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ink/ink626.xml" ContentType="application/inkml+xml"/>
  <Override PartName="/ppt/ink/ink627.xml" ContentType="application/inkml+xml"/>
  <Override PartName="/ppt/ink/ink628.xml" ContentType="application/inkml+xml"/>
  <Override PartName="/ppt/ink/ink629.xml" ContentType="application/inkml+xml"/>
  <Override PartName="/ppt/ink/ink630.xml" ContentType="application/inkml+xml"/>
  <Override PartName="/ppt/ink/ink631.xml" ContentType="application/inkml+xml"/>
  <Override PartName="/ppt/ink/ink632.xml" ContentType="application/inkml+xml"/>
  <Override PartName="/ppt/ink/ink633.xml" ContentType="application/inkml+xml"/>
  <Override PartName="/ppt/ink/ink634.xml" ContentType="application/inkml+xml"/>
  <Override PartName="/ppt/ink/ink635.xml" ContentType="application/inkml+xml"/>
  <Override PartName="/ppt/ink/ink636.xml" ContentType="application/inkml+xml"/>
  <Override PartName="/ppt/ink/ink637.xml" ContentType="application/inkml+xml"/>
  <Override PartName="/ppt/ink/ink638.xml" ContentType="application/inkml+xml"/>
  <Override PartName="/ppt/ink/ink639.xml" ContentType="application/inkml+xml"/>
  <Override PartName="/ppt/ink/ink640.xml" ContentType="application/inkml+xml"/>
  <Override PartName="/ppt/ink/ink641.xml" ContentType="application/inkml+xml"/>
  <Override PartName="/ppt/ink/ink642.xml" ContentType="application/inkml+xml"/>
  <Override PartName="/ppt/ink/ink643.xml" ContentType="application/inkml+xml"/>
  <Override PartName="/ppt/ink/ink644.xml" ContentType="application/inkml+xml"/>
  <Override PartName="/ppt/ink/ink645.xml" ContentType="application/inkml+xml"/>
  <Override PartName="/ppt/ink/ink646.xml" ContentType="application/inkml+xml"/>
  <Override PartName="/ppt/ink/ink647.xml" ContentType="application/inkml+xml"/>
  <Override PartName="/ppt/ink/ink648.xml" ContentType="application/inkml+xml"/>
  <Override PartName="/ppt/ink/ink649.xml" ContentType="application/inkml+xml"/>
  <Override PartName="/ppt/ink/ink650.xml" ContentType="application/inkml+xml"/>
  <Override PartName="/ppt/ink/ink651.xml" ContentType="application/inkml+xml"/>
  <Override PartName="/ppt/ink/ink652.xml" ContentType="application/inkml+xml"/>
  <Override PartName="/ppt/ink/ink653.xml" ContentType="application/inkml+xml"/>
  <Override PartName="/ppt/ink/ink654.xml" ContentType="application/inkml+xml"/>
  <Override PartName="/ppt/ink/ink655.xml" ContentType="application/inkml+xml"/>
  <Override PartName="/ppt/ink/ink656.xml" ContentType="application/inkml+xml"/>
  <Override PartName="/ppt/ink/ink657.xml" ContentType="application/inkml+xml"/>
  <Override PartName="/ppt/ink/ink658.xml" ContentType="application/inkml+xml"/>
  <Override PartName="/ppt/ink/ink659.xml" ContentType="application/inkml+xml"/>
  <Override PartName="/ppt/ink/ink660.xml" ContentType="application/inkml+xml"/>
  <Override PartName="/ppt/ink/ink661.xml" ContentType="application/inkml+xml"/>
  <Override PartName="/ppt/ink/ink662.xml" ContentType="application/inkml+xml"/>
  <Override PartName="/ppt/ink/ink663.xml" ContentType="application/inkml+xml"/>
  <Override PartName="/ppt/ink/ink664.xml" ContentType="application/inkml+xml"/>
  <Override PartName="/ppt/ink/ink665.xml" ContentType="application/inkml+xml"/>
  <Override PartName="/ppt/ink/ink666.xml" ContentType="application/inkml+xml"/>
  <Override PartName="/ppt/ink/ink667.xml" ContentType="application/inkml+xml"/>
  <Override PartName="/ppt/ink/ink668.xml" ContentType="application/inkml+xml"/>
  <Override PartName="/ppt/ink/ink669.xml" ContentType="application/inkml+xml"/>
  <Override PartName="/ppt/ink/ink670.xml" ContentType="application/inkml+xml"/>
  <Override PartName="/ppt/ink/ink671.xml" ContentType="application/inkml+xml"/>
  <Override PartName="/ppt/ink/ink672.xml" ContentType="application/inkml+xml"/>
  <Override PartName="/ppt/ink/ink673.xml" ContentType="application/inkml+xml"/>
  <Override PartName="/ppt/ink/ink674.xml" ContentType="application/inkml+xml"/>
  <Override PartName="/ppt/ink/ink675.xml" ContentType="application/inkml+xml"/>
  <Override PartName="/ppt/ink/ink676.xml" ContentType="application/inkml+xml"/>
  <Override PartName="/ppt/ink/ink677.xml" ContentType="application/inkml+xml"/>
  <Override PartName="/ppt/ink/ink678.xml" ContentType="application/inkml+xml"/>
  <Override PartName="/ppt/ink/ink679.xml" ContentType="application/inkml+xml"/>
  <Override PartName="/ppt/ink/ink680.xml" ContentType="application/inkml+xml"/>
  <Override PartName="/ppt/ink/ink681.xml" ContentType="application/inkml+xml"/>
  <Override PartName="/ppt/ink/ink682.xml" ContentType="application/inkml+xml"/>
  <Override PartName="/ppt/ink/ink683.xml" ContentType="application/inkml+xml"/>
  <Override PartName="/ppt/ink/ink684.xml" ContentType="application/inkml+xml"/>
  <Override PartName="/ppt/ink/ink685.xml" ContentType="application/inkml+xml"/>
  <Override PartName="/ppt/ink/ink686.xml" ContentType="application/inkml+xml"/>
  <Override PartName="/ppt/ink/ink687.xml" ContentType="application/inkml+xml"/>
  <Override PartName="/ppt/ink/ink688.xml" ContentType="application/inkml+xml"/>
  <Override PartName="/ppt/ink/ink689.xml" ContentType="application/inkml+xml"/>
  <Override PartName="/ppt/ink/ink690.xml" ContentType="application/inkml+xml"/>
  <Override PartName="/ppt/ink/ink691.xml" ContentType="application/inkml+xml"/>
  <Override PartName="/ppt/ink/ink692.xml" ContentType="application/inkml+xml"/>
  <Override PartName="/ppt/ink/ink693.xml" ContentType="application/inkml+xml"/>
  <Override PartName="/ppt/ink/ink694.xml" ContentType="application/inkml+xml"/>
  <Override PartName="/ppt/ink/ink695.xml" ContentType="application/inkml+xml"/>
  <Override PartName="/ppt/ink/ink696.xml" ContentType="application/inkml+xml"/>
  <Override PartName="/ppt/ink/ink697.xml" ContentType="application/inkml+xml"/>
  <Override PartName="/ppt/ink/ink698.xml" ContentType="application/inkml+xml"/>
  <Override PartName="/ppt/ink/ink699.xml" ContentType="application/inkml+xml"/>
  <Override PartName="/ppt/ink/ink700.xml" ContentType="application/inkml+xml"/>
  <Override PartName="/ppt/ink/ink701.xml" ContentType="application/inkml+xml"/>
  <Override PartName="/ppt/ink/ink702.xml" ContentType="application/inkml+xml"/>
  <Override PartName="/ppt/ink/ink703.xml" ContentType="application/inkml+xml"/>
  <Override PartName="/ppt/ink/ink704.xml" ContentType="application/inkml+xml"/>
  <Override PartName="/ppt/ink/ink705.xml" ContentType="application/inkml+xml"/>
  <Override PartName="/ppt/ink/ink706.xml" ContentType="application/inkml+xml"/>
  <Override PartName="/ppt/ink/ink707.xml" ContentType="application/inkml+xml"/>
  <Override PartName="/ppt/ink/ink708.xml" ContentType="application/inkml+xml"/>
  <Override PartName="/ppt/ink/ink709.xml" ContentType="application/inkml+xml"/>
  <Override PartName="/ppt/ink/ink710.xml" ContentType="application/inkml+xml"/>
  <Override PartName="/ppt/ink/ink711.xml" ContentType="application/inkml+xml"/>
  <Override PartName="/ppt/ink/ink712.xml" ContentType="application/inkml+xml"/>
  <Override PartName="/ppt/ink/ink713.xml" ContentType="application/inkml+xml"/>
  <Override PartName="/ppt/ink/ink714.xml" ContentType="application/inkml+xml"/>
  <Override PartName="/ppt/ink/ink715.xml" ContentType="application/inkml+xml"/>
  <Override PartName="/ppt/ink/ink716.xml" ContentType="application/inkml+xml"/>
  <Override PartName="/ppt/ink/ink717.xml" ContentType="application/inkml+xml"/>
  <Override PartName="/ppt/ink/ink718.xml" ContentType="application/inkml+xml"/>
  <Override PartName="/ppt/ink/ink719.xml" ContentType="application/inkml+xml"/>
  <Override PartName="/ppt/ink/ink720.xml" ContentType="application/inkml+xml"/>
  <Override PartName="/ppt/ink/ink721.xml" ContentType="application/inkml+xml"/>
  <Override PartName="/ppt/ink/ink722.xml" ContentType="application/inkml+xml"/>
  <Override PartName="/ppt/ink/ink723.xml" ContentType="application/inkml+xml"/>
  <Override PartName="/ppt/ink/ink724.xml" ContentType="application/inkml+xml"/>
  <Override PartName="/ppt/ink/ink725.xml" ContentType="application/inkml+xml"/>
  <Override PartName="/ppt/ink/ink726.xml" ContentType="application/inkml+xml"/>
  <Override PartName="/ppt/ink/ink727.xml" ContentType="application/inkml+xml"/>
  <Override PartName="/ppt/ink/ink728.xml" ContentType="application/inkml+xml"/>
  <Override PartName="/ppt/ink/ink729.xml" ContentType="application/inkml+xml"/>
  <Override PartName="/ppt/ink/ink730.xml" ContentType="application/inkml+xml"/>
  <Override PartName="/ppt/ink/ink731.xml" ContentType="application/inkml+xml"/>
  <Override PartName="/ppt/ink/ink732.xml" ContentType="application/inkml+xml"/>
  <Override PartName="/ppt/ink/ink733.xml" ContentType="application/inkml+xml"/>
  <Override PartName="/ppt/ink/ink734.xml" ContentType="application/inkml+xml"/>
  <Override PartName="/ppt/ink/ink735.xml" ContentType="application/inkml+xml"/>
  <Override PartName="/ppt/ink/ink736.xml" ContentType="application/inkml+xml"/>
  <Override PartName="/ppt/ink/ink737.xml" ContentType="application/inkml+xml"/>
  <Override PartName="/ppt/ink/ink738.xml" ContentType="application/inkml+xml"/>
  <Override PartName="/ppt/ink/ink739.xml" ContentType="application/inkml+xml"/>
  <Override PartName="/ppt/ink/ink740.xml" ContentType="application/inkml+xml"/>
  <Override PartName="/ppt/ink/ink741.xml" ContentType="application/inkml+xml"/>
  <Override PartName="/ppt/ink/ink742.xml" ContentType="application/inkml+xml"/>
  <Override PartName="/ppt/ink/ink743.xml" ContentType="application/inkml+xml"/>
  <Override PartName="/ppt/ink/ink744.xml" ContentType="application/inkml+xml"/>
  <Override PartName="/ppt/ink/ink745.xml" ContentType="application/inkml+xml"/>
  <Override PartName="/ppt/ink/ink746.xml" ContentType="application/inkml+xml"/>
  <Override PartName="/ppt/ink/ink747.xml" ContentType="application/inkml+xml"/>
  <Override PartName="/ppt/ink/ink748.xml" ContentType="application/inkml+xml"/>
  <Override PartName="/ppt/ink/ink749.xml" ContentType="application/inkml+xml"/>
  <Override PartName="/ppt/ink/ink750.xml" ContentType="application/inkml+xml"/>
  <Override PartName="/ppt/ink/ink751.xml" ContentType="application/inkml+xml"/>
  <Override PartName="/ppt/ink/ink752.xml" ContentType="application/inkml+xml"/>
  <Override PartName="/ppt/ink/ink753.xml" ContentType="application/inkml+xml"/>
  <Override PartName="/ppt/ink/ink754.xml" ContentType="application/inkml+xml"/>
  <Override PartName="/ppt/ink/ink755.xml" ContentType="application/inkml+xml"/>
  <Override PartName="/ppt/ink/ink756.xml" ContentType="application/inkml+xml"/>
  <Override PartName="/ppt/ink/ink757.xml" ContentType="application/inkml+xml"/>
  <Override PartName="/ppt/ink/ink758.xml" ContentType="application/inkml+xml"/>
  <Override PartName="/ppt/ink/ink759.xml" ContentType="application/inkml+xml"/>
  <Override PartName="/ppt/ink/ink760.xml" ContentType="application/inkml+xml"/>
  <Override PartName="/ppt/ink/ink761.xml" ContentType="application/inkml+xml"/>
  <Override PartName="/ppt/ink/ink762.xml" ContentType="application/inkml+xml"/>
  <Override PartName="/ppt/ink/ink763.xml" ContentType="application/inkml+xml"/>
  <Override PartName="/ppt/ink/ink764.xml" ContentType="application/inkml+xml"/>
  <Override PartName="/ppt/ink/ink765.xml" ContentType="application/inkml+xml"/>
  <Override PartName="/ppt/ink/ink766.xml" ContentType="application/inkml+xml"/>
  <Override PartName="/ppt/ink/ink767.xml" ContentType="application/inkml+xml"/>
  <Override PartName="/ppt/ink/ink768.xml" ContentType="application/inkml+xml"/>
  <Override PartName="/ppt/ink/ink769.xml" ContentType="application/inkml+xml"/>
  <Override PartName="/ppt/ink/ink770.xml" ContentType="application/inkml+xml"/>
  <Override PartName="/ppt/ink/ink771.xml" ContentType="application/inkml+xml"/>
  <Override PartName="/ppt/ink/ink772.xml" ContentType="application/inkml+xml"/>
  <Override PartName="/ppt/ink/ink773.xml" ContentType="application/inkml+xml"/>
  <Override PartName="/ppt/ink/ink774.xml" ContentType="application/inkml+xml"/>
  <Override PartName="/ppt/ink/ink775.xml" ContentType="application/inkml+xml"/>
  <Override PartName="/ppt/ink/ink776.xml" ContentType="application/inkml+xml"/>
  <Override PartName="/ppt/ink/ink777.xml" ContentType="application/inkml+xml"/>
  <Override PartName="/ppt/ink/ink778.xml" ContentType="application/inkml+xml"/>
  <Override PartName="/ppt/ink/ink779.xml" ContentType="application/inkml+xml"/>
  <Override PartName="/ppt/ink/ink780.xml" ContentType="application/inkml+xml"/>
  <Override PartName="/ppt/ink/ink781.xml" ContentType="application/inkml+xml"/>
  <Override PartName="/ppt/ink/ink782.xml" ContentType="application/inkml+xml"/>
  <Override PartName="/ppt/ink/ink783.xml" ContentType="application/inkml+xml"/>
  <Override PartName="/ppt/ink/ink784.xml" ContentType="application/inkml+xml"/>
  <Override PartName="/ppt/ink/ink785.xml" ContentType="application/inkml+xml"/>
  <Override PartName="/ppt/ink/ink786.xml" ContentType="application/inkml+xml"/>
  <Override PartName="/ppt/ink/ink787.xml" ContentType="application/inkml+xml"/>
  <Override PartName="/ppt/ink/ink788.xml" ContentType="application/inkml+xml"/>
  <Override PartName="/ppt/ink/ink789.xml" ContentType="application/inkml+xml"/>
  <Override PartName="/ppt/ink/ink790.xml" ContentType="application/inkml+xml"/>
  <Override PartName="/ppt/ink/ink791.xml" ContentType="application/inkml+xml"/>
  <Override PartName="/ppt/ink/ink792.xml" ContentType="application/inkml+xml"/>
  <Override PartName="/ppt/ink/ink793.xml" ContentType="application/inkml+xml"/>
  <Override PartName="/ppt/ink/ink794.xml" ContentType="application/inkml+xml"/>
  <Override PartName="/ppt/ink/ink795.xml" ContentType="application/inkml+xml"/>
  <Override PartName="/ppt/ink/ink796.xml" ContentType="application/inkml+xml"/>
  <Override PartName="/ppt/ink/ink797.xml" ContentType="application/inkml+xml"/>
  <Override PartName="/ppt/ink/ink798.xml" ContentType="application/inkml+xml"/>
  <Override PartName="/ppt/ink/ink799.xml" ContentType="application/inkml+xml"/>
  <Override PartName="/ppt/ink/ink800.xml" ContentType="application/inkml+xml"/>
  <Override PartName="/ppt/ink/ink801.xml" ContentType="application/inkml+xml"/>
  <Override PartName="/ppt/ink/ink802.xml" ContentType="application/inkml+xml"/>
  <Override PartName="/ppt/ink/ink803.xml" ContentType="application/inkml+xml"/>
  <Override PartName="/ppt/ink/ink804.xml" ContentType="application/inkml+xml"/>
  <Override PartName="/ppt/ink/ink805.xml" ContentType="application/inkml+xml"/>
  <Override PartName="/ppt/ink/ink806.xml" ContentType="application/inkml+xml"/>
  <Override PartName="/ppt/ink/ink807.xml" ContentType="application/inkml+xml"/>
  <Override PartName="/ppt/ink/ink808.xml" ContentType="application/inkml+xml"/>
  <Override PartName="/ppt/ink/ink809.xml" ContentType="application/inkml+xml"/>
  <Override PartName="/ppt/ink/ink810.xml" ContentType="application/inkml+xml"/>
  <Override PartName="/ppt/ink/ink811.xml" ContentType="application/inkml+xml"/>
  <Override PartName="/ppt/ink/ink812.xml" ContentType="application/inkml+xml"/>
  <Override PartName="/ppt/ink/ink813.xml" ContentType="application/inkml+xml"/>
  <Override PartName="/ppt/ink/ink814.xml" ContentType="application/inkml+xml"/>
  <Override PartName="/ppt/ink/ink815.xml" ContentType="application/inkml+xml"/>
  <Override PartName="/ppt/ink/ink816.xml" ContentType="application/inkml+xml"/>
  <Override PartName="/ppt/ink/ink817.xml" ContentType="application/inkml+xml"/>
  <Override PartName="/ppt/ink/ink818.xml" ContentType="application/inkml+xml"/>
  <Override PartName="/ppt/ink/ink819.xml" ContentType="application/inkml+xml"/>
  <Override PartName="/ppt/ink/ink820.xml" ContentType="application/inkml+xml"/>
  <Override PartName="/ppt/ink/ink821.xml" ContentType="application/inkml+xml"/>
  <Override PartName="/ppt/ink/ink822.xml" ContentType="application/inkml+xml"/>
  <Override PartName="/ppt/ink/ink823.xml" ContentType="application/inkml+xml"/>
  <Override PartName="/ppt/ink/ink824.xml" ContentType="application/inkml+xml"/>
  <Override PartName="/ppt/ink/ink825.xml" ContentType="application/inkml+xml"/>
  <Override PartName="/ppt/ink/ink826.xml" ContentType="application/inkml+xml"/>
  <Override PartName="/ppt/ink/ink827.xml" ContentType="application/inkml+xml"/>
  <Override PartName="/ppt/ink/ink828.xml" ContentType="application/inkml+xml"/>
  <Override PartName="/ppt/ink/ink829.xml" ContentType="application/inkml+xml"/>
  <Override PartName="/ppt/ink/ink830.xml" ContentType="application/inkml+xml"/>
  <Override PartName="/ppt/ink/ink831.xml" ContentType="application/inkml+xml"/>
  <Override PartName="/ppt/ink/ink832.xml" ContentType="application/inkml+xml"/>
  <Override PartName="/ppt/ink/ink833.xml" ContentType="application/inkml+xml"/>
  <Override PartName="/ppt/ink/ink834.xml" ContentType="application/inkml+xml"/>
  <Override PartName="/ppt/ink/ink835.xml" ContentType="application/inkml+xml"/>
  <Override PartName="/ppt/ink/ink836.xml" ContentType="application/inkml+xml"/>
  <Override PartName="/ppt/ink/ink837.xml" ContentType="application/inkml+xml"/>
  <Override PartName="/ppt/ink/ink838.xml" ContentType="application/inkml+xml"/>
  <Override PartName="/ppt/ink/ink839.xml" ContentType="application/inkml+xml"/>
  <Override PartName="/ppt/ink/ink840.xml" ContentType="application/inkml+xml"/>
  <Override PartName="/ppt/ink/ink841.xml" ContentType="application/inkml+xml"/>
  <Override PartName="/ppt/ink/ink842.xml" ContentType="application/inkml+xml"/>
  <Override PartName="/ppt/ink/ink843.xml" ContentType="application/inkml+xml"/>
  <Override PartName="/ppt/ink/ink844.xml" ContentType="application/inkml+xml"/>
  <Override PartName="/ppt/ink/ink845.xml" ContentType="application/inkml+xml"/>
  <Override PartName="/ppt/ink/ink846.xml" ContentType="application/inkml+xml"/>
  <Override PartName="/ppt/ink/ink847.xml" ContentType="application/inkml+xml"/>
  <Override PartName="/ppt/ink/ink848.xml" ContentType="application/inkml+xml"/>
  <Override PartName="/ppt/ink/ink849.xml" ContentType="application/inkml+xml"/>
  <Override PartName="/ppt/ink/ink850.xml" ContentType="application/inkml+xml"/>
  <Override PartName="/ppt/ink/ink851.xml" ContentType="application/inkml+xml"/>
  <Override PartName="/ppt/ink/ink852.xml" ContentType="application/inkml+xml"/>
  <Override PartName="/ppt/ink/ink853.xml" ContentType="application/inkml+xml"/>
  <Override PartName="/ppt/ink/ink854.xml" ContentType="application/inkml+xml"/>
  <Override PartName="/ppt/ink/ink855.xml" ContentType="application/inkml+xml"/>
  <Override PartName="/ppt/ink/ink856.xml" ContentType="application/inkml+xml"/>
  <Override PartName="/ppt/ink/ink857.xml" ContentType="application/inkml+xml"/>
  <Override PartName="/ppt/ink/ink858.xml" ContentType="application/inkml+xml"/>
  <Override PartName="/ppt/ink/ink859.xml" ContentType="application/inkml+xml"/>
  <Override PartName="/ppt/ink/ink860.xml" ContentType="application/inkml+xml"/>
  <Override PartName="/ppt/ink/ink861.xml" ContentType="application/inkml+xml"/>
  <Override PartName="/ppt/ink/ink862.xml" ContentType="application/inkml+xml"/>
  <Override PartName="/ppt/ink/ink863.xml" ContentType="application/inkml+xml"/>
  <Override PartName="/ppt/ink/ink864.xml" ContentType="application/inkml+xml"/>
  <Override PartName="/ppt/ink/ink865.xml" ContentType="application/inkml+xml"/>
  <Override PartName="/ppt/ink/ink866.xml" ContentType="application/inkml+xml"/>
  <Override PartName="/ppt/ink/ink867.xml" ContentType="application/inkml+xml"/>
  <Override PartName="/ppt/ink/ink868.xml" ContentType="application/inkml+xml"/>
  <Override PartName="/ppt/ink/ink869.xml" ContentType="application/inkml+xml"/>
  <Override PartName="/ppt/ink/ink870.xml" ContentType="application/inkml+xml"/>
  <Override PartName="/ppt/ink/ink871.xml" ContentType="application/inkml+xml"/>
  <Override PartName="/ppt/ink/ink872.xml" ContentType="application/inkml+xml"/>
  <Override PartName="/ppt/ink/ink873.xml" ContentType="application/inkml+xml"/>
  <Override PartName="/ppt/ink/ink874.xml" ContentType="application/inkml+xml"/>
  <Override PartName="/ppt/ink/ink875.xml" ContentType="application/inkml+xml"/>
  <Override PartName="/ppt/ink/ink876.xml" ContentType="application/inkml+xml"/>
  <Override PartName="/ppt/ink/ink877.xml" ContentType="application/inkml+xml"/>
  <Override PartName="/ppt/ink/ink878.xml" ContentType="application/inkml+xml"/>
  <Override PartName="/ppt/ink/ink879.xml" ContentType="application/inkml+xml"/>
  <Override PartName="/ppt/ink/ink880.xml" ContentType="application/inkml+xml"/>
  <Override PartName="/ppt/ink/ink881.xml" ContentType="application/inkml+xml"/>
  <Override PartName="/ppt/ink/ink882.xml" ContentType="application/inkml+xml"/>
  <Override PartName="/ppt/ink/ink883.xml" ContentType="application/inkml+xml"/>
  <Override PartName="/ppt/ink/ink884.xml" ContentType="application/inkml+xml"/>
  <Override PartName="/ppt/ink/ink885.xml" ContentType="application/inkml+xml"/>
  <Override PartName="/ppt/ink/ink886.xml" ContentType="application/inkml+xml"/>
  <Override PartName="/ppt/ink/ink887.xml" ContentType="application/inkml+xml"/>
  <Override PartName="/ppt/ink/ink888.xml" ContentType="application/inkml+xml"/>
  <Override PartName="/ppt/ink/ink889.xml" ContentType="application/inkml+xml"/>
  <Override PartName="/ppt/ink/ink890.xml" ContentType="application/inkml+xml"/>
  <Override PartName="/ppt/ink/ink891.xml" ContentType="application/inkml+xml"/>
  <Override PartName="/ppt/ink/ink892.xml" ContentType="application/inkml+xml"/>
  <Override PartName="/ppt/ink/ink893.xml" ContentType="application/inkml+xml"/>
  <Override PartName="/ppt/ink/ink894.xml" ContentType="application/inkml+xml"/>
  <Override PartName="/ppt/ink/ink895.xml" ContentType="application/inkml+xml"/>
  <Override PartName="/ppt/ink/ink896.xml" ContentType="application/inkml+xml"/>
  <Override PartName="/ppt/ink/ink897.xml" ContentType="application/inkml+xml"/>
  <Override PartName="/ppt/ink/ink898.xml" ContentType="application/inkml+xml"/>
  <Override PartName="/ppt/ink/ink899.xml" ContentType="application/inkml+xml"/>
  <Override PartName="/ppt/ink/ink900.xml" ContentType="application/inkml+xml"/>
  <Override PartName="/ppt/ink/ink901.xml" ContentType="application/inkml+xml"/>
  <Override PartName="/ppt/ink/ink902.xml" ContentType="application/inkml+xml"/>
  <Override PartName="/ppt/ink/ink903.xml" ContentType="application/inkml+xml"/>
  <Override PartName="/ppt/ink/ink904.xml" ContentType="application/inkml+xml"/>
  <Override PartName="/ppt/ink/ink905.xml" ContentType="application/inkml+xml"/>
  <Override PartName="/ppt/ink/ink906.xml" ContentType="application/inkml+xml"/>
  <Override PartName="/ppt/ink/ink907.xml" ContentType="application/inkml+xml"/>
  <Override PartName="/ppt/ink/ink908.xml" ContentType="application/inkml+xml"/>
  <Override PartName="/ppt/ink/ink909.xml" ContentType="application/inkml+xml"/>
  <Override PartName="/ppt/ink/ink910.xml" ContentType="application/inkml+xml"/>
  <Override PartName="/ppt/ink/ink911.xml" ContentType="application/inkml+xml"/>
  <Override PartName="/ppt/ink/ink912.xml" ContentType="application/inkml+xml"/>
  <Override PartName="/ppt/ink/ink913.xml" ContentType="application/inkml+xml"/>
  <Override PartName="/ppt/ink/ink914.xml" ContentType="application/inkml+xml"/>
  <Override PartName="/ppt/ink/ink915.xml" ContentType="application/inkml+xml"/>
  <Override PartName="/ppt/ink/ink916.xml" ContentType="application/inkml+xml"/>
  <Override PartName="/ppt/ink/ink917.xml" ContentType="application/inkml+xml"/>
  <Override PartName="/ppt/ink/ink918.xml" ContentType="application/inkml+xml"/>
  <Override PartName="/ppt/ink/ink919.xml" ContentType="application/inkml+xml"/>
  <Override PartName="/ppt/ink/ink920.xml" ContentType="application/inkml+xml"/>
  <Override PartName="/ppt/ink/ink921.xml" ContentType="application/inkml+xml"/>
  <Override PartName="/ppt/ink/ink922.xml" ContentType="application/inkml+xml"/>
  <Override PartName="/ppt/ink/ink923.xml" ContentType="application/inkml+xml"/>
  <Override PartName="/ppt/ink/ink924.xml" ContentType="application/inkml+xml"/>
  <Override PartName="/ppt/ink/ink925.xml" ContentType="application/inkml+xml"/>
  <Override PartName="/ppt/ink/ink926.xml" ContentType="application/inkml+xml"/>
  <Override PartName="/ppt/ink/ink927.xml" ContentType="application/inkml+xml"/>
  <Override PartName="/ppt/ink/ink928.xml" ContentType="application/inkml+xml"/>
  <Override PartName="/ppt/ink/ink929.xml" ContentType="application/inkml+xml"/>
  <Override PartName="/ppt/ink/ink930.xml" ContentType="application/inkml+xml"/>
  <Override PartName="/ppt/ink/ink931.xml" ContentType="application/inkml+xml"/>
  <Override PartName="/ppt/ink/ink932.xml" ContentType="application/inkml+xml"/>
  <Override PartName="/ppt/ink/ink933.xml" ContentType="application/inkml+xml"/>
  <Override PartName="/ppt/ink/ink934.xml" ContentType="application/inkml+xml"/>
  <Override PartName="/ppt/ink/ink935.xml" ContentType="application/inkml+xml"/>
  <Override PartName="/ppt/ink/ink936.xml" ContentType="application/inkml+xml"/>
  <Override PartName="/ppt/ink/ink937.xml" ContentType="application/inkml+xml"/>
  <Override PartName="/ppt/ink/ink938.xml" ContentType="application/inkml+xml"/>
  <Override PartName="/ppt/ink/ink939.xml" ContentType="application/inkml+xml"/>
  <Override PartName="/ppt/ink/ink940.xml" ContentType="application/inkml+xml"/>
  <Override PartName="/ppt/ink/ink941.xml" ContentType="application/inkml+xml"/>
  <Override PartName="/ppt/ink/ink942.xml" ContentType="application/inkml+xml"/>
  <Override PartName="/ppt/ink/ink943.xml" ContentType="application/inkml+xml"/>
  <Override PartName="/ppt/ink/ink944.xml" ContentType="application/inkml+xml"/>
  <Override PartName="/ppt/ink/ink945.xml" ContentType="application/inkml+xml"/>
  <Override PartName="/ppt/ink/ink946.xml" ContentType="application/inkml+xml"/>
  <Override PartName="/ppt/ink/ink947.xml" ContentType="application/inkml+xml"/>
  <Override PartName="/ppt/ink/ink948.xml" ContentType="application/inkml+xml"/>
  <Override PartName="/ppt/ink/ink949.xml" ContentType="application/inkml+xml"/>
  <Override PartName="/ppt/ink/ink950.xml" ContentType="application/inkml+xml"/>
  <Override PartName="/ppt/ink/ink951.xml" ContentType="application/inkml+xml"/>
  <Override PartName="/ppt/ink/ink952.xml" ContentType="application/inkml+xml"/>
  <Override PartName="/ppt/ink/ink953.xml" ContentType="application/inkml+xml"/>
  <Override PartName="/ppt/ink/ink954.xml" ContentType="application/inkml+xml"/>
  <Override PartName="/ppt/ink/ink955.xml" ContentType="application/inkml+xml"/>
  <Override PartName="/ppt/ink/ink956.xml" ContentType="application/inkml+xml"/>
  <Override PartName="/ppt/ink/ink957.xml" ContentType="application/inkml+xml"/>
  <Override PartName="/ppt/ink/ink958.xml" ContentType="application/inkml+xml"/>
  <Override PartName="/ppt/ink/ink959.xml" ContentType="application/inkml+xml"/>
  <Override PartName="/ppt/ink/ink960.xml" ContentType="application/inkml+xml"/>
  <Override PartName="/ppt/ink/ink961.xml" ContentType="application/inkml+xml"/>
  <Override PartName="/ppt/ink/ink962.xml" ContentType="application/inkml+xml"/>
  <Override PartName="/ppt/ink/ink963.xml" ContentType="application/inkml+xml"/>
  <Override PartName="/ppt/ink/ink964.xml" ContentType="application/inkml+xml"/>
  <Override PartName="/ppt/ink/ink965.xml" ContentType="application/inkml+xml"/>
  <Override PartName="/ppt/ink/ink966.xml" ContentType="application/inkml+xml"/>
  <Override PartName="/ppt/ink/ink967.xml" ContentType="application/inkml+xml"/>
  <Override PartName="/ppt/ink/ink968.xml" ContentType="application/inkml+xml"/>
  <Override PartName="/ppt/ink/ink969.xml" ContentType="application/inkml+xml"/>
  <Override PartName="/ppt/ink/ink970.xml" ContentType="application/inkml+xml"/>
  <Override PartName="/ppt/ink/ink971.xml" ContentType="application/inkml+xml"/>
  <Override PartName="/ppt/ink/ink972.xml" ContentType="application/inkml+xml"/>
  <Override PartName="/ppt/ink/ink973.xml" ContentType="application/inkml+xml"/>
  <Override PartName="/ppt/ink/ink974.xml" ContentType="application/inkml+xml"/>
  <Override PartName="/ppt/ink/ink975.xml" ContentType="application/inkml+xml"/>
  <Override PartName="/ppt/ink/ink976.xml" ContentType="application/inkml+xml"/>
  <Override PartName="/ppt/ink/ink977.xml" ContentType="application/inkml+xml"/>
  <Override PartName="/ppt/ink/ink978.xml" ContentType="application/inkml+xml"/>
  <Override PartName="/ppt/ink/ink979.xml" ContentType="application/inkml+xml"/>
  <Override PartName="/ppt/ink/ink980.xml" ContentType="application/inkml+xml"/>
  <Override PartName="/ppt/ink/ink981.xml" ContentType="application/inkml+xml"/>
  <Override PartName="/ppt/ink/ink982.xml" ContentType="application/inkml+xml"/>
  <Override PartName="/ppt/ink/ink983.xml" ContentType="application/inkml+xml"/>
  <Override PartName="/ppt/ink/ink984.xml" ContentType="application/inkml+xml"/>
  <Override PartName="/ppt/ink/ink985.xml" ContentType="application/inkml+xml"/>
  <Override PartName="/ppt/ink/ink986.xml" ContentType="application/inkml+xml"/>
  <Override PartName="/ppt/ink/ink987.xml" ContentType="application/inkml+xml"/>
  <Override PartName="/ppt/ink/ink988.xml" ContentType="application/inkml+xml"/>
  <Override PartName="/ppt/ink/ink989.xml" ContentType="application/inkml+xml"/>
  <Override PartName="/ppt/ink/ink990.xml" ContentType="application/inkml+xml"/>
  <Override PartName="/ppt/ink/ink991.xml" ContentType="application/inkml+xml"/>
  <Override PartName="/ppt/ink/ink992.xml" ContentType="application/inkml+xml"/>
  <Override PartName="/ppt/ink/ink993.xml" ContentType="application/inkml+xml"/>
  <Override PartName="/ppt/ink/ink994.xml" ContentType="application/inkml+xml"/>
  <Override PartName="/ppt/ink/ink995.xml" ContentType="application/inkml+xml"/>
  <Override PartName="/ppt/ink/ink996.xml" ContentType="application/inkml+xml"/>
  <Override PartName="/ppt/ink/ink997.xml" ContentType="application/inkml+xml"/>
  <Override PartName="/ppt/ink/ink998.xml" ContentType="application/inkml+xml"/>
  <Override PartName="/ppt/ink/ink999.xml" ContentType="application/inkml+xml"/>
  <Override PartName="/ppt/ink/ink1000.xml" ContentType="application/inkml+xml"/>
  <Override PartName="/ppt/ink/ink1001.xml" ContentType="application/inkml+xml"/>
  <Override PartName="/ppt/ink/ink1002.xml" ContentType="application/inkml+xml"/>
  <Override PartName="/ppt/ink/ink1003.xml" ContentType="application/inkml+xml"/>
  <Override PartName="/ppt/ink/ink1004.xml" ContentType="application/inkml+xml"/>
  <Override PartName="/ppt/ink/ink1005.xml" ContentType="application/inkml+xml"/>
  <Override PartName="/ppt/ink/ink1006.xml" ContentType="application/inkml+xml"/>
  <Override PartName="/ppt/ink/ink1007.xml" ContentType="application/inkml+xml"/>
  <Override PartName="/ppt/ink/ink1008.xml" ContentType="application/inkml+xml"/>
  <Override PartName="/ppt/ink/ink1009.xml" ContentType="application/inkml+xml"/>
  <Override PartName="/ppt/ink/ink1010.xml" ContentType="application/inkml+xml"/>
  <Override PartName="/ppt/ink/ink1011.xml" ContentType="application/inkml+xml"/>
  <Override PartName="/ppt/ink/ink1012.xml" ContentType="application/inkml+xml"/>
  <Override PartName="/ppt/ink/ink1013.xml" ContentType="application/inkml+xml"/>
  <Override PartName="/ppt/ink/ink1014.xml" ContentType="application/inkml+xml"/>
  <Override PartName="/ppt/ink/ink1015.xml" ContentType="application/inkml+xml"/>
  <Override PartName="/ppt/ink/ink1016.xml" ContentType="application/inkml+xml"/>
  <Override PartName="/ppt/ink/ink1017.xml" ContentType="application/inkml+xml"/>
  <Override PartName="/ppt/ink/ink1018.xml" ContentType="application/inkml+xml"/>
  <Override PartName="/ppt/ink/ink1019.xml" ContentType="application/inkml+xml"/>
  <Override PartName="/ppt/ink/ink1020.xml" ContentType="application/inkml+xml"/>
  <Override PartName="/ppt/ink/ink1021.xml" ContentType="application/inkml+xml"/>
  <Override PartName="/ppt/ink/ink1022.xml" ContentType="application/inkml+xml"/>
  <Override PartName="/ppt/ink/ink1023.xml" ContentType="application/inkml+xml"/>
  <Override PartName="/ppt/ink/ink1024.xml" ContentType="application/inkml+xml"/>
  <Override PartName="/ppt/ink/ink1025.xml" ContentType="application/inkml+xml"/>
  <Override PartName="/ppt/ink/ink1026.xml" ContentType="application/inkml+xml"/>
  <Override PartName="/ppt/ink/ink1027.xml" ContentType="application/inkml+xml"/>
  <Override PartName="/ppt/ink/ink1028.xml" ContentType="application/inkml+xml"/>
  <Override PartName="/ppt/ink/ink1029.xml" ContentType="application/inkml+xml"/>
  <Override PartName="/ppt/ink/ink1030.xml" ContentType="application/inkml+xml"/>
  <Override PartName="/ppt/ink/ink1031.xml" ContentType="application/inkml+xml"/>
  <Override PartName="/ppt/ink/ink1032.xml" ContentType="application/inkml+xml"/>
  <Override PartName="/ppt/ink/ink1033.xml" ContentType="application/inkml+xml"/>
  <Override PartName="/ppt/ink/ink1034.xml" ContentType="application/inkml+xml"/>
  <Override PartName="/ppt/ink/ink1035.xml" ContentType="application/inkml+xml"/>
  <Override PartName="/ppt/ink/ink1036.xml" ContentType="application/inkml+xml"/>
  <Override PartName="/ppt/ink/ink1037.xml" ContentType="application/inkml+xml"/>
  <Override PartName="/ppt/ink/ink1038.xml" ContentType="application/inkml+xml"/>
  <Override PartName="/ppt/ink/ink1039.xml" ContentType="application/inkml+xml"/>
  <Override PartName="/ppt/ink/ink1040.xml" ContentType="application/inkml+xml"/>
  <Override PartName="/ppt/ink/ink1041.xml" ContentType="application/inkml+xml"/>
  <Override PartName="/ppt/ink/ink1042.xml" ContentType="application/inkml+xml"/>
  <Override PartName="/ppt/ink/ink1043.xml" ContentType="application/inkml+xml"/>
  <Override PartName="/ppt/ink/ink1044.xml" ContentType="application/inkml+xml"/>
  <Override PartName="/ppt/ink/ink1045.xml" ContentType="application/inkml+xml"/>
  <Override PartName="/ppt/ink/ink1046.xml" ContentType="application/inkml+xml"/>
  <Override PartName="/ppt/ink/ink1047.xml" ContentType="application/inkml+xml"/>
  <Override PartName="/ppt/ink/ink1048.xml" ContentType="application/inkml+xml"/>
  <Override PartName="/ppt/ink/ink1049.xml" ContentType="application/inkml+xml"/>
  <Override PartName="/ppt/ink/ink1050.xml" ContentType="application/inkml+xml"/>
  <Override PartName="/ppt/ink/ink1051.xml" ContentType="application/inkml+xml"/>
  <Override PartName="/ppt/ink/ink1052.xml" ContentType="application/inkml+xml"/>
  <Override PartName="/ppt/ink/ink1053.xml" ContentType="application/inkml+xml"/>
  <Override PartName="/ppt/ink/ink1054.xml" ContentType="application/inkml+xml"/>
  <Override PartName="/ppt/ink/ink1055.xml" ContentType="application/inkml+xml"/>
  <Override PartName="/ppt/ink/ink1056.xml" ContentType="application/inkml+xml"/>
  <Override PartName="/ppt/ink/ink1057.xml" ContentType="application/inkml+xml"/>
  <Override PartName="/ppt/ink/ink1058.xml" ContentType="application/inkml+xml"/>
  <Override PartName="/ppt/ink/ink1059.xml" ContentType="application/inkml+xml"/>
  <Override PartName="/ppt/ink/ink1060.xml" ContentType="application/inkml+xml"/>
  <Override PartName="/ppt/ink/ink1061.xml" ContentType="application/inkml+xml"/>
  <Override PartName="/ppt/ink/ink1062.xml" ContentType="application/inkml+xml"/>
  <Override PartName="/ppt/ink/ink1063.xml" ContentType="application/inkml+xml"/>
  <Override PartName="/ppt/ink/ink1064.xml" ContentType="application/inkml+xml"/>
  <Override PartName="/ppt/ink/ink1065.xml" ContentType="application/inkml+xml"/>
  <Override PartName="/ppt/ink/ink1066.xml" ContentType="application/inkml+xml"/>
  <Override PartName="/ppt/ink/ink1067.xml" ContentType="application/inkml+xml"/>
  <Override PartName="/ppt/ink/ink1068.xml" ContentType="application/inkml+xml"/>
  <Override PartName="/ppt/ink/ink1069.xml" ContentType="application/inkml+xml"/>
  <Override PartName="/ppt/ink/ink1070.xml" ContentType="application/inkml+xml"/>
  <Override PartName="/ppt/ink/ink1071.xml" ContentType="application/inkml+xml"/>
  <Override PartName="/ppt/ink/ink1072.xml" ContentType="application/inkml+xml"/>
  <Override PartName="/ppt/ink/ink1073.xml" ContentType="application/inkml+xml"/>
  <Override PartName="/ppt/ink/ink1074.xml" ContentType="application/inkml+xml"/>
  <Override PartName="/ppt/ink/ink1075.xml" ContentType="application/inkml+xml"/>
  <Override PartName="/ppt/ink/ink1076.xml" ContentType="application/inkml+xml"/>
  <Override PartName="/ppt/ink/ink1077.xml" ContentType="application/inkml+xml"/>
  <Override PartName="/ppt/ink/ink1078.xml" ContentType="application/inkml+xml"/>
  <Override PartName="/ppt/ink/ink1079.xml" ContentType="application/inkml+xml"/>
  <Override PartName="/ppt/ink/ink1080.xml" ContentType="application/inkml+xml"/>
  <Override PartName="/ppt/ink/ink1081.xml" ContentType="application/inkml+xml"/>
  <Override PartName="/ppt/ink/ink1082.xml" ContentType="application/inkml+xml"/>
  <Override PartName="/ppt/ink/ink1083.xml" ContentType="application/inkml+xml"/>
  <Override PartName="/ppt/ink/ink1084.xml" ContentType="application/inkml+xml"/>
  <Override PartName="/ppt/ink/ink1085.xml" ContentType="application/inkml+xml"/>
  <Override PartName="/ppt/ink/ink1086.xml" ContentType="application/inkml+xml"/>
  <Override PartName="/ppt/ink/ink1087.xml" ContentType="application/inkml+xml"/>
  <Override PartName="/ppt/ink/ink1088.xml" ContentType="application/inkml+xml"/>
  <Override PartName="/ppt/ink/ink1089.xml" ContentType="application/inkml+xml"/>
  <Override PartName="/ppt/ink/ink1090.xml" ContentType="application/inkml+xml"/>
  <Override PartName="/ppt/ink/ink1091.xml" ContentType="application/inkml+xml"/>
  <Override PartName="/ppt/ink/ink1092.xml" ContentType="application/inkml+xml"/>
  <Override PartName="/ppt/ink/ink1093.xml" ContentType="application/inkml+xml"/>
  <Override PartName="/ppt/ink/ink1094.xml" ContentType="application/inkml+xml"/>
  <Override PartName="/ppt/ink/ink1095.xml" ContentType="application/inkml+xml"/>
  <Override PartName="/ppt/ink/ink1096.xml" ContentType="application/inkml+xml"/>
  <Override PartName="/ppt/ink/ink1097.xml" ContentType="application/inkml+xml"/>
  <Override PartName="/ppt/ink/ink1098.xml" ContentType="application/inkml+xml"/>
  <Override PartName="/ppt/ink/ink1099.xml" ContentType="application/inkml+xml"/>
  <Override PartName="/ppt/ink/ink1100.xml" ContentType="application/inkml+xml"/>
  <Override PartName="/ppt/ink/ink1101.xml" ContentType="application/inkml+xml"/>
  <Override PartName="/ppt/ink/ink1102.xml" ContentType="application/inkml+xml"/>
  <Override PartName="/ppt/ink/ink1103.xml" ContentType="application/inkml+xml"/>
  <Override PartName="/ppt/ink/ink1104.xml" ContentType="application/inkml+xml"/>
  <Override PartName="/ppt/ink/ink1105.xml" ContentType="application/inkml+xml"/>
  <Override PartName="/ppt/ink/ink1106.xml" ContentType="application/inkml+xml"/>
  <Override PartName="/ppt/ink/ink1107.xml" ContentType="application/inkml+xml"/>
  <Override PartName="/ppt/ink/ink1108.xml" ContentType="application/inkml+xml"/>
  <Override PartName="/ppt/ink/ink1109.xml" ContentType="application/inkml+xml"/>
  <Override PartName="/ppt/ink/ink1110.xml" ContentType="application/inkml+xml"/>
  <Override PartName="/ppt/ink/ink1111.xml" ContentType="application/inkml+xml"/>
  <Override PartName="/ppt/ink/ink1112.xml" ContentType="application/inkml+xml"/>
  <Override PartName="/ppt/ink/ink1113.xml" ContentType="application/inkml+xml"/>
  <Override PartName="/ppt/ink/ink1114.xml" ContentType="application/inkml+xml"/>
  <Override PartName="/ppt/ink/ink1115.xml" ContentType="application/inkml+xml"/>
  <Override PartName="/ppt/ink/ink1116.xml" ContentType="application/inkml+xml"/>
  <Override PartName="/ppt/ink/ink1117.xml" ContentType="application/inkml+xml"/>
  <Override PartName="/ppt/ink/ink1118.xml" ContentType="application/inkml+xml"/>
  <Override PartName="/ppt/ink/ink1119.xml" ContentType="application/inkml+xml"/>
  <Override PartName="/ppt/ink/ink1120.xml" ContentType="application/inkml+xml"/>
  <Override PartName="/ppt/ink/ink1121.xml" ContentType="application/inkml+xml"/>
  <Override PartName="/ppt/ink/ink1122.xml" ContentType="application/inkml+xml"/>
  <Override PartName="/ppt/ink/ink1123.xml" ContentType="application/inkml+xml"/>
  <Override PartName="/ppt/ink/ink1124.xml" ContentType="application/inkml+xml"/>
  <Override PartName="/ppt/ink/ink1125.xml" ContentType="application/inkml+xml"/>
  <Override PartName="/ppt/ink/ink1126.xml" ContentType="application/inkml+xml"/>
  <Override PartName="/ppt/ink/ink1127.xml" ContentType="application/inkml+xml"/>
  <Override PartName="/ppt/ink/ink1128.xml" ContentType="application/inkml+xml"/>
  <Override PartName="/ppt/ink/ink1129.xml" ContentType="application/inkml+xml"/>
  <Override PartName="/ppt/ink/ink1130.xml" ContentType="application/inkml+xml"/>
  <Override PartName="/ppt/ink/ink1131.xml" ContentType="application/inkml+xml"/>
  <Override PartName="/ppt/ink/ink1132.xml" ContentType="application/inkml+xml"/>
  <Override PartName="/ppt/ink/ink1133.xml" ContentType="application/inkml+xml"/>
  <Override PartName="/ppt/ink/ink1134.xml" ContentType="application/inkml+xml"/>
  <Override PartName="/ppt/ink/ink1135.xml" ContentType="application/inkml+xml"/>
  <Override PartName="/ppt/ink/ink1136.xml" ContentType="application/inkml+xml"/>
  <Override PartName="/ppt/ink/ink1137.xml" ContentType="application/inkml+xml"/>
  <Override PartName="/ppt/ink/ink1138.xml" ContentType="application/inkml+xml"/>
  <Override PartName="/ppt/ink/ink1139.xml" ContentType="application/inkml+xml"/>
  <Override PartName="/ppt/ink/ink1140.xml" ContentType="application/inkml+xml"/>
  <Override PartName="/ppt/ink/ink1141.xml" ContentType="application/inkml+xml"/>
  <Override PartName="/ppt/ink/ink1142.xml" ContentType="application/inkml+xml"/>
  <Override PartName="/ppt/ink/ink1143.xml" ContentType="application/inkml+xml"/>
  <Override PartName="/ppt/ink/ink1144.xml" ContentType="application/inkml+xml"/>
  <Override PartName="/ppt/ink/ink1145.xml" ContentType="application/inkml+xml"/>
  <Override PartName="/ppt/ink/ink1146.xml" ContentType="application/inkml+xml"/>
  <Override PartName="/ppt/ink/ink1147.xml" ContentType="application/inkml+xml"/>
  <Override PartName="/ppt/ink/ink1148.xml" ContentType="application/inkml+xml"/>
  <Override PartName="/ppt/ink/ink1149.xml" ContentType="application/inkml+xml"/>
  <Override PartName="/ppt/ink/ink1150.xml" ContentType="application/inkml+xml"/>
  <Override PartName="/ppt/ink/ink1151.xml" ContentType="application/inkml+xml"/>
  <Override PartName="/ppt/ink/ink1152.xml" ContentType="application/inkml+xml"/>
  <Override PartName="/ppt/ink/ink1153.xml" ContentType="application/inkml+xml"/>
  <Override PartName="/ppt/ink/ink1154.xml" ContentType="application/inkml+xml"/>
  <Override PartName="/ppt/ink/ink1155.xml" ContentType="application/inkml+xml"/>
  <Override PartName="/ppt/ink/ink1156.xml" ContentType="application/inkml+xml"/>
  <Override PartName="/ppt/ink/ink1157.xml" ContentType="application/inkml+xml"/>
  <Override PartName="/ppt/ink/ink1158.xml" ContentType="application/inkml+xml"/>
  <Override PartName="/ppt/ink/ink1159.xml" ContentType="application/inkml+xml"/>
  <Override PartName="/ppt/ink/ink1160.xml" ContentType="application/inkml+xml"/>
  <Override PartName="/ppt/ink/ink1161.xml" ContentType="application/inkml+xml"/>
  <Override PartName="/ppt/ink/ink1162.xml" ContentType="application/inkml+xml"/>
  <Override PartName="/ppt/ink/ink1163.xml" ContentType="application/inkml+xml"/>
  <Override PartName="/ppt/ink/ink1164.xml" ContentType="application/inkml+xml"/>
  <Override PartName="/ppt/ink/ink1165.xml" ContentType="application/inkml+xml"/>
  <Override PartName="/ppt/ink/ink1166.xml" ContentType="application/inkml+xml"/>
  <Override PartName="/ppt/ink/ink1167.xml" ContentType="application/inkml+xml"/>
  <Override PartName="/ppt/ink/ink1168.xml" ContentType="application/inkml+xml"/>
  <Override PartName="/ppt/ink/ink1169.xml" ContentType="application/inkml+xml"/>
  <Override PartName="/ppt/ink/ink1170.xml" ContentType="application/inkml+xml"/>
  <Override PartName="/ppt/ink/ink1171.xml" ContentType="application/inkml+xml"/>
  <Override PartName="/ppt/ink/ink1172.xml" ContentType="application/inkml+xml"/>
  <Override PartName="/ppt/ink/ink1173.xml" ContentType="application/inkml+xml"/>
  <Override PartName="/ppt/ink/ink1174.xml" ContentType="application/inkml+xml"/>
  <Override PartName="/ppt/ink/ink1175.xml" ContentType="application/inkml+xml"/>
  <Override PartName="/ppt/ink/ink1176.xml" ContentType="application/inkml+xml"/>
  <Override PartName="/ppt/ink/ink1177.xml" ContentType="application/inkml+xml"/>
  <Override PartName="/ppt/ink/ink1178.xml" ContentType="application/inkml+xml"/>
  <Override PartName="/ppt/ink/ink1179.xml" ContentType="application/inkml+xml"/>
  <Override PartName="/ppt/ink/ink1180.xml" ContentType="application/inkml+xml"/>
  <Override PartName="/ppt/ink/ink1181.xml" ContentType="application/inkml+xml"/>
  <Override PartName="/ppt/ink/ink1182.xml" ContentType="application/inkml+xml"/>
  <Override PartName="/ppt/ink/ink1183.xml" ContentType="application/inkml+xml"/>
  <Override PartName="/ppt/ink/ink1184.xml" ContentType="application/inkml+xml"/>
  <Override PartName="/ppt/ink/ink1185.xml" ContentType="application/inkml+xml"/>
  <Override PartName="/ppt/ink/ink1186.xml" ContentType="application/inkml+xml"/>
  <Override PartName="/ppt/ink/ink1187.xml" ContentType="application/inkml+xml"/>
  <Override PartName="/ppt/ink/ink1188.xml" ContentType="application/inkml+xml"/>
  <Override PartName="/ppt/ink/ink1189.xml" ContentType="application/inkml+xml"/>
  <Override PartName="/ppt/ink/ink1190.xml" ContentType="application/inkml+xml"/>
  <Override PartName="/ppt/ink/ink1191.xml" ContentType="application/inkml+xml"/>
  <Override PartName="/ppt/ink/ink1192.xml" ContentType="application/inkml+xml"/>
  <Override PartName="/ppt/ink/ink1193.xml" ContentType="application/inkml+xml"/>
  <Override PartName="/ppt/ink/ink1194.xml" ContentType="application/inkml+xml"/>
  <Override PartName="/ppt/ink/ink1195.xml" ContentType="application/inkml+xml"/>
  <Override PartName="/ppt/ink/ink1196.xml" ContentType="application/inkml+xml"/>
  <Override PartName="/ppt/ink/ink1197.xml" ContentType="application/inkml+xml"/>
  <Override PartName="/ppt/ink/ink1198.xml" ContentType="application/inkml+xml"/>
  <Override PartName="/ppt/ink/ink1199.xml" ContentType="application/inkml+xml"/>
  <Override PartName="/ppt/ink/ink1200.xml" ContentType="application/inkml+xml"/>
  <Override PartName="/ppt/ink/ink1201.xml" ContentType="application/inkml+xml"/>
  <Override PartName="/ppt/ink/ink1202.xml" ContentType="application/inkml+xml"/>
  <Override PartName="/ppt/ink/ink1203.xml" ContentType="application/inkml+xml"/>
  <Override PartName="/ppt/ink/ink1204.xml" ContentType="application/inkml+xml"/>
  <Override PartName="/ppt/ink/ink1205.xml" ContentType="application/inkml+xml"/>
  <Override PartName="/ppt/ink/ink1206.xml" ContentType="application/inkml+xml"/>
  <Override PartName="/ppt/ink/ink1207.xml" ContentType="application/inkml+xml"/>
  <Override PartName="/ppt/ink/ink1208.xml" ContentType="application/inkml+xml"/>
  <Override PartName="/ppt/ink/ink1209.xml" ContentType="application/inkml+xml"/>
  <Override PartName="/ppt/ink/ink1210.xml" ContentType="application/inkml+xml"/>
  <Override PartName="/ppt/ink/ink1211.xml" ContentType="application/inkml+xml"/>
  <Override PartName="/ppt/ink/ink1212.xml" ContentType="application/inkml+xml"/>
  <Override PartName="/ppt/ink/ink1213.xml" ContentType="application/inkml+xml"/>
  <Override PartName="/ppt/ink/ink1214.xml" ContentType="application/inkml+xml"/>
  <Override PartName="/ppt/ink/ink1215.xml" ContentType="application/inkml+xml"/>
  <Override PartName="/ppt/ink/ink1216.xml" ContentType="application/inkml+xml"/>
  <Override PartName="/ppt/ink/ink1217.xml" ContentType="application/inkml+xml"/>
  <Override PartName="/ppt/ink/ink1218.xml" ContentType="application/inkml+xml"/>
  <Override PartName="/ppt/ink/ink1219.xml" ContentType="application/inkml+xml"/>
  <Override PartName="/ppt/ink/ink1220.xml" ContentType="application/inkml+xml"/>
  <Override PartName="/ppt/ink/ink1221.xml" ContentType="application/inkml+xml"/>
  <Override PartName="/ppt/ink/ink1222.xml" ContentType="application/inkml+xml"/>
  <Override PartName="/ppt/ink/ink1223.xml" ContentType="application/inkml+xml"/>
  <Override PartName="/ppt/ink/ink1224.xml" ContentType="application/inkml+xml"/>
  <Override PartName="/ppt/ink/ink1225.xml" ContentType="application/inkml+xml"/>
  <Override PartName="/ppt/ink/ink1226.xml" ContentType="application/inkml+xml"/>
  <Override PartName="/ppt/ink/ink1227.xml" ContentType="application/inkml+xml"/>
  <Override PartName="/ppt/ink/ink1228.xml" ContentType="application/inkml+xml"/>
  <Override PartName="/ppt/ink/ink1229.xml" ContentType="application/inkml+xml"/>
  <Override PartName="/ppt/ink/ink1230.xml" ContentType="application/inkml+xml"/>
  <Override PartName="/ppt/ink/ink1231.xml" ContentType="application/inkml+xml"/>
  <Override PartName="/ppt/ink/ink1232.xml" ContentType="application/inkml+xml"/>
  <Override PartName="/ppt/ink/ink1233.xml" ContentType="application/inkml+xml"/>
  <Override PartName="/ppt/ink/ink1234.xml" ContentType="application/inkml+xml"/>
  <Override PartName="/ppt/ink/ink1235.xml" ContentType="application/inkml+xml"/>
  <Override PartName="/ppt/ink/ink1236.xml" ContentType="application/inkml+xml"/>
  <Override PartName="/ppt/ink/ink1237.xml" ContentType="application/inkml+xml"/>
  <Override PartName="/ppt/ink/ink1238.xml" ContentType="application/inkml+xml"/>
  <Override PartName="/ppt/ink/ink1239.xml" ContentType="application/inkml+xml"/>
  <Override PartName="/ppt/ink/ink1240.xml" ContentType="application/inkml+xml"/>
  <Override PartName="/ppt/ink/ink1241.xml" ContentType="application/inkml+xml"/>
  <Override PartName="/ppt/ink/ink1242.xml" ContentType="application/inkml+xml"/>
  <Override PartName="/ppt/ink/ink1243.xml" ContentType="application/inkml+xml"/>
  <Override PartName="/ppt/ink/ink1244.xml" ContentType="application/inkml+xml"/>
  <Override PartName="/ppt/ink/ink1245.xml" ContentType="application/inkml+xml"/>
  <Override PartName="/ppt/ink/ink1246.xml" ContentType="application/inkml+xml"/>
  <Override PartName="/ppt/ink/ink1247.xml" ContentType="application/inkml+xml"/>
  <Override PartName="/ppt/ink/ink1248.xml" ContentType="application/inkml+xml"/>
  <Override PartName="/ppt/ink/ink1249.xml" ContentType="application/inkml+xml"/>
  <Override PartName="/ppt/ink/ink1250.xml" ContentType="application/inkml+xml"/>
  <Override PartName="/ppt/ink/ink1251.xml" ContentType="application/inkml+xml"/>
  <Override PartName="/ppt/ink/ink1252.xml" ContentType="application/inkml+xml"/>
  <Override PartName="/ppt/ink/ink1253.xml" ContentType="application/inkml+xml"/>
  <Override PartName="/ppt/ink/ink1254.xml" ContentType="application/inkml+xml"/>
  <Override PartName="/ppt/ink/ink1255.xml" ContentType="application/inkml+xml"/>
  <Override PartName="/ppt/ink/ink1256.xml" ContentType="application/inkml+xml"/>
  <Override PartName="/ppt/ink/ink1257.xml" ContentType="application/inkml+xml"/>
  <Override PartName="/ppt/ink/ink1258.xml" ContentType="application/inkml+xml"/>
  <Override PartName="/ppt/ink/ink1259.xml" ContentType="application/inkml+xml"/>
  <Override PartName="/ppt/ink/ink1260.xml" ContentType="application/inkml+xml"/>
  <Override PartName="/ppt/ink/ink1261.xml" ContentType="application/inkml+xml"/>
  <Override PartName="/ppt/ink/ink1262.xml" ContentType="application/inkml+xml"/>
  <Override PartName="/ppt/ink/ink1263.xml" ContentType="application/inkml+xml"/>
  <Override PartName="/ppt/ink/ink1264.xml" ContentType="application/inkml+xml"/>
  <Override PartName="/ppt/ink/ink1265.xml" ContentType="application/inkml+xml"/>
  <Override PartName="/ppt/ink/ink1266.xml" ContentType="application/inkml+xml"/>
  <Override PartName="/ppt/ink/ink1267.xml" ContentType="application/inkml+xml"/>
  <Override PartName="/ppt/ink/ink1268.xml" ContentType="application/inkml+xml"/>
  <Override PartName="/ppt/ink/ink1269.xml" ContentType="application/inkml+xml"/>
  <Override PartName="/ppt/ink/ink1270.xml" ContentType="application/inkml+xml"/>
  <Override PartName="/ppt/ink/ink1271.xml" ContentType="application/inkml+xml"/>
  <Override PartName="/ppt/ink/ink1272.xml" ContentType="application/inkml+xml"/>
  <Override PartName="/ppt/ink/ink1273.xml" ContentType="application/inkml+xml"/>
  <Override PartName="/ppt/ink/ink1274.xml" ContentType="application/inkml+xml"/>
  <Override PartName="/ppt/ink/ink1275.xml" ContentType="application/inkml+xml"/>
  <Override PartName="/ppt/ink/ink1276.xml" ContentType="application/inkml+xml"/>
  <Override PartName="/ppt/ink/ink1277.xml" ContentType="application/inkml+xml"/>
  <Override PartName="/ppt/ink/ink1278.xml" ContentType="application/inkml+xml"/>
  <Override PartName="/ppt/ink/ink1279.xml" ContentType="application/inkml+xml"/>
  <Override PartName="/ppt/ink/ink1280.xml" ContentType="application/inkml+xml"/>
  <Override PartName="/ppt/ink/ink1281.xml" ContentType="application/inkml+xml"/>
  <Override PartName="/ppt/ink/ink1282.xml" ContentType="application/inkml+xml"/>
  <Override PartName="/ppt/ink/ink1283.xml" ContentType="application/inkml+xml"/>
  <Override PartName="/ppt/ink/ink1284.xml" ContentType="application/inkml+xml"/>
  <Override PartName="/ppt/ink/ink1285.xml" ContentType="application/inkml+xml"/>
  <Override PartName="/ppt/ink/ink1286.xml" ContentType="application/inkml+xml"/>
  <Override PartName="/ppt/ink/ink1287.xml" ContentType="application/inkml+xml"/>
  <Override PartName="/ppt/ink/ink1288.xml" ContentType="application/inkml+xml"/>
  <Override PartName="/ppt/ink/ink1289.xml" ContentType="application/inkml+xml"/>
  <Override PartName="/ppt/ink/ink1290.xml" ContentType="application/inkml+xml"/>
  <Override PartName="/ppt/ink/ink1291.xml" ContentType="application/inkml+xml"/>
  <Override PartName="/ppt/ink/ink1292.xml" ContentType="application/inkml+xml"/>
  <Override PartName="/ppt/ink/ink1293.xml" ContentType="application/inkml+xml"/>
  <Override PartName="/ppt/ink/ink1294.xml" ContentType="application/inkml+xml"/>
  <Override PartName="/ppt/ink/ink1295.xml" ContentType="application/inkml+xml"/>
  <Override PartName="/ppt/ink/ink1296.xml" ContentType="application/inkml+xml"/>
  <Override PartName="/ppt/ink/ink1297.xml" ContentType="application/inkml+xml"/>
  <Override PartName="/ppt/ink/ink1298.xml" ContentType="application/inkml+xml"/>
  <Override PartName="/ppt/ink/ink1299.xml" ContentType="application/inkml+xml"/>
  <Override PartName="/ppt/ink/ink1300.xml" ContentType="application/inkml+xml"/>
  <Override PartName="/ppt/ink/ink1301.xml" ContentType="application/inkml+xml"/>
  <Override PartName="/ppt/ink/ink1302.xml" ContentType="application/inkml+xml"/>
  <Override PartName="/ppt/ink/ink1303.xml" ContentType="application/inkml+xml"/>
  <Override PartName="/ppt/ink/ink1304.xml" ContentType="application/inkml+xml"/>
  <Override PartName="/ppt/ink/ink1305.xml" ContentType="application/inkml+xml"/>
  <Override PartName="/ppt/ink/ink1306.xml" ContentType="application/inkml+xml"/>
  <Override PartName="/ppt/ink/ink1307.xml" ContentType="application/inkml+xml"/>
  <Override PartName="/ppt/ink/ink1308.xml" ContentType="application/inkml+xml"/>
  <Override PartName="/ppt/ink/ink1309.xml" ContentType="application/inkml+xml"/>
  <Override PartName="/ppt/ink/ink1310.xml" ContentType="application/inkml+xml"/>
  <Override PartName="/ppt/ink/ink1311.xml" ContentType="application/inkml+xml"/>
  <Override PartName="/ppt/ink/ink1312.xml" ContentType="application/inkml+xml"/>
  <Override PartName="/ppt/ink/ink1313.xml" ContentType="application/inkml+xml"/>
  <Override PartName="/ppt/ink/ink1314.xml" ContentType="application/inkml+xml"/>
  <Override PartName="/ppt/ink/ink1315.xml" ContentType="application/inkml+xml"/>
  <Override PartName="/ppt/ink/ink1316.xml" ContentType="application/inkml+xml"/>
  <Override PartName="/ppt/ink/ink1317.xml" ContentType="application/inkml+xml"/>
  <Override PartName="/ppt/ink/ink1318.xml" ContentType="application/inkml+xml"/>
  <Override PartName="/ppt/ink/ink1319.xml" ContentType="application/inkml+xml"/>
  <Override PartName="/ppt/ink/ink1320.xml" ContentType="application/inkml+xml"/>
  <Override PartName="/ppt/ink/ink1321.xml" ContentType="application/inkml+xml"/>
  <Override PartName="/ppt/ink/ink1322.xml" ContentType="application/inkml+xml"/>
  <Override PartName="/ppt/ink/ink1323.xml" ContentType="application/inkml+xml"/>
  <Override PartName="/ppt/ink/ink1324.xml" ContentType="application/inkml+xml"/>
  <Override PartName="/ppt/ink/ink1325.xml" ContentType="application/inkml+xml"/>
  <Override PartName="/ppt/ink/ink1326.xml" ContentType="application/inkml+xml"/>
  <Override PartName="/ppt/ink/ink1327.xml" ContentType="application/inkml+xml"/>
  <Override PartName="/ppt/ink/ink1328.xml" ContentType="application/inkml+xml"/>
  <Override PartName="/ppt/ink/ink1329.xml" ContentType="application/inkml+xml"/>
  <Override PartName="/ppt/ink/ink1330.xml" ContentType="application/inkml+xml"/>
  <Override PartName="/ppt/ink/ink1331.xml" ContentType="application/inkml+xml"/>
  <Override PartName="/ppt/ink/ink1332.xml" ContentType="application/inkml+xml"/>
  <Override PartName="/ppt/ink/ink1333.xml" ContentType="application/inkml+xml"/>
  <Override PartName="/ppt/ink/ink1334.xml" ContentType="application/inkml+xml"/>
  <Override PartName="/ppt/ink/ink1335.xml" ContentType="application/inkml+xml"/>
  <Override PartName="/ppt/ink/ink1336.xml" ContentType="application/inkml+xml"/>
  <Override PartName="/ppt/ink/ink1337.xml" ContentType="application/inkml+xml"/>
  <Override PartName="/ppt/ink/ink1338.xml" ContentType="application/inkml+xml"/>
  <Override PartName="/ppt/ink/ink1339.xml" ContentType="application/inkml+xml"/>
  <Override PartName="/ppt/ink/ink1340.xml" ContentType="application/inkml+xml"/>
  <Override PartName="/ppt/ink/ink1341.xml" ContentType="application/inkml+xml"/>
  <Override PartName="/ppt/ink/ink1342.xml" ContentType="application/inkml+xml"/>
  <Override PartName="/ppt/ink/ink1343.xml" ContentType="application/inkml+xml"/>
  <Override PartName="/ppt/ink/ink1344.xml" ContentType="application/inkml+xml"/>
  <Override PartName="/ppt/ink/ink1345.xml" ContentType="application/inkml+xml"/>
  <Override PartName="/ppt/ink/ink1346.xml" ContentType="application/inkml+xml"/>
  <Override PartName="/ppt/ink/ink1347.xml" ContentType="application/inkml+xml"/>
  <Override PartName="/ppt/ink/ink1348.xml" ContentType="application/inkml+xml"/>
  <Override PartName="/ppt/ink/ink1349.xml" ContentType="application/inkml+xml"/>
  <Override PartName="/ppt/ink/ink1350.xml" ContentType="application/inkml+xml"/>
  <Override PartName="/ppt/ink/ink1351.xml" ContentType="application/inkml+xml"/>
  <Override PartName="/ppt/ink/ink1352.xml" ContentType="application/inkml+xml"/>
  <Override PartName="/ppt/ink/ink1353.xml" ContentType="application/inkml+xml"/>
  <Override PartName="/ppt/ink/ink1354.xml" ContentType="application/inkml+xml"/>
  <Override PartName="/ppt/ink/ink1355.xml" ContentType="application/inkml+xml"/>
  <Override PartName="/ppt/ink/ink1356.xml" ContentType="application/inkml+xml"/>
  <Override PartName="/ppt/ink/ink1357.xml" ContentType="application/inkml+xml"/>
  <Override PartName="/ppt/ink/ink1358.xml" ContentType="application/inkml+xml"/>
  <Override PartName="/ppt/ink/ink1359.xml" ContentType="application/inkml+xml"/>
  <Override PartName="/ppt/ink/ink1360.xml" ContentType="application/inkml+xml"/>
  <Override PartName="/ppt/ink/ink1361.xml" ContentType="application/inkml+xml"/>
  <Override PartName="/ppt/ink/ink1362.xml" ContentType="application/inkml+xml"/>
  <Override PartName="/ppt/ink/ink1363.xml" ContentType="application/inkml+xml"/>
  <Override PartName="/ppt/ink/ink1364.xml" ContentType="application/inkml+xml"/>
  <Override PartName="/ppt/ink/ink1365.xml" ContentType="application/inkml+xml"/>
  <Override PartName="/ppt/ink/ink1366.xml" ContentType="application/inkml+xml"/>
  <Override PartName="/ppt/ink/ink1367.xml" ContentType="application/inkml+xml"/>
  <Override PartName="/ppt/ink/ink1368.xml" ContentType="application/inkml+xml"/>
  <Override PartName="/ppt/ink/ink1369.xml" ContentType="application/inkml+xml"/>
  <Override PartName="/ppt/ink/ink1370.xml" ContentType="application/inkml+xml"/>
  <Override PartName="/ppt/ink/ink1371.xml" ContentType="application/inkml+xml"/>
  <Override PartName="/ppt/ink/ink1372.xml" ContentType="application/inkml+xml"/>
  <Override PartName="/ppt/ink/ink1373.xml" ContentType="application/inkml+xml"/>
  <Override PartName="/ppt/ink/ink1374.xml" ContentType="application/inkml+xml"/>
  <Override PartName="/ppt/ink/ink1375.xml" ContentType="application/inkml+xml"/>
  <Override PartName="/ppt/ink/ink1376.xml" ContentType="application/inkml+xml"/>
  <Override PartName="/ppt/ink/ink1377.xml" ContentType="application/inkml+xml"/>
  <Override PartName="/ppt/ink/ink1378.xml" ContentType="application/inkml+xml"/>
  <Override PartName="/ppt/ink/ink1379.xml" ContentType="application/inkml+xml"/>
  <Override PartName="/ppt/ink/ink1380.xml" ContentType="application/inkml+xml"/>
  <Override PartName="/ppt/ink/ink1381.xml" ContentType="application/inkml+xml"/>
  <Override PartName="/ppt/ink/ink1382.xml" ContentType="application/inkml+xml"/>
  <Override PartName="/ppt/ink/ink1383.xml" ContentType="application/inkml+xml"/>
  <Override PartName="/ppt/ink/ink1384.xml" ContentType="application/inkml+xml"/>
  <Override PartName="/ppt/ink/ink1385.xml" ContentType="application/inkml+xml"/>
  <Override PartName="/ppt/ink/ink1386.xml" ContentType="application/inkml+xml"/>
  <Override PartName="/ppt/ink/ink1387.xml" ContentType="application/inkml+xml"/>
  <Override PartName="/ppt/ink/ink1388.xml" ContentType="application/inkml+xml"/>
  <Override PartName="/ppt/ink/ink1389.xml" ContentType="application/inkml+xml"/>
  <Override PartName="/ppt/ink/ink1390.xml" ContentType="application/inkml+xml"/>
  <Override PartName="/ppt/ink/ink1391.xml" ContentType="application/inkml+xml"/>
  <Override PartName="/ppt/ink/ink1392.xml" ContentType="application/inkml+xml"/>
  <Override PartName="/ppt/ink/ink1393.xml" ContentType="application/inkml+xml"/>
  <Override PartName="/ppt/ink/ink1394.xml" ContentType="application/inkml+xml"/>
  <Override PartName="/ppt/ink/ink1395.xml" ContentType="application/inkml+xml"/>
  <Override PartName="/ppt/ink/ink1396.xml" ContentType="application/inkml+xml"/>
  <Override PartName="/ppt/ink/ink1397.xml" ContentType="application/inkml+xml"/>
  <Override PartName="/ppt/ink/ink1398.xml" ContentType="application/inkml+xml"/>
  <Override PartName="/ppt/ink/ink1399.xml" ContentType="application/inkml+xml"/>
  <Override PartName="/ppt/ink/ink1400.xml" ContentType="application/inkml+xml"/>
  <Override PartName="/ppt/ink/ink1401.xml" ContentType="application/inkml+xml"/>
  <Override PartName="/ppt/ink/ink1402.xml" ContentType="application/inkml+xml"/>
  <Override PartName="/ppt/ink/ink1403.xml" ContentType="application/inkml+xml"/>
  <Override PartName="/ppt/ink/ink1404.xml" ContentType="application/inkml+xml"/>
  <Override PartName="/ppt/ink/ink1405.xml" ContentType="application/inkml+xml"/>
  <Override PartName="/ppt/ink/ink1406.xml" ContentType="application/inkml+xml"/>
  <Override PartName="/ppt/ink/ink1407.xml" ContentType="application/inkml+xml"/>
  <Override PartName="/ppt/ink/ink1408.xml" ContentType="application/inkml+xml"/>
  <Override PartName="/ppt/ink/ink1409.xml" ContentType="application/inkml+xml"/>
  <Override PartName="/ppt/ink/ink1410.xml" ContentType="application/inkml+xml"/>
  <Override PartName="/ppt/ink/ink1411.xml" ContentType="application/inkml+xml"/>
  <Override PartName="/ppt/ink/ink1412.xml" ContentType="application/inkml+xml"/>
  <Override PartName="/ppt/ink/ink1413.xml" ContentType="application/inkml+xml"/>
  <Override PartName="/ppt/ink/ink1414.xml" ContentType="application/inkml+xml"/>
  <Override PartName="/ppt/ink/ink1415.xml" ContentType="application/inkml+xml"/>
  <Override PartName="/ppt/ink/ink1416.xml" ContentType="application/inkml+xml"/>
  <Override PartName="/ppt/ink/ink1417.xml" ContentType="application/inkml+xml"/>
  <Override PartName="/ppt/ink/ink1418.xml" ContentType="application/inkml+xml"/>
  <Override PartName="/ppt/ink/ink1419.xml" ContentType="application/inkml+xml"/>
  <Override PartName="/ppt/ink/ink1420.xml" ContentType="application/inkml+xml"/>
  <Override PartName="/ppt/ink/ink1421.xml" ContentType="application/inkml+xml"/>
  <Override PartName="/ppt/ink/ink1422.xml" ContentType="application/inkml+xml"/>
  <Override PartName="/ppt/ink/ink1423.xml" ContentType="application/inkml+xml"/>
  <Override PartName="/ppt/ink/ink1424.xml" ContentType="application/inkml+xml"/>
  <Override PartName="/ppt/ink/ink1425.xml" ContentType="application/inkml+xml"/>
  <Override PartName="/ppt/ink/ink1426.xml" ContentType="application/inkml+xml"/>
  <Override PartName="/ppt/ink/ink1427.xml" ContentType="application/inkml+xml"/>
  <Override PartName="/ppt/ink/ink1428.xml" ContentType="application/inkml+xml"/>
  <Override PartName="/ppt/ink/ink1429.xml" ContentType="application/inkml+xml"/>
  <Override PartName="/ppt/ink/ink1430.xml" ContentType="application/inkml+xml"/>
  <Override PartName="/ppt/ink/ink1431.xml" ContentType="application/inkml+xml"/>
  <Override PartName="/ppt/ink/ink1432.xml" ContentType="application/inkml+xml"/>
  <Override PartName="/ppt/ink/ink1433.xml" ContentType="application/inkml+xml"/>
  <Override PartName="/ppt/ink/ink1434.xml" ContentType="application/inkml+xml"/>
  <Override PartName="/ppt/ink/ink1435.xml" ContentType="application/inkml+xml"/>
  <Override PartName="/ppt/ink/ink1436.xml" ContentType="application/inkml+xml"/>
  <Override PartName="/ppt/ink/ink1437.xml" ContentType="application/inkml+xml"/>
  <Override PartName="/ppt/ink/ink1438.xml" ContentType="application/inkml+xml"/>
  <Override PartName="/ppt/ink/ink1439.xml" ContentType="application/inkml+xml"/>
  <Override PartName="/ppt/ink/ink1440.xml" ContentType="application/inkml+xml"/>
  <Override PartName="/ppt/ink/ink1441.xml" ContentType="application/inkml+xml"/>
  <Override PartName="/ppt/ink/ink1442.xml" ContentType="application/inkml+xml"/>
  <Override PartName="/ppt/ink/ink1443.xml" ContentType="application/inkml+xml"/>
  <Override PartName="/ppt/ink/ink1444.xml" ContentType="application/inkml+xml"/>
  <Override PartName="/ppt/ink/ink1445.xml" ContentType="application/inkml+xml"/>
  <Override PartName="/ppt/ink/ink1446.xml" ContentType="application/inkml+xml"/>
  <Override PartName="/ppt/ink/ink1447.xml" ContentType="application/inkml+xml"/>
  <Override PartName="/ppt/ink/ink1448.xml" ContentType="application/inkml+xml"/>
  <Override PartName="/ppt/ink/ink1449.xml" ContentType="application/inkml+xml"/>
  <Override PartName="/ppt/ink/ink1450.xml" ContentType="application/inkml+xml"/>
  <Override PartName="/ppt/ink/ink1451.xml" ContentType="application/inkml+xml"/>
  <Override PartName="/ppt/ink/ink1452.xml" ContentType="application/inkml+xml"/>
  <Override PartName="/ppt/ink/ink1453.xml" ContentType="application/inkml+xml"/>
  <Override PartName="/ppt/ink/ink1454.xml" ContentType="application/inkml+xml"/>
  <Override PartName="/ppt/ink/ink1455.xml" ContentType="application/inkml+xml"/>
  <Override PartName="/ppt/ink/ink1456.xml" ContentType="application/inkml+xml"/>
  <Override PartName="/ppt/ink/ink1457.xml" ContentType="application/inkml+xml"/>
  <Override PartName="/ppt/ink/ink1458.xml" ContentType="application/inkml+xml"/>
  <Override PartName="/ppt/ink/ink1459.xml" ContentType="application/inkml+xml"/>
  <Override PartName="/ppt/ink/ink1460.xml" ContentType="application/inkml+xml"/>
  <Override PartName="/ppt/ink/ink1461.xml" ContentType="application/inkml+xml"/>
  <Override PartName="/ppt/ink/ink1462.xml" ContentType="application/inkml+xml"/>
  <Override PartName="/ppt/ink/ink1463.xml" ContentType="application/inkml+xml"/>
  <Override PartName="/ppt/ink/ink1464.xml" ContentType="application/inkml+xml"/>
  <Override PartName="/ppt/ink/ink1465.xml" ContentType="application/inkml+xml"/>
  <Override PartName="/ppt/ink/ink1466.xml" ContentType="application/inkml+xml"/>
  <Override PartName="/ppt/ink/ink1467.xml" ContentType="application/inkml+xml"/>
  <Override PartName="/ppt/ink/ink1468.xml" ContentType="application/inkml+xml"/>
  <Override PartName="/ppt/ink/ink1469.xml" ContentType="application/inkml+xml"/>
  <Override PartName="/ppt/ink/ink1470.xml" ContentType="application/inkml+xml"/>
  <Override PartName="/ppt/ink/ink1471.xml" ContentType="application/inkml+xml"/>
  <Override PartName="/ppt/ink/ink1472.xml" ContentType="application/inkml+xml"/>
  <Override PartName="/ppt/ink/ink1473.xml" ContentType="application/inkml+xml"/>
  <Override PartName="/ppt/ink/ink1474.xml" ContentType="application/inkml+xml"/>
  <Override PartName="/ppt/ink/ink1475.xml" ContentType="application/inkml+xml"/>
  <Override PartName="/ppt/ink/ink1476.xml" ContentType="application/inkml+xml"/>
  <Override PartName="/ppt/ink/ink1477.xml" ContentType="application/inkml+xml"/>
  <Override PartName="/ppt/ink/ink1478.xml" ContentType="application/inkml+xml"/>
  <Override PartName="/ppt/ink/ink1479.xml" ContentType="application/inkml+xml"/>
  <Override PartName="/ppt/ink/ink1480.xml" ContentType="application/inkml+xml"/>
  <Override PartName="/ppt/ink/ink1481.xml" ContentType="application/inkml+xml"/>
  <Override PartName="/ppt/ink/ink1482.xml" ContentType="application/inkml+xml"/>
  <Override PartName="/ppt/ink/ink1483.xml" ContentType="application/inkml+xml"/>
  <Override PartName="/ppt/ink/ink1484.xml" ContentType="application/inkml+xml"/>
  <Override PartName="/ppt/ink/ink1485.xml" ContentType="application/inkml+xml"/>
  <Override PartName="/ppt/ink/ink1486.xml" ContentType="application/inkml+xml"/>
  <Override PartName="/ppt/ink/ink1487.xml" ContentType="application/inkml+xml"/>
  <Override PartName="/ppt/ink/ink1488.xml" ContentType="application/inkml+xml"/>
  <Override PartName="/ppt/ink/ink1489.xml" ContentType="application/inkml+xml"/>
  <Override PartName="/ppt/ink/ink1490.xml" ContentType="application/inkml+xml"/>
  <Override PartName="/ppt/ink/ink1491.xml" ContentType="application/inkml+xml"/>
  <Override PartName="/ppt/ink/ink1492.xml" ContentType="application/inkml+xml"/>
  <Override PartName="/ppt/ink/ink1493.xml" ContentType="application/inkml+xml"/>
  <Override PartName="/ppt/ink/ink1494.xml" ContentType="application/inkml+xml"/>
  <Override PartName="/ppt/ink/ink1495.xml" ContentType="application/inkml+xml"/>
  <Override PartName="/ppt/ink/ink1496.xml" ContentType="application/inkml+xml"/>
  <Override PartName="/ppt/ink/ink1497.xml" ContentType="application/inkml+xml"/>
  <Override PartName="/ppt/ink/ink1498.xml" ContentType="application/inkml+xml"/>
  <Override PartName="/ppt/ink/ink1499.xml" ContentType="application/inkml+xml"/>
  <Override PartName="/ppt/ink/ink1500.xml" ContentType="application/inkml+xml"/>
  <Override PartName="/ppt/ink/ink1501.xml" ContentType="application/inkml+xml"/>
  <Override PartName="/ppt/ink/ink1502.xml" ContentType="application/inkml+xml"/>
  <Override PartName="/ppt/ink/ink1503.xml" ContentType="application/inkml+xml"/>
  <Override PartName="/ppt/ink/ink1504.xml" ContentType="application/inkml+xml"/>
  <Override PartName="/ppt/ink/ink1505.xml" ContentType="application/inkml+xml"/>
  <Override PartName="/ppt/ink/ink1506.xml" ContentType="application/inkml+xml"/>
  <Override PartName="/ppt/ink/ink1507.xml" ContentType="application/inkml+xml"/>
  <Override PartName="/ppt/ink/ink1508.xml" ContentType="application/inkml+xml"/>
  <Override PartName="/ppt/ink/ink1509.xml" ContentType="application/inkml+xml"/>
  <Override PartName="/ppt/ink/ink1510.xml" ContentType="application/inkml+xml"/>
  <Override PartName="/ppt/ink/ink1511.xml" ContentType="application/inkml+xml"/>
  <Override PartName="/ppt/ink/ink1512.xml" ContentType="application/inkml+xml"/>
  <Override PartName="/ppt/ink/ink1513.xml" ContentType="application/inkml+xml"/>
  <Override PartName="/ppt/ink/ink1514.xml" ContentType="application/inkml+xml"/>
  <Override PartName="/ppt/ink/ink1515.xml" ContentType="application/inkml+xml"/>
  <Override PartName="/ppt/ink/ink1516.xml" ContentType="application/inkml+xml"/>
  <Override PartName="/ppt/ink/ink1517.xml" ContentType="application/inkml+xml"/>
  <Override PartName="/ppt/ink/ink1518.xml" ContentType="application/inkml+xml"/>
  <Override PartName="/ppt/ink/ink1519.xml" ContentType="application/inkml+xml"/>
  <Override PartName="/ppt/ink/ink1520.xml" ContentType="application/inkml+xml"/>
  <Override PartName="/ppt/ink/ink1521.xml" ContentType="application/inkml+xml"/>
  <Override PartName="/ppt/ink/ink1522.xml" ContentType="application/inkml+xml"/>
  <Override PartName="/ppt/ink/ink1523.xml" ContentType="application/inkml+xml"/>
  <Override PartName="/ppt/ink/ink1524.xml" ContentType="application/inkml+xml"/>
  <Override PartName="/ppt/ink/ink1525.xml" ContentType="application/inkml+xml"/>
  <Override PartName="/ppt/ink/ink1526.xml" ContentType="application/inkml+xml"/>
  <Override PartName="/ppt/ink/ink1527.xml" ContentType="application/inkml+xml"/>
  <Override PartName="/ppt/ink/ink1528.xml" ContentType="application/inkml+xml"/>
  <Override PartName="/ppt/ink/ink1529.xml" ContentType="application/inkml+xml"/>
  <Override PartName="/ppt/ink/ink1530.xml" ContentType="application/inkml+xml"/>
  <Override PartName="/ppt/ink/ink1531.xml" ContentType="application/inkml+xml"/>
  <Override PartName="/ppt/ink/ink1532.xml" ContentType="application/inkml+xml"/>
  <Override PartName="/ppt/ink/ink1533.xml" ContentType="application/inkml+xml"/>
  <Override PartName="/ppt/ink/ink1534.xml" ContentType="application/inkml+xml"/>
  <Override PartName="/ppt/ink/ink1535.xml" ContentType="application/inkml+xml"/>
  <Override PartName="/ppt/ink/ink1536.xml" ContentType="application/inkml+xml"/>
  <Override PartName="/ppt/ink/ink1537.xml" ContentType="application/inkml+xml"/>
  <Override PartName="/ppt/ink/ink1538.xml" ContentType="application/inkml+xml"/>
  <Override PartName="/ppt/ink/ink1539.xml" ContentType="application/inkml+xml"/>
  <Override PartName="/ppt/ink/ink1540.xml" ContentType="application/inkml+xml"/>
  <Override PartName="/ppt/ink/ink1541.xml" ContentType="application/inkml+xml"/>
  <Override PartName="/ppt/ink/ink1542.xml" ContentType="application/inkml+xml"/>
  <Override PartName="/ppt/ink/ink1543.xml" ContentType="application/inkml+xml"/>
  <Override PartName="/ppt/ink/ink1544.xml" ContentType="application/inkml+xml"/>
  <Override PartName="/ppt/ink/ink1545.xml" ContentType="application/inkml+xml"/>
  <Override PartName="/ppt/ink/ink1546.xml" ContentType="application/inkml+xml"/>
  <Override PartName="/ppt/ink/ink1547.xml" ContentType="application/inkml+xml"/>
  <Override PartName="/ppt/ink/ink1548.xml" ContentType="application/inkml+xml"/>
  <Override PartName="/ppt/ink/ink1549.xml" ContentType="application/inkml+xml"/>
  <Override PartName="/ppt/ink/ink1550.xml" ContentType="application/inkml+xml"/>
  <Override PartName="/ppt/ink/ink1551.xml" ContentType="application/inkml+xml"/>
  <Override PartName="/ppt/ink/ink1552.xml" ContentType="application/inkml+xml"/>
  <Override PartName="/ppt/ink/ink1553.xml" ContentType="application/inkml+xml"/>
  <Override PartName="/ppt/ink/ink1554.xml" ContentType="application/inkml+xml"/>
  <Override PartName="/ppt/ink/ink1555.xml" ContentType="application/inkml+xml"/>
  <Override PartName="/ppt/ink/ink1556.xml" ContentType="application/inkml+xml"/>
  <Override PartName="/ppt/ink/ink1557.xml" ContentType="application/inkml+xml"/>
  <Override PartName="/ppt/ink/ink1558.xml" ContentType="application/inkml+xml"/>
  <Override PartName="/ppt/ink/ink1559.xml" ContentType="application/inkml+xml"/>
  <Override PartName="/ppt/ink/ink1560.xml" ContentType="application/inkml+xml"/>
  <Override PartName="/ppt/ink/ink1561.xml" ContentType="application/inkml+xml"/>
  <Override PartName="/ppt/ink/ink1562.xml" ContentType="application/inkml+xml"/>
  <Override PartName="/ppt/ink/ink1563.xml" ContentType="application/inkml+xml"/>
  <Override PartName="/ppt/ink/ink1564.xml" ContentType="application/inkml+xml"/>
  <Override PartName="/ppt/ink/ink1565.xml" ContentType="application/inkml+xml"/>
  <Override PartName="/ppt/ink/ink1566.xml" ContentType="application/inkml+xml"/>
  <Override PartName="/ppt/ink/ink1567.xml" ContentType="application/inkml+xml"/>
  <Override PartName="/ppt/ink/ink1568.xml" ContentType="application/inkml+xml"/>
  <Override PartName="/ppt/ink/ink1569.xml" ContentType="application/inkml+xml"/>
  <Override PartName="/ppt/ink/ink1570.xml" ContentType="application/inkml+xml"/>
  <Override PartName="/ppt/ink/ink1571.xml" ContentType="application/inkml+xml"/>
  <Override PartName="/ppt/ink/ink1572.xml" ContentType="application/inkml+xml"/>
  <Override PartName="/ppt/ink/ink1573.xml" ContentType="application/inkml+xml"/>
  <Override PartName="/ppt/ink/ink1574.xml" ContentType="application/inkml+xml"/>
  <Override PartName="/ppt/ink/ink1575.xml" ContentType="application/inkml+xml"/>
  <Override PartName="/ppt/ink/ink1576.xml" ContentType="application/inkml+xml"/>
  <Override PartName="/ppt/ink/ink1577.xml" ContentType="application/inkml+xml"/>
  <Override PartName="/ppt/ink/ink1578.xml" ContentType="application/inkml+xml"/>
  <Override PartName="/ppt/ink/ink1579.xml" ContentType="application/inkml+xml"/>
  <Override PartName="/ppt/ink/ink1580.xml" ContentType="application/inkml+xml"/>
  <Override PartName="/ppt/ink/ink1581.xml" ContentType="application/inkml+xml"/>
  <Override PartName="/ppt/ink/ink1582.xml" ContentType="application/inkml+xml"/>
  <Override PartName="/ppt/ink/ink1583.xml" ContentType="application/inkml+xml"/>
  <Override PartName="/ppt/ink/ink1584.xml" ContentType="application/inkml+xml"/>
  <Override PartName="/ppt/ink/ink1585.xml" ContentType="application/inkml+xml"/>
  <Override PartName="/ppt/ink/ink1586.xml" ContentType="application/inkml+xml"/>
  <Override PartName="/ppt/ink/ink1587.xml" ContentType="application/inkml+xml"/>
  <Override PartName="/ppt/ink/ink1588.xml" ContentType="application/inkml+xml"/>
  <Override PartName="/ppt/ink/ink1589.xml" ContentType="application/inkml+xml"/>
  <Override PartName="/ppt/ink/ink1590.xml" ContentType="application/inkml+xml"/>
  <Override PartName="/ppt/ink/ink1591.xml" ContentType="application/inkml+xml"/>
  <Override PartName="/ppt/ink/ink1592.xml" ContentType="application/inkml+xml"/>
  <Override PartName="/ppt/ink/ink1593.xml" ContentType="application/inkml+xml"/>
  <Override PartName="/ppt/ink/ink1594.xml" ContentType="application/inkml+xml"/>
  <Override PartName="/ppt/ink/ink1595.xml" ContentType="application/inkml+xml"/>
  <Override PartName="/ppt/ink/ink1596.xml" ContentType="application/inkml+xml"/>
  <Override PartName="/ppt/ink/ink1597.xml" ContentType="application/inkml+xml"/>
  <Override PartName="/ppt/ink/ink1598.xml" ContentType="application/inkml+xml"/>
  <Override PartName="/ppt/ink/ink1599.xml" ContentType="application/inkml+xml"/>
  <Override PartName="/ppt/ink/ink1600.xml" ContentType="application/inkml+xml"/>
  <Override PartName="/ppt/ink/ink1601.xml" ContentType="application/inkml+xml"/>
  <Override PartName="/ppt/ink/ink1602.xml" ContentType="application/inkml+xml"/>
  <Override PartName="/ppt/ink/ink1603.xml" ContentType="application/inkml+xml"/>
  <Override PartName="/ppt/ink/ink1604.xml" ContentType="application/inkml+xml"/>
  <Override PartName="/ppt/ink/ink1605.xml" ContentType="application/inkml+xml"/>
  <Override PartName="/ppt/ink/ink1606.xml" ContentType="application/inkml+xml"/>
  <Override PartName="/ppt/ink/ink1607.xml" ContentType="application/inkml+xml"/>
  <Override PartName="/ppt/ink/ink1608.xml" ContentType="application/inkml+xml"/>
  <Override PartName="/ppt/ink/ink1609.xml" ContentType="application/inkml+xml"/>
  <Override PartName="/ppt/ink/ink1610.xml" ContentType="application/inkml+xml"/>
  <Override PartName="/ppt/ink/ink1611.xml" ContentType="application/inkml+xml"/>
  <Override PartName="/ppt/ink/ink1612.xml" ContentType="application/inkml+xml"/>
  <Override PartName="/ppt/ink/ink1613.xml" ContentType="application/inkml+xml"/>
  <Override PartName="/ppt/ink/ink1614.xml" ContentType="application/inkml+xml"/>
  <Override PartName="/ppt/ink/ink1615.xml" ContentType="application/inkml+xml"/>
  <Override PartName="/ppt/ink/ink1616.xml" ContentType="application/inkml+xml"/>
  <Override PartName="/ppt/ink/ink1617.xml" ContentType="application/inkml+xml"/>
  <Override PartName="/ppt/ink/ink1618.xml" ContentType="application/inkml+xml"/>
  <Override PartName="/ppt/ink/ink1619.xml" ContentType="application/inkml+xml"/>
  <Override PartName="/ppt/ink/ink1620.xml" ContentType="application/inkml+xml"/>
  <Override PartName="/ppt/ink/ink1621.xml" ContentType="application/inkml+xml"/>
  <Override PartName="/ppt/ink/ink1622.xml" ContentType="application/inkml+xml"/>
  <Override PartName="/ppt/ink/ink1623.xml" ContentType="application/inkml+xml"/>
  <Override PartName="/ppt/ink/ink1624.xml" ContentType="application/inkml+xml"/>
  <Override PartName="/ppt/ink/ink1625.xml" ContentType="application/inkml+xml"/>
  <Override PartName="/ppt/ink/ink1626.xml" ContentType="application/inkml+xml"/>
  <Override PartName="/ppt/ink/ink1627.xml" ContentType="application/inkml+xml"/>
  <Override PartName="/ppt/ink/ink1628.xml" ContentType="application/inkml+xml"/>
  <Override PartName="/ppt/ink/ink1629.xml" ContentType="application/inkml+xml"/>
  <Override PartName="/ppt/ink/ink1630.xml" ContentType="application/inkml+xml"/>
  <Override PartName="/ppt/ink/ink1631.xml" ContentType="application/inkml+xml"/>
  <Override PartName="/ppt/ink/ink1632.xml" ContentType="application/inkml+xml"/>
  <Override PartName="/ppt/ink/ink1633.xml" ContentType="application/inkml+xml"/>
  <Override PartName="/ppt/ink/ink1634.xml" ContentType="application/inkml+xml"/>
  <Override PartName="/ppt/ink/ink1635.xml" ContentType="application/inkml+xml"/>
  <Override PartName="/ppt/ink/ink1636.xml" ContentType="application/inkml+xml"/>
  <Override PartName="/ppt/ink/ink1637.xml" ContentType="application/inkml+xml"/>
  <Override PartName="/ppt/ink/ink1638.xml" ContentType="application/inkml+xml"/>
  <Override PartName="/ppt/ink/ink1639.xml" ContentType="application/inkml+xml"/>
  <Override PartName="/ppt/ink/ink1640.xml" ContentType="application/inkml+xml"/>
  <Override PartName="/ppt/ink/ink1641.xml" ContentType="application/inkml+xml"/>
  <Override PartName="/ppt/ink/ink1642.xml" ContentType="application/inkml+xml"/>
  <Override PartName="/ppt/ink/ink1643.xml" ContentType="application/inkml+xml"/>
  <Override PartName="/ppt/ink/ink1644.xml" ContentType="application/inkml+xml"/>
  <Override PartName="/ppt/ink/ink1645.xml" ContentType="application/inkml+xml"/>
  <Override PartName="/ppt/ink/ink1646.xml" ContentType="application/inkml+xml"/>
  <Override PartName="/ppt/ink/ink1647.xml" ContentType="application/inkml+xml"/>
  <Override PartName="/ppt/ink/ink1648.xml" ContentType="application/inkml+xml"/>
  <Override PartName="/ppt/ink/ink1649.xml" ContentType="application/inkml+xml"/>
  <Override PartName="/ppt/ink/ink1650.xml" ContentType="application/inkml+xml"/>
  <Override PartName="/ppt/ink/ink1651.xml" ContentType="application/inkml+xml"/>
  <Override PartName="/ppt/ink/ink1652.xml" ContentType="application/inkml+xml"/>
  <Override PartName="/ppt/ink/ink1653.xml" ContentType="application/inkml+xml"/>
  <Override PartName="/ppt/ink/ink1654.xml" ContentType="application/inkml+xml"/>
  <Override PartName="/ppt/ink/ink1655.xml" ContentType="application/inkml+xml"/>
  <Override PartName="/ppt/ink/ink1656.xml" ContentType="application/inkml+xml"/>
  <Override PartName="/ppt/ink/ink1657.xml" ContentType="application/inkml+xml"/>
  <Override PartName="/ppt/ink/ink1658.xml" ContentType="application/inkml+xml"/>
  <Override PartName="/ppt/ink/ink1659.xml" ContentType="application/inkml+xml"/>
  <Override PartName="/ppt/ink/ink1660.xml" ContentType="application/inkml+xml"/>
  <Override PartName="/ppt/ink/ink1661.xml" ContentType="application/inkml+xml"/>
  <Override PartName="/ppt/ink/ink1662.xml" ContentType="application/inkml+xml"/>
  <Override PartName="/ppt/ink/ink1663.xml" ContentType="application/inkml+xml"/>
  <Override PartName="/ppt/ink/ink1664.xml" ContentType="application/inkml+xml"/>
  <Override PartName="/ppt/ink/ink1665.xml" ContentType="application/inkml+xml"/>
  <Override PartName="/ppt/ink/ink1666.xml" ContentType="application/inkml+xml"/>
  <Override PartName="/ppt/ink/ink1667.xml" ContentType="application/inkml+xml"/>
  <Override PartName="/ppt/ink/ink1668.xml" ContentType="application/inkml+xml"/>
  <Override PartName="/ppt/ink/ink1669.xml" ContentType="application/inkml+xml"/>
  <Override PartName="/ppt/ink/ink1670.xml" ContentType="application/inkml+xml"/>
  <Override PartName="/ppt/ink/ink1671.xml" ContentType="application/inkml+xml"/>
  <Override PartName="/ppt/ink/ink1672.xml" ContentType="application/inkml+xml"/>
  <Override PartName="/ppt/ink/ink1673.xml" ContentType="application/inkml+xml"/>
  <Override PartName="/ppt/ink/ink1674.xml" ContentType="application/inkml+xml"/>
  <Override PartName="/ppt/ink/ink1675.xml" ContentType="application/inkml+xml"/>
  <Override PartName="/ppt/ink/ink1676.xml" ContentType="application/inkml+xml"/>
  <Override PartName="/ppt/ink/ink1677.xml" ContentType="application/inkml+xml"/>
  <Override PartName="/ppt/ink/ink1678.xml" ContentType="application/inkml+xml"/>
  <Override PartName="/ppt/ink/ink1679.xml" ContentType="application/inkml+xml"/>
  <Override PartName="/ppt/ink/ink1680.xml" ContentType="application/inkml+xml"/>
  <Override PartName="/ppt/ink/ink1681.xml" ContentType="application/inkml+xml"/>
  <Override PartName="/ppt/ink/ink1682.xml" ContentType="application/inkml+xml"/>
  <Override PartName="/ppt/ink/ink1683.xml" ContentType="application/inkml+xml"/>
  <Override PartName="/ppt/ink/ink1684.xml" ContentType="application/inkml+xml"/>
  <Override PartName="/ppt/ink/ink1685.xml" ContentType="application/inkml+xml"/>
  <Override PartName="/ppt/ink/ink1686.xml" ContentType="application/inkml+xml"/>
  <Override PartName="/ppt/ink/ink1687.xml" ContentType="application/inkml+xml"/>
  <Override PartName="/ppt/ink/ink1688.xml" ContentType="application/inkml+xml"/>
  <Override PartName="/ppt/ink/ink1689.xml" ContentType="application/inkml+xml"/>
  <Override PartName="/ppt/ink/ink1690.xml" ContentType="application/inkml+xml"/>
  <Override PartName="/ppt/ink/ink1691.xml" ContentType="application/inkml+xml"/>
  <Override PartName="/ppt/ink/ink1692.xml" ContentType="application/inkml+xml"/>
  <Override PartName="/ppt/ink/ink1693.xml" ContentType="application/inkml+xml"/>
  <Override PartName="/ppt/ink/ink1694.xml" ContentType="application/inkml+xml"/>
  <Override PartName="/ppt/ink/ink1695.xml" ContentType="application/inkml+xml"/>
  <Override PartName="/ppt/ink/ink1696.xml" ContentType="application/inkml+xml"/>
  <Override PartName="/ppt/ink/ink1697.xml" ContentType="application/inkml+xml"/>
  <Override PartName="/ppt/ink/ink1698.xml" ContentType="application/inkml+xml"/>
  <Override PartName="/ppt/ink/ink1699.xml" ContentType="application/inkml+xml"/>
  <Override PartName="/ppt/ink/ink1700.xml" ContentType="application/inkml+xml"/>
  <Override PartName="/ppt/ink/ink1701.xml" ContentType="application/inkml+xml"/>
  <Override PartName="/ppt/ink/ink1702.xml" ContentType="application/inkml+xml"/>
  <Override PartName="/ppt/ink/ink1703.xml" ContentType="application/inkml+xml"/>
  <Override PartName="/ppt/ink/ink1704.xml" ContentType="application/inkml+xml"/>
  <Override PartName="/ppt/ink/ink1705.xml" ContentType="application/inkml+xml"/>
  <Override PartName="/ppt/ink/ink1706.xml" ContentType="application/inkml+xml"/>
  <Override PartName="/ppt/ink/ink1707.xml" ContentType="application/inkml+xml"/>
  <Override PartName="/ppt/ink/ink1708.xml" ContentType="application/inkml+xml"/>
  <Override PartName="/ppt/ink/ink1709.xml" ContentType="application/inkml+xml"/>
  <Override PartName="/ppt/ink/ink1710.xml" ContentType="application/inkml+xml"/>
  <Override PartName="/ppt/ink/ink1711.xml" ContentType="application/inkml+xml"/>
  <Override PartName="/ppt/ink/ink1712.xml" ContentType="application/inkml+xml"/>
  <Override PartName="/ppt/ink/ink1713.xml" ContentType="application/inkml+xml"/>
  <Override PartName="/ppt/ink/ink1714.xml" ContentType="application/inkml+xml"/>
  <Override PartName="/ppt/ink/ink1715.xml" ContentType="application/inkml+xml"/>
  <Override PartName="/ppt/ink/ink1716.xml" ContentType="application/inkml+xml"/>
  <Override PartName="/ppt/ink/ink1717.xml" ContentType="application/inkml+xml"/>
  <Override PartName="/ppt/ink/ink1718.xml" ContentType="application/inkml+xml"/>
  <Override PartName="/ppt/ink/ink1719.xml" ContentType="application/inkml+xml"/>
  <Override PartName="/ppt/ink/ink1720.xml" ContentType="application/inkml+xml"/>
  <Override PartName="/ppt/ink/ink1721.xml" ContentType="application/inkml+xml"/>
  <Override PartName="/ppt/ink/ink1722.xml" ContentType="application/inkml+xml"/>
  <Override PartName="/ppt/ink/ink1723.xml" ContentType="application/inkml+xml"/>
  <Override PartName="/ppt/ink/ink1724.xml" ContentType="application/inkml+xml"/>
  <Override PartName="/ppt/ink/ink1725.xml" ContentType="application/inkml+xml"/>
  <Override PartName="/ppt/ink/ink1726.xml" ContentType="application/inkml+xml"/>
  <Override PartName="/ppt/ink/ink1727.xml" ContentType="application/inkml+xml"/>
  <Override PartName="/ppt/ink/ink1728.xml" ContentType="application/inkml+xml"/>
  <Override PartName="/ppt/ink/ink1729.xml" ContentType="application/inkml+xml"/>
  <Override PartName="/ppt/ink/ink1730.xml" ContentType="application/inkml+xml"/>
  <Override PartName="/ppt/ink/ink1731.xml" ContentType="application/inkml+xml"/>
  <Override PartName="/ppt/ink/ink1732.xml" ContentType="application/inkml+xml"/>
  <Override PartName="/ppt/ink/ink1733.xml" ContentType="application/inkml+xml"/>
  <Override PartName="/ppt/ink/ink1734.xml" ContentType="application/inkml+xml"/>
  <Override PartName="/ppt/ink/ink1735.xml" ContentType="application/inkml+xml"/>
  <Override PartName="/ppt/ink/ink1736.xml" ContentType="application/inkml+xml"/>
  <Override PartName="/ppt/ink/ink1737.xml" ContentType="application/inkml+xml"/>
  <Override PartName="/ppt/ink/ink1738.xml" ContentType="application/inkml+xml"/>
  <Override PartName="/ppt/ink/ink1739.xml" ContentType="application/inkml+xml"/>
  <Override PartName="/ppt/ink/ink1740.xml" ContentType="application/inkml+xml"/>
  <Override PartName="/ppt/ink/ink1741.xml" ContentType="application/inkml+xml"/>
  <Override PartName="/ppt/ink/ink1742.xml" ContentType="application/inkml+xml"/>
  <Override PartName="/ppt/ink/ink1743.xml" ContentType="application/inkml+xml"/>
  <Override PartName="/ppt/ink/ink1744.xml" ContentType="application/inkml+xml"/>
  <Override PartName="/ppt/ink/ink1745.xml" ContentType="application/inkml+xml"/>
  <Override PartName="/ppt/ink/ink1746.xml" ContentType="application/inkml+xml"/>
  <Override PartName="/ppt/ink/ink1747.xml" ContentType="application/inkml+xml"/>
  <Override PartName="/ppt/ink/ink1748.xml" ContentType="application/inkml+xml"/>
  <Override PartName="/ppt/ink/ink1749.xml" ContentType="application/inkml+xml"/>
  <Override PartName="/ppt/ink/ink1750.xml" ContentType="application/inkml+xml"/>
  <Override PartName="/ppt/ink/ink1751.xml" ContentType="application/inkml+xml"/>
  <Override PartName="/ppt/ink/ink1752.xml" ContentType="application/inkml+xml"/>
  <Override PartName="/ppt/ink/ink1753.xml" ContentType="application/inkml+xml"/>
  <Override PartName="/ppt/ink/ink1754.xml" ContentType="application/inkml+xml"/>
  <Override PartName="/ppt/ink/ink1755.xml" ContentType="application/inkml+xml"/>
  <Override PartName="/ppt/ink/ink1756.xml" ContentType="application/inkml+xml"/>
  <Override PartName="/ppt/ink/ink1757.xml" ContentType="application/inkml+xml"/>
  <Override PartName="/ppt/ink/ink1758.xml" ContentType="application/inkml+xml"/>
  <Override PartName="/ppt/ink/ink1759.xml" ContentType="application/inkml+xml"/>
  <Override PartName="/ppt/ink/ink1760.xml" ContentType="application/inkml+xml"/>
  <Override PartName="/ppt/ink/ink1761.xml" ContentType="application/inkml+xml"/>
  <Override PartName="/ppt/ink/ink1762.xml" ContentType="application/inkml+xml"/>
  <Override PartName="/ppt/ink/ink1763.xml" ContentType="application/inkml+xml"/>
  <Override PartName="/ppt/ink/ink1764.xml" ContentType="application/inkml+xml"/>
  <Override PartName="/ppt/ink/ink1765.xml" ContentType="application/inkml+xml"/>
  <Override PartName="/ppt/ink/ink1766.xml" ContentType="application/inkml+xml"/>
  <Override PartName="/ppt/ink/ink1767.xml" ContentType="application/inkml+xml"/>
  <Override PartName="/ppt/ink/ink1768.xml" ContentType="application/inkml+xml"/>
  <Override PartName="/ppt/ink/ink1769.xml" ContentType="application/inkml+xml"/>
  <Override PartName="/ppt/ink/ink1770.xml" ContentType="application/inkml+xml"/>
  <Override PartName="/ppt/ink/ink1771.xml" ContentType="application/inkml+xml"/>
  <Override PartName="/ppt/ink/ink1772.xml" ContentType="application/inkml+xml"/>
  <Override PartName="/ppt/ink/ink1773.xml" ContentType="application/inkml+xml"/>
  <Override PartName="/ppt/ink/ink1774.xml" ContentType="application/inkml+xml"/>
  <Override PartName="/ppt/ink/ink1775.xml" ContentType="application/inkml+xml"/>
  <Override PartName="/ppt/ink/ink1776.xml" ContentType="application/inkml+xml"/>
  <Override PartName="/ppt/ink/ink1777.xml" ContentType="application/inkml+xml"/>
  <Override PartName="/ppt/ink/ink1778.xml" ContentType="application/inkml+xml"/>
  <Override PartName="/ppt/ink/ink1779.xml" ContentType="application/inkml+xml"/>
  <Override PartName="/ppt/ink/ink1780.xml" ContentType="application/inkml+xml"/>
  <Override PartName="/ppt/ink/ink1781.xml" ContentType="application/inkml+xml"/>
  <Override PartName="/ppt/ink/ink1782.xml" ContentType="application/inkml+xml"/>
  <Override PartName="/ppt/ink/ink1783.xml" ContentType="application/inkml+xml"/>
  <Override PartName="/ppt/ink/ink1784.xml" ContentType="application/inkml+xml"/>
  <Override PartName="/ppt/ink/ink1785.xml" ContentType="application/inkml+xml"/>
  <Override PartName="/ppt/ink/ink1786.xml" ContentType="application/inkml+xml"/>
  <Override PartName="/ppt/ink/ink1787.xml" ContentType="application/inkml+xml"/>
  <Override PartName="/ppt/ink/ink1788.xml" ContentType="application/inkml+xml"/>
  <Override PartName="/ppt/ink/ink1789.xml" ContentType="application/inkml+xml"/>
  <Override PartName="/ppt/ink/ink1790.xml" ContentType="application/inkml+xml"/>
  <Override PartName="/ppt/ink/ink1791.xml" ContentType="application/inkml+xml"/>
  <Override PartName="/ppt/ink/ink1792.xml" ContentType="application/inkml+xml"/>
  <Override PartName="/ppt/ink/ink1793.xml" ContentType="application/inkml+xml"/>
  <Override PartName="/ppt/ink/ink1794.xml" ContentType="application/inkml+xml"/>
  <Override PartName="/ppt/ink/ink1795.xml" ContentType="application/inkml+xml"/>
  <Override PartName="/ppt/ink/ink1796.xml" ContentType="application/inkml+xml"/>
  <Override PartName="/ppt/ink/ink1797.xml" ContentType="application/inkml+xml"/>
  <Override PartName="/ppt/ink/ink1798.xml" ContentType="application/inkml+xml"/>
  <Override PartName="/ppt/ink/ink1799.xml" ContentType="application/inkml+xml"/>
  <Override PartName="/ppt/ink/ink1800.xml" ContentType="application/inkml+xml"/>
  <Override PartName="/ppt/ink/ink1801.xml" ContentType="application/inkml+xml"/>
  <Override PartName="/ppt/ink/ink1802.xml" ContentType="application/inkml+xml"/>
  <Override PartName="/ppt/ink/ink1803.xml" ContentType="application/inkml+xml"/>
  <Override PartName="/ppt/ink/ink1804.xml" ContentType="application/inkml+xml"/>
  <Override PartName="/ppt/ink/ink1805.xml" ContentType="application/inkml+xml"/>
  <Override PartName="/ppt/ink/ink1806.xml" ContentType="application/inkml+xml"/>
  <Override PartName="/ppt/ink/ink1807.xml" ContentType="application/inkml+xml"/>
  <Override PartName="/ppt/ink/ink1808.xml" ContentType="application/inkml+xml"/>
  <Override PartName="/ppt/ink/ink1809.xml" ContentType="application/inkml+xml"/>
  <Override PartName="/ppt/ink/ink1810.xml" ContentType="application/inkml+xml"/>
  <Override PartName="/ppt/ink/ink1811.xml" ContentType="application/inkml+xml"/>
  <Override PartName="/ppt/ink/ink1812.xml" ContentType="application/inkml+xml"/>
  <Override PartName="/ppt/ink/ink1813.xml" ContentType="application/inkml+xml"/>
  <Override PartName="/ppt/ink/ink1814.xml" ContentType="application/inkml+xml"/>
  <Override PartName="/ppt/ink/ink1815.xml" ContentType="application/inkml+xml"/>
  <Override PartName="/ppt/ink/ink1816.xml" ContentType="application/inkml+xml"/>
  <Override PartName="/ppt/ink/ink1817.xml" ContentType="application/inkml+xml"/>
  <Override PartName="/ppt/ink/ink1818.xml" ContentType="application/inkml+xml"/>
  <Override PartName="/ppt/ink/ink1819.xml" ContentType="application/inkml+xml"/>
  <Override PartName="/ppt/ink/ink1820.xml" ContentType="application/inkml+xml"/>
  <Override PartName="/ppt/ink/ink1821.xml" ContentType="application/inkml+xml"/>
  <Override PartName="/ppt/ink/ink1822.xml" ContentType="application/inkml+xml"/>
  <Override PartName="/ppt/ink/ink1823.xml" ContentType="application/inkml+xml"/>
  <Override PartName="/ppt/ink/ink1824.xml" ContentType="application/inkml+xml"/>
  <Override PartName="/ppt/ink/ink1825.xml" ContentType="application/inkml+xml"/>
  <Override PartName="/ppt/ink/ink1826.xml" ContentType="application/inkml+xml"/>
  <Override PartName="/ppt/ink/ink1827.xml" ContentType="application/inkml+xml"/>
  <Override PartName="/ppt/ink/ink1828.xml" ContentType="application/inkml+xml"/>
  <Override PartName="/ppt/ink/ink1829.xml" ContentType="application/inkml+xml"/>
  <Override PartName="/ppt/ink/ink1830.xml" ContentType="application/inkml+xml"/>
  <Override PartName="/ppt/ink/ink1831.xml" ContentType="application/inkml+xml"/>
  <Override PartName="/ppt/ink/ink1832.xml" ContentType="application/inkml+xml"/>
  <Override PartName="/ppt/ink/ink1833.xml" ContentType="application/inkml+xml"/>
  <Override PartName="/ppt/ink/ink1834.xml" ContentType="application/inkml+xml"/>
  <Override PartName="/ppt/ink/ink1835.xml" ContentType="application/inkml+xml"/>
  <Override PartName="/ppt/ink/ink1836.xml" ContentType="application/inkml+xml"/>
  <Override PartName="/ppt/ink/ink1837.xml" ContentType="application/inkml+xml"/>
  <Override PartName="/ppt/ink/ink1838.xml" ContentType="application/inkml+xml"/>
  <Override PartName="/ppt/ink/ink1839.xml" ContentType="application/inkml+xml"/>
  <Override PartName="/ppt/ink/ink1840.xml" ContentType="application/inkml+xml"/>
  <Override PartName="/ppt/ink/ink1841.xml" ContentType="application/inkml+xml"/>
  <Override PartName="/ppt/ink/ink1842.xml" ContentType="application/inkml+xml"/>
  <Override PartName="/ppt/ink/ink1843.xml" ContentType="application/inkml+xml"/>
  <Override PartName="/ppt/ink/ink1844.xml" ContentType="application/inkml+xml"/>
  <Override PartName="/ppt/ink/ink1845.xml" ContentType="application/inkml+xml"/>
  <Override PartName="/ppt/ink/ink1846.xml" ContentType="application/inkml+xml"/>
  <Override PartName="/ppt/ink/ink1847.xml" ContentType="application/inkml+xml"/>
  <Override PartName="/ppt/ink/ink1848.xml" ContentType="application/inkml+xml"/>
  <Override PartName="/ppt/ink/ink1849.xml" ContentType="application/inkml+xml"/>
  <Override PartName="/ppt/ink/ink1850.xml" ContentType="application/inkml+xml"/>
  <Override PartName="/ppt/ink/ink1851.xml" ContentType="application/inkml+xml"/>
  <Override PartName="/ppt/ink/ink1852.xml" ContentType="application/inkml+xml"/>
  <Override PartName="/ppt/ink/ink1853.xml" ContentType="application/inkml+xml"/>
  <Override PartName="/ppt/ink/ink1854.xml" ContentType="application/inkml+xml"/>
  <Override PartName="/ppt/ink/ink1855.xml" ContentType="application/inkml+xml"/>
  <Override PartName="/ppt/ink/ink1856.xml" ContentType="application/inkml+xml"/>
  <Override PartName="/ppt/ink/ink1857.xml" ContentType="application/inkml+xml"/>
  <Override PartName="/ppt/ink/ink1858.xml" ContentType="application/inkml+xml"/>
  <Override PartName="/ppt/ink/ink1859.xml" ContentType="application/inkml+xml"/>
  <Override PartName="/ppt/ink/ink1860.xml" ContentType="application/inkml+xml"/>
  <Override PartName="/ppt/ink/ink1861.xml" ContentType="application/inkml+xml"/>
  <Override PartName="/ppt/ink/ink1862.xml" ContentType="application/inkml+xml"/>
  <Override PartName="/ppt/ink/ink1863.xml" ContentType="application/inkml+xml"/>
  <Override PartName="/ppt/ink/ink1864.xml" ContentType="application/inkml+xml"/>
  <Override PartName="/ppt/ink/ink1865.xml" ContentType="application/inkml+xml"/>
  <Override PartName="/ppt/ink/ink1866.xml" ContentType="application/inkml+xml"/>
  <Override PartName="/ppt/ink/ink1867.xml" ContentType="application/inkml+xml"/>
  <Override PartName="/ppt/ink/ink1868.xml" ContentType="application/inkml+xml"/>
  <Override PartName="/ppt/ink/ink1869.xml" ContentType="application/inkml+xml"/>
  <Override PartName="/ppt/ink/ink1870.xml" ContentType="application/inkml+xml"/>
  <Override PartName="/ppt/ink/ink1871.xml" ContentType="application/inkml+xml"/>
  <Override PartName="/ppt/ink/ink1872.xml" ContentType="application/inkml+xml"/>
  <Override PartName="/ppt/ink/ink1873.xml" ContentType="application/inkml+xml"/>
  <Override PartName="/ppt/ink/ink1874.xml" ContentType="application/inkml+xml"/>
  <Override PartName="/ppt/ink/ink1875.xml" ContentType="application/inkml+xml"/>
  <Override PartName="/ppt/ink/ink1876.xml" ContentType="application/inkml+xml"/>
  <Override PartName="/ppt/ink/ink1877.xml" ContentType="application/inkml+xml"/>
  <Override PartName="/ppt/ink/ink1878.xml" ContentType="application/inkml+xml"/>
  <Override PartName="/ppt/ink/ink1879.xml" ContentType="application/inkml+xml"/>
  <Override PartName="/ppt/ink/ink1880.xml" ContentType="application/inkml+xml"/>
  <Override PartName="/ppt/ink/ink1881.xml" ContentType="application/inkml+xml"/>
  <Override PartName="/ppt/ink/ink1882.xml" ContentType="application/inkml+xml"/>
  <Override PartName="/ppt/ink/ink1883.xml" ContentType="application/inkml+xml"/>
  <Override PartName="/ppt/ink/ink1884.xml" ContentType="application/inkml+xml"/>
  <Override PartName="/ppt/ink/ink1885.xml" ContentType="application/inkml+xml"/>
  <Override PartName="/ppt/ink/ink1886.xml" ContentType="application/inkml+xml"/>
  <Override PartName="/ppt/ink/ink1887.xml" ContentType="application/inkml+xml"/>
  <Override PartName="/ppt/ink/ink1888.xml" ContentType="application/inkml+xml"/>
  <Override PartName="/ppt/ink/ink1889.xml" ContentType="application/inkml+xml"/>
  <Override PartName="/ppt/ink/ink1890.xml" ContentType="application/inkml+xml"/>
  <Override PartName="/ppt/ink/ink1891.xml" ContentType="application/inkml+xml"/>
  <Override PartName="/ppt/ink/ink1892.xml" ContentType="application/inkml+xml"/>
  <Override PartName="/ppt/ink/ink1893.xml" ContentType="application/inkml+xml"/>
  <Override PartName="/ppt/ink/ink1894.xml" ContentType="application/inkml+xml"/>
  <Override PartName="/ppt/ink/ink1895.xml" ContentType="application/inkml+xml"/>
  <Override PartName="/ppt/ink/ink1896.xml" ContentType="application/inkml+xml"/>
  <Override PartName="/ppt/ink/ink1897.xml" ContentType="application/inkml+xml"/>
  <Override PartName="/ppt/ink/ink1898.xml" ContentType="application/inkml+xml"/>
  <Override PartName="/ppt/ink/ink1899.xml" ContentType="application/inkml+xml"/>
  <Override PartName="/ppt/ink/ink1900.xml" ContentType="application/inkml+xml"/>
  <Override PartName="/ppt/ink/ink1901.xml" ContentType="application/inkml+xml"/>
  <Override PartName="/ppt/ink/ink1902.xml" ContentType="application/inkml+xml"/>
  <Override PartName="/ppt/ink/ink1903.xml" ContentType="application/inkml+xml"/>
  <Override PartName="/ppt/ink/ink1904.xml" ContentType="application/inkml+xml"/>
  <Override PartName="/ppt/ink/ink1905.xml" ContentType="application/inkml+xml"/>
  <Override PartName="/ppt/ink/ink1906.xml" ContentType="application/inkml+xml"/>
  <Override PartName="/ppt/ink/ink1907.xml" ContentType="application/inkml+xml"/>
  <Override PartName="/ppt/ink/ink1908.xml" ContentType="application/inkml+xml"/>
  <Override PartName="/ppt/ink/ink1909.xml" ContentType="application/inkml+xml"/>
  <Override PartName="/ppt/ink/ink1910.xml" ContentType="application/inkml+xml"/>
  <Override PartName="/ppt/ink/ink1911.xml" ContentType="application/inkml+xml"/>
  <Override PartName="/ppt/ink/ink1912.xml" ContentType="application/inkml+xml"/>
  <Override PartName="/ppt/ink/ink1913.xml" ContentType="application/inkml+xml"/>
  <Override PartName="/ppt/ink/ink1914.xml" ContentType="application/inkml+xml"/>
  <Override PartName="/ppt/ink/ink1915.xml" ContentType="application/inkml+xml"/>
  <Override PartName="/ppt/ink/ink1916.xml" ContentType="application/inkml+xml"/>
  <Override PartName="/ppt/ink/ink1917.xml" ContentType="application/inkml+xml"/>
  <Override PartName="/ppt/ink/ink1918.xml" ContentType="application/inkml+xml"/>
  <Override PartName="/ppt/ink/ink1919.xml" ContentType="application/inkml+xml"/>
  <Override PartName="/ppt/ink/ink1920.xml" ContentType="application/inkml+xml"/>
  <Override PartName="/ppt/ink/ink1921.xml" ContentType="application/inkml+xml"/>
  <Override PartName="/ppt/ink/ink1922.xml" ContentType="application/inkml+xml"/>
  <Override PartName="/ppt/ink/ink1923.xml" ContentType="application/inkml+xml"/>
  <Override PartName="/ppt/ink/ink1924.xml" ContentType="application/inkml+xml"/>
  <Override PartName="/ppt/ink/ink1925.xml" ContentType="application/inkml+xml"/>
  <Override PartName="/ppt/ink/ink1926.xml" ContentType="application/inkml+xml"/>
  <Override PartName="/ppt/ink/ink1927.xml" ContentType="application/inkml+xml"/>
  <Override PartName="/ppt/ink/ink1928.xml" ContentType="application/inkml+xml"/>
  <Override PartName="/ppt/ink/ink1929.xml" ContentType="application/inkml+xml"/>
  <Override PartName="/ppt/ink/ink1930.xml" ContentType="application/inkml+xml"/>
  <Override PartName="/ppt/ink/ink1931.xml" ContentType="application/inkml+xml"/>
  <Override PartName="/ppt/ink/ink1932.xml" ContentType="application/inkml+xml"/>
  <Override PartName="/ppt/ink/ink1933.xml" ContentType="application/inkml+xml"/>
  <Override PartName="/ppt/ink/ink1934.xml" ContentType="application/inkml+xml"/>
  <Override PartName="/ppt/ink/ink1935.xml" ContentType="application/inkml+xml"/>
  <Override PartName="/ppt/ink/ink1936.xml" ContentType="application/inkml+xml"/>
  <Override PartName="/ppt/ink/ink1937.xml" ContentType="application/inkml+xml"/>
  <Override PartName="/ppt/ink/ink1938.xml" ContentType="application/inkml+xml"/>
  <Override PartName="/ppt/ink/ink1939.xml" ContentType="application/inkml+xml"/>
  <Override PartName="/ppt/ink/ink1940.xml" ContentType="application/inkml+xml"/>
  <Override PartName="/ppt/ink/ink1941.xml" ContentType="application/inkml+xml"/>
  <Override PartName="/ppt/ink/ink1942.xml" ContentType="application/inkml+xml"/>
  <Override PartName="/ppt/ink/ink1943.xml" ContentType="application/inkml+xml"/>
  <Override PartName="/ppt/ink/ink1944.xml" ContentType="application/inkml+xml"/>
  <Override PartName="/ppt/ink/ink1945.xml" ContentType="application/inkml+xml"/>
  <Override PartName="/ppt/ink/ink1946.xml" ContentType="application/inkml+xml"/>
  <Override PartName="/ppt/ink/ink1947.xml" ContentType="application/inkml+xml"/>
  <Override PartName="/ppt/ink/ink1948.xml" ContentType="application/inkml+xml"/>
  <Override PartName="/ppt/ink/ink1949.xml" ContentType="application/inkml+xml"/>
  <Override PartName="/ppt/ink/ink1950.xml" ContentType="application/inkml+xml"/>
  <Override PartName="/ppt/ink/ink1951.xml" ContentType="application/inkml+xml"/>
  <Override PartName="/ppt/ink/ink1952.xml" ContentType="application/inkml+xml"/>
  <Override PartName="/ppt/ink/ink1953.xml" ContentType="application/inkml+xml"/>
  <Override PartName="/ppt/ink/ink1954.xml" ContentType="application/inkml+xml"/>
  <Override PartName="/ppt/ink/ink1955.xml" ContentType="application/inkml+xml"/>
  <Override PartName="/ppt/ink/ink1956.xml" ContentType="application/inkml+xml"/>
  <Override PartName="/ppt/ink/ink1957.xml" ContentType="application/inkml+xml"/>
  <Override PartName="/ppt/ink/ink1958.xml" ContentType="application/inkml+xml"/>
  <Override PartName="/ppt/ink/ink1959.xml" ContentType="application/inkml+xml"/>
  <Override PartName="/ppt/ink/ink1960.xml" ContentType="application/inkml+xml"/>
  <Override PartName="/ppt/ink/ink1961.xml" ContentType="application/inkml+xml"/>
  <Override PartName="/ppt/ink/ink1962.xml" ContentType="application/inkml+xml"/>
  <Override PartName="/ppt/ink/ink1963.xml" ContentType="application/inkml+xml"/>
  <Override PartName="/ppt/ink/ink1964.xml" ContentType="application/inkml+xml"/>
  <Override PartName="/ppt/ink/ink1965.xml" ContentType="application/inkml+xml"/>
  <Override PartName="/ppt/ink/ink1966.xml" ContentType="application/inkml+xml"/>
  <Override PartName="/ppt/ink/ink1967.xml" ContentType="application/inkml+xml"/>
  <Override PartName="/ppt/ink/ink1968.xml" ContentType="application/inkml+xml"/>
  <Override PartName="/ppt/ink/ink1969.xml" ContentType="application/inkml+xml"/>
  <Override PartName="/ppt/ink/ink1970.xml" ContentType="application/inkml+xml"/>
  <Override PartName="/ppt/ink/ink1971.xml" ContentType="application/inkml+xml"/>
  <Override PartName="/ppt/ink/ink1972.xml" ContentType="application/inkml+xml"/>
  <Override PartName="/ppt/ink/ink1973.xml" ContentType="application/inkml+xml"/>
  <Override PartName="/ppt/ink/ink1974.xml" ContentType="application/inkml+xml"/>
  <Override PartName="/ppt/ink/ink1975.xml" ContentType="application/inkml+xml"/>
  <Override PartName="/ppt/ink/ink1976.xml" ContentType="application/inkml+xml"/>
  <Override PartName="/ppt/ink/ink1977.xml" ContentType="application/inkml+xml"/>
  <Override PartName="/ppt/ink/ink1978.xml" ContentType="application/inkml+xml"/>
  <Override PartName="/ppt/ink/ink1979.xml" ContentType="application/inkml+xml"/>
  <Override PartName="/ppt/ink/ink1980.xml" ContentType="application/inkml+xml"/>
  <Override PartName="/ppt/ink/ink1981.xml" ContentType="application/inkml+xml"/>
  <Override PartName="/ppt/ink/ink1982.xml" ContentType="application/inkml+xml"/>
  <Override PartName="/ppt/ink/ink1983.xml" ContentType="application/inkml+xml"/>
  <Override PartName="/ppt/ink/ink1984.xml" ContentType="application/inkml+xml"/>
  <Override PartName="/ppt/ink/ink1985.xml" ContentType="application/inkml+xml"/>
  <Override PartName="/ppt/ink/ink1986.xml" ContentType="application/inkml+xml"/>
  <Override PartName="/ppt/ink/ink1987.xml" ContentType="application/inkml+xml"/>
  <Override PartName="/ppt/ink/ink1988.xml" ContentType="application/inkml+xml"/>
  <Override PartName="/ppt/ink/ink1989.xml" ContentType="application/inkml+xml"/>
  <Override PartName="/ppt/ink/ink1990.xml" ContentType="application/inkml+xml"/>
  <Override PartName="/ppt/ink/ink1991.xml" ContentType="application/inkml+xml"/>
  <Override PartName="/ppt/ink/ink1992.xml" ContentType="application/inkml+xml"/>
  <Override PartName="/ppt/ink/ink1993.xml" ContentType="application/inkml+xml"/>
  <Override PartName="/ppt/ink/ink1994.xml" ContentType="application/inkml+xml"/>
  <Override PartName="/ppt/ink/ink1995.xml" ContentType="application/inkml+xml"/>
  <Override PartName="/ppt/ink/ink1996.xml" ContentType="application/inkml+xml"/>
  <Override PartName="/ppt/ink/ink1997.xml" ContentType="application/inkml+xml"/>
  <Override PartName="/ppt/ink/ink1998.xml" ContentType="application/inkml+xml"/>
  <Override PartName="/ppt/ink/ink1999.xml" ContentType="application/inkml+xml"/>
  <Override PartName="/ppt/ink/ink2000.xml" ContentType="application/inkml+xml"/>
  <Override PartName="/ppt/ink/ink2001.xml" ContentType="application/inkml+xml"/>
  <Override PartName="/ppt/ink/ink2002.xml" ContentType="application/inkml+xml"/>
  <Override PartName="/ppt/ink/ink2003.xml" ContentType="application/inkml+xml"/>
  <Override PartName="/ppt/ink/ink2004.xml" ContentType="application/inkml+xml"/>
  <Override PartName="/ppt/ink/ink2005.xml" ContentType="application/inkml+xml"/>
  <Override PartName="/ppt/ink/ink2006.xml" ContentType="application/inkml+xml"/>
  <Override PartName="/ppt/ink/ink2007.xml" ContentType="application/inkml+xml"/>
  <Override PartName="/ppt/ink/ink2008.xml" ContentType="application/inkml+xml"/>
  <Override PartName="/ppt/ink/ink2009.xml" ContentType="application/inkml+xml"/>
  <Override PartName="/ppt/ink/ink2010.xml" ContentType="application/inkml+xml"/>
  <Override PartName="/ppt/ink/ink2011.xml" ContentType="application/inkml+xml"/>
  <Override PartName="/ppt/ink/ink2012.xml" ContentType="application/inkml+xml"/>
  <Override PartName="/ppt/ink/ink2013.xml" ContentType="application/inkml+xml"/>
  <Override PartName="/ppt/ink/ink2014.xml" ContentType="application/inkml+xml"/>
  <Override PartName="/ppt/ink/ink2015.xml" ContentType="application/inkml+xml"/>
  <Override PartName="/ppt/ink/ink2016.xml" ContentType="application/inkml+xml"/>
  <Override PartName="/ppt/ink/ink2017.xml" ContentType="application/inkml+xml"/>
  <Override PartName="/ppt/ink/ink2018.xml" ContentType="application/inkml+xml"/>
  <Override PartName="/ppt/ink/ink2019.xml" ContentType="application/inkml+xml"/>
  <Override PartName="/ppt/ink/ink2020.xml" ContentType="application/inkml+xml"/>
  <Override PartName="/ppt/ink/ink2021.xml" ContentType="application/inkml+xml"/>
  <Override PartName="/ppt/ink/ink2022.xml" ContentType="application/inkml+xml"/>
  <Override PartName="/ppt/ink/ink2023.xml" ContentType="application/inkml+xml"/>
  <Override PartName="/ppt/ink/ink2024.xml" ContentType="application/inkml+xml"/>
  <Override PartName="/ppt/ink/ink2025.xml" ContentType="application/inkml+xml"/>
  <Override PartName="/ppt/ink/ink2026.xml" ContentType="application/inkml+xml"/>
  <Override PartName="/ppt/ink/ink2027.xml" ContentType="application/inkml+xml"/>
  <Override PartName="/ppt/ink/ink2028.xml" ContentType="application/inkml+xml"/>
  <Override PartName="/ppt/ink/ink2029.xml" ContentType="application/inkml+xml"/>
  <Override PartName="/ppt/ink/ink2030.xml" ContentType="application/inkml+xml"/>
  <Override PartName="/ppt/ink/ink2031.xml" ContentType="application/inkml+xml"/>
  <Override PartName="/ppt/ink/ink2032.xml" ContentType="application/inkml+xml"/>
  <Override PartName="/ppt/ink/ink2033.xml" ContentType="application/inkml+xml"/>
  <Override PartName="/ppt/ink/ink2034.xml" ContentType="application/inkml+xml"/>
  <Override PartName="/ppt/ink/ink2035.xml" ContentType="application/inkml+xml"/>
  <Override PartName="/ppt/ink/ink2036.xml" ContentType="application/inkml+xml"/>
  <Override PartName="/ppt/ink/ink2037.xml" ContentType="application/inkml+xml"/>
  <Override PartName="/ppt/ink/ink2038.xml" ContentType="application/inkml+xml"/>
  <Override PartName="/ppt/ink/ink2039.xml" ContentType="application/inkml+xml"/>
  <Override PartName="/ppt/ink/ink2040.xml" ContentType="application/inkml+xml"/>
  <Override PartName="/ppt/ink/ink2041.xml" ContentType="application/inkml+xml"/>
  <Override PartName="/ppt/ink/ink2042.xml" ContentType="application/inkml+xml"/>
  <Override PartName="/ppt/ink/ink2043.xml" ContentType="application/inkml+xml"/>
  <Override PartName="/ppt/ink/ink2044.xml" ContentType="application/inkml+xml"/>
  <Override PartName="/ppt/ink/ink2045.xml" ContentType="application/inkml+xml"/>
  <Override PartName="/ppt/ink/ink2046.xml" ContentType="application/inkml+xml"/>
  <Override PartName="/ppt/ink/ink2047.xml" ContentType="application/inkml+xml"/>
  <Override PartName="/ppt/ink/ink2048.xml" ContentType="application/inkml+xml"/>
  <Override PartName="/ppt/ink/ink2049.xml" ContentType="application/inkml+xml"/>
  <Override PartName="/ppt/ink/ink2050.xml" ContentType="application/inkml+xml"/>
  <Override PartName="/ppt/ink/ink2051.xml" ContentType="application/inkml+xml"/>
  <Override PartName="/ppt/ink/ink2052.xml" ContentType="application/inkml+xml"/>
  <Override PartName="/ppt/ink/ink2053.xml" ContentType="application/inkml+xml"/>
  <Override PartName="/ppt/ink/ink2054.xml" ContentType="application/inkml+xml"/>
  <Override PartName="/ppt/ink/ink2055.xml" ContentType="application/inkml+xml"/>
  <Override PartName="/ppt/ink/ink2056.xml" ContentType="application/inkml+xml"/>
  <Override PartName="/ppt/ink/ink2057.xml" ContentType="application/inkml+xml"/>
  <Override PartName="/ppt/ink/ink2058.xml" ContentType="application/inkml+xml"/>
  <Override PartName="/ppt/ink/ink2059.xml" ContentType="application/inkml+xml"/>
  <Override PartName="/ppt/ink/ink2060.xml" ContentType="application/inkml+xml"/>
  <Override PartName="/ppt/ink/ink2061.xml" ContentType="application/inkml+xml"/>
  <Override PartName="/ppt/ink/ink2062.xml" ContentType="application/inkml+xml"/>
  <Override PartName="/ppt/ink/ink2063.xml" ContentType="application/inkml+xml"/>
  <Override PartName="/ppt/ink/ink2064.xml" ContentType="application/inkml+xml"/>
  <Override PartName="/ppt/ink/ink2065.xml" ContentType="application/inkml+xml"/>
  <Override PartName="/ppt/ink/ink2066.xml" ContentType="application/inkml+xml"/>
  <Override PartName="/ppt/ink/ink2067.xml" ContentType="application/inkml+xml"/>
  <Override PartName="/ppt/ink/ink2068.xml" ContentType="application/inkml+xml"/>
  <Override PartName="/ppt/ink/ink2069.xml" ContentType="application/inkml+xml"/>
  <Override PartName="/ppt/ink/ink2070.xml" ContentType="application/inkml+xml"/>
  <Override PartName="/ppt/ink/ink2071.xml" ContentType="application/inkml+xml"/>
  <Override PartName="/ppt/ink/ink2072.xml" ContentType="application/inkml+xml"/>
  <Override PartName="/ppt/ink/ink2073.xml" ContentType="application/inkml+xml"/>
  <Override PartName="/ppt/ink/ink2074.xml" ContentType="application/inkml+xml"/>
  <Override PartName="/ppt/ink/ink2075.xml" ContentType="application/inkml+xml"/>
  <Override PartName="/ppt/ink/ink2076.xml" ContentType="application/inkml+xml"/>
  <Override PartName="/ppt/ink/ink2077.xml" ContentType="application/inkml+xml"/>
  <Override PartName="/ppt/ink/ink2078.xml" ContentType="application/inkml+xml"/>
  <Override PartName="/ppt/ink/ink2079.xml" ContentType="application/inkml+xml"/>
  <Override PartName="/ppt/ink/ink2080.xml" ContentType="application/inkml+xml"/>
  <Override PartName="/ppt/ink/ink2081.xml" ContentType="application/inkml+xml"/>
  <Override PartName="/ppt/ink/ink2082.xml" ContentType="application/inkml+xml"/>
  <Override PartName="/ppt/ink/ink2083.xml" ContentType="application/inkml+xml"/>
  <Override PartName="/ppt/ink/ink2084.xml" ContentType="application/inkml+xml"/>
  <Override PartName="/ppt/ink/ink2085.xml" ContentType="application/inkml+xml"/>
  <Override PartName="/ppt/ink/ink2086.xml" ContentType="application/inkml+xml"/>
  <Override PartName="/ppt/ink/ink2087.xml" ContentType="application/inkml+xml"/>
  <Override PartName="/ppt/ink/ink2088.xml" ContentType="application/inkml+xml"/>
  <Override PartName="/ppt/ink/ink2089.xml" ContentType="application/inkml+xml"/>
  <Override PartName="/ppt/ink/ink2090.xml" ContentType="application/inkml+xml"/>
  <Override PartName="/ppt/ink/ink2091.xml" ContentType="application/inkml+xml"/>
  <Override PartName="/ppt/ink/ink2092.xml" ContentType="application/inkml+xml"/>
  <Override PartName="/ppt/ink/ink2093.xml" ContentType="application/inkml+xml"/>
  <Override PartName="/ppt/ink/ink2094.xml" ContentType="application/inkml+xml"/>
  <Override PartName="/ppt/ink/ink2095.xml" ContentType="application/inkml+xml"/>
  <Override PartName="/ppt/ink/ink2096.xml" ContentType="application/inkml+xml"/>
  <Override PartName="/ppt/ink/ink2097.xml" ContentType="application/inkml+xml"/>
  <Override PartName="/ppt/ink/ink2098.xml" ContentType="application/inkml+xml"/>
  <Override PartName="/ppt/ink/ink2099.xml" ContentType="application/inkml+xml"/>
  <Override PartName="/ppt/ink/ink2100.xml" ContentType="application/inkml+xml"/>
  <Override PartName="/ppt/ink/ink2101.xml" ContentType="application/inkml+xml"/>
  <Override PartName="/ppt/ink/ink2102.xml" ContentType="application/inkml+xml"/>
  <Override PartName="/ppt/ink/ink2103.xml" ContentType="application/inkml+xml"/>
  <Override PartName="/ppt/ink/ink2104.xml" ContentType="application/inkml+xml"/>
  <Override PartName="/ppt/ink/ink2105.xml" ContentType="application/inkml+xml"/>
  <Override PartName="/ppt/ink/ink2106.xml" ContentType="application/inkml+xml"/>
  <Override PartName="/ppt/ink/ink2107.xml" ContentType="application/inkml+xml"/>
  <Override PartName="/ppt/ink/ink2108.xml" ContentType="application/inkml+xml"/>
  <Override PartName="/ppt/ink/ink2109.xml" ContentType="application/inkml+xml"/>
  <Override PartName="/ppt/ink/ink2110.xml" ContentType="application/inkml+xml"/>
  <Override PartName="/ppt/ink/ink2111.xml" ContentType="application/inkml+xml"/>
  <Override PartName="/ppt/ink/ink2112.xml" ContentType="application/inkml+xml"/>
  <Override PartName="/ppt/ink/ink2113.xml" ContentType="application/inkml+xml"/>
  <Override PartName="/ppt/ink/ink2114.xml" ContentType="application/inkml+xml"/>
  <Override PartName="/ppt/ink/ink2115.xml" ContentType="application/inkml+xml"/>
  <Override PartName="/ppt/ink/ink2116.xml" ContentType="application/inkml+xml"/>
  <Override PartName="/ppt/ink/ink2117.xml" ContentType="application/inkml+xml"/>
  <Override PartName="/ppt/ink/ink2118.xml" ContentType="application/inkml+xml"/>
  <Override PartName="/ppt/ink/ink2119.xml" ContentType="application/inkml+xml"/>
  <Override PartName="/ppt/ink/ink2120.xml" ContentType="application/inkml+xml"/>
  <Override PartName="/ppt/ink/ink2121.xml" ContentType="application/inkml+xml"/>
  <Override PartName="/ppt/ink/ink2122.xml" ContentType="application/inkml+xml"/>
  <Override PartName="/ppt/ink/ink2123.xml" ContentType="application/inkml+xml"/>
  <Override PartName="/ppt/ink/ink2124.xml" ContentType="application/inkml+xml"/>
  <Override PartName="/ppt/ink/ink2125.xml" ContentType="application/inkml+xml"/>
  <Override PartName="/ppt/ink/ink2126.xml" ContentType="application/inkml+xml"/>
  <Override PartName="/ppt/ink/ink2127.xml" ContentType="application/inkml+xml"/>
  <Override PartName="/ppt/ink/ink2128.xml" ContentType="application/inkml+xml"/>
  <Override PartName="/ppt/ink/ink2129.xml" ContentType="application/inkml+xml"/>
  <Override PartName="/ppt/ink/ink2130.xml" ContentType="application/inkml+xml"/>
  <Override PartName="/ppt/ink/ink2131.xml" ContentType="application/inkml+xml"/>
  <Override PartName="/ppt/ink/ink2132.xml" ContentType="application/inkml+xml"/>
  <Override PartName="/ppt/ink/ink2133.xml" ContentType="application/inkml+xml"/>
  <Override PartName="/ppt/ink/ink2134.xml" ContentType="application/inkml+xml"/>
  <Override PartName="/ppt/ink/ink2135.xml" ContentType="application/inkml+xml"/>
  <Override PartName="/ppt/ink/ink2136.xml" ContentType="application/inkml+xml"/>
  <Override PartName="/ppt/ink/ink2137.xml" ContentType="application/inkml+xml"/>
  <Override PartName="/ppt/ink/ink2138.xml" ContentType="application/inkml+xml"/>
  <Override PartName="/ppt/ink/ink2139.xml" ContentType="application/inkml+xml"/>
  <Override PartName="/ppt/ink/ink2140.xml" ContentType="application/inkml+xml"/>
  <Override PartName="/ppt/ink/ink2141.xml" ContentType="application/inkml+xml"/>
  <Override PartName="/ppt/ink/ink2142.xml" ContentType="application/inkml+xml"/>
  <Override PartName="/ppt/ink/ink2143.xml" ContentType="application/inkml+xml"/>
  <Override PartName="/ppt/ink/ink2144.xml" ContentType="application/inkml+xml"/>
  <Override PartName="/ppt/ink/ink2145.xml" ContentType="application/inkml+xml"/>
  <Override PartName="/ppt/ink/ink2146.xml" ContentType="application/inkml+xml"/>
  <Override PartName="/ppt/ink/ink2147.xml" ContentType="application/inkml+xml"/>
  <Override PartName="/ppt/ink/ink2148.xml" ContentType="application/inkml+xml"/>
  <Override PartName="/ppt/ink/ink2149.xml" ContentType="application/inkml+xml"/>
  <Override PartName="/ppt/ink/ink2150.xml" ContentType="application/inkml+xml"/>
  <Override PartName="/ppt/ink/ink2151.xml" ContentType="application/inkml+xml"/>
  <Override PartName="/ppt/ink/ink2152.xml" ContentType="application/inkml+xml"/>
  <Override PartName="/ppt/ink/ink2153.xml" ContentType="application/inkml+xml"/>
  <Override PartName="/ppt/ink/ink2154.xml" ContentType="application/inkml+xml"/>
  <Override PartName="/ppt/ink/ink2155.xml" ContentType="application/inkml+xml"/>
  <Override PartName="/ppt/ink/ink2156.xml" ContentType="application/inkml+xml"/>
  <Override PartName="/ppt/ink/ink2157.xml" ContentType="application/inkml+xml"/>
  <Override PartName="/ppt/ink/ink2158.xml" ContentType="application/inkml+xml"/>
  <Override PartName="/ppt/ink/ink2159.xml" ContentType="application/inkml+xml"/>
  <Override PartName="/ppt/ink/ink2160.xml" ContentType="application/inkml+xml"/>
  <Override PartName="/ppt/ink/ink2161.xml" ContentType="application/inkml+xml"/>
  <Override PartName="/ppt/ink/ink2162.xml" ContentType="application/inkml+xml"/>
  <Override PartName="/ppt/ink/ink2163.xml" ContentType="application/inkml+xml"/>
  <Override PartName="/ppt/ink/ink2164.xml" ContentType="application/inkml+xml"/>
  <Override PartName="/ppt/ink/ink2165.xml" ContentType="application/inkml+xml"/>
  <Override PartName="/ppt/ink/ink2166.xml" ContentType="application/inkml+xml"/>
  <Override PartName="/ppt/ink/ink2167.xml" ContentType="application/inkml+xml"/>
  <Override PartName="/ppt/ink/ink2168.xml" ContentType="application/inkml+xml"/>
  <Override PartName="/ppt/ink/ink2169.xml" ContentType="application/inkml+xml"/>
  <Override PartName="/ppt/ink/ink2170.xml" ContentType="application/inkml+xml"/>
  <Override PartName="/ppt/ink/ink2171.xml" ContentType="application/inkml+xml"/>
  <Override PartName="/ppt/ink/ink2172.xml" ContentType="application/inkml+xml"/>
  <Override PartName="/ppt/ink/ink2173.xml" ContentType="application/inkml+xml"/>
  <Override PartName="/ppt/ink/ink2174.xml" ContentType="application/inkml+xml"/>
  <Override PartName="/ppt/ink/ink2175.xml" ContentType="application/inkml+xml"/>
  <Override PartName="/ppt/ink/ink2176.xml" ContentType="application/inkml+xml"/>
  <Override PartName="/ppt/ink/ink2177.xml" ContentType="application/inkml+xml"/>
  <Override PartName="/ppt/ink/ink2178.xml" ContentType="application/inkml+xml"/>
  <Override PartName="/ppt/ink/ink2179.xml" ContentType="application/inkml+xml"/>
  <Override PartName="/ppt/ink/ink2180.xml" ContentType="application/inkml+xml"/>
  <Override PartName="/ppt/ink/ink2181.xml" ContentType="application/inkml+xml"/>
  <Override PartName="/ppt/ink/ink2182.xml" ContentType="application/inkml+xml"/>
  <Override PartName="/ppt/ink/ink2183.xml" ContentType="application/inkml+xml"/>
  <Override PartName="/ppt/ink/ink2184.xml" ContentType="application/inkml+xml"/>
  <Override PartName="/ppt/ink/ink2185.xml" ContentType="application/inkml+xml"/>
  <Override PartName="/ppt/ink/ink2186.xml" ContentType="application/inkml+xml"/>
  <Override PartName="/ppt/ink/ink2187.xml" ContentType="application/inkml+xml"/>
  <Override PartName="/ppt/ink/ink2188.xml" ContentType="application/inkml+xml"/>
  <Override PartName="/ppt/ink/ink2189.xml" ContentType="application/inkml+xml"/>
  <Override PartName="/ppt/ink/ink2190.xml" ContentType="application/inkml+xml"/>
  <Override PartName="/ppt/ink/ink2191.xml" ContentType="application/inkml+xml"/>
  <Override PartName="/ppt/ink/ink2192.xml" ContentType="application/inkml+xml"/>
  <Override PartName="/ppt/ink/ink2193.xml" ContentType="application/inkml+xml"/>
  <Override PartName="/ppt/ink/ink2194.xml" ContentType="application/inkml+xml"/>
  <Override PartName="/ppt/ink/ink2195.xml" ContentType="application/inkml+xml"/>
  <Override PartName="/ppt/ink/ink2196.xml" ContentType="application/inkml+xml"/>
  <Override PartName="/ppt/ink/ink2197.xml" ContentType="application/inkml+xml"/>
  <Override PartName="/ppt/ink/ink2198.xml" ContentType="application/inkml+xml"/>
  <Override PartName="/ppt/ink/ink2199.xml" ContentType="application/inkml+xml"/>
  <Override PartName="/ppt/ink/ink2200.xml" ContentType="application/inkml+xml"/>
  <Override PartName="/ppt/ink/ink2201.xml" ContentType="application/inkml+xml"/>
  <Override PartName="/ppt/ink/ink2202.xml" ContentType="application/inkml+xml"/>
  <Override PartName="/ppt/ink/ink2203.xml" ContentType="application/inkml+xml"/>
  <Override PartName="/ppt/ink/ink2204.xml" ContentType="application/inkml+xml"/>
  <Override PartName="/ppt/ink/ink2205.xml" ContentType="application/inkml+xml"/>
  <Override PartName="/ppt/ink/ink2206.xml" ContentType="application/inkml+xml"/>
  <Override PartName="/ppt/ink/ink2207.xml" ContentType="application/inkml+xml"/>
  <Override PartName="/ppt/ink/ink2208.xml" ContentType="application/inkml+xml"/>
  <Override PartName="/ppt/ink/ink2209.xml" ContentType="application/inkml+xml"/>
  <Override PartName="/ppt/ink/ink2210.xml" ContentType="application/inkml+xml"/>
  <Override PartName="/ppt/ink/ink2211.xml" ContentType="application/inkml+xml"/>
  <Override PartName="/ppt/ink/ink2212.xml" ContentType="application/inkml+xml"/>
  <Override PartName="/ppt/ink/ink2213.xml" ContentType="application/inkml+xml"/>
  <Override PartName="/ppt/ink/ink2214.xml" ContentType="application/inkml+xml"/>
  <Override PartName="/ppt/ink/ink2215.xml" ContentType="application/inkml+xml"/>
  <Override PartName="/ppt/ink/ink2216.xml" ContentType="application/inkml+xml"/>
  <Override PartName="/ppt/ink/ink2217.xml" ContentType="application/inkml+xml"/>
  <Override PartName="/ppt/ink/ink2218.xml" ContentType="application/inkml+xml"/>
  <Override PartName="/ppt/ink/ink2219.xml" ContentType="application/inkml+xml"/>
  <Override PartName="/ppt/ink/ink2220.xml" ContentType="application/inkml+xml"/>
  <Override PartName="/ppt/ink/ink2221.xml" ContentType="application/inkml+xml"/>
  <Override PartName="/ppt/ink/ink2222.xml" ContentType="application/inkml+xml"/>
  <Override PartName="/ppt/ink/ink2223.xml" ContentType="application/inkml+xml"/>
  <Override PartName="/ppt/ink/ink2224.xml" ContentType="application/inkml+xml"/>
  <Override PartName="/ppt/ink/ink2225.xml" ContentType="application/inkml+xml"/>
  <Override PartName="/ppt/ink/ink2226.xml" ContentType="application/inkml+xml"/>
  <Override PartName="/ppt/ink/ink2227.xml" ContentType="application/inkml+xml"/>
  <Override PartName="/ppt/ink/ink2228.xml" ContentType="application/inkml+xml"/>
  <Override PartName="/ppt/ink/ink2229.xml" ContentType="application/inkml+xml"/>
  <Override PartName="/ppt/ink/ink2230.xml" ContentType="application/inkml+xml"/>
  <Override PartName="/ppt/ink/ink2231.xml" ContentType="application/inkml+xml"/>
  <Override PartName="/ppt/ink/ink2232.xml" ContentType="application/inkml+xml"/>
  <Override PartName="/ppt/ink/ink2233.xml" ContentType="application/inkml+xml"/>
  <Override PartName="/ppt/ink/ink2234.xml" ContentType="application/inkml+xml"/>
  <Override PartName="/ppt/ink/ink2235.xml" ContentType="application/inkml+xml"/>
  <Override PartName="/ppt/ink/ink2236.xml" ContentType="application/inkml+xml"/>
  <Override PartName="/ppt/ink/ink2237.xml" ContentType="application/inkml+xml"/>
  <Override PartName="/ppt/ink/ink2238.xml" ContentType="application/inkml+xml"/>
  <Override PartName="/ppt/ink/ink2239.xml" ContentType="application/inkml+xml"/>
  <Override PartName="/ppt/ink/ink2240.xml" ContentType="application/inkml+xml"/>
  <Override PartName="/ppt/ink/ink2241.xml" ContentType="application/inkml+xml"/>
  <Override PartName="/ppt/ink/ink2242.xml" ContentType="application/inkml+xml"/>
  <Override PartName="/ppt/ink/ink2243.xml" ContentType="application/inkml+xml"/>
  <Override PartName="/ppt/ink/ink2244.xml" ContentType="application/inkml+xml"/>
  <Override PartName="/ppt/ink/ink2245.xml" ContentType="application/inkml+xml"/>
  <Override PartName="/ppt/ink/ink2246.xml" ContentType="application/inkml+xml"/>
  <Override PartName="/ppt/ink/ink2247.xml" ContentType="application/inkml+xml"/>
  <Override PartName="/ppt/ink/ink2248.xml" ContentType="application/inkml+xml"/>
  <Override PartName="/ppt/ink/ink2249.xml" ContentType="application/inkml+xml"/>
  <Override PartName="/ppt/ink/ink2250.xml" ContentType="application/inkml+xml"/>
  <Override PartName="/ppt/ink/ink2251.xml" ContentType="application/inkml+xml"/>
  <Override PartName="/ppt/ink/ink2252.xml" ContentType="application/inkml+xml"/>
  <Override PartName="/ppt/ink/ink2253.xml" ContentType="application/inkml+xml"/>
  <Override PartName="/ppt/ink/ink2254.xml" ContentType="application/inkml+xml"/>
  <Override PartName="/ppt/ink/ink2255.xml" ContentType="application/inkml+xml"/>
  <Override PartName="/ppt/ink/ink2256.xml" ContentType="application/inkml+xml"/>
  <Override PartName="/ppt/ink/ink2257.xml" ContentType="application/inkml+xml"/>
  <Override PartName="/ppt/ink/ink2258.xml" ContentType="application/inkml+xml"/>
  <Override PartName="/ppt/ink/ink2259.xml" ContentType="application/inkml+xml"/>
  <Override PartName="/ppt/ink/ink2260.xml" ContentType="application/inkml+xml"/>
  <Override PartName="/ppt/ink/ink2261.xml" ContentType="application/inkml+xml"/>
  <Override PartName="/ppt/ink/ink2262.xml" ContentType="application/inkml+xml"/>
  <Override PartName="/ppt/ink/ink2263.xml" ContentType="application/inkml+xml"/>
  <Override PartName="/ppt/ink/ink2264.xml" ContentType="application/inkml+xml"/>
  <Override PartName="/ppt/ink/ink2265.xml" ContentType="application/inkml+xml"/>
  <Override PartName="/ppt/ink/ink2266.xml" ContentType="application/inkml+xml"/>
  <Override PartName="/ppt/ink/ink2267.xml" ContentType="application/inkml+xml"/>
  <Override PartName="/ppt/ink/ink2268.xml" ContentType="application/inkml+xml"/>
  <Override PartName="/ppt/ink/ink2269.xml" ContentType="application/inkml+xml"/>
  <Override PartName="/ppt/ink/ink2270.xml" ContentType="application/inkml+xml"/>
  <Override PartName="/ppt/ink/ink2271.xml" ContentType="application/inkml+xml"/>
  <Override PartName="/ppt/ink/ink2272.xml" ContentType="application/inkml+xml"/>
  <Override PartName="/ppt/ink/ink2273.xml" ContentType="application/inkml+xml"/>
  <Override PartName="/ppt/ink/ink2274.xml" ContentType="application/inkml+xml"/>
  <Override PartName="/ppt/ink/ink2275.xml" ContentType="application/inkml+xml"/>
  <Override PartName="/ppt/ink/ink2276.xml" ContentType="application/inkml+xml"/>
  <Override PartName="/ppt/ink/ink2277.xml" ContentType="application/inkml+xml"/>
  <Override PartName="/ppt/ink/ink2278.xml" ContentType="application/inkml+xml"/>
  <Override PartName="/ppt/ink/ink2279.xml" ContentType="application/inkml+xml"/>
  <Override PartName="/ppt/ink/ink2280.xml" ContentType="application/inkml+xml"/>
  <Override PartName="/ppt/ink/ink2281.xml" ContentType="application/inkml+xml"/>
  <Override PartName="/ppt/ink/ink2282.xml" ContentType="application/inkml+xml"/>
  <Override PartName="/ppt/ink/ink2283.xml" ContentType="application/inkml+xml"/>
  <Override PartName="/ppt/ink/ink2284.xml" ContentType="application/inkml+xml"/>
  <Override PartName="/ppt/ink/ink2285.xml" ContentType="application/inkml+xml"/>
  <Override PartName="/ppt/ink/ink2286.xml" ContentType="application/inkml+xml"/>
  <Override PartName="/ppt/ink/ink2287.xml" ContentType="application/inkml+xml"/>
  <Override PartName="/ppt/ink/ink2288.xml" ContentType="application/inkml+xml"/>
  <Override PartName="/ppt/ink/ink2289.xml" ContentType="application/inkml+xml"/>
  <Override PartName="/ppt/ink/ink2290.xml" ContentType="application/inkml+xml"/>
  <Override PartName="/ppt/ink/ink2291.xml" ContentType="application/inkml+xml"/>
  <Override PartName="/ppt/ink/ink2292.xml" ContentType="application/inkml+xml"/>
  <Override PartName="/ppt/ink/ink2293.xml" ContentType="application/inkml+xml"/>
  <Override PartName="/ppt/ink/ink2294.xml" ContentType="application/inkml+xml"/>
  <Override PartName="/ppt/ink/ink2295.xml" ContentType="application/inkml+xml"/>
  <Override PartName="/ppt/ink/ink2296.xml" ContentType="application/inkml+xml"/>
  <Override PartName="/ppt/ink/ink2297.xml" ContentType="application/inkml+xml"/>
  <Override PartName="/ppt/ink/ink2298.xml" ContentType="application/inkml+xml"/>
  <Override PartName="/ppt/ink/ink2299.xml" ContentType="application/inkml+xml"/>
  <Override PartName="/ppt/ink/ink2300.xml" ContentType="application/inkml+xml"/>
  <Override PartName="/ppt/ink/ink2301.xml" ContentType="application/inkml+xml"/>
  <Override PartName="/ppt/ink/ink2302.xml" ContentType="application/inkml+xml"/>
  <Override PartName="/ppt/ink/ink2303.xml" ContentType="application/inkml+xml"/>
  <Override PartName="/ppt/ink/ink2304.xml" ContentType="application/inkml+xml"/>
  <Override PartName="/ppt/ink/ink2305.xml" ContentType="application/inkml+xml"/>
  <Override PartName="/ppt/ink/ink2306.xml" ContentType="application/inkml+xml"/>
  <Override PartName="/ppt/ink/ink2307.xml" ContentType="application/inkml+xml"/>
  <Override PartName="/ppt/ink/ink2308.xml" ContentType="application/inkml+xml"/>
  <Override PartName="/ppt/ink/ink2309.xml" ContentType="application/inkml+xml"/>
  <Override PartName="/ppt/ink/ink2310.xml" ContentType="application/inkml+xml"/>
  <Override PartName="/ppt/ink/ink2311.xml" ContentType="application/inkml+xml"/>
  <Override PartName="/ppt/ink/ink2312.xml" ContentType="application/inkml+xml"/>
  <Override PartName="/ppt/ink/ink2313.xml" ContentType="application/inkml+xml"/>
  <Override PartName="/ppt/ink/ink2314.xml" ContentType="application/inkml+xml"/>
  <Override PartName="/ppt/ink/ink2315.xml" ContentType="application/inkml+xml"/>
  <Override PartName="/ppt/ink/ink2316.xml" ContentType="application/inkml+xml"/>
  <Override PartName="/ppt/ink/ink2317.xml" ContentType="application/inkml+xml"/>
  <Override PartName="/ppt/ink/ink2318.xml" ContentType="application/inkml+xml"/>
  <Override PartName="/ppt/ink/ink2319.xml" ContentType="application/inkml+xml"/>
  <Override PartName="/ppt/ink/ink2320.xml" ContentType="application/inkml+xml"/>
  <Override PartName="/ppt/ink/ink2321.xml" ContentType="application/inkml+xml"/>
  <Override PartName="/ppt/ink/ink2322.xml" ContentType="application/inkml+xml"/>
  <Override PartName="/ppt/ink/ink2323.xml" ContentType="application/inkml+xml"/>
  <Override PartName="/ppt/ink/ink2324.xml" ContentType="application/inkml+xml"/>
  <Override PartName="/ppt/ink/ink2325.xml" ContentType="application/inkml+xml"/>
  <Override PartName="/ppt/ink/ink2326.xml" ContentType="application/inkml+xml"/>
  <Override PartName="/ppt/ink/ink2327.xml" ContentType="application/inkml+xml"/>
  <Override PartName="/ppt/ink/ink2328.xml" ContentType="application/inkml+xml"/>
  <Override PartName="/ppt/ink/ink2329.xml" ContentType="application/inkml+xml"/>
  <Override PartName="/ppt/ink/ink2330.xml" ContentType="application/inkml+xml"/>
  <Override PartName="/ppt/ink/ink2331.xml" ContentType="application/inkml+xml"/>
  <Override PartName="/ppt/ink/ink2332.xml" ContentType="application/inkml+xml"/>
  <Override PartName="/ppt/ink/ink2333.xml" ContentType="application/inkml+xml"/>
  <Override PartName="/ppt/ink/ink2334.xml" ContentType="application/inkml+xml"/>
  <Override PartName="/ppt/ink/ink2335.xml" ContentType="application/inkml+xml"/>
  <Override PartName="/ppt/ink/ink2336.xml" ContentType="application/inkml+xml"/>
  <Override PartName="/ppt/ink/ink2337.xml" ContentType="application/inkml+xml"/>
  <Override PartName="/ppt/ink/ink2338.xml" ContentType="application/inkml+xml"/>
  <Override PartName="/ppt/ink/ink2339.xml" ContentType="application/inkml+xml"/>
  <Override PartName="/ppt/ink/ink2340.xml" ContentType="application/inkml+xml"/>
  <Override PartName="/ppt/ink/ink2341.xml" ContentType="application/inkml+xml"/>
  <Override PartName="/ppt/ink/ink2342.xml" ContentType="application/inkml+xml"/>
  <Override PartName="/ppt/ink/ink2343.xml" ContentType="application/inkml+xml"/>
  <Override PartName="/ppt/ink/ink2344.xml" ContentType="application/inkml+xml"/>
  <Override PartName="/ppt/ink/ink2345.xml" ContentType="application/inkml+xml"/>
  <Override PartName="/ppt/ink/ink2346.xml" ContentType="application/inkml+xml"/>
  <Override PartName="/ppt/ink/ink2347.xml" ContentType="application/inkml+xml"/>
  <Override PartName="/ppt/ink/ink2348.xml" ContentType="application/inkml+xml"/>
  <Override PartName="/ppt/ink/ink2349.xml" ContentType="application/inkml+xml"/>
  <Override PartName="/ppt/ink/ink2350.xml" ContentType="application/inkml+xml"/>
  <Override PartName="/ppt/ink/ink2351.xml" ContentType="application/inkml+xml"/>
  <Override PartName="/ppt/ink/ink2352.xml" ContentType="application/inkml+xml"/>
  <Override PartName="/ppt/ink/ink2353.xml" ContentType="application/inkml+xml"/>
  <Override PartName="/ppt/ink/ink2354.xml" ContentType="application/inkml+xml"/>
  <Override PartName="/ppt/ink/ink2355.xml" ContentType="application/inkml+xml"/>
  <Override PartName="/ppt/ink/ink2356.xml" ContentType="application/inkml+xml"/>
  <Override PartName="/ppt/ink/ink2357.xml" ContentType="application/inkml+xml"/>
  <Override PartName="/ppt/ink/ink2358.xml" ContentType="application/inkml+xml"/>
  <Override PartName="/ppt/ink/ink2359.xml" ContentType="application/inkml+xml"/>
  <Override PartName="/ppt/ink/ink2360.xml" ContentType="application/inkml+xml"/>
  <Override PartName="/ppt/ink/ink2361.xml" ContentType="application/inkml+xml"/>
  <Override PartName="/ppt/ink/ink2362.xml" ContentType="application/inkml+xml"/>
  <Override PartName="/ppt/ink/ink2363.xml" ContentType="application/inkml+xml"/>
  <Override PartName="/ppt/ink/ink2364.xml" ContentType="application/inkml+xml"/>
  <Override PartName="/ppt/ink/ink2365.xml" ContentType="application/inkml+xml"/>
  <Override PartName="/ppt/ink/ink2366.xml" ContentType="application/inkml+xml"/>
  <Override PartName="/ppt/ink/ink2367.xml" ContentType="application/inkml+xml"/>
  <Override PartName="/ppt/ink/ink2368.xml" ContentType="application/inkml+xml"/>
  <Override PartName="/ppt/ink/ink2369.xml" ContentType="application/inkml+xml"/>
  <Override PartName="/ppt/ink/ink2370.xml" ContentType="application/inkml+xml"/>
  <Override PartName="/ppt/ink/ink2371.xml" ContentType="application/inkml+xml"/>
  <Override PartName="/ppt/ink/ink2372.xml" ContentType="application/inkml+xml"/>
  <Override PartName="/ppt/ink/ink2373.xml" ContentType="application/inkml+xml"/>
  <Override PartName="/ppt/ink/ink2374.xml" ContentType="application/inkml+xml"/>
  <Override PartName="/ppt/ink/ink2375.xml" ContentType="application/inkml+xml"/>
  <Override PartName="/ppt/ink/ink2376.xml" ContentType="application/inkml+xml"/>
  <Override PartName="/ppt/ink/ink2377.xml" ContentType="application/inkml+xml"/>
  <Override PartName="/ppt/ink/ink2378.xml" ContentType="application/inkml+xml"/>
  <Override PartName="/ppt/ink/ink2379.xml" ContentType="application/inkml+xml"/>
  <Override PartName="/ppt/ink/ink2380.xml" ContentType="application/inkml+xml"/>
  <Override PartName="/ppt/ink/ink2381.xml" ContentType="application/inkml+xml"/>
  <Override PartName="/ppt/ink/ink2382.xml" ContentType="application/inkml+xml"/>
  <Override PartName="/ppt/ink/ink2383.xml" ContentType="application/inkml+xml"/>
  <Override PartName="/ppt/ink/ink2384.xml" ContentType="application/inkml+xml"/>
  <Override PartName="/ppt/ink/ink2385.xml" ContentType="application/inkml+xml"/>
  <Override PartName="/ppt/ink/ink2386.xml" ContentType="application/inkml+xml"/>
  <Override PartName="/ppt/ink/ink2387.xml" ContentType="application/inkml+xml"/>
  <Override PartName="/ppt/ink/ink2388.xml" ContentType="application/inkml+xml"/>
  <Override PartName="/ppt/ink/ink2389.xml" ContentType="application/inkml+xml"/>
  <Override PartName="/ppt/ink/ink2390.xml" ContentType="application/inkml+xml"/>
  <Override PartName="/ppt/ink/ink2391.xml" ContentType="application/inkml+xml"/>
  <Override PartName="/ppt/ink/ink2392.xml" ContentType="application/inkml+xml"/>
  <Override PartName="/ppt/ink/ink2393.xml" ContentType="application/inkml+xml"/>
  <Override PartName="/ppt/ink/ink2394.xml" ContentType="application/inkml+xml"/>
  <Override PartName="/ppt/ink/ink2395.xml" ContentType="application/inkml+xml"/>
  <Override PartName="/ppt/ink/ink2396.xml" ContentType="application/inkml+xml"/>
  <Override PartName="/ppt/ink/ink2397.xml" ContentType="application/inkml+xml"/>
  <Override PartName="/ppt/ink/ink2398.xml" ContentType="application/inkml+xml"/>
  <Override PartName="/ppt/ink/ink2399.xml" ContentType="application/inkml+xml"/>
  <Override PartName="/ppt/ink/ink2400.xml" ContentType="application/inkml+xml"/>
  <Override PartName="/ppt/ink/ink2401.xml" ContentType="application/inkml+xml"/>
  <Override PartName="/ppt/ink/ink2402.xml" ContentType="application/inkml+xml"/>
  <Override PartName="/ppt/ink/ink2403.xml" ContentType="application/inkml+xml"/>
  <Override PartName="/ppt/ink/ink2404.xml" ContentType="application/inkml+xml"/>
  <Override PartName="/ppt/ink/ink2405.xml" ContentType="application/inkml+xml"/>
  <Override PartName="/ppt/ink/ink2406.xml" ContentType="application/inkml+xml"/>
  <Override PartName="/ppt/ink/ink2407.xml" ContentType="application/inkml+xml"/>
  <Override PartName="/ppt/ink/ink2408.xml" ContentType="application/inkml+xml"/>
  <Override PartName="/ppt/ink/ink2409.xml" ContentType="application/inkml+xml"/>
  <Override PartName="/ppt/ink/ink2410.xml" ContentType="application/inkml+xml"/>
  <Override PartName="/ppt/ink/ink2411.xml" ContentType="application/inkml+xml"/>
  <Override PartName="/ppt/ink/ink2412.xml" ContentType="application/inkml+xml"/>
  <Override PartName="/ppt/ink/ink2413.xml" ContentType="application/inkml+xml"/>
  <Override PartName="/ppt/ink/ink2414.xml" ContentType="application/inkml+xml"/>
  <Override PartName="/ppt/ink/ink2415.xml" ContentType="application/inkml+xml"/>
  <Override PartName="/ppt/ink/ink2416.xml" ContentType="application/inkml+xml"/>
  <Override PartName="/ppt/ink/ink2417.xml" ContentType="application/inkml+xml"/>
  <Override PartName="/ppt/ink/ink2418.xml" ContentType="application/inkml+xml"/>
  <Override PartName="/ppt/ink/ink2419.xml" ContentType="application/inkml+xml"/>
  <Override PartName="/ppt/ink/ink2420.xml" ContentType="application/inkml+xml"/>
  <Override PartName="/ppt/ink/ink2421.xml" ContentType="application/inkml+xml"/>
  <Override PartName="/ppt/ink/ink2422.xml" ContentType="application/inkml+xml"/>
  <Override PartName="/ppt/ink/ink2423.xml" ContentType="application/inkml+xml"/>
  <Override PartName="/ppt/ink/ink2424.xml" ContentType="application/inkml+xml"/>
  <Override PartName="/ppt/ink/ink2425.xml" ContentType="application/inkml+xml"/>
  <Override PartName="/ppt/ink/ink2426.xml" ContentType="application/inkml+xml"/>
  <Override PartName="/ppt/ink/ink2427.xml" ContentType="application/inkml+xml"/>
  <Override PartName="/ppt/ink/ink2428.xml" ContentType="application/inkml+xml"/>
  <Override PartName="/ppt/ink/ink2429.xml" ContentType="application/inkml+xml"/>
  <Override PartName="/ppt/ink/ink2430.xml" ContentType="application/inkml+xml"/>
  <Override PartName="/ppt/ink/ink2431.xml" ContentType="application/inkml+xml"/>
  <Override PartName="/ppt/ink/ink2432.xml" ContentType="application/inkml+xml"/>
  <Override PartName="/ppt/ink/ink2433.xml" ContentType="application/inkml+xml"/>
  <Override PartName="/ppt/ink/ink2434.xml" ContentType="application/inkml+xml"/>
  <Override PartName="/ppt/ink/ink2435.xml" ContentType="application/inkml+xml"/>
  <Override PartName="/ppt/ink/ink2436.xml" ContentType="application/inkml+xml"/>
  <Override PartName="/ppt/ink/ink2437.xml" ContentType="application/inkml+xml"/>
  <Override PartName="/ppt/ink/ink2438.xml" ContentType="application/inkml+xml"/>
  <Override PartName="/ppt/ink/ink2439.xml" ContentType="application/inkml+xml"/>
  <Override PartName="/ppt/ink/ink2440.xml" ContentType="application/inkml+xml"/>
  <Override PartName="/ppt/ink/ink2441.xml" ContentType="application/inkml+xml"/>
  <Override PartName="/ppt/ink/ink2442.xml" ContentType="application/inkml+xml"/>
  <Override PartName="/ppt/ink/ink2443.xml" ContentType="application/inkml+xml"/>
  <Override PartName="/ppt/ink/ink2444.xml" ContentType="application/inkml+xml"/>
  <Override PartName="/ppt/ink/ink2445.xml" ContentType="application/inkml+xml"/>
  <Override PartName="/ppt/ink/ink2446.xml" ContentType="application/inkml+xml"/>
  <Override PartName="/ppt/ink/ink2447.xml" ContentType="application/inkml+xml"/>
  <Override PartName="/ppt/ink/ink2448.xml" ContentType="application/inkml+xml"/>
  <Override PartName="/ppt/ink/ink2449.xml" ContentType="application/inkml+xml"/>
  <Override PartName="/ppt/ink/ink2450.xml" ContentType="application/inkml+xml"/>
  <Override PartName="/ppt/ink/ink2451.xml" ContentType="application/inkml+xml"/>
  <Override PartName="/ppt/ink/ink2452.xml" ContentType="application/inkml+xml"/>
  <Override PartName="/ppt/ink/ink2453.xml" ContentType="application/inkml+xml"/>
  <Override PartName="/ppt/ink/ink2454.xml" ContentType="application/inkml+xml"/>
  <Override PartName="/ppt/ink/ink2455.xml" ContentType="application/inkml+xml"/>
  <Override PartName="/ppt/ink/ink2456.xml" ContentType="application/inkml+xml"/>
  <Override PartName="/ppt/ink/ink2457.xml" ContentType="application/inkml+xml"/>
  <Override PartName="/ppt/ink/ink2458.xml" ContentType="application/inkml+xml"/>
  <Override PartName="/ppt/ink/ink2459.xml" ContentType="application/inkml+xml"/>
  <Override PartName="/ppt/ink/ink2460.xml" ContentType="application/inkml+xml"/>
  <Override PartName="/ppt/ink/ink2461.xml" ContentType="application/inkml+xml"/>
  <Override PartName="/ppt/ink/ink2462.xml" ContentType="application/inkml+xml"/>
  <Override PartName="/ppt/ink/ink2463.xml" ContentType="application/inkml+xml"/>
  <Override PartName="/ppt/ink/ink2464.xml" ContentType="application/inkml+xml"/>
  <Override PartName="/ppt/ink/ink2465.xml" ContentType="application/inkml+xml"/>
  <Override PartName="/ppt/ink/ink2466.xml" ContentType="application/inkml+xml"/>
  <Override PartName="/ppt/ink/ink2467.xml" ContentType="application/inkml+xml"/>
  <Override PartName="/ppt/ink/ink2468.xml" ContentType="application/inkml+xml"/>
  <Override PartName="/ppt/ink/ink2469.xml" ContentType="application/inkml+xml"/>
  <Override PartName="/ppt/ink/ink2470.xml" ContentType="application/inkml+xml"/>
  <Override PartName="/ppt/ink/ink2471.xml" ContentType="application/inkml+xml"/>
  <Override PartName="/ppt/ink/ink2472.xml" ContentType="application/inkml+xml"/>
  <Override PartName="/ppt/ink/ink2473.xml" ContentType="application/inkml+xml"/>
  <Override PartName="/ppt/ink/ink2474.xml" ContentType="application/inkml+xml"/>
  <Override PartName="/ppt/ink/ink2475.xml" ContentType="application/inkml+xml"/>
  <Override PartName="/ppt/ink/ink2476.xml" ContentType="application/inkml+xml"/>
  <Override PartName="/ppt/ink/ink2477.xml" ContentType="application/inkml+xml"/>
  <Override PartName="/ppt/ink/ink2478.xml" ContentType="application/inkml+xml"/>
  <Override PartName="/ppt/ink/ink2479.xml" ContentType="application/inkml+xml"/>
  <Override PartName="/ppt/ink/ink2480.xml" ContentType="application/inkml+xml"/>
  <Override PartName="/ppt/ink/ink2481.xml" ContentType="application/inkml+xml"/>
  <Override PartName="/ppt/ink/ink2482.xml" ContentType="application/inkml+xml"/>
  <Override PartName="/ppt/ink/ink2483.xml" ContentType="application/inkml+xml"/>
  <Override PartName="/ppt/ink/ink2484.xml" ContentType="application/inkml+xml"/>
  <Override PartName="/ppt/ink/ink2485.xml" ContentType="application/inkml+xml"/>
  <Override PartName="/ppt/ink/ink2486.xml" ContentType="application/inkml+xml"/>
  <Override PartName="/ppt/ink/ink2487.xml" ContentType="application/inkml+xml"/>
  <Override PartName="/ppt/ink/ink2488.xml" ContentType="application/inkml+xml"/>
  <Override PartName="/ppt/ink/ink2489.xml" ContentType="application/inkml+xml"/>
  <Override PartName="/ppt/ink/ink2490.xml" ContentType="application/inkml+xml"/>
  <Override PartName="/ppt/ink/ink2491.xml" ContentType="application/inkml+xml"/>
  <Override PartName="/ppt/ink/ink2492.xml" ContentType="application/inkml+xml"/>
  <Override PartName="/ppt/ink/ink2493.xml" ContentType="application/inkml+xml"/>
  <Override PartName="/ppt/ink/ink2494.xml" ContentType="application/inkml+xml"/>
  <Override PartName="/ppt/ink/ink2495.xml" ContentType="application/inkml+xml"/>
  <Override PartName="/ppt/ink/ink2496.xml" ContentType="application/inkml+xml"/>
  <Override PartName="/ppt/ink/ink2497.xml" ContentType="application/inkml+xml"/>
  <Override PartName="/ppt/ink/ink2498.xml" ContentType="application/inkml+xml"/>
  <Override PartName="/ppt/ink/ink2499.xml" ContentType="application/inkml+xml"/>
  <Override PartName="/ppt/ink/ink2500.xml" ContentType="application/inkml+xml"/>
  <Override PartName="/ppt/ink/ink2501.xml" ContentType="application/inkml+xml"/>
  <Override PartName="/ppt/ink/ink2502.xml" ContentType="application/inkml+xml"/>
  <Override PartName="/ppt/ink/ink2503.xml" ContentType="application/inkml+xml"/>
  <Override PartName="/ppt/ink/ink2504.xml" ContentType="application/inkml+xml"/>
  <Override PartName="/ppt/ink/ink2505.xml" ContentType="application/inkml+xml"/>
  <Override PartName="/ppt/ink/ink2506.xml" ContentType="application/inkml+xml"/>
  <Override PartName="/ppt/ink/ink2507.xml" ContentType="application/inkml+xml"/>
  <Override PartName="/ppt/ink/ink2508.xml" ContentType="application/inkml+xml"/>
  <Override PartName="/ppt/ink/ink2509.xml" ContentType="application/inkml+xml"/>
  <Override PartName="/ppt/ink/ink2510.xml" ContentType="application/inkml+xml"/>
  <Override PartName="/ppt/ink/ink2511.xml" ContentType="application/inkml+xml"/>
  <Override PartName="/ppt/ink/ink2512.xml" ContentType="application/inkml+xml"/>
  <Override PartName="/ppt/ink/ink2513.xml" ContentType="application/inkml+xml"/>
  <Override PartName="/ppt/ink/ink2514.xml" ContentType="application/inkml+xml"/>
  <Override PartName="/ppt/ink/ink2515.xml" ContentType="application/inkml+xml"/>
  <Override PartName="/ppt/ink/ink2516.xml" ContentType="application/inkml+xml"/>
  <Override PartName="/ppt/ink/ink2517.xml" ContentType="application/inkml+xml"/>
  <Override PartName="/ppt/ink/ink2518.xml" ContentType="application/inkml+xml"/>
  <Override PartName="/ppt/ink/ink2519.xml" ContentType="application/inkml+xml"/>
  <Override PartName="/ppt/ink/ink2520.xml" ContentType="application/inkml+xml"/>
  <Override PartName="/ppt/ink/ink2521.xml" ContentType="application/inkml+xml"/>
  <Override PartName="/ppt/ink/ink2522.xml" ContentType="application/inkml+xml"/>
  <Override PartName="/ppt/ink/ink2523.xml" ContentType="application/inkml+xml"/>
  <Override PartName="/ppt/ink/ink2524.xml" ContentType="application/inkml+xml"/>
  <Override PartName="/ppt/ink/ink2525.xml" ContentType="application/inkml+xml"/>
  <Override PartName="/ppt/ink/ink2526.xml" ContentType="application/inkml+xml"/>
  <Override PartName="/ppt/ink/ink2527.xml" ContentType="application/inkml+xml"/>
  <Override PartName="/ppt/ink/ink2528.xml" ContentType="application/inkml+xml"/>
  <Override PartName="/ppt/ink/ink2529.xml" ContentType="application/inkml+xml"/>
  <Override PartName="/ppt/ink/ink2530.xml" ContentType="application/inkml+xml"/>
  <Override PartName="/ppt/ink/ink2531.xml" ContentType="application/inkml+xml"/>
  <Override PartName="/ppt/ink/ink2532.xml" ContentType="application/inkml+xml"/>
  <Override PartName="/ppt/ink/ink2533.xml" ContentType="application/inkml+xml"/>
  <Override PartName="/ppt/ink/ink2534.xml" ContentType="application/inkml+xml"/>
  <Override PartName="/ppt/ink/ink2535.xml" ContentType="application/inkml+xml"/>
  <Override PartName="/ppt/ink/ink2536.xml" ContentType="application/inkml+xml"/>
  <Override PartName="/ppt/ink/ink2537.xml" ContentType="application/inkml+xml"/>
  <Override PartName="/ppt/ink/ink2538.xml" ContentType="application/inkml+xml"/>
  <Override PartName="/ppt/ink/ink2539.xml" ContentType="application/inkml+xml"/>
  <Override PartName="/ppt/ink/ink2540.xml" ContentType="application/inkml+xml"/>
  <Override PartName="/ppt/ink/ink2541.xml" ContentType="application/inkml+xml"/>
  <Override PartName="/ppt/ink/ink2542.xml" ContentType="application/inkml+xml"/>
  <Override PartName="/ppt/ink/ink2543.xml" ContentType="application/inkml+xml"/>
  <Override PartName="/ppt/ink/ink2544.xml" ContentType="application/inkml+xml"/>
  <Override PartName="/ppt/ink/ink2545.xml" ContentType="application/inkml+xml"/>
  <Override PartName="/ppt/ink/ink2546.xml" ContentType="application/inkml+xml"/>
  <Override PartName="/ppt/ink/ink2547.xml" ContentType="application/inkml+xml"/>
  <Override PartName="/ppt/ink/ink2548.xml" ContentType="application/inkml+xml"/>
  <Override PartName="/ppt/ink/ink2549.xml" ContentType="application/inkml+xml"/>
  <Override PartName="/ppt/ink/ink2550.xml" ContentType="application/inkml+xml"/>
  <Override PartName="/ppt/ink/ink2551.xml" ContentType="application/inkml+xml"/>
  <Override PartName="/ppt/ink/ink2552.xml" ContentType="application/inkml+xml"/>
  <Override PartName="/ppt/ink/ink2553.xml" ContentType="application/inkml+xml"/>
  <Override PartName="/ppt/ink/ink2554.xml" ContentType="application/inkml+xml"/>
  <Override PartName="/ppt/ink/ink2555.xml" ContentType="application/inkml+xml"/>
  <Override PartName="/ppt/ink/ink2556.xml" ContentType="application/inkml+xml"/>
  <Override PartName="/ppt/ink/ink2557.xml" ContentType="application/inkml+xml"/>
  <Override PartName="/ppt/ink/ink2558.xml" ContentType="application/inkml+xml"/>
  <Override PartName="/ppt/ink/ink2559.xml" ContentType="application/inkml+xml"/>
  <Override PartName="/ppt/ink/ink2560.xml" ContentType="application/inkml+xml"/>
  <Override PartName="/ppt/ink/ink2561.xml" ContentType="application/inkml+xml"/>
  <Override PartName="/ppt/ink/ink2562.xml" ContentType="application/inkml+xml"/>
  <Override PartName="/ppt/ink/ink2563.xml" ContentType="application/inkml+xml"/>
  <Override PartName="/ppt/ink/ink2564.xml" ContentType="application/inkml+xml"/>
  <Override PartName="/ppt/ink/ink2565.xml" ContentType="application/inkml+xml"/>
  <Override PartName="/ppt/ink/ink2566.xml" ContentType="application/inkml+xml"/>
  <Override PartName="/ppt/ink/ink2567.xml" ContentType="application/inkml+xml"/>
  <Override PartName="/ppt/ink/ink2568.xml" ContentType="application/inkml+xml"/>
  <Override PartName="/ppt/ink/ink2569.xml" ContentType="application/inkml+xml"/>
  <Override PartName="/ppt/ink/ink2570.xml" ContentType="application/inkml+xml"/>
  <Override PartName="/ppt/ink/ink2571.xml" ContentType="application/inkml+xml"/>
  <Override PartName="/ppt/ink/ink2572.xml" ContentType="application/inkml+xml"/>
  <Override PartName="/ppt/ink/ink2573.xml" ContentType="application/inkml+xml"/>
  <Override PartName="/ppt/ink/ink2574.xml" ContentType="application/inkml+xml"/>
  <Override PartName="/ppt/ink/ink2575.xml" ContentType="application/inkml+xml"/>
  <Override PartName="/ppt/ink/ink2576.xml" ContentType="application/inkml+xml"/>
  <Override PartName="/ppt/ink/ink2577.xml" ContentType="application/inkml+xml"/>
  <Override PartName="/ppt/ink/ink2578.xml" ContentType="application/inkml+xml"/>
  <Override PartName="/ppt/ink/ink2579.xml" ContentType="application/inkml+xml"/>
  <Override PartName="/ppt/ink/ink2580.xml" ContentType="application/inkml+xml"/>
  <Override PartName="/ppt/ink/ink2581.xml" ContentType="application/inkml+xml"/>
  <Override PartName="/ppt/ink/ink2582.xml" ContentType="application/inkml+xml"/>
  <Override PartName="/ppt/ink/ink2583.xml" ContentType="application/inkml+xml"/>
  <Override PartName="/ppt/ink/ink2584.xml" ContentType="application/inkml+xml"/>
  <Override PartName="/ppt/ink/ink2585.xml" ContentType="application/inkml+xml"/>
  <Override PartName="/ppt/ink/ink2586.xml" ContentType="application/inkml+xml"/>
  <Override PartName="/ppt/ink/ink2587.xml" ContentType="application/inkml+xml"/>
  <Override PartName="/ppt/ink/ink2588.xml" ContentType="application/inkml+xml"/>
  <Override PartName="/ppt/ink/ink2589.xml" ContentType="application/inkml+xml"/>
  <Override PartName="/ppt/ink/ink2590.xml" ContentType="application/inkml+xml"/>
  <Override PartName="/ppt/ink/ink2591.xml" ContentType="application/inkml+xml"/>
  <Override PartName="/ppt/ink/ink2592.xml" ContentType="application/inkml+xml"/>
  <Override PartName="/ppt/ink/ink2593.xml" ContentType="application/inkml+xml"/>
  <Override PartName="/ppt/ink/ink2594.xml" ContentType="application/inkml+xml"/>
  <Override PartName="/ppt/ink/ink2595.xml" ContentType="application/inkml+xml"/>
  <Override PartName="/ppt/ink/ink2596.xml" ContentType="application/inkml+xml"/>
  <Override PartName="/ppt/ink/ink2597.xml" ContentType="application/inkml+xml"/>
  <Override PartName="/ppt/ink/ink2598.xml" ContentType="application/inkml+xml"/>
  <Override PartName="/ppt/ink/ink2599.xml" ContentType="application/inkml+xml"/>
  <Override PartName="/ppt/ink/ink2600.xml" ContentType="application/inkml+xml"/>
  <Override PartName="/ppt/ink/ink2601.xml" ContentType="application/inkml+xml"/>
  <Override PartName="/ppt/ink/ink2602.xml" ContentType="application/inkml+xml"/>
  <Override PartName="/ppt/ink/ink2603.xml" ContentType="application/inkml+xml"/>
  <Override PartName="/ppt/ink/ink2604.xml" ContentType="application/inkml+xml"/>
  <Override PartName="/ppt/ink/ink2605.xml" ContentType="application/inkml+xml"/>
  <Override PartName="/ppt/ink/ink2606.xml" ContentType="application/inkml+xml"/>
  <Override PartName="/ppt/ink/ink2607.xml" ContentType="application/inkml+xml"/>
  <Override PartName="/ppt/ink/ink2608.xml" ContentType="application/inkml+xml"/>
  <Override PartName="/ppt/ink/ink2609.xml" ContentType="application/inkml+xml"/>
  <Override PartName="/ppt/ink/ink2610.xml" ContentType="application/inkml+xml"/>
  <Override PartName="/ppt/ink/ink2611.xml" ContentType="application/inkml+xml"/>
  <Override PartName="/ppt/ink/ink2612.xml" ContentType="application/inkml+xml"/>
  <Override PartName="/ppt/ink/ink2613.xml" ContentType="application/inkml+xml"/>
  <Override PartName="/ppt/ink/ink2614.xml" ContentType="application/inkml+xml"/>
  <Override PartName="/ppt/ink/ink2615.xml" ContentType="application/inkml+xml"/>
  <Override PartName="/ppt/ink/ink2616.xml" ContentType="application/inkml+xml"/>
  <Override PartName="/ppt/ink/ink2617.xml" ContentType="application/inkml+xml"/>
  <Override PartName="/ppt/ink/ink2618.xml" ContentType="application/inkml+xml"/>
  <Override PartName="/ppt/ink/ink2619.xml" ContentType="application/inkml+xml"/>
  <Override PartName="/ppt/ink/ink2620.xml" ContentType="application/inkml+xml"/>
  <Override PartName="/ppt/ink/ink2621.xml" ContentType="application/inkml+xml"/>
  <Override PartName="/ppt/ink/ink2622.xml" ContentType="application/inkml+xml"/>
  <Override PartName="/ppt/ink/ink2623.xml" ContentType="application/inkml+xml"/>
  <Override PartName="/ppt/ink/ink2624.xml" ContentType="application/inkml+xml"/>
  <Override PartName="/ppt/ink/ink2625.xml" ContentType="application/inkml+xml"/>
  <Override PartName="/ppt/ink/ink2626.xml" ContentType="application/inkml+xml"/>
  <Override PartName="/ppt/ink/ink2627.xml" ContentType="application/inkml+xml"/>
  <Override PartName="/ppt/ink/ink2628.xml" ContentType="application/inkml+xml"/>
  <Override PartName="/ppt/ink/ink2629.xml" ContentType="application/inkml+xml"/>
  <Override PartName="/ppt/ink/ink2630.xml" ContentType="application/inkml+xml"/>
  <Override PartName="/ppt/ink/ink2631.xml" ContentType="application/inkml+xml"/>
  <Override PartName="/ppt/ink/ink2632.xml" ContentType="application/inkml+xml"/>
  <Override PartName="/ppt/ink/ink2633.xml" ContentType="application/inkml+xml"/>
  <Override PartName="/ppt/ink/ink2634.xml" ContentType="application/inkml+xml"/>
  <Override PartName="/ppt/ink/ink2635.xml" ContentType="application/inkml+xml"/>
  <Override PartName="/ppt/ink/ink2636.xml" ContentType="application/inkml+xml"/>
  <Override PartName="/ppt/ink/ink2637.xml" ContentType="application/inkml+xml"/>
  <Override PartName="/ppt/ink/ink2638.xml" ContentType="application/inkml+xml"/>
  <Override PartName="/ppt/ink/ink2639.xml" ContentType="application/inkml+xml"/>
  <Override PartName="/ppt/ink/ink2640.xml" ContentType="application/inkml+xml"/>
  <Override PartName="/ppt/ink/ink2641.xml" ContentType="application/inkml+xml"/>
  <Override PartName="/ppt/ink/ink2642.xml" ContentType="application/inkml+xml"/>
  <Override PartName="/ppt/ink/ink2643.xml" ContentType="application/inkml+xml"/>
  <Override PartName="/ppt/ink/ink2644.xml" ContentType="application/inkml+xml"/>
  <Override PartName="/ppt/ink/ink2645.xml" ContentType="application/inkml+xml"/>
  <Override PartName="/ppt/ink/ink2646.xml" ContentType="application/inkml+xml"/>
  <Override PartName="/ppt/ink/ink2647.xml" ContentType="application/inkml+xml"/>
  <Override PartName="/ppt/ink/ink2648.xml" ContentType="application/inkml+xml"/>
  <Override PartName="/ppt/ink/ink2649.xml" ContentType="application/inkml+xml"/>
  <Override PartName="/ppt/ink/ink2650.xml" ContentType="application/inkml+xml"/>
  <Override PartName="/ppt/ink/ink2651.xml" ContentType="application/inkml+xml"/>
  <Override PartName="/ppt/ink/ink2652.xml" ContentType="application/inkml+xml"/>
  <Override PartName="/ppt/ink/ink2653.xml" ContentType="application/inkml+xml"/>
  <Override PartName="/ppt/ink/ink2654.xml" ContentType="application/inkml+xml"/>
  <Override PartName="/ppt/ink/ink2655.xml" ContentType="application/inkml+xml"/>
  <Override PartName="/ppt/ink/ink2656.xml" ContentType="application/inkml+xml"/>
  <Override PartName="/ppt/ink/ink2657.xml" ContentType="application/inkml+xml"/>
  <Override PartName="/ppt/ink/ink2658.xml" ContentType="application/inkml+xml"/>
  <Override PartName="/ppt/ink/ink2659.xml" ContentType="application/inkml+xml"/>
  <Override PartName="/ppt/ink/ink2660.xml" ContentType="application/inkml+xml"/>
  <Override PartName="/ppt/ink/ink2661.xml" ContentType="application/inkml+xml"/>
  <Override PartName="/ppt/ink/ink2662.xml" ContentType="application/inkml+xml"/>
  <Override PartName="/ppt/ink/ink2663.xml" ContentType="application/inkml+xml"/>
  <Override PartName="/ppt/ink/ink2664.xml" ContentType="application/inkml+xml"/>
  <Override PartName="/ppt/ink/ink2665.xml" ContentType="application/inkml+xml"/>
  <Override PartName="/ppt/ink/ink2666.xml" ContentType="application/inkml+xml"/>
  <Override PartName="/ppt/ink/ink2667.xml" ContentType="application/inkml+xml"/>
  <Override PartName="/ppt/ink/ink2668.xml" ContentType="application/inkml+xml"/>
  <Override PartName="/ppt/ink/ink2669.xml" ContentType="application/inkml+xml"/>
  <Override PartName="/ppt/ink/ink2670.xml" ContentType="application/inkml+xml"/>
  <Override PartName="/ppt/ink/ink2671.xml" ContentType="application/inkml+xml"/>
  <Override PartName="/ppt/ink/ink2672.xml" ContentType="application/inkml+xml"/>
  <Override PartName="/ppt/ink/ink2673.xml" ContentType="application/inkml+xml"/>
  <Override PartName="/ppt/ink/ink2674.xml" ContentType="application/inkml+xml"/>
  <Override PartName="/ppt/ink/ink2675.xml" ContentType="application/inkml+xml"/>
  <Override PartName="/ppt/ink/ink2676.xml" ContentType="application/inkml+xml"/>
  <Override PartName="/ppt/ink/ink2677.xml" ContentType="application/inkml+xml"/>
  <Override PartName="/ppt/ink/ink2678.xml" ContentType="application/inkml+xml"/>
  <Override PartName="/ppt/ink/ink2679.xml" ContentType="application/inkml+xml"/>
  <Override PartName="/ppt/ink/ink2680.xml" ContentType="application/inkml+xml"/>
  <Override PartName="/ppt/ink/ink2681.xml" ContentType="application/inkml+xml"/>
  <Override PartName="/ppt/ink/ink2682.xml" ContentType="application/inkml+xml"/>
  <Override PartName="/ppt/ink/ink2683.xml" ContentType="application/inkml+xml"/>
  <Override PartName="/ppt/ink/ink2684.xml" ContentType="application/inkml+xml"/>
  <Override PartName="/ppt/ink/ink2685.xml" ContentType="application/inkml+xml"/>
  <Override PartName="/ppt/ink/ink2686.xml" ContentType="application/inkml+xml"/>
  <Override PartName="/ppt/ink/ink2687.xml" ContentType="application/inkml+xml"/>
  <Override PartName="/ppt/ink/ink2688.xml" ContentType="application/inkml+xml"/>
  <Override PartName="/ppt/ink/ink2689.xml" ContentType="application/inkml+xml"/>
  <Override PartName="/ppt/ink/ink2690.xml" ContentType="application/inkml+xml"/>
  <Override PartName="/ppt/ink/ink2691.xml" ContentType="application/inkml+xml"/>
  <Override PartName="/ppt/ink/ink2692.xml" ContentType="application/inkml+xml"/>
  <Override PartName="/ppt/ink/ink2693.xml" ContentType="application/inkml+xml"/>
  <Override PartName="/ppt/ink/ink2694.xml" ContentType="application/inkml+xml"/>
  <Override PartName="/ppt/ink/ink2695.xml" ContentType="application/inkml+xml"/>
  <Override PartName="/ppt/ink/ink2696.xml" ContentType="application/inkml+xml"/>
  <Override PartName="/ppt/ink/ink2697.xml" ContentType="application/inkml+xml"/>
  <Override PartName="/ppt/ink/ink2698.xml" ContentType="application/inkml+xml"/>
  <Override PartName="/ppt/ink/ink2699.xml" ContentType="application/inkml+xml"/>
  <Override PartName="/ppt/ink/ink2700.xml" ContentType="application/inkml+xml"/>
  <Override PartName="/ppt/ink/ink2701.xml" ContentType="application/inkml+xml"/>
  <Override PartName="/ppt/ink/ink2702.xml" ContentType="application/inkml+xml"/>
  <Override PartName="/ppt/ink/ink2703.xml" ContentType="application/inkml+xml"/>
  <Override PartName="/ppt/ink/ink2704.xml" ContentType="application/inkml+xml"/>
  <Override PartName="/ppt/ink/ink2705.xml" ContentType="application/inkml+xml"/>
  <Override PartName="/ppt/ink/ink2706.xml" ContentType="application/inkml+xml"/>
  <Override PartName="/ppt/ink/ink2707.xml" ContentType="application/inkml+xml"/>
  <Override PartName="/ppt/ink/ink2708.xml" ContentType="application/inkml+xml"/>
  <Override PartName="/ppt/ink/ink2709.xml" ContentType="application/inkml+xml"/>
  <Override PartName="/ppt/ink/ink2710.xml" ContentType="application/inkml+xml"/>
  <Override PartName="/ppt/ink/ink2711.xml" ContentType="application/inkml+xml"/>
  <Override PartName="/ppt/ink/ink2712.xml" ContentType="application/inkml+xml"/>
  <Override PartName="/ppt/ink/ink2713.xml" ContentType="application/inkml+xml"/>
  <Override PartName="/ppt/ink/ink2714.xml" ContentType="application/inkml+xml"/>
  <Override PartName="/ppt/ink/ink2715.xml" ContentType="application/inkml+xml"/>
  <Override PartName="/ppt/ink/ink2716.xml" ContentType="application/inkml+xml"/>
  <Override PartName="/ppt/ink/ink2717.xml" ContentType="application/inkml+xml"/>
  <Override PartName="/ppt/ink/ink2718.xml" ContentType="application/inkml+xml"/>
  <Override PartName="/ppt/ink/ink2719.xml" ContentType="application/inkml+xml"/>
  <Override PartName="/ppt/ink/ink2720.xml" ContentType="application/inkml+xml"/>
  <Override PartName="/ppt/ink/ink2721.xml" ContentType="application/inkml+xml"/>
  <Override PartName="/ppt/ink/ink2722.xml" ContentType="application/inkml+xml"/>
  <Override PartName="/ppt/ink/ink2723.xml" ContentType="application/inkml+xml"/>
  <Override PartName="/ppt/ink/ink2724.xml" ContentType="application/inkml+xml"/>
  <Override PartName="/ppt/ink/ink2725.xml" ContentType="application/inkml+xml"/>
  <Override PartName="/ppt/ink/ink2726.xml" ContentType="application/inkml+xml"/>
  <Override PartName="/ppt/ink/ink2727.xml" ContentType="application/inkml+xml"/>
  <Override PartName="/ppt/ink/ink2728.xml" ContentType="application/inkml+xml"/>
  <Override PartName="/ppt/ink/ink2729.xml" ContentType="application/inkml+xml"/>
  <Override PartName="/ppt/ink/ink2730.xml" ContentType="application/inkml+xml"/>
  <Override PartName="/ppt/ink/ink2731.xml" ContentType="application/inkml+xml"/>
  <Override PartName="/ppt/ink/ink2732.xml" ContentType="application/inkml+xml"/>
  <Override PartName="/ppt/ink/ink2733.xml" ContentType="application/inkml+xml"/>
  <Override PartName="/ppt/ink/ink2734.xml" ContentType="application/inkml+xml"/>
  <Override PartName="/ppt/ink/ink2735.xml" ContentType="application/inkml+xml"/>
  <Override PartName="/ppt/ink/ink2736.xml" ContentType="application/inkml+xml"/>
  <Override PartName="/ppt/ink/ink2737.xml" ContentType="application/inkml+xml"/>
  <Override PartName="/ppt/ink/ink2738.xml" ContentType="application/inkml+xml"/>
  <Override PartName="/ppt/ink/ink2739.xml" ContentType="application/inkml+xml"/>
  <Override PartName="/ppt/ink/ink2740.xml" ContentType="application/inkml+xml"/>
  <Override PartName="/ppt/ink/ink2741.xml" ContentType="application/inkml+xml"/>
  <Override PartName="/ppt/ink/ink2742.xml" ContentType="application/inkml+xml"/>
  <Override PartName="/ppt/ink/ink2743.xml" ContentType="application/inkml+xml"/>
  <Override PartName="/ppt/ink/ink2744.xml" ContentType="application/inkml+xml"/>
  <Override PartName="/ppt/ink/ink2745.xml" ContentType="application/inkml+xml"/>
  <Override PartName="/ppt/ink/ink2746.xml" ContentType="application/inkml+xml"/>
  <Override PartName="/ppt/ink/ink2747.xml" ContentType="application/inkml+xml"/>
  <Override PartName="/ppt/ink/ink2748.xml" ContentType="application/inkml+xml"/>
  <Override PartName="/ppt/ink/ink2749.xml" ContentType="application/inkml+xml"/>
  <Override PartName="/ppt/ink/ink2750.xml" ContentType="application/inkml+xml"/>
  <Override PartName="/ppt/ink/ink2751.xml" ContentType="application/inkml+xml"/>
  <Override PartName="/ppt/ink/ink2752.xml" ContentType="application/inkml+xml"/>
  <Override PartName="/ppt/ink/ink2753.xml" ContentType="application/inkml+xml"/>
  <Override PartName="/ppt/ink/ink2754.xml" ContentType="application/inkml+xml"/>
  <Override PartName="/ppt/ink/ink2755.xml" ContentType="application/inkml+xml"/>
  <Override PartName="/ppt/ink/ink2756.xml" ContentType="application/inkml+xml"/>
  <Override PartName="/ppt/ink/ink2757.xml" ContentType="application/inkml+xml"/>
  <Override PartName="/ppt/ink/ink2758.xml" ContentType="application/inkml+xml"/>
  <Override PartName="/ppt/ink/ink2759.xml" ContentType="application/inkml+xml"/>
  <Override PartName="/ppt/ink/ink2760.xml" ContentType="application/inkml+xml"/>
  <Override PartName="/ppt/ink/ink2761.xml" ContentType="application/inkml+xml"/>
  <Override PartName="/ppt/ink/ink2762.xml" ContentType="application/inkml+xml"/>
  <Override PartName="/ppt/ink/ink2763.xml" ContentType="application/inkml+xml"/>
  <Override PartName="/ppt/ink/ink2764.xml" ContentType="application/inkml+xml"/>
  <Override PartName="/ppt/ink/ink2765.xml" ContentType="application/inkml+xml"/>
  <Override PartName="/ppt/ink/ink2766.xml" ContentType="application/inkml+xml"/>
  <Override PartName="/ppt/ink/ink2767.xml" ContentType="application/inkml+xml"/>
  <Override PartName="/ppt/ink/ink2768.xml" ContentType="application/inkml+xml"/>
  <Override PartName="/ppt/ink/ink2769.xml" ContentType="application/inkml+xml"/>
  <Override PartName="/ppt/ink/ink2770.xml" ContentType="application/inkml+xml"/>
  <Override PartName="/ppt/ink/ink2771.xml" ContentType="application/inkml+xml"/>
  <Override PartName="/ppt/ink/ink2772.xml" ContentType="application/inkml+xml"/>
  <Override PartName="/ppt/ink/ink2773.xml" ContentType="application/inkml+xml"/>
  <Override PartName="/ppt/ink/ink2774.xml" ContentType="application/inkml+xml"/>
  <Override PartName="/ppt/ink/ink2775.xml" ContentType="application/inkml+xml"/>
  <Override PartName="/ppt/ink/ink2776.xml" ContentType="application/inkml+xml"/>
  <Override PartName="/ppt/ink/ink2777.xml" ContentType="application/inkml+xml"/>
  <Override PartName="/ppt/ink/ink2778.xml" ContentType="application/inkml+xml"/>
  <Override PartName="/ppt/ink/ink2779.xml" ContentType="application/inkml+xml"/>
  <Override PartName="/ppt/ink/ink2780.xml" ContentType="application/inkml+xml"/>
  <Override PartName="/ppt/ink/ink2781.xml" ContentType="application/inkml+xml"/>
  <Override PartName="/ppt/ink/ink2782.xml" ContentType="application/inkml+xml"/>
  <Override PartName="/ppt/ink/ink2783.xml" ContentType="application/inkml+xml"/>
  <Override PartName="/ppt/ink/ink2784.xml" ContentType="application/inkml+xml"/>
  <Override PartName="/ppt/ink/ink2785.xml" ContentType="application/inkml+xml"/>
  <Override PartName="/ppt/ink/ink2786.xml" ContentType="application/inkml+xml"/>
  <Override PartName="/ppt/ink/ink2787.xml" ContentType="application/inkml+xml"/>
  <Override PartName="/ppt/ink/ink2788.xml" ContentType="application/inkml+xml"/>
  <Override PartName="/ppt/ink/ink2789.xml" ContentType="application/inkml+xml"/>
  <Override PartName="/ppt/ink/ink2790.xml" ContentType="application/inkml+xml"/>
  <Override PartName="/ppt/ink/ink2791.xml" ContentType="application/inkml+xml"/>
  <Override PartName="/ppt/ink/ink2792.xml" ContentType="application/inkml+xml"/>
  <Override PartName="/ppt/ink/ink2793.xml" ContentType="application/inkml+xml"/>
  <Override PartName="/ppt/ink/ink2794.xml" ContentType="application/inkml+xml"/>
  <Override PartName="/ppt/ink/ink2795.xml" ContentType="application/inkml+xml"/>
  <Override PartName="/ppt/ink/ink2796.xml" ContentType="application/inkml+xml"/>
  <Override PartName="/ppt/ink/ink2797.xml" ContentType="application/inkml+xml"/>
  <Override PartName="/ppt/ink/ink2798.xml" ContentType="application/inkml+xml"/>
  <Override PartName="/ppt/ink/ink2799.xml" ContentType="application/inkml+xml"/>
  <Override PartName="/ppt/ink/ink2800.xml" ContentType="application/inkml+xml"/>
  <Override PartName="/ppt/ink/ink2801.xml" ContentType="application/inkml+xml"/>
  <Override PartName="/ppt/ink/ink2802.xml" ContentType="application/inkml+xml"/>
  <Override PartName="/ppt/ink/ink2803.xml" ContentType="application/inkml+xml"/>
  <Override PartName="/ppt/ink/ink2804.xml" ContentType="application/inkml+xml"/>
  <Override PartName="/ppt/ink/ink2805.xml" ContentType="application/inkml+xml"/>
  <Override PartName="/ppt/ink/ink2806.xml" ContentType="application/inkml+xml"/>
  <Override PartName="/ppt/ink/ink2807.xml" ContentType="application/inkml+xml"/>
  <Override PartName="/ppt/ink/ink2808.xml" ContentType="application/inkml+xml"/>
  <Override PartName="/ppt/ink/ink2809.xml" ContentType="application/inkml+xml"/>
  <Override PartName="/ppt/ink/ink2810.xml" ContentType="application/inkml+xml"/>
  <Override PartName="/ppt/ink/ink2811.xml" ContentType="application/inkml+xml"/>
  <Override PartName="/ppt/ink/ink2812.xml" ContentType="application/inkml+xml"/>
  <Override PartName="/ppt/ink/ink2813.xml" ContentType="application/inkml+xml"/>
  <Override PartName="/ppt/ink/ink2814.xml" ContentType="application/inkml+xml"/>
  <Override PartName="/ppt/ink/ink2815.xml" ContentType="application/inkml+xml"/>
  <Override PartName="/ppt/ink/ink2816.xml" ContentType="application/inkml+xml"/>
  <Override PartName="/ppt/ink/ink2817.xml" ContentType="application/inkml+xml"/>
  <Override PartName="/ppt/ink/ink2818.xml" ContentType="application/inkml+xml"/>
  <Override PartName="/ppt/ink/ink2819.xml" ContentType="application/inkml+xml"/>
  <Override PartName="/ppt/ink/ink2820.xml" ContentType="application/inkml+xml"/>
  <Override PartName="/ppt/ink/ink2821.xml" ContentType="application/inkml+xml"/>
  <Override PartName="/ppt/ink/ink2822.xml" ContentType="application/inkml+xml"/>
  <Override PartName="/ppt/ink/ink2823.xml" ContentType="application/inkml+xml"/>
  <Override PartName="/ppt/ink/ink2824.xml" ContentType="application/inkml+xml"/>
  <Override PartName="/ppt/ink/ink2825.xml" ContentType="application/inkml+xml"/>
  <Override PartName="/ppt/ink/ink2826.xml" ContentType="application/inkml+xml"/>
  <Override PartName="/ppt/ink/ink2827.xml" ContentType="application/inkml+xml"/>
  <Override PartName="/ppt/ink/ink2828.xml" ContentType="application/inkml+xml"/>
  <Override PartName="/ppt/ink/ink2829.xml" ContentType="application/inkml+xml"/>
  <Override PartName="/ppt/ink/ink2830.xml" ContentType="application/inkml+xml"/>
  <Override PartName="/ppt/ink/ink2831.xml" ContentType="application/inkml+xml"/>
  <Override PartName="/ppt/ink/ink2832.xml" ContentType="application/inkml+xml"/>
  <Override PartName="/ppt/ink/ink2833.xml" ContentType="application/inkml+xml"/>
  <Override PartName="/ppt/ink/ink2834.xml" ContentType="application/inkml+xml"/>
  <Override PartName="/ppt/ink/ink2835.xml" ContentType="application/inkml+xml"/>
  <Override PartName="/ppt/ink/ink2836.xml" ContentType="application/inkml+xml"/>
  <Override PartName="/ppt/ink/ink2837.xml" ContentType="application/inkml+xml"/>
  <Override PartName="/ppt/ink/ink2838.xml" ContentType="application/inkml+xml"/>
  <Override PartName="/ppt/ink/ink2839.xml" ContentType="application/inkml+xml"/>
  <Override PartName="/ppt/ink/ink2840.xml" ContentType="application/inkml+xml"/>
  <Override PartName="/ppt/ink/ink2841.xml" ContentType="application/inkml+xml"/>
  <Override PartName="/ppt/ink/ink2842.xml" ContentType="application/inkml+xml"/>
  <Override PartName="/ppt/ink/ink2843.xml" ContentType="application/inkml+xml"/>
  <Override PartName="/ppt/ink/ink2844.xml" ContentType="application/inkml+xml"/>
  <Override PartName="/ppt/ink/ink2845.xml" ContentType="application/inkml+xml"/>
  <Override PartName="/ppt/ink/ink2846.xml" ContentType="application/inkml+xml"/>
  <Override PartName="/ppt/ink/ink2847.xml" ContentType="application/inkml+xml"/>
  <Override PartName="/ppt/ink/ink2848.xml" ContentType="application/inkml+xml"/>
  <Override PartName="/ppt/ink/ink2849.xml" ContentType="application/inkml+xml"/>
  <Override PartName="/ppt/ink/ink2850.xml" ContentType="application/inkml+xml"/>
  <Override PartName="/ppt/ink/ink2851.xml" ContentType="application/inkml+xml"/>
  <Override PartName="/ppt/ink/ink2852.xml" ContentType="application/inkml+xml"/>
  <Override PartName="/ppt/ink/ink2853.xml" ContentType="application/inkml+xml"/>
  <Override PartName="/ppt/ink/ink2854.xml" ContentType="application/inkml+xml"/>
  <Override PartName="/ppt/ink/ink2855.xml" ContentType="application/inkml+xml"/>
  <Override PartName="/ppt/ink/ink2856.xml" ContentType="application/inkml+xml"/>
  <Override PartName="/ppt/ink/ink2857.xml" ContentType="application/inkml+xml"/>
  <Override PartName="/ppt/ink/ink2858.xml" ContentType="application/inkml+xml"/>
  <Override PartName="/ppt/ink/ink2859.xml" ContentType="application/inkml+xml"/>
  <Override PartName="/ppt/ink/ink2860.xml" ContentType="application/inkml+xml"/>
  <Override PartName="/ppt/ink/ink2861.xml" ContentType="application/inkml+xml"/>
  <Override PartName="/ppt/ink/ink2862.xml" ContentType="application/inkml+xml"/>
  <Override PartName="/ppt/ink/ink2863.xml" ContentType="application/inkml+xml"/>
  <Override PartName="/ppt/ink/ink2864.xml" ContentType="application/inkml+xml"/>
  <Override PartName="/ppt/ink/ink2865.xml" ContentType="application/inkml+xml"/>
  <Override PartName="/ppt/ink/ink2866.xml" ContentType="application/inkml+xml"/>
  <Override PartName="/ppt/ink/ink2867.xml" ContentType="application/inkml+xml"/>
  <Override PartName="/ppt/ink/ink2868.xml" ContentType="application/inkml+xml"/>
  <Override PartName="/ppt/ink/ink2869.xml" ContentType="application/inkml+xml"/>
  <Override PartName="/ppt/ink/ink2870.xml" ContentType="application/inkml+xml"/>
  <Override PartName="/ppt/ink/ink2871.xml" ContentType="application/inkml+xml"/>
  <Override PartName="/ppt/ink/ink2872.xml" ContentType="application/inkml+xml"/>
  <Override PartName="/ppt/ink/ink2873.xml" ContentType="application/inkml+xml"/>
  <Override PartName="/ppt/ink/ink2874.xml" ContentType="application/inkml+xml"/>
  <Override PartName="/ppt/ink/ink2875.xml" ContentType="application/inkml+xml"/>
  <Override PartName="/ppt/ink/ink2876.xml" ContentType="application/inkml+xml"/>
  <Override PartName="/ppt/ink/ink2877.xml" ContentType="application/inkml+xml"/>
  <Override PartName="/ppt/ink/ink2878.xml" ContentType="application/inkml+xml"/>
  <Override PartName="/ppt/ink/ink2879.xml" ContentType="application/inkml+xml"/>
  <Override PartName="/ppt/ink/ink2880.xml" ContentType="application/inkml+xml"/>
  <Override PartName="/ppt/ink/ink2881.xml" ContentType="application/inkml+xml"/>
  <Override PartName="/ppt/ink/ink2882.xml" ContentType="application/inkml+xml"/>
  <Override PartName="/ppt/ink/ink2883.xml" ContentType="application/inkml+xml"/>
  <Override PartName="/ppt/ink/ink2884.xml" ContentType="application/inkml+xml"/>
  <Override PartName="/ppt/ink/ink2885.xml" ContentType="application/inkml+xml"/>
  <Override PartName="/ppt/ink/ink2886.xml" ContentType="application/inkml+xml"/>
  <Override PartName="/ppt/ink/ink2887.xml" ContentType="application/inkml+xml"/>
  <Override PartName="/ppt/ink/ink2888.xml" ContentType="application/inkml+xml"/>
  <Override PartName="/ppt/ink/ink2889.xml" ContentType="application/inkml+xml"/>
  <Override PartName="/ppt/ink/ink2890.xml" ContentType="application/inkml+xml"/>
  <Override PartName="/ppt/ink/ink2891.xml" ContentType="application/inkml+xml"/>
  <Override PartName="/ppt/ink/ink2892.xml" ContentType="application/inkml+xml"/>
  <Override PartName="/ppt/ink/ink2893.xml" ContentType="application/inkml+xml"/>
  <Override PartName="/ppt/ink/ink2894.xml" ContentType="application/inkml+xml"/>
  <Override PartName="/ppt/ink/ink2895.xml" ContentType="application/inkml+xml"/>
  <Override PartName="/ppt/ink/ink2896.xml" ContentType="application/inkml+xml"/>
  <Override PartName="/ppt/ink/ink2897.xml" ContentType="application/inkml+xml"/>
  <Override PartName="/ppt/ink/ink2898.xml" ContentType="application/inkml+xml"/>
  <Override PartName="/ppt/ink/ink2899.xml" ContentType="application/inkml+xml"/>
  <Override PartName="/ppt/ink/ink2900.xml" ContentType="application/inkml+xml"/>
  <Override PartName="/ppt/ink/ink2901.xml" ContentType="application/inkml+xml"/>
  <Override PartName="/ppt/ink/ink2902.xml" ContentType="application/inkml+xml"/>
  <Override PartName="/ppt/ink/ink2903.xml" ContentType="application/inkml+xml"/>
  <Override PartName="/ppt/ink/ink2904.xml" ContentType="application/inkml+xml"/>
  <Override PartName="/ppt/ink/ink2905.xml" ContentType="application/inkml+xml"/>
  <Override PartName="/ppt/ink/ink2906.xml" ContentType="application/inkml+xml"/>
  <Override PartName="/ppt/ink/ink2907.xml" ContentType="application/inkml+xml"/>
  <Override PartName="/ppt/ink/ink2908.xml" ContentType="application/inkml+xml"/>
  <Override PartName="/ppt/ink/ink2909.xml" ContentType="application/inkml+xml"/>
  <Override PartName="/ppt/ink/ink2910.xml" ContentType="application/inkml+xml"/>
  <Override PartName="/ppt/ink/ink2911.xml" ContentType="application/inkml+xml"/>
  <Override PartName="/ppt/ink/ink2912.xml" ContentType="application/inkml+xml"/>
  <Override PartName="/ppt/ink/ink2913.xml" ContentType="application/inkml+xml"/>
  <Override PartName="/ppt/ink/ink2914.xml" ContentType="application/inkml+xml"/>
  <Override PartName="/ppt/ink/ink2915.xml" ContentType="application/inkml+xml"/>
  <Override PartName="/ppt/ink/ink2916.xml" ContentType="application/inkml+xml"/>
  <Override PartName="/ppt/ink/ink2917.xml" ContentType="application/inkml+xml"/>
  <Override PartName="/ppt/ink/ink2918.xml" ContentType="application/inkml+xml"/>
  <Override PartName="/ppt/ink/ink2919.xml" ContentType="application/inkml+xml"/>
  <Override PartName="/ppt/ink/ink2920.xml" ContentType="application/inkml+xml"/>
  <Override PartName="/ppt/ink/ink2921.xml" ContentType="application/inkml+xml"/>
  <Override PartName="/ppt/ink/ink2922.xml" ContentType="application/inkml+xml"/>
  <Override PartName="/ppt/ink/ink2923.xml" ContentType="application/inkml+xml"/>
  <Override PartName="/ppt/ink/ink2924.xml" ContentType="application/inkml+xml"/>
  <Override PartName="/ppt/ink/ink2925.xml" ContentType="application/inkml+xml"/>
  <Override PartName="/ppt/ink/ink2926.xml" ContentType="application/inkml+xml"/>
  <Override PartName="/ppt/ink/ink2927.xml" ContentType="application/inkml+xml"/>
  <Override PartName="/ppt/ink/ink2928.xml" ContentType="application/inkml+xml"/>
  <Override PartName="/ppt/ink/ink2929.xml" ContentType="application/inkml+xml"/>
  <Override PartName="/ppt/ink/ink2930.xml" ContentType="application/inkml+xml"/>
  <Override PartName="/ppt/ink/ink2931.xml" ContentType="application/inkml+xml"/>
  <Override PartName="/ppt/ink/ink2932.xml" ContentType="application/inkml+xml"/>
  <Override PartName="/ppt/ink/ink2933.xml" ContentType="application/inkml+xml"/>
  <Override PartName="/ppt/ink/ink2934.xml" ContentType="application/inkml+xml"/>
  <Override PartName="/ppt/ink/ink2935.xml" ContentType="application/inkml+xml"/>
  <Override PartName="/ppt/ink/ink2936.xml" ContentType="application/inkml+xml"/>
  <Override PartName="/ppt/ink/ink2937.xml" ContentType="application/inkml+xml"/>
  <Override PartName="/ppt/ink/ink2938.xml" ContentType="application/inkml+xml"/>
  <Override PartName="/ppt/ink/ink2939.xml" ContentType="application/inkml+xml"/>
  <Override PartName="/ppt/ink/ink2940.xml" ContentType="application/inkml+xml"/>
  <Override PartName="/ppt/ink/ink2941.xml" ContentType="application/inkml+xml"/>
  <Override PartName="/ppt/ink/ink2942.xml" ContentType="application/inkml+xml"/>
  <Override PartName="/ppt/ink/ink2943.xml" ContentType="application/inkml+xml"/>
  <Override PartName="/ppt/ink/ink2944.xml" ContentType="application/inkml+xml"/>
  <Override PartName="/ppt/ink/ink2945.xml" ContentType="application/inkml+xml"/>
  <Override PartName="/ppt/ink/ink2946.xml" ContentType="application/inkml+xml"/>
  <Override PartName="/ppt/ink/ink2947.xml" ContentType="application/inkml+xml"/>
  <Override PartName="/ppt/ink/ink2948.xml" ContentType="application/inkml+xml"/>
  <Override PartName="/ppt/ink/ink2949.xml" ContentType="application/inkml+xml"/>
  <Override PartName="/ppt/ink/ink2950.xml" ContentType="application/inkml+xml"/>
  <Override PartName="/ppt/ink/ink2951.xml" ContentType="application/inkml+xml"/>
  <Override PartName="/ppt/ink/ink2952.xml" ContentType="application/inkml+xml"/>
  <Override PartName="/ppt/ink/ink2953.xml" ContentType="application/inkml+xml"/>
  <Override PartName="/ppt/ink/ink2954.xml" ContentType="application/inkml+xml"/>
  <Override PartName="/ppt/ink/ink2955.xml" ContentType="application/inkml+xml"/>
  <Override PartName="/ppt/ink/ink2956.xml" ContentType="application/inkml+xml"/>
  <Override PartName="/ppt/ink/ink2957.xml" ContentType="application/inkml+xml"/>
  <Override PartName="/ppt/ink/ink2958.xml" ContentType="application/inkml+xml"/>
  <Override PartName="/ppt/ink/ink2959.xml" ContentType="application/inkml+xml"/>
  <Override PartName="/ppt/ink/ink2960.xml" ContentType="application/inkml+xml"/>
  <Override PartName="/ppt/ink/ink2961.xml" ContentType="application/inkml+xml"/>
  <Override PartName="/ppt/ink/ink2962.xml" ContentType="application/inkml+xml"/>
  <Override PartName="/ppt/ink/ink2963.xml" ContentType="application/inkml+xml"/>
  <Override PartName="/ppt/ink/ink2964.xml" ContentType="application/inkml+xml"/>
  <Override PartName="/ppt/ink/ink2965.xml" ContentType="application/inkml+xml"/>
  <Override PartName="/ppt/ink/ink2966.xml" ContentType="application/inkml+xml"/>
  <Override PartName="/ppt/ink/ink2967.xml" ContentType="application/inkml+xml"/>
  <Override PartName="/ppt/ink/ink2968.xml" ContentType="application/inkml+xml"/>
  <Override PartName="/ppt/ink/ink2969.xml" ContentType="application/inkml+xml"/>
  <Override PartName="/ppt/ink/ink2970.xml" ContentType="application/inkml+xml"/>
  <Override PartName="/ppt/ink/ink2971.xml" ContentType="application/inkml+xml"/>
  <Override PartName="/ppt/ink/ink2972.xml" ContentType="application/inkml+xml"/>
  <Override PartName="/ppt/ink/ink2973.xml" ContentType="application/inkml+xml"/>
  <Override PartName="/ppt/ink/ink2974.xml" ContentType="application/inkml+xml"/>
  <Override PartName="/ppt/ink/ink2975.xml" ContentType="application/inkml+xml"/>
  <Override PartName="/ppt/ink/ink2976.xml" ContentType="application/inkml+xml"/>
  <Override PartName="/ppt/ink/ink2977.xml" ContentType="application/inkml+xml"/>
  <Override PartName="/ppt/ink/ink2978.xml" ContentType="application/inkml+xml"/>
  <Override PartName="/ppt/ink/ink2979.xml" ContentType="application/inkml+xml"/>
  <Override PartName="/ppt/ink/ink2980.xml" ContentType="application/inkml+xml"/>
  <Override PartName="/ppt/ink/ink2981.xml" ContentType="application/inkml+xml"/>
  <Override PartName="/ppt/ink/ink2982.xml" ContentType="application/inkml+xml"/>
  <Override PartName="/ppt/ink/ink2983.xml" ContentType="application/inkml+xml"/>
  <Override PartName="/ppt/ink/ink2984.xml" ContentType="application/inkml+xml"/>
  <Override PartName="/ppt/ink/ink2985.xml" ContentType="application/inkml+xml"/>
  <Override PartName="/ppt/ink/ink2986.xml" ContentType="application/inkml+xml"/>
  <Override PartName="/ppt/ink/ink2987.xml" ContentType="application/inkml+xml"/>
  <Override PartName="/ppt/ink/ink2988.xml" ContentType="application/inkml+xml"/>
  <Override PartName="/ppt/ink/ink2989.xml" ContentType="application/inkml+xml"/>
  <Override PartName="/ppt/ink/ink2990.xml" ContentType="application/inkml+xml"/>
  <Override PartName="/ppt/ink/ink2991.xml" ContentType="application/inkml+xml"/>
  <Override PartName="/ppt/ink/ink2992.xml" ContentType="application/inkml+xml"/>
  <Override PartName="/ppt/ink/ink2993.xml" ContentType="application/inkml+xml"/>
  <Override PartName="/ppt/ink/ink2994.xml" ContentType="application/inkml+xml"/>
  <Override PartName="/ppt/ink/ink2995.xml" ContentType="application/inkml+xml"/>
  <Override PartName="/ppt/ink/ink2996.xml" ContentType="application/inkml+xml"/>
  <Override PartName="/ppt/ink/ink2997.xml" ContentType="application/inkml+xml"/>
  <Override PartName="/ppt/ink/ink2998.xml" ContentType="application/inkml+xml"/>
  <Override PartName="/ppt/ink/ink2999.xml" ContentType="application/inkml+xml"/>
  <Override PartName="/ppt/ink/ink3000.xml" ContentType="application/inkml+xml"/>
  <Override PartName="/ppt/ink/ink3001.xml" ContentType="application/inkml+xml"/>
  <Override PartName="/ppt/ink/ink3002.xml" ContentType="application/inkml+xml"/>
  <Override PartName="/ppt/ink/ink3003.xml" ContentType="application/inkml+xml"/>
  <Override PartName="/ppt/ink/ink3004.xml" ContentType="application/inkml+xml"/>
  <Override PartName="/ppt/ink/ink3005.xml" ContentType="application/inkml+xml"/>
  <Override PartName="/ppt/ink/ink3006.xml" ContentType="application/inkml+xml"/>
  <Override PartName="/ppt/ink/ink3007.xml" ContentType="application/inkml+xml"/>
  <Override PartName="/ppt/ink/ink3008.xml" ContentType="application/inkml+xml"/>
  <Override PartName="/ppt/ink/ink3009.xml" ContentType="application/inkml+xml"/>
  <Override PartName="/ppt/ink/ink3010.xml" ContentType="application/inkml+xml"/>
  <Override PartName="/ppt/ink/ink3011.xml" ContentType="application/inkml+xml"/>
  <Override PartName="/ppt/ink/ink3012.xml" ContentType="application/inkml+xml"/>
  <Override PartName="/ppt/ink/ink3013.xml" ContentType="application/inkml+xml"/>
  <Override PartName="/ppt/ink/ink3014.xml" ContentType="application/inkml+xml"/>
  <Override PartName="/ppt/ink/ink3015.xml" ContentType="application/inkml+xml"/>
  <Override PartName="/ppt/ink/ink3016.xml" ContentType="application/inkml+xml"/>
  <Override PartName="/ppt/ink/ink3017.xml" ContentType="application/inkml+xml"/>
  <Override PartName="/ppt/ink/ink3018.xml" ContentType="application/inkml+xml"/>
  <Override PartName="/ppt/ink/ink3019.xml" ContentType="application/inkml+xml"/>
  <Override PartName="/ppt/ink/ink3020.xml" ContentType="application/inkml+xml"/>
  <Override PartName="/ppt/ink/ink3021.xml" ContentType="application/inkml+xml"/>
  <Override PartName="/ppt/ink/ink3022.xml" ContentType="application/inkml+xml"/>
  <Override PartName="/ppt/ink/ink3023.xml" ContentType="application/inkml+xml"/>
  <Override PartName="/ppt/ink/ink3024.xml" ContentType="application/inkml+xml"/>
  <Override PartName="/ppt/ink/ink3025.xml" ContentType="application/inkml+xml"/>
  <Override PartName="/ppt/ink/ink3026.xml" ContentType="application/inkml+xml"/>
  <Override PartName="/ppt/ink/ink3027.xml" ContentType="application/inkml+xml"/>
  <Override PartName="/ppt/ink/ink3028.xml" ContentType="application/inkml+xml"/>
  <Override PartName="/ppt/ink/ink3029.xml" ContentType="application/inkml+xml"/>
  <Override PartName="/ppt/ink/ink3030.xml" ContentType="application/inkml+xml"/>
  <Override PartName="/ppt/ink/ink3031.xml" ContentType="application/inkml+xml"/>
  <Override PartName="/ppt/ink/ink3032.xml" ContentType="application/inkml+xml"/>
  <Override PartName="/ppt/ink/ink3033.xml" ContentType="application/inkml+xml"/>
  <Override PartName="/ppt/ink/ink3034.xml" ContentType="application/inkml+xml"/>
  <Override PartName="/ppt/ink/ink3035.xml" ContentType="application/inkml+xml"/>
  <Override PartName="/ppt/ink/ink3036.xml" ContentType="application/inkml+xml"/>
  <Override PartName="/ppt/ink/ink3037.xml" ContentType="application/inkml+xml"/>
  <Override PartName="/ppt/ink/ink3038.xml" ContentType="application/inkml+xml"/>
  <Override PartName="/ppt/ink/ink3039.xml" ContentType="application/inkml+xml"/>
  <Override PartName="/ppt/ink/ink3040.xml" ContentType="application/inkml+xml"/>
  <Override PartName="/ppt/ink/ink3041.xml" ContentType="application/inkml+xml"/>
  <Override PartName="/ppt/ink/ink3042.xml" ContentType="application/inkml+xml"/>
  <Override PartName="/ppt/ink/ink3043.xml" ContentType="application/inkml+xml"/>
  <Override PartName="/ppt/ink/ink3044.xml" ContentType="application/inkml+xml"/>
  <Override PartName="/ppt/ink/ink3045.xml" ContentType="application/inkml+xml"/>
  <Override PartName="/ppt/ink/ink3046.xml" ContentType="application/inkml+xml"/>
  <Override PartName="/ppt/ink/ink3047.xml" ContentType="application/inkml+xml"/>
  <Override PartName="/ppt/ink/ink3048.xml" ContentType="application/inkml+xml"/>
  <Override PartName="/ppt/ink/ink3049.xml" ContentType="application/inkml+xml"/>
  <Override PartName="/ppt/ink/ink3050.xml" ContentType="application/inkml+xml"/>
  <Override PartName="/ppt/ink/ink3051.xml" ContentType="application/inkml+xml"/>
  <Override PartName="/ppt/ink/ink3052.xml" ContentType="application/inkml+xml"/>
  <Override PartName="/ppt/ink/ink3053.xml" ContentType="application/inkml+xml"/>
  <Override PartName="/ppt/ink/ink3054.xml" ContentType="application/inkml+xml"/>
  <Override PartName="/ppt/ink/ink3055.xml" ContentType="application/inkml+xml"/>
  <Override PartName="/ppt/ink/ink3056.xml" ContentType="application/inkml+xml"/>
  <Override PartName="/ppt/ink/ink3057.xml" ContentType="application/inkml+xml"/>
  <Override PartName="/ppt/ink/ink3058.xml" ContentType="application/inkml+xml"/>
  <Override PartName="/ppt/ink/ink3059.xml" ContentType="application/inkml+xml"/>
  <Override PartName="/ppt/ink/ink3060.xml" ContentType="application/inkml+xml"/>
  <Override PartName="/ppt/ink/ink3061.xml" ContentType="application/inkml+xml"/>
  <Override PartName="/ppt/ink/ink3062.xml" ContentType="application/inkml+xml"/>
  <Override PartName="/ppt/ink/ink3063.xml" ContentType="application/inkml+xml"/>
  <Override PartName="/ppt/ink/ink3064.xml" ContentType="application/inkml+xml"/>
  <Override PartName="/ppt/ink/ink3065.xml" ContentType="application/inkml+xml"/>
  <Override PartName="/ppt/ink/ink3066.xml" ContentType="application/inkml+xml"/>
  <Override PartName="/ppt/ink/ink3067.xml" ContentType="application/inkml+xml"/>
  <Override PartName="/ppt/ink/ink3068.xml" ContentType="application/inkml+xml"/>
  <Override PartName="/ppt/ink/ink3069.xml" ContentType="application/inkml+xml"/>
  <Override PartName="/ppt/ink/ink3070.xml" ContentType="application/inkml+xml"/>
  <Override PartName="/ppt/ink/ink3071.xml" ContentType="application/inkml+xml"/>
  <Override PartName="/ppt/ink/ink3072.xml" ContentType="application/inkml+xml"/>
  <Override PartName="/ppt/ink/ink3073.xml" ContentType="application/inkml+xml"/>
  <Override PartName="/ppt/ink/ink3074.xml" ContentType="application/inkml+xml"/>
  <Override PartName="/ppt/ink/ink3075.xml" ContentType="application/inkml+xml"/>
  <Override PartName="/ppt/ink/ink3076.xml" ContentType="application/inkml+xml"/>
  <Override PartName="/ppt/ink/ink3077.xml" ContentType="application/inkml+xml"/>
  <Override PartName="/ppt/ink/ink3078.xml" ContentType="application/inkml+xml"/>
  <Override PartName="/ppt/ink/ink3079.xml" ContentType="application/inkml+xml"/>
  <Override PartName="/ppt/ink/ink3080.xml" ContentType="application/inkml+xml"/>
  <Override PartName="/ppt/ink/ink3081.xml" ContentType="application/inkml+xml"/>
  <Override PartName="/ppt/ink/ink3082.xml" ContentType="application/inkml+xml"/>
  <Override PartName="/ppt/ink/ink3083.xml" ContentType="application/inkml+xml"/>
  <Override PartName="/ppt/ink/ink3084.xml" ContentType="application/inkml+xml"/>
  <Override PartName="/ppt/ink/ink3085.xml" ContentType="application/inkml+xml"/>
  <Override PartName="/ppt/ink/ink3086.xml" ContentType="application/inkml+xml"/>
  <Override PartName="/ppt/ink/ink3087.xml" ContentType="application/inkml+xml"/>
  <Override PartName="/ppt/ink/ink3088.xml" ContentType="application/inkml+xml"/>
  <Override PartName="/ppt/ink/ink3089.xml" ContentType="application/inkml+xml"/>
  <Override PartName="/ppt/ink/ink3090.xml" ContentType="application/inkml+xml"/>
  <Override PartName="/ppt/ink/ink3091.xml" ContentType="application/inkml+xml"/>
  <Override PartName="/ppt/ink/ink3092.xml" ContentType="application/inkml+xml"/>
  <Override PartName="/ppt/ink/ink3093.xml" ContentType="application/inkml+xml"/>
  <Override PartName="/ppt/ink/ink3094.xml" ContentType="application/inkml+xml"/>
  <Override PartName="/ppt/ink/ink3095.xml" ContentType="application/inkml+xml"/>
  <Override PartName="/ppt/ink/ink3096.xml" ContentType="application/inkml+xml"/>
  <Override PartName="/ppt/ink/ink3097.xml" ContentType="application/inkml+xml"/>
  <Override PartName="/ppt/ink/ink3098.xml" ContentType="application/inkml+xml"/>
  <Override PartName="/ppt/ink/ink3099.xml" ContentType="application/inkml+xml"/>
  <Override PartName="/ppt/ink/ink3100.xml" ContentType="application/inkml+xml"/>
  <Override PartName="/ppt/ink/ink3101.xml" ContentType="application/inkml+xml"/>
  <Override PartName="/ppt/ink/ink3102.xml" ContentType="application/inkml+xml"/>
  <Override PartName="/ppt/ink/ink3103.xml" ContentType="application/inkml+xml"/>
  <Override PartName="/ppt/ink/ink3104.xml" ContentType="application/inkml+xml"/>
  <Override PartName="/ppt/ink/ink3105.xml" ContentType="application/inkml+xml"/>
  <Override PartName="/ppt/ink/ink3106.xml" ContentType="application/inkml+xml"/>
  <Override PartName="/ppt/ink/ink3107.xml" ContentType="application/inkml+xml"/>
  <Override PartName="/ppt/ink/ink3108.xml" ContentType="application/inkml+xml"/>
  <Override PartName="/ppt/ink/ink3109.xml" ContentType="application/inkml+xml"/>
  <Override PartName="/ppt/ink/ink3110.xml" ContentType="application/inkml+xml"/>
  <Override PartName="/ppt/ink/ink3111.xml" ContentType="application/inkml+xml"/>
  <Override PartName="/ppt/ink/ink3112.xml" ContentType="application/inkml+xml"/>
  <Override PartName="/ppt/ink/ink3113.xml" ContentType="application/inkml+xml"/>
  <Override PartName="/ppt/ink/ink3114.xml" ContentType="application/inkml+xml"/>
  <Override PartName="/ppt/ink/ink3115.xml" ContentType="application/inkml+xml"/>
  <Override PartName="/ppt/ink/ink3116.xml" ContentType="application/inkml+xml"/>
  <Override PartName="/ppt/ink/ink3117.xml" ContentType="application/inkml+xml"/>
  <Override PartName="/ppt/ink/ink3118.xml" ContentType="application/inkml+xml"/>
  <Override PartName="/ppt/ink/ink3119.xml" ContentType="application/inkml+xml"/>
  <Override PartName="/ppt/ink/ink3120.xml" ContentType="application/inkml+xml"/>
  <Override PartName="/ppt/ink/ink3121.xml" ContentType="application/inkml+xml"/>
  <Override PartName="/ppt/ink/ink3122.xml" ContentType="application/inkml+xml"/>
  <Override PartName="/ppt/ink/ink3123.xml" ContentType="application/inkml+xml"/>
  <Override PartName="/ppt/ink/ink3124.xml" ContentType="application/inkml+xml"/>
  <Override PartName="/ppt/ink/ink3125.xml" ContentType="application/inkml+xml"/>
  <Override PartName="/ppt/ink/ink3126.xml" ContentType="application/inkml+xml"/>
  <Override PartName="/ppt/ink/ink3127.xml" ContentType="application/inkml+xml"/>
  <Override PartName="/ppt/ink/ink3128.xml" ContentType="application/inkml+xml"/>
  <Override PartName="/ppt/ink/ink3129.xml" ContentType="application/inkml+xml"/>
  <Override PartName="/ppt/ink/ink3130.xml" ContentType="application/inkml+xml"/>
  <Override PartName="/ppt/ink/ink3131.xml" ContentType="application/inkml+xml"/>
  <Override PartName="/ppt/ink/ink3132.xml" ContentType="application/inkml+xml"/>
  <Override PartName="/ppt/ink/ink3133.xml" ContentType="application/inkml+xml"/>
  <Override PartName="/ppt/ink/ink3134.xml" ContentType="application/inkml+xml"/>
  <Override PartName="/ppt/ink/ink3135.xml" ContentType="application/inkml+xml"/>
  <Override PartName="/ppt/ink/ink3136.xml" ContentType="application/inkml+xml"/>
  <Override PartName="/ppt/ink/ink3137.xml" ContentType="application/inkml+xml"/>
  <Override PartName="/ppt/ink/ink3138.xml" ContentType="application/inkml+xml"/>
  <Override PartName="/ppt/ink/ink3139.xml" ContentType="application/inkml+xml"/>
  <Override PartName="/ppt/ink/ink3140.xml" ContentType="application/inkml+xml"/>
  <Override PartName="/ppt/ink/ink3141.xml" ContentType="application/inkml+xml"/>
  <Override PartName="/ppt/ink/ink3142.xml" ContentType="application/inkml+xml"/>
  <Override PartName="/ppt/ink/ink3143.xml" ContentType="application/inkml+xml"/>
  <Override PartName="/ppt/ink/ink3144.xml" ContentType="application/inkml+xml"/>
  <Override PartName="/ppt/ink/ink3145.xml" ContentType="application/inkml+xml"/>
  <Override PartName="/ppt/ink/ink3146.xml" ContentType="application/inkml+xml"/>
  <Override PartName="/ppt/ink/ink3147.xml" ContentType="application/inkml+xml"/>
  <Override PartName="/ppt/ink/ink3148.xml" ContentType="application/inkml+xml"/>
  <Override PartName="/ppt/ink/ink3149.xml" ContentType="application/inkml+xml"/>
  <Override PartName="/ppt/ink/ink3150.xml" ContentType="application/inkml+xml"/>
  <Override PartName="/ppt/ink/ink3151.xml" ContentType="application/inkml+xml"/>
  <Override PartName="/ppt/ink/ink3152.xml" ContentType="application/inkml+xml"/>
  <Override PartName="/ppt/ink/ink3153.xml" ContentType="application/inkml+xml"/>
  <Override PartName="/ppt/ink/ink3154.xml" ContentType="application/inkml+xml"/>
  <Override PartName="/ppt/ink/ink3155.xml" ContentType="application/inkml+xml"/>
  <Override PartName="/ppt/ink/ink3156.xml" ContentType="application/inkml+xml"/>
  <Override PartName="/ppt/ink/ink3157.xml" ContentType="application/inkml+xml"/>
  <Override PartName="/ppt/ink/ink3158.xml" ContentType="application/inkml+xml"/>
  <Override PartName="/ppt/ink/ink3159.xml" ContentType="application/inkml+xml"/>
  <Override PartName="/ppt/ink/ink3160.xml" ContentType="application/inkml+xml"/>
  <Override PartName="/ppt/ink/ink3161.xml" ContentType="application/inkml+xml"/>
  <Override PartName="/ppt/ink/ink3162.xml" ContentType="application/inkml+xml"/>
  <Override PartName="/ppt/ink/ink3163.xml" ContentType="application/inkml+xml"/>
  <Override PartName="/ppt/ink/ink3164.xml" ContentType="application/inkml+xml"/>
  <Override PartName="/ppt/ink/ink3165.xml" ContentType="application/inkml+xml"/>
  <Override PartName="/ppt/ink/ink3166.xml" ContentType="application/inkml+xml"/>
  <Override PartName="/ppt/ink/ink3167.xml" ContentType="application/inkml+xml"/>
  <Override PartName="/ppt/ink/ink3168.xml" ContentType="application/inkml+xml"/>
  <Override PartName="/ppt/ink/ink3169.xml" ContentType="application/inkml+xml"/>
  <Override PartName="/ppt/ink/ink3170.xml" ContentType="application/inkml+xml"/>
  <Override PartName="/ppt/ink/ink3171.xml" ContentType="application/inkml+xml"/>
  <Override PartName="/ppt/ink/ink3172.xml" ContentType="application/inkml+xml"/>
  <Override PartName="/ppt/ink/ink3173.xml" ContentType="application/inkml+xml"/>
  <Override PartName="/ppt/ink/ink3174.xml" ContentType="application/inkml+xml"/>
  <Override PartName="/ppt/ink/ink3175.xml" ContentType="application/inkml+xml"/>
  <Override PartName="/ppt/ink/ink3176.xml" ContentType="application/inkml+xml"/>
  <Override PartName="/ppt/ink/ink3177.xml" ContentType="application/inkml+xml"/>
  <Override PartName="/ppt/ink/ink3178.xml" ContentType="application/inkml+xml"/>
  <Override PartName="/ppt/ink/ink3179.xml" ContentType="application/inkml+xml"/>
  <Override PartName="/ppt/ink/ink3180.xml" ContentType="application/inkml+xml"/>
  <Override PartName="/ppt/ink/ink3181.xml" ContentType="application/inkml+xml"/>
  <Override PartName="/ppt/ink/ink3182.xml" ContentType="application/inkml+xml"/>
  <Override PartName="/ppt/ink/ink3183.xml" ContentType="application/inkml+xml"/>
  <Override PartName="/ppt/ink/ink3184.xml" ContentType="application/inkml+xml"/>
  <Override PartName="/ppt/ink/ink3185.xml" ContentType="application/inkml+xml"/>
  <Override PartName="/ppt/ink/ink3186.xml" ContentType="application/inkml+xml"/>
  <Override PartName="/ppt/ink/ink3187.xml" ContentType="application/inkml+xml"/>
  <Override PartName="/ppt/ink/ink3188.xml" ContentType="application/inkml+xml"/>
  <Override PartName="/ppt/ink/ink3189.xml" ContentType="application/inkml+xml"/>
  <Override PartName="/ppt/ink/ink3190.xml" ContentType="application/inkml+xml"/>
  <Override PartName="/ppt/ink/ink3191.xml" ContentType="application/inkml+xml"/>
  <Override PartName="/ppt/ink/ink3192.xml" ContentType="application/inkml+xml"/>
  <Override PartName="/ppt/ink/ink3193.xml" ContentType="application/inkml+xml"/>
  <Override PartName="/ppt/ink/ink3194.xml" ContentType="application/inkml+xml"/>
  <Override PartName="/ppt/ink/ink3195.xml" ContentType="application/inkml+xml"/>
  <Override PartName="/ppt/ink/ink3196.xml" ContentType="application/inkml+xml"/>
  <Override PartName="/ppt/ink/ink3197.xml" ContentType="application/inkml+xml"/>
  <Override PartName="/ppt/ink/ink3198.xml" ContentType="application/inkml+xml"/>
  <Override PartName="/ppt/ink/ink3199.xml" ContentType="application/inkml+xml"/>
  <Override PartName="/ppt/ink/ink3200.xml" ContentType="application/inkml+xml"/>
  <Override PartName="/ppt/ink/ink3201.xml" ContentType="application/inkml+xml"/>
  <Override PartName="/ppt/ink/ink3202.xml" ContentType="application/inkml+xml"/>
  <Override PartName="/ppt/ink/ink3203.xml" ContentType="application/inkml+xml"/>
  <Override PartName="/ppt/ink/ink3204.xml" ContentType="application/inkml+xml"/>
  <Override PartName="/ppt/ink/ink3205.xml" ContentType="application/inkml+xml"/>
  <Override PartName="/ppt/ink/ink3206.xml" ContentType="application/inkml+xml"/>
  <Override PartName="/ppt/ink/ink3207.xml" ContentType="application/inkml+xml"/>
  <Override PartName="/ppt/ink/ink3208.xml" ContentType="application/inkml+xml"/>
  <Override PartName="/ppt/ink/ink3209.xml" ContentType="application/inkml+xml"/>
  <Override PartName="/ppt/ink/ink3210.xml" ContentType="application/inkml+xml"/>
  <Override PartName="/ppt/ink/ink3211.xml" ContentType="application/inkml+xml"/>
  <Override PartName="/ppt/ink/ink3212.xml" ContentType="application/inkml+xml"/>
  <Override PartName="/ppt/ink/ink3213.xml" ContentType="application/inkml+xml"/>
  <Override PartName="/ppt/ink/ink3214.xml" ContentType="application/inkml+xml"/>
  <Override PartName="/ppt/ink/ink3215.xml" ContentType="application/inkml+xml"/>
  <Override PartName="/ppt/ink/ink3216.xml" ContentType="application/inkml+xml"/>
  <Override PartName="/ppt/ink/ink3217.xml" ContentType="application/inkml+xml"/>
  <Override PartName="/ppt/ink/ink3218.xml" ContentType="application/inkml+xml"/>
  <Override PartName="/ppt/ink/ink3219.xml" ContentType="application/inkml+xml"/>
  <Override PartName="/ppt/ink/ink3220.xml" ContentType="application/inkml+xml"/>
  <Override PartName="/ppt/ink/ink3221.xml" ContentType="application/inkml+xml"/>
  <Override PartName="/ppt/ink/ink3222.xml" ContentType="application/inkml+xml"/>
  <Override PartName="/ppt/ink/ink3223.xml" ContentType="application/inkml+xml"/>
  <Override PartName="/ppt/ink/ink3224.xml" ContentType="application/inkml+xml"/>
  <Override PartName="/ppt/ink/ink3225.xml" ContentType="application/inkml+xml"/>
  <Override PartName="/ppt/ink/ink3226.xml" ContentType="application/inkml+xml"/>
  <Override PartName="/ppt/ink/ink3227.xml" ContentType="application/inkml+xml"/>
  <Override PartName="/ppt/ink/ink3228.xml" ContentType="application/inkml+xml"/>
  <Override PartName="/ppt/ink/ink3229.xml" ContentType="application/inkml+xml"/>
  <Override PartName="/ppt/ink/ink3230.xml" ContentType="application/inkml+xml"/>
  <Override PartName="/ppt/ink/ink3231.xml" ContentType="application/inkml+xml"/>
  <Override PartName="/ppt/ink/ink3232.xml" ContentType="application/inkml+xml"/>
  <Override PartName="/ppt/ink/ink3233.xml" ContentType="application/inkml+xml"/>
  <Override PartName="/ppt/ink/ink3234.xml" ContentType="application/inkml+xml"/>
  <Override PartName="/ppt/ink/ink3235.xml" ContentType="application/inkml+xml"/>
  <Override PartName="/ppt/ink/ink3236.xml" ContentType="application/inkml+xml"/>
  <Override PartName="/ppt/ink/ink3237.xml" ContentType="application/inkml+xml"/>
  <Override PartName="/ppt/ink/ink3238.xml" ContentType="application/inkml+xml"/>
  <Override PartName="/ppt/ink/ink3239.xml" ContentType="application/inkml+xml"/>
  <Override PartName="/ppt/ink/ink3240.xml" ContentType="application/inkml+xml"/>
  <Override PartName="/ppt/ink/ink3241.xml" ContentType="application/inkml+xml"/>
  <Override PartName="/ppt/ink/ink3242.xml" ContentType="application/inkml+xml"/>
  <Override PartName="/ppt/ink/ink3243.xml" ContentType="application/inkml+xml"/>
  <Override PartName="/ppt/ink/ink3244.xml" ContentType="application/inkml+xml"/>
  <Override PartName="/ppt/ink/ink3245.xml" ContentType="application/inkml+xml"/>
  <Override PartName="/ppt/ink/ink3246.xml" ContentType="application/inkml+xml"/>
  <Override PartName="/ppt/ink/ink3247.xml" ContentType="application/inkml+xml"/>
  <Override PartName="/ppt/ink/ink3248.xml" ContentType="application/inkml+xml"/>
  <Override PartName="/ppt/ink/ink3249.xml" ContentType="application/inkml+xml"/>
  <Override PartName="/ppt/ink/ink3250.xml" ContentType="application/inkml+xml"/>
  <Override PartName="/ppt/ink/ink3251.xml" ContentType="application/inkml+xml"/>
  <Override PartName="/ppt/ink/ink3252.xml" ContentType="application/inkml+xml"/>
  <Override PartName="/ppt/ink/ink3253.xml" ContentType="application/inkml+xml"/>
  <Override PartName="/ppt/ink/ink3254.xml" ContentType="application/inkml+xml"/>
  <Override PartName="/ppt/ink/ink3255.xml" ContentType="application/inkml+xml"/>
  <Override PartName="/ppt/ink/ink3256.xml" ContentType="application/inkml+xml"/>
  <Override PartName="/ppt/ink/ink3257.xml" ContentType="application/inkml+xml"/>
  <Override PartName="/ppt/ink/ink3258.xml" ContentType="application/inkml+xml"/>
  <Override PartName="/ppt/ink/ink3259.xml" ContentType="application/inkml+xml"/>
  <Override PartName="/ppt/ink/ink3260.xml" ContentType="application/inkml+xml"/>
  <Override PartName="/ppt/ink/ink3261.xml" ContentType="application/inkml+xml"/>
  <Override PartName="/ppt/ink/ink3262.xml" ContentType="application/inkml+xml"/>
  <Override PartName="/ppt/ink/ink3263.xml" ContentType="application/inkml+xml"/>
  <Override PartName="/ppt/ink/ink3264.xml" ContentType="application/inkml+xml"/>
  <Override PartName="/ppt/ink/ink3265.xml" ContentType="application/inkml+xml"/>
  <Override PartName="/ppt/ink/ink3266.xml" ContentType="application/inkml+xml"/>
  <Override PartName="/ppt/ink/ink3267.xml" ContentType="application/inkml+xml"/>
  <Override PartName="/ppt/ink/ink3268.xml" ContentType="application/inkml+xml"/>
  <Override PartName="/ppt/ink/ink3269.xml" ContentType="application/inkml+xml"/>
  <Override PartName="/ppt/ink/ink3270.xml" ContentType="application/inkml+xml"/>
  <Override PartName="/ppt/ink/ink3271.xml" ContentType="application/inkml+xml"/>
  <Override PartName="/ppt/ink/ink3272.xml" ContentType="application/inkml+xml"/>
  <Override PartName="/ppt/ink/ink3273.xml" ContentType="application/inkml+xml"/>
  <Override PartName="/ppt/ink/ink3274.xml" ContentType="application/inkml+xml"/>
  <Override PartName="/ppt/ink/ink3275.xml" ContentType="application/inkml+xml"/>
  <Override PartName="/ppt/ink/ink3276.xml" ContentType="application/inkml+xml"/>
  <Override PartName="/ppt/ink/ink3277.xml" ContentType="application/inkml+xml"/>
  <Override PartName="/ppt/ink/ink3278.xml" ContentType="application/inkml+xml"/>
  <Override PartName="/ppt/ink/ink3279.xml" ContentType="application/inkml+xml"/>
  <Override PartName="/ppt/ink/ink3280.xml" ContentType="application/inkml+xml"/>
  <Override PartName="/ppt/ink/ink3281.xml" ContentType="application/inkml+xml"/>
  <Override PartName="/ppt/ink/ink3282.xml" ContentType="application/inkml+xml"/>
  <Override PartName="/ppt/ink/ink3283.xml" ContentType="application/inkml+xml"/>
  <Override PartName="/ppt/ink/ink3284.xml" ContentType="application/inkml+xml"/>
  <Override PartName="/ppt/ink/ink3285.xml" ContentType="application/inkml+xml"/>
  <Override PartName="/ppt/ink/ink3286.xml" ContentType="application/inkml+xml"/>
  <Override PartName="/ppt/ink/ink3287.xml" ContentType="application/inkml+xml"/>
  <Override PartName="/ppt/ink/ink3288.xml" ContentType="application/inkml+xml"/>
  <Override PartName="/ppt/ink/ink3289.xml" ContentType="application/inkml+xml"/>
  <Override PartName="/ppt/ink/ink3290.xml" ContentType="application/inkml+xml"/>
  <Override PartName="/ppt/ink/ink3291.xml" ContentType="application/inkml+xml"/>
  <Override PartName="/ppt/ink/ink3292.xml" ContentType="application/inkml+xml"/>
  <Override PartName="/ppt/ink/ink3293.xml" ContentType="application/inkml+xml"/>
  <Override PartName="/ppt/ink/ink3294.xml" ContentType="application/inkml+xml"/>
  <Override PartName="/ppt/ink/ink3295.xml" ContentType="application/inkml+xml"/>
  <Override PartName="/ppt/ink/ink3296.xml" ContentType="application/inkml+xml"/>
  <Override PartName="/ppt/ink/ink3297.xml" ContentType="application/inkml+xml"/>
  <Override PartName="/ppt/ink/ink3298.xml" ContentType="application/inkml+xml"/>
  <Override PartName="/ppt/ink/ink3299.xml" ContentType="application/inkml+xml"/>
  <Override PartName="/ppt/ink/ink3300.xml" ContentType="application/inkml+xml"/>
  <Override PartName="/ppt/ink/ink3301.xml" ContentType="application/inkml+xml"/>
  <Override PartName="/ppt/ink/ink3302.xml" ContentType="application/inkml+xml"/>
  <Override PartName="/ppt/ink/ink3303.xml" ContentType="application/inkml+xml"/>
  <Override PartName="/ppt/ink/ink3304.xml" ContentType="application/inkml+xml"/>
  <Override PartName="/ppt/ink/ink3305.xml" ContentType="application/inkml+xml"/>
  <Override PartName="/ppt/ink/ink3306.xml" ContentType="application/inkml+xml"/>
  <Override PartName="/ppt/ink/ink3307.xml" ContentType="application/inkml+xml"/>
  <Override PartName="/ppt/ink/ink3308.xml" ContentType="application/inkml+xml"/>
  <Override PartName="/ppt/ink/ink3309.xml" ContentType="application/inkml+xml"/>
  <Override PartName="/ppt/ink/ink3310.xml" ContentType="application/inkml+xml"/>
  <Override PartName="/ppt/ink/ink3311.xml" ContentType="application/inkml+xml"/>
  <Override PartName="/ppt/ink/ink3312.xml" ContentType="application/inkml+xml"/>
  <Override PartName="/ppt/ink/ink3313.xml" ContentType="application/inkml+xml"/>
  <Override PartName="/ppt/ink/ink3314.xml" ContentType="application/inkml+xml"/>
  <Override PartName="/ppt/ink/ink3315.xml" ContentType="application/inkml+xml"/>
  <Override PartName="/ppt/ink/ink3316.xml" ContentType="application/inkml+xml"/>
  <Override PartName="/ppt/ink/ink3317.xml" ContentType="application/inkml+xml"/>
  <Override PartName="/ppt/ink/ink3318.xml" ContentType="application/inkml+xml"/>
  <Override PartName="/ppt/ink/ink3319.xml" ContentType="application/inkml+xml"/>
  <Override PartName="/ppt/ink/ink3320.xml" ContentType="application/inkml+xml"/>
  <Override PartName="/ppt/ink/ink3321.xml" ContentType="application/inkml+xml"/>
  <Override PartName="/ppt/ink/ink3322.xml" ContentType="application/inkml+xml"/>
  <Override PartName="/ppt/ink/ink3323.xml" ContentType="application/inkml+xml"/>
  <Override PartName="/ppt/ink/ink3324.xml" ContentType="application/inkml+xml"/>
  <Override PartName="/ppt/ink/ink3325.xml" ContentType="application/inkml+xml"/>
  <Override PartName="/ppt/ink/ink3326.xml" ContentType="application/inkml+xml"/>
  <Override PartName="/ppt/ink/ink3327.xml" ContentType="application/inkml+xml"/>
  <Override PartName="/ppt/ink/ink3328.xml" ContentType="application/inkml+xml"/>
  <Override PartName="/ppt/ink/ink3329.xml" ContentType="application/inkml+xml"/>
  <Override PartName="/ppt/ink/ink3330.xml" ContentType="application/inkml+xml"/>
  <Override PartName="/ppt/ink/ink3331.xml" ContentType="application/inkml+xml"/>
  <Override PartName="/ppt/ink/ink3332.xml" ContentType="application/inkml+xml"/>
  <Override PartName="/ppt/ink/ink3333.xml" ContentType="application/inkml+xml"/>
  <Override PartName="/ppt/ink/ink3334.xml" ContentType="application/inkml+xml"/>
  <Override PartName="/ppt/ink/ink3335.xml" ContentType="application/inkml+xml"/>
  <Override PartName="/ppt/ink/ink3336.xml" ContentType="application/inkml+xml"/>
  <Override PartName="/ppt/ink/ink3337.xml" ContentType="application/inkml+xml"/>
  <Override PartName="/ppt/ink/ink3338.xml" ContentType="application/inkml+xml"/>
  <Override PartName="/ppt/ink/ink3339.xml" ContentType="application/inkml+xml"/>
  <Override PartName="/ppt/ink/ink3340.xml" ContentType="application/inkml+xml"/>
  <Override PartName="/ppt/ink/ink3341.xml" ContentType="application/inkml+xml"/>
  <Override PartName="/ppt/ink/ink3342.xml" ContentType="application/inkml+xml"/>
  <Override PartName="/ppt/ink/ink3343.xml" ContentType="application/inkml+xml"/>
  <Override PartName="/ppt/ink/ink3344.xml" ContentType="application/inkml+xml"/>
  <Override PartName="/ppt/ink/ink3345.xml" ContentType="application/inkml+xml"/>
  <Override PartName="/ppt/ink/ink3346.xml" ContentType="application/inkml+xml"/>
  <Override PartName="/ppt/ink/ink3347.xml" ContentType="application/inkml+xml"/>
  <Override PartName="/ppt/ink/ink3348.xml" ContentType="application/inkml+xml"/>
  <Override PartName="/ppt/ink/ink3349.xml" ContentType="application/inkml+xml"/>
  <Override PartName="/ppt/ink/ink3350.xml" ContentType="application/inkml+xml"/>
  <Override PartName="/ppt/ink/ink3351.xml" ContentType="application/inkml+xml"/>
  <Override PartName="/ppt/ink/ink3352.xml" ContentType="application/inkml+xml"/>
  <Override PartName="/ppt/ink/ink3353.xml" ContentType="application/inkml+xml"/>
  <Override PartName="/ppt/ink/ink3354.xml" ContentType="application/inkml+xml"/>
  <Override PartName="/ppt/ink/ink3355.xml" ContentType="application/inkml+xml"/>
  <Override PartName="/ppt/ink/ink3356.xml" ContentType="application/inkml+xml"/>
  <Override PartName="/ppt/ink/ink3357.xml" ContentType="application/inkml+xml"/>
  <Override PartName="/ppt/ink/ink3358.xml" ContentType="application/inkml+xml"/>
  <Override PartName="/ppt/ink/ink3359.xml" ContentType="application/inkml+xml"/>
  <Override PartName="/ppt/ink/ink3360.xml" ContentType="application/inkml+xml"/>
  <Override PartName="/ppt/ink/ink3361.xml" ContentType="application/inkml+xml"/>
  <Override PartName="/ppt/ink/ink3362.xml" ContentType="application/inkml+xml"/>
  <Override PartName="/ppt/ink/ink3363.xml" ContentType="application/inkml+xml"/>
  <Override PartName="/ppt/ink/ink3364.xml" ContentType="application/inkml+xml"/>
  <Override PartName="/ppt/ink/ink3365.xml" ContentType="application/inkml+xml"/>
  <Override PartName="/ppt/ink/ink3366.xml" ContentType="application/inkml+xml"/>
  <Override PartName="/ppt/ink/ink3367.xml" ContentType="application/inkml+xml"/>
  <Override PartName="/ppt/ink/ink3368.xml" ContentType="application/inkml+xml"/>
  <Override PartName="/ppt/ink/ink3369.xml" ContentType="application/inkml+xml"/>
  <Override PartName="/ppt/ink/ink3370.xml" ContentType="application/inkml+xml"/>
  <Override PartName="/ppt/ink/ink3371.xml" ContentType="application/inkml+xml"/>
  <Override PartName="/ppt/ink/ink3372.xml" ContentType="application/inkml+xml"/>
  <Override PartName="/ppt/ink/ink3373.xml" ContentType="application/inkml+xml"/>
  <Override PartName="/ppt/ink/ink3374.xml" ContentType="application/inkml+xml"/>
  <Override PartName="/ppt/ink/ink3375.xml" ContentType="application/inkml+xml"/>
  <Override PartName="/ppt/ink/ink3376.xml" ContentType="application/inkml+xml"/>
  <Override PartName="/ppt/ink/ink3377.xml" ContentType="application/inkml+xml"/>
  <Override PartName="/ppt/ink/ink3378.xml" ContentType="application/inkml+xml"/>
  <Override PartName="/ppt/ink/ink3379.xml" ContentType="application/inkml+xml"/>
  <Override PartName="/ppt/ink/ink3380.xml" ContentType="application/inkml+xml"/>
  <Override PartName="/ppt/ink/ink3381.xml" ContentType="application/inkml+xml"/>
  <Override PartName="/ppt/ink/ink3382.xml" ContentType="application/inkml+xml"/>
  <Override PartName="/ppt/ink/ink3383.xml" ContentType="application/inkml+xml"/>
  <Override PartName="/ppt/ink/ink3384.xml" ContentType="application/inkml+xml"/>
  <Override PartName="/ppt/ink/ink3385.xml" ContentType="application/inkml+xml"/>
  <Override PartName="/ppt/ink/ink3386.xml" ContentType="application/inkml+xml"/>
  <Override PartName="/ppt/ink/ink3387.xml" ContentType="application/inkml+xml"/>
  <Override PartName="/ppt/ink/ink3388.xml" ContentType="application/inkml+xml"/>
  <Override PartName="/ppt/ink/ink3389.xml" ContentType="application/inkml+xml"/>
  <Override PartName="/ppt/ink/ink3390.xml" ContentType="application/inkml+xml"/>
  <Override PartName="/ppt/ink/ink3391.xml" ContentType="application/inkml+xml"/>
  <Override PartName="/ppt/ink/ink3392.xml" ContentType="application/inkml+xml"/>
  <Override PartName="/ppt/ink/ink3393.xml" ContentType="application/inkml+xml"/>
  <Override PartName="/ppt/ink/ink3394.xml" ContentType="application/inkml+xml"/>
  <Override PartName="/ppt/ink/ink3395.xml" ContentType="application/inkml+xml"/>
  <Override PartName="/ppt/ink/ink3396.xml" ContentType="application/inkml+xml"/>
  <Override PartName="/ppt/ink/ink3397.xml" ContentType="application/inkml+xml"/>
  <Override PartName="/ppt/ink/ink3398.xml" ContentType="application/inkml+xml"/>
  <Override PartName="/ppt/ink/ink3399.xml" ContentType="application/inkml+xml"/>
  <Override PartName="/ppt/ink/ink3400.xml" ContentType="application/inkml+xml"/>
  <Override PartName="/ppt/ink/ink3401.xml" ContentType="application/inkml+xml"/>
  <Override PartName="/ppt/ink/ink3402.xml" ContentType="application/inkml+xml"/>
  <Override PartName="/ppt/ink/ink3403.xml" ContentType="application/inkml+xml"/>
  <Override PartName="/ppt/ink/ink3404.xml" ContentType="application/inkml+xml"/>
  <Override PartName="/ppt/ink/ink3405.xml" ContentType="application/inkml+xml"/>
  <Override PartName="/ppt/ink/ink3406.xml" ContentType="application/inkml+xml"/>
  <Override PartName="/ppt/ink/ink3407.xml" ContentType="application/inkml+xml"/>
  <Override PartName="/ppt/ink/ink3408.xml" ContentType="application/inkml+xml"/>
  <Override PartName="/ppt/ink/ink3409.xml" ContentType="application/inkml+xml"/>
  <Override PartName="/ppt/ink/ink3410.xml" ContentType="application/inkml+xml"/>
  <Override PartName="/ppt/ink/ink3411.xml" ContentType="application/inkml+xml"/>
  <Override PartName="/ppt/ink/ink3412.xml" ContentType="application/inkml+xml"/>
  <Override PartName="/ppt/ink/ink3413.xml" ContentType="application/inkml+xml"/>
  <Override PartName="/ppt/ink/ink3414.xml" ContentType="application/inkml+xml"/>
  <Override PartName="/ppt/ink/ink3415.xml" ContentType="application/inkml+xml"/>
  <Override PartName="/ppt/ink/ink3416.xml" ContentType="application/inkml+xml"/>
  <Override PartName="/ppt/ink/ink3417.xml" ContentType="application/inkml+xml"/>
  <Override PartName="/ppt/ink/ink3418.xml" ContentType="application/inkml+xml"/>
  <Override PartName="/ppt/ink/ink3419.xml" ContentType="application/inkml+xml"/>
  <Override PartName="/ppt/ink/ink3420.xml" ContentType="application/inkml+xml"/>
  <Override PartName="/ppt/ink/ink3421.xml" ContentType="application/inkml+xml"/>
  <Override PartName="/ppt/ink/ink3422.xml" ContentType="application/inkml+xml"/>
  <Override PartName="/ppt/ink/ink3423.xml" ContentType="application/inkml+xml"/>
  <Override PartName="/ppt/ink/ink3424.xml" ContentType="application/inkml+xml"/>
  <Override PartName="/ppt/ink/ink3425.xml" ContentType="application/inkml+xml"/>
  <Override PartName="/ppt/ink/ink3426.xml" ContentType="application/inkml+xml"/>
  <Override PartName="/ppt/ink/ink3427.xml" ContentType="application/inkml+xml"/>
  <Override PartName="/ppt/ink/ink3428.xml" ContentType="application/inkml+xml"/>
  <Override PartName="/ppt/ink/ink3429.xml" ContentType="application/inkml+xml"/>
  <Override PartName="/ppt/ink/ink3430.xml" ContentType="application/inkml+xml"/>
  <Override PartName="/ppt/ink/ink3431.xml" ContentType="application/inkml+xml"/>
  <Override PartName="/ppt/ink/ink3432.xml" ContentType="application/inkml+xml"/>
  <Override PartName="/ppt/ink/ink3433.xml" ContentType="application/inkml+xml"/>
  <Override PartName="/ppt/ink/ink3434.xml" ContentType="application/inkml+xml"/>
  <Override PartName="/ppt/ink/ink3435.xml" ContentType="application/inkml+xml"/>
  <Override PartName="/ppt/ink/ink3436.xml" ContentType="application/inkml+xml"/>
  <Override PartName="/ppt/ink/ink3437.xml" ContentType="application/inkml+xml"/>
  <Override PartName="/ppt/ink/ink3438.xml" ContentType="application/inkml+xml"/>
  <Override PartName="/ppt/ink/ink3439.xml" ContentType="application/inkml+xml"/>
  <Override PartName="/ppt/ink/ink3440.xml" ContentType="application/inkml+xml"/>
  <Override PartName="/ppt/ink/ink3441.xml" ContentType="application/inkml+xml"/>
  <Override PartName="/ppt/ink/ink3442.xml" ContentType="application/inkml+xml"/>
  <Override PartName="/ppt/ink/ink3443.xml" ContentType="application/inkml+xml"/>
  <Override PartName="/ppt/ink/ink3444.xml" ContentType="application/inkml+xml"/>
  <Override PartName="/ppt/ink/ink3445.xml" ContentType="application/inkml+xml"/>
  <Override PartName="/ppt/ink/ink3446.xml" ContentType="application/inkml+xml"/>
  <Override PartName="/ppt/ink/ink3447.xml" ContentType="application/inkml+xml"/>
  <Override PartName="/ppt/ink/ink3448.xml" ContentType="application/inkml+xml"/>
  <Override PartName="/ppt/ink/ink3449.xml" ContentType="application/inkml+xml"/>
  <Override PartName="/ppt/ink/ink3450.xml" ContentType="application/inkml+xml"/>
  <Override PartName="/ppt/ink/ink3451.xml" ContentType="application/inkml+xml"/>
  <Override PartName="/ppt/ink/ink3452.xml" ContentType="application/inkml+xml"/>
  <Override PartName="/ppt/ink/ink3453.xml" ContentType="application/inkml+xml"/>
  <Override PartName="/ppt/ink/ink3454.xml" ContentType="application/inkml+xml"/>
  <Override PartName="/ppt/ink/ink3455.xml" ContentType="application/inkml+xml"/>
  <Override PartName="/ppt/ink/ink3456.xml" ContentType="application/inkml+xml"/>
  <Override PartName="/ppt/ink/ink3457.xml" ContentType="application/inkml+xml"/>
  <Override PartName="/ppt/ink/ink3458.xml" ContentType="application/inkml+xml"/>
  <Override PartName="/ppt/ink/ink3459.xml" ContentType="application/inkml+xml"/>
  <Override PartName="/ppt/ink/ink3460.xml" ContentType="application/inkml+xml"/>
  <Override PartName="/ppt/ink/ink3461.xml" ContentType="application/inkml+xml"/>
  <Override PartName="/ppt/ink/ink3462.xml" ContentType="application/inkml+xml"/>
  <Override PartName="/ppt/ink/ink3463.xml" ContentType="application/inkml+xml"/>
  <Override PartName="/ppt/ink/ink3464.xml" ContentType="application/inkml+xml"/>
  <Override PartName="/ppt/ink/ink3465.xml" ContentType="application/inkml+xml"/>
  <Override PartName="/ppt/ink/ink3466.xml" ContentType="application/inkml+xml"/>
  <Override PartName="/ppt/ink/ink3467.xml" ContentType="application/inkml+xml"/>
  <Override PartName="/ppt/ink/ink3468.xml" ContentType="application/inkml+xml"/>
  <Override PartName="/ppt/ink/ink3469.xml" ContentType="application/inkml+xml"/>
  <Override PartName="/ppt/ink/ink3470.xml" ContentType="application/inkml+xml"/>
  <Override PartName="/ppt/ink/ink3471.xml" ContentType="application/inkml+xml"/>
  <Override PartName="/ppt/ink/ink3472.xml" ContentType="application/inkml+xml"/>
  <Override PartName="/ppt/ink/ink3473.xml" ContentType="application/inkml+xml"/>
  <Override PartName="/ppt/ink/ink3474.xml" ContentType="application/inkml+xml"/>
  <Override PartName="/ppt/ink/ink3475.xml" ContentType="application/inkml+xml"/>
  <Override PartName="/ppt/ink/ink3476.xml" ContentType="application/inkml+xml"/>
  <Override PartName="/ppt/ink/ink3477.xml" ContentType="application/inkml+xml"/>
  <Override PartName="/ppt/ink/ink3478.xml" ContentType="application/inkml+xml"/>
  <Override PartName="/ppt/ink/ink3479.xml" ContentType="application/inkml+xml"/>
  <Override PartName="/ppt/ink/ink3480.xml" ContentType="application/inkml+xml"/>
  <Override PartName="/ppt/ink/ink3481.xml" ContentType="application/inkml+xml"/>
  <Override PartName="/ppt/ink/ink3482.xml" ContentType="application/inkml+xml"/>
  <Override PartName="/ppt/ink/ink3483.xml" ContentType="application/inkml+xml"/>
  <Override PartName="/ppt/ink/ink3484.xml" ContentType="application/inkml+xml"/>
  <Override PartName="/ppt/ink/ink3485.xml" ContentType="application/inkml+xml"/>
  <Override PartName="/ppt/ink/ink3486.xml" ContentType="application/inkml+xml"/>
  <Override PartName="/ppt/ink/ink3487.xml" ContentType="application/inkml+xml"/>
  <Override PartName="/ppt/ink/ink3488.xml" ContentType="application/inkml+xml"/>
  <Override PartName="/ppt/ink/ink3489.xml" ContentType="application/inkml+xml"/>
  <Override PartName="/ppt/ink/ink3490.xml" ContentType="application/inkml+xml"/>
  <Override PartName="/ppt/ink/ink3491.xml" ContentType="application/inkml+xml"/>
  <Override PartName="/ppt/ink/ink3492.xml" ContentType="application/inkml+xml"/>
  <Override PartName="/ppt/ink/ink3493.xml" ContentType="application/inkml+xml"/>
  <Override PartName="/ppt/ink/ink3494.xml" ContentType="application/inkml+xml"/>
  <Override PartName="/ppt/ink/ink3495.xml" ContentType="application/inkml+xml"/>
  <Override PartName="/ppt/ink/ink3496.xml" ContentType="application/inkml+xml"/>
  <Override PartName="/ppt/ink/ink3497.xml" ContentType="application/inkml+xml"/>
  <Override PartName="/ppt/ink/ink3498.xml" ContentType="application/inkml+xml"/>
  <Override PartName="/ppt/ink/ink3499.xml" ContentType="application/inkml+xml"/>
  <Override PartName="/ppt/ink/ink3500.xml" ContentType="application/inkml+xml"/>
  <Override PartName="/ppt/ink/ink3501.xml" ContentType="application/inkml+xml"/>
  <Override PartName="/ppt/ink/ink3502.xml" ContentType="application/inkml+xml"/>
  <Override PartName="/ppt/ink/ink3503.xml" ContentType="application/inkml+xml"/>
  <Override PartName="/ppt/ink/ink3504.xml" ContentType="application/inkml+xml"/>
  <Override PartName="/ppt/ink/ink3505.xml" ContentType="application/inkml+xml"/>
  <Override PartName="/ppt/ink/ink3506.xml" ContentType="application/inkml+xml"/>
  <Override PartName="/ppt/ink/ink3507.xml" ContentType="application/inkml+xml"/>
  <Override PartName="/ppt/ink/ink3508.xml" ContentType="application/inkml+xml"/>
  <Override PartName="/ppt/ink/ink3509.xml" ContentType="application/inkml+xml"/>
  <Override PartName="/ppt/ink/ink3510.xml" ContentType="application/inkml+xml"/>
  <Override PartName="/ppt/ink/ink3511.xml" ContentType="application/inkml+xml"/>
  <Override PartName="/ppt/ink/ink3512.xml" ContentType="application/inkml+xml"/>
  <Override PartName="/ppt/ink/ink3513.xml" ContentType="application/inkml+xml"/>
  <Override PartName="/ppt/ink/ink3514.xml" ContentType="application/inkml+xml"/>
  <Override PartName="/ppt/ink/ink3515.xml" ContentType="application/inkml+xml"/>
  <Override PartName="/ppt/ink/ink3516.xml" ContentType="application/inkml+xml"/>
  <Override PartName="/ppt/ink/ink3517.xml" ContentType="application/inkml+xml"/>
  <Override PartName="/ppt/ink/ink3518.xml" ContentType="application/inkml+xml"/>
  <Override PartName="/ppt/ink/ink3519.xml" ContentType="application/inkml+xml"/>
  <Override PartName="/ppt/ink/ink3520.xml" ContentType="application/inkml+xml"/>
  <Override PartName="/ppt/ink/ink3521.xml" ContentType="application/inkml+xml"/>
  <Override PartName="/ppt/ink/ink3522.xml" ContentType="application/inkml+xml"/>
  <Override PartName="/ppt/ink/ink3523.xml" ContentType="application/inkml+xml"/>
  <Override PartName="/ppt/ink/ink3524.xml" ContentType="application/inkml+xml"/>
  <Override PartName="/ppt/ink/ink3525.xml" ContentType="application/inkml+xml"/>
  <Override PartName="/ppt/ink/ink3526.xml" ContentType="application/inkml+xml"/>
  <Override PartName="/ppt/ink/ink3527.xml" ContentType="application/inkml+xml"/>
  <Override PartName="/ppt/ink/ink3528.xml" ContentType="application/inkml+xml"/>
  <Override PartName="/ppt/ink/ink3529.xml" ContentType="application/inkml+xml"/>
  <Override PartName="/ppt/ink/ink3530.xml" ContentType="application/inkml+xml"/>
  <Override PartName="/ppt/ink/ink3531.xml" ContentType="application/inkml+xml"/>
  <Override PartName="/ppt/ink/ink3532.xml" ContentType="application/inkml+xml"/>
  <Override PartName="/ppt/ink/ink3533.xml" ContentType="application/inkml+xml"/>
  <Override PartName="/ppt/ink/ink3534.xml" ContentType="application/inkml+xml"/>
  <Override PartName="/ppt/ink/ink3535.xml" ContentType="application/inkml+xml"/>
  <Override PartName="/ppt/ink/ink3536.xml" ContentType="application/inkml+xml"/>
  <Override PartName="/ppt/ink/ink3537.xml" ContentType="application/inkml+xml"/>
  <Override PartName="/ppt/ink/ink3538.xml" ContentType="application/inkml+xml"/>
  <Override PartName="/ppt/ink/ink3539.xml" ContentType="application/inkml+xml"/>
  <Override PartName="/ppt/ink/ink3540.xml" ContentType="application/inkml+xml"/>
  <Override PartName="/ppt/ink/ink3541.xml" ContentType="application/inkml+xml"/>
  <Override PartName="/ppt/ink/ink3542.xml" ContentType="application/inkml+xml"/>
  <Override PartName="/ppt/ink/ink3543.xml" ContentType="application/inkml+xml"/>
  <Override PartName="/ppt/ink/ink3544.xml" ContentType="application/inkml+xml"/>
  <Override PartName="/ppt/ink/ink3545.xml" ContentType="application/inkml+xml"/>
  <Override PartName="/ppt/ink/ink3546.xml" ContentType="application/inkml+xml"/>
  <Override PartName="/ppt/ink/ink3547.xml" ContentType="application/inkml+xml"/>
  <Override PartName="/ppt/ink/ink3548.xml" ContentType="application/inkml+xml"/>
  <Override PartName="/ppt/ink/ink3549.xml" ContentType="application/inkml+xml"/>
  <Override PartName="/ppt/ink/ink3550.xml" ContentType="application/inkml+xml"/>
  <Override PartName="/ppt/ink/ink3551.xml" ContentType="application/inkml+xml"/>
  <Override PartName="/ppt/ink/ink3552.xml" ContentType="application/inkml+xml"/>
  <Override PartName="/ppt/ink/ink3553.xml" ContentType="application/inkml+xml"/>
  <Override PartName="/ppt/ink/ink3554.xml" ContentType="application/inkml+xml"/>
  <Override PartName="/ppt/ink/ink3555.xml" ContentType="application/inkml+xml"/>
  <Override PartName="/ppt/ink/ink3556.xml" ContentType="application/inkml+xml"/>
  <Override PartName="/ppt/ink/ink3557.xml" ContentType="application/inkml+xml"/>
  <Override PartName="/ppt/ink/ink3558.xml" ContentType="application/inkml+xml"/>
  <Override PartName="/ppt/ink/ink3559.xml" ContentType="application/inkml+xml"/>
  <Override PartName="/ppt/ink/ink3560.xml" ContentType="application/inkml+xml"/>
  <Override PartName="/ppt/ink/ink3561.xml" ContentType="application/inkml+xml"/>
  <Override PartName="/ppt/ink/ink3562.xml" ContentType="application/inkml+xml"/>
  <Override PartName="/ppt/ink/ink3563.xml" ContentType="application/inkml+xml"/>
  <Override PartName="/ppt/ink/ink3564.xml" ContentType="application/inkml+xml"/>
  <Override PartName="/ppt/ink/ink3565.xml" ContentType="application/inkml+xml"/>
  <Override PartName="/ppt/ink/ink3566.xml" ContentType="application/inkml+xml"/>
  <Override PartName="/ppt/ink/ink3567.xml" ContentType="application/inkml+xml"/>
  <Override PartName="/ppt/ink/ink3568.xml" ContentType="application/inkml+xml"/>
  <Override PartName="/ppt/ink/ink3569.xml" ContentType="application/inkml+xml"/>
  <Override PartName="/ppt/ink/ink3570.xml" ContentType="application/inkml+xml"/>
  <Override PartName="/ppt/ink/ink3571.xml" ContentType="application/inkml+xml"/>
  <Override PartName="/ppt/ink/ink3572.xml" ContentType="application/inkml+xml"/>
  <Override PartName="/ppt/ink/ink3573.xml" ContentType="application/inkml+xml"/>
  <Override PartName="/ppt/ink/ink3574.xml" ContentType="application/inkml+xml"/>
  <Override PartName="/ppt/ink/ink3575.xml" ContentType="application/inkml+xml"/>
  <Override PartName="/ppt/ink/ink3576.xml" ContentType="application/inkml+xml"/>
  <Override PartName="/ppt/ink/ink3577.xml" ContentType="application/inkml+xml"/>
  <Override PartName="/ppt/ink/ink3578.xml" ContentType="application/inkml+xml"/>
  <Override PartName="/ppt/ink/ink3579.xml" ContentType="application/inkml+xml"/>
  <Override PartName="/ppt/ink/ink3580.xml" ContentType="application/inkml+xml"/>
  <Override PartName="/ppt/ink/ink3581.xml" ContentType="application/inkml+xml"/>
  <Override PartName="/ppt/ink/ink3582.xml" ContentType="application/inkml+xml"/>
  <Override PartName="/ppt/ink/ink3583.xml" ContentType="application/inkml+xml"/>
  <Override PartName="/ppt/ink/ink3584.xml" ContentType="application/inkml+xml"/>
  <Override PartName="/ppt/ink/ink3585.xml" ContentType="application/inkml+xml"/>
  <Override PartName="/ppt/ink/ink3586.xml" ContentType="application/inkml+xml"/>
  <Override PartName="/ppt/ink/ink3587.xml" ContentType="application/inkml+xml"/>
  <Override PartName="/ppt/ink/ink3588.xml" ContentType="application/inkml+xml"/>
  <Override PartName="/ppt/ink/ink3589.xml" ContentType="application/inkml+xml"/>
  <Override PartName="/ppt/ink/ink3590.xml" ContentType="application/inkml+xml"/>
  <Override PartName="/ppt/ink/ink3591.xml" ContentType="application/inkml+xml"/>
  <Override PartName="/ppt/ink/ink3592.xml" ContentType="application/inkml+xml"/>
  <Override PartName="/ppt/ink/ink3593.xml" ContentType="application/inkml+xml"/>
  <Override PartName="/ppt/ink/ink3594.xml" ContentType="application/inkml+xml"/>
  <Override PartName="/ppt/ink/ink3595.xml" ContentType="application/inkml+xml"/>
  <Override PartName="/ppt/ink/ink3596.xml" ContentType="application/inkml+xml"/>
  <Override PartName="/ppt/ink/ink3597.xml" ContentType="application/inkml+xml"/>
  <Override PartName="/ppt/ink/ink3598.xml" ContentType="application/inkml+xml"/>
  <Override PartName="/ppt/ink/ink3599.xml" ContentType="application/inkml+xml"/>
  <Override PartName="/ppt/ink/ink3600.xml" ContentType="application/inkml+xml"/>
  <Override PartName="/ppt/ink/ink3601.xml" ContentType="application/inkml+xml"/>
  <Override PartName="/ppt/ink/ink3602.xml" ContentType="application/inkml+xml"/>
  <Override PartName="/ppt/ink/ink3603.xml" ContentType="application/inkml+xml"/>
  <Override PartName="/ppt/ink/ink3604.xml" ContentType="application/inkml+xml"/>
  <Override PartName="/ppt/ink/ink3605.xml" ContentType="application/inkml+xml"/>
  <Override PartName="/ppt/ink/ink3606.xml" ContentType="application/inkml+xml"/>
  <Override PartName="/ppt/ink/ink3607.xml" ContentType="application/inkml+xml"/>
  <Override PartName="/ppt/ink/ink3608.xml" ContentType="application/inkml+xml"/>
  <Override PartName="/ppt/ink/ink3609.xml" ContentType="application/inkml+xml"/>
  <Override PartName="/ppt/ink/ink3610.xml" ContentType="application/inkml+xml"/>
  <Override PartName="/ppt/ink/ink3611.xml" ContentType="application/inkml+xml"/>
  <Override PartName="/ppt/ink/ink3612.xml" ContentType="application/inkml+xml"/>
  <Override PartName="/ppt/ink/ink3613.xml" ContentType="application/inkml+xml"/>
  <Override PartName="/ppt/ink/ink3614.xml" ContentType="application/inkml+xml"/>
  <Override PartName="/ppt/ink/ink3615.xml" ContentType="application/inkml+xml"/>
  <Override PartName="/ppt/ink/ink3616.xml" ContentType="application/inkml+xml"/>
  <Override PartName="/ppt/ink/ink3617.xml" ContentType="application/inkml+xml"/>
  <Override PartName="/ppt/ink/ink3618.xml" ContentType="application/inkml+xml"/>
  <Override PartName="/ppt/ink/ink3619.xml" ContentType="application/inkml+xml"/>
  <Override PartName="/ppt/ink/ink3620.xml" ContentType="application/inkml+xml"/>
  <Override PartName="/ppt/ink/ink3621.xml" ContentType="application/inkml+xml"/>
  <Override PartName="/ppt/ink/ink3622.xml" ContentType="application/inkml+xml"/>
  <Override PartName="/ppt/ink/ink3623.xml" ContentType="application/inkml+xml"/>
  <Override PartName="/ppt/ink/ink3624.xml" ContentType="application/inkml+xml"/>
  <Override PartName="/ppt/ink/ink3625.xml" ContentType="application/inkml+xml"/>
  <Override PartName="/ppt/ink/ink3626.xml" ContentType="application/inkml+xml"/>
  <Override PartName="/ppt/ink/ink3627.xml" ContentType="application/inkml+xml"/>
  <Override PartName="/ppt/ink/ink3628.xml" ContentType="application/inkml+xml"/>
  <Override PartName="/ppt/ink/ink3629.xml" ContentType="application/inkml+xml"/>
  <Override PartName="/ppt/ink/ink3630.xml" ContentType="application/inkml+xml"/>
  <Override PartName="/ppt/ink/ink3631.xml" ContentType="application/inkml+xml"/>
  <Override PartName="/ppt/ink/ink3632.xml" ContentType="application/inkml+xml"/>
  <Override PartName="/ppt/ink/ink3633.xml" ContentType="application/inkml+xml"/>
  <Override PartName="/ppt/ink/ink3634.xml" ContentType="application/inkml+xml"/>
  <Override PartName="/ppt/ink/ink3635.xml" ContentType="application/inkml+xml"/>
  <Override PartName="/ppt/ink/ink3636.xml" ContentType="application/inkml+xml"/>
  <Override PartName="/ppt/ink/ink3637.xml" ContentType="application/inkml+xml"/>
  <Override PartName="/ppt/ink/ink3638.xml" ContentType="application/inkml+xml"/>
  <Override PartName="/ppt/ink/ink3639.xml" ContentType="application/inkml+xml"/>
  <Override PartName="/ppt/ink/ink3640.xml" ContentType="application/inkml+xml"/>
  <Override PartName="/ppt/ink/ink3641.xml" ContentType="application/inkml+xml"/>
  <Override PartName="/ppt/ink/ink3642.xml" ContentType="application/inkml+xml"/>
  <Override PartName="/ppt/ink/ink3643.xml" ContentType="application/inkml+xml"/>
  <Override PartName="/ppt/ink/ink3644.xml" ContentType="application/inkml+xml"/>
  <Override PartName="/ppt/ink/ink3645.xml" ContentType="application/inkml+xml"/>
  <Override PartName="/ppt/ink/ink3646.xml" ContentType="application/inkml+xml"/>
  <Override PartName="/ppt/ink/ink3647.xml" ContentType="application/inkml+xml"/>
  <Override PartName="/ppt/ink/ink3648.xml" ContentType="application/inkml+xml"/>
  <Override PartName="/ppt/ink/ink3649.xml" ContentType="application/inkml+xml"/>
  <Override PartName="/ppt/ink/ink3650.xml" ContentType="application/inkml+xml"/>
  <Override PartName="/ppt/ink/ink3651.xml" ContentType="application/inkml+xml"/>
  <Override PartName="/ppt/ink/ink3652.xml" ContentType="application/inkml+xml"/>
  <Override PartName="/ppt/ink/ink3653.xml" ContentType="application/inkml+xml"/>
  <Override PartName="/ppt/ink/ink3654.xml" ContentType="application/inkml+xml"/>
  <Override PartName="/ppt/ink/ink3655.xml" ContentType="application/inkml+xml"/>
  <Override PartName="/ppt/ink/ink3656.xml" ContentType="application/inkml+xml"/>
  <Override PartName="/ppt/ink/ink3657.xml" ContentType="application/inkml+xml"/>
  <Override PartName="/ppt/ink/ink3658.xml" ContentType="application/inkml+xml"/>
  <Override PartName="/ppt/ink/ink3659.xml" ContentType="application/inkml+xml"/>
  <Override PartName="/ppt/ink/ink3660.xml" ContentType="application/inkml+xml"/>
  <Override PartName="/ppt/ink/ink3661.xml" ContentType="application/inkml+xml"/>
  <Override PartName="/ppt/ink/ink3662.xml" ContentType="application/inkml+xml"/>
  <Override PartName="/ppt/ink/ink3663.xml" ContentType="application/inkml+xml"/>
  <Override PartName="/ppt/ink/ink3664.xml" ContentType="application/inkml+xml"/>
  <Override PartName="/ppt/ink/ink3665.xml" ContentType="application/inkml+xml"/>
  <Override PartName="/ppt/ink/ink3666.xml" ContentType="application/inkml+xml"/>
  <Override PartName="/ppt/ink/ink3667.xml" ContentType="application/inkml+xml"/>
  <Override PartName="/ppt/ink/ink3668.xml" ContentType="application/inkml+xml"/>
  <Override PartName="/ppt/ink/ink3669.xml" ContentType="application/inkml+xml"/>
  <Override PartName="/ppt/ink/ink3670.xml" ContentType="application/inkml+xml"/>
  <Override PartName="/ppt/ink/ink3671.xml" ContentType="application/inkml+xml"/>
  <Override PartName="/ppt/ink/ink3672.xml" ContentType="application/inkml+xml"/>
  <Override PartName="/ppt/ink/ink3673.xml" ContentType="application/inkml+xml"/>
  <Override PartName="/ppt/ink/ink3674.xml" ContentType="application/inkml+xml"/>
  <Override PartName="/ppt/ink/ink3675.xml" ContentType="application/inkml+xml"/>
  <Override PartName="/ppt/ink/ink3676.xml" ContentType="application/inkml+xml"/>
  <Override PartName="/ppt/ink/ink3677.xml" ContentType="application/inkml+xml"/>
  <Override PartName="/ppt/ink/ink3678.xml" ContentType="application/inkml+xml"/>
  <Override PartName="/ppt/ink/ink3679.xml" ContentType="application/inkml+xml"/>
  <Override PartName="/ppt/ink/ink3680.xml" ContentType="application/inkml+xml"/>
  <Override PartName="/ppt/ink/ink3681.xml" ContentType="application/inkml+xml"/>
  <Override PartName="/ppt/ink/ink3682.xml" ContentType="application/inkml+xml"/>
  <Override PartName="/ppt/ink/ink3683.xml" ContentType="application/inkml+xml"/>
  <Override PartName="/ppt/ink/ink3684.xml" ContentType="application/inkml+xml"/>
  <Override PartName="/ppt/ink/ink3685.xml" ContentType="application/inkml+xml"/>
  <Override PartName="/ppt/ink/ink3686.xml" ContentType="application/inkml+xml"/>
  <Override PartName="/ppt/ink/ink3687.xml" ContentType="application/inkml+xml"/>
  <Override PartName="/ppt/ink/ink3688.xml" ContentType="application/inkml+xml"/>
  <Override PartName="/ppt/ink/ink3689.xml" ContentType="application/inkml+xml"/>
  <Override PartName="/ppt/ink/ink3690.xml" ContentType="application/inkml+xml"/>
  <Override PartName="/ppt/ink/ink3691.xml" ContentType="application/inkml+xml"/>
  <Override PartName="/ppt/ink/ink3692.xml" ContentType="application/inkml+xml"/>
  <Override PartName="/ppt/ink/ink3693.xml" ContentType="application/inkml+xml"/>
  <Override PartName="/ppt/ink/ink3694.xml" ContentType="application/inkml+xml"/>
  <Override PartName="/ppt/ink/ink3695.xml" ContentType="application/inkml+xml"/>
  <Override PartName="/ppt/ink/ink3696.xml" ContentType="application/inkml+xml"/>
  <Override PartName="/ppt/ink/ink3697.xml" ContentType="application/inkml+xml"/>
  <Override PartName="/ppt/ink/ink3698.xml" ContentType="application/inkml+xml"/>
  <Override PartName="/ppt/ink/ink3699.xml" ContentType="application/inkml+xml"/>
  <Override PartName="/ppt/ink/ink3700.xml" ContentType="application/inkml+xml"/>
  <Override PartName="/ppt/ink/ink3701.xml" ContentType="application/inkml+xml"/>
  <Override PartName="/ppt/ink/ink3702.xml" ContentType="application/inkml+xml"/>
  <Override PartName="/ppt/ink/ink3703.xml" ContentType="application/inkml+xml"/>
  <Override PartName="/ppt/ink/ink3704.xml" ContentType="application/inkml+xml"/>
  <Override PartName="/ppt/ink/ink3705.xml" ContentType="application/inkml+xml"/>
  <Override PartName="/ppt/ink/ink3706.xml" ContentType="application/inkml+xml"/>
  <Override PartName="/ppt/ink/ink3707.xml" ContentType="application/inkml+xml"/>
  <Override PartName="/ppt/ink/ink3708.xml" ContentType="application/inkml+xml"/>
  <Override PartName="/ppt/ink/ink3709.xml" ContentType="application/inkml+xml"/>
  <Override PartName="/ppt/ink/ink3710.xml" ContentType="application/inkml+xml"/>
  <Override PartName="/ppt/ink/ink3711.xml" ContentType="application/inkml+xml"/>
  <Override PartName="/ppt/ink/ink3712.xml" ContentType="application/inkml+xml"/>
  <Override PartName="/ppt/ink/ink3713.xml" ContentType="application/inkml+xml"/>
  <Override PartName="/ppt/ink/ink3714.xml" ContentType="application/inkml+xml"/>
  <Override PartName="/ppt/ink/ink3715.xml" ContentType="application/inkml+xml"/>
  <Override PartName="/ppt/ink/ink3716.xml" ContentType="application/inkml+xml"/>
  <Override PartName="/ppt/ink/ink3717.xml" ContentType="application/inkml+xml"/>
  <Override PartName="/ppt/ink/ink3718.xml" ContentType="application/inkml+xml"/>
  <Override PartName="/ppt/ink/ink3719.xml" ContentType="application/inkml+xml"/>
  <Override PartName="/ppt/ink/ink3720.xml" ContentType="application/inkml+xml"/>
  <Override PartName="/ppt/ink/ink3721.xml" ContentType="application/inkml+xml"/>
  <Override PartName="/ppt/ink/ink3722.xml" ContentType="application/inkml+xml"/>
  <Override PartName="/ppt/ink/ink3723.xml" ContentType="application/inkml+xml"/>
  <Override PartName="/ppt/ink/ink3724.xml" ContentType="application/inkml+xml"/>
  <Override PartName="/ppt/ink/ink3725.xml" ContentType="application/inkml+xml"/>
  <Override PartName="/ppt/ink/ink3726.xml" ContentType="application/inkml+xml"/>
  <Override PartName="/ppt/ink/ink3727.xml" ContentType="application/inkml+xml"/>
  <Override PartName="/ppt/ink/ink3728.xml" ContentType="application/inkml+xml"/>
  <Override PartName="/ppt/ink/ink3729.xml" ContentType="application/inkml+xml"/>
  <Override PartName="/ppt/ink/ink3730.xml" ContentType="application/inkml+xml"/>
  <Override PartName="/ppt/ink/ink3731.xml" ContentType="application/inkml+xml"/>
  <Override PartName="/ppt/ink/ink3732.xml" ContentType="application/inkml+xml"/>
  <Override PartName="/ppt/ink/ink3733.xml" ContentType="application/inkml+xml"/>
  <Override PartName="/ppt/ink/ink3734.xml" ContentType="application/inkml+xml"/>
  <Override PartName="/ppt/ink/ink3735.xml" ContentType="application/inkml+xml"/>
  <Override PartName="/ppt/ink/ink3736.xml" ContentType="application/inkml+xml"/>
  <Override PartName="/ppt/ink/ink3737.xml" ContentType="application/inkml+xml"/>
  <Override PartName="/ppt/ink/ink3738.xml" ContentType="application/inkml+xml"/>
  <Override PartName="/ppt/ink/ink3739.xml" ContentType="application/inkml+xml"/>
  <Override PartName="/ppt/ink/ink3740.xml" ContentType="application/inkml+xml"/>
  <Override PartName="/ppt/ink/ink3741.xml" ContentType="application/inkml+xml"/>
  <Override PartName="/ppt/ink/ink3742.xml" ContentType="application/inkml+xml"/>
  <Override PartName="/ppt/ink/ink3743.xml" ContentType="application/inkml+xml"/>
  <Override PartName="/ppt/ink/ink3744.xml" ContentType="application/inkml+xml"/>
  <Override PartName="/ppt/ink/ink3745.xml" ContentType="application/inkml+xml"/>
  <Override PartName="/ppt/ink/ink3746.xml" ContentType="application/inkml+xml"/>
  <Override PartName="/ppt/ink/ink3747.xml" ContentType="application/inkml+xml"/>
  <Override PartName="/ppt/ink/ink3748.xml" ContentType="application/inkml+xml"/>
  <Override PartName="/ppt/ink/ink3749.xml" ContentType="application/inkml+xml"/>
  <Override PartName="/ppt/ink/ink3750.xml" ContentType="application/inkml+xml"/>
  <Override PartName="/ppt/ink/ink3751.xml" ContentType="application/inkml+xml"/>
  <Override PartName="/ppt/ink/ink3752.xml" ContentType="application/inkml+xml"/>
  <Override PartName="/ppt/ink/ink3753.xml" ContentType="application/inkml+xml"/>
  <Override PartName="/ppt/ink/ink3754.xml" ContentType="application/inkml+xml"/>
  <Override PartName="/ppt/ink/ink3755.xml" ContentType="application/inkml+xml"/>
  <Override PartName="/ppt/ink/ink3756.xml" ContentType="application/inkml+xml"/>
  <Override PartName="/ppt/ink/ink3757.xml" ContentType="application/inkml+xml"/>
  <Override PartName="/ppt/ink/ink3758.xml" ContentType="application/inkml+xml"/>
  <Override PartName="/ppt/ink/ink3759.xml" ContentType="application/inkml+xml"/>
  <Override PartName="/ppt/ink/ink3760.xml" ContentType="application/inkml+xml"/>
  <Override PartName="/ppt/ink/ink3761.xml" ContentType="application/inkml+xml"/>
  <Override PartName="/ppt/ink/ink3762.xml" ContentType="application/inkml+xml"/>
  <Override PartName="/ppt/ink/ink3763.xml" ContentType="application/inkml+xml"/>
  <Override PartName="/ppt/ink/ink3764.xml" ContentType="application/inkml+xml"/>
  <Override PartName="/ppt/ink/ink3765.xml" ContentType="application/inkml+xml"/>
  <Override PartName="/ppt/ink/ink3766.xml" ContentType="application/inkml+xml"/>
  <Override PartName="/ppt/ink/ink3767.xml" ContentType="application/inkml+xml"/>
  <Override PartName="/ppt/ink/ink3768.xml" ContentType="application/inkml+xml"/>
  <Override PartName="/ppt/ink/ink3769.xml" ContentType="application/inkml+xml"/>
  <Override PartName="/ppt/ink/ink3770.xml" ContentType="application/inkml+xml"/>
  <Override PartName="/ppt/ink/ink3771.xml" ContentType="application/inkml+xml"/>
  <Override PartName="/ppt/ink/ink3772.xml" ContentType="application/inkml+xml"/>
  <Override PartName="/ppt/ink/ink3773.xml" ContentType="application/inkml+xml"/>
  <Override PartName="/ppt/ink/ink3774.xml" ContentType="application/inkml+xml"/>
  <Override PartName="/ppt/ink/ink3775.xml" ContentType="application/inkml+xml"/>
  <Override PartName="/ppt/ink/ink3776.xml" ContentType="application/inkml+xml"/>
  <Override PartName="/ppt/ink/ink3777.xml" ContentType="application/inkml+xml"/>
  <Override PartName="/ppt/ink/ink3778.xml" ContentType="application/inkml+xml"/>
  <Override PartName="/ppt/ink/ink3779.xml" ContentType="application/inkml+xml"/>
  <Override PartName="/ppt/ink/ink3780.xml" ContentType="application/inkml+xml"/>
  <Override PartName="/ppt/ink/ink3781.xml" ContentType="application/inkml+xml"/>
  <Override PartName="/ppt/ink/ink3782.xml" ContentType="application/inkml+xml"/>
  <Override PartName="/ppt/ink/ink3783.xml" ContentType="application/inkml+xml"/>
  <Override PartName="/ppt/ink/ink3784.xml" ContentType="application/inkml+xml"/>
  <Override PartName="/ppt/ink/ink3785.xml" ContentType="application/inkml+xml"/>
  <Override PartName="/ppt/ink/ink3786.xml" ContentType="application/inkml+xml"/>
  <Override PartName="/ppt/ink/ink3787.xml" ContentType="application/inkml+xml"/>
  <Override PartName="/ppt/ink/ink3788.xml" ContentType="application/inkml+xml"/>
  <Override PartName="/ppt/ink/ink3789.xml" ContentType="application/inkml+xml"/>
  <Override PartName="/ppt/ink/ink3790.xml" ContentType="application/inkml+xml"/>
  <Override PartName="/ppt/ink/ink3791.xml" ContentType="application/inkml+xml"/>
  <Override PartName="/ppt/ink/ink3792.xml" ContentType="application/inkml+xml"/>
  <Override PartName="/ppt/ink/ink3793.xml" ContentType="application/inkml+xml"/>
  <Override PartName="/ppt/ink/ink3794.xml" ContentType="application/inkml+xml"/>
  <Override PartName="/ppt/ink/ink3795.xml" ContentType="application/inkml+xml"/>
  <Override PartName="/ppt/ink/ink3796.xml" ContentType="application/inkml+xml"/>
  <Override PartName="/ppt/ink/ink3797.xml" ContentType="application/inkml+xml"/>
  <Override PartName="/ppt/ink/ink3798.xml" ContentType="application/inkml+xml"/>
  <Override PartName="/ppt/ink/ink3799.xml" ContentType="application/inkml+xml"/>
  <Override PartName="/ppt/ink/ink3800.xml" ContentType="application/inkml+xml"/>
  <Override PartName="/ppt/ink/ink3801.xml" ContentType="application/inkml+xml"/>
  <Override PartName="/ppt/ink/ink3802.xml" ContentType="application/inkml+xml"/>
  <Override PartName="/ppt/ink/ink3803.xml" ContentType="application/inkml+xml"/>
  <Override PartName="/ppt/ink/ink3804.xml" ContentType="application/inkml+xml"/>
  <Override PartName="/ppt/ink/ink3805.xml" ContentType="application/inkml+xml"/>
  <Override PartName="/ppt/ink/ink3806.xml" ContentType="application/inkml+xml"/>
  <Override PartName="/ppt/ink/ink3807.xml" ContentType="application/inkml+xml"/>
  <Override PartName="/ppt/ink/ink3808.xml" ContentType="application/inkml+xml"/>
  <Override PartName="/ppt/ink/ink3809.xml" ContentType="application/inkml+xml"/>
  <Override PartName="/ppt/ink/ink3810.xml" ContentType="application/inkml+xml"/>
  <Override PartName="/ppt/ink/ink3811.xml" ContentType="application/inkml+xml"/>
  <Override PartName="/ppt/ink/ink3812.xml" ContentType="application/inkml+xml"/>
  <Override PartName="/ppt/ink/ink3813.xml" ContentType="application/inkml+xml"/>
  <Override PartName="/ppt/ink/ink3814.xml" ContentType="application/inkml+xml"/>
  <Override PartName="/ppt/ink/ink3815.xml" ContentType="application/inkml+xml"/>
  <Override PartName="/ppt/ink/ink3816.xml" ContentType="application/inkml+xml"/>
  <Override PartName="/ppt/ink/ink3817.xml" ContentType="application/inkml+xml"/>
  <Override PartName="/ppt/ink/ink3818.xml" ContentType="application/inkml+xml"/>
  <Override PartName="/ppt/ink/ink3819.xml" ContentType="application/inkml+xml"/>
  <Override PartName="/ppt/ink/ink3820.xml" ContentType="application/inkml+xml"/>
  <Override PartName="/ppt/ink/ink3821.xml" ContentType="application/inkml+xml"/>
  <Override PartName="/ppt/ink/ink3822.xml" ContentType="application/inkml+xml"/>
  <Override PartName="/ppt/ink/ink3823.xml" ContentType="application/inkml+xml"/>
  <Override PartName="/ppt/ink/ink3824.xml" ContentType="application/inkml+xml"/>
  <Override PartName="/ppt/ink/ink3825.xml" ContentType="application/inkml+xml"/>
  <Override PartName="/ppt/ink/ink3826.xml" ContentType="application/inkml+xml"/>
  <Override PartName="/ppt/ink/ink3827.xml" ContentType="application/inkml+xml"/>
  <Override PartName="/ppt/ink/ink3828.xml" ContentType="application/inkml+xml"/>
  <Override PartName="/ppt/ink/ink3829.xml" ContentType="application/inkml+xml"/>
  <Override PartName="/ppt/ink/ink3830.xml" ContentType="application/inkml+xml"/>
  <Override PartName="/ppt/ink/ink3831.xml" ContentType="application/inkml+xml"/>
  <Override PartName="/ppt/ink/ink3832.xml" ContentType="application/inkml+xml"/>
  <Override PartName="/ppt/ink/ink3833.xml" ContentType="application/inkml+xml"/>
  <Override PartName="/ppt/ink/ink3834.xml" ContentType="application/inkml+xml"/>
  <Override PartName="/ppt/ink/ink3835.xml" ContentType="application/inkml+xml"/>
  <Override PartName="/ppt/ink/ink3836.xml" ContentType="application/inkml+xml"/>
  <Override PartName="/ppt/ink/ink3837.xml" ContentType="application/inkml+xml"/>
  <Override PartName="/ppt/ink/ink3838.xml" ContentType="application/inkml+xml"/>
  <Override PartName="/ppt/ink/ink3839.xml" ContentType="application/inkml+xml"/>
  <Override PartName="/ppt/ink/ink3840.xml" ContentType="application/inkml+xml"/>
  <Override PartName="/ppt/ink/ink3841.xml" ContentType="application/inkml+xml"/>
  <Override PartName="/ppt/ink/ink3842.xml" ContentType="application/inkml+xml"/>
  <Override PartName="/ppt/ink/ink3843.xml" ContentType="application/inkml+xml"/>
  <Override PartName="/ppt/ink/ink3844.xml" ContentType="application/inkml+xml"/>
  <Override PartName="/ppt/ink/ink3845.xml" ContentType="application/inkml+xml"/>
  <Override PartName="/ppt/ink/ink3846.xml" ContentType="application/inkml+xml"/>
  <Override PartName="/ppt/ink/ink3847.xml" ContentType="application/inkml+xml"/>
  <Override PartName="/ppt/ink/ink3848.xml" ContentType="application/inkml+xml"/>
  <Override PartName="/ppt/ink/ink3849.xml" ContentType="application/inkml+xml"/>
  <Override PartName="/ppt/ink/ink3850.xml" ContentType="application/inkml+xml"/>
  <Override PartName="/ppt/ink/ink3851.xml" ContentType="application/inkml+xml"/>
  <Override PartName="/ppt/ink/ink3852.xml" ContentType="application/inkml+xml"/>
  <Override PartName="/ppt/ink/ink3853.xml" ContentType="application/inkml+xml"/>
  <Override PartName="/ppt/ink/ink3854.xml" ContentType="application/inkml+xml"/>
  <Override PartName="/ppt/ink/ink3855.xml" ContentType="application/inkml+xml"/>
  <Override PartName="/ppt/ink/ink3856.xml" ContentType="application/inkml+xml"/>
  <Override PartName="/ppt/ink/ink3857.xml" ContentType="application/inkml+xml"/>
  <Override PartName="/ppt/ink/ink3858.xml" ContentType="application/inkml+xml"/>
  <Override PartName="/ppt/ink/ink3859.xml" ContentType="application/inkml+xml"/>
  <Override PartName="/ppt/ink/ink3860.xml" ContentType="application/inkml+xml"/>
  <Override PartName="/ppt/ink/ink3861.xml" ContentType="application/inkml+xml"/>
  <Override PartName="/ppt/ink/ink3862.xml" ContentType="application/inkml+xml"/>
  <Override PartName="/ppt/ink/ink3863.xml" ContentType="application/inkml+xml"/>
  <Override PartName="/ppt/ink/ink3864.xml" ContentType="application/inkml+xml"/>
  <Override PartName="/ppt/ink/ink3865.xml" ContentType="application/inkml+xml"/>
  <Override PartName="/ppt/ink/ink3866.xml" ContentType="application/inkml+xml"/>
  <Override PartName="/ppt/ink/ink3867.xml" ContentType="application/inkml+xml"/>
  <Override PartName="/ppt/ink/ink3868.xml" ContentType="application/inkml+xml"/>
  <Override PartName="/ppt/ink/ink3869.xml" ContentType="application/inkml+xml"/>
  <Override PartName="/ppt/ink/ink3870.xml" ContentType="application/inkml+xml"/>
  <Override PartName="/ppt/ink/ink3871.xml" ContentType="application/inkml+xml"/>
  <Override PartName="/ppt/ink/ink3872.xml" ContentType="application/inkml+xml"/>
  <Override PartName="/ppt/ink/ink3873.xml" ContentType="application/inkml+xml"/>
  <Override PartName="/ppt/ink/ink3874.xml" ContentType="application/inkml+xml"/>
  <Override PartName="/ppt/ink/ink3875.xml" ContentType="application/inkml+xml"/>
  <Override PartName="/ppt/ink/ink3876.xml" ContentType="application/inkml+xml"/>
  <Override PartName="/ppt/ink/ink3877.xml" ContentType="application/inkml+xml"/>
  <Override PartName="/ppt/ink/ink3878.xml" ContentType="application/inkml+xml"/>
  <Override PartName="/ppt/ink/ink3879.xml" ContentType="application/inkml+xml"/>
  <Override PartName="/ppt/ink/ink3880.xml" ContentType="application/inkml+xml"/>
  <Override PartName="/ppt/ink/ink3881.xml" ContentType="application/inkml+xml"/>
  <Override PartName="/ppt/ink/ink3882.xml" ContentType="application/inkml+xml"/>
  <Override PartName="/ppt/ink/ink3883.xml" ContentType="application/inkml+xml"/>
  <Override PartName="/ppt/ink/ink3884.xml" ContentType="application/inkml+xml"/>
  <Override PartName="/ppt/ink/ink3885.xml" ContentType="application/inkml+xml"/>
  <Override PartName="/ppt/ink/ink3886.xml" ContentType="application/inkml+xml"/>
  <Override PartName="/ppt/ink/ink3887.xml" ContentType="application/inkml+xml"/>
  <Override PartName="/ppt/ink/ink3888.xml" ContentType="application/inkml+xml"/>
  <Override PartName="/ppt/ink/ink3889.xml" ContentType="application/inkml+xml"/>
  <Override PartName="/ppt/ink/ink3890.xml" ContentType="application/inkml+xml"/>
  <Override PartName="/ppt/ink/ink3891.xml" ContentType="application/inkml+xml"/>
  <Override PartName="/ppt/ink/ink3892.xml" ContentType="application/inkml+xml"/>
  <Override PartName="/ppt/ink/ink3893.xml" ContentType="application/inkml+xml"/>
  <Override PartName="/ppt/ink/ink3894.xml" ContentType="application/inkml+xml"/>
  <Override PartName="/ppt/ink/ink3895.xml" ContentType="application/inkml+xml"/>
  <Override PartName="/ppt/ink/ink3896.xml" ContentType="application/inkml+xml"/>
  <Override PartName="/ppt/ink/ink3897.xml" ContentType="application/inkml+xml"/>
  <Override PartName="/ppt/ink/ink3898.xml" ContentType="application/inkml+xml"/>
  <Override PartName="/ppt/ink/ink3899.xml" ContentType="application/inkml+xml"/>
  <Override PartName="/ppt/ink/ink3900.xml" ContentType="application/inkml+xml"/>
  <Override PartName="/ppt/ink/ink3901.xml" ContentType="application/inkml+xml"/>
  <Override PartName="/ppt/ink/ink3902.xml" ContentType="application/inkml+xml"/>
  <Override PartName="/ppt/ink/ink3903.xml" ContentType="application/inkml+xml"/>
  <Override PartName="/ppt/ink/ink3904.xml" ContentType="application/inkml+xml"/>
  <Override PartName="/ppt/ink/ink3905.xml" ContentType="application/inkml+xml"/>
  <Override PartName="/ppt/ink/ink3906.xml" ContentType="application/inkml+xml"/>
  <Override PartName="/ppt/ink/ink3907.xml" ContentType="application/inkml+xml"/>
  <Override PartName="/ppt/ink/ink3908.xml" ContentType="application/inkml+xml"/>
  <Override PartName="/ppt/ink/ink3909.xml" ContentType="application/inkml+xml"/>
  <Override PartName="/ppt/ink/ink3910.xml" ContentType="application/inkml+xml"/>
  <Override PartName="/ppt/ink/ink3911.xml" ContentType="application/inkml+xml"/>
  <Override PartName="/ppt/ink/ink3912.xml" ContentType="application/inkml+xml"/>
  <Override PartName="/ppt/ink/ink3913.xml" ContentType="application/inkml+xml"/>
  <Override PartName="/ppt/ink/ink3914.xml" ContentType="application/inkml+xml"/>
  <Override PartName="/ppt/ink/ink3915.xml" ContentType="application/inkml+xml"/>
  <Override PartName="/ppt/ink/ink3916.xml" ContentType="application/inkml+xml"/>
  <Override PartName="/ppt/ink/ink3917.xml" ContentType="application/inkml+xml"/>
  <Override PartName="/ppt/ink/ink3918.xml" ContentType="application/inkml+xml"/>
  <Override PartName="/ppt/ink/ink3919.xml" ContentType="application/inkml+xml"/>
  <Override PartName="/ppt/ink/ink3920.xml" ContentType="application/inkml+xml"/>
  <Override PartName="/ppt/ink/ink3921.xml" ContentType="application/inkml+xml"/>
  <Override PartName="/ppt/ink/ink3922.xml" ContentType="application/inkml+xml"/>
  <Override PartName="/ppt/ink/ink3923.xml" ContentType="application/inkml+xml"/>
  <Override PartName="/ppt/ink/ink3924.xml" ContentType="application/inkml+xml"/>
  <Override PartName="/ppt/ink/ink3925.xml" ContentType="application/inkml+xml"/>
  <Override PartName="/ppt/ink/ink3926.xml" ContentType="application/inkml+xml"/>
  <Override PartName="/ppt/ink/ink3927.xml" ContentType="application/inkml+xml"/>
  <Override PartName="/ppt/ink/ink3928.xml" ContentType="application/inkml+xml"/>
  <Override PartName="/ppt/ink/ink3929.xml" ContentType="application/inkml+xml"/>
  <Override PartName="/ppt/ink/ink3930.xml" ContentType="application/inkml+xml"/>
  <Override PartName="/ppt/ink/ink3931.xml" ContentType="application/inkml+xml"/>
  <Override PartName="/ppt/ink/ink3932.xml" ContentType="application/inkml+xml"/>
  <Override PartName="/ppt/ink/ink3933.xml" ContentType="application/inkml+xml"/>
  <Override PartName="/ppt/ink/ink3934.xml" ContentType="application/inkml+xml"/>
  <Override PartName="/ppt/ink/ink3935.xml" ContentType="application/inkml+xml"/>
  <Override PartName="/ppt/ink/ink3936.xml" ContentType="application/inkml+xml"/>
  <Override PartName="/ppt/ink/ink3937.xml" ContentType="application/inkml+xml"/>
  <Override PartName="/ppt/ink/ink3938.xml" ContentType="application/inkml+xml"/>
  <Override PartName="/ppt/ink/ink3939.xml" ContentType="application/inkml+xml"/>
  <Override PartName="/ppt/ink/ink3940.xml" ContentType="application/inkml+xml"/>
  <Override PartName="/ppt/ink/ink3941.xml" ContentType="application/inkml+xml"/>
  <Override PartName="/ppt/ink/ink3942.xml" ContentType="application/inkml+xml"/>
  <Override PartName="/ppt/ink/ink3943.xml" ContentType="application/inkml+xml"/>
  <Override PartName="/ppt/ink/ink3944.xml" ContentType="application/inkml+xml"/>
  <Override PartName="/ppt/ink/ink3945.xml" ContentType="application/inkml+xml"/>
  <Override PartName="/ppt/ink/ink3946.xml" ContentType="application/inkml+xml"/>
  <Override PartName="/ppt/ink/ink3947.xml" ContentType="application/inkml+xml"/>
  <Override PartName="/ppt/ink/ink3948.xml" ContentType="application/inkml+xml"/>
  <Override PartName="/ppt/ink/ink3949.xml" ContentType="application/inkml+xml"/>
  <Override PartName="/ppt/ink/ink3950.xml" ContentType="application/inkml+xml"/>
  <Override PartName="/ppt/ink/ink3951.xml" ContentType="application/inkml+xml"/>
  <Override PartName="/ppt/ink/ink3952.xml" ContentType="application/inkml+xml"/>
  <Override PartName="/ppt/ink/ink3953.xml" ContentType="application/inkml+xml"/>
  <Override PartName="/ppt/ink/ink3954.xml" ContentType="application/inkml+xml"/>
  <Override PartName="/ppt/ink/ink3955.xml" ContentType="application/inkml+xml"/>
  <Override PartName="/ppt/ink/ink3956.xml" ContentType="application/inkml+xml"/>
  <Override PartName="/ppt/ink/ink3957.xml" ContentType="application/inkml+xml"/>
  <Override PartName="/ppt/ink/ink3958.xml" ContentType="application/inkml+xml"/>
  <Override PartName="/ppt/ink/ink3959.xml" ContentType="application/inkml+xml"/>
  <Override PartName="/ppt/ink/ink3960.xml" ContentType="application/inkml+xml"/>
  <Override PartName="/ppt/ink/ink3961.xml" ContentType="application/inkml+xml"/>
  <Override PartName="/ppt/ink/ink3962.xml" ContentType="application/inkml+xml"/>
  <Override PartName="/ppt/ink/ink3963.xml" ContentType="application/inkml+xml"/>
  <Override PartName="/ppt/ink/ink3964.xml" ContentType="application/inkml+xml"/>
  <Override PartName="/ppt/ink/ink3965.xml" ContentType="application/inkml+xml"/>
  <Override PartName="/ppt/ink/ink3966.xml" ContentType="application/inkml+xml"/>
  <Override PartName="/ppt/ink/ink3967.xml" ContentType="application/inkml+xml"/>
  <Override PartName="/ppt/ink/ink3968.xml" ContentType="application/inkml+xml"/>
  <Override PartName="/ppt/ink/ink3969.xml" ContentType="application/inkml+xml"/>
  <Override PartName="/ppt/ink/ink3970.xml" ContentType="application/inkml+xml"/>
  <Override PartName="/ppt/ink/ink3971.xml" ContentType="application/inkml+xml"/>
  <Override PartName="/ppt/ink/ink3972.xml" ContentType="application/inkml+xml"/>
  <Override PartName="/ppt/ink/ink3973.xml" ContentType="application/inkml+xml"/>
  <Override PartName="/ppt/ink/ink3974.xml" ContentType="application/inkml+xml"/>
  <Override PartName="/ppt/ink/ink3975.xml" ContentType="application/inkml+xml"/>
  <Override PartName="/ppt/ink/ink3976.xml" ContentType="application/inkml+xml"/>
  <Override PartName="/ppt/ink/ink3977.xml" ContentType="application/inkml+xml"/>
  <Override PartName="/ppt/ink/ink3978.xml" ContentType="application/inkml+xml"/>
  <Override PartName="/ppt/ink/ink3979.xml" ContentType="application/inkml+xml"/>
  <Override PartName="/ppt/ink/ink3980.xml" ContentType="application/inkml+xml"/>
  <Override PartName="/ppt/ink/ink3981.xml" ContentType="application/inkml+xml"/>
  <Override PartName="/ppt/ink/ink3982.xml" ContentType="application/inkml+xml"/>
  <Override PartName="/ppt/ink/ink3983.xml" ContentType="application/inkml+xml"/>
  <Override PartName="/ppt/ink/ink3984.xml" ContentType="application/inkml+xml"/>
  <Override PartName="/ppt/ink/ink3985.xml" ContentType="application/inkml+xml"/>
  <Override PartName="/ppt/ink/ink3986.xml" ContentType="application/inkml+xml"/>
  <Override PartName="/ppt/ink/ink3987.xml" ContentType="application/inkml+xml"/>
  <Override PartName="/ppt/ink/ink3988.xml" ContentType="application/inkml+xml"/>
  <Override PartName="/ppt/ink/ink3989.xml" ContentType="application/inkml+xml"/>
  <Override PartName="/ppt/ink/ink3990.xml" ContentType="application/inkml+xml"/>
  <Override PartName="/ppt/ink/ink3991.xml" ContentType="application/inkml+xml"/>
  <Override PartName="/ppt/ink/ink3992.xml" ContentType="application/inkml+xml"/>
  <Override PartName="/ppt/ink/ink3993.xml" ContentType="application/inkml+xml"/>
  <Override PartName="/ppt/ink/ink3994.xml" ContentType="application/inkml+xml"/>
  <Override PartName="/ppt/ink/ink3995.xml" ContentType="application/inkml+xml"/>
  <Override PartName="/ppt/ink/ink3996.xml" ContentType="application/inkml+xml"/>
  <Override PartName="/ppt/ink/ink3997.xml" ContentType="application/inkml+xml"/>
  <Override PartName="/ppt/ink/ink3998.xml" ContentType="application/inkml+xml"/>
  <Override PartName="/ppt/ink/ink3999.xml" ContentType="application/inkml+xml"/>
  <Override PartName="/ppt/ink/ink4000.xml" ContentType="application/inkml+xml"/>
  <Override PartName="/ppt/ink/ink4001.xml" ContentType="application/inkml+xml"/>
  <Override PartName="/ppt/ink/ink4002.xml" ContentType="application/inkml+xml"/>
  <Override PartName="/ppt/ink/ink4003.xml" ContentType="application/inkml+xml"/>
  <Override PartName="/ppt/ink/ink4004.xml" ContentType="application/inkml+xml"/>
  <Override PartName="/ppt/ink/ink4005.xml" ContentType="application/inkml+xml"/>
  <Override PartName="/ppt/ink/ink4006.xml" ContentType="application/inkml+xml"/>
  <Override PartName="/ppt/ink/ink4007.xml" ContentType="application/inkml+xml"/>
  <Override PartName="/ppt/ink/ink4008.xml" ContentType="application/inkml+xml"/>
  <Override PartName="/ppt/ink/ink4009.xml" ContentType="application/inkml+xml"/>
  <Override PartName="/ppt/ink/ink4010.xml" ContentType="application/inkml+xml"/>
  <Override PartName="/ppt/ink/ink4011.xml" ContentType="application/inkml+xml"/>
  <Override PartName="/ppt/ink/ink4012.xml" ContentType="application/inkml+xml"/>
  <Override PartName="/ppt/ink/ink4013.xml" ContentType="application/inkml+xml"/>
  <Override PartName="/ppt/ink/ink4014.xml" ContentType="application/inkml+xml"/>
  <Override PartName="/ppt/ink/ink4015.xml" ContentType="application/inkml+xml"/>
  <Override PartName="/ppt/ink/ink4016.xml" ContentType="application/inkml+xml"/>
  <Override PartName="/ppt/ink/ink4017.xml" ContentType="application/inkml+xml"/>
  <Override PartName="/ppt/ink/ink4018.xml" ContentType="application/inkml+xml"/>
  <Override PartName="/ppt/ink/ink4019.xml" ContentType="application/inkml+xml"/>
  <Override PartName="/ppt/ink/ink4020.xml" ContentType="application/inkml+xml"/>
  <Override PartName="/ppt/ink/ink4021.xml" ContentType="application/inkml+xml"/>
  <Override PartName="/ppt/ink/ink4022.xml" ContentType="application/inkml+xml"/>
  <Override PartName="/ppt/ink/ink4023.xml" ContentType="application/inkml+xml"/>
  <Override PartName="/ppt/ink/ink4024.xml" ContentType="application/inkml+xml"/>
  <Override PartName="/ppt/ink/ink4025.xml" ContentType="application/inkml+xml"/>
  <Override PartName="/ppt/ink/ink4026.xml" ContentType="application/inkml+xml"/>
  <Override PartName="/ppt/ink/ink4027.xml" ContentType="application/inkml+xml"/>
  <Override PartName="/ppt/ink/ink4028.xml" ContentType="application/inkml+xml"/>
  <Override PartName="/ppt/ink/ink4029.xml" ContentType="application/inkml+xml"/>
  <Override PartName="/ppt/ink/ink4030.xml" ContentType="application/inkml+xml"/>
  <Override PartName="/ppt/ink/ink4031.xml" ContentType="application/inkml+xml"/>
  <Override PartName="/ppt/ink/ink4032.xml" ContentType="application/inkml+xml"/>
  <Override PartName="/ppt/ink/ink4033.xml" ContentType="application/inkml+xml"/>
  <Override PartName="/ppt/ink/ink4034.xml" ContentType="application/inkml+xml"/>
  <Override PartName="/ppt/ink/ink4035.xml" ContentType="application/inkml+xml"/>
  <Override PartName="/ppt/ink/ink4036.xml" ContentType="application/inkml+xml"/>
  <Override PartName="/ppt/ink/ink4037.xml" ContentType="application/inkml+xml"/>
  <Override PartName="/ppt/ink/ink4038.xml" ContentType="application/inkml+xml"/>
  <Override PartName="/ppt/ink/ink4039.xml" ContentType="application/inkml+xml"/>
  <Override PartName="/ppt/ink/ink4040.xml" ContentType="application/inkml+xml"/>
  <Override PartName="/ppt/ink/ink4041.xml" ContentType="application/inkml+xml"/>
  <Override PartName="/ppt/ink/ink4042.xml" ContentType="application/inkml+xml"/>
  <Override PartName="/ppt/ink/ink4043.xml" ContentType="application/inkml+xml"/>
  <Override PartName="/ppt/ink/ink4044.xml" ContentType="application/inkml+xml"/>
  <Override PartName="/ppt/ink/ink4045.xml" ContentType="application/inkml+xml"/>
  <Override PartName="/ppt/ink/ink4046.xml" ContentType="application/inkml+xml"/>
  <Override PartName="/ppt/ink/ink4047.xml" ContentType="application/inkml+xml"/>
  <Override PartName="/ppt/ink/ink4048.xml" ContentType="application/inkml+xml"/>
  <Override PartName="/ppt/ink/ink4049.xml" ContentType="application/inkml+xml"/>
  <Override PartName="/ppt/ink/ink4050.xml" ContentType="application/inkml+xml"/>
  <Override PartName="/ppt/ink/ink4051.xml" ContentType="application/inkml+xml"/>
  <Override PartName="/ppt/ink/ink4052.xml" ContentType="application/inkml+xml"/>
  <Override PartName="/ppt/ink/ink4053.xml" ContentType="application/inkml+xml"/>
  <Override PartName="/ppt/ink/ink4054.xml" ContentType="application/inkml+xml"/>
  <Override PartName="/ppt/ink/ink4055.xml" ContentType="application/inkml+xml"/>
  <Override PartName="/ppt/ink/ink4056.xml" ContentType="application/inkml+xml"/>
  <Override PartName="/ppt/ink/ink4057.xml" ContentType="application/inkml+xml"/>
  <Override PartName="/ppt/ink/ink4058.xml" ContentType="application/inkml+xml"/>
  <Override PartName="/ppt/ink/ink4059.xml" ContentType="application/inkml+xml"/>
  <Override PartName="/ppt/ink/ink4060.xml" ContentType="application/inkml+xml"/>
  <Override PartName="/ppt/ink/ink4061.xml" ContentType="application/inkml+xml"/>
  <Override PartName="/ppt/ink/ink4062.xml" ContentType="application/inkml+xml"/>
  <Override PartName="/ppt/ink/ink4063.xml" ContentType="application/inkml+xml"/>
  <Override PartName="/ppt/ink/ink4064.xml" ContentType="application/inkml+xml"/>
  <Override PartName="/ppt/ink/ink4065.xml" ContentType="application/inkml+xml"/>
  <Override PartName="/ppt/ink/ink4066.xml" ContentType="application/inkml+xml"/>
  <Override PartName="/ppt/ink/ink4067.xml" ContentType="application/inkml+xml"/>
  <Override PartName="/ppt/ink/ink4068.xml" ContentType="application/inkml+xml"/>
  <Override PartName="/ppt/ink/ink4069.xml" ContentType="application/inkml+xml"/>
  <Override PartName="/ppt/ink/ink4070.xml" ContentType="application/inkml+xml"/>
  <Override PartName="/ppt/ink/ink4071.xml" ContentType="application/inkml+xml"/>
  <Override PartName="/ppt/ink/ink4072.xml" ContentType="application/inkml+xml"/>
  <Override PartName="/ppt/ink/ink4073.xml" ContentType="application/inkml+xml"/>
  <Override PartName="/ppt/ink/ink4074.xml" ContentType="application/inkml+xml"/>
  <Override PartName="/ppt/ink/ink4075.xml" ContentType="application/inkml+xml"/>
  <Override PartName="/ppt/ink/ink4076.xml" ContentType="application/inkml+xml"/>
  <Override PartName="/ppt/ink/ink4077.xml" ContentType="application/inkml+xml"/>
  <Override PartName="/ppt/ink/ink4078.xml" ContentType="application/inkml+xml"/>
  <Override PartName="/ppt/ink/ink4079.xml" ContentType="application/inkml+xml"/>
  <Override PartName="/ppt/ink/ink4080.xml" ContentType="application/inkml+xml"/>
  <Override PartName="/ppt/ink/ink4081.xml" ContentType="application/inkml+xml"/>
  <Override PartName="/ppt/ink/ink4082.xml" ContentType="application/inkml+xml"/>
  <Override PartName="/ppt/ink/ink4083.xml" ContentType="application/inkml+xml"/>
  <Override PartName="/ppt/ink/ink4084.xml" ContentType="application/inkml+xml"/>
  <Override PartName="/ppt/ink/ink4085.xml" ContentType="application/inkml+xml"/>
  <Override PartName="/ppt/ink/ink4086.xml" ContentType="application/inkml+xml"/>
  <Override PartName="/ppt/ink/ink4087.xml" ContentType="application/inkml+xml"/>
  <Override PartName="/ppt/ink/ink4088.xml" ContentType="application/inkml+xml"/>
  <Override PartName="/ppt/ink/ink4089.xml" ContentType="application/inkml+xml"/>
  <Override PartName="/ppt/ink/ink4090.xml" ContentType="application/inkml+xml"/>
  <Override PartName="/ppt/ink/ink4091.xml" ContentType="application/inkml+xml"/>
  <Override PartName="/ppt/ink/ink4092.xml" ContentType="application/inkml+xml"/>
  <Override PartName="/ppt/ink/ink4093.xml" ContentType="application/inkml+xml"/>
  <Override PartName="/ppt/ink/ink4094.xml" ContentType="application/inkml+xml"/>
  <Override PartName="/ppt/ink/ink4095.xml" ContentType="application/inkml+xml"/>
  <Override PartName="/ppt/ink/ink4096.xml" ContentType="application/inkml+xml"/>
  <Override PartName="/ppt/ink/ink4097.xml" ContentType="application/inkml+xml"/>
  <Override PartName="/ppt/ink/ink4098.xml" ContentType="application/inkml+xml"/>
  <Override PartName="/ppt/ink/ink4099.xml" ContentType="application/inkml+xml"/>
  <Override PartName="/ppt/ink/ink4100.xml" ContentType="application/inkml+xml"/>
  <Override PartName="/ppt/ink/ink4101.xml" ContentType="application/inkml+xml"/>
  <Override PartName="/ppt/ink/ink4102.xml" ContentType="application/inkml+xml"/>
  <Override PartName="/ppt/ink/ink4103.xml" ContentType="application/inkml+xml"/>
  <Override PartName="/ppt/ink/ink4104.xml" ContentType="application/inkml+xml"/>
  <Override PartName="/ppt/ink/ink4105.xml" ContentType="application/inkml+xml"/>
  <Override PartName="/ppt/ink/ink4106.xml" ContentType="application/inkml+xml"/>
  <Override PartName="/ppt/ink/ink4107.xml" ContentType="application/inkml+xml"/>
  <Override PartName="/ppt/ink/ink4108.xml" ContentType="application/inkml+xml"/>
  <Override PartName="/ppt/ink/ink4109.xml" ContentType="application/inkml+xml"/>
  <Override PartName="/ppt/ink/ink4110.xml" ContentType="application/inkml+xml"/>
  <Override PartName="/ppt/ink/ink4111.xml" ContentType="application/inkml+xml"/>
  <Override PartName="/ppt/ink/ink4112.xml" ContentType="application/inkml+xml"/>
  <Override PartName="/ppt/ink/ink4113.xml" ContentType="application/inkml+xml"/>
  <Override PartName="/ppt/ink/ink4114.xml" ContentType="application/inkml+xml"/>
  <Override PartName="/ppt/ink/ink4115.xml" ContentType="application/inkml+xml"/>
  <Override PartName="/ppt/ink/ink4116.xml" ContentType="application/inkml+xml"/>
  <Override PartName="/ppt/ink/ink4117.xml" ContentType="application/inkml+xml"/>
  <Override PartName="/ppt/ink/ink4118.xml" ContentType="application/inkml+xml"/>
  <Override PartName="/ppt/ink/ink4119.xml" ContentType="application/inkml+xml"/>
  <Override PartName="/ppt/ink/ink4120.xml" ContentType="application/inkml+xml"/>
  <Override PartName="/ppt/ink/ink4121.xml" ContentType="application/inkml+xml"/>
  <Override PartName="/ppt/ink/ink4122.xml" ContentType="application/inkml+xml"/>
  <Override PartName="/ppt/ink/ink4123.xml" ContentType="application/inkml+xml"/>
  <Override PartName="/ppt/ink/ink4124.xml" ContentType="application/inkml+xml"/>
  <Override PartName="/ppt/ink/ink4125.xml" ContentType="application/inkml+xml"/>
  <Override PartName="/ppt/ink/ink4126.xml" ContentType="application/inkml+xml"/>
  <Override PartName="/ppt/ink/ink4127.xml" ContentType="application/inkml+xml"/>
  <Override PartName="/ppt/ink/ink4128.xml" ContentType="application/inkml+xml"/>
  <Override PartName="/ppt/ink/ink4129.xml" ContentType="application/inkml+xml"/>
  <Override PartName="/ppt/ink/ink4130.xml" ContentType="application/inkml+xml"/>
  <Override PartName="/ppt/ink/ink4131.xml" ContentType="application/inkml+xml"/>
  <Override PartName="/ppt/ink/ink4132.xml" ContentType="application/inkml+xml"/>
  <Override PartName="/ppt/ink/ink4133.xml" ContentType="application/inkml+xml"/>
  <Override PartName="/ppt/ink/ink4134.xml" ContentType="application/inkml+xml"/>
  <Override PartName="/ppt/ink/ink4135.xml" ContentType="application/inkml+xml"/>
  <Override PartName="/ppt/ink/ink4136.xml" ContentType="application/inkml+xml"/>
  <Override PartName="/ppt/ink/ink4137.xml" ContentType="application/inkml+xml"/>
  <Override PartName="/ppt/ink/ink4138.xml" ContentType="application/inkml+xml"/>
  <Override PartName="/ppt/ink/ink4139.xml" ContentType="application/inkml+xml"/>
  <Override PartName="/ppt/ink/ink4140.xml" ContentType="application/inkml+xml"/>
  <Override PartName="/ppt/ink/ink4141.xml" ContentType="application/inkml+xml"/>
  <Override PartName="/ppt/ink/ink4142.xml" ContentType="application/inkml+xml"/>
  <Override PartName="/ppt/ink/ink4143.xml" ContentType="application/inkml+xml"/>
  <Override PartName="/ppt/ink/ink4144.xml" ContentType="application/inkml+xml"/>
  <Override PartName="/ppt/ink/ink4145.xml" ContentType="application/inkml+xml"/>
  <Override PartName="/ppt/ink/ink4146.xml" ContentType="application/inkml+xml"/>
  <Override PartName="/ppt/ink/ink4147.xml" ContentType="application/inkml+xml"/>
  <Override PartName="/ppt/ink/ink4148.xml" ContentType="application/inkml+xml"/>
  <Override PartName="/ppt/ink/ink4149.xml" ContentType="application/inkml+xml"/>
  <Override PartName="/ppt/ink/ink4150.xml" ContentType="application/inkml+xml"/>
  <Override PartName="/ppt/ink/ink4151.xml" ContentType="application/inkml+xml"/>
  <Override PartName="/ppt/ink/ink4152.xml" ContentType="application/inkml+xml"/>
  <Override PartName="/ppt/ink/ink4153.xml" ContentType="application/inkml+xml"/>
  <Override PartName="/ppt/ink/ink4154.xml" ContentType="application/inkml+xml"/>
  <Override PartName="/ppt/ink/ink4155.xml" ContentType="application/inkml+xml"/>
  <Override PartName="/ppt/ink/ink4156.xml" ContentType="application/inkml+xml"/>
  <Override PartName="/ppt/ink/ink4157.xml" ContentType="application/inkml+xml"/>
  <Override PartName="/ppt/ink/ink4158.xml" ContentType="application/inkml+xml"/>
  <Override PartName="/ppt/ink/ink4159.xml" ContentType="application/inkml+xml"/>
  <Override PartName="/ppt/ink/ink4160.xml" ContentType="application/inkml+xml"/>
  <Override PartName="/ppt/ink/ink4161.xml" ContentType="application/inkml+xml"/>
  <Override PartName="/ppt/ink/ink4162.xml" ContentType="application/inkml+xml"/>
  <Override PartName="/ppt/ink/ink4163.xml" ContentType="application/inkml+xml"/>
  <Override PartName="/ppt/ink/ink4164.xml" ContentType="application/inkml+xml"/>
  <Override PartName="/ppt/ink/ink4165.xml" ContentType="application/inkml+xml"/>
  <Override PartName="/ppt/ink/ink4166.xml" ContentType="application/inkml+xml"/>
  <Override PartName="/ppt/ink/ink4167.xml" ContentType="application/inkml+xml"/>
  <Override PartName="/ppt/ink/ink4168.xml" ContentType="application/inkml+xml"/>
  <Override PartName="/ppt/ink/ink4169.xml" ContentType="application/inkml+xml"/>
  <Override PartName="/ppt/ink/ink4170.xml" ContentType="application/inkml+xml"/>
  <Override PartName="/ppt/ink/ink4171.xml" ContentType="application/inkml+xml"/>
  <Override PartName="/ppt/ink/ink4172.xml" ContentType="application/inkml+xml"/>
  <Override PartName="/ppt/ink/ink4173.xml" ContentType="application/inkml+xml"/>
  <Override PartName="/ppt/ink/ink4174.xml" ContentType="application/inkml+xml"/>
  <Override PartName="/ppt/ink/ink4175.xml" ContentType="application/inkml+xml"/>
  <Override PartName="/ppt/ink/ink4176.xml" ContentType="application/inkml+xml"/>
  <Override PartName="/ppt/ink/ink4177.xml" ContentType="application/inkml+xml"/>
  <Override PartName="/ppt/ink/ink4178.xml" ContentType="application/inkml+xml"/>
  <Override PartName="/ppt/ink/ink4179.xml" ContentType="application/inkml+xml"/>
  <Override PartName="/ppt/ink/ink4180.xml" ContentType="application/inkml+xml"/>
  <Override PartName="/ppt/ink/ink4181.xml" ContentType="application/inkml+xml"/>
  <Override PartName="/ppt/ink/ink4182.xml" ContentType="application/inkml+xml"/>
  <Override PartName="/ppt/ink/ink4183.xml" ContentType="application/inkml+xml"/>
  <Override PartName="/ppt/ink/ink4184.xml" ContentType="application/inkml+xml"/>
  <Override PartName="/ppt/ink/ink4185.xml" ContentType="application/inkml+xml"/>
  <Override PartName="/ppt/ink/ink4186.xml" ContentType="application/inkml+xml"/>
  <Override PartName="/ppt/ink/ink4187.xml" ContentType="application/inkml+xml"/>
  <Override PartName="/ppt/ink/ink4188.xml" ContentType="application/inkml+xml"/>
  <Override PartName="/ppt/ink/ink4189.xml" ContentType="application/inkml+xml"/>
  <Override PartName="/ppt/ink/ink4190.xml" ContentType="application/inkml+xml"/>
  <Override PartName="/ppt/ink/ink4191.xml" ContentType="application/inkml+xml"/>
  <Override PartName="/ppt/ink/ink4192.xml" ContentType="application/inkml+xml"/>
  <Override PartName="/ppt/ink/ink4193.xml" ContentType="application/inkml+xml"/>
  <Override PartName="/ppt/ink/ink4194.xml" ContentType="application/inkml+xml"/>
  <Override PartName="/ppt/ink/ink4195.xml" ContentType="application/inkml+xml"/>
  <Override PartName="/ppt/ink/ink4196.xml" ContentType="application/inkml+xml"/>
  <Override PartName="/ppt/ink/ink4197.xml" ContentType="application/inkml+xml"/>
  <Override PartName="/ppt/ink/ink4198.xml" ContentType="application/inkml+xml"/>
  <Override PartName="/ppt/ink/ink4199.xml" ContentType="application/inkml+xml"/>
  <Override PartName="/ppt/ink/ink4200.xml" ContentType="application/inkml+xml"/>
  <Override PartName="/ppt/ink/ink4201.xml" ContentType="application/inkml+xml"/>
  <Override PartName="/ppt/ink/ink4202.xml" ContentType="application/inkml+xml"/>
  <Override PartName="/ppt/ink/ink4203.xml" ContentType="application/inkml+xml"/>
  <Override PartName="/ppt/ink/ink4204.xml" ContentType="application/inkml+xml"/>
  <Override PartName="/ppt/ink/ink4205.xml" ContentType="application/inkml+xml"/>
  <Override PartName="/ppt/ink/ink4206.xml" ContentType="application/inkml+xml"/>
  <Override PartName="/ppt/ink/ink4207.xml" ContentType="application/inkml+xml"/>
  <Override PartName="/ppt/ink/ink4208.xml" ContentType="application/inkml+xml"/>
  <Override PartName="/ppt/ink/ink4209.xml" ContentType="application/inkml+xml"/>
  <Override PartName="/ppt/ink/ink4210.xml" ContentType="application/inkml+xml"/>
  <Override PartName="/ppt/ink/ink4211.xml" ContentType="application/inkml+xml"/>
  <Override PartName="/ppt/ink/ink4212.xml" ContentType="application/inkml+xml"/>
  <Override PartName="/ppt/ink/ink4213.xml" ContentType="application/inkml+xml"/>
  <Override PartName="/ppt/ink/ink4214.xml" ContentType="application/inkml+xml"/>
  <Override PartName="/ppt/ink/ink4215.xml" ContentType="application/inkml+xml"/>
  <Override PartName="/ppt/ink/ink4216.xml" ContentType="application/inkml+xml"/>
  <Override PartName="/ppt/ink/ink4217.xml" ContentType="application/inkml+xml"/>
  <Override PartName="/ppt/ink/ink4218.xml" ContentType="application/inkml+xml"/>
  <Override PartName="/ppt/ink/ink4219.xml" ContentType="application/inkml+xml"/>
  <Override PartName="/ppt/ink/ink4220.xml" ContentType="application/inkml+xml"/>
  <Override PartName="/ppt/ink/ink4221.xml" ContentType="application/inkml+xml"/>
  <Override PartName="/ppt/ink/ink4222.xml" ContentType="application/inkml+xml"/>
  <Override PartName="/ppt/ink/ink4223.xml" ContentType="application/inkml+xml"/>
  <Override PartName="/ppt/ink/ink4224.xml" ContentType="application/inkml+xml"/>
  <Override PartName="/ppt/ink/ink4225.xml" ContentType="application/inkml+xml"/>
  <Override PartName="/ppt/ink/ink4226.xml" ContentType="application/inkml+xml"/>
  <Override PartName="/ppt/ink/ink4227.xml" ContentType="application/inkml+xml"/>
  <Override PartName="/ppt/ink/ink4228.xml" ContentType="application/inkml+xml"/>
  <Override PartName="/ppt/ink/ink4229.xml" ContentType="application/inkml+xml"/>
  <Override PartName="/ppt/ink/ink4230.xml" ContentType="application/inkml+xml"/>
  <Override PartName="/ppt/ink/ink4231.xml" ContentType="application/inkml+xml"/>
  <Override PartName="/ppt/ink/ink4232.xml" ContentType="application/inkml+xml"/>
  <Override PartName="/ppt/ink/ink4233.xml" ContentType="application/inkml+xml"/>
  <Override PartName="/ppt/ink/ink4234.xml" ContentType="application/inkml+xml"/>
  <Override PartName="/ppt/ink/ink4235.xml" ContentType="application/inkml+xml"/>
  <Override PartName="/ppt/ink/ink4236.xml" ContentType="application/inkml+xml"/>
  <Override PartName="/ppt/ink/ink4237.xml" ContentType="application/inkml+xml"/>
  <Override PartName="/ppt/ink/ink4238.xml" ContentType="application/inkml+xml"/>
  <Override PartName="/ppt/ink/ink4239.xml" ContentType="application/inkml+xml"/>
  <Override PartName="/ppt/ink/ink4240.xml" ContentType="application/inkml+xml"/>
  <Override PartName="/ppt/ink/ink4241.xml" ContentType="application/inkml+xml"/>
  <Override PartName="/ppt/ink/ink4242.xml" ContentType="application/inkml+xml"/>
  <Override PartName="/ppt/ink/ink4243.xml" ContentType="application/inkml+xml"/>
  <Override PartName="/ppt/ink/ink4244.xml" ContentType="application/inkml+xml"/>
  <Override PartName="/ppt/ink/ink4245.xml" ContentType="application/inkml+xml"/>
  <Override PartName="/ppt/ink/ink4246.xml" ContentType="application/inkml+xml"/>
  <Override PartName="/ppt/ink/ink4247.xml" ContentType="application/inkml+xml"/>
  <Override PartName="/ppt/ink/ink4248.xml" ContentType="application/inkml+xml"/>
  <Override PartName="/ppt/ink/ink4249.xml" ContentType="application/inkml+xml"/>
  <Override PartName="/ppt/ink/ink4250.xml" ContentType="application/inkml+xml"/>
  <Override PartName="/ppt/ink/ink4251.xml" ContentType="application/inkml+xml"/>
  <Override PartName="/ppt/ink/ink4252.xml" ContentType="application/inkml+xml"/>
  <Override PartName="/ppt/ink/ink4253.xml" ContentType="application/inkml+xml"/>
  <Override PartName="/ppt/ink/ink4254.xml" ContentType="application/inkml+xml"/>
  <Override PartName="/ppt/ink/ink4255.xml" ContentType="application/inkml+xml"/>
  <Override PartName="/ppt/ink/ink4256.xml" ContentType="application/inkml+xml"/>
  <Override PartName="/ppt/ink/ink4257.xml" ContentType="application/inkml+xml"/>
  <Override PartName="/ppt/ink/ink4258.xml" ContentType="application/inkml+xml"/>
  <Override PartName="/ppt/ink/ink4259.xml" ContentType="application/inkml+xml"/>
  <Override PartName="/ppt/ink/ink4260.xml" ContentType="application/inkml+xml"/>
  <Override PartName="/ppt/ink/ink4261.xml" ContentType="application/inkml+xml"/>
  <Override PartName="/ppt/ink/ink4262.xml" ContentType="application/inkml+xml"/>
  <Override PartName="/ppt/ink/ink4263.xml" ContentType="application/inkml+xml"/>
  <Override PartName="/ppt/ink/ink4264.xml" ContentType="application/inkml+xml"/>
  <Override PartName="/ppt/ink/ink4265.xml" ContentType="application/inkml+xml"/>
  <Override PartName="/ppt/ink/ink4266.xml" ContentType="application/inkml+xml"/>
  <Override PartName="/ppt/ink/ink4267.xml" ContentType="application/inkml+xml"/>
  <Override PartName="/ppt/ink/ink4268.xml" ContentType="application/inkml+xml"/>
  <Override PartName="/ppt/ink/ink4269.xml" ContentType="application/inkml+xml"/>
  <Override PartName="/ppt/ink/ink4270.xml" ContentType="application/inkml+xml"/>
  <Override PartName="/ppt/ink/ink4271.xml" ContentType="application/inkml+xml"/>
  <Override PartName="/ppt/ink/ink4272.xml" ContentType="application/inkml+xml"/>
  <Override PartName="/ppt/ink/ink4273.xml" ContentType="application/inkml+xml"/>
  <Override PartName="/ppt/ink/ink4274.xml" ContentType="application/inkml+xml"/>
  <Override PartName="/ppt/ink/ink4275.xml" ContentType="application/inkml+xml"/>
  <Override PartName="/ppt/ink/ink4276.xml" ContentType="application/inkml+xml"/>
  <Override PartName="/ppt/ink/ink4277.xml" ContentType="application/inkml+xml"/>
  <Override PartName="/ppt/ink/ink4278.xml" ContentType="application/inkml+xml"/>
  <Override PartName="/ppt/ink/ink4279.xml" ContentType="application/inkml+xml"/>
  <Override PartName="/ppt/ink/ink4280.xml" ContentType="application/inkml+xml"/>
  <Override PartName="/ppt/ink/ink4281.xml" ContentType="application/inkml+xml"/>
  <Override PartName="/ppt/ink/ink4282.xml" ContentType="application/inkml+xml"/>
  <Override PartName="/ppt/ink/ink4283.xml" ContentType="application/inkml+xml"/>
  <Override PartName="/ppt/ink/ink4284.xml" ContentType="application/inkml+xml"/>
  <Override PartName="/ppt/ink/ink4285.xml" ContentType="application/inkml+xml"/>
  <Override PartName="/ppt/ink/ink4286.xml" ContentType="application/inkml+xml"/>
  <Override PartName="/ppt/ink/ink4287.xml" ContentType="application/inkml+xml"/>
  <Override PartName="/ppt/ink/ink4288.xml" ContentType="application/inkml+xml"/>
  <Override PartName="/ppt/ink/ink4289.xml" ContentType="application/inkml+xml"/>
  <Override PartName="/ppt/ink/ink4290.xml" ContentType="application/inkml+xml"/>
  <Override PartName="/ppt/ink/ink4291.xml" ContentType="application/inkml+xml"/>
  <Override PartName="/ppt/ink/ink4292.xml" ContentType="application/inkml+xml"/>
  <Override PartName="/ppt/ink/ink4293.xml" ContentType="application/inkml+xml"/>
  <Override PartName="/ppt/ink/ink4294.xml" ContentType="application/inkml+xml"/>
  <Override PartName="/ppt/ink/ink4295.xml" ContentType="application/inkml+xml"/>
  <Override PartName="/ppt/ink/ink4296.xml" ContentType="application/inkml+xml"/>
  <Override PartName="/ppt/ink/ink4297.xml" ContentType="application/inkml+xml"/>
  <Override PartName="/ppt/ink/ink4298.xml" ContentType="application/inkml+xml"/>
  <Override PartName="/ppt/ink/ink4299.xml" ContentType="application/inkml+xml"/>
  <Override PartName="/ppt/ink/ink4300.xml" ContentType="application/inkml+xml"/>
  <Override PartName="/ppt/ink/ink4301.xml" ContentType="application/inkml+xml"/>
  <Override PartName="/ppt/ink/ink4302.xml" ContentType="application/inkml+xml"/>
  <Override PartName="/ppt/ink/ink4303.xml" ContentType="application/inkml+xml"/>
  <Override PartName="/ppt/ink/ink4304.xml" ContentType="application/inkml+xml"/>
  <Override PartName="/ppt/ink/ink4305.xml" ContentType="application/inkml+xml"/>
  <Override PartName="/ppt/ink/ink4306.xml" ContentType="application/inkml+xml"/>
  <Override PartName="/ppt/ink/ink4307.xml" ContentType="application/inkml+xml"/>
  <Override PartName="/ppt/ink/ink4308.xml" ContentType="application/inkml+xml"/>
  <Override PartName="/ppt/ink/ink4309.xml" ContentType="application/inkml+xml"/>
  <Override PartName="/ppt/ink/ink4310.xml" ContentType="application/inkml+xml"/>
  <Override PartName="/ppt/ink/ink4311.xml" ContentType="application/inkml+xml"/>
  <Override PartName="/ppt/ink/ink4312.xml" ContentType="application/inkml+xml"/>
  <Override PartName="/ppt/ink/ink4313.xml" ContentType="application/inkml+xml"/>
  <Override PartName="/ppt/ink/ink4314.xml" ContentType="application/inkml+xml"/>
  <Override PartName="/ppt/ink/ink4315.xml" ContentType="application/inkml+xml"/>
  <Override PartName="/ppt/ink/ink4316.xml" ContentType="application/inkml+xml"/>
  <Override PartName="/ppt/ink/ink4317.xml" ContentType="application/inkml+xml"/>
  <Override PartName="/ppt/ink/ink4318.xml" ContentType="application/inkml+xml"/>
  <Override PartName="/ppt/ink/ink4319.xml" ContentType="application/inkml+xml"/>
  <Override PartName="/ppt/ink/ink4320.xml" ContentType="application/inkml+xml"/>
  <Override PartName="/ppt/ink/ink4321.xml" ContentType="application/inkml+xml"/>
  <Override PartName="/ppt/ink/ink4322.xml" ContentType="application/inkml+xml"/>
  <Override PartName="/ppt/ink/ink4323.xml" ContentType="application/inkml+xml"/>
  <Override PartName="/ppt/ink/ink4324.xml" ContentType="application/inkml+xml"/>
  <Override PartName="/ppt/ink/ink4325.xml" ContentType="application/inkml+xml"/>
  <Override PartName="/ppt/ink/ink4326.xml" ContentType="application/inkml+xml"/>
  <Override PartName="/ppt/ink/ink4327.xml" ContentType="application/inkml+xml"/>
  <Override PartName="/ppt/ink/ink4328.xml" ContentType="application/inkml+xml"/>
  <Override PartName="/ppt/ink/ink4329.xml" ContentType="application/inkml+xml"/>
  <Override PartName="/ppt/ink/ink4330.xml" ContentType="application/inkml+xml"/>
  <Override PartName="/ppt/ink/ink4331.xml" ContentType="application/inkml+xml"/>
  <Override PartName="/ppt/ink/ink4332.xml" ContentType="application/inkml+xml"/>
  <Override PartName="/ppt/ink/ink4333.xml" ContentType="application/inkml+xml"/>
  <Override PartName="/ppt/ink/ink4334.xml" ContentType="application/inkml+xml"/>
  <Override PartName="/ppt/ink/ink4335.xml" ContentType="application/inkml+xml"/>
  <Override PartName="/ppt/ink/ink4336.xml" ContentType="application/inkml+xml"/>
  <Override PartName="/ppt/ink/ink4337.xml" ContentType="application/inkml+xml"/>
  <Override PartName="/ppt/ink/ink4338.xml" ContentType="application/inkml+xml"/>
  <Override PartName="/ppt/ink/ink4339.xml" ContentType="application/inkml+xml"/>
  <Override PartName="/ppt/ink/ink4340.xml" ContentType="application/inkml+xml"/>
  <Override PartName="/ppt/ink/ink4341.xml" ContentType="application/inkml+xml"/>
  <Override PartName="/ppt/ink/ink4342.xml" ContentType="application/inkml+xml"/>
  <Override PartName="/ppt/ink/ink4343.xml" ContentType="application/inkml+xml"/>
  <Override PartName="/ppt/ink/ink4344.xml" ContentType="application/inkml+xml"/>
  <Override PartName="/ppt/ink/ink4345.xml" ContentType="application/inkml+xml"/>
  <Override PartName="/ppt/ink/ink4346.xml" ContentType="application/inkml+xml"/>
  <Override PartName="/ppt/ink/ink4347.xml" ContentType="application/inkml+xml"/>
  <Override PartName="/ppt/ink/ink4348.xml" ContentType="application/inkml+xml"/>
  <Override PartName="/ppt/ink/ink4349.xml" ContentType="application/inkml+xml"/>
  <Override PartName="/ppt/ink/ink4350.xml" ContentType="application/inkml+xml"/>
  <Override PartName="/ppt/ink/ink4351.xml" ContentType="application/inkml+xml"/>
  <Override PartName="/ppt/ink/ink4352.xml" ContentType="application/inkml+xml"/>
  <Override PartName="/ppt/ink/ink4353.xml" ContentType="application/inkml+xml"/>
  <Override PartName="/ppt/ink/ink4354.xml" ContentType="application/inkml+xml"/>
  <Override PartName="/ppt/ink/ink4355.xml" ContentType="application/inkml+xml"/>
  <Override PartName="/ppt/ink/ink4356.xml" ContentType="application/inkml+xml"/>
  <Override PartName="/ppt/ink/ink4357.xml" ContentType="application/inkml+xml"/>
  <Override PartName="/ppt/ink/ink4358.xml" ContentType="application/inkml+xml"/>
  <Override PartName="/ppt/ink/ink4359.xml" ContentType="application/inkml+xml"/>
  <Override PartName="/ppt/ink/ink4360.xml" ContentType="application/inkml+xml"/>
  <Override PartName="/ppt/ink/ink4361.xml" ContentType="application/inkml+xml"/>
  <Override PartName="/ppt/ink/ink4362.xml" ContentType="application/inkml+xml"/>
  <Override PartName="/ppt/ink/ink4363.xml" ContentType="application/inkml+xml"/>
  <Override PartName="/ppt/ink/ink4364.xml" ContentType="application/inkml+xml"/>
  <Override PartName="/ppt/ink/ink4365.xml" ContentType="application/inkml+xml"/>
  <Override PartName="/ppt/ink/ink4366.xml" ContentType="application/inkml+xml"/>
  <Override PartName="/ppt/ink/ink4367.xml" ContentType="application/inkml+xml"/>
  <Override PartName="/ppt/ink/ink4368.xml" ContentType="application/inkml+xml"/>
  <Override PartName="/ppt/ink/ink4369.xml" ContentType="application/inkml+xml"/>
  <Override PartName="/ppt/ink/ink4370.xml" ContentType="application/inkml+xml"/>
  <Override PartName="/ppt/ink/ink4371.xml" ContentType="application/inkml+xml"/>
  <Override PartName="/ppt/ink/ink4372.xml" ContentType="application/inkml+xml"/>
  <Override PartName="/ppt/ink/ink4373.xml" ContentType="application/inkml+xml"/>
  <Override PartName="/ppt/ink/ink4374.xml" ContentType="application/inkml+xml"/>
  <Override PartName="/ppt/ink/ink4375.xml" ContentType="application/inkml+xml"/>
  <Override PartName="/ppt/ink/ink4376.xml" ContentType="application/inkml+xml"/>
  <Override PartName="/ppt/ink/ink4377.xml" ContentType="application/inkml+xml"/>
  <Override PartName="/ppt/ink/ink4378.xml" ContentType="application/inkml+xml"/>
  <Override PartName="/ppt/ink/ink4379.xml" ContentType="application/inkml+xml"/>
  <Override PartName="/ppt/ink/ink4380.xml" ContentType="application/inkml+xml"/>
  <Override PartName="/ppt/ink/ink4381.xml" ContentType="application/inkml+xml"/>
  <Override PartName="/ppt/ink/ink4382.xml" ContentType="application/inkml+xml"/>
  <Override PartName="/ppt/ink/ink4383.xml" ContentType="application/inkml+xml"/>
  <Override PartName="/ppt/ink/ink4384.xml" ContentType="application/inkml+xml"/>
  <Override PartName="/ppt/ink/ink4385.xml" ContentType="application/inkml+xml"/>
  <Override PartName="/ppt/ink/ink4386.xml" ContentType="application/inkml+xml"/>
  <Override PartName="/ppt/ink/ink4387.xml" ContentType="application/inkml+xml"/>
  <Override PartName="/ppt/ink/ink4388.xml" ContentType="application/inkml+xml"/>
  <Override PartName="/ppt/ink/ink4389.xml" ContentType="application/inkml+xml"/>
  <Override PartName="/ppt/ink/ink4390.xml" ContentType="application/inkml+xml"/>
  <Override PartName="/ppt/ink/ink4391.xml" ContentType="application/inkml+xml"/>
  <Override PartName="/ppt/ink/ink4392.xml" ContentType="application/inkml+xml"/>
  <Override PartName="/ppt/ink/ink4393.xml" ContentType="application/inkml+xml"/>
  <Override PartName="/ppt/ink/ink4394.xml" ContentType="application/inkml+xml"/>
  <Override PartName="/ppt/ink/ink4395.xml" ContentType="application/inkml+xml"/>
  <Override PartName="/ppt/ink/ink4396.xml" ContentType="application/inkml+xml"/>
  <Override PartName="/ppt/ink/ink4397.xml" ContentType="application/inkml+xml"/>
  <Override PartName="/ppt/ink/ink4398.xml" ContentType="application/inkml+xml"/>
  <Override PartName="/ppt/ink/ink4399.xml" ContentType="application/inkml+xml"/>
  <Override PartName="/ppt/ink/ink4400.xml" ContentType="application/inkml+xml"/>
  <Override PartName="/ppt/ink/ink4401.xml" ContentType="application/inkml+xml"/>
  <Override PartName="/ppt/ink/ink4402.xml" ContentType="application/inkml+xml"/>
  <Override PartName="/ppt/ink/ink4403.xml" ContentType="application/inkml+xml"/>
  <Override PartName="/ppt/ink/ink4404.xml" ContentType="application/inkml+xml"/>
  <Override PartName="/ppt/ink/ink4405.xml" ContentType="application/inkml+xml"/>
  <Override PartName="/ppt/ink/ink4406.xml" ContentType="application/inkml+xml"/>
  <Override PartName="/ppt/ink/ink4407.xml" ContentType="application/inkml+xml"/>
  <Override PartName="/ppt/ink/ink4408.xml" ContentType="application/inkml+xml"/>
  <Override PartName="/ppt/ink/ink4409.xml" ContentType="application/inkml+xml"/>
  <Override PartName="/ppt/ink/ink4410.xml" ContentType="application/inkml+xml"/>
  <Override PartName="/ppt/ink/ink4411.xml" ContentType="application/inkml+xml"/>
  <Override PartName="/ppt/ink/ink4412.xml" ContentType="application/inkml+xml"/>
  <Override PartName="/ppt/ink/ink4413.xml" ContentType="application/inkml+xml"/>
  <Override PartName="/ppt/ink/ink4414.xml" ContentType="application/inkml+xml"/>
  <Override PartName="/ppt/ink/ink4415.xml" ContentType="application/inkml+xml"/>
  <Override PartName="/ppt/ink/ink4416.xml" ContentType="application/inkml+xml"/>
  <Override PartName="/ppt/ink/ink4417.xml" ContentType="application/inkml+xml"/>
  <Override PartName="/ppt/ink/ink4418.xml" ContentType="application/inkml+xml"/>
  <Override PartName="/ppt/ink/ink4419.xml" ContentType="application/inkml+xml"/>
  <Override PartName="/ppt/ink/ink4420.xml" ContentType="application/inkml+xml"/>
  <Override PartName="/ppt/ink/ink4421.xml" ContentType="application/inkml+xml"/>
  <Override PartName="/ppt/ink/ink4422.xml" ContentType="application/inkml+xml"/>
  <Override PartName="/ppt/ink/ink4423.xml" ContentType="application/inkml+xml"/>
  <Override PartName="/ppt/ink/ink4424.xml" ContentType="application/inkml+xml"/>
  <Override PartName="/ppt/ink/ink4425.xml" ContentType="application/inkml+xml"/>
  <Override PartName="/ppt/ink/ink4426.xml" ContentType="application/inkml+xml"/>
  <Override PartName="/ppt/ink/ink4427.xml" ContentType="application/inkml+xml"/>
  <Override PartName="/ppt/ink/ink4428.xml" ContentType="application/inkml+xml"/>
  <Override PartName="/ppt/ink/ink4429.xml" ContentType="application/inkml+xml"/>
  <Override PartName="/ppt/ink/ink4430.xml" ContentType="application/inkml+xml"/>
  <Override PartName="/ppt/ink/ink4431.xml" ContentType="application/inkml+xml"/>
  <Override PartName="/ppt/ink/ink4432.xml" ContentType="application/inkml+xml"/>
  <Override PartName="/ppt/ink/ink4433.xml" ContentType="application/inkml+xml"/>
  <Override PartName="/ppt/ink/ink4434.xml" ContentType="application/inkml+xml"/>
  <Override PartName="/ppt/ink/ink4435.xml" ContentType="application/inkml+xml"/>
  <Override PartName="/ppt/ink/ink4436.xml" ContentType="application/inkml+xml"/>
  <Override PartName="/ppt/ink/ink4437.xml" ContentType="application/inkml+xml"/>
  <Override PartName="/ppt/ink/ink4438.xml" ContentType="application/inkml+xml"/>
  <Override PartName="/ppt/ink/ink4439.xml" ContentType="application/inkml+xml"/>
  <Override PartName="/ppt/ink/ink4440.xml" ContentType="application/inkml+xml"/>
  <Override PartName="/ppt/ink/ink4441.xml" ContentType="application/inkml+xml"/>
  <Override PartName="/ppt/ink/ink4442.xml" ContentType="application/inkml+xml"/>
  <Override PartName="/ppt/ink/ink4443.xml" ContentType="application/inkml+xml"/>
  <Override PartName="/ppt/ink/ink4444.xml" ContentType="application/inkml+xml"/>
  <Override PartName="/ppt/ink/ink4445.xml" ContentType="application/inkml+xml"/>
  <Override PartName="/ppt/ink/ink4446.xml" ContentType="application/inkml+xml"/>
  <Override PartName="/ppt/ink/ink4447.xml" ContentType="application/inkml+xml"/>
  <Override PartName="/ppt/ink/ink4448.xml" ContentType="application/inkml+xml"/>
  <Override PartName="/ppt/ink/ink4449.xml" ContentType="application/inkml+xml"/>
  <Override PartName="/ppt/ink/ink4450.xml" ContentType="application/inkml+xml"/>
  <Override PartName="/ppt/ink/ink4451.xml" ContentType="application/inkml+xml"/>
  <Override PartName="/ppt/ink/ink4452.xml" ContentType="application/inkml+xml"/>
  <Override PartName="/ppt/ink/ink4453.xml" ContentType="application/inkml+xml"/>
  <Override PartName="/ppt/ink/ink4454.xml" ContentType="application/inkml+xml"/>
  <Override PartName="/ppt/ink/ink4455.xml" ContentType="application/inkml+xml"/>
  <Override PartName="/ppt/ink/ink4456.xml" ContentType="application/inkml+xml"/>
  <Override PartName="/ppt/ink/ink4457.xml" ContentType="application/inkml+xml"/>
  <Override PartName="/ppt/ink/ink4458.xml" ContentType="application/inkml+xml"/>
  <Override PartName="/ppt/ink/ink4459.xml" ContentType="application/inkml+xml"/>
  <Override PartName="/ppt/ink/ink4460.xml" ContentType="application/inkml+xml"/>
  <Override PartName="/ppt/ink/ink4461.xml" ContentType="application/inkml+xml"/>
  <Override PartName="/ppt/ink/ink4462.xml" ContentType="application/inkml+xml"/>
  <Override PartName="/ppt/ink/ink4463.xml" ContentType="application/inkml+xml"/>
  <Override PartName="/ppt/ink/ink4464.xml" ContentType="application/inkml+xml"/>
  <Override PartName="/ppt/ink/ink4465.xml" ContentType="application/inkml+xml"/>
  <Override PartName="/ppt/ink/ink4466.xml" ContentType="application/inkml+xml"/>
  <Override PartName="/ppt/ink/ink4467.xml" ContentType="application/inkml+xml"/>
  <Override PartName="/ppt/ink/ink4468.xml" ContentType="application/inkml+xml"/>
  <Override PartName="/ppt/ink/ink4469.xml" ContentType="application/inkml+xml"/>
  <Override PartName="/ppt/ink/ink4470.xml" ContentType="application/inkml+xml"/>
  <Override PartName="/ppt/ink/ink4471.xml" ContentType="application/inkml+xml"/>
  <Override PartName="/ppt/ink/ink4472.xml" ContentType="application/inkml+xml"/>
  <Override PartName="/ppt/ink/ink4473.xml" ContentType="application/inkml+xml"/>
  <Override PartName="/ppt/ink/ink4474.xml" ContentType="application/inkml+xml"/>
  <Override PartName="/ppt/ink/ink4475.xml" ContentType="application/inkml+xml"/>
  <Override PartName="/ppt/ink/ink4476.xml" ContentType="application/inkml+xml"/>
  <Override PartName="/ppt/ink/ink4477.xml" ContentType="application/inkml+xml"/>
  <Override PartName="/ppt/ink/ink4478.xml" ContentType="application/inkml+xml"/>
  <Override PartName="/ppt/ink/ink4479.xml" ContentType="application/inkml+xml"/>
  <Override PartName="/ppt/ink/ink4480.xml" ContentType="application/inkml+xml"/>
  <Override PartName="/ppt/ink/ink4481.xml" ContentType="application/inkml+xml"/>
  <Override PartName="/ppt/ink/ink4482.xml" ContentType="application/inkml+xml"/>
  <Override PartName="/ppt/ink/ink4483.xml" ContentType="application/inkml+xml"/>
  <Override PartName="/ppt/ink/ink4484.xml" ContentType="application/inkml+xml"/>
  <Override PartName="/ppt/ink/ink4485.xml" ContentType="application/inkml+xml"/>
  <Override PartName="/ppt/ink/ink4486.xml" ContentType="application/inkml+xml"/>
  <Override PartName="/ppt/ink/ink4487.xml" ContentType="application/inkml+xml"/>
  <Override PartName="/ppt/ink/ink4488.xml" ContentType="application/inkml+xml"/>
  <Override PartName="/ppt/ink/ink4489.xml" ContentType="application/inkml+xml"/>
  <Override PartName="/ppt/ink/ink4490.xml" ContentType="application/inkml+xml"/>
  <Override PartName="/ppt/ink/ink4491.xml" ContentType="application/inkml+xml"/>
  <Override PartName="/ppt/ink/ink4492.xml" ContentType="application/inkml+xml"/>
  <Override PartName="/ppt/ink/ink4493.xml" ContentType="application/inkml+xml"/>
  <Override PartName="/ppt/ink/ink4494.xml" ContentType="application/inkml+xml"/>
  <Override PartName="/ppt/ink/ink4495.xml" ContentType="application/inkml+xml"/>
  <Override PartName="/ppt/ink/ink4496.xml" ContentType="application/inkml+xml"/>
  <Override PartName="/ppt/ink/ink4497.xml" ContentType="application/inkml+xml"/>
  <Override PartName="/ppt/ink/ink4498.xml" ContentType="application/inkml+xml"/>
  <Override PartName="/ppt/ink/ink4499.xml" ContentType="application/inkml+xml"/>
  <Override PartName="/ppt/ink/ink4500.xml" ContentType="application/inkml+xml"/>
  <Override PartName="/ppt/ink/ink4501.xml" ContentType="application/inkml+xml"/>
  <Override PartName="/ppt/ink/ink4502.xml" ContentType="application/inkml+xml"/>
  <Override PartName="/ppt/ink/ink4503.xml" ContentType="application/inkml+xml"/>
  <Override PartName="/ppt/ink/ink4504.xml" ContentType="application/inkml+xml"/>
  <Override PartName="/ppt/ink/ink4505.xml" ContentType="application/inkml+xml"/>
  <Override PartName="/ppt/ink/ink4506.xml" ContentType="application/inkml+xml"/>
  <Override PartName="/ppt/ink/ink4507.xml" ContentType="application/inkml+xml"/>
  <Override PartName="/ppt/ink/ink4508.xml" ContentType="application/inkml+xml"/>
  <Override PartName="/ppt/ink/ink4509.xml" ContentType="application/inkml+xml"/>
  <Override PartName="/ppt/ink/ink4510.xml" ContentType="application/inkml+xml"/>
  <Override PartName="/ppt/ink/ink4511.xml" ContentType="application/inkml+xml"/>
  <Override PartName="/ppt/ink/ink4512.xml" ContentType="application/inkml+xml"/>
  <Override PartName="/ppt/ink/ink4513.xml" ContentType="application/inkml+xml"/>
  <Override PartName="/ppt/ink/ink4514.xml" ContentType="application/inkml+xml"/>
  <Override PartName="/ppt/ink/ink4515.xml" ContentType="application/inkml+xml"/>
  <Override PartName="/ppt/ink/ink4516.xml" ContentType="application/inkml+xml"/>
  <Override PartName="/ppt/ink/ink4517.xml" ContentType="application/inkml+xml"/>
  <Override PartName="/ppt/ink/ink4518.xml" ContentType="application/inkml+xml"/>
  <Override PartName="/ppt/ink/ink4519.xml" ContentType="application/inkml+xml"/>
  <Override PartName="/ppt/ink/ink4520.xml" ContentType="application/inkml+xml"/>
  <Override PartName="/ppt/ink/ink4521.xml" ContentType="application/inkml+xml"/>
  <Override PartName="/ppt/ink/ink4522.xml" ContentType="application/inkml+xml"/>
  <Override PartName="/ppt/ink/ink4523.xml" ContentType="application/inkml+xml"/>
  <Override PartName="/ppt/ink/ink4524.xml" ContentType="application/inkml+xml"/>
  <Override PartName="/ppt/ink/ink4525.xml" ContentType="application/inkml+xml"/>
  <Override PartName="/ppt/ink/ink4526.xml" ContentType="application/inkml+xml"/>
  <Override PartName="/ppt/ink/ink4527.xml" ContentType="application/inkml+xml"/>
  <Override PartName="/ppt/ink/ink4528.xml" ContentType="application/inkml+xml"/>
  <Override PartName="/ppt/ink/ink4529.xml" ContentType="application/inkml+xml"/>
  <Override PartName="/ppt/ink/ink4530.xml" ContentType="application/inkml+xml"/>
  <Override PartName="/ppt/ink/ink4531.xml" ContentType="application/inkml+xml"/>
  <Override PartName="/ppt/ink/ink4532.xml" ContentType="application/inkml+xml"/>
  <Override PartName="/ppt/ink/ink4533.xml" ContentType="application/inkml+xml"/>
  <Override PartName="/ppt/ink/ink4534.xml" ContentType="application/inkml+xml"/>
  <Override PartName="/ppt/ink/ink4535.xml" ContentType="application/inkml+xml"/>
  <Override PartName="/ppt/ink/ink4536.xml" ContentType="application/inkml+xml"/>
  <Override PartName="/ppt/ink/ink4537.xml" ContentType="application/inkml+xml"/>
  <Override PartName="/ppt/ink/ink4538.xml" ContentType="application/inkml+xml"/>
  <Override PartName="/ppt/ink/ink4539.xml" ContentType="application/inkml+xml"/>
  <Override PartName="/ppt/ink/ink4540.xml" ContentType="application/inkml+xml"/>
  <Override PartName="/ppt/ink/ink4541.xml" ContentType="application/inkml+xml"/>
  <Override PartName="/ppt/ink/ink4542.xml" ContentType="application/inkml+xml"/>
  <Override PartName="/ppt/ink/ink4543.xml" ContentType="application/inkml+xml"/>
  <Override PartName="/ppt/ink/ink4544.xml" ContentType="application/inkml+xml"/>
  <Override PartName="/ppt/ink/ink4545.xml" ContentType="application/inkml+xml"/>
  <Override PartName="/ppt/ink/ink4546.xml" ContentType="application/inkml+xml"/>
  <Override PartName="/ppt/ink/ink4547.xml" ContentType="application/inkml+xml"/>
  <Override PartName="/ppt/ink/ink4548.xml" ContentType="application/inkml+xml"/>
  <Override PartName="/ppt/ink/ink4549.xml" ContentType="application/inkml+xml"/>
  <Override PartName="/ppt/ink/ink4550.xml" ContentType="application/inkml+xml"/>
  <Override PartName="/ppt/ink/ink4551.xml" ContentType="application/inkml+xml"/>
  <Override PartName="/ppt/ink/ink4552.xml" ContentType="application/inkml+xml"/>
  <Override PartName="/ppt/ink/ink4553.xml" ContentType="application/inkml+xml"/>
  <Override PartName="/ppt/ink/ink4554.xml" ContentType="application/inkml+xml"/>
  <Override PartName="/ppt/ink/ink4555.xml" ContentType="application/inkml+xml"/>
  <Override PartName="/ppt/ink/ink4556.xml" ContentType="application/inkml+xml"/>
  <Override PartName="/ppt/ink/ink4557.xml" ContentType="application/inkml+xml"/>
  <Override PartName="/ppt/ink/ink4558.xml" ContentType="application/inkml+xml"/>
  <Override PartName="/ppt/ink/ink4559.xml" ContentType="application/inkml+xml"/>
  <Override PartName="/ppt/ink/ink4560.xml" ContentType="application/inkml+xml"/>
  <Override PartName="/ppt/ink/ink4561.xml" ContentType="application/inkml+xml"/>
  <Override PartName="/ppt/ink/ink4562.xml" ContentType="application/inkml+xml"/>
  <Override PartName="/ppt/ink/ink4563.xml" ContentType="application/inkml+xml"/>
  <Override PartName="/ppt/ink/ink4564.xml" ContentType="application/inkml+xml"/>
  <Override PartName="/ppt/ink/ink4565.xml" ContentType="application/inkml+xml"/>
  <Override PartName="/ppt/ink/ink4566.xml" ContentType="application/inkml+xml"/>
  <Override PartName="/ppt/ink/ink4567.xml" ContentType="application/inkml+xml"/>
  <Override PartName="/ppt/ink/ink4568.xml" ContentType="application/inkml+xml"/>
  <Override PartName="/ppt/ink/ink4569.xml" ContentType="application/inkml+xml"/>
  <Override PartName="/ppt/ink/ink4570.xml" ContentType="application/inkml+xml"/>
  <Override PartName="/ppt/ink/ink4571.xml" ContentType="application/inkml+xml"/>
  <Override PartName="/ppt/ink/ink4572.xml" ContentType="application/inkml+xml"/>
  <Override PartName="/ppt/ink/ink4573.xml" ContentType="application/inkml+xml"/>
  <Override PartName="/ppt/ink/ink4574.xml" ContentType="application/inkml+xml"/>
  <Override PartName="/ppt/ink/ink4575.xml" ContentType="application/inkml+xml"/>
  <Override PartName="/ppt/ink/ink4576.xml" ContentType="application/inkml+xml"/>
  <Override PartName="/ppt/ink/ink4577.xml" ContentType="application/inkml+xml"/>
  <Override PartName="/ppt/ink/ink4578.xml" ContentType="application/inkml+xml"/>
  <Override PartName="/ppt/ink/ink4579.xml" ContentType="application/inkml+xml"/>
  <Override PartName="/ppt/ink/ink4580.xml" ContentType="application/inkml+xml"/>
  <Override PartName="/ppt/ink/ink4581.xml" ContentType="application/inkml+xml"/>
  <Override PartName="/ppt/ink/ink4582.xml" ContentType="application/inkml+xml"/>
  <Override PartName="/ppt/ink/ink4583.xml" ContentType="application/inkml+xml"/>
  <Override PartName="/ppt/ink/ink4584.xml" ContentType="application/inkml+xml"/>
  <Override PartName="/ppt/ink/ink4585.xml" ContentType="application/inkml+xml"/>
  <Override PartName="/ppt/ink/ink4586.xml" ContentType="application/inkml+xml"/>
  <Override PartName="/ppt/ink/ink4587.xml" ContentType="application/inkml+xml"/>
  <Override PartName="/ppt/ink/ink4588.xml" ContentType="application/inkml+xml"/>
  <Override PartName="/ppt/ink/ink4589.xml" ContentType="application/inkml+xml"/>
  <Override PartName="/ppt/ink/ink4590.xml" ContentType="application/inkml+xml"/>
  <Override PartName="/ppt/ink/ink4591.xml" ContentType="application/inkml+xml"/>
  <Override PartName="/ppt/ink/ink4592.xml" ContentType="application/inkml+xml"/>
  <Override PartName="/ppt/ink/ink4593.xml" ContentType="application/inkml+xml"/>
  <Override PartName="/ppt/ink/ink4594.xml" ContentType="application/inkml+xml"/>
  <Override PartName="/ppt/ink/ink4595.xml" ContentType="application/inkml+xml"/>
  <Override PartName="/ppt/ink/ink4596.xml" ContentType="application/inkml+xml"/>
  <Override PartName="/ppt/ink/ink4597.xml" ContentType="application/inkml+xml"/>
  <Override PartName="/ppt/ink/ink4598.xml" ContentType="application/inkml+xml"/>
  <Override PartName="/ppt/ink/ink4599.xml" ContentType="application/inkml+xml"/>
  <Override PartName="/ppt/ink/ink4600.xml" ContentType="application/inkml+xml"/>
  <Override PartName="/ppt/ink/ink4601.xml" ContentType="application/inkml+xml"/>
  <Override PartName="/ppt/ink/ink4602.xml" ContentType="application/inkml+xml"/>
  <Override PartName="/ppt/ink/ink4603.xml" ContentType="application/inkml+xml"/>
  <Override PartName="/ppt/ink/ink4604.xml" ContentType="application/inkml+xml"/>
  <Override PartName="/ppt/ink/ink4605.xml" ContentType="application/inkml+xml"/>
  <Override PartName="/ppt/ink/ink4606.xml" ContentType="application/inkml+xml"/>
  <Override PartName="/ppt/ink/ink4607.xml" ContentType="application/inkml+xml"/>
  <Override PartName="/ppt/ink/ink4608.xml" ContentType="application/inkml+xml"/>
  <Override PartName="/ppt/ink/ink4609.xml" ContentType="application/inkml+xml"/>
  <Override PartName="/ppt/ink/ink4610.xml" ContentType="application/inkml+xml"/>
  <Override PartName="/ppt/ink/ink4611.xml" ContentType="application/inkml+xml"/>
  <Override PartName="/ppt/ink/ink4612.xml" ContentType="application/inkml+xml"/>
  <Override PartName="/ppt/ink/ink4613.xml" ContentType="application/inkml+xml"/>
  <Override PartName="/ppt/ink/ink4614.xml" ContentType="application/inkml+xml"/>
  <Override PartName="/ppt/ink/ink4615.xml" ContentType="application/inkml+xml"/>
  <Override PartName="/ppt/ink/ink4616.xml" ContentType="application/inkml+xml"/>
  <Override PartName="/ppt/ink/ink4617.xml" ContentType="application/inkml+xml"/>
  <Override PartName="/ppt/ink/ink4618.xml" ContentType="application/inkml+xml"/>
  <Override PartName="/ppt/ink/ink4619.xml" ContentType="application/inkml+xml"/>
  <Override PartName="/ppt/ink/ink4620.xml" ContentType="application/inkml+xml"/>
  <Override PartName="/ppt/ink/ink4621.xml" ContentType="application/inkml+xml"/>
  <Override PartName="/ppt/ink/ink4622.xml" ContentType="application/inkml+xml"/>
  <Override PartName="/ppt/ink/ink4623.xml" ContentType="application/inkml+xml"/>
  <Override PartName="/ppt/ink/ink4624.xml" ContentType="application/inkml+xml"/>
  <Override PartName="/ppt/ink/ink4625.xml" ContentType="application/inkml+xml"/>
  <Override PartName="/ppt/ink/ink4626.xml" ContentType="application/inkml+xml"/>
  <Override PartName="/ppt/ink/ink4627.xml" ContentType="application/inkml+xml"/>
  <Override PartName="/ppt/ink/ink4628.xml" ContentType="application/inkml+xml"/>
  <Override PartName="/ppt/ink/ink4629.xml" ContentType="application/inkml+xml"/>
  <Override PartName="/ppt/ink/ink4630.xml" ContentType="application/inkml+xml"/>
  <Override PartName="/ppt/ink/ink4631.xml" ContentType="application/inkml+xml"/>
  <Override PartName="/ppt/ink/ink4632.xml" ContentType="application/inkml+xml"/>
  <Override PartName="/ppt/ink/ink4633.xml" ContentType="application/inkml+xml"/>
  <Override PartName="/ppt/ink/ink4634.xml" ContentType="application/inkml+xml"/>
  <Override PartName="/ppt/ink/ink4635.xml" ContentType="application/inkml+xml"/>
  <Override PartName="/ppt/ink/ink4636.xml" ContentType="application/inkml+xml"/>
  <Override PartName="/ppt/ink/ink4637.xml" ContentType="application/inkml+xml"/>
  <Override PartName="/ppt/ink/ink4638.xml" ContentType="application/inkml+xml"/>
  <Override PartName="/ppt/ink/ink4639.xml" ContentType="application/inkml+xml"/>
  <Override PartName="/ppt/ink/ink4640.xml" ContentType="application/inkml+xml"/>
  <Override PartName="/ppt/ink/ink4641.xml" ContentType="application/inkml+xml"/>
  <Override PartName="/ppt/ink/ink4642.xml" ContentType="application/inkml+xml"/>
  <Override PartName="/ppt/ink/ink4643.xml" ContentType="application/inkml+xml"/>
  <Override PartName="/ppt/ink/ink4644.xml" ContentType="application/inkml+xml"/>
  <Override PartName="/ppt/ink/ink4645.xml" ContentType="application/inkml+xml"/>
  <Override PartName="/ppt/ink/ink4646.xml" ContentType="application/inkml+xml"/>
  <Override PartName="/ppt/ink/ink4647.xml" ContentType="application/inkml+xml"/>
  <Override PartName="/ppt/ink/ink4648.xml" ContentType="application/inkml+xml"/>
  <Override PartName="/ppt/ink/ink4649.xml" ContentType="application/inkml+xml"/>
  <Override PartName="/ppt/ink/ink4650.xml" ContentType="application/inkml+xml"/>
  <Override PartName="/ppt/ink/ink4651.xml" ContentType="application/inkml+xml"/>
  <Override PartName="/ppt/ink/ink4652.xml" ContentType="application/inkml+xml"/>
  <Override PartName="/ppt/ink/ink4653.xml" ContentType="application/inkml+xml"/>
  <Override PartName="/ppt/ink/ink4654.xml" ContentType="application/inkml+xml"/>
  <Override PartName="/ppt/ink/ink4655.xml" ContentType="application/inkml+xml"/>
  <Override PartName="/ppt/ink/ink4656.xml" ContentType="application/inkml+xml"/>
  <Override PartName="/ppt/ink/ink4657.xml" ContentType="application/inkml+xml"/>
  <Override PartName="/ppt/ink/ink4658.xml" ContentType="application/inkml+xml"/>
  <Override PartName="/ppt/ink/ink4659.xml" ContentType="application/inkml+xml"/>
  <Override PartName="/ppt/ink/ink4660.xml" ContentType="application/inkml+xml"/>
  <Override PartName="/ppt/ink/ink4661.xml" ContentType="application/inkml+xml"/>
  <Override PartName="/ppt/ink/ink4662.xml" ContentType="application/inkml+xml"/>
  <Override PartName="/ppt/ink/ink4663.xml" ContentType="application/inkml+xml"/>
  <Override PartName="/ppt/ink/ink4664.xml" ContentType="application/inkml+xml"/>
  <Override PartName="/ppt/ink/ink4665.xml" ContentType="application/inkml+xml"/>
  <Override PartName="/ppt/ink/ink4666.xml" ContentType="application/inkml+xml"/>
  <Override PartName="/ppt/ink/ink4667.xml" ContentType="application/inkml+xml"/>
  <Override PartName="/ppt/ink/ink4668.xml" ContentType="application/inkml+xml"/>
  <Override PartName="/ppt/ink/ink4669.xml" ContentType="application/inkml+xml"/>
  <Override PartName="/ppt/ink/ink4670.xml" ContentType="application/inkml+xml"/>
  <Override PartName="/ppt/ink/ink4671.xml" ContentType="application/inkml+xml"/>
  <Override PartName="/ppt/ink/ink4672.xml" ContentType="application/inkml+xml"/>
  <Override PartName="/ppt/ink/ink4673.xml" ContentType="application/inkml+xml"/>
  <Override PartName="/ppt/ink/ink4674.xml" ContentType="application/inkml+xml"/>
  <Override PartName="/ppt/ink/ink4675.xml" ContentType="application/inkml+xml"/>
  <Override PartName="/ppt/ink/ink4676.xml" ContentType="application/inkml+xml"/>
  <Override PartName="/ppt/ink/ink4677.xml" ContentType="application/inkml+xml"/>
  <Override PartName="/ppt/ink/ink4678.xml" ContentType="application/inkml+xml"/>
  <Override PartName="/ppt/ink/ink4679.xml" ContentType="application/inkml+xml"/>
  <Override PartName="/ppt/ink/ink4680.xml" ContentType="application/inkml+xml"/>
  <Override PartName="/ppt/ink/ink4681.xml" ContentType="application/inkml+xml"/>
  <Override PartName="/ppt/ink/ink4682.xml" ContentType="application/inkml+xml"/>
  <Override PartName="/ppt/ink/ink4683.xml" ContentType="application/inkml+xml"/>
  <Override PartName="/ppt/ink/ink4684.xml" ContentType="application/inkml+xml"/>
  <Override PartName="/ppt/ink/ink4685.xml" ContentType="application/inkml+xml"/>
  <Override PartName="/ppt/ink/ink4686.xml" ContentType="application/inkml+xml"/>
  <Override PartName="/ppt/ink/ink4687.xml" ContentType="application/inkml+xml"/>
  <Override PartName="/ppt/ink/ink4688.xml" ContentType="application/inkml+xml"/>
  <Override PartName="/ppt/ink/ink4689.xml" ContentType="application/inkml+xml"/>
  <Override PartName="/ppt/ink/ink4690.xml" ContentType="application/inkml+xml"/>
  <Override PartName="/ppt/ink/ink4691.xml" ContentType="application/inkml+xml"/>
  <Override PartName="/ppt/ink/ink4692.xml" ContentType="application/inkml+xml"/>
  <Override PartName="/ppt/ink/ink4693.xml" ContentType="application/inkml+xml"/>
  <Override PartName="/ppt/ink/ink4694.xml" ContentType="application/inkml+xml"/>
  <Override PartName="/ppt/ink/ink4695.xml" ContentType="application/inkml+xml"/>
  <Override PartName="/ppt/ink/ink4696.xml" ContentType="application/inkml+xml"/>
  <Override PartName="/ppt/ink/ink4697.xml" ContentType="application/inkml+xml"/>
  <Override PartName="/ppt/ink/ink4698.xml" ContentType="application/inkml+xml"/>
  <Override PartName="/ppt/ink/ink4699.xml" ContentType="application/inkml+xml"/>
  <Override PartName="/ppt/ink/ink4700.xml" ContentType="application/inkml+xml"/>
  <Override PartName="/ppt/ink/ink4701.xml" ContentType="application/inkml+xml"/>
  <Override PartName="/ppt/ink/ink4702.xml" ContentType="application/inkml+xml"/>
  <Override PartName="/ppt/ink/ink4703.xml" ContentType="application/inkml+xml"/>
  <Override PartName="/ppt/ink/ink4704.xml" ContentType="application/inkml+xml"/>
  <Override PartName="/ppt/ink/ink4705.xml" ContentType="application/inkml+xml"/>
  <Override PartName="/ppt/ink/ink4706.xml" ContentType="application/inkml+xml"/>
  <Override PartName="/ppt/ink/ink4707.xml" ContentType="application/inkml+xml"/>
  <Override PartName="/ppt/ink/ink4708.xml" ContentType="application/inkml+xml"/>
  <Override PartName="/ppt/ink/ink4709.xml" ContentType="application/inkml+xml"/>
  <Override PartName="/ppt/ink/ink4710.xml" ContentType="application/inkml+xml"/>
  <Override PartName="/ppt/ink/ink4711.xml" ContentType="application/inkml+xml"/>
  <Override PartName="/ppt/ink/ink4712.xml" ContentType="application/inkml+xml"/>
  <Override PartName="/ppt/ink/ink4713.xml" ContentType="application/inkml+xml"/>
  <Override PartName="/ppt/ink/ink4714.xml" ContentType="application/inkml+xml"/>
  <Override PartName="/ppt/ink/ink4715.xml" ContentType="application/inkml+xml"/>
  <Override PartName="/ppt/ink/ink4716.xml" ContentType="application/inkml+xml"/>
  <Override PartName="/ppt/ink/ink4717.xml" ContentType="application/inkml+xml"/>
  <Override PartName="/ppt/ink/ink4718.xml" ContentType="application/inkml+xml"/>
  <Override PartName="/ppt/ink/ink4719.xml" ContentType="application/inkml+xml"/>
  <Override PartName="/ppt/ink/ink4720.xml" ContentType="application/inkml+xml"/>
  <Override PartName="/ppt/ink/ink4721.xml" ContentType="application/inkml+xml"/>
  <Override PartName="/ppt/ink/ink4722.xml" ContentType="application/inkml+xml"/>
  <Override PartName="/ppt/ink/ink4723.xml" ContentType="application/inkml+xml"/>
  <Override PartName="/ppt/ink/ink4724.xml" ContentType="application/inkml+xml"/>
  <Override PartName="/ppt/ink/ink4725.xml" ContentType="application/inkml+xml"/>
  <Override PartName="/ppt/ink/ink4726.xml" ContentType="application/inkml+xml"/>
  <Override PartName="/ppt/ink/ink4727.xml" ContentType="application/inkml+xml"/>
  <Override PartName="/ppt/ink/ink4728.xml" ContentType="application/inkml+xml"/>
  <Override PartName="/ppt/ink/ink4729.xml" ContentType="application/inkml+xml"/>
  <Override PartName="/ppt/ink/ink4730.xml" ContentType="application/inkml+xml"/>
  <Override PartName="/ppt/ink/ink4731.xml" ContentType="application/inkml+xml"/>
  <Override PartName="/ppt/ink/ink4732.xml" ContentType="application/inkml+xml"/>
  <Override PartName="/ppt/ink/ink4733.xml" ContentType="application/inkml+xml"/>
  <Override PartName="/ppt/ink/ink4734.xml" ContentType="application/inkml+xml"/>
  <Override PartName="/ppt/ink/ink4735.xml" ContentType="application/inkml+xml"/>
  <Override PartName="/ppt/ink/ink4736.xml" ContentType="application/inkml+xml"/>
  <Override PartName="/ppt/ink/ink4737.xml" ContentType="application/inkml+xml"/>
  <Override PartName="/ppt/ink/ink4738.xml" ContentType="application/inkml+xml"/>
  <Override PartName="/ppt/ink/ink4739.xml" ContentType="application/inkml+xml"/>
  <Override PartName="/ppt/ink/ink4740.xml" ContentType="application/inkml+xml"/>
  <Override PartName="/ppt/ink/ink4741.xml" ContentType="application/inkml+xml"/>
  <Override PartName="/ppt/ink/ink4742.xml" ContentType="application/inkml+xml"/>
  <Override PartName="/ppt/ink/ink4743.xml" ContentType="application/inkml+xml"/>
  <Override PartName="/ppt/ink/ink4744.xml" ContentType="application/inkml+xml"/>
  <Override PartName="/ppt/ink/ink4745.xml" ContentType="application/inkml+xml"/>
  <Override PartName="/ppt/ink/ink4746.xml" ContentType="application/inkml+xml"/>
  <Override PartName="/ppt/ink/ink4747.xml" ContentType="application/inkml+xml"/>
  <Override PartName="/ppt/ink/ink4748.xml" ContentType="application/inkml+xml"/>
  <Override PartName="/ppt/ink/ink4749.xml" ContentType="application/inkml+xml"/>
  <Override PartName="/ppt/ink/ink4750.xml" ContentType="application/inkml+xml"/>
  <Override PartName="/ppt/ink/ink4751.xml" ContentType="application/inkml+xml"/>
  <Override PartName="/ppt/ink/ink4752.xml" ContentType="application/inkml+xml"/>
  <Override PartName="/ppt/ink/ink4753.xml" ContentType="application/inkml+xml"/>
  <Override PartName="/ppt/ink/ink4754.xml" ContentType="application/inkml+xml"/>
  <Override PartName="/ppt/ink/ink4755.xml" ContentType="application/inkml+xml"/>
  <Override PartName="/ppt/ink/ink4756.xml" ContentType="application/inkml+xml"/>
  <Override PartName="/ppt/ink/ink4757.xml" ContentType="application/inkml+xml"/>
  <Override PartName="/ppt/ink/ink4758.xml" ContentType="application/inkml+xml"/>
  <Override PartName="/ppt/ink/ink4759.xml" ContentType="application/inkml+xml"/>
  <Override PartName="/ppt/ink/ink4760.xml" ContentType="application/inkml+xml"/>
  <Override PartName="/ppt/ink/ink4761.xml" ContentType="application/inkml+xml"/>
  <Override PartName="/ppt/ink/ink4762.xml" ContentType="application/inkml+xml"/>
  <Override PartName="/ppt/ink/ink4763.xml" ContentType="application/inkml+xml"/>
  <Override PartName="/ppt/ink/ink4764.xml" ContentType="application/inkml+xml"/>
  <Override PartName="/ppt/ink/ink4765.xml" ContentType="application/inkml+xml"/>
  <Override PartName="/ppt/ink/ink4766.xml" ContentType="application/inkml+xml"/>
  <Override PartName="/ppt/ink/ink4767.xml" ContentType="application/inkml+xml"/>
  <Override PartName="/ppt/ink/ink4768.xml" ContentType="application/inkml+xml"/>
  <Override PartName="/ppt/ink/ink4769.xml" ContentType="application/inkml+xml"/>
  <Override PartName="/ppt/ink/ink4770.xml" ContentType="application/inkml+xml"/>
  <Override PartName="/ppt/ink/ink4771.xml" ContentType="application/inkml+xml"/>
  <Override PartName="/ppt/ink/ink4772.xml" ContentType="application/inkml+xml"/>
  <Override PartName="/ppt/ink/ink4773.xml" ContentType="application/inkml+xml"/>
  <Override PartName="/ppt/ink/ink4774.xml" ContentType="application/inkml+xml"/>
  <Override PartName="/ppt/ink/ink4775.xml" ContentType="application/inkml+xml"/>
  <Override PartName="/ppt/ink/ink4776.xml" ContentType="application/inkml+xml"/>
  <Override PartName="/ppt/ink/ink4777.xml" ContentType="application/inkml+xml"/>
  <Override PartName="/ppt/ink/ink4778.xml" ContentType="application/inkml+xml"/>
  <Override PartName="/ppt/ink/ink4779.xml" ContentType="application/inkml+xml"/>
  <Override PartName="/ppt/ink/ink4780.xml" ContentType="application/inkml+xml"/>
  <Override PartName="/ppt/ink/ink4781.xml" ContentType="application/inkml+xml"/>
  <Override PartName="/ppt/ink/ink4782.xml" ContentType="application/inkml+xml"/>
  <Override PartName="/ppt/ink/ink4783.xml" ContentType="application/inkml+xml"/>
  <Override PartName="/ppt/ink/ink4784.xml" ContentType="application/inkml+xml"/>
  <Override PartName="/ppt/ink/ink4785.xml" ContentType="application/inkml+xml"/>
  <Override PartName="/ppt/ink/ink4786.xml" ContentType="application/inkml+xml"/>
  <Override PartName="/ppt/ink/ink4787.xml" ContentType="application/inkml+xml"/>
  <Override PartName="/ppt/ink/ink4788.xml" ContentType="application/inkml+xml"/>
  <Override PartName="/ppt/ink/ink4789.xml" ContentType="application/inkml+xml"/>
  <Override PartName="/ppt/ink/ink4790.xml" ContentType="application/inkml+xml"/>
  <Override PartName="/ppt/ink/ink4791.xml" ContentType="application/inkml+xml"/>
  <Override PartName="/ppt/ink/ink4792.xml" ContentType="application/inkml+xml"/>
  <Override PartName="/ppt/ink/ink4793.xml" ContentType="application/inkml+xml"/>
  <Override PartName="/ppt/ink/ink4794.xml" ContentType="application/inkml+xml"/>
  <Override PartName="/ppt/ink/ink4795.xml" ContentType="application/inkml+xml"/>
  <Override PartName="/ppt/ink/ink4796.xml" ContentType="application/inkml+xml"/>
  <Override PartName="/ppt/ink/ink4797.xml" ContentType="application/inkml+xml"/>
  <Override PartName="/ppt/ink/ink4798.xml" ContentType="application/inkml+xml"/>
  <Override PartName="/ppt/ink/ink4799.xml" ContentType="application/inkml+xml"/>
  <Override PartName="/ppt/ink/ink4800.xml" ContentType="application/inkml+xml"/>
  <Override PartName="/ppt/ink/ink4801.xml" ContentType="application/inkml+xml"/>
  <Override PartName="/ppt/ink/ink4802.xml" ContentType="application/inkml+xml"/>
  <Override PartName="/ppt/ink/ink4803.xml" ContentType="application/inkml+xml"/>
  <Override PartName="/ppt/ink/ink4804.xml" ContentType="application/inkml+xml"/>
  <Override PartName="/ppt/ink/ink4805.xml" ContentType="application/inkml+xml"/>
  <Override PartName="/ppt/ink/ink4806.xml" ContentType="application/inkml+xml"/>
  <Override PartName="/ppt/ink/ink4807.xml" ContentType="application/inkml+xml"/>
  <Override PartName="/ppt/ink/ink4808.xml" ContentType="application/inkml+xml"/>
  <Override PartName="/ppt/ink/ink4809.xml" ContentType="application/inkml+xml"/>
  <Override PartName="/ppt/ink/ink4810.xml" ContentType="application/inkml+xml"/>
  <Override PartName="/ppt/ink/ink4811.xml" ContentType="application/inkml+xml"/>
  <Override PartName="/ppt/ink/ink4812.xml" ContentType="application/inkml+xml"/>
  <Override PartName="/ppt/ink/ink4813.xml" ContentType="application/inkml+xml"/>
  <Override PartName="/ppt/ink/ink4814.xml" ContentType="application/inkml+xml"/>
  <Override PartName="/ppt/ink/ink4815.xml" ContentType="application/inkml+xml"/>
  <Override PartName="/ppt/ink/ink4816.xml" ContentType="application/inkml+xml"/>
  <Override PartName="/ppt/ink/ink4817.xml" ContentType="application/inkml+xml"/>
  <Override PartName="/ppt/ink/ink4818.xml" ContentType="application/inkml+xml"/>
  <Override PartName="/ppt/ink/ink4819.xml" ContentType="application/inkml+xml"/>
  <Override PartName="/ppt/ink/ink4820.xml" ContentType="application/inkml+xml"/>
  <Override PartName="/ppt/ink/ink4821.xml" ContentType="application/inkml+xml"/>
  <Override PartName="/ppt/ink/ink4822.xml" ContentType="application/inkml+xml"/>
  <Override PartName="/ppt/ink/ink4823.xml" ContentType="application/inkml+xml"/>
  <Override PartName="/ppt/ink/ink4824.xml" ContentType="application/inkml+xml"/>
  <Override PartName="/ppt/ink/ink4825.xml" ContentType="application/inkml+xml"/>
  <Override PartName="/ppt/ink/ink4826.xml" ContentType="application/inkml+xml"/>
  <Override PartName="/ppt/ink/ink4827.xml" ContentType="application/inkml+xml"/>
  <Override PartName="/ppt/ink/ink4828.xml" ContentType="application/inkml+xml"/>
  <Override PartName="/ppt/ink/ink4829.xml" ContentType="application/inkml+xml"/>
  <Override PartName="/ppt/ink/ink4830.xml" ContentType="application/inkml+xml"/>
  <Override PartName="/ppt/ink/ink4831.xml" ContentType="application/inkml+xml"/>
  <Override PartName="/ppt/ink/ink4832.xml" ContentType="application/inkml+xml"/>
  <Override PartName="/ppt/ink/ink4833.xml" ContentType="application/inkml+xml"/>
  <Override PartName="/ppt/ink/ink4834.xml" ContentType="application/inkml+xml"/>
  <Override PartName="/ppt/ink/ink4835.xml" ContentType="application/inkml+xml"/>
  <Override PartName="/ppt/ink/ink4836.xml" ContentType="application/inkml+xml"/>
  <Override PartName="/ppt/ink/ink4837.xml" ContentType="application/inkml+xml"/>
  <Override PartName="/ppt/ink/ink4838.xml" ContentType="application/inkml+xml"/>
  <Override PartName="/ppt/ink/ink4839.xml" ContentType="application/inkml+xml"/>
  <Override PartName="/ppt/ink/ink4840.xml" ContentType="application/inkml+xml"/>
  <Override PartName="/ppt/ink/ink4841.xml" ContentType="application/inkml+xml"/>
  <Override PartName="/ppt/ink/ink4842.xml" ContentType="application/inkml+xml"/>
  <Override PartName="/ppt/ink/ink4843.xml" ContentType="application/inkml+xml"/>
  <Override PartName="/ppt/ink/ink4844.xml" ContentType="application/inkml+xml"/>
  <Override PartName="/ppt/ink/ink4845.xml" ContentType="application/inkml+xml"/>
  <Override PartName="/ppt/ink/ink4846.xml" ContentType="application/inkml+xml"/>
  <Override PartName="/ppt/ink/ink4847.xml" ContentType="application/inkml+xml"/>
  <Override PartName="/ppt/ink/ink4848.xml" ContentType="application/inkml+xml"/>
  <Override PartName="/ppt/ink/ink4849.xml" ContentType="application/inkml+xml"/>
  <Override PartName="/ppt/ink/ink4850.xml" ContentType="application/inkml+xml"/>
  <Override PartName="/ppt/ink/ink4851.xml" ContentType="application/inkml+xml"/>
  <Override PartName="/ppt/ink/ink4852.xml" ContentType="application/inkml+xml"/>
  <Override PartName="/ppt/ink/ink4853.xml" ContentType="application/inkml+xml"/>
  <Override PartName="/ppt/ink/ink4854.xml" ContentType="application/inkml+xml"/>
  <Override PartName="/ppt/ink/ink4855.xml" ContentType="application/inkml+xml"/>
  <Override PartName="/ppt/ink/ink4856.xml" ContentType="application/inkml+xml"/>
  <Override PartName="/ppt/ink/ink4857.xml" ContentType="application/inkml+xml"/>
  <Override PartName="/ppt/ink/ink4858.xml" ContentType="application/inkml+xml"/>
  <Override PartName="/ppt/ink/ink4859.xml" ContentType="application/inkml+xml"/>
  <Override PartName="/ppt/ink/ink4860.xml" ContentType="application/inkml+xml"/>
  <Override PartName="/ppt/ink/ink4861.xml" ContentType="application/inkml+xml"/>
  <Override PartName="/ppt/ink/ink4862.xml" ContentType="application/inkml+xml"/>
  <Override PartName="/ppt/ink/ink4863.xml" ContentType="application/inkml+xml"/>
  <Override PartName="/ppt/ink/ink4864.xml" ContentType="application/inkml+xml"/>
  <Override PartName="/ppt/ink/ink4865.xml" ContentType="application/inkml+xml"/>
  <Override PartName="/ppt/ink/ink4866.xml" ContentType="application/inkml+xml"/>
  <Override PartName="/ppt/ink/ink4867.xml" ContentType="application/inkml+xml"/>
  <Override PartName="/ppt/ink/ink4868.xml" ContentType="application/inkml+xml"/>
  <Override PartName="/ppt/ink/ink4869.xml" ContentType="application/inkml+xml"/>
  <Override PartName="/ppt/ink/ink4870.xml" ContentType="application/inkml+xml"/>
  <Override PartName="/ppt/ink/ink4871.xml" ContentType="application/inkml+xml"/>
  <Override PartName="/ppt/ink/ink4872.xml" ContentType="application/inkml+xml"/>
  <Override PartName="/ppt/ink/ink4873.xml" ContentType="application/inkml+xml"/>
  <Override PartName="/ppt/ink/ink4874.xml" ContentType="application/inkml+xml"/>
  <Override PartName="/ppt/ink/ink4875.xml" ContentType="application/inkml+xml"/>
  <Override PartName="/ppt/ink/ink4876.xml" ContentType="application/inkml+xml"/>
  <Override PartName="/ppt/ink/ink4877.xml" ContentType="application/inkml+xml"/>
  <Override PartName="/ppt/ink/ink4878.xml" ContentType="application/inkml+xml"/>
  <Override PartName="/ppt/ink/ink4879.xml" ContentType="application/inkml+xml"/>
  <Override PartName="/ppt/ink/ink4880.xml" ContentType="application/inkml+xml"/>
  <Override PartName="/ppt/ink/ink4881.xml" ContentType="application/inkml+xml"/>
  <Override PartName="/ppt/ink/ink4882.xml" ContentType="application/inkml+xml"/>
  <Override PartName="/ppt/ink/ink4883.xml" ContentType="application/inkml+xml"/>
  <Override PartName="/ppt/ink/ink4884.xml" ContentType="application/inkml+xml"/>
  <Override PartName="/ppt/ink/ink4885.xml" ContentType="application/inkml+xml"/>
  <Override PartName="/ppt/ink/ink4886.xml" ContentType="application/inkml+xml"/>
  <Override PartName="/ppt/ink/ink4887.xml" ContentType="application/inkml+xml"/>
  <Override PartName="/ppt/ink/ink4888.xml" ContentType="application/inkml+xml"/>
  <Override PartName="/ppt/ink/ink4889.xml" ContentType="application/inkml+xml"/>
  <Override PartName="/ppt/ink/ink4890.xml" ContentType="application/inkml+xml"/>
  <Override PartName="/ppt/ink/ink4891.xml" ContentType="application/inkml+xml"/>
  <Override PartName="/ppt/ink/ink4892.xml" ContentType="application/inkml+xml"/>
  <Override PartName="/ppt/ink/ink4893.xml" ContentType="application/inkml+xml"/>
  <Override PartName="/ppt/ink/ink4894.xml" ContentType="application/inkml+xml"/>
  <Override PartName="/ppt/ink/ink4895.xml" ContentType="application/inkml+xml"/>
  <Override PartName="/ppt/ink/ink4896.xml" ContentType="application/inkml+xml"/>
  <Override PartName="/ppt/ink/ink4897.xml" ContentType="application/inkml+xml"/>
  <Override PartName="/ppt/ink/ink4898.xml" ContentType="application/inkml+xml"/>
  <Override PartName="/ppt/ink/ink4899.xml" ContentType="application/inkml+xml"/>
  <Override PartName="/ppt/ink/ink4900.xml" ContentType="application/inkml+xml"/>
  <Override PartName="/ppt/ink/ink4901.xml" ContentType="application/inkml+xml"/>
  <Override PartName="/ppt/ink/ink4902.xml" ContentType="application/inkml+xml"/>
  <Override PartName="/ppt/ink/ink4903.xml" ContentType="application/inkml+xml"/>
  <Override PartName="/ppt/ink/ink4904.xml" ContentType="application/inkml+xml"/>
  <Override PartName="/ppt/ink/ink4905.xml" ContentType="application/inkml+xml"/>
  <Override PartName="/ppt/ink/ink4906.xml" ContentType="application/inkml+xml"/>
  <Override PartName="/ppt/ink/ink4907.xml" ContentType="application/inkml+xml"/>
  <Override PartName="/ppt/ink/ink4908.xml" ContentType="application/inkml+xml"/>
  <Override PartName="/ppt/ink/ink4909.xml" ContentType="application/inkml+xml"/>
  <Override PartName="/ppt/ink/ink4910.xml" ContentType="application/inkml+xml"/>
  <Override PartName="/ppt/ink/ink4911.xml" ContentType="application/inkml+xml"/>
  <Override PartName="/ppt/ink/ink4912.xml" ContentType="application/inkml+xml"/>
  <Override PartName="/ppt/ink/ink4913.xml" ContentType="application/inkml+xml"/>
  <Override PartName="/ppt/ink/ink4914.xml" ContentType="application/inkml+xml"/>
  <Override PartName="/ppt/ink/ink4915.xml" ContentType="application/inkml+xml"/>
  <Override PartName="/ppt/ink/ink4916.xml" ContentType="application/inkml+xml"/>
  <Override PartName="/ppt/ink/ink4917.xml" ContentType="application/inkml+xml"/>
  <Override PartName="/ppt/ink/ink4918.xml" ContentType="application/inkml+xml"/>
  <Override PartName="/ppt/ink/ink4919.xml" ContentType="application/inkml+xml"/>
  <Override PartName="/ppt/ink/ink4920.xml" ContentType="application/inkml+xml"/>
  <Override PartName="/ppt/ink/ink4921.xml" ContentType="application/inkml+xml"/>
  <Override PartName="/ppt/ink/ink4922.xml" ContentType="application/inkml+xml"/>
  <Override PartName="/ppt/ink/ink4923.xml" ContentType="application/inkml+xml"/>
  <Override PartName="/ppt/ink/ink4924.xml" ContentType="application/inkml+xml"/>
  <Override PartName="/ppt/ink/ink4925.xml" ContentType="application/inkml+xml"/>
  <Override PartName="/ppt/ink/ink4926.xml" ContentType="application/inkml+xml"/>
  <Override PartName="/ppt/ink/ink4927.xml" ContentType="application/inkml+xml"/>
  <Override PartName="/ppt/ink/ink4928.xml" ContentType="application/inkml+xml"/>
  <Override PartName="/ppt/ink/ink4929.xml" ContentType="application/inkml+xml"/>
  <Override PartName="/ppt/ink/ink4930.xml" ContentType="application/inkml+xml"/>
  <Override PartName="/ppt/ink/ink4931.xml" ContentType="application/inkml+xml"/>
  <Override PartName="/ppt/ink/ink4932.xml" ContentType="application/inkml+xml"/>
  <Override PartName="/ppt/ink/ink4933.xml" ContentType="application/inkml+xml"/>
  <Override PartName="/ppt/ink/ink4934.xml" ContentType="application/inkml+xml"/>
  <Override PartName="/ppt/ink/ink4935.xml" ContentType="application/inkml+xml"/>
  <Override PartName="/ppt/ink/ink4936.xml" ContentType="application/inkml+xml"/>
  <Override PartName="/ppt/ink/ink4937.xml" ContentType="application/inkml+xml"/>
  <Override PartName="/ppt/ink/ink4938.xml" ContentType="application/inkml+xml"/>
  <Override PartName="/ppt/ink/ink4939.xml" ContentType="application/inkml+xml"/>
  <Override PartName="/ppt/ink/ink4940.xml" ContentType="application/inkml+xml"/>
  <Override PartName="/ppt/ink/ink4941.xml" ContentType="application/inkml+xml"/>
  <Override PartName="/ppt/ink/ink4942.xml" ContentType="application/inkml+xml"/>
  <Override PartName="/ppt/ink/ink4943.xml" ContentType="application/inkml+xml"/>
  <Override PartName="/ppt/ink/ink4944.xml" ContentType="application/inkml+xml"/>
  <Override PartName="/ppt/ink/ink4945.xml" ContentType="application/inkml+xml"/>
  <Override PartName="/ppt/ink/ink4946.xml" ContentType="application/inkml+xml"/>
  <Override PartName="/ppt/ink/ink4947.xml" ContentType="application/inkml+xml"/>
  <Override PartName="/ppt/ink/ink4948.xml" ContentType="application/inkml+xml"/>
  <Override PartName="/ppt/ink/ink4949.xml" ContentType="application/inkml+xml"/>
  <Override PartName="/ppt/ink/ink4950.xml" ContentType="application/inkml+xml"/>
  <Override PartName="/ppt/ink/ink4951.xml" ContentType="application/inkml+xml"/>
  <Override PartName="/ppt/ink/ink4952.xml" ContentType="application/inkml+xml"/>
  <Override PartName="/ppt/ink/ink4953.xml" ContentType="application/inkml+xml"/>
  <Override PartName="/ppt/ink/ink4954.xml" ContentType="application/inkml+xml"/>
  <Override PartName="/ppt/ink/ink4955.xml" ContentType="application/inkml+xml"/>
  <Override PartName="/ppt/ink/ink4956.xml" ContentType="application/inkml+xml"/>
  <Override PartName="/ppt/ink/ink4957.xml" ContentType="application/inkml+xml"/>
  <Override PartName="/ppt/ink/ink4958.xml" ContentType="application/inkml+xml"/>
  <Override PartName="/ppt/ink/ink4959.xml" ContentType="application/inkml+xml"/>
  <Override PartName="/ppt/ink/ink4960.xml" ContentType="application/inkml+xml"/>
  <Override PartName="/ppt/ink/ink4961.xml" ContentType="application/inkml+xml"/>
  <Override PartName="/ppt/ink/ink4962.xml" ContentType="application/inkml+xml"/>
  <Override PartName="/ppt/ink/ink4963.xml" ContentType="application/inkml+xml"/>
  <Override PartName="/ppt/ink/ink4964.xml" ContentType="application/inkml+xml"/>
  <Override PartName="/ppt/ink/ink4965.xml" ContentType="application/inkml+xml"/>
  <Override PartName="/ppt/ink/ink4966.xml" ContentType="application/inkml+xml"/>
  <Override PartName="/ppt/ink/ink4967.xml" ContentType="application/inkml+xml"/>
  <Override PartName="/ppt/ink/ink4968.xml" ContentType="application/inkml+xml"/>
  <Override PartName="/ppt/ink/ink4969.xml" ContentType="application/inkml+xml"/>
  <Override PartName="/ppt/ink/ink4970.xml" ContentType="application/inkml+xml"/>
  <Override PartName="/ppt/ink/ink4971.xml" ContentType="application/inkml+xml"/>
  <Override PartName="/ppt/ink/ink4972.xml" ContentType="application/inkml+xml"/>
  <Override PartName="/ppt/ink/ink4973.xml" ContentType="application/inkml+xml"/>
  <Override PartName="/ppt/ink/ink4974.xml" ContentType="application/inkml+xml"/>
  <Override PartName="/ppt/ink/ink4975.xml" ContentType="application/inkml+xml"/>
  <Override PartName="/ppt/ink/ink4976.xml" ContentType="application/inkml+xml"/>
  <Override PartName="/ppt/ink/ink4977.xml" ContentType="application/inkml+xml"/>
  <Override PartName="/ppt/ink/ink4978.xml" ContentType="application/inkml+xml"/>
  <Override PartName="/ppt/ink/ink4979.xml" ContentType="application/inkml+xml"/>
  <Override PartName="/ppt/ink/ink4980.xml" ContentType="application/inkml+xml"/>
  <Override PartName="/ppt/ink/ink4981.xml" ContentType="application/inkml+xml"/>
  <Override PartName="/ppt/ink/ink4982.xml" ContentType="application/inkml+xml"/>
  <Override PartName="/ppt/ink/ink4983.xml" ContentType="application/inkml+xml"/>
  <Override PartName="/ppt/ink/ink4984.xml" ContentType="application/inkml+xml"/>
  <Override PartName="/ppt/ink/ink4985.xml" ContentType="application/inkml+xml"/>
  <Override PartName="/ppt/ink/ink4986.xml" ContentType="application/inkml+xml"/>
  <Override PartName="/ppt/ink/ink4987.xml" ContentType="application/inkml+xml"/>
  <Override PartName="/ppt/ink/ink4988.xml" ContentType="application/inkml+xml"/>
  <Override PartName="/ppt/ink/ink4989.xml" ContentType="application/inkml+xml"/>
  <Override PartName="/ppt/ink/ink4990.xml" ContentType="application/inkml+xml"/>
  <Override PartName="/ppt/ink/ink4991.xml" ContentType="application/inkml+xml"/>
  <Override PartName="/ppt/ink/ink4992.xml" ContentType="application/inkml+xml"/>
  <Override PartName="/ppt/ink/ink4993.xml" ContentType="application/inkml+xml"/>
  <Override PartName="/ppt/ink/ink4994.xml" ContentType="application/inkml+xml"/>
  <Override PartName="/ppt/ink/ink4995.xml" ContentType="application/inkml+xml"/>
  <Override PartName="/ppt/ink/ink4996.xml" ContentType="application/inkml+xml"/>
  <Override PartName="/ppt/ink/ink4997.xml" ContentType="application/inkml+xml"/>
  <Override PartName="/ppt/ink/ink4998.xml" ContentType="application/inkml+xml"/>
  <Override PartName="/ppt/ink/ink4999.xml" ContentType="application/inkml+xml"/>
  <Override PartName="/ppt/ink/ink5000.xml" ContentType="application/inkml+xml"/>
  <Override PartName="/ppt/ink/ink5001.xml" ContentType="application/inkml+xml"/>
  <Override PartName="/ppt/ink/ink5002.xml" ContentType="application/inkml+xml"/>
  <Override PartName="/ppt/ink/ink5003.xml" ContentType="application/inkml+xml"/>
  <Override PartName="/ppt/ink/ink5004.xml" ContentType="application/inkml+xml"/>
  <Override PartName="/ppt/ink/ink5005.xml" ContentType="application/inkml+xml"/>
  <Override PartName="/ppt/ink/ink5006.xml" ContentType="application/inkml+xml"/>
  <Override PartName="/ppt/ink/ink5007.xml" ContentType="application/inkml+xml"/>
  <Override PartName="/ppt/ink/ink5008.xml" ContentType="application/inkml+xml"/>
  <Override PartName="/ppt/ink/ink5009.xml" ContentType="application/inkml+xml"/>
  <Override PartName="/ppt/ink/ink5010.xml" ContentType="application/inkml+xml"/>
  <Override PartName="/ppt/ink/ink5011.xml" ContentType="application/inkml+xml"/>
  <Override PartName="/ppt/ink/ink5012.xml" ContentType="application/inkml+xml"/>
  <Override PartName="/ppt/ink/ink5013.xml" ContentType="application/inkml+xml"/>
  <Override PartName="/ppt/ink/ink5014.xml" ContentType="application/inkml+xml"/>
  <Override PartName="/ppt/ink/ink5015.xml" ContentType="application/inkml+xml"/>
  <Override PartName="/ppt/ink/ink5016.xml" ContentType="application/inkml+xml"/>
  <Override PartName="/ppt/ink/ink5017.xml" ContentType="application/inkml+xml"/>
  <Override PartName="/ppt/ink/ink5018.xml" ContentType="application/inkml+xml"/>
  <Override PartName="/ppt/ink/ink5019.xml" ContentType="application/inkml+xml"/>
  <Override PartName="/ppt/ink/ink5020.xml" ContentType="application/inkml+xml"/>
  <Override PartName="/ppt/ink/ink5021.xml" ContentType="application/inkml+xml"/>
  <Override PartName="/ppt/ink/ink5022.xml" ContentType="application/inkml+xml"/>
  <Override PartName="/ppt/ink/ink5023.xml" ContentType="application/inkml+xml"/>
  <Override PartName="/ppt/ink/ink5024.xml" ContentType="application/inkml+xml"/>
  <Override PartName="/ppt/ink/ink5025.xml" ContentType="application/inkml+xml"/>
  <Override PartName="/ppt/ink/ink5026.xml" ContentType="application/inkml+xml"/>
  <Override PartName="/ppt/ink/ink5027.xml" ContentType="application/inkml+xml"/>
  <Override PartName="/ppt/ink/ink5028.xml" ContentType="application/inkml+xml"/>
  <Override PartName="/ppt/ink/ink5029.xml" ContentType="application/inkml+xml"/>
  <Override PartName="/ppt/ink/ink5030.xml" ContentType="application/inkml+xml"/>
  <Override PartName="/ppt/ink/ink5031.xml" ContentType="application/inkml+xml"/>
  <Override PartName="/ppt/ink/ink5032.xml" ContentType="application/inkml+xml"/>
  <Override PartName="/ppt/ink/ink5033.xml" ContentType="application/inkml+xml"/>
  <Override PartName="/ppt/ink/ink5034.xml" ContentType="application/inkml+xml"/>
  <Override PartName="/ppt/ink/ink5035.xml" ContentType="application/inkml+xml"/>
  <Override PartName="/ppt/ink/ink5036.xml" ContentType="application/inkml+xml"/>
  <Override PartName="/ppt/ink/ink5037.xml" ContentType="application/inkml+xml"/>
  <Override PartName="/ppt/ink/ink5038.xml" ContentType="application/inkml+xml"/>
  <Override PartName="/ppt/ink/ink5039.xml" ContentType="application/inkml+xml"/>
  <Override PartName="/ppt/ink/ink5040.xml" ContentType="application/inkml+xml"/>
  <Override PartName="/ppt/ink/ink5041.xml" ContentType="application/inkml+xml"/>
  <Override PartName="/ppt/ink/ink5042.xml" ContentType="application/inkml+xml"/>
  <Override PartName="/ppt/ink/ink5043.xml" ContentType="application/inkml+xml"/>
  <Override PartName="/ppt/ink/ink5044.xml" ContentType="application/inkml+xml"/>
  <Override PartName="/ppt/ink/ink5045.xml" ContentType="application/inkml+xml"/>
  <Override PartName="/ppt/ink/ink5046.xml" ContentType="application/inkml+xml"/>
  <Override PartName="/ppt/ink/ink5047.xml" ContentType="application/inkml+xml"/>
  <Override PartName="/ppt/ink/ink5048.xml" ContentType="application/inkml+xml"/>
  <Override PartName="/ppt/ink/ink5049.xml" ContentType="application/inkml+xml"/>
  <Override PartName="/ppt/ink/ink5050.xml" ContentType="application/inkml+xml"/>
  <Override PartName="/ppt/ink/ink5051.xml" ContentType="application/inkml+xml"/>
  <Override PartName="/ppt/ink/ink5052.xml" ContentType="application/inkml+xml"/>
  <Override PartName="/ppt/ink/ink5053.xml" ContentType="application/inkml+xml"/>
  <Override PartName="/ppt/ink/ink5054.xml" ContentType="application/inkml+xml"/>
  <Override PartName="/ppt/ink/ink5055.xml" ContentType="application/inkml+xml"/>
  <Override PartName="/ppt/ink/ink5056.xml" ContentType="application/inkml+xml"/>
  <Override PartName="/ppt/ink/ink5057.xml" ContentType="application/inkml+xml"/>
  <Override PartName="/ppt/ink/ink5058.xml" ContentType="application/inkml+xml"/>
  <Override PartName="/ppt/ink/ink5059.xml" ContentType="application/inkml+xml"/>
  <Override PartName="/ppt/ink/ink5060.xml" ContentType="application/inkml+xml"/>
  <Override PartName="/ppt/ink/ink5061.xml" ContentType="application/inkml+xml"/>
  <Override PartName="/ppt/ink/ink5062.xml" ContentType="application/inkml+xml"/>
  <Override PartName="/ppt/ink/ink5063.xml" ContentType="application/inkml+xml"/>
  <Override PartName="/ppt/ink/ink5064.xml" ContentType="application/inkml+xml"/>
  <Override PartName="/ppt/ink/ink5065.xml" ContentType="application/inkml+xml"/>
  <Override PartName="/ppt/ink/ink5066.xml" ContentType="application/inkml+xml"/>
  <Override PartName="/ppt/ink/ink5067.xml" ContentType="application/inkml+xml"/>
  <Override PartName="/ppt/ink/ink5068.xml" ContentType="application/inkml+xml"/>
  <Override PartName="/ppt/ink/ink5069.xml" ContentType="application/inkml+xml"/>
  <Override PartName="/ppt/ink/ink5070.xml" ContentType="application/inkml+xml"/>
  <Override PartName="/ppt/ink/ink5071.xml" ContentType="application/inkml+xml"/>
  <Override PartName="/ppt/ink/ink5072.xml" ContentType="application/inkml+xml"/>
  <Override PartName="/ppt/ink/ink5073.xml" ContentType="application/inkml+xml"/>
  <Override PartName="/ppt/ink/ink5074.xml" ContentType="application/inkml+xml"/>
  <Override PartName="/ppt/ink/ink5075.xml" ContentType="application/inkml+xml"/>
  <Override PartName="/ppt/ink/ink5076.xml" ContentType="application/inkml+xml"/>
  <Override PartName="/ppt/ink/ink5077.xml" ContentType="application/inkml+xml"/>
  <Override PartName="/ppt/ink/ink5078.xml" ContentType="application/inkml+xml"/>
  <Override PartName="/ppt/ink/ink5079.xml" ContentType="application/inkml+xml"/>
  <Override PartName="/ppt/ink/ink5080.xml" ContentType="application/inkml+xml"/>
  <Override PartName="/ppt/ink/ink5081.xml" ContentType="application/inkml+xml"/>
  <Override PartName="/ppt/ink/ink5082.xml" ContentType="application/inkml+xml"/>
  <Override PartName="/ppt/ink/ink5083.xml" ContentType="application/inkml+xml"/>
  <Override PartName="/ppt/ink/ink5084.xml" ContentType="application/inkml+xml"/>
  <Override PartName="/ppt/ink/ink5085.xml" ContentType="application/inkml+xml"/>
  <Override PartName="/ppt/ink/ink5086.xml" ContentType="application/inkml+xml"/>
  <Override PartName="/ppt/ink/ink5087.xml" ContentType="application/inkml+xml"/>
  <Override PartName="/ppt/ink/ink5088.xml" ContentType="application/inkml+xml"/>
  <Override PartName="/ppt/ink/ink5089.xml" ContentType="application/inkml+xml"/>
  <Override PartName="/ppt/ink/ink5090.xml" ContentType="application/inkml+xml"/>
  <Override PartName="/ppt/ink/ink5091.xml" ContentType="application/inkml+xml"/>
  <Override PartName="/ppt/ink/ink5092.xml" ContentType="application/inkml+xml"/>
  <Override PartName="/ppt/ink/ink5093.xml" ContentType="application/inkml+xml"/>
  <Override PartName="/ppt/ink/ink5094.xml" ContentType="application/inkml+xml"/>
  <Override PartName="/ppt/ink/ink5095.xml" ContentType="application/inkml+xml"/>
  <Override PartName="/ppt/ink/ink5096.xml" ContentType="application/inkml+xml"/>
  <Override PartName="/ppt/ink/ink5097.xml" ContentType="application/inkml+xml"/>
  <Override PartName="/ppt/ink/ink5098.xml" ContentType="application/inkml+xml"/>
  <Override PartName="/ppt/ink/ink5099.xml" ContentType="application/inkml+xml"/>
  <Override PartName="/ppt/ink/ink5100.xml" ContentType="application/inkml+xml"/>
  <Override PartName="/ppt/ink/ink5101.xml" ContentType="application/inkml+xml"/>
  <Override PartName="/ppt/ink/ink5102.xml" ContentType="application/inkml+xml"/>
  <Override PartName="/ppt/ink/ink5103.xml" ContentType="application/inkml+xml"/>
  <Override PartName="/ppt/ink/ink5104.xml" ContentType="application/inkml+xml"/>
  <Override PartName="/ppt/ink/ink5105.xml" ContentType="application/inkml+xml"/>
  <Override PartName="/ppt/ink/ink5106.xml" ContentType="application/inkml+xml"/>
  <Override PartName="/ppt/ink/ink5107.xml" ContentType="application/inkml+xml"/>
  <Override PartName="/ppt/ink/ink5108.xml" ContentType="application/inkml+xml"/>
  <Override PartName="/ppt/ink/ink5109.xml" ContentType="application/inkml+xml"/>
  <Override PartName="/ppt/ink/ink5110.xml" ContentType="application/inkml+xml"/>
  <Override PartName="/ppt/ink/ink5111.xml" ContentType="application/inkml+xml"/>
  <Override PartName="/ppt/ink/ink5112.xml" ContentType="application/inkml+xml"/>
  <Override PartName="/ppt/ink/ink5113.xml" ContentType="application/inkml+xml"/>
  <Override PartName="/ppt/ink/ink5114.xml" ContentType="application/inkml+xml"/>
  <Override PartName="/ppt/ink/ink5115.xml" ContentType="application/inkml+xml"/>
  <Override PartName="/ppt/ink/ink5116.xml" ContentType="application/inkml+xml"/>
  <Override PartName="/ppt/ink/ink5117.xml" ContentType="application/inkml+xml"/>
  <Override PartName="/ppt/ink/ink5118.xml" ContentType="application/inkml+xml"/>
  <Override PartName="/ppt/ink/ink5119.xml" ContentType="application/inkml+xml"/>
  <Override PartName="/ppt/ink/ink5120.xml" ContentType="application/inkml+xml"/>
  <Override PartName="/ppt/ink/ink5121.xml" ContentType="application/inkml+xml"/>
  <Override PartName="/ppt/ink/ink5122.xml" ContentType="application/inkml+xml"/>
  <Override PartName="/ppt/ink/ink5123.xml" ContentType="application/inkml+xml"/>
  <Override PartName="/ppt/ink/ink5124.xml" ContentType="application/inkml+xml"/>
  <Override PartName="/ppt/ink/ink5125.xml" ContentType="application/inkml+xml"/>
  <Override PartName="/ppt/ink/ink5126.xml" ContentType="application/inkml+xml"/>
  <Override PartName="/ppt/ink/ink5127.xml" ContentType="application/inkml+xml"/>
  <Override PartName="/ppt/ink/ink5128.xml" ContentType="application/inkml+xml"/>
  <Override PartName="/ppt/ink/ink5129.xml" ContentType="application/inkml+xml"/>
  <Override PartName="/ppt/ink/ink5130.xml" ContentType="application/inkml+xml"/>
  <Override PartName="/ppt/ink/ink5131.xml" ContentType="application/inkml+xml"/>
  <Override PartName="/ppt/ink/ink5132.xml" ContentType="application/inkml+xml"/>
  <Override PartName="/ppt/ink/ink5133.xml" ContentType="application/inkml+xml"/>
  <Override PartName="/ppt/ink/ink5134.xml" ContentType="application/inkml+xml"/>
  <Override PartName="/ppt/ink/ink5135.xml" ContentType="application/inkml+xml"/>
  <Override PartName="/ppt/ink/ink5136.xml" ContentType="application/inkml+xml"/>
  <Override PartName="/ppt/ink/ink5137.xml" ContentType="application/inkml+xml"/>
  <Override PartName="/ppt/ink/ink5138.xml" ContentType="application/inkml+xml"/>
  <Override PartName="/ppt/ink/ink5139.xml" ContentType="application/inkml+xml"/>
  <Override PartName="/ppt/ink/ink5140.xml" ContentType="application/inkml+xml"/>
  <Override PartName="/ppt/ink/ink5141.xml" ContentType="application/inkml+xml"/>
  <Override PartName="/ppt/ink/ink5142.xml" ContentType="application/inkml+xml"/>
  <Override PartName="/ppt/ink/ink5143.xml" ContentType="application/inkml+xml"/>
  <Override PartName="/ppt/ink/ink5144.xml" ContentType="application/inkml+xml"/>
  <Override PartName="/ppt/ink/ink5145.xml" ContentType="application/inkml+xml"/>
  <Override PartName="/ppt/ink/ink5146.xml" ContentType="application/inkml+xml"/>
  <Override PartName="/ppt/ink/ink5147.xml" ContentType="application/inkml+xml"/>
  <Override PartName="/ppt/ink/ink5148.xml" ContentType="application/inkml+xml"/>
  <Override PartName="/ppt/ink/ink5149.xml" ContentType="application/inkml+xml"/>
  <Override PartName="/ppt/ink/ink5150.xml" ContentType="application/inkml+xml"/>
  <Override PartName="/ppt/ink/ink5151.xml" ContentType="application/inkml+xml"/>
  <Override PartName="/ppt/ink/ink5152.xml" ContentType="application/inkml+xml"/>
  <Override PartName="/ppt/ink/ink5153.xml" ContentType="application/inkml+xml"/>
  <Override PartName="/ppt/ink/ink5154.xml" ContentType="application/inkml+xml"/>
  <Override PartName="/ppt/ink/ink5155.xml" ContentType="application/inkml+xml"/>
  <Override PartName="/ppt/ink/ink5156.xml" ContentType="application/inkml+xml"/>
  <Override PartName="/ppt/ink/ink5157.xml" ContentType="application/inkml+xml"/>
  <Override PartName="/ppt/ink/ink5158.xml" ContentType="application/inkml+xml"/>
  <Override PartName="/ppt/ink/ink5159.xml" ContentType="application/inkml+xml"/>
  <Override PartName="/ppt/ink/ink5160.xml" ContentType="application/inkml+xml"/>
  <Override PartName="/ppt/ink/ink5161.xml" ContentType="application/inkml+xml"/>
  <Override PartName="/ppt/ink/ink5162.xml" ContentType="application/inkml+xml"/>
  <Override PartName="/ppt/ink/ink5163.xml" ContentType="application/inkml+xml"/>
  <Override PartName="/ppt/ink/ink5164.xml" ContentType="application/inkml+xml"/>
  <Override PartName="/ppt/ink/ink5165.xml" ContentType="application/inkml+xml"/>
  <Override PartName="/ppt/ink/ink5166.xml" ContentType="application/inkml+xml"/>
  <Override PartName="/ppt/ink/ink5167.xml" ContentType="application/inkml+xml"/>
  <Override PartName="/ppt/ink/ink5168.xml" ContentType="application/inkml+xml"/>
  <Override PartName="/ppt/ink/ink5169.xml" ContentType="application/inkml+xml"/>
  <Override PartName="/ppt/ink/ink5170.xml" ContentType="application/inkml+xml"/>
  <Override PartName="/ppt/ink/ink5171.xml" ContentType="application/inkml+xml"/>
  <Override PartName="/ppt/ink/ink5172.xml" ContentType="application/inkml+xml"/>
  <Override PartName="/ppt/ink/ink5173.xml" ContentType="application/inkml+xml"/>
  <Override PartName="/ppt/ink/ink5174.xml" ContentType="application/inkml+xml"/>
  <Override PartName="/ppt/ink/ink5175.xml" ContentType="application/inkml+xml"/>
  <Override PartName="/ppt/ink/ink5176.xml" ContentType="application/inkml+xml"/>
  <Override PartName="/ppt/ink/ink5177.xml" ContentType="application/inkml+xml"/>
  <Override PartName="/ppt/ink/ink5178.xml" ContentType="application/inkml+xml"/>
  <Override PartName="/ppt/ink/ink5179.xml" ContentType="application/inkml+xml"/>
  <Override PartName="/ppt/ink/ink5180.xml" ContentType="application/inkml+xml"/>
  <Override PartName="/ppt/ink/ink5181.xml" ContentType="application/inkml+xml"/>
  <Override PartName="/ppt/ink/ink5182.xml" ContentType="application/inkml+xml"/>
  <Override PartName="/ppt/ink/ink5183.xml" ContentType="application/inkml+xml"/>
  <Override PartName="/ppt/ink/ink5184.xml" ContentType="application/inkml+xml"/>
  <Override PartName="/ppt/ink/ink5185.xml" ContentType="application/inkml+xml"/>
  <Override PartName="/ppt/ink/ink5186.xml" ContentType="application/inkml+xml"/>
  <Override PartName="/ppt/ink/ink5187.xml" ContentType="application/inkml+xml"/>
  <Override PartName="/ppt/ink/ink5188.xml" ContentType="application/inkml+xml"/>
  <Override PartName="/ppt/ink/ink5189.xml" ContentType="application/inkml+xml"/>
  <Override PartName="/ppt/ink/ink5190.xml" ContentType="application/inkml+xml"/>
  <Override PartName="/ppt/ink/ink5191.xml" ContentType="application/inkml+xml"/>
  <Override PartName="/ppt/ink/ink5192.xml" ContentType="application/inkml+xml"/>
  <Override PartName="/ppt/ink/ink5193.xml" ContentType="application/inkml+xml"/>
  <Override PartName="/ppt/ink/ink5194.xml" ContentType="application/inkml+xml"/>
  <Override PartName="/ppt/ink/ink5195.xml" ContentType="application/inkml+xml"/>
  <Override PartName="/ppt/ink/ink5196.xml" ContentType="application/inkml+xml"/>
  <Override PartName="/ppt/ink/ink5197.xml" ContentType="application/inkml+xml"/>
  <Override PartName="/ppt/ink/ink5198.xml" ContentType="application/inkml+xml"/>
  <Override PartName="/ppt/ink/ink5199.xml" ContentType="application/inkml+xml"/>
  <Override PartName="/ppt/ink/ink5200.xml" ContentType="application/inkml+xml"/>
  <Override PartName="/ppt/ink/ink5201.xml" ContentType="application/inkml+xml"/>
  <Override PartName="/ppt/ink/ink5202.xml" ContentType="application/inkml+xml"/>
  <Override PartName="/ppt/ink/ink5203.xml" ContentType="application/inkml+xml"/>
  <Override PartName="/ppt/ink/ink5204.xml" ContentType="application/inkml+xml"/>
  <Override PartName="/ppt/ink/ink5205.xml" ContentType="application/inkml+xml"/>
  <Override PartName="/ppt/ink/ink5206.xml" ContentType="application/inkml+xml"/>
  <Override PartName="/ppt/ink/ink5207.xml" ContentType="application/inkml+xml"/>
  <Override PartName="/ppt/ink/ink5208.xml" ContentType="application/inkml+xml"/>
  <Override PartName="/ppt/ink/ink5209.xml" ContentType="application/inkml+xml"/>
  <Override PartName="/ppt/ink/ink5210.xml" ContentType="application/inkml+xml"/>
  <Override PartName="/ppt/ink/ink5211.xml" ContentType="application/inkml+xml"/>
  <Override PartName="/ppt/ink/ink5212.xml" ContentType="application/inkml+xml"/>
  <Override PartName="/ppt/ink/ink5213.xml" ContentType="application/inkml+xml"/>
  <Override PartName="/ppt/ink/ink5214.xml" ContentType="application/inkml+xml"/>
  <Override PartName="/ppt/ink/ink5215.xml" ContentType="application/inkml+xml"/>
  <Override PartName="/ppt/ink/ink5216.xml" ContentType="application/inkml+xml"/>
  <Override PartName="/ppt/ink/ink5217.xml" ContentType="application/inkml+xml"/>
  <Override PartName="/ppt/ink/ink5218.xml" ContentType="application/inkml+xml"/>
  <Override PartName="/ppt/ink/ink5219.xml" ContentType="application/inkml+xml"/>
  <Override PartName="/ppt/ink/ink5220.xml" ContentType="application/inkml+xml"/>
  <Override PartName="/ppt/ink/ink5221.xml" ContentType="application/inkml+xml"/>
  <Override PartName="/ppt/ink/ink5222.xml" ContentType="application/inkml+xml"/>
  <Override PartName="/ppt/ink/ink5223.xml" ContentType="application/inkml+xml"/>
  <Override PartName="/ppt/ink/ink5224.xml" ContentType="application/inkml+xml"/>
  <Override PartName="/ppt/ink/ink5225.xml" ContentType="application/inkml+xml"/>
  <Override PartName="/ppt/ink/ink5226.xml" ContentType="application/inkml+xml"/>
  <Override PartName="/ppt/ink/ink5227.xml" ContentType="application/inkml+xml"/>
  <Override PartName="/ppt/ink/ink5228.xml" ContentType="application/inkml+xml"/>
  <Override PartName="/ppt/ink/ink5229.xml" ContentType="application/inkml+xml"/>
  <Override PartName="/ppt/ink/ink5230.xml" ContentType="application/inkml+xml"/>
  <Override PartName="/ppt/ink/ink5231.xml" ContentType="application/inkml+xml"/>
  <Override PartName="/ppt/ink/ink5232.xml" ContentType="application/inkml+xml"/>
  <Override PartName="/ppt/ink/ink5233.xml" ContentType="application/inkml+xml"/>
  <Override PartName="/ppt/ink/ink5234.xml" ContentType="application/inkml+xml"/>
  <Override PartName="/ppt/ink/ink5235.xml" ContentType="application/inkml+xml"/>
  <Override PartName="/ppt/ink/ink5236.xml" ContentType="application/inkml+xml"/>
  <Override PartName="/ppt/ink/ink5237.xml" ContentType="application/inkml+xml"/>
  <Override PartName="/ppt/ink/ink5238.xml" ContentType="application/inkml+xml"/>
  <Override PartName="/ppt/ink/ink5239.xml" ContentType="application/inkml+xml"/>
  <Override PartName="/ppt/ink/ink5240.xml" ContentType="application/inkml+xml"/>
  <Override PartName="/ppt/ink/ink5241.xml" ContentType="application/inkml+xml"/>
  <Override PartName="/ppt/ink/ink5242.xml" ContentType="application/inkml+xml"/>
  <Override PartName="/ppt/ink/ink5243.xml" ContentType="application/inkml+xml"/>
  <Override PartName="/ppt/ink/ink5244.xml" ContentType="application/inkml+xml"/>
  <Override PartName="/ppt/ink/ink5245.xml" ContentType="application/inkml+xml"/>
  <Override PartName="/ppt/ink/ink5246.xml" ContentType="application/inkml+xml"/>
  <Override PartName="/ppt/ink/ink5247.xml" ContentType="application/inkml+xml"/>
  <Override PartName="/ppt/ink/ink5248.xml" ContentType="application/inkml+xml"/>
  <Override PartName="/ppt/ink/ink5249.xml" ContentType="application/inkml+xml"/>
  <Override PartName="/ppt/ink/ink5250.xml" ContentType="application/inkml+xml"/>
  <Override PartName="/ppt/ink/ink5251.xml" ContentType="application/inkml+xml"/>
  <Override PartName="/ppt/ink/ink5252.xml" ContentType="application/inkml+xml"/>
  <Override PartName="/ppt/ink/ink5253.xml" ContentType="application/inkml+xml"/>
  <Override PartName="/ppt/ink/ink5254.xml" ContentType="application/inkml+xml"/>
  <Override PartName="/ppt/ink/ink5255.xml" ContentType="application/inkml+xml"/>
  <Override PartName="/ppt/ink/ink5256.xml" ContentType="application/inkml+xml"/>
  <Override PartName="/ppt/ink/ink5257.xml" ContentType="application/inkml+xml"/>
  <Override PartName="/ppt/ink/ink5258.xml" ContentType="application/inkml+xml"/>
  <Override PartName="/ppt/ink/ink5259.xml" ContentType="application/inkml+xml"/>
  <Override PartName="/ppt/ink/ink5260.xml" ContentType="application/inkml+xml"/>
  <Override PartName="/ppt/ink/ink5261.xml" ContentType="application/inkml+xml"/>
  <Override PartName="/ppt/ink/ink5262.xml" ContentType="application/inkml+xml"/>
  <Override PartName="/ppt/ink/ink5263.xml" ContentType="application/inkml+xml"/>
  <Override PartName="/ppt/ink/ink5264.xml" ContentType="application/inkml+xml"/>
  <Override PartName="/ppt/ink/ink5265.xml" ContentType="application/inkml+xml"/>
  <Override PartName="/ppt/ink/ink5266.xml" ContentType="application/inkml+xml"/>
  <Override PartName="/ppt/ink/ink5267.xml" ContentType="application/inkml+xml"/>
  <Override PartName="/ppt/ink/ink5268.xml" ContentType="application/inkml+xml"/>
  <Override PartName="/ppt/ink/ink5269.xml" ContentType="application/inkml+xml"/>
  <Override PartName="/ppt/ink/ink5270.xml" ContentType="application/inkml+xml"/>
  <Override PartName="/ppt/ink/ink5271.xml" ContentType="application/inkml+xml"/>
  <Override PartName="/ppt/ink/ink5272.xml" ContentType="application/inkml+xml"/>
  <Override PartName="/ppt/ink/ink5273.xml" ContentType="application/inkml+xml"/>
  <Override PartName="/ppt/ink/ink5274.xml" ContentType="application/inkml+xml"/>
  <Override PartName="/ppt/ink/ink5275.xml" ContentType="application/inkml+xml"/>
  <Override PartName="/ppt/ink/ink5276.xml" ContentType="application/inkml+xml"/>
  <Override PartName="/ppt/ink/ink5277.xml" ContentType="application/inkml+xml"/>
  <Override PartName="/ppt/ink/ink5278.xml" ContentType="application/inkml+xml"/>
  <Override PartName="/ppt/ink/ink5279.xml" ContentType="application/inkml+xml"/>
  <Override PartName="/ppt/ink/ink5280.xml" ContentType="application/inkml+xml"/>
  <Override PartName="/ppt/ink/ink5281.xml" ContentType="application/inkml+xml"/>
  <Override PartName="/ppt/ink/ink5282.xml" ContentType="application/inkml+xml"/>
  <Override PartName="/ppt/ink/ink5283.xml" ContentType="application/inkml+xml"/>
  <Override PartName="/ppt/ink/ink5284.xml" ContentType="application/inkml+xml"/>
  <Override PartName="/ppt/ink/ink5285.xml" ContentType="application/inkml+xml"/>
  <Override PartName="/ppt/ink/ink5286.xml" ContentType="application/inkml+xml"/>
  <Override PartName="/ppt/ink/ink5287.xml" ContentType="application/inkml+xml"/>
  <Override PartName="/ppt/ink/ink5288.xml" ContentType="application/inkml+xml"/>
  <Override PartName="/ppt/ink/ink5289.xml" ContentType="application/inkml+xml"/>
  <Override PartName="/ppt/ink/ink5290.xml" ContentType="application/inkml+xml"/>
  <Override PartName="/ppt/ink/ink5291.xml" ContentType="application/inkml+xml"/>
  <Override PartName="/ppt/ink/ink5292.xml" ContentType="application/inkml+xml"/>
  <Override PartName="/ppt/ink/ink5293.xml" ContentType="application/inkml+xml"/>
  <Override PartName="/ppt/ink/ink5294.xml" ContentType="application/inkml+xml"/>
  <Override PartName="/ppt/ink/ink5295.xml" ContentType="application/inkml+xml"/>
  <Override PartName="/ppt/ink/ink5296.xml" ContentType="application/inkml+xml"/>
  <Override PartName="/ppt/ink/ink5297.xml" ContentType="application/inkml+xml"/>
  <Override PartName="/ppt/ink/ink5298.xml" ContentType="application/inkml+xml"/>
  <Override PartName="/ppt/ink/ink5299.xml" ContentType="application/inkml+xml"/>
  <Override PartName="/ppt/ink/ink5300.xml" ContentType="application/inkml+xml"/>
  <Override PartName="/ppt/ink/ink5301.xml" ContentType="application/inkml+xml"/>
  <Override PartName="/ppt/ink/ink5302.xml" ContentType="application/inkml+xml"/>
  <Override PartName="/ppt/ink/ink5303.xml" ContentType="application/inkml+xml"/>
  <Override PartName="/ppt/ink/ink5304.xml" ContentType="application/inkml+xml"/>
  <Override PartName="/ppt/ink/ink5305.xml" ContentType="application/inkml+xml"/>
  <Override PartName="/ppt/ink/ink5306.xml" ContentType="application/inkml+xml"/>
  <Override PartName="/ppt/ink/ink5307.xml" ContentType="application/inkml+xml"/>
  <Override PartName="/ppt/ink/ink5308.xml" ContentType="application/inkml+xml"/>
  <Override PartName="/ppt/ink/ink5309.xml" ContentType="application/inkml+xml"/>
  <Override PartName="/ppt/ink/ink5310.xml" ContentType="application/inkml+xml"/>
  <Override PartName="/ppt/ink/ink5311.xml" ContentType="application/inkml+xml"/>
  <Override PartName="/ppt/ink/ink5312.xml" ContentType="application/inkml+xml"/>
  <Override PartName="/ppt/ink/ink5313.xml" ContentType="application/inkml+xml"/>
  <Override PartName="/ppt/ink/ink5314.xml" ContentType="application/inkml+xml"/>
  <Override PartName="/ppt/ink/ink5315.xml" ContentType="application/inkml+xml"/>
  <Override PartName="/ppt/ink/ink5316.xml" ContentType="application/inkml+xml"/>
  <Override PartName="/ppt/ink/ink5317.xml" ContentType="application/inkml+xml"/>
  <Override PartName="/ppt/ink/ink5318.xml" ContentType="application/inkml+xml"/>
  <Override PartName="/ppt/ink/ink5319.xml" ContentType="application/inkml+xml"/>
  <Override PartName="/ppt/ink/ink5320.xml" ContentType="application/inkml+xml"/>
  <Override PartName="/ppt/ink/ink5321.xml" ContentType="application/inkml+xml"/>
  <Override PartName="/ppt/ink/ink5322.xml" ContentType="application/inkml+xml"/>
  <Override PartName="/ppt/ink/ink5323.xml" ContentType="application/inkml+xml"/>
  <Override PartName="/ppt/ink/ink5324.xml" ContentType="application/inkml+xml"/>
  <Override PartName="/ppt/ink/ink5325.xml" ContentType="application/inkml+xml"/>
  <Override PartName="/ppt/ink/ink5326.xml" ContentType="application/inkml+xml"/>
  <Override PartName="/ppt/ink/ink5327.xml" ContentType="application/inkml+xml"/>
  <Override PartName="/ppt/ink/ink5328.xml" ContentType="application/inkml+xml"/>
  <Override PartName="/ppt/ink/ink5329.xml" ContentType="application/inkml+xml"/>
  <Override PartName="/ppt/ink/ink5330.xml" ContentType="application/inkml+xml"/>
  <Override PartName="/ppt/ink/ink5331.xml" ContentType="application/inkml+xml"/>
  <Override PartName="/ppt/ink/ink5332.xml" ContentType="application/inkml+xml"/>
  <Override PartName="/ppt/ink/ink5333.xml" ContentType="application/inkml+xml"/>
  <Override PartName="/ppt/ink/ink5334.xml" ContentType="application/inkml+xml"/>
  <Override PartName="/ppt/ink/ink5335.xml" ContentType="application/inkml+xml"/>
  <Override PartName="/ppt/ink/ink5336.xml" ContentType="application/inkml+xml"/>
  <Override PartName="/ppt/ink/ink5337.xml" ContentType="application/inkml+xml"/>
  <Override PartName="/ppt/ink/ink5338.xml" ContentType="application/inkml+xml"/>
  <Override PartName="/ppt/ink/ink5339.xml" ContentType="application/inkml+xml"/>
  <Override PartName="/ppt/ink/ink5340.xml" ContentType="application/inkml+xml"/>
  <Override PartName="/ppt/ink/ink5341.xml" ContentType="application/inkml+xml"/>
  <Override PartName="/ppt/ink/ink5342.xml" ContentType="application/inkml+xml"/>
  <Override PartName="/ppt/ink/ink5343.xml" ContentType="application/inkml+xml"/>
  <Override PartName="/ppt/ink/ink5344.xml" ContentType="application/inkml+xml"/>
  <Override PartName="/ppt/ink/ink5345.xml" ContentType="application/inkml+xml"/>
  <Override PartName="/ppt/ink/ink5346.xml" ContentType="application/inkml+xml"/>
  <Override PartName="/ppt/ink/ink5347.xml" ContentType="application/inkml+xml"/>
  <Override PartName="/ppt/ink/ink5348.xml" ContentType="application/inkml+xml"/>
  <Override PartName="/ppt/ink/ink5349.xml" ContentType="application/inkml+xml"/>
  <Override PartName="/ppt/ink/ink5350.xml" ContentType="application/inkml+xml"/>
  <Override PartName="/ppt/ink/ink5351.xml" ContentType="application/inkml+xml"/>
  <Override PartName="/ppt/ink/ink5352.xml" ContentType="application/inkml+xml"/>
  <Override PartName="/ppt/ink/ink5353.xml" ContentType="application/inkml+xml"/>
  <Override PartName="/ppt/ink/ink5354.xml" ContentType="application/inkml+xml"/>
  <Override PartName="/ppt/ink/ink5355.xml" ContentType="application/inkml+xml"/>
  <Override PartName="/ppt/ink/ink5356.xml" ContentType="application/inkml+xml"/>
  <Override PartName="/ppt/ink/ink5357.xml" ContentType="application/inkml+xml"/>
  <Override PartName="/ppt/ink/ink5358.xml" ContentType="application/inkml+xml"/>
  <Override PartName="/ppt/ink/ink5359.xml" ContentType="application/inkml+xml"/>
  <Override PartName="/ppt/ink/ink5360.xml" ContentType="application/inkml+xml"/>
  <Override PartName="/ppt/ink/ink5361.xml" ContentType="application/inkml+xml"/>
  <Override PartName="/ppt/ink/ink5362.xml" ContentType="application/inkml+xml"/>
  <Override PartName="/ppt/ink/ink5363.xml" ContentType="application/inkml+xml"/>
  <Override PartName="/ppt/ink/ink5364.xml" ContentType="application/inkml+xml"/>
  <Override PartName="/ppt/ink/ink5365.xml" ContentType="application/inkml+xml"/>
  <Override PartName="/ppt/ink/ink5366.xml" ContentType="application/inkml+xml"/>
  <Override PartName="/ppt/ink/ink5367.xml" ContentType="application/inkml+xml"/>
  <Override PartName="/ppt/ink/ink5368.xml" ContentType="application/inkml+xml"/>
  <Override PartName="/ppt/ink/ink5369.xml" ContentType="application/inkml+xml"/>
  <Override PartName="/ppt/ink/ink5370.xml" ContentType="application/inkml+xml"/>
  <Override PartName="/ppt/ink/ink5371.xml" ContentType="application/inkml+xml"/>
  <Override PartName="/ppt/ink/ink5372.xml" ContentType="application/inkml+xml"/>
  <Override PartName="/ppt/ink/ink5373.xml" ContentType="application/inkml+xml"/>
  <Override PartName="/ppt/ink/ink5374.xml" ContentType="application/inkml+xml"/>
  <Override PartName="/ppt/ink/ink5375.xml" ContentType="application/inkml+xml"/>
  <Override PartName="/ppt/ink/ink5376.xml" ContentType="application/inkml+xml"/>
  <Override PartName="/ppt/ink/ink5377.xml" ContentType="application/inkml+xml"/>
  <Override PartName="/ppt/ink/ink5378.xml" ContentType="application/inkml+xml"/>
  <Override PartName="/ppt/ink/ink5379.xml" ContentType="application/inkml+xml"/>
  <Override PartName="/ppt/ink/ink5380.xml" ContentType="application/inkml+xml"/>
  <Override PartName="/ppt/ink/ink5381.xml" ContentType="application/inkml+xml"/>
  <Override PartName="/ppt/ink/ink5382.xml" ContentType="application/inkml+xml"/>
  <Override PartName="/ppt/ink/ink5383.xml" ContentType="application/inkml+xml"/>
  <Override PartName="/ppt/ink/ink5384.xml" ContentType="application/inkml+xml"/>
  <Override PartName="/ppt/ink/ink5385.xml" ContentType="application/inkml+xml"/>
  <Override PartName="/ppt/ink/ink5386.xml" ContentType="application/inkml+xml"/>
  <Override PartName="/ppt/ink/ink5387.xml" ContentType="application/inkml+xml"/>
  <Override PartName="/ppt/ink/ink5388.xml" ContentType="application/inkml+xml"/>
  <Override PartName="/ppt/ink/ink5389.xml" ContentType="application/inkml+xml"/>
  <Override PartName="/ppt/ink/ink5390.xml" ContentType="application/inkml+xml"/>
  <Override PartName="/ppt/ink/ink5391.xml" ContentType="application/inkml+xml"/>
  <Override PartName="/ppt/ink/ink5392.xml" ContentType="application/inkml+xml"/>
  <Override PartName="/ppt/ink/ink5393.xml" ContentType="application/inkml+xml"/>
  <Override PartName="/ppt/ink/ink5394.xml" ContentType="application/inkml+xml"/>
  <Override PartName="/ppt/ink/ink5395.xml" ContentType="application/inkml+xml"/>
  <Override PartName="/ppt/ink/ink5396.xml" ContentType="application/inkml+xml"/>
  <Override PartName="/ppt/ink/ink5397.xml" ContentType="application/inkml+xml"/>
  <Override PartName="/ppt/ink/ink5398.xml" ContentType="application/inkml+xml"/>
  <Override PartName="/ppt/ink/ink5399.xml" ContentType="application/inkml+xml"/>
  <Override PartName="/ppt/ink/ink5400.xml" ContentType="application/inkml+xml"/>
  <Override PartName="/ppt/ink/ink5401.xml" ContentType="application/inkml+xml"/>
  <Override PartName="/ppt/ink/ink5402.xml" ContentType="application/inkml+xml"/>
  <Override PartName="/ppt/ink/ink5403.xml" ContentType="application/inkml+xml"/>
  <Override PartName="/ppt/ink/ink5404.xml" ContentType="application/inkml+xml"/>
  <Override PartName="/ppt/ink/ink5405.xml" ContentType="application/inkml+xml"/>
  <Override PartName="/ppt/ink/ink5406.xml" ContentType="application/inkml+xml"/>
  <Override PartName="/ppt/ink/ink5407.xml" ContentType="application/inkml+xml"/>
  <Override PartName="/ppt/ink/ink5408.xml" ContentType="application/inkml+xml"/>
  <Override PartName="/ppt/ink/ink5409.xml" ContentType="application/inkml+xml"/>
  <Override PartName="/ppt/ink/ink5410.xml" ContentType="application/inkml+xml"/>
  <Override PartName="/ppt/ink/ink5411.xml" ContentType="application/inkml+xml"/>
  <Override PartName="/ppt/ink/ink5412.xml" ContentType="application/inkml+xml"/>
  <Override PartName="/ppt/ink/ink5413.xml" ContentType="application/inkml+xml"/>
  <Override PartName="/ppt/ink/ink5414.xml" ContentType="application/inkml+xml"/>
  <Override PartName="/ppt/ink/ink5415.xml" ContentType="application/inkml+xml"/>
  <Override PartName="/ppt/ink/ink5416.xml" ContentType="application/inkml+xml"/>
  <Override PartName="/ppt/ink/ink5417.xml" ContentType="application/inkml+xml"/>
  <Override PartName="/ppt/ink/ink5418.xml" ContentType="application/inkml+xml"/>
  <Override PartName="/ppt/ink/ink5419.xml" ContentType="application/inkml+xml"/>
  <Override PartName="/ppt/ink/ink5420.xml" ContentType="application/inkml+xml"/>
  <Override PartName="/ppt/ink/ink5421.xml" ContentType="application/inkml+xml"/>
  <Override PartName="/ppt/ink/ink5422.xml" ContentType="application/inkml+xml"/>
  <Override PartName="/ppt/ink/ink5423.xml" ContentType="application/inkml+xml"/>
  <Override PartName="/ppt/ink/ink5424.xml" ContentType="application/inkml+xml"/>
  <Override PartName="/ppt/ink/ink5425.xml" ContentType="application/inkml+xml"/>
  <Override PartName="/ppt/ink/ink5426.xml" ContentType="application/inkml+xml"/>
  <Override PartName="/ppt/ink/ink5427.xml" ContentType="application/inkml+xml"/>
  <Override PartName="/ppt/ink/ink5428.xml" ContentType="application/inkml+xml"/>
  <Override PartName="/ppt/ink/ink5429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7" r:id="rId3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44:50.7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17 9091,'8'-9'383,"-5"1"0,9 8 0,1 0 0,3 0 0,1 0 1,0 0-1,3 0 0,1 0 0,2 0 0,0 0 0,0 0 1,0 2-1,-2 2 0,-2 2 0,-1-2 0,-1-3 0,0-1 1,0 0 812,1 0-3397,-1 0 1077,-7 0 1,-1 0-723,-3 0 1304,-4 0 0,6 2-847,-8 4 1389,0 4 0,-8 7 0,-2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45:03.4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173 35 8022,'16'-2'86,"-5"-4"0,5 4 171,-5-3 0,-1 3 3,1 2 0,-5-6-17,6 0 1,-7 1 134,7 5 0,-1 1-150,7 5 1,-7-2-112,1 8 1,-1-1-4,7 6 0,-3 1-105,-4-1 1,-1 6 50,-4 0 1,-4 6-217,3-6 1,-5 8-70,-5-2 1,-1 1 121,-11-1 1,3 4-101,-9-4 0,-2-3 59,2 3 1,-6-8 18,6 2 1,0-5-8,6-7 1,0 3-121,-1-8 0,1-1-215,0-5-26,-1-7 1,1-9 57,0-7 0,5-6 165,1 6 1,1-7 148,-1 1 0,-3 4 121,8 2 0,1 3 0,5 3 0,-2 2 0,-4 3 0,4-3 121,-6 5 0,10 1 438,4 3-51,-4 4 0,13 2-218,-3 0 0,9 8 357,2 3 0,8 7-227,-2 5 0,3-2 120,3 8 0,-1-6-37,1 5 1,5 1 77,1 6 1,5-3-331,-6-3 0,1-4-213,-7-7 0,1 3-846,-1-4 0,-5 2 584,0-13 1,-8 0 223,2-6 0,4 7 0,0 3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45:46.8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260 157 8421,'-18'-20'-103,"1"-3"0,2 10-154,3-4 1,-1 3 918,7-3 1,-6 5 443,7 1-1133,-9 7 52,5-4 1,-9 8-393,1 0 1,5 2 162,1 4 1,1-2 167,-1 7 1,-5 7 85,5 5 1,3 0-70,2-6 1,-1 6 374,1 0 0,0 0-95,6-6 1,0 1-32,0-1 0,8 0-123,3 1 0,5-9 137,1-3 0,2-4-164,4-2 0,4 0-155,8 0 1,-3-2 105,-3-4 1,2-3-155,-8-9 0,0 1-235,-6 0 0,-7-1 144,-4 1 0,-4 0-138,-2 0 0,-8-6 164,-3-1 1,-5-4-129,-1 5 1,-6 0-37,0 5 1,0 9-460,5 3 811,-7 4 0,-1 17 0,-9 5 0</inkml:trace>
</inkml:ink>
</file>

<file path=ppt/ink/ink1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07:01.2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0 174 8223,'12'-14'139,"-1"-3"1,7-10 49,5 4 0,5 6 235,-4 5 0,6 1 733,-1-7 1,-4 9-840,-2 3 0,-4-2 78,-1 2-1269,-1 1-279,0 5 182,-7 7 0,-3 9 385,-7 7 0,-3 9 585,-9 3 0,-7 7 0,-16 10 0</inkml:trace>
</inkml:ink>
</file>

<file path=ppt/ink/ink1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07:02.4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1 814 8223,'17'0'-349,"0"0"1,2 0 364,4 0 1,4-6 115,8 0 1,-6-5 160,0 5 1,-3-8-177,3 3 1,2-5 29,-8-1 0,0 6-415,-6-1 1,1 2 153,-1-1 0,-2 1-306,-3 5 0,1 1-262,-7-8 499,0 8 0,-8-3-11,-4 7 0,2-6 194,-7 0 0,-1 0 0,-5 6 0,5 2 0,1 4 0,1-2 467,-1 7 1,-5 3-166,5 9 1,1 4 426,-1 7 1,1 1-357,-1 0 0,-5 1-228,5 4 0,3-1-97,2 7 1,-1-8-310,1 3 1,0-1 164,6-5 1,0 1-17,0-13 0,0 6-345,0-6 1,0-6 164,0-5 1,2-8-461,4 2 475,-4-4 0,5-4 245,-7-4 0,0-6-88,0-11 0,0 2 40,0-8 1,-2 6 114,-3-6 1,1 8-65,-8-2 0,8 4 1007,-1 2-701,-5-1 1,6 9 1189,-7 3-1022,7 4 1,-6 2 139,5 0 1,3 8-147,-4 3 1,4-1-185,2 1 1,0 1-70,0 5 0,2-5-96,4-1 1,-3-7-546,9 2 0,7 2 303,10-3 1,4-1-730,1-10 1,1-5 204,-1-12 1,7 2-27,-1-8 0,0-6 249,-5-5 1,2-8 452,3 2 0,-4-12 0,5-5 0,1 3 0,-2 3 0,1 3 38,-7 2-469,1 15 420,0-3 1,-7 21 651,1-4 0,-8 9-288,2 3 0,-3 7 123,-3-2 1,-6 4-71,1 2 1,-6 6-92,5 0 1,-7 7-83,2-1 0,-4 3 98,-2 2 0,0 6-486,0 1 1,0 1 133,0-2 0,0-4-274,0 4 1,0-4 1,0-2 1,0-5-570,0-1 616,0-7 0,7 4 108,5-8 1,11-8-101,6-3 0,11-7-107,6-5 0,6 4 217,6-4 0,-4-2-57,3 2 1,-5 6 375,-6 5 0,4 3-103,-4-3 1,-5-1 299,-7 7 1,-7 0 111,-10 6-15,1 0-312,-1 0 1,-7 2-41,-5 4 0,-5-2-181,-5 7 1,-7 1 171,-11 5 1,0 6-409,-12 0 0,3 8 112,-14-2 1,0-2-16,-6 1 0,2-1 164,4 2 0,-2-2 132,7-4 1,1-4 0,5 4 0,8-9 262,4-3 0,10-7 329,1 2-423,8-4 0,1-2-35,14 0 1,3-2-63,14-4 1,3-3-169,10-9 0,-3-1-48,8-4 1,-7 4-341,1-4 0,-4-2 44,-1 2 0,-6 0-265,0 5 0,-10-1-39,-2-4 1,-2 2 233,-9-8 1,0 6 96,-6-6 1,-2-1 303,-4-11 0,-3 5 0,-9-5 0,-5 3 19,0-2 0,0 5 42,6 0 1,-4 3 44,4 9 0,-5-6 301,11 6 0,-5 2-160,-1 9 0,6-1 186,-1 7-68,8-8-303,-3 13 8,7-7-77,0 8-191,0 0 355,0 8 0,5 9 95,1 12 0,0 3-116,-6 3 0,0 9 107,0 8 1,0 9-18,0 14 0,0-2-71,0 8 1,0 9-148,0-38 0,0 0 0,-1 1 1,0 0-305,-1 4 1,-2 1 0,0-3 0,-1 0 207,-4 2 0,0 1 0,3-6 1,1 0-261,-1 3 1,0-1-1,-3 40-152,-3 4 0,4-19 245,8-15 0,0-7 33,0-16 0,2-3-21,4-9 551,4-4-431,7-16 643,0-1 0,-1-10-607,-5-4 1,-1-11 40,-4-12 46,-4-3 0,13-18 0,-6-4 0</inkml:trace>
</inkml:ink>
</file>

<file path=ppt/ink/ink1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07:03.5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432 70 8317,'18'-18'1675,"-1"-3"-1005,0 4-244,1 4 1,1 13 1373,4 0-1261,-4 0-793,6 0 0,-10 2-702,-3 3 1,-4-1 482,-8 8 1,-4 1-172,-8 10 1,-1-2 91,-16 8 1,0 0-84,-5 6 0,-7-1 346,1 1 1,1-3 216,11-3 0,1-4-49,4-8 1,3-1 155,-3-5 1,10 5 306,1-5 1,9-1-148,-3 1 600,-4-7-455,8 12 0,-3-14 66,10 3 0,5 3-135,7-2 0,1 0-91,-1-6 1,0 0-73,0 0 1,1 0-10,-1 0 1,-5 1-225,-1 5 0,-7-2 85,2 8 1,-4-1-145,-2 6 0,-10 6-30,-7 1 0,-3 4 5,-8-5 0,1 8 93,-2-2 1,-2-4 29,8-2 0,2-4 48,9-1 0,-1-7 28,7 1 91,0-9 1,8 5-118,4-8 1,4 0 236,7 0 0,6 0-4,0 0 0,6 0-25,-6 0 0,2 0-119,-2 0 1,-9 0 71,3 0-98,-4 0-34,-3 0 1,-4 2-101,-12 4 1,-6 3 143,-11 9 1,-4 5-115,-7 0 1,-1 6 88,1-6 0,-1 0-3,0-6 1,3 6 28,3 0 0,4-6 119,8-5 1,5-2-119,1 1-15,7 4 1,-4-11-140,8 8 0,8-8 139,3 1 1,12-3 55,6-2 1,4-2-85,1-3 1,1 1-9,0-8 1,-7 7 7,1-7 0,-8 6 4,2-5 0,-3 7 16,-3-2 5,-7 4-39,-3 2 24,-7 0-197,0 0 0,-7 2 33,-5 4 1,-3-2-72,-3 7 1,7-7 23,-1 2 0,3-2-156,-3 1 1,3-3-200,3 4-178,4-4 511,-6 6-194,8-6 447,0 5 1,0-5-5,0 4-101,0-4 265,0 6 38,0-1 0,0-3 33,0 8 0,0-7 200,0 7 1,0 0 115,0 5 0,-6 2-198,1 4 1,-9 6-34,3 11 1,-5 6-115,-1 12 1,-2 4-21,-4 7 1,4 6-263,-4 0 0,-2 3 43,1-8 1,7-5 22,6-13 0,7 0-117,-2-1 0,4-12 17,2-4 1,0-12 95,0 0 1,0-4 47,0-2-28,0-7 45,0-3 537,8-7-311,-6 0 0,7-7-348,-3-5 1,-4 1-264,4-7 0,-2 5-260,1-10 1,-1 4 261,8 1 0,-6 1-49,5 0 1,-5-2-42,5-4 1,-1 1-78,1-6 1,5 1 51,-5-2 0,11-4 77,1 4 1,0-3 347,-6-3 0,0 1 0,8-1 0,2 0 0</inkml:trace>
</inkml:ink>
</file>

<file path=ppt/ink/ink1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07:04.2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52 121 8065,'-7'-9'146,"5"-7"43,-6 7 1,10-3-81,4 1 0,3 1 78,9-2 0,-1-1-353,0 7 1,-5-5-33,-1 5 1,-5 0-310,6 6 373,-9 0-223,5 0 340,-8 0 1,0 2-156,0 4 353,0-4 0,-2 11-56,-4-7 1,3 7 164,-9-1 1,6-2-6,-5 1 0,5-1-118,-6 1 0,3 5-100,-3-5 1,3 4-138,3 3 0,2-7 201,-7 1-163,7-1 1,-6 7-77,4-1 1,4-6 68,-3 1 1,1-6 52,-2 5 1,4-5 158,-4 6 53,4-9 1,2 7 58,0-4 191,0-4-425,0 5 1,0-5-61,0 4 0,8-4-296,4 4 1,3-4 162,2-2 0,-5 0-514,-1 0 442,1 0 0,-1 0-23,1 0 0,-8 2 161,2 3 0,-5 5 184,-1 7 0,-5 1-23,-1-1 0,-6 0 337,7 0 1,-9 1-110,3-1 1,3-5-99,2-1 0,2-5-596,-1 5-439,3-7 102,-6 4 1,16-8 717,3 0 0,12-8 0,4-1 0</inkml:trace>
</inkml:ink>
</file>

<file path=ppt/ink/ink1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07:04.9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69 225 8250,'0'-34'305,"2"7"-29,4 4 0,4 9-196,7 3 0,8-1 54,4-5 0,3 0-177,3-1 1,-6 7-1,0-1 0,-8 7 258,2-7 0,2 8 63,-2-2-716,0 5 254,-6 1 1,-7 7 30,-5 5 1,-3 3 169,-2 2 0,-2 3-29,-3 3 1,-5-2 60,-7 8 0,-6-1 134,0 7 1,-6 0 162,6-1 1,-8 3-123,2 3 1,2-3 50,-1 3 1,4 2-74,-4-1 0,7 5-51,-3-6 0,5 2-51,2-1 1,5-5-203,1 4 0,5-9 88,-5-2 1,7-8-469,-2 2 178,4-4 1,2-7-93,0 0 425,0-9 1,8 3-159,3-12 1,7-3-7,5-9 1,-2-1-119,8-4 1,1 2-227,11-8 1,-5 8 258,5-2 0,-11 4 109,-1 2 1,-8 7 459,2 4 1,-3 4-233,-3 2 0,-6 0 89,1 0 0,-8 2 102,1 4 1,-3 4 115,-2 7 0,-7 6-189,-5 0 0,-3 6-217,-2-6 0,-7 8-79,1-3 1,-5-3-295,5-2 1,-8 2-187,2-2 0,-2 1 254,2-7 0,4-2-71,8-3 0,0 1 1,0-7 245,7 0 1,-4-4-32,9 3 1,1-3 39,10 4 0,-3-4 331,9-2 1,0 6 23,5 0 632,0-1-329,0 3 68,1-6 173,-9 13 269,-1-13 17,-8 14 249,0-15-262,0 15 12,0-14-640,-8 13-163,6-13 1,-5 8-18,7-5-122,0-3 0,2 6-124,3-8-172,5 0 0,9 0-457,4 0 1,-4 0-139,5 0 0,2 0-793,3 0 1,2-6 1544,-2 1 0,11-17 0,-3 3 0</inkml:trace>
</inkml:ink>
</file>

<file path=ppt/ink/ink1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07:33.1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450 154 8122,'6'-34'72,"0"-1"0,1 8 155,-1 4 2334,-4 4-1818,6 9 0,-8 5-701,0 10 1,-14 13-11,-3 10 1,-14 13 3,-3 5 0,-1 10-133,-5 1 0,-2 9-350,1-3 1,3 2 92,9-1 0,-2 1-213,8-7 0,0-1-237,6-5 0,0-10 253,-1-7 1,7-2-440,-1-10 990,8-8 0,-3-7 0,16-16 0,9-3 0,7-12 0,9-6 0,6-2 0,1 2 0,5-2 0,-6 8 0,1 0 440,-7 6 0,1 2-145,-1 3 1,-5-1 683,0 7 0,-8 0 218,2 6-336,-4 0-849,-1 0 1,-9 2-284,-3 4 1,-4-2 17,-2 7 1,0 1-383,0 5 1,-8 0-476,-3 1 0,-10-1 1110,-2 0 0,-8 8 0,4 2 0</inkml:trace>
</inkml:ink>
</file>

<file path=ppt/ink/ink1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07:33.8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17 415 8345,'-9'8'1441,"1"-4"-1051,8 7 1,2-7 146,4 2-256,3-4 0,7 0 40,-5 4-250,5-4 1,-9 7 208,5-3-1219,-4-4 714,-1 13 1,-5-5-12,4 7 0,-4-5-157,-2-1 1,6 1 162,-1 5 0,1 0 122,-6 1 0,0-1 130,0 0 0,-2 1-108,-4-1 1,4 0 199,-3 0 0,1 1-34,-2-1 1,4 0-96,-4 1 0,3-7 45,-3 1-195,4-1 160,-6-1 406,8 5-177,-7-5-3,5-1 1,-8 5 56,4-8 0,4 1 450,-3-1-321,3-4-107,2 13-50,0-5-273,-8 0 164,6-3 78,-6-7-94,8 0 1,0-2-88,0-3 1,0 1-199,0-8 108,8 1 1,-4-9-14,7-3 1,-5 4 127,6-4 1,-1-2-302,7 2 1,-1-6-47,0 6 0,2-8-55,4 3 0,4-5-126,8-2 1,-1 1-328,1-1 0,7-5 38,4-1 0,4 1 300,2 6 0,-2-1 378,-4 0 0,4 1-65,-4-1 1,-3 6 404,-3 1 0,2 4-138,-1-4 0,-1 7 20,-5-3 1,5 5 204,0 2 0,-1 2 433,-10 3 1,1 4 55,-7 8 1,6 0-321,-6 0 1,0 8-228,-5 4 0,-1 3-25,0 2 1,-1 8-219,-5 4 0,-3 4 182,-8 1-962,0 1 580,0-1 1,-8 1-242,-3 0 0,-11-1-461,-1 1 0,-7-1 240,1 1 1,2-2-236,-2-5 1,0-3 430,-5-7 1,5-7 415,0 1 0,2-8 0,-2 1 0,4-10 0,8-7 0,0-3 0,-1-3 0,3-5-78,4 0 0,-3-5 78,8 4 0,1 1 240,5 6 0,0 0-32,0 0 1,1 7 508,5 4-126,-4-3-273,6 7 1,-2-4-29,-1 12 0,1-1 117,-6 13 0,0 3-75,0 13 1,-2 9 125,-4 3 1,3 6 50,-9 5 0,1 7-202,-7 11 0,1 3-868,0 9 1,-1-3 485,1-3 1,0 8-420,-1-9 1,9 1-225,3-12 1,4-9-1604,2-8 2321,0-8 0,-6-8 0,4-3 0,10-6 0,9-2 0</inkml:trace>
</inkml:ink>
</file>

<file path=ppt/ink/ink1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07:34.6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606 190 8164,'7'-23'196,"5"0"0,11-6 245,6 6 1,11 0 370,6 6 1,2 0-295,-2-1 1,2 9-265,-7 3 0,-3 4-144,-9 2 0,-4 0-298,-8 0 0,-7 2 172,-4 4 0,-4 5-116,-2 12 1,-8-2-421,-4 8 0,-3-2 315,-2 2 1,-1 2-320,1-8 0,0 2 186,0-2 0,-1-6 79,1 0 0,0-1 118,-1-10 1,1 5 244,0-5 1,5 0-125,1-6 136,7 0 1,-4-2 313,8-4 0,0 2-181,0-7 1,0-1 0,0-5 0,2 5 50,4 1-58,-4-1 1,6 1 27,-8-1 0,1 8 381,5-2-428,-4 5-143,-2 1 59,-2 7 1,-15 5 396,0 11 1,-3 10-141,-8 7 0,-3 10 7,-9 2 0,1 3-125,-7 15 1,0-3-498,-6 14 0,23-41 0,0 2 234,0 4 1,1 0-1,-2-1 1,2 1-94,2 3 0,0 0 0,-24 35-202,4 3 1,4-9-561,7-3 1,8-2-60,4-15 0,6-2 363,5-10 0,-1-10-156,7-7 0,0-13-201,6 1 496,0-11 1,2-1 613,4-10 0,4-13 0,7-9 0</inkml:trace>
</inkml:ink>
</file>

<file path=ppt/ink/ink1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07:35.2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1 208 8156,'9'-7'0,"7"-3"210,-5-7 0,14 3 238,10-3 1,11 7 462,17-13 0,1 14-357,11-9 0,-4 7-223,-2-1 1,0-1-288,0 7 1,-7-5 146,-5 5 1,-5-2-763,-6 2 0,-3 4 382,-9-3 1,-5 3-669,0 2-304,-8 0-950,4 0 1472,-15 0 0,-5 0 639,-10 0 0,-11 0 0,-7 0 0,-7 0 0,1 0 0,-2 0 0,2 0 0,-2 0 0,8 0 0,-2 0-411,2 0 0,4 0 1034,-4 0 81,4 0 0,2 7-227,-1 5 1,1 3 334,0 3 0,3 1-76,-3 4 0,3 4-263,-9 7 0,4 3-188,2 3 0,0-1-43,-1 7 0,7-6-159,-1 6 0,6-7-278,-5 1 1,7-5-318,-2-7 0,4 3 25,2-8 0,2-5-451,4-7 1,6-7 50,11 2 0,4-12 279,7-6 0,1-3 220,-1-2 1,1-6 387,0 0 0,-7 0 202,1 5 0,-8 7 804,2-1 1337,-3 8-1473,-3-3 1,-2 14 572,-3 5 1,-5 3-682,-7 3 1,0-1-271,0 0 0,0 0-477,0 1 1,0-1 150,0 0 0,6 1-709,0-1 0,0-6-105,-6 1 0,6-6-506,-1 5 1,9-5 48,-3 6 1105,5-9 0,16 13 0,5-7 0</inkml:trace>
</inkml:ink>
</file>

<file path=ppt/ink/ink1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07:35.3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346 16 8094,'-17'-7'0,"6"5"0,-1-4 0,6 17 2913,-5 7 0,-3 9-2439,-9-4 1,-13 9-475,-16 3 0,-23 7 0,31-16 0,0 0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45:47.71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3736 8217,'-18'-8'161,"9"6"30,1-6 1,8 6 103,0-3 39,0 3 1,2-12-136,4 9 0,3-9-51,9 3 0,5-1-1,0-5-69,7 3 1,-1-11-31,12 8 0,-5 0-118,5-1 0,3-5-196,2 0 0,2-6 105,-2 6 0,4-7-17,-4 1 0,4-10 77,2-1 1,2-8 45,3 2 1,5-4-310,7-2 1,2-6 423,4 1 1,4-3-66,-37 31 0,2 1 0,2-3 0,0 0 66,1-3 1,-1-1 0,1 0-1,0 1-104,-1-1 0,0 1 0,0 1 0,0 0 48,6-2 0,0 1 1,-2 2-1,0 1-305,5-4 0,0 1 0,-3-1 0,-1 0 260,-2 3 0,0 1 1,2 0-1,0 0-61,-2 0 0,0-1 0,2 1 1,0-1 2,1-3 1,0 0 0,0 1 0,-1-1-45,2 1 0,-2-1 0,-2 1 0,0-1 88,0 0 1,0 1 0,0-1 0,0 1 47,3-1 1,0 0 0,-3 4 0,0-1 18,0 0 1,0 1 0,-3 2 0,0 0 141,3-3 1,0 1 0,0 0 0,0 0-106,3-1 1,0 1 0,2-2-1,1 0 18,0 4 0,0 1 1,1-2-1,-1 0 103,0 1 0,0 0 1,-2 3-1,2 1-48,2-1 0,1 0 0,-5 0 0,0 0-26,-1 2 1,-1 2 0,-2 0-1,-2 1-323,40-19 1,-1-2-136,1 2 0,-7-1 218,1 7 0,-12-1 87,6 0 1,-13 3-140,7 3 1,-6-4 49,1 4 1,-5 4 312,-7 2 0,0-2-136,0 2 1,-2 0 570,-4 6 1,-4 5-498,-7 1 1,-1 1 227,1-1 0,-2-3-267,-4 9 0,-5-7 277,-6 6-345,-1-7 1,-5 9 114,-1-8-188,-7 9 1,4-7 201,-8 4 12,0 4-121,0-5 0,0 5 34,0-4-597,0 4 196,0-6-114,0 8 72,0 0 390,-8 0 0,-2 0 0,-7 0 0</inkml:trace>
</inkml:ink>
</file>

<file path=ppt/ink/ink1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07:41.2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1 105 8237,'9'-18'-14,"7"9"0,-12-5 73,7 9 1,-5-3 111,5 2 0,-1 2-115,1-7 197,5 7 126,-7-4-143,9 8 1,-1-6-21,0 1 0,1-1 4,-1 6 0,2 0-35,4 0 0,4 0-239,8 0 0,1 0 152,5 0 1,3 0-554,8 0 1,-6 0 126,0 0 0,-6 0-35,6 0 0,-9 2 18,-3 4 1,-1-5-226,-10 5 0,0-2-234,-6 2 804,-7-4 0,-2 7 0,-8-3 0,-16 4 0,-3 7 0</inkml:trace>
</inkml:ink>
</file>

<file path=ppt/ink/ink1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07:41.5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35 8237,'-17'0'0,"0"0"-72,7 0-116,2 0 450,8 0 1,2-2-100,4-4 1,6 4 271,11-4 1,2-1-82,3 1 1,11 0-158,-5 6 1,7 0-63,-1 0 1,-1 0-158,7 0 1,-6 0 19,6 0 1,-5 0-261,5 0 0,-8 0-392,2 0 1,-3 6 327,-2 0 0,-9-1-985,-3-5 528,-3 0 783,-3 0 0,-7 0 0,-3 0 0</inkml:trace>
</inkml:ink>
</file>

<file path=ppt/ink/ink1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07:41.8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8316,'0'-10'508,"0"1"-2,0 3-406,0 4 1,8-6 181,3 8 0,5 0 16,1 0 1,8 2-116,4 4 0,5-2-115,7 7 0,-3 3 89,8 9 1,0-2-151,6 8 1,-8-6 21,-3 6 1,1-3 116,-2 3 0,-5 4-88,-6-4 0,-8-2 86,2 2 1,-6-1-301,-5 7 0,-5 0-127,-7-1 1,-9 3-123,-8 3 0,-16-2-1,-13 9 1,-6-3-236,-6 2 0,4-4 123,-3-7 0,1-3 518,-2-3 0,5-4 0,-7-8 0</inkml:trace>
</inkml:ink>
</file>

<file path=ppt/ink/ink1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07:42.2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28 8153,'0'-10'1539,"0"3"-955,0-1-95,0 6-137,8 2 1,-1 12 150,5 11 0,9-2-22,-4 8-293,4-8 1,3 11 7,-1-3 0,7 4-95,-1 1 0,-2 1-361,2 0 0,-6-1 205,6 1 1,-6-1-749,6 1 0,-8-6 395,2 0 1,-6-8-489,-5 2 0,1-4 173,-7-2 1,0-5 36,-6-1 0,0-5 686,0 6 0,0-9 0,0 5 0,0-8 0</inkml:trace>
</inkml:ink>
</file>

<file path=ppt/ink/ink1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07:42.4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502 52 8197,'0'-17'282,"0"7"-274,0-5 1,-8 13 310,-3-4 0,-5 4 516,-1 2 0,-6 8-477,0 3 1,-8 7-125,2 5 0,-9 4-610,-2 7 1,-1 1 256,7-1 1,-1 7-750,1-1 0,7 0 329,4-5 0,3 0 539,3-1 0,0 8 0,-1 3 0</inkml:trace>
</inkml:ink>
</file>

<file path=ppt/ink/ink1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07:43.0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7132,'0'-10'1165,"0"3"-616,0 7 255,0 0 1,0 7-596,0 5 1,0-2 143,0 1 1,0 1-92,0 5 0,0 0 95,0 0 1,0-5 90,0 0-261,0-1 6,0 6 1,0-5-65,0-1-233,0-7 0,0 6 85,0-4-65,0-4-12,0 5-149,0-7 16,0 0 164,0 8 179,0-6 63,0 5 1,0-5 69,0 4-196,0-4 0,2 6 142,3-8-32,-3 7-312,6-5 78,-8 6-36,0-8 0,0-2 5,0-4 1,0 3-212,0-9 1,0 6-1085,0-5 573,0-1 826,0-5 0,0 0 0,0-1 0</inkml:trace>
</inkml:ink>
</file>

<file path=ppt/ink/ink1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07:44.3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0 105 8096,'6'-18'-74,"0"1"1,2 2-134,-3 3 1,-1 3 229,8 3 0,-1 2 316,7-8 0,-1 9-515,0-3 0,1 4 7,-1 2 1,0 0-365,0 0 533,1 8 0,7 1 0,2 9 0</inkml:trace>
</inkml:ink>
</file>

<file path=ppt/ink/ink1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07:44.4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36 8096,'18'-8'-278,"-1"6"488,0-13-813,1 13 358,-1-6 0,0 8-89,1 0 0,-7 0 334,1 0 0,-1 8 0,6 1 0</inkml:trace>
</inkml:ink>
</file>

<file path=ppt/ink/ink1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07:44.5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8679,'10'-2'245,"-4"-4"1,-3 4-789,3-3 1,-2 3 251,8 2 1,-7 0 290,7 0 0,-1 0 0,7 0 0</inkml:trace>
</inkml:ink>
</file>

<file path=ppt/ink/ink1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07:44.7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8096,'17'0'1941,"0"0"-1041,-7-8 98,-2 6-887,-8-13 0,2 13-486,3-4 375,-3 4 0,14 10 0,-7 2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45:48.6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398 208 8211,'-8'-9'0,"6"1"0,-11 6-643,7-4 0,-2 4 237,3-4 1,1-1 807,-8 1 0,8-2 246,-1 3-316,-5 3 1,6-8 54,-7 4 126,7 4-305,-11-5-47,5 7 0,-7 2-136,-1 3 0,-1 5 55,-4 7 0,4 6 163,-4 0 1,-2 8 13,2-2 1,-6 4 241,6 1 0,6-7-204,5-4 0,2 2 38,-1-2 1,3-6-182,8-5 1,2-2 57,4 1 1,11 3-192,12-9 1,6 1 67,5-6 1,4-8 100,8-3 1,0-4-372,0-3 1,0-5-446,0 0 0,-6-6 274,0 6 0,-14-2-141,3 2 0,-12 2 165,0-8 0,-9 8-2,-3-2 0,-7-2 155,2 2 1,-6-6-206,-6 6 0,-4 0-231,-7 6 0,0 0 107,-1-1 0,1 9 506,0 3 0,7-4 0,-5 8 0,5-5 0</inkml:trace>
</inkml:ink>
</file>

<file path=ppt/ink/ink1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07:44.9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10806,'2'17'825,"4"1"1,-2-1-1054,7 0 1,-7 6-1750,2 0 1313,4 8 1,-3-10 663,5 8 0,3-8 0,-5 4 0</inkml:trace>
</inkml:ink>
</file>

<file path=ppt/ink/ink1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07:45.2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8102,'8'-17'865,"-6"7"0,13 3-463,-3 7 0,3 0 160,3 0 0,-7 9-78,1 9 1,-1 1-175,6 10 1,-7 5 55,-4 7 1,1 7-176,-1-2 1,0 4-92,-6 2 0,-2-1-127,-4 1 0,4-6-424,-3 1 1,1-3-490,-2 2 1,4-4 476,-4-7 1,4-3-432,2-3 0,0-4-284,0-7 145,0-1 1033,0-8 0,0-1 0,0-8 0</inkml:trace>
</inkml:ink>
</file>

<file path=ppt/ink/ink1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07:45.4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658 18 8447,'-17'-9'774,"5"1"-351,1 8 0,-1 0 322,-5 0 0,-2 0-377,-4 0 1,-4 0-118,-8 0 1,-5 13-188,-1 5 1,-7 10-279,2 1 0,-2 4-481,2 1 0,4 3 142,7 3 1,1 5 552,-1 6 0,0 9 0,1 1 0</inkml:trace>
</inkml:ink>
</file>

<file path=ppt/ink/ink1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07:45.7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52 8031,'8'-10'501,"1"-5"0,8 11 588,1-7-666,-1 7 1,-5-4 237,-1 8-417,-7 8 0,4 3-129,-8 12 0,0-3-31,0 3 0,0 2-113,0-2 0,0 5 72,0-4 0,0-1-150,0-6 0,0 0-42,0 0 0,0-5 43,0 0 0,2-9-524,3 3 0,-1-4 296,8-2 0,-1-2-499,7-4 1,-1-5 5,0-12 827,0-4 0,1-8 0,-1 1 0</inkml:trace>
</inkml:ink>
</file>

<file path=ppt/ink/ink1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07:45.8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35 8031,'-8'-17'1508,"6"7"654,-13 2-1482,13 8-583,-6 0-116,8 0 0,6 2 104,0 4 0,7 6-2402,-1 11 2317,-4-4 0,7 14 0,-5-6 0</inkml:trace>
</inkml:ink>
</file>

<file path=ppt/ink/ink1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07:46.0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8235,'8'-12'530,"4"1"1,11 7 89,6-2 0,-4 4 84,-2 2 1,2 0-231,-2 0 1,5 0-330,-5 0 0,1 2-308,-7 4 1,0-2-968,0 7 810,1 1 0,-3 5-871,-3 0 1191,3-7 0,-5 5 0,7-5 0</inkml:trace>
</inkml:ink>
</file>

<file path=ppt/ink/ink1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07:46.2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18 8151,'0'-9'2136,"0"1"0,2 8-1758,3 0 1,-3 8 162,4 3 0,-4 7 9,-2 5 0,0 5-509,0 13 0,-6 3 49,1 8 1,-9 5-91,3 1 0,-13 15 0,-2-2 0</inkml:trace>
</inkml:ink>
</file>

<file path=ppt/ink/ink1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07:49.4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1 104 8281,'5'-12'-304,"1"1"1,2 5 255,-2-5 0,-3 5 508,9-6 0,-6 6-12,5-5 1,-5 7 1177,5-2-699,-7 4-331,12 2-297,-14 0-85,13 0 1,-13 2 71,4 4 0,-4 4-50,-2 7 1,0 0-18,0 1 0,0 1-76,0 4 1,0-2-70,0 8 1,0-6-330,0 6 0,0-8 207,0 2 1,0-4-556,0-2 0,0 1-19,0-1-225,0-7 453,7 5 1,-3-13-115,8 4 1,-7-6 154,7-6 0,-6-4 302,5-7 0,1-2-188,5-4 0,8-4 23,4-8 0,0 6 170,5 1 1,-1-1-122,13-6 1,-6 8 147,7 4 1,-7 4 83,6 2 0,-6 5 187,6 1 0,-7 7-201,1-2 1,-5 4-11,-6 2 1,-4 0-286,-8 0 1,-2 2 65,-3 4 0,-5 3-7,-7 9 0,-1 5 59,-5 0 0,-6 2-104,-11-2 0,-6 4 76,-11 7 0,2-5 16,-9 0 0,1 0 71,-6 5 1,1-5 230,-1 0 0,6-8 421,0 2 0,13-5 5,-2-7 587,12 4-820,-2-13 0,18 6-259,7-8 0,15-8-60,14-3 1,5-6-311,7-7 0,3 5 80,8-4 1,-6 4-380,0 2 0,-8-3 304,3-3 267,-12 4 0,3-6 0,-5 8 0</inkml:trace>
</inkml:ink>
</file>

<file path=ppt/ink/ink1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07:49.6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260 52 8281,'0'-17'24,"-6"5"177,0 1 96,1 7 1,3-4 243,-4 8-693,4 0 193,-6 0 0,6 0-344,-3 0 158,3 0 362,-6 0-36,0 8 0,-1 3 108,-9 12 1,7 6 60,-1 12 0,1 10-118,-6 13 1,-1 11 512,1 6 0,2 7-625,3 10 1,5-46 0,1 2-279,2 5 0,2 3 1,-2 2-1,0 0-156,1 2 0,0 1 0,-1 8 0,-1 2 0,-4 2 0,1-1 0</inkml:trace>
</inkml:ink>
</file>

<file path=ppt/ink/ink1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07:51.7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208 311 8427,'9'-40'494,"-3"0"-311,4-1 0,-6 7 102,7-1 1,-5 6-1,4 2 327,-3 2 0,1 8-452,-2 6 98,-4 7-323,13-4 1,-11 16 274,7 3 0,-5 12 129,6 6 1,-9 11-213,3 7 1,-4 1 31,-2-2 1,0 4-311,0-4 1,0-4-160,0-2 1,0-3-136,0-2 1,0-9 59,0-3 0,0-9-775,0-3 844,0-7 0,0 2 85,0-12 0,0-11-200,0-12 0,8-5 35,3-7 1,-1 3 417,2-8 1,-3 1-50,3-1 1,3-2 154,-3 8 0,3 2 52,2 9 0,1 4 60,-1 7 0,-6 9 175,1 3-293,-8 4 0,3 12 137,-7 7 0,0 2-31,0 10 0,-7 6 27,-5 5 1,-3 2-80,-2-1 1,-7 1-251,1 4 1,0-4-5,6-7 0,-6-2-183,0-5 1,6 1 84,5-11-245,1 3 221,1-12 0,2-1 124,8-8 1,10-13-172,7-11 1,8-6 142,10 1 1,-1 2 156,1-2 1,-2 8-33,-5-2 1,-1 6 200,-4 5 1,-9 4 22,3 8-176,-11 0 1,2 8 458,-8 4 1,-2 11-193,-4 6 0,-4-1-30,-7 7 1,-8-2-254,-4 13 1,2-2-378,-2 2 0,3 4 73,-3-4 1,-4 2-207,4-2 0,4 2 210,2-7 0,-2-1-48,2-5 1,-6-1 286,6 1 0,-6-3-137,6-3 1,-5 2 378,5-8 1,-1 6 56,7-6-57,0 0 0,5-8 260,1-3-113,7-4-298,-4-8 0,16-8-29,4-4 0,5-11-29,6-6 0,4-3 33,7-3 0,-5 1 166,0-1 1,0 6-42,5 0 0,-5 14-30,0-2 1,-8 11-101,2 0 1,-4 4-3,-1 2 0,-1 2 80,0 4 1,-5 9 32,-1 8 1,-5 8 6,6-2 0,-8 2-72,1-2 1,-1 1-84,2-7 0,-2-2-9,7-9 0,-5 3-192,6-3 362,-1-4 0,6-1 117,1-7 0,5-7-228,0-5 1,6-5 37,-6-6 1,6 2-342,-6-8 0,0 8 130,-6-2 1,-2-2-265,-3 2 1,1-1-112,-7 7-16,0-8 414,-6 6 0,-8 2-5,-3 11 1,-11 4 45,-1 2 1,-7 10 260,1 7 1,-10 10 135,-1 13 0,-2-1-160,1 7 1,3-6-230,-8 6 0,7-5 69,-1 5 1,-2-6-97,1 6 0,3-13 31,9 1 0,-2-5-169,8 0 0,0-10-109,6-7 51,0-8-89,7 11 250,2-13 1,10 6 175,4-8 0,0-6-142,11 0 0,-1-2 313,12 3 0,7 3 220,5-4 1,8-2 253,-1 2 1,8 1-196,3 5 1,7 0 219,-1 0 0,1 0-1006,-2 0 0,5 0 265,-5 0 0,4 2-1585,2 3 0,-7-1 533,-4 8 0,-5-7-772,-1 7 1816,0-8 0,-8 4 0,-1-8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47:12.111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18 1 9383,'0'17'-1805,"0"0"1374,0 1 1,0-1 390,0 0 28,0 1 0,0-1 4,0 0 0,0-5 2,0-1 0,0-5-412,0 6 330,0-9 742,0 5-355,0-8-295,0 0 0,-6-2-13,0-4 1,0-3 0,6-9 0</inkml:trace>
</inkml:ink>
</file>

<file path=ppt/ink/ink1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07:52.0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10956,'20'9'233,"3"9"1,-4 1 891,4 10 1,4 1-466,2 11 1,-2-3-380,1 8 0,1-5 0,6 5 1,-6-6-392,-1 6 1,-1-7-350,2 1 1,2-4-436,-8-1 0,2-2 287,-2-5 0,-10 1-562,5-11 0,-7 3-1126,1-10 1319,3-3 976,-5 0 0,7-8 0,0 0 0</inkml:trace>
</inkml:ink>
</file>

<file path=ppt/ink/ink1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07:52.1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450 52 8201,'-8'-17'0,"5"1"0,-9 5 0,1 3 1912,-7 8 0,1 0-940,0 0 1,-8 10-691,-4 7 0,-4 16-290,-1 13 1,-7 4-302,1 2 0,0 1-275,5 5 1,8-2-730,4 7 1,10-7 1312,1 2 0,8-5 0,-4-1 0</inkml:trace>
</inkml:ink>
</file>

<file path=ppt/ink/ink1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07:52.4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53 9723,'0'-18'1927,"0"9"1,6-1-2548,-1 4 0,9 4 339,-3-3 0,-1 3 316,2 2 488,-1 0 0,4 7-280,-3 5 1,3-3-260,-3 3 1,-4 5-61,-3 6 0,3 0-8,-2-5 1,5-1 5,-5 0 0,2-1-118,-2-5 0,-3 3-401,9-9 321,-8 1 0,11-6-661,-3 0 0,3-2 937,2-4 0,1-19 0,-1-11 0</inkml:trace>
</inkml:ink>
</file>

<file path=ppt/ink/ink1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07:52.5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70 10298,'-12'-18'0,"0"3"0,1 2 0,-1 3 4772,1 2-3368,7 2-1560,-4 6-904,8 0 0,2 2 734,4 4 326,4 4 0,7 15 0,0 2 0</inkml:trace>
</inkml:ink>
</file>

<file path=ppt/ink/ink1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07:53.2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52 8135,'12'-2'955,"0"-3"225,-1-5 1,6 0 232,1 5-612,-1-5 0,0 8-749,1-4 1,-1 4 53,0 2 1,-5 0-991,-1 0 1,1 8 538,5 4 0,-5 3-370,-1 2 0,-7 4-26,2 8 1,-4 2-1207,-2 15 1947,-8 0 0,-9 14 0,-10 1 0</inkml:trace>
</inkml:ink>
</file>

<file path=ppt/ink/ink1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07:53.7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0 8885,'-18'12'2093,"1"-1"-2150,7-7 459,3 4 510,7-8 1116,0 0-2253,0 8 1,0 1 4,0 8 0,0-5-380,0 0 1,0-1-77,0 6 0,0-5 22,0-1-309,0-7 0,0 6-319,0-4 1036,7-4 1,3-1 76,7-6 0,-5-7 143,-1 6 0,1 1 99,5 5 1,0 0 61,1 0 1,-1 0 1047,0 0-913,1 0 1,-1 5 91,0 1 1,-5 6-33,-1-7 1,-5 3-98,6-2 1,-1-4-377,6 4 1,3-4-433,3-2 1,11 0 122,12 0 0,4-14-284,2-3 1,0-4 735,0 3 0,-2 1 0,-4 0 0,-4 7-4,-7 4 1,-6 4-54,0 2 1,-14 0 1089,2 0 1,-11 2 842,0 4 445,-4 4-1741,-2 7 0,-2-2-147,-4-3 0,2 1-259,-7-7 25,-1 0 0,-5-6-707,-1 0 1,7 0 388,-1 0 1,7-8-1330,-7-3 0,6-5 127,-5-1 1321,7 0 0,-11-8 0,5-2 0</inkml:trace>
</inkml:ink>
</file>

<file path=ppt/ink/ink1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07:53.9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347 156 8242,'0'-25'524,"0"-4"64,0 4 1,0 0 373,0 8-280,0 7 117,0-5 70,0 13-791,0-6 1,-8 18 85,-4 7 0,-3 8-439,-2 10 0,-6 7 206,0 4 1,-6 4-375,6 2 1,-6 6-37,6-1 1,-6 3-307,6-2 0,0-5 312,6 5 0,1-6-149,5-6 0,-3-4-467,8-7 1089,1-8 0,5-2 0,0-8 0</inkml:trace>
</inkml:ink>
</file>

<file path=ppt/ink/ink1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07:54.1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8242,'23'-6'1016,"0"1"1,6-1-321,-6 6 1,6 0 452,-6 0 1,0 0 33,-6 0-736,8 0 0,-6 0-252,4 0 1,-4 0-274,-1 0 1,-3 2-936,-3 4 0,3-3 658,-4 9 1,-3-6-947,-2 5 0,2-5 677,-3 5 0,1-5-417,-6 6 1,-2-1 1040,-4 7 0,-3-1 0,-8 0 0</inkml:trace>
</inkml:ink>
</file>

<file path=ppt/ink/ink1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07:54.7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35 536 8242,'10'-7'1147,"3"3"-673,-7-8 214,8 1 1,-5-5-286,9 5 1,-7-3-332,1 9 1,-7-1-312,7 6 0,-2 2-497,1 4 0,3-1 324,-9 13 0,1-3-188,-6 14 1,-2 2 22,-4 9 0,-9-4 138,-8 5 1,-6-5 386,6-1 0,0-3-24,6-3 1,1-4 189,5-7 1,-3-1 153,9 0 1,-1-5 386,6-1 0,2-5-247,4 6 0,-3-7 141,9 7 1,-1-6 19,7 5 1,-1-5-152,0 5 0,1-5-322,-1 6 1,-2-7 121,-3 7 1,1-6 2,-7 5 0,6-5-115,-7 6 1,1-7-178,-6 7-297,0-8-99,0 11 1,-2-13 461,-4 4 1,3-6 7,-9-6 1,8-4-142,-2-7 0,4-8 119,2-4 0,0-3-168,0-3 0,8-7-137,4-4 0,11-2-195,6 2 1,5-6 104,6 0 1,5 0-168,7-6 0,-2 4 269,-4 3 1,4-1-73,-4 0 1,4 2 345,2 4 0,-3 3-88,-2 9 1,1 1 677,-8 4 0,0-1 50,-5 7 0,-2 5 359,-5 7 1,3 7-364,-8-2 1,6 4 199,-6 2 1,0 0-647,-6 0 1,1 10 152,-1 7 1,0 2-292,1 10 0,-9-6 99,-3 6 1,-4 2-716,-2 9 1,0-3-66,0 3 1,-2-2-357,-4 3 1,-3-5 151,-9 5 0,-1-5 178,-4-1 1,4-6 692,-4-1 0,-4-6 0,0 2 0</inkml:trace>
</inkml:ink>
</file>

<file path=ppt/ink/ink1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07:54.9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17 104 8179,'0'-17'0,"-7"0"0,5 5-270,-4 1 0,4 5 73,2-6 0,0 6 1135,0-5-563,8 7 1,-4-4 468,7 8-543,-7 0-83,11 8-117,-13 9 0,12 12 225,-9 12 0,7 10-123,-6 13 0,-1 11 143,-5 5 0,0 17-473,0 1 0,0-40 0,-1 3 7,-2-4 1,0 1 0,-1 3 0,0 1-70,-1-1 0,-1-1 0,-1-4 0,0-1-457,4-2 0,0-2 1,-8 41 216,5-17 0,0-4-228,6-19 0,0-4-367,0-13 279,0-8 697,0-10 1,6-17 951,0-11-904,0-12 0,1-12 0,3-9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47:12.686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1 87 15134,'11'-13'-36,"1"-5"-28,-8 5 73,11-2 48,-5 5-35,7 0 0,-6 3-128,1 7 1,-6 0-523,5 0 0,-7 2 21,2 3 1,1-1 133,-1 8 0,6-1 200,-6 7 0,5-1 157,-5 0 1,7 8-159,-1 4 0,1 4 58,-1 1 1,3 3 98,-3 3 1,3 6 136,2 12 1,1-3 122,-1 9 1,0-1 42,0 6 0,-1-5-52,-5-1 1,5-7-148,-5 2 1,5-10 43,1-2 0,-6-10-30,1-1 1,0-8-10,5-10 1,-6 0-67,1 1 49,-1-9 0,7-1 6,-1-8 0,0-4-440,1-7 0,1-3 200,4-15 1,-2 0 251,8-5 0,0-16 0,5-4 1</inkml:trace>
</inkml:ink>
</file>

<file path=ppt/ink/ink1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07:56.0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675 70 8144,'0'-35'1529,"0"16"0,2 3 0,6 16-903,9 0 0,0 0-723,6 0 1,-3 0-490,-3 0 0,-6 0 597,1 0 0,-1 2 152,7 4 0,-1 4-238,0 7 0,-5 0 97,-1 1 1,-5 1-16,6 4 0,-8-2-114,1 8 0,-5-6 228,-5 6 1,-5 0-41,-7 5 0,-1-5-46,1 0 1,6-8-9,-1 2 0,2-4 6,-1-1 1,1-7 38,4 1 41,5-9-693,-7 5 193,0-8-753,6 0 716,-5 0 1,5-8-483,-4-3 115,4-4 69,-13-3 1064,5 1 1,-7 7-299,-1 5 0,-1 10 682,-4 7 0,2 11-122,-8 6 1,6 3 156,-6 3 1,6 5-345,-6 1 0,1 12 16,-7-1 0,0 12-357,1-1 0,-1 12-128,1 6 0,1-2-714,4 1 1,2-12 480,4 1 1,10-14-623,-5-3 1,7-2 190,-1-9 0,3-1-26,3-5 0,4-9 240,-4-2 1,4-11-64,2-1 345,0-9 0,-1 5 111,-5-8 109,4 0 0,-8-8 0,4-3 0,5-10 0,-5-2 0,-2 0 6,2 5 0,-5 1-35,5 0 1,-6-1 182,7 1 1,-3 0 208,2 0 1,4-1 562,-3 1-59,3 0 1,4-1 4,3 1 1,5-2-318,7-4 1,10 4-124,8-4 0,11-2-193,17 1 1,3-6-131,14 1 0,-1 2-262,2-2 1,3 6 38,-3-6 0,-4 6 68,-2-6 0,-12 8-323,-5-2 1,-6 10-228,-6 1 0,-4 6 246,-7-5 1,-8 7-985,-4-2 851,-4 4 1,-8 2-576,1 0 972,-8 0-100,3 0 1,-14 0-8,-5 0 0,3 0 143,-3 0 1,1 0 459,-7 0 1,1 0-294,0 0 0,-1 6 152,1 0 0,0 7 176,0-1 0,-3 3 309,-3 3 1,4 5-111,-4 0 1,4 9 259,1 3 1,1 0-377,0 5 0,5 2-22,1-1 1,7 5-856,-2-6 0,4-5 297,2-7 1,0-5-184,0 6 1,6-13-129,0 1 0,7-6-523,-1 1 0,5-4 373,6-8 1,-2-10-18,8-7 0,-6-1 429,6-5 0,-8 6 513,2 6 1,-9-3 2812,-3 8-2395,1 1 1,-1 5 462,1 0 1,-6 0-602,5 0 1,-5 0-28,5 0 1,1 5-673,5 1 0,6 6-775,0-7 0,8 7-237,-2-6 0,-2 0 1019,2-6 0,-1 7 0,7 3 0</inkml:trace>
</inkml:ink>
</file>

<file path=ppt/ink/ink1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07:57.1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15236,'0'17'783,"0"0"0,0 1-1501,0-1 0,2 8-2882,4 4 3600,-4-4 0,13 7 0,-5-5 0</inkml:trace>
</inkml:ink>
</file>

<file path=ppt/ink/ink1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07:57.8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121 53 8323,'12'-14'391,"-1"-3"0,-5 4 375,6 7 0,-1 4-600,7 2 0,5 0-271,0 0 1,-6 0-54,-6 0 0,-5 2-101,6 4 0,-8 3-37,1 8 1,-5 8-39,-5 4 0,-11 6-150,-7 5 1,-6 2 264,6 5 0,-6-5 182,6-8 1,-5 1 157,5 0 1,1-9-180,11-2 1,1-5 589,4-2 0,5-5-293,-5-1 1,12-7 234,5 2 0,10-4-157,2-2 0,8 0 25,-2 0 1,4 0-209,1 0 1,1 0-156,-1 0 0,-7 2-68,-4 3 173,-4 5 1,-3 7-372,-5 1 140,-3-1 66,-8 8 0,-10 2 9,-7 7 0,-2-3 55,-10 4 0,0-5-6,-5 11 1,-1-5 69,1-1 1,-1-1 138,0 1 0,8 0-55,4-1 1,4-7-88,2-4 1,1-2-76,5 2 0,3-9 125,8 3-196,0-4 1,10-3 121,7-4 1,4-4 44,14-2 1,-2-4-192,13-8 0,-6 7-238,6-13 1,-7-1 46,1-4 0,-5 6 90,-7 5 1,-3 3-323,-7-3 151,-9-3 983,7 13-166,-14-6 0,-2 12 362,-12 8 0,-1 1-330,1 16 1,-3 0 254,3 5 1,-1 1 141,1-1 1,3 1-289,3 0 0,4-7-396,-4 1 0,6-6-13,6 6 1,-2-14-386,7 3 1,1-7-124,5 1 0,0 1-449,1-7 0,-1 0 358,0-6 0,2-6-235,4 0 1,-1-13-615,6 2 0,-5-12 584,6 0 0,0-11 713,6-6 0,7-12 0,2-4 0</inkml:trace>
</inkml:ink>
</file>

<file path=ppt/ink/ink1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07:58.6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70 8205,'11'-17'0,"1"0"0,-1 7 1625,7 4 1,-1-2 181,0 3-1154,0-1-391,1 6 1,-3 2-415,-3 4 1,-5-3 75,-7 9 1,0 1-63,0 11 0,0-3-176,0 7 1,6 1-614,0 6 0,2-6-88,-3 0 1,-1-3 373,8 3 0,-7 4 566,7-4 0,-6-4-114,5-2 0,-5 2 591,6-2 1,-9 0-108,3-6 1,-4 0 118,-2 1 0,0-1 22,0 0 0,-8 1 356,-3-1 0,-10 0-401,-2 0 1,0 5-85,5-5 1,-5 4-648,0-9 0,0 1 272,6-1 1,0 1-1039,-1-7 777,1 7 1,0-11-294,-1 4-53,1-4 207,7-10 329,-5-1 1,21-7-35,0 5 1,9 1 206,8 4 1,-2 4-40,8-3 1,0-3 57,5 2 0,-7 0 157,-4 6 0,-3 0 238,-3 0 0,-6 2-121,1 4 1,-8 4 192,2 7 1,-12 0-214,-6 1 0,-5 7-95,-6 3 1,-4-1-280,-8 2 0,3-2 124,3 2 0,-2-4-75,8-8 0,0 0-211,6 1-31,-1-1 1,3-6-187,4 1 140,3-8 0,16 5 319,3-3 0,6-4-84,6 4 0,4-4 85,8-2 0,-6 0-84,0 0 0,-3 0 88,3 0 1,-4 0 12,-7 0 207,-1 0-94,0 0 16,-7 8 1,-3 1-144,-7 8 1,-7 1 2,-5-1 1,-3 6 272,-2 0 0,-1 0-89,1-6 0,2 1-342,3-1 1,-1 0 66,7 1 0,2 1-256,10 4 0,5-4 276,12 4 0,-1 2 67,6-2 1,-5 6 503,6-6 1,-8 8-242,2-2 1,-5 3 40,-7 3 1,-3 7-65,-8 4 1,-10 4-363,-7 2 1,-2 6-18,-10-1 0,6-7-152,-6-9 0,6-7 154,-6-5 0,6 2 54,-6-8 1,8-6-489,-2-5 1,-2-6 228,2 5 0,0-7-365,6 2 0,-1-4 691,1-2 0,-8-8 0,-2-2 0</inkml:trace>
</inkml:ink>
</file>

<file path=ppt/ink/ink1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07:58.7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10522,'17'-6'6129,"0"0"-4972,-7 0-552,-2 6-631,-8 0 1,0 2-689,0 4 1,5 5 713,1 13 0,0 2 0,-6 9 0</inkml:trace>
</inkml:ink>
</file>

<file path=ppt/ink/ink1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07:59.5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52 8281,'0'-17'810,"0"-1"1,2 9 43,3 3-574,-3 4 0,12 12 570,-8 7 1,-1 8-299,-5 10 1,0 7 2,0 4 0,-2 4-278,-3 2 1,1 5-227,-8 1 1,6 5-209,-5-5 0,7 0-522,-2-6 0,4-6-822,2 0 0,0-15-49,0-3-355,0-6 938,0-5 363,0-8 604,0-9 0,8-17 0,2-10 0</inkml:trace>
</inkml:ink>
</file>

<file path=ppt/ink/ink1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08:00.1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260 223 8237,'18'-27'0,"5"-2"-605,0 12 177,7-4 151,-3 11 1,14-7 1432,-1 0-768,-7-1 1,-1 1 396,-3 0 1,-4 5 106,-2 1-635,4 7 1,-8-2-147,4 12 1,-5-2-75,-7 7 1,5 3 172,-5 9 1,-1-4 73,1 4 0,-5 4-170,6 2 1,-7 1 52,7-1 0,-3 6-42,3-1 1,3 3 28,-3 9 1,-2 0 129,1 6 1,-1 2-55,1 3 1,3 5 110,-9 7 0,1 0-203,-6 0 0,0 1-143,0-1 1,0 0-86,0 0 1,2-7 87,4-5 1,-4 3-136,4-3 0,-5-1 64,-1-10 0,0 2-28,0-7 1,0-1-65,0-5 1,0-7-211,0 1 0,0-13 110,0 1 1,-1-9-96,-5 3 1,2-7 137,-8 2 0,1-6-263,-6-6 1,-1-4-85,1-7 1,-6-6 102,0 0 0,-8-14-27,2 3 1,-3-10 60,-3 3 0,-5-7-46,-1 2 1,-1-2 238,2 2 1,3 4 180,-3 7 1,3 1 57,3-1 0,-9 8 0,7 2 0,-6 2 0,7 0 0,6 0 0,0 6 0,3-3 0,-3-3 0,4 4 47,7-4 1,3 4 73,4 2 1,3-6 248,8 0 0,4-1 332,7 7 1,3-6-164,15 0 1,-1 0 258,7 6 1,0-1-440,-1 1 1,5 6-94,-5-1 1,5 8-804,-11-2 1,-3 5 2,-2 1 0,-9 5-349,-3 1 1,-7 8 404,2-3 1,-4 4-179,-2 3 1,-8-1 655,-3 0 0,-12 1 0,-4-1 0</inkml:trace>
</inkml:ink>
</file>

<file path=ppt/ink/ink1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08:00.81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1 329 8503,'8'-11'1046,"3"-1"1,12 1-631,6-7 0,6 1-5,5 0 0,-2 1-159,8 5 0,-7-5-205,1 5 0,-3-4-265,-3-3 1,-1 7-640,-4-1 1,2 6-1279,-8-5 1640,0 7 1,-6-9-97,0 7 0,-7-8 591,-4 3 0,-4 1 0,-2-1 0,0-8 0,0-8 0</inkml:trace>
</inkml:ink>
</file>

<file path=ppt/ink/ink1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08:00.9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45 9766,'-11'-8'0,"-1"-1"0,1-3 3052,1 0-2872,3 9 1,7 3 395,0 11-258,7 12 0,-5 4-200,4 8 0,-4 9 82,-2 8 0,0 2-1398,0 9 0,0 2 730,0 10 1,-6 2 156,0 4 0,-7 3 0,3-5 0</inkml:trace>
</inkml:ink>
</file>

<file path=ppt/ink/ink1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08:01.7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119 121 8128,'10'-25'0,"5"8"458,-3 0 1,3-1 659,2 7 0,1 1 351,-1-1-1003,8 7 1,-6-4-196,4 8 0,-9 0-560,-3 0-30,1 0 1,-3 8 330,-3 4 0,-4 11-861,-2 5 0,-8 7 448,-3 5 1,-10 5-456,-2 6 0,0-6 469,5-5 1,1-4 427,0-1 0,7 0-96,4-1 0,4-5 220,2 0 1,0-6 537,0 6 0,6-6-311,0 6 1,7-8 285,-1 2 0,-2-4-138,1-2 0,-7 1 50,2-1 0,-4 6-355,-2 0 1,0 0-203,0-6 1,-8 3 174,-4 3 1,-9-4-164,-2 4 1,-8-4-667,3-2 1,1-1 360,-2-5 1,8-3-826,-2-8 1,9 0 508,3 0 1,7-8 575,-2-3 0,12-20 0,4-5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47:12.928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971 104 12651,'-18'-34'-1029,"9"7"2796,-7 2-2716,15 15 0,-15 2 515,5 8 0,-5 2 139,-1 4 1,-8 6 256,-4 11 0,-9 4 197,-3 7 1,-10 8-237,4 4 0,-8 12 501,3 6 1,0 3-459,-6 2 1,1 0 278,5 0 1,-8-7-268,14-5 1,-6-3 21,12-2 0,7-6-596,10 0 0,4-7 89,2 1 1,7-9 506,4-2 0,2-6 0,10 6 0,8-1 0</inkml:trace>
</inkml:ink>
</file>

<file path=ppt/ink/ink1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08:02.2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572 226 8081,'9'-2'0,"-3"-4"0,-2 4 844,2-4-111,-4 4-395,5 2 1,-1 2-224,0 4 0,-1-2 140,-5 8-64,-7 7 0,-5 8-60,-11 7 0,-4 1-209,-7-1 0,-7 7-93,1-1 1,-6 6 150,6-5 1,-7 1-89,7-2 1,-6-5 160,6-1 0,-1-1 32,7-10 0,7 4-37,4-10 1,4 4 36,1-9-192,9-4-106,1 7 0,16-13 6,3 4 0,12 1 134,6-1 0,6 0 264,5-6 1,4 0-109,8 0 1,0 0 121,0 0 1,5-2 123,1-4 0,-2 2 190,-10-7 0,2 5-82,-8-5 1,1-1 184,-7-5 1,-5 5-198,0 1 1,-8-1-177,2-5 1,-9 0-149,-3-1 0,-7 1 103,2 0 1,-4-3-147,-2-3 0,0-3-281,0-9 1,-8-2-359,-4-3 0,-3 2 191,-2-8 1,-1-6-226,1-6 0,2 0-299,3 6 0,-1 8 309,7 4 0,-2 5-1414,3 7 2019,3 3 0,-6 7 0,8 1 0</inkml:trace>
</inkml:ink>
</file>

<file path=ppt/ink/ink1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08:02.5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0 139 8084,'0'-29'2144,"0"0"1,8 6-1180,4 12 0,3 5-1008,2-6 1,6 8 238,0-1 1,-5-3 1120,-7 2-1387,1 0-602,5 6 0,-2 2-1101,-3 4 0,-4 11 873,-8 12 1,-4 6 899,-8 5 0,-7 4 0,-16 8 0</inkml:trace>
</inkml:ink>
</file>

<file path=ppt/ink/ink1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08:03.3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3 346 8416,'-2'9'2072,"6"-1"-2461,19-8 1,4-8 309,7-3 0,1-4 626,-1-3 0,1 7-395,0-1 0,-3 1-154,-3-7 1,-4 3-221,-8 4 0,-1-5 93,-5 5 1,3 1-785,-8-2 429,-1 1 208,-5-6 0,-2 7-124,-3 4 433,-5 4 0,-7 4 8,-1 4 0,7 4 320,-1 7 0,9 8-61,-3 4 0,-2 3-39,2 3 1,-1 1 205,1 5 0,4 1-133,-4 4 0,-2 2 232,3-7 0,-7 5-334,6-6 0,1-1-318,5-11 0,0 3-940,0-8 717,0 0-331,0-6 455,0-7 1,0-4-420,0-12 1,0-4 25,0-7 1,5-6-104,1 0 1,0-6 379,-6 6 1,-2-8 315,-4 3 0,2 3 28,-7 2 0,5 5 513,-5 7 930,7-5 0,-6 14 96,4-3-695,4 3 0,-11 4-335,7 3 1,0-1-382,6 8 1,0-1-56,0 7-205,0-9 1,8 5-148,4-8 1,5-1 201,6-5 1,4-2-1154,8-3 0,7-11 560,4-7 1,-2-8-434,2 3 1,0-5 414,6-2 0,-2-7 197,-4-4 1,4-4 492,-4-2 0,2 2 15,-1 4 0,-5 4 12,-8 7 1,-5 8 123,0 4 0,-8 12 1327,2 5 1,-4 4-723,-1 2 0,-7 0 315,1 0 1,-8 4-495,1 7 1,-3 1-101,-2 11 1,0-2-193,0 2 1,-5-2-283,-1 8 1,-8-6 137,3 6-292,3-8 0,-5 4-1751,7-8 1411,0-7 1,14-2-722,3-8 1,12-2 434,6-4 0,6-6-168,5-11 0,6-2 359,12-3 1,-4-3 242,3 8 1,-3-6 349,-2 6 1,-2 6 345,-4 5 0,-4 8 473,-7-1 0,-2 3-470,-5 2 1,-3 0 1433,-7 0-1374,-1 0 0,-2 2-442,-3 3 118,-4 5 0,-10 9-237,-4 4 0,-6-2-1122,-11 8 0,-4-6 610,-7 6 0,-3-6-348,-3 6 0,3-2 354,-3 2 0,4-3 758,1-2 0,6-5 134,0 4 1,8-4 246,-2-2 1,6-5-199,5-1 52,5-7 1,7 6 400,0-4-197,0-4 0,7 3-469,5-10 0,3 1 101,3-8 1,5 1-818,0-7 0,0 1 178,-6 0 0,-2-1-14,-3 1 0,1-6-75,-7 0 0,0-2 505,-6 2 0,0-4 0,0-7 0</inkml:trace>
</inkml:ink>
</file>

<file path=ppt/ink/ink1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08:03.5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381 35 8240,'0'-17'880,"2"7"-407,4 4-261,-4 4 1,5 10 222,-7 4 0,0 13-106,0 9 1,0 8-60,0 10 1,-2 16 56,-3 6 0,-5 9-294,-7 4 1,5-38 0,-1 1 61,-2 2 0,1 0 1,0 2-1,1 0-30,-1-2 1,-1 0 0,3 1 0,-1 1-765,-4 4 0,0-1 364,2-3 1,-1 0 240,-5 10 0,0-1 1,6-11-1,3 0-794,0 0 0,1-1 0,-9 38 3,3-14 1,8-12 884,3-5 0,-2-12 0,2-6 0,3-3 0,1-3 0</inkml:trace>
</inkml:ink>
</file>

<file path=ppt/ink/ink1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08:04.0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8074,'10'0'0,"5"-2"816,-3-3 1,3 3-46,2-4 0,1 4 330,-1 2 0,0 0-614,1 0-650,-1 8 0,-2-5-376,-3 9 0,-4 0 333,-8 5 1,0 6-2350,0 0 2555,-16 15 0,-3-9 0,-16 13 0</inkml:trace>
</inkml:ink>
</file>

<file path=ppt/ink/ink1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08:05.0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295 0 8557,'9'10'0,"7"-4"0,7-4 0,2-2-280,0 0 0,3 0 485,-4 0 0,-1 0-46,-6 0 215,0 0-426,-7 0 0,-3 7 58,-7 5 0,-3 3-341,-9 3 0,-1 5 139,-16 0 1,6 6-85,-6-6 1,6 0 83,-6-6 0,8 0 227,-2 1-107,4-1 189,1 0 1,9-5-99,3-1 0,12-7-11,5 2 1,5-4 111,1-2 33,8 0-82,-6 0 0,6 0 110,-8 0 0,1 0 151,-1 0 421,0 0-392,-7 7-131,-2-5 0,-8 8 47,0-4 1,-6-2-74,0 7 1,-7-5-250,1 5 0,-9-5 118,-2 6 1,0-7-274,6 7-113,7-8 121,-5 11 1,13-11 74,-4 8 0,6-9 30,6 3 1,3-4-75,9-2 1,-1 6 111,0 0 1,-1 1 60,-5-1 0,-1-2-126,-5 7 270,-3 1 1,-2 11 46,-11 0 1,-12 0 80,-6-6 1,-6 8-100,-5 4 0,3-2 73,-3 2 0,4-8 236,1 2 1,2 2-145,5-2 0,3-2-234,7-9 1,3 3 345,3-3-782,5-5 114,7 9 1,2-14-48,3 3 0,13-3 78,10-2 0,5-2-51,2-3 0,-1-3-280,1-4 1,-2-3 174,-5 4 0,3 1-9,-8-2 0,0 7 77,-5-7 0,-7 6-473,1-5 468,-9 7 1,5-6-155,-8 5 226,-8 3 1,-1-6 105,-8 8 0,-1 0 266,1 0 1,5 0-118,1 0 992,7 0-522,-11 0 129,13 0 0,-12 8-183,9 3 1,-7 5 1,6 1 0,-7 8 45,1 4 0,-3 11 135,-2 6 0,-1 4-169,1 2 0,0 6-139,-1-1 1,1 1-471,0-6 1,1-8 142,5-4 1,-2-5-650,7-6 431,0 3 0,4-14-344,-4-1 95,4-7 97,-5-10 1,14-10-155,5-7 0,9-8 177,2-10 0,8-7-93,-2-4 1,3-4 94,3-2 1,-1-6-38,1 1 0,5-1 56,1 6 1,-1 2 69,-5 4 0,-1-2 160,1 8 1,-8 7 155,-4 10 1,-4 4 1225,-2 1-1032,1 1 1,-9 6 778,-3-1-347,-4 8-601,-2-3 0,0 14 116,0 5 1,0 5-167,0 6 0,-6-2 19,0 8 0,-5-8-145,5 2 0,-5 2-102,5-2 0,-2 0 88,2-5 1,4-1-238,-3 0 1,3-5-92,2-1-249,-8 1-353,6 5-526,-6 0 929,8-7 614,0 5 0,-7-13 0,-3 6 0</inkml:trace>
</inkml:ink>
</file>

<file path=ppt/ink/ink1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08:05.5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52 7929,'0'-12'1326,"0"1"-871,0 7 0,0-6 330,0 5-242,0 3 126,0-6-483,7 8-350,-5 0 122,6 0 0,-8 2 139,0 4 1,0 3-313,0 9 0,0-7-94,0 1 53,-8-1 0,6 7-107,-3-1 324,3-8-125,2 7 98,0-7 1,5 3 93,1-1 1,2-7-52,-2 2 0,-3 2 731,9-2-496,-8 7 0,3-3 546,-7 7 0,0-6-129,0 1 0,0-1 89,0 7 0,0-1-440,0 0 0,-1 1-353,-5-1 1,2 0-107,-8 1 1,7-1 240,-7 0-964,1 0 0,-1-1-77,1-5-337,7-3 0,-6-8-431,4 0 1164,4 0 0,-5-10 12,7-7 573,0-8 0,7-9 0,3-1 0</inkml:trace>
</inkml:ink>
</file>

<file path=ppt/ink/ink1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08:06.2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260 18 8705,'7'-10'1775,"5"4"-1698,3 4 115,3 2 1,-7 0-97,1 0 0,-8 2-111,1 4 0,-3 6 56,-2 11 1,-2-2-235,-3 8 0,-7-1 53,-11 7 0,-2 2 118,-4 3 0,-3 2 44,3 4 1,2-1-8,-2-5 0,8-4 60,-2 5 0,5-11-108,7-1 0,-2-8 111,7 2-68,-8-3-275,12-3 92,-5-7 9,7 5 1,2-13 47,3 4 0,-1-10-24,8-2 1,5-7-17,6 1 0,2 2 49,-2-1 0,-2-1 135,8-5 1,-8 6-131,2-1 535,4 8 1,-8-3 280,4 7-284,-3 0 1,-9 1 49,1 5 1,-8-2 334,1 8 0,-3-1-515,-2 6 0,-7 3-38,-5 3 1,-3-4-815,-3 4 0,-5 2 419,0-2 0,-6 6-762,6-6 1,-5 0 320,4-6 1,0 4 77,0-3 0,5 3 87,-4-10 0,10-1 148,1 1 0,8-5 196,-1 6-76,-5-8 0,8 5 837,-4-3-527,4-4 0,8 7 282,0-3 0,2-4 671,-3 4 634,-3 4-430,6-9 192,-8 15-374,0-7-286,0 9-589,0-1 221,0 0 43,-8 1-400,6-1 1,-5-6-126,7 1 96,0-8-431,0 11-676,0-13 745,0 6 0,2-2-390,3-1 1,-1 1 254,8-6 0,-1 0-393,7 0 1,-1 0-251,0 0 1,8-8 1035,4-3 0,11-5 0,4-1 0</inkml:trace>
</inkml:ink>
</file>

<file path=ppt/ink/ink1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08:07.1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449 70 8043,'27'-8'1332,"-4"-3"-916,-4-5 1,-2 5 666,0-1 1,1 8 221,-1-1-568,-7 3-301,-3 2 0,-11 2-146,-7 3 0,-6 5-415,-12 7 0,-4 6 171,4 1 0,2 4-842,-1-5 1,12 0 9,-1-5 0,11-1-453,0 0 0,12 1 258,6-1 0,11-6 444,6 1 0,3-6 166,3 5 0,-1-7 198,1 2 0,-2 3 259,-5 3-219,-3-4 0,-9 7 521,-5-3 0,-3-3 1,-8 3 1,-10-1 475,-7 7 1,-8-1-214,-9 0 0,-7 0-263,1 1 1,-10 5 21,-2 0 0,0 8-159,-5-3 0,-1 5-284,6 2-440,-4-8 579,20-2 1,-5-6-301,13 4 1,3-10-134,7 5 1,9-5-301,3 4 0,8-5 311,9-1 1,5-7-93,18 2 0,-1-4-414,13-2 1,0 0 559,6 0 1,-2 0 260,-4 0 0,2 0 0,-7 0 0,-7 0 60,-5 0 1004,-8 0 1219,4 0-1703,-15 0 0,-3 2 210,-7 4 0,-2 1-206,-3 5 1,1 1-196,-8-7 0,1 7-551,-6-1 1,5-2 203,0 1 0,3-5-1233,-3 5-8,-3-7 265,5 12 1,-1-14 443,-1 3 0,7-3-612,-7-2 418,8 0 222,-11 0 574,13 0 276,-6 0 418,8 0-313,0 0-9,0 8 0,0-4 85,0 7 0,6 1 422,0 5 1,-1-5-321,-5-1 0,0 1 205,0 5-1002,0 0 0,0 1 245,0-1-1069,0 0 0,-7-1 278,-5-5 1,3 2-144,-3-7 0,1 6-1718,-7-6 2533,1-1 0,0 3 0,-1 2 0</inkml:trace>
</inkml:ink>
</file>

<file path=ppt/ink/ink1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08:07.3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10 10965,'-17'-5'0,"1"1"0,5 6 0,5 7 0,4 7 4071,2 1-2387,0 0-1028,0 8 0,8 2 1167,3 8-1245,5-8 0,1 5-110,0-3 0,0-4-162,1-2 1,1 2-239,4-2 1,4 0-252,7-6 0,1-1-1207,0-5 0,7-3 889,4-8 1,4 0-2115,2 0 1,0 0 2614,0 0 0,7-15 0,3-5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47:13.21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451 0 8207,'-18'0'-486,"-7"8"0,4 2 670,-8 7 1,1 8-150,-7 4 1,0 11 1,1 6 0,-1 6-65,1 6 0,-1-3-19,0 9 0,9-8 26,2 1 0,7-9-12,6-2 1,3-7-224,8 1 1,0-3 87,0-3 1,10-7-139,7-4 306,0-4 0,16-9 0,-6-2 0</inkml:trace>
</inkml:ink>
</file>

<file path=ppt/ink/ink1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08:07.4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0 7934,'-17'0'3262,"7"8"0,1 2-3629,3 7 0,-4 0 367,-7 1 0,-23 7 0,-7 2 0</inkml:trace>
</inkml:ink>
</file>

<file path=ppt/ink/ink1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08:15.8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87 8285,'0'-11'-280,"0"-1"0,0 6 335,0-5 491,0 7 0,0-6 15,0 4-390,8 5 0,-4-7-170,7 8 1,-5 0 85,6 0 1,-7 0 180,7 0 1,-6-2-68,5-4 0,1 4 15,5-4 0,0 5-115,1 1 1,-1 0-182,0 0 0,6 0-69,0 0 1,0 0 105,-5 0 1,5 0-554,0 0 0,0 0 272,-6 0 1,6 1-447,0 5 0,-5-4 221,-7 4 0,1-4 549,5-2 0,-8 8 0,-1-7 0,-8 7 0</inkml:trace>
</inkml:ink>
</file>

<file path=ppt/ink/ink1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08:16.0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87 8231,'-17'0'469,"-1"0"134,9 0 0,1-2-326,8-4 1,2 4-223,4-4 1,5 4 140,12 2 1,6 0 23,11 0 1,1-5-245,11-1 1,-4-2 72,9 2 0,-3-1-173,-2-5 1,-2 2-255,-4 5 0,-4 3-1059,-7-4 649,-1 4 788,-7 2 0,-2 8 0,-7 1 0</inkml:trace>
</inkml:ink>
</file>

<file path=ppt/ink/ink1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08:16.3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28 87 8400,'-10'-17'516,"-5"0"-252,13-1 1,4 3 397,15 3 1,8 5-122,10 7 0,7 0-123,4 0 1,2 0-366,-2 0 1,10 7 91,-4 5 0,-2 5-60,-4 6 0,-8-2 2,3 8 1,-5 0-250,-1 6 1,-8-1-122,-4 1 0,-12-1 163,-5 1 0,-4 7-238,-2 4 0,-16-1 147,-7 1 1,-7 0-352,-5 6 1,-7-2 179,-4-4 1,-2-4 6,2-7 1,-3-1-52,9 1 0,0-8 426,5-4 0,1-4 0,-1-2 0</inkml:trace>
</inkml:ink>
</file>

<file path=ppt/ink/ink1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08:16.9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53 8018,'0'-18'-222,"0"9"1,1-5 1274,5 9-186,-4-1-415,13 6 1,-5 4-131,7 7 0,1 3 225,-1 15 1,6 7-43,0 10 1,-2 4-187,-9 2 0,3 0-215,-3 0 1,3 0-185,2 0 1,1-6-57,-1 0 1,0-6-392,0 6 1,-1-7-94,-5 1 1,5-9 287,-5-2 0,3-8-1556,-3 2 449,5-12 850,-7 5 1,3-16 588,-1 0 0,1-16 0,5-11 0</inkml:trace>
</inkml:ink>
</file>

<file path=ppt/ink/ink1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08:17.1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675 35 8107,'0'-9'464,"-2"-5"161,-4 8 0,2 1-175,-7 5 0,-1 0 25,-5 0 1,-6 1-155,0 5 0,-10 4-42,-1 7 1,-3 8-404,-9 4 100,8 4 0,-12 7-194,4 0 0,-2 8-428,1-2 1,5 2-82,8-1 0,1 8-3,4-3 601,4-4 1,8 2 0,0-6 0</inkml:trace>
</inkml:ink>
</file>

<file path=ppt/ink/ink1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08:17.4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52 8062,'11'-15'0,"1"3"0,-1-1 1799,7 7-1204,-1 1 0,0 5-46,0 0 0,-1 1-188,-5 5 1,5 4-395,-5 7 0,-3 2-42,-2 4 1,-4 4-125,-2 8 0,0-6 130,0-1 1,2-4-166,3 4-124,-3-6 0,12 2-18,-9-6 4,9-9 1,-5-1 81,9-8 1,-1-2-160,0-4 1,1 1-149,-1-13 0,6 3-578,0-14 1175,0 0 0,-6-5 0,1-1 0</inkml:trace>
</inkml:ink>
</file>

<file path=ppt/ink/ink1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08:17.5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53 9086,'0'-18'1499,"0"1"0,2 7-1044,3 5 1,-1 3-171,8 2 0,-1 0-1263,6 0 0,1 2 228,-1 3 750,0 13 0,1 1 0,-1 6 0</inkml:trace>
</inkml:ink>
</file>

<file path=ppt/ink/ink1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08:17.91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17 122 8084,'-9'-17'0,"3"-1"93,4 1 1,2 5 116,0 1 1,0 5-24,0-5 1,0 5 696,0-6-2148,8 8 863,-6-3 1,11 9 400,-7 3 0,0 5 0,-6 7 0</inkml:trace>
</inkml:ink>
</file>

<file path=ppt/ink/ink1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08:18.5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553 139 7676,'10'-17'-918,"0"5"837,-5 1 1,-1 1 533,8-2-327,-8-3 0,5 7 48,-3-3 95,-4-5 1,8 13 56,-5-9 661,-3 8-21,6-3-59,-8 7-581,0 0 0,0 9-32,0 8 0,-10 8 247,-7 10 1,-2 7-94,-10 4 1,-6-1-83,-5 1 0,-6 0-131,6 6 0,-8-6-572,1 0 0,5-6-213,2 6 0,3-7-521,3 1 0,5-5 475,0-6 0,8-10-345,-2-8 1,9-7 374,3 2 1,5-6 227,-5-6 1,7-5 235,-2-12 0,4-4 17,2-8 1,10-1 158,7-5 0,2 3-23,10-8 0,0 7 169,5-1 1,7 5 45,-1 7 1,8 3 167,-2 7 1,4 9-12,2 3 1,6 4-120,-1 2 0,3 0 78,-2 0 0,-3 2-90,9 4 1,-10 1-222,-3 5 0,-1 9-230,-9-4 0,-3 4-381,-9-3 1,-4-1 183,-8 0 0,-1 1-346,-5-1 0,-3-6 239,-8 1 1,-8-1-1,-3 7 0,-7-7 369,-5 1 0,-4-6 181,-7 5 1,-1-7 1,1 2 1,5 3 72,0 3 1,0 5 268,-5 6 0,-1 4 0,0 8 0,1 7 215,-1 4 0,1 6-82,-1 6 0,0 3-148,1 8 0,5-3-389,0 3 1,8-10-280,-2 11 1,6-7-484,5 0 1,-1-5 296,7-12 1,-6 0-337,7-11 0,-1-4 360,6-14 1,0-6 413,0 1 0,0-10 0,0-2 0,2-16 0,4-12 0,-4-5 0,21-2 0,-4 1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47:13.650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569 18 10898,'-10'-8'-807,"-5"6"1119,3-3 1,-3 3-33,-2 2 0,-1 0-632,1 0 0,0 0 45,-1 0 0,-5 5-199,0 1 0,-7 10 446,1 1 0,-4 8 89,-1 9 0,5 3-43,0 3 0,6 4-49,-6 8 1,6 6-68,-6 0 1,8-1 74,-2-5 1,10 0 77,1 0 0,8-8-12,-2-4 0,-1-3-17,1-2 1,2-3-57,10-3 1,-2-4-5,7-8 0,1 1-28,5-1 1,8-8 6,4-3 1,-2-6-42,2-6 1,-1-3 98,7-8 1,1-1-191,5 1 1,-5-6 161,5 0 1,-7-6-11,-5 6 0,2 0 92,-8 6 1,-2 5 344,-9 1 24,3 7-327,-5-4 1,-1 16 388,-3 3 1,-4 5-91,-2 1 1,0 2-74,0 4 0,0-2-221,0 8 1,0-8-159,0 2 0,6 2-85,-1-2 0,3-1-348,-2-11 0,-4 4-304,3-3 488,-3-4 0,0-1-394,4-7 729,-4 0 0,6 0 0,-8 0 0</inkml:trace>
</inkml:ink>
</file>

<file path=ppt/ink/ink1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08:18.68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18 8585,'17'-10'1801,"0"4"-1487,-7 5 1,3 2 90,-7 5 0,0 4 155,-6 7 0,0 8-206,0 4 0,0 5 7,0 7 1,0 3-250,0 8 1,0 6 91,0-1 0,0 7-790,0-7 1,-2 9-195,-4-3 0,-2-3-629,-3-3 0,-10 3 582,3-3 685,-3-7 0,-4 0 1,-2-5-1</inkml:trace>
</inkml:ink>
</file>

<file path=ppt/ink/ink1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08:18.9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87 8059,'-6'-23'3410,"0"0"-2481,1 7 1,5 7 139,0 3-303,0 4-272,0-6-240,0 8-286,0 0-300,7 0-825,-5 8 1179,6 2 0,-6 5-593,4-3 1,-3 1-243,9-7 0,-1 0 382,7-6 1,5 0 201,0 0 1,13 0-80,-1 0 0,3 0-55,-3 0 1,1 0 362,5 0 0,-5 0 0,7 0 0</inkml:trace>
</inkml:ink>
</file>

<file path=ppt/ink/ink1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08:19.9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87 8227,'10'0'5815,"-3"0"-5183,-7 0 0,2 0 50,4 0 0,-2-6-286,7 0 0,9-7-113,8 1 0,7 3-537,5-3 1,-1 6 251,7-5 0,-2 7-1227,2-2 1,2 4-49,-7 2 1,-1 8-627,-5 3 0,-1 11 1903,1 1 0,-8 7 0,-2-3 0</inkml:trace>
</inkml:ink>
</file>

<file path=ppt/ink/ink1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08:20.1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8216,'11'-12'2521,"1"1"1,-7 7-2400,7-2-95,-1 4 0,7 2 714,-1 0-67,0 0 0,1 6-863,-1 0 0,0 7 197,1-1 0,-7 5-1055,1 6 0,-9 4 357,3 8 0,-4-1-55,-2 1 1,0 1-403,0 5 1147,-8 3 0,-9 8 0,-10 0 0</inkml:trace>
</inkml:ink>
</file>

<file path=ppt/ink/ink1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08:20.6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35 138 8216,'-12'16'0,"3"-3"1245,1-1-748,2-1 1,8-1-487,4-4 0,6 1 63,11-1 1,2 0 411,3-6 1,5-2-81,-4-4 1,4 2-594,1-7 1,1-1-3,-1-5 1,1 5-149,0 1 1,-7-1-59,1-5 1,-8 0-602,2 0 1,-5-1 331,-7 1 1,-3 5 291,-8 1 1,0 5 315,0-5-46,0 7 553,-8-4 1,0 18-116,-3 7 0,-2 8 108,7 10 1,-6 1 47,6 4 0,1-1 290,5 7 0,0 0-145,0 6 1,0 6-149,0-1 1,2 1-746,3-6 0,-1 3 267,8-3 1,-3 2-256,3-13 0,-3-3-125,-3-9 0,-4 2-378,4-8 1,2-6-192,-3-6-228,1-7 876,-6 4 0,0-10-10,0-4 1,-8-11-49,-3-12 0,-4-4 348,-3-1 0,7-1 0,-1 1 0,1 1 284,-7 4 34,1-3 1,6 14 222,-1 1 0,6 2 1952,-5 9-1613,7 0 0,-6 12 167,5 0-875,3 7 0,-6-3 383,8 7-451,0 0-223,0 1 1,8-3-359,3-4 1,5-3-50,1-8 1,8-4-413,4-7 1,3-3-265,3-15 1,1-9 120,5-14 1081,3 0 0,8-15 0,0 6 0</inkml:trace>
</inkml:ink>
</file>

<file path=ppt/ink/ink1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08:21.0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0 173 10482,'33'-33'0,"-3"7"0,-3 6 0,-2 9 0,-4 3 0,-1 6 0,-5 6 0,-3 8 0,-7 3 0,-3 4 0,-2 2 1677,0 2 0,0 0-1759,0-5 128,-7-1 1,5 0-437,-4 1-285,4-1 1,4-2-61,4-3 0,5-5 357,12-7 1,6-7 26,11-5 1,7-11-35,10-6 1,-1-3 19,7-3 1,1 1 264,5-1 0,-8 8 262,-3 4 0,-6 6 106,-6 5 1,-4-1 345,-7 7 1,-8 0 607,-4 6-566,-4 0-471,-2 0 1,-7 8 83,-4 3 1,-6 5-651,-6 1 1,-9 8-30,-8 4 1,-8 4-234,2 1 1,-6 1 310,-5-1 0,4 1-92,-5-1 0,12-7 212,6-4 0,-2-3-325,2-3 928,8 0 0,1-5-138,9-1 938,-1-7-801,6 4 1,8-16-39,3-3 1,4-5-296,3-1 1,5-6-359,0 0 0,0-6-192,-6 6 0,1-8 124,-1 2 369,-8 4 0,-1-15 0,-8 4 0</inkml:trace>
</inkml:ink>
</file>

<file path=ppt/ink/ink1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08:21.1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0 8180,'-9'8'-332,"1"1"0,8 13 377,0 6 1,6 3 589,-1 15 1,9 10-178,-3 13 0,5 8-255,1 9 1,-5 11 67,-6-47 1,-1 3 0,-3 9 0,0 3-425,1 6 0,0 2 0,-2 7 1,0 2-784,-1 3 0,0 3 673,0 2 1,0 0 0,-4-2 0,0-1 0,-1-1 0,0-1 0</inkml:trace>
</inkml:ink>
</file>

<file path=ppt/ink/ink1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08:21.9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8375,'8'-17'0,"2"7"626,7 4 1,2 4-209,4 2 0,-2 0 87,8 0 1,-8 0-384,2 0 1,-3 0-263,-3 0 0,-2 8-156,-3 3 1,1 5-534,-7 1 0,0 6-743,-6 0 784,0 16 788,-8-11 0,-17 22 0,-11-5 0</inkml:trace>
</inkml:ink>
</file>

<file path=ppt/ink/ink1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08:22.98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33 8340,'-11'16'-47,"-1"-5"1,22-3 147,1-8 1,16-6-65,2 0 0,7-7-35,-1 1 0,7 5-37,-13 1 1,6-2-151,-12 3 1,0 1 121,-6 9 1,-7 5-168,-4 7 0,-5 3 192,-1 3 1,-1 4-20,-5 7 0,-4 1 47,-7-1 1,-6 1-77,0-1 1,-8 1 233,2 0 0,4-3-44,2-3 1,4-4 31,2-8 0,5-5-110,1-1-6,7-7 0,-2 10 51,12-8 1,3-1 87,9-5 0,7-7 0,3-5 0,5 2-110,2-1 1,-1 1 69,1-1 0,-2-3-39,-5 9 0,3-1-221,-8 6 0,-6 0-159,-5 0 104,-8 8 1,3 1 173,-7 8 1,-1 6-40,-5 1 0,-10 1 33,-7-2 0,-5-2-41,5 8 1,-10-3 160,-2 3 1,6 2-21,-5-8 0,3 2 75,-3-2 0,1-4-131,4 4 1,-2-3 2,8-3 1,2-6 59,10 1-7,-5-8-82,14 11 1,-5-11 60,7 7-183,0-7 0,2 10 30,3-8 0,-1 5-81,8-5 0,-7 2 94,7-3-27,-8-3 130,11 6-4,-5-8 0,7 0 93,0 0 0,1-6-71,-1 0 0,-6-7 24,1 1 0,0 3-36,5-3 1,-6 6 292,1-5-162,-1 7 15,7-11 1,-1 13-109,0-4 2,-7-4-468,5 9 187,-13-7-154,6 8 96,-8 0 259,0 0 0,0 8 229,0 3 0,-6 4-147,0 3 0,-7 1 116,1 4 0,3 12 78,-3 11 0,3 4-52,-3 2 1,-1 7-26,7 5 1,-8 3-114,3 2 1,1-2-89,-1-3 0,7-3 58,-2-3 0,-2-12-26,3 0 0,-1-8-62,6-3 1,0-8-401,0-4 346,0-12 70,0-3 274,0-8 0,6-13-208,-1-5 0,11-12-337,1-5 0,2-7 179,10-10 0,-6-2-111,6-4 0,6 1 96,5-1 0,0-5-243,-5 11 0,-1 4 442,1 8 1,-8 5-159,-4 6 1,-4 0 765,-1 12-51,-1-4 284,-8 19-491,-1-6-219,-8 8 0,0 8-31,0 3 0,0 5-249,0 1 1,-6 8 2,1 4 0,-7-2 40,6 2 1,1-8 10,5 2 0,0 2 10,0-2 20,0 0 0,1-6-8,5 1 0,-2-3 21,8-4-97,-9 5 0,11-7-504,-8 9-504,-1-1 446,3 0 102,-6-7 475,6 5 0,-8-15 212,0 0 1,0-9-219,0-14 0,0-6 2,0-12 1,0-9-114,0-7 0,7-14-85,5 2 0,9-10-1017,2 4 1297,8-8 0,2 8 0,7-7 0,-2-1 0,-1 2 0</inkml:trace>
</inkml:ink>
</file>

<file path=ppt/ink/ink1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08:23.6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1 277 8187,'38'-44'167,"-1"4"1,-7 5-1,-3 6 1,-6 6-1,-1 4 1,-3 2-1,2-1 1,2 3-1,2 2 1,-2 3-1,-1 2 1578,-3 4-1689,0 2-168,1 2 0,-7 0-383,1 0 1,-9 8 229,3 4 1,-4 5-133,-2 6 1,0-2 106,0 8 0,-6-6 77,1 6 0,-7-6 239,6 6 0,-7-6 74,1 6 0,3-1 266,-3 7 1,1 0-117,-7-1 1,1 7 134,0-1 0,1 6-115,5-6 0,-4 8-69,3-1 1,-1-5-196,1-2 0,-1 2 87,7-1 0,-6-3-80,7-9 0,-1 2 21,6-8 1,-2 0-140,-4-6 0,4-5 6,-4-1-234,4-7 183,2 4 125,0-8 1,4-4-294,8-8 0,3-7 92,20-15 0,7-1 48,10 0 0,9 1 156,-9-1 1,4 8-7,-4 4 0,-8 10 91,-4 1 0,-5 8 219,-6-1 0,-4 3-44,-8 2 1,-7 2 136,-5 3 1,-3-1-90,-2 8 0,0 1-118,0 10 1,0-3-294,0 3 1,-7 2-103,-5-2 1,-3 7-150,-2-1 0,-7-2 121,1 2 0,-7-8-82,1 2 0,2 2 110,-2-2 0,6 0 80,-6-5 1,8-1 97,-2 0 0,10-1-56,1-5 1,6 2 714,-5-7-123,7 8 141,-4-12-137,8 13 133,8-13-457,2 6 1,5-6-19,-4 3 1,-1-3 22,-4 4 0,-4-2-40,4 2 1,-3-3 211,3 9 1,-4-6 43,4 5 1,-4 1 51,-2 5 0,0 0-105,0 1 1,0-1 304,0 0-57,0 1 8,0-1-533,0 0 0,0-5 187,0-1-933,0-7 1,2 4-19,3-8 0,5 0-362,7 0 1,1 0 215,-1 0 1,2-2-1351,4-4 2202,4-11 0,15-10 0,3-8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47:13.8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87 8511,'0'-11'1623,"0"-1"-1504,0 8 1,2-9-391,4 7 0,3-6 312,8 7 1,3-3 24,3 2 0,2 4 77,4-3 1,3 3-61,-3 2 1,4 0-778,1 0 0,-5 2 83,0 3 1,-2-1-712,2 8 1322,-4-9 0,0 13 0,1-7 0</inkml:trace>
</inkml:ink>
</file>

<file path=ppt/ink/ink1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08:24.3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381 104 8156,'9'-8'1990,"-1"-9"0,-6 0-1077,4 0 0,9 5-855,8 6 0,0 4 17,-6-3 1,1-3-229,-1 2 1,-5 0 98,-1 6 0,-5 2-48,5 4 0,-7-2-759,2 7 0,-4 1 514,-2 5 0,0 2-658,0 4 1,0-1 238,0 6 1,0-5 474,0 6 0,-6-8 170,0 3 1,-7 0 205,1 0 0,-5 4-46,-6-5 0,4 6-61,-4-6 1,-4 8 319,-2-2 0,-4 9-124,-1 3 1,-7-1 115,1-5 0,0-1-59,5 1 1,3-1 22,3 1 1,-2-2-77,8-5 1,0 3-47,6-8 0,7 0-151,4-5 1,4-7 125,2 1 1,0-7-194,0 7 1,16-8 101,7 2 1,9-6-34,9-6 1,9-4 9,7-7 0,9 0-101,-3-1 0,-3 3 124,-3 3 0,-5-1-9,-6 7 0,-9 0 757,-8 6-300,-8 0 187,4 0 1,-10 2-239,-3 4 1,-5-2-8,-7 7 0,0 1-318,0 5 1,-7-5-371,-5-1 1,2 1 212,-1 5 1,-1 0-138,-5 1 0,2-7-550,3 1-152,-3-8 0,5 9 73,-7-7 0,5 0 284,1-6 1,5-2 364,-5-4 241,7-4 144,-12-7 34,14 7 971,-5 3-551,7 7 0,0 2-260,0 3 1,0 5 187,0 7 1,0 1-134,0-1 1,0 0-306,0 0 1,0-5-90,0 0 0,0-1-188,0 6 0,0-5-163,0-1 1,-6-5-1419,0 6 579,-7-8 1,3 9 452,-7-7 0,-6 0-50,0-6 0,-8 0 733,2 0 0,-2 0 0,3 0 0,1-2-58,4-4 1,3 4-42,-3-4 1,10 4 385,1 2 0,3 2 415,-3 4 0,5 9 491,7 8 0,0 8-445,0-2 0,2-2 158,3 2 0,5-1-345,7 7 0,2 0 163,4-1 1,4-5-379,8 0 1,0-8-149,-1 2 1,8-6-266,4-5 1,3-3-422,-3-3 1,4-4-1331,-4 4 1,9-6 1817,3-6 0,7-3 0,-3-9 0</inkml:trace>
</inkml:ink>
</file>

<file path=ppt/ink/ink1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08:25.1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8137,'0'-17'4013,"7"7"-3352,5 4 1,11 4-1136,6 2 0,3 0 261,3 0 1,0 0-216,-1 0 0,1 0 309,-1 0 119,-7 8 0,6 9 0,-6 10 0</inkml:trace>
</inkml:ink>
</file>

<file path=ppt/ink/ink1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08:25.4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191 1 8078,'-44'9'497,"1"-1"0,11 0 738,3 3 1,10 10-1433,7 2 0,8 0 111,-1-5 63,3-1 0,2 0 200,0 1 0,0-7-264,0 1 0,9-7 46,9 7 0,1-8 148,10 2 0,-1-6-24,7-6 0,0-2-294,-1-3 1,1-5-205,-1 5 0,-7-3 245,-4 3 1,-4-3-525,-1 8 460,-9-7 0,-3 5 334,-12-3 0,-3-3-92,-9 9 0,1-3-73,0 2 0,-6 4 118,0-4 1,-6 4 620,6 2-573,0 0 1,7 2 66,5 4-923,3-4 0,16 6 377,3-8 1,14 0 377,10 0 0,15-16 0,11-3 0</inkml:trace>
</inkml:ink>
</file>

<file path=ppt/ink/ink1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08:25.7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537 0 8530,'-18'0'0,"1"0"1130,0 0-1189,0 0 1,5 0-453,1 0 0,7 2 660,-2 4 1,4 3-24,2 9 0,0 7 396,0 3 1,0 13-223,0 5 1,2 6 110,4 5 1,-4-1 30,3 8 1,-3-7 91,-2 7 1,0-9-260,0 3 1,-2-4-358,-3-2 1,1-8-430,-8-4 0,1-3 338,-7-3 1,1-7-290,0-4 1,-2-3 180,-4-3 1,1-8-91,-6-3 0,-1 2-170,-6-2 0,4-3-229,-3-8 1,5-11 769,-6-7 0,-7-15 0,6 1 0</inkml:trace>
</inkml:ink>
</file>

<file path=ppt/ink/ink1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08:25.9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173 1 12148,'0'17'-193,"0"8"827,0 4 0,-6 4-316,0 1 0,-7 9-435,1 3 1,-3 6-290,-2 5 0,1-1-692,5 7 0,-4-5-180,3 5 0,2-13 1278,-1 2 0,-1-11 0,-5 1 0</inkml:trace>
</inkml:ink>
</file>

<file path=ppt/ink/ink1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08:26.7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138 87 7985,'18'-18'0,"5"3"-147,0 4 1,8-3-305,-3 8 1,11-5 514,1 5 0,0 0 545,-5 6 1,0 0-249,-1 0-242,1 0 0,-6 2-119,-1 4 1,-6 4 0,1 7 0,-4-2 44,-2-3 1,0 9-31,1-4 0,-7 4 153,1-3 1,-6 1-26,5 4 0,-7 4 22,2 7 0,-4 3-41,-2 3 0,5 2 165,1 5 0,0 3-110,-6-4 1,0 4 164,0 2 1,0-3-144,0-2 1,0 3-19,0-4 0,0 4-223,0 1 1,0-1 122,0-3 0,-6 3-168,0-4 0,-1-2-17,1 2 0,2-8-71,-7 3 0,5-5 57,-6-1 1,7-3-118,-7-3 1,6-4-105,-5-7 0,-1-3 77,-5-4 1,0 3 17,-1-8 1,-1-1 57,-4-5 0,2 0-27,-8 0 0,0-7-23,-5-5 0,-1-3-110,0-2 1,-1-8 142,-4-4 0,3-4 27,-3-1 0,9-3 244,2-3 0,6 3-101,-6-3 0,14 3 284,-2 3 1,11-1-142,0 1 1,4 5-105,2 0 0,0 6 319,0-6 0,10 8 477,7-2 1,2 4-484,10 1 1,-6 1-154,6 0 1,-2 1-430,2 5 1,1 3 174,-6 8 0,-1 0-627,-6 0 0,-2 2 371,-3 4 1,-5 3-122,-7 9 0,-1 5 248,-5 0 0,-11 8 274,-12-3 1,-4 5-100,-2 2 0,1-8 243,-1-4 0,3 2 722,3-2 0,0-6-391,12-6 0,-3-5 738,15 6-428,-9-8-662,12 3-77,-5-7 0,9 0-75,3 0 0,7-2-83,11-3 0,-2-3-513,8-4 1,-2-3-584,2 4 1,-4-5 499,-8-1 0,0 0-92,0-1 1,-7-5 740,-4 0 0,-4-6 0,-2 6 0,-2-6 0,-4 6 0,-4-5 0,-7 4 0,0 1 23,0 6 114,-1 0 0,1 5 1932,0 1-808,7 7-811,-5-4 0,13 10-135,-4 4 0,-2 5-45,3 13 0,-3 2-110,2 9 0,-2 9 0,-3 8 0,-4 10-414,3 13 0,2-4-1576,-1 4 1605,7-4 0,-11-10 0,5-1 0</inkml:trace>
</inkml:ink>
</file>

<file path=ppt/ink/ink1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08:26.9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1 8067,'-25'0'1075,"6"7"1,-6 3-1602,7 7 526,-7 8 0,-17 2 0,-12 8 0</inkml:trace>
</inkml:ink>
</file>

<file path=ppt/ink/ink1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08:28.3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0 104 8605,'8'-9'403,"-4"1"-321,7 8 0,7 0 125,5 0 1,8-6 160,-3 0 0,11-1-152,1 1 0,10 2-48,2-7 1,2 5-408,9-6 0,-5 7 201,5-7 1,-13 8-717,2-2 0,-6 4 412,0 2 0,-5 2-181,-12 4 1,-5 4 522,-6 7 0,-9 0 0,-1 1 0</inkml:trace>
</inkml:ink>
</file>

<file path=ppt/ink/ink1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08:28.5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1 104 7707,'19'-2'-358,"4"-3"1,6 3 416,11-4 1,1-2 628,11 2 1,-4-5-293,9 5 1,3-5-177,-3 5 0,7-6-205,-7 6 1,-1-1 91,-10 1 1,-3 4-626,-9-4 1,-1 4-412,-4 2 929,-4 0 0,-8 0 0,0 0 0</inkml:trace>
</inkml:ink>
</file>

<file path=ppt/ink/ink1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08:28.8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70 8034,'18'-12'390,"-1"1"0,8 5-695,4-6 1,9 6 536,3-5 0,12 7 533,-1-2 0,12 4-293,-1 2 0,-1 14-201,1 3 0,0 12-162,7 0 1,-9 3 113,-3 3 0,-6 5-199,-6 1 1,0 5-108,-12-6 0,-3 6-72,-14-5 0,-7 7-61,-4-2 0,-8 10-222,-10 1 0,-7 3 84,-15-3-851,-9 5 966,7-1 1,-20 7-463,4-5 1,-4-9 210,5-2 0,1-14 490,4-3 0,-3-1 0,9-9 0,2-4 0,1-5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47:14.0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8511,'7'-10'-454,"-3"3"378,8 7 1,-6 0 206,5 0 1,3 0-8,9 0 0,-4 7 179,4 5 0,2 11-130,-2 6 0,0 3 186,-6 3 0,-5 1-249,-1 5 1,-7-3 43,2 8 0,-4 0-560,-2 6 1,-8-6 237,-3 1 0,-5-9-356,-1 2 1,0-3 124,-1-3 0,1-7-68,0-4 1,1-3 466,5-3 0,3 0 0,8 0 0</inkml:trace>
</inkml:ink>
</file>

<file path=ppt/ink/ink1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08:29.1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53 8037,'12'-16'181,"-1"5"1,-5-3 232,5 8 1,-5 1 43,6 5-295,-1 0 0,7 9-5,-1 9 1,2 1 103,4 10 0,-2 5 195,8 7 1,0 7-116,5-2 1,1 9-298,0 3 1,1 0 112,4-6 1,-3 3-492,3-3 1,-3 4 7,-3-10 0,1-4-204,0-1 0,-7-5 223,1-1 0,-8-3-136,2-3 0,-3-4-357,-3-7 1,0-7 798,1 1 0,7-9 0,1 5 0</inkml:trace>
</inkml:ink>
</file>

<file path=ppt/ink/ink1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08:29.3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831 87 7983,'-8'-23'1900,"-4"0"0,-3 2-1315,-2 9-366,7 5-118,-5 7 1,-1 2 108,-7 3 1,-13 7-303,1 11 1,-13 12 73,-4 11 1,-5 6-561,-7 5 1,1-1-1,11 7 0,-4-1-367,10 1 1,4-3 422,2-8 1,5 0 521,6-1 0,-4 1 0,7 0 0</inkml:trace>
</inkml:ink>
</file>

<file path=ppt/ink/ink1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08:29.6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450 53 7933,'-2'-16'82,"-3"5"0,1-3 41,-8 8 0,1 1-39,-7 5 0,-7 4 315,-3 7 1,-5 4-195,-2 20 0,-5-2 34,0 13 1,-1-6 570,7 6-517,-1 0 0,8 6-126,4 0 1,6 6-227,5-1 0,5-1-740,7-10 0,0 4 472,0-4 0,7-3-627,5-3 1,5-5 953,6-7 0,4-3 0,8-7 0</inkml:trace>
</inkml:ink>
</file>

<file path=ppt/ink/ink1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08:30.0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761 139 7992,'0'-25'3128,"-6"6"-2275,1-4 0,-7 4-735,6 1 1,-1 7 38,1-1 1,2 8-61,-8-1 1,-1 3-30,-10 2 1,-6 2-260,-11 3 0,-4 13 145,-8 11 0,-2 5-50,-4 6 1,10 5 230,-4 7 1,6 1-221,0 5 1,4-2 71,7 7 0,3-7-29,3 1 0,6-5-99,11-6 0,-1 3 111,7-9 0,0 0-106,6-5 1,0-3 17,0-3 1,8-2-251,3-4 0,5-4 1,1 5 0,2-13 172,4-5 1,-2 2-99,8-3 1,0 1 189,6-6 0,-3-8 135,-3-3 1,4-10-50,-4-2 1,3 0 198,3 5 1,-8 1 282,-4 0 676,-4-1-231,-2 9-329,-7 1-230,5 8 0,-13 2 163,4 4-417,-4 3 1,-2 9-41,0-1 1,0 0-298,0 1 1,0 1-186,0 4 1,0-10-1404,0 5 31,0-5 1254,0 4 0,0-5 543,0-1 0,-8-7 0,-1 4 0</inkml:trace>
</inkml:ink>
</file>

<file path=ppt/ink/ink1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08:30.2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 35 8789,'-8'-17'3203,"6"7"-2882,2 3 1,10 7 238,7 0 0,2 0-156,5 0 1,-3 7-127,7 5 0,1-2-1027,6 1 1,-1 1-152,1 5 0,5-6-1720,1 1 2620,-1-1 0,2 7 0,3-1 0</inkml:trace>
</inkml:ink>
</file>

<file path=ppt/ink/ink1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08:30.4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433 1 10483,'17'0'1453,"1"9"-1429,-1 9 0,0 1 37,0 10 1,-1-1 726,-5 7 1,3 2-221,-8 3 0,-1-2-96,-5 8 1,0 1-291,0 4 0,-9 7-209,-9 0 0,-8 7-1108,-15-2 1,-5 5 570,-12 1 0,5-8 532,-5-3 0,2-4-243,-1-2 76,3-8 1,2-10-1,10-9 1</inkml:trace>
</inkml:ink>
</file>

<file path=ppt/ink/ink1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08:30.9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589 53 7956,'0'-18'1009,"0"7"1454,0-1-1938,0 9 0,-2-5-161,-4 8 1,-3 0-955,-9 0 1,-9 0 254,-7 0 1,-14 8 34,-10 3 0,-1 1 227,1 5 1,12-9 35,0 9 0,3-4 43,9 5 0,-3-1-124,14 0 0,6 1-89,5-1 1,9 0 85,-3 0 0,4-3 178,2 3 1,2-7-36,4 13 1,9-8 113,8 8 1,8-9 2,-2-3 1,9 1 292,2 5 0,1-5-145,-7-1 1,1-5 38,0 5 0,-9-7-633,-3 2 1,-3-2 220,-3 2 1,-5-4-1049,-1 3 667,-7 5 467,4 0 0,-24 7 0,-3 0 0</inkml:trace>
</inkml:ink>
</file>

<file path=ppt/ink/ink1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08:31.0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 1 8683,'-10'7'1643,"10"3"1,12 0-209,11-5 1,3 3-676,9-2 0,2 5-330,3-5 1,4 8-864,8-3 0,4 5-605,7 1 0,1 2 1038,10 4 0,5 4 0,0 8 0</inkml:trace>
</inkml:ink>
</file>

<file path=ppt/ink/ink1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08:32.0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1003 122 8002,'-17'-8'0,"-8"0"203,-4-3 1,2 5 210,-2 12 0,3 4-1015,-3 7 1,-4 6 156,4 0 1,-5 8 474,-7-2 0,-3 3 167,-8 3 0,-5 5 244,-1 0 1,0 3-404,6-3 0,1-1 47,-1 7 1,7-8-94,5 2 1,4-3 107,1-3 1,8-1-153,4-4 1,4-4 117,2-8 0,7-5-212,4-1 1,4-5 22,2 6 0,4-7 149,8 7 1,3-8-51,20 2 1,-3-5 86,14-1 1,8 0 113,10 0 1,3 0 314,2 0 1,4 0-25,-4 0 1,4 0-166,-9 0 0,1 0 137,-2 0 0,-9 6-95,-8 0 1,-13 0-62,2-6 0,-10 2 228,3 3-3,-7-3-320,4 6 1,-9-10 50,-5-4 0,-1 2-426,-4-7 1,-4-2 159,3-11 0,-3-2-579,-2-9 1,0 0 281,0 1 0,0-10 52,0-8 0,-5 0 93,-1-6 1,-8 2 54,3-1 0,-5-3-61,-1-3 0,8 5 33,3 12 1,-2 0-544,2 11 0,1 5 28,5 12 665,0 1 0,-8 7 0,-2 3 0</inkml:trace>
</inkml:ink>
</file>

<file path=ppt/ink/ink1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08:32.3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87 8081,'0'-17'0,"0"6"847,0-1 1058,0 8-1264,8-11 0,2 13 456,7-4 0,6 2-732,0-1 0,8 3-131,-2-4 1,9 4-221,2 2 0,1 6-423,-7 0 0,7 7-537,-1-2 1,-7-1 227,-10 2 0,2-3-694,-2 3 0,-6 3 1412,-5-3 0,-9 3 0,5 2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45:04.3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449 18 7931,'19'-2'757,"-8"-4"-459,-7 4 1,-6-6-199,-4 8 0,3 0 475,-9 0-288,1 0 0,-7 0-87,1 0 1,0 0-29,-1 0 1,1 0-106,0 0-20,7 0 0,-5 2 97,3 4 0,-3-2-168,-2 7 1,-1-5-65,1 6 1,-2-1 125,-4 7 1,4 5 161,-4 0 0,-2 7-124,1-1 0,1 10 203,6 1 1,0 6-20,0-6 0,5 8-78,0-1 0,9-5-170,-3-2 1,6-9-232,6-2 1,3-8-43,9 2 0,-1-6 135,0-5 1,8 1-343,4-7 0,4 0 165,1-6 0,-5-8-90,0-3 1,0-5 47,5-1 1,-7-6 113,-4 0 0,-4 0 111,-1 5 0,-3 1 205,-3 0 1,1 0-25,-7-1 0,1 9-72,-1 3 297,-4-4 1,8 8-125,-4-3 0,-5 10 308,5 7 0,-4 3-134,-2 3 0,2 5 66,4 0 0,-4 5-230,4-4 0,-5 1-31,-1-2 1,6-4-365,0 4 1,2-4 143,-3-2 1,-3-5-797,4-1 1,-2-7 406,2 2 0,-4-2-1339,3 2 1807,-3-4 0,6-2 0,2-10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47:14.28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87 8456,'8'-18'1970,"1"3"-1522,8 4 0,3 1-183,3 4 1,-4 4-88,4-4 1,2 3-108,-2-3 1,6 4-225,-6-4 0,6 4 153,-6 2 0,0 0-667,-6 0 1,-5 2 51,-1 4 1,-1-2-211,1 7 1,3 1 342,-8 5 1,-1 0-359,-5 1 840,0-1 0,-15 8 0,-4 2 0</inkml:trace>
</inkml:ink>
</file>

<file path=ppt/ink/ink1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08:32.4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225 35 8051,'-17'-8'2403,"8"-2"-1321,-7 1-1836,14 1 1,-5 10 479,7 4 0,-6 5 528,0 12 1,-5 0-37,5 12 0,-8-2 275,3 13 0,-10 2-908,-2 9 0,0-1 153,5 8 1,7-13-281,-1 7 1,8-10 74,-1 4 467,3-8 0,2-9 0,0-1 0</inkml:trace>
</inkml:ink>
</file>

<file path=ppt/ink/ink1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08:32.6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156 104 8014,'0'-25'2224,"0"-4"1,0 10-223,0 2-2663,0 11 345,0-1 1,5 14 206,1 5 0,0 5 0,-6 6 0,-2 14 111,-4 14 1,-5 13-930,-12 17 0,-2 7 635,11-37 0,-1 2 0,-5 6 0,0 1 0,1 1 0,1 1 0</inkml:trace>
</inkml:ink>
</file>

<file path=ppt/ink/ink1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08:33.0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53 7963,'0'-18'1838,"0"1"126,0 7-602,0 3-426,0 7-427,0 0-275,0 7 0,0-3-12,0 8 1,0-1-439,0 7 0,2-1 161,4 0-262,3 1 1,10-3 25,5-4 0,-5-3-232,4-8 0,2 0 289,-2 0 1,0 0-20,-6 0 1,-5 0 154,-1 0-33,-7-8 1,4-1 530,-8-8 0,-2-1-232,-4 1 1,-4 2 415,-7 3 0,-2-1-840,-4 7 1,-4 0-1888,-8 6 2143,9 8 0,-15 9 0,5 10 0</inkml:trace>
</inkml:ink>
</file>

<file path=ppt/ink/ink1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09:15.1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7939,'0'18'1337,"0"-9"-508,0-1-476,0-8 0,6-2 61,0-4 0,1 4 147,-1-3-212,-4-5-177,13 8 1,-11-6-138,8 8 0,-9 2 251,3 4 1,-4 4-1,-2 7 0,6 8 78,0 4 1,-1 3-83,-5 3 0,0 0 127,0-1 0,0 5-84,0-5 1,0 5-151,0-11 0,2-3 91,4-1 0,-4-5-14,4-2 0,-4-5-35,-2-1-298,7-7 1,-5 6-736,4-5 729,-4-3 0,4 4-720,0-12 0,1-5 134,-1-12 1,-2-4-213,7-8 0,-5 1-8,6-1 0,-7-5-1432,7-1 2325,-8 1 0,11-2 0,-5-3 0</inkml:trace>
</inkml:ink>
</file>

<file path=ppt/ink/ink1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09:15.7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7925,'0'-9'1897,"0"1"-258,0 8-751,8 0 1,-4 0 547,7 0-1019,-7 8 1,9 1 2,-7 8 0,2-1 144,-2-5-1873,-4 5 1149,13-7 0,-11 3-2674,7-1 1565,-7-7 1,10 6 1268,-9-4 0,9-4 0,-5 5 0</inkml:trace>
</inkml:ink>
</file>

<file path=ppt/ink/ink1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09:16.8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35 9535,'-10'-10'959,"3"10"1,9 4-317,3 7-347,-3 1 1,8 7 453,-4 4 0,-3-4-292,9 5 1,-8-5-724,2-2 0,1 0 185,-1 1-884,7-1 1,-9-6 287,8 1 0,-6-8-568,5 2 0,-5-6 494,5-6 0,-1-10 195,2-7 0,3-5 555,-4 5 0,-1-6 0,2 6 0,-3-6 0,3 6 0,-3 2 0,-3 9 0,-2-1-95,7 7 274,-7 0 78,4 6 1,-8 2 665,0 4-82,0 3 0,0 9-307,0-1 0,-2 0-159,-4 1 0,2-1-534,-7 0 0,-1 0 175,-5 1 1,6 5-1330,-1 0 926,1 8 1,-7-10-278,1 8 1,2-3 267,3 3 0,-1 2-253,7-8 649,-8 0 0,12-6 0,-3 1 0,3-1 0,2 0-28,-8 1 0,6-1 28,-4 0 0,4 0 323,2 1 106,0-1 1,0 0 496,0 1-272,0-1 470,0 0-701,0 1 0,0-7 355,0 1-233,0-9-273,0 5 0,0-6 52,0 4-199,-7-4 1,5 5 0,-6-5 306,8 4-442,0-4-133,0 6-170,0-8 67,0 0 0,2-8 126,4-4 1,-2 3-135,7-3 0,-1 1-576,1-6 396,5-8 238,-7 5 0,9-3-324,-1 12 162,-7-5 57,5 7 259,-5-1-148,7-5 312,-8 13 1,1-4-116,-4 12 0,-4-2 127,4 7 1,-6 3 258,-6 9 0,-2 2-161,-3 4 0,-5 1 75,5-7 0,-5 6-1,-1-6 1,2 6-18,3-6 0,-3 2 172,3-2-225,4-4 0,-5 6-96,7-7 0,-1-3 12,1-3-536,4 3 215,-6-13 111,8 13-557,0-13 336,0 6-194,0-8-294,0 7 323,8-5 246,-6 6 1,5-6-119,-7 4 239,0-4 212,0 13-110,0-5 1,-1 7 0,-5 2 99,-6 4 53,-3-4-79,-2 6 1,1-7 167,5-1 1,-5 0-86,5 1 0,1-3 107,-1-3 1,7-3 147,-2-3 140,4-4-431,2 13-16,8-13 1,1 6 1,14-8 23,1 0 0,6 0 39,-1 0 0,-2 0-12,2 0 1,-2 0-25,2 0 1,1 0-21,-7 0 0,2 0-175,-2 0 0,-1-6-201,6 0 0,-7-5-893,3 5 1,-3-7 565,2 1 0,-4-3-687,4-3 0,-4 1 486,-1 0 0,-3-2 766,-4-5 0,5-2 0,-7-9 0</inkml:trace>
</inkml:ink>
</file>

<file path=ppt/ink/ink1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09:17.6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52 363 9134,'-10'8'2562,"1"-4"-2289,3 7 1,4-5-319,-4 6 0,4 1 321,2 10 0,0-4 479,0 4 1,0 2-422,0-2 0,0 6-120,0-6 1,0 6-465,0-6 1,0 2-122,0-2 1,0-9-310,0 3 1,0-9 351,0 3 0,-2-7-669,-3 2 705,3-4 0,-6-12 174,8-7 0,0-2 133,0-10 0,2 2-57,4-2 1,3-2 64,9 8-39,-1 0-19,8 6 1,-4 2 118,8 3 1,-2 4-61,2 8 1,1 0 115,-7 0 0,6 8-105,-6 4 0,0 3 133,-5 2 0,-9 0-167,-3 1 1,2-1 17,-3 0 1,1 1-20,-6-1 1,-2 0 0,-3 1 0,1-9-9,-8-3 1,6-4 57,-5-2 0,5 0-11,-5 0 0,1-10-82,-2-7 0,5-4 3,7-14 0,0-3-563,0-14 283,7 0 185,11-8 0,9 7-118,7-5 1,1 6 70,-1 6 0,9 4-108,3 7 0,-4 8 101,-2 4 1,-3 4-10,-3 2 0,-1 7 96,-4 4 1,-4-1 304,-8 1 258,1 0-338,-1 14 1,-8 1 379,-3 9 1,-4-7-169,-2 1 0,0-1-23,0 7 1,-2 5-143,-4 0 0,5 0-174,-5-6 0,-4 0 119,-1 1 0,3-1-54,2 0 1,-2 0 16,3 1 1,-1-7 10,6 1 0,8-6-27,3 5 1,6-7-344,7 2 1,2-4-418,9-2 0,-6 0 417,0 0 0,-8 0-43,2 0 0,-4 0 279,-2 0 1,-5 0 256,-1 0 1,-7 9 200,2 9 1,-6 1-265,-6 10 0,-9-3 1157,-8 3 0,-2 4-239,2-4 1,2 3 77,-8 3 1,10-6-631,1 0 1,3-8-53,9 2 0,0-10-91,6-1-415,0-1 0,2 5-377,4-5 1,4-3 362,7-8 1,0 0-767,1 0 0,-1-2-33,0-4 1,0 2-348,1-7 1,-1 1 426,0-1 0,1-5-95,-1 5 0,-2 1 321,-3-1 1,3 5-420,-3-6 969,-5 9 0,9-13 0,-7 7 0</inkml:trace>
</inkml:ink>
</file>

<file path=ppt/ink/ink1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09:17.9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 7885,'0'10'5373,"-2"-1"-2656,-3-3-3169,3-4-1161,-6 13-132,8-13 0,0 8 482,0-5 836,0-3 1,0 8 41,0-4 0,-6 3-121,0 9 0,-5 1 199,5 4 0,-5-2 307,5 8-3,0-8 0,0 6 3,1-4 247,-1-4 0,6 0 656,0-7-686,0 0 0,0-1 346,0 1 1,2-9 109,3 3-73,-3-4-600,14-2 0,-7-15 0,9-4 0</inkml:trace>
</inkml:ink>
</file>

<file path=ppt/ink/ink1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09:18.5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9526,'10'0'1678,"-2"2"-931,-8 4-164,0-4 1,0 8-283,0-5 0,0-1 82,0 8-664,0-1 1,0 6 239,0 1 1,0-1-378,0 0-34,0 1 1,0-1-1330,0 0 463,0 1-645,0-1 1963,0-8 0,0-1 0,0-8 0</inkml:trace>
</inkml:ink>
</file>

<file path=ppt/ink/ink1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09:19.0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18 277 8001,'-10'-8'-1153,"2"4"690,8-7 464,0-1 1,2-3 251,4 3 0,-2-1-37,8 7 1,-7-7 105,7 1 0,-1 2-227,7-1 0,-1 5 6,0-5 0,2 1-39,4-2 1,-1-3 1,6 4 0,-1-3-54,2 3 0,4-3 97,-4 8 1,1-5-192,-1 5 1,4-5 82,-4 5-78,-4 0 1,7 6 21,-3 0 38,-4 0 1,6 0-33,-8 0 53,8 8 16,-4-6-1,-1 13 1,1-5 0,-5 7-21,1 0 13,0 1-1,-6-1 0,0 0 51,1 0-46,-1 1 62,-8 7 1,5-4 10,-8 8 0,5-8-11,-5 2 1,0 2 11,-6-2 0,0 2-64,0-2 1,0-2 8,0 8 1,0-8-93,0 2 1,-2 2 101,-4-2 1,2 2-137,-7-2 0,-1-4 180,-5 4 0,0 2 129,-1-2 0,1 2-116,0-2 1,-3-3 160,-3 3 1,2-4-128,-8-2 1,6 1 39,-5-1 0,6-6 86,-1 1 1,-4-3-63,-1 3 0,-5-4 123,-2-8 0,1 0-129,-1 0 0,1-2-7,-1-4 0,0-6 1,1-11 0,-1-3 3,1-9 1,1 0-26,4 1 1,2-3 21,4-3 1,10 3-190,-5-3 0,13 2 47,-1-3 1,4 5-1080,2-5 1,10 3 157,7-2 877,8-5 0,17-6 0,2-1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47:14.4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18 8456,'-11'9'206,"-1"-3"1,9-2 978,-3 2-1183,4-4 0,4 5 89,4-7 0,3 0-45,8 0 1,8 0-19,4 0 0,4 0-41,1 0 0,7-5 9,-1-1 0,1-6-326,-7 6 1,1 1-42,-1 5 0,1 0-1080,-1 0 1451,-7 0 0,6-8 0,-6-2 0</inkml:trace>
</inkml:ink>
</file>

<file path=ppt/ink/ink1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09:20.2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8002,'12'0'410,"-1"0"-330,1 0 0,0 0 1,-1 0 474,3 0 0,1 0-201,2 0 0,-5 0-182,-1 0 1,1 0-212,5 0 1,0 6-224,1 0 1,-1 0-44,0-6 1,1 2-820,-1 3 538,0-3 1,0 8 585,1-4 0,-1 3 0,0 9 0</inkml:trace>
</inkml:ink>
</file>

<file path=ppt/ink/ink1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09:20.4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7924,'0'10'1864,"2"-3"-1515,4-7 0,4 0 137,7 0 0,2 0-177,4 0 1,4 0 41,8 0 1,-1 0-303,1 0 1,-1 0-168,1 0 1,5 0-1145,1 0 1,-3 0 1261,-9 0 0,11 0 0,-3 0 0</inkml:trace>
</inkml:ink>
</file>

<file path=ppt/ink/ink1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09:20.8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260 1 7875,'-11'17'908,"-1"1"1,1 1-356,-7 4 0,-1 4-72,-4 7 1,4 7-143,-4-1 0,-2 0-122,2-5 1,0-6-141,5 0 1,7-6-233,-1 5 0,8-6-271,-1 1 0,3-10-1344,2-1 1770,0-8 0,7 3 0,3-7 0</inkml:trace>
</inkml:ink>
</file>

<file path=ppt/ink/ink1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09:21.0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7982,'12'0'1721,"-1"0"1,1 6-1359,5-1 0,0 7-417,1-6 1,5 7 216,0-1 0,6-3 84,-6 3 1,0-3 36,-6 3 0,2 3-59,4-3 0,-3 1-841,3-1 1,-4 3 447,-2-3 1,0-3-635,1 3 1,-3-6-96,-3 5 897,3 1 0,-13 5 0,6 0 0</inkml:trace>
</inkml:ink>
</file>

<file path=ppt/ink/ink1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09:21.28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 7982,'-8'10'1415,"6"-1"-409,-3-3-1678,3-4 0,4 6 357,3-8 1,7 0 450,11 0 1,-2 1 6,8 5 1,0-4 304,5 4 1,-5 2-268,0-3 0,-2 9-118,2-3 1,-2 5-186,-4 1 0,-10 2 133,4 4 0,-11-2-82,0 8 0,-12 0-40,-5 6 1,-7-1-186,-5 1 0,-4-1-15,-7 1 0,5-6-134,0 0 1,6-10 74,-6-2 0,8-1-481,-2-11 851,4 1 0,7-16 0,1-7 0,7-16 0,-4-11 0</inkml:trace>
</inkml:ink>
</file>

<file path=ppt/ink/ink1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09:21.4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0 7982,'10'0'-340,"-2"8"1024,-8 4 1,0 5-188,0 6 0,-10-2 139,-7 8 0,-1-2-292,-5 2 0,-2 3-325,2-3 0,2-4-284,10-2 1,-3-4-1458,8-1 1722,1-9 0,12-1 0,3-8 0</inkml:trace>
</inkml:ink>
</file>

<file path=ppt/ink/ink1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09:21.7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35 7857,'-8'-17'725,"6"7"0,-7 3-492,3 7 1,2 7 151,-7 5 1,5 11-90,-6 6 1,3 3 204,-3 3 0,-3 5-225,3 1 0,-1 5-313,1-6 1,3 6-238,3-5 1,4-3-502,-4-9 1,4 2 416,2-8 1,6 0-830,0-6 1187,7-7 0,-3-3 0,7-7 0</inkml:trace>
</inkml:ink>
</file>

<file path=ppt/ink/ink1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09:22.2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1 173 7867,'25'-19'-49,"4"-4"0,3 4 5,3-4 1,-8 9 186,-4 3 1,2 5 24,-2-6 0,6 9 55,-6-3 1,5 2 16,-4-2 0,6 4-166,-1-4 0,4 3-10,1-3 1,-5 4-88,0-4 0,-2 4 95,2 2 1,3 0-98,-3 0 0,-4 0 24,-2 0-221,4 0 0,-8 6-184,4 0 247,-3 7 174,-3-3 0,-6 5-59,1-3 310,-8 3-1,3-5-231,1-1 1,-4 5 19,8-8 1,-9 7 43,3-1 0,-2-3 2,2 3 0,-4-7 21,3 7 1,-3-6 37,-2 5-99,0 1 0,0 5 38,0 0 1,6 1-4,0-1 1,0 0-22,-6 1 1,0-1 12,0 0 1,0 8-4,0 4 0,0 4-7,0 1 1,0 3 101,0 3-83,0 4-34,0 8 1,0 0 73,0 0 1,0 7-191,0 5 0,0 3-198,0 2 1,0-2 246,0-3 1,0 3 220,0-3 0,-6-5-142,0-1 1,-5-6 94,5-6 0,-8 2 92,3-8 0,1-1-119,-1-11 1,1 3 254,-1-8-196,-5 0 63,7-5-313,-9-9 0,1-3-184,0-12 0,5-3-98,1-9 1,-3-7-306,-9-4 0,4-5-197,-4-6 1,4 3 319,1-3 1,-1-3 69,-4 3 0,4-6-113,-4 6 556,4-1 0,-6-1 0,-2-2 0</inkml:trace>
</inkml:ink>
</file>

<file path=ppt/ink/ink1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09:23.0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70 7867,'17'-10'0,"-8"-5"-115,-3 3-1,4 5 449,-1-9 635,1 15-322,-2-7 279,-8 8-478,0 0-335,0 8-113,0 1 1,0 3-404,0-1 99,0-7 13,0 4 1,7-8 45,5 0 0,3 2-392,3 3 458,-1-3 0,-2 8 42,-3-4 0,1 3 199,-7 9 1,0-1 20,-6 0 1,-8 2 70,-3 4 0,-11-1-76,-1 6 1,-7-5 124,1 6 1,2-8-27,-2 2 0,8-5 214,-2-7 1,4-1-77,1-4 0,7-4 65,-1 3-431,9-3 1,-5-9-178,8-5 1,2-3-268,4-3 0,-3 1 163,9 0 0,-1 1-124,7 5 0,-1 1-184,0 5 155,1 3 385,-1-6 0,-8 16-78,-3 3 1,-4-1 494,-2 1 1,-2 3-29,-4 9 1,-5-4 166,-12 4 1,4-4-138,-4-1 0,3-1 158,3 0 0,2-5 241,3-1-42,-3-7-1031,13 11 336,-6-13 1,10 6-247,4-8 0,4 0 67,7 0 0,0 0-82,0 0 0,1 2-159,-1 4 156,0-4 1,1 5 109,-1-7 1,-6 6-101,1 0 281,-8 7 1,3-3 0,-7 7 83,0 0 0,-1 1-111,-5-1 1,2-2 142,-8-3 1,9 3-174,-3-3 1,4-3 10,2 3 0,0-6-56,0 5-46,8-7 0,1 10 23,8-9 0,-5 1 57,0-6 0,-7 2 328,7 4 305,-8-4 36,3 13 0,-9-5-366,-3 7 1,-11 0-48,-7 1 0,0-1 880,6 0 1,0 6-471,-1 0 1,3 0 241,3-5 1,-1-1 157,7 0-600,0 1-425,6-1 0,8 0-322,4 0 1,3-7 185,2-4 0,2-4-143,5-2 1,2-8-426,9-4 0,2-5 724,3-6 0,4-4 0,8-7 0</inkml:trace>
</inkml:ink>
</file>

<file path=ppt/ink/ink1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09:23.2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 7794,'-16'9'9293,"7"7"-9484,-9-5 1,9 5 0,7 1-2175,-4 0 2365,4 0 0,-13 8 0,5 2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47:14.90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1 156 8353,'10'-17'-290,"-1"2"-131,-3 3 1,-2-1 243,7 7 1,-7-2 72,2 3 1,2 1 515,-3-8-312,1 8 1,-4-9 1274,4 7-960,-4 0 1,7 1 271,-3-1-543,-4 0 1,8 6 255,-5 0 158,-3 0 55,14 0-592,-7 0 1,3 0 53,-1 0 0,1-6-111,5 1 79,0-1 1,1 6-123,-1 0 1,0 0 65,1 0 1,-1 0-78,0 0 0,1 2 82,-1 3 0,-2-1-18,-3 8 1,3-3-65,-3 3 1,1 3 109,-1-3 0,-3 3-136,-3 3 0,-4-1 65,4 0 0,-6 2-135,-6 4 0,0-1 90,-11 6 1,3 1-19,-9 6 1,4-8 154,2-4 0,1-4 175,5-2 1,1 1 634,5-1-320,3 0-47,-6 0-334,8 1 0,8-7 154,3 1 0,5-8-250,1 1 1,2-3-192,4-2 0,-2 0-284,8 0 1,2 0-1574,9 0 1994,-3 0 0,13 0 0,-6 0 0</inkml:trace>
</inkml:ink>
</file>

<file path=ppt/ink/ink1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09:24.2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1 294 7966,'0'-17'0,"6"0"520,-1 0 0,3-1-251,-2 1 1,3-2-354,9-4 1,-1 2 307,0-8 0,6 8 89,0-3 0,2 5-128,-2 2 0,-3 2-77,3 3 0,2 4 5,-2 8 1,0 0 61,-6 0 0,0 8-147,1 4 1,-1 11 16,0 5 1,-5 13 202,-1 5 1,-1 12-126,1 5 0,-1-2 6,-4 3 0,-2-8-70,7 1 0,-1-5-115,1-6 0,5-3-105,-5-9 0,5-7 95,1-4 1,2 0-613,4-6 1,-4 3 293,4-15 1,2 1-1336,-1-6 1719,6 0 0,-11-15 0,6-4 0</inkml:trace>
</inkml:ink>
</file>

<file path=ppt/ink/ink1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09:24.4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692 1 8057,'-8'9'1519,"-3"-3"1,-11 6-1134,-1 5 1,-13 8-119,1 10 0,-17 3 250,1 8 1,-11 0-162,4 12 1,-5-4-171,5-2 0,6-6-250,6 0 0,10-2-376,1 2 1,10-6-1283,14-11 0,3 2 1721,8-8 0,8 0 0,1-6 0</inkml:trace>
</inkml:ink>
</file>

<file path=ppt/ink/ink1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09:24.7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467 0 7999,'-34'0'353,"-5"0"21,5 0 0,-5 2-163,10 4 0,2 2 74,-1 3 1,5 10-20,-6-3 0,6 10 249,-6 1 0,8 12-234,-2 5 1,3 6-95,3 5 0,2 3-345,3 3 0,-1 3-25,7-9 0,0 1-46,6-6 1,8-6-145,3 0 0,7-10-547,5-1 1,4-8 258,7-10 661,1 1 0,7-9 0,2-1 0</inkml:trace>
</inkml:ink>
</file>

<file path=ppt/ink/ink1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09:25.2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727 16 7973,'-35'0'415,"1"-8"1,-1 7 645,1-5 1,-9 12-1063,-3 5 1,2 6-18,-2 6 0,8-1-17,-3 6 1,-1 9 121,2 9 1,-1 6 44,7 6 1,-1 1 33,0 4 0,9 5 1,2-5 0,5-1-26,2 1 1,7-13 86,5 2 1,3-6-481,2 0 1,7-9 176,5-9 0,3-6-215,3 1 0,7-6-136,3-6 0,5 3-229,2-8 1,-1-3 143,1-8 0,5-5-46,0-7 1,1-2 205,-7-4 0,1-4 229,0-8 1,-9 6 153,-2 0 0,-5 3-171,-2-3 269,0 4 590,-7 7 27,-2 9 1,-8 9-176,0 11 1,0 7 363,0 5 0,-2-2-462,-4 8 0,4-1-36,-4 7 0,-1-6-750,1 0 1,0-6 222,6 6-207,0-8 0,0 4-766,0-8-77,0-7 1,-2-3 1138,-4-7 0,-3-7 0,-9-3 0</inkml:trace>
</inkml:ink>
</file>

<file path=ppt/ink/ink1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09:25.3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17 7961,'0'-9'1543,"0"1"1,4 8-1869,8 0 0,1 6 468,16 0 1,2 1-54,9-1 1,-1-4 508,7 4 0,-6 1-350,6-1 1,-5 0-208,5-6 1,-6 0-455,6 0 1,-7 0-701,1 0 1,-4 0 575,-1 0 536,-8 0 0,-2 0 0,-8 0 0</inkml:trace>
</inkml:ink>
</file>

<file path=ppt/ink/ink1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09:25.6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191 0 7973,'8'10'0,"-5"13"956,9 0 1,-2 15-527,1 8 0,5 3 743,-5-3 0,-3 7-426,-3-6 0,-3 6-180,-2-7 1,-2-1-560,-3 1 1,-5-8-533,-7 3 0,-8 1 168,-4-2 0,2 6-1005,-2-5 1361,-7 7 0,-8-4 0,-8 8 0</inkml:trace>
</inkml:ink>
</file>

<file path=ppt/ink/ink1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09:26.0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8648,'10'-9'880,"7"3"0,2 2-1484,10-2 0,0 4 538,5-3 1,-3 3 616,4 2 0,-10 0-520,9 0 1,-5 0-42,0 0 0,2 0-1064,-8 0 0,-2 2 1074,-10 3 0,5 5 0,-7 7 0</inkml:trace>
</inkml:ink>
</file>

<file path=ppt/ink/ink1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09:26.1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52 7933,'-10'0'143,"3"0"0,20 0 82,4 0 1,6 0 204,0 0 1,4 0-301,8 0 1,-1-6 13,1 0 1,0-1-400,-1 1 0,7 4-810,-1-4 1065,8-3 0,-12 7 0,7-6 0</inkml:trace>
</inkml:ink>
</file>

<file path=ppt/ink/ink1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09:26.5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0 7978,'0'10'1003,"7"-2"251,5-8 1,11 5-834,6 1 0,-2 6-318,1-7 0,-5 7-135,6-6 0,-8 5 106,2-5 0,-3 7-232,-3-1 1,-6 3-167,1 3 0,-8 1-379,2 4 0,-12 4 299,-6 7 0,-11 7-282,-6-1 1,-3 6 645,-3-6 1,-3 1 513,3-7 0,-1-1 280,13-4 0,1 2-445,11-8 0,3 0 1659,8-6-1269,0 0 1,2-1-154,4-5 1,4 3-422,7-9 0,2 1-242,4-6 0,0 0-253,12 0 1,-4-2-569,9-3 0,-2-5-238,3-7 1,-3-1 1175,8 1 0,-7 0 0,3-1 0</inkml:trace>
</inkml:ink>
</file>

<file path=ppt/ink/ink1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09:26.6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398 0 7829,'10'2'4123,"-4"4"0,-6 4-3794,-6 7 1,-6 0-179,-11 1 0,-5 7-877,-13 3 1,-15 7 725,-18 5 0,-5 12 0,32-21 0,0 0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47:17.8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18 8317,'9'-8'1754,"-1"6"-1508,-8-5 206,0 7 593,0 0-775,-15 7-270,-4 11 0,-24 16 0,-1 10 0</inkml:trace>
</inkml:ink>
</file>

<file path=ppt/ink/ink1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09:27.6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241 121 8016,'27'-17'0,"-4"0"284,-12-1 1,3 7-4,-8-1 1,5 7 63,-5-7 0,2 8 100,-3-2 0,-3 3 951,4-3 373,-4 4-650,-2-6-45,0 8-697,0 0 1,-8 10-252,-3 7 1,-7 2 23,-5 10 0,-3 6-119,-9 5 1,-5 6-101,-1-5 0,7-1-400,5-6 0,8-5-544,-2 0 0,9-8 450,3 2 1,7-3-405,-2-3 0,-2-6 403,3 1 0,1-8-28,10 1 0,3-3 104,8-2 1,1-2 56,-1-3 1,6 1 259,0-8 1,0 9 259,-6-3 1,-5 4 96,0 2 1,-9 2 391,3 4 0,-4 3 980,-2 8 1,0 8-704,0 4 1,-2 4-40,-4 1 1,3-5-267,-9 0 0,0 0-16,-5 6 1,6-7-273,-1 1 1,8-8-181,-1 2 1,-3 2-557,2-2 0,0-5 272,6-7-760,0 1 0,0-1-40,0 1-168,0-8 245,0 3 420,0-7-126,0 0 597,0-7 1,2-5-436,4-11 1,6 0-38,11-12 0,3 5-181,9-11 1,7-3 196,4-2 0,4-4 490,2-2 0,0-7 0,0-3 0</inkml:trace>
</inkml:ink>
</file>

<file path=ppt/ink/ink1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09:28.2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53 7972,'9'-18'0,"7"7"101,-5-1 0,-1 8 605,1-1-255,1 3 1,5 9-83,1 5 1,-7 5 61,1 6 0,-9 2 8,3 4 0,-4 10 148,-2-5 1,-2 10-144,-4-3 0,3 5-150,-9-6 1,2 0-261,-1-5 0,-4 0-268,3-1 1,2 1 2,-1-1 1,1-7 257,-1-4 1,1-3-778,4-3 1,4-6 345,-3 1 1,1-8 77,-2 2 224,4-5 0,-6-8 179,8-5 0,0-9-189,0-2 0,0-8 63,0 2 1,2-3-54,4-3 1,4 3 108,7 3 0,2-2-420,4 8 1,-3 0 132,3 6 1,2 7-23,-2 4 1,5 4 132,-4 2 1,-7 0 317,-6 0-82,1 8 1,3 2 237,-3 7 0,-5 2-149,-7 4 1,0-4-15,0 4 0,0-1-180,0 1 0,0-4 84,0 4 1,-7-2-559,-5 2 1,-1-4 24,1 4 1,-3-5-159,3-7 1,-3 3-173,-2-9 817,7 1 0,2-14 0,8-3 0,0-4 0,0-3 0,6 1 1,0 0 0,5 5 134,-5 1 0,2 7 1106,-2-2-694,-4 4 0,5 10 285,-7 3 0,-7 12-345,-5 6 1,-11 6-17,-6 5 1,2-1-56,-2 7 0,3-8-192,-3 2 0,4-5 387,7-6 0,9 2-295,3-8 1,4 0-322,2-6-7,0 0 1,8-1-167,3-5 1,11 3 38,1-9 1,7 7-195,-1-6 1,6-1-911,5-5 0,-1 0 516,7 0 1,-2-1-1315,2-5 2041,4 4 0,-6-13 0,8 5 0</inkml:trace>
</inkml:ink>
</file>

<file path=ppt/ink/ink1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09:28.9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771 173 8929,'-17'6'850,"-1"0"1,-5 5-359,0-5 0,-8 7-5,3-1 1,-13 3-85,-5 3 0,-4 5 158,-2 0 1,6 5-369,0-4 1,0 4-7,-6-5 0,8 6-305,4-6 1,5 0 177,6-5 0,2-1-169,4 0 1,10 1-555,-5-1-889,13-8 512,-11 7 379,14-14 1,2 5 519,12-7 1,3 2-114,3 4 0,1-4 419,4 4 0,2-4-159,4-2 1,3 5 86,-3 1 0,6 8 44,5-3 0,-3-1 147,3 1 0,4 1-80,2 5 1,4 0-74,2 1 1,-2-7-104,-4 1 1,2-3 20,-7 3 1,-1-2-3,-6-5 0,1-3 0,0 4 0,-8-4 93,-4-2 0,-4 0 138,-2 0 13,0-8 0,-1-1 16,-5-9 0,-3-1 222,-8-4 0,0-4-43,0-7 0,-8-1-89,-3 0 1,1-5-141,-1 0 1,-1-6-62,-5 5 1,0-5-95,-1 6 0,1-3 11,0 3 1,5 6-212,1-1 1,1 2 0,-2 10 0,-1-6-391,7 6-189,-7 0 0,5 6 322,-3 0 0,1 5-789,4 1-426,4 7-520,-5-4 1242,7 8 0,0 2 848,0 4 0,0 3 0,0 9 0</inkml:trace>
</inkml:ink>
</file>

<file path=ppt/ink/ink1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09:29.2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502 85 8017,'-6'-18'1000,"1"1"1,-3 8-445,2 3 1,2-2 72,-7 2 0,3-1-119,-9 1 0,1 4-138,-12-4 0,3 14 121,-10 9 1,4 8-220,-9 10 0,2 7-287,-3 4 0,7 4 8,-1 2 1,2 0-246,10 0 0,2-6-114,10 0 1,-3-6-488,8 6 1,1-13-105,5 2 0,9-6 348,9-1 1,7-3-550,9-7 0,3-9 1156,3-3 0,4 4 0,8-1 0</inkml:trace>
</inkml:ink>
</file>

<file path=ppt/ink/ink1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09:29.6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606 191 7947,'25'-25'0,"-12"4"479,5-8 0,-11 10 722,5 2 1,-8-1 313,1 7-641,-3 3 141,-2-7 1,0 11-507,0-8 0,-7 9-275,-5-3 0,-9 4-104,-2 2 1,-8 8-172,2 3 1,-9 10 160,-2 2 0,-7 10 52,7 2 1,-8 7 67,2 10 1,-4 1-65,-2 5 0,8-2-196,4 7 1,9-7-86,2 2 1,8-5-134,-2-1 1,11-7-99,6-5 1,5-6-369,1-5 1,7 2 347,5-8 1,9 0-120,2-6 0,8-1-196,-2-5 0,3-3 226,3-8 1,5-2-43,0-4 1,8-3 71,-1-9 1,1-1 111,-2-4 0,0-2 198,-12-4 1,3 2 207,-14 4 0,0 10-57,-6-4 411,-7 3 2856,5 5-2377,-13 1 0,4 10 11,-12 4 1,2 3-507,-7 8 1,1 7-224,-1-1 1,-3 7-118,9-1 0,-3-2-214,2 2 0,4-8-138,-4 2 1,4-4-469,2-1 0,0-1-2691,0 0 2366,0-7 1,0-1-202,0-3 1,2-6 197,4 0 1047,-4-8 0,13-17 0,-5-1 0</inkml:trace>
</inkml:ink>
</file>

<file path=ppt/ink/ink1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09:29.8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0 7937,'-17'0'4766,"0"0"-3794,-1 0-881,1 0 17,7 0-292,3 0 983,7 0 0,7 0-244,5 0 1,-2 6-274,1 0 0,6 5-226,7-5 0,8 8-178,3-3 0,1-1-275,10 1 0,-1-7-526,1 2 0,4-4 38,-4-2 0,4 0-2375,2 0 3260,-8 0 0,-2-8 0,-7-2 0</inkml:trace>
</inkml:ink>
</file>

<file path=ppt/ink/ink1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09:30.0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191 0 8271,'6'18'1456,"0"-1"1,7 6-748,-2 0 1,5 14 282,1-3 1,-1 14 279,-5 4 0,2 8-609,-7 9 1,8 2-131,-3 4 1,-1 2-664,1 4 1,-7 1-187,2-7 0,-8 0-500,-9-6 0,-18 14-775,5-40 1,-4 0 1360,-4 3 0,-3-1 1,-10-5-1,-5-2 0,-2 1 1,-1-1-1</inkml:trace>
</inkml:ink>
</file>

<file path=ppt/ink/ink1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09:31.0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1 138 8924,'7'-9'379,"5"1"219,11 8-280,-4-8-126,22 7 1,-7-15 222,12 5 1,4 1-236,-4-2 0,4 3 17,2-3 1,-2-1-235,-4 7 0,-2-2-29,-3 3 1,-5 3-212,5-4 171,-12 4 240,-5 2-1682,-6 0 883,-1 0 359,0 8-1013,-7 1 1319,-10 9 0,-17 14 0,-10 5 0</inkml:trace>
</inkml:ink>
</file>

<file path=ppt/ink/ink1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09:31.4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294 0 7993,'-9'8'0,"-7"-6"182,7 13-240,-8-5 11,7 0 273,-5 5 1,5-3 72,-7 11-255,-1-4 463,9 13 0,-7-5 25,5 8 81,3 0-195,0 7-141,8-6 1,0 7-368,0-9 74,0-7 56,0 6 1,8-14-244,4 4 1,3-6 92,2-5 1,3-4-92,3-8 0,-4 0 34,4 0-134,-4-8 1,-2-4-18,1-11 18,-1 4 0,-7-12 18,-5 8 1,-3-7 362,-2 1 1,-2-2-12,-3 2 0,-13 2 43,-11 4 1,-3 10 19,-3-5 0,3 13 565,3-1-560,-4 4 0,8 2 654,-4 0-330,4 0-239,8 0 1,5 8-405,1 3 0,7-1-998,-2 1 660,4 1 238,2-3-217,8-1 1,4-6-18,11 4 181,4-4 334,7 5 0,8-22 0,3-4 0</inkml:trace>
</inkml:ink>
</file>

<file path=ppt/ink/ink1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09:31.6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191 0 9529,'-10'0'597,"3"0"1,8 2-419,5 4 1,-2 11 103,8 12 0,-1 9 138,6 3 1,1 13-92,-1-3 0,-2 13-67,-3-1 0,-4-1-229,-8 1 1,0-7 40,0 2 1,-2-7-22,-4-4 1,-6 3-203,-11-4 0,4-4-239,-4-2 1,4-9 108,2-2 1,-3-8-90,-3 2 0,4-11-100,-4-7 0,4-3-241,2-2 0,1-2-1035,5-3 1743,3-13 0,0-9 0,-1-7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47:18.5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8343,'7'-17'1073,"-5"7"-997,6 2 1,0 8-77,3 0 0,5 0 334,1 0 0,2 2-75,4 4 1,2-4 9,4 4 1,4 1-83,-5-1 0,5 2-28,2-2 0,-1-4-201,1 3 1,-1-3-277,1-2 1,-2 0-93,-5 0-222,-3 0-943,-7 0 556,-1 0-169,-7 0 1188,-3 0 0,-22 0 0,3-7 0,-13-3 0</inkml:trace>
</inkml:ink>
</file>

<file path=ppt/ink/ink1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09:31.9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69 7901,'9'-17'0,"7"2"160,-5 3 1,7-1-61,5 7 0,-2 0 706,8 6-476,-8 0 0,6 2 135,-4 4 1,-6 3-168,0 9 0,1-1 199,-7 0 0,-3 6-158,-2 0 1,-4 2-340,-2-2 1,0-3-321,0 3-188,0-4 1,1-4-463,5-3-1227,-4-5 1457,6-7 1,-2-13-37,-1-4 776,9-12 0,-5 2 0,9-8 0</inkml:trace>
</inkml:ink>
</file>

<file path=ppt/ink/ink1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09:32.1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7901,'17'-10'0,"0"5"104,1 3 1,-7 4 162,1 3 0,-7 3 172,7 4 0,-8 3-84,2-4 1,-3 3-33,3-3 1,-4 5-176,4-5 1,-4-1-98,-2 1-206,0-7-554,0 4 459,0-8 0,2-8-254,4-3 1,3-10 503,8-2 0,8-16 0,2 3 0</inkml:trace>
</inkml:ink>
</file>

<file path=ppt/ink/ink1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09:32.3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1 7901,'18'8'467,"-1"1"1,-8 9 621,-3-1-661,-4 0 0,-4 2-72,-4 4 1,3-3 66,-9 3 1,6 4-200,-5 1 1,7 5 39,-2 2 7,-3-1-166,7 9 1,-4-7 53,12 4 1,3 3-418,9-3 1,1 0 215,4-5 0,-4-2-442,4-5 0,-4 3 96,-1-8 0,-9 0-90,-3-5 0,-4-7 146,-2 1 1,-8 5-122,-3 6 1,-20 2 452,-9-2 0,-16 4 0,-6 8 0</inkml:trace>
</inkml:ink>
</file>

<file path=ppt/ink/ink1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09:33.4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337 0 10659,'-18'8'1123,"-1"0"-788,-4 3 0,2 5 36,-8-5 0,6 10-273,-6 2 0,2 0 90,-1-5 0,-3-1-446,8 0 1,0 1-376,6-1-609,7 0 869,-5 1 1,15-3-184,0-4 1,3 5 221,15-5 0,-5 5 28,10 1 0,2 0 360,-2 1 0,6-1-70,-6 0 1,0 0 373,-6 1 1,-5 1-49,0 4 1,-7-4 61,7 4 1,-8-4-224,1-1 0,-3-7-70,-2 1 1,0-6-143,0 5-367,0-7-174,0 4 0,6-10 279,0-4 1,2-4-486,-3-7 0,-1-8 810,8-4 0,7-3 0,8-3 0</inkml:trace>
</inkml:ink>
</file>

<file path=ppt/ink/ink1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09:33.6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8039,'17'0'1215,"0"0"-471,1 0 255,-1 0-633,0 8 268,1-6 1,-7 8-160,1-5 1,-8-1-304,1 8-957,5-1-281,0 7 0,-1-1 573,-3 0 0,-4 0-771,-2 1 1264,0-1 0,-8 8 0,-1 2 0</inkml:trace>
</inkml:ink>
</file>

<file path=ppt/ink/ink1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09:33.9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18 103 8039,'-8'17'191,"6"0"48,-4 1 0,4-7-31,2 1 1,8-9 248,4 3 0,3-4-298,2-2 0,6 0-70,0 0 1,2-2-198,-2-4 0,-2-3 81,8-8 1,-8-1-349,2 1 1,-3 0 149,-3-1 1,-5 1 36,-1 0 1,-7 5-43,2 1 121,-4-1 1,-4 3 115,-4 3 1,-2 6 271,-3 6 1,-5 3 253,5 9 1,-5 6-238,-1 5 0,6 2 175,-1-2 0,2 4-116,-1-5 0,-3 3-61,9-2 0,-3 2-102,2-8 0,4 6-194,-3-6 0,3-6 57,2-6 1,0-5-336,0 6 457,0-8-103,0 3 0,7-7 265,5 0 0,5 0-156,6 0 0,4-2-108,8-3 1,-3 1-105,-3-8 1,4 6-292,-4-5 1,3 7-288,3-2 0,-2 2-1743,-5-1 2350,5 3 0,-14-14 0,6 7 0</inkml:trace>
</inkml:ink>
</file>

<file path=ppt/ink/ink1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09:34.3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8076,'17'7'2569,"0"-3"-2112,1 8 1,5-9-36,0 3 1,0 2-66,-6-2-506,0-1-258,1 3 1,-7 0 307,1 3 0,-9 5-2258,3-5 2357,-12 5 0,-3 9 0,-8 1 0</inkml:trace>
</inkml:ink>
</file>

<file path=ppt/ink/ink1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09:35.1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18 8067,'2'10'481,"4"-4"1,5-4-231,12-2 1,-2-2-450,8-4 1,-8 4 138,2-4 1,2 2-45,-1-1 0,-1 3 45,-6-4-145,0 4 0,-1 10 31,-5 3 1,-3 5 233,-8 1 1,-8 2-31,-3 4 1,-7-4 95,-5 4 1,4 2 207,-4-2 0,4 0-30,1-5 0,7-9 613,-1-3-525,9 4-270,-5-8 0,8 7-525,0-3 314,8-4-563,1 6 79,8-8-242,1 0 538,-9 7 0,-3 3 11,-12 7 0,-5 6 114,-12 0 0,2 2 16,-8-2 0,0-3 430,-6 3 1,7-4-188,-1-2 1,6-1 467,-6-5 0,13 3-184,-1-9 0,11 3 379,1-2-589,3-4 0,4 5-219,3-7 1,13 0 123,11 0 1,5-7-187,6-5 1,-3-3-392,3-3 1,-3 1 231,-3 0 0,-1 2-75,-4 3 1,-2-1 58,-4 7 0,-10 0-109,5 6 202,-13 0 79,11 0 0,-16 0 277,0 0 0,-2 2-63,-10 4 0,1 3 491,-7 9-244,1-1-139,-8 0 0,6 0 152,-4 1 0,6-1-204,5 0 1,-1 1-60,7-1 1,-2-6 126,2 1-183,5 0-71,-7 5 0,10-2-535,4-3-106,-5 3 353,7-5-30,0-1-31,-6-1 378,5 0 230,-7 1 0,0 9-151,0-1 1,-2 0 109,-3 0 0,1 1 287,-8-1 1,1 0-178,-6 1 0,-1 5 12,1 0 0,5 6-75,1-6 1,-1 2-270,-5-2 1,2-2 64,3 8 1,3-8-135,3 2 0,4-4 148,-4-2 0,4 1 29,2-1 0,0 0-22,0 0 1,6 1 24,0-1 1,7-2 138,-1-3 1,3 1-96,2-7 0,3 6-25,3-7 1,-2 1-29,8-6 1,-6-2-169,5-3 1,1-5-24,6-7 1,-6-3-319,0-3 0,-8 4-453,2-4 465,-4 4 188,-2 2 1,-7-6-91,-4-1 0,1-4 340,-1 5 1,0 0 330,-6 5 1,-2 7-149,-4-1 1,4 6 531,-4-5 268,5 7 19,1-4 0,0 6-366,0-3 1,5 1-261,1-8 1,9 7-289,3-7 0,-1 6-233,6-5 0,2 1-194,-2-1 0,0-3 346,-6 8-978,8-7 624,-13 11 1,11-11-1551,-11 7-1334,3 0 3209,-5 6 0,5 0 0,-5 0 0</inkml:trace>
</inkml:ink>
</file>

<file path=ppt/ink/ink1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09:35.7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35 329 8013,'-18'0'890,"9"0"1104,1 0-365,31 0-1109,-2 0 0,23-6-285,-3 0 1,3-13 20,8 2 1,0-4-761,0 3 0,5-7-250,1-4 0,-4 4-627,-14 2 0,-2 2 651,-15-2 0,1 10-130,-7-5 1,-8 5 859,-3-4 0,-13 5 0,-11 1 0,-5 7 0,-6-2 0,-3 4 0,3 2 0,2 2 268,-2 4 1,8 3 156,-2 9 0,4 7 522,1 4 0,1 5-376,0 6 0,5-3 46,1 3 0,7 3-366,-2-3 1,4 0-360,2-5 0,0-1-176,0 1 1,0-2 310,0-4 0,8-3-1443,3-3 1,7-9 129,5 3 1286,-4-11 0,21-6 0,-3-10 0</inkml:trace>
</inkml:ink>
</file>

<file path=ppt/ink/ink1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09:35.8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8248,'34'0'0,"-1"2"0,-4 4 0,-6 5 1146,-4 5-596,-2 1 0,-1 0-108,-5 1 0,-1-1 220,-4 0 1,-4-5-114,3-1-1896,-3 1 1347,-2 5 0,-7 0 0,-3 1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47:18.8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744 35 8277,'0'-17'1814,"0"7"-1811,0 3 56,0 7 1,0 7-166,0 5 0,0 3 158,0 3 1,-7 9 79,-5 7 1,-3 8-90,-3 10 1,-9 2 17,-7 4 1,-3 3-296,-9 8 0,-2 1 238,-9-1 0,3 0-131,-4 0 0,6-2-3,6-3 0,4-12-292,7-12 1,8-5-141,4-7 0,4 1 188,2-12 1,5 3-170,1-15 1,5 1 542,-6-6 0,1-7 0,-6-3 0</inkml:trace>
</inkml:ink>
</file>

<file path=ppt/ink/ink1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09:37.2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87 8493,'0'-25'749,"0"6"-525,7 2 1,3 3 388,7 8 1,3 1-341,3 5 1,-2 0-431,8 0 0,-8 0 91,2 0-98,-4 0 0,-4 2 153,-3 3 0,1 5-126,-7 7 0,0-5-45,-6-1 1,0 7 66,0 5 1,0 0 154,0-6 1,-6 6 59,0 0 0,-5 2 252,5-2 0,-5-4-151,5 4 1,0-9 155,6-3 1,0-5-130,0 6 1,2-8 160,4 1 1,-2-3 39,7-2 0,1 0-123,5 0 1,0 0-525,0 0 1,7-6-222,-1 1 0,0-9-478,-6 3 0,0 1 213,1-1 1,-1 1-1330,0-2 2033,-7-3 0,-3 5 0,-7-7 0</inkml:trace>
</inkml:ink>
</file>

<file path=ppt/ink/ink1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09:37.7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327 347 8509,'-10'-27'0,"3"-4"17,7 8 1,0 0 104,0 5 0,7 1-25,5 0 1,3 0-326,2-1 0,8 1 315,4 0 17,-4-1 0,8 1 75,-4 0 1,0 5-15,5 1 0,-3 5-104,9-6 0,4 9 11,2-3 0,4-2-139,2 2 1,6 1 116,0 5 1,1 0-192,-1 0 1,-4 7 13,3 5 1,-3 3-131,-2 3 1,-2 1 108,-4 4 1,-2 4 34,-3 7 0,-7 1-7,1-1 1,-3 7-14,-9-1 1,1 2 169,-7-1 1,0-3-124,0 8 1,-1-1 173,-5 1 0,3 4-16,-8-4 0,-1 2-32,-5-2 1,-2 4 19,-3-4 1,-5-2 10,-7 2 1,-3-5-8,-3 5 0,-3-8 2,-9 2 1,-2-3 126,-3-2 0,2-3-85,-8-3 0,-1 2 87,-4-8 1,-1 0-126,0-6 0,-8-5 11,-3-1 1,-1-7 65,-5 2 1,4-4-161,-10-2 1,2-2 165,-2-4 0,6-9 95,0-8 0,-1-14 13,7 3 0,-2-13-55,1 1 1,5-7-153,7 1 1,8-10 45,3 10 0,13-1 6,4 6 0,13-3-193,5 4 1,6 4-367,6 2 0,13 3-547,16 3 1,7-1 465,10 0 0,7 3-924,5 3 1458,11 4 0,2 4 0,7 0 0,3 0 0,3-2 0</inkml:trace>
</inkml:ink>
</file>

<file path=ppt/ink/ink1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09:39.2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0 362 7996,'0'-17'-688,"0"-1"0,0 1 935,0 0 1,0-1 57,0 1 0,6-2-124,0-4 1,6 4 139,-7-4 0,9-2 16,-3 2 0,5-2 99,1 1 1,0 5-192,1-4 1,-7 10-9,1 1 1,-1 8-398,6-1 0,3 18-48,3 10 0,-4 16-10,4 7 1,-4 13 64,-2 10 0,-1 8 143,-5 10 0,3-3-83,-8-3 0,7-4 141,-1-8 0,3-2-28,2-3 0,1-11 60,-1-6 0,6-9-53,0 2 1,2-9 37,-2-2 0,-2-8-460,8 2 1,-8-9 83,2-3 1,2-5-87,-2 5 1,2-7 396,-2 2 0,-4-12 0,6-3 0</inkml:trace>
</inkml:ink>
</file>

<file path=ppt/ink/ink1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09:39.462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675 53 10034,'-17'-22'189,"-1"5"0,7 4 461,-1 13 0,1 0-403,-7 0 0,-5 13-587,0 4 0,-7 20 171,1 3 0,-4 10-59,-1 8 0,-9 3-17,-3 8 1,2 1-52,-2-1 0,7-2-106,-1-3 0,6 1 109,5-8 0,4-7-36,7-9 1,3-5-159,4-1 0,-3-2 470,8-5 0,1-3 1,5-7-1</inkml:trace>
</inkml:ink>
</file>

<file path=ppt/ink/ink1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09:39.9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311 241 8429,'0'-35'0,"-2"1"0,-3-1 0,3 8 22,-4 4 1,-2 4 53,3 1 164,-1 1 0,-2 2-208,-3 3 0,1 7 1,-2 10 1,-1 1 49,-10 11 1,2 6 0,-8 18 1,6 5 111,-6 11 1,8 7-111,-2 11 1,6 0-438,5 11 1,-1-5 144,7 5 1,0-7-181,6-10 1,8-1 15,3-5 0,10 0-91,2-11 1,8 2-74,-2-14 534,4-7 0,1 0 0,5-8 0,7-4 0,8-6 0</inkml:trace>
</inkml:ink>
</file>

<file path=ppt/ink/ink1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09:40.3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604 139 8321,'0'-33'456,"0"4"0,-2 1-153,-4 10 0,-3-1-77,-9 13 0,1 0-221,0 6 0,-8 2-446,-4 4 0,-4 11 126,-1 12 0,-9 8 169,-3 9 1,2 2 148,-2 15 1,6 1-214,-6 5 1,9 6 217,2 0 0,9-6-79,8-6 0,7-3 108,-1-2 0,8-3-25,-1-14 0,10 3 10,7-10 0,5 3-191,6-14 0,4 0 101,8-6 0,-1-7-177,1-4 1,7-4 167,4-2 1,4-8-254,2-4 0,0-11 139,0-5 0,-2-3 191,-4 2 0,-6-2-32,-11 8 1,-4-6 31,-8 6 1084,1 8-512,-1 7 240,-7 8 0,3 8-291,-7 3 1,0 11-60,-6 1 1,0 7-176,0-1 1,0 2-364,0-2 1,0 3-77,0-3 0,0 2-466,0-2 0,0 2-410,0-8 1,0 5 1027,0-4 0,0-1 0,0-6 0</inkml:trace>
</inkml:ink>
</file>

<file path=ppt/ink/ink1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09:40.5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1 208 8369,'0'-25'267,"0"-2"0,2 2 350,4 8 1,5 0-376,12 5 1,2-1-193,4 1 0,6-3 18,-1 3 0,1-1-177,5 1 1,-3 5-252,-3 7 1,1 0-100,-1 0 1,7 0 458,-1 0 0,8 0 0,-4 0 0</inkml:trace>
</inkml:ink>
</file>

<file path=ppt/ink/ink1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09:40.7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243 10 8494,'8'-9'1788,"-4"9"-1517,7 11 0,3 12-433,9 6 0,-4 6 407,4 5 0,2 2 564,-2 5 1,-2 4-419,-9 1 0,-5 0-180,-7 6 0,-7-2-1000,-5 1 1,-11 3 458,-6 3 1,-11 4-363,-6-3 0,-12-3 471,-5 3 0,-12-1 0,35-28 0,1-1 1</inkml:trace>
</inkml:ink>
</file>

<file path=ppt/ink/ink1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09:41.639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650 87 9536,'8'-35'-639,"1"8"468,8 10-197,-7 9 252,-2 8-753,-8 0 534,0 0 0,-16 8 446,-7 4 1,-9 11-55,-9 5 0,-3 5-79,-8 2 0,0-1-9,0 1 0,1-6 24,-1 0 0,2-3 35,4 3 0,3-4 178,9-8 1,5 1 362,0-1-353,8-7 1,2 3 137,7-7-274,8 0 0,4-1 18,12 1 0,11 6 131,6-7 0,5 7 137,7-6 1,1 7-293,4-1 0,2 1-3,-8-1 0,1 3-511,-7-3 1,-5 3 233,0 2 1,-10 1-455,-1-1 1,-3 6 225,-9 0 1,-1 6 433,-5-6 0,-15 8 0,-4-4 0</inkml:trace>
</inkml:ink>
</file>

<file path=ppt/ink/ink1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09:41.7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8477,'0'-17'767,"7"7"250,5 4 1,3 4-957,2 2 0,8 0 37,4 0 1,4 0-56,1 0 1,3 6-384,3 0 0,-3 0-1172,3-6 1512,-3 0 0,-3 7 0,1 3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47:19.0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0 9101,'0'19'720,"0"4"0,0-1-343,0 6 0,-1-5-150,-5 6 1,2 0-60,-8 6 1,7-1-236,-7 1 1,8-6-177,-1 0 1,3-1-350,2 7 0,0-8 166,0-4 0,0-4-375,0-2 1,0-5 137,0-1 0,2-7 663,3 2 0,-1-4 0,8-2 0,-1-8 0,6-1 0</inkml:trace>
</inkml:ink>
</file>

<file path=ppt/ink/ink1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09:42.3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1090 68 8505,'-17'-27'655,"-1"2"0,1 16-572,0 3 1,-6 12-183,0 5 1,-10 10-103,-2 2 0,-7 14-269,-10-2 1,-7 11 405,-5 0 1,-3 4-193,-2 2 1,5-1 388,1 1 0,1 0-86,-1 0 0,5-6 42,12 0 1,4-13-81,7 2 1,3-12 39,3 0 0,6-4-25,11-2 0,-1-5 14,7-1 0,0-5-167,6 6 0,14-7 118,3 7 1,20-6 146,3 5 0,10-7-142,8 2 1,9 1-3,8-1 1,0 6 92,-6-7 1,0 1 177,0-6 0,-2 0-116,-3 0 0,-1 0 149,-11 0 1,2 0 215,-14 0 1,1 0-122,-7 0 1,-7-2 20,-4-3 0,-9 1-185,-3-8 0,-7 6-104,2-5 1,-6-1-64,-6-5 0,-4-6-259,-7 0 0,-8-14 140,-4 3 0,-5-5-67,-7 5 0,5-8-33,-4-5 1,-3-3 84,3-1 1,5 6 99,7 5 0,4 5-219,-4 7 0,8 3-255,3 7 0,0 9-279,5 3 0,3 6 727,-3 6 0,1 11 0,-7 10 0</inkml:trace>
</inkml:ink>
</file>

<file path=ppt/ink/ink1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09:42.6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8486,'9'-2'1060,"-3"-4"-1346,-4 4-307,-2-5 452,0 7 0,0 1 186,0 5 0,2-4 303,4 4 0,-2-4 24,7-2 1,8 2 326,10 4 0,6-5 28,5 5 1,4-4-219,8-2 0,2 0-466,4 0 1,-6 0-253,-1 0 0,-1 0-266,-9 0 1,-7 0 226,-5 0 1,-13 0-905,1 0-1136,-11 0 2288,1 8 0,-14 1 0,-3 9 0</inkml:trace>
</inkml:ink>
</file>

<file path=ppt/ink/ink1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09:42.8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18 8246,'-9'-8'1695,"-7"6"-1197,15-6-344,-7 8 1,14 2-130,-1 4 0,7 6 661,-6 11 0,-1 3-202,-5 9 1,0 7-407,0 4 1,-5 4 109,-1 2 1,-6 2-1142,7 4 1,-7-6 244,6 0 0,1-3-593,5-8 1301,0-1 0,7-5 0,3-1 0</inkml:trace>
</inkml:ink>
</file>

<file path=ppt/ink/ink1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09:43.1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33 8472,'12'-16'614,"-1"5"1,-7 5-207,2 12 1,1 11 0,-1 14 843,-2 7 1,-2 3-602,-2 11 1,0 5-212,0 18 0,0 4-2163,0 7 1,-6 10 1722,4-44 0,-2 0 0,-5 3 0,-3 2 0,3 3 0,-1 1 0</inkml:trace>
</inkml:ink>
</file>

<file path=ppt/ink/ink1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10:04.7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7561,'10'0'568,"-1"0"381,-3 0-515,-4 0 1,13 0-166,-3 0 1,-2 0 463,1 0-393,1 0 0,5 0-18,0 0 0,-5 0 408,-1 0-279,1 0 0,5 0-157,0 0 1,-5 0-34,-1 0 1,-5 0-260,6 0 275,-1 0-635,6 0 143,1 0 44,-1 0 0,-5 0-370,-1 0-437,-7 0-415,4 0 951,-8 8 1,2-6-1184,3 3 1032,-3-3 1,4 6 592,-12 3 0,-3 12 0,-9 4 0</inkml:trace>
</inkml:ink>
</file>

<file path=ppt/ink/ink1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10:05.7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278 0 8253,'9'0'371,"-1"8"-188,-8 2 1,0 7-145,0 0 1,-6 1 40,0-1 1,-5 0-171,5 1 0,-7-1 136,1 0 1,-3 0-168,-2 1 0,1-1-29,5 0 142,-5 1 0,7-3-198,-9-4 215,9 5-145,1-14 11,8 5-64,0-7 1,2 0 143,4 0 1,3-1-13,9-5 0,7-10 9,3-7 0,5-5 17,2 4 1,5-4 145,0 5 0,-1-6-13,-10 6 1,3 2 319,-3 9-336,-4-3 0,0 13 53,-8-4-162,-7 4-121,-2 2 0,-8 2-2,0 4 1,-2 5 90,-4 12 0,-4-2-98,-7 8 0,-2-2 85,-4 2 0,4 4 20,-4-4 1,-2 1 54,2-1 0,-1-2 161,7-4 1,0-4-87,0 4 1,5-3 219,1-3 0,7 0-153,-2 0 0,-2-5 100,2-1-190,1 1 56,5 5 1,2-7-148,3-4 1,-1-3 100,8 3 1,-6-4 24,5 4 1,-5-4 24,5-2 0,1-2 12,5-4 1,-5-2-93,-1-3 0,1-4 42,5 3 0,2-3-75,4-3 1,-3 7 91,3-1 1,-4 3-367,-2-3 0,0-1-355,1 7-45,-1 0 214,0 6-70,1 0 197,-9 0 160,-1 0 1,-10 6 380,-4 0 1,-3 7-106,-9-1 0,1 3 252,0 2 1,-6 1-91,0-1 1,-8 2 45,2 4 1,2-4-172,-2 5 1,0 1-7,-5-2 1,5 2-130,0-2 0,6-4 105,-6 4 1,8-4-205,-2-2 1,4-5 14,2-1 0,-1-5-138,1 6 1,6-8-42,-1 1 0,6-3-412,-5-2 325,7 0-124,-12 0 168,15 0 151,-7 0 0,6-6 97,-4 1 199,4-1 366,-5 6-106,7 0 242,-8 0-231,6 0-164,-6 0 1,6 0 306,-3 0-215,3 0-220,-6 0 71,8 0 178,8 8 0,1 1 0,9 9 1,-7-7 0,1 1 1,-1-1-214,6 6 0,-1-5 51,-5-1 0,5-5-577,-5 6 1,5-3 252,1 3 1,0 1-1293,1-7 0,-7 2 193,1-2 1204,-9-4 0,13-2 0,-7-10 0</inkml:trace>
</inkml:ink>
</file>

<file path=ppt/ink/ink1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10:06.7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363 226 8258,'0'-10'-114,"0"-5"10,0 5 0,6-7 73,0-1 1,7 1 248,-1 0 0,3 0-69,2-1 0,3 1-139,3 0 1,-4 1-69,4 5-93,-4-5 1,-2 14 84,1-3 24,-9 3 0,1 2 301,-4 0-267,-4 0 0,5 7 243,-7 5 0,0 3-75,0 3 1,-5 1 13,-1 4 1,-2-2-40,2 8 1,3 0-6,-9 5 1,6 1-33,-5-1 1,7-1-107,-2-4 0,4-4 126,2-8 1,0 1 44,0-1-49,0-8 1,2-1 6,4-8 1,-2 0 123,7 0 1,3-4-161,9-7 1,-4-1 17,4-11 1,-2-2-84,2 2 1,-4-6-245,5 6 0,-11-2-335,-2 2 1,-5 4 273,6-4 1,-8 10-429,1 1 142,-3 8 86,-2-4 1,-7 8 79,-5 0 1,-9 6-33,-2 0 1,-6 7 443,6-1 0,-8 3 0,2 3 0,-1-1 260,1 0 1,-4 0-203,4 1 1,3-1 181,-3 0 1,2 1-105,-2-1 1,-2-2 427,8-3 0,-2 3-224,2-3 0,2 3 42,-8 2 1,8 3-205,-2 3 0,-2-4-229,2 4 1,0-4 43,6-2 0,-1-1-371,1-5 119,0 5 74,-1-7-226,9 1-113,1 5-456,8-13 716,0 6 1,0-10 126,0-4 0,8 2 123,3-7 0,3-1-110,-3-5 0,5 6 158,-5-1 0,-1 8 30,1-2 1,-5-1 368,6 1 115,-9 0 388,13 6-491,-7 8 1,9 0 128,-1 3 0,-2 4-31,-3-3 1,9 1-44,-4-1 1,8 3 41,4-3 0,2-4-113,15-3 1,2 3-124,10-2 1,3-2-190,8-10 0,1 2-176,-1-8 0,-2 3-56,-4-3 0,1 5-389,-12 7 0,3 0-1,-8 0 0,-5 0 235,-2 0 0,-3 0-489,-3 0 1,-5 5-46,0 1 1,-8 8-222,2-3 0,-4-1 1018,-1 1 0,-1 1 0,0 5 0</inkml:trace>
</inkml:ink>
</file>

<file path=ppt/ink/ink1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10:07.8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1 122 8524,'9'-18'1687,"-1"1"-1054,-8 8-183,8-7 0,1 9 211,8-5 0,-5 2-241,-1 5 0,1 3-136,5-4 1,3-2-400,3 2 0,-4 1-445,4 5 1,-4 0-31,-2 0 0,1 7 366,-1 5 0,-2 5 224,-3 6 0,-4 12 0,-8 9 0</inkml:trace>
</inkml:ink>
</file>

<file path=ppt/ink/ink1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10:08.0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10 173 8192,'-8'-9'-367,"6"1"0,2 6 321,12-4 0,3-1-131,2-5 1,1-3 507,-1 3 1,6-1-394,0 1 1,0-3-434,-6 3 1,1-1 494,-1 1 0,0-3 0,0 6 0</inkml:trace>
</inkml:ink>
</file>

<file path=ppt/ink/ink1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10:08.2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85 208 8192,'-2'18'180,"-4"-1"0,2-6 344,-7 1 1,5-1-307,-5 7 0,5-1-59,-6 0 0,8 6 384,-1 0 1,1 0-110,-2-5 1,4 5-686,-4 0 0,6 0 10,6-6 1,-2 0-147,7 1 0,-1-7 206,2 1 0,3-8-329,-3 1 378,3-3 0,2-2-58,0 0 1,1-9 148,-1-9 0,0-7-85,1-9 0,-1-8-220,0-4 1,1-1-5,-1-4 1,0 1-296,0-14 441,1 8 0,-1-11 1,0 6-1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47:19.3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52 8271,'8'-27'329,"2"10"42,7 11 1,2 4-206,4 2 1,-2 6-153,8 0 0,0 13 357,5-2 1,1 10-46,0-4 0,-8 8-133,-4-2 0,-4 4-122,-2 1 0,-7 1-146,-5-1 1,-3 1-47,-2-1 0,-2 1-377,-3 0 1,-7-1-150,-11 1 1,2-8 245,-8-4 0,2-4 58,-2-2 0,-1-7 119,7-4 1,0-4 254,5-2 0,1-8 62,0-4 0,1-9 430,5-2 1,3-10-240,8-1 1,2-1 180,4-5 0,9 9-362,8 2 0,8 3 79,-2-3 1,3 4-306,3 7 0,5 1-214,1 0 1,-1 1-335,-5 5 0,5-3 671,0 9 0,1-9 0,-7 5 0</inkml:trace>
</inkml:ink>
</file>

<file path=ppt/ink/ink1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10:08.5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8667,'10'8'29,"-3"-6"0,-7 7-505,0-3 0,0-2 945,0 8 1,0-1-251,0 6 1,0 1 15,0-1 0,0 0-339,0 1 1,6-7-305,0 1 1,9-7 193,3 7 1,1-8 24,10 2 1,-1-6 45,7-6 1,0 2-209,-1-8 1,7 9 291,-1-3 1,-6 4-120,-5 2 1,-6 0 533,6 0 1,-8 0-29,2 0 1,-9 8 138,-3 3 0,-5-1-259,6 1 0,-9 1 51,3 5 1,-4 6-147,-2 0 1,-2 6-206,-4-6 1,-3 8-563,-8-2 0,-1 3 333,1 3 1,-2-6-756,-4-1 1076,4-6 0,-14 3 0,6-8 0</inkml:trace>
</inkml:ink>
</file>

<file path=ppt/ink/ink1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10:08.88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1 8610,'10'17'578,"-4"0"1,2 1-185,-3-1 0,1 0-497,-6 1 1,0 5 100,0 0 0,0 6-474,0-6 1,0 7 258,0-1 0,-2-2-256,-4 2 0,-3-8 181,-9 2 1,1-4 11,0-1 1,0-9 123,-1-3 0,7-4 557,-1-2-333,8 0 0,-3-2 220,7-4 0,0 2 66,0-7 1,2 5-119,3-5 0,5 5 87,7-6 0,-5 8-101,-1-1 1,1 3-105,5 2 0,-5 0 37,-1 0 1,-7 7-20,2 5 0,-4 3 162,-2 3 0,-6-1 237,0 0 1,-7 0 203,1 1 0,-3-1-229,-2 0 1,5-5 458,1-1-445,7-7-389,-4 12 0,10-14 27,4 3 1,5 3-126,12-2 1,-2 0-152,8-6 0,8 0-514,9 0 0,4-6-1491,2 0 1,0-2 2118,-1 3 0,1-5 0,0-7 0</inkml:trace>
</inkml:ink>
</file>

<file path=ppt/ink/ink1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10:12.51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70 8299,'0'-10'-1008,"-8"-5"855,6 13 0,-5-8 320,7 4 91,0 4 325,0-5-606,0-1 160,0 6-30,0-6-33,0 8-114,0 0 1,-2 10 218,-4 7 1,2 3-130,-7 8 0,-1 3 158,-5 9 0,5 5-87,1 7 1,-1-3 24,-5-2 0,5 1 37,1-8 1,7 6 4,-2-6 0,4 1-97,2-7 0,0-1-135,0-4 0,6-2-215,0-4 0,5-4 103,-5 4 1,6-9-164,-7-3 1,9-7 72,-3 2 0,-1 1-32,2-1 0,-1 0-42,6-6 0,3-10-325,3-7 645,-4 0 0,14-16 0,-7 6 0</inkml:trace>
</inkml:ink>
</file>

<file path=ppt/ink/ink1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10:13.2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174 70 8151,'9'-10'-27,"-1"2"200,-8 8-135,0 8 1,0 2 143,0 7 0,0 8 224,0 4 0,-8 11-342,-3 6 1,1 12 68,-1 5 0,-1-1-242,-5 1 0,5-7 144,1 1 1,5-5-70,-6-6 0,7 2 17,-7-7 0,8-3-104,-2-9 0,5-2 100,1-4 0,-2-10-72,-4 5 128,4-5 23,-6-3 485,8-3-418,0-7 1,0-1-265,0-5 0,-5-4 22,-1-7 1,0-2-237,6-4 1,-6-4 57,0-8 0,1 1-135,5-1 1,0 2 49,0 4 1,5-3-14,1 3 1,6-9 392,-6-3 0,7 1 0,-2 5 0,-1 1 0,2-1 0,-1 0 0,6 1 0,-1 5 0,-5 0 0,5 0 55,-5-5 1,5 7 114,1 4 1,0-2 115,0 2 1,1 0 210,-1 6 1,0 5-136,1 0 1,-1 3-6,0-3 0,1 3-219,-1 3 0,0 4 8,0-4 0,1 4-128,-1 2 1,0 0 49,1 0 0,-1 0-212,0 0 1,-1 2-138,-5 4 1,4 4 125,-3 7 0,-4 0-30,-3 1 1,-3 6 22,-2 5 1,-7 4-165,-5 2 0,-9 1 6,-2 4 0,-6-3 105,6 3 1,-2-9 173,2-2 0,6-8 173,-1 2 0,3-4-129,9-1 0,1-1 147,5 0 0,1-5 291,5-1 1,4-5-94,7 5 1,2-5 78,4 6 1,2-6-106,4 5 0,4-1-75,-4 1 0,-4 5-198,-2-5 1,-6 4-234,-5 3 1,1 1 15,-7 4 0,0-2 96,-6 8 1,-8-6-250,-4 6 1,-9-8 46,-2 2 1,-8 2 294,3-2 0,-7 0-26,-5-6 0,3-1-35,-3-5 1,-3 3-122,3-8 1,2-1-129,9-5 1,4 0 91,8 0 0,1-2 197,5-3 0,11-13 0,9-9 0</inkml:trace>
</inkml:ink>
</file>

<file path=ppt/ink/ink1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10:13.7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10337,'2'17'254,"4"0"1,-5 0-10,5 1 1,-4 1-190,-2 4 1,0-2 75,0 8 1,0-6-438,0 6 0,0-8 147,0 2 1,0-4-186,0-1 69,0-1 222,0 0-58,0-7 21,0-3 430,0-7 1,0-7-194,0-5 1,0-5-356,0-6 1,0 2 173,0-8 1,0 6-62,0-6 1,0 8 21,0-2 0,8-2-458,3 2 691,5 0 0,1 5-97,0 1 1,1 6 218,-1-1 0,-2 6-76,-3-5 0,3 7-619,-3-2 241,3 4 1,2 2-177,1 0 1,-7 2-135,1 4 0,-8 4 481,1 7 0,5 0 0,0 0 0</inkml:trace>
</inkml:ink>
</file>

<file path=ppt/ink/ink1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10:14.08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35 7754,'0'-9'678,"0"1"1,0 21-909,0 5 0,-2 3 307,-4-4 0,5 6-68,-5 0 1,4 0 78,2-5 0,0-7-78,0 1 0,8-3 45,3 3 0,-1 1 2,1-7 1,1 0 49,5-6 1,2 0-77,4 0 1,-3 0-39,3 0 0,-4-8-157,-2-3 1,4 1 113,-3-2 0,1 1-96,-13-6 1,5-1 73,-5 1 0,0 0-112,-6-1 1,-6 1 113,0 0 0,-7 0 2,1-1 1,-9 9 51,-2 3 1,0-2 158,6 2 0,-7 1-317,1 5 1,0 2 91,6 3 1,0-3-49,-1 4 1,7 2 70,-1-3 0,7 3-60,-7-2 19,8-4 0,-3 7-130,7-3 53,0-4 0,7 8-123,5-5 300,11-3 0,11-2 0,11-9 0</inkml:trace>
</inkml:ink>
</file>

<file path=ppt/ink/ink1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10:14.4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 8209,'11'0'-56,"1"0"-366,-8 0 172,4 0-62,-8 7 416,0 3 0,0 7-51,0 1 0,-6-1 47,0 0 1,-6 2-128,7 4 0,-7-3-4,6 3 198,1-4 1,5-2-64,0 0 0,2-5 69,3 0 1,3-7-89,4 7 0,3-8 218,-4 1 1,5-3-21,1-2 0,0 0-113,1 0 1,-1-2-85,0-3 1,1-3-100,-1-4 0,-2-3 31,-3 4 1,-5-5 77,-7-1 1,0 0-104,0-1 0,0 1 116,0 0 1,-7 1-3,-5 5 1,-3-3-5,-2 9 0,-1-7 105,1 6 1,0 1-304,-1 5-450,1 0-241,0 0 336,7 0-1451,3 0 1901,7 7 0,7 3 0,3 7 0</inkml:trace>
</inkml:ink>
</file>

<file path=ppt/ink/ink1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10:15.1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1 675 8231,'0'-18'-1,"2"7"-6,4-1 0,3 7 70,9-7 0,-1 1 35,0-7 0,0-5 166,1 0 0,-1-2-183,0 2 1,1 4 104,-1-4 1,0-2-264,0 2 1,-7-8-2,-4 2 0,2-3 1,-3-3 0,1 0 84,-6 1 1,0-1 10,0 1 0,0 5-149,0 0 57,-8 8 1,5-4-79,-9 8 2,8 7 115,-11 2 0,11 8 13,-8 0 0,7 0-85,-7 0 0,6 2 51,-5 4 1,5 6 50,-5 11 0,7 4-2,-2 7 0,2 1 5,-2-1 1,4 9 20,-3 3 1,-3 0 7,2 6 0,-1-4 35,1 9 1,2-7 151,-8 2 0,3-6 5,-3 6 1,3-2-99,3-10 0,4 1-62,-4-7 1,-1 1-56,1 0 0,0-9-6,6-2 0,0-5 21,0-2 1,0-5-19,0-1 155,0-7 28,0 4 1,0-10-7,0-4 0,0-4-57,0-7 1,0-8-536,0-4 0,0-3 133,0-3 0,8 6-45,3 0 1,10 6 16,2-6 1,2 10-249,-2 2 0,-3 2 380,3 9 1,2 0 297,-2 6 0,0 0 526,-6 0 0,0 0-393,1 0 0,-3 2 172,-3 4 0,1-2-246,-7 7 0,1-1-302,-1 1 0,-4 5 191,4-5 0,-4 5-243,-2 1 1,-2 0-45,-4 0 1,-3-5-306,-9-1 1,7-7 213,-1 2 0,1 2 49,-7-2 1,7-1 721,-1-5-7,8 0 109,-3 0 91,7 0 947,0 0 0,2 6-1156,3 0 1,-1 7-140,8-1 1,-1-3-273,7 3 30,-1-1 0,6 7-129,0-1 0,0 0-437,-6 1 1,8-5 500,4 4 0,4-3 0,1 11 0</inkml:trace>
</inkml:ink>
</file>

<file path=ppt/ink/ink1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10:15.7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 8200,'17'0'1149,"6"2"-862,0 4 0,8 11 1478,-2 12-1142,3 3 1,3 5-34,-1 3 1,-7-1-209,-4 7 0,-5 2-469,-7 9 0,-7 1-437,-15 11 1,-12 0-566,-24 18 0,21-41 0,-3 0 1089,-7 9 0,-3 0 0,-3-2 0,-3-1 0,-3 4 0,0 0 0</inkml:trace>
</inkml:ink>
</file>

<file path=ppt/ink/ink1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10:18.3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294 70 8047,'-10'0'43,"3"-8"1,5 6 111,-4-3 1,4 1-82,-4-2-268,4 4 169,2-6 32,0 1 1,-1 5 134,-5-4-291,4 4 33,-6 2 142,8 0 1,-2 0 6,-4 0 190,5 0-161,-7 0 264,0 0-265,-1 0 1,-3 0 255,1 0-205,-1-8 6,-5 6 31,-1-5-262,1 7 30,0 7 94,7-5 0,-3 8-12,7-4 0,0-2-20,6 7 1,0-5 33,0 5 0,2 1 37,4 5 1,2-5-32,3-1 205,5 1-202,-7 5 0,8-5 67,1-1 1,-1-5 115,0 6 1,-5-7-170,-1 7 0,-5-8 65,6 1-109,-9 5 1,5-6 160,-8 7-246,0-7-55,0 12 90,-8-7 0,-1 1-155,-8-4 1,-3 1-12,-3-1 1,2 6-204,-8-7 1,8 7 34,-2-6 392,-4-1 0,8 3 0,-6 2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47:19.5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87 8460,'27'-8'-33,"-2"-2"297,-8-7 1,10 7 942,7 5-826,1-5 1,15 8-72,-4-4-213,4 4 0,0-3-57,-4-1 0,4 0 157,-4 6 0,-6 0-613,-5 0 0,-8 2-73,-10 4 0,0-2-342,1 7 0,-9-5 831,-3 6 0,-4-1 0,-2 6 0</inkml:trace>
</inkml:ink>
</file>

<file path=ppt/ink/ink1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10:23.7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35 139 8190,'0'-10'-396,"0"1"-495,0 3 1355,0 4-12,0-13 92,0 5-354,0-7 0,2 1 479,4 5 17,-4-5-230,13 7 104,-13-1-56,6 3-1021,-8 7 0,0 13 41,0 4 0,-2 12-264,-4 0 0,-1 4 359,-5 1 381,-3 1 0,5-1 0,-7 1 0</inkml:trace>
</inkml:ink>
</file>

<file path=ppt/ink/ink1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10:24.0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8352,'10'0'1186,"5"0"1,-5 0-1117,7 0 1,-5 0 125,-1 0 0,-5 0-43,5 0-319,1 0-87,5 7 1,-5 3-441,-1 7 1,-7 2-187,2 4 0,-6 4 51,-6 8 828,-4 0 0,-15-1 0,-1 1 0</inkml:trace>
</inkml:ink>
</file>

<file path=ppt/ink/ink1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10:24.4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6169,'17'-7'531,"0"5"-62,0-14-271,1 14-157,-1-5 0,-2 14-2,-3 5 1,-4-1 33,-8 7 0,5-5 51,1 10 0,0 2 70,-6-2 0,0 8-121,0-2 0,-6-2 38,0 2 1,-1-6-32,1 5 1,4-6 133,-4 1 0,-1-4 146,1-2 232,0 0-207,6 1 3,-8-9-240,6 7 187,-5-14-121,7 5 76,0-7-80,0 0-151,0-7 0,0 3-245,0-8 202,0 8-291,0-11-271,7 5 1,-3-7 253,8 0 1,-6 5-530,5 1 0,-5-1 340,5-5 0,1-6 481,5 0 0,8-16 0,2 3 0</inkml:trace>
</inkml:ink>
</file>

<file path=ppt/ink/ink1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10:24.8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18 104 8281,'17'-19'0,"-5"-4"58,-1 12 0,-5 1 118,6-2 0,-3 7 377,3-7-101,-5 8 17,-7-3-323,0 7-361,0 0 0,0 9 47,0 8 1,-2 1 157,-3 5 0,1 2-40,-8-2 0,3 2-12,-3-2 1,-1-4 5,7 4 1,-2-9 66,3-3 1,3-5 18,-4 5-141,4-7 14,-6 4-70,6-8 151,-5 0-72,14 0 1,3-8 58,7-3 1,1 1 114,-1-1 1,-2 5 2,-3-6 0,3 8 203,-3-1 0,-3 3-17,3 2 205,-8 0-371,3 0 149,1 0-486,-6 0 1,6 9 108,-8 9 0,-2 1-698,-4 10 1,-4 0 64,-7 5 752,0 8 0,-8-5 0,-2 5 0</inkml:trace>
</inkml:ink>
</file>

<file path=ppt/ink/ink1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10:25.0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191 18 8281,'-10'0'-2192,"2"0"2045,8 0 512,0 0 1,2-6-172,4 0 0,-2 0 48,7 6 0,-5 0 88,6 0-80,-1 0-126,6 0 1,-1 8 40,-5 4 0,3 3 63,-8 2 1,-1 1-101,-5-1 1,0 2-153,0 4 0,0-4 44,0 4 1,-7 2-138,-5-1 0,3-1 46,-3-6 0,0 0-153,-5 0 0,0 1 103,0-1 0,-1-2 35,1-3 0,0-2-91,-1-5 1,1-3-99,0 4 1,5-4-205,1-2 1,-1 0 478,-5 0 0,0-15 0,-1-5 0</inkml:trace>
</inkml:ink>
</file>

<file path=ppt/ink/ink1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10:25.2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8264,'0'10'0,"0"5"218,0-3 0,6 3 136,-1 2 1,3 1 167,-2-1 0,2 0-91,3 0 1,6 1 102,1-1 0,1 0-126,10 1 0,2-1-139,9 0 0,2 0-813,4 1 1,4-1-93,-4 0 0,-1 1-534,1-1 0,-8-2 1170,2-3 0,5 3 0,-1-5 0</inkml:trace>
</inkml:ink>
</file>

<file path=ppt/ink/ink1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10:25.8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468 17 8088,'-8'-9'5,"-2"1"-47,-7 8 7,7 0 1,-7 0 59,0 0 0,-2 8 67,-10 3 1,6 5-1,-6 1 1,6 2-38,-6 4 0,2 4-23,-2 8 0,-1 1 85,7 5 0,-6-5 82,6 4 0,0 3-127,5-3 0,7 0 20,-1-5 0,8 0-170,-1-1 1,3-1 103,2-4 0,0 1-237,0-6 1,2-3 14,3-10 1,5 5 39,7-5 26,1-3 1,5-1-108,0-7 1,0 0 85,-6 0 0,0-1 51,1-5 1,-7-4 141,1-7 0,-1 0-80,7-1 1,-1 1 157,0 0 1,-5 1-46,-1 5 0,-5-3 77,5 9 1,-5-1-1,6 6 123,-8 0 1,9 7 13,-7 5 0,0 3 155,-6 3 0,5-1-86,1 0 1,2 6-109,-2 0 0,-3 6-244,9-6 0,-8 6-157,2-6 0,1 0-446,-1-6 1,2 1-354,-3-1-744,-3 0 1694,6 1 0,-8-9 0,0-1 0</inkml:trace>
</inkml:ink>
</file>

<file path=ppt/ink/ink1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10:25.9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87 8970,'6'-6'884,"11"0"0,12-7-439,5 1 1,3 3-163,3-3 0,4 6-578,8-5 1,0 7-1560,0-2 1854,7 4 0,-5 2 0,6 0 0</inkml:trace>
</inkml:ink>
</file>

<file path=ppt/ink/ink1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10:27.5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675 105 8313,'0'-18'-13,"0"1"11,0 0 66,7-1 0,1 7 200,4-1-237,3 9-33,-13-5 1,11 16 30,-7 3 1,0 6 167,-6 6 1,0-1-124,0 6 0,0 3-76,0 10 0,-6-7-132,0 1 0,1 3 34,5-9 0,-6 2-22,0-8 52,0-4 1,4 4-124,-3-11 284,3-5 429,-6-7-269,8 0 1,0-2-148,0-3 0,0-5-79,0-7 0,0-1-7,0 1 1,0-2 0,0-4 0,2 2-33,4-8 0,-2 6-213,7-6 1,1 8 78,5-2 1,-6-2 21,1 2 0,-2 5 153,1 7 1,5 1-79,-5-1 0,-1 3 236,1 8-132,-7-8 1,6 6 1,-5-3 148,-3 3-92,6 9 0,-8 3 6,0 7 1,0 1 2,0-1 1,0 2-148,0 4 1,0-2 87,0 8 0,-2-6-120,-4 6 1,-1-6 73,-5 6 1,-3-8-6,3 2 0,3-6-19,-3-5 0,6 1-23,-5-7 36,7 0 13,-4-6 0,6 0-125,-3 0 121,3 0-147,-6 0 0,14-8 42,-1-3 73,9-5 87,-4-1 300,7 0-318,-8 7 0,7 2 1,-14 10 4,3 4 1,-8 4-13,-3 7 1,-8 8-30,3 4 0,-6 4-64,-6 1 0,1 1-163,-6-1 0,6-1 118,-1-4 0,4 1 42,2-6 0,0-1 39,-1-6 0,3-6 14,3 1 1,-1-6 146,7 5 1,-1-7-81,1 2 199,4-4-170,-6-2-6,8 0-1364,0 0 1241,0 7 1,0 3-1,0 7 0,-2 6 14,-4 0 1,5 1 6,-5-7 0,4 0 0,2 0 0,0-5 4,0-1 1,8-7 56,3 2 1,4-4-69,3-2 0,-1 0 129,0 0 1,1-2-32,-1-4 0,0 2 171,0-7 0,-1 5-122,-5-5 1,3 5 466,-8-6-193,7 9 187,-11-5-410,6 8 181,-8 0-530,0 0 88,0 8 0,-2 3 118,-4 12 1,-4-2-17,-7 8 0,2-2-133,3 2 0,-3-4 86,3-8 0,-3 6-158,-2 0 1,5 0 30,1-5 0,-1-3 139,-5-4 1,5 3-201,1-8 1,-1 5 128,-5-5 1,0 5 38,-1-5 0,1 6 29,0-6 0,-1-1 114,1-5 1,-6 0-110,0 0 0,0 6 32,6 0 0,-1 0 10,1-6 1,-6 0-20,0 0 0,0 0 71,6 0 0,-1 0-14,1 0 0,0 5 2,-1 1 1,1 0 7,0-6 0,0 0 134,-1 0 0,7 0-93,-1 0 1,6 0 473,-5 0 12,7 0-68,-4 0-236,8 0-172,0 0-351,0-8 207,0 6-244,0-5 59,0 7 192,0 0-399,8 0 0,-4 1-9,7 5 0,1-4-721,5 4 1,1-2 1141,-1 2 0,8-5 0,2 7 0</inkml:trace>
</inkml:ink>
</file>

<file path=ppt/ink/ink1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10:27.7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35 6502,'-10'0'-340,"-5"0"-68,13 0 413,-13 0-5,13 0 0,-6-7 0,8 5 0,0-14 0,0 7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47:19.7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484 18 8356,'-7'-9'458,"-3"1"-212,0 8 1,-5 10-76,3 7 0,-3 0 39,-2 6 0,0 4 276,-1 2 1,-5 4-404,0 1 0,-8 8-228,3 5 1,1-3-153,-2 2 1,6 4-431,-6 2 0,6 3 135,-6-8 1,8-5 70,-2-2 521,4-3 0,1-10 0,1-2 0</inkml:trace>
</inkml:ink>
</file>

<file path=ppt/ink/ink1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10:28.1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1 226 8243,'7'-10'-141,"-5"-5"285,4 3 0,4 3 266,1-3 0,5 1-126,1-7 0,2 1 140,4 0 1,-2-1-194,8 1 1,-8 2-32,2 3 0,-3-1-260,-3 7 0,0-6 89,0 7-568,1-1 283,-1 6-86,-7 0 306,-3 8 0,-9 1 45,-3 9 0,-3 5-18,-4 0 0,-3 0 182,3-6 1,-3 2 49,-2 4 1,5-4-100,1 5 0,7-11 49,-2-1-108,4-1 1,2 6-19,0 1 1,2-9-37,4-3 0,4-4-18,7-2 0,-6 6 79,1-1 1,1 1 5,10-6 0,-3-6-271,3 1 174,-4-9 1,-2 7-1220,0-5 289,-7-3-74,-2 13 482,-8-6 0,-14 10-776,-3 4 1317,-12-4 0,-5 21 0,-11-4 0</inkml:trace>
</inkml:ink>
</file>

<file path=ppt/ink/ink1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10:28.5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640 0 8231,'-28'12'39,"1"-3"1,2-1 0,2-4 0,0-2 0,0 0 939,1 3-737,3-3 1,2 6 203,0-8 1,-1 0 20,1 0 0,0 0-87,0 0 1,-1 6-370,1 0 0,-6 5 77,0-5 0,0 7-72,5-1 0,-1 3-197,-4 2 1,4 1-302,-4-1 1,4-2 157,1-3 1,7 3-322,-1-3 1,3-3-430,-3 3 702,-3-8 0,11 3-442,-8-7 348,9 0 267,-5 0 0,6 0 199,-4 0 0,4 0 0,-5 0 0,7 0 0,0-1 0,0-5 0,0 2 0,0-8 0,0 7 59,0-7 1,2 6-19,3-5 0,-3 5 445,4-5 1,-2 5-62,2-6 1,-3 8 84,9-1 0,0 3-48,5 2 1,2 0 58,4 0 1,6 2 389,11 3 1,4 7-336,8 11 1,8-4-61,3 4 0,10 2-204,2-2 1,6 0-409,-6-5 0,6-1-19,-6 0 0,-1-1-324,-4-5 1,-3 3-165,-4-9 0,3 7-678,-9-6 1,-1-1 1280,-10-5 0,2 0 0,-8 0 0,-1 0 0,-3 0 0</inkml:trace>
</inkml:ink>
</file>

<file path=ppt/ink/ink1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10:30.0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190 416 8930,'8'-18'1347,"-4"9"-1018,7 3-238,1-4 1,13 6-82,4-7 0,3 5 1,3-5 1,7 5 17,4-6 0,-3 3 6,-3-3 1,-4-3-829,-1 3 1,-6 3 332,0-3 1,-8 6-168,2-5 0,-6 5 238,-5-5 1,-5 5 164,-7-6 0,0 1 240,0-7 0,0 1-2,0 0 0,-7 0 57,-5-1 1,2 1 73,-1 0 0,1-1 475,-1 1 0,-3 6 67,9-1-15,-9 8-196,12-4-496,-13 8 1,13 8 34,-4 4 0,-2 11-144,3 6 1,-7 3 79,6 3 1,-7 7-108,1 4 1,-3 4-86,-2 2 1,5 0 123,1 0 0,5-6 184,-6 0 0,9-9-41,-3-3 1,-2-1 19,2-10 0,1 0-113,5-6 10,0 0 13,0 1 0,2-9-226,3-3 128,5-4 0,7-10 108,0-3 0,1-5-28,-1-1 0,0 0 16,1 0 0,-7-1 124,1 1 0,-7 5 114,7 1 0,-6 7 910,5-2-388,-7 4-296,4 2 0,-6 8 34,4 4 0,-5 11-70,5 6 0,-4 3-323,-2 3 1,0-1-8,0 1 1,0 0-337,0-1 0,0 1 16,0-1 1,0 1-235,0-1 0,0-1 143,0-4 0,-2-2-212,-4-4 0,5-10-49,-5 5 198,-4-13 576,1 11 1,-7-16-144,5 0 0,1-8 537,4-9 1,4 0-51,-3-1 0,3-5 165,2 0 0,0 0-235,0 6 0,7-6 94,5 0 1,3-6-173,3 6 0,5 0-100,0 5 1,0 1-136,-6 0 0,0 1-87,1 5 0,-7-3-277,1 9 0,-7-1-563,7 6-36,-8 0 0,3 2 257,-7 4 1,-3 5-337,-9 12 0,-1 4 178,-16 8 0,-2-6 276,-9-1 1,-3-1 330,-3 2 0,-4-2 142,4-4 0,0-10 22,-6 5 1,10-5 121,-10 5 0,12-1 93,-1 0 0,-1 6 231,2 0 0,7 0 470,10-5 0,0-1-177,6 0 0,-2-5-240,13-1 1,0 1 9,6 5 1,0-5-138,0-1 0,8-5 48,3 5 1,5-5-128,1 6 1,8-8 106,4 1 0,3-3-230,3-2 0,1 0-94,5 0 0,-3 0-24,8 0 0,0-6 110,6 1 1,2-9-816,4 3 0,3-5-147,8-1 1,6-6-689,0 0 1,4 0 490,-10 6 1,2-1 974,-13 1 0,7-2 0,-5 0 0,-4-3 0,-10 1 0,-8-2 0</inkml:trace>
</inkml:ink>
</file>

<file path=ppt/ink/ink1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10:31.0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485 69 8121,'0'-36'752,"8"11"-10,3 19 0,12 4-696,6 2 1,4 0-96,1 0 1,-5 0-75,0 0 1,-8 0 57,2 0 0,2 0 189,-2 0 1,0 0-107,-5 0-729,7 0 0,-6 2 193,4 4 0,-12-2 57,-5 7 0,-4 3 241,-2 9 1,0-4 138,0 4 1,-11 4 60,-1 2 1,-7-2 225,7 2 0,-3-1 438,-2 7 0,-1 1-350,1 5 0,0 1 275,-1 4 0,7 6-180,-1 0 1,1 2-175,-6 9 1,-1-5-46,1 5 0,2-7-182,3 2 1,-1-7-42,7-4 1,-6 1-306,7-8 0,-1-7-574,6-10 369,0-4 311,0-2 1,0-9-51,0-8 1,2-17-127,4-18 0,9-3-1,8-14 254,0 4 32,2-20 1,2 13 120,7-9 0,1 3 22,0-3 0,-1 11 0,1 6 0,-1 15 0,1-3 0,-2 18 142,-5 0 0,-1 11 87,-4 0 1,-5 6 60,-1 6 0,0-2 89,-5 7 1,1 1 285,-1 5 0,1 8-229,-7 4 0,0-2 111,-6 2 0,0-1-520,0 7 0,0 0 61,0-1 0,-2-5-457,-4 0 1,2 0 120,-7 5 1,-1-5-9,-5 0 1,0-8 3,-1 2 1,1-10-180,0-1 0,-1-8 221,1 2 1,-2-4 62,-4-2 1,9-8 237,-3-4 0,6-9-127,-1-2 0,4-8 186,8 3 1,0 3 6,0 2 1,8 3-115,4 3 1,9 2 136,2 3 0,0-1 579,-6 7-482,0 0 1,1 6 138,-1 0 1,-7 2-90,-5 4 1,-3-2-93,-2 7 1,0 1-275,0 5 39,0 0-40,-7 1 0,3-1-41,-8 0 0,6 0-303,-5 1-637,-1-1 733,-5-7 1,6 3-96,-1-7 1,8-2 39,-2-10 0,5-4 97,1-7 0,0 0 41,0-1 1,1 3 217,5 4 0,-4-5 626,4 5 16,4 3 401,-9 0-144,7 8 500,-8 0-1001,0 0-148,-8 8 1,-1-4-367,-8 7 1,-3 7-353,-3 5 1,-6 2-588,-11-2 1,-4-4 271,-8 4 1,-2 2-325,-3-2 1,3-6 1093,-4-5 0,4-8 0,2 1 0,1-3-46,-1-2 1,6 0-29,-1 0 0,9 0 257,-2 0 0,5-5 276,6-1 0,-1 0 1624,6 6-1455,1 0 0,8 2 780,4 4-928,3 3 0,8 9-159,0-1 0,8 2 398,3 4 1,6-4-226,6 5 0,6-5 112,12-2 0,5 0-118,11 1 0,5-3-35,7-3 1,6 1-462,0-7 0,13 5-590,-1-5 0,1 0 30,-7-6 1,1 0-660,-7 0 0,8 0-13,-2 0 0,-4-8 88,-3-3 1152,-10-5 0,5 3 0,-7-1 0,-3-3 0,5-2 0,1-4 0</inkml:trace>
</inkml:ink>
</file>

<file path=ppt/ink/ink1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10:31.2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260 87 8014,'-10'-35'0,"1"10"1075,3 8 1253,4 7-2346,-6 10 1,8 8-149,0 3 0,0 7 1323,0 5 0,-8 9-664,-3 9 0,-4 13-534,-3-2 1,-5 5 231,0 1-2527,0 3 1585,6 1 0,0 5 105,-1-4 1,7-3 645,-1-2 0,1-5 0,-7-1 0</inkml:trace>
</inkml:ink>
</file>

<file path=ppt/ink/ink1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10:31.8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1 104 8125,'17'-25'0,"0"8"0,2 1 462,5 11 1,-3-7-124,8 6 1,-1-5-280,7 5 0,-1 0 114,1 6 0,-2 0-134,-4 0 0,3 0 138,-3 0 1,-4 0-197,-2 0 0,-2 0-134,2 0 1,-3 6 125,3 0 1,-10 5-226,-1-5 1,-3 8 17,3-3 1,1-1 63,-7 1 1,5-5 67,-5 5-77,8 1 191,-5 5 1,3-1-64,-1-5 0,-7 5 167,2-5 0,2-1-93,-3 1 0,3-5 159,-2 6 1,-4-7 15,3 7 1,-3-6-6,-2 5 1,6-5-98,0 5 0,0-5 132,-6 6-149,0-1 15,0 14 0,0 0-158,0 4 0,0-4 132,0-8 0,0 6 1,0 0 0,0 8 0,0-2 268,0 4-162,0 1 0,0 3-50,0 3 0,0 2 139,0 4 1,0 10 1,0-4 0,0 6 226,0-1 0,-2 5 20,-4 7 1,2 0-92,-7 0 0,-1 6-719,-5 0 0,5 0 286,1-6 0,7-7 100,-2-5 0,-2-9-41,3-1 0,-3-9-186,2 2 0,4-11 73,-3-6 1,-3-4 49,2-1 1,0-7 85,6 1-12,-7-8 122,5 3 1,-8-7-319,4 0 0,-3 0 13,-9 0 0,1-2-187,0-3 1,-2-5-102,-4-7 0,-4-2-420,-8-4 1,-1-6-748,-5-12 1,-9-5 1578,-7-11 0,-1-5 0,6-7 0</inkml:trace>
</inkml:ink>
</file>

<file path=ppt/ink/ink1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10:32.78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343 70 8111,'0'-17'155,"0"7"19,0-5 1,2 11 855,4-7-396,-5 7 5,7-4-1268,-8 8 394,0 0 129,-8 8 0,5 1 6,-9 9-87,8-1 0,-9 0 8,7 0 0,0-5-295,6 0 408,0-9 0,2 7-104,4-4 258,4-4 0,7 5-73,0-7 99,0 0 1,1 6-23,-1 0 0,-5 2 200,-1-3 0,-5-1-93,5 8 0,-7-1 172,2 7 1,-4-7-238,-2 1 1,0 1-55,0 10 1,-8-4-181,-3 4 0,-5 2 77,-1-2 1,0 0-486,-1-5 1,-1-1 120,-4 0 1,4-7-47,-4-4 1,4-4 198,1-2 1,7 0-53,-1 0 223,1 0 1,-1-8 216,1-4 1,7 3-39,-2-3 1,12 3-65,5-3 1,-1-1 103,2 7 1,5 0-103,6 6 1,0 0 10,-6 0 0,1 0 11,-1 0 1,0 0 97,0 0 1,-7 8-23,-4 3 1,-4-1-102,-2 1 1,0 3-40,0 9 0,-10-2 58,-7 8 0,-2-6-306,-10 6 0,0-8-2,-6 2 1,3 2-10,3-2 0,-4 0 172,4-6 0,4-5 16,2-1 1,10-7 12,1 2 222,9 4-32,-5-8 0,10 5 141,4-7-20,3 0 0,14 0-180,0 0 1,2 0-36,-2 0 0,-3 0-46,3 0 1,-4 0-32,-2 0 47,0 0-20,1 8 0,-3-4-162,-3 7 1,-5-5 85,-7 6 1,0-7-81,0 7 0,-5-1 81,-1 7 1,-8-1-6,3 0 0,-5-1 71,-1-5 0,2 5 79,3-5 1,-1-1 92,7 1-126,0-7 242,6 11-190,0-13 1,8 8 166,3-4 0,-1-4 55,2 3 13,-9 5 1,5-6 39,-8 7 1,-2 1 239,-4 5 0,-11 1 57,-12-1 1,2-2-187,-1-3 0,-1 3 1692,-6-3-876,8-5-307,2 9-912,16-14 0,5 5-349,15-7 0,16 0 183,19 0 0,12-2-47,5-3 1,7 1-1772,5-8 1,-4 7 794,4-7 1,-6 8 1116,-6-2 0,4 4 0,-5 2 0</inkml:trace>
</inkml:ink>
</file>

<file path=ppt/ink/ink1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10:32.9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243 35 7964,'0'-17'9830,"0"8"-8741,0 1-1599,0 23 0,-15-3 506,-9 11 4,-22 4 0,-23 7 0,-19 10 0</inkml:trace>
</inkml:ink>
</file>

<file path=ppt/ink/ink1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10:35.6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69 8141,'0'-9'-1170,"0"1"1473,0 8 135,0 0-238,0-8 32,0 6-11,0-5-1,0-1 168,0 6 287,0-6-396,0 1 82,0 5-389,0-6 158,0 16 1,2 3 174,4 12 0,-4-3-117,3 3 0,-3 2 6,-2-2 0,0 6-115,0-6 1,0 5-159,0-5 1,0 1-395,0-7 253,0 0-531,0 0 452,0 1 1,2-9-469,4-3-14,-4-4-232,13-2 556,-5 0 1,7-8 456,0-3 0,1-12 0,-1-4 0</inkml:trace>
</inkml:ink>
</file>

<file path=ppt/ink/ink1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10:36.4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693 1 7530,'-10'17'-141,"4"0"1,-2 0 242,3 1 0,-9 5 316,3 0 1,1 8-231,-1-3 0,-1 11-6,-5 1 0,-6 8-224,0-2 1,-6 2 70,6-1 0,-8 2-157,2-2 1,-3-5 135,-3-2 0,6-5-214,0-6 0,2 1 44,-1-7 1,1-5-85,4-7 1,3-7 32,-3 2 0,4-4 44,2-2 0,0 0 219,-1 0-117,1 0 0,2-2 170,3-4 25,-3 4 44,13-6 1,-8 8 31,4 0-66,5 0-159,-7 0-146,8-7 0,0 3 87,0-8 0,0 7 43,0-7 62,8 1 0,-5-7 20,9 1 1,-8 5-4,1 1 0,3-1-35,-2-5 0,7 6 11,-1-1 0,3-1-35,3-10 0,1 3-130,4-3 0,6-4 82,11-1 0,4-3 46,8 2 0,8-4-1,3 5 1,4-5-53,2-2 0,6 3 262,0 3 1,0-2-44,-6 8 1,1 0 181,-1 6 1,-13 7-260,-5 4 1,-4-1-23,-1 1 0,-10 0-20,-7 6 0,-8 2 67,2 4 1,-11-2-369,-7 7 149,-3 1 1,-2 5 182,0 0 1,-2 1-53,-3-1 0,-5-2-7,-7-3 1,1 3 46,5-3 1,-4-3 333,3 3-315,4-1 1,-1 1 23,3-1-210,4-7 1,-6 6 38,8-4 0,8-5-18,4 5 86,3-4 0,2 4-21,1 0 1,-7 1-38,1-1 43,-9 4 1,5 9-6,-8 4 0,-2-4 47,-4 4 0,-3-2 339,-8 2 1,-1-3 121,1 3 0,0-4 159,-1-2 1,1 1-131,0-1 1,1-6 125,5 1 0,-3-6 144,9 5-554,-1-7 0,8 6-202,4-5 1,5-3 70,12 4 0,6-4-488,11-2 1,3 0-418,3 0 1,4 0 815,-4 0 0,4 0 0,2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45:04.4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70 7931,'12'-12'473,"-1"1"-34,-7-1-134,4 2 0,-1-3-58,5 7 0,0 1 103,5 5 1,-2 0-126,14 0 0,0 1-16,5 5 0,-3-2-103,4 8 1,-6-3-170,5 3 1,1 1 62,-6-7 0,11 7 0,4-3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47:19.9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0 10602,'2'12'-111,"4"-1"1,-5-5 164,5 6 0,-4-1 59,-2 6 1,0 6-210,0 1 1,-6 6-152,1-1 1,-9 4-52,3 1 1,-5 1-284,-1 0 1,5-1 215,1 1 0,7-3-29,-2-3 1,4-4-350,2-8 743,0-7 0,8 5 0,2-5 0</inkml:trace>
</inkml:ink>
</file>

<file path=ppt/ink/ink1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10:38.2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223 69 8104,'8'-25'1201,"-6"14"-892,13-12 0,-5 21 102,7-4-338,-7 4 405,5 10 0,-13 7-102,4 8 1,-4 0-121,-2-5 0,0 7-163,0 3 0,-2-1-152,-4 2 1,2-6 12,-7 6 1,7-6-230,-2 6 1,4-8-287,2 2 1,-5-9-76,-1-3-51,0-7 227,6 11 221,0-13 24,0 6 403,0-8 209,0 0-651,0-8 0,0 4-44,0-7 0,0 5-261,0-5 286,0-1 0,6-11 95,0 0 1,7-2-103,-1 2 0,9 2 179,2-8 1,0 6 150,-6-6 0,0 8-78,1-2 0,5 4 234,0 1 0,0 7 227,-6-1 1,0 3-206,1-3 1,-1 4 17,0 8 0,1 0 24,-1 0 1,0 0 71,1 0 1,-1 0-216,0 0 1,-5 2 9,-1 4 0,-7 4-26,2 7 1,-4 0-34,-2 1 0,0 7-9,0 3 0,0-1 47,0 2 0,-8 0-127,-4 6 1,-3-7 103,-2 1 0,0-2-197,-1 2 0,1-4 37,0-8 0,-1 0-106,1 1 0,0-7 106,-1 1 1,1-8-183,0 1 1,0 3 14,-1-2 0,7 0-17,-1-6-22,1 0 1,-5-2-54,5-4 1,-3 2-73,9-7 0,-1-1 139,6-5 0,0 5 83,0 1 1,8-1 167,3-5 0,-1 1-37,1 5 122,1-4 1,5 11-61,0-8 450,-7 8 1,0-3 37,-5 7-8,-3 0-301,6 0 1,-10 7-89,-4 5 1,2-2-70,-7 1 0,1 1-164,-1 5 0,-5-6 28,5 1 1,1-6 109,-1 5 0,5-7-119,-6 2 1,9-2 13,-3 1-71,4-3 189,2 6 0,0-6 26,0 4 8,8-4 78,1 5 1,8-7-90,1 0-5,-9 8-82,-1-6 1,-8 8 12,0-5 0,-2 5-113,-4 7 1,-9 1 77,-8-1 1,-8 2-29,2 4 1,-3-2 70,-3 8 1,0-8-14,1 2 0,1-4 190,4-1 1,3-1-56,2 0 1,7 1 355,0-1-322,0 0 0,13-1-3,-8-5-56,8 4 0,-1-7-4,10 4 0,-1 1 5,8-7 1,-1 0-6,7-6 0,-1 0 55,0 0 0,6 0-66,0 0 1,6 0-147,-6 0 1,6-2 16,-6-4 0,-2 2-264,-9-7 1,3 5 78,-3-6 1,1 7 8,-1-7 1,-5 6 83,-7-5 1,6-1 9,0-5 1,0 5 182,-6 1-304,0-1 714,0-5-7,0 0-12,0 7-370,0 2-68,0 8 64,0 0-169,0 8 0,0-4 274,0 7 0,0 1-142,0 5 1,-2 8 326,-4 4 1,4 4-119,-4 1 0,2 9-17,-1 3 0,1 4-140,-8 2 1,6-1 39,-5 1 0,7-2-109,-2-4 0,-1-5-303,1-12 1,0 1 97,6-7 1,0 0 54,0-5 1,0-7-105,0 1 181,-8-8 154,6 3 0,-7-7-104,3 0 0,2 0 21,-7 0 1,5-2-148,-6-3 0,7 1-267,-7-8 0,6 7-228,-5-7 1,-1 2 643,-5-1 0,0-12 0,-1 4 0</inkml:trace>
</inkml:ink>
</file>

<file path=ppt/ink/ink1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10:38.3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0 8104,'-17'8'183,"0"-4"-1,-1 7 0,7-7-74,-1 2 137,8 4 0,-3-7-487,7 9 0,0-6 19,0 5 1,13-1 222,4 1 0,12 5 0,-2-7 0</inkml:trace>
</inkml:ink>
</file>

<file path=ppt/ink/ink1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10:38.5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1 11891,'9'0'-62,"-1"0"1667,-8 0-1960,0 0-1421,-8 0 1776,-1 0 0,-16 8 0,-2 1 0</inkml:trace>
</inkml:ink>
</file>

<file path=ppt/ink/ink1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10:39.3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623 104 8137,'-17'-17'54,"-1"2"127,1 3 0,5-3 359,1 3 0,1 3-401,-1-3 0,-10 8-322,3-2 0,-3 5 189,4 1 0,-6 0-48,0 0 1,-10 9 0,-1 8 0,-1 8 102,-5 10 0,3 0 245,3-1 0,1 7-61,4-1 1,-2 6-126,8-6 0,0 6-88,6-5 1,5 5-129,1-6 1,7 6 138,-2-5 1,4-1-172,2-5 1,2-6-204,4-1 1,4-7 124,7 3 1,0-7-168,1-6 1,5-1 45,0-4 1,7-4-88,-1 3 0,2-3 114,-2-2 1,3-7 28,-3-5 0,2-3 133,-2-3 0,-2 1 167,-4 0 1,-6 0 458,0-1 1,1 1-87,-7 0 1792,-3 7-891,7-5-797,-13 13 1,6-4-169,-8 12 1,0 5-237,0 12 1,0-1-251,0 6 0,0-5 202,0 6 0,0-6-901,0 6 0,0-8 441,0 2 0,-2 2-1825,-4-2 2231,4 0 0,-13-5 0,5-1 0</inkml:trace>
</inkml:ink>
</file>

<file path=ppt/ink/ink1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10:39.5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36 8133,'0'-18'2255,"2"9"-2179,4 3 1,-2 4-396,7 2 0,3 0 1196,9 0 1,-4 0-323,4 0 0,4 0-969,2 0 1,3 2-28,3 4 0,0-3-206,-1 9 0,1-6 647,-1 5 0,1-7 0,0 4 0</inkml:trace>
</inkml:ink>
</file>

<file path=ppt/ink/ink1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10:39.9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312 18 8104,'12'0'327,"-1"0"0,1-2 50,5-4 1,2 4 114,4-4 1,2 5-280,4 1 0,2 0-110,-8 0 0,2 0-82,-2 0 1,-10 0-245,5 0 0,-7 7 19,1 5 1,1-3 194,-7 3 1,0-1 40,-6 7 0,-8 5 59,-4 0 0,-3 8 77,-2-3 1,-8 5-108,-4 2 0,-4 7 23,-1 4 1,-7 0-383,1 6 0,-8 2 132,2 9 0,4-1-407,1-5 1,5-11 254,1 1 0,8-9-5,4-3 1,4-9-26,2-2 0,5-7-403,1-6 237,7 5 514,-4-14 0,8 5 0,-8-14 0,-1-3 0</inkml:trace>
</inkml:ink>
</file>

<file path=ppt/ink/ink1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10:40.1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8104,'8'10'2672,"1"-3"1,7-5-2061,-5 4 1,5-2-9,-5 7 1,3-5-564,-3 6 0,5-1-496,-5 7 1,4-1-1052,3 0 0,-1-5 898,0-1 1,6-1-904,0 1 1511,8-3 0,4 0 0,9 1 0</inkml:trace>
</inkml:ink>
</file>

<file path=ppt/ink/ink1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10:40.2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18 8521,'10'-8'4178,"-3"6"-2449,-7-5-1052,0 7-692,0 0-2310,-7 0 1601,5 7 0,-8-3 724,4 8 0,4-1 0,-5 6 0</inkml:trace>
</inkml:ink>
</file>

<file path=ppt/ink/ink1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10:41.50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650 0 8074,'9'8'613,"-1"-6"0,-8 7-175,0-3 1,0-2-44,0 8 0,0 1-46,0 10 0,0-2 21,0 8 0,0 0-199,0 5 0,0 1-98,0 0 0,0-7-695,0 1 1,0 0 420,0 6 1,-2-8-612,-4-4 1,4-4-140,-4-2-159,5-7 744,1-3 1,1-10 304,5-9 0,-2-5-138,8-12 1,-1-9 86,6 3 1,-1-5 283,-5-1 0,5 5-106,-5-5 0,5 13 315,1 5 0,0 3-179,0 3 1,-5 5 466,0 1-123,-9 7-295,13-4 263,-14 16-126,5 2 1,-7 7-89,0 0 1,0 1 82,0-1 0,-5 6-353,-1 0 0,-6 6 117,7-6 0,-9 8-465,3-3 1,-5 5 118,-1 2 1,0-3-45,-1-3 0,1-2-8,0-4 1,5-9-231,1 3 0,5-11-46,-6-1 341,8 5 0,-3-10 262,7 0 0,0-10-73,0-13 0,7 2 2,5-8 0,-2 8-11,1-2 0,1 4 26,5 2 0,0 7 8,1 4 1,-7-1-17,1 1 618,-1 0-430,-1 14 0,3 1 225,-7 9 0,0-1-132,-6 0 1,-8 8-352,-3 4 0,-5 4-4,-1 1 0,-8 3-177,-4 3 1,-4-3-6,-1 3 1,-1 2-395,1-1 1,-1-1 61,0-5 0,1-3 145,-1-3 1,6 2 334,1-8 1,7-2-118,-3-9 0,5 1 340,2-7 1,0 1 140,-1-1 0,7-4 1092,-1 4-946,8-4 1,-9 0 677,7 4-842,0-5 211,6 7-481,0-8 0,2 0 50,4 0 1,4 0-28,7 0 1,0 0-124,1 0 1,7-6-136,3 1 0,-1-1 108,2 6 0,-6-6-23,6 0 0,-8 1 557,2 5-179,-4 0 749,-1 7-396,-1 3-206,-7 7 1,-3 0-41,-7 1 0,0-1 71,0 0 0,0 1-112,0-1 1,-5 0-260,-1 0-313,0 1 1,6-1 226,0 0 0,0-5-55,0-1 0,2-7 101,4 2 1,5-4-59,12-2 1,-2 0 25,8 0 0,0-2 40,6-4 0,-6 2-10,-1-7 1,-7 5 31,3-5 0,-11 5-129,-1-6 141,-9 8-28,5-11 1,-8 11-5,0-7 1,-13 7-315,-5-2 1,-5-2 105,0 3 1,-9-1 160,-9 6 1,1 0 31,5 0 0,-1 0 131,-5 0 0,5 6-49,-4-1 1,1 9-67,-1-3 1,-3 11 33,-3 1 1,-4 2-87,4-2 0,4-4-83,2 4 0,9-4 104,2-2 0,8-1-283,-2-5 100,11 5-241,-3-14 487,13 5 1,2-7-126,12 0 1,3 0 281,2 0 0,2 0-78,5 0 1,-5 0 487,4 0 0,-2 2 92,2 4 0,-4-2 340,4 7 1,4 1-240,2 5 1,6-5 186,5-1 1,4 1-445,8 5 0,2-2-135,3-3 1,-1 3-843,8-3 0,-9 1 345,3-1 0,2 1-1534,-3-7 0,1 2 220,-6-3 0,1-3-403,5 4 0,-4-12 734,4-5 1094,3-12 0,1-4 0,7-8 0</inkml:trace>
</inkml:ink>
</file>

<file path=ppt/ink/ink1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10:41.7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8627,'0'18'717,"6"-1"560,-1 0 0,9 2-542,-3 4 1,-1-3-322,2 3 0,-7-2-475,7 2 0,-8-4-432,1 4 1,-1-4-75,2-1 1,-4 5-713,4 0 1,-6 0 1278,-6-6 0,-11 8 0,-10 2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47:20.3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1 294 8306,'17'0'-46,"2"0"-89,4 0 1,4 0 121,8 0 0,-1-2 370,1-4 0,0 3-358,-1-9 1,-5 3-292,0-3 1,-8-3-22,2 3 1,-4-3 116,-1-3 1,-7 1-218,1 0 1,-9 0 412,3-1 0,-4-5 0,-2 0 0,-2 2 0,-4 9 0,-3-3 0,-8 4 0,3 3 82,-3 2 0,9 4 219,-9 2 1,3 2 483,-3 4 0,0 3-323,0 9 1,-1 7-50,1 4 0,7 1 34,5-1 1,3 4-131,2-4 0,0-2 11,0 1 0,7-7 0,5 3 0,5-1-166,6-6 1,4 4-151,8-9 0,-1-3-819,1 3 0,-1-8 494,1 1 0,5-3-1688,1-2 2001,-1 0 0,2-7 0,3-3 0</inkml:trace>
</inkml:ink>
</file>

<file path=ppt/ink/ink1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10:42.0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174 1 8298,'-10'0'3079,"2"0"-2241,8 0 1202,0 0-1423,0 8-634,0 1 1,-7 9-390,-5-1 0,-3 0-358,-2 0 1,-1 1 484,1-1 1,2 0-302,3 1 0,-1-1-1,7 0 1,-6-5-142,7-1 0,-1-5 250,6 6 1,9-9 132,9 3 0,7-4 117,9-2 0,7 0 62,-1 0 1,6 0 159,-6 0 0,1 0 0,-7 0 0,-1 0 786,-4 0-631,4 0 1211,-14 0 236,6 0 881,-16 0-1895,-9 8 0,-11 1-287,-12 9 1,-2-1-1183,-4 0 1,-9 6 605,3 0 1,-3 8 274,3-2 0,-7-4 0,-3 0 0</inkml:trace>
</inkml:ink>
</file>

<file path=ppt/ink/ink1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10:42.5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467 1 8715,'10'9'1499,"5"-1"0,-11-8-649,8 0-535,-9 0 0,7 0 417,-4 0-27,-4 0-918,5 0 0,-1 2-614,0 4 0,0-2-775,-6 7 0,-8 3 868,-4 9 1,-11-2-49,-5 8 0,-7-1 782,-5 7 0,3-2 0,-3-5 0,5-3 0,6-7 0,-1-3 0,7-3 30,0 3 1,11-7 384,0 3 1180,9-3-797,-5-8-377,8 0 1,8 0 237,3 0 1,5 0-223,1 0 0,6 0-387,0 0 1,6-2 85,-6-4 0,6 4-133,-6-3 1,-6 3 43,-6 2 1,-5 0-186,6 0 0,-8 7-202,1 5 0,-5 3 149,-5 2 1,-13 7-121,-10-1 1,-5 7 120,-2-1 0,1-2-412,-1 2 0,1-8 246,-1 2 1,6-9 147,0-3 0,8-1-131,-2 1 79,4-3 1293,9 0-524,-5-7 157,13 7 431,-6-8-254,16 0 0,-4 0-147,7 0 1,1 2 237,5 4 1,0-2-160,1 7 1,5-1 172,0 1 0,8 3-158,-3-8 0,13 7-320,5-1 0,6-5-424,5-1 1,3 2-740,3-3 0,5 3-857,-5-2 0,6-4 72,6 4 1478,-4-4 0,12 3 0,-8-3 0,2-6 0,5-5 0,7-3 0</inkml:trace>
</inkml:ink>
</file>

<file path=ppt/ink/ink1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10:43.8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87 8185,'2'-29'0,"3"1"1460,-3 14-272,6-1-577,-8 15-872,0 0 436,0 8 1,0 7 94,0 8 1,-6 8-264,1-2 0,-7 1 169,6-1 0,-1 4-102,1-4 1,4-4 37,-4-2 0,4-4-216,2-2 167,0 0 1,2-1-126,4-5 1,4-3 99,7-8 1,8 0 36,4 0 0,-1 0-211,7 0 1,-2-6 131,13 0 1,-8-7-161,3 1 1,-7 3-509,-5-3 123,4 9 0,-14-5-456,4 8 313,-12 0 1,-3 2 137,-8 4 1,-9 11 28,-9 12 0,-7 3 525,-9 3 0,-1-1 0,-7 1 0,-2 0 0</inkml:trace>
</inkml:ink>
</file>

<file path=ppt/ink/ink1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10:44.2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 8185,'-8'9'382,"6"-1"-278,-5-8 1,14 0 194,5 0 0,3 0 156,2 0 0,-5 0-141,-1 0 0,1 8 30,5 3 1,1 4-165,-1 3 1,-2-1-129,-3 0 0,1 8 97,-7 4 1,0-2-209,-6 2 0,0-2-2,0 2 0,0 1 57,0-7 1,-8 0-134,-3-5 1,-3-1 10,3 0 0,-5-5 24,5-1 1,-5-7 108,-1 2 1,5-4 18,1-2-217,-1 0 0,-3-8 128,3-3 0,3-3-433,3 3 0,4-5 171,-4 5 1,12-5-710,6-1 705,3 8 0,2 1 291,1 8 78,-1 0 0,-2 8 358,-3 3 0,1 10-146,-7 2 0,0 8 153,-6-2 1,0 2 1292,0-3-681,-8 5-462,6-14 0,-7 6 874,3-7-1119,4-1 1,-6 0-316,8 0 0,2-7-102,4-4 0,4-4-307,7-2 1,8 0-169,4 0 0,3 0 282,3 0 1,5-8-1344,1-4 1,5-3 1642,-6-2 0,8-16 0,-4-3 0</inkml:trace>
</inkml:ink>
</file>

<file path=ppt/ink/ink1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10:44.4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1 104 8254,'9'-27'1100,"-3"4"1,-2 6-736,2 5 1,-3-1-190,9 7 151,-8 0 1,5 6-82,-3 0 1,-4 10 352,4 7 0,1 8-239,-1 10 0,0 7-375,-6 4 1,0 10-206,0 2 0,0 5-485,0-5 0,0-3 282,0-8 1,0 1-156,0-8 0,0-2-53,0-9 0,0-4-1521,0-8 1139,0-7 1013,0-2 0,0-8 0</inkml:trace>
</inkml:ink>
</file>

<file path=ppt/ink/ink1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10:44.9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0 208 8145,'35'-18'0,"-2"1"63,-5 0 1,5-1-438,-4 1 1,2 0 846,-2-1 0,3 1-115,-3 0 0,4 2 20,1 3 1,-5-1-219,0 7 0,-2 0-64,2 6 1,1 0-62,-7 0 0,0 0-135,-5 0 0,-1 0-94,0 0 0,-5 2 101,-1 4 1,-5-2-26,6 7 0,-8-5 45,1 5 1,-3-5 38,-2 6 1,6-7-4,0 7 0,0-6-7,-6 5 70,0-7 2,0 11 1,1-11 57,5 8 0,-4-6-77,4 5 1,-4-5 78,-2 5 1,0-5-75,0 6 0,0-7 21,0 7 0,0 0 0,0 5-3,0 0 1,0 0 56,0 1 0,0-7 8,0 1 0,0 1 38,0 10 0,0-4-84,0 5 0,0 2 147,0 3 0,0 4-12,0 2 0,0 7-24,0 4 0,0 4-19,0 2 1,6 2-1,-1 3 1,1 5-59,-6 7 0,6 0-13,0 0 0,1 0-207,-1 1 0,-4-1 198,4 0 0,-4-2-120,-2-3 1,5-11 52,1-7 1,0-13 41,-6 2 1,0-6 169,0-1 319,0-3-228,0-7-38,0-9-325,-8-1 0,-1-10 4,-9-4 1,-1-3-624,-4-9 1,2-5 140,-8 0 1,0-8-73,-5 3 0,-7-11-107,1-1 0,-8-14 721,2 2 0,-4-4 0,-2 5 0</inkml:trace>
</inkml:ink>
</file>

<file path=ppt/ink/ink1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10:45.9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173 52 8122,'0'-17'375,"2"7"62,4 5 1,-4 1-63,3-2 1,-1 4 753,2-4-1028,-4 4 1,6 4 98,-8 4 0,0-2-394,0 8 1,-2 1-121,-4 10 0,4-4-132,-4 4 1,-1-3 81,1-3 0,0 0-741,6 0 708,0 1 1,2-9-29,4-3 1,3-4 252,9-2 11,-1 0 1,0 0 305,0 0 1,1 0 339,-1 0-89,-7 8 1,3 1-56,-7 9 0,0-1 119,-6 0 1,-2 2-190,-4 4 0,-4-1-135,-7 6 1,-6-1-189,0 2 1,-2 2 155,2-8 1,4 0-430,-4-6 0,3 1 70,3-1 1,0-8-365,0-3 459,-1-4 0,7-2 88,-1 0 0,8-8-1,-1-3 0,3-4 29,2-3 0,7 1 31,5 0 0,3-1-39,3 1 0,-1 0 153,0 0 1,0 5 115,1 0 221,-1 9-236,0-5 126,-7 8-219,-2 8 0,-8 1 21,0 9 1,-2-1-101,-4 0 1,-4 0 72,-7 1 0,-6 5-138,0 0 0,0-2 70,6-10 1,-1 5 34,1-5 0,5 3-13,1-3-26,7 5 0,-9-12-60,7 7-129,0-7 0,14 6-58,3-5 1,5-3 57,1 4 0,6-4-5,0-2 1,6 0 104,-6 0 1,8 0 0,-3 0 0,-3 0 4,-1 0 40,2 0 0,-6 2 0,3 4 0,-12-3 14,-5 9 156,-4-1 0,-4 13-108,-4-1 0,-9 5 46,-8-5 1,-6 6 29,6-6 0,-8 6 153,2-6 1,-1 2-159,1-2 0,-2-4-5,8 5 0,0-7-46,6-6-11,7 5-180,-5-7 146,13 1 1,2 3 142,11-7 1,-1 0-57,1-6 1,1 0 338,5 0-345,1 8 1,-3-5 351,-4 9-5,5-8 273,-14 11-364,5-5-154,1 7 1,-6-5-1079,4-1 590,-4-7 1,0 4-30,3-8 0,5 5-100,7 1 1,2 0-1000,5-6 1409,2-8 0,17-9 0,1-10 0</inkml:trace>
</inkml:ink>
</file>

<file path=ppt/ink/ink1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10:46.6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35 8018,'-10'-18'1097,"-5"9"-247,13 1-558,-6 8 1,8 2-271,0 4 1,0 9 349,0 8 1,0 14-87,0-3 1,0 5 55,0-5 1,0 7-237,0-1 0,0 2-220,0-1 0,0-5-65,0 5 1,0-11-427,0-1 1,0-8 236,0 2 1,0-3-920,0-3 290,0-8 601,8-1 1,-4-8-342,7 0 737,1 0 0,5-15 0,0-4 0</inkml:trace>
</inkml:ink>
</file>

<file path=ppt/ink/ink1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10:46.9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675 18 8079,'-12'-10'1583,"1"4"-3277,7 4 1225,-12 2 0,5 8 428,-12 4 0,2 3-35,-8 2 1,0 6 277,-6 0 0,1 6-214,-1-6 1,-1 6 28,-5-6 0,5 8 59,-4-2 1,1-4-29,-1-2 1,3 2 173,-3-2 0,11-2 3,6-10 0,4 3 524,2-8-591,7 7 0,2-9-79,8 7 0,0-5 38,0 6 1,8-7 34,3 7 0,11-1 208,1 7 1,7-7-76,-1 1 1,10-6-61,1 5 0,0-5-282,-5 5 0,-2-5-300,-5 6 1,3-8 143,-8 1 0,6 3-100,-6-2 1,0 0 95,-6-6 217,-7 7 0,5 3 0,-5 7 0</inkml:trace>
</inkml:ink>
</file>

<file path=ppt/ink/ink1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10:47.4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8011,'0'-9'1294,"8"-6"-828,1 13 287,1-6-126,-2 8 0,-6 0 428,3 0-673,-3 8 1,6 7-316,-8 8 1,0 0-37,0-6 1,-2 6-13,-4 0 1,4 1-103,-3-7 0,3 0-439,2 0 1,0 1-304,0-1-643,0-7 196,0 5 783,7-13 1,1 4 45,4-12 0,3-6 183,-4-11 0,5 4-14,1-4 0,-5 4 107,-1 2 1,1-1 166,5 1 0,0 7 310,1 5 1,-7-3-280,1 2 0,-7 0 785,7 6 1,-8 8-28,2 4 112,-5 3 1,5 2-218,0 1 0,0-1 446,-6 0-865,7 0 1,-5 1-248,4-1 1,2-5-148,-2-1 0,1-7-370,-1 2 0,4 1-2172,7-1 2671,0 8 0,8-5 0,2 8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47:20.6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52 156 8278,'0'-17'308,"0"-1"-278,0 1 0,0 6-63,0-1 0,8 1 98,4-7 0,3 3 172,2 3 1,-5-1 22,-1 7 346,1 0-567,5 6 1,-5 0 54,-1 0 1,-5 2-92,5 4 0,-5 6 101,6 11 0,-8 4 2,1 7 0,3 1 79,-2-1 0,5 9 152,-5 3 0,0 4-68,-6 1 0,0-4 185,0-1 0,0 0-113,0 6 1,0-6-104,0 0 1,-8-13-425,-3 1 0,1-11 71,-1 0 0,1-3 85,-2-3 1,-3-6-127,4 1 1,-5-8-366,-1 1 0,0-5-120,-1-5 0,-1-1-1469,-4-11 2110,4 3 0,-6-18 0,8 5 0</inkml:trace>
</inkml:ink>
</file>

<file path=ppt/ink/ink1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10:47.5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0 8008,'-18'0'990,"1"0"1,2 2 1338,3 4 0,-3 3-1054,3 9-1275,-11 7 0,-19 9 0,-12 10 0</inkml:trace>
</inkml:ink>
</file>

<file path=ppt/ink/ink1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10:50.5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35 554 8273,'-9'0'994,"-7"0"-565,14 0-96,-5 0 0,16-6-185,8 0 0,5-7-29,12 1 1,7-5-667,16-6 1,7 0 257,11-12 1,3-1-359,9-10 1,-1-2 528,1 7 1,-1-5 35,1 6 1,-9 1 52,-3 11 1,-11 3 131,-7 7 1,-5 3-76,-6 3 0,-11 5 250,-12 7 1,-4 0-3,-1 0 1,-9 2-12,-3 3 1,-4-1 355,-2 8 1,-8-1 180,-3 7 1,-5 1-361,-1 4 0,-6-4-326,0 4 0,-2-4-271,2-1 0,4-7-75,-4 1 1,3-3-464,3 3 1,0 1-291,-1-7 693,1 0 1,0-6-268,0 0 1,5-2 58,0-4 1,7-3 32,-7-9 0,8-5 246,-1 0 0,-3-6 152,2 6 1,0-6 191,6 6 1,0 0 123,0 6 0,0 5 555,0 1-461,0 7 1845,0-4-509,0 8 616,0 0-2239,-7 0 0,5 8 11,-4 4 1,2 3-157,-2 2 1,4 1-937,-3-1 0,3 2 514,2 4 1,0-2-1932,0 8 2442,0-8 0,0 12 0,0-6 0</inkml:trace>
</inkml:ink>
</file>

<file path=ppt/ink/ink1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10:50.8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53 8189,'-2'-16'636,"-4"5"1039,4-5-1234,-13 15-196,13-7 1,-6 10-114,8 4 0,0 11 244,0 12 1,0 3 158,0 3 0,0 1-198,0 5 1,8-3-59,3 8 1,11-7-99,1 1 0,7-3-115,-1-3 1,6-1-539,5-4 1,2 1 339,5-7 1,8-1-1113,-3-11 1,2 3 86,-8-9 1157,12 9 0,-12-12 0,13 5 0</inkml:trace>
</inkml:ink>
</file>

<file path=ppt/ink/ink1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10:51.8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69 8155,'10'-8'0,"-4"-3"301,3 3 1,-3 1 464,11 7 0,-3-6-345,9 0 1,2-5-124,-2 5 0,6 0-266,-6 6 0,2 0-80,-2 0 1,-10 6-104,4 0 1,-3 7 130,3-1 1,-7 5-198,-4 6 0,-5-2 236,-1 8 1,0 0 10,0 5 1,-1 1 225,-5-1 0,-4 1-148,-7 0 1,0-1 178,-1 1 0,1-1-89,0 1 1,-6-6-87,0 0 1,-6-1-95,6 7 0,-2-6-243,2 0 0,3-8-59,-3 2 1,4 2-75,2-2-391,0 0 1,-1-8 277,1-3 1,5 1-609,1-7 237,7 0 357,-11-6-129,13 0 614,-14 0 0,15 0 0,-15 0 0,7 0 0</inkml:trace>
</inkml:ink>
</file>

<file path=ppt/ink/ink1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10:52.0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8146,'8'-9'565,"-6"1"857,13 8-636,-5 0 337,7 0-636,-7 0 0,5 8-42,-3 3 0,3 1-166,2 5 1,1-4-307,-1 11 1,0-5 88,1-2 0,-1 0-933,0 1 1,0-1 576,1 0 0,1-5-2203,4-1 2497,-4-7 0,22 4 0,-5-8 0</inkml:trace>
</inkml:ink>
</file>

<file path=ppt/ink/ink1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10:52.1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 8146,'10'7'506,"3"3"198,-7 7 1,0 1-404,-6-1 1,0 0-271,0 1 0,0-1-815,0 0 0,-6 0 184,0 1 600,-7-9 0,3 7 0,-7-7 0</inkml:trace>
</inkml:ink>
</file>

<file path=ppt/ink/ink1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10:53.8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398 243 8066,'16'-29'582,"-5"0"-224,4 8 0,-5-2 169,7 11 1,-5 5 2,-1 7-348,1 0 1,3 1 72,-3 5 0,1 4 34,-7 7 1,0 6-271,-6 0 1,0 8 113,0-2 1,0 3-106,0 3 0,0 0-111,0-1 0,-6 1-234,0-1 1,-5-5 52,5 0 1,0-8-151,6 2 1,-2-9-81,-3-3-17,3-7 549,-6 4 0,8-10-103,0-4 1,0-5-87,0-13 1,2-2-22,4-9 1,-3-1 12,9-5 0,-6 3 0,5-8 0,1-1-3,5-4 0,6 6 163,0 5 0,2 0 135,-2 5 0,-4 4 76,5 14 0,-5 2-122,-2 3 0,0 5 296,1 7 1,-7 0-142,1 0 1,-8 1 116,1 5 0,-3 4-93,-2 7 1,0 2-155,0 4 0,0 4-44,0 8 1,-2-6-164,-3 0 1,1-1-41,-8 7 0,1-2 120,-7-5 0,1 5-231,0-4 0,-1 2-10,1-3 1,0 3-10,0-8 0,5-5 58,1-7 78,-1-7 40,-5 4 133,7-8 1,2-2-195,8-4 0,0-4 88,0-7 0,6 0-75,0-1 0,5 1 211,-5 0 293,8 7-91,-12-5 360,13 13-371,-13-6 1,6 10 212,-8 4 0,0-2 137,0 7-294,0 1 0,0 5-333,0 0 0,0 1-95,0-1 1,-6 0-229,0 1 0,-2-1 62,3 0 1,1 0-185,-8 1 1,6 5 150,-5 0 1,-1 0 4,-5-6 1,0 2-85,0 5 0,-1-5 20,1 4 0,-6 2 326,0-2 0,-6 8 59,6-3 0,-6-1 62,6 2 0,-6-8 53,6 2 1,0-3 284,6-3 1,0-6 130,-1 1 86,1-8 558,0 3-781,7-7 1,-3-2-253,7-3 1,2 1-90,10-8 0,3-5-277,9-6 1,5-6 128,0 6 0,6-2-134,-6 2 1,0 6 15,-6-1 175,8 1 1,-6 15-131,4-3 73,-4 3 0,-7 4 294,0 3 1,-9 11 20,3 7 1,-4 2-15,-2-2 1,0-4-96,0 4 1,0 2 82,0-2-174,0 0 1,2-6-266,4 1-197,-4-9 1,13 5 215,-3-8 1,-3-1-61,3-5 1,-1-5-37,7-1 0,5-10 104,0-1 1,0 0 102,-6-6 0,0 2 13,1-2 0,-1 3 43,0-3 502,-7 4 308,-3 2-340,-7-1 358,0 9-450,0 1 1,-7 8 110,-5 0 0,-3 2-155,-2 4 0,-1 0-45,1 11 0,-6-4-105,0 10 1,-8 4-220,2 2 1,-5 6-399,-7 5 1,3-3 299,-8 3 0,5-2-394,-5 3 1,8-11 207,-2 5 0,3-6-9,3 0 1,7-4-20,4-8 0,3-7-8,3-5 0,6 3-237,-1-2 370,8 0-86,-4-6 0,8-2-218,0-4 613,8 4 0,2-12 52,7 9 0,0-1 33,1 6 1,-1 0 181,0 0 1,2 0 363,4 0 1,4 6-127,8-1 0,0 9 360,-1-3 1,8-1-136,5 2 0,4-3-281,7 3 1,4-5-454,7-7 0,-2 0-88,-4 0 1,10-1-31,-3-5 0,-3 2-250,-4-8 1,-1 3-674,1-3 1,-3-3 105,-8 3 0,-2 3-1692,-4-3 2580,4 1 0,-14-7 0,6 1 0</inkml:trace>
</inkml:ink>
</file>

<file path=ppt/ink/ink1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10:54.2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0 120 9835,'12'2'-1071,"-1"4"1242,1-4 0,-1 11 424,1-7 0,5 5 1099,6-5-1125,8 8 1,-2-13-363,11 5 1,-1-4-388,7-2 0,-6 0-199,6 0 0,-7-6-519,1 1 1,-9-9-167,-3 3 1,-6-3 514,1 3 0,-4-5 3,-2 5 0,-7-5 546,-4-1 0,-5 0 0,-8 1-76,-5 5 0,-3-3-117,-2 9 0,-6 1 484,-1 10 1,-1 3 319,2 9 1,4 5 13,-4 0 0,2 9-212,-2 3 0,4-1 171,-4 7 1,-2-3-166,2 3 1,-2-5-169,2 4 0,9-1-186,-3 1 0,3-3-196,-3 3 0,8-5-239,3-7 0,4 3-608,2-8 0,0 0 650,0-5 0,8-9 328,3-3 0,12-4 0,4-2 0</inkml:trace>
</inkml:ink>
</file>

<file path=ppt/ink/ink1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10:54.3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53 9729,'35'-16'0,"-2"3"0,-5 3 0,-3 2 0,-2 5 1891,1 1-1615,-1 2 0,-12 0 309,1 0 1,-7 0-1122,7 0 350,-8 7 1,3 3-345,-7 7 1,-7 1-547,-5-1 0,-11 6 1076,-6 0 0,-11 15 0,-4-1 0</inkml:trace>
</inkml:ink>
</file>

<file path=ppt/ink/ink1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10:54.6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34 329 7981,'-12'0'43,"1"0"-102,7 0 0,-2 0 199,12 0 0,5 0 486,12 0 1,6-2 363,11-4 0,12 2-443,12-7 1,11-3-136,5-9 1,5 2-435,1-8 0,7 3 24,-1-3 1,0-2-31,-5 8 1,-14-6-198,-4 6 0,-14 6 65,-3 5 0,-4 6-228,-13-5 1,1 7-800,-12-2 1,-1 4 521,-6 2 1,-8 2-910,-3 4 1574,-4-4 0,-10 21 0,-1-4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47:22.0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87 122 8231,'17'-18'0,"7"1"65,-1 0 0,0 1 229,-6 5-95,0-5 1,1 13 49,-1-9 1,0 8-56,0-1 0,-5 3 86,-1 2 1,-7 2-245,2 3 1,-4 11-36,-2 7 1,0 7-37,0-1 0,0-2 111,0 2 1,-6 0-132,0 5 1,-7 1-13,1 0 1,3-7-5,-3 1 0,-1 0 181,-10 6 0,4-1-102,-4 1 1,-2 1 3,2 5 1,-2-5-25,1 5 0,11-7 8,-4-5 1,5-2 25,1-4 0,1-6-6,4 0 0,4 1-461,-3-7 125,3-3 159,2 0 1,2-8 92,3 0 0,-1 0-58,8 0 1,1-8-97,10-4 1,4-5-250,8-6 1,-1 2 216,1-8 1,0 8 50,-1-2 1,1 4 140,-1 1 1,-5 7 215,0-1 0,-8 9 773,2-3-574,4 4 1,-8 8 163,4-1 1,-9 9-226,-3-3 1,-7 5 138,2 1 1,-4 0-104,-2 1 0,0-1-220,0 0 0,-6 0 37,0 1 1,-9 5-304,-2 0 1,-1 0-11,-5-6 0,2 1-53,-2-1 0,4-6-105,-4 1 1,9-8-68,3 1-182,-1-3-131,3-2-433,1 0 290,8 0 201,8 0 822,1 0 1,3 0 262,-1 0-108,-7 8 0,4-4-112,-8 7 0,-8-1 67,-3 2 1,-5 1 6,-1-7 1,0 7 155,-1-1 0,1-5-20,0-1 1,5 2 143,1-2-457,7-1-22,-4-5-327,8 8 339,0-6-27,0 13 0,6-5 44,0 7 0,7-5 12,-1-1 1,3-5 165,2 6 1,1-8 29,-1 1 1,6-1-112,0 2 1,8-4-308,-2 4 1,-2-4-407,1-2 1,-1 0 135,2 0 0,-4 0-209,-8 0 0,1 0-89,-1 0 0,0 0 657,1 0 0,-1 7 0,0 3 0</inkml:trace>
</inkml:ink>
</file>

<file path=ppt/ink/ink1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10:54.9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1 7981,'-25'9'0,"6"7"285,-4-5 1,9-1 311,3 1 0,7 1-292,-2 5 0,2 0-166,-2 1 0,5-1 318,-5 0 1,4 6-277,2 0 0,0 0-291,0-5 0,0-1 88,0 0 1,2-1-152,4-5 1,3 3-1,8-9 0,1 1-207,-1-6 1,6 0-371,0 0 0,6-8 300,-6-3 0,0-4-82,-6-3 0,-1 1 182,-5 0 1,3-1 226,-9 1 247,1 0-19,-13-1 7,-11 1 0,-1 8 770,-4 3-118,4 4-232,9 2-1171,3 0 405,22 0 0,4 0-234,16 0 468,-1 0 0,9-8 0,1-1 0</inkml:trace>
</inkml:ink>
</file>

<file path=ppt/ink/ink1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10:55.1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174 0 7981,'17'0'1077,"-8"0"1,1 2-737,-4 4 0,-4-2 513,4 7 0,3 9-78,3 8 0,-3 5-317,3 2 0,-3 1 110,3 4 0,1 5-210,-7 7 0,0 5-285,-6 1 1,0-2 262,0-10-667,-8 4 307,6-14 1,-19 6-210,4-7 0,-4-2-412,3-5 1,-1-3-904,-4-7 1,-4-1 70,-7 0 1476,-1-7 0,-7 5 0,-2-5 0</inkml:trace>
</inkml:ink>
</file>

<file path=ppt/ink/ink1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10:56.0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0 208 8012,'0'-18'194,"0"1"48,0 0 0,8-1 422,4 1 0,5 0-214,6 0 0,4-1 161,8 1 0,5 0-164,0-1 0,1 9-297,-7 3 1,1 4-137,-1 2 1,-1 0-253,-4 0 1,-4 8 34,-8 3 0,-7 7-275,-5 5 1,-3 4 271,-2 7 1,0-1-137,0-4 1,-2 7 15,-3-7 1,1 8 153,-8-9 0,8-3 276,-1-2 1,3 2-16,2-2 0,0 0 220,0-5 1,0-1-102,0 0 0,6 1 58,-1-1 0,7 6-156,-6 0 0,5 0-14,-5-6 0,0 3-385,-6 3 1,0-4 147,0 4 1,-2-4-100,-4-2 0,2 1 28,-7-1 0,-1-2 91,-5-3 1,-1 1 20,1-7 0,0 6 8,0-7 0,-6 1 120,-1-6 0,0 0-87,0 0 0,5 0-24,-4 0 1,4-7-12,2-5 241,-1-3 0,3-3 122,3 1 237,5 7-260,7 3-139,0 7 1,0 2 458,0 3 0,0 7-192,0 11 0,-2-2 98,-4 8 0,4-2-94,-4 2 0,5 1-291,1-7 1,-2 6-237,-4-6 0,4 6-270,-4-6 1,4-5 31,2-7-423,0 1-1061,0-3 729,0-1 655,0-8 1,0-2-84,0-4 0,0-3 570,0-9 0,0-7 0,0-2 0</inkml:trace>
</inkml:ink>
</file>

<file path=ppt/ink/ink1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10:56.5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35 8015,'0'-18'899,"0"9"-620,0 1 120,0 8-44,7 0 1,-3 0 191,8 0 0,-6 2 132,5 4 0,-5-2-271,5 7 0,-5 1-418,6 5 1,-8 0 102,1 1 0,-3 5-445,-2 0 1,0 2 186,0-2 1,0-4-19,0 4 0,2-4-96,4-2 0,-4 1-307,4-1 0,3-5 266,3-1 1,5-7 120,6 2 0,-2-4 343,8-2 0,-6 0-39,6 0 0,-2 0-18,2 0 1,1 0-9,-7 0 0,0 5 25,-5 1-132,-1 0 1,-2-4-184,-3 4 1,-2-3-118,-5 9 1,-3-6 105,4 5 1,-6 1-180,-6 5 1,1 2 37,-13 4 0,3 0-21,-14 12 0,0-4 118,-5 9 0,-1-3 137,0-3 1,-5 7 213,0-1 1,5 0 28,6-5 1,2-1 399,-1 1 1,3 0-267,7-1 1,3-5 297,3 0 1,3-6-156,3 6 1,4-6-24,-4 6 1,4-6-224,2 5 0,6-6-120,0 1 0,7-4 8,-1-2 1,-2 0-216,1 1 1,-5-7-786,5 1 560,1-8-251,5 3 209,1-7 0,-3-2-101,-4-3 1,5-1 549,-5-11 0,5-5 0,1-12 0</inkml:trace>
</inkml:ink>
</file>

<file path=ppt/ink/ink1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10:56.8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8015,'10'-8'513,"-2"6"-129,-8-6 632,0 8-422,0 0 192,0 8-603,0-6-28,0 6 1,6-7-114,-1 5 88,1-4 1,-6 8-251,0-4 1,6-3 28,0 9 0,5-1 119,-5 7 1,2 7 152,-3 4 0,-1 5 173,8 6 0,-8 5-12,1 7 1,3 5-89,-2 1 0,0 7-308,-6-1 0,0 3-295,0 2 1,-2-2-556,-4-3 1,2-5 349,-8-7 1,7-8-348,-7-3 0,8-11 318,-1-1 1,-5-13 582,-2 1 0,-3-4 0,-2 5 0</inkml:trace>
</inkml:ink>
</file>

<file path=ppt/ink/ink1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10:57.2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 8006,'-12'0'1209,"1"0"1,5 0-628,-6 0 1,9 9-394,-3 9 0,4 7 1,0 11 606,-4 4 1,4-1-483,-3 7 0,3 0-435,2 6 1,-6-2 324,0-4-1250,0 4 1,6-12 229,0 8 626,0-15-510,0 10 0,0-22-113,0 4 1,0-4 812,0-2 0,0-7 0,0-2 0</inkml:trace>
</inkml:ink>
</file>

<file path=ppt/ink/ink1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10:57.7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0 121 8097,'17'-17'0,"3"2"-383,3 3 0,-2-1 8,8 7 1,5-6 859,7 7 1,1-7-204,-2 6 0,-5 1-88,-1 5 1,-1-2 0,-10-4 0,6 4 228,-6-4 0,0 4-74,-6 2-103,1 0-473,-1 0 311,0 0 0,-1 2-197,-5 4 1,-3-2-4,-8 7 0,2-7-15,3 2 1,-3 4 100,4 1 1,2-1-19,-2 1 1,1-5 45,-1 6 1,-2-7 131,7 7 1,-7-6 77,2 5 0,-4-5-6,-2 5-138,8 1 0,-6 5 3,3 1-25,-3-1 0,-2 0-12,0 0 0,0 1-235,0-1 181,0 0 1,0 1-23,0-1 1,6 0 177,0 0 0,0 1-89,-6-1 1,0 0 159,0 1 0,0-1-57,0 0 0,5 6 45,1 0 1,0 6-39,-6-6 0,0 10 97,0 1 1,0 1-23,0 5 195,0 12-313,0-13 1,0 24 125,0-11 1,-2 10-67,-4-5 0,2 8 101,-7-1 1,5-3-61,-6 3 0,7-8-11,-7 1 0,6-3 86,-5-2-413,7 0 103,-4-8 0,3 0 165,-1-4 1,0-9-39,6 4 1,-2-12 1,-4 0 0,4-10 167,-3-1-275,3-8 0,0 3-49,-4-7 0,2 0-179,-7 0 1,-3 0-354,-9 0 0,-6 0-672,-11 0 1,-4-7 276,-8-5 0,-2-11 979,-3-6 0,-5-11 0,-7-4 0</inkml:trace>
</inkml:ink>
</file>

<file path=ppt/ink/ink1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10:58.3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11238,'10'2'3518,"-4"4"-3676,-4-4-511,5 6 1,-5-6-468,4 3-1137,4-3 1212,-8 6-310,13-8 739,-6 0 0,9-2 632,-1-4 0,0-3 0,1-9 0</inkml:trace>
</inkml:ink>
</file>

<file path=ppt/ink/ink1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10:58.8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329 0 8061,'18'0'1472,"-9"0"-453,-1 0-84,-8 0-336,0 0-224,0 8-148,0-6 1,0 8 257,0-5-721,-8 5 1,-7 9-659,-8 4 0,-2-2-107,2 8 0,4-8 495,-5 2 0,-1 2 119,2-2 0,0 1 119,6-7 0,6-2 267,-1-3 1,6 1-237,-5-7 147,7 7 190,-4-11 99,8 6 1,8-8 75,3 0 1,11 0-124,1 0 0,5-6-30,-5 0 1,6-5-19,-6 5 0,0 0 110,-5 6-156,-1-7 19,0 5-80,-7-6 0,-2 10-145,-8 4 1,-8-2-51,-4 7 1,-3-1 56,-2 1 0,3 3 118,-3-8 0,9 5 27,-9-5 0,4 5 121,-5-5 0,1 2-111,0-2 1,-3-3 138,-3 9 1,4-6 22,-4 5 0,4-1 605,2 1-149,-1 5-421,1-7 1,7 3-353,5-1 206,3-7 1,9 10 31,5-9 0,5 1-48,6-6 0,-2 0-108,8 0 1,0-2-115,6-3 1,-1-3-256,1-4 1,-1-3-142,1 3 0,0-3 228,-1-2 1,-7-1-308,-4 1 1,-4-2 647,-1-4 0,-1-4 0,0-8 0</inkml:trace>
</inkml:ink>
</file>

<file path=ppt/ink/ink1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10:59.0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519 0 8326,'-17'0'0,"-1"0"1134,1 0-1159,0 0 0,5 0 165,1 0 0,5 2-530,-5 4 0,5 4 190,-6 7 1,3 0 565,-3 0 0,-3 3 17,3 3 1,-3-2-75,-2 8 0,-1 5-148,1 7 0,-6 7-11,0-2 0,-8 4-246,2 2 1,2 1 195,-1 5 0,6-6-711,-1 0 1,4-8 297,2-9 1,1-8-409,5-4 1,3-4-438,8-2 1158,0-7 0,0 5 0,0-5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47:22.9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275 35 8361,'18'-5'564,"-1"-1"0,0-2 313,1 2 0,-7 4 502,1-3-989,-1 3 0,5 4-226,-5 3 1,-3-1-148,-8 8 0,0-6 22,0 5 1,0 1-283,0 5 0,-8 6-94,-3 0 0,-5 0-373,-1-6 1,7 1-40,5-1 0,3 0 293,2 1 0,7-3 135,5-4 1,5 3 169,6-8 0,-2 5 225,8-5 1,-2 2-129,2-3 1,-4-3 341,-8 4-99,0 4-18,-7-1 1,-2 9 73,-8-1 1,-10 2-149,-7 4 0,-10-2-63,-13 8 0,1-6-75,-7 6 1,0 0-5,-6 5 0,0-5 90,0 0 1,8-6-16,4 6 1,5-12 64,6 6 0,6-13 158,12 7 1,-3-3-392,9 3 1,1-6 51,9 1 1,7-6-8,11 5 0,6-7 42,11 2 1,4-4-173,8-2 0,0-6 106,0 0 0,-6-1-91,0 1 0,-2 4 193,3-4 0,-1 4 158,-12 2 0,3 0 749,-14 0-638,8 8 1,-14 2 63,0 7 0,-7-6-23,-10 1 0,0-1 72,0 7 1,-2-7-296,-4 1 1,-5-1-204,-12 7 1,1-3-4,-6-4 0,5 5-326,-6-5 0,6-3 58,-6-2 0,8-4 160,-2-2 0,3 0-529,3 0 514,7 0 0,-3-2 290,7-4-32,1 4 301,5-13 1,1 13-58,5-4 1,-4 6 137,4 6 0,-2 0-59,1 11 1,-3-8-28,4 15 1,-4-9-225,-2 8 1,0-4-55,0-2 1,0-5-402,0 0 157,0-1 1,-2 4-349,-4-3 0,-3 1 56,-8-7 1,-1 6-215,1-7 1,-2 1 329,-4-6 0,3 0 401,-3 0 0,2 0 0,-2 0 0,4-2-34,-4-3 1,4 3-25,1-4 1,1 4 312,0 2 1,0 2 369,-1 4 1,3 5-115,3 12 1,-3 4 335,3 8 1,5-1-261,1 1 1,4-1-122,2 1 1,10-6-3,7 0 0,8-6-67,10 6 0,13-14 108,3 2 0,19-9-512,-1 3 1,10-7-516,-4 2 0,-1-10 274,-4-2 1,-3-7-236,-4 1 1,-3 3-2164,-8-3 2646,-8 1 0,-2-3 0,-7 1 0,-1-1 0,1 3 0</inkml:trace>
</inkml:ink>
</file>

<file path=ppt/ink/ink1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10:59.1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0 104 8013,'8'-11'484,"3"-1"1,5 7 604,1-7 0,8 6-287,4-5-484,4 7-139,1-11 0,-5 13 261,0-4 1,-8 4 148,2 2-644,-4-8 0,-7 6-484,-1-3-328,-7 3 620,4 2 1,-8 2-423,0 3 0,-2-1 669,-4 8 0,-11 7 0,-10 8 0</inkml:trace>
</inkml:ink>
</file>

<file path=ppt/ink/ink1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10:59.6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33 11069,'17'0'-794,"1"0"863,-1 0 0,0-6 1786,0 0-1345,1 1 1,-1 3 100,0-4 0,-5 4-337,-1-4 1,-7 6-272,2 6 1,2-2-476,-3 7 0,1 1 354,-6 5 0,0 0-310,0 1 1,0-1 209,0 0 0,-7 1-150,-5-1 0,2-6-282,-1 1 285,-1-1 1,-5 1 37,0-1 1,5-7 7,1 2 1,5-4 350,-6-2 1,7 0-242,-7 0 590,8 0-332,-11-8 0,11-1 48,-8-9 0,9 7-1,-3-1 0,2 7 237,-2-7-7,4 8 60,-5-11 667,7 13-364,0-6-133,0 8 1,0 2-137,0 4 0,0-2 509,0 7-574,7 1 1,3-1 66,7 1 0,-1-6-250,-5 5 1,5-7-140,-5 2 1,-1-4-529,1-2 486,1 0 1,5 0-551,0 0 0,-5 0 287,-1 0 0,-1-2-549,2-4 242,3 4 0,-6-11-1139,9 7-684,-9 0 1761,-1 6 1,-8 2 640,0 4 0,-15 3 0,-5 9 0</inkml:trace>
</inkml:ink>
</file>

<file path=ppt/ink/ink1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10:59.8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36 104 8013,'-8'12'1692,"-4"0"459,5-9-1548,-1 13 0,16-14-311,3 3 1,6-3 198,7-2 1,2 0 329,9 0 0,0-5-480,-1-1 1,3-8-395,3 3 1,-3-5-1036,3-1 1,-4 2 773,-1 3 0,-6-1-768,0 7 1,-8-5 1081,2 5 0,-4-8 0,-2 5 0</inkml:trace>
</inkml:ink>
</file>

<file path=ppt/ink/ink1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10:59.9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174 18 7949,'-8'-9'4915,"6"1"0,-7 10-6157,3 4 0,-6 3 1242,-11 9 0,-27 14 0,-13 5 0</inkml:trace>
</inkml:ink>
</file>

<file path=ppt/ink/ink1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11:02.5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329 105 8126,'10'-18'526,"-1"1"867,-3 0-1260,-4 0 1,6 5 478,-8 0 241,7 9-374,-5-5-225,6 8 0,-10 0-323,-4 0 1,4 8 137,-3 3 1,-3 5 154,2 1 1,-5 0-127,5 0 0,-8 3 108,3 3 1,-3 2-121,3 3 0,-4-1 24,3-4 0,2-1-186,-1 6 1,7-6 109,-2 1-509,-3-4 0,7-2 14,-4 0-365,4-7-22,2-2 276,0-8 0,2 0 99,4 0 0,9-2-50,8-4 1,8-4 5,-2-7 0,3 0 194,3 0 0,0-1 385,-1 1 1,-7 7-136,-4 5 0,-4 3 73,-1 2 315,-9 0 0,-1 9 423,-8 9 1,-8 1-249,-3 10 0,-12-1 156,-6 7 0,-4 5-470,-1 1 0,-7-3 124,1-9 1,0 4-424,5-5 1,-5-1 132,-1 2 0,3-8-116,9 2 1,-2-3-169,8-3 1,0-8-674,6-3 345,7 4 239,3-8 1,8 5-86,5-7 0,6-1 126,11-5 1,4 2 206,7-8 1,-1 9-134,-4-3 0,-4 4 806,-8 2 317,0 0 800,1 0-413,-9 0-206,-1 8 0,-16 1-363,-3 8 1,-3-5-270,3-1 1,-5-7-315,5 2 0,1 2 429,-1-2-1002,7-1-475,-4-5-64,8 0 1,4-7 137,8-5 0,1-3-639,16-3 0,0 1 930,5 0 0,1 0 573,-1-1 0,-5 9 0,0 3 0,-8 4 0,2 2 0,-9 0 921,-3 0 514,-7 0 1412,4 0-1174,-8 8 141,0 1-1067,0 1-268,0 5-1381,0-13 750,0 6-1197,0-8 0,7-2 136,5-4 0,3-3 1213,3-9 0,7-7 0,2-2 0</inkml:trace>
</inkml:ink>
</file>

<file path=ppt/ink/ink1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11:02.6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 9764,'10'7'914,"-3"-5"1,-9 6-23,-3-8-205,3 0-1935,-14 0-202,14 8-854,-13-6 2304,13 5 0,-6-7 0,8 0 0</inkml:trace>
</inkml:ink>
</file>

<file path=ppt/ink/ink1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11:02.9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243 70 8112,'0'-17'506,"0"5"870,0 1-1279,0 7 1,2-10 242,3 9 454,-3-1-193,6 6-556,-8 0 1,2 13 190,4 5 0,-4 18 65,3 4 0,-3 18-19,-2 11 1,-2 12-103,-3 17 0,3-46 0,0 2-376,-4 5 1,0 3 0,1 5 0,-1 2 314,-3 3 0,0 0 0,1 1 0,-1 0-445,1 2 1,-1 0-1,-3 2 1,-1 0-72,-2 1 1,1-1 0,1 0 0,1-2-260,1-5 0,-1-1 0,-1-4 0,1 0 280,0-1 0,1-1 1,2-8-1,1-2-1210,-4 45 1586,8-8 0,-3-11 0,7-8 0,0-12 0,0-9 0</inkml:trace>
</inkml:ink>
</file>

<file path=ppt/ink/ink1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11:04.8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0 277 8204,'0'-32'317,"8"3"0,2-17 465,7 11 0,6-1-554,0 12 1,8-4-139,-2 5 1,3 7-17,3 10 1,-1 5-56,1 1 0,-6 9-192,0 8 0,-2 10 128,1 14 1,-3 3 99,-7 8 1,-1 7 135,0 5 0,-5-3-156,-1 3 0,-5-1 125,6 6 1,-7-7-73,7-5 0,-6-11 36,5-5 0,-1-5-111,1-1 0,5-8 27,-5-4 0,5-6-414,1-5 0,6 1 187,0-7 1,6 0-658,-6-6 1,8 0 416,-3 0 0,5-2 427,2-4 0,-1-11 0,1-10 0</inkml:trace>
</inkml:ink>
</file>

<file path=ppt/ink/ink1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11:04.9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675 34 8029,'-33'-8'377,"-7"-4"1,-1 5 342,1 1 1,5 14-688,7 9 1,-5 8-218,4 9 0,-5 9-133,-7 3 1,3 6 86,-8 5 1,1 5 35,-1 7 1,4-6-58,7 1 1,10-14-162,8 2 0,2-12 31,9 0 0,0-5 381,6-6 0,8-4 0,2-8 0</inkml:trace>
</inkml:ink>
</file>

<file path=ppt/ink/ink1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11:05.2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520 0 7982,'-27'0'393,"4"0"1,-4 2-262,-2 4 1,-4 11-22,-1 12 1,-3 13 230,-3 10-157,3 0 0,-5 17-206,8 0 1,-1 1 264,0 5 0,7 7-249,-1-1 1,15 3 129,3-14 0,7 1-518,4-14 1,8 5 256,3-10 1,10 0-606,2-18 0,14 3 80,-3-14 661,13 0 0,-1-8 0,7-3 0,-1-7 0,-4-3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47:23.2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8397,'18'-8'1721,"-9"6"1,7-6-513,-5 8 1,-1 0-540,1 0 1,-5 2 1,6 4-917,-1-4-325,7 13 1,-7-5 313,1 7 1,-9-3-211,3 3 0,-12-3 432,-5 9 34,-4 3 0,-10 1 0,-2 8 0</inkml:trace>
</inkml:ink>
</file>

<file path=ppt/ink/ink1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11:05.6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649 156 8001,'0'-32'0,"0"3"0,-8 0 450,-4 12-479,5-5 0,-9 15 653,5-5 1,-5 5-427,-1 7 0,-10 1-414,-7 5 1,-3 12 228,-9 10 0,0 7 5,-6 5 0,6 10 388,0 8 1,7 9-306,-1 2 1,5 0 364,7 6 0,3 2-162,7-2 1,3-2 14,3-9 0,3-1-276,3-11 1,6 4-277,0-10 0,4-4 107,13-2 1,-3-11-148,9-6 1,4-4-60,1-1 0,7-9-358,5-3 0,-1-12 100,7-5 0,-2-12 101,2-6 1,2-2 218,-7 2 0,-7-9 207,-5 3 1,-8-3 205,2 3 0,-6 8-39,-5 4 419,-4 4-404,-8 2-53,0 7 1,0 5 1211,0 10 1,-6 11-513,0 7 1,-5 7-581,5-1 1,-2-2-28,2 2 0,4-6-134,-3 6 0,3-8-257,2 2 0,0-4-1580,0-1-712,0-1 2524,7 0 0,3-7 0,7-3 0</inkml:trace>
</inkml:ink>
</file>

<file path=ppt/ink/ink1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11:05.8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0 8001,'-10'0'-570,"3"8"230,7 1 1261,7 1-656,3-2 1,13-8 286,0 0 0,8 0 470,-2 0 1,3 0-758,3 0 1,5 0-11,0 0 0,3 0-1359,-3 0 1,-3 0 261,3 0 842,-4 7 0,-1-5 0,0 6 0</inkml:trace>
</inkml:ink>
</file>

<file path=ppt/ink/ink1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11:06.0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173 16 8022,'10'-2'922,"-4"-3"1,5 3-513,6-4 1,8 6-148,10 6 0,0 5 742,-1 12 1,1 0-400,-1 12 1,1-2-79,-1 13 0,-9 8-112,-7 9 1,-3 6-271,-9 6 0,-4 4-254,-14 7 0,-9 8-407,2-45 0,-2 0 0,-1 3 0,0 0-268,-4 3 1,0 0 0,0-4 0,0 0 393,0-2 1,0 0 0,0-3 0,0-2-1028,-26 25 0,8-7 1416,4-22 0,9 2 0,2-19 0,0-4 0</inkml:trace>
</inkml:ink>
</file>

<file path=ppt/ink/ink1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11:06.6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17 12328,'17'0'488,"0"0"0,8 0 408,4 0 0,4-5-468,1-1 0,1 0-141,0 6 1,5 0-988,0 0 0,1 0-111,-7 0 1,-1 2-536,-4 4 0,-4-2 647,-8 7 1,-2 6 698,-3 6 0,-12 8 0,-10-4 0</inkml:trace>
</inkml:ink>
</file>

<file path=ppt/ink/ink1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11:06.8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66 18 7885,'-17'0'1675,"0"0"-921,-1 0-273,9 0 0,5 0-119,16 0 0,1-2 559,16-4 0,2 4-328,9-4 0,2 4-176,4 2 0,10 0-342,-4 0 0,6 0-246,-1 0 0,-3 0-1628,4 0 0,1 2 1799,-1 4 0,-1 4 0,-5 7 0</inkml:trace>
</inkml:ink>
</file>

<file path=ppt/ink/ink1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11:08.5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1159 121 7874,'10'-17'450,"-3"0"-312,-7-1 1,0 7 266,0-1 0,0 6-96,0-5 1,0 5 528,0-5-90,0 7-467,-7-4 1,-3 8-198,-7 0 0,5 0-5,1 0 0,-1 0-73,-5 0 1,0 2 86,-1 4 1,-1 3-108,-4 9 0,-4 5-50,-7 0 1,-9 8-276,-3-3 1,2 5-36,-2 2 1,0-1 141,-6 1 0,6-6 51,0-1 0,5 1 95,-5 6 1,2-6-1,-2 0 0,2-6 15,3 5 0,5-6 12,-5 1 1,5-4 38,1-2 0,8-2 133,4-3 1,-2 3 0,2-3 1,2-2-56,10 1 64,-5-7 7,7 4 230,-1-1-203,2-5 22,8 6 20,0-8 477,0 0-733,8 0 1,-4 0 158,8 0 1,-7 0 96,7 0-86,-1 0 0,7 0 138,-1 0 0,0 0-110,1 0 1,1 2 14,4 4 1,-2-3-189,8 9 0,-8-2 166,2 1 1,2 3-219,-2-9 1,8 7 1,-2-6 0,-4 5 83,-2-5 1,2 5 46,-2-5 0,0 0 89,-6-6 0,6 6-34,0-1 0,0 1 173,-6-6 1,3 6-218,3 0 0,-2-1 52,8-5 1,-1 6-167,7 0 1,0 0 49,-1-6 0,1 0 34,-1 0 1,-1 0 70,-4 0 0,2 0-3,-8 0 0,0 0 644,-6 0-224,0 0 208,1 7-71,-9-5-464,-1 6 0,-6-8 149,4 0-1,-4 0-141,5 0-441,-7 0-2996,0 0 2124,-7 0 0,3 0 1116,-8 0 0,-7 8 0,-8 1 0</inkml:trace>
</inkml:ink>
</file>

<file path=ppt/ink/ink1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11:09.2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69 7855,'-2'-15'40,"-3"4"-41,3 3 0,-6 6 393,8-4 379,0 4-305,0-5 175,0 7-210,0-8-295,0 6 2,0-6-125,8 8 0,7 0 14,8 0 0,10 8-179,1 3 0,14-1-1657,10 2 1809,7-9 0,-3 13 0,7-7 0</inkml:trace>
</inkml:ink>
</file>

<file path=ppt/ink/ink1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11:10.1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1280 208 7889,'0'-17'1208,"0"-1"0,0 7-1663,0-1 685,0 8 331,0-3-137,-7 7-220,5 0 0,-19 2 102,3 3 0,-16 7-201,-1 11 0,-11 4 28,0 8 1,-4-1-81,-2 1 1,0-1 59,0 1 1,-5-1-78,-1 1 0,0 0-73,6-1 0,1 3-158,-1 3 0,0-3 67,0 3 1,6-4-142,0-1 0,7-8 40,-1-4 0,3 2 106,3-2 0,7-2-130,4-9 153,-4 3 1,8-7-83,-4 3 0,5-1 0,7-4 101,-4-4 0,11 7-189,-8-3 6,8-4 92,-3 13 0,9-11 43,3 8 1,7-7 210,11 7 0,4-8-66,7 1 1,9 3 69,3-2 1,9 0-10,3-6 0,7 0 94,-1 0 0,3 0-42,2 0 0,2 0 142,4 0 1,-9 5-7,3 1 1,-4 0 16,4-6 0,-5 0 2,-1 0 1,-9 2-70,-2 4 0,-2-4 394,-10 3 0,0-3-200,-5-2 1,0 0-38,-1 0 0,-5 0-169,0 0 0,-6 0-105,6 0 0,-8 0 123,2 0 1,-4 0 20,-2 0 1,1-2-30,-1-3 1,-7 1-22,-5-8 0,3 6 122,-2-5 0,0 5-102,-6-5 1,0-3-22,0-9 0,-8 4-69,-4-4 1,-3-4-193,-2-2 1,-2-4 34,-5-1 1,0-1 80,-5 1 0,-2-9-185,8-3 1,-6-4 27,6-2 0,0 1 224,6-1 0,-6 0 34,0 0 1,5 2 131,7 4 0,-1 4 39,-5 7 0,2 0 249,3 1 1,-1 7-349,7 4 1,0 9 38,6 3 1,-2 7-3014,-4-2 2122,4 4 1,-5 6 632,7 8 0,7 15 0,3 17 0</inkml:trace>
</inkml:ink>
</file>

<file path=ppt/ink/ink1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11:11.1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1 225 7936,'0'-17'161,"0"5"111,0 1 1,2 5-204,3-5 0,-1 5-199,8-6 1,-7 3 36,7-3 174,0-3 1,-1 7 536,1-3-155,-9 3-170,5 0 0,-6 6 7,4-4-37,-4 5-69,5 1 1,-5 0-172,4 0-83,-4 0 1,13 0 37,-3 0 0,-2 0-172,1 0 200,1 0 0,5 0 40,0 0 1,-5 0 124,-1 0-52,1 0 1,5 0-45,0 0 1,1 0 20,-1 0 1,0 0 14,1 0 1,-1 0-23,0 0 1,2 0-38,4 0 1,-3 0 32,3 0 0,-2 0-99,2 0 1,-2 0 77,8 0 0,-8 0-1,2 0 0,-2 0 45,2 0 0,-4 0 120,4 0 0,-3 0-91,-3 0 0,0 0-44,1 0 0,-1 0-44,0 0 1,0 0 48,1 0 0,5 0-5,0 0 1,0 0 11,-6 0 1,0 0-17,1 0 0,7-6-14,4 0 1,-3 0 14,3 6 1,-6-6 195,6 1 0,-8-3-116,2 2 1,-3 4 210,-3-3 1,0 3 256,0 2-51,1 0-26,-1 0-273,0-8 0,-5 6 44,-1-4-258,-7 4-2848,4 2 1456,-8 0 1318,0 0 0,-8 16 0,-1 3 0</inkml:trace>
</inkml:ink>
</file>

<file path=ppt/ink/ink1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11:12.0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225 156 7829,'-17'-17'2396,"0"0"-716,7 7-1776,-5 2 1,11 8 28,-8 0 1,6 2 103,-5 4 0,7 4 194,-2 7 1,-1 0 49,1 0 0,0 1-239,6-1 0,0 0 172,0 1-240,8-1 1,7-2-60,8-3 1,0-3-116,-5-3 0,5-4 70,0 4 1,0-6-89,-6-6 0,0-3 41,1-9 1,-7 1 32,1 0 1,-9-1 140,3 1 0,-12-6-104,-5 0 0,-4-6 144,-3 6 0,-7-6-101,-4 6 1,3 0-25,-3 6 1,-6 7 87,-5 4 0,-16 5 0,2 1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47:23.6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0 8324,'-9'12'1412,"3"-1"-867,4 1-54,2 5 1,2-2-122,4-3 0,-4-3-202,4-3 0,-3-4 122,3 4 227,-4-4-778,6-2-258,-1 0 0,-3 0-860,8 0 1000,-8 0 0,5 0 19,-3 0 67,-4 0 175,6 0 153,-8 0 0,0 2 1011,0 3-316,0-3 546,7 6-918,-5 0 0,8-6-124,-4 3 1,3-3-758,9-2 0,7-2 138,3-3 0,11-5-115,1-7 1,14-1 115,-2 1 1,2 2-231,-8 3 0,-4-1 444,-7 7 1,-3 0 457,-3 6 1,-4 8 929,-8 4 1,-1-3-654,-5 3 0,3-1 2581,-9 6-1115,1 1-630,-6-1-943,0 0 0,0-5 200,0-1-569,-7-7 0,-3 4-240,-7-8 0,-1 0-837,1 0 0,0-2 622,-1-4 1,1 2-1760,0-7 1,-6 7 36,0-2 2088,0-3 0,5-9 0,1-9 0</inkml:trace>
</inkml:ink>
</file>

<file path=ppt/ink/ink1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11:38.6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36 15073,'10'0'-4233,"5"0"3955,-5 0 278,7-8 0,0-2 0,1-7 0</inkml:trace>
</inkml:ink>
</file>

<file path=ppt/ink/ink1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11:39.0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8322,'10'0'2023,"5"0"-1436,-13 0 1,12 7 844,-9 5-942,1 3 0,-6 3 198,0-1 0,0 0 184,0 1 0,0-1-1110,0 0 0,0 0 184,0 1 1,0-7-2218,0 1 1612,0-1-1182,0-1 800,0-2 1,0-10-131,0-4 0,2-4 668,4-7 0,-2 0 503,7-1 0,1-7 0,5-1 0</inkml:trace>
</inkml:ink>
</file>

<file path=ppt/ink/ink1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11:39.18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1 8459,'-6'11'1151,"0"1"0,-7-6-473,1 5-592,4 1 0,-7 5-45,4 0 0,-5 1-93,-1-1 1,0 6-558,-1 0 609,1 8 0,-8-4 0,-2 7 0</inkml:trace>
</inkml:ink>
</file>

<file path=ppt/ink/ink1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11:38.2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70 7962,'0'10'1887,"0"-5"-1535,0-10 1,2-3-131,3-4 1,-1-3 98,8 3 1,-6 3 241,5-3 134,-7 9-196,11-5-278,-5 8 0,1 8 148,1 3 1,-8 6-72,2 6 0,-4 0 348,-2 12 0,0-4-213,0 9 1,0-3 64,0-3 0,0-5-206,0 0 1,0-2-229,0 2 1,1-10 239,5-8-350,-4 1-1361,6-3 1148,-8-1 1,2-8-314,3 0 0,-1-13 203,8-5 1,-6-8-853,5 2 0,-5-8 33,5-3 1,-5-1 1185,6-10 0,-8-8 0,3-8 0</inkml:trace>
</inkml:ink>
</file>

<file path=ppt/ink/ink1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11:39.98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52 8969,'0'10'2056,"0"-3"-2069,0-7 1,-2 0 45,-3 0 151,3 0 85,-6 0 0,8 2 348,0 4-442,0-4-171,0 5 15,0-7 0,0 8-232,0 4 1,0-3 116,0 3 1,0-6 209,0 5 92,0 1 1,0 5-172,0 0 1,0-5 182,0-1 0,0-5-20,0 6-203,0-9 0,-2 11 252,-4-8-2,5-1-70,-7-5-5,8 0-50,0 0-356,0 8 112,0-6-21,0 6 1,0-10-291,0-4 1,2 2 163,4-7 1,-3-3-60,9-9 1,1 4 51,10-4 0,-3-2-91,3 2 1,-4-2 91,-2 2 0,0 9 174,1-3 1,-1 6-29,0-1 0,-1 2 219,-5 5 0,-1 3 51,-4-4 424,-4 4-266,5 2 0,-7 8-76,0 3 1,0-1 267,0 1 1,0 7-178,0 5 0,-6 0 13,1-6 0,-9 6-34,3 0 1,-3 2-107,3-2 0,-5-4-25,5 4 0,3-9 174,2-3-326,-3 1 0,7 0 163,-4-1-761,4-7 304,2 11-479,0-13 512,0 6 1,2-8-48,4 0 1,-2 6 33,7-1 38,-7 1 175,11-6 0,-11 2-159,8 4 303,-8-4-107,3 13 1,-7-5 126,0 7 0,-2 0-78,-3 1 1,-5-1-31,-7 0 1,-1 2-11,1 4 1,0-3 11,0 3 1,-6-10 217,-1-1 0,1-3-76,6 3 0,2-3 72,3-3 1,-3-4 83,3 4-251,5-4 148,-1 6-124,8-7-121,0 7-376,0-8 392,0 0 0,2 6 4,4 0 1,3 1 235,9-1 0,-3-2-89,-4 8 114,5-9 0,-7 11 294,9-8 1,-1 5-109,0-5 1,1 2 191,-1-3 1,2-3-372,4 4-143,-4-4 1,12-2-9,-8 0 0,8 0-200,-2 0 1,1-6-1327,-1 0 1,4-7 756,-4 1 0,-4-3-1253,-2-2 1,-4-2 1929,-2-5 0,8 5 0,2-6 0</inkml:trace>
</inkml:ink>
</file>

<file path=ppt/ink/ink1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11:40.8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69 346 10257,'0'17'1283,"0"1"1,-2 7-440,-3 4 0,1 3-349,-8 3 1,7-3-375,-7-3 1,8 2-262,-2-8 0,3 0-847,-3-6 613,4 1-537,-6-9-296,8-1 788,0-8 0,0-10-16,0-7 0,0-8 77,0-9 1,2-1 219,4 0 1,5 1 71,12-1 1,2 1 72,4-1 0,4 8-64,-4 4 1,3 12-93,3 5 1,-2 4 204,-4 2 1,3 2-100,-3 4 1,-2 3 213,2 8 1,-8 1 78,2-1-245,-4 0 1,-4 6 17,-3 0 1,1 0-198,-7-5 95,0-1 1,-6-5 211,0-1 37,0 1 1,-2 3 177,-4-3 1,-3 1-108,-9-7 0,1 0 160,0-6 1,0 0-119,-1 0 1,1-4-24,0-8 1,5-1-194,1-16 0,7-8-255,-2-9 1,6-4-90,6-2 1,7 4-418,16-3 0,2 10 62,15-5 0,-6 8-22,6 3 271,-7 8 92,3 2 1,-7 8 5,-1 0 0,-5 7 184,0 4 0,-8 4-212,2 2 96,-4 0 0,-1 0 1026,-1 0 1,-6 6-444,1 0 0,-6 1-167,5-1 0,-5 2-44,6 3 0,-7-1-195,7-4 1,-1-2 21,7 7 1,-7-7-58,1 2 1,-1 1 160,7-1 0,-1 2-30,0-2 1,-5-2 416,-1 7 1,-7 1-202,2 5 0,-6 0 558,-6 0 0,2 3-320,-7 3 0,-1-2 41,-5 8 0,0-8-161,-1 2 1,9-4 7,3-2 1,4 1-393,2-1 1,0-5-379,0-1 0,8-5 80,3 5 0,6-7-320,6 2 1,2-4 61,4-2 1,4 0 163,-4 0 1,-2 0-45,1 0 0,-6 2 358,1 4 1,-6-3 308,-5 9 1,-5-1 142,-7 7 1,0 1 503,0 4 1,-7-4-55,-5 4 1,-9 4 567,-2 2 0,0-4-484,5-2 1,7-4-413,-1-1 1,9-1-134,-3 0 1,4-5-118,2-1 1,0-5-630,0 6 1,8-9-66,3 3 1,1-4-282,5-2 0,-2 0-1519,14 0 0,2-10 1054,9-7 0,6-10 1188,12-13 0,19-20 0,-33 25 0,0-1 0</inkml:trace>
</inkml:ink>
</file>

<file path=ppt/ink/ink1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11:41.9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9182,'0'-12'1012,"0"1"-684,0 7-280,0-4 224,0 8-74,7 0 1,-3 2 115,8 4 0,-8-2-59,1 7 0,3 3-135,-2 9 1,0-4 1,-6 4 1,0 4-124,0 2 0,0-4-56,0-2 0,0 2-585,0-2-23,0 0-607,0-6-758,0-7 2030,0-3 0,-8-22 0,-2-4 0</inkml:trace>
</inkml:ink>
</file>

<file path=ppt/ink/ink1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11:42.2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35 346 8198,'-10'-17'435,"-3"5"-471,7 1 1,0 5 138,6-5 1,0-1-392,0-5 0,8-1 187,3 1 1,5 0 268,1 0 1,2-1-5,4 1 1,4-2 14,8-4 1,-1 3-101,1-3 0,5 10-151,1 1 1,5 3 161,-6-3 1,6-1 32,-5 7 1,5 0-68,-6 6 1,8 4 32,-2 8 1,2 1-163,-2 16 1,2 2 51,-7 9 0,5 4-2,-6 8 0,-5 0 14,-6 0 1,-10 0-139,-2 0 0,-7 0 84,-10-1 1,0 1 47,0 0 1,-16 0-11,-7 0 1,-9-6-4,-9 0 0,3-7 208,-8 1 0,-6-5-25,-6-7 1,-5-3-97,5-7 0,1-3 41,5-3 1,6-7 147,-1-10 1,9-5-349,-2-7 0,-1-10 125,7-8 0,5-1-1278,17-10 1253,5 7 0,14-19 0,3 5 0</inkml:trace>
</inkml:ink>
</file>

<file path=ppt/ink/ink1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11:42.6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 8999,'0'17'840,"0"0"-1051,0 0 1,6 14 284,0 4 0,0 17 301,-6 0 0,0 17-138,0 0 0,0 12 107,0-1 0,-2 5-635,-4 1 1,-2-1 280,-3-4 0,3-1-660,8-11 0,-6 3 406,1-15 1,-1-7-510,6-10 0,0-5 45,0-6 728,8-4 0,9-16 0,10-1 0</inkml:trace>
</inkml:ink>
</file>

<file path=ppt/ink/ink1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11:43.0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963 35 8918,'0'-10'1116,"-2"3"-952,-3 7 1,1-6-55,-8 0 0,1 0-71,-7 6 0,-7 2-135,-3 4 1,-7 0 45,-5 11 0,-6-2 63,-12 14 0,-2 2-326,-3 9 1,-4-1 13,3 7 0,-1-2 120,2 2 1,3 2 137,8-7 1,8-7 472,4-5-307,3-8 0,12 4 211,8-8 1,1-5-419,11-1 0,7-5 81,9 6 0,6-7 207,7 7 0,10 0-56,12 5 0,0-6 177,6 1 1,-4-3-279,10 3 1,1 3-136,-1-3 0,0-2-168,-6 1 0,-6-5-405,0 5 1,-8-1-268,3 1 1,-11 5 925,-1-5 0,0 5 0,6 1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47:24.4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52 8406,'17'-7'0,"6"-3"816,0-7 0,8 7-346,-2 4 0,4 4-432,1 2 1,1 8-97,-1 4 0,-7 3-455,-4 2 1,-9 6 289,-3 0 1,-9 2-60,-2-2 1,-7-1 204,-11 6 0,-7-1 98,-4 2 0,3 4 144,-3-4 0,8 1-19,-3-1 0,5-4 298,2-8 1,5-5 178,1-1 188,7 1-627,-4 5 0,16-7 10,4-4 1,9 1-228,2-1 1,9-2 41,3-10 1,7 2-982,10-7 1,6-1 971,-1-5 0,9 0 0,-5-1 0</inkml:trace>
</inkml:ink>
</file>

<file path=ppt/ink/ink1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11:43.3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50 8066,'9'0'1848,"-1"0"-1498,-8 0 0,0 2-54,0 4 0,0 3 352,0 9 0,0 5-285,0 0 1,0 2-142,0-2 0,-6-4-295,0 4-277,1 4 1,-1-8-1637,0 4 1093,0-11 301,6-4 1,2-8 131,4 0 0,4-16-211,7-7 1,8-10 357,4-7 0,1 4 313,-1-5 0,4 7 124,-4 5 0,-2 4 40,1 8 1,-6 7 645,1 4 0,-4 12-406,-2 5 1,-1 13 400,-5 4 1,3 5-264,-9 2 0,7 5 523,-6 0 0,-1 1-563,-5-7 1,6 1-306,0-1 0,7-5-526,-1 0 0,-1-8-679,7 2 1,-9-4 1007,14-1 0,0-1 0,12 0 0</inkml:trace>
</inkml:ink>
</file>

<file path=ppt/ink/ink1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11:45.5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174 191 8408,'0'-17'0,"-2"1"-658,-4 5 228,4-5 590,-6 7 12,8-9 101,0 1 1,-2 2-90,-3 3 254,3-3 93,-6 5-379,0 1 1,6-1 462,-3 4-181,3 4-524,-6-5 0,0 9 67,-3 3 0,-5 5-21,5 7 1,1 2 41,-1 5 0,1-3-153,-1 8 0,-3-6 136,8 5 1,1-1 14,5 2 1,0-2 32,0-4 0,0-9-30,0 3 1,7-4 17,5 5 1,3-9 30,3-3 0,1-4-2,4-2 0,2-2-46,4-4 0,3-3-5,-3-9 0,-4-1-142,-2-4 0,-4 4 92,-1-4 0,-7 2-206,1-2 0,-8 3 138,1-3 1,-3 2-229,-2-2 1,0 4-32,0-4 1,-6 9-171,1 3 552,-9 7 0,-3 4 0,-10 10 0</inkml:trace>
</inkml:ink>
</file>

<file path=ppt/ink/ink1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11:46.2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0 450 7427,'0'-9'165,"8"1"0,1 6-186,9-3 1,7 1 574,3-8-327,5 8 1,4-9-21,3 7 0,4-5 85,8 5 0,8 0-298,3 6 0,10-6 133,2 1 1,9-1-695,3 6 0,7 0 417,-43 0 1,2 0 0,1 0 0,1 0-178,0 0 0,0 0 0,1 0 1,-1 0 263,0 0 1,0 0-1,-2-3 1,0 0-47,1 0 0,1 0 0,-3-3 0,0 1 131,46-1 1,-47 0 0,0 0-127,47 1 1,-2-9 119,2 3 1,-8 1-63,2-1 1,2-1 119,-1-5 1,-3-1-368,-9 1 1,7 0 230,-7 0 0,3 1 31,-15 5 1,3-5-29,-15 5 0,1 3 7,-6 2 0,-2-1 216,-4 1 0,-6 0-196,-11 6 0,-2-2 344,-4-4 1,-4 4-271,4-3 0,-4 3 193,-1 2 0,-1-2-254,0-4 0,1 4 128,-1-4 0,0-1 159,0 1 0,1-2 80,-1 2-253,0 5 23,1-7 22,-9 8 5,-1 0-22,-8 0 0,-8 9 105,-3 9 0,-5 1-84,-1 10 0,0-6 11,-1 6 0,3-2 9,4 1 1,3 5-36,8-4 0,2-2 77,4 2 1,3-8-68,8 2 0,8-10 89,4-1 1,6-8-148,5 1 1,-1-3-135,7-2 1,-6-2 44,6-3 1,-7-5-261,1-7 0,-11-1 91,-6 1 1,0-6 190,-6 0 1,-1-2-106,-11 2 1,-3 2 37,4-8 0,-12 2 64,-5-2 1,-5-1 99,-1 7 0,-6-1 265,0 7 1,-6 8-434,6 3 1,-8 4-299,3 2 0,-3 4-180,2 7 1,-6 7 259,1 10 1,5 7 274,-6 0 0,5-1 0,-5 8 0</inkml:trace>
</inkml:ink>
</file>

<file path=ppt/ink/ink1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11:46.7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8299,'0'-17'-2052,"0"7"1578,0 3 474,0 7 0,6 1 0,0 5 0,1-2 0,-1 8 0,-4-1 0,4 6 0,-2 7 0,2-1 0,-5 7 0,5-1 0,-2 10 0,2 1 0,-4 8 0,4-2 0,-3 6 68,3 6 1,-4-1-10,4 12 0,1-1-261,-1 12 1,0 18 189,-5-41 1,-2 2 0,-2 7-1,-2 2-346,0 7 0,-1 0 1,-1 0-1,0 0 463,1-3 0,1 0 0,0-1 1,2-2-55,3-8 1,0-1 0,0 1-1,0-1-77,0-7 1,0-2-1,0 2 1,0 0 136,0 39 0,0-2 172,0-9 1,6 4-112,0-5 0,-1-3-163,-5-2 1,0-4 32,0-2 0,0-5-172,0-1 0,0-13 153,0 2 0,0-10-102,0 4 1,0-7 360,0 1 0,0-9-487,0-2 1,0-8 284,0 2 0,0-10-80,0-1 141,0-8-141,0 3 0,0-7 0,0 0 0</inkml:trace>
</inkml:ink>
</file>

<file path=ppt/ink/ink1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11:47.0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467 0 8122,'-17'12'-569,"0"-1"1,0-5 1268,-1 6 1,1 5-172,0 6 0,-1 8-221,1-2 0,2 3-54,3 3 0,-1-8-111,7-4 1,0 2-18,6-2 1,0 0-165,0-6 1,8-5 75,3-1 0,7-7-186,5 2 0,-2-4-180,8-2 0,-2-2 171,1-4 0,5-3-118,-4-9 1,-4-5 82,-2 0 0,-6-2 77,-5 2 1,1 2 75,-7-8 1,0 8 5,-6-2 0,-8 4-8,-3 1 1,-7 1 24,-5 0 0,-6 1 156,-11 5 0,2 3-30,-9 8 0,-4 0-982,-7 0 0,-2 2 72,3 4 645,11 4 1,-20 7-1,13 0 1</inkml:trace>
</inkml:ink>
</file>

<file path=ppt/ink/ink1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11:47.8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18 8384,'0'-10'-1471,"-8"3"1376,6 7 246,-13 0 15,13 0 295,-13 0-312,13 0 238,-6 0-201,8 0-193,0 0 32,-8 0 1,6 2-11,-3 3 0,3 5 24,2 7 0,0 1-18,0-1 0,-6 6-51,0 0 1,0 8 66,6-3 1,0 7 76,0 5 0,0 3-80,0 3 1,-2 11 131,-3 1 0,3 11-138,-4 12 0,4 5-311,2 12 1,-1-40 0,0 0 296,-2-1 0,0 1 0,2 3 0,0 1 2,-1-1 0,-1-1 1,1 1-1,2-1-68,0 0 0,0 1 1,0 2-1,0-1 35,-1-1 1,2-1 0,2-1 0,1-3 116,8 42 0,1 0-362,-1-11 1,3 7 484,-3-13 0,3 5-107,3-11 1,-7 0-135,1-6 0,-3-2 54,3-3 1,3-3 4,-3-3 1,-3-10-205,3 4 0,-7-10 78,7 4 0,-6-7 206,5 1 1,-5-3-314,6-3 0,-9-5-129,3 0 0,2-8-301,-2 2 673,-1-11 0,-5 3 1,0-6-1</inkml:trace>
</inkml:ink>
</file>

<file path=ppt/ink/ink1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11:48.2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225 17 8088,'-27'0'33,"-4"-5"-10,8-1 1,0 0 310,6 6-181,0 0 0,5 0 67,0 0 1,7 0 236,-7 0 1,3 8 0,-3 3 0,2 5-140,5 1 0,3 8-20,-4 4 1,4 3-97,2 3 0,0 0-165,0-1 0,2 1-48,4-1 1,3-1-362,9-4 0,1-4 148,4-8 1,-2 0-213,8 1 1,2-9 38,9-3 1,-2-6 118,8-6 1,-7-3-60,1-9 1,-3-5 111,-3 0 1,-1-7 63,-4 1 0,-6-4 59,-12-1 1,3 5 35,-8 0 0,-1 2-18,-5-2 0,-3 6 77,-9 12 0,-1-3-250,-16 8 0,-6 8 147,-5 10 0,-6 11-242,5 6 0,-7 3 352,2 3 0,-4 7 0,-2 2 0</inkml:trace>
</inkml:ink>
</file>

<file path=ppt/ink/ink1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11:48.7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104 415 8196,'-27'-17'97,"4"0"-221,4 7 0,8-3 145,-1 7 645,8 0-587,-3-2-110,7 6 1,7-11 86,5 7 0,11-1-61,6 1 0,5 2 241,7-8 0,10 7-141,13-7 1,3 8-79,2-1 1,8 1-11,4-2 1,11 2-341,6-7 0,-46 8 0,0 0 328,2-3 1,1 0 0,1 1-1,0-1-9,7-3 0,1 0 1,-4 1-1,1-1 0,7 1 1,2-1 0,-4-2 0,1 1 1,-1 1 1,0 0 0,2-1 0,-1-1 15,-4 5 1,0 1 0,1 0-1,-1 0 21,-2-1 1,-1 1 0,-3 2 0,0 2 7,-2-2 0,-1 0 0,-2-1 1,0 0-162,46-1 0,-48 1 0,0 2 298,42 2 1,-7 0-191,-10 0 0,-4 0 75,-2 0 0,-2-2-208,-3-4 1,-7 4 83,-11-4 1,-5 5-1178,-13 1 1246,-3 0 0,-7-8 0,-1-2 0</inkml:trace>
</inkml:ink>
</file>

<file path=ppt/ink/ink1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11:49.5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3493 52 8307,'0'-9'-798,"0"-7"843,0 14-61,0-13 101,0 13 269,0-6-294,0 8 0,-1 0-152,-5 0 0,2 0 94,-8 0 1,1 2-10,-6 4 0,-1 4 15,1 7 1,-6 6-1,0 0 1,-8 12-124,2-6 0,-3 15 111,-3-4 0,-5 8-161,-1 4 1,-5 2 82,6 4 1,-14 3-223,2 8 0,-4 0 280,5 1 1,-1-1-6,0 0 1,-6 0 28,1 0 1,-1 0 13,6 1 0,2-3 3,4-4 1,-10 10 21,4-4 0,-3 4-5,3-3 0,-6 1-28,0 4 0,-7-2-8,33-33 0,1 0 1,-3 1-1,0-1 1,0 3 1,-1 0 0,1 0 0,-1-1-1,0-2 0,1 1 0,2 0 0,1 0 26,-33 34 0,3-2 2,-3-9 0,1 1 182,11-7 1,-4-1-118,10-5 0,-4 0 0,-2 0 1,6-6-34,0 0 1,0 0-120,-6 6 0,6-2 92,0-4 0,0 4-5,-6-4 0,6-1-17,0 1 0,-1-6-22,-4 6 1,1-7 37,4 1 1,-2 2 10,7-1 1,-5-3 170,6-9 1,-1 3-109,7-3 0,5-4 74,0-2 1,2-4 31,-2-1 0,4-3 907,8-3-994,0 3 1,1-11 214,5 7-202,3-7-330,8 4-1020,0-8 906,0 0 1,8-2-677,3-4 988,13-11 0,2-10 0,9-8 0</inkml:trace>
</inkml:ink>
</file>

<file path=ppt/ink/ink1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11:50.3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70 8363,'-7'-18'0,"5"7"-53,-4-1-32,4 9-354,2-5 48,0 8 773,0 0-12,8-8-327,-6 6 1,13-5-39,-3 7 1,3 0 36,2 0 1,3 5-96,3 1 0,-2 8 49,8-3 1,-1 6-2,7 6 1,2-1-1,3 6 0,2 1-121,4 6 0,6-1 100,0 1 1,2 0 4,9-1 0,-7 3 49,2 3 0,7-2-244,-2 9 1,8-3 250,-7 2 0,3 4-39,2-4 0,0 6 0,1 5 1,-1-3-38,0 4 1,6-4-4,0-2 0,0 5 35,-6 1 0,0 0-8,0-7 0,-7-1 222,-5-4 1,3 8-71,-2-8 1,-1 8 56,-5-8 1,0 2-161,0-2 1,-2 4 10,-4-3 1,2 2-20,-8 3 0,6 0 25,-5 0 1,5-6 38,-6 0 1,6-5-42,-5 5 0,-1-10 88,-5-1 1,-1-1-93,1-5 1,-1 4 104,1 2 1,-6-7-61,0 1 0,-6-6 208,6 6 1,-6-6-267,5 6 0,1-6 22,6 6 0,-6-8-27,-1 2 1,1-4-11,6-1 1,-8 3-16,-4-4 0,2 4 29,-2-9 1,0 1 681,-6-1-314,1 3 0,-1-7 54,0 3 0,-7-1 185,-5-4-198,-3-5 1,4 9 432,0-4-221,0-4-410,-6 5 234,0-7 669,0 0 0,0-7-946,0-5 1,0-3-162,0-2 0,-2-1-2713,-4 1 2677,-4 0 0,-15-8 0,-1-2 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47:26.2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1038 104 8430,'6'-29'0,"0"0"1697,7 1-1049,-3 18 0,1 2-295,1 8 0,-2 2-346,1 4 1,3-2 238,-9 7 1,7 1 56,-6 5 1,-1-5-237,-5-1 1,0 1-110,0 5 1,0 0-510,0 1 166,0-1 1,0 0-472,0 0 1,0-5-899,0-1 1278,0-7 1,2 4-412,4-8 503,4 0 0,7-2 384,0-4 0,2-1 25,5-5 1,-5-3-84,4 3 1,-4 5 546,-2 1 548,1-4 275,-1 8-603,-7-5-302,-3 7 1,-9 5 28,-3 1 1,1 8-396,-8-3 0,1-1-83,-7 1 0,1 1-198,0 5 0,5 0 28,1 1 0,1-7-172,-1 1 0,-3-7 113,8 7 0,-1-6-243,1 5 245,4-7 103,-6 11 0,10-11 253,4 8 0,-2-8 25,7 1 60,-7 5 0,10-6-104,-9 7 44,1-7-93,-6 12 1,0-7 7,0 9 1,-8-1-17,-3 0 1,-4-5 69,-3-1 0,-5 1 141,0 5 0,0 0-123,6 1 0,0-7 433,-1 1-536,1-1 1,7 1-141,5-1 0,3-5 41,2 6 0,2-9 102,3 3 1,7 2-187,11-2 0,-2-1 73,8-5 1,-8 6 30,2 0 1,-4 0 43,-1-6 1,-3 2-51,-4 3 109,-3-3 1,-8 14 186,0-5 0,-8 5-44,-3 1 1,-12 0-140,-6 0 1,-6 1 286,-5-1 1,4 0 25,-5 1 0,5-7 30,1 1 0,1-3-244,-1 3 1,6 3-36,0-3 1,8-3 15,-2 3 1,4-6-135,2 5 1,5-7-394,1 2 128,7 3 35,-4-7 0,10 8 150,4-4 1,3-4 145,9 3 1,12-3-39,5-2 0,15-7 131,-4-5 0,14-3-199,-9-3 0,-2 7 37,-9-1 1,-4 3-395,-1-3 0,-2-3 143,-5 3 1,-3 3-39,-7-3 0,-1 2-215,0-1 267,-7-4 37,-2 5 389,-8-7-173,0 7 0,-8 2 162,-4 8 1,3 0 387,-3 0 1,-1 2-241,-10 4 1,4 0 98,-5 11 1,-2-3-104,-3 9 0,-10 4-223,-1 1 1,-10 5 75,-2 2 1,-9 7-104,-14 4 1,-4 12-271,36-27 1,-1 1 0,2-1 0,0 0-23,1 0 0,1 1 1,-39 29-357,5 3 1,10 3 236,1-3 0,9-5-250,8-1 1,5-12 135,13-6 1,5-5 485,11-6 0,-7-3 0,7-2 0,1 2 0</inkml:trace>
</inkml:ink>
</file>

<file path=ppt/ink/ink1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11:54.8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450 156 8324,'10'-17'-288,"-4"0"0,2-1 550,-3 1 0,7 5 549,-6 1 0,1-1 318,-1-5-335,-4 8 10,6-7-383,-8 14 0,0-5-252,0 7 1,-2 1-217,-4 5 1,2 4-134,-7 7 0,-7 2 180,-5 4 0,-2 4-288,2 8 1,-2 1 138,-4 5 0,-3-3-256,3 8 0,-4-5 153,-1 5 0,5-2-16,0 2 0,6-6 210,-6-11 0,14 2 16,-3-8 0,5 0 125,-4-6 1,5-1-171,1-5-15,7 5 57,-4-14 1,2 7-457,1-3 360,-1-4 1,8 6 37,4-8 0,3 0 49,8 0 0,3 0 129,3 0 1,4 0 266,7 0 0,7-6-182,-1 0 1,8-6 283,-2 7 1,-2-7-170,2 6 1,-5-5 93,5 5 1,-8 0-80,3 6 0,-5 0-95,-1 0 0,-8-2 217,-4-3-338,-4 3 632,-2-6-208,-7 8 475,-3 0-584,-7-8 0,0 5-259,0-9 1,0 0 6,0-5 1,-1 0-255,-5 0 1,2-1 151,-8 1 0,9-6-239,-3 0 0,-2-8-440,2 2 1,-5 2 326,5-1 1,-5-1-609,5-6 0,0 6 410,6 1 1,-6 5-85,0-6 1,-1 8 164,1-3 1,4 11 156,-4 2 1,-3 5-97,-3-6 1,3 8-90,-3-1 0,1 5 462,-7 5 0,-7 13 0,-2 9 0</inkml:trace>
</inkml:ink>
</file>

<file path=ppt/ink/ink1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11:55.1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310 70 8422,'-8'-10'-681,"5"-4"-50,-9 9 0,6-7 615,-5 6 1,5-5 464,-5 5 1,5 0-173,-6 6 0,1 0-50,-7 0 1,1 0-467,0 0 221,0 16 0,-3 3 25,-3 16 0,4 5-124,-4 0 1,4 14 14,1-2 0,7 4 202,-1-4 0,9 5 0,-3 1 0,6-2 0,6-10 0,5 2 0,12-8 0,-2-2 0,8-9 0,8-4 0,7-7 0</inkml:trace>
</inkml:ink>
</file>

<file path=ppt/ink/ink1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11:55.60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329 122 8334,'-8'-25'-7,"4"12"-804,-7-5 0,5 7 163,-6-1 671,8-3 1,-11 7 225,4-3-154,-5 3 1,-1 8-106,0 0 1,-1 2-153,1 4 1,0 5 27,-1 12 1,1-2 91,0 8 0,0 0 194,-1 6 0,7 1-114,-1 4 1,3-1 164,-3 7 0,-1-8-102,7 3 0,0 1-30,6-2 0,0-5-65,0-6 1,2-2-80,4 1 1,3-3-257,9-7 1,-1-1 114,0 0 0,6-7 214,0-4 0,8-4 0,-2-2 0,4-2 0,1-4 0,-7-4 0,-4-7 0,0 0 0,-6-1 0,5-5 0,-11 0 0,-1 0 0,1 6 0,-7 0 142,2-1-121,-4 9 2141,-2-7-1552,0 14 0,-2-5-404,-4 7 1,4 7-18,-4 5 0,-1 5-119,1 6 0,0-3-87,6 3 0,0 2-486,0-2 0,0 5-576,0-4 1,2 1 576,4-2 0,-4-4 502,4 4 0,-4-12 0,5 5 0,3-7 0</inkml:trace>
</inkml:ink>
</file>

<file path=ppt/ink/ink1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11:55.7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69 8223,'-11'0'0,"-1"0"-311,8 0 0,-3-2-1090,7-3 2118,0 3 1,7-12-192,5 9 0,5-7-97,6 6 0,-2 1-165,8 5 1,0-6-991,6 0 0,-1 0 241,1 6 1,-1 6-466,1 0 950,0 7 0,-1-3 0,1 7 0</inkml:trace>
</inkml:ink>
</file>

<file path=ppt/ink/ink1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11:56.0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8337,'10'-17'-811,"5"7"0,-5 2 412,7 8 0,6 0 1512,0 0-600,0 8 0,2 9 296,4 12 0,-4 4-313,-2 2 1,-4 1-333,-2 4 1,-1 5 55,-5 6 0,-3 1-271,-8 0 0,-2 6-364,-4-1 0,-5 5-502,-12-10 0,4 7 377,-5-12 1,-1-1 539,2-12 0,-15 1 0,1-1 0</inkml:trace>
</inkml:ink>
</file>

<file path=ppt/ink/ink1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11:56.4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18 8282,'-10'0'1872,"2"0"-1346,24 0 0,-5 0 407,12 0 1,4 0-333,2 0 0,6 0-297,5 0 0,2-6-459,4 0 1,-2 1-497,-3 5 0,-10 0-246,3 0 1,-11 0 307,0 0 589,-4 7 0,-1 3 0,-1 7 0</inkml:trace>
</inkml:ink>
</file>

<file path=ppt/ink/ink1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11:56.6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0 122 8123,'0'-18'1112,"8"9"1,2-5-1183,7 8 0,0-5 285,1 5 0,-1-5 401,0 5 1,0-6-606,1 7 0,-1-7-579,0 6 0,1 1-124,-1 5 0,0 0 143,0 0 549,1 0 0,-1 0 0,0 0 0</inkml:trace>
</inkml:ink>
</file>

<file path=ppt/ink/ink1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11:57.3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259 35 8153,'8'-19'0,"2"3"1053,7 16 1,8 0-434,4 0 1,-2 0 40,2 0 0,-6 0-455,5 0 0,-6 0 38,1 0 0,-10 2-417,-1 4 34,-9 4 0,5 9-173,-8 4 0,-2-2-424,-4 8 0,1 0 207,-13 5 1,5-5-77,-10 0 0,4-2 548,1 2 1,3-2-84,3-4 0,-1-4 206,7 4 0,1-4 245,5-2 0,1 1 375,5-1 1,-2-2-74,8-3 0,-7 3 1451,7-3-680,-1 3-781,-1 2 0,-2 1-663,-8-1 0,-2 2 108,-4 4 0,-6 0-284,-11 12 1,-9-4-387,-9 9 0,-7-3-853,2-3 1,-6 1 1474,-5-1 0,-5 1 0,-7-1 0</inkml:trace>
</inkml:ink>
</file>

<file path=ppt/ink/ink1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11:59.0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1 154 8165,'0'-25'0,"7"6"0,-3-6 322,8 8-201,-8 7 0,11-5 508,-4 3-379,-3 4 1,8-5-110,-5 7 1,4 2-12,3 10 0,-7 6-182,1 11 0,-3 6 92,3 11 1,1 4 219,-7 8 0,2-2-57,-2-4 1,-3 2 72,9-8 1,-6 5-186,5-11 0,-1 5-93,1-11 1,5-3-88,-5-1 1,3-5 145,-3-2 0,5 0-690,-5 1 0,5-1 301,1 0 0,-6-5-662,1-1 1,-1-7 993,7 2 0,7-4 0,2-2 0</inkml:trace>
</inkml:ink>
</file>

<file path=ppt/ink/ink1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11:59.2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571 52 8102,'-16'-17'0,"-3"2"0,-15 3 0,1 4 594,4 8 1,2 8-264,4 4 1,4 5-397,-4 6 1,-4 6-32,-2 11 0,2-1 27,-2 7 0,2-2 55,-1 2 1,-3 2-1,8-8 0,0 3-203,5-3 0,1-9 104,0 3 0,5-3-501,1 4 0,7-3 614,-2-3 0,-3 4 0,-1-6 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47:26.7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243 190 8271,'-2'-15'407,"-4"3"1,2 7-243,-7 10 0,5 1-87,-5 11 0,-1-1-18,-5 13 0,-1-6 173,1 5 1,-2 1-146,-4 6 0,4-1-37,-4 1 0,9 2-3,3 3-281,7-11 125,-12 11 0,15-15-184,-5 4 0,4-4-91,2-8-41,0 0 275,0-7 0,2-2 96,4-8 0,3-2-172,8-4 0,1-4 40,-1-7 1,2 0-28,4 0 0,-2-6-151,8-1 0,-2-1 171,2 2 1,4 2 191,-5-8 0,5 8 2,2-2 0,-3 4 65,-3 2 0,-2 1 67,-4 5 0,-4-3 161,4 9 1,-9-1 469,-3 6 0,-5 0-254,6 0 1,-3 8 182,3 3 1,-3 4-578,-3 3 1,-4-1 103,4 0 1,-4 6-558,-2 0 0,-2 2 153,-4-2 1,2-3-53,-7 3 1,5-10 50,-6-1 1,7-8-18,-7 1 1,6-3 214,-5-2 0,7-2 402,-2-3 0,2-5 139,-1-7 1,3-3-218,-4-3 1,6 4-238,6-4 1,3-2-25,9 2 1,-1-6-201,0 6 1,8-8 271,4 3 1,4 1-14,1-2 1,3 0-1249,3-5 1,-3-1-1053,3 0 2164,4 1 0,8-16 0,10-4 0</inkml:trace>
</inkml:ink>
</file>

<file path=ppt/ink/ink1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11:59.5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381 1 7974,'-8'9'-222,"-9"-1"0,-4 0 255,-8 3 1,0 12 427,-5 6 0,-1 7-337,0 11 0,7-1-218,-1 11 0,6 3 141,-6-2 1,10-1 25,1-5 0,3 0-111,9 0 109,1-8 1,5-7-90,0-9 1,1-5-158,5 6 0,10-10-390,7-1 0,7-3 565,-1-9 0,12 0 0,3-6 0</inkml:trace>
</inkml:ink>
</file>

<file path=ppt/ink/ink1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11:59.9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537 68 8008,'-8'-17'0,"-7"1"4,-8 5 1,0 3-338,5 8 717,1-8 1,-6 6-183,0-3 1,-2 10-288,2 7 0,-4 11 36,-8 6 0,7 4 120,-1 1 0,2 8-6,-2 5 0,-2 8 161,8 3 1,0 0-65,6-7 1,0 1 182,-1 0 1,3-2-95,3-4 1,5-3-127,7-9 1,0-1-285,0-4 1,2-4 122,3-8 1,5 0-124,7 0 0,3-7-121,3-4 1,4-4-92,7-2 0,3-2 84,3-4 0,-4-9-128,5-8 1,1 0 182,-2 5 1,-1-5 37,-10 0 0,1 0 334,-7 6 1,1 5-57,-7 1 532,0 7 254,-7-4 794,-3 8-1013,-7 0 1,0 8 239,0 3 1,-5 5-742,-1 1 0,-6 0 192,7 1-441,-1-1 0,6 0 136,0 1 1,0-7-1027,0 1 1,0-7-840,0 7-618,0-8 2446,8 11 0,-7-13 0,7 6 0</inkml:trace>
</inkml:ink>
</file>

<file path=ppt/ink/ink1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12:00.1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0 156 9351,'0'-12'603,"0"1"0,0 5-474,0-5 0,8 1 481,3-2 1,12-3-145,6 3 1,-2-1-165,2 2 0,0-3-414,5 8 0,7-5-459,-1 5 0,8 0-771,-2 6 0,-2 0 256,2 0 1086,1 0 0,4 8 0,1 2 0</inkml:trace>
</inkml:ink>
</file>

<file path=ppt/ink/ink1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12:00.3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17 8894,'4'-9'1065,"8"3"0,-1 4-1030,12 2 1,4 2 658,2 4 1,-2 11-247,2 12 1,-2 4 61,2 1 1,-4 8-266,-8 5 1,-8 10-368,-3 7 1,-6 5-249,-6 6 1,-11-2-716,-12 7 1,-5-1-14,-7 2 0,3-4 254,-8-8 561,0-8 0,-6-1 0,0-8 0</inkml:trace>
</inkml:ink>
</file>

<file path=ppt/ink/ink1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12:00.6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9323,'7'-9'1198,"-3"1"376,8 8-1144,-1 0 1,9 0-192,3 0 1,-4 0-882,4 0 1,-4 0 403,-2 0 1,1 0-1948,-1 0 1452,0 8 1,-7 1 732,-4 8 0,-4 8 0,-2 2 0</inkml:trace>
</inkml:ink>
</file>

<file path=ppt/ink/ink1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12:00.7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10 104 7870,'-8'10'1097,"6"5"0,4-13-449,15 4 1,18-6-268,17-6 0,2-3-132,9-9 0,-1 1-387,1 0 0,-3 1-91,-9 5 0,-1 1-283,-4 5 0,4 3 512,-3-4 0,-5-4 0,0 1 0</inkml:trace>
</inkml:ink>
</file>

<file path=ppt/ink/ink1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12:01.1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277 156 7869,'2'-26'0,"4"2"0,-3 5 23,9 2-183,-1 0 0,12 5 10,1 1 0,-7 5 80,-6-6 858,-7 8-651,4-3 1,-10 14 374,-4 5 1,-5 5-256,-12 6 0,-4 6-84,-8 12 0,1-3-74,-1 8 1,0 0 199,1 6 1,1 0-111,4 0 1,4 0-162,8 0 1,2-2-135,3-4 1,-1 2 63,7-8 0,0-5-25,6-7 0,8-1 101,3 2 0,12-4 52,6-8 0,4-5 11,2-1 0,5-7 171,0 2 1,8-4-109,-2-2 1,2-6-23,-1 0 0,2-7-575,-2 2 1,-5 1 257,-2-2 1,-9 9-447,-2-3 1,-8 4-81,2 2 1,-4 0-1206,-2 0 1910,-7 0 0,-2 0 0,-8 0 0</inkml:trace>
</inkml:ink>
</file>

<file path=ppt/ink/ink1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12:01.3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416 1 12553,'-10'0'2683,"-5"15"-2272,3 8 1,3 10 503,-3 7 0,-1 12-746,-10 11 0,-6 12-322,-12 6 0,20-35 0,-2 2-741,-3 3 1,0 2 893,0 6 0,0 1 0,0 5 0,1 1 0,-1 3 0,0 0 0</inkml:trace>
</inkml:ink>
</file>

<file path=ppt/ink/ink1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12:16.8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536 53 8051,'0'-10'868,"0"-5"-718,0 13-40,0-14-50,0 14 137,0-5 216,0 7-185,0 0-52,-8 0 1,-1 2-59,-8 3 0,-1 5-71,1 7 1,-6 6 86,0 0 0,-8 6-10,2-6 0,-3 6-6,-3-6 1,2 6-9,5-6 1,-3 0-110,8-6 1,-2 1 99,2-1 0,3-6-182,-3 1 0,4-2 97,2 1 0,5 3-64,1-9 1,5 7 71,-5-6-31,7-1 0,-4-3-223,8 4-407,0-4 37,0 6 201,0-8 255,0 7-81,8-5 409,1 6-126,9-8 1,-1 0 25,0 0 0,2 0-21,4 0 0,-1 0 111,6 0 0,1 0-96,6 0 0,-1 0-26,1 0 1,0 0-135,-1 0 0,1 0 70,-1 0 1,-1 6-96,-4-1 1,2 1 79,-8-6 0,0 6-10,-6 0 0,0 0 16,1-6 1,-7 1-2,1 5 387,-9-4-128,5 6 1120,-8-8-519,0 0-417,0-8 1,-6-1 204,1-9-415,-9 1 1,7 0-43,-5-1 0,-3 1-117,3 0 0,2-1-320,-1 1 297,7 0-336,-11-8 1,11 6 138,-8-4 0,9 3 37,-3 3 0,2 0 45,-2 0 0,4-1 7,-4 1 70,5 0 244,-7-1 35,6 1-143,-13 7-383,13-5 244,-6 13 0,6-5-466,-4 7-448,4 0-576,-5 0 807,7 0 0,2 0-284,3 0 1,3 7 978,4 5 0,11 3 0,-4 2 0</inkml:trace>
</inkml:ink>
</file>

<file path=ppt/ink/ink1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12:17.2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329 191 8048,'-2'-18'0,"-4"1"-161,4 0 106,-13-1 0,11 1 227,-7 0 1,5 1-53,-6 5 1,7-5 420,-7 5-178,0 3 239,-5-7-508,0 13 1,0-6-3,-1 8 0,7 0 32,-1 0 0,1 8-122,-7 3 0,1 13 8,0 4 0,0 11 66,-1 1 1,3 6-131,3-5 1,-1 5 62,7-6 1,0 6-238,6-5 1,0-7-138,0-5 1,8-6-166,4 6 0,3-8 46,2 2 1,8-6 483,4-5 0,4 3 0,1-5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45:05.4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329 0 7931,'10'0'1096,"-1"0"-273,-3 0-453,-4 0 0,6 2-137,-8 4 1,0-2 221,0 7 1,-6 3-135,0 9 1,-7-4-169,1 4 0,2-2-128,-1 2 1,-1-3-215,-5 3 0,0-4-334,-1-2 1,7 0 253,-1 1 1,1-1-331,-6 0 0,-1-5 215,1-1 0,0-5-13,-1 6 0,1-8 95,0 1 0,0-3 227,-1-2 0,7-2-42,-1-3 0,3 1 143,-3-8 1,4 6 84,8-5 1,0 5-127,0-5 1,0-1 20,0-5 0,8 5 0,4 1 0,5 1 5,6-1 1,4-5 38,7 5 1,3 1 169,3-1 1,-1 1-74,7-2 1,-2-1 119,2 7 1,2-5 17,-7 5 0,5 0-71,-6 6 1,-2 0-303,-9 0 1,2 0 201,-8 0-412,0 0-134,-6 0 112,-7 0 0,-2 2 128,-8 4 1,-10-2 49,-7 7 1,-2-5 108,-10 5 1,2 1-79,-2 5 0,-4 1 243,5-1 1,3 0-44,2 0 1,-2 3 20,1 3 1,3 4 61,10 7 1,-5 3 124,5 3 0,-4 4-121,-3 8 0,3 0 51,3 0 0,-1 0-325,7 0 1,-5-2 136,5-4 0,-2 2-346,2-8 0,4-5 147,-3-6 0,3-8-319,2 2-132,0-4-325,0-2 492,0-7 444,7-10 0,3-17 0,7-10 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47:27.5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327 131 8271,'23'-19'511,"0"-4"0,0 9-218,-5-3 1,-3 3 1404,-3-3-1051,3 7-1055,-13-5 347,6 13 0,-12 2-180,-8 12 0,-1 5 52,-16 6 0,0 2 168,-6 4 1,9 3-94,3-3 0,5-2-20,7 2 0,3-8-171,8 2 1,8-4 227,3-1 0,12-1 71,6 0 0,4-5 9,1-1 0,1-7 9,0 2 1,3-4-79,-3-2 0,1 6 21,-13-1 0,-2 3-94,-9-2 0,1-2 51,-7 7 1,-2 1-132,-10 5 1,-5 6 164,-13 0 1,-4 8-15,-13-2 0,3 3 78,-8 3 0,0-2 175,-6-5 1,-6 3 94,0-8 0,3 6-113,9-6 1,3 0 17,9-5 0,7-1-157,4 0 0,11 0 20,7 1 1,5-7-50,5 1 0,9-8-172,15 1 0,9-3-6,20-2 0,3 0-226,8 0 0,6-6 114,0 1 0,-6-1 30,-5 6 1,-10 0 341,-3 0 1,-6 2 108,-11 4 0,-7 3 260,-4 9 0,-11-1-90,-7 0 0,-3 0 157,-2 1 0,-2 5-164,-3 0 1,-5 0-100,-7-6 0,-6-5-169,0-1 0,-6-1 131,6 1 0,-6-1-523,6-4 0,-6-4-83,6 3 1,0-3-281,6-2 1,-1-5 361,1-1 0,8-8-49,3 3 1,4-5 210,2-1 0,0 6 191,0-1 0,2 8 70,4-1 0,-3 3-116,9 2 0,-6 2 498,5 3 1,-1 5-94,1 7 1,-1 0 64,-4 1 0,-4 1-249,3 4 1,-3-4-131,-2 4 0,0-3-148,0-3-665,0 0 349,0 0 1,-2-5 196,-3-1 0,1-7-389,-8 2 0,-5-4 125,-6-2 1,-2-6-52,2 0 0,2-7 332,-8 1 1,2-3 267,-2-2 1,4 1-116,8 5 237,0 3 0,-1 8 437,1 0 1,7 8-311,5 3 1,-3 13 151,2 4 1,0 7-81,6 5 1,8-3 97,4 3 0,11-3-121,6-3 1,5 1 91,6-1 0,10-7-208,8-4 1,7 2-168,-1-2 1,3-5-372,2-7 1,-2-7 245,-3 2 1,-5 2-1154,-7-3 0,-2 1 59,-4-6 1,-5 0 1095,-12 0 0,3 0 0,-5 0 0</inkml:trace>
</inkml:ink>
</file>

<file path=ppt/ink/ink1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12:22.5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52 8068,'0'-11'0,"0"-1"0,0 8 0,8-11 0,2 5 0</inkml:trace>
</inkml:ink>
</file>

<file path=ppt/ink/ink1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12:22.91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0 102 8068,'0'-17'26,"0"-1"1,0 7 376,0-1 45,0 9-59,0-13 157,0 14 57,0-13-497,8 13 0,-6-4 127,4 12 1,1 0-95,-1 11 0,2 6 47,-3 17 1,-3 7 5,4 10 0,-4-1 78,-2 7 1,0-1-30,0 1 1,-2 3-175,-4-9 1,4-1 146,-3-10 1,3-4-434,2-7 1,0-2 190,0-5 0,0 3-481,0-8 0,0-6 238,0-5 0,0-6-1304,0 5 1021,0-7 0,0 0 55,0-16 1,6-3-106,-1-19 604,9-5 0,-5-13 0,9 0 0</inkml:trace>
</inkml:ink>
</file>

<file path=ppt/ink/ink1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12:23.2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814 0 8068,'17'0'474,"-7"0"1,-5 0-269,-10 0 1,-5 8-35,-7 4 0,-10-1 61,-8 6 0,-1-1 2,-10 13 0,0-1-291,-6 7 0,-6 0 94,0-1 0,1 1-217,5-1 0,2-1 61,4-4 1,2-4 51,3-8 1,10-2 98,-3-3 1,11 1-51,0-7 232,4 0 1,3-4-62,5 4-327,3-4 1,12 7 155,7-3 0,3 4 261,15 7 0,-1 0-70,7 0 1,0 1 24,-1-1 1,1 2-85,-1 4 0,1-9 88,0 3 1,-3-4-203,-3 5 1,2-3-156,-8-3 1,6 1-644,-6-7 0,6 2 440,-6-3 1,0-3-651,-6 4 1,0-4 1006,1-2 0,-1-8 0,0-1 0</inkml:trace>
</inkml:ink>
</file>

<file path=ppt/ink/ink1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12:23.61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0 9088,'0'12'868,"0"-1"0,0-5-425,0 6 0,0-1 518,0 7-642,0-1 0,0 6-238,0 0-36,0 0 0,-5-6-7,-1 1-256,0-1 0,6 0-496,0 1 1,2-9 374,4-3 0,-4-2-513,3 2 476,5-5 1,0-1-41,7-11 1,0-6 75,1-6 1,-1 3 111,0-3 0,6 4 154,0 2 1,0 1-68,-5 5 1,-1 3 347,0 8 1,1 0-156,-1 0 1,0 2 211,0 4 0,-5 3 194,-1 9 0,-7-1 280,2 0 0,-4 1-303,-2-1 1,6 0 141,-1 1 1,1-7-871,-6 1 0,2-3 248,4 3 0,-4-3-331,4-3 0,-3-4 237,3 4 139,-4-12 0,14-11 0,-7-10 0</inkml:trace>
</inkml:ink>
</file>

<file path=ppt/ink/ink1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12:23.9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8021,'17'0'-254,"-5"7"254,-1 5 0,1 5 1143,5 6-686,8 4 0,-6 10 351,4 3-328,-3-3 1,-3 11 28,0-8 1,-1 6-30,-5-6 1,4 7-235,-3-7 0,-4 6-151,-3-6 0,-3 1-476,-2-7 1,-2 1 311,-3-1 1,-11 7-1037,-7-1 1,-8 8 172,3-2 932,-5 4 0,-9 2 0,-2 0 0</inkml:trace>
</inkml:ink>
</file>

<file path=ppt/ink/ink1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12:24.6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8589,'0'-10'136,"0"2"-186,0 8 602,0 0-305,7 0 1,3 0-22,7 0 0,-5 0-106,-1 0 1,-5 0 149,5 0 1,-5 0 131,6 0-26,-8 0-71,3 0-251,-7 0 2042,0 0-2227,8 0 304,-6 0-268,13 0-66,-5 0 149,7 0 0,0-1-146,1-5 1,-7 4 101,1-4 1,-6 4-44,5 2 0,-5 0 57,5 0-24,1 0 17,5 0 0,-1 2 8,-5 4 0,5-4-621,-5 4 193,-3-5-1722,7-1 1568,-5 8 1,-1-4 622,-3 8 0,-12-1 0,-3 6 0</inkml:trace>
</inkml:ink>
</file>

<file path=ppt/ink/ink1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12:25.2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8348,'18'0'468,"7"0"243,4 0 0,-1 0 88,7 0 1,-4 0-305,9 0 0,-1 0-364,1 0 1,-4 0-407,5 0 1,1 0-429,-2 0 1,1 0 331,-7 0 1,7 0 370,-1 0 0,0 0 0,-5 0 0</inkml:trace>
</inkml:ink>
</file>

<file path=ppt/ink/ink1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12:25.7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1 156 7954,'0'-17'0,"0"7"-157,0-5 157,8 5 0,-5-5 467,9 3 0,0-3-139,5 3 1,0 3 55,0-3 0,1 7-122,-1-7 1,6 8-274,0-2 1,0 5 5,-6 1 0,3 1 13,3 5 0,-4 10 53,4 7 0,-4 9-179,-1 3 1,-7 7 44,1 10 0,-7 0 103,7 0 1,-8 0 139,1 0 0,3-8-90,-2-4 0,2-5 109,-3-6 0,-1 1-100,8-7 1,-3 0-25,3-5 1,3-1-123,-3 0 1,-3-7-282,3-4 0,-1 1-412,7-1 1,-1 0 350,0-6 1,1-8-912,-1-3 1310,0-12 0,0-12 0,1-9 0</inkml:trace>
</inkml:ink>
</file>

<file path=ppt/ink/ink1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12:25.9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589 18 7954,'-18'-2'286,"1"-4"1,0 4 384,0-4 1,-1 4 146,1 2 1,0 0-326,-1 0 0,-5 8 62,0 4 0,-9 5-138,-3 6 0,-2 6-190,-9 11 0,8-1-307,-2 7 0,-1 6-349,7 5 0,-3-5-130,14-6 1,6-2-786,5 3 1,8-7-1035,-1-11 2378,3 3 0,9-12 0,3 5 0</inkml:trace>
</inkml:ink>
</file>

<file path=ppt/ink/ink1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12:26.3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399 87 7936,'-18'-17'-29,"1"0"53,0-1 143,-8 9 0,6-5 248,-4 8 0,3 1-65,3 5 1,0 0 171,-1 0 1,-1 9-253,-4 9-78,4-1 1,-8 17-159,4 1 1,4 7 120,-4 10 0,5 0-34,7 0 1,-2 0 42,7 0 0,0-2-612,6-4 1,2 2 261,4-8 0,3-1-879,9-11 1,7-3 100,3-7 964,13-1 0,3-7 0,8-3 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47:27.7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243 18 8289,'9'-9'4147,"-1"1"1,-16 12-4793,-3 7 1,-22 5 644,-13 18 0,-27 12 0,29-15 0,0 0 0</inkml:trace>
</inkml:ink>
</file>

<file path=ppt/ink/ink1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12:27.6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346 121 8070,'-12'-1'337,"1"-5"0,-1 4-140,-5-4-845,0 4 633,-1 2 0,1 0 154,0 0 1,5 0 502,1 0-443,-1 0 0,1 0-404,-1 0 172,8 0-232,-3 8 273,7-6-20,0 5 55,0-7 91,0 0 107,0 8-142,0-6 43,0 6 1,0-6 314,0 3-190,0-3-145,0 6 110,0-8 1589,0 0-1803,-8 0 114,6-8-319,-6 6 90,8-5 49,0 7 7,0 0-174,0-8 110,0 6 74,-7-6 135,5 8-100,-6 0 6,8 0 20,0 0-28,-8 0-61,6 0 63,-5 0-175,7 0 952,0 0-870,0 8 73,0-6-8,0 6 18,0-8 287,0 0-163,7 0-81,-5 0 2,6 0 9,-8 0 102,0 0 79,8 0-200,-6 0 0,5-2-21,-7-4-10,0 4 2,0-6-73,0 8 22,0-7 0,2 3-53,4-8-282,-4 9 271,13-13 1,-11 9 18,8-5 83,-8-3 1,5 11 48,-3-8 125,-4 8 1,6-5-34,-8 3 355,0 4-153,0-6 238,0 8 133,0 0-659,0 8 0,0 4 135,0 11 0,-6 6 106,0 11 0,-7 4-69,1 8 1,-3 2 132,-3 3 1,3 3-363,3 3 0,-3 5 52,4-5 1,-3-3-207,3-3 1,-3-5 131,8-6 1,-5-4-440,5-7 1,0-6 96,6 0 1,0-8-83,0 2 0,-5 2 76,-1-2 1,0-6-36,6-5 1,0-6-601,0 5 419,0-7-126,0 4 464,0-8 1,0-2-365,0-4 1,2-4 13,4-7 1,3-8-680,9-4 1292,7-3 0,2-11 0,7-1 0</inkml:trace>
</inkml:ink>
</file>

<file path=ppt/ink/ink1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12:27.9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396 35 8043,'18'-17'1631,"-9"7"-874,-1 3 538,-8 7 67,0 0-1319,-8 7 0,-3 3-207,-12 7 1,1 6-57,-6 0 0,-1 8-281,-6-2 0,-5 4 145,0 1 1,1-5 149,10 0 0,-1-8 282,7 2 0,-1-10-488,7-1 1490,8-8-277,-7 11-359,14-13 1,-4 11 5,12-7 0,4 2 136,7-2 0,0-2-131,1 7 0,-1-5-170,0 5 0,8-5-330,4 6 1,-2-8 139,2 1 1,-6-1-940,6 2 0,-6-2 486,6 7 0,-2-5-2970,1 6 3330,5-9 0,-14 5 0,6-8 0</inkml:trace>
</inkml:ink>
</file>

<file path=ppt/ink/ink1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12:28.40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35 7903,'-9'-7'516,"-1"3"-203,4-8 1314,4 8-529,-5-3-536,7 7 0,0 2-70,0 3 0,0 5-32,0 7 1,0 2-122,0 4 0,-2 2 82,-4 4 1,4 2-499,-4-8 1,4 6 165,2-6-694,0 0 0,0-6 190,0 1-620,0-9 1,2-1 375,4-8 0,-2-4 134,7-7 0,1-7 88,5-11 0,2-5 46,4-1 1,-3 3 344,3-3 0,-4 2-167,-2 10 863,1 0-506,-1 6 779,0 7 1,-5 10-282,-1 12 1,-7 3-35,2 2 0,-2 7-200,1-1 1,-3 5-9,4-5 0,-4 6-759,-2-6 0,6 0 257,0-5 1,5 1-1146,-5 4 1,2-10 48,-3 5 1198,-3-5 0,14 4 0,-7 1 0</inkml:trace>
</inkml:ink>
</file>

<file path=ppt/ink/ink1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12:34.2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52 8082,'9'-17'-113,"7"7"0,-7-5 0,9 5 0</inkml:trace>
</inkml:ink>
</file>

<file path=ppt/ink/ink1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12:34.6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70 104 8082,'9'-7'-609,"-1"3"758,-8-8-88,0 9 531,0-13-375,0 7 1,2-3 269,4 1-261,-4 7 0,5-6 77,-7 4 0,2 4 219,4-3 301,-4 3-559,6 2 1,-6 0 322,3 0-124,-3 0-218,14 0 0,-7 7-15,9 5 0,-1 5 49,0 6 1,0 4 111,1 8 0,-7 7-99,1 4 0,-6 10 142,5 2 1,-7 5-117,2-5 0,-4 5 124,-2-5 1,-2 7-478,-4-2 1,-4 5 65,-7 1 0,0-8-940,-1-3 1,-1 0-6,-4-7 1,4-1-485,-4-9 1,2-7 580,-2 1 0,3-8-866,-3-10 1683,4 0 0,2-15 0,0-4 0</inkml:trace>
</inkml:ink>
</file>

<file path=ppt/ink/ink1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12:35.1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53 7995,'0'-10'1196,"0"2"-350,0 8 42,0 0 1,5-2-351,1-3 1,8 3 41,-3-4 0,10 4-251,2 2 1,8 0-251,-2 0 1,-2 0-562,2 0 0,0-6 389,5 0 0,-5 1-407,0 5 0,-2 0-19,1 0 1,3 0 518,-8 0 0,8 0 0,-4 0 0</inkml:trace>
</inkml:ink>
</file>

<file path=ppt/ink/ink1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12:35.5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87 7932,'0'-17'1799,"0"0"-246,0 0-588,0-1 256,0 9-345,0 1-337,0 8 1,2 0-22,4 0 0,-4 4 1,4 7 1,-4 9-117,-2 14 1,6 8 98,-1 4 0,1 10-261,-6 2 0,-6 13-155,1-2 1,-7 12-1667,6 0 1,-5 11 1579,5 6 0,-4-40 0,-1 1 0,1 2 0,1 1 0</inkml:trace>
</inkml:ink>
</file>

<file path=ppt/ink/ink1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12:45.7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18 105 8358,'0'-18'665,"0"1"-1024,0 0 0,2 5 56,4 1 1,-2 7 960,7-2-423,-7-4 1,11 9 450,-3-5-347,3 4-147,-5 2 0,5 0-275,-3 0 1,3 0 46,3 0 0,-7 0-156,1 0 215,-1 8 1,1 1-4,-1 8 1,-7-5-5,2 0 1,-4-1-12,-2 6 0,0 6 242,0 0 0,-2 1-81,-4-7 0,2 2 123,-7 4 0,-1-4 15,-5 4 0,0-3-102,-1-3 1,-1 0 54,-4 0 0,6 1 101,-1-1 0,1 0-63,6 1 1,1-7 17,-2 1 1,9-7-434,-3 7 104,4-8-185,2 3 36,0 1 1,2 0 161,4 3 0,5-1-66,12-4 1,-2-4 18,8 3 1,-6-3-123,6-2 1,-6 0-109,6 0 1,-6-5-166,6-1 1,-8-8-1450,2 3 1347,-4 3 1,-7-5-1058,-1 7 1604,-7-7 0,-4 3 0,-10-7 0</inkml:trace>
</inkml:ink>
</file>

<file path=ppt/ink/ink1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12:46.2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104 554 8131,'-26'-25'59,"2"-4"1,7 4 47,6 2 0,-3 2 99,8-2 1,1 4 256,5-4 0,0 4-269,0 1 1,2 1-154,3 0 1,7-6-113,11 0-78,4-8 217,7 4 1,7-6 22,-1 4 0,14-1-20,-2 7 0,4 0-10,-5 5 0,1 3-55,0 3 0,0 5-72,0 7 0,0 0 45,0 0 0,-6 0 62,0 0 0,0 7 156,6 5-155,0 11 1,-8-4 0,4 14 8,-8-4 1,6 5-61,-5 7 1,5 10 3,-6 13 0,1 3-17,-7 2 0,-1 2-286,-4 4 0,-6-9 128,-12 3-28,-3-4 194,-8-3 1,0 3 184,0-7-20,0-1-69,0-13 0,-13 4 145,-5-7 1,-16 7-20,-1-2 0,-13-2 196,-4 2 1,-5-7-124,-7 1 0,-9-5-257,4-7 0,-10-4 184,4-13 0,-5-3 30,5-8 1,-6-16 313,6-7-1474,0-15 1071,14-6 1,-7-16 144,5-3-127,11-5-80,2-8 1,17 10 68,5-3 0,10 15-317,12-3 0,8 7-758,10-8 0,9 4-1630,19 2 364,5 1 1673,14-1 0,3 0-751,7 0 663,0 8 600,8 1 0,4 9 0,7-1 0,-2 1 0,-3-1 0</inkml:trace>
</inkml:ink>
</file>

<file path=ppt/ink/ink1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12:47.4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1 191 8107,'2'-10'148,"4"4"1,3 4 554,8 2 1,1 0-181,-1 0 1,8 0-214,4 0 1,3 6-105,3 0 1,5 0-152,1-6 0,5 0-76,-6 0 1,1-2-339,-7-4 0,-1 4-446,-4-4 0,1-1 437,-7 1 1,-5-6-358,-7 7 1,-7-3 224,2 2 0,-4 2 500,-2-7 0,-8-1 0,-3-5 0,-5 0 0,-1-1 0,0 7 0,-1-1 0,1 7 0,0-7-140,-1 8 363,1-3 155,0 7 0,5 1-76,1 5 0,5 4 61,-5 7 1,5 0 138,-6 1-90,8-1-252,-11 8 1,11-6-26,-7 4 1,1 2-146,-1-2 1,-5 6-282,5-6 1,1 6 199,-2-6 0,3 0-782,-3-6 501,5 1 0,5-1-540,-4 0 585,4-7 1,2-2 123,12-8 1,3-2 202,2-4 0,8-4 0,4-7 0,-2 5 78,2 1-78,-8 7 23,12-4 1,-7 3 48,9-1 0,-6 0 58,0 6 1,0 0 333,5 0 1,-5 0-119,0 0 1,-8 6 62,2 0 0,-4-1-187,-2-5 0,-5 0-79,0 0-596,-9 8 390,5-6 0,-16 13-165,-3-3 0,-14 3-64,-10 3 292,-7 7 0,-18 1 0,-1 9 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47:38.5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53 8328,'0'-18'592,"7"9"0,-3-1 34,8 4 0,-7 4 1009,7-3-1028,-1 3 0,7 2-23,-1 0-416,0 7 0,1 1-64,-1 4 0,-6 1 323,1-7-687,-8 7 310,11-3-706,-13 7 0,6 1-561,-8-1-462,7 0 482,-5 0 349,6 1 1,-6-9 287,4-3 0,-2-4 164,7-2 1,1-8 395,5-3 0,0-12 0,1-4 0</inkml:trace>
</inkml:ink>
</file>

<file path=ppt/ink/ink1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12:47.6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87 330 8107,'-26'1'-388,"2"5"0,11-4 489,1 4 562,9-4-271,-5-2-269,8 0-24,8 0 1,3-6 365,12 0-320,4-7-2,15 11 0,3-13 59,6 3 0,15-3-17,3-3 0,12-1-67,-1-4 0,-31 13 0,0-1-159,3-4 0,0 1 0,1 3 0,0 1 119,-4-1 0,0-1 1,4-1-1,-1 1-68,-2 0 1,-2 1-1,4-1 1,0 1 96,40-6 1,-7 7-662,-10 4 1,-8-2 2,-9 3 0,-2-1-249,-16 6 1,-7 0-122,-10 0 465,-12 8 1,-7 1 455,-16 9 0,-9 5 0,-19 0 0,-12 7 0,-9-3 0</inkml:trace>
</inkml:ink>
</file>

<file path=ppt/ink/ink1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12:48.0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329 1 8107,'-34'10'0,"5"3"-208,0-7 1,2 7 251,-2-1 0,-1-3 169,6 3 1,1-6 78,6 5 1,0 1 64,0 5 1,1-5-80,5-1 1,1 1-1,4 5 0,4 0-166,-3 0 1,3-5 98,2 0 0,5-1-200,1 6 1,8 1-89,-3-1 0,5-6-67,1 1 1,0-8 20,0 2 0,8-4-101,4-2 1,-2-2 88,2-4 0,-8-4-84,2-7 0,-6 5 11,-5 1 0,-4-1 93,-8-5 1,0 0 340,0-1 1,-8 1-18,-4 0 0,-9 0-26,-2-1 0,-6 7-29,6-1 1,-5 8 450,4-1-222,1 3-148,6 2-709,8 0 0,1 2 267,8 3 0,4-3-323,7 4 0,3-4 81,14-2 0,1 0-114,6 0 0,7 0 174,4 0 0,-2 0 389,3 0 0,-9-8 0,12-1 0,-6-9 0</inkml:trace>
</inkml:ink>
</file>

<file path=ppt/ink/ink1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12:48.2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329 1 9606,'2'17'255,"3"0"0,-1 2 12,8 4 0,-6 12 102,5 11 0,-7 6-185,2 6 0,-4-3-76,-2 9 0,0-9 66,0 3 0,0-4-168,0-2 1,-6-2-7,0-4 1,-7-4-315,1-7 0,-5-3-217,-6-3 1,4-4 232,-4-8 1,-4 1-332,-2-1 1,-4-7 123,-1-5 0,-1-3 505,0-2 0,1-7 0,-1-3 0</inkml:trace>
</inkml:ink>
</file>

<file path=ppt/ink/ink1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12:49.0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0 277 8067,'0'-19'0,"0"-4"151,0 4 1,0 0 329,0 7 0,10 1-247,7-7 1,2 1-182,10 0 0,-6-1 175,6 1 0,-2 0 16,2 0 1,1 5-244,-7 1 0,6 5-24,-6-6-368,0 8 250,-5-3-348,-1 7 571,-7 0 56,-3 0 1,-7 7-7,0 5 0,-2 5-115,-3 6 0,3 6 100,-4 11 0,-2-1-98,2 7 1,1-8 9,5 3 1,0 1-44,0-2 1,0-5-154,0-6 0,0-2 41,0 2 1,0 1-143,0-7 0,0 0 15,0-5 1,-2-1 108,-4 0 1,2-5 57,-7-1 1,1-5 14,-2 6 1,-3-9 115,4 3 0,-5-4-27,-1-2 0,0-8 185,-1-3 0,1 1-88,0-1 0,5 7 351,1-2-375,7-3 0,-10 9-17,9 0 0,-1 7-248,6 11 0,0 5 168,0 0 0,-2 7 269,-4-1 1,4 4-105,-4 1 0,3-5 120,-3 0 0,4-2-203,-4 2 1,4-4 23,2-8 1,-2 0 52,-3 1 0,3-1 267,-4 0-458,4-7 1,2 0-459,0-5 23,0-3 1,0 4 65,0-12 0,0-9-129,0-8 1,2-16 136,4-1 1,1-16-30,5-7 0,9-6-512,-4-6 621,12 4 1,-2-14-1,8 6 1</inkml:trace>
</inkml:ink>
</file>

<file path=ppt/ink/ink1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12:49.3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86 18 8872,'0'-10'3411,"0"2"-3086,0 8 0,-5 8-214,-1 4 0,-8 3-221,3 2 1,-2 2 53,1 5 1,-1-5-236,7 4 1,0-4 174,6-2 1,0 1-280,0-1 0,13 0-75,5 0 0,12-1 178,5-5 1,0-1 209,5-4 1,2-4-38,-1 3 0,-3 3 133,-9-2 1,2 2-143,-8-3 0,-2-1-2,-10 8 1,-3-7-50,-8 7 0,-4 5-249,-7 6 1,-12 14-221,-24-3 1,-1 13 647,-15-1-287,7-4 0,-11 8 0,6-6 0</inkml:trace>
</inkml:ink>
</file>

<file path=ppt/ink/ink1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12:49.6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1 7230,'-42'27'-921,"8"-4"1019,-1 4 0,16-6 488,-4 8 0,9-8-240,3 2 1,7 2-100,-2-2 1,-2 6 251,3-6 1,-1 2-116,6-2 0,0-4-81,0 4 1,0-9-121,0-3 1,0 1-143,0 5 0,6-5-90,-1-1 0,3-7-423,-2 2 1,3-4 84,9-2 1,-1 0-387,0 0 1,8-14-45,4-3 0,4-10 448,1 4 1,1-6 368,0 6 0,-7-4 0,1 10 0,-8-4 0,2 9 0,-3 4 8,-3 3 1,-6 3 71,1 2 258,-8 0 0,5 0 1096,-3 0 108,-4 0-1043,6 7 1,-8-3-24,0 8 0,0-1-198,0 7 0,0 7-61,0 3 1,-2 13 12,-4 5 0,2 6-29,-7 5 0,5 13-209,-6 10 1,3-1-458,-3 2 0,-3-6-605,3 5 1,-3 1 309,-2 6 1,-1-7-1391,1 1 2150,0-16 0,3 10 0,1-15 0,0-1 0,5-1 0,4 0 0</inkml:trace>
</inkml:ink>
</file>

<file path=ppt/ink/ink1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12:50.4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70 8045,'-7'-17'0,"5"5"461,-4 1 230,4 7 441,2-11-678,0 13-414,0-6 1,0 10 174,0 4 1,0 5-33,0 12 1,0 4-82,0 8 0,0 5 97,0 0 0,-2 7-480,-4-7 1,2 0 206,-7-5 1,7-1-526,-2 1 1,-1-2 74,1-5 1,0 3-849,6-8 519,0 0 6,0-5 847,8-9 0,9-9 0,10-9 0</inkml:trace>
</inkml:ink>
</file>

<file path=ppt/ink/ink1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12:51.1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1 122 8224,'10'-17'151,"5"7"1,-5 0 9,7 5 1,-4 1-146,5-8 1,-3 8 224,14-1 1,-6-3 14,6 2 0,0-1-175,5 1 1,1 4 99,-1-4 0,1 2-260,-1-2 0,1 5 21,0-5 1,-7 4 25,1 2 0,-8 0 3,2 0 0,-3 0-271,-3 0 142,0 0 147,1 0 511,-9 0-328,7 0 1,-13 0-50,9 0 1,-6 0-21,5 0 0,-5 0-7,5 0 1,-5 0-29,6 0 0,-6 0-140,5 0 0,-5 2-43,5 4 1,-5-5 89,6 5 1,-7-2 90,7 2-47,-8-4 50,11 13 1,-11-11-50,8 8 1,-9-7 5,3 7 0,-2-6-1,2 5-5,-4-7 93,5 11-50,1-5-43,-6 7 58,6 1 0,-8-1 69,0 0 0,0-5-83,0-1 1,0 1 11,0 5 1,0 0-27,0 1 0,0-1 0,0 0 0,2 2-13,3 4 1,-3-1 13,4 6 1,-4 3 135,-2 9-114,0-3-31,0 13 0,0 0 100,0 8 1,-6 9-34,0 2 0,-1 0 107,1 6 0,2 8-253,-7-3 0,7 9 419,-2-9 0,-2-3 12,3-2 1,-3-4-157,2-1 1,4-9-15,-4-3 0,4-5-5,2-1 1,0-2-243,0-4 1,0-5 102,0-12 1,0 1 37,0-7 1,0 0-82,0-5 1,0-7 208,0 1-154,0-8-36,0 3 0,-7-9-735,-5-3 0,3-7 48,-3-11 1,-5-6-226,-6-11 0,-8-12 6,2-11 0,-9-7-726,-3-5 0,-5-3 1576,6-9 0,-4 5 0,-2-5 0,19 42 0,0 0 0</inkml:trace>
</inkml:ink>
</file>

<file path=ppt/ink/ink1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12:52.0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310 18 8178,'-10'-8'-1696,"3"6"1780,7-6 9,0 8 1,0 2 333,0 4 0,5-2-240,1 8 1,2-7-131,-2 7 1,-2-6-276,7 5 0,-5-5-364,5 5 1,-5-5 378,6 6 0,-7-8 203,7 1 0,-6-3 0,5-2 0,1 0 0,5 0 0,8-7 0,4-5 0,-2-9 0,2-2 0,-6 6 0,5 5 0,-6 8 0,1-2 0,-10 4 0,-1 2 0,-1 0 0,-1 0 0,-3 8 0,-7 4 0,0-3 0,0 3 0,-1-3 0,-5 3 0,-4 3 0,-7-3 0,0 3 0,-1 3 0,-5-3 0,0-4 0,-6 5 0,6-5 0,-6-1 0,6 1 0,0-7 0,6 2 0,6 2 0,-1-2 0,0-1 0,3-3 0,3 4 0,4-4 0,8 8 0,0-5 0,9-3 0,2 4 0,1-4 0,5-2 0,-2 6 0,2-1 0,-10 1 0,5-6 0,-11 0 0,5 0 0,-8 2 0,1 4 0,-10 0 0,-7 11 0,-13-2 0,-9 14 0,-9 0 0,-9 6 0,1-3 0,-1-3 0,0 2 0,0-8 0,8 0 0,3-6 0,13-5 0,5-1 0,3-7 11,3 2 0,7-2 67,5 1 1,5-3-39,5 4 0,7-4 92,11-2 0,4 0 179,7 0 1,7-2-224,-1-4 1,6 3-125,-5-9 0,7 0 72,-2-5 1,-4 0-135,-2 0 0,-3-3-342,-2-3 1,-3 2 244,-3-8 1,-4 6 194,-8-6 0,1 1 0,-1-7 0,-6-5 0,1-1 0,-8 7 0,2 5 0,-5 6 0,-1-6 0,0 14 0,0-3 0,-7 5 0,-3-2 0,-7 3 0,5 4 0,1 8 0,5-5 0,-5-1 0,5 0 0,-6 6 0,6 0 0,-5 0 0,5 6 18,-5 0 0,-1 7 153,-5-1 1,0 5 80,-1 6 1,-5-2 320,0 8 1,-8 5-185,3 7 0,1 5-99,-2-6 0,6 6-815,-6-5 1,8 5 101,-2-6 1,4 1-175,1-7 1,9-1 434,3-4 0,4-4 162,2-8 0,0 0 0,0 1 0,2-9 0,4-3 0,3-4 0,16-18 0,2-3 0</inkml:trace>
</inkml:ink>
</file>

<file path=ppt/ink/ink1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12:52.2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8155,'8'9'-1513,"-6"-1"1210,13 0 0,-5-6 639,7 3 1,0-5-8,1-5 0,-7 3-305,1-4 0,-3 2-261,3-2-742,3 4 979,-13-5 0,-2 14 0,-9 3 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47:39.2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536 0 8421,'12'2'49,"-1"2"1,1 4 876,-3 1-712,-1-5 1,-8 6-20,0-5 1,0-1-209,0 8 1,-2-7 135,-4 7-188,-3 0 1,-8 5-89,-1 0 0,1 0 76,0 1 1,-6-1-418,0 0 0,0 1 217,5-1 1,7 0-314,-1 0 302,8 1 0,-5-7 111,3 1 0,4-6 114,-4 5 1,6-7 272,6 2-253,4-4 0,7 0 186,0 3 0,-5-3 63,-1 4 1,1-4-52,5-2 1,-5 0 372,-1 0-435,1 0 0,-1 0-26,1 0-55,-8 0 1,3 2-159,-7 4 1,-9 9-214,-9 8 0,-1 8 87,-10-2 0,6-2 23,-6 1 0,3-1 59,-3 2 1,-2-4 318,8-8 0,0 1 48,6-1 0,-1 0 94,1 1 0,5-1-169,1 0 0,7-5 346,-2-1 54,-3 1-229,7-3-147,-6 7 0,16-14-17,3 3 0,5-3 209,1-2 1,2-6-117,4 1 0,-2-9-62,8 3 1,-8 1-36,2-1 0,-3 5-106,-3-6 0,0 8-862,1-1 434,-9 3-679,7 2 451,-15 0 357,7 0 1,-14 7 166,1 5 0,-15 9 97,3 2 0,-10 0-105,4-5 0,-6 5 143,6 0 1,-7 0 143,1-6 0,2 6-39,-2 0 1,8 0-14,-2-6 1,-2 7-40,2-1 0,0-2 112,5-10 1,1 3-16,0-9 0,5 7 367,1-6-119,7 0 22,-4-6 1,16 0 6,3 0 1,18-8-155,6-4 0,13-5-207,4-6 0,5 2 153,7-8 0,1 6-515,-7-6 0,-2 8 51,-10-2 0,2 9-134,-8 3 0,-2 1-69,-9-1 0,2-3-436,-8 9 1,-8-9 881,-9 3 0,4-5 0,-1-1 0</inkml:trace>
</inkml:ink>
</file>

<file path=ppt/ink/ink1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12:52.6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1 122 8155,'17'-8'-1513,"0"0"1210,1-3 0,-1-5 303,0 5 0,6-5 35,0-1 0,-1 6 205,-11-1 1,4 8 54,-3-2 1,-2 5 252,1 1 0,-5 0-362,5 0 0,-5 0-319,6 0-693,-8 0 568,11 0 86,-13 7 0,6-3-45,-8 8 1,0-7-61,0 7 0,-2-8 277,-4 2 0,2 1 0,-8-1 0,1 5 0,-6-5 0,-1 2 0,1-2 0,0-2 0,-1 7 0,3-5 0,4 5 0,-5-7 0,14 6-44,-3-4 235,-5-4 128,8 5-66,-6-7 142,8 8 251,8-6 114,2 5-522,7-7 0,-6 0 158,1 0-305,-8 0-416,11 0 147,-13 8 0,8-6-807,-5 4 584,-3-4 0,12 0-692,-8 3 1093,-1-3 0,-5 6 0,0 0 0,0 1 0</inkml:trace>
</inkml:ink>
</file>

<file path=ppt/ink/ink1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12:52.8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18 139 7481,'-9'0'-991,"1"0"1464,8 0 1,2 0 465,4 0 1,5 0-341,12 0 1,6-2-212,11-4 1,14-3-540,15-9 0,8 1-410,10 0 0,9-1 282,-45 10 0,2-1 0,2 0 1,1 1-1,5-1 0,-1 1 0</inkml:trace>
</inkml:ink>
</file>

<file path=ppt/ink/ink1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12:56.181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18 17 9194,'-10'0'-605,"3"0"-786,7 0 905,0-7 372,0 5 337,0-6-170,0 8 54,0 0-101,7 0 4,-5 0-119,6 0 109,-8 0 0,-8 0 0,-1 0 0</inkml:trace>
</inkml:ink>
</file>

<file path=ppt/ink/ink1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12:56.521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156 69 8886,'-9'-7'1244,"1"5"-1130,8-13 214,0 13-89,-8-14-247,7 14 0,-9-11 275,4 7-198,4 0 87,-13 6-169,5 0 0,-7 0 32,0 0 0,5 8 13,1 4 1,7 3 87,-2 2 0,-2 0 11,3 1 0,-1 7 110,6 4 1,0-3-83,0 3 1,7-6 1,5 6 1,3-8-39,3 2 0,-1-3 32,0-3 1,6-6-87,0 1 1,8-8 12,-2 2 0,4-6 34,1-6 1,-1 2-131,-4-8 0,1-5-44,-7-6 0,6 0 110,-6 6 0,-7-1 32,-11 1 1,3-6 5,-2 0 1,-2-6-21,-10 6 0,-4-6-42,-7 6 1,-8 0 7,-4 6 1,2 5-264,-1 1 0,-1 7-369,-6-2 1,1 12-710,-1 6 0,0 5 601,1 6 0,7-4 711,4 4 0,4 4 1,1 0-1</inkml:trace>
</inkml:ink>
</file>

<file path=ppt/ink/ink1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12:57.697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2664 87 11248,'0'-18'-2896,"0"9"2765,0-7 1,0 13 49,0-9 67,0 8 190,0-11 54,0 13 114,0-6-372,-8 8 1,-2 0 270,-7 0 0,0 0-10,-1 0 1,-7 14 12,-3 3 1,-5 6-58,-2 0 1,-5-2-6,0 8 0,-8 0 32,2 6 0,-4-1 3,-2 1 1,0 5 253,0 0 1,-8 8-569,-3-1 0,-12 4 268,-6 7 0,38-28 1,0 2-143,-3 1 1,0 3 0,-3 2 0,0 3-387,-6 1 0,0 2 0,1 2 0,1 0 277,-5 3 0,0 0 0,5-2 0,1-2-196,-1-4 0,2-1 0,3 1 0,2-1 17,5-5 1,1-1 0,1 2 0,1-1-41,-31 23 1,7-6 286,5-6 0,-3-2-19,3 2 1,-1 2 13,6-8 0,8 1 126,3-7 0,5-1-175,1-4 1,1 2 405,-1-8 0,8 0-760,4-6 1,4 0-427,2 1 816,7-9 1,2-1 0,8-8 0</inkml:trace>
</inkml:ink>
</file>

<file path=ppt/ink/ink1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12:58.102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278 18 12796,'-18'-6'-1176,"1"0"0,5 1 988,1 5 1,5 0 493,-5 0 1,-1 0-392,-5 0 1,3 1 93,-3 5 0,4 4-49,-10 7 0,3 6 91,3 0 1,0 8-35,-1-2 0,7 3 127,-1 3 0,9-6 190,-3 0 1,4-2-112,2 1 0,2-1-38,4-4 1,3-3-136,8 3 1,3-10-83,3-1 0,4-9 36,7 3 1,3-4 74,3-2 1,-3-8-310,3-3 1,-4-4-69,-1-3 0,-8 1-57,-4 0 0,-12-6 167,-5 0 1,-4-2-111,-2 2 0,-2 1 108,-4-6 1,-5 5-196,-12-6 0,2 8-51,-8-2 1,0 11 70,-5 6 0,-1 6-460,0 6 825,8 4 1,-5 15 0,5 1-1</inkml:trace>
</inkml:ink>
</file>

<file path=ppt/ink/ink1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12:58.7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70 8464,'0'-18'129,"0"9"-312,0-7 285,0 14-52,0-5 0,0 5 182,0-4-201,0 4 50,8-5 0,-4 7 44,8 0-274,-9 0 203,13 0-16,-14 0 24,13 7 0,-11 1-162,7 3 0,-5 5 130,6-5 0,-7 5 0,7 1 0,-8 0 24,2 1 1,1-1 1,-1 0 1,6 0 69,-7 1 0,3-1-83,-2 0 1,-2 6 94,7 0 1,-5 2-77,5-2 1,-5 2 120,6 4 0,-3 4-80,3-4 0,3 3 8,-3 3 0,9 5 30,2 1 0,0 9-2,-6 2 0,6 7 77,0 10 1,6 0-101,-6 1 1,6-1-270,-6 0 0,8-8 211,-2-3 0,3 2-16,3-3 1,0 1 9,-1-6 1,-1-6-7,-4 0 1,-4-8-25,-8 3 1,0-5-5,1-1 0,-1 0-10,0-1 1,-5-7 21,-1-4 1,-5-2-119,5 2 1,-5-5 130,6-1 1,-8 0-337,1-5 0,-1-3 9,2 3 0,-4-6-329,4 5 354,-4-7 1,-2 6-431,0-5 168,0-3 1,0 8 113,0-4 1,0 3-201,0 9 1,-2-1 606,-4 0 0,-4 0 0,-7 1 0</inkml:trace>
</inkml:ink>
</file>

<file path=ppt/ink/ink1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12:59.1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206 52 8422,'-17'-8'-890,"0"6"667,-1-3 0,7-3 784,-1 2 0,3-2-106,-3 3 0,-3 3-238,3-4 0,3 4-3,-3 2 1,6 2 1,-5 4 1,5 3 121,-6 9 1,9 7-20,-3 3 1,2-1 33,-2 2 0,4 0-134,-3 6 0,10-7-23,7 1 1,3-6-53,2 6 0,8-8-200,4 2 1,4-5 15,2-7 1,-1 3-200,1-9 0,-1 1-241,1-6 1,-2 0 212,-5 0 0,3-8 22,-8-3 0,-2-5-116,-9-1 1,1-2-119,-7-4 0,0 2 11,-6-8 0,-8 0-159,-3-5 0,-7 1 493,-5 4 1,-4 4 327,-7 8 1,1 7-53,4 4 1,-3 5-140,3 1 1,2 1-564,-2 5 560,8 11 0,-4 3 0,8 5 0</inkml:trace>
</inkml:ink>
</file>

<file path=ppt/ink/ink1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12:59.9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35 537 8288,'-11'-6'0,"-1"0"86,8 0 0,-3 4 276,7-3-142,0 3 1,1-12-40,5 9 0,4-3 19,7 2 1,2 4-107,4-4 1,4 5 52,8 1 0,7 0-118,4 0 0,4 0 130,2 0 0,8 0-141,3 0 0,4 0 19,2 0 1,3 0-168,3 0 0,1 0-80,5 0 1,4 0 69,-5 0 1,-3 0 157,-2 0 1,2-2-29,-2-4 1,-2 2-507,-10-8 0,5 9 347,-5-3 1,-2 2 171,3-2 1,-3 4-12,3-3 0,3 3 39,-4 2 1,-1 0-81,1 0 0,-1 2 28,1 3 0,-3-3-49,-8 4 0,0-4 62,-1-2 0,-1 0 137,-4 0 0,3 0-81,-9 0 0,0 0 231,-5 0 0,-1 0-245,1 0 1,-6 0 51,0 0 0,-8 0-121,2 0 0,2 0 9,-2 0 1,0 0-308,-6 0 1,1 0 105,-1 0 0,0 6-327,0-1 297,1 1 0,-1-6-3,0 0 1,-5 6-190,-1 0 64,1 0 385,5-6 0,0 0 2,-7 0-128,-2 0 536,-8 0 1,-2-2-54,-4-4 1,2 4 118,-7-4 1,5 4-123,-6 2 0,1 0 327,-6 0 96,-1 8-320,1 2 0,2 7-234,3 0 1,4-5 45,8-1 1,0 1-163,0 5 1,2-2-49,4-3 0,2 3-137,3-3 0,10-3 148,-3 3 1,3-8-109,-4 2 1,2 1 25,4-1 1,-3 0-144,3-6 0,-6-2-11,-5-4 0,3 2 119,-4-7 0,-3-1-13,-2-5 0,-4 0-25,-2-1 1,-2-5-141,-4 0 1,-9-8 6,-8 3 1,-8-7-248,2-5 1,2 1 126,-2-7 1,8 6-13,-2-6 0,10 0 350,1-6 0,8-8 0,-3-1 0</inkml:trace>
</inkml:ink>
</file>

<file path=ppt/ink/ink1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13:00.9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8534,'0'-9'-651,"0"-7"911,0 14-158,0-5 223,0 7 74,0 0-317,7 0 1,-3 0-8,8 0 0,-1 2-18,7 3 1,-1-1-31,0 8 1,2-6 44,4 5 0,-1 1-48,6 5 0,1 0 3,6 0 0,-1 1-4,1-1 1,7 6-4,4 0 1,-1 2-13,1-2 0,5 2 37,7 4 1,0 4-5,-6-5 0,5-1 3,1 2 0,5-6-11,-5 6 1,5-2 41,-5 2 1,13 3-24,-2-3 1,2 4 4,-7 2 0,9-1-268,-4 1 0,4 5 212,-4 0 0,4 7 67,-4-7-30,12 8-9,-18-12 1,12 12 74,-11-7 1,1 5-65,-7-6 1,1 3-10,-1-3 1,-4-4-25,3 5 0,-3-7 2,-2-5 0,-2 4-19,-4-4 0,-2-4-6,-3-2 1,-7-4-10,1-2 0,3-5-130,-9-1 0,0-1-565,-12 1 1,1-1 490,-1-4 0,-6-4-1053,1 3 1282,-8-3 0,3 6 0,-7 2 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47:39.4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1202 0 8352,'-18'0'0,"1"0"0,0 0 0,-1 0 363,1 0 1,-2 10 70,-4 7 0,4 2-369,-4 10 0,-4 2 116,-2 9 0,-4-1-194,-1 7 0,-9 2 63,-3 10 1,-9 1-347,-3 5 1,-5 5 253,5 0 1,-7 2-174,33-31 1,0 1 0,-1-2 0,1 0-178,0 2 1,0-1 0,-31 35 41,11-11 0,4-13 218,13-10 0,1-12-15,-1-6 0,10-10-78,8-1-9,0-9 1,23-3-52,-1-11 1,18-10 284,12-2 0,0-8 0,7 4 0</inkml:trace>
</inkml:ink>
</file>

<file path=ppt/ink/ink1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13:01.3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379 190 8462,'-10'-7'-396,"-5"-3"1,11-1 539,-8-1 1,8 1-60,-1-7 0,-3 7 92,2-1 0,-7 1 7,1-7 1,-3 3 144,-2 3 1,-1-3-274,1 4 1,0 3 8,-1 2 1,-5 4-14,0 2 0,0 2-79,6 4 1,0 9 117,-1 8 1,1 2 2,0-2 0,5 4 169,1 8 1,7-2-74,-2-5 0,6 3 38,6-8 0,5 6-42,12-6 1,1 0 196,10-6 0,-3 1-243,9-1 0,4-6-178,3 1 1,-3-8-214,2 2 1,-8-4 156,3-2 0,-7-6-270,-5 0 0,-4-7 128,-8 1 1,-7-9 80,-4-2 0,-4-8-46,-2 2 1,-4-5-103,-8-7 0,-1 5 204,-16-5 0,6 5 22,-6 1 1,0 8 181,-5 4 0,5 12-103,0 5 1,6 4-644,-6 2 1,10 8-2,2 3 642,-1 12 0,16 4 0,-5 8 0</inkml:trace>
</inkml:ink>
</file>

<file path=ppt/ink/ink1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13:01.9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1574 53 8410,'0'-12'-277,"0"1"0,0 5-308,0-6 1,2 8 508,4-1 848,-4 3-260,6 2-164,-8 0-27,0 0-320,0 7 1,0-3 64,0 8 1,-6-6-178,0 5 1,-6 1 42,7 5 1,-9 0 74,3 0 0,-5 3-59,-1 3 1,0 2 76,-1 4 0,-5 3-38,0-3 0,-2 9 20,2 3 0,2 7-4,-8-2 1,1 4 62,-7 2 0,0 0 106,1 0 0,-3-1 118,-3 1 1,1 8-141,-7 3 0,2 3-69,-2-3 1,-4 4-188,4-3 1,-2 1 146,2-2 1,4-1 0,7-4 0,2-7-19,5 1 1,1-7 121,4-11 1,3-1 107,-3-4 1,4 3 136,2-3 1,5-2-89,1 2 1,-1-6-75,-5 6 0,-4-1 162,3 7 1,-8 0-415,8-1 1,-3-1 26,4-4 1,0 3-131,-1-3 1,1 2 127,0-2 1,-6 2-148,0-8 0,-1 0 258,7-6 1,0-2-92,0-3 1,-1 1 209,1-7 1,5 6 9,1-7 553,-1 1-47,-5 2-413,0-6 1,7 7-54,4-3-256,5-4 83,1 6-498,0-8-266,0 7 486,0-5 0,1 6-874,5-8 0,4 0 85,7 0 959,8 0 0,10 0 0,9 0 0</inkml:trace>
</inkml:ink>
</file>

<file path=ppt/ink/ink1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13:07.1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502 174 8122,'0'-10'262,"8"-5"226,-6 5 299,13-7-366,-13 7-102,14-5-453,-14 13 155,5-6 53,-7 8 1,-2 2 53,-3 4 1,-5 4-47,-7 7 0,-8 6-32,-4 0 1,-4 6-123,-1-6 0,-1 8 78,1-2 0,-1 3-10,0 3 0,3-6-72,3-1 1,-4-4 119,4 4 0,4-7-32,2 3 1,4-5-31,2-2 1,5-5-6,1-1 1,5-7-5,-5 2 0,7-2-34,-2 1-80,4-3-84,2 6 0,0-6 109,0 4 23,0-4 71,0 5-44,8 1 0,1-6 327,9 4 0,-1-5 40,0-1 1,8 6 29,4 0 0,6 0-86,5-6 1,-4 0 75,5 0 0,1 6-98,-2-1 1,6 1 0,-5-6 1,-1 6-73,-5 0 1,-3-1 35,-3-5 1,2 6 117,-8 0 70,0 0 46,-6-6 61,1 0-71,-9 0 1,-1-2-66,-8-4 1,0-4-123,0-7 1,0 0-256,0-1 0,-6-5 14,0 0 1,-5-9-60,5-3 0,-5-1 65,5-10 0,-6-1-154,7-4 0,-1 4 18,6 1 0,-6 2-194,0-2 0,-1 9-59,1 9 0,4 7 107,-4-3 1,4 11-1403,2 1 571,0 9-145,0-5 1,-6 10 119,1 4 1148,-1 11 0,6 10 0,0 7 0</inkml:trace>
</inkml:ink>
</file>

<file path=ppt/ink/ink1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13:07.6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295 35 8254,'-12'-6'0,"1"1"-189,-1-9 0,1 12-373,-1-3 1,6 3 877,-5 2 0,-1 0-99,-5 0 1,0 0-32,-1 0 1,1 13-77,0 4 0,-6 18 58,0 0 0,0 13-111,5 3 0,7 1 4,-1 6 1,9 3-78,-3 3 0,4-3-104,2 3 0,0-8-411,0 1 0,9-3 54,9-2 477,-1-8 0,16-2 0,-6-7 0</inkml:trace>
</inkml:ink>
</file>

<file path=ppt/ink/ink1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13:08.4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0 8165,'-10'0'124,"3"0"47,-1 8 0,6 4 422,-4 11 0,2-2-314,-1 8 0,3-1-148,-4 7 1,2-6-77,-2 0 0,4-1-166,-3 7 1,3-2-146,2-5 0,0 3-1067,0-8 33,0 0 836,0-5 1,0-7 453,0 1 0,0-8 0,0-4 0,0-10 0</inkml:trace>
</inkml:ink>
</file>

<file path=ppt/ink/ink1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13:09.1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1 191 8258,'17'-18'-473,"1"1"1,-1 0 319,0-1 0,2 1 26,4 0 0,-3 2 227,3 3 0,2-1 296,-2 7 0,0-6-98,-6 7 1,6-1-195,0 6 1,0-6-63,-5 0 1,-1 0-17,0 6 0,0 0 30,1 0-23,-1 0 0,-2 2 29,-3 4-48,3-4-190,-5 6-62,-1-1 148,7-5-86,-14 14 174,5-14 1,-7 7-2,0-3 22,0-4 1,0 8 33,0-5-35,0-3 0,0 8 46,0-4 87,0-4-104,0 13 7,0-6 1,0 9-33,0-1 1,0-5 1,0-1 0,0 1-20,0 5 0,0 0-5,0 1 0,0 5 113,0 0 1,0 0-87,0-6 0,-5 6 203,-1 0 1,0 6-113,6-6 1,0 8 199,0-2 1,0 9 3,0 2 0,0 8 21,0-1 1,0 2-92,0 3 0,0 2 125,0 4 0,0-2-186,0 7 0,0-11-186,0 5 0,0-7-105,0 8 1,0-6 104,0-6 0,0 2 9,0-8 1,0 1 77,0-7 1,-2-1 101,-4-4 1,5 2-91,-5-8 1,4 0 411,2-6-382,0-7 0,-2 3 151,-4-7-287,4 0 0,-7-6 97,3 0 0,2-8-854,-7-4 0,-7-5 154,-5-6 0,-2 0-134,2-12 0,-4-1 151,-7-10 589,-9-12 0,-1-3 0,-8-18 0</inkml:trace>
</inkml:ink>
</file>

<file path=ppt/ink/ink1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13:10.1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 8165,'10'0'872,"5"0"140,-13 0-36,6 0-558,-8 7 0,0-3-312,0 8 1,0-6-199,0 5 1,0-5-280,0 5-907,0 1 771,0 5 1,2-1 63,3-5-278,-3-3 1,14-8 194,-5 0 0,5 0 526,1 0 0,6-8 0,0-3 0,2 1 0,-2-2 0,-4 9-150,4-3 1,-4-2 59,-1 2 0,-7 1 636,1 5-290,-8 0 406,3 0 0,-7 2-239,0 3 1,-7 3-46,-5 4 1,-5 3-343,-6-4 0,2 5-259,-8 1 1,6 2-336,-6 4 0,6-3 335,-6 3 1,8-10-25,-2-1 1,9-7-318,3 7 564,-1-8 25,3 3 314,1 1-201,8-6 1,8 6 208,3-8 0,5 0-130,1 0 0,0 0 25,1 0 0,-1 0-212,0 0 0,0 0 211,1 0-458,-1 0-260,0 0 65,-7 0 1,-6 7 158,-16 5 0,-1 3-44,-16 3 1,0 5 168,-5 0 1,1 6 17,4-6 0,-2 0 450,8-6 1,0-6 3,6 1 1,7-6 701,5 5-341,3-7-345,2 11 1,7-13-154,5 4 1,9-4-52,2-2 0,8-8-289,-2-3 0,1 1 94,-1-1 1,2-1-607,-8-5 1,6 0 288,-6-1 1,0 1-152,-6 0 1,-5-6 119,-1 0 0,-7-8 27,2 2 0,-4 2 360,-2-2 0,0 8 0,0-2 0,-6 10 177,0 1 0,-5 6-90,5-5 421,-7 7 1,9-4 46,-8 8-149,8 0 0,-5 0-59,3 0 1,4 8-152,-4 4 0,-1 3 0,1 2 0,-6 1-13,6-1 1,-7 2-251,2 4 1,-5-2 109,-1 8 1,0 0-462,-1 5 0,1-5 213,0 0 0,5-2-487,1 2 1,7-4-303,-2-8 611,-4 0 1,10-7 382,0-4 0,10-4 0,13-2 0,-4 0 0,4 0 0,-3-2 0,-3-4 323,8 4 0,-6-8 79,4 5 1512,-4 3-537,-1-6-98,-9 8-888,-1 0-662,-8 0 1,-4 8-929,-7 3 0,-3 7 1199,-15 5 0,0-4 0,-5 6 0</inkml:trace>
</inkml:ink>
</file>

<file path=ppt/ink/ink1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13:10.5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18 122 8269,'18'0'311,"-1"-2"-6,0-4 1,0-1-58,1-5 0,1-3 380,4 3 1,-4-1-152,4 1 0,2-3-176,-2 3 0,0 5-157,-5 1 1,-7 4-171,1 2 0,-7 0-145,7 0-213,-8 0 0,3 8-182,-7 3 1,0 4 284,0 3 0,-7-1-777,-5 0 684,-3 1 1,-2-1 15,-1 0 0,1-5 27,0-1 1,-1-5 49,1 6 0,0-9 160,0 3-61,-1-4 1,1-2 318,0 0 0,5 0-141,1 0 501,7 0 410,-4 0 795,8 0 1975,0 0-2880,-8 0-373,6 8-181,-5 1 1,1 3 43,0-1-174,1-7-564,5 4-85,0 0-843,0-6-746,7 5 889,3-7-688,7 0 1337,-7 0 1,-3 8 586,-7 3 0,-9-1 0,-9 2 0,-6-1 0,-11 6 0</inkml:trace>
</inkml:ink>
</file>

<file path=ppt/ink/ink1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13:10.6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191 0 8165,'-27'10'0,"-4"3"356,8-7 0,-6 2 306,6-3 1161,0-3-458,6 6-44,7-8-765,3 8 0,16-7 100,8 5 0,10-4-292,14-2 1,5-8-263,11-3 1,-3 1-1299,4-1 1,-4 7 821,-2-2 0,-6 4-1350,0 2 1724,-8 0 0,4 8 0,-7 2 0</inkml:trace>
</inkml:ink>
</file>

<file path=ppt/ink/ink1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13:11.3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8423,'7'-9'617,"3"1"-758,7 8 122,1 0 1,7 0 1073,3 0 1,-1 9-379,2 9 0,-2 1 47,2 10 1,-4 0-358,-8 5 1,-5 1-144,-1-1 0,-7 7-104,2-1 0,-4 2-188,-2-1 1,-6 1-797,0 4 1,-13 2 482,2-8 0,-4 7-974,3-7 1,7-2 295,-1-9 1,8-2 1058,-1-4 0,3-11 0,2 3 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47:39.6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 8418,'10'0'-641,"-3"0"1185,-7 7 1,0 3-118,0 7 0,-5 1 54,-1-1 1,0 6-339,6 0 0,-6 6-142,1-6 0,-1 8 26,6-2 1,0-3-305,0 3 1,0-8-370,0 2 1,0 2 332,0-2 0,0 1-419,0-7 1,2-6-11,3 1 742,-3-8 0,6 3 0,-8-7 0</inkml:trace>
</inkml:ink>
</file>

<file path=ppt/ink/ink1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13:11.5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8170,'9'-7'0,"7"3"261,-5-8 0,4 8 432,3-1 1,-1 3 284,0 2-627,8 0 1,-5 0-46,3 0 0,-4 0-42,-2 0 0,0 0-657,1 0 0,-1 0 299,0 0 1,-5 2-1268,-1 3 1,-7 5 1360,2 7 0,-12 8 0,-3 2 0</inkml:trace>
</inkml:ink>
</file>

<file path=ppt/ink/ink1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13:11.6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35 8170,'-17'0'0,"2"2"5,3 4-67,4-4 0,16 5 241,4-7 0,5-2 559,6-3 0,-4 3-263,4-4 1,4-2-182,2 3 0,2-1-1225,-2 6 1,3 0 138,-3 0 792,4 0 0,1-8 0,1-2 0</inkml:trace>
</inkml:ink>
</file>

<file path=ppt/ink/ink1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13:12.0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50 0 9175,'18'0'561,"-1"0"1,2 0 3,4 0 0,-2 0 44,8 0 0,-6 0 27,6 0 1,-8 2-170,2 4 0,2-2-161,-2 7 1,-2 3-194,-9 9 0,1-4-172,-7 4 0,0 4-636,-6 2 0,-10 11 489,-7 6 0,-8 2-449,-10-2 0,-7 2 200,-4-7 1,4 5-131,1-6 1,7-5 407,5-6 0,4-8 658,8 2 1,7-4-246,4-2 0,14-5 166,9-1 0,10-5-115,14 6 0,18-9 6,16 3 1,17-6-504,-41-2 1,2-2 0,6 0 0,1-1 0,6-4 0,-1 0 0</inkml:trace>
</inkml:ink>
</file>

<file path=ppt/ink/ink1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13:14.51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0 208 7860,'10'-8'-616,"-3"-1"1,-1-3 846,0 0-32,7 9 0,-9-13 774,8 5-579,-8-5 1,11 1 65,-4 3 1,-1-3 433,2 4-103,-1-5-497,6-1 0,1 1-211,-1 5 140,-7 3-201,5 8 0,-7 10-124,3 7 1,-3 10-176,-8 13 0,0 5 184,0 7 0,0 5-54,0 1 0,-6 5 327,0-5 1,-5-2-62,5-10 1,0-2 132,6-4 1,0-5-157,0-1 0,2-1-32,4-10 0,2 0-135,3-6 1,5 1-358,-5-1 0,4-5 7,3-1 0,-1-7-272,0 2 0,1-4-189,-1-2 1,0 0-84,1 0 965,-1 0 0,0-16 0,0-3 0</inkml:trace>
</inkml:ink>
</file>

<file path=ppt/ink/ink1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13:14.7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848 52 8126,'-8'-17'1830,"-3"0"1,-5 7-1447,-1 4 0,-2 4-446,-4 2 0,-4 2-387,-8 4 1,-1 13 403,-5 16 0,1 9-258,-12 14 0,-2-3 250,-9 9 0,-2-3-865,7 3 0,0-5 309,6-7 1,8 0 608,4 0 0,-4 0 0,-1 0 0</inkml:trace>
</inkml:ink>
</file>

<file path=ppt/ink/ink1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13:15.1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174 0 8182,'-18'0'62,"1"0"0,0 8-226,-1 4 0,7 11-22,-1 6 0,1 5 757,-7 6 0,7-1-241,-1 7 1,3-2 34,-3 2 1,5 4-117,7-4 0,0-1-748,0 1 1,5-8 121,1 2-924,15-3 631,-9-10 670,20-2 0,-5-8 0,8 0 0</inkml:trace>
</inkml:ink>
</file>

<file path=ppt/ink/ink1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13:15.4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87 9200,'12'-5'601,"-1"-1"0,7 0-439,5 6-112,7 0 1,-3 0-590,8 0 0,-2-6 248,-5 1 1,3-3-490,-8 2 1,0 4 288,-5-4 1,-7 4 490,1 2 0,-9-7 0,5-3 0,-8-7 0</inkml:trace>
</inkml:ink>
</file>

<file path=ppt/ink/ink1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13:15.7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278 35 8070,'0'-17'1386,"-8"8"-878,6 1 0,-8 8 243,5 0 1,1 0-288,-8 0 0,6 0-28,-5 0 1,-1 13-508,-5 5 0,-6 10 104,0 1 0,0 10-749,6 1 0,-1 6 551,1-6 1,0 3-593,-1-3 0,7-5-54,-1-1 1,9-1-1322,-3-10 1761,4 0 0,4-8 371,4-3 0,5-4 0,12-8 0,4-6 0,8 0 0,1-7-51,5 1 0,-3-3 51,8-3 0,-6 1 236,7 0 0,-9 1 354,2 5 1,-3-4 572,-3 3 0,1 4-476,0 3 1,-9-3-15,-2 2 1,-5 0-1160,-2 6 0,-5 0 367,-1 0 1,-7 2-313,2 4 0,-6 4 160,-6 7 271,-11 8 0,-10 2 0,-8 7 0</inkml:trace>
</inkml:ink>
</file>

<file path=ppt/ink/ink1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13:15.9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35 121 8070,'-17'0'394,"7"0"109,2 0-29,8 0-150,0-7 1,2 3 115,4-8 0,9 8-169,8-1 1,8-5-24,-2-2 0,4 3-141,1-3 0,6 6 126,1-5 1,-1 5-506,-5-5 1,-6 7-207,-1-2 1,-5 4-1491,6 2 668,-8 0 1300,4 0 0,-7 0 0,-1 0 0</inkml:trace>
</inkml:ink>
</file>

<file path=ppt/ink/ink1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13:16.3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190 0 8070,'-11'6'-393,"-1"0"-564,8 0 1035,-11-6 0,11 2 628,-7 3 0,1-1-214,-1 8 0,-5-7-137,5 7 0,1 0 62,-1 5 1,5 0-115,-6 0 1,3 1-53,-3-1 0,2-2-37,5-3 0,3 3-41,-4-3 201,4 3-158,2 2 1,6-5-145,0 0 0,7-9 168,-1 3-348,3-4 1,8-2-126,0 0 0,0 0-119,-6 0 0,-1-8 35,-5-3 0,3 1-179,-8-1 1,5 5 146,-5-6 1,0 1-424,-6-6 361,0-1 1,-8 3 36,-4 3 0,-3-1 419,-2 7 0,5 0 128,1 6-48,-1 0 1,1 0-490,-1 0-273,8 0 453,-3 0 0,14 0-72,5 0 0,5 0 256,6 0 0,4 0 0,8 0 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47:39.8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224 35 8418,'17'0'0,"6"0"169,0 0 1,0 0 354,-6 0 1,1 2-47,-1 3 1,-7-1-146,-5 8 0,3-1-215,-2 7 0,-2 5 167,-10 0 0,-4 8-492,-7-3 1,-6 5-45,0 2 0,-14-1-251,3 1 0,-5-3 268,5-3 1,-1-6-93,1-11 0,7-4 888,4-8-412,3 0 1,5-8-30,3-4 1,7-9-43,10-2 1,13-8 19,11 3 1,5-5-102,7-2 1,3 1-149,8-1 0,-1 2-17,1 5 0,-2-3-278,-4 8 1,-1 6 444,-5 5 0,-4 1 0,7-7 0</inkml:trace>
</inkml:ink>
</file>

<file path=ppt/ink/ink1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13:16.6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243 35 8070,'0'-10'1373,"0"-5"-758,0 13 252,0-6-638,0 8 1,0 2-164,0 4 0,5 5 255,1 12 0,2 4 145,-2 8 1,-4-1-24,3 1 1,-3 0-70,-2-1 1,0 7-338,0-1 1,-2 2-179,-3-2 1,-5-3-331,-7 3 1,-1-9 304,1-2 1,0-8-166,0 2 0,-1-4-162,1-1 0,0-9-489,-1-3 1,1-4-170,0-2 0,-1-2 1151,1-4 0,0-11 0,0-10 0</inkml:trace>
</inkml:ink>
</file>

<file path=ppt/ink/ink1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13:17.3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157 18 8168,'9'-8'799,"7"6"0,-7-5-402,8 7 1,1 0-124,-1 0 0,0 5-121,1 1 0,-9 8 18,-3-3 0,-4 5 30,-2 1 0,0 6-120,0 0 1,-2 0-263,-4-6 1,-1 6-193,-5 0 1,-3 0 231,3-5 0,-3-3-177,-3-3 0,7 3 69,-1-3 0,7-5-999,-7-1 335,1-4 450,-7-2 1,7 0-69,-1 0 323,8 0 377,-3 0 97,7 0 121,0 0 0,-2 6-227,-4-1 1,2 15 996,-7-3 0,5 12-284,-6 0 1,7-3 4,-7 3 0,6-6-513,-5 6 1,7-6-318,-2 6 1,2-8-147,-1 2 0,3-4-897,-4-1 436,4-1 0,2-5 18,0-1-568,0-7 0,6-4-12,-1-12 1121,9-11 0,-4-11 0,7-10 0</inkml:trace>
</inkml:ink>
</file>

<file path=ppt/ink/ink1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13:17.8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259 0 11972,'0'17'96,"-5"1"20,-1-1 0,-6 0-12,7 1 0,-7 1-187,6 4 0,1-10 144,5 5 1,0-5-124,0 4 1,0-5-170,0-1 1,7-7-104,5 2 217,3 4 0,2-9 42,1 5 0,-7-4-146,1-2 1,-6 2-381,5 4 30,-7-4 1,4 13 14,-8-3 0,-4 5 206,-8 6 0,-1 4-106,-16 8 1,0-7 455,-5 1 0,5 0 0,0 6 0,8-7 117,-2 1 0,4-8 168,1 2 1,7 2-24,-1-2 0,6 6 279,-5-6 1,5 6 578,-5-6 1,7 0 292,-2-5-1011,4-1 1,2 0-155,0 0 0,0-5-809,0-1-37,0-7 14,0 4 0,8-8 415,3 0 1,-1 0 23,1 0 0,3-8-1311,9-3 0,-2-5 639,8-1 1,-6 6 816,6-1 0,-8 2 0,2-1 0,-4 3 6,-2 8 1,-5 0 979,-1 0 236,-7 0 1,4 2-538,-8 4 1,0-2 349,0 7 1,-2 1-51,-4 5 1,2 0-422,-7 1 1,7-1-663,-2 0 0,-1 6 118,1 0 0,-2 8-1448,2-2 0,3 4 541,-9 1 887,1 1 0,-7 7 0,1 2 0</inkml:trace>
</inkml:ink>
</file>

<file path=ppt/ink/ink1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13:18.8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0 8692,'0'17'651,"0"8"-401,0 4 1,0 4 172,0 1-202,-7 9 1,3-5-94,-8 8 0,8-2-111,-1 3 1,1-3-357,-2-4 0,4-9 197,-4 3 0,4-11-493,2 1 0,8-7 234,4-6 1,-3 3-189,3-8 1,-1-3 48,6-8 540,-7 3 0,13-21 0,-4 3 0</inkml:trace>
</inkml:ink>
</file>

<file path=ppt/ink/ink1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13:19.4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0 242 8200,'17'-29'216,"1"1"1,-1 7 394,0-3 0,1 5-330,-1 2 1,6 0-278,0-1 1,8 1 41,-2 0 1,-2 5 159,1 1 0,-1 7-198,2-2 1,2 4-52,-8 2 1,6 0-102,-6 0 1,6 0 150,-6 0 1,0 0-210,-6 0 0,0 6 81,1 0 1,-9 7-197,-3-1 0,2-3-140,-3 3 202,9-1 312,-12 7 0,5-7-230,-7 1 255,8-8-21,-6 11 55,6-13-24,-8 13-5,7-13-17,-5 14-49,6-7-31,-8 8 1,0 1 15,0-1 0,0 0-39,0 1 1,0-1 67,0 0 0,0 2 2,0 4 1,0-1 68,0 6 0,0 3 169,0 10 1,0 3 230,0 8 0,0 1-197,0 5 1,0-2 218,0 7 1,0 2-135,0 10 1,0-3-30,0 2 1,-8-2-192,-3-3 1,1-8-172,-1-3 0,5-12 135,-6-6 1,7-5-131,-7-6 0,8 1 190,-2-6-73,-3-1 0,5-8-9,-8-4 1,7-3-43,-7-8 0,6 6-141,-5 0 1,-1-1-167,-5-5 1,-6-1-541,0-5 0,-2-2 17,2-3 1,-4-11 755,-8 5 0,-7-12 0,-2 2 0</inkml:trace>
</inkml:ink>
</file>

<file path=ppt/ink/ink1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13:20.3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173 18 8111,'10'-8'1225,"-3"6"-198,-7-6-418,8 8 236,-6 0-580,6 0 1,-3 2-171,1 4-107,0-4 1,-6 13-331,0-3 0,0-3-452,0 3-932,0 0 1028,8 5 1,-5-8 235,9-3 1,-1-4 62,7-2 0,-1-8 372,0-3 0,1-4-50,-1-3 1,0 7 210,1-1 0,-7 8 109,1-1 1,-7 3 415,7 2 555,-8 0-746,3 0 1,-7 2-149,0 3 1,-9 5-92,-9 7 0,1 1-154,-6-1 0,2 6-255,-2 0 0,4 6 97,-4-6 1,3-2-225,3-10 1,0 5 120,0-5 0,5-3 1,1-2 304,7-4-198,-4-2 0,10 0 176,4 0 1,3 0-17,9 0 1,-1 0 84,0 0 1,0-2-144,1-4 1,-1 4 5,0-4 0,-5 4-11,-1 2-192,-7 0-220,4 0 0,-10 8 144,-4 4 0,-3 3-160,-9 2 1,-7 3 154,-3 3 1,1-4 242,-2 4 0,2-6 69,-2-5 1,2 3 307,4-3 0,10 1-150,-5-1 1,11-3 366,-5-3 76,8-4-344,-3 6 0,9-3-34,3 1-153,5 0 0,13-6-38,0 0 1,8-2-33,-2-4 1,-2 2-150,1-7 0,1-1 30,6-5 0,-6 0-128,-1-1 1,-6 7-407,1-1 1,-4 1 290,-2-6 0,0-1-259,1 1 1,-9 0 119,-3-1 0,-4-7 444,-2-3 0,0 1 0,0-2 0,0 8 0,0-2-138,-8 3 1,-1 5 137,-9 4 0,7 3 409,-1 8 1,7 0-98,-7 0 1,1 6 349,-7-1 1,1 15-199,0-3 1,-1 6-25,1 0 1,-2-2-126,-4 8 0,2 0-97,-8 5 1,6 1-85,-6 0 1,6-1-154,-6 1 1,8 5-761,-2 0 1,6 1 439,5-7 1,-1 1-685,7-1 1,0-5 78,6 0 944,0-15 0,8 9 0,1-14 0</inkml:trace>
</inkml:ink>
</file>

<file path=ppt/ink/ink1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13:20.5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8111,'17'-10'977,"-5"2"-433,-1 8 0,1-5 38,5-1 1,-6 0-204,1 6 1,-6 0 354,5 0-574,-7 0-335,11 0-761,-13 0 1,6 2 629,-8 4 0,-2 3-1579,-4 9 1885,-3 7 0,-16 1 0,-2 9 0</inkml:trace>
</inkml:ink>
</file>

<file path=ppt/ink/ink1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13:20.9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224 121 8111,'13'0'24,"4"0"1,-3-7 708,9-5 1,-4-3-223,-2-2 1,1 5 72,-1 0 1,0 3 68,1-3-396,-1-3-1390,0 13 921,-7-6 1,-3 10-243,-7 4 0,-2 4 221,-3 7 0,-5 0-22,-7 1 0,0 3 67,-1-4 1,1 4 353,0-9-315,-1 3 0,3-3 176,3-1 1,3-7-248,3 2 170,4-4-83,-6-2 9,8 0 0,0-2-413,0-4 267,0-4 105,0-7 207,0 0 1,-1 7 266,-5 4 0,2 4 191,-8 2 1,1 2-222,-6 4 0,-6 4 80,-1 7 1,-4 0-35,5 1 1,0-1 64,5 0 0,1-5 92,0-1-491,-1 1 0,7 3 114,-1-3 1,8-3-109,-1-3 0,5-4 150,5 4 0,5 1-33,7-1 1,6 6 137,0-7 0,14 1-94,-2-6 1,3 2 49,-3 4 0,-3-4-186,-3 4 1,2-4-258,-8-2 1,8 1-873,-3 5 1,-3-4 571,-2 4 0,2-2-1656,-1 1 2191,-1-3 0,2 14 0,1-7 0</inkml:trace>
</inkml:ink>
</file>

<file path=ppt/ink/ink1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13:21.9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 53 8012,'-9'-10'487,"1"-5"390,0 13-510,6-6 0,2 8 54,12 0 1,3-6-113,3 1 1,7-1-94,3 6 1,5 0-121,2 0 0,1 0-170,4 0 0,-1 0-876,7 0 1,-2 0 233,2 0 716,4 0 0,-6 0 0,8 0 0</inkml:trace>
</inkml:ink>
</file>

<file path=ppt/ink/ink1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13:22.2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138 1 8123,'18'1'40,"-1"5"1,2 4 345,4 7 1,-2 6 879,8 0 1,-8 10-488,2 1 1,-3 3-323,-3 9 1,-8-2-183,-3 2 0,-4 4-36,-2-4 0,-4 12-688,-7 6 1,-8-3-218,-16 2 1,-7 1-676,-4 5 1,1 0-398,-1 0 1738,8-7 0,-4-3 0,7-7 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47:40.2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17 8214,'10'-9'1085,"-3"1"1,-7 16-211,0 3 0,-1 7-356,-5 5 0,2 2-474,-8 3 1,3 5 81,-3-4 1,-1-2-575,7 2 0,-5-8-20,5 2 1,0 2-336,6-2 1,-6 0 361,0-6 0,1 1-234,5-1 1,0 0 673,0 0 0,7-7 0,3-2 0</inkml:trace>
</inkml:ink>
</file>

<file path=ppt/ink/ink1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13:22.5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10800,'17'0'491,"1"0"1,-1 0-310,0 0 0,1 0-85,-1 0 0,6 0-245,0 0 0,0 0-278,-6 0 1,1 2-614,-1 3 1,-6-1 1038,1 8 0,-8 7 0,3 8 0</inkml:trace>
</inkml:ink>
</file>

<file path=ppt/ink/ink1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13:22.6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43 53 8124,'-17'8'442,"5"-7"-49,1 5 0,9-4 135,2-2 0,9 0 669,14 0 1,4 0-455,8 0 1,-1-6-289,1 1 0,5-7-769,1 6 1,5-5 248,-6 5 1,6-2-3140,-5 3 3204,7 3 0,-12-6 0,6 8 0</inkml:trace>
</inkml:ink>
</file>

<file path=ppt/ink/ink1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13:23.1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191 36 8187,'7'-10'193,"-5"2"1,12 6 574,-9-3 165,9 3 1,-4-6-83,7 8 0,0 6-131,0-1 0,1 3 162,-1-2-544,0 4 0,1 1-54,-1 1 1,-2-1-169,-3 6 1,3-5-698,-3-1 1,-5 3 484,-1 9 0,-4-2-1024,-2 8 1,-2-6 532,-4 6 0,-5 0-450,-12 5 0,2-1 452,-8-4 0,8 1 361,-2-6 0,3 4 215,3-5 0,2 6 364,3-6 0,5 6 448,7-6 1,5 8-434,1-2 1,9-4 622,3-2 1,-1-2-354,6 2 1,-6-4 71,-5 4 1,3-4 507,-3-1-507,-5-1 0,1 0-323,-8 1 1,0-1-269,0 0 0,-8 2-621,-3 4 0,-6-3 370,-6 3 1,-6-4-1598,-12-2 1,-3 1 189,-8-1 1536,0 8 0,-7 2 0,-3 7 0</inkml:trace>
</inkml:ink>
</file>

<file path=ppt/ink/ink1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13:27.016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1 225 8890,'0'-25'-57,"0"-3"47,0 3 0,5 0 73,1 7 1,6 7 140,-6-1 0,7 1-106,-2-6-55,-3-1 0,6 7 141,-9-1-3,9 8-227,-5-3 1,7 11-220,-5 7 1,5 4 206,-5 20 1,-1 3 35,1 14 0,-7 8 159,2 3 1,2 5-152,-3 1 0,7 0 19,-6 0 1,1 0-9,-1 0 1,4-7 16,7-4 1,0-10-31,1-2 0,-1-8-31,0 2 0,1-9-268,-1-2 0,6-14 79,0 3 1,0-7-165,-6 1 0,6-5 75,0-7 0,0-2 320,-5-3 0,7-13 1,2-8-1</inkml:trace>
</inkml:ink>
</file>

<file path=ppt/ink/ink1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13:27.2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899 52 8806,'-17'-19'849,"0"-2"-798,-1 15 0,-1 0-63,-4 6 1,-4 16-535,-7 7 0,-11 13 131,-6 5 1,-7 13 276,-5-3 1,-7 7-300,1 0 0,6 3 322,-6 8 0,17-7-119,0-5 0,13 3-342,5-2 576,7-1 0,2-5 0,-2 0 0</inkml:trace>
</inkml:ink>
</file>

<file path=ppt/ink/ink1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13:27.5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725 87 8434,'-7'-23'0,"-5"0"0,-5 6 102,-6 5-17,4 8 0,-8-4-7,4 8 0,-4 0-315,-8 0 0,6 14 172,0 3 1,-5 18-203,-6-1 0,-1 20 133,7 4 0,-7 7 177,1 4 0,-6 16-217,25-39 0,1 0 1,0 1-1,0 0 147,2 2 0,2 0 0,-11 42 11,4 1 1,5-11-66,7-7 0,5-12 71,12-10 1,11-8-53,12-9 0,13-10-160,10-8 0,9-8 10,14-9 212,4-15 0,10 7 0,3-15 0,4 0 0</inkml:trace>
</inkml:ink>
</file>

<file path=ppt/ink/ink1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13:27.90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831 119 8481,'-23'-32'81,"-1"3"0,0 6-5,0 11 0,5 3-111,-4 3 1,-4 4-9,-2-4 1,-3 14-133,-3 9 0,-1 10 133,-5 14 1,-3 5-7,-8 11 0,0 9-259,1 14 0,-1 3 300,25-35 1,2 2 0,0-3-1,0 0 11,1-1 0,2 0 0,-13 45 2,12-16 0,6-6-20,5-6 1,5-9 19,7-2 1,0-8 190,0-9 0,7-8-112,5-4 0,5-6-100,6-6 0,4-3-15,8-8 1,-1-2 276,1-4 1,7-5-216,4-12-422,-4-4 233,8-8 0,-19 1 56,4-1 0,-6 3 13,-1 3 1,-3-2 234,-7 8 1,-9 6-119,-3 5 665,-4 8-363,-2-3 0,0 16-25,0 8 0,-2 7-298,-4 4 0,2 5 50,-7-4 1,5 2-12,-5-3 1,7 3-178,-2-8 0,4 6-417,2-6 1,0-6-77,0-5 623,0-1 0,8 7 0,1-1 0</inkml:trace>
</inkml:ink>
</file>

<file path=ppt/ink/ink1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13:28.08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70 8450,'0'-12'1162,"0"0"-754,-7 9-693,5-5 343,-6 8 24,8 0 0,2 0-126,4 0 0,-1 0 519,13 0 0,-3-2-67,14-4 1,7 4-768,11-3 1,-3-3-72,2 2 1,-2 0-339,2 6 1,2 2 377,-7 4 1,5 2-352,-6 3 741,0 5 0,3-7 0,1 9 0</inkml:trace>
</inkml:ink>
</file>

<file path=ppt/ink/ink1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13:28.2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8450,'0'-10'1934,"2"2"-2069,4 8 0,-2 8 275,7 4 1,1 11 65,5 6 0,0 5 131,0 7 1,1 3 199,-1 8 0,-7-1-823,-5 1 1,3 2 242,-2 4 0,-2-2-949,-10 7 1,-4-2 323,-7 3 0,-8-5 668,-4-7 0,-3-8 0,-3-1 0</inkml:trace>
</inkml:ink>
</file>

<file path=ppt/ink/ink1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13:28.7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52 9069,'17'-9'1393,"1"3"0,1 4-1035,4 2 0,-2-6 62,8 1 0,-2-1-155,1 6 1,3-2-232,-8-4 0,8 4-380,-2-4 1,-2 4-422,2 2 1,-6 0 186,5 0 1,-6 0-1649,1 0 2228,-4 0 0,-2 8 0,0 2 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47:40.4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18 9952,'0'-10'3778,"0"2"-3351,0 8 1,-6 2-174,1 4 1,-9 0-632,3 11 0,1-4 293,-2 10 0,9 2-3150,-3-1 3234,4-1 0,10 2 0,1 1 0</inkml:trace>
</inkml:ink>
</file>

<file path=ppt/ink/ink1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13:28.9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0 121 11813,'25'-17'1187,"2"5"-677,8 1 0,7-1 6,4-5 1,4 0-653,2-1 0,7 9-645,5 3 1,3 4 780,2 2 0,1 0 0,-1 0 0</inkml:trace>
</inkml:ink>
</file>

<file path=ppt/ink/ink1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13:29.8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710 35 8283,'-12'-15'0,"1"4"0,3 3-423,-9 8 1,4 9 74,-11 9 1,-1 1 201,2 10 0,-9-6 43,-3 6 0,-1 0 259,-10 5 1,-1 6 17,-4 1 1,4-1-138,1-5 0,8-1 104,-2 1 0,5-8-152,6-4 0,4-6 337,8-5 130,0 3 124,-1-13-440,9 6-269,1-8 1,18 0 73,7 0 1,2 2 102,10 3 0,2-3 111,9 4 0,4-2-127,8 2 0,-6-4 88,0 3 1,-1-1-8,1 2 1,0-4 195,-12 4 1,5-4-89,-10-2 1,-4 0 83,-2 0 0,-4 0-333,-2 0 216,0 0 54,1-8 0,-9-2-106,-3-7 1,-4 0-135,-2-1 1,0-1 18,0-4 0,0 2-123,0-8 1,-8-5 45,-3-7 0,1-5-106,-1 6 0,-1-6-82,-5 5 1,1 1 62,5 5 0,3 8-1539,8 4 822,0 12 898,0 3 0,0 8 0,0 0 0</inkml:trace>
</inkml:ink>
</file>

<file path=ppt/ink/ink1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13:30.1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398 156 8288,'0'-42'370,"0"8"1,0 7-149,0 9 0,0 7-558,0-1 321,-8 8 21,-1-3 1,-15 9-94,1 3 1,-7 15-144,1 14 1,-10 10 296,-1 14 0,0-4-116,5 4 0,2 1 57,5-1 1,3-6-54,7-6 1,9-6-154,3 6 0,4-7 7,2 1 1,8-5-217,3-7 1,12-3 148,6-7 258,12-1 0,3-7 0,8-3 0</inkml:trace>
</inkml:ink>
</file>

<file path=ppt/ink/ink1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13:30.51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848 85 8276,'-17'-27'52,"0"4"1,-8 9-143,-4 3 0,-4 7-40,-1-2 0,-9 6 127,-3 6 0,-4 11 110,-2 12 0,-5 6 46,-1 5 0,-5 10-341,5 8 0,2 5 341,10-5 0,4 5-8,7-5 1,8 0 109,4-7 1,6-1-127,6-4 1,3-1 145,8-5 0,0-5-217,0-1 0,4-1-96,7-10 0,-3 0 22,15-6 1,-2-1 262,8-5 1,4 3-472,-5-9 0,13-3 55,5-13 0,-2-1-283,2-11 1,-7-4 148,1-2 1,-3-1 16,-3 1 1,-5-4 200,0 4 0,-14 4-27,2 2 1,-9 6 894,4 6-396,-9-5 688,5 14-767,-8-5 0,0 14-65,0 5 0,-6 5-164,1 6 1,-1-4-265,6 4 0,0 2 125,0-2 1,0 6-151,0-6 0,0 0-563,0-5 1,0-1 312,0 0 1,0 1-572,0-1 1031,0-8 0,0 7 0,0-7 0</inkml:trace>
</inkml:ink>
</file>

<file path=ppt/ink/ink1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13:30.71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1 8645,'-9'0'1806,"1"0"-1641,8 0-119,0 0 355,8 0 1,1 0-83,9 0 0,5 0-632,0 0 0,13 0-82,-1 0 1,5 0-275,1 0 0,-3 0 305,8 0 1,-7 0-61,1 0 1,-9 0-46,-3 0 0,-4 0-390,4 0 859,-7 0 0,12 0 0,-6 0 0</inkml:trace>
</inkml:ink>
</file>

<file path=ppt/ink/ink1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13:30.9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17 8297,'0'-9'-126,"0"1"-130,0 31 1,6-7 514,0 18 0,7-1 777,-1 7 0,-2-3-136,1 3 1,-5-3-366,5-3 0,-7 7-617,2-1 0,-4 8-133,-2-2 1,-2-2-44,-4 2 0,-1 0-56,-5 6 1,-9 0-641,4 0 1,-5-8 282,5-3 671,0-5 0,0-9 0,-1-2 0</inkml:trace>
</inkml:ink>
</file>

<file path=ppt/ink/ink1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13:31.1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0 121 8414,'0'-25'1777,"8"14"-1196,9-12 1,4 19 50,8-8 1,0 6 306,5-5 0,3 5-738,3-5 0,-1 7 100,7-2 1,-2 4-571,2 2 1,2 0-213,-7 0 0,-1 2-497,-6 4 1,-1-4 381,-4 3 0,2 3-423,-8-2 1,-6 2-32,-5-3 1050,-9-3 0,13 14 0,-7-7 0</inkml:trace>
</inkml:ink>
</file>

<file path=ppt/ink/ink1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13:31.3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121 53 8401,'-17'-8'0,"5"4"2212,1-7-1504,7 7 0,-6-10 286,5 9-385,3-1-334,-6 6 1,8 2-120,0 4 1,0-3-164,0 9 0,0 7-120,0 10 1,0-2-455,0 2 1,-6 0-630,1 5 1,-1 1 536,6-1 1,-6 1-37,0-1 1,-1-5 134,1 0 1,4-8 573,-4 2 0,4-3 0,10-3 0,2 0 0</inkml:trace>
</inkml:ink>
</file>

<file path=ppt/ink/ink1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13:31.5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70 8217,'0'-27'0,"0"4"1162,0 11 1631,0 5-2342,0 7 1,0 9-249,0 9 0,0 8 49,0 15 0,-6 11-4,1 11 0,-1 10-515,6 2 1,0 10-1453,0 1 1719,0-36 0,0 2 0,0 4 0,0 1 0,0 4 0,0-1 0</inkml:trace>
</inkml:ink>
</file>

<file path=ppt/ink/ink1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14:24.5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18 7991,'0'11'0,"0"1"0,-6-6 0,1 5 0,-3-1-925,2 1 636,4-3 0,-7-2-217,3-1 422,4 1 1,-8-6 122,4 0-59,5 0 79,-7 0-29,8 0 1,-2 0 123,-4 0 68,4 0 1,-5-2-128,7-3 0,0 1-33,0-8 1,5 6-490,1-5 427,8-1 0,-5-13 0,8-2 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47:40.7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87 8401,'17'-22'339,"0"5"0,2 9-262,5-3 0,1 5 1651,3-5 1,5 7-760,-4-2 0,3 4-451,3 2 1,-2 2-592,-4 4 1,1 3-408,-7 9 1,-2 7-1065,-9 4 0,-6 5 852,-12 6 0,-11-1-257,-12 7 1,-4-8 296,-1 3 1,-7-5 764,1-1 1,0-8 71,5-4 1,14-10 589,4-1-593,11-8 1,2 3 244,16-7 1,14-2-232,21-3 1,16-5 46,6-7 1,10-2-562,-4-5 1,7 5 0,-3-6-1</inkml:trace>
</inkml:ink>
</file>

<file path=ppt/ink/ink1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14:24.9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9279,'0'-10'1172,"0"2"-645,0 8 698,0 0-599,8 0-210,-6 0-211,5 0 0,-5 2-41,4 4 62,-4-4 0,13 6-1,-13-1-119,6-5 1,-6 12 52,3-9 0,-1 3-139,8-2 46,-8-4 0,5 11-335,-3-7 93,-4 0 1,8-6-609,-5 0-1318,-3 7 1049,14-5-563,-14 6 51,13-8 1565,-13 0 0,6 0 0,-8 0 0</inkml:trace>
</inkml:ink>
</file>

<file path=ppt/ink/ink1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14:25.8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174 87 8043,'-10'0'400,"2"0"0,8-2-241,0-3 1,8 3-10,4-4 0,-3 2-21,3-2 1,-1 4-46,6-3 1,1-3-108,-1 2 1,0 0-80,1 6 1,-1-5 112,0-1 1,-5 0-116,-1 6 1,-1-2 57,1-4-102,5 4 136,-7-5 12,1 7 1,-2 2 242,-8 3 0,0-1-74,0 8 0,-2-1 51,-4 7 1,-2-1-82,-3 0 0,-5 6 66,5 0 1,-4 0-92,-3-5 1,7 5 6,-1 0 0,6-6-28,-5-5 0,5-3 6,-5 3-83,7 3-145,-4-13 1,8 8-568,0-5 348,0-3-206,0 6 300,0-8 0,8 0 5,3 0 1,5-2-51,1-4 1,2-3-166,4-9 0,2-5 124,4 0 1,2 0-164,-8 6 290,8 0 359,-12-1 0,6 7-172,-8-1 0,0 9 94,1-3-69,-9 4 1,5 4 437,-9 4 1,1 3-25,-6 8 0,-2 1 92,-3-1 0,-7 2-273,-11 4 0,4 2-56,-4 4 1,-4 2-297,-2-8 0,-2 8 91,2-3 1,-3-1-71,3 2 0,-4-8 59,-1 2 1,-1 2-119,0-2 1,3 0-17,3-5 0,-2-3 84,8-3 0,0 1 13,6-7 0,0 5 21,-1-5 0,7 0 522,-1-6-170,8 0-33,-3 0-190,7 0-27,0 0 73,7 0 0,3 0 62,7 0 1,1 0-242,-1 0 0,8-6 133,4 0 0,3-7-205,3 1 0,-1-3-37,1-2 164,7-1-26,3 1 1,-1 6 35,-4-1 0,2 1-48,-1-7 1,-3 3 28,-9 3 0,-2-1-6,-4 7 0,-4 0-188,4 6 1,-9-5 70,-3-1 0,-5 0-332,5 6 101,-7 0-26,4 0 0,-10 6 18,-4 0 1,-9 7 375,-8-1 0,-8 11 0,4 4 0</inkml:trace>
</inkml:ink>
</file>

<file path=ppt/ink/ink1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14:26.1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1 7770,'0'10'-450,"0"-3"986,0-7-224,0 8 0,0-4-127,0 7 0,-2 1 25,-4 5 0,4 6-72,-4 0 1,5 8 10,1-2 1,-6 11-22,0 6 0,-6 4-4,7 2 0,-3 6-86,2-1 1,4 1 57,-3-6 1,-3 0-202,2 0 1,-2-2 56,3-4 1,3 0-81,-4-12 1,4 5 31,2-10 1,0-4-645,0-2 51,0-4-208,0-9 252,0-3 460,8-30 0,-4 0 185,7-23 0,-7-8 0,4-7 0</inkml:trace>
</inkml:ink>
</file>

<file path=ppt/ink/ink1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14:26.5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52 7991,'12'-9'-115,"-1"3"1,-5 4-59,6 2 1,-7-6 121,7 1 0,-6-1 472,5 6-234,-7-8-216,11 6 1,-11-5 22,8 7-11,-8 0 22,3 7 0,-7 3 6,0 7 1,-7 2-23,-5 4 0,-3-3 3,-3 3 1,1-2 169,0 2 0,0-4 100,-1 4 214,9-4-389,-7-1 18,14-1-152,-5-7 1,9-1 80,3-3 1,-1-4-91,8 4 1,-6-4 69,5-2 1,-5 1-206,5 5 185,1-4 0,3 8 10,-3-5 0,-3-1 49,-3 8 1,-4-6 10,4 5 1,-4 1 24,-2 5 0,0 0 122,0 1 1,-6-1 568,0 0-498,0 0 1,1 1 17,-1-1 1,0-5 215,6-1-335,0-7 13,0 4-302,0-1 1,-2-5-1041,-3 4 655,3-4-921,-6-2 553,0 0 176,-1 0 1,-9 0-45,1 0 729,7-8 0,-5-9 0,5-10 0</inkml:trace>
</inkml:ink>
</file>

<file path=ppt/ink/ink1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14:27.38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70 7991,'8'-10'57,"-7"-5"1,9 11-407,-4-8 1,-2 8 362,7-1 0,-5-3 259,5 2 0,-5 0 185,6 6-379,-1 0 1,7 0-195,-1 0 0,-6 0 158,1 0-58,-1 0 1,5 2 1,-5 4 0,-3-2 3,-8 7 1,0 1 48,0 5 0,0 2 90,0 5 1,-2-3 73,-4 7 0,3-4-104,-9 4 1,0 7 156,-5 5 1,0 1-36,0-7 1,-1 1 17,1-1 0,0-1-85,-1-4 1,7 2 38,-1-8 1,9 6-149,-3-6 0,-2 0-130,2-6 1,1-6-178,5 1 0,0-6 16,0 5-486,0-7 503,0 4 1,1-8 7,5 0 0,4-2 20,7-4 0,2 0-67,4-11 1,-1 4 196,6-10 0,-7 9-12,3 3 1,-3 5 197,2-6 1,-10 8-33,4-1 59,-3 3-40,3 2-39,-7 0 1,-2 7 340,-8 5 1,0 3-85,0 3 1,0-5 38,0 4 0,-2-3-159,-4 9 0,2-2-154,-8 2 0,1-4-120,-6 4 0,-6-2 119,0 3 1,-1-5-43,7 4 1,0-6 49,0-5 0,5 3-169,1-3 0,1-3-36,-2 3-172,-3-8 213,13 3-217,-6-7 198,8 0 1241,0 0-406,0 8 229,0-6-603,0 13 0,0-11 357,0 8-382,0-9 0,0 7 217,0-4-38,0-4-172,8 5 0,-4-5 393,7 4-410,1-4 1,0 6 26,-1-8 1,1 0 97,5 0 0,-6 5-196,1 1 1,-1 0 0,7-6 0,-3 2-331,-3 4 1,3-4 150,-3 3 1,3-3-724,2-2 0,1 6-523,-1 0 356,0 0 1,0-6 170,1 0 1,-9 1-1248,-3 5 1116,4-4 1,-6 6-175,7-8 978,-7 0 0,4-8 0,-8-1 0</inkml:trace>
</inkml:ink>
</file>

<file path=ppt/ink/ink1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14:28.4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312 35 7977,'-17'0'1024,"7"-7"-881,2 5 0,8-8-354,0 4 49,0 4 173,8-5 0,-6 9 23,4 3 1,-4-1-74,-2 8 0,0 1 99,0 10 0,-8-4-73,-3 4 1,-3 2 473,3-1-236,-5-1 1,14-6 186,-4 0-385,-3-7 1,7-1-170,-4-3-21,12-4 0,4 6 82,7-8 0,0 0-104,0 0 1,1-2 36,-1-4 0,0 4-275,1-4 229,-1 4 1,0 2-104,1 0 198,-9 8 0,1 2 27,-5 7 1,-3-5 145,4-1 0,-6 1-113,-6 5 1,3 2 79,-9 4 0,-5-2-54,-6 8 1,-8-6 99,2 6 0,-4 0-46,-1 5 1,-1-5 124,1 0 1,-1-8 71,1 2 1,7-4 691,4-1-647,3-1 20,11 0-192,-7 1 31,14-9 0,-5 1-589,7-4 378,0-4 1,7 5-197,5-7 0,5 0 105,6 0 1,4-7-5,8-5 1,1-1-100,5 1 1,-3-3 69,8 3 1,-9-1 227,-3 1 0,-1 3-119,-10 3-10,8 4 330,-12-6 1,0 8 62,-7 0 32,-1 8-47,-1 1 96,-2 9 2,-8-1-246,0 0 0,-8 1-71,-4-1 0,-3 0-188,-2 1 1,-1-7 90,1 1 0,0-7-276,0 7 188,-1-8 1,1 3-39,0-7 1,5-2-76,1-3 1,5 1-91,-6-8 0,8 7 19,-1-7 393,3 8 256,2-3-184,0 7 176,0 0 1,6 7-140,-1 5 1,7 3 248,-6 2-264,-1 1 1,1-1-1,0 0 0,0 1-162,-6-1 1,2-6-398,3 1-606,-3-8 495,6 3-285,-8-7 474,0 0 0,-8 0-48,-3 0 0,1 0 19,-1 0 1,-3-5 163,-9-1 1,4-6 170,-4 7 1,4-7-99,1 6 0,7 1 992,-1 5-637,1 0 50,-7 0 0,7 7-135,-1 5 1,9-3 506,-3 3 0,4-1-82,2 7 0,0-1 70,0 0 0,0 1-307,0-1 1,6 0-161,-1 1 1,9-1-77,-3 0 1,5 0 70,1 1 0,0-9-157,1-3 1,5 2 84,0-3 1,6 1-696,-6-6 1,7 0-118,-1 0 1,4-6-391,1 1 0,-1-7 368,-4 6 1,7-7 702,-7 1 0,8-3 0,-10-2 0</inkml:trace>
</inkml:ink>
</file>

<file path=ppt/ink/ink1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14:29.3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173 18 8062,'0'-9'1251,"-7"1"-1148,5 16 1,-6 3 211,8 12 1,-8-2-245,-3 8 0,1-6-143,-1 6 1,7-6-48,-2 6 0,4-8 103,2 2 1,0-4-712,0-1 517,8-9 1,7 5-14,8-9 0,0 1 207,-5-6 0,5 0 118,0 0 1,0 0-66,-6 0 219,0 0 17,1 0 0,-7 0-87,1 0 0,-8 2-23,1 4 0,-9 3-83,-1 9 0,-9-1-204,3 0 1,-10 1 44,-2-1 0,-8 6-173,2 0 1,2 0 151,-2-6 0,6-1-36,-6-5-31,8 5 0,-4-14-79,8 3 102,7-3 1,1-2-71,3 0-17,4 0 1,-4 0 133,12 0 0,4 0 105,7 0 1,0-6-68,1 1 0,1-3 104,4 2 101,-4 4 1,6-5-47,-8 7 1,-7 2-112,-4 3 1,-4-1 179,-2 8 0,0-1 208,0 7 0,-8 5-89,-4 0 1,-9 5 34,-2-4 0,-2 4-251,2-5 0,4 0-151,-4-5 0,9-3 49,3-3 163,7-5-415,-4-7 172,8 0 0,2 0 79,4 0 0,6-5-34,11-1 0,-2-8-3,8 3 0,-2-5-14,1-1 1,3 6-134,-8-1 0,0 8 131,-6-1 12,1 3 1,-7 2 141,1 0 0,-8 2-75,1 3 1,-5-1 125,-5 8 0,-5 1-65,-7 10 0,-2-4-23,-4 4 0,3-3 150,-3-3-32,-4 0 1,10-5 253,0-1-167,-1-7-774,17 4 385,-7-8 0,16 0 73,3 0 1,4-6 81,3 0 1,5-1-17,0 1 0,6 2-5,-6-8 0,0 9 1,-6-3 0,0 4 179,1 2 1,-3 2-97,-3 4 0,1 3 280,-7 9 1,5 1-112,-5 4 0,0 6 12,-6 11 0,-2 4-170,-4 8 0,-3 8-118,-9 3 1,1 2-7,0-1 1,-1-5-278,1-7 0,2-8 182,3-3 1,-1-11 69,7-1 1,-2-8-363,3 2 151,3-11 57,-6 3 1,6-13-97,-4 4 1,4-6-211,-3-6 0,1-5 531,-2-12 0,-4-12 0,-7-9 0</inkml:trace>
</inkml:ink>
</file>

<file path=ppt/ink/ink1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14:29.5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7922,'10'0'3341,"-3"0"-2958,-7 0-164,0 0 0,6 8 388,0 3 0,2 3-395,-3-3 0,3 5-420,4-5 1,3 5-372,-4 1 0,5 0-1810,1 0 2389,8 1 0,-6-1 0,6 0 0</inkml:trace>
</inkml:ink>
</file>

<file path=ppt/ink/ink1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14:29.9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35 122 7846,'-10'-8'0,"3"6"1770,-1-5-426,6 7-1183,-6 0 0,10 0 1,4 0 0,-2 0-198,7 0 0,-7 7-110,2 5 1,2 3-106,-2 2 1,-1 1 199,-5-1 0,2 0-9,4 1 1,-4-1 297,4 0 177,-4 1-242,-2-1 0,0-6 88,0 1-244,7-8 1,-3 3 121,8-7 0,-1-5-501,6-1 0,1-13-171,-1 1 1,2-10-412,4-1 0,-3-6-631,3-5 1575,-4-4 0,-2-8 0,0 0 0</inkml:trace>
</inkml:ink>
</file>

<file path=ppt/ink/ink1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14:30.1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0 121 7846,'10'-2'0,"-4"-3"0,3 1-115,3-8 0,3 7 91,2-7 0,1 6 236,-1-5 1,0 1-11,1-1 0,-1 1 109,0 4 0,0 2-84,1-7 1,-1 7 499,0-2-533,1 4 1,-1 2-17,0 0 1,-5 0-473,-1 0 274,-7 0 0,10 2-264,-9 4 0,1 4 159,-6 7 0,0 0-535,0 1 1,-8-1 69,-3 0 1,-5 8-558,-1 4 1147,0-4 0,-8 8 0,-2-7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45:05.7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7931,'12'0'0,"-1"0"610,-7 0-183,4 0-269,-8 0 0,2 0 281,4 0 0,3 7-82,8 5 0,1 5 0,-1 6 0,0-2-78,1 8 1,-1 0-145,0 6 0,-5-1-116,-1 1 1,-5-1-241,6 1 1,-9-6-135,3-1 1,-4-6-475,-2 1 1,-2-4 310,-4-2 1,3 0-297,-9 1 1,1-9 370,-7-3 1,-1-4 442,-4-2 0,-4 0 0,-8 0 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47:41.759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675 35 11129,'18'-8'836,"-9"-1"32,-1-1 507,-8 2-112,0 8-786,0 0 0,-8 2-338,-3 4 0,-7 4-237,-5 7 1,4 0-87,-4 1 1,4 1-53,2 4 0,5-8-766,0 8 0,9-13 551,-3 7 1,6-5-241,6-1 1,3 3 163,9-8 0,7-1 8,3-5 1,-1 6 232,2 0 1,-2 0 165,2-6 1,-4 2 83,-8 3 0,-2-1-160,-3 8 1,-6-1 402,-12 6 0,-17 8-94,-12 4 0,-18 4-79,-5 2 1,-2 1 70,-3 4 1,-6-3 88,-6 3 0,6-3-78,5-3 1,8-5 93,-1 0 1,16-8-151,7 2 1,13-4 67,3-1-352,9-1 1,20-2 92,12-3 0,14-4-39,21-8 0,17-8-72,11-4 1,-1-1-305,-5 1 1,-3-1 408,-2 7 0,-2-5 296,-15 5 0,-3 0 190,-8 6 1,-7 0 926,-11 0 66,-4 0-942,-8 8 0,-9 1 1010,-8 9 1,-14-1-732,-9 0 0,-8 1-324,3-1 1,-11 2-376,-1 4 0,-1-6-394,7 1 0,-5-1 228,5-5 0,-3-3-147,14 3 0,0-8-1058,6 1 0,5-3 506,1-2 1,7-2 224,-2-3 1,4-5 494,2-7 1,2 1 288,4 5 1,4-3 26,7 8 1,0-5 304,1 5 0,-7 0-51,1 6 0,-7 0 1319,7 0-1076,-8 8 0,3 2-180,-7 7 0,0 0-97,0 1 1,0-1-390,0 0 0,0 0-369,0 1 1,-2-7-92,-3 1 0,3-6-1535,-4 5 1434,-4-7 0,1 6-261,-8-5 1,-1-3-292,1 4 1,0-6 1130,-1-6 0,-5-3 0,0-9 0,0 7-80,6-1 0,-6 3-60,0-3 575,0 4 1,5 8 865,1 0 1,6 14-242,-1 3 0,6 14-369,-5 4 0,7 7 389,-2 10 0,4 0-424,2-1 0,0 1 76,0 0 0,8-2-320,3-4 1,13-3-338,4-9 1,7-7-284,5-4 1,4-6-504,8-5 0,16-4 192,7-8 0,9-10 241,8-7 0,-44 2 0,0-3 0,4-4 0,0 0 0</inkml:trace>
</inkml:ink>
</file>

<file path=ppt/ink/ink1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14:30.7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1 7846,'-10'17'0,"-3"0"-28,7 1 0,0-7 127,6 1 1,-6-1 330,1 7 0,-1-1 340,6 0-522,0 1 1,0-1-59,0 0 0,0 0 34,0 1 1,0 1-175,0 4 0,0-4 133,0 4 1,0-4-303,0-1 1,0-1-9,0 0 1,0 1-129,0-1 0,0-6-8,0 1 209,0-8 1,0 5 30,0-3 268,0-4-94,0 6-96,0-8 88,0 0-221,8 0 1,-5-8-207,9-3 0,0-5 96,5-1 1,2 0-150,4-1 0,-2-5-463,8 0 1,-8-2 311,2 2 1,2 4 254,-2-4 1,0 4 232,-5 1 0,-1 7 119,0-1 1,-5 9-5,-1-3 422,1-4 0,-1 8 173,1-4 216,-8 5-194,3 8 1,-7 3-238,0 7 0,0 0-430,0 1 0,0-1 111,0 0 0,0 3-316,0 3 1,-7-4 9,-5 4 0,-3-2-125,-3 2 1,1-4 106,0 4 0,-6 2-124,0-2 1,-2-2 70,2-9 1,4 3 47,-5-3 1,11-4 310,2-3 1,5-3-31,-6-2 144,8 0-122,-3 0-67,7 0 18,0 0-30,0-7-21,7 5 0,-3-6-20,8 8 366,-8 0-208,3 0 359,-7 0-15,0 0 14,0 8 35,0 1-111,0 9 1,0-7 889,0 1-505,0-9 132,0 5-267,0 0-299,8-6 0,2 5-75,7-7 0,0 2-126,0 4 1,-3-4-137,3 4 1,-3-2-178,9 1 1,-4-3-441,-2 4 0,2-2 341,4 2 1,-3-4-944,3 3 1,-4-3 495,-2-2 1,6 0-238,0 0 0,0 0 39,-5 0 1,-1-2-202,0-3 1,-5-5 359,-1-7 678,1-1 0,-3 1 0,-1 0 0</inkml:trace>
</inkml:ink>
</file>

<file path=ppt/ink/ink1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14:31.2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1 104 8937,'7'-9'509,"-3"-5"114,8 8-293,-1-7 0,7 5 1,-1-5-48,0 1 1,1 8 140,-1-1-289,0 3 0,0 2-18,1 0 0,-7 2-208,1 3 0,-8-1 75,1 8 0,-3-1-181,-2 7 0,0 5 118,0 0 0,-2 0 80,-3-6 267,3 0 0,-8-1 88,4-5-190,4 5 1,-5-12-196,7 7-332,0-7-130,0 4-115,0-8 0,7-8-124,5-4 1,5-11 277,6-6 0,-2-5 452,8-6 0,0-5 0,6-7 0</inkml:trace>
</inkml:ink>
</file>

<file path=ppt/ink/ink1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14:31.7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70 278 7854,'-18'0'428,"1"0"1,5 1 1397,1 5-748,7-4-1024,-4 6 0,10-8 7,4 0 0,4 0-152,7 0 1,2 0 8,4 0 0,-2 0-209,8 0 1,0-6-23,6 0 0,-3-7 86,-3 1 1,2-1-173,-8 1 0,0-3 78,-6 3 0,-5 3 113,-1-3 1,-7 1 56,2-7 0,-4 7 23,-2-1 0,-8 1 9,-3-6 1,-5-1 137,-1 1 0,-6 2 87,0 3 1,-2-1-53,2 7 0,4-6 221,-5 7 0,5-1 58,2 6 71,0 0-326,-1 0 0,7 0 32,-1 0 37,9 0-89,-5 0 1,8 2 70,0 4-93,0 3 1,6 8 164,-1 1 1,7-1-94,-6 0 0,7 1 76,-1-1 1,3 6 25,2 0 0,1 8 100,-1-2 1,2 3-51,4 3 1,-4 1-45,4 5 0,-3-3 148,-3 8 0,8-5-15,4 5 0,3-6-342,3 6 1,5 6 80,1 6 1,-1-8-676,-5-10 0,-1-5 273,1-7 0,-3 3 71,-3-8 0,2-2 112,-8-9 1,6 1 15,-6-7 0,2 0-215,-2-6 0,-4-2 51,4-4 0,-5-5-10,-7-12 0,3 1 189,-9-6 0,1-1-394,-6-6 0,-2-1-71,-4-5 565,-3 5 0,-16-22 0,-2 4 0</inkml:trace>
</inkml:ink>
</file>

<file path=ppt/ink/ink1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14:31.9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35 7821,'-8'-18'2208,"6"9"-2170,-6 1 0,10 8 0,4 0-676,5 0 1,-1 0 761,2 0 1,-7 2-116,7 4 1,-1 5-386,7 12 0,-1-2-143,0 8 519,-7 8 0,13 7 0,-4 8 0</inkml:trace>
</inkml:ink>
</file>

<file path=ppt/ink/ink1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14:32.2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11505,'2'9'621,"4"-3"1,-4-2-607,4 2 1,-4-2-376,-2 7 1,0-5-246,0 5 1,0 1 604,0 5 0,0 8 0,0 2 0</inkml:trace>
</inkml:ink>
</file>

<file path=ppt/ink/ink1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14:32.41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0 174 7841,'18'0'5386,"-1"-4"-5470,0-8 1,0-1 16,1-16 67,7 0 0,-6-13 0,6-2 0</inkml:trace>
</inkml:ink>
</file>

<file path=ppt/ink/ink1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14:48.6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242 53 7968,'0'-18'1914,"0"9"-1348,0-7 1,2 15 686,4-5-659,-4 4 1,8 2 273,-5 0-327,-3 0-94,6 0 303,0 0-304,-6 8-29,5-7-87,-7 15-274,0-7 0,0 9 64,0-1 0,-2 0 77,-3 1 1,1 1-22,-8 4 0,-5-2-28,-6 8 0,-2 0 3,2 5 0,4-1-46,-4-4 1,-2 2-6,1-8 0,1 5-22,6-5 1,2 0-232,3-5-726,-3-1 481,13 0 49,-6-7 1,8 0-196,0-5-236,0-3 0,2 8 204,4-4 1,-2-4 62,7 3 1,1-3 273,5-2 1,0 0 106,1 0 38,-1 0-263,0 0 565,1 0-186,-9 0 0,-1 8 352,-8 3 0,0 5-136,0 1 1,-8 6 5,-3 0 1,1 2-102,-1-2 0,1-3 276,-2 3-386,-3-4 1,13-2 146,-4 0-826,4-7 473,2 5 0,2-7-94,4 4 1,-2 1 129,7-7 0,-5 5 105,6-5 0,-6 6 996,5-7-484,-7 9-67,11-5 0,-13 9-165,4-1 0,-4-5 1030,-2-1-363,0 1-550,0 5-322,-8 0-506,6-7 212,-5-3 0,5-7-1043,-4 0-347,4 0 1140,-6 0 0,8-1-669,0-5 0,0-4 547,0-7 1,6 0-234,0-1 0,7-7 261,-1-4 0,11-5-329,6-6 924,-4-5 0,7-14 0,-5-3 0</inkml:trace>
</inkml:ink>
</file>

<file path=ppt/ink/ink1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14:49.1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70 7968,'15'-18'150,"-3"1"0,-3 5 767,-3 1-145,-4 7-193,6-4 676,-8 8-404,0 0-329,0 8 0,0 2-130,0 7 0,0 6-138,0 0 0,-2 8-181,-4-2 1,-4 11 90,-7 6 0,0-2-545,0 2 1,-1-1 329,1 1 1,0-4-709,-1-7 1,3-7 359,3 1 0,-1-8-721,7 2 702,1-11 1,3 1-390,-4-7-132,4 0 264,-6-6 187,8 0 1,8-8 99,3-3 1,5-10 387,1-2 0,6-6 0,0 6 0,6-6 0,-6 6 0,2-2 0,-2 2 0,-4 5 0,4 1-94,-3 0 1,-3 13 23,0-8 805,0 9 0,1-5-299,-1 8 1,0 2 559,1 4 0,-1-4-232,0 3 0,1 3-97,-1-2 1,0 0-245,0-6 1,1 5-130,-1 1 0,0 0-2,1-6-298,-1 7 1,0-3-585,0 8 0,-7-6 362,-4 5-1909,3 1 1331,-7 5 0,6 0-743,-8 1 1124,0-1 1,-2 0-2,-4 0 0,-3 1-89,-9-1 515,1 0 0,-15 1 0,-5-1 0</inkml:trace>
</inkml:ink>
</file>

<file path=ppt/ink/ink1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14:49.51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119 1 7968,'-17'6'0,"0"-1"0,5 1 11,1-6 134,7 8-24,-4-6 174,8 5-255,0-7 0,2 0 83,4 0 63,-4 0-90,13 8 0,-11-6-98,7 4 37,-7-4 0,10 0 51,-9 3 1,1-1 38,-6 8 0,0-1-50,0 7 0,0 1-48,0 4 0,0-2 73,0 8 0,-2-2-100,-3 2 1,3 1 30,-4-7 1,-2 2-5,2-2 0,1-9-23,5 3 1,2-5-110,3-1 1,-1 3 36,8-9 1,-1 1 73,6-6 1,1 0-27,-1 0 1,6-2 19,0-4 1,0-3-54,-5-8 1,-1 5 122,0 1 39,0-1 1,-5-5 395,-1-1 0,-7 7-208,2-1 1,-6 7 354,-6-7 0,2 8-250,-7-2 1,-1 3 66,-5-3 1,-2 4-28,-4-4 0,2 6-87,-8 6 0,2-2-70,-2 7 1,-2-1 27,8 1 1,0 5-261,6-5 1,2-1-372,3 1-1154,4-7 0,3 6 779,-1-4 1,2-4-1366,10 3 2058,3-3 0,24-17 0,4-4 0</inkml:trace>
</inkml:ink>
</file>

<file path=ppt/ink/ink1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14:50.0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8010,'9'0'913,"7"0"-564,-5 0 1,5 0 0,1 0 530,0 0 1,0 2-188,1 4 0,1-4-326,4 3 0,-4-3-156,4-2 0,-9 0-179,-3 0 1,1 2 217,5 4-1232,0-4 762,1 5-1872,-1-7 1271,-7 8 1,-3-4-66,-7 8 1,0-1 370,0 6 1,-2 1 144,-3-1 0,-7 6 370,-11 0 0,4 8 0,-6-4 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47:42.8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1 139 8407,'11'-23'744,"1"0"0,-5-6-360,11 6 1,-5 5-112,10 7 0,2 7-102,-2-2 1,0 4 240,-5 2 0,1 0-357,4 0 1,-10 0 221,5 0-180,-5 8 1,2-4 34,-3 7 1,1-5-303,-7 6 0,8-9-193,-3 3 0,-1 4-292,1 1 1,-1-1 112,1 2 1,-1-1-377,-4 6 1,-4 1 136,3-1 0,-5 8 781,-5 4 0,-13 11 0,-9 4 0</inkml:trace>
</inkml:ink>
</file>

<file path=ppt/ink/ink1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14:50.8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295 1 8010,'-16'17'-94,"5"0"0,-3-5 111,8 0 177,-7-1 214,11 6-344,-13 1 0,13-7 613,-4 1-402,4-8 0,-4 5 478,1-3-194,-1-4 75,6 13-493,-8-5 1,4 1-130,-7 1 1,7-6 165,-2 5-372,4-7-809,2 11 803,0-13 1,8 6-114,3-8 1,13-2 84,4-4 1,-1-3-43,2-9 0,4 1 162,1 0 1,3 5 127,-14 1-123,8 7 0,-12-4-16,4 8 176,-12 0 0,-3 8-124,-8 3 1,-2 7 9,-4 5 1,-5 4 8,-12 7 1,-4 7-416,-8-1 1,-5 8 158,0-2 0,-6-4 8,5-1 1,3-7 258,9-5 1,2-4 250,4-8 1,10-1 417,-5-5-455,5 5-299,3-14 145,2 5 0,16-14-198,4-5 0,9 2 135,2-1 1,6-1 18,-6-5 0,6 0 37,-6 0 0,0 5 344,-6 0 128,8 9 0,-6-5-220,4 8 0,-9 0 442,-3 0 0,-7 8-258,2 3 1,-4-1 221,-2 1 1,0 1-251,0 5 1,0 6-160,0 0 1,0-5-58,0-7 1,0 1-124,0 5 0,2-6-436,3 1 384,-3-8 0,14 3-833,-5-7 596,5 0 1,7-7-25,0-5 1,0-9-64,-6-2 0,6-8-64,0 3 0,-5 3 58,-7 1 1,-1 5 82,1 2 1,-3 0 150,-8-1-83,0 9 1,-2 1 236,-4 8 0,-3 0-141,-9 0 0,-5 8 52,0 3 1,-8 7 95,3 5 1,1-2 133,-2 8 0,0-1-12,-6 7 1,-1 0 134,-4-1 0,7-5 83,-7 0 0,13-2-140,-8 2 0,10 1-329,-4-7 133,8 0 1,-2-5-458,12-1-372,-5-7-408,14-3 400,-5-7 332,7 0 1,7 0 478,5 0 0,3 0-140,2 0 1,8 0 388,4 0 0,10 0-182,1 0 0,8 0 71,-2 0 0,-2 0-89,3 0 1,-7 0-31,6 0 1,-2 0-326,2 0 1,2 0-479,-7 0 0,-1 0-1175,-5 0 1883,-1 0 0,-7 0 0,-2 0 0</inkml:trace>
</inkml:ink>
</file>

<file path=ppt/ink/ink1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14:51.1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 8637,'0'17'1433,"0"0"-710,0 1 1,-2-1-383,-4 0 1,4 8 0,-3 4-61,3 4 0,2 1-297,0 1 0,0-6 83,0-1 0,0-6-692,0 1 0,0 2 379,0-2 0,2 0-2306,3-6 863,-3 0 510,14-7 1179,-14-2 0,13-16 0,-5-2 0</inkml:trace>
</inkml:ink>
</file>

<file path=ppt/ink/ink1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14:51.7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87 8063,'25'-15'10,"4"4"0,-2-3 92,2 8 1,-8-1 19,2 1 0,2 4 111,-2-4 0,2 2 2,-2-1 1,-4 3 11,4-4 1,2 4-150,-2 2 0,6 0 34,-6 0 1,2 0-89,-2 0 0,-4 0 98,4 0 0,-3 0-136,-3 0 1,0 2-244,0 4 1,-1-3 148,-5 9 1,3-6-340,-8 5 284,7 1 1,-9 5-22,7 0 173,-7 1 0,4-1 128,-8 0 1,0-5-93,0-1 0,0 1 26,0 5 0,0-5 84,0-1 0,0 1-50,0 5 0,2-2-120,4-3 0,-4 3 85,3-3 0,-3 3-147,-2 3 1,0-1 111,0 0 1,6 2-20,0 4 0,-1-1 26,-5 6 0,6 1 87,0 6 0,2-1 73,-3 1 0,-1 5-98,8 1 1,-8 5 153,1-6 1,3 8-93,-2-2 1,0 6-265,-6 6 0,2 1 141,3 5 0,-3-10 194,4-8 0,-4-6-248,-2 6 1,0-9-166,0-3 0,-6-1 255,0-10 1,1 6-60,5-6 0,-6 0 246,0-6-177,-7 0-333,3 1 122,-7-1-36,-1-7 0,1-3-56,0-7 0,0-2-343,-1-3 1,-5-5-553,0-7 0,-6-8 1109,6-4 0,-15-19 0,1-6 0</inkml:trace>
</inkml:ink>
</file>

<file path=ppt/ink/ink1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14:52.6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 8937,'0'9'-2376,"0"1"2743,0-4 17,0-4-485,0 13 1,-6-5 68,0 7 1,0-5-116,6-1 0,-5-5-74,-1 5 84,0-7 14,6 4-63,0-8 1,8 0 185,3 0 0,5-8 0,1-3 0,2 3 0,4 2 0,-2-1 0,8 1 0,-8 0 0,2 6 0,-5 2 15,-7 4 0,3 3-17,-8 9 0,-1 5 46,-5 0 0,-2 7 160,-3-1 1,-7 4-255,-11 2 0,2-7 99,-8 1 0,6-6-97,-6 6 1,8-10 122,-2-1-39,-4-1 1,8-9-20,-4 3 1,9-3-37,3-8 0,7-2-167,-2-4-4,4-4 1,2-7 189,0 0 0,8 0 0,4-1 0,-3 7 0,3-1 0,-1 8 0,6-1 0,-5 3 0,0 2 0,-1 0 0,6 0 0,-7 2-2,-4 3 0,-4 5 7,-2 7 0,0 1-41,0-1 0,-8 0-7,-4 0 1,-3 3 38,-2 3 0,1-4 11,5 4-29,-4-4 22,5-2 0,0 1 0,3-1 0,9-7 0,3-5 0,5-3 0,7-2 0,0 0 0,1 0 0,5 0 0,0 0 0,0 0 0,-6 0 0,1 0 0,-9 0 0,-1 2 0,-8 4 0,0-2 25,0 7 1,-8 7 1,-3 5 0,-7 2 141,-5-2 0,4-4 225,-4 4 1,4-4-124,1-1 0,7-3 67,-1-3 196,9 3-102,-5-13-749,8 13 182,0-13 0,2 8-98,4-5 257,-4-3-30,13 6 1114,-13 0-776,5 1 0,-7 9 696,0-1 1,-5 0-417,-1 1 1,-6-1-14,7 0 0,-3-5-330,2-1-636,4 1 1,-3 3 162,10-3 0,5-3-167,7-3 0,10-4-1368,8 4 1,7-14 1739,10-9 0,7-16 0,3-11 0</inkml:trace>
</inkml:ink>
</file>

<file path=ppt/ink/ink1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14:53.1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450 139 7950,'0'-17'-901,"0"-1"1,0 7 900,0-1 0,0 1 0,-2-5 42,-4 5 0,2-3 242,-7 9 0,5-3 285,-6 2-96,1 4-327,-6-6 0,-6 10-2,0 4 0,-1-2-204,7 8 0,-6 5 90,0 6 0,-6 2 27,6-2 1,-6-2 61,6 8 0,-2 0 69,2 5 0,4 7-61,-4-1 1,10 8 10,1-2 1,2 4 228,-1 2 0,3-6-67,8 0 0,0-7-347,0 1 0,0-4 110,0-1 0,8-2-537,3-4 1,11-4 176,1-8 1,2-6 10,-2 1 1,4-8-32,7 1 1,1-5-243,-1-5 1,-1-5 139,-4-7 0,3-2 419,-3-4 0,-4 1 0,-2-6 0,-3 6 0,-3-1 0,-6 6-10,1 6 458,-8-5 457,3 14-388,-7-5 0,0 14 435,0 5 1,0 3-527,0 2 1,0 1-263,0-1 1,0 0-802,0 1 0,6-1 323,0 0-1054,7 1 0,-11-7 41,4 1 1327,4-9 0,-8 5 0,5-8 0,-7 0 0</inkml:trace>
</inkml:ink>
</file>

<file path=ppt/ink/ink1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14:53.3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18 139 7950,'-9'-12'-702,"3"1"1,4 5 930,2-6 0,0 6 19,0-5 1,2 5 492,4-5 1,3 5-244,8-6 0,3 9-273,3-3 1,2-2-29,4 2 1,5-1-77,1 1 1,-1 4-160,7-4 0,-3 4-316,2 2 0,-3 0-187,3 0 0,-3 0 541,-3 0 0,1 16 0,0 3 0</inkml:trace>
</inkml:ink>
</file>

<file path=ppt/ink/ink1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14:53.5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191 0 7939,'9'8'-68,"-1"-4"457,-8 7 0,0 1 611,0 5 0,-10 2-1815,-7 4 1,-8 8 814,-9 15 0,-24 0 0,-6 14 0</inkml:trace>
</inkml:ink>
</file>

<file path=ppt/ink/ink1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14:55.1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87 693 8068,'0'9'1483,"0"-1"-1084,0-8 620,0 0-1114,0-8 1,2-1 122,3-9 1,-1 1-21,8 0 0,-1-1-13,7 1 1,-3 0-193,-3 0 1,3-3 69,-4-3 1,3 2-109,-3-8 0,3 6-1,-8-6 0,5 6 50,-5-5 0,0-1 108,-6-6 0,0 6 15,0 1 0,0 4 43,0-4 1,-8 5 24,-4-6 1,3 8 147,-3-2 0,7 3-79,-7 3 0,2 6 164,-1-1 1,-3 6 316,9-5-343,-9 7 0,7-6 39,-5 5-17,4 3-216,1-6-38,5 8 0,-6 8-222,8 3 0,-6 4 206,1 3 0,-1 13 24,6 3 0,-6 12 188,0 0 0,-5 10-116,5 2 1,-2 7 53,2-2 0,3 5-83,-9 1 1,6-8-32,-5-3 0,7 2-32,-2-3 0,4 1-139,2-6 0,0-2 58,0-4 0,0-4-178,0-7 1,0-8-296,0-4 269,0-4 233,0-10-199,0-1 578,0-8 0,0-8-113,0-3 1,0-6 10,0-6 1,2-4-127,4-8 1,-4 0-17,4 1 1,1-1-237,-1 1 0,8-1 81,-3 1 0,6 5-74,6 0 1,-3 8 64,3-2 1,-2 5-88,2 7 1,-2-3 175,8 9 0,-6-1 1,6 6 0,-8 0-29,2 0 0,-4 0 100,-2 0 1,1 0-72,-1 0 1,0 8 1,-7 1 12,-4 8 0,-4 1-6,-2-1 0,-2 0-150,-4 1 0,-4 5 90,-7 0 0,-2 0-98,-4-6 1,2-1 151,-8-5 1,8 2 96,-2-7 1,3 0 14,3-6 0,0 0-83,0 0 800,7 0-281,2 0 207,8-8-399,0 6 0,2-3 26,4 10 1,4-1-58,7 8 1,2-1 174,4 7 0,4-1-105,8 0 1,-1-5-139,1-1 1,-1-5-115,1 6 0,-2-9 103,-5 3 0,5-4-727,-4-2 1,4 0-254,1 0 1,-5 0-1682,0 0 2436,-8 0 0,12-15 0,-7-5 0</inkml:trace>
</inkml:ink>
</file>

<file path=ppt/ink/ink1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14:55.6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7904,'10'8'374,"5"-4"-132,-3 7 1,3-1 1091,3 1-910,-1 5 1,0-13 406,0 9-647,-7-8 141,5 4-617,-13-1-333,6-5 0,-8 8-370,0-4 0,0-3 558,0 9 0,-8 1-767,-3 10 1204,-5 4 0,-16 8 0,-5-1 0</inkml:trace>
</inkml:ink>
</file>

<file path=ppt/ink/ink1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14:55.9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87 7904,'-10'17'-388,"2"-7"0,8 5 555,0-3 0,2-4-65,4-3 0,-2-1 156,8 2 1,-1-4 58,6 4 1,1-4 194,-1-2 0,6 0-386,0 0 0,8-2-252,-2-4 1,3-4-276,3-7 0,-1 0 265,1-1 0,-8 1-433,-4 0 0,-4 1 241,-1 5 0,-7-2-394,1 7 722,-9-8 0,-3 12 0,-11-5-83,-12 7 0,4 2-83,-4 3 0,3 5 812,3 7 0,6-3-343,-1 3 1,2-4 256,-1 11 0,1-3-146,4 2 0,5-2-44,-5 8 1,4-1-165,2 7 1,0-6-131,0 0 0,2-6-16,4 6 1,-3-8-217,9 2 0,-6-4-585,5-2 0,-7-5 386,2-1 1,-2-7-1170,1 2 1066,-3-4 0,6-4 458,-8-4 0,-8-3 0,-1-9 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47:43.3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70 8625,'-16'11'0,"3"-1"656,1-2-656,8 5 0,-3-3 706,7 7-213,0 0 240,0-7-395,0 5 1,0-11-284,0 8 0,0-7-608,0 7-73,7-8 332,-5 11-132,14-13 1,-14 8-102,3-5-16,-3-3 313,6 6 30,-6-8 33,6 0 291,-8 0 0,0 2 7,0 4 0,5 3-28,1 9 0,2-1 150,-2 0 0,-4 1-63,3-1 1,-1-2-144,2-3 0,-2 1-64,7-7 1,1 5-160,5-5 1,2 0 61,4-6 0,6-8-239,12-3 0,5-14 4,11-10 0,3-1 19,3-10 1,3 1 418,-9-1 1,1 4-86,-6 7 1,-2 10 564,-4 8 1,-10 2-188,-7 9 0,-8 2 35,2 10 1,-5-2-97,-7 7 0,3 3 77,-9 9 1,1-4 109,-6 4 0,0-4 339,0-1-779,0-1 0,-2 0 94,-4 0 1,5-5-641,-5 0-61,-4-9 46,1 5 0,-3-8 253,1 0 1,7-2-136,-2-4 1,4-5-598,2-12 1,0-4-80,0-8 1051,8-7 0,1-10 0,9-9 0</inkml:trace>
</inkml:ink>
</file>

<file path=ppt/ink/ink1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14:56.5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70 467 7904,'-17'-7'-370,"5"5"259,1-4 0,7 12 1006,-2 5-412,4 4 1,0 3-26,-4-1 0,5 0-278,-5 1 0,4-1-159,2 0 0,0-5-433,0-1 0,6-5 274,-1 6 0,9-9-120,-3 3 0,5-4 108,1-2 0,6-13-438,0-5 0,8-9 139,-2 4 1,1-7 141,-1 1 0,4-4 307,-4-1 0,3-1 0,3 0 0,0 3 91,-1 3 0,1-2-85,-1 8 1,-1 0 132,-4 6 1,2 7 22,-8 4 0,0 3 250,-6-3 1,0 4 318,1-4-308,-1 4 1,-6 8 261,1 0-156,-8 7-308,3-3 187,-7 7-322,0 0 147,0 1-731,0-9 241,0-1 0,8-8-188,4 0 1,5-8 125,6-3 1,4-7-60,7-5 1,9 2 74,3-8 1,4 6 59,2-5 0,0 6 236,-1-1 0,1 4-45,0 2 1,-8 5 326,-3 1 0,-5 7-51,-1-2 0,-8 4 353,-4 2-194,-4 0-265,-2 8 1,-7 2-40,-4 7 0,-12 2 18,-6 4 1,-5-2-288,-6 8 1,-6 2 59,-11 9 0,1-5-184,-7-1 0,2-1 269,-2-10 1,4 0 405,7-6 1,8 1 50,4-1 1,6-5-187,5-1 1,3-7-254,3 2 161,4 3 0,2-7-282,12 4 0,3-4 125,2-2 1,3-8-208,3-3 1,2-5-72,3-1 0,5 0-209,-4-1 1,-4 1-263,-2 0 396,-4-8 1,-9 6 375,-5-4 0,-3 3 0,-9-5 0,-3-1 0</inkml:trace>
</inkml:ink>
</file>

<file path=ppt/ink/ink1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14:56.7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208 363 7904,'-17'-42'-39,"-1"5"1,3-3 23,3 11 1,-1-2 151,7 8 1,0-2 45,6 2 1,-5 4-204,-1-4 0,0 10 133,6 1-108,0 1 1,0-1 131,0 1-184,0 7 157,0-4-289,0 8 164,0 0 0,0 8 26,0 3 0,0 10 157,0 2 0,0 16-125,0 1 1,0 10 190,0 8 1,6 11-65,0 12 1,-1-1-53,-5 7 0,0-3 139,0 14 1,0-3-409,0-44 0,0 1 0,0 42 87,1-42 0,-2 0 0,0 40-471,-5 1 1,2-5-1553,-8-1 2087,1-16 0,-3 5 0,1-14 0,-4-6 0,-3-4 0,-3-6 0</inkml:trace>
</inkml:ink>
</file>

<file path=ppt/ink/ink1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14:57.1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7965,'18'-8'0,"-1"-2"0,0 1 26,1 3 1,-1 4 0,2 2 460,4 0 1,-4 2-119,4 4 0,-3-2-156,-3 7 1,-5-7 44,-1 2-240,-7 3 0,4 1-158,-8 7 1,-2 1-884,-4-1 1023,-4 8 0,-15 2 0,-2 7 0</inkml:trace>
</inkml:ink>
</file>

<file path=ppt/ink/ink1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14:57.9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34 7965,'8'9'1352,"4"-1"-1407,11-8 0,-2 0-8,8 0 1,-8-6 187,2 0 0,2-5-96,-2 5 0,0-2 32,-6 3 1,-5 3-183,-1-4 1,-5 6-198,5 6 0,-7-2 68,2 7 0,-4 1 135,-2 5 1,-6 0-41,0 1 1,-7-1 37,1 0 1,-3 0 98,-2 1 169,0-1 605,7 0-383,-5 1 49,13-9-173,-6 7-162,16-15 0,-1 9-114,5-4 0,3-4 118,-3 4-122,3-5 0,2 1 7,1 4-291,-9-4 280,-1 6 9,-8-1 0,-2 3 157,-4 7 1,-3 1-136,-9-1 1,-5 0 155,0 1 0,0-1-81,6 0 1,5-2 568,1-3-461,7 3 1,-9-11-375,7 8 225,0-8 1,8 3-150,4-7 0,-2 0 0,7 0 7,1 0 0,5 0 61,0 0 0,-5 0-66,-1 0 68,-7 0 0,6 0-33,-5 0 61,-3 0 0,6 2 28,-8 4 1,-2-2-4,-4 7 1,3-5 24,-9 6 1,1-3-44,-7 3 0,1 3 124,0-3 1,5 3-111,1 2 0,1-5 336,-2-1 1,-1 1 5,7 5 1,0-5-14,6-1 0,-1-1-19,-5 1-7,4 5-199,-6-14 0,10 11-109,4-7 0,-2 0-386,7-6 0,7-2 204,5-4 1,7-4-429,-1-7 0,4 0 120,1-1 0,-7 1-589,-4 0 408,4 0 220,-8 7 281,-1 2-180,-11 8 554,-7 0 0,-5 8-150,-1 4 0,-8 3 474,3 2 0,-3 2-87,3 4 1,-4-1 99,3 6 1,-1 1-171,1 6 1,-3 1 32,3 5 0,-3 3-228,-2 8 1,-1 0 66,1 0 1,5-3-386,1-2 1,5-5 144,-5-8 0,7-1-888,-2-4 532,4-4 0,2-14-114,0 1 1,2-8 170,4 2 0,-2-12-117,7-6 1,-1-9-5,1-2 1,5-8 123,-5 3 1,5-7 297,1-5 0,8-5 0,2-6 0</inkml:trace>
</inkml:ink>
</file>

<file path=ppt/ink/ink1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14:58.9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70 7429,'0'-10'329,"8"-5"0,-6 11 777,4-7-254,-5 7 28,7-12-168,-6 14-76,6-5-472,-8 7 0,0 2 164,0 3-204,0 5 0,-8 7-230,-3 1 0,-5 1-263,-1 4 1,0-4 284,-1 4 1,7-5-158,-1-7-57,8 4-71,-3-5 246,7 7 1,2-5 30,3-1 1,5-7 70,7 2 1,1 2 25,-1-3 0,-6 7 106,1-6 1,-2 1-168,1-1 208,4 4 1,-13 7-104,4 0 0,-4 1 327,-2-1 1,0-6-35,0 1 1,0 0 66,0 5 0,-6 0-99,1 0 1,-1-5-5,6-1 1,-6-5-152,0 6 1,0-6 320,6 5-615,0-7 141,0 11-1202,0-13-61,0 14-608,0-15 541,0 7 433,-7-8 1,-1-2 257,-3-4 637,3-3 0,0-24 0,-1-3 0</inkml:trace>
</inkml:ink>
</file>

<file path=ppt/ink/ink1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14:59.6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87 8009,'0'-9'332,"2"-1"157,4 4 0,-2 3-295,7-9 1,1 6-19,5-5 1,0 7-138,1-2 0,1-2 120,4 3 0,-4-1-836,4 6 402,-4 0 1,-1 2-68,-1 4 0,-7 5 155,-5 12 0,-3-2 57,-2 8 0,-7 0 144,-5 6 0,-5 5-149,-6 0 0,2 3 626,-8-3 0,2-4-237,-2 5 0,-2-5 484,8-1 0,0-1-271,6 1 0,0-8-42,-1-4 1,7 2 72,-1-2-386,8 0-773,-3-6 500,7 1-234,0-1 1,2-7-81,3-5 281,-3-3 1,14-2-17,-5 0 1,5-2-80,1-3 1,6-5 88,0-7 0,10-3-127,1-3 0,1 4-119,5-4 0,-3 6 129,-3 5 1,-1-1 339,-4 7 1,-4 0-264,-8 6 599,0 0 1,-5 2-6,-1 4 1,-7-2 215,2 7 1,-6 1-321,-6 5 0,-3 0 54,-9 1 0,1 1-73,0 4 0,-6-4-22,0 4 0,-8 2-316,2-2 1,4 0 118,2-5 1,-2-7-35,2 1 1,2-6-51,9 5-255,-3-7 121,13 11-111,-6-13-85,8 6 303,8-8 0,2 6 190,7-1 1,-6 1-218,1-6 556,-1 0-316,-1 8 1,-2-4-102,-8 7 351,0-7 277,0 11 1755,-8-5-1724,-2 7 1,-1-1 615,-1-5-416,9-3-667,-5 0-41,8-6 0,2 7 326,4-3-319,-5-4 1,15 6-106,-5-8 0,-1 1-294,2 5 0,-7-4 123,7 4 1,-1-4-2028,7-2 1594,-1 0 1,0 0-1136,1 0 1,-1-2 567,0-4 0,0 4 1105,1-4 0,-1-3 0,0-1 0</inkml:trace>
</inkml:ink>
</file>

<file path=ppt/ink/ink1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15:00.5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33 70 7985,'8'-17'2596,"1"1"-2577,9 5 1,-3 1 99,-3 4 1,3 4 436,-4-3-91,5 3 29,1 2-464,-7 0 1,-3 2 124,-7 3 1,0 7-189,0 11 0,-13-2 54,-4 8 0,-6 5-123,0 7 0,3-7 66,-3-5 0,6-2-122,5 2 0,-1-4-166,7-8 0,2 1-265,10-1 1,6-8-130,11-3 1,11-4 300,12-2 1,4 0 13,2 0 1,-6-2 38,1-4 1,-9 5 321,2-5 0,-5 4 34,-6 2 80,-4 8 0,-16 1 27,-3 8 1,-6 3 331,-6 3 0,-11-2-46,-12 8 1,-3-2-154,-3 1 0,-5 5-16,-1-4 1,-1-4-85,2-2 0,3 2 426,-3-2 0,11-6 252,6-5-433,4-1 0,3 1-710,5-1-347,3-7 0,16 4-100,3-8 0,12 0 424,6 0 0,6 0 3,5 0 0,0-2 31,12-4 0,-6 4 87,6-4 0,-2 5 173,-9 1 1,-1 0 355,-5 0 1,-9 0 66,-2 0 0,-5 5 389,-2 1 1,-7 8-107,-5-3 0,-3-1-232,-2 1 0,-2 1 92,-3 5 0,-5-2-133,-7-3 1,-6 3-471,0-3 0,-2 1-102,2-1 0,3 1-199,-3-7 0,-2 0 30,2-6 1,0 0-414,6 0 0,5 0-583,1 0 441,-1 0 26,-5-8 562,7 6 599,3-6 31,7 8 235,0 8 0,0 2-97,0 7 0,6-5 444,-1-1 0,1 1 425,-6 5-403,0 0-326,0 1-121,0-1-1662,0 0 637,0-7 1,-2-3-434,-4-7 1,3 0 474,-9 0 0,6 0-166,-5 0 1,-7 0 698,-5 0 0,-2 0 0,2 0 0,4-1 0,-4-5 0,4 4 0,2-4 0,5-2 192,0 3 1,7-1 899,-7 6 926,8 0-915,-3 0-538,7 0 1,0 8 138,0 3 0,2 4-258,3 3 1,-3-7 260,4 1 1,2-1-201,-3 7 0,9-1 98,-3 0 0,-1 0-293,2 1 0,5-7-288,6 1 1,6-1-39,-6 7 1,13-9-227,-1-3 0,9-2-1525,-4 2 0,9-4 786,-3 3 0,-2-3-896,2-2 0,-8 0 1875,3 0 0,3 8 0,0 2 0</inkml:trace>
</inkml:ink>
</file>

<file path=ppt/ink/ink1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15:00.7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1 7930,'27'0'741,"-4"0"1,-6 2 2788,-5 4-1947,3-4-872,-13 13 1,-2-11 215,-12 7 1,-5 1-83,-6 5-845,-19 8 0,-20 2 0,-17 8 0</inkml:trace>
</inkml:ink>
</file>

<file path=ppt/ink/ink1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15:07.2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70 7996,'10'-2'0,"-4"-4"-428,-4 4 179,5-5 623,-5-1 609,6 6-336,-8-13-180,0 13 104,8-13-123,-7 13 60,7-6 18,-8 8 2108,0 0-2344,0 8 1,-6 3 137,1 12 0,-3-2-81,2 8 1,4-2 22,-4 2 0,-1 4-203,1-5 1,-5 3-103,5-2 0,-6 2 86,6-8 1,1 6-148,5-6 0,-6 0-569,0-6 1,0 0 359,6 1 0,0-7-532,0 1 0,0-7-240,0 7 121,0-8 0,0 5-492,0-3 78,0-4 814,0 6 0,0-10 18,0-4 0,0-4-342,0-7 0,0-6 780,0 0 0,8-8 0,2 4 0</inkml:trace>
</inkml:ink>
</file>

<file path=ppt/ink/ink1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15:07.8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0 156 7967,'10'-18'0,"5"1"-3,-3 0 1,-3 5-147,3 1 1,-1 5 628,7-5 1,-1 1-204,0-2 1,2-1 111,4 7 1,-1-1-183,6 1 1,-1 4-145,2-4 0,2 4 5,-8 2 0,6 0-13,-6 0 1,2 0-58,-2 0 0,-4 0 128,4 0 0,-4 6-218,-1 0 0,-3 1 76,-4-1 1,5-4-33,-5 4 0,3-2 85,-3 1 14,5-3 22,-7 14 1,1-12 139,-4 7 0,-2-7 116,1 2-98,-3 3-167,6 1 0,-8 1 43,0 1 0,0-6-110,0 5 0,0-5 41,0 6 1,0-7-133,0 7 1,2-6 66,4 5 6,-4 1 0,5 5 290,-7 0-249,0 1 0,0-1 209,0 0 0,0 2-104,0 4 1,0-1 64,0 6 1,0-5 36,0 6 0,0 6 85,0 5 0,0 8-58,0-2 1,0-1 73,0 1 1,0-2-203,0 2 1,0 2 49,0-8 1,0 3-242,0-3 0,0-4 96,0 5 0,0-10-66,0-3 1,0-5-28,0 6 1,-2-8-72,-3 2 0,3-3-43,-4-3 59,4 0 1,-4-5-165,0-1 139,1-7 20,-3 4 0,-2-8 84,-7 0 1,0-6-457,-1 0 0,-5-9-40,0-2 1,-6-3-286,6-8 0,-5 3 180,5-10 0,-6 4-152,6-9 0,0-2-26,5 1 0,-5 1 817,0 5 0,-8 1 0,5-1 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47:43.7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36 156 8332,'7'-25'228,"-5"5"194,4-3 1,2 4-153,-3 2 0,7 5 237,-6 1-530,7-1 0,-9 3 119,7 3 1,-5 4-33,6 2-37,-8 0 1,11 0 19,-3 0 1,-3 0-356,3 0 0,-1 8 47,6 3 0,-5 5 53,0 1 0,-3 2 125,3 4 1,3 4 30,-3 8 1,-5 1 317,-1 5 1,-2-1 3,2 12 0,-4-2 1,3 13 0,-3-5 53,-2 5 1,-2 1 165,-3 5 0,3-2-118,-4-4 1,4-9-57,2-8 1,-6-7-243,0 1 0,1-11 115,5-6 0,0-4-191,0-2 0,0-5-26,0 0 1,-2-9-12,-4 3 1,2-4-179,-7-2 0,-1 0-438,-5 0 0,-8-2-780,-4-4 0,2-3 32,-2-9 1403,0-7 0,-13-9 0,-2-10 0</inkml:trace>
</inkml:ink>
</file>

<file path=ppt/ink/ink1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15:08.3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173 139 8325,'0'-10'2138,"0"-5"-791,0 13-1037,0-5 1,2 7-96,4 0 0,4-6-106,7 0 1,0 0 78,1 6 1,-1 0-477,0 0 4,0 0 0,1 2-387,-1 4 0,-5-2 208,-1 7 1,-7 1-296,2 5 1,-12 6 242,-6 0 1,-11 14 90,-6-3 0,-3-1 350,-3-4 0,-1-2-95,-5 2 0,11-5 1081,-5-6 0,12-3-117,0-3 0,9-3 1381,3-3-1282,7-4-639,-4 6 0,22-8-182,3 0 1,12-8 89,0-4 1,9-3-488,3-2 1,5-6 256,-6 0 1,0-6-926,-5 6 0,0-6 109,-1 6 1,-7-6-137,-4 6 1,-6-2 544,-5 2 0,1 2 474,-7-8 0,-2 8 0,-10-2 0,2 4 0,-7 1 0,-1 9-125,-5 3 0,0-2 65,-1 3 0,7-1 966,-1 6 1,7 0-50,-7 0 0,6 0 209,-5 0 1,7 7-542,-2 5 1,2-2-107,-1 1 1,3 1 24,-4 5 1,4 2-124,2 4 0,-2-4-151,-4 4 0,4 2-56,-3-1 1,3 4-740,2-5 0,0 8-206,0-2 0,0-2-808,0 2 0,2-6-302,3 6 1941,-3-8 0,14 4 0,-7-8 0</inkml:trace>
</inkml:ink>
</file>

<file path=ppt/ink/ink1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15:09.3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105 415 7815,'-18'8'1111,"9"-6"-234,-7 6-489,14-8-504,-5 0 175,7 0 1,2 0 62,3 0 1,5-6-198,7 0 1,1-9-345,-1-3 1,6 1 66,0-6 1,0-2-124,-6 2 0,1-2 138,-1 2 1,-6 2 110,1-8 1,-8 8 44,2-2 0,-4-2 151,-2 2 0,0 0-56,0 6 1,-6 5 265,0 0 1,-2 7 121,3-7 1,1 6 28,-8-5 243,8 7-357,-11-4 0,11 8 137,-7 0-5,7 0-36,-12 0-208,14 0 0,-11 8-27,7 4 1,-5 3-16,5 2 1,-2 1-18,2-1 0,-1 8 74,-5 4 0,3 9-31,3 2 1,-2 3-16,-3-3 1,1 4-13,4 8 0,2-6-2,-7 0 1,7 0-31,-2 6 1,-1-6-132,1 1 1,0-9-73,6 2 1,0-3 76,0-3 1,0-7-47,0-4 0,0 2 54,0-2 1,0-5 15,0-7 59,0-7 0,-2 10 228,-4-9-85,5 1 111,-7-6 0,8-8-289,0-3 0,0-6 97,0-6 1,0 3-202,0-3 0,0-2 68,0 2 1,8-6-100,3 6 0,4-2-13,3 2 0,-1 8-82,0-8 0,6 9 2,0-3 0,2 0-21,-2 5 1,2-1 193,4 1 0,2-1 67,-8 7 0,6-5 77,-6 5 0,0 0-81,-6 6 75,1 0-38,-1 0 1,-2 2 79,-3 4 0,-5-2-69,-7 7 1,-1-1 112,-5 1 0,-2 5-124,-3-5 0,-11 3 4,5-3 0,-4 4-18,4-3 1,-6 1 16,0-1 0,-2 1 120,2-7 1,3 6-22,-3-7 0,4 3 79,2-2 1,5-4-16,1 4 29,-1-4 0,3-1-276,3 5 237,4-4-218,2 6 141,0-8 0,2 2 35,4 4 1,1-3 22,5 9 0,3-6 144,-3 5 0,-3-5 288,3 5-70,-1 1 1,7 5 124,-1 1 0,-2-7-215,-3 1 0,3-7-95,-3 7 1,-3-6-76,3 5 0,-3-5-208,3 6-242,3-9 0,-7 7-269,4-4 0,-3-4 56,-3 3 1,-2-3-1355,7-2 386,-7 0 379,12 0 0,-7 0-78,8 0 1094,-7 0 0,5-7 0,-5-3 0</inkml:trace>
</inkml:ink>
</file>

<file path=ppt/ink/ink1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15:09.8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7984,'0'-9'2458,"0"1"-1822,8 8 419,2 0-464,7 0 1,0 0-189,1 0 1,-3 2-830,-4 4 1,5-5 207,-5 5-925,5 4 1,-5-3 286,1 5 1,-8 3-196,1-3 1,-5 5 246,-5 6 804,-13-4 0,-9 14 0,-7-6 0</inkml:trace>
</inkml:ink>
</file>

<file path=ppt/ink/ink1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15:10.7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50 208 7984,'-17'27'311,"5"-2"140,1-8 1,7-5-299,-2-1 1,6-7-200,6 2 0,4-4 238,7-2 1,0 0 32,0 0 0,7 0 14,-1 0 0,7-6 0,-1 0 0,4-7-449,1 1 0,-7-3-377,-4-2-138,4-1 1,-8 7 104,5-1-99,-13 9 593,-3-5-14,-8 8 0,-2 2 315,-4 4 0,2 1-72,-7 5 0,5 3 239,-6-3 0,7 3-92,-7 2 1,8 3 11,-2 3 1,3-4-3,-3 4 0,4-4 72,-4-2 0,4 1-139,2-1 1,0 0 11,0 1 1,0-1-655,0 0 314,0 0-339,0 1-45,0-9-391,0-1 525,0-8 0,0-8-200,0-3 1,-5-6 213,-1-7 0,0 3 371,6-8 0,-2 6 0,-4-5 0,4 10 0,-3-5 0,-3 14-188,2-9 783,0 13 142,6-3 0,-2 8 329,-3 0-45,3 8 1,-8 1-351,4 8 0,4 1-268,-3-1 0,3 0-256,2 1 0,0-7 208,0 1-425,0-1-467,0 7-115,0-9 0,7-1 208,5-8 1,5-2-414,6-4 0,-1-3 307,6-9 0,-1-7 111,2-4 1,4-1 351,-4 1 1,-3-4-31,3 4 0,-2-1 52,2 1 1,4 4 42,-5 8 0,-1-1 246,2 1 1,0 0-43,6-1 1,-7 9 60,1 3 1,-6-2 83,6 3 0,-8-1-92,2 6 1,-9 0 181,-3 0-190,1 0 251,-3 0-137,-1 0-93,-8 7 1,0 3-38,0 7 0,-8-1 139,-3-5 0,1 5-295,-1-5 0,5-1 316,-6 1-497,9-7 138,-5 12 0,10-15-782,4 5 1,11-12 168,12-5 0,13-10-84,10-2 0,0-6 297,5 6 0,-3 0-37,-2 6 0,-8 1 476,-3 5 1,-7-3-181,-5 8-15,4 1 78,-14 5 370,-2 0 0,-9 7-78,-8 5 1,-14 3 73,-3 3 1,-12-1-218,1 0 0,-5 6-241,-2 0 0,-5 6 8,0-6 1,-1 6 115,7-6 0,1 0 439,4-6 0,4 1-202,8-1 1,1-6 519,5 1-543,3-1 1,8 7-265,0-1 1,8-7 70,3-5 1,5-3-216,1-2 0,8 0-28,4 0 1,-2-7 73,2-5 0,-2-3-471,1-3 1,3 1 213,-8 0 0,0-6 439,-5 0 0,-9-8 0,-1 4 0</inkml:trace>
</inkml:ink>
</file>

<file path=ppt/ink/ink1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15:11.1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260 242 7936,'-6'-23'0,"0"0"0,1 0-68,5 6 0,-2-1 72,-4 1 0,4 0-49,-4 0 1,4 5 229,2 0-259,0 1 1,-5-1-1,-1 1 287,0 7-385,6-11 202,0 13 91,0-6 41,0 8 6,-8 0-9,6 0 44,-5 0-123,7 8 0,-2-1 122,-4 5-245,4 3 1,-5-5 114,7 7 1,0 1-77,0-1 0,-6 2 54,0 4 0,0 6-1,6 11 0,-2 4 40,-3 8 1,1 8-4,-8 3 1,6 5 152,-5 1 0,5 2-144,-5 4 0,5-2 9,-6 7 1,1-5 9,-7 6 0,7-14-496,-1 3 0,9-13 114,-3 1 0,-2-12-59,2-6 0,1-5 144,5-6 0,0-4 17,0-8 0,0-5-536,0-1 388,0-7 1,1-4 52,5-12 1,4-11 260,7-6 0,0-11 0,1-4 0</inkml:trace>
</inkml:ink>
</file>

<file path=ppt/ink/ink1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15:11.9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7935,'10'0'-71,"-1"6"1683,-3-1-1124,-4 1 1,8-6-110,-4 0 0,-3 6-141,9 0 1,-6 0-774,5-6 1,-5 0 310,5 0 1,-5 5-682,6 1 1,-8 8 904,1-3 0,-10 4 0,-5 3 0</inkml:trace>
</inkml:ink>
</file>

<file path=ppt/ink/ink1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15:12.4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347 53 7935,'-2'9'-93,"-4"-3"-16,4-4 1,-4-8 186,12 0 1,-2-5-121,7 5 1,3-5 457,9 5 1,-4-2-154,4 2 0,2 5-561,-2-5 1,0 4 39,-5 2 0,-1 0-69,0 0 1,-7 2 234,-4 4 0,-5 3 30,-1 8 0,-1 3 198,-5 3 1,-10-4-117,-7 4 0,-6-4 393,6-2 0,-5 1-180,5-1 0,0-7 395,5-5 0,7 3 11,-1-2-556,8 0-321,-3-6 0,9 0 194,3 0 0,7-2-348,11-4 0,-4 4 190,4-4 0,-2 4-90,2 2 0,-9 0-330,3 0 646,-3 0 210,-5 0 48,-1 8 1,-16 2-69,-3 7 1,-7 0-38,-5 1 0,-2-3 130,-4-4 1,-1 3 147,7-8 26,-8 7 0,14-9-13,-1 7-546,1-7 243,15 4-210,-6-8-278,8 8 0,0 1 185,0 9 0,-1-1-49,-5 0 1,2 2 70,-8 4 0,7 4 116,-7 8 1,-5-1-80,-6 1 0,-2 0 242,2-1 1,2-1 2,-8-4 0,8 1 182,-2-6-65,3-1-126,3-6-813,7 0 349,3-7-76,7-3 0,9-8 43,9-5 0,1 2-92,10-8 0,-6 1 62,6-6 0,-3 1 28,3 5 0,2-5-29,-8 5 1,2-5 370,-2-1 0,-4 0 0,6 0 0</inkml:trace>
</inkml:ink>
</file>

<file path=ppt/ink/ink1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15:13.1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87 7935,'-9'-2'261,"3"-4"0,4 2-304,2-7 1,6 5 69,-1-6 0,7 7-432,-6-7-161,7 8 299,-3-11 152,7 13 157,-7-6 752,-3 8-230,-7 0 945,0 0-1388,0 8 1,0-4-174,0 7 0,-5 1-77,-1 5 1,-2 0 94,2 1 0,3 1 258,-9 4 1,6-2-109,-5 8 0,5-8 43,-6 2 0,7 2 10,-7-2 0,8 2 180,-1-2 0,-3-3-24,2 3 1,0 2-68,6-2 1,-2 0-232,-3-6 1,3 0 113,-4 1 1,4-7-24,2 1-178,0-1 1,0 1-413,0-1 90,0-7-178,0 4 400,0-8 18,0 0 807,0 7-500,0-5 1,-2 8 172,-4-4-61,4-4-181,-5 5 0,7-5 121,0 4-367,0-4 11,0 6 124,0-8-104,0 0 127,-8 0-44,6 0-24,-6 0 3,8 0-71,0-8-19,0 6-139,0-6 137,0 8-5061,0 0 4742,8 0 1,-4-5 467,8-1 0,-7-6 0,7 6 0,-8-1 0,1 1 0,5 4 0,-8-13 0,8 13 0,-5-4 0,-3-4 0,6 9 0,-8-7 0,0 8-222,0-8-1,0 6 232,0-5-9,0-1 0,0 6 0,0-6 0</inkml:trace>
</inkml:ink>
</file>

<file path=ppt/ink/ink1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15:13.7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0 139 7918,'8'-17'0,"-6"5"-102,4 1 1,-4 5-176,-2-5 212,0 7-203,0-12 256,0 15-213,0-7-417,0 8 972,0 0-72,7 0 0,-3 0 90,8 0-18,-1 0 1,6-2-68,1-4 0,-7 4-76,1-4 1,-1-1-139,7 1 1,-7 0 218,1 6-194,-8-7 284,11 5 23,-13-6 21,5 16 290,-7 1-484,0 9 0,0-7 177,0 1-433,-7-9 0,5 7 164,-4-4-358,-3-4 118,7 5 1,-12-5-3,8 4 0,-1-4 36,1 4 70,-4-4 245,-7 5 1,2-3-56,3 8 607,-3-8-480,5 11 0,1-11 272,3 7-529,4-7 0,2 6-367,0-4 334,0-4 1,0 7-68,0-3 1,2-4-141,4 4 0,-3-3-49,9 3-31,-8-4 206,11 13 1,-11-11 175,7 8 0,-7-6 5,2 5-49,-4-7-48,-2 11 1,0-5 1,-2 1-727,-4 1 518,-3-8 1,-3 5-980,1-3 400,7-4-190,-4 6 1,8-16 63,0-3 902,8-12 0,1-4 0,9-8 0</inkml:trace>
</inkml:ink>
</file>

<file path=ppt/ink/ink1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15:14.4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70 8086,'0'-17'-1341,"6"5"1432,-1 1 0,9 7 612,-3-2 0,5 4-404,1 2 1,0-6-158,1 0 1,-7 1-190,1 5 0,-6 0 121,5 0-48,-7 0 0,5 2 74,-3 3 1,-4-1 17,4 8 1,-4-6-32,-2 5 0,-2 3 111,-4 9 1,2-4 65,-7 4 1,5 4-41,-5 2 1,-1 3 176,-5 3 0,-1 5-58,1 1 1,0-1-30,0-6 0,1 1-89,5 0 1,-5-1-13,5 1 0,3-3-205,2-3 0,-1-4-540,1-7-617,0-1 627,6 0-13,0-7 105,0-3 469,0-7-40,0 0 245,8 0 1,-4-5-316,7-1 1,3-8-267,9 3 1,-2-4-283,8-3 0,-1 1 276,7 0 0,0 1-22,-1 5 0,-1 3 74,-4 8 1,1 0 208,-7 0 0,-5 0 43,-7 0 0,-7 8 198,2 3 1,-4 5 92,-2 1 1,-8 0 265,-3 1 0,-7-1-157,-5 0 1,-2 6-106,-4 0 0,-3 0-232,3-5 0,-2-1 106,2 0 1,-1-7-18,7-4 1,0 1 307,5-1 223,1 0-481,0-6-326,7 0-173,2 0 190,8 0 45,0 0 137,8 0 1,-4 0-237,7 0 454,-7 0 437,4 0-168,0 0 443,-6 7-322,5-5 1,-5 8 190,4-4-266,-4-4 1,7 11-179,-3-7 0,-4 2 943,4-3-287,3-3-120,1 14-472,7-14-329,1 13 1,-7-13-501,1 4 1,-6-4 216,5-2-866,-7 7 753,11-5 0,-11 6-1731,8-8 1,-7 0 352,7 0 1,-1 0-1176,7 0 2823,-1 0 0,0-8 0,1-1 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47:44.4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87 8383,'7'-27'1690,"-3"8"-1670,8 7 1,-7 9-530,7-3 0,-6 4 100,5 2 315,-7-8 0,6 6 340,-4-3-82,-5 3-267,15 2 1,-7 0-45,9 0 0,-7 7 166,1 5 1,-8 3-112,1 2 0,-3 3 281,-2 3 0,0 2-88,0 4 0,-7 9 16,-5-3 0,-9 9 9,-2-4 1,-8 8 148,2-2 0,4-2-127,2 3 1,-2-3-25,2 2 1,0-4-172,6-7 1,7-3 232,5-3-385,-5-4 173,8-7-195,-6-9 160,8-1 1,8-8 24,4 0 0,5-8-273,6-3 1,10-11-296,7-1 0,8-7 275,-2 1 1,-4 6 158,-1 5 0,-7 1 148,-5 6 1,2 3-121,-8 2 1,-6 4 421,-5 2 0,-8 8 60,1 3 1,-3 5 225,-2 1 0,-2 8-253,-3 4 0,-7 4-34,-11 1 0,2 1-360,-8-1 1,6 1 146,-6 0 1,2-1-95,-2 1 0,-1-8-47,7-4 0,0-4-191,5-2 0,1-7-29,0-4 0,5 1-628,1-1 392,7 0 0,6-10 110,15-8 1,2 5 420,10-16 0,0 9 0,5-3 0,-1 0 0,-4 5 0,2 4 0,-8 3 0,-6-3-99,-5 2 299,-9 0 1,5 8 371,-8 4 1,-2-2-53,-4 7 1,-5 1-109,-12 5 1,2 1-249,-8-1 0,8 0 101,-2 0 0,3 1-288,3-1 0,0 0 72,0 1 1,1-7 142,5 1 1,-3-7-37,8 7 1,1-6 10,5 5 0,2-5 86,3 6 0,3-7-97,4 7 0,3-8 78,-4 1 1,11 3-36,1-2 0,0 0 212,-6-6 0,6 0-112,0 0 0,6-6-85,-6 0 0,6-7-400,-6 1 0,6 3-535,-6-3 0,2 8-727,-2-2-1054,-4 5 2502,6 1 0,-8-8 0,1-2 0</inkml:trace>
</inkml:ink>
</file>

<file path=ppt/ink/ink1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15:15.4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415 35 7991,'8'-11'0,"4"-1"0,-3 8-1414,3-1 848,-8 3 2084,3 2-972,-7 7 1,-4 9-78,-7 7 1,-3 6-148,-14-6 0,-7 7-132,-5-1 1,1 2 94,10-2 0,4-4-1,8-8 0,2-5-430,3-1 1,5-5 197,7 5 0,1-7-884,5 2 1,6-4 421,11-2 1,11 0-400,12 0 0,3 0 288,-3 0 1,2 0 520,-8 0 0,-2 0 0,-9 0 0,4 0 0,-16 2 0,1 4 0,-9-3 0,-9 9 0,-8-2-66,-3 1 0,-12 5 173,-6-5 1,-6 4 152,-5 3 1,-2 5 83,-4 0 1,-4 0 170,4-6 0,3 2-159,3 4 1,5-3 100,7 3 1,3-10-299,7-1 0,7-1 66,-1 7 0,8-7-1021,-1 1 0,5-7 481,5 7 1,7-8-450,11 1 1,4-3 281,8-2 0,5 0 482,0 0 0,2 0 0,-1 0 0,-5 0 0,5 0 0,-7 0-255,-5 0 1,2 0 254,-8 0 0,0 2 696,-6 4 1,-7-2-277,-4 7 0,1-5 1451,-1 6-1236,0-1 0,-12 7-203,0-1 0,-7-6-227,1 1 0,-3-2-197,-2 1 0,-1 3-373,1-9 0,6 1 318,-1-6-1306,8 8 791,-11-6 1,13 3-125,-4-10 0,-2 1-113,3-8 100,-1 8 468,6-11 455,0 13 1097,0-6-1081,-8 8 1,6 2 535,-3 4 0,1 4-320,-2 7 0,4 0-13,-4 1 1,-1-1 190,1 0-564,0 0 0,0 1-357,0-1-1164,1-7-941,5 5 1084,0-13 514,0 6 794,-8-8 0,-2-2 0,-7-4 0,-6 2 0,0-7 0,-6 1 0,6-2 0,-6-1 0,6 7 0,-6-5 0,6 5 0,-2 0 294,2 6 1,4 2 1,-4 4 1,10-2 768,1 7 0,6 1-434,-5 5 1,7 0-88,-2 1 0,4 5-51,2 0 1,10 8 52,7-3 1,2-1-205,10 2 0,2-2 11,9 2 0,5-4-380,6-8 1,9-2 98,3-3 1,-1-4-214,1-8 0,1 0 186,5 0 1,-8-8-1386,-3-4 1,-4 3 45,-2-3 1,-8 1-229,-4-7 1,-5 1 1521,-6 0 0,3 0 0,-5-1 0</inkml:trace>
</inkml:ink>
</file>

<file path=ppt/ink/ink1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15:15.9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104 174 7792,'-6'-12'450,"1"1"0,-1 5-347,6-6 1,0 7-104,0-7 531,8 1 1,1-5-164,8 5 1,1-5 174,-1 5 1,0 1-309,1-1 1,5 7-364,0-2 1,0-2 35,-6 3 1,0-1-164,1 6 0,-7 0 94,1 0 0,-6 0 40,5 0 1,-7 2 39,2 4 1,-4 5-30,-2 12 1,-8 4 554,-4 8 1,-9-1 55,-2 1 0,-8 5 240,3 0 0,-5 1-471,-2-7 0,7 1-185,-1 0 0,8-3-376,-2-3 0,5-4 215,7-8-2391,-5 1 421,14-1-340,-5-7 2012,7-3 1,0-9 373,0-3 0,0-5 0,-8-15 0,-2-2 0</inkml:trace>
</inkml:ink>
</file>

<file path=ppt/ink/ink1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15:16.0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7792,'0'-9'1036,"0"1"25,0 8-427,0 0 0,6 2-182,-1 4 0,7 3 32,-6 9 1,1-1-70,-1 0 1,2 0-211,3 1 1,3-1-523,-8 0 0,7-5 287,-1-1 0,-3-1-1035,3 2 0,-7-5-828,7-7 590,-1 0 0,7 0 848,-1 0 0,0-7 455,1-5 0,7-11 0,2-4 0</inkml:trace>
</inkml:ink>
</file>

<file path=ppt/ink/ink1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15:16.7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0 484 7792,'12'-17'718,"-1"0"1,1 7-475,5 5 0,2-3-63,4 2 1,-2-5 306,8 5 0,0-2-128,6 2 0,1 4-277,4-3 0,-1 3 148,7 2 1,0-6-391,6 0 0,-2 0 90,-4 6 0,2 0-31,-8 0 0,3 0-688,-3 0 1,-9 0 373,3 0 1,-11 0-133,0 0 1,-9-2 123,-3-3 1,-7 1 199,2-8 1,-4 1-6,-2-6 1,-8-3 31,-3-3 0,-10 4 72,-2-4 1,0 4 110,5 1 1,1 1 227,0 0 0,-1 0 366,1-1 0,6 1-74,-1 0 0,8 5-207,-2 1 1,3 1 345,-3-1-443,4-5 0,-6 12-159,8-7 240,0 7-289,0-4 0,-2 8-43,-4 0-242,5 0 128,-7 0 1,6 0 115,-4 0 0,4 8 162,-3 3 0,-3 5-120,2 1 1,-2 8-2,3 4 0,1 4 168,-8 1 0,6 8 233,-5 5 1,5 4-66,-5 7 0,5 4 79,-6 7 0,3 0-129,-3 0 1,-1 0-73,7 0 1,-6-1 21,7-5 1,-9-3-136,3-8 1,3-6-266,2 0 1,2-10 54,-1-1 1,3-2-83,-4-10 1,4 0-26,2-6 1,0-6-80,0 1 24,0-8 169,0 4-152,-8-8 313,-1-8 0,-7-2 190,5-7 0,-4 2 61,3 3 0,2-3 315,-1 3 1,5-3-23,-5-3 1,5 1 390,-6 0 0,8-6 20,-1 0 1,3 0-488,2 5 0,0-1 26,0-4 0,0 4-71,0-4 1,2 4-15,3 1 1,5 1-257,7 0 1,3-2-191,3-4 1,5 3-910,13-3 0,-3-2 646,8 2 0,-5-6-1983,5 6 0,0-2 990,6 2 1,-2 4-253,-4-4 0,2 10 1490,-8 1 0,-7 1 0,-8-7 0</inkml:trace>
</inkml:ink>
</file>

<file path=ppt/ink/ink1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15:18.41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589 53 8246,'-10'-8'-145,"3"6"0,1-8 241,0 5 529,0 3-27,6-6-378,-7 8 1,3 0-33,-8 0 0,7-6-32,-7 1 210,8-1-5,-11 6-28,13 0 69,-13 0-251,5 0 0,-7 0-19,-1 0 0,1 0-65,0 0 0,-2 7 102,-5 5 0,3 5-173,-7 6 1,-1 4 131,-6 8 1,1 5-16,-1 1 0,0 7 60,1-2 1,7-2 120,4 2 1,6-8-170,5 3 0,-1-5 22,7-1 0,0-1-107,6 1 1,6-2 86,0-4 1,13-3-432,-2-3 1,4-5 46,-4-1 0,7 0-98,-1-5 1,5-3 85,-5 3 1,6-8-84,-6 2 0,6-4 119,-6-2 1,8-2-76,-2-4 0,3-4-126,3-7 0,-8 0 75,-4-1 1,2 1-151,-2 0 1,0 1 74,-6 5 1,1-4 198,-1 3 1,-2 2 33,-3-1 392,3 7 184,-13-4-324,14 8 1,-15 2 671,5 4 0,-4-2-311,-2 7 0,0 1 369,0 5 0,0 0-234,0 1 1,0-1-217,0 0 1,-2 1-58,-4-1 0,5 0 8,-5 1 1,4-7-2901,2 1 1344,0-1 1274,0 6 0,8 1 0,1-1 0</inkml:trace>
</inkml:ink>
</file>

<file path=ppt/ink/ink1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15:18.5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87 8239,'10'-2'1147,"-4"-4"1,3 2 188,3-7 0,3 7-608,2-2 0,3-2 265,3 2 1,4-5-414,7 5 0,3-2-1204,3 3 1,4 3-613,8-4 1,2 4 1235,4 2 0,-5 0 0,7 0 0</inkml:trace>
</inkml:ink>
</file>

<file path=ppt/ink/ink1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15:24.7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11072,'7'17'2230,"-3"-6"-1421,8 1-500,-8-8 0,9 5-97,-7-3-1,7-4 27,-3 13 1,7-7-31,0 4 0,-5 3-30,-1-4 0,-5-3-97,6-2 0,-7 1-363,7-1 218,-8 8 1,3-11-153,-7 9 1,6-6-631,0 5-369,0-7 43,-6 11-99,0-13 383,0 14-316,0-14 5,0 5 584,0-7 0,-6-2 3,0-3 612,0-13 0,6-1 0,0-6 0</inkml:trace>
</inkml:ink>
</file>

<file path=ppt/ink/ink1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15:26.5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536 0 8154,'17'0'131,"0"0"1,-5 0 437,-1 0 229,1 0-85,5 0-418,0 0 1,-5 6 111,-1 0 0,-7 1-165,2-1 0,-4-2-259,-2 7 0,-2 1-119,-4 5 0,-5 6-170,-12 0 0,1 8 122,-6-2 1,-1 1-106,-6-1 1,3 2 95,3-8 0,4 0 38,8-6 0,2 0 277,3 1 0,-1-7-115,7 1 1,0-7 91,6 7 1,2-6-79,4 5 1,3-7 25,9 2 0,1-3-39,4 3 1,-2-4-11,8 4 1,-8-4 17,2-2 0,2 0-22,-2 0 1,-6 0-182,-6 0 178,1 0-190,-2 0 1,-3 2 133,-7 3 1,-2 5 49,-3 7 1,-5 1-11,-7-1 1,-8 6 0,-4 0 0,2 0 213,-2-6 0,8 0-64,-2 1 0,4-3 291,2-4 1,5 3 98,1-8-472,7-1-65,-4-5 0,8 2-114,0 4 0,8-4 115,4 4 1,-1-4 1,6-2 0,-3 0-125,9 0 0,-2-6 53,2 0 0,-4 0-132,4 6 96,-4 0-227,-2 0 179,-7 0 117,-2 0 0,-8 2 17,0 4 0,-8 4 5,-3 7 1,-11 0 111,-1 0 1,-7 8-137,1 4 1,-4-2 174,-1 2 1,-6-6-78,-1 5 1,1-5 360,6 6 0,5-8-54,0 2 1,8-5 87,-2-7 1,6 4-21,5-3-260,5-4 0,7 1-564,0-3 380,0-4 1,13 6-76,4-8 1,14-2 41,3-4 0,3 0-86,9-11 0,0 7-43,6-13 1,-6 8 103,0-8 1,-2-2-58,2 2 1,-4 0-74,-8 6 0,-1-1-132,-4 1 1,1 0 89,-7 0 1,-5 1-394,-7 5 35,-7-4 43,4 5 359,-8-7 1,-8 1-24,-3 5 0,-5 3 34,-1 8 1,0-6 117,-1 1 0,1-1 368,0 6-189,0 0 679,-1 0-573,1 0 0,6 0 271,-1 0 1,8 8-149,-1 3 0,-3-1 25,2 1 1,-7 1 41,1 5 0,-3 8 67,-2 4 0,-6-1-26,0 7 0,-8-4-172,2 9 0,-3 4-221,-3 2 0,-7 6 96,-4 5 0,4-3-156,1 3 0,5 3-253,2-3 0,1 1-276,4-6 1,6-4 15,12-8 0,-3-2-1426,8-15 267,1 0 1297,5-13 0,9-12 400,9-15 0,6-10 0,11-13 0,0 3 0,-1-3 0,1 3 0,-1 3 0,1 7 0,-1 4 0,-7 4 0,-4 2 0,2-1 0,-2 1 0,-6 2 240,-5 3 91,-1-3 74,6 5 0,-5 1 216,-1 3 143,-7 4-15,4 2 158,-8 0-335,0 0-406,0 8 0,0 3-81,0 12 0,6 2 108,-1 4 0,1 4-98,-6-5 0,0-1 38,0 2 0,0-8-218,0 2 1,0-4-134,0-2 1,0 1-402,0-1 71,0-7-268,0-3 187,0-7 389,0 0 0,0-7-61,0-5 1,0-9 86,0-2 1,0-8 71,0 3 1,0-11-45,0-1 1,6 0-6,0 5 0,7 1 97,-1-1 0,3 8 123,2 4 1,0 2-57,1-2 1,-1 10-51,0-5 1,-5 5 248,-1-4 0,-1 5 23,1 1 128,5 7 0,-13-4 190,9 8 144,-8-7-311,3 5-72,-7-6-312,0 8-7,0 0-42,8 0 70,-6 0 57,6 0 0,-6 0 49,3 0-53,-3 0 13,6 0 81,0 8 1,-6-4-85,3 7 0,-1-1 135,2 1 1,-4 6-69,4 1 0,-3 1 18,3 10 0,-2-6-17,8 5 0,-3 7 10,3 5 1,3 6 15,-4-6 0,-1 6-37,2-5 1,-7 5-143,7-6 1,-6 0 89,5-5 1,-5-3-188,5-3 0,-7-4-100,2-8 0,2 1-438,-3-1 444,1 0 1,-6-5-332,0-1 208,0-7 204,0 4 1,-8-14-273,-3 0 0,-3-7 69,3 1 0,-4-3 153,3-2 0,-3-1 69,-2 1 1,-1 5 120,1 1 1,-2-1-66,-4-5 0,4 2 12,-4 3 1,3-3 104,3 4 0,2 1-78,3-2 1,-3 7 415,4-7-256,3 1 0,-6-7 190,9 1 0,-1 6 142,6-1-190,0 1 1,0-7-139,0 1 0,2 6 22,4-1 0,-3 3-106,9-3 30,-1-3 1,7 11-211,-1-8 1,-6 9-1,1-3-113,-8 4 1,5 2-1,-3 0 1,-4 8 55,4 3 1,-4-1 110,-2 1 0,-2 1-117,-4 5 479,4 0-281,-13 0 371,13 1-235,-6-9 1,10-1-241,4-8 1,-2 0 93,7 0 0,1 0-17,5 0 1,0-6 11,0 0 1,1 1-52,-1 5-33,-7 0 54,5 7 1,-15 5 568,0 11 0,-8-4-227,-9 4 0,-6 2 701,0-2 0,-6 0-286,6-6 1,0 0-111,6 1 1,0-3-157,-1-3 0,9-3 151,3-3-1547,4-4 853,2 6 0,2-10-800,4-4 1,5 2 459,12-7 1,-2-7-885,8-5 1,0-9 1320,5-3 0,1 1 0,0-9 0</inkml:trace>
</inkml:ink>
</file>

<file path=ppt/ink/ink1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15:27.5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190 0 9590,'0'17'1358,"0"-7"-1301,0 5 0,0-5 117,0 7 1,-2 2-136,-4 4 0,-1-1-125,-5 6 1,-1-7 25,7 2 1,-5-3 24,5-3 1,0-6-80,6 1 0,2-8-218,4 1 0,9-3-56,8-2 1,8-2 126,-2-3 0,5-3 84,6-4 1,-7-1 29,7 7 0,-13 1 23,7 5-81,-10 0 0,-1 7 34,-12 5 1,-3 9 241,-8 2 1,-8 9 2,-3 3 0,-12 1 689,-6 10 0,-6-5-382,-5 5 1,2 0-27,-8 5 0,5-5-60,-5 0 1,8-13 232,-2 2 1,9-12-144,2 0 0,14-6 139,-2-6-789,11 5-391,-2-14 1,10 5-129,4-7 1,11-7 417,12-5 0,11-5-91,6-6 0,10 2 95,1-8 0,1 8 8,-6-2 1,-3 6 289,-2 5 1,-1-1 265,-12 7 0,-1 0 18,-10 6 1,-10 2 335,4 4 0,-11-2 927,0 7-1075,-4 1 1,-2 5 1,0 0 0,-6 0-104,0 1 1,-7-7-360,1 1 0,-9-3 35,-2 3 0,0 1-476,6-7 319,0 0 0,-1-6-400,1 0 269,0 0 1,7-2-271,5-4-254,-5 4 497,8-5 0,2 7 364,12 0 0,-3 0 157,3 0 1,-3 7 597,3 5-150,3 3 0,-13 2-319,4 1 1,-4 5 2,-2 0 1,0 0 42,0-6 0,-8 0-503,-3 0 0,-5-5-221,-1-1 1,0 1-265,-1 5 1,1-7 243,0-5 1,0 3-277,-1-2 0,-5 0 306,0-6 0,0 0 74,6 0 0,-6-2 267,0-4 1,0 2-94,6-7 0,0 5 980,-1-6-199,9 9-275,1-5 0,8 10-30,0 4 0,2 3 66,4 8 0,-2 1-91,7-1 1,1-6-30,5 1 0,-2-1 48,-3 7 0,3-7-71,-3 1 1,3-3 279,2 3 0,0-3-143,1-3 1,-1-4-126,0 4 0,0-4-246,1-2 1,1 0-205,4 0 1,4 0-172,7 0 0,1 0 248,-1 0 0,3 0-1480,3 0 0,-2 0 631,8 0 0,-5 0 914,5 0 0,-8 7 0,4 3 0</inkml:trace>
</inkml:ink>
</file>

<file path=ppt/ink/ink1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15:27.6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8 7877,'9'-2'650,"-3"-3"1,2 5 907,-3 0 0,7 2-906,-6 9 0,-1-5-156,-5 5 0,-3 5-496,-9 13 0,-22 7 0,-20 16 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47:45.5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8252,'12'0'117,"-1"0"1,-5 0-105,6 0 0,-1 2 1013,7 4 1,-1 1-410,0 5 1,-5 3-345,-1-3 1,-5-3-94,5 3 0,-5-3-132,6 3 1,-8 3-785,1-3 1,-1-3 249,2 3-499,-4-1 0,7-1 447,-3-4 0,-2-4-201,8-2 1,-1-2 738,6-4 0,1-4 0,-1-7 0,6 0 0,0 0 0,0 1 0,-6 5 0,-1 1-465,-5 4 465,5 4 645,-14-5 0,5 9-259,-7 3 0,0 5 393,0 7 0,-9 1-375,-9-1 1,1 6-352,-6 0 0,-2 8 102,2-2 0,-6-3-249,6 3 1,-6-6-55,6 6 1,0-6-426,6 6 0,-6-8-94,0 2 1,2-4 267,9-1 0,-1-1 251,7 0 0,-6-5 12,7-1 1,-1-5 273,6 6-98,0-1 1,2 5 701,4-5 52,-4 5-537,13-7 0,-11 6 9,7-3 0,-5-4 109,6-8 23,-9 0-300,13 0 0,-7 0-13,9 0 0,-7-2 28,1-4-338,-1 4-76,7-6 1,-7 8 3,1 0 218,-9 0 0,5 8 45,-8 4 0,2 1 214,4-1 1,-4 3-69,4-4 0,-5-1-38,-1 2 1,2-9 4,4 3 52,-4 4-298,13-8 1,-7 7 100,4-3 0,-3-4-300,-3 4 0,-4-2 135,4 1 1,-4-1 135,-2 8 1,-2 5 49,-4 6 0,-4 2-2,-7-2 1,-2-2 126,-4 8 1,4-8 363,-5 2 0,5 2 869,2-2-901,0 0 1,1-5-153,5-1 1,1-2-57,4-3 0,4-2 42,-3-5 0,3-1-10,2 8 0,0-7 177,0 7-6,7-8-222,3 11 0,7-13-213,1 4 1,-1 2 128,0-3 0,8 1-618,4-6 1,6-2 297,5-4 0,4-1-421,8-5 1,6-3 168,-1 3 471,9-3 0,-5-10 0,8-2 0</inkml:trace>
</inkml:ink>
</file>

<file path=ppt/ink/ink1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15:28.7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414 53 8031,'18'-16'425,"-1"5"0,-2 1-203,-3 4 1,3 5 6,-3-5 1,3 4 338,2 2 0,-5 0-153,-1 0 0,-5 0-10,5 0 0,-7 8-56,2 3 0,2 4-88,-3 3 1,-1 7-136,-9 3 0,-7 7-127,-11 5 1,0-2-475,-12 8 1,5 0 363,-10 6 0,-5 0-348,-1 0 1,2-8 212,-2-4 0,10-5 4,1-7 0,3-8 152,9-9 0,0-7 5,6 2 1,-1-4-100,1-2 0,2-8 13,3-4 0,-1 1-72,7-6 0,0 3 102,6-9 0,2 4-46,4 2 1,5-2 52,12-4 1,-1 5 135,6 1 1,3 0 18,9 5 0,-1-1 183,7 1 1,-6-1-96,6 7 1,0-7 152,6 1 1,-1 3-50,1-3 0,0 3-98,0-3 1,-2-3-134,-4 3 1,2 3 110,-8-3 0,-6 8-526,-5-1 0,-8-3-223,2 2-73,-11 0 589,3 6 1,-15 0 190,0 0 0,-2 2 59,-9 4 0,-1-2-88,-5 7 0,0 1 71,-1 5 0,-5-5 20,0-1 0,0-5 185,6 5 0,6-5-70,-1 6 1,2-1-142,-1 7 1,-3-1-47,9 0 0,-9 8-9,3 4 0,1 5 88,-1 6 0,5 5-44,-6 6 1,3 9 40,-3 3 1,-3 10-64,4 2 0,-3-1-62,3-5 1,-5-1-42,5-5 0,1 2-189,-1-7 0,7-7 148,-2-5 1,-2-13-117,3 1 1,-1-11-120,6 0 65,0-3-553,0-3 483,0-8 1,0-9-165,0-11 0,0-12 494,0-6 0,0-11 0,0-4 0</inkml:trace>
</inkml:ink>
</file>

<file path=ppt/ink/ink1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15:29.1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87 8008,'5'-17'0,"1"-1"0,6 7 412,-7-1-185,9 9 1,-5-11 151,9 8 0,-1 1-108,0 5 0,6 0-60,0 0 1,2 7-11,-2 5 0,-4 5-1,4 6 1,2-2-176,-2 8 1,-5 0 148,-7 5 0,-7 1-450,2-1 0,-4 6 168,-2 1 1,-2-7-266,-4-5 1,-4 0 116,-7 5 0,0-7-39,0-4 0,-1-4 132,1-1 0,0-3-96,0-4 93,-1-3 1,3-10 40,3-4 0,-1-11-196,7-12 0,1-3 83,5-3 1,0-1 160,0-4 0,0 5 135,0 1 1,5 7 667,1 9-555,7 1 0,-9 8 327,8 3 175,-8 4 0,5 2 52,-3 0 1,-4 8 1182,4 3-1311,-4 4 0,-2 3-140,0-1-349,0 0 1,1-1-248,5-5-222,4 4 1,9-13-772,4 4 1,-2-6 1131,8-6 0,15-11 0,10-10 0</inkml:trace>
</inkml:ink>
</file>

<file path=ppt/ink/ink1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15:30.7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87 7932,'8'-17'-25,"-4"0"103,7-1 0,-5 7 194,5-1 1,1 9 245,5-3 0,-5 4 274,-1 2-200,1 0-211,5 0 0,-2 8 64,-3 3 0,-5 6-114,-7 6 1,0-2 115,0 8 1,-1-6-484,-5 6 0,4-2 116,-4 2 0,-2 1-67,3-7 1,-1 0-252,6-6 0,0 1-905,0-1 671,8-7 0,1 3-261,8-7 1,1-1 136,-1-5 28,0 0 731,0 0-242,1 0 104,-9 0 127,-1 0 1,-10 8 185,-4 4 0,-5 9-221,-12 2 1,-4 0-213,-8-6 0,1 6-43,-1 0 0,3 0 82,3-6 0,-2 1 26,8-1 0,0-8-14,6-3 1,6-4 31,-1-2-98,8 0 0,-3-2-114,7-4 1,7-3 50,5-8 1,5-1-166,6 1 1,4 0 346,7 0 1,-1 7-73,-4 4 0,1-1 134,-7 1 0,6 0-136,-6 6 1,-6 2 471,-5 4 0,-8-2-83,2 7 1,-5 1 57,-1 5 1,-1 0-179,-5 0 1,-6 6-103,-11 0 0,2 6-60,-8-6 1,8 0 56,-2-6 0,-2 1-26,2-1 1,2-6-6,10 1 1,-3-6-40,9 5 0,-3-7 28,2 2-135,4-4-164,-5 5-515,7-5 142,0 6 382,7-8 0,-3 0-107,8 0 1,-9-2-341,3-4 707,-4 4 0,-2-7 320,0 3 319,0 4-242,0-6 150,0 8-127,0-7-92,0 5-283,0-6 129,0 8-690,0 0 111,0-8 120,0 7 0,2-7-141,4 8-245,-4 0-36,13 0 119,-13-8-255,13 6 63,-5-5 813,7 7 18,0-8 1,-5 6 130,-1-4-68,-7 4 164,4 2 514,0 0-568,-6 0 0,7 0 486,-3 0-96,-4 0-31,5 0-163,-7 0 768,0 0-856,0 8 0,-1 2-224,-5 7 1,-2 2 53,-3 4 1,-5-4-171,5 4 1,-3 2 140,3-2 1,-4 0-189,3-6 0,4 1-36,3-1 1,-3-6-127,2 1 142,0-1-100,6-1-142,0-2 81,0-8 371,0 0-246,0 7-1,0-5-309,0 6 128,8-8 67,-6 0 1,8 0-93,-5 0 311,-3 0 1,8 0-129,-4 0 152,-4 0 0,5-2 9,-7-4 151,0 4 1,6-7-53,0 3 1,-1 2 4,-5-7-472,8 7 241,2-11 0,1 11-43,1-8 1,-7 8 32,7-1 1,-8 1-54,2-2 39,3 4 61,1-6 1,-1 7 159,-3-5-161,4 4 1,-3-8 175,5 4-143,3 5 1,-7-9 6,3 4 1,5 2-85,-5-7 38,5 7 1,1-9-10,0 7 1,-5 0-106,-1 6 0,-5-6 184,5 1-113,-7-1 515,4 6-175,-8 0 964,0 0-1077,0 8 1,0 1-48,0 8 0,0-5-120,0-1 0,0 7 82,0 5 0,-2 2-36,-4-2 1,2 3 36,-7 9 1,1 5-73,-1 0 1,-5 6 11,5-5 1,-4 5-76,-3-6 0,1 0-28,0-5 0,5-1-216,1 1 1,-1-3-146,-5-3 0,5 2 191,1-8 1,1 0-193,-1-6 0,-4-5 123,3-1 0,2-1-529,-1 1 427,-1-3 1,-5-8-465,0 0 912,0 0 0,-1 0 0,1 0 0,0-8 0,0-1 0</inkml:trace>
</inkml:ink>
</file>

<file path=ppt/ink/ink1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15:30.8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7932,'17'0'0,"0"0"0,0 0 0,1 2 1246,-1 4 0,0-4-274,0 4 0,1 1-96,-1-1 1,0 0-709,0-6 0,1 6-365,-1-1 0,0 7-1587,1-6 1,-7 1 1783,1-1 0,-1-4 0,6 6 0</inkml:trace>
</inkml:ink>
</file>

<file path=ppt/ink/ink1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15:32.0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1 9981,'0'11'1304,"0"1"1,0-1-681,0 6 1,-6 3-218,1 3 1,-3-4-190,2 4 1,4 2-56,-4-2 1,5 0-172,1-6-315,0 0 1,1 1 327,5-1 0,-2-6-409,8 1 0,-7-6-33,7 5 185,-8-7 1,5 9-96,-3-7 115,-4 0 300,6-6 0,-8 2-87,0 4 317,0-5-175,0 7-31,-8 0-124,-2-6 0,-5 7-251,3-3 160,-3-4 0,6 6-231,-9-8 1,7 0 192,-1 0 0,7 0-63,-7 0 480,1 0-238,-7-8 1,7 0 213,-1-3 0,8 1-74,-1 4 1,3 3 75,2-9 21,0 8-188,0-11 0,7 11-152,5-7 0,3 7 87,3-2 1,6 4-95,5 2 1,-2 0 97,2 0 0,0 0-83,5 0 0,-5 8 62,0 3 0,-6 1-31,5 5 1,-7-2 93,2 14 0,-3-6 149,-3 6 0,-2 2 5,-3 9 1,-5-2 257,-7 8 1,0-2-12,0 2 0,-1 4-128,-5-4 0,-4-2-196,-7 2 0,2-2-120,3 2 0,-3 2-382,3-7 0,3-3 25,-3-9 1,6 1-256,-5-7 0,7 0-1214,-2-5 727,-3-1 332,7-8 0,-8-1 282,4-8 1,5-2-315,-5-4 794,4-3 0,-6-24 0,-1-3 0</inkml:trace>
</inkml:ink>
</file>

<file path=ppt/ink/ink1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15:32.1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7930,'27'0'421,"-4"0"0,-4 0 635,-2 0 1,0 2-404,1 3 1,-1-3 99,0 4 1,-5 2-124,-1-3 1,-5 3-196,5-2 1,1-4-954,5 4 1,-5-5-472,-1-1 0,1 0 989,5 0 0,0-7 0,0-3 0</inkml:trace>
</inkml:ink>
</file>

<file path=ppt/ink/ink1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15:33.0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207 87 7980,'0'-17'484,"0"5"-7,0 1-87,8 7 0,-4-10-116,7 9 1,-5-7 150,6 6 0,-7 1-48,7 5 1,-1 0-207,7 0 1,-7 0 23,1 0 1,-1 0-87,7 0 0,-1 0-85,0 0 0,0 0 94,1 0 1,-7 5-226,1 1 1,-7 6 65,7-7 0,-8 9-127,1-3 1,-3 12 24,-2 6 0,-4 6 123,-7 5 0,-1-2-13,-11 8 1,2-2 6,-2 2 1,2 4 193,-8-4 1,6-4-104,-5-1 1,1 1-142,-2-2 1,2 0 107,4-5 1,4 5-386,-4 0 0,4 1 66,2-7 1,-1 1-89,1-1 1,6-7-482,-1-4-573,8-4 723,-11-2 0,13-9 25,-4-8 681,4-15 0,2-12 0,0-8 0</inkml:trace>
</inkml:ink>
</file>

<file path=ppt/ink/ink1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15:33.3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6992,'11'0'713,"1"0"0,-6 8-35,5 3 1,-5 5-183,5 1 0,-5 0-50,6 0 402,-1 8-503,-1-6 1,3 6 91,-7-7 1,5-1-126,-5 0 0,8 4-878,-3-4 1,3 5 434,-3-11 0,4-1-358,-3 1 0,3-7-207,3 2 1,-1-4-560,0-2 0,6-8 529,0-3 0,2-5 726,-2-1 0,4 2 0,7 3 0,1-1 0,-1 7 0,-3 0-172,4 6 0,-5 2 116,10 4 1,-3-2 372,-3 7 1,-1 1 123,-4 5 0,-4-6 411,-8 1 0,0-6 142,0 5-872,1-7 0,-7 4-1446,1-8 1324,-8 0 0,11 0 0,-6 0 0</inkml:trace>
</inkml:ink>
</file>

<file path=ppt/ink/ink1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15:39.6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35 104 8051,'10'-8'0,"-3"4"509,-7-7-226,0 7 1,0-6 123,0 5 1,0 1-103,0-8 0,0 6 777,0-5-179,0 7-155,0-11-518,0 13 1,2-6-16,4 8 1,-2 10 124,7 7 0,-7 10 141,2 13 1,-4 6-160,-2 12 0,0-5-76,0 5 0,-8-1-196,-3-5 1,1 4-53,-1-10 0,1-4-452,-1-2 1,-3-11-8,8-6 0,1-4-1199,5-2-674,0-7 1596,0-2 1,0-10 75,0-4 1,5-5 231,1-12 0,6-4-29,-7-8 1,7-1-7,-6-5 465,-1-3 0,3-7 0,2-1 0</inkml:trace>
</inkml:ink>
</file>

<file path=ppt/ink/ink1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15:40.1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1 346 8051,'26'-18'157,"5"-3"109,-8 4 1,6-4 31,-6 9 1,6-3-16,-6-2 1,7-2-91,-1-4 0,9 4 53,3-4 0,-1 1 54,-6-1 0,7 4-54,-1-4 0,-2 10-123,-9 1 0,4 7-37,-5-7 1,-1 8-101,2-2 0,-8 5-1,2 1 0,-4 0-68,-1 0 0,-1 0 59,0 0 184,0 0-140,1 7 0,-3-3 34,-4 8 0,3-7 67,-8 7 0,1-3 5,-1 3 0,-4 3 26,4-3 0,-4 3-51,-2 2 0,1 1 1,5-1 0,-4 0-46,4 0 1,2 1-120,-3-1 0,3 0 37,-2 0 0,-4 8 100,3 4 0,3-2-162,-2 2 0,5 5 101,-5 6 1,8 10 36,-3 2 0,-1 2 83,1 9 0,-5 0 194,5 6 1,-5 0 43,6 0 1,-7 0-117,7 0 0,-8 8-370,1 4 1,3-7 308,-2-5 1,0-7-577,-6-10 0,0-8 182,0-4 0,0-9 28,0-3 0,0-7-11,0 2 0,-2-5-193,-4-7 0,2 3-182,-7-9 456,-1 1 1,-5-6-374,0 0 1,-3-8 94,-3-3 1,2-6-351,-7-6 1,-1-4 109,-6-8 1,1 1-53,-1-1 1,1-1 331,-1-4 1,-5 5 339,0 1 0,-8-9 0,4 7 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47:46.2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87 8247,'17'-27'-192,"0"4"1,-7 4 474,5 9-123,-13 2 0,6 10-213,-8 4 0,0 8 97,0 14 1,-6 1 314,0 12 0,-13 1-82,2-2 1,-4 6-42,3-5 0,1 1-201,0-2 1,7-9-133,4 4 1,-1-12-11,1 0 1,0-4-500,6-2 181,8 1 245,1-1 0,7-6 8,-5 1 1,5-6 30,-5 5 1,-1 1 414,1 5 1,-5 0 92,6 1 1,-7-1 86,7 0 0,-8 6-116,2 0 0,-4 6 47,-2-6 0,0 0-214,0-5 0,5-1 67,1 0 0,0-5-413,-6-1 182,0-7-974,0 11 219,0-13 305,0 6 1,6-10-38,-1-4 0,3-5-184,-2-12 0,3-4 112,9-8 1,5-1 551,0-5 0,0-3 0,2-15 0,2-3 0</inkml:trace>
</inkml:ink>
</file>

<file path=ppt/ink/ink1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15:40.5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53 8051,'9'1'52,"-3"5"1,4-4 91,1 4 1,5-4 44,1-2 1,2-2-117,4-4 1,-2-2 60,8-3 1,-6-2-192,6 7 0,-8-6-138,2 7 1,-4-1 132,-2 6 1,0 2 33,1 3 0,-9 7 189,-3 11 0,-4 4-125,-2 7 1,0 1 315,0-1 1,-8 3-115,-3 3 0,-5-4 254,-1 5 1,0-5-61,0-1 1,-4-3 60,3-3 0,-3-4-197,10-8 0,1-1-20,-1-5-1087,7-3 670,-4-8 1,18-8-781,7-3 0,10-12 467,13-6 1,-2 4-203,8 2 0,-7 4 254,1 1 1,0 9 132,-5 3 130,3 4 0,-21 10 124,1 3 1,-9 10 903,-9 2 1,-7 8-470,-5-2 1,-9 3 587,-2 3 1,-8-8-369,3-4 0,3 2 981,2-2-613,3-8-246,3 0-784,8-13 1,1 4-302,8-12 0,13-3-941,5-8 1,16-8 675,1-4 1,13-4 587,3-1 0,1-8 0,8-3 0</inkml:trace>
</inkml:ink>
</file>

<file path=ppt/ink/ink1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15:40.9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8036,'11'10'146,"1"-4"0,-5-2 142,11 1 1,-5-1 153,10 8 1,4-9 551,2 3 0,3-4-973,3-2 0,-1 0-3,1 0 1,-8-2-668,-4-4 0,-4 5-10,-2-5-417,0 4 508,-7 2 0,-2 4 568,-8 7 0,-16 8 0,-3 16 0</inkml:trace>
</inkml:ink>
</file>

<file path=ppt/ink/ink1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15:41.0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8036,'0'17'238,"0"1"0,2-9-127,4-3 0,3-4-150,9-2 0,1 0-407,4 0 1,10 0 269,7 0 1,0-8-22,-5-3 1,-1 1 109,1-1 1,-1 7-419,1-2 505,-9-4 0,7 8 0,-6-5 0</inkml:trace>
</inkml:ink>
</file>

<file path=ppt/ink/ink1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15:41.2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1 8036,'-10'7'0,"2"-3"741,8 8-388,0-1 1,2 7-133,4-1 1,4-6 66,7 1 0,0-1 12,0 7 0,1-1 74,-1 0 0,0 6-72,0 0 1,-5 2-98,-1-2 1,-7-2 24,2 8 0,-4-8-322,-2 2 0,-2 2 54,-4-2-686,-3 8 550,-16-5 0,6 3-176,-4 0 1,-2-8-263,2 2 0,0-6 86,5-5 0,1-4-217,0-8 143,0 0 0,1-8 187,5-4 0,3-16 413,8-7 0,0-19 0,0 1 0</inkml:trace>
</inkml:ink>
</file>

<file path=ppt/ink/ink1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15:41.4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294 0 8036,'10'0'0,"-5"8"1149,-10 3 1,-11 10-428,-7 2 1,-2 2-261,2-2 1,2 2-25,-7 4-651,7 4 197,-12-14 1,14 11-421,-4-7 1,4 0 272,1-5 163,9-1 0,-7 8 0,7 2 0</inkml:trace>
</inkml:ink>
</file>

<file path=ppt/ink/ink1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15:42.2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17 501 8036,'-9'-7'2613,"1"5"-2206,8-14 0,8 13 10,3-9 0,10 8-158,3-2 1,0 5-1,-1 1 0,-1 0-439,6 0 0,-7 7 184,2 5 0,-9 3-199,-3 2 1,-7 2 187,2 4 1,-4-1 131,-2 6 1,0-7 75,0 2 0,-2-3 828,-4-3-287,4 0-199,-5 0-1416,7-7 760,0-2 0,7-16-869,5-4 0,3-5 288,2-6 0,-1 2-59,-5-8 1,5 1 51,-5-7 0,-3 1-22,-3-1 0,-3 1 497,-2-1 0,0 8 24,0 4 1,-2 6 560,-3 5 0,3 3-343,-4 3 1,2 4 540,-2-4 1,5 6-107,-5 6 0,4-2 107,2 7 1,6-5-4,-1 6 1,9-6 168,-3 5 1,5-7-465,1 2 0,8-4-16,4-2 1,3-8-474,3-4 1,-1-3 243,1-2 1,-1-6-280,1 0 0,-5-6-194,-7 6 1,0-2-423,-11 2 0,-4 4 365,-3-4 1,-5 4-30,-5 1 0,-5 1 466,-7 0 1,-6 0-99,0-1 0,-6 9 515,6 3 1,-6-2-228,6 3 0,0-1 502,6 6 53,0 0 272,7 8-502,-5-7-311,13 7 1,-4-2-169,12 0 0,-2-1 116,7-5 1,-5 0-102,5 0 1,1 8 58,5 4 0,0 5 115,1 6 1,5 8-58,0 15 702,7 7-491,-10 16 0,6-2 167,-3-3 1,-3 5-46,3 0 0,-4-6-243,-2 6 0,6-12 67,0 1 0,0-12-352,-6-6 1,1-3-241,-1-3 1,0-5-328,0 0 0,1-8 63,-1 2 1,-6-6-1740,1-5 1605,-8-5 1,5-7 81,-3 0 1,-4-13 660,4-4 0,3-12 0,1 2 0</inkml:trace>
</inkml:ink>
</file>

<file path=ppt/ink/ink1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15:42.41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7952,'0'-18'3623,"0"9"-3254,7 1 1,1 10-149,3 4 1,5-2-615,-5 7 1,3-5 334,-3 5 1,5 1 57,-5 5 0,12 8 0,4 2 0</inkml:trace>
</inkml:ink>
</file>

<file path=ppt/ink/ink1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15:42.7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1 122 7878,'11'-18'834,"1"1"1,-1 6-771,6-1 1,8 6-438,4-5 1,4 1 1182,1-1 1,-5-3-310,0 9 0,-3-1 740,3 6-809,-4 0 0,-9 2-351,-5 4 0,2 3-113,-7 8 0,0 1-207,-6-1 1,-8 8 43,-3 4 0,-7 5-206,-5 6 1,-3-3-1971,-9 3 2371,1 4 0,-1-7 0,1 5 0</inkml:trace>
</inkml:ink>
</file>

<file path=ppt/ink/ink1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15:42.8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7878,'11'15'1635,"1"-3"1,-3 3 120,3-3-1760,3 3 95,-5 2-1832,-1 0 1741,-1-7 0,-8 5 0,0-5 0</inkml:trace>
</inkml:ink>
</file>

<file path=ppt/ink/ink1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16:21.14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35 8084,'12'0'-137,"-1"0"0,-5 0-106,6 0 0,-7 0 204,7 0 0,1 0 89,10 0 0,4 0-151,8 0 0,1 0 124,4 0 1,5 0-47,6 0 1,1 0 127,0 0 0,7-5 8,5-1 1,3 0-4,2 6 1,7 0-134,5 0 0,3 0 154,3 0 1,-5-2-28,4-3 1,-3 3 73,9-4 1,-12 4-35,-5 2 0,2 0-254,-2 0 1,-3 0 107,-8 0 0,3 0 32,-4 0 1,-7 0-42,1 0 1,-13 0-155,8 0 0,-12 0-43,1 0 0,-7 0 136,-5 0 0,-4 0-130,-8 0-338,0 0 598,-7 0 1,-10 0-1,-10 0 1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47:46.7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0 312 8948,'35'-27'0,"0"4"0,-3 4 0,-1 3 0,-2 3 0,0 1 0,-1 1 0,1-1 0,2 3 0,2-1 0,-1 2 0,-1-1 2994,-2-1-2806,-8 6 1,12-5-447,-4 3 0,-4 4-14,-2-4 1,-4-1-256,-2 1 0,-5 0 277,-1 6 1,-5-6-407,5 1-193,-7-1 439,4-2 0,-16 0 235,-3-3 1,1-3-257,-1 9 866,-1-9-268,-5 12 0,-1-5 60,1 7 1,8 7-98,3 5 1,-2 5-70,2 6 1,-5-2 22,5 8 0,0-6-49,6 6 0,0-6 37,0 6 1,0-8-26,0 2 1,0 2-20,0-2 0,0 0-204,0-6 65,0 1 17,0-1 0,2-2-174,4-3 1,-2-4 221,7-8 1,-5 0-12,6 0 1,-7-6 249,7 0-286,-1-7 495,7 3-109,-1 0-192,-7 3 0,-3 14 105,-7 5 0,0 3 218,0 3 0,0-1-33,0 0 1,-5 6-102,-1 0 1,-6 0-172,7-5 1,-1-7 91,6 1 1,0-6-554,0 5 119,0-7 142,0 4 1,2-8-46,3 0 0,5 0-145,7 0 1,1 0 12,-1 0 1,0-2-36,1-4 628,-1 4-176,0-6 166,-7 8 0,-3 2-51,-7 4 1,0-2 73,0 7 0,-2 1-176,-3 5 0,-11 0-38,-7 1 0,-6 7-931,6 4 1,-13-3 449,1 3 1,-5 2-852,0 9 1,-12-1 1197,-12 7 0,-3 0 0,-2 6 0</inkml:trace>
</inkml:ink>
</file>

<file path=ppt/ink/ink1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16:22.24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69 501 8314,'0'-17'164,"0"0"-50,0 7 1,8 3 0,3 7-221,5 0 0,1 0 269,0 0 0,8 0-102,4 0 0,3 0 69,3 0 1,-6-2-111,-1-4 1,-1 4 1,2-4 1,2-1-51,-8 1 0,2-6-7,-2 7 0,-4-7-60,4 6 1,-10-7-218,-1 1 1,-6 3-140,5-3 0,-7 1 180,2-7 1,-4-1-59,-2-4 1,0 4 92,0-4 1,0-2 235,0 2 0,-2-6 0,-4 6 0,2-2 0,-7 2 0,1 10 16,-2-4 0,-3 5 54,4 1 1,1-3 185,-2 9 0,1-1-55,-6 6 1,-1 9 28,1 9 1,6 1-26,-1 10 1,3-1 29,-3 7 1,-3 7 19,3 4 1,5 10-68,1 1 1,-2 14-82,2-2 0,-1 10-238,1-4 1,4 7-51,-4-1 0,-1-5 92,1-1 0,-6-4 31,7-2 0,-7-8 61,6-3 1,1-10-13,5-2 1,-6-8 6,0 2 1,0-9 22,6-2 0,0-8-87,0 2 35,0-4 41,0-9-53,0-3 0,-2-9-82,-3-3 1,3-13-123,-4-10 0,4-13-278,2-5 1,0-9 235,0-3 0,0-5 289,0 6 0,0-5 0,0 10 0,0 4 0,0 14 0,-2 1-21,-4 5 0,3 5-31,-9 11 0,1-1 203,-7 7 1,1-6 191,0 7 0,0-1 800,-1 6-696,1 0 0,0 6 5,0-1 1,5 9-104,1-3 1,7 10-86,-2 2 0,4 6-133,2-6 0,0 2 136,0-2 0,8-4-368,3 4 0,-1 0-89,1-5 1,1 3-56,5-10 1,6-3 82,0-2 1,2-4-71,-2-2 0,4 0 21,7 0 1,1-14-172,-1-3 1,9-12-47,3 0 1,3-11-134,3-6 369,8-11 1,1-13 0,-26 31-1,-1 0 1</inkml:trace>
</inkml:ink>
</file>

<file path=ppt/ink/ink1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16:22.45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53 8332,'0'-22'699,"0"5"180,0 11 0,2-1-875,3 7 1,3 2 77,3 3 0,5-1-520,-5 8 0,3-6 68,-3 5 1,3-5-112,-9 5 1,1-5 185,-6 6 0,0-1-55,0 6 1,0 6 74,0 0 0,-8 8 275,-3-2 0,-20 19 0,-5 5 0</inkml:trace>
</inkml:ink>
</file>

<file path=ppt/ink/ink1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16:22.63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87 8355,'11'0'-567,"1"0"0,-4 0 277,9 0 0,-2-2 518,14-4 1,-6-2-225,6-3 1,0-3 91,5 9 0,-1-7-5,-5 6 1,-3-5-83,-7 5 0,-1 0-735,0 6 726,-7 0 0,5 0 0,-5 0 0</inkml:trace>
</inkml:ink>
</file>

<file path=ppt/ink/ink1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16:22.92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137 1 8315,'8'23'0,"3"0"0,5 2 429,1-2 1,0 2-3,0 4 1,2 3-127,4-3 1,-3 3-129,3 3 1,-4 0-192,-2-1 1,-2-5-197,-3 0 1,-4-8 217,-8 2 0,0-4-122,0-2 1,0 0 43,0 1 1,-8-3-31,-4-4 0,-3 3-101,-2-8 1,-8 5-111,-4-5 1,-3 0 148,-3-6 0,6 0-33,1 0 0,1-2 299,-2-4 0,-2 2-131,8-7 1,6 5 269,5-6 1,9 7-45,-3-7 1,14 1-132,9-7 1,10-1 58,13-4 1,6-4 4,11-7 1,5 5-56,7 0 0,0 1-155,0-7 0,-6 8-585,0 4 0,-9-2 63,-2 2 604,0 0 0,-8-2 0,8-2 0</inkml:trace>
</inkml:ink>
</file>

<file path=ppt/ink/ink1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16:23.28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33 8329,'8'-10'1006,"-6"-5"0,13 13-1056,-3-4 1,3 6-197,2 6 0,1-4-157,-1 4 0,-6-4-234,1-2 152,-8 7 1,3-3 107,-7 8 1,-3 1 376,-9 10 0,1 4 0,-22 7 0,6 1 0</inkml:trace>
</inkml:ink>
</file>

<file path=ppt/ink/ink1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16:23.72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87 87 8282,'12'0'-234,"-1"0"0,-5 0 200,6 0 0,-7 6-146,7-1 0,-1 1 288,7-6 1,-1 0 157,0 0 1,0-6 67,1 1 1,-1-7-117,0 6 1,6-1 64,0 1 1,8 2-160,-2-7 1,-3 5-163,3-6 1,-8 8-7,2-1 0,-4 1-190,-1-2 1,-1 4-237,0-4 43,0 4 1,-5 2-370,-1 0 449,-7 8 1,4 2 87,-8 7 0,-6-5 259,0-1 0,-7 1 0,2 5 0,-5 0 0,-1 0 0,0-1 0,-1-5 0,3 4-11,4-3 0,-5 5 84,5 6 0,3-2 132,2 8 0,4 0-30,2 5 0,0 9 267,0 3 0,6 3-53,0 3 0,5-6-187,-5 0 1,8-2-6,-3 2 1,-1-4 19,1-7 0,-7-6-82,2 0 0,-4-3-103,-2 3 1,0-4-105,0-8 0,-6 1 25,0-1 1,-13 0-323,2 0 0,-6 1 49,0-1 1,2-2-106,-8-3 0,0 1 103,-5-7 1,-7 0-95,1-6 0,-6 2 61,6 3 355,-8-3 0,4 6 0,-8-8 0</inkml:trace>
</inkml:ink>
</file>

<file path=ppt/ink/ink1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16:23.87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36 8241,'5'-12'0,"1"1"1414,0 7-393,-6-4-852,0 8-141,0 0 1,0 8-168,0 3 0,0 5 104,0 1 0,0 0-136,0 0 1,0 1-209,0-1 1,10 0 378,7 0 0,15 1 0,13-1 0</inkml:trace>
</inkml:ink>
</file>

<file path=ppt/ink/ink1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16:23.98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18 0 8241,'9'8'1129,"7"-6"-847,-15 13 0,7-11-1444,-8 8 1162,-8-1 0,-9 14 0,-10 2 0</inkml:trace>
</inkml:ink>
</file>

<file path=ppt/ink/ink1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16:24.61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 8306,'0'19'0,"0"4"50,0 11 0,2 5 34,3 7 1,3-8 65,4 2 0,3-3-69,-3-3 0,-5 1-163,-1-1 0,2-1 89,-3-4 1,1-5-381,-6-6 119,8-1-147,-6 0 210,13-7 0,-5-4 191,7-12 0,0-11 0,0-10 0</inkml:trace>
</inkml:ink>
</file>

<file path=ppt/ink/ink1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16:25.17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1 121 8337,'23'-27'3,"0"4"0,6 6 141,-6 5 1,13-1-37,-1 7 1,5-5-39,0 5 0,-2 0-22,8 6 1,-7 0 81,1 0 1,-5 0-61,-7 0 1,5 0 49,-4 0 1,-4 0-79,-2 0 0,2 6-16,-2 0 1,0 5-171,-6-5 1,0 7 119,0-1 1,-5-3-177,-1 3 1,-1-1 98,1 7 1,3-7 49,-8 1 14,7-1 0,-3 6-19,7 1 1,-6-3 79,1-3 0,-1 3-34,7-4 1,-7 5 12,1 1 0,-3 0 3,3 0 0,1 1 5,-7-1 1,5 0-10,-5 0 1,2 1-11,-2-1 1,-5 0 16,5 1 0,-2-1-15,2 0 1,-4 0 14,4 1 1,-5-1 9,-1 0 0,2 0 3,4 1 0,-4 1 60,4 4 1,-4-2 6,-2 8 1,0-1 20,0 7 0,0 1-74,0 5 0,0 3 27,0 7 1,0 3 4,0 4 1,0 5-11,0 12 1,0-4-149,0 3 0,5 1 136,1-6 1,0 4-27,-6-10 1,6 3-8,-1-3 0,1 2-84,-6-8 0,0-5 93,0-6 0,0-5-81,0 5 0,0-8 75,0 2 0,0-5-56,0-7 0,0 3 25,0-8 0,-2 6 1,-3-6 0,-5-2 113,-7-10 0,-1 5-136,1-5 1,0-3-314,0-2 1,-6-4 106,0-2 0,-8-2-231,2-4 1,0-6-64,-5-11 537,11-3 0,-25-24 0,12-4 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47:47.2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95 502 8820,'-29'11'0,"2"-1"1144,2-3 1,11-9-919,14-9 1,16-4-191,13-3 0,11 1-405,6 0 0,12-8 234,5-4 0,4-2 139,3 2 0,-1-3 214,0 3 0,-2 2-142,-3-2 0,1 8-375,-7-2 0,-7 4 124,-4 1 0,-3 1-163,2 0 1,-6 5-15,-11 1 1,-4 5-544,-8-6 470,-7 9 128,-2-5-115,-8 0 418,0 6 0,-2-11-310,-4 7 523,-4 0 0,-7 8-119,0 4 1,7 11 92,4 12 1,-1 6 69,1 5 1,0 4 120,6 8 0,0 2-122,0 4 1,0-5 100,0 5 1,0 2-429,0-3 1,0-1 81,0-10 1,0-4-42,0-7 0,-2-2 61,-4-5 0,3-3-152,-9-7 0,1-3 92,-7-3 0,1-5 83,0-7 0,-1-7 155,1-5 1,6-11 306,-1-6 1,2-3-18,-1-3 0,3-5-100,8-1 1,2-5-204,4 6 0,4-1 82,7 7 0,8-5-437,4 5 0,9-5-241,2 11 0,8-5-505,-1-2 0,4-1 217,7-5 0,2 3-1277,3-8 1669,12 0 1,-4-6 0,-28 26-1,1 0 1</inkml:trace>
</inkml:ink>
</file>

<file path=ppt/ink/ink1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16:26.10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207 53 8363,'10'-12'297,"-4"1"0,-2 7-155,1-2 321,-3-4-492,6 8 142,-8-5 78,0 7 0,-2 0-109,-4 0 1,-3 6-301,-9-1-209,1 9 193,0-5-276,7 1 352,3 5 1,9-13 48,3 4 0,5-4-8,7-2 0,8 0-7,4 0 1,2 6 92,-3-1 1,-1 3 14,-4-2 1,-4-2 100,4 7 0,-9 1-76,-3 5 1,-7-6 180,2 1 1,-4-1-50,-2 7 0,-8-1-25,-3 0 1,-7 6-58,-5 0 0,2-6 3,-8-5 0,1-1-53,-7 7 0,6-7-19,1 1 1,1-9-81,-2 3 0,4-4 38,8-2-279,0 0 7,-1 0 204,9-8 0,1 5-55,8-9 0,2 8-184,4-1 1,5 3 228,12 2 0,-4 0 59,4 0 0,2 0 163,-2 0 1,0 0-72,-5 0 0,-3 2 206,-3 3 1,1-1-65,-7 8 0,-1-7-22,-5 7 1,0-1-35,0 7 0,-7-1 35,-5 0 0,-11 0-116,-5 1 1,1-1-123,-2 0 1,2 0-36,-2 1 1,-1-7 90,7 1 1,5-7-118,7 7 43,7-8-203,-4 3 291,8 1 1,2-6-32,4 4 55,4-4 1,7 0 12,0 3 1,0-3 34,1 4 1,-1-2-67,0 2 1,-5-2 30,-1 7 0,-7-5 4,2 5 1,-4 1 7,-2 5 1,-2 0-19,-4 1 0,-4-1-2,-7 0 1,0 0-4,0 1 1,-1-1 0,1 0 1,0 0-155,0 1 147,7-1-103,2 0 0,10-2 92,4-3 0,9-2-161,8-5 1,10-3 52,1 4 1,1 2 36,5-3 0,-3 7 85,-3-6 0,-5 5-6,0-5 1,-14 7 39,2-1 1,-11 3-78,0 2 0,-6 6 378,-6 0 1,-5 2-93,-12-2 1,-4-2 330,-8 8 0,1-8-83,-1 2 0,1-2 41,-1 2 0,8-3-188,4 3 1,6-10-66,6-2 1,-3 1-214,8 5 1,3 1 133,8-1 0,11-2-281,7-3 1,9 3 23,3-4 1,7 3-183,10-3 0,7 3 73,4-8 0,8-1 134,10-5 1,-4 2-317,15 4 1,-8-4 0,10 6 0</inkml:trace>
</inkml:ink>
</file>

<file path=ppt/ink/ink1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16:26.59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18 8173,'0'-9'-375,"1"1"153,5 8 683,-4 0 0,6 2-79,-8 4 1,6 3 35,-1 8 0,1 1-143,-6-1 1,0 2-34,0 4 1,0-4-109,0 4 1,2-4 65,4-1 0,3 3-239,9-4 1,-1 4 148,0-9 1,8-5-196,4-1 1,-2-4-23,1-2 1,1 0-30,6 0 1,-7-8 54,1-3 1,-8-4 45,2-3 0,-9 1-2,-3 0 1,-7-2 33,2-4 1,-6 3-42,-6-3 1,-6 4 33,-11 2 0,2 2-140,-7 3 0,-1 4 20,-6 8 1,1 0-98,-1 0 1,7 0-268,-1 0-32,8 8 0,-2 2-1189,11 7 1715,5 0 0,22-1 0,8-5 0,8 2 0,3-7 0,3 0 0,3-6 0,-4 6 0,4-1 0,-3 1 0,-3-6 0,-1 0-137,-4 0 0,-4 2 125,-8 4 918,0-4-277,0 5-330,-7-7 1,-2-1-300,-8-5 0,-8 4 0,-2-6 0</inkml:trace>
</inkml:ink>
</file>

<file path=ppt/ink/ink1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16:35.6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259 18 5964,'0'-9'1005,"0"1"-858,0 8 1,2 0-149,4 0-15,-4 0 178,5 0 39,-7 0 270,0 0 1,0 8 103,0 3-264,-7 4 1,-3 8-150,-7 1 0,-6 0 50,0-1 1,0-1-107,6 6 1,-1-5-130,1 6 0,-6-6 146,0 6 1,6-8-125,5 2 1,3-4-95,-3-2 0,-1 1-1,7-1-125,0 0 1,6-5-15,0-1 0,2-7-15,4 2 0,4 1 130,7-1 1,0 0-12,0-6 0,3 0 62,3 0 0,-4 2-42,4 4 155,-4-5 0,-2 9-72,0-4 0,-7-2 119,-4 7 1,-4-5 3,-2 5 1,0 1 96,0 5 1,0 0-151,0 1 0,-2-1 34,-4 0 1,2 0-14,-7 1 0,5-7 13,-6 1 1,7-3-114,-7 3 0,8 3 88,-1-3 1,-3-3-433,2 3 265,0-1 1,6 6-42,0 1 1,2-1 125,4 0 1,-4 1-15,4-1 0,1 0 96,-1 0 0,6 1 233,-7-1 0,1 2 232,-6 4 1,0-4-225,0 4 0,0 2 50,0-2 0,0 6-102,0-6 1,0 0-290,0-6 287,0 0-348,0 1-852,0-9 408,0-1-920,0-8 1042,0 0 1,8-8-415,3-3 0,5-12 846,1-6 0,0-19 0,0-6 0</inkml:trace>
</inkml:ink>
</file>

<file path=ppt/ink/ink1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16:35.8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0 138 8092,'0'-17'-263,"0"0"1,2 7 443,4 4 0,-2-1 19,7 1 0,1 0 40,5 6 0,0-5-84,1-1 1,5 0 164,0 6 0,5 0-407,-5 0 0,6 0 22,-6 0 1,6 0-264,-6 0 0,0 0 60,-6 0 1,1-2-189,-1-4-100,0 4-268,0-5 291,1 7 532,-9-8 0,-1-1 0,-8-9 0</inkml:trace>
</inkml:ink>
</file>

<file path=ppt/ink/ink1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16:36.4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0 10028,'18'0'-116,"-7"6"-204,1 0 1,-3 7 108,3-1 1,1 5-175,-7 6 1,0-2-18,-6 8 1,0 0 96,0 5 1,-8 1 116,-4-1 1,-3 1 2,-2-1 1,0 1 151,-1-1 1,3-1 142,3-4 0,-3 1 98,4-7 0,-3 2-23,3-2 0,-3-3 112,8 3 0,1-4-94,5-2 0,0-6 46,0 1-208,0-1 0,2 5 0,3-5 0,-1 5-211,8-5 241,-1-3 0,6 7-32,1-3 1,-7-3 16,1 3 0,-7-3 6,7 3 1,-2 3 16,1-3 1,-3 3-28,-8 2 0,6 6-4,-1 0 0,1 2 53,-6-2 0,0-4 92,0 4 0,0 2-47,0-2 0,0 2 449,0-2-450,0-4 1,2 6 22,4-7 1,-4-7-76,3 1 1,5-9 53,1 3 1,-1-4-46,2-2 1,5-2-9,6-4 1,6-3-219,-6-8 0,5-3-61,-5-3 1,6 2-114,-6-7 0,-6-1 109,-5-6 0,-8 1-68,1-1 1,-3 3 136,-2 3 0,-7 4 1,-5 8 0,1 0 303,-7-1 0,5 9-126,-10 3 1,2 4-223,-2 2 1,4 8-93,-4 3 1,-2 5-293,2 1 0,0 0 111,6 0 0,7-5-493,4-1 930,4-7 0,10 11 0,2-5 0</inkml:trace>
</inkml:ink>
</file>

<file path=ppt/ink/ink1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16:36.6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8366,'17'0'604,"0"0"1,0-6-161,1 0 0,-1 1-218,0 5 0,-5 0 73,-1 0-1198,1 0 686,5 0 0,-8 1-654,-3 5 0,-4 6 119,-2 11 748,-8-4 0,-1 21 0,-8-3 0</inkml:trace>
</inkml:ink>
</file>

<file path=ppt/ink/ink1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16:36.9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0 121 8003,'8'10'-218,"1"-3"-296,9-7 483,-1-7 0,0-1 166,0-4 0,1 5 353,-1 7 1,-6 0 123,1 0-380,-1 0 1,5 2-184,-5 3 0,-3 5 11,-8 7 0,6 2 19,-1 4 0,1-2 37,-6 8 0,-2-6 6,-4 6 0,5-8-55,-5 2 0,4-4-150,2-1 171,-8-1-42,6-8 1,-5 1-294,7-4 2,0-4 93,0 5 0,5-9 112,1-3 0,6 1-116,-7-8 0,7 1 6,-6-6 1,5-3-135,-5-3 1,2 4-108,-3-4 1,-1-4 89,8-1 1,-1-5-187,6-2 0,1 1 487,-1-1 0,8-7 0,2-2 0</inkml:trace>
</inkml:ink>
</file>

<file path=ppt/ink/ink1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16:37.2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52 8055,'7'-17'282,"3"8"0,0-1 1153,-5 4-613,-3 4-285,-2-5 204,0 7 341,0 0-1001,0 7 1,0-3 29,0 8 0,0-1-317,0 6 168,0 1 1,0-1 25,0 0 1,8-5-83,3-1 0,5-7-187,1 2 1,0-2 51,1 1 1,1-3-131,4 4 0,-4-4-205,4-2 0,-4 0 232,-2 0 1,-1 2-610,-5 4 1,3-2 4,-9 7 936,1 1 0,-14 12 0,-1 3 0</inkml:trace>
</inkml:ink>
</file>

<file path=ppt/ink/ink1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16:37.5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207 0 8055,'0'12'694,"0"-1"1,0 1-418,0 5 1,0-5-312,0-1 1,-2-5 542,-3 5 205,3-7 0,-8 10-471,4-9 1,3 3 161,-9-2-633,1-4 1,-7 11-23,1-7 0,6 0-624,-1-6 313,1 0 170,-7 0 1,1 0-6,0 0 0,7-8-630,4-3 112,-3-5 302,7-1 452,-6 0 1,10 7 227,4 4 1,-2 4 32,7 2 0,-5 2 103,6 4 0,-7-2 409,7 7 0,-6 1-93,5 5 1,-5 0 425,5 1 1,-7-1-6,2 0 1,3 0-414,3 1 1,-2-7-254,1 1 1,1-1-136,5 7 1,0-3-207,0-4 0,1 3 4,-1-8 0,6 5-220,0-5 1,8 5-141,-3-5 1,-1 0-447,2-6 0,0 0 53,5 0 1,1 0 281,-1 0 0,1-8 533,-1-3 0,8-5 0,3-1 0</inkml:trace>
</inkml:ink>
</file>

<file path=ppt/ink/ink1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16:37.7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10455,'9'0'-2585,"-1"0"2273,-8 8 312,0 1 0,0 8 0,0 1 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47:47.4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173 69 8247,'21'-17'0,"-3"0"0,3 5 1699,-10 1-967,-3 7 646,7-4-1054,-13 8 1,4 8-251,-12 3 1,-3 7-26,-9 5 0,-7 2-12,-4 4 1,-3 9-220,-3-3 0,8 3 104,4-3 0,4-1-436,2 1 1,1-6 208,5-1 0,3-6-117,8 1 25,16-4 527,-5-2 1,22-5 232,-4-1 1,11-7-143,6 2 1,4-4 146,2-2 0,-2 0-151,-4 0 1,2-2-41,-8-4 1,-1 4-1684,-10-4 1171,-4 4 0,-16 10-850,-3 4 0,-14 11 1185,-9 6 0,-16 11 0,-11 4 0</inkml:trace>
</inkml:ink>
</file>

<file path=ppt/ink/ink1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16:37.8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7960,'9'18'2056,"1"-3"-1845,-5-4-388,-3-3 177,6-8 0,0 0 0,1 0 0</inkml:trace>
</inkml:ink>
</file>

<file path=ppt/ink/ink1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16:39.1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121 121 8139,'0'-17'606,"0"0"1,0 5-436,0 1 0,0 5-140,0-5 0,0 5 504,0-6-60,8 9-298,-6-13 31,6 14-20,-1-5 0,-5 14-156,4 5 0,2 5 196,-3 6 0,1-2-25,-6 8 0,0 0-29,0 5 0,-2-5 16,-4 0 0,5-6-204,-5 5 1,-2-6-53,2 1 1,-5-4-24,5-2 1,-2-6-160,3 1-136,3-8 1,-6 5-157,8-3-103,0-4-775,0 6 951,-8-16 1,-1 0-994,-8-3 1460,-1-4 0,-7-3 0,-1-9 0</inkml:trace>
</inkml:ink>
</file>

<file path=ppt/ink/ink1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16:39.7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35 380 8139,'-9'-7'0,"-1"-1"-132,4-3 0,5 1-228,-5 4 0,6-1 379,6-5 0,3-3-69,8 3 1,6-3 185,0-2 0,6-1-73,-6 1 1,8 0-43,-2 0 1,-3-1-3,3 1 1,0 6 2,6-1 1,-1 3 23,1-3 0,-7-3 108,1 3 1,0 3-137,5-3 1,1 2-10,-1-1 0,-5 1-17,0 5 0,0 1-10,5-8 1,-1 8-1,-5-1 0,3 3 11,-8 2 1,6 0-13,-6 0 0,6 7 14,-6 5 0,2-2 4,-2 1 1,-4 1 153,4 5 0,-4 6-87,-2 0 0,1 0-66,-1-6 0,-6 0 18,1 1 0,-1 1 7,7 4 0,-7-4-30,1 4 0,-9 2-13,3-2 0,2 8 1,-2-3 1,-1-1 20,-5 2 1,0-2 120,0 2 0,0 1-116,0-7 1,0 6 154,0-6 1,-7 6-34,-5-6 1,-3 2 47,-2-2 0,-1-2-51,1 8 0,-2-8 99,-4 2 0,2-2-42,-8 2 0,0-4-4,-5 4 0,-1-4 45,1-2 0,-1-5-75,1-1 0,-1-5-4,1 6 0,-1-9 11,1 3 0,-1-4-2,1-2 1,-7-6-16,1 1 0,0-15 2,5 3 1,-5-12 17,0 1 1,-6-11-14,5-1 1,-1-8 18,2 2 0,6-4-61,-1-2 0,2 8-11,10 4 0,0 4-242,6 1 0,8 3-420,3 3 1,4 2-88,2 4 0,8 4-1627,3-4 2281,12 4 0,4 1 0,7 1 0</inkml:trace>
</inkml:ink>
</file>

<file path=ppt/ink/ink1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16:43.6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0 225 8387,'0'-10'0,"0"1"-175,0 3 1,2 4-191,4-4 1,1-3 183,5-3 231,3 4 1,-11-1 39,8 3 1,-1-2 7,6-3 0,1-4 2,-1 3 0,0-1 0,0 1 1,1-3 71,-1 3-103,-8 5 1,7-7 189,-5 8-9,5-7-182,1 11 1,-6-6-109,1 8 1,-6 0-67,5 0 1,-7 2 37,2 4 1,1 4 36,-1 7 0,0 6 33,-6 0 0,2 6-14,4-6 0,-4 7 43,3-1 1,-1 6 130,2 5 1,-4-4-71,4 5 0,1-5 20,-1-1 1,5-1-14,-5 1 0,8-1-25,-3 1 1,-1-7-13,1 1 1,-1-6-71,1 6 1,5-8-183,-5 2 0,5-4 94,1-2 0,-6 1-499,1-1-236,-1 0 544,7-7 1,-1 3-72,0-7 1,-5 0-119,-1-6 476,-7-8 0,11-9 0,-5-10 0</inkml:trace>
</inkml:ink>
</file>

<file path=ppt/ink/ink1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16:43.8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604 156 8347,'10'-25'355,"-3"-2"762,-7-8-566,0 9-144,0 1-465,0 15 0,-2 2-69,-3 8 0,-5 8-113,-7 4 0,-2 11 207,-4 5 0,-4 7 101,-8 5 0,-1 4-53,-4 8 1,1 6-192,-7-1 1,8 3-234,-2-3 1,-3-3 172,3 3 0,6-11 39,5-5 1,8-5 97,-2-2 0,6 1-637,5-1 736,4-7 0,1 6 0,-3-6 0</inkml:trace>
</inkml:ink>
</file>

<file path=ppt/ink/ink1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16:44.4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311 52 8311,'-9'-8'-1129,"-7"6"1506,14-5-233,-13-1 1,11 6 397,-7-4-460,7-3 1,-6 7-172,4-4 144,5 4 0,-15 4-97,5 4 1,1 0-62,-1 11 1,-1-2 95,-5 14 0,-2 0 42,-4 5 4,11 8-39,-19 3 1,26 6 11,-13 1 1,7-6-96,-1 0 0,-1-6-137,7 6 0,1-1 117,5 1 1,0-4-90,0-8 0,0-5-188,0 0 1,1-8 379,5 2 0,4-4 0,7-2 0</inkml:trace>
</inkml:ink>
</file>

<file path=ppt/ink/ink1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16:45.0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535 225 8181,'0'-17'-70,"6"-1"-18,-1 1 0,1 0 225,-6-1 0,0 1 177,0 0 0,0 0-287,0-1 1,0 7-333,0-1 439,-7 1-3,-3-6-214,-7 7 1,-1 2 85,1 8 0,-6 8-79,0 4 1,-6 9 19,6 2 0,-7 7 23,1-1 0,-2 9 103,3 3 0,-3 5 136,8-6 1,-6 6-29,6-6 0,-6 6-138,6-5 0,0 5-47,6-6 1,2 6 44,3-6 1,-1 0-5,7-5 1,0-1-28,6 1 0,-5-1-184,-1 1 1,0-6 86,6-1 1,2-6-237,4 1 0,-2-6 32,7-6 1,1 3 140,5-8 0,2-1-92,4-5 0,-2 0 118,8 0 0,-6-7-49,6-5 1,-1-5 52,7-6 1,-3 2 20,-3-8 0,4 0 141,-4-5 1,-3 5 78,3 0 1,-8 8 265,2-2 1,-9 4-176,-3 2 0,-1 5 337,1 1-246,-3 7 294,0-4-176,-6 8 0,11 2-150,-7 4 1,-1 3-81,-5 9 0,2 1-99,4 4 1,-4-4-269,4 4 0,-4 2-420,-2-2 1,0 2 344,0-2 1,0-4-138,0 4 1,0-2-362,0 2 253,-8-4 0,6 6 499,-4-7 0,-3-9 0,7-1 0,-13-8 0,5 0 0</inkml:trace>
</inkml:ink>
</file>

<file path=ppt/ink/ink1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16:45.2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35 139 8181,'-12'-17'77,"1"-1"0,7 7 209,-2-1 0,4 7 30,2-7-145,0 1 1,2-1 58,4 1 1,3 5 81,9-6 0,1 9 14,4-3-143,-4 4-23,14 2 1,-7 0-347,9 0 0,-1 0-196,1 0 1,-1 8-244,1 3 0,-2-1 149,-5 1 0,3 1 476,-8 5 0,8 8 0,-4 2 0</inkml:trace>
</inkml:ink>
</file>

<file path=ppt/ink/ink1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16:45.5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121 0 8335,'18'0'0,"-1"0"0,2 2 360,4 4 1,-2 5-103,8 12 1,-6 4 134,6 8 1,-8-1-39,2 1 1,-12 5 48,-5 0 1,-4 8-365,-2-2 1,-4 2-274,-8-2 1,-7 10 33,-15-5 1,-8 5-217,-4-4 0,2 0 174,-3-1 1,-6-7-1,-9-1 1</inkml:trace>
</inkml:ink>
</file>

<file path=ppt/ink/ink1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16:49.4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69 6423,'9'-2'-124,"-3"-4"124,-4 5 0,5-7 120,-5 8 0,8-2 20,-4-4 31,-4 4-23,5-5 14,1-1 75,-6 6 30,6-6-44,-8 1-36,0 5-222,0-6 102,0 8 206,0 0 1,0 8-223,0 3 1,-6 5 81,0 1 0,-2 6-7,3 0 0,-3 9 160,-4 3 1,-1 1-150,7 10 0,-7-1 19,1 1 1,3 1-54,-3-6 0,6 5-6,-5-6 0,7-5-135,-2-7 1,3-5 163,-3 6 0,4-8-174,-4 2 0,4-9 105,2-3-145,0 1 1,0-1 70,0 1-198,0-9 127,0 5-263,0-8-402,0 0 79,0-8 0,0 5 99,0-9 1,0-5 574,0-6 0,0-8 0,0 4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45:05.8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18 174 7931,'-10'-27'-542,"3"-4"-69,7 8 0,0 0 757,0 6 1258,0-1-1274,0 1 1,2 7 29,3 5 1,-1 3-71,8 2 1,-6 0 18,5 0 1,-5 2 1,5 3 0,-7-1 124,2 8-223,-4-1 820,-2 7-215,0-1 38,0 0-145,0-7-337,0-3-370,0-7 0,8 0-434,3 0 1,12-7 630,6-5 0,4-11 0,1-4 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47:47.7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51 0 8678,'-17'16'0,"1"-3"0,5-1 0,5 1 0,6 1 1052,6-3-950,3 4 0,11-13 174,3 4 0,-4-2-32,4 2 1,2-4-12,-2 3 0,6 3 50,-6-2 0,0 5-362,-6-5 1,0 10 45,1 1 1,-3 0-257,-3 6 1,-5 2 206,-7-2 0,0 8 116,0-2 0,-2 2 85,-3-3 0,1 3 90,-8-8 1,1 6 399,-7-6 1,9 0 200,3-6 711,4 1-461,2-1-884,0 0 1,10-5-110,7-1 1,2-7-143,10 2 0,0-12 89,5-5 1,7-3-273,-1 3 0,1-9-826,-7 9 1,-1-8 449,-4 7 0,-4-3-1981,-8-2 2615,-7 7 0,5-13 0,-6 4 0</inkml:trace>
</inkml:ink>
</file>

<file path=ppt/ink/ink1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16:49.8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0 155 8317,'2'-11'-632,"4"-1"0,-4 7 452,4-7 1,1 6 169,-1-5 1,7 5 27,-1-5 1,3 5 31,2-6 0,1 7 9,-1-7 0,6 6 16,0-5 0,2 5 142,-2-5 1,2 7-117,4-2 1,1 4 9,-7 2 0,2 0 31,-2 0 0,-4 6-51,4 0 0,2 7 36,-2-2 0,2 5-54,-2 1 1,-2-2-10,8-3 0,-8 3-67,2-3 1,-4 3-9,-1 2 1,-7-1 13,1-5 0,-9 5-18,3-5 1,-4 4 54,-2 3 1,-2-1-11,-4 0 0,-5 0-90,-12 1 0,-6 5 1,-11 0 0,2 0-6,-8-6 0,7 0-55,-1 0 0,4-1-229,1-5 0,8 3 349,4-9 0,-4 1 0,1-6 0</inkml:trace>
</inkml:ink>
</file>

<file path=ppt/ink/ink1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16:54.3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35 6214,'0'-9'-13,"0"1"315,0 8-223,0 0-12,0-8 136,0 6 22,0-5 18,0 7 2,0 0 0,6 2-141,0 3 6,-1-3-9,-5 14 0,0-7 18,0 9 1,-1-7 115,-5 1-163,4-1 0,-8 6 141,5 1 0,1-1-16,-8 0-102,8 0 1,-9 1-47,7-1 1,-1 0 5,1 0 1,4 1 6,-4-1 1,2 0-7,-1 0 1,3 1-31,-4-1 35,4 0 1,2 0 39,0 1-5,0-9-51,0 7 1,2-13-63,4 9-1,-4-8-26,5 3-12,-7-7-1190,0 0 726,0-7 0,0 3 520,0-8 0,0-7 0,0-8 0</inkml:trace>
</inkml:ink>
</file>

<file path=ppt/ink/ink1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16:54.9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397 1 7764,'-12'0'-84,"1"0"1,5 0 86,-5 0 1,5 0-156,-6 0 0,7 0 153,-7 0 0,6 0 125,-5 0 18,-1 0 0,-5 6-19,0-1 0,0 9-18,-1-3 0,1 6-32,0 6 0,0-1 10,-1 6 1,-5-5-49,0 6 1,0-2 35,6 2 1,6 3 141,-1-3 0,6-4-125,-5-2 1,7-2 63,-2 2 0,-1-4-100,1 4 1,0-9-4,6-3 1,2-1-16,4 1 0,-2 3-100,7-9 0,1 1 43,5-6 1,0 0-175,0 0 1,6 0-219,0 0 0,6-2 175,-6-3 0,6-5-88,-6-7 1,0 5 163,-6 1 0,0-1-50,1-5-2,-1 0 417,0-1-125,-7 9 539,-3 1 114,-7 8-489,0 8 1,-5 1-34,-1 9 0,-6-1-96,7 0 1,-1-5-45,6-1 1,-6 1-61,0 5 1,1-6-520,5 1-25,0-1 0,0 1-42,0-1-362,0-7 939,0 4 0,0 0 0,0 1 0</inkml:trace>
</inkml:ink>
</file>

<file path=ppt/ink/ink1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16:55.1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52 8598,'2'-9'627,"4"3"1,-2-2-518,7 2 0,1 1 208,5 5 0,6-6-56,0 0 0,8 0-211,-3 6 0,-1 0-331,2 0 0,-6 6-547,6 0 0,-6 7 827,6-1 0,-8 3 0,4 2 0</inkml:trace>
</inkml:ink>
</file>

<file path=ppt/ink/ink1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16:55.48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346 16 8407,'-10'-8'-79,"-5"6"113,3-3 1,3 10 112,-3 7 1,-1 5-84,-10 6 0,4 4 116,-4 7 1,-2 3-222,2 3 1,-6 4-7,6 8 70,0 0 0,0 0-80,0-1 1,2 7-310,9-1 1,5-5 129,7-6 1,0-8 235,0 3 0,0-5 0,0-1 0</inkml:trace>
</inkml:ink>
</file>

<file path=ppt/ink/ink1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16:56.31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87 432 8377,'0'-17'-8,"2"0"203,4-1 0,-3 7-213,9-1 36,-1 1 1,7-7 18,-1 1 0,0 2-218,0 3 1,-5-9 210,-1 4 0,-1-4 53,2 4 1,3-2-210,-4-4 1,-3 3 71,-2-3 0,-2 4-108,1 2 1,-3 0-160,4-1-15,-4 1 281,-10 0 1,4 7-22,-7 5 1,5 3 45,-5 2 0,5 0-54,-6 0 149,1 0 0,-4 7-98,3 5 1,-3 3 134,3 2 0,3 8-42,-3 4 1,3 6 11,-3 5 1,-3-4-11,3 5 0,-3 1 97,-2-2 1,5 6-98,1-6 1,1 1 8,-1-7 1,-3-5-80,8 0 0,1-3 67,5 3 0,0-4-158,0-8 1,0 1 69,0-1 0,0-6-355,0 1 468,0-8 181,0 3-279,0-7 17,0-7 1,0-3 195,0-7 1,0 0-108,0-1 0,0 1 54,0 0-142,0 0 1,0-1-157,0 1 0,7 0 139,5 0 1,1-3-164,-1-3 0,9 4 68,-4-4 1,6 4-152,0 2 1,2 1 135,4 5 1,1-2 15,-7 7 0,6-6 217,-6 6 1,0 1-38,-6 5 1,1 0 315,-1 0-321,0 0 0,-1 2-21,-5 3 0,-3 5-25,-8 7 0,-2 1-15,-4-1 1,-3 6-211,-9 0 0,-5 2 138,0-2 1,0-4-78,6 4 1,-6-6-50,0-5 153,0 3 0,6-13 30,-1 4 1,7-4 381,-1-2-337,9 0 1,-7-2 98,4-4 18,4 4-144,-5-13 59,7 13 77,0-6-71,0 0-83,0 6 1,0-3 227,0 10 45,0 5 1,2 7-30,3 1 1,-1-1 182,8 0 1,-3 2 57,3 4 1,3-9-121,-3 3 0,3-4-329,2 5 1,2-1 92,4 0 0,-3-2-92,3-3 0,-4 1-96,-2-7 1,0 2-397,1-2 1,-1-5 65,0 5 0,-5 2-336,-1-2 1,-5-1-922,5-5 792,-7 0 862,4 0 0,-1 0 0,3 0 0</inkml:trace>
</inkml:ink>
</file>

<file path=ppt/ink/ink1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16:56.5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52 8267,'6'-17'98,"-1"0"1,9 7-747,-3 4 0,5 4 158,1 2 0,0 2 490,0 4 0,6 4 580,0 7 0,2 8 957,-2 4 0,-3 3-812,3 3 1,-10 5-22,-1 0 0,-9 8-702,3-2 0,-4 4 73,-2 2 0,-11 0-149,-12-1 0,-8 3-494,-21 4 0,-11 3 300,23-27 0,-1 1 0,-1 3 0,0 1 0,-1 0 0,0 0 1</inkml:trace>
</inkml:ink>
</file>

<file path=ppt/ink/ink1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17:00.5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121 69 6614,'10'-8'252,"-3"6"-182,-7-5 0,2 5 71,4-4 67,-4 4-87,5-5 1,-7 5 126,0-4 232,8 4 23,-6-6-257,13 8-95,-13 0 0,8-2 81,-4-3-22,-4 3-15,5-6-283,-7 8 264,8 0-86,-6 0-4,13 0-141,-5 0 0,1 0 79,1 0 1,-6 2 18,5 4 10,1-4 0,5 11 71,0-7-78,0 7 0,1-5 1,-1 3 0,0 3-21,0-8 0,1 7 0,-1-2 1,0-1-48,0 2 0,3-7 63,3 7 0,-4-1-54,4 7 1,-4-7 1,-2 1 1,2-7-15,4 7 1,-4-3 13,4 3 0,-3 1-19,-3-7 23,0 8 1,0-7-14,1 5 9,-1 3 9,-7-5 0,5-1 1,-13-1 159,13 0 15,-13-7-75,6 15 1,-8-12 17,0 7 0,-8-5-47,-3 5 1,-1-5 16,-5 6 0,1-1-68,-12 6 0,5 6 52,-6 0 0,-6 2-224,-5-2 1,-6 2-45,6 4 1,-6 4-79,6-5 1,-8-1 104,2 2 0,3-2-140,3 2 1,4-3 166,1-3-205,1-3 121,-1 5 1,6-6-152,1 4 0,12-4 125,-1 4 1,6-10-685,-1-1 937,-3-1 0,13 7 0,-6-1 0</inkml:trace>
</inkml:ink>
</file>

<file path=ppt/ink/ink1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17:01.6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18 760 8347,'0'-10'-245,"0"2"1,7 3 566,5-1-183,3 0 0,3-1-9,-1-5 1,6 1 128,0-7 0,7 5-192,-1-10 0,2 4-34,-2 1 1,1-1-369,-7-4 0,6 4 129,-6-4 1,0-2 26,-6 2 0,-1-8 92,-5 3 1,3-5 84,-9-1 0,1-1-34,-6 1 1,0-1 1,0 1 1,0 5 31,0 0 0,0 6 176,0-6 1,0 14-34,0-2 0,0 3-107,0-3 1,-2 7-38,-4 5 1,3-3-37,-9 2 1,1 0-17,-7 6 1,7 0 40,-1 0 1,7 6-15,-7 0 0,6 5-11,-5-5 1,5 8 3,-5-3 0,5 6 87,-6 6 1,7-2-70,-7 8 0,2 0 188,-1 6 1,-4 5-27,3 0 0,-3 8 101,-2-2 0,-1 2-156,1-2 1,-2 10 17,-4-5 1,4 3-52,-4-8 1,5 2-11,7-8 0,-4 0-107,3-5 1,4-6 88,3-1 1,-3-6-379,2 1 99,0-4 177,6-2 1,0-5 23,0-1 27,0-7 191,0 4 459,0-8-763,0-8 218,0-2-272,0-7 1,0 0 89,0 0 1,0-1-68,0 1 1,2 0 19,4-1 1,-2 1-181,7 0 0,1 0 53,5-1 0,1-5 85,-1 0 1,0 0 283,0 6 0,6 0-153,0 0 1,6 1 281,-6 5 1,6-5-33,-6 5 1,6 3-72,-6 3 0,2-3 53,-2 2-82,-4 0 1,6 6-56,-8 0 0,-6 6-34,1 0 0,-8 7-152,1-1 0,-3-3 104,-2 3 1,0-1-11,0 7 1,0-1 46,0 0 0,-7-1-3,-5-5 1,3 4 43,-3-3 0,1 3 19,-7 2 1,-1-1-49,-4-5 1,4 5 14,-4-5 1,2 4-46,-2 3 1,4-7 42,-4 1 1,-2-3-25,2 3 0,0 1 2,6-7 0,5 2-9,1-3 0,5-3 114,-6 4 204,8-4-156,-3-2 23,7 0 16,0 0 0,7-6-113,5 1 0,-2-1 192,1 6-109,1 0 0,5 0 185,0 0 0,0 7-72,1 5 1,-1-2 720,0 1-602,0 1 0,1 5 65,-1 0 1,0-2-541,0-3 1,1 3 161,-1-3 0,0-3-177,0 3 1,1-6-313,-1 5 1,0-5-406,0 5 0,1-5 74,-1 6 0,6-9-1485,0 3 2228,-8 4 0,1-8 0,-7 5 0</inkml:trace>
</inkml:ink>
</file>

<file path=ppt/ink/ink1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17:01.8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18 8263,'2'-9'3951,"3"3"-3936,-3 4-380,6 2-56,-8 0 1,-2 2-164,-4 4 0,-13 11 584,-15 12 0,-9 11 0,-8 4 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47:48.6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69 104 6111,'-9'0'-311,"1"0"293,0 0 218,6 0 1,-7 0-81,3 0 248,4 0-8,-6-7 182,1 5-437,5-6 0,-6 6 221,8-4-189,0 4 1,0-7 166,0 3-254,0 4 1,2-11 171,4 7-30,3-8 1,9 11-76,-1-9 0,0 8 84,1-2 1,1 4-160,4 2 0,-4 2-124,4 4 1,-4-2-269,-1 8 1,-1-7 162,0 7 0,-5-6-324,-1 5 1,-7-5 47,2 5 463,-4 1 0,-2 5 0,0 1 0</inkml:trace>
</inkml:ink>
</file>

<file path=ppt/ink/ink1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17:02.7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52 8273,'-10'-9'-716,"3"1"297,7 8 610,0 0 54,7-8 0,3 7-58,7-5 1,6 4-73,0 2 0,8 0-25,-2 0 0,3 0-9,3 0 1,1 0 14,4 0 1,4 0 7,8 0 1,0 0-11,0 0 1,1 0-60,5 0 0,-4 0 0,3 0 0,-3-6-17,-2 0 0,-8 1-95,-4 5 1,-4 0-53,-1 0 0,-8 0 92,-4 0 0,-4 0-160,-2 0 89,0 0 0,-5 0-331,-1 0 52,-7 0 18,4 0 1,-18 5-404,-7 1 772,0 8 0,-23-5 0,3 8 0</inkml:trace>
</inkml:ink>
</file>

<file path=ppt/ink/ink1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17:03.0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18 8277,'-9'0'-725,"-1"0"561,4 0 351,5 0-353,-7 0 227,16 0 1,1 0 127,8 0 0,1 0-30,-1 0 1,8 0 8,4 0 1,3 0-20,3 0 0,7 0-15,4 0 1,4 0 81,1 0 0,3 0-55,4 0 0,-3-6-138,9 0 1,-9 0-22,3 6 1,-10 0-262,-2 0 1,-8 0 107,2 0 0,-9 2-173,-2 4 0,-8-4 41,2 4 0,-4-4-516,-2-2 206,-7 0 593,-3 0 0,1 0 0,2 0 0</inkml:trace>
</inkml:ink>
</file>

<file path=ppt/ink/ink1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17:03.3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85 8341,'0'-11'-734,"0"-1"639,8 8 0,1-9 434,8 7 0,-5-5-48,-1 5 1,1 0 113,5 6 1,6-6-162,0 1 1,2 1-11,-2 9 0,2-1-75,4 8 1,3 1 44,-3 10 1,4-2 16,1 8 1,-5-6-59,0 6 0,-6-8-122,6 2 1,-10 2 50,-2-2 1,0 0-211,-5-6 1,-5 6-26,-1 0 0,-4 2 99,-2-2 0,-15-2-515,-8 8 1,-10 0-5,-7 5 0,-6 3-271,-12 3 0,1-2 224,-12 8 322,11-7 1,-17 3 0,14-8 0</inkml:trace>
</inkml:ink>
</file>

<file path=ppt/ink/ink1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17:04.0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207 121 8369,'0'-17'-1646,"0"0"1554,0 0 1,2 1 726,4 5-261,-4-5-150,5 14-60,-7-13 86,0 13-282,8-6 0,-6 10 75,4 4 1,-4 0-2,-2 11 1,0 4 75,0 14 0,-6 1 100,0 4 1,-7 5-131,1 6 1,-3 3-7,-2 4 1,-3-3-146,-3 8 0,4-7 169,-4 2 0,4-11-122,2-1 1,1-7 20,5 1 0,-2-11-183,7-6 0,0-4 76,6-2-351,0-7-136,0 5 455,0-13 1,0 4-46,0-12 0,2-3 18,4-9 161,-4 1 0,21-8 0,-4-2 0</inkml:trace>
</inkml:ink>
</file>

<file path=ppt/ink/ink1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17:04.4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0 139 8532,'2'-18'-81,"4"1"1,-2 0-112,7 0 0,1 5 283,5 1 1,6 1 32,0-1 0,10-3 71,1 8 1,3 1-126,9 5 1,0 0 177,5 0 0,-1 0-84,-4 0 1,4 9-76,-4 8 1,-4 3-45,-1 8 1,-11-5-110,-1 6 0,-10-6 77,-2 6 0,-1-2-187,-10 2 1,-1 1 110,-5-7 1,-7 6 59,-5-6 1,-11 6-150,-6-6 0,-3 6 115,-3-6 1,-7 5-193,-4-5 0,-2 6-64,2-6 1,-4 0-522,4-6 814,4 1 0,-8 7 0,6 1 0</inkml:trace>
</inkml:ink>
</file>

<file path=ppt/ink/ink1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17:05.0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519 53 8217,'-16'-8'-66,"5"-4"58,-5 5-36,15-9 1,-9 15-158,4-5 0,2 4 164,-7 2 1,5 0-130,-5 0 1,-1 0-138,-5 0 337,0 0 1,-1 2-14,1 4 0,-2 1-9,-4 5 1,4 1 86,-4-7 1,4 7-49,1-1 0,-5 3 172,0 2 1,-2 3-100,2 3 1,4-2 96,-4 7 1,4-1-155,2 2 0,1 4-10,5-5 1,-3 3 9,9-2 1,-1 2-22,6-8 1,0 0-19,0-6 0,8-6-130,3 1 0,4-8 82,3 1 1,7-3 44,3-2 1,5 0-216,2 0 1,-1-7 8,1-5 1,-1 1-111,1-7 1,-7 11 127,1-11 1,-8 5 32,2-4 0,-4 0 65,-1-1 0,-7 3-91,1 3 598,-9-3-230,5 13 15,-8-6 0,-2 8 43,-4 0 0,3 8-120,-9 4 1,3 3 42,-3 2 0,-1 1-21,7-1 1,-2 2-91,2 4 0,5-4-140,-5 4 0,4 2-239,2-2 0,0 0-26,0-6-108,0 1 0,0-1 137,0 0 0,0-5-36,0-1 1,0-5-133,0 5 462,0-7 0,8 4 0,1-8 0</inkml:trace>
</inkml:ink>
</file>

<file path=ppt/ink/ink1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17:05.18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53 8217,'-10'0'2016,"3"-2"-2045,7-4 0,7 4 67,5-4 1,9-1 132,2 1 1,8-2-171,-2 2 0,3 4-296,3-3 1,-1 3-61,1 2 1,-1 2-1030,1 3 1384,-1 5 0,-7 7 0,-2 1 0</inkml:trace>
</inkml:ink>
</file>

<file path=ppt/ink/ink1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17:05.4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18 8442,'-10'-10'-694,"-5"3"0,7 8 783,-3 5 7,-5 11 0,9 5 111,-5 6 1,-3 3 281,3 9 0,3-1-164,-3 7 0,8-6-184,-1 6 1,3-6-149,2 6 0,0-8-146,0 3 0,7-5-248,5-1 1,3-8 204,3-4 196,6 3 0,3-6 0,8 4 0</inkml:trace>
</inkml:ink>
</file>

<file path=ppt/ink/ink1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17:06.2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35 587 8355,'0'-17'0,"2"2"-16,3 3 0,-1-1-122,8 7 0,5-8 18,6 3 1,0-2 221,-6 1 1,1-3-128,-1 3 0,0-5 150,0-6 1,1 4-237,-1-4 1,-6 2 13,1-2 0,-3 2-187,3-8 0,1 0 146,-7-6 0,0 3 44,-6 3 0,0-2 57,0 8 304,0-7-240,-8 11 0,4-4 163,-7 11 0,5 4-89,-5 8-40,7 0 65,-12 0 1,9 8-23,-5 4 0,-1 5 5,7 6 0,-5-2-7,5 8 1,-6 5 116,7 6 0,-9 3-97,3-3 0,1-2 16,-1 8 1,1-5 30,-2 5 0,-3-8-31,4 2 0,3-3-165,2-3 0,-1 1 62,1-1 1,0-5-157,6 0 0,-6-6 78,1 5 0,-1-6-422,6 1 254,0-4 0,-6-2 115,0 0-3,1-7 8,5-3 0,-2-7 419,-4 0-172,4 0 0,-6-7-100,8-5 1,0-3-21,0-2 0,0-1 8,0 1 1,2-8-51,4-3 0,-2 3-144,7 2 1,3-2-127,9 2 0,-4 0 67,4 5 0,4 1 124,1 0 1,-3 2 37,-2 3 0,4-1 115,2 7 0,-4 0-106,-2 6 1,-4 0 181,-2 0-88,1 0 147,-1 8 0,-2 1-156,-3 9 0,-5-1-5,-7 0 0,-5 0-165,-1 1 0,-8-1 86,3 0 1,-4-5-132,-3-1 0,5-1 144,-4 1 0,3-3-59,-9-8 61,4 0 0,2 0 10,0 0-216,-1 0 183,1 0 1,6 0-154,-1 0 221,8-8 4,-3 6 19,7-5 100,0 14 0,0 3-8,0 7 1,5 0 248,1 1 0,2-1 258,-3 0 1,3 0-219,4 1 0,3-7 104,-3 1 1,3-3-123,2 3 0,0 3-253,1-3 1,-1-3-176,0 3 1,0-7-379,1 7 1,3-6-39,-4 5 0,4-7-600,-9 2 0,3 1-785,2-1 1820,-7 0 0,5-6 0,-5 0 0</inkml:trace>
</inkml:ink>
</file>

<file path=ppt/ink/ink1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17:06.4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16 8404,'8'-9'570,"1"3"-348,8 12 1,1 3 403,-1 9 0,0 6-28,0 5 0,1 6-242,-1 5 0,0-2-174,0 8 0,-7-5-97,-4 5 0,-4 0-1037,-2 5 0,-4 1 585,-8 0 1,-1-2-753,-16-4 0,6-4 1119,-6-7 0,1 7 0,-7 2 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47:51.1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277 104 8344,'10'-25'2258,"-5"-4"-619,5 4-1054,-8 8 1,13 9-251,-3 8 1,-3 0-256,3 0 0,-6 0-342,5 0-31,-7 0 254,4 0 1,-8 2 119,0 4 0,-2 5-59,-4 12 0,-5 6-677,-12 12 0,-4-3 135,-8 8 1,0-2 107,1 2 1,-1-3 129,1-9 1,5 1 362,0-1 0,8-7-103,-2-4 0,9-3 224,3-3-324,7 0 87,-4 1 1,10-3 122,4-4 0,0-3-82,11-8 1,-3 0-20,9 0 0,-4 6-2,-2 0 1,6-1-146,0-5 0,-2 2 66,-9 4 0,3-2-105,-3 7 177,-5 1 0,1 5-5,-8 1 0,-2 5 290,-4 0 1,3 6-108,-9-6 0,3 5 80,-3-5 0,4 2-107,8-2 0,0-3 88,0 3 0,8-4 18,4-2 0,5 1 67,6-1 1,-2 0-54,8 0 0,-2-1 141,2-5 0,1 5-525,-7-5 1,0-1 90,-5 1 0,-3-5-571,-3 6 0,-5-1 228,-7 6 1,0-5-761,0 0 337,0-1-185,-7 6 490,-3 1 1,-7-9 31,-1-3 0,1-6 473,0-6 0,0-11 0,-1-10 0</inkml:trace>
</inkml:ink>
</file>

<file path=ppt/ink/ink1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17:06.7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8303,'15'-11'605,"-3"-1"1,3 8 116,-4-2-403,12 5 0,-3 1 152,3 0 1,-2 0-215,2 0 0,-4 0-96,4 0 1,2 0-164,-2 0 1,0 0-397,-6 0 1,0 5-110,1 1 1,-9 8-1352,-3-3 1858,-4 4 0,-2 3 0,0-1 0</inkml:trace>
</inkml:ink>
</file>

<file path=ppt/ink/ink1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17:06.9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17 8303,'27'0'2107,"4"0"-1494,-8 0 1,8 0-369,-3 0 1,5-1-106,2-5 0,-1 4-185,1-4 0,1 4-310,4 2 0,-3 0-637,3 0 0,2 0-436,-2 0 1428,1 0 0,-7 0 0,1 0 0</inkml:trace>
</inkml:ink>
</file>

<file path=ppt/ink/ink1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17:07.3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449 87 8241,'8'-27'0,"-6"8"0,4 7 0,1 7 843,-1-7-279,7 8 130,-11-3-301,6 7-342,-8 0 0,-2 1-7,-4 5 1,-3 10-144,-8 7 0,-1 7-6,1-1 0,0 6 191,-1 5 0,7-4-6,-1 4 1,7 3-60,-7-3 0,8 0 86,-1-5 1,3-1-32,2 1 1,7-7 25,5 1 0,3-8-36,2 2 1,1-3 16,-1-3 0,2-2 61,4-3 1,2-5-53,4-7 0,3 0 30,-3 0 0,4-2-46,1-3 0,-1-7 213,-4-11 1,3-4-76,-3-7 1,4-3-53,1-3 1,-7-4 56,-4-8 0,-4 8-17,-2 4 0,-7 3 473,-4 3 0,-4-1-154,-2 1 0,-10 7-402,-7 4 1,-10 0 84,-13 6 0,-12-2-1551,-11 13 1,-6 2 13,-6 10 0,-4 3-3372,-7 9 4705,0 7 0,1-1 0,1 13 0,-2 5 0,41-20 0,0 0 0</inkml:trace>
</inkml:ink>
</file>

<file path=ppt/ink/ink1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17:25.8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1 121 8197,'0'-9'142,"0"-7"0,6 12-38,-1-7 82,1 7 47,-6-11 0,2 13 91,4-4 1,-2-2 256,7 3-291,1-9 1,3 10 26,-4-7 1,5 7-135,-5-2 1,-1 4-76,1 2 0,1 0 32,5 0 0,-5 0-308,-1 0 1,-5 2-98,5 4 1,-1 4 170,1 7 0,-3 0-169,-8 0 1,0 1 90,0-1 0,0 2 2,0 4 0,0-4 127,0 4 0,-8-4 137,-3-1 1,-4-1-16,-3 0 0,1 0 258,0 1 1,0-1-110,-1 0 0,7-5 252,-1-1 1,3-5 287,-3 5-314,5-7-213,7 12-82,0-14 1,1 7-172,5-3 132,4-4 1,9 6-28,4-8 0,-4 0-212,4 0 1,2 0-9,-2 0 1,6-6-580,-6 0 0,2-5 353,-2 5 0,-4-6-396,4 6 1,-10-5-90,-1 5 0,-6-1 838,5 1 0,-7-4 0,4-7 0</inkml:trace>
</inkml:ink>
</file>

<file path=ppt/ink/ink1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17:26.7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293 380 8369,'-7'-17'0,"3"2"-244,-8 3 0,9-3-270,-3 3 1,-2 3 353,2-3 0,-1 1 183,1-7 0,4 7 237,-4-1-170,4 1 0,0-4 102,-3 3-200,3-3 1,-6 5 0,14-1 37,0-1 1,7 6-14,-1-5 1,-3 1 49,3-1 0,-1-3-22,6 9 1,6-7-10,0 6 0,2-5-5,-2 5 0,-3-2-50,3 3 1,3 3 28,3-4 1,-2-2-2,2 3 0,-1-1 46,7 6 1,-2-6-7,-5 0 1,5 1 39,-4 5 1,3 0-61,3 0 0,-6 0 61,-1 0 0,-1 0-39,2 0 1,2 0-86,-8 0 0,5 1 59,-5 5 1,2-2-6,-2 8 1,-2-7-13,8 7 1,-8-6-13,2 5 0,-4 1-9,-1 5 0,5-6 24,0 1 0,0-1-7,-6 7 1,0-7 9,0 1 1,-5-3 0,-1 3 0,1 3 38,5-3 0,-1 3 4,-5 2 0,4 0-47,-3 1 1,-2-1 3,1 0 0,-7 2-11,2 4 0,1-4 24,-1 4 0,0 2-97,-6-2 1,0 0 64,0-5 0,0 5-9,0 0 0,-2 2 49,-4-2 1,2-4-4,-7 4 0,5-2-1,-5 2 0,-1-2 10,-5 8 0,-2-8 128,-4 2 1,3 2-131,-3-2 0,-2 2 3,2-2 1,-7-4 14,1 4 1,2 2-14,-2-2 1,1 2-25,-7-2 0,6-4-3,1 4 1,-1-4 24,-6-2 1,1 1-5,-1-1 0,3 0-86,3 0 1,-4-1 72,5-5 0,-5 3-9,-1-9 1,5 7 71,0-6 0,2-1 5,-2-5 0,-3 0-67,3 0 0,-4-1 10,-1-5 1,-1-4 23,1-7 1,-1-2 7,1-4 0,1 2 306,5-8 1,-3 2-95,8-2 1,-6-1 66,6 7 0,0-8-89,6 2 1,0 2 52,-1-1 0,1 5-161,0-6 0,1 6 37,5-6 0,-2 6-37,7-6 0,0 2-182,6-1 1,0-5-128,0 4 1,0-3 78,0-3 0,6 1 5,0-1 0,7 3 49,-2 3 1,5-4-138,1 4 1,2 3 76,4-3 1,-4 6-151,4-6 1,-1 12-234,1-6 1,-4 13-486,4-7 0,2 5 954,-2 1 0,7 3 0,-3 8 0</inkml:trace>
</inkml:ink>
</file>

<file path=ppt/ink/ink1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17:30.5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18 7000,'-2'-9'-192,"-3"3"0,-5 4 0,-7 2 0</inkml:trace>
</inkml:ink>
</file>

<file path=ppt/ink/ink1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17:31.6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173 121 8394,'0'-9'-1520,"0"-1"1627,0 4 1,0 3 98,0-9-61,0 8-11,0-11 1,2 7-1,4-3 1,-4 1 65,4 4-30,-4 5-99,-2-7 11,0 0-138,0 6 204,0-5-342,0 7 193,0 7-13,0-5 0,-2 12 65,-4-9 0,4 3 44,-4-2 62,4-4 36,-5 13-8,5-5 1,-8 7-118,5 0 1,3 2 173,-4 4 1,4-2-53,2 8 0,-6 0 75,0 5 0,1 9-151,5 3 0,-8 3-7,-3 3 1,1 6-20,-2-1 0,3 5-93,-3-11 1,-1-3-134,7-13 1,-5-1 47,5 1 1,-2-8 815,2-4-106,5-4-38,-7-2-297,8 0 44,0 1-141,0-9-59,0-1 1,0-6-790,0 4 379,0-4-751,0 5 380,0-14 0,0-5-385,0-11 0,0 2 258,0-8 779,0 0 0,0-13 0,0-2 0</inkml:trace>
</inkml:ink>
</file>

<file path=ppt/ink/ink1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17:31.9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1 276 8202,'0'-17'-480,"0"0"352,0-1 1,6 1 9,-1 0 0,7 0 165,-6-1 1,7 3 214,-1 3 1,-3-3-47,3 4 1,-1-3-100,6 3 1,6-5-82,0 5 1,8-4 13,-2-3 1,3 9 3,3 3 0,-1 4 26,1 2 0,1 0 10,5 0 1,-5 8-1,4 3 1,-3 5 4,-3 1 0,-1 6-178,-4 0 1,-4 6 141,-8-6 1,-6 2-64,1-2 0,-6-4 123,5 4 1,-7-4 159,2-2 0,-6 6-171,-6 0 0,-4 2 94,-7-2 1,-8-4-86,-4 4 1,1 2 30,-7-2 0,3 6-484,-14-6 1,7 6 178,-1-6 0,-2 0-1534,1-6 1691,-6 0 0,2 0 0,-6 1 0</inkml:trace>
</inkml:ink>
</file>

<file path=ppt/ink/ink1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17:32.5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52 8179,'0'-12'0,"0"1"190,0 7 0,0-6 343,0 5 24,0 3-253,0-6-352,0 8 0,0 2 39,0 4 0,0 3 203,0 9 1,0 5 16,0 0 1,-2 7-38,-4-1 0,2-2 7,-7 2 0,5-1-110,-6 7 0,9-6-4,-3-1 0,-2-5-3,2 6 1,1-8-149,5 2 0,-6 2-37,0-2 1,0 0 6,6-6-788,0 1 9,0-1-326,0 0 135,0-7 1084,0-3 0,0-7 0,0 0 0</inkml:trace>
</inkml:ink>
</file>

<file path=ppt/ink/ink1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17:32.9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466 35 8364,'0'-17'-1566,"0"7"1241,0 3 446,-8 7 0,-1 6 220,-8-1 0,1 9-171,5-3 1,-5 5-324,5 1 0,-10 6 117,-2 0 0,-6 6-9,6-6 1,-6 2-17,6-2 0,-7-2-8,1 7 0,4-12 40,2 1 1,-2-5-93,2-1 480,0 4-234,6-13 459,-1 6-25,9-8-11,1 0-401,8 0 0,8 0 39,3 0 0,5 0 106,1 0 1,2 0 202,4 0 1,-2 6 97,8-1 1,-6 9-143,6-3 0,-8 3-631,2-3 1,-2 5-269,2-5 0,-4 4-361,4 3 1,-4-1 395,-1 0 1,-1 0 412,0 1 0,0-1 0,1 0 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47:51.3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87 8427,'17'-26'673,"1"2"1,-5 11 956,4 1 1,-3 9-563,9-3-939,-4 4 0,-2 2-2630,1 0 1835,-1 0 0,-2 8-1604,-3 3 2270,3 5 0,-13 1 0,6 0 0</inkml:trace>
</inkml:ink>
</file>

<file path=ppt/ink/ink1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17:33.5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0 12401,'0'18'109,"0"-7"-34,0 1 0,0-1-158,0 6 1,0 1-246,0-1 1,0 0 75,0 0-260,0 1 187,0-1-90,-7-7 136,5-3-9,-6-7 217,8 0-792,0 0 574,8-7 1,-1-3-11,5-7 0,3 5 9,-3 1 1,3-1 52,2-5 0,-1 5 232,-5 1 1,5 5 222,-5-5 1,-1 7 1479,1-2-1311,-7 4 0,6 2 1181,-5 0-546,-3 0-567,6 0 0,-6 6-281,4 0 0,-5 7-427,5-1 25,-4 3 0,4 2-432,0 0 1,1-5-474,-1-1 1,-2-7-91,7 2 1223,1 4 0,5-8 0,0 5 0</inkml:trace>
</inkml:ink>
</file>

<file path=ppt/ink/ink1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17:34.10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52 8265,'0'-17'75,"0"8"240,-8-7-233,6 14 1,-7-5-234,3 7 0,2 0 227,-7 0 0,5 9 0,-6 9 0,1 6 294,-6 11 1,1 1-85,5 5 0,-3-3-129,9 8 0,-1-6-182,6 6 0,0-7-254,0 1 0,0 2-2,0-2 1,7-5-382,5-6 0,3-8-255,3 2 917,-1-12 0,15 5 0,5-7 0</inkml:trace>
</inkml:ink>
</file>

<file path=ppt/ink/ink1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17:34.8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0 535 8561,'6'-11'13,"0"-1"-505,7 1 1,-3-7 908,7 1 0,-5 0-147,-1-1 1,1 7 46,5-1 1,0 1-319,0-6 0,1 5-320,-1 1 1,-6-1 198,1-5 1,-6-2-103,5-4 1,-7 2 150,2-8 1,-4 6-23,-2-6 0,0 6-96,0-6 116,0 8-37,0-4 0,-8 8 256,-4 0 1,5 5 5,1 1 0,-2 5-52,3-5-17,-9 7 29,5-4-55,-9 8 1,3 2-10,3 4 0,-1-2-182,7 7 1,-5 1 149,5 5 1,-5 2 72,5 4 0,-6 2-92,7 4 1,-3 3 163,2-3 0,4 4-58,-4 1 0,3 5-37,-3-5 1,4 4 4,-4-9 1,4 4 9,2 1 1,0 1-39,0-1 0,0-5-19,0 0 1,0-6-130,0 6 1,0-8 111,0 2 0,0-4-23,0-2-10,0-7 3,0 5 151,0-13 296,0 6-257,0-8-59,0 0-246,0-8 147,0-2 1,0-7-111,0 0 1,0 0-9,0-1 0,8 7-255,3-1 1,5 1 112,1-6 0,0-1-77,1 1 0,5 2 132,0 3 0,5-3 42,-5 3 1,0 3 356,-5-3 0,-1 8 155,0-1 68,0 3-231,1 2 0,-7 0 521,1 0-573,-9 0 0,5 7-242,-8 5 0,0 3-237,0 3 1,-8 1 174,-3 4 0,-4-4-262,-3 4 1,1-4 124,0-2 1,0-1 79,-1-5 1,1 3 78,0-9 0,5 1 261,1-6-119,-1 8 590,-5-6-230,7 5 0,3-9 24,7-3 62,0 3 1,2-6-88,3 8 0,-1 0-15,8 0 0,-6 0-5,5 0 0,1 0 270,5 0 1,0 0-240,0 0 0,1 6 73,-1 0 1,-6 7-505,1-1 1,-1-3 156,7 3-243,-1-1 1,0 4-39,0-3 1,-5 1-1684,-1-7 1036,1 8 1,5-7 830,0 5 0,-7 3 0,-2-5 0</inkml:trace>
</inkml:ink>
</file>

<file path=ppt/ink/ink1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17:35.1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8337,'17'0'404,"0"0"0,2 0-21,4 0 1,-3 8-103,3 4 1,-4 3 120,-2 2 0,0 2 246,1 4 1,-3-2 11,-4 8-466,5 0 1,-14 6-185,3-1 0,-3 1-331,-2-1 1,-13 8-230,-4 4 0,-12 2-1596,0-2 2146,4 4 0,-15-14 0,4 7 0</inkml:trace>
</inkml:ink>
</file>

<file path=ppt/ink/ink1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17:35.8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52 8019,'23'0'-104,"0"0"0,0-2 813,-6-3 0,8 1 391,4-8-710,3 8 1,1-9-17,-5 7 1,5 0-155,-4 6 0,-4 0-212,-2 0 1,-4 0-295,-2 0 1,0 0-635,1 0 0,-7 8 539,1 4 0,-8 3 381,1 2 0,-3 0 0,-2 1 0</inkml:trace>
</inkml:ink>
</file>

<file path=ppt/ink/ink1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17: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86 8185,'-10'-11'0,"5"-1"333,3 9 1,11-11 416,8 8 1,10-1-157,14 1 1,5 4-267,11-4 1,3-1-850,3 1 0,4 0 59,-4 6 260,-3 8 0,7 9 0,-6 10 0</inkml:trace>
</inkml:ink>
</file>

<file path=ppt/ink/ink1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17:39.306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36 777 9104,'1'-10'-530,"5"5"0,-2-5 371,8-1 0,-1 1 178,6-1-57,1-1 0,-1-3 52,0 3 1,0-3 120,1 3 0,-1-3-138,0-2 0,0-1-25,1 1 0,-1 0 80,0 0 1,0-1-42,1 1 0,-1 0-136,0 0 0,0-1 74,1 1 1,-1-6-16,0 0 0,-2 0-13,-3 6 1,1-6-3,-7 0 0,0-2 39,-6 2 1,0 2 7,0-8 0,0 6 126,0-6 0,-2 8-135,-4-2 1,2-2 172,-7 2 1,5 2-137,-5 10 0,5-3 27,-6 9 1,9-3-68,-3 2 4,-4 4 0,6-5 190,-7 7-77,7 0 0,-9 1 53,7 5 1,-6-2-106,7 8 1,-7-5 69,6 10 1,-7-1-67,1 13 1,3-1-14,-3 7 1,3 1-8,-3 5 1,-3 3-6,3 7 1,-3 9 52,-2 3 0,0-2-12,-1 3 0,1-1 20,0 6 1,0-6-35,-1 1 1,-3-11 18,4-1 0,-2-2 70,13-10 0,-6-5 7,7-7 1,-1-7-78,6 2 1,0-9 13,0-3 0,0-5-111,0 6-22,0-9-439,0 5 177,0-8 297,0 0-76,0-8 1,0-1-191,0-8 0,2-6 173,4 0 0,-4-6-126,3 6 1,3-6 188,-2 6 0,5-8 2,-5 3 1,7 3 69,-1 2 0,3-2-105,3 2 1,5-6 207,0 6 1,1 0-46,-1 6 0,-1-2 145,6-4 0,1 3-151,6-3 0,-1 4 144,1 2 1,-1 2-81,1 3 0,-7-1 15,1 7 1,-8 0-52,2 6 1,-4 0-7,-1 0 0,-7 0-144,1 0 0,-8 8 78,1 3 0,-3 5-140,-2 1 0,-7 6 84,-5 0 1,2 0-182,-1-6 1,-1 2 158,-5 4 0,-6-7-21,0 7 1,-6-14-8,6 9 1,-2-5 26,2 4 0,4-7 28,-4-4 0,4 1-30,2-1 1,0 0 14,-1-6 0,7 6-162,-1-1-10,9 1 142,-5-6 56,8 0 0,2 0 105,4 0 1,-3 0-194,9 0 430,-1-8 1,7 6 53,-1-3 1,-6 3 53,1 2 1,-1 6-56,7-1 1,-7 9 120,1-3 0,-1 5-161,6 1 1,-5 6 112,-1 0 1,1 0-127,5-6 0,-5 6-33,-1 0 1,-1 0-426,1-6 0,5 1-248,-5-1 1,-1 0-332,1 0 1,-5-5-439,5-1 1163,1-7 0,5 12 0,0-7 0</inkml:trace>
</inkml:ink>
</file>

<file path=ppt/ink/ink1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17:39.5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18 8268,'-2'-10'3,"-4"4"1,2 4 160,-7 2 1,5 2-76,-6 4 0,3 6 118,-3 11 0,-3 3-83,4 9 1,-3 1 76,3 5 0,-5-3 30,5 8 0,3-6-426,2 6 0,4-5 22,2 5 0,0-8-90,0 2 0,10-5 263,7-7 0,1 5 0,6-6 0</inkml:trace>
</inkml:ink>
</file>

<file path=ppt/ink/ink1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17:40.3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53 690 8341,'0'-17'-465,"2"0"387,3 0 1,3-1 77,4 1 0,3 0 94,-4 0 0,10-2 207,2-4 1,0 3-254,-5-3 0,1-2 7,4 2 0,-4-7-174,4 1 0,-4-4 108,-1-1 0,-3-1-109,-4 1 0,-1-1 99,-4 1 0,-4 1 41,3 4-87,-3-3 322,-2 13-134,-7-6 0,3 13-167,-8 1 0,1 7 18,-6-2 1,5 4-162,0 2 1,1 0 131,-6 0 0,-1 0 20,1 0 27,0 8-9,0 2 1,-1 7-19,1 0 1,6 2 21,-1 4 1,6-2 46,-5 8 1,1 0 58,-1 5 0,1 7 193,5-1 1,1 6 68,-8-6 1,8 6-114,-1-6 1,-3 8-18,2-2 1,-2-2-130,3 2 1,3-7-138,-4 1 1,4-3 106,2-3 1,0-5-237,0 0 1,-6-8 67,1 2-270,-1-4 284,6-10 92,0 7-41,0-14 210,0 5 1,0-9-201,0-3 1,0-11-192,0-7 0,0-5 68,0 5 0,2-14-187,4 3 0,-3-5 154,9 5-443,7-1 344,0 8 0,8 2 213,-4 8 0,-2 0-69,8 0 0,-2 1 114,2 5 1,3 3 76,-3 8 1,-4 0 205,-2 0 0,2 0-89,-2 0 1,-2 2 92,-10 4 0,3-2-115,-8 7 1,5 1-26,-5 5 1,0 2-109,-6 4 0,-8-2 67,-4 8 1,-9-8-289,-2 2 1,-2-4 0,2-1 0,2-7 125,-8 1 0,8-9 103,-2 3 1,4-4 94,2-2 1,0-2-159,-1-4 132,9 4-100,-6-13 99,13 6 1,-6-3-23,8 1 233,0 7 1,8-4 50,3 8 0,4 0 82,3 0 0,-1 6-110,0 0 518,-7 7-486,13-3 1,-12 1-53,12 1 0,-3-1-100,-3 6 0,0-5-276,0-1 0,1 1 136,-1 5 1,0-5-969,0-1 1,1-5 15,-1 5 1,-2-5 888,-3 6 0,11-9 0,-4 5 0</inkml:trace>
</inkml:ink>
</file>

<file path=ppt/ink/ink1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17:40.5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69 8357,'7'-9'682,"3"-7"1,7 9-145,0-5 0,1-1 37,-1 7 0,-6 0-378,1 6 1,-1 0-248,7 0 1,-1 0 147,0 0 0,1 0-155,-1 0 1,0 2-577,0 4 1,1-4 177,-1 4-602,0 3 0,0-1 44,1 3 1013,-9-3 0,6 0 0,-5 1 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47:52.3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35 8804,'8'-17'1207,"-6"7"1,7 2-1052,-3 8 0,-4 8 35,4 4 1,-4 3 283,-2 2 0,0 1-389,0-1 0,0 6 31,0 0 1,0 0-248,0-6 1,0 1-645,0-1 54,0 0 1,8-1 208,3-5 0,4-3-186,3-8 0,7-2 60,4-4 1,-3-3 175,3-9 1,-2-3 346,2 4 0,-2-4 114,-4 9 0,-10 3 151,5-3-316,-13 8 860,11-4 1,-16 16-132,0 4 1,-2 3 82,-10 2 0,-5 1-276,-6-1 1,0 0-88,6 1 0,-1 5-213,1 0 0,0-2 127,-1-10 0,9 5-572,3-5 0,4-1 33,2 1 1,0-5-132,0 6 1,2-9 192,4 3 1,3 2 35,9-2 0,-1 1 172,0-1 1,-1-2 16,-5 8 0,3-1-1,-9 6 0,1 1-54,-6-1 1,-2 2 279,-3 4 1,-13-2-49,-11 8 0,3-2 342,-3 2 0,0 2 3,-6-8 0,1 6 186,-1-6 1,2 0-141,5-6 1,3 0-115,7 1 0,7-1-302,-1 0 0,8-5 393,-1-1-831,3-7 0,9 9 5,5-7 1,11 0-227,6-6 1,5-2 130,7-4 1,9-3-308,7-9 0,-1 9 359,-10 3 1,2-2-16,-7 3 0,-1-1 727,-5 6 1,-7 7-249,1 5 0,-13 3 759,1 3 1,-11 5-197,-1 0 0,-3 2 126,-2-2 1,-2-4-458,-3 4 1,-11 2-184,-7-2 0,0 0 35,6-6 0,0-5-233,-1 0 1,7-9-1246,-1 3 1009,1-4 1,-7-8-609,1 1 0,8-15 106,3 3 1,4-6-75,2 0 0,0-4 479,0-8 1,0 3 395,0 3 0,0-4 0,6 14 0,-1-4 1029,1 11-797,-6 5 1,0 9 1075,0 3 1,-2 5 621,-4 7-121,5 1-1495,-15 7 1,14-6-555,-4 4 107,5-4-77,1-2 0,1-7-917,5-4 1,10-4 552,7-2 1,7-8-1810,-1-3 2383,4-5 0,1-9 0,1-2 0</inkml:trace>
</inkml:ink>
</file>

<file path=ppt/ink/ink1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17:40.8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0 121 8357,'2'-15'104,"4"4"0,-2-5 191,7 5 0,-1 1 564,2-1-155,3-1 125,-6-5-410,1 7 4,5 3-241,-13 7 1,8 7-196,-4 5 0,-4 9 244,3 2 0,-3 10-41,-2 1 0,0 1-354,0 5 0,-2 2-353,-3-2 0,3 8-415,-4-2 1,2 2 457,-2-2 474,4-4 0,-5 1 0,7 1 0</inkml:trace>
</inkml:ink>
</file>

<file path=ppt/ink/ink1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17:41.7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87 8298,'6'-12'-857,"0"1"428,-1 7 659,3-12 1,-4 9-14,7-5 0,-7 3 356,2 3-435,4 4 1,-7-6 0,9 8 0,-6 0 79,5 0 1,-5 8 5,5 4 0,-5 11 116,6 5 0,-3 13-94,3 5 1,1-2 172,-7 2 0,5 5-326,-5 7 0,0 0-307,-6-7 0,-8 9-186,-3 3 0,-5-4-525,-1-1 0,0-4 925,0-3 0,-8 1 0,-2 0 0</inkml:trace>
</inkml:ink>
</file>

<file path=ppt/ink/ink1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17:42.3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52 8432,'0'-17'-786,"-2"5"320,-4 1 0,4 7 399,-6-4 1,6 8 89,-3 0 63,3 0 1,-12 2 243,8 4 1,-7 5 28,2 12 1,1 4-131,-2 8 1,3 1-27,-3 4 0,3-1-101,3 7 1,4 0-168,-4 6 1,4-6 5,2 0 1,2-2-153,4 2 0,4-4 162,7-8 49,0-7 0,8 6 0,2-6 0</inkml:trace>
</inkml:ink>
</file>

<file path=ppt/ink/ink1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17:43.0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0 674 8351,'0'-18'-100,"2"3"-49,4 4 0,4-5 149,7 5 417,8-5-196,-6-1 0,12-6-306,-8 0 1,6 0 19,-6 6 1,0-6 33,-6 0 0,0-6-32,0 6 1,-1-8-193,-5 3 0,-3-5 183,-8-1 1,0-1-16,0 1 1,-2 1 193,-4 4 0,-2-1-169,-3 7 1,-4 1 281,3 11-230,-3-4 1,-2 11 44,-1-8-42,1 8 0,0-3 20,0 7 0,-1 5 4,1 1 1,2 2-29,3-2 1,-1 3 70,7 9 1,-6 5-61,7 0 0,-7 9 139,6 3 1,1 1 27,5 10 0,0-2 141,0 2 0,-2 10-144,-4-4 1,4 3 70,-4-3 1,4 0-191,2-1 0,0-1-3,0-4 0,0 2-179,0-7 0,0-1 74,0-6 1,0-5-63,0 0 0,0-8-180,0 2-331,0-4 547,0-9 365,0-3-404,0-22 0,0-4-93,0-16 0,0-1 7,0-4 133,0 3 35,0-13 1,6 14 29,0-4 1,9 9-45,3 2 1,-1 8-8,6-2 0,-2 12 103,2 5 0,-4 4 154,4 2 0,-2 0-101,2 0 0,-4 2 144,4 4 0,-3 1-98,-3 5 1,-2 3-60,-3-3 0,1 3-34,-7 2 1,0 0 52,-6 1 1,0-1-158,0 0 1,-2 1-45,-4-1 0,-4 0-152,-7 0 0,0-5 144,0-1 1,-1-7 29,1 2 1,0-4 254,0-2-229,-8 0 0,5-6 243,-3 0 1,12-1 218,5 1 297,4 4-204,2-6-157,0 8 0,2 0-67,4 0 0,-2 6 231,7 0 1,1 1-77,5-1 0,0 2-173,1 3 0,-1 3-238,0-8 1,0 5-251,1-5 1,-1 7-545,0-1 0,0-3 101,1 3 0,-3-1-1575,-4 7 2251,5-1 0,-7 0 0,9 0 0</inkml:trace>
</inkml:ink>
</file>

<file path=ppt/ink/ink1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17:43.2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8330,'0'-10'2492,"0"0"-1516,0 5-582,0 3 0,8-6 30,3 8 0,-1 0 106,1 0 1,7 0-355,5 0 1,2 0 25,-2 0 1,2 2-1059,3 4 0,3-2 12,-8 7 0,6-5-536,-6 5 1,0-5 1379,-6 6 0,0-1 0,1 6 0</inkml:trace>
</inkml:ink>
</file>

<file path=ppt/ink/ink1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17:43.5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 1 8513,'17'0'235,"1"0"-889,-1 0 0,0 0 863,0 0 0,1 0 2346,-1 0-1643,0 8-672,0 1 1,-7 8-621,-4 1 0,-4-1 99,-2 0 0,-8 8-66,-3 4 0,-5-2 10,-1 2 0,-6-8-273,0 2 0,0-4 272,6-2 1,1 0 71,5 1 1,1-3 982,4-4-609,5 5 1,1-12 512,11 7 0,4-7-222,3 2 1,7-4 17,3-2 0,-1 0-177,2 0 0,0 0-330,5 0 1,1-6-200,-1 0 1,-7-2 288,-4 3 0,4-5 0,0-7 0</inkml:trace>
</inkml:ink>
</file>

<file path=ppt/ink/ink1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17:43.7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0 8158,'17'0'639,"0"2"167,1 4 1,-1 3-210,0 9 0,6 7 62,0 3 0,-6 1-158,-5 6 0,-8-5-187,2 11 0,-6 3-734,-6 2 0,-6 4 23,-11 1 1,-4 1-206,-7 0 1,-6 0 601,-1-1 0,1 1 0,6 0 0</inkml:trace>
</inkml:ink>
</file>

<file path=ppt/ink/ink1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17:44.2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53 8310,'17'0'-138,"0"-6"-279,1 0 429,-1 0 1,6 5 469,0-5-273,15 4 1,-15-12-157,12 9 0,-7-1 54,1 6 1,-4 0-243,-8 0 0,1 0-151,-1 0 1,-8 2-653,-3 4 611,4 3 327,-8 8 0,21 1 0,-4-1 0</inkml:trace>
</inkml:ink>
</file>

<file path=ppt/ink/ink1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17:44.3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17 8261,'17'0'337,"1"0"-303,-9 0 0,7 0-217,-5 0 0,10-5 112,2-1 1,0 0-316,-5 6 1,5 0 30,0 0 0,0 0-227,-6 0 582,0 0 0,8 8 0,2 1 0</inkml:trace>
</inkml:ink>
</file>

<file path=ppt/ink/ink1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17:44.4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53 8259,'17'0'4051,"-6"-2"-3228,1-4-863,-1 4 1,1-11-1214,-1 7 0,-5 0 1253,6 6 0,-8-8 0,3-1 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47:52.4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52 8903,'17'-17'0,"1"2"0,-1 3 2913,0 6-1613,-7 5-292,5 8-591,-13 3 1,11 7-308,-7 0 1,0 1-217,-6-1 1,2-5-983,4-1 1,-4 1 742,3 5 1,3-6-1263,-2 1 0,7-8-44,-1 2 1651,-5-5 0,17 7 0,-5 2 0</inkml:trace>
</inkml:ink>
</file>

<file path=ppt/ink/ink1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17:47.2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173 173 8199,'0'-17'-257,"6"-1"-38,0 1 1,-1 6 449,-5-1 206,8 1 1,-6-7-262,4 1 1,-4 6 163,-2-1-69,0 8 1,0-5 72,0 3-41,0 4 67,0-6 36,0 8-125,0 0-201,-8 8 0,-2 5-29,-7 16 1,0 2 121,0 15 0,-6 2-48,0 9 0,0 3-39,5 3 0,1-4-138,0-7 1,7 0 15,5 0 1,3-8-156,2-4 0,7-3-77,5-3 0,9-7-322,2-4 0,8-4 666,-3-2 0,13-7 0,3-2 0</inkml:trace>
</inkml:ink>
</file>

<file path=ppt/ink/ink1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17:48.2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70 656 8221,'0'-9'-2042,"0"1"2042,0 0 0,5 4 0,1-7 0,0 7 0,2-11 0,3 3 0,-1-1 0,1 1 0,1-3 0,5 3 0,0-3 0,0-2 0,1 0 0,-1-1 0,-2 1 0,-3 0 0,3-2 0,-3-4 0,-5 2 0,-1-8 0,2 6 0,-2-6 0,-1 6 0,-5-6 0,0 8 0,0-2 0,0 2 0,0-2 0,0 4 0,0-4 0,0 4 0,0 1 0,-5 7 0,-1-1 0,0 1 0,0-1 0,1 1 0,-1 7 0,-2-4 0,-1 8 0,-9 0 0,7 2 0,-1 4 0,6 4-92,-5 7 1,5 2 98,-5 4 0,5 4 156,-6 7 0,3 1-20,-3 0 0,-3 7 169,4 4 1,1 2-111,-2-2 1,3 4 116,-3-4 1,-1-2-231,7 2 1,-5-8 19,5 2 0,0-3-172,6-3 0,-2-5 56,-3 0 0,3-8-146,-4 2 94,4-4 1,2-8-350,0 1 467,0-8-25,0 3-119,0-7 74,0-7 0,-6-3-228,0-7 0,1 0 145,5-1 1,0 1-75,0 0 1,0 0 13,0-1 1,5 1-401,1 0 471,8 0 0,-5-1 83,8 1 0,1 0 0,-1 0 0,0 5 0,0 1 0,1-1 0,-1-5 0,2 5 0,4 1 0,-4 5-4,4-5 0,-3 7 138,-3-2 0,0 4 621,0 2-539,1 0 1,-1 0-96,0 0 1,-5 2-2,-1 4-158,-7 3 1,4 9-10,-8-1 0,0 0 125,0 0 1,-2-1-228,-4-5 1,2 5 3,-7-5 0,-1-1 84,-5 1 1,0-1 29,-1 1 0,1-1 28,0-4 0,0-4-72,-1 3 0,7-1-315,-1 2 46,1-4 252,-7 5 0,7-7 92,-1 0 129,9 0 224,-5 0-264,8 0 993,0 0 1,6 2-560,-1 4 0,7-2-75,-6 7 1,7-7 272,-1 2 0,3 2-367,2-3 0,1 3-165,-1-2 1,6-4-280,0 4 0,0 1-499,-6-1 0,6 2 257,0-3 1,2-1-1103,-2 8 1434,-4-1 0,14 6 0,-6 1 0</inkml:trace>
</inkml:ink>
</file>

<file path=ppt/ink/ink1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17:48.4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8222,'0'-10'-1271,"2"3"953,4 7 1,4-6 1148,7 0 1,-4 0-189,5 6 0,-5 0-101,10 0 1,-2 0-223,2 0 1,-2 0-72,8 0 0,-2 0-499,2 0 1,3 0 256,-3 0 1,-2 0-1379,2 0 1,-8 2 1370,2 4 0,4-4 0,-1 6 0</inkml:trace>
</inkml:ink>
</file>

<file path=ppt/ink/ink1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17:48.8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191 87 8211,'0'-17'-2417,"0"0"2417,0-1 441,0 9 699,0-7-336,-8 14-614,-2-5 0,-7 9-138,0 3 0,2 7 144,3 11 1,-3-2 57,3 8 1,-3 0-53,-2 5 0,5 1 37,1-1 0,7-5-118,-2 0 0,-2-1-68,3 7 1,-1-2-80,6-5 1,2 3-321,4-8 1,1 2-435,5-2 0,3-10 395,-3 5 0,3-7-732,2 1 1117,0-5 0,1-7 0,-1 0 0</inkml:trace>
</inkml:ink>
</file>

<file path=ppt/ink/ink1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17:49.2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52 8211,'0'-11'0,"0"-1"50,8 8 0,-6-5 417,4 3 101,-4 4-102,-2-6 62,0 8-345,0 8 0,0 2-130,0 7 0,0 0-162,0 0 1,0 1 78,0-1 0,0 0-324,0 0 1,0 1 180,0-1 1,0-6-341,0 1 194,0-1 0,0 1-459,0-1 556,0-7 0,2 4 86,3-8 1,-1-2-99,8-4 1,-7-3-61,7-9 0,-1-1 294,7-4 0,-1 4 0,0-4 0,0 4 0,1 2 0,-3-1 22,-4 1 0,5 8-59,-5 3 1,-1 4 640,1 2 95,-7 0 0,6 2 209,-4 4 0,-4 3-368,3 8 0,-3 1-89,-2-1 1,0 0-139,0 0 1,0 1-419,0-1 0,0 0-442,0 0 43,8 1 0,0-1 21,3 0 1,4-7-1577,-3-4 2059,3 3 0,10-7 0,2 6 0</inkml:trace>
</inkml:ink>
</file>

<file path=ppt/ink/ink1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17:49.4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7949,'17'0'-167,"-5"0"1526,-1 0-836,1 0 0,5 0-133,0 0 0,1 0-420,-1 0 0,-6 0-156,1 0 0,-1 5-224,7 1 1,-7 0-68,1-6 1,-1 0-441,6 0 0,-5 6 917,-1-1 0,1 1 0,5-6 0</inkml:trace>
</inkml:ink>
</file>

<file path=ppt/ink/ink1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17:49.7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69 8211,'16'-11'-572,"-5"-1"1,4 8 1206,-3-1 0,-2-3-193,1 2 1,-7-2 31,2 3 1,-3 3 954,3-4-948,-4 4 0,6 4-73,-8 4 1,0-2-162,0 7 1,0 1-209,0 5 0,0 6-156,0 0 0,0 0-245,0-6 0,0 6 174,0 0 0,0 0-339,0-6 1,0-5-2393,0-1 1470,0 1 1449,7-2 0,-5-3 0,6-7 0</inkml:trace>
</inkml:ink>
</file>

<file path=ppt/ink/ink1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17:49.9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8211,'8'-10'914,"4"4"1,3 4-285,2 2 0,-5 0-172,-1 0 1,1 8 60,5 4 1,-6 3-121,1 2 1,-6 0-195,5 1 1,-7-1-193,2 0 0,-4 6-262,-2 0 0,-2 2-1050,-4-2 1,-4-4 714,-7 4 1,-2 2 583,-4-2 0,-4 0 0,-7-6 0</inkml:trace>
</inkml:ink>
</file>

<file path=ppt/ink/ink1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17:50.3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242 1 8602,'11'2'772,"1"4"1,-1 3-394,6 8 83,1 1 1,-1 7 332,0 3 1,1 7-49,-1 5 1,0-1-247,0 7 1,-1 0 678,-5 5-767,-3 1 0,-8 2-266,0 3 0,-10 5-453,-7 7 0,-18 13-935,11-39 1,-3 0 0,-5 4 0,-3-2 1240,-5 2 0,-1-2 0,-4 3 0,-2 0 0,-1 4 0,0 0 0</inkml:trace>
</inkml:ink>
</file>

<file path=ppt/ink/ink1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17:54.4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69 8354,'8'-10'-1431,"-6"3"1588,6 7-26,-8-8-37,0 6-7,0-5 87,7-1-246,-5 6 137,6-6 1,-8 6 173,0-3-41,0 3 9,0-6-58,0 8 3,0 0-10,-8 0-57,6 0 0,-7 0-183,3 0 149,4 0-83,-13 0 0,11 0 144,-8 0-56,9 8 1,-7-4 0,4 7 1,4-5-1,-3 5 1,-3 1 132,2 5 1,0-5-115,6-1 0,0 1 85,0 5 0,0 0-79,0 0 0,0-5-77,0-1 0,8-1 77,4 1 0,-3 3-6,3-8 0,1-1-6,10-5 0,-4 0-16,4 0 0,-3 0-44,-3 0 0,0 0 4,0 0 1,1-5-82,-1-1 1,0-8 154,0 3-150,-7-4 0,3-3 37,-7 1 1,0 0-10,-6 0 1,-2-1-96,-4 1-20,-3 0-11,-16 0 1,0 1 73,-4 5 0,10 3-558,7 8 1,1 0 11,-6 0 632,7 8 0,-5 1 0,5 9 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47:52.7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1 295 8255,'26'-35'0,"-2"1"0,-11 1 156,-1 4 0,-9 4 812,3 8-660,-4-8 1,-2 6 195,0-4-205,0 3 1,0 9 149,0-1-63,0 8-333,0-3 0,0 9-230,0 3 1,2 7 110,4 11 1,-4 0-34,3 12 0,3 3-31,-2 14 1,7 11 102,-1 12 1,1 8-290,-7-32 1,0 2-1,2 0 1,-1 1 219,-1 6 0,0 1 0,-1 1 0,-1-1 63,2 2 0,0 1 1,-4 7-1,0 2-10,1 5 1,-1 0 0,0 2 0,-2-1-97,1-1 0,-2 0 0,1-4 0,0 0-140,1-2 1,-2 0-1,-1-2 1,-1-2 99,0-1 1,0-1-1,0-1 1,0-1-149,3-3 0,0-1 0,0-7 0,0-1 327,0 46 0,0-3 0,0-9 0,0-7 0,0-6 0</inkml:trace>
</inkml:ink>
</file>

<file path=ppt/ink/ink1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17:55.2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1708 1 6916,'-9'0'162,"1"0"-81,8 0-21,0 0-257,-7 0 246,5 8 1,-8-7 38,4 5 1,2-2-8,-7 2 0,5-2 106,-5 7 0,-1-5-79,-5 5 12,0 1 1,-1 5-43,1 0 1,6-7 65,-1-4 1,6 1-89,-5-1-23,7 8 1,-9-11 11,7 9 1,-6-6-16,7 5 0,-9-5 86,3 5 1,-5 1-65,-1 5 0,-2 0 83,-4 1 1,2 5-65,-8 0 0,0 5-40,-5-5 0,-1 8-21,1-2 1,-1 4 2,1 1 1,-3-3-1,-3 3 1,-2-1-18,-4 13 1,-4-6-26,4 6 1,-2 0 43,2 6 1,-4 0-137,4-1 0,4-5 110,2 0 1,3-7-19,3 1 0,-1-4 20,1-1 1,7-6-7,4 0 1,-2-3-429,2 3 1,-6 2-101,6-8 1,-5 6 142,5-6 0,-8 5 86,2-5 0,-4 2 314,-1-2 0,5-4 0,0 4 0,1-3 0,-7-3 0</inkml:trace>
</inkml:ink>
</file>

<file path=ppt/ink/ink1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17:55.8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190 139 8131,'-23'9'-253,"0"-3"0,0 4 162,6 1 1,0 3-205,-1-3 0,3 10 844,3-4-318,-3 4 1,11-3 30,-7-1 1,7 0 221,-2 0 1,4-5-474,2-1 1,2-1 47,4 2 1,-2 1-96,7-7 1,3 0 84,9-6 1,-2 0-109,8 0 0,-3-8 44,3-4 0,4-3-87,-4-2 1,1-1 11,-1 1 0,-4 0-94,-8 0 1,-5-1-28,-1 1 1,-7 0 112,2 0 1,-4-1-49,-2 1 0,-8 0 64,-3 0 1,-5 5-277,-1 1 184,0-1 1,7-5 3,4 0 1,4 5 169,2 1 0,16-9 0,3-6 0</inkml:trace>
</inkml:ink>
</file>

<file path=ppt/ink/ink1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17:56.7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53 8336,'10'-18'0,"-3"9"-1069,-7-7 439,8 15 163,-6-7 376,6 8 255,-8 0 674,0 0 0,7 6-707,5-1 0,3 9-6,2-3 0,1 5-74,-1 1 1,6 0 41,0 0 0,8 4-150,-3-3 1,1 9 24,6-10 1,-5 4 28,10-4 1,-3 0 11,-3 1 1,1-1-17,-1 0 0,1 6-15,-1 0 0,1 2 37,-1-2 0,1-4 32,0 4 1,-3 2 37,-3-2 0,3 2 148,-3-2 1,6-4-103,5 4 0,-4-3 156,5-3 0,3 0-220,2 0 0,-2 2-38,2 4 0,-6-3-146,6 3 0,-2 2 155,2-2 1,2 2-303,-7-2 0,-1-2 63,-6 7 0,1-5-37,-1 6 1,-5-8 87,0 2 0,-2-2 106,1 2 0,-3-3-12,-7 3 1,5-4 30,0-2 0,0 0 48,-6 0 1,6 1-59,0-1 0,2 0-117,-2 0 0,-4-1 67,4-5 1,2 5-135,-2-5 1,0 3 76,-6-3 0,6 4-173,0-3 1,0 1 314,-6-1 0,1 3 0,-1-5 0</inkml:trace>
</inkml:ink>
</file>

<file path=ppt/ink/ink1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17:57.0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311 69 9185,'-11'-11'-544,"-1"-1"0,8 7-105,-2-7 995,5 8-432,1-11 1178,0 13-724,0-6 0,-2 8-160,-4 0 1,4 2-111,-4 4 1,-1 4 49,1 7 1,0 0-88,6 0 1,0 6 60,0 0 0,0 0-95,0-5 1,8-1-4,3 0 0,5 0-59,1 1 0,-6-7-126,1 1 0,-1-9-71,7 3 0,-1-4 101,0-2 1,0 0-201,1 0 211,-1 0 1,-8-8 111,-3-3 0,-4-4-62,-2-3 0,-2-1 1,-4-4 1,-9 4 55,-8-4 1,-8 4 108,3 2 1,-13-5 113,-5 5 1,2 2-117,-2 9 1,8 4-1172,-2-4 1077,11 5 0,-4 8 0,6 3 0</inkml:trace>
</inkml:ink>
</file>

<file path=ppt/ink/ink1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17:58.1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604 35 8464,'-10'-10'-2302,"3"3"2507,7 7 1,0-2-110,0-4-79,0 4 311,7-6-214,-5 8 379,6 0-33,-8 0 771,0 0-1180,0 8 1,-6 2 101,1 7 0,-7 2-135,6 4 1,-7 4 84,1 7 1,-5 9-102,-6 3 1,4 5 30,-4 7 1,-4 9-128,-2 8 0,2 7-151,-1-1 1,-1 3 48,-6 2 0,1 1 39,-1-1 1,3-5 130,3-1 0,-2-13-186,8 2 1,0-11 140,6-1 1,0-9-70,0-2 1,7-7-2,4 1 0,-1-6 4,1-5 0,0 2-1,6-8 0,0 6-88,0-6 1,0 0 251,0-6 1,0 0-532,0 0 505,8-7 0,1 5 0,9-5 0</inkml:trace>
</inkml:ink>
</file>

<file path=ppt/ink/ink1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17:58.4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293 242 8167,'-26'0'954,"3"0"1,-2 0-593,2 0 0,5 5-304,7 1 0,1 2 689,-1-2-473,3 3 0,8 8-396,0 1 0,2-1 117,4 0 0,3-5-158,9-1 1,-1-1-9,0 1 1,6-1 20,0-4 0,6-5 48,-6 5 1,2-4-57,-2-2 0,-4 0-175,4 0 0,-10-2 93,-1-4 0,-8 3 225,1-9 1,-3 1-89,-2-7 1,-9 1 147,-8 0 1,-3-6-82,-8 0 1,-3-6 14,-9 6 1,3 0 12,-3 6 0,4-6 118,1 0 0,2 0-693,5 6 0,3-3 583,8-3 0,-1-3 0,1-9 0</inkml:trace>
</inkml:ink>
</file>

<file path=ppt/ink/ink1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17:59.1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69 8193,'10'-7'-865,"-2"5"627,-8-6 260,0 0 10,0 6 51,0-5-271,0 7 248,0 0-220,0-8 104,0 6 104,0-5-212,0 7 1,-2 0 22,-4 0-88,4 0 198,-6 0 11,1 0 0,3 5 65,-8 1 234,9 0-1,-13-6-247,14 0 174,-5-8-86,7 6-530,0-5 7,0-1-50,0 6 454,0-6 0,0 8 0,0 0 0</inkml:trace>
</inkml:ink>
</file>

<file path=ppt/ink/ink1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17:59.4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35 7554,'-17'0'-247,"0"0"1,7-2 325,4-4-27,4 4 1,2-7 168,0 3-90,0 4-17,0-5-99,0 7 53,0 0-56,8 0 1,-4 13 124,7 4 0,-5 12-98,6 0 0,-7 5 170,7 7 1,-1 3-83,7 7 1,-7 1 75,1 0 1,-3 5-133,3 1 1,3 9-163,-3 2 0,1-4 101,-1 10 1,3-8-146,-4 8 1,5-6-202,1-6 1,0-3 95,0-9 1,3-1 144,3-4 0,2-2-27,3-3 1,5-5 54,-4 4 1,3-3-109,3-3 1,-1 1-128,1-1 1,-1 1 301,1-1 0,-1 1 0,1-1 0</inkml:trace>
</inkml:ink>
</file>

<file path=ppt/ink/ink1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17:59.7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271 1 8096,'-18'0'0,"1"0"0,-2 2-972,-4 3 562,4 5 1,-8 7 761,4 0 1,4 6-119,-4 0 1,4 8 87,1-2 0,3-2-118,4 1 0,1-7-214,4 3 44,4 2 0,0-6-5,8 3 0,9-10-25,3-2 1,1-7-109,10 2 1,-1-4-84,7-2 0,-3 0 40,-3 0 1,2-6-92,-8 0 0,4-7 29,-10 2 1,2-5 278,-13-1 1,0 5-43,-6 1 1,-2 1 103,-4-1 0,-11-3-59,-12 9 1,-4-1 230,-1 6 0,-1 0-16,1 0 1,5 0-72,0 0 1,14 0-644,-2 0 356,11 0 0,2-2-692,16-4 762,15 4 0,17-13 0,7 5 0</inkml:trace>
</inkml:ink>
</file>

<file path=ppt/ink/ink1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18:00.1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70 8024,'-8'9'-1001,"6"-1"981,-5-8 1,9 0 189,3 0 0,7 0 55,11 0 0,11 0-94,12 0 1,12 0 9,5 0 1,8 0-54,10 0 1,3-2-139,-33-1 0,2 1 1,-3 0-1,1 0 205,6-4 1,1 0 0,-2 3 0,-1 0 3,5-2 1,1-1 0,0 3 0,1 0-134,4-3 1,0 1 0,-4 2 0,-1 2-82,-3-2 1,-1 0 0,43-5 157,-3 3 1,-8-1-95,-9 6 0,-5 0-9,-12 0 0,-5 0 0,-8 0 0,1 0 0,5 0 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47:53.3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8247,'10'0'1778,"3"2"-1112,-7 4 1,8 3-103,-3 8 0,5 7-397,1-1 1,0 2-270,0-2 0,1-4-60,-1 4 0,-5-10 160,-1-1 1,-7-6-489,2 5 0,1-5 32,-1 5-1163,0-7 303,-6 4-170,0-8 1488,0 0 0,8-8 0,1-1 0</inkml:trace>
</inkml:ink>
</file>

<file path=ppt/ink/ink1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18:00.9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3383 207 8335,'17'-17'0,"-5"0"-707,-1 0 0,-5-1 307,5 1 1,-1 0 798,1 0 1,5 1-124,-5 5 1,-3-5 193,-2 5 0,1 1 251,-1-1-144,0 7-356,-6-4 6,0 8-634,0 0 359,-15 8 1,1 4-275,-15 11 0,-9 5 108,-14 13 1,-1 3-153,-11 7 1,1 7-69,-6-1 1,31-22 0,-1-1 367,-1-2 1,0 0 0,1 1 0,-1-1-45,-40 25 1,5-3 44,-6 4 1,7-7 375,-7-5 1,8 4-141,-2-4 1,-5 6-44,37-23 0,0 0 0,0-2 0,-1-1-48,-2 3 1,0 0-1,1-1 1,0-1-48,-1 2 1,0 0 0,4-2 0,0 2-15,-4 2 0,0 1 0,4-2 0,-1 1 5,-2 1 1,-2-1-1,0 2 1,0 0 10,1-5 1,0 1 0,3 3 0,0-1 0,-37 27 0,7 1-121,-2-1 0,6-10 19,6 4 0,3-12 175,8 0 0,3 2-79,3-1 1,-4-1 9,4-6 1,-4 1 5,-2-1 0,6-1-2,0-4 1,8-2 38,-3-4 1,5-4 93,1 4 1,3-4-294,3-2 1,-2-2 119,8-3 135,0 3 1,8-11-473,4 8 426,-5-9-208,14 5 38,-5-8 1,9-7-182,3-5 0,13-5-525,10-6 783,5-4 0,9-15 0,2-2 0</inkml:trace>
</inkml:ink>
</file>

<file path=ppt/ink/ink1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18:01.8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0 122 8481,'8'-18'-838,"-6"1"587,4 0 0,-3 5 251,3 1 187,-4 7 61,6-11-3,-8 13 360,0-6-531,0 1-13,0 5-328,0-6 261,7 8-19,3 8 1,7-5-3,0 9 1,1-1-39,-1 7 0,0-1 33,1 0 0,1 0-120,4 1 1,-2 7 110,8 3 0,-6 7 3,5 5 1,-7-1 38,2 7 0,-1-2-32,1 2 1,-4 9 64,4-3 1,-2 4-33,2-5 1,-4-1 8,4-4 1,2 4 52,-2-4 1,2-2 12,-2 2 1,-4-5 123,4 5 0,2 0-111,-2 5 1,6-5 73,-6 0 0,7 0-99,-1 6 0,-2 6 14,2-1 1,-2 1-64,1-7 0,3 1-15,-8 0 0,8 0-18,-3 0 1,-1-1-19,2 1 0,-6-6 133,6 0 1,-8-6-10,2 6 1,2-7 3,-2 1 1,2-4-68,-2-1 1,-2 1 48,8 5 0,-6-5-79,5 4 0,-5-3-4,6-3 1,-8 7 7,2-1 1,-4 0-123,-1-5 1,-1 5 111,0 0 0,0 0-31,1-5 0,-7-6 175,1-1 0,-3-5-90,3 6 0,3-8 102,-3 2 1,3 2-60,2-2 1,-5 0-31,-1-6 1,1 1 61,5-1 0,-2 0 17,-3 0 1,1 1-23,-7-1 1,6 0-3,-7 0 1,7 1 125,-6-1 1,1-5-146,-1-1 1,-4 1-45,4 5 1,1-6 9,-1 1 0,2-3-135,-2 3 0,-3 1 136,9-7-155,-8 7 1,9-9 52,-7 8 1,2-8 52,-3 1-143,-3-3 119,6 6-427,-8-6-51,8 6 0,-7-10-947,5-4 1438,-4-4 0,-2-15 0,0-1 0</inkml:trace>
</inkml:ink>
</file>

<file path=ppt/ink/ink1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18:02.8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1226 52 8354,'9'-17'-1240,"-1"8"1,-2-1 1394,-1 4-184,9 4 165,-12-5-80,5 7-64,-7 7 1,0-3 32,0 8 1,0-1 44,0 6 1,0-5-14,0-1 0,-2 3-5,-3 9 1,1-2-55,-8 8 1,7 0 16,-7 5 1,-1 6-13,-10 1 0,7 7-27,-7-2 1,8 3-10,-8 3 1,6 0 24,5 0 0,-3-4-8,3 3 1,-3-3 11,-2 10 1,1-4-6,5-3 1,-4 7 29,3-1 0,-3 3-24,-3-3 0,1 3 7,0 3 0,0 4 1,-1-4 0,-5 1-133,0 5 0,-7-6 92,1 6 0,2 2-5,-2-2 0,1-2 37,-7 2 1,8-2-9,4-9 0,4-3 130,2-9 1,0 2-123,-1-8 1,1 3 86,0-3 0,5-4-17,1 5 1,1-5 115,-1-1 1,-3 5-62,9 0 0,-7 2 138,6-1 0,-1-5-231,1 4 1,2-3-3,-7-3 1,1 1-123,-2-1 1,-3 1 143,4-1 1,1-1-60,-1-4 0,-1 1 67,-5-7 1,-1 6 92,1-6 1,0 2-57,0-2 0,-1-4 172,1 4 1,6-2-199,-1 2 1,3-4 36,-3 4 1,-3 2-74,3-2 1,3 0 65,-3-5 0,3-1-93,-3 0 1,-3 0 27,3 1 1,3-1 2,-3 0 1,8-5-37,-1-1 0,1-5 14,-2 5 1,4-5-732,-4 6 533,4-9 0,2 7-160,0-4 1,2-4 87,4 4 1,4-8 256,7-10 0,8-7 0,2-16 0</inkml:trace>
</inkml:ink>
</file>

<file path=ppt/ink/ink1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18:03.8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35 484 8331,'-9'-12'-547,"3"1"1,4 5 899,2-6 1,-6 7-74,1-7-140,-1 8 1,8-9-110,4 7 1,1-7 61,5 1 1,3 3-172,-3-3 0,5 6 136,6-5 1,-4 5-156,4-5 0,2 7 35,-2-2 0,8 2-101,-3-2 1,5 5 136,2-5 1,5 4-18,0 2 0,8 0-119,-2 0 0,6 0 130,5 0 1,5-6-135,7 0 1,-6-1 53,0 1 1,-1 2 55,1-7 1,2 5 56,-7-6 1,-1 7-2,-5-7 1,0 6-1,-1-5 0,-5 7 6,0-2 0,-7-1 117,1 1 0,-7-2-98,1 2 0,-9 5 20,10-5 1,-7 4-84,1 2 1,4-2-136,-5-4 0,7 4 118,5-3 1,-3 3-19,3 2 1,-2 0-7,2 0 0,-1 0-15,7 0 0,-8 0 101,2 0 1,-3 0-72,-3 0 1,1 0 144,-1 0 1,-1 0-81,-4 0 0,3 0 130,-3 0 1,4 0-125,1 0 1,1 0 6,-1 0 1,1-2-28,-1-4 0,7 4-11,-1-4 0,0-1 64,-5 1 1,-1-2-38,1 2 0,-3 3 176,-3-9 0,2 8-106,-8-1 0,2 1 165,-2-2 0,-4 4-86,4-4 0,2-1-48,-2 1 1,7 0-33,-1 6 0,-2-6-101,2 1 1,-1-3-65,7 2 1,0 4 90,-1-4 1,1 5-84,-1 1 1,-1 0 94,-5 0 1,3 0 21,-8 0 1,0 0 33,-6 0 86,1 0 1,-1 1-88,0 5-23,0-4 1,1 6 46,-1-8 1,6 2-38,0 3 1,2-3-109,-2 4 1,-2-4 72,8-2 0,-6 0-15,5 0 1,-1 0-21,2 0 0,2 0-4,-8 0 0,0 0 13,-6 0 0,-5 0-17,-1 0 323,-7 0-280,4 0 212,-8 0-151,0 0-263,-8 0 0,-2 0-138,-7 0 1,0 0-596,-1 0 918,-6 0 0,-3 0 0,-8 0 0</inkml:trace>
</inkml:ink>
</file>

<file path=ppt/ink/ink1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18:04.9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69 7986,'0'-9'-1382,"0"-1"1590,0 4 76,0 4 256,0-13-211,0 13 38,0-5-255,0-1 90,0 6-96,0-6-308,0 8 167,8 0 0,1 0 110,8 0 0,-5 0-180,-1 0 0,3 0 47,9 0 0,-2 6 32,8 0 1,-1 7 2,7-1 1,-1 3-3,1 2 0,1 2-35,5 4 1,-3-3-6,8 3 0,-6 2 43,6-2 0,-5 2 7,5-2 1,-8-2 57,2 7 1,-3-5-64,-3 6 0,6-6 98,1 6 0,-1-8-74,-6 2 1,7-2 12,-1 2 0,2-4-3,-2 4 0,-1-4 6,7-1 1,-6-1-37,6 0 0,0 0 24,6 1 1,-2-1-32,-4 0 1,2 2 17,-8 4 1,6-3 43,-6 3 0,0-2 5,-5 2 0,-1-4 6,1 4 0,0-2 0,-1 2 1,1-4 8,-1 4 0,1-4 38,-1-1 1,-3 3-56,3-4 1,-3 4-8,9-9 1,-1 3 5,1 2 0,-4 0-91,5 1 0,1-3 53,-2-4 0,0 5-9,-5-5 1,-3 5 28,-3 1 0,4 0-7,-5 0 1,-3 1 51,-2-1 0,2-6-51,-2 1 0,2-1 24,-2 7 0,-4-7 27,4 1 0,-3-7 6,-3 7 0,2-6-42,4 5 0,-4-5 1,4 6 0,-4-7 11,-1 7 0,5-6-7,0 5 1,0-5-2,-6 5 0,2-7 3,4 2 1,-4 2-61,4-3 1,-4 3 25,-1-2 0,-1-4-4,0 3 0,0 3 5,1-2 1,-1 5-2,0-5 1,0 0 57,1-6 0,-7 6 3,1-1 1,-6 3 115,5-2 0,-5-4 11,5 3-82,1 5 1,5-6-44,0 7 1,-5-1 29,-1 1 1,-1-1 11,1-4 1,3-2-2,-8 7 0,7-5 18,-2 5 1,-1-7 124,2 2-172,-1 4 0,6-7 21,1 9 0,-1-8 3,0 1 0,-2-1-3,-3 2 1,3-4 9,-3 4 1,1-2 106,-1 1-110,3-3 0,-7 8 255,3-4 6,5-5 52,-15 7-130,7-8 234,-8 0-242,0 0 1,-8 0-1,-1 0 1</inkml:trace>
</inkml:ink>
</file>

<file path=ppt/ink/ink1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18:09.02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52 812 7833,'0'-12'-368,"0"1"1,6 5 288,0-6 0,5 7 1,-3-5 903,1 2 1,-3-3-503,6 5 1,-7-5-141,7 5 0,-6-6 176,5 7-202,1-9 1,5 5 22,0-9 1,-5 7-62,-1-1 1,1 1 21,5-6 1,0 5-242,1 1 1,-1-1-144,0-5 1,-2 0-171,-3-1 0,3-1 100,-3-4 1,1 2-123,-1-8 0,1 3 141,-7-3 1,0-4 54,-6 4 0,0-3 283,0-3 1,0 1-77,0-1 1,-2 8 333,-4 4 1,2 4-168,-7 2 1,5 0 180,-6-1 1,7 3 146,-7 4 54,8 3-465,-11 0 1,11 6 107,-7-3-276,7 3 0,-6 4 114,4 3 0,3-1-123,-9 8 0,8-1 86,-2 6 1,-3 1 105,-3-1 1,3 8 2,-3 4 1,3 3 166,-3 3 0,-3 7-123,3 4 0,-3-2 32,-2 2 0,5 0 101,1 6 0,5 0-71,-6-1 1,7-5-207,-7 0 0,8-5 78,-1 5 1,3-8-176,2 2 0,-2-9 157,-4-2 1,4-2-40,-4 1 0,3-3-60,-3-7 1,4-1-10,-4 0 0,4-5-29,2-1 1,-2-7 55,-3 2 381,3-4 1,-8-2-108,4 0 1,4-2-43,-3-4 1,1 4-103,-2-4 1,4-3 11,-4-3 1,4 3-52,2-3 1,0 6-200,0-5 1,0-1-236,0-5 1,2-2 169,4-4 1,4 2-288,7-8 0,6 2 171,0-2 1,2-3-102,-2 3 0,4 2 142,7-2 0,1 8 68,-1-2 1,1 4 41,-1 2 0,1 0 194,-1-1 1,-5 7 135,0-1 1,-8 9-116,2-3 1,-4 4 210,-2 2-84,-7 8 1,3 1-4,-7 8 1,0 1-43,-6-1 0,0 0 118,0 0 0,-6 1-129,0-1 1,-7 0-53,1 0 1,-1 1-217,2-1 0,-5-2 120,5-3-49,-5 3 0,-1-13 63,0 4 1,0-4 19,-1-2 0,1 0-202,0 0 128,0 0 1,-1 0 52,1 0 0,6-6 6,-1 0 1,6 0 85,-5 6 1,5-5-102,-5-1 348,7 0-113,-4 6-84,8 0-24,0 0 0,0 8 11,0 3 1,0 5 119,0 1 0,2 2 228,4 4 0,-2-2 362,7 8 0,-5-6-290,5 6 0,1-8-2,5 2 1,2-4-245,4-2 0,-2 1-140,8-1 0,0-8-158,5-3 1,7-4-372,-1-2 1,2 0-218,-2 0 0,-3 0 621,3 0 0,-11-8 0,-4-1 0</inkml:trace>
</inkml:ink>
</file>

<file path=ppt/ink/ink1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18:20.89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138 432 7086,'10'0'-1135,"-1"-2"1140,-3-4 312,-4 4-233,13-5 0,-7 5-122,3-4 16,5 4 1,-9-8-6,5 5 1,-2 3-11,-5-4-14,-3 4-44,14 2 1,-14-2 58,3-4 305,-3 4-28,-2-5 466,0 7 1798,0 0-2127,8 0-175,-6 0 50,13-8-256,-5-1 0,1-9 57,1 1 1,-8 6 0,1-1 1,3 6-42,-2-5 1,1-1-141,-1-5 0,-4 6 1,4-1 1,-4 1 101,-2-7 0,0 1-69,0 0 0,0 5-23,0 1 58,0-1 1,0-5 12,0 0 1,-6 5-3,0 1 1,0 5 16,6-6 0,-1 9-40,-5-3 91,4-4 1,-8 3-79,5-5 124,3 4 16,-6 8 26,0 0-122,6 0 1,-7 0-5,3 0-54,4 0 1,-11 8 69,7 4 1,-6 5 29,7 6 0,-9 4-35,3 7 0,-5 3 210,-1 3 0,0 2-48,0 4 1,-1 4-56,1-4 1,-6 4-79,0 2 0,6-3 7,5-3 1,3 2-28,-3-7 1,-1-7-196,7-5 0,-2-8 67,3 2 1,3-4 4,-4-2-216,4 1 262,2-1 0,0-6-89,0 1 153,0-8 271,0 3-219,0-7 199,0-7-457,0-3 222,0-7 1,0 0-169,0-1 1,0 7 56,0-1 1,0 1-51,0-6 0,8-1-11,3 1 1,5 0-156,1 0 0,0-1 65,0 1 1,6 0 32,0 0 1,2-1 225,-2 1 1,-4 6-105,4-1 1,-3 8 102,-3-1 1,0-3-69,0 2 281,1 0-54,-1 6 17,-7 8 1,-3 2 107,-7 7-83,0 0-211,-7 8 0,-3 0 44,-7 4 0,5-4-69,1-8 0,1-6 1,-1 1 0,-5-2-147,5 1 1,1 2 82,-1-7 35,-1 8 0,-5-12 111,0 3 1,5 3 74,1-2 0,5-1 492,-6-5-184,9 0-232,-5 0 0,2-1 72,0-5 374,1 4-353,5-6-130,0 8-22,0 0 136,7 0 209,-5 0-367,14 8 1,-13 0 47,9 3 1,-6 2-177,5-7 0,-1 8-214,1-3 0,5-1-72,-5 1 0,4-7-426,3 2 1,-1 1 359,0-1 359,0 0 0,8-14 0,2-1 0</inkml:trace>
</inkml:ink>
</file>

<file path=ppt/ink/ink1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18:21.306"/>
    </inkml:context>
    <inkml:brush xml:id="br0">
      <inkml:brushProperty name="width" value="0.05714" units="cm"/>
      <inkml:brushProperty name="height" value="0.05714" units="cm"/>
      <inkml:brushProperty name="color" value="#E71224"/>
    </inkml:brush>
  </inkml:definitions>
  <inkml:trace contextRef="#ctx0" brushRef="#br0">18 0 13708,'-10'0'590,"3"0"122,7 0 1313,0 0-1712,7 0 241,3 0 152,7 0-526,1 0 1,-1 0-166,0 0 1,-5 0 83,-1 0-335,-7 0 0,11 0-162,-3 0 1,-3 0 30,3 0-1591,-8 0 1391,11 0 0,-11 0-1401,7 0 1818,-7 0 1,4 8 0,-8 1 0</inkml:trace>
</inkml:ink>
</file>

<file path=ppt/ink/ink1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18:21.639"/>
    </inkml:context>
    <inkml:brush xml:id="br0">
      <inkml:brushProperty name="width" value="0.05714" units="cm"/>
      <inkml:brushProperty name="height" value="0.05714" units="cm"/>
      <inkml:brushProperty name="color" value="#E71224"/>
    </inkml:brush>
  </inkml:definitions>
  <inkml:trace contextRef="#ctx0" brushRef="#br0">52 104 13708,'0'-11'515,"0"-1"1,2 6-369,4-5 0,-4 5-32,3-5 1,3 5-105,-2-6 226,7 9-516,-3-5 1,1 2 200,1 0 543,-8 1 962,3 5-1102,-7 0 2862,0 0-3556,0 7 485,0 3 0,-2 13 273,-3 0 1,1 8-48,-8-3 0,6 13 14,-5 5 0,5-2-631,-5 2 0,5 7-359,-6 11 754,1 10 1,-14 5-1,-2 7 1</inkml:trace>
</inkml:ink>
</file>

<file path=ppt/ink/ink1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18:30.74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0 674 7634,'6'-12'-155,"0"1"0,7 5 505,-1-5 1,-1 5 34,6-6-244,-3 1 0,11-1-188,-8 1 0,0-1 72,0-5 1,1 6-25,-1-1 0,4 1 66,-4-7 1,4 7 12,-9-1 1,1 1 22,-1-6-75,3-1 1,-7 1-38,3 0 1,3 0-82,-9-1 1,7 1-12,-6 0 1,5 0 77,-5-1 1,5 1-200,-5 0 1,0-2 37,-6-4 1,6 3-23,-1-3 0,1 2 23,-6-2 127,0 4 0,0-6-6,0 8 174,0 0 0,-6 5 64,1 1-119,-1 7 343,-2-11-201,-1 13-92,-1-6-89,-5 8-16,5 8 0,-1 1 12,-1 8 1,6 1-12,-5-1 0,5 8 63,-5 4 1,-1 5-59,-5 6 1,0 3 212,-1 3 1,1 3-55,0-2 1,0 2 140,-1 3 1,1 0-35,0 0 1,2-8-114,3-4 0,-1-4-82,7-1 1,-2-2 12,2-5 0,5 3-317,-5-8 1,4 0 80,2-6 1,0-5-523,0-1 203,0-7-107,0 11 584,0-13 164,8 6 1,-7-16-154,5-3 0,-4-4-12,-2-3 1,0-1-59,0-4 1,2 4 36,4-4 1,-4 4-34,3 1 1,-3 1 48,-2 0 0,6 0-44,0-1 0,2 1 1,-3 0 1,-1 5 2,8 1 0,-7-1-9,7-5 0,-1 0 14,7 0 1,-1-1-70,0 1 0,2 6 74,4-1 0,-4 3-111,5-3 1,-5 4 86,-2 8 1,-6 0-181,1 0 231,-1 0 0,1 6 8,-1 0 0,-7 7 1,2-1 0,-4 3 8,-2 2 1,0 1 91,0-1 1,-6 0-117,0 0 1,-5 1 41,5-1 0,-5-6-19,5 1 0,-7-6 34,1 5 0,2-7 20,-1 2-15,-1-4 80,-5-2 258,0 0 41,0 0-172,7 0-226,2 0 60,8 0 0,2 5 22,4 1 0,-2 8 71,7-3-115,-7 4 0,12 3 123,-5-1-91,-3 0 0,7 0-208,-3 1 0,-3-7 104,3 1 0,-7-6-433,7 5 0,-1-7-377,7 2 242,-1-4 1,0-2 188,0 0 0,6 0 372,0 0 0,0-16 0,-5-3 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47:53.7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536 1 8366,'10'7'538,"-2"3"-49,-8 7 1,-2 3-360,-4 3 0,2 3 58,-7 9 1,-3 2-204,-9 3 0,2 4 98,-8 8 1,-2 2-122,-9 3 1,2 1-5,-9 11 1,9-11-99,-2 5 0,5-9 124,6-8 0,2 2-118,4-7 1,4-9 94,-4-9 1,10-9 7,1-3 344,1-7-206,1 4-423,2-8 0,16-10 125,3-7 0,13-2 194,4-10 0,13 0-970,5-5 1,-2 1 384,2 4 0,0-2 582,6 8 0,-8 6 0,-3 5 0,-5 9-129,-1-3 1,-6 4 128,-1 2 0,-6 2 886,1 4 1,2-3-98,-2 9 1,-2-1 152,-10 7 1,5-1-522,-5 0 0,3 6-377,-3 0 1,-3 1 2,-8-7 1,0 0 272,0 0-641,0 1 306,-8-1 0,-1-7-53,-9-5 0,1-3 67,0-2 0,1-7 286,5-5 0,-3-11-245,9-6 1,-1-3 19,6-3 0,0 0-688,0 1 1,8-1 327,3 1 1,6 1-770,6 4 1,-1-2 76,6 8 992,1 0 0,-2 6 0,-2 0 0</inkml:trace>
</inkml:ink>
</file>

<file path=ppt/ink/ink1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18:31.00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17 17 8121,'-9'0'636,"1"0"0,22 0-275,3 0 0,4-5-149,-4-1 1,2 0-279,4 6 1,-4 0-50,4 0 1,-3 0-262,-3 0 1,0 0 84,0 0 1,-5 0-547,-1 0-203,-7 0 268,12 8 772,-14-6 0,5 13 0,-7-5 0</inkml:trace>
</inkml:ink>
</file>

<file path=ppt/ink/ink1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18:31.34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67 18 9375,'8'-9'-1306,"-4"1"1362,7 8 0,1 0 621,5 0 1,0 2-326,1 4 0,-1-3-32,0 9 0,0-1-350,1 7 0,-1-1 103,0 0 0,-5 0-97,-1 1 1,-7-1 185,2 0 0,-4 2-439,-2 4 0,-2-3 62,-4 3 0,-4 3-7,-7 3 0,-8-4 232,-4-2 0,-1 2 178,1-2 0,-4 0 175,5-6 0,3 1-132,2-1 1,9-8 1619,3-3-1426,7 4 1,-2-8-387,12 3 1,11-3-178,12-2 0,21-7-515,13-5 0,8-9 653,15-2 0,4-15 0,-38 19 0,0 1 0</inkml:trace>
</inkml:ink>
</file>

<file path=ppt/ink/ink1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18:41.6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1 138 8265,'0'-11'172,"0"-1"1,0 6 80,0-5 0,2 5-11,4-5 0,-3 5-67,9-6 0,-6 3 176,5-3-126,1-3 1,5 7-79,0-3-171,0 3 0,1 8 111,-1 0 0,0 0-73,1 0 1,-1 2 88,0 4 1,-5-2 9,-1 7 0,1 1-94,5 5 1,-6 0-161,1 0 0,-8 1-110,1-1 1,-3 0-435,-2 0 1,0 3 373,0 3 0,-2-4 141,-3 4 0,-5-4 140,-7-2 0,0 0 69,-1 1 0,1-3 230,0-4 0,5 3-122,1-8 369,7 7-155,-4-11-146,1 13 1,7-7 8,0 3 0,7 3 81,11-8 1,-1 5-90,0-5 1,0 5 65,1-5 0,1 6-126,4-7 1,-4 9-230,4-3 0,-10-1-154,-1 1 1,-8 1-169,1 5 0,-3 0 145,-2 1 0,-7 5-94,-5 0 0,-9 0 31,-2-6 0,-8 4-13,3-4 0,-3 3-95,2-15 1,-3 1-172,3-6 592,-4 0 0,-1-8 0,-1-1 0</inkml:trace>
</inkml:ink>
</file>

<file path=ppt/ink/ink1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18:42.4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363 329 8149,'-9'-22'-217,"3"5"0,4 4 151,2-5 1,0 7 155,0-1 1,8 1-2,3-6 1,10-1 13,2 1 0,2 2-27,-2 3 1,-2-3 3,8 4 0,0-5-94,5-1 64,-7 7 0,8-3-58,-1 7 0,1-7-4,5 1 0,-2 5 13,3 1 1,-3-2-118,8 2 0,-8 1-48,3 5 156,-5 0 0,2 0-1,-3 0 0,3 7-13,-9 5 1,4 1 27,1-1 1,-5 3-25,0-3 1,-3 3 54,3 2 1,-2-5-43,-4-1 1,-4 1 20,4 5 0,-4 6 32,-1 0 1,-1 0 2,0-6 0,0 6-21,1 0 1,-3 6 4,-3-6 0,3 6 44,-4-6 1,-3 7-50,-2-1 0,2 2-44,-3-2 0,7 3 30,-6-3 0,-1 2-10,-5-3 1,0 5 36,0-4 1,0-2-2,0 1 0,0-5 12,0 6 1,-5 0 94,-1 5 0,-8-5-73,3 0 0,-4 0-26,-3 5 1,1 1-25,0-1 0,-2 1 43,-4-1 0,3 1-13,-3-1 0,-2 1 21,2-1-39,-7-7-1,3 6 1,-6-8 5,5 3-113,-5 5 97,6-14 0,-7 12-88,-1-8 0,-1 0 91,-5-6 1,3 0-86,-8 1 0,0-7 60,-6 1 1,6-8 70,0 1 0,-2-3-31,-9-2 0,3-7 97,-3-5 0,9-3-22,2-3 0,0-5 169,-6 0 0,6-7 53,0 1 1,7-4-93,-1-1 1,4-3-158,1-3 0,7 2 67,-1-8 0,8 6-18,-2-6 0,5 5-56,7-5 0,-3 6-5,9-6 1,-1 6-120,6-6 1,6 2-245,-1-2 0,15-2-260,-3 7 1,4 1 258,-4 6 0,6-1-437,0 1 0,6 1 135,-6 4 1,6 4-39,-6 8 1,7 2 622,-1 3 0,4-3 0,1 5 0</inkml:trace>
</inkml:ink>
</file>

<file path=ppt/ink/ink1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18:43.7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52 8226,'0'-17'-676,"0"8"0,0-1 393,0 4 617,0 4-245,0-5 328,0 7 563,0 0-843,7 7 0,-3 5 197,8 11 0,-8 4-50,1 7 1,3 3 65,-2 3 1,0 4-88,-6 8 0,0 1-42,0 5 1,0-2-63,0 7 0,0-8 5,0 3 0,0-6-23,0-6 1,0-6-160,0-11 1,0 1 92,0-7 0,0 0 188,0-5-227,0-1 0,2-2 78,3-3 0,-3-3-353,4-3-29,-4-4-1,-2 6 126,0-8-65,0 0 1,0-8-472,0-3 0,0-5 235,0-1 1,0-8-559,0-4 0,-6-5 1002,0-7 0,-15-3 0,2-7 0</inkml:trace>
</inkml:ink>
</file>

<file path=ppt/ink/ink1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18:44.0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1 311 8226,'0'-18'0,"0"1"0,1 0-181,5 0 0,-2-3 162,8-3 0,1 4 219,10-4 1,4-2 46,7 2 1,-3 0 184,3 6 0,-1 0-153,13 0 0,0 1 111,6 5 1,-2 3-276,-4 8 1,2 0 80,-8 0 0,6 8-241,-6 3 0,-5 5 115,-7 1 0,-6 6-119,1 0 1,-12 7-68,-5-1 1,-4 6-170,-2 5 1,-4-2 44,-8 8 1,-1-2-129,-16 2 0,-1-1-41,-11-5 1,5-4 124,-4 5 1,-3-11-239,3-1 0,0-8 522,5 2 0,-7-4 0,-2-2 0</inkml:trace>
</inkml:ink>
</file>

<file path=ppt/ink/ink1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18:44.5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173 52 8072,'-8'-17'-68,"6"7"1,-5 0-348,7 5 776,0 3-168,0-6 1,-2 8-172,-4 0 1,4 2-10,-4 4 1,2 5 122,-1 12 0,1 4-80,-8 8 1,1 5 80,-6 0 1,-1 6-67,1-6 0,6 6-60,-1-5 1,6-7 26,-5-5 1,7-8-4,-2 2 1,4-4-171,2-2-447,0 1-1,0-1 190,0-7-40,0-3 0,2-7-176,4 0 609,-4-7 0,21-11 0,-4-9 0</inkml:trace>
</inkml:ink>
</file>

<file path=ppt/ink/ink1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18:44.8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1 242 8072,'0'-17'-388,"0"-1"-651,0 9 1797,0 1-254,0 8-210,0 0 0,5 2-160,1 4 0,7 5 116,-1 12 1,-2-2-109,1 8 0,1-6-61,5 6 0,0-6-24,0 6 1,-5-6 14,-1 5 0,1-7-236,5 2 0,-5-3 74,-1-3 0,-7 0-351,2 0 256,3 1 0,-7-7 12,4 1 183,-4-8 5,-2 3 105,0-7 1,0-2 266,0-3 1,0 1-85,0-8 1,0 1-89,0-7 0,2-1-41,4-4 0,-5 0-111,5-11 1,4 1-147,1-13 0,5 6 109,1-6 0,2 6-170,4-6 1,-4 7-210,4-1 0,-4 5-404,-1 7 1,-7 5 756,1 11 0,-1-3 0,6 5 0</inkml:trace>
</inkml:ink>
</file>

<file path=ppt/ink/ink1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18:54.6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18 104 7408,'0'-10'-867,"0"3"1108,0-1 16,0 6-84,0-6 1,0 7 664,0-5-347,0 4-94,0-6-326,0 8 613,0 0 0,0 8-481,0 3 1,0 5 161,0 1 0,0 0-4,0 0 1,0 1-109,0-1 1,0 6-22,0 0 0,-6 0-121,1-6 1,-1 1-194,6-1 1,0 0 63,0 0 1,0-5-350,0-1-51,0-7 135,0 4 278,0-8-48,0 0 1,6-8-125,-1-3 0,1-5-9,-6-1 0,6 0-139,0 0 0,5-6 75,-5 0 0,5-1-190,-5 7 1,8 0 91,-3 0 0,5-1 151,1 1 1,0 0 42,0 0 0,1 1-99,-1 5 1,0-3 377,0 9 18,1-9 1,-3 10 289,-4-7-6,5 7 270,-14-4-471,13 8 0,-13 2-26,4 4 0,-4-2 274,-2 7 0,0 3-91,0 9 1,0-2-19,0 8 0,0-8-138,0 2 0,0 2-298,0-2 0,0 0-177,0-6 0,5 0-484,1 1 0,6-1-109,-7 0 0,9-5 841,-3-1 0,12-7 0,4 4 0</inkml:trace>
</inkml:ink>
</file>

<file path=ppt/ink/ink1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18:55.0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0 8229,'-16'2'600,"5"4"1,1 0-721,4 11 0,3-2 334,-9 14 1,3 2 884,-3 9-754,-3-4-143,5 14 0,-5-6-69,3 8 0,-1 0-1781,7 0 1110,0-8 0,6 4 100,0-8 438,8 0 0,2-5 0,7-1 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47:53.9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87 8184,'10'-25'0,"5"8"505,-3-1 1,-1 3-304,7 9 0,-3 1 864,14 5 0,-8 0-426,2 0 1,-4 0-561,-1 0 1,-1 0-353,0 0 0,-5 0-408,-1 0 1,-7 7 285,2 5 1,-6 5-744,-6 6 1137,-4 4 0,-15 15 0,-1 2 0</inkml:trace>
</inkml:ink>
</file>

<file path=ppt/ink/ink1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18:55.8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18 656 8140,'0'-17'0,"0"-1"791,0 1 1,1 0-246,5 0 0,4-1-1042,7 1 352,0 0 0,1-1 26,-1 1 1,0-6 161,0 0 0,1-2-152,-1 2 0,0 2 81,0-8 0,-1 6-110,-5-5 0,3 5 40,-9-6 0,7 6-30,-6-6 1,-1 8 282,-5-2 0,-2 4-115,-3 2 1,1-1 120,-8 1 0,1 2-142,-6 3 0,5-1 126,1 7 1,-1-5-7,-5 5-249,0 0 175,-1 6-33,1 0-55,0 0 0,5 2-12,1 4 0,7 5 131,-2 12 0,-1-2-90,1 8 1,0 6 239,6 5 0,-6 14-68,1-3 1,-7 5-57,6-4 0,1-1-85,5 1 0,-2-2-12,-4-4 1,4 2 8,-4-8 0,4 4-184,2-9 1,0 3-5,0-9 1,0-4 35,0-2 0,0-4 114,0-2 0,0-5-80,0-1 209,0-7-28,0 4 89,0-8 1,0-2-205,0-4 0,0-3-178,0-9 0,0-1-38,0-4 0,0 4 97,0-4 0,0 4-203,0 2 1,6-3 65,0-3 0,7 10-25,-1-4 1,9 3 161,2-3 0,2 2 9,-2 3 0,4-3 79,7 3 1,-5 5 257,0 1 1,-6 4 188,5 2 0,-7 0-211,2 0 0,-3 0-15,-3 0 1,0 2-80,0 4 1,-7-2-82,-4 7 1,1 1 22,-1 5 1,0-6-134,-6 1 0,0-1 116,0 7 1,-6-7-40,0 1 0,-7-3 295,1 3 0,3-3-89,-3-3 1,1-2-148,-6 7 1,-1-7 35,1 2 1,0 2-236,0-3 1,5 1 73,1-6 0,5 2-242,-6 4 523,9-4-55,-5 5 227,8-7 34,0 0 1,8 6 196,3 0 1,-1 7 1,1-1 0,6 3 174,6 2 1,6 1 29,-6-1-1090,8 0 269,-4 0 0,1 1-397,1-1 0,-6 0 388,6 0 0,-8 1-2976,2-1 3002,-4 0 0,-2 0 0,1 1 0</inkml:trace>
</inkml:ink>
</file>

<file path=ppt/ink/ink1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18:56.0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8025,'17'0'0,"1"0"891,-1 0 0,8 9-397,4 9 1,-3 5 754,3 5 1,-8 7-380,2 0 1,-3 1-81,-3 10 0,-8 0-474,-3 6 0,-4 1-360,-2 5 1,-10 5-1468,-7 12 1,-8 4 1153,-9 7 0,-8-8 0,-3-1 0</inkml:trace>
</inkml:ink>
</file>

<file path=ppt/ink/ink1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18:56.5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52 8159,'0'-9'791,"16"1"12,7 8 0,7-6-807,5 0 1,5-1-251,0 1 0,1 4-114,-7-4 0,1 4-437,-1 2 805,-7 0 0,-2 0 0,-8 0 0</inkml:trace>
</inkml:ink>
</file>

<file path=ppt/ink/ink1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18:56.7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0 104 14992,'18'-7'-951,"12"3"764,5-8 0,11 1 163,0-6 1,4 1-18,1 5 1,-1-3-245,-4 9 1,4-1 273,-4 6 11,-4 0 0,8 0 0,-6 0 0</inkml:trace>
</inkml:ink>
</file>

<file path=ppt/ink/ink1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18:57.6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16 1122 8074,'0'-17'0,"0"-1"1643,0 1 1,2 6-1041,4-1 1,5-1-879,12-10 0,-9 3 258,3-3 0,-4-2 115,5 2 1,-1-5-37,0 5 0,0-8-151,1 2 0,-1-3-517,0-3 1,0 1 331,1-1 0,-3-5-79,-4 0 1,-3-6 41,-8 5 0,0-7 125,0 2 0,0 2 240,0-2 1,0 2 261,0-2 1,-6 4-135,1 7 1,-3 7 178,2-1 0,4 8-129,-4-2 1,3 6 310,-3 5-458,4-3 1,-8 13 279,5-4-461,3 4 1,-8 4 21,4 4 0,4 0 3,-3 11 0,-3-2 218,2 14 1,1-4 215,5 9 0,-6-3-81,0 9 1,0 6-121,6 6 0,0 2 8,0 9 1,0 2 6,0 10 1,-5-2-407,-1 7 1,-6-1 153,7 2 1,-9-5-125,3-7 0,1 0 167,-1 0 0,5-7-65,-6-5 0,7-5 183,-7-6 1,6 2-115,-5-8 0,7-5 17,-2-7 1,2-6 11,-1 1-259,3-4 590,-6-2-325,8-7 1,0-5-16,0-10 0,-2-7-19,-4-11 1,4-4-424,-3-7 1,5-9 164,5-3 1,-1-3-175,8-3 1,1 4 124,10-4 1,2 4-162,4-9 1,9 3 168,-3 2 1,5 2 344,0 4 0,-1 4-97,7 8 1,-8 1 98,2 4 1,-3-1 736,-3 7 1,-7 2-434,-4 9 1,-4-1 1819,-2 7-1039,1 0-621,-9 6-496,-1 0 0,-8 14-365,0 3 0,-8 12-93,-3-1 0,-12 5 288,-6 1 0,2 1-670,-2-1 1,1 1 316,-7-1 0,6-1 74,1-4 0,5-4 160,-6-8 1,8-5 355,-2-1 0,4-7 222,1 2 1,9-3 1039,3 3-599,4-4 490,2 6-33,0-8 0,2 0-479,4 0 0,3 0 526,9 0 0,-1 6-366,0-1 1,6 9-35,0-3 1,6 6-367,-6 6 0,8-3-208,-3 3 1,-1 2-252,2-2 0,-2 5-309,2-5 0,1 6-484,-7-6 1,0 0 588,-6-6 1,6 1-1422,0-1 1,0 0 101,-5 0 1,-1-1-108,0-5 1,1 3 1631,-1-9 0,0 9 0,0-5 0</inkml:trace>
</inkml:ink>
</file>

<file path=ppt/ink/ink1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18:58.3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69 7864,'8'-17'-381,"-6"5"1739,3 1-448,5 7-62,0-11 22,7 13-471,0-6 1,-7 16 28,-5 3 1,-3 7 128,-2 5 1,0-2-361,0 7 1,6 1 35,0 6 1,0-3-170,-6-3 1,0 2 141,0-8 1,0 6-474,0-6 1,0 0-361,0-6-643,0-8 980,7 7 1,-3-14-18,8 3 1,-7-10-77,7-7 0,-1-5-59,7-6 1,-1-4-71,0-7 0,6-1 78,0 1 1,0-1 46,-6 1 1,6 1 220,0 4 0,0 4 193,-5 8 0,-7 2 237,1 3 701,-1 4-699,6 8 1,-1 8 314,-5 4 1,-3 11 1057,-8 5 1,6-1-720,-1 2 0,3 0 160,-2 5 0,-4 1-679,4-1 1,1-1-504,-1-4 1,7 9-735,-1-3 0,-3 11 836,3 0 0,-1-4 0,7 0 0</inkml:trace>
</inkml:ink>
</file>

<file path=ppt/ink/ink1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19:02.8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1 155 8363,'0'-17'-51,"2"6"-40,3-1 446,-3 8-633,6-11-5,0 5 312,1-7 177,1 0-100,5 0 0,-13 5 111,4 1 16,4 7 19,-9-4-36,7 8-326,-8 0 159,-8 0 0,1 8 16,-5 3 0,-1 5 78,7 1 0,-5 0 12,5 0 0,-6 3-75,7 3 0,-1-4 9,6 4 0,0-10-71,0-1 0,2-1-2,3 6 1,-1-7-57,8-4 0,-1-2 119,7 1 0,5-3-138,0 4 1,2-6 58,-2-6 0,-4 2-18,4-7 0,-4-1-100,-2-5 1,-5 0-180,-1 0 0,-7-1-113,2 1 0,-4 0 136,-2 0 1,-2-1-69,-4 1 1,-4 0 20,-7 0 0,-2 7 321,-4 4 0,-4 4 0,-7 2 0</inkml:trace>
</inkml:ink>
</file>

<file path=ppt/ink/ink1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19:03.3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104 208 8017,'-8'-17'-76,"-2"0"-270,1-1 76,-7 1 881,15 7-253,-7 3 142,0-1-357,6 6 1,-11-4-43,7 12 0,-2 2-62,3 3 0,3 5 63,-4-5 1,4 5-8,2 1 0,0 0 30,0 0 1,2-1-127,4-5 5,3 4 0,9-11-125,-1 8 1,0-8 102,0 1 0,1-3-26,-1-2 0,-6-5 63,1-1-184,-1-8 0,1 5 43,-1-8 1,-7-1 34,2 1 0,-6-2 44,-6-4 1,2 4-1,-7-4 0,5 4 191,-5 1-223,-1 1-382,-5 0 253,7-1 204,3 9 0,14-6 0,3 5 0</inkml:trace>
</inkml:ink>
</file>

<file path=ppt/ink/ink1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19:03.8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138 18 8028,'-17'2'-290,"0"4"1,5 2 476,1 3-18,7 4-100,-4-5 1,3 7-120,-1 0 262,0 1 0,6-1-46,0 0 22,0 0 0,2 1-30,4-1 1,3-7-39,9-5 1,-1 3-37,0-2 0,0 0-15,1-6 1,5-2-112,0-4 0,0 2 125,-6-7 0,-5-1-136,-1-5 0,-7-1 106,2 1 0,-4 0-171,-2 0 0,-2-1 1,-4 1 0,-6 0-95,-11 0 1,-4 1-7,-7 5 1,-2 3 217,-5 8 0,-3-7 0,-8-3 0</inkml:trace>
</inkml:ink>
</file>

<file path=ppt/ink/ink1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19:04.6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70 8073,'-21'17'-31,"4"0"0,5 0-34,1 1 1,3-1 88,8 0 0,0 0 70,0 1 1,2-3-116,4-3 0,-2 1 99,7-7 0,3 5 96,9-5 1,-4 0-134,4-6 1,4 0 0,2 0 1,-3-2-4,3-4 0,-2 2-95,2-7 1,-2-1-100,-4-5 1,-6 6 115,0-1 1,0 0 5,-5-5 0,-4 0 22,-3 0 0,-3-6 39,-2 0 1,0 0 5,0 5 1,-2 3 100,-3 4 0,1-3-275,-8 8 20,8 1-806,-11 5 666,13 0 1,-6 2 259,8 3 0,-7 5 0,-3 7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45:06.4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36 225 7376,'11'0'966,"1"0"1,1 0-582,10 0 0,-2-6 27,8 0 1,-6 1-138,6 5 0,-8 2-209,2 3 0,-4-1 55,-1 8 1,-3-1-137,-3 7 0,1 5-98,-7 0 1,0 6 89,-6-6 1,0 0-271,0-6 1,-8 6 123,-4 0 1,-3 0-461,-2-6 1,-6 1-6,0-1 1,0-2-256,5-3 1,-5-4 888,0-8 0,0 0 0,8-16 0,3-7 0,4-10 0,8-7 0,0-4 0,0-8 0,0-4 0,0 4 0,6-1 0,0 12 0,6 7 0,-7 5 0,7 8 0,-6-2 0,1 9 0,-1 3 0,-4 7-86,6-4 252,-8 8 1,0 8 609,0 3 1,0 5-313,0 1 0,-6 6 342,0 0 1,-2 2-472,3-2 1,1 2-398,-8 4 0,7-2-331,-7-4 1,6 2-655,-5 4 1,-1 2-241,-5-8 1287,0 7 0,-1-3 0,1 8 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47:54.4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16 311 8184,'-10'10'1626,"4"-2"-2245,12-8 1,4 0 113,7 0 0,6-2 600,0-4 0,6 2 126,-6-7 1,2 7 78,-2-2 1,-4 4-47,4 2 0,-3 0 283,-3 0 0,-2 8-312,-3 3 0,1 7-158,-7 5 1,0 2 101,-6 3 1,-2 5-11,-4-4 1,2-2 120,-7 2 1,5-8 51,-6 2-111,9-4-122,-5-2 0,8-5 183,0-1-217,0-7 0,2 4 86,4-8 0,3-8-473,8-3 0,1-7 187,-1-5 1,8-4-779,4-7 0,4-3 238,1-3 0,8-4-68,4-8 1,1-2 172,4-4 0,3 7-19,10-1 0,-5 9 596,-7 15 0,-6 3-73,0 7 0,-7 9 650,1 3 0,-5 4-502,-6 2 0,1 2 578,-7 4 0,-5 1 118,-7 5 0,-1 3 337,1-3 1,-3 3-576,-8 2 1,0 1-458,0-1 1,-8 2-341,-3 4 1,-5-3 234,-1 3 1,0-4-623,0-2 1,-3 0 350,-3 1 0,10-3-494,-4-3 300,3 3 342,-3-13 0,5 7 167,1-3 376,7-4 0,-4 14 632,8-5 1,2 4-478,4 3 0,3 1 116,9 4 0,-1-4-155,0 4 0,8 2-370,4-2 0,11 0-422,7-5 0,3-1-541,1 0 0,7-1 819,0-5 0,15 5 0,-2-7 0</inkml:trace>
</inkml:ink>
</file>

<file path=ppt/ink/ink1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19:04.9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173 69 8174,'-2'-9'733,"-4"3"1,2 4-670,-7 2 0,5 0 120,-6 0 1,1 8-106,-6 3 1,-1 5-3,1 1-67,0 0 0,5 2 115,1 4 0,1-3-126,-1 3 1,3-4 72,8-2 0,0 0-184,0 1 1,8-3 118,3-4 0,5 3 61,1-8 0,2-1 78,4-5 0,-2 0-38,8 0 0,-6-7-8,6-5 0,-8 3-23,2-3 1,-4-1 10,-2-10 0,-1 3-52,-5-3 1,2-2 6,-7 2 1,0-7-756,-6 1 1,-8-2 711,-3 3 0,-12 3 0,-4 7 0</inkml:trace>
</inkml:ink>
</file>

<file path=ppt/ink/ink1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19:11.57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104 535 7997,'10'-9'-796,"5"-7"1538,-5 7-113,7-8-503,0-1 1,-1 1-38,-5 0 0,5 5 44,-5 1 1,-1 1-174,1-1 1,-5-5 3,5 5-68,-7-5 1,10-1 44,-9 0 1,1 0-145,-6-1 1,0 1 10,0 0 1,0 0 160,0-1 1,0 1-22,0 0 0,-2 0-8,-3-1 1,3 1 104,-4 0 1,-2 0-26,2-1 1,-1 3 289,1 4-238,4-5 0,-6 12 342,8-7-277,-7 7-26,5-4-182,-6 8 0,6 0 89,-3 0 1,3 8-112,-4 4 0,-2 3 163,2 2 0,-5 8 69,5 4 1,-5 3-54,5 3 1,-6-1 13,7 1 1,-7 1-74,6 5 1,-5-3 29,5 8 0,-5-8-7,5 3 0,-6-5 31,7-1 1,-3-3-120,2-3 1,4 2 69,-3-8 0,3 5-21,2-5 0,0 0-64,0-5-88,-8-1 0,6 0-23,-4 0 161,4-7 1,-3 0-49,-1-5-1,0-3 234,6 6 0,-2-8 189,-4 0-184,5 0-259,-7-8 32,8-1-110,0-9 1,0 1 112,0 0 0,0 0-259,0-1 1,6-1 47,-1-4 0,9 4-27,-3-4 1,5-2-6,1 2 0,-2-6 4,-3 6 0,9 0 172,-4 6 0,2 6 110,-7-1 0,3 2 32,-3-1 0,3-2-144,2 7 424,0 0 1,1 6 53,-1 0-136,0 0 1,0 0 39,1 0-184,-9 8-68,7 1 0,-14 9 9,3-1 0,-3 0-195,-2 0 0,0-5 47,0-1 1,0 1-127,0 5 0,-7-5 54,-5-1 1,-3-5 53,-3 5 1,7-7 44,-1 2 1,1-2 18,-6 1 0,5-3-55,1 4 1,-1-4 310,-5-2-172,0-8 284,7 6 1,2-7 54,8 3 169,0 4-183,0-5 0,2 12 97,4 1 0,-2 6-149,7-7 1,3 9 88,9-3 0,-4-1 19,4 1 1,4 1-39,2 5 0,-3-5-444,3-1 0,-6-5 114,6 5 0,-6 1-28,6 5 0,0 0 0,5 1 0</inkml:trace>
</inkml:ink>
</file>

<file path=ppt/ink/ink1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19:15.30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208 570 7916,'11'-12'0,"1"1"0,-6 7-1171,5-2 585,-7 4 586,11-5 0,-13-3 0,6 0 0,-8 1-136,0 3 129,0 4 0,-2-7 81,-4 3 1,4 2 151,-4-7 0,5 5 179,1-6-252,-8 1 1,6-7-87,-4 1 0,4 0 38,2 0 0,0-1-64,0 1 1,2 0 5,4 0 1,-4-2-88,4-4 0,1 3 46,-1-3 1,2 4-76,-3 2 1,-3 0 1,4-1 82,-4 1 0,0 0 100,4 0 1,-4-1-103,3 1 0,-3 6 358,-2-1-130,0 8-36,0-11-160,0 13-139,0-6-114,0 8 174,0 0 0,0 8 50,0 4 0,-2 5-25,-3 6 1,1-2 62,-8 8 1,1-1 3,-6 7 0,-1-1 137,1 1 0,2-1-128,3 1 1,-3 5 102,3 0 0,-1 1-219,1-7 0,-3 1 119,4-1 0,1 1-158,-1-1 1,7-1 93,-2-4 1,-2 3-204,3-3 1,-1-4 16,6-2 0,0-2 25,0 2 0,-6-10 133,0 5 0,0-5-28,6 4 38,0 1-82,-7-1 147,5 0-82,-13 0-110,13-7 1,-8-2 97,4-8-17,4 0 35,-5 0 0,7-8-4,0-3 1,0-11-35,0-1 1,2-5 21,3 5 1,5-8-149,7 2 0,2-1 91,4 1 1,-1-4-130,6 4 1,1 3 99,6-3 0,1 8 36,4-2 1,-3 4 72,3 1 0,-4 1 136,-1 0 0,-6 7 31,-1 4 0,-1 5-67,2 1 1,-4 0 589,-8 0-189,0 0-190,1 7 1,-7 3-246,1 7 1,-8 6-117,1 0 1,-5 2 0,-5-2 0,-5 2-173,-7 4 0,-1 1 46,1-7 0,-2 6 29,-4-6 1,-2 0-69,-4-6 1,2 1 11,4-1 0,2-8 120,-7-3 1,7-4 35,-2-2 0,3 0 96,3 0 0,6-2-76,-1-4 0,8-3 137,-2-8 202,-3-1 0,7 1 64,-4 0 507,4 7-296,2 3-210,0 7 1,2 0 80,4 0 1,-4 2 110,4 3 0,1 5-159,-1 7 1,7 2-25,-1 4 1,5-4-267,6 4 1,4-1 70,8 1 1,1-4-767,4 4 0,4-2 591,8 2 0,8 4 0,1 7 0</inkml:trace>
</inkml:ink>
</file>

<file path=ppt/ink/ink1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19:16.92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35 725 7961,'0'-9'-202,"0"1"-1060,0 8 1648,0-8 0,6 4-163,-1-7 0,9 5-12,-3-5 0,5 5-194,1-6 1,6 1-52,0-6 0,2-1-18,-2 1 1,-2-6-10,8 0 0,-8-6 102,2 6 1,2-5-109,-2 5 1,0-8-236,-6 2 0,-5-3 165,-1-3 1,-7 0 123,2 1 0,-4-1 47,-2 1 0,0 1 187,0 5 0,-2 1-132,-4 4 0,-2 9 313,-3-3-336,-5 4 0,7 3 26,-8 4 1,5 4-288,1 2 1,5 8 39,-6 4 0,1 11 48,-6 5 1,-1 7 124,1 5 0,0 4-29,0 8 1,-1 2 37,1 3 0,0-3-3,-1 3 1,7-3 226,-1-2 1,3-2-64,-3-4 0,-3 2-28,4-8 1,1 0-130,-2-5 0,7-1-160,-7 1 0,8-7 131,-1 1 1,-3-8-129,2 2 0,0-9-91,6-3-265,0-7 463,0 4 1,0-10-70,0-4 1,2-4-106,4-7 0,6-8 69,11-3 0,-2-5 47,7-2 1,3 1-12,9-1 0,-1 3-5,7 3 1,-8-2 52,2 8 1,3 6 71,-3 6 1,0 5 178,-5-6 0,-9 9-94,-3-3 0,-3 4 148,-3 2 1,-6 2-69,1 4 1,-8-3-7,1 9 1,-3-6-132,-2 5 0,0 1 16,0 5 0,-7-6-97,-5 1 0,-3-1-245,-2 7 0,-6-7-8,0 1 0,0-9 79,5 3 0,-5-4 182,0-2 0,0 0-80,6 0 49,-8 0 1,6 0 39,-4 0 0,10 0 288,1 0 0,8 0-28,-3 0 0,7 8 145,0 3 1,0 5-122,0 1 1,1 2 312,5 4 1,2-4-115,3 4 1,5-2 9,-5 2 1,5-3-257,1 3 0,8-2-135,4 2 1,3-4-392,3 4 1,1 4 292,4 1 0,4 5 0,8 2 0</inkml:trace>
</inkml:ink>
</file>

<file path=ppt/ink/ink1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19:35.9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8113,'10'0'1042,"0"0"258,-5 0-744,-3 0 1,14 0-18,-5 0 1,-1 6-62,1-1 316,1 9 1,-1-10-203,1 7 0,-1-5-57,7 5 1,-7-7-293,1 2 0,-1-2-188,7 2-79,-1-4 0,0 5-202,1-7 1,-7 0-453,1 0 515,-1 0 1,1 0-2142,-1 0 904,-7 0-833,4 0 1413,-1 0 0,-5 8-485,4 3 1305,-12 5 0,-3 9 0,-9 2 0</inkml:trace>
</inkml:ink>
</file>

<file path=ppt/ink/ink1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19:36.9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347 1 8113,'0'9'727,"0"-1"1,0-10 39,0-4 138,0 4-320,0-5 1,-8 7-768,6 0 1,-7 2 224,3 3 0,2 1-188,-8 11 1,1-1 78,-6 13 0,-1-8-28,1 2 1,2 2 169,3-2 0,-3 6-27,3-6 0,-1 0 12,1-6 0,-1-5 501,7-1-620,0-7 0,6 5 222,0-3-750,0-4 1,2 4 218,4-12 0,11-5 10,12-12 0,4 1-8,1-6 0,1 1-106,-1-2 1,1 4 183,0 8 1,-3 1 201,-3 5 1,-4-3 367,-8 9-290,1-1 1,-7 6 732,1 0-433,-8 7 0,1 3 47,-10 7 1,1 3-93,-8 3 0,-5 2-101,-6 3 0,-2 5 42,2-4 0,4 2-9,-4-3 0,3-1-8,3-4 0,2-3-24,3 3 0,-1-4-510,7-2 45,0 1 73,-2-1 111,7 0-113,-7-7 0,10-1 79,4-3 0,-3-4 40,9 4 0,-6-4 213,5-2 1,1-6-116,5 0 1,-2-2-21,-3 3 1,3 1 197,-3-8 0,3 7 197,2-7 1,-5 8-86,0-2 0,-7 5-10,7 1 1,-6 0 134,5 0-251,-7 0 0,6 5 72,-5 1-90,-3 7-7,6-3 0,-8 7 199,0 1 0,0-1-104,0 0 1,0 1-37,0-1 1,0 0-84,0 0 1,-6-5-5,0-1 0,1-5 122,5 6-71,0-1-842,0-1 398,0-2-481,0-8 143,-8 0 235,6 0 1,-6-8 137,8-4 0,0 3-372,0-3 443,-7 1 0,5-1 388,-4 1-51,-4 7 0,1-6-73,-9 4-67,1 5 1,0-5-7,0 12 1,-1-3 141,1 9 1,0-6-82,-1 5 0,3 1 94,4 5 0,-5-2-14,5-3 1,-5 3 227,-1-3 1,5 3 49,1 2 0,5-1-118,-5-5 1,5 5 15,-6-5 1,3-1 145,-3 1-177,-3 1 1,5 5-106,-7 1 0,5-3-101,1-4 0,1 5 96,-1-5 1,-3-1-47,9 1 0,-9-1-96,3 2 0,3 3 128,2-3 1,2-3-111,-2 3-34,5-9-409,-7 13 101,8-14-376,0 13 44,0-13-291,0 6 37,0-8 494,0 0 0,8-2-503,3-4 1,6-5 45,6-13 1,-1-2 852,6-9 0,1 0 0,6 1 0</inkml:trace>
</inkml:ink>
</file>

<file path=ppt/ink/ink1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19:37.8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381 35 8113,'0'-9'-570,"0"1"441,0 8 1,0-2 68,0-4 620,0 4-8,7-5-7,-5 7-243,14 0 230,-7 0-340,9 0 0,-7 0 29,1 0 1,-7 0 18,7 0 0,-6 0 155,5 0-525,-7 0 62,11 7 0,-11-5-99,8 4 346,-8-4-58,3 6 1,-5-7-9,4 5 1,-4-2 305,4 2 263,-4-4-282,-2 13 124,0-13 170,0 13-439,0-5 0,0 2-189,0-1 23,0-7 0,0 6-342,0-5 116,0-3-231,0 6-316,0-8 244,7 0 171,-5-8 0,6-1-70,-8-9 0,0 7 146,0-1 0,0 6 68,0-5 0,0 5-152,0-5 188,0 7 206,-8-4 0,-1 8 16,-9 0 0,3 8-134,3 3 0,-9 5 376,4 1-184,-4 8 93,-4 2 1,4 2 120,-8 0 0,6-1-98,-6 7-86,8 0 0,-10-1 0,6-1 302,-2-4 23,6 3-131,-11-5-167,12 0 1,-5 0 51,8-4-92,0-4 1,-1 4-640,1-11 193,0 3 1,5-13-767,1 4 489,7-4 105,-4-2 1,8-2-128,0-4 1,2-3-397,4-9 1,-2-5 397,7 0 0,3 0 234,9 6 1,-4-1 190,4 1 119,-4 0-145,-9 0 1,5 7 116,-3 4 1,-3-1 22,3 1 0,-6 0 759,5 6-431,-7 0 1,6 0 216,-5 0 0,-1 6 177,8 0 1,-6 7-253,5-1 1,1-3 135,5 3 1,2-1-122,4 6 1,4-5-215,8 0 0,1-3-70,5 3 1,-3 1-97,8-7 1,-6 7-68,7-1 1,-9-3-253,2 3 1,-3-8-562,-3 2 1,-1 1 400,-4-1 1,4 0-685,-5-6 1,-3 0 262,-2 0 1,2 0 87,-1 0 0,-1-8 178,-6-3 0,-6-5-4,1-1 1,-8-6 140,2 0 0,-5-8 39,-1 2 1,-1-1 348,-5 1 0,-12-4 0,-8 6 0</inkml:trace>
</inkml:ink>
</file>

<file path=ppt/ink/ink1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19:38.0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12435,'17'0'1140,"0"0"0,-5-2-944,-1-4 0,1 4-387,5-4 1,0 5-183,1 1 0,-1 0-1216,0 0-1175,1 0 2764,-1 0 0,-8 7 0,-1 3 0</inkml:trace>
</inkml:ink>
</file>

<file path=ppt/ink/ink1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19:38.4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8147,'2'11'816,"3"1"1,-1-8-247,8 1-297,-1 5 0,1-8-345,-1 4 0,1-4 71,5-2 0,1 2-965,-1 3 0,-6-3 138,1 4 828,-8 4 0,11-1 0,-5 9 0</inkml:trace>
</inkml:ink>
</file>

<file path=ppt/ink/ink1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19:38.8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0 830 8147,'0'12'1608,"0"-1"-1758,8-7 184,2 4 1,7-8-53,0 0 1,0-2 76,1-4 1,5-3-41,0-9 1,0 1-18,-6 0 0,6-1-223,0 1 1,0 0 165,-5 0 0,-7-1-231,1 1-239,-8 0 173,3-1 349,-7 9-231,0 1 357,0 8 1,-2 0 82,-3 0 0,1 8 111,-8 3 1,6 5-131,-5 1 0,7 0 56,-2 1 1,-1 1 131,1 4 0,-2-4-67,2 4 1,4-4-43,-3-1 1,3 1-47,2 4 1,0-10-345,0 5 1,6-5-63,-1 4 0,3-7-285,-2-4 199,-4 3 127,13-7 56,-13 6 0,11-10-1,-7-4 0,2-5-132,-2-12 0,-3 2 15,9-8 0,-2-6-82,1-5 1,4-14 143,-3 2 0,3-11-148,3-1 0,1-1 15,4 2 1,-2-3-233,8 9 1,0-7 178,5 7 0,-5 1 331,0 10 0,-8-12 0,4 4 0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47:55.0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0 105 8291,'0'-24'428,"0"1"-218,0 0 0,0 12 1023,0-1-826,0 8 1,2-3 55,4 7 0,4 0-271,7 0 0,0 2-174,1 3 1,-1 5-796,0 7 575,0 1 1,1 1-207,-1 4 0,-2-4-329,-3 4 1,3-4 203,-3-1 1,-3-7 139,3 1 0,-6-6-100,5 5 0,-5-7 493,6 2 0,-9-4 0,5-2 0</inkml:trace>
</inkml:ink>
</file>

<file path=ppt/ink/ink1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19:39.5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8129,'8'-10'-846,"-6"2"2268,5 8-382,-7 0-376,0 8 1,0 4-175,0 11 1,0-4 216,0 4-293,0-4-190,0 6 0,0-6 59,0 5-289,0-5 0,8-4-307,4-3 0,5-5-297,6-7 1,4 0 334,7 0 0,1-9-242,0-9 1,5 1 119,0-6 0,-5 10 188,-6 1 1,-6 8 8,6-2 1,-14 5 225,2 1-72,-3 0 1,-5 7 151,-3 5 1,-4 3-11,-2 2 1,-2 3 38,-4 3 1,-3 2-306,-9 3 1,1 5 140,0-4 0,-2-2-182,-5 2 1,5-8 7,-4 2 0,6-4-445,5-2 526,-3-7 0,11 0-39,-7-5 130,7-3-62,-4 6 0,10-8 239,4 0 0,-2 0-62,7 0 0,-5 8 48,5 3 1,-5 5 55,6 1 1,-6 6 209,5 0 1,-7 8-15,2-2 1,-4 3 89,-2 3 0,-2-6 15,-4-1 0,2-5-118,-7 6 0,5-6-404,-6 6 0,6-8 80,-5 2-42,-1-3 1,-5-9 22,0 1 1,5-8-198,1 1 0,5-5 161,-6-5 0,9-5-102,-3-7 1,4-3-107,2-3 0,8 2 71,3-8 0,1 8-60,5-2 0,-4 4 22,10 2 1,-3 7-399,-3 4 477,0 4 1,1 10 16,-1 4 0,-8 5 48,-3 6 0,-4 2 144,-2 4 1,0 3 78,0-3 0,-2 4 38,-4 1 0,-3 1 28,-8 0 0,-1-8-50,1-4 0,2-4 455,3-2 1,-1 0 1,7 1 262,0-1-539,6-7 0,0-1 334,0-3-273,0-4-467,0 6 0,8-8 96,3 0 1,-1 0-34,1 0 1,7-2 2,5-4 1,6 2-953,-6-7 1,7-1-106,-1-5 0,4-1-477,2 1 1,-1-6 1493,1 0 0,7 0 0,2 6 0</inkml:trace>
</inkml:ink>
</file>

<file path=ppt/ink/ink1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19:39.6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0 7890,'-17'0'3511,"7"0"-1761,-5 0-912,5 0-1506,1 0-584,1 0 1,8 8-802,0 4 2053,0-5 0,0 9 0,0-7 0</inkml:trace>
</inkml:ink>
</file>

<file path=ppt/ink/ink1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19:39.7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53 7890,'9'0'2027,"7"0"-1376,-14 0-897,5 0 1,-14-6 245,-5 0 0,-3-15 0,-2 2 0</inkml:trace>
</inkml:ink>
</file>

<file path=ppt/ink/ink1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19:40.7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9182,'17'0'1178,"0"0"0,1 2-194,-1 3-47,0-3-108,0 14-755,1-7 1,-3 9-273,-3-1 1,-5-6-199,-7 1 0,0-1-502,0 7 1,0-7 242,0 1 0,0-1-1389,0 7 2044,-7 7 0,-11 2 0,-9 7 0</inkml:trace>
</inkml:ink>
</file>

<file path=ppt/ink/ink1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19:41.1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52 8040,'12'0'-332,"-1"0"1,-1-1 366,2-5 1,3 2 230,-4-8 1,5 9-147,1-3 0,0-2-39,1 2 0,-1 1-81,0 5 1,-5 0 59,-1 0 0,-1 7 226,2 5 0,-5 3 87,-7 2 1,0 3 105,0 3 0,0 2-112,0 4 0,0 1 59,0-7 1,-7 8-156,-5-2 0,4-4-51,3-2 0,-3-4-386,2-2 261,0 1-825,6-1 215,0-7-85,0-3 378,0-7 1,2-7-54,4-5 1,-2-3 101,7-3 0,1-7-128,5-3 0,1-5-371,-1-2 1,0-1 9,0-4 662,8-5 0,-5-7 0,5 1 0</inkml:trace>
</inkml:ink>
</file>

<file path=ppt/ink/ink1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19:41.7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1 8903,'0'10'2747,"0"-1"-2440,0-3 0,0-2 324,0 7 1,2-5-264,4 6 1,-4-1-155,4 6 0,-4 1-34,-2-1 1,0 0-114,0 1 0,0-1 85,0 0 0,0-5-178,0-1 0,0 1-88,0 5 0,0-5 84,0-1 0,2-7-260,3 2 0,-3-2-143,4 1 165,4-3 0,-1 6 38,9-8 0,-7 0-191,1 0 1,-1 0-170,6 0 249,1 0 1,-1 0 35,0 0 1,-5 0-86,-1 0 1,-7 2-88,2 4 0,-4 3 162,-2 8 0,0 3 87,0 3 0,-2 4 28,-4 7 0,-1 1 58,-5-1 1,-3-5 240,3 0 1,-1 0 98,1 5 0,3-5 288,3 0 1,4-6-223,-4 6 0,4-8 113,2 2 1,6 2-104,0-2 1,5 0-60,-5-5 0,6 1 46,-7 4 1,9-4-21,-3 4 1,-1-4-1,1-1 1,-7-1-79,2 0 0,2 1 167,-3-1 0,1 0-157,-6 0 1,0 1-20,0-1 0,-2 2 6,-3 4 0,-5-2-137,-7 8 0,-3-8-35,-3 2 0,-4-1-256,-7 1 1,-1-10 156,1 4 0,-1-5 113,1-1 0,5-3 346,0-8 0,8-2 68,-2-4-119,3-3-28,3-9-141,8 1 1,1 6 54,8-1 0,9 3-166,9-3 1,9 2-337,13 5 0,0 3 207,12-4 1,-6 4-6,6 2 1,-2 2 224,-9 4 0,-1 3-138,-5 9 1,-7-7-7,1 1 1,-10-1-293,-1 6 0,-1 3-382,-6 3 0,-3-4-77,-2 4 0,-4-4-1606,-2-1 2393,0-1 0,-8 0 0,-1 0 0</inkml:trace>
</inkml:ink>
</file>

<file path=ppt/ink/ink1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19:42.3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622 174 7709,'0'-25'-427,"0"5"0,-6-5 70,0 8 0,-6 6 357,7-1 0,-9 0-15,3-5 1,-5 6 282,-1-1 1,0 8 168,-1-1 1,1 3-139,0 2 0,-2 2 62,-4 3 0,1-1-151,-6 8 0,5 5 155,-6 6 0,2 6-115,-2-6 1,-4 10 7,5 1 0,1 1-266,-2 5 0,8 2 36,-2-1 1,-2 7 107,2-2 1,5-4 79,7-2 0,5 3 92,-6-3 0,9 6-222,-3-5 1,6-3 78,6-9 0,3 2-437,9-8 0,5 0 194,0-6 0,7-2-559,-1-3 1,4-4 84,1-8 0,3-2-195,3-4 0,-3-6 302,3-11 1,-5 4-24,-6-4 0,-4-2 250,-8 2 1,0 0 141,0 6 1,-7 5 304,-4 1 1,-4 5-231,-2-6 2080,0 8-1292,0-3 0,-6 14 88,0 5 0,-1 9-379,1 2 1,4 2-211,-4-2 1,4 2-151,2 4 1,0 2-110,0-8 0,2 0-948,4-6 0,-2 0 518,7 1 1,-5-3-2724,6-3 3126,-9 3 0,5-13 0,-8 6 0</inkml:trace>
</inkml:ink>
</file>

<file path=ppt/ink/ink1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19:42.4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87 8019,'-8'-18'987,"4"9"1432,-7 3-1418,7 4-748,-4 2 1,16 0 38,4 0 1,11 0-36,5 0 0,5 0-516,2 0 1,13 0 212,4 0 0,3 0-1588,-3 0 1,6-6 1633,0 1 0,7-17 0,-4 3 0</inkml:trace>
</inkml:ink>
</file>

<file path=ppt/ink/ink1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19:43.6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571 0 10451,'0'17'702,"0"1"0,-6 7-414,1 4 0,-7 3 83,6 3 1,1-6-368,5-1 0,-2 1-295,-4 6 1,4-8-399,-4-4 1,4-4 346,2-2 1,0-5-446,0-1 215,0-7 341,0 4 0,0-16-12,0-3 1,6-7 268,0-5 0,7-4-68,-1-7 1,-3-1-41,3 1 1,-1-1 121,7 0 0,-1 9-56,0 3 0,-5 3 108,-1 3-35,1 7 0,-1 3 230,1 7 0,-8 2 26,2 3 0,-5 5 297,-1 7 1,0 6-134,0 0 0,0 6-120,0-6 0,0 8-384,0-2 0,-5-2 109,-1 2 1,-6-8-194,7 2 1,-7 2-126,6-2 0,-1-6-254,1-5 1,4-7-135,-4 7-126,4-8 1018,-5 3-211,5-7 220,-6 0-84,8 0 42,0 0-216,0-7 133,0 5-144,8-6 1,-6 10-177,3 4 0,-3-2 41,-2 7 0,-2 6 109,-3 7 0,-5 6-155,-7-1 0,-8 10 104,-4 1 0,2 8-210,-2-2 0,0-4 81,-5-1 0,5 1 109,0-2 1,2-5 155,-2-6 0,-1-2 235,7 1 0,2-8 334,9-9 1,-3-7-6,3 2 60,4 3-436,1-7 1,7 4-225,0-12 1,2-3-60,3-9 0,13-7-344,11-3 0,3 1 167,3-2 1,-1 8-73,1-2 0,0 5 373,-1 7 1,-7 3-121,-4 8 1,-4 0 189,-1 0 0,-3 2-73,-4 4 0,-3 3 726,-8 9 1,0 1-142,0 4 0,0 2 71,0 4 0,-6 2-398,1-8 1,-7 5-177,6-4 0,1 4-40,5-5 192,0 0-625,0-5 0,7-7 16,5 1 0,3-8-273,2 1 1,3-10 154,3-7 1,-2-3-224,8-3 1,-2-5 210,1 0 1,3-5-66,-8 4 0,0 1 171,-5 6 1,-7 6 80,1-1 0,-9 6 390,3-5-34,-4 7 0,-10-4 126,-3 8 0,-10 0-139,-2 0 1,-8 8 43,2 3 0,-4 5-56,-1 1 0,-1 0 111,1 1 1,-7 5-93,1 0 0,0 2-69,5-2 0,1-2-270,-1 8 0,0-6-2,1 6 0,-1-8 2,1 2 0,-1-4 150,0-2 1,3-7 18,3-4 1,4-4 21,8-2-18,-1 0 32,1 0 1,6-2-33,-1-4 1,8 2 98,-2-7-60,4 7 0,2-6 204,0 4 1,8 4 50,4-3 0,-3 3 187,3 2 1,1 6-73,10-1 1,4 9 126,8-3 1,-1 5 578,1 1 1,7 2-487,4 4 0,4-4 276,2 5 1,8 0-692,3 0 0,10-1-624,2-6 1,6-6-270,-6 1 1,0-8-932,-6 2 0,0-5 1414,0-1 0,0-7 1,1-3-1</inkml:trace>
</inkml:ink>
</file>

<file path=ppt/ink/ink1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19:46.5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104 381 11466,'18'0'828,"-7"0"-620,1 0 0,-1 0-9,6 0 1,7-2 1,-1-4 1,0 2-78,-6-7 0,0 5-92,1-5 1,-1 5-364,0-6 0,-5 9-432,-1-3 1,-7 2-5,2-2-410,-4 4 181,-2-5 449,0 7 0,-2 0 152,-4 0 1,2 0-173,-7 0 230,-1 0 337,-5 0-33,0 0 1,7-8 32,4-4 0,4 3 27,2-3 1,0 1-26,0-7 0,0 7-95,0-1 204,8 1 41,-6-7 0,11 7 162,-7-1 247,0 9 382,-6-5-368,0 8 205,0 0-410,-8 8 1,0 3-109,-3 12 0,-4 4 19,3 8 1,2 1-2,-1 5 1,-1 5 22,-5 11 0,6-3-25,-1 4 0,0 3-266,-5 3 0,6-5 81,-1-1 1,6-1-520,-5-5 1,7-4 174,-2-13 1,4-2-22,2-5 1,0-8-327,0-9 105,0 1 1,2-3 115,4-3 0,-4-6-81,4-6 0,3-3 97,3-9 0,-3-5 110,3 0 1,-2-7 137,1 1 0,-1-2-59,-5 2 0,-3-3 115,4 3 0,-4 4-30,-2 2 0,0 3 107,0 3 0,0 0 162,0 0 448,0 7-88,-8-5 0,-1 13-234,-9-4 0,7 4 45,-1 2 0,1 8 83,-6 3 0,-1 5 199,1 1 1,2 6-202,3 0 1,-3 0-107,3-6 0,3 1-133,-3-1-425,8 0-1166,-3 1 1122,7-9 1,7-1-109,5-8 1,5-2-36,6-4 0,0-7-124,12-16 1,-3 0 87,15-11 1,-1-3-95,6 3 1,-1-6 476,1 6 1,0 5-35,0 6 1,-6 10 535,0 2 0,-13 1-311,2 11 0,-12-1 273,0 6-54,-4 0 0,-10 7 263,-3 5 1,-4 3-168,-2 3 1,-2 1 191,-4 4 0,-3-4-287,-8 4 0,-1 2-290,1-2 0,-6 2-26,0-2 0,0-4 75,6 5 0,-1-11-456,1-1 0,2-7 26,3 7 1,-3-8-720,3 1 689,4-3 1,1-9-160,7-5 0,0-3 436,0-3 0,0 1-97,0 0 0,7 1 120,5 5 124,3-4-183,-5 5 1,11 0 391,-4 5 1,5-3-69,-5 2 0,8-5 68,4 5 0,3-6-76,3 7 1,7-9 34,4 3 1,0-5-190,6-1 1,-4 0-102,10-1 0,-4 1-36,-2 0 0,-1-1 75,1 1 1,-6 0-135,1 0 1,-15 5 30,3 1 1,-12 7 25,0-2 1,-10-2 145,-1 2-29,-8 1 1,3 3-22,-7-4 198,0 4 65,0-6-231,0 1 1,-1-1-325,-5-3 0,2-5-24,-8 5 1,7-5-49,-7-1 1,6 0 236,-5-1 0,5 1 22,-5 0 0,7-1 9,-2 1 1,-2 0 65,2 0 1,-1-1 314,1 1 1,4 5-17,-4 1 0,2 5 108,-1-5 0,3 5-122,-4-6 0,2 9 19,-2-3 1,5 2-82,-5-2-177,4 4 125,-6-5-34,6 7-179,-5 0 0,5 0 58,-4 0 33,4 0 20,-6 0-8,8 0 795,0 0-564,0 7-98,0-5-183,0 14 56,-7-7 0,5 8-92,-4 1 0,4 5 72,2 0 0,0 10-19,0 1 0,0 8-62,0 10 1,0 0 63,0 0 1,0 0 9,0 0 0,-2 2-7,-4 3 0,4-1 25,-3 7 0,-3 1-49,2 5 0,-5-6-3,5 1 0,-6-9-27,7 3 1,-3-10-7,2-2 1,2-7 8,-7 1 0,7-9-13,-2-2 1,-2-8 45,3 2 0,-7-4 80,6-2 1,-1-5 169,1-1 1,2-7 61,-7 2 226,7-4-327,-12-2 1,9-2 73,-5-4 1,-1-3 493,7-9-426,-8 1 1,7-6-107,-5 0 0,3 0 116,3 6 0,4-7 107,-4 1 0,2-2-203,-1 2 1,3 4-40,-4-4 1,4-2 2,2 2 0,0-2-29,0 2 1,2 4-105,4-4 0,1-2-189,5 2 0,5-2-430,0 2 1,1 2 312,5-8 1,4 8-1159,2-2 0,5-2 261,6 2 1,-1-6 1119,7 6 0,-8-8 0,5 4 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47:55.5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796 0 8400,'-9'18'567,"3"-1"0,2 2-810,-2 4 0,4 6 57,-3 11 1,-3 5 234,2 6 0,-7 3-130,1 4 0,-9-4 222,-2 3 1,-8-1-63,2 2 0,-5-1-46,-7 13 1,-1-13-229,-4 7 0,-2-9 129,8-3 1,-3-8 7,3-3 1,4-7 43,-5-5 0,5-6-148,1-11 1,6-5 76,0-7 1,8 0 89,-2 0 1,10-7-64,1-5 0,8 3 148,-1-3 1,3 1-208,2-7 0,9 1-4,9 0 0,1 5-204,10 1 1,7 1 73,10-2 1,4-1 108,2 7 1,0-7 151,0 1 0,2 3 224,3-3 1,-5 2-154,0-1 1,0 1 178,-6 5 1,-4 3 35,-1-4 0,-7 4 271,-5 2 1,-4 8-315,-8 3 0,-1 5-24,-5 1 0,-3 6-341,-8 0 0,0 0 63,0-6 0,0 1 129,0-1 0,-8-2 44,-3-3 0,-5-4 103,-1-8 1,0 0-67,-1 0 0,7-8 292,-1-4 1,3-5-419,-3-6 0,-1-4 113,7-8 0,0 7-875,6-1 0,2 2 421,4-2 1,6-2-1435,11 8 1740,3 0 0,9-2 0,0-2 0</inkml:trace>
</inkml:ink>
</file>

<file path=ppt/ink/ink1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19:47.0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 7975,'9'0'1996,"-1"0"-1,-8 0-884,0 0-709,0 8 0,0 1 30,0 9-432,0 7 0,-15 1 0,-4 9 0</inkml:trace>
</inkml:ink>
</file>

<file path=ppt/ink/ink1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19:48.5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 17 8288,'0'-9'285,"7"1"864,-5 8-717,6 0 1,-8 2 77,0 4 0,0 3 62,0 9 0,0-1-411,0 0 0,0 1 17,0-1 0,0 0-311,0 1 1,0-1-37,0 0-28,0 0 0,0 1-327,0-1-142,0-7 0,6-1 230,-1-3 0,3-4-62,-2 4 0,-2-4 93,7-2 0,1-8 96,5-4 0,0-3 82,1-2 1,-1 1 44,0 5 0,1-3 154,-1 9 0,-6-1-16,1 6 0,-6 0 381,5 0-132,-7 0 0,4 8 165,-8 3 0,0 4 176,0 3-302,0-1-88,-8 0 0,-2 3-158,-7 3 0,0-4 67,0 4 0,-7-2-112,1 2 1,0-4 66,6 4 1,0-9-51,-1-3 0,1 1 86,0 5 1,5-5 170,1-1 1,5-1-219,-5 1 89,7 5-159,-4-7 94,8 9 1,0-7-202,0 1 323,0-9 133,0 5-22,0 0 342,0-6 33,0 5-270,0-7-1344,0 0 771,8 0 0,1-1-200,9-5 0,1-4-241,4-7 1,2 0-83,4-1 0,3 1 242,-3 0 1,2 5 384,-2 1 1,1 7 201,-6-2 1,-7 4 31,-6 2 1,-5 2-399,6 4 1932,-9 3-1158,5 1 0,-8 5 150,0-3 0,0-2 459,0 1 1,0-5 139,0 5-483,0-7-635,0 12-23,0-15-1288,0 7 902,0-8 0,2-2-165,4-4 1,0-5-634,11-12 1,-4 4 405,10-4 0,-3 1-190,-3-1 0,0 10 49,0-4 629,1 3 0,-1 5 213,0 3 1,-5 6 62,-1 6 0,-5 3-1,6 9 0,-8-1 131,1 0 0,3 6 459,-2 0 0,0 0 155,-6-5 295,0-1-817,0 0-11,7 0-107,-5-7 0,8-2-704,-4-8 0,-3-8-76,9-3 0,-1-7-351,7-5 0,-1-4 921,0-7 0,8-1 0,2 1 0</inkml:trace>
</inkml:ink>
</file>

<file path=ppt/ink/ink1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19:48.9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1 190 8003,'9'-26'0,"6"1"-157,-3 7 0,-2-3-140,1 4 1,-5-4 346,5 9 0,-7 3 354,2-3 184,-4 8-231,-2-11 5,0 13-120,0-6 10,0 8 204,0 0 1,2 6-644,4 0 182,-4 0 185,5 1 0,-7-3 31,0 8 6,0-9-13,0 13 45,0-7-278,0 9 0,0-1 279,0 0-365,0 1 0,6-1-37,0 0 0,0 6-46,-6 0 1,0 2 124,0-2 0,0-2 10,0 8 1,0 6 13,0 5 1,0 8 32,0-2 1,0 12 129,0 5 0,0 5-94,0 1 0,0 2 110,0 4 0,-6 4-413,0 7 0,0-5 88,6-1 1,0-6 83,0 0 0,-2-2-111,-3-3 1,3-8-26,-4-3 0,2-8-177,-2 2 1,4-10 19,-3 10 1,1-18 26,-2 1 0,4-12-254,-4 0 631,4-11 0,2-5 0</inkml:trace>
</inkml:ink>
</file>

<file path=ppt/ink/ink1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19:51.7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7920,'10'0'-453,"5"2"-152,-3 3 1,9 3 604,2 4 0,15 11 0,-1-4 0</inkml:trace>
</inkml:ink>
</file>

<file path=ppt/ink/ink1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19:52.6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225 104 8076,'0'-11'376,"0"-1"-207,-8 9 0,6-7 398,-3 4 16,3 4 0,-4-7 381,0 3-620,0 4 1,6-8-22,0 5-146,0 3-452,0-6 447,0 0-232,0 6 246,0-5-125,0 7 527,0 0 0,0 7-181,0 5 0,0 11 38,0 6 1,-7 11 58,-5 6 0,1 6-118,-7 6 0,11-2-109,-11 7 0,5-7-103,-4 1 1,1-3-91,5-2 0,3-2-531,8-4 1,-6 2 324,1-8 0,-1 1-919,6-7 1,0-1 239,0-4 0,0-4-44,0-8 1,6-5 246,-1-1 1,1-5-572,-6 5 470,0-7 111,0 4 381,0-8-43,0 0 0,-6-8-233,1-3 0,-7 1-149,6-1 632,1-1 0,-3-21 0,-2-3 0</inkml:trace>
</inkml:ink>
</file>

<file path=ppt/ink/ink1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19:52.91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1 154 8066,'0'-17'1401,"0"-1"-891,0 1 1,0 0-430,0-1 0,7 7-30,5-1 1,5 7 145,6-7 1,4 8-18,8-2 0,7-1-15,4 1 1,4 2-3,2 10 1,-2 2-130,-4 3 1,2 10-155,-8-3 0,1 8 23,-7-2 1,-1 6-51,-4-1 0,-12 6 73,-11 5 0,-4-3 38,-2 3 1,-2 2-25,-4-2 0,-11 7-127,-12-7 0,-4 0 69,-1-5 1,-1-1-141,1 1 1,-7-8-358,1-4 0,5-4 29,6-1 586,8-9 0,-4-1 0,8-8 0</inkml:trace>
</inkml:ink>
</file>

<file path=ppt/ink/ink1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19:54.5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347 156 8059,'0'-10'-145,"0"-5"0,0 11 190,0-7 1,0 5 548,0-6-21,0 8-35,0-11-149,0 5 1,0-1-82,0-1 1,-2 7 185,-4-7-297,4 8 0,-7-5 169,3 3-115,4 4 39,-13-6-166,5 8-205,-7 0 0,-6 6 46,-1 0 1,1 13-160,6-2 1,-6 6 272,0 0 13,-8-3-60,12 12 1,-6-5 262,8 8-47,0-1-206,7 1 0,-4-2 39,9-5 1,-1 3-42,6-8 0,0 0-173,0-5 1,0-1 57,0 0 1,4-1-290,7-5 0,1-1-18,11-5 1,2-3 41,-2 4 0,8-6-306,-3-6 1,5-3 191,2-9 0,-3 1 15,-3 0 0,2 0 229,-8-1 1,-2 1 171,-9 0 0,1 5-66,-7 1 536,7 7 202,-11-12 79,6 15 0,-8-5-50,0 12-275,-8 3-110,6 8 0,-7 1 631,3-1-362,4 0-374,-6 1 1,8-1-111,0 0 1,0 0-85,0 1 0,0-7-392,0 1 0,0-6-1683,0 5 1052,0-7-267,0 4 616,8-8 695,-6-8 0,6-2 0,-8-7 0</inkml:trace>
</inkml:ink>
</file>

<file path=ppt/ink/ink1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19:54.7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70 9158,'9'-10'1283,"1"2"-415,-4 8-133,-4 0-343,13 0 0,-4-6-238,12 1 0,-1-1-393,6 6 0,1-2-516,6-4 1,-1 4 541,1-3 213,0 3 0,7-6 0,2-2 0</inkml:trace>
</inkml:ink>
</file>

<file path=ppt/ink/ink1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19:55.0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0 5912,'-10'2'17,"4"4"0,2 4 413,-1 7-287,3 8 1,-12 2 336,8 7 1,-7 7-190,1-1 1,-1 8-307,1-2 1,-1-2-135,7 2 1,1-7-327,5 1 0,0-3 255,0-3 1,5-7 219,1-4 0,15-3 0,-2-3 0</inkml:trace>
</inkml:ink>
</file>

<file path=ppt/ink/ink1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19:55.7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122 502 7860,'-10'-7'-198,"2"-3"1,10-7 152,4 0 0,4-1-15,7 1 0,0 0 18,0-1 21,1 1 8,-1 0 1,0-2-754,1-4 387,-1 3 379,0-12 0,-1 7 0,-5-4 0,-1-2 0,-4 8 0,-5-6 0,5 6 0,-4 0 0,-2 6 0,-8 0 0,1 5 35,-5 1 63,-3 7-1,13-4 1,-8 8 266,5 0-156,-5 8-59,0 1 0,-3 10-97,7 5 1,-7 2 12,1 9 1,3 2 2,-3 3 1,2 4 66,-1 8 0,-5 0-25,5 0 0,-4-2 46,-3-4 0,7 2-78,-1-8 1,3 6-338,-3-5 142,-3-1 10,13-5 0,-12-7-51,9 1 0,-1-8 78,6 2 1,-2-9-456,-4-3 324,4-7 301,-5 4 411,7-8-256,0 0-154,0-8 0,0-3-302,0-12 215,0-4-17,7-8 1,3 2-127,7 5 0,2-5 10,4 4 0,4-3-316,8-3 0,-1 8 445,1 4 0,-6 10 0,0 1 0,-8 8 0,2-2 0,-4 4 0,-2 2 0,1 0-231,-1 0 206,-7 8 162,5 2 1,-13 7-121,4 0 0,-10-5-8,-2-1 1,-13 1-20,2 5 1,-10 1-179,4-1 1,-6-2 187,6-3 0,-8 3 0,12-13 0,-4 4 509,3-4-229,3-2-22,0-8 0,7 4 473,5-7 62,-5 7 548,8-12-1027,-6 15 0,10-7-155,4 8 0,-2 6 207,7-1 1,-1 9-141,1-3 1,5 7-56,-5 5 56,5-4-163,-7 6 1,7-8-185,-5 0 1,-1 1-299,1-1 1,1-5-463,5-1 1,1-1 178,-1 1 0,-4-1-1188,5-4 1889,-5-4 0,12-2 0,-8-10 0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47:55.8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0 122 8203,'0'-25'0,"6"5"165,0-3 0,1 10 105,-1 1 0,-2 7 302,7-7 1,-5 8-40,6-2-542,-8 4 104,11 2 0,-5 4 60,7 8 1,0 3 122,0 20 1,1 3-121,-1 14 1,6 2-24,0 4 1,6 1-31,-6 5 1,6-5-133,-6-7 1,2 4 68,-2-4 1,-10 1-250,5-12 0,-5-1-140,4-5 0,-5-7 182,0 1 0,-3-8-159,3 2 1,-3-9 78,-3-3 0,-4-5-378,4 6-365,-4-8-268,-2 3 1256,0-7 0,0-7 0,0-3 0</inkml:trace>
</inkml:ink>
</file>

<file path=ppt/ink/ink1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19:55.9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7998,'17'0'-161,"0"7"220,1 5 0,-7 5 366,1 6 0,-1-2 183,7 8 1,-3-6 197,-4 6 0,3 0-173,-8 5 0,-1-1 55,-5-4 1,0 4-497,0-5 1,0 3-365,0-2 0,-2 4-546,-3-5 0,-7 7 328,-11 5 390,4-3 0,-21 21 0,3-5 0</inkml:trace>
</inkml:ink>
</file>

<file path=ppt/ink/ink1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19:56.3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8025,'18'0'137,"-1"0"1,-5 0 585,-1 0-292,1 0 1,5 0 202,0 0 0,1 0-165,-1 0 0,0 0 1,0 0 0,1 0-42,-1 0-352,0 0 1,1 0-1769,-1 0 1159,0 0 533,0 8 0,1-6 0,-1 5 0</inkml:trace>
</inkml:ink>
</file>

<file path=ppt/ink/ink1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19:56.5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52 8025,'-9'0'2996,"1"8"-3330,8-6 0,8 4 558,3-12 1,5 4 638,1-4 1,8 2-1395,4-2 0,3 3 214,3-9 1,7 8 316,4-2 0,4-3 0,2-1 0</inkml:trace>
</inkml:ink>
</file>

<file path=ppt/ink/ink1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19:57.2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277 655 7986,'-6'-11'0,"0"-1"191,0 1-92,6 1 0,0-5 201,0 3 0,2 3-190,4-3 1,4 1 72,7-7-31,0 1-271,8-8 1,-4 6-169,8-4 0,-6-4-71,6-2 0,-8-4-304,2-1 1,-5-6 379,-7-1 0,-3 1 282,-8 5 0,0 3 80,0 3-41,0-4-114,-8 14 0,-1-4 1283,-9 11-800,1-3 1,0 13 8,-1-4 1,1 6-86,0 6 1,0 4 37,-1 7 1,1 8-71,0 4 1,-1 5-274,1 7 1,0 3-73,-1 8 55,1 7-68,0 3 1,0 7 92,-1 0 0,1 0-149,0 0 1,-1-1 16,1-5 1,0 2 7,0-7 1,1 0-116,5-6 0,-3-8 30,8-4 1,-5-5-460,5-6 164,0 3 241,-1-13 358,5-1-63,-6-11 1,8-16 285,0-9 1,0-6-354,0-11 0,8-7-50,3-4 1,10 1-40,2-1 1,8 2-133,-2-2 1,9 4-222,3 7 188,7 0 66,-4 1 1,2 7-112,0 4 194,-7 11 103,11-3 1,-16 13 75,1-4 0,-3 4-9,-8 2 1,-1 2 176,-6 4 1,-6 2-112,1 3 1,-8 5-35,2-5 0,-6 5-190,-6 1 1,-11 2-84,-12 4 0,-6-4-509,-5 4 489,-4 4 24,-8-7 0,6 5-105,-1-8 1,9-8 518,-2-3 0,11-4 310,6-2 0,9 0-69,3 0 0,7-2 1130,-2-4-697,4 5-359,2-7-243,8 8 0,-4 0 313,7 0-204,1 0-206,5 0 1,2 8 181,4 3 0,-3-1-227,3 1 0,-4 1-107,-2 5 1,6 0-394,0 1 0,0-1 255,-5 0 0,1 0-1158,4 1 561,-4-1 390,14-7 280,-6 5 0,7-5 0,1 7 0</inkml:trace>
</inkml:ink>
</file>

<file path=ppt/ink/ink1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19:57.5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344 18 7958,'-23'-9'359,"0"3"0,13 4 81,-7 2-199,4 0 1,-7 8 371,-3 3 0,-2 14-62,-3 10 0,-3 7-129,8 10 1,-6 0 41,6 0 0,0 5-296,6 1 0,7 0-411,4-7 0,6 1-9,6 0 0,9-2-257,8-4 1,14-9 508,-3-8 0,20-8 0,0 4 0</inkml:trace>
</inkml:ink>
</file>

<file path=ppt/ink/ink1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19:58.2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87 675 8053,'0'-10'1478,"0"-5"0,7 7-1415,5-3 0,3-5-16,3 5 92,7-5-417,-6-1 1,13 0-393,-3 0 0,-2-8 402,2-4 0,-6-4-117,6-1 0,-10-7 55,-2 1 1,-1-6-358,-11 5 1,1 3 694,-6 9 1,0-4-56,0 5 0,0 3 632,0 2 0,-2 3-154,-3 3 0,3 6 671,-4-1-476,-4 8 107,8-3-475,-13 7 1,11 9-332,-7 8 0,1 3-149,-2 8 178,-3 1 12,6 14 1,-9 1 347,1 8 0,0-1-10,-1 1 0,-1 2 519,-4 4-600,4-4 0,-6 5-47,8-7 0,-1 0 111,1 0 71,0 0-689,-1-8 0,7-2 304,-1-7 99,1-1-1178,1 1 762,3-8 1,5-2-533,-4-8 268,4-7 792,-6-3-107,8-7 1,0-2 104,0-3 0,6-13-206,0-10 0,9-5-8,2-2 0,3-7-302,8-4 0,-1 4 154,2 1 1,4 5-286,-4 1 210,3 8 75,3-5 0,0 14 35,-1 1 1,1 2-42,-1 9 0,-5 0 399,0 6-371,-8 0 259,4 8 1,-8-4 632,1 7-533,-1 1 293,-7 5-284,-3 0 1,-7 1-258,0-1-107,0 0 92,-7 1 0,-9-1-389,-7 0 237,-8 8-23,-3-6 0,-3 4-396,-3-11 1,3 1 103,3-7 772,-1 0-255,8-6 839,2 0 0,10-2-121,3-4 613,5 4-706,7-5 0,2 1 19,3 0 0,5 0-154,7 6 1,6 0-78,0 0 1,2 6-228,-2 0 0,-3 5-91,3-5-178,-4 8 0,0-11-621,4 9 710,-4-1 0,6 1-766,-7 0 1,-1-3 20,0 3 749,1 3 0,-1-5 0,0 7 0</inkml:trace>
</inkml:ink>
</file>

<file path=ppt/ink/ink1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19:58.5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7995,'0'10'1641,"0"-2"-917,0-8 0,2 1 1275,4 5-870,-4-4-504,13 14 1,-6-13-253,9 9 0,1-8-320,4 1 0,-2 3-189,8-2 0,-2 0-486,2-6 1,3 0-145,-3 0 1,-2 0-2217,2 0 2982,0 0 0,5 0 0,1 0 0</inkml:trace>
</inkml:ink>
</file>

<file path=ppt/ink/ink1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19:58.8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33 7914,'9'-8'1801,"-1"6"-1289,-8-6 0,0 7 249,0-5 72,0 4 1,0-4-234,0 12 0,0 0-52,0 11 1,0 4-276,0 14 0,-6-1-119,0 1 0,-5 1-39,5 5 1,-6-5-175,7 5 0,-3-5-1706,2-1 833,4-1 647,-5-7 0,1 4-2690,0-8 1361,0 0 1614,6-6 0,-7 1 0,-3-1 0</inkml:trace>
</inkml:ink>
</file>

<file path=ppt/ink/ink1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19:59.0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363 0 7914,'0'10'448,"0"5"56,0-3 1,8 5-76,3 6 0,5-2 254,1 8 1,-2 6 232,-3 5 0,3 8-348,-3-2 0,-4-2 224,-3 2 0,-3-1-392,-2 1 0,0 4-177,0-4 1,-4-2-249,-7 2 1,-3 0-303,-14 6 0,-9 0-373,-9 0 0,-12-2-2300,-5-4 2668,-12 4 1,4-14 0,-6 7 0</inkml:trace>
</inkml:ink>
</file>

<file path=ppt/ink/ink1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19:59.6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0 8337,'6'19'1212,"0"4"1,0-2-656,-6 8 1,0-8 80,0 2 1,0 2-243,0-1 1,-6 4-344,0-5 0,-2 0-393,3-5-216,3-1-56,-6 0 0,8-5-92,0-1 164,0-7 0,4 2-4,7-12 188,1-11 87,13-2 1,-6-12-163,4 8 136,-4-8 222,14 4 1,-14 0 144,4 4 0,-3 6 44,-3 6 0,-6-3 689,1 8 276,-1 1-791,7 12 0,-3 5 185,-3 11 0,-3-4-148,-3 4 0,-4 2-100,4-2 1,-4 0-288,-2-6 1,0 7-442,0-1 0,0 0-141,0-6 0,0 0 642,0 1 0,7-1 0,3 0 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47:56.0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692 35 8154,'10'-15'0,"-4"11"962,-12-8 0,2 9-455,-8 3 1,7 0-282,-7 0 0,-5 13-145,-6 4 0,-10 12-172,-2 0 1,-1 9 188,-10 3 0,0-1-24,-6-5 1,2 5-281,4 0 1,-2 8 194,7-1 1,1-3-428,5 2 1,7-8 221,-1 3 0,13-5-1368,-1-1 1584,11-8 0,-9 5 0,5-5 0</inkml:trace>
</inkml:ink>
</file>

<file path=ppt/ink/ink1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19:59.8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7914,'2'12'436,"4"-1"0,3-7-257,8 2 1,3 2 16,3-3 0,-2 3 268,8-2 1,-6-4-311,6 3 0,-8 3-53,2-2 1,2 5-258,-2-5 0,6 2 97,-6-2 1,5-3 58,-4 9 0,6-8 0,-3 4 0</inkml:trace>
</inkml:ink>
</file>

<file path=ppt/ink/ink1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20:00.0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18 7914,'0'-10'2538,"2"2"-1692,4 8-628,-4 0 0,6 2 1001,-8 4 1,-2 4-220,-4 7 1,2 8 14,-7 4 1,5 3-686,-6 3 1,7 7-296,-7 4 1,1 10-196,-7 2 1,1 7-868,0-1 883,-1 3 0,1 2 1,0 0-1</inkml:trace>
</inkml:ink>
</file>

<file path=ppt/ink/ink1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20:11.4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8263,'12'0'2813,"-1"0"-1486,-7 0-883,12 0 0,-7 0-123,9 0 1,-7 0-107,1 0 0,-7 0-165,7 0 0,-6 0-474,5 0 433,1 0-650,5 7 0,0-5 149,1 4 1,-7 2-149,1-3 0,-7 3 182,7-2 0,-2-2-117,1 7 1,-1-5 65,-5 6 1,-3-1 200,4 6 0,-4 1-11,-2-1 1,-8 8 318,-3 4 0,-6 3 0,-7 3 0,-2 5 0,-9 1 0,-7 7 0,-2-4 0</inkml:trace>
</inkml:ink>
</file>

<file path=ppt/ink/ink1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20:12.0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0 258 8169,'0'12'274,"0"-1"47,0-7-106,0 4 1,0-6 200,0 3-401,8-3 0,2 6 105,7-8 1,-6 0-205,1 0 0,0 2 43,5 4-62,0-4 1,0 13 115,1-4 1,-7 5-31,1 1 1,-8 0 56,1 1 1,-3 1 10,-2 4 1,0-2 192,0 8 0,0-8-66,0 2 1,0-4 36,0-1 0,0-7-152,0 1 0,0-7 85,0 7-186,0-8-256,8 3 0,2-7 84,7 0 0,8-9-212,4-8 1,11-16-185,6-13 1,12-10 194,5-2 0,4-7-16,3 2 0,-1 3 291,0 2 0,-2 12 177,-3 6 0,-7 11 24,-11 6 1,-3 10 261,-9 1 1,-7 8-105,-4-1 1,-4 8 174,-1 3 1,-9 13 203,-3-1 0,-4 10-191,-2 1 1,0 6 333,0 5 0,-6-3-435,0 3 1,-5 2-61,5-1 1,0-1-71,6-5 0,-5-3-171,-1-3 0,0 2 70,6-8 1,2 0-277,4-6 0,3-1-159,9-5 1,-1 5 180,0-5 1,1-3-265,-1-2 1,2 1 150,4-1 0,-4 0 98,4-6 1,-3-8 17,-3-3 1,-6-5 12,1-1 1,-8 0 148,2-1 1,-4 1 286,-2 0 1,-8-1 365,-4 1 0,-3 0-298,-2 0 1,-1 5 205,1 0 0,0 3 115,-1-3 0,3 3 311,4 3 0,1 2-495,4-7 0,4 5-27,-3-6 0,3 7-397,2-7 0,7-5-354,5-6 0,11-2-509,6 2 0,3 3 474,3-3 0,0-2-357,-1 2 0,-1 2-247,-4 10 1,3-3-483,-3 8 1,2 1 537,-2 5 879,-4 7 0,0 3 0,2 7 0</inkml:trace>
</inkml:ink>
</file>

<file path=ppt/ink/ink1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20:12.88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18 277 8094,'-9'0'1110,"1"8"-864,8 3 0,0-1 80,0 1 0,0 7 407,0 5 1,0 7-385,0-1 1,0 2-242,0-2 1,0 2-140,0-8 1,0 5 80,0-5 1,0 1-548,0-7 1,0-6-250,0 1-291,0-8 764,0 11 178,0-13 1,0-2-24,0-11 1,2-7 119,4-5 1,-3-2-90,9-4 1,-1 2 45,7 4 0,5 4 32,0-4 0,8 6-30,-3 5 0,-1 5 0,2 7 1,-6 0 48,6 0 1,-8 7 86,2 5 0,-4-3-112,-1 3 1,-7-2 28,1 1 0,-8 4-295,1-3 277,-3-4 228,-2-1-169,0-7 0,-7 0 7,-5 0 1,3-7 22,-3-5 1,2-3 144,-1-3 1,-3-6-156,9-5 1,-1-4-2,6-2 0,2-1-290,4-4 0,11 1 94,12-7 0,3 8-91,3-3 1,1 12 18,5 6 1,-5 4 125,5 2 0,-7 2 30,-5 3 0,2 4 127,-8 8 0,0 0-119,-6 0 173,0 0 1,-5 6 63,0 0 0,-9 7-93,3-1 1,-4 3 113,-2 2 0,0 1-149,0-1 0,-6 6-56,1 0 1,-7 0 16,6-5 0,-1-1-12,1 0 1,4 0-130,-4 1 1,6-9-225,6-3 0,0 2 16,11-2 0,-4-1 78,10-5 0,-1 0 253,1 0 1,-2 0-25,8 0 0,-8 0 213,2 0 0,-10 0-84,-1 0 50,-8 0 0,9 8 86,-7 3 0,-2 7 287,-10 5 0,2-2 182,-7 8 0,-1-4-241,-5 9 1,-1-5 4,1 6 0,2-6-258,3-6 1,3-4-192,3 4 0,4-4 103,-4-2 1,6-5-87,6-1 0,4-1-78,7 2 1,0 1-385,0-7 0,-3 5-186,3-5 1,-3 0 284,9-6 0,2 0-672,-2 0 0,6 0 216,-6 0 1,7-8 754,-1-3 0,4-5 0,1-1 0</inkml:trace>
</inkml:ink>
</file>

<file path=ppt/ink/ink1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20:13.0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0 7915,'-17'0'0,"5"6"291,1 0 0,5 7-395,-5-1 1,7-3-534,-2 3 637,4-8 0,2 11 0,0-5 0</inkml:trace>
</inkml:ink>
</file>

<file path=ppt/ink/ink1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20:13.1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0 7915,'0'17'0,"-6"-5"1039,0 0 1107,-7-1-2231,11-1-439,-6 5 1,16-13 523,3 4 0,12-20 0,4-5 0</inkml:trace>
</inkml:ink>
</file>

<file path=ppt/ink/ink1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20:32.6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0 104 7378,'0'-9'-68,"0"-7"0,0 12 254,0-7 108,0 7-107,0-11-1,8 13 44,-6-14-110,5 14 1,-7-7 180,0 3 13,0 4-58,0-6-12,0 8 379,0 0-575,0 8 0,0 2 83,0 7 1,0 0-13,0 1 0,-5 5 107,-1 0 1,0 7-76,6-1 0,0-2-113,0 2 0,0-8 25,0 2 1,0-4-105,0-1 0,2-1 135,4 0-179,-4 1 1,7-3 120,-3-4-69,-4 5-213,6-14 246,-1 13-409,-5-13-66,6 6-69,-8-8 212,0 0 1,0-8-298,0-4 1,0-3 150,0-2 0,0-2-27,0-4 1,-2 3 504,-4-3 0,2 4 0,-7 2 0,-1-1 0,-5 1 0</inkml:trace>
</inkml:ink>
</file>

<file path=ppt/ink/ink1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20:33.3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35 294 8099,'0'-17'0,"0"-1"0,0 1-277,0 0-69,0 7 1,0-5 289,0 3 0,8 5 58,3 1 1,-1-2 131,1 2 0,-5-5 25,6 5-71,-1-7 1,6 5-26,1-4 1,-1 3 17,0 3 1,-5 4 4,-1-4 0,1-1 14,5 1 1,1-2-118,-1 3 0,2 3 83,4-4 1,-4-2-103,4 2 0,-1-1 70,1 1 1,-4 4-12,4-4 1,2 2-6,-2-1 0,6 3-3,-6-4 1,0 4 49,-6 2 1,2 0-11,4 0-18,-3 0 1,5 0-3,-8 0 1,0 6-17,0 0 0,1 5 15,-1-5 0,-5 7-8,-1-1 1,1-3-17,5 3 0,0 0-2,1 5 1,-1 0-85,0 0 0,0 1 90,1-1 0,-1 0-24,0 1 1,-5-1 13,-1 0 1,-1 0 62,1 1 1,3-1-65,-8 0 0,5 6 1,-5 0 0,0 0-3,-6-5 0,0 1 5,0 4 0,0-4 62,0 4 0,-2-2 2,-4 3 1,2-5 33,-7 4 1,-1-2-76,-5 2 1,-6-4 95,0 4 1,-2-2-35,2 2 1,2-7 7,-8 7 0,0-14 46,-6 9 1,7-7 16,-1 1 1,6 1-16,-6-7 0,0 6-50,-6-7 0,3 1-6,3-6 1,-4 0 12,4 0 1,-3 0-16,-3 0 0,3-8-53,3-3 1,-4-10-22,4-2 0,-2-2 45,3 2 1,-3 2-5,8-8 0,-6 2-42,6-2 0,0 2 4,6 4 0,1 4-169,5-4 1,-3 4 113,9 1 0,-7 1-353,6 0-14,0-1 1,6 1-243,0 0 1,0 5 58,0 1 0,10 1-936,7-1 1523,8-5 0,18 7 0,1-9 0</inkml:trace>
</inkml:ink>
</file>

<file path=ppt/ink/ink1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20:34.0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52 312 8119,'-7'-10'-693,"5"-5"1,-8 11 1108,4-8-142,5 9-137,-15-13 1,14 12 41,-4-7 1,5 5 84,1-6 54,0 9-4,0-13-137,0 7 1,0-3-59,0 1 0,1 7 129,5-2-9,-4-4-336,14 8 76,-15-5 1,9 5-1,-4-4 232,-4 4-368,13-5 152,-13 7-109,13 0 0,-11 0 70,8 0-198,-8 0 187,11 0-17,-13 0-157,13 0 159,-13 0-256,6 0 258,-8 0 84,0 0-87,8 0 251,-6-8-13,5 6-145,-7-13 94,0 5 1,0-2 94,0 1-115,0 7-164,0-11 0,0 11 48,0-8-30,0 8 77,0-3-119,0 7 89,0-8-92,0 6-161,0-6-783,0 8 373,0 0 264,0 8 1,0-4 127,0 8 0,0-1 274,0 6 0,0 1 0,-7 7 0,-3 2 0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47:56.2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13416,'10'9'-3205,"-3"7"1455,-7-14 1750,0 5 0,0-7 0,0 0 0</inkml:trace>
</inkml:ink>
</file>

<file path=ppt/ink/ink1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20:34.9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52 460 8119,'-11'0'123,"-1"0"388,8-8-124,-11-2-141,13 1-67,-6-7 0,8 12-20,0-7 0,2 5 94,4-5 1,-2 5-213,7-6 1,1 8 74,5-1 0,6-5-208,0-1 1,8 1 75,-2-2 0,2 3-28,-3-3 0,3-1-84,-8 7 0,0-2-197,-5 3 1,-1 3-153,0-4 0,-5-2-121,-1 3-84,-7-1 232,11 6 462,-13 0 1,6-2-252,-8-4 195,0 4 16,-8-6 1,4 3 188,-7-1 1,5 0 394,-5 6-190,7 0-301,-12 0 0,14 8-7,-3 3 0,1 7-1,-2 5 1,4 4 62,-4 7 1,5 1 137,1-1 0,0 7-177,0-1 0,0 0-10,0-5 1,1 5-336,5 1 0,-4-1 109,4-5 1,-4-3-213,-2-3 1,0 2 102,0-8 1,0 0-297,0-6 315,0 1 1,-8-7 72,-3 1 0,-5-9 216,-1 3 0,0-10 44,-1-1 1,1-11 381,0-1 1,-1 0-204,1-6 1,2 3 583,3 3-596,5 0 1,1 0 0,0-1 202,2 1 1,2 0-160,2-1 1,0 7-56,0-1 1,8 1-111,3-7 1,5 5-265,1-4 0,10 3-364,8-9 312,7-4 8,17 8 0,9-12-255,7 8 0,2-6 153,-3 6 0,-8 0-15,3 6 0,-8 0-2,-3 0 0,-2 1-81,-16 5 0,-1-3 119,-11 8 1,-3-5 57,-7 5 0,-3-2 241,-3 3-154,-5-5 1,-7-7 68,0-1 1,-7 7 132,-5-1 0,-3 1 15,-3-6 0,-1-1-70,-4 1 1,4 5 130,-4 1 0,2-1-41,-2-5 0,3 6 73,-3-1 0,6 6 250,6-5-251,-5 7-61,14-11 1,-7 13 186,3-4-125,4 4-69,-6 2-80,8-8-162,0 6 0,8 2 102,4 12 1,3 5-70,2 6 0,6 12 189,0 11 1,8 12-96,-2 5 0,2 6 84,-3 6 0,5 0-369,-4 11 1,2-3 89,-3 9 0,5-5 229,-4-7 0,-4-5 176,-2-11 0,-4 1-243,-1-7 1,-1-6-155,0-6 0,-2-10-5,-3-1 1,1-2 78,-7-10 0,6 0-182,-7-6 1,1-6-332,-6 1 487,0-8 1,0-4 122,0-12 0,-7-11 0,-3-4 0</inkml:trace>
</inkml:ink>
</file>

<file path=ppt/ink/ink1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20:35.08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260 35 8092,'0'-11'2149,"0"-1"-1292,0 8-569,0-3 1,-2 7-641,-4 0 0,-3 0-19,-9 0 0,-1 9-194,-4 9 1,-2-1-24,-4 6 0,-3 2 588,3-2 0,-4 0 0,-2-6 0</inkml:trace>
</inkml:ink>
</file>

<file path=ppt/ink/ink1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20:35.2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70 8143,'0'-25'3103,"0"5"-3299,0 3 88,0 9 0,9 8-279,8 0 1,1 0-327,5 0 1,2 0 214,-2 0 1,8 2 497,-3 4 0,5 4 0,2 7 0</inkml:trace>
</inkml:ink>
</file>

<file path=ppt/ink/ink1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20:35.5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70 8122,'0'-10'2067,"2"-3"-2334,4 7 0,6 0-62,11 6 0,3 0 285,9 0 49,0 0 0,1-2-54,5-4 1,-5 4 150,4-3 1,-1-3-103,1 2 0,-3 0 0,5 6 0</inkml:trace>
</inkml:ink>
</file>

<file path=ppt/ink/ink1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20:36.1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225 35 8099,'0'-9'1079,"0"-7"-860,0 14-173,0-5-101,0 7 0,-7 2-183,-5 3 0,-5 5 274,-6 7 1,2 1-61,-8-1 0,2 6-26,-2 0 1,4 6-60,8-6 0,7 6-391,4-6 349,5 0 0,2-6-106,5 0 1,6-5 217,11 0 1,4-9-9,7 3 0,3-4 64,3-2 0,4 0-95,8 0 0,-6-2 351,0-4-112,-7 4-17,3-5 1,-13 7 2,0 0-476,-8 0-100,4 0 0,-15 2 429,-5 3 0,-3 5 0,-2 7 0</inkml:trace>
</inkml:ink>
</file>

<file path=ppt/ink/ink1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20:36.2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8426,'0'17'-114,"0"0"1,0 2-360,0 5 0,6 2 1270,-1 9 1,1-2-352,-6-4 0,6 3-183,0-3 0,-1 4-464,-5 1 0,2-5-404,4 0 1,-4 0 184,4 5 420,3 1 0,1-1 0,7 1 0</inkml:trace>
</inkml:ink>
</file>

<file path=ppt/ink/ink1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20:37.2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87 8118,'6'-18'150,"0"1"85,-1 8 1,3-5 519,4 8-393,3-7 0,2 11-37,0-4 1,1 4 65,-1 2-191,0 0 0,-1 2-67,-5 4 1,3 4-104,-9 7 1,1 6 33,-6 0 1,6 6-212,0-6 0,0 6-271,-6-6 1,0 6 227,0-6 0,0 0-509,0-6 220,0 0 144,0-7 278,0-2 274,0-8 1,1 0-197,5 0 1,-4-8 69,4-4 1,2-3-280,-3-2 0,9-1 139,-3 1 0,-1 0-101,1 0 0,1-1 64,5 1 1,2 0-136,5-1 1,-5 7 152,4-1 1,2 8 146,-2-1 0,6 3 122,-6 2 0,0 0-68,-6 0 0,-5 0-124,-1 0 0,-7 2 48,2 3-143,-4 5 1,-4 9 71,-4 4 1,0-3-172,-11 3 1,3 2 116,-9-2 0,4-2-26,2-10 1,0 5 189,-1-5 0,7-3 680,-1-2-27,8-4-287,-3-2 11,7 0-285,0 0 1,7 0-25,5 0 0,5-2-196,6-4 1,4 2-349,8-8 0,-6 7-322,-1-7 1,1 6 57,6-5 0,-2 7 644,-5-2 0,5-3 0,-6-1 0</inkml:trace>
</inkml:ink>
</file>

<file path=ppt/ink/ink1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20:37.4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70 8118,'10'-8'419,"5"7"0,-3-13-519,11 8 1,-4-1 580,4 1 1,4 4-158,2-4 0,-4 2-47,-2-1 1,2 3-137,-2-4 1,0 4-501,-6 2 0,1 0-78,-1 0 1,-6 0-1030,1 0 565,-8 0 901,3 0 0,-7 8 0,0 1 0</inkml:trace>
</inkml:ink>
</file>

<file path=ppt/ink/ink1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20:37.6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33 139 8118,'0'-27'0,"0"2"0,0 7 291,0 1 1,0 0 125,0 0-452,0 7 22,0 2-120,0 8 1,0 16 264,0 7 0,0 11-5,0 12 0,-2 4-43,-3 20 0,3-5-25,-4 10 1,4-4-45,2-2 0,-6 0 42,1 0 1,1-1-524,9-5 0,3-3-6,4-8 0,5-8 472,0-4 0,1-3 0,7-3 0</inkml:trace>
</inkml:ink>
</file>

<file path=ppt/ink/ink1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20:38.0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8076,'10'0'-98,"5"0"22,-3 0 66,3 8 1,4-5 594,4 9 0,-1 0-158,6 5 1,-5 0-25,6 0 1,-6 8-65,6 4 0,-8 6-4,2 5 1,-2-1-202,3 7 1,-5-2-162,4 2 0,-6 2 82,-5-8 0,-3 7-191,-3-7 1,-4 0-614,4-5 0,-6-1 421,-6 1 1,-4-8-286,-7-4 0,-6-4 175,0-2 1,-2-7 141,2-4 0,4-4 89,-4-2 0,3-8 158,3-3 0,2-11 47,3-1 1,-1-9 451,7-3 0,0 0 448,6-5 1,2 11-420,4 6 1,3-2 255,9 2 1,7 6-279,4 5 0,-1 7-370,7-7 0,-4 8-46,9-2 1,-1 5-154,1 1 1,-4 0-251,5 0 1,-5 0-810,-1 0 0,-1 7 1171,1 5 0,0 3 0,-1 2 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47:56.4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53 8231,'2'-18'582,"4"1"125,-4 7 1,13 3-212,-3 7 1,1 7 126,-1 5 1,9 3-307,-4 3 1,4 5-53,-3 0 1,-7 0-247,1-6 1,-1 6-123,6 0 0,-5 0-306,-1-6 1,-1 1-50,2-1 1,-3 0-412,-3 1 1,-4-7 114,4 1 1,-4-7 4,-2 7 749,7-8 0,3 3 0,7-7 0</inkml:trace>
</inkml:ink>
</file>

<file path=ppt/ink/ink1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20:38.2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18 8111,'0'-9'6983,"0"1"-7202,0 8-830,0 0 1,-7 0-5,-5 0 1053,-19 8 0,-13 9 0,-17 10 0</inkml:trace>
</inkml:ink>
</file>

<file path=ppt/ink/ink1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20:41.1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1 485 8123,'9'-8'0,"1"6"372,-4-3 1,3-5-79,9-2 1,-1-3-369,0-2 1,6-1 63,0 1 1,0 0-36,-5 0 0,-1-1-81,0 1 1,1 0-270,-1-1 0,-6 1 137,1 0 0,-8 0 152,1-1 1,-3-5 124,-2 0 1,0 0-139,0 6 1,-5-6 317,-1 0 1,-8 2 120,3 9-238,3-3-22,-7 5 1,11 0 42,-8 5-60,9 3-50,-5 2 1,8 2-15,0 3 0,-6 5 107,0 7 1,1 8-8,5 4 1,0 11-11,0 7 0,0 3 159,0 1 0,0 7-150,0 0 0,0 1 12,0-1 1,0-4-31,0 3 0,0-5-17,0-6-1,0 2-95,0-7 0,0-3 70,0-9 1,0-4-132,0-8 113,0 1-224,0-1 324,0-8 1,0-9 137,0-11 1,0-12-412,0-6 0,0-6 47,0-5 0,0-4-118,0-8 1,5 2 75,1 4 1,8-2-90,-3 8 0,5 7-17,1 10 0,6 6-47,0 5 0,0 4 269,-6 8 0,1 0 151,-1 0 1,6 8-25,0 4 1,-2 3 232,-9 2 0,3 1-157,-3-1 1,-5 2-160,-1 4 0,-4-4-7,-2 4 0,0 2-31,0-2 0,-2 0-185,-4-5 1,0 5 104,-11 0 0,4-6-159,-10-5 0,-2-8 323,2 1 1,0-3 202,5-2 0,1 0 256,0 0 0,5-2-48,1-3 1520,7 3-674,-4-6-853,8 8 0,8 0-72,3 0 1,7 0 125,5 0 0,-2 6-405,8-1 1,-2 1 32,1-6 0,5 6-345,-4 0 1,-4 1-114,-2-1 0,2-2-2272,-2 8 2607,-8-9 0,1 20 0,-7-3 0</inkml:trace>
</inkml:ink>
</file>

<file path=ppt/ink/ink1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20:39.9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468 17 8287,'7'-9'332,"-5"1"-315,14 8 1,-15 2 300,5 4 1,-4-2-53,-2 7 0,0 3 260,0 9 1,-8-2-513,-3 8 1,-10-1 46,-2 7 0,-12 0-288,6-1 1,-7 1 55,7-1 0,-4 1 179,-1 0 0,1-9-11,4-2 1,-1-11-40,6-1 1,1-9-81,6 3 0,6-4-53,-1-2-572,1 0 498,-7-8 1,3-7-24,3-8 0,5-2 43,7 2 0,7 4 28,5-4 0,3 3 52,3 3 0,5 0 227,0 0 0,7 5-50,-1 0 1,4 7 306,1-7 0,3 6 238,3-5 0,5 5-233,6-5 1,7 5 22,0-6 0,-1 3-171,-5-3 0,4-3-243,-4 3 0,4 3 74,-10-3 1,-4 6-317,-2-5 0,-5 7 61,-6-2 0,1-1-494,-7 1-67,1 0 258,-7 6-27,-8 0 484,-1 0 1,-10 6 119,-4 0 0,-3 7-127,-8-1 1,-1 1 42,1-2 0,-2 5-1,-4-5 1,3 7 136,-3 5 0,4-2 50,2 8 0,-6-6-112,0 6 1,-2 5 93,2 7 1,2 12 35,-8-1 0,8 6 162,-2-1 0,-2-3-110,2 4 1,1-2 131,11 1 1,-4-5-209,3 0 1,2 0-37,-1-6 1,7-4-78,-2-1 0,2 1 82,-1-2 1,3-5-364,-4-6 0,4-8-97,2 2 0,0-4-73,0-2 0,0-5-286,0-1-177,0-7 889,-8 4 0,6-8 0,-5 0 0</inkml:trace>
</inkml:ink>
</file>

<file path=ppt/ink/ink1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20:40.2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0 171 8178,'18'-17'-235,"-9"0"-475,-3 0 700,4-1 1,-1 1 377,9 0 0,-7 1-226,1 5 0,-1-3 238,6 9-95,1-9 0,-1 12-115,0-4 0,1 6-202,-1 6 1,4 11 127,-4 12 0,5 6 61,-11 5 1,-1 4-84,1 8 0,-7 2-24,2 4 1,-4-4-18,-2 3 0,0-9-16,0-2 1,0-1-271,0 1 0,0-4 108,0-7 0,0-1-231,0 1 1,0-8 76,0-4 0,0-10-58,0-1 0,-2-9 112,-4 3 0,2-4-66,-7-2 1,-1 0 310,-5 0 0,-8-8 0,-2-1 0</inkml:trace>
</inkml:ink>
</file>

<file path=ppt/ink/ink1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20:40.5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87 8170,'9'-17'1159,"1"5"-687,-4 1 1,-4 5-305,3-5-57,5 7 0,-8-6 42,4 4 205,3 4-256,-7-5-77,6 7-412,-8 7 1,0 3 82,0 7 1,0 1 54,0-1 0,-6-6 355,0 1 0,0-6 55,6 5-43,0-7-155,0 4 54,0-8 1,0 2-332,0 4 1,8-5 134,4 5 0,5-4-469,6-2 0,6-8 648,11-3 0,4-12 0,8-4 0</inkml:trace>
</inkml:ink>
</file>

<file path=ppt/ink/ink1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20:41.8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10 122 8050,'0'-10'-936,"6"-5"1211,0 3 1,2 2-78,-3-1 0,3 5 99,4-5 1,3 7 567,-4-2-508,5-4 0,1 7-144,0-9 0,1 8-10,-1-2 1,0 4-441,1 2 1,-7 6-16,1 0 0,-9 7-238,3-1 1,-4 5 299,-2 6 1,-8-2-119,-3 8 1,-6 0-124,-6 6 0,3-3 99,-3-3 1,-2-4 372,2-8 0,0-7 201,6-4 0,5 2 800,1-3-787,7 1 1,-6-6 548,5 0 14,3 0-201,9-8 1,5 5-426,11-9 1,4 2 55,2-1 0,3-5-946,3 5 1,5-3 188,1 3 509,7-4 0,-4 5 0,8-7 0</inkml:trace>
</inkml:ink>
</file>

<file path=ppt/ink/ink1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20:42.7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9624,'17'-10'1597,"0"5"-1409,1 3 0,-1 2-85,0 0-52,0 0 1,-5 0-491,0 0 360,-1 0 0,1 0-697,-1 0-143,-7 7 0,4 3 447,-8 7 1,0 1-714,0-1 1185,-8 8 0,-9 2 0,-10 7 0</inkml:trace>
</inkml:ink>
</file>

<file path=ppt/ink/ink1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20:43.8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0 761 8245,'0'10'-55,"0"-3"98,0-7 0,8 0 225,3 0 0,5 0-122,1 0 0,8-7 147,4-5 0,2 3-262,-2-3 1,3 1 1,-3-7 0,-2 3-395,2 3 1,-8-1 189,2 7 0,-10-5-614,-1 5 125,-8-8 375,3 12 81,-7-5 236,0 7 1,-7 0-73,-5 0 1,3 2 183,-3 3 0,2 7 303,-1 11 1,-4-2-204,3 8 1,2 6 71,-1 5 1,5 2-137,-5-1 0,5-3-97,-6 8 1,8-7-12,-1 1 1,3-4 0,2-1 0,0-6-123,0 0 1,0-8-581,0 2 221,7-4 0,-3-9-37,8-5 201,-8-3 0,5-4 56,-3-3 1,-4-7-97,4-11 0,-4 2 141,-2-8 1,-6 0-15,0-5 0,-7 1 199,1 4 1,3 4 67,-3 8 1,6 2 397,-5 3 1,5 4 50,-6 8-102,9 0 1,-11 2-89,8 4 0,-5 4 70,5 7 1,-5 2-187,5 4 0,0-9-54,6 3 1,0-4-89,0 5 1,2-3-292,4-3 0,3 1-226,9-7 1,1 0 225,4-6 1,-2-2-273,8-4 1,2-4 135,9-7 1,-2-8-34,8-4 0,1-5 11,4-7 0,1-3-29,0-8 1,8-7 46,3-5 1,-1 3 171,1-3 0,-11 11 384,6 1 0,-14 7-185,8 11 0,-14 9 206,-3 8 1,-3 7 94,-9 10 47,0 0-175,-5 0 0,-9 2 38,-3 4 0,-4 3 179,-2 9 0,-2 1-338,-4 4 1,-3-2-269,-9 8 0,1-6 79,0 6 1,0-8-138,-1 2 0,3-4 15,3-2 1,5-5-126,7-1 154,0-7 0,2 4-13,3-8 1,15-8 107,14-3 1,7-5 147,5-1 1,2 0 76,-8-1 1,6 7-50,-5-1 1,-1 9 118,-6-3 0,-7 4 3,-4 2-110,-3 0-18,-3 8 1,-9 1-1,-8 8 1,-14 7-192,-9-1 1,-13 7 97,1-1 0,-9-2-296,3 2 0,-7-8 82,2 2 0,4-4 46,2-1 0,5-1 285,6 0 0,4-7 322,8-4 0,7-3 62,5 3-168,3-4 1,4 6-134,3-8 1,7-8 17,11-3 0,6-5-328,11-1 0,-3-2 77,3-4 0,-3 1-49,-3-6 1,-1 7-181,-4-3 1,-1-1-55,-10 2 1,1-7 17,-13 1 0,-1 0-115,-5-6 1,0 5 210,0-11 0,-9 3 211,-8-2 0,-1 1 103,-5-7 0,2 8-162,-2-3 1,4 5 173,-4 1 0,5 6 72,7 1 1,-4 6 378,3-1-111,4 4 183,-7 2-307,13 0-50,-6 7-289,8 2 68,0 8 0,0 2-239,0 4 0,6 5 31,0 13 1,5 4 133,-5 13 0,6 11 92,-7 11 1,7 8-6,-6 10 1,0-1-360,-6 13 1,0 5 333,0-46 1,0-1 0,-4-1 0,0 0-38,-1 5 0,-2 0 31,0-4 0,-1 0-15,-1 8 1,1 1 0,-1-10 0,0 0-250,0 2 1,1 0-1,-3 32-236,-1-3 0,8-18 63,-2-11 0,4-4-144,2-13 73,8 3 466,2-19 0,7-1 0,0-11 0</inkml:trace>
</inkml:ink>
</file>

<file path=ppt/ink/ink1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20:44.3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18 121 8287,'-8'-9'-1018,"6"1"1,-6 6 549,8-4 468,0 4 0,0-5 0,0-1 0,0 6 0,0-6 0,2 7 0,4-5 0,-4 4 0,6-6 281,-8 0-157,0 7-170,0-7 4,0 8-198,0 0 240,0-8 0,7-1 0,3-9 0</inkml:trace>
</inkml:ink>
</file>

<file path=ppt/ink/ink1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20:44.4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1 6614,'-17'0'0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47:56.7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519 105 8231,'8'-18'0,"-6"7"-130,4-1 0,-2 7 216,1-7 0,-3 6 732,4-5-570,4 7-104,-8-11 931,5 13-390,-7-6-634,0 8 0,0 2 13,0 4 0,-7 7 23,-5 16 0,-5 2 133,-6 15 1,2 8 148,-8 9 1,0 6-129,-6 6 0,1 4-311,-1 7 1,1 1 83,-1-1 0,0 3 91,1 3 0,5-9-886,0 3 1,2-7 177,-2-4 0,4-14-136,8-15 0,8-9 373,3-3 1,-2-1-86,2-10 1,1-6-588,5-5 120,0-8 918,7 3 0,3-22 0,7-4 0</inkml:trace>
</inkml:ink>
</file>

<file path=ppt/ink/ink1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20:45.1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53 8281,'2'-10'-1519,"4"4"2732,-4-3-706,13-1 0,-11 1 400,8 3-270,-9 4-303,13 2 1,-12 0 804,7 0-272,-7 8-287,4 1-402,-8 9 0,0-1-155,0 0 1,0-5-63,0-1 1,0-5-303,0 5 0,2-5-606,3 6-962,-3-1 286,14 7 1623,-14-1 0,13 0 0,-5 0 0</inkml:trace>
</inkml:ink>
</file>

<file path=ppt/ink/ink1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20:46.6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1 174 8074,'0'-10'-467,"0"0"826,0 5 1,2 3 269,3-4-286,-3 4 831,6-6-381,-8 6-719,8-5 1,-4 12 104,7 1 0,-7 8-10,2-3 0,1 5-48,-1 1 1,6 6-240,-7 0 1,7 0 17,-6-6 0,7 1 144,-1-1 0,1-6-18,-1 1 0,3-2-193,-3 1 1,3-3-258,2-8 0,1 0 127,-1 0 0,0 0-75,0 0 0,3-6 129,3 0 0,-4-7-129,4 1 0,-4-3 149,-2-2 0,-5-6 22,0 0 0,-7-8 126,7 2 0,-8-2-35,1 2 1,-3-1 178,-2 7 0,0 0-87,0 5 1,0 7 427,0-1-182,0 8 63,-7-3 1,-3 9-33,-7 3 0,5-1-182,1 8 0,5 5 135,-6 6 1,7 6-95,-7-6 1,8 6 4,-1-6 1,3 6-71,2-6 1,-6 7-111,0-1 0,0-2 20,6 2 1,0-2-221,0 2 0,0 3-554,0-3 1,0 4 810,0 1 0,-7 1 0,-3 0 0</inkml:trace>
</inkml:ink>
</file>

<file path=ppt/ink/ink1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20:47.0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 70 8241,'-18'10'511,"9"-3"-474,1-7 134,8 0 0,2 0 311,4 0 0,3-5-169,9-1-402,6-8 68,3 12 1,8-13-380,0 3 1,-1 3 208,1-3 1,-6 8-3,-1-1 1,-6 3 156,1 2 0,-4 0 49,-2 0 1,-5 7-34,-1 5 1,-7 11 88,2 6 0,-6-2 28,-6 2 0,-6-1 280,-11 7 0,2 0 57,-8-1 0,6-1-131,-5-4 1,6 1 24,-1-7 0,0 1-200,6-7 1,-2-6-269,13 1 202,-7-8-420,11 3 135,-6-7 0,10 0-261,4 0 0,3-1 102,9-5 1,-1 4 109,0-4 0,0 4 523,1 2 0,1 0-2,4 0 1,-4 2 62,4 4 0,-4-2 166,-1 7 1,-1-1 526,0 1 1,1 3-229,-1-8 1,8 5 152,4-5 1,-2 0-717,1-6 1,-4 0 28,4 0 1,-5 0-1210,6 0 0,-6-8 18,6-4 0,-8 3-644,2-3 0,2 1 777,-2-7 0,0 1-692,-5 0 1507,-9 0 0,-1-16 0,-8-4 0</inkml:trace>
</inkml:ink>
</file>

<file path=ppt/ink/ink1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20:47.4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0 8663,'-18'0'1499,"9"0"-1300,-7 0 0,13 2 94,-9 4 0,8 10 366,-2 7 1,4 5 67,2-5 0,0 8-265,0-2 0,2 4-53,4 1 1,6-1-179,11-4 0,-2 2-16,8-8 0,7 5-123,10-5 1,6-5-215,6-7 0,3-7-398,9 2 1,4-4-754,1-2 0,6 0-2302,-6 0 3312,8-16 1,-20 5-1,4-14 1</inkml:trace>
</inkml:ink>
</file>

<file path=ppt/ink/ink1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20:48.8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0 432 8343,'10'0'2241,"5"2"-1825,-3 4 1,3-2-8,2 7 0,6-5-128,0 6 0,2-6-99,-2 5 1,-3-5-515,3 5 1,2-7-181,-2 2 0,0-2-1387,-6 2 773,0-5-539,1 7 784,-9-8 881,-1-8 0,-8 5 0,0-9 0,0 1 0,-6-1 49,0 1 0,-1 7 91,1-2 0,2 6 414,-7 6 1,5 11-160,-6 12 1,7 5 220,-7 7 1,2 5-175,-1 11 0,-3-1 25,9 8 1,-1-9-51,6 3 1,0-4-174,0-2 0,0-2-478,0-4 1,0-4-73,0-7 0,0-3-262,0-3 0,0 2 286,0-8 1,-2-2-187,-4-9 1,2 1-146,-7-7 287,7 0 0,-9-8 331,7-4 0,-6-11-109,6-12 0,1-4 195,5-2-9,-8-7 64,6 6 1,-4-12 112,12 7 1,-2-1-157,7 2 0,1 3-25,5-3 1,3 3-101,3 3 1,-2 5 1,8 0 1,-4 0-425,9-5 0,-3-1 182,9 1 1,-1-3-261,1-3 1,-2 1 521,9-7 0,-1 0 0,6-6 0,1-2 0,5-3 0,-4 9 0,3-4 0,3 11 20,-2 1 0,-1 11 97,-5 6 0,-6 4 575,0 2 1,-5 5-283,5 1 1,-8 7 412,3-2 1,-5 4-177,-1 2 0,-6 0 564,-1 0-875,-7 8 0,4 1-103,-7 9 1,-9-1-121,-3 0 1,2 1-221,-2-1 0,-1 6-379,-5 0 1,-7 8 359,-5-2 0,-11-3-581,-6 3 1,-3 0-3,-3 6 139,0-8 253,1-2 0,7-8 63,4 0 0,-2-7-78,2-5 27,0-3 363,5-2 0,9-7 27,3-5 0,4 3-121,2-3 0,8 2-233,3-1 174,12-4 112,4 13 0,2-6-47,0 8 0,-2 0 1,2 0 0,1 2 130,-6 4 1,-1 3 247,-6 9 1,-2-7-159,-3 1 0,-5-1 109,-7 6-271,0 8 47,0-5 0,-7 10-224,-5-7 1,-11 8 42,-6-2 1,-3-2-31,-3 2 0,1-2 78,-1 1 1,0 3-161,1-8 1,7 0 162,4-5 0,9-1 185,3 0 1,7-5-96,-2-1 0,6-1-46,6 1 0,-2-1 9,7-4 1,9-4-1,8 3 1,-1-3-2,2-2 1,-2 0 22,2 0-248,3 0 194,-12 0 53,12 0 0,-12 0 134,3 0 1,-12 2 251,-5 4-94,-4-4 18,-2 13-271,0-5 0,-8 7 17,-3 0 1,-10 1-9,-3-1 0,-6 2-144,1 4 1,2-3 93,-2 3 0,8 2-117,-2-2 1,6 0 240,5-6 0,4 0-111,8 1 0,0-1 37,0 0 1,2 0 41,4 1 0,4-7 169,7 1 1,2-3-170,4 3 1,-2-4 10,8-8 0,-6 5-127,6 1 0,-6 0-239,6-6 1,-6-6-520,6 0 431,-8-7 115,4 3 0,-10-7-151,-3 0 1,1-2-26,-7-5 1,0 3-179,-6-7 1,0-3 237,0-10 0,0 5 174,0-4 0,0 5 111,0 6 431,-8-3-347,6 12 0,-11-5 431,7 8 1,-2 0-230,3-1 1,1 7 3,-8-1 0,8 7-85,-1-7 1,1 8 536,-2-2-279,4 5-230,-6 1-349,8 0 82,-7 0 53,5 0 1,-6 7 73,8 5 0,0 5 14,0 6 1,-6 4-15,1 8 0,-1-1 45,6 1 1,0 7 4,0 4 0,0 4 59,0 2 0,0 8 187,0 3 0,0 6-264,0 6 0,0 4 88,0 7 0,0 1-83,0-1 0,0 1 163,0-1 0,0-13-436,0-4 1,0-9-68,0 3 0,6-13-69,-1 2 1,1-11 97,-6-1-128,8-4 188,-6-9 0,5-2-130,-7-7 0,0-7-85,0 1 0,2-9-580,4 3 655,-4-4 1,12-10 309,-9-3 0,9-4 0,-5-3 0</inkml:trace>
</inkml:ink>
</file>

<file path=ppt/ink/ink1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20:49.3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17 8015,'-2'10'1510,"-4"-4"-1404,4-4-800,-5-2 1604,7 0-183,0 0-371,0 7 1,0 3-10,0 7 1,1 0-185,5 1 0,-2-3-121,8-3 1,-3 3-132,3-3 0,3-3 90,-3 3 0,3-8-236,2 1 0,1-3-17,-1-2 1,-6 0-555,1 0 582,-1 0 0,5-7-34,-5-5 1,-3 2 97,-8-1 0,0-1 19,0-5 1,-8 0 277,-3-1 1,-5 1 182,-1 0 1,-2 2 268,-4 3 1,2-1-752,-8 7 0,0 0-1106,-5 6 1268,-9 0 0,-1 8 0,-8 1 0</inkml:trace>
</inkml:ink>
</file>

<file path=ppt/ink/ink1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20:57.28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121 295 8292,'10'-8'-1246,"-1"0"1245,-3-3 0,-4 1 193,4 4 0,2 2 215,-3-7-199,1 7 96,2-11-168,1 5 1,7-1-176,-5-1 0,-1 6 121,-4-5 0,1 5-91,5-6 0,1 7 110,-7-7 0,6 6 100,-7-5-8,9 7-23,-5-11 112,9 5-124,-1 0 0,0-3-120,1 7 0,-7 0 23,1 6 0,-7-1-44,7-5 0,-1 4 70,7-4 0,-7 2 4,1-1 1,-1 3 47,7-4-75,-1 4 1,0 2-22,1 0 1,-7-6 21,1 0-70,-1 1 1,6 5 3,1 0 0,-7 0 2,1 0 0,-7 0 35,7 0 1,-6 0-57,5 0 134,1 0 3,5 0 26,0 7 15,1-5-114,-1 6 0,0-8 8,1 0 0,-7 2 4,1 4 0,-7-4 5,7 3 0,-6-3-125,5-2 1,-5 6 82,6 0 1,-7 1-8,7-1 0,-6-4-2,5 4 0,-5 2-6,5-3 1,-5 3 62,6-2 1,-8-2-20,1 7-5,5-7 0,-6 9 19,7-7 82,-7 8 1,10-11-73,-9 9-29,9-8 1,-10 9 13,7-7 1,-7 2-3,2-2 0,-2-3-58,1 9 0,-3-6 50,4 5 0,-2-5 11,2 5 1,-4-5-21,3 6 0,-3-6 90,-2 5-113,0 1 0,0 5 2,0 0 1,0-5 68,0-1-9,8 1-23,-6 5 1,6 0-1,-8 1 1,0-7 51,0 1-66,0-1 1,0 7 89,0-1 0,0-6-17,0 1 0,-2-3 16,-4 3 1,4 3-34,-4-3 1,-3-2 2,-3 1 0,2-1-35,-1 1 1,5 5 26,-5-5 1,-1-1 23,-5 1 0,5-1-23,1 1 1,1-1 190,-1-4-168,-5-4 13,7 13-102,-9-13 0,1 11-13,0-7 1,1 2 17,5-2 0,-4-3-13,3 9 0,-3-8-101,-3 2 0,1 1 50,0-1 0,5 0 159,1-6 0,-1 6-62,-5-1 1,0 1 276,-1-6-274,1 0 1,0 6 79,-1 0-49,1-1 1,0-5-23,0 0 1,-1 0-77,1 0 0,5 0 85,1 0 0,-1 0-51,-5 0 1,6 0-65,-1 0 1,0 0-26,-5 0 46,0 0 1,0 0-8,-1 0 1,7 0-38,-1 0 1,1 0 63,-7 0 0,7 0-38,-1 0 22,1 0 1,-6-2 153,-1-3 1,7 3-6,-1-4-59,1 4 8,-7-6 10,1 6-134,0-13 48,-1 6 1,3-3 22,4 0 0,-3 7-12,8-7 1,-5 6-4,5-5 1,-5 5-10,5-5-2,-8 7 0,10-10-2,-7 9-14,7-9 1,-6 10 32,5-7 0,3 5 10,-4-6-101,4 9 77,2-13 28,0 7-33,0-9 0,0 1 2,0 0 0,0-1-4,0 1 0,0 6 145,0-1 1,0 6-14,0-5 257,0-1-281,0-5 0,2 0-29,4-1 0,-2 1-38,7 0 1,-5 5 12,5 1 1,-5-1-28,6-5 1,-1 5-21,7 1 1,-7 1-80,1-1 1,-7-3 42,7 8-219,-8-7-66,11 11 1,-13-7-917,4 3 15,-4 4 331,-2-6 0,6 10 157,-1 4 717,1 11 0,-14 10 0,-1 8 0</inkml:trace>
</inkml:ink>
</file>

<file path=ppt/ink/ink1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20:59.26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53 866 8256,'11'-12'-202,"1"1"1,-6 5-301,5-6 1,1 1 1132,5-7 0,0 7-211,0-1 1,7 3-388,-1-3 0,2-3-91,-2 3 1,-4 3-217,4-3 0,-4 3 199,-2-3 0,-1-3 52,-5 3 1,5-1-64,-5 1 0,-1-3 33,1 3 0,-1-9 151,2-2 1,3-2-86,-4 2 0,-3-4 135,-2-7 0,2 5-87,-3 0 0,7 2 116,-6-2 1,5-2-6,-5 8 0,0 0 135,-6 6 1,5 0 26,1-1 1,0 7 96,-6-1-426,0 1-70,8-6-153,-6-1 0,5 7 187,-7-1 1,0 6-210,0-5 146,0 7 0,0-6-137,0 5 245,0 3-73,0-14 0,0 13 454,0-9-253,0 8 0,-2-5 295,-3 3-218,3 4-95,-6-6 1,6 2 150,-4 1 6,4-1-17,-5 6-35,7 0-340,0 0 0,-6 2-8,0 4 0,-7 5 105,1 12 1,-3-2-40,-3 8 0,1 2-20,0 9 0,-6-1 52,0 7 1,0 0-42,5 6 1,-5 2 814,0 3 0,0-3-299,6 4 0,-2-5-23,-4-1 1,3 0-83,-3 0 0,10-2-87,1-4 1,3 2-35,-3-7 1,-1-1-155,7-5 0,-5-1 96,5 1 1,-6-6-204,7-1 1,-3-7-31,2 3 1,4 1 121,-4-2 1,3-6-118,-3-6 8,4 1 92,-6-2-65,8 5 1,-2-13-344,-4 4 330,5-4 0,-7-4-127,8-4 0,0-4-391,0-7 0,2-2 196,4-4 1,3 2-328,8-8 1,1 0 187,-1-6 0,6 3-41,0 3 1,8-4 207,-2 4 1,1 2 66,-1-1 0,4 6 47,-4-1 0,3 6 152,3 6 0,-6-3 191,0 8 0,-8-5-181,2 5 0,2 0 273,-2 6 0,0 0 317,-6 0-13,1 0 1,-3 2-292,-4 4 1,-1 4-115,-4 7 1,-4-6 13,3 1 0,-3-1-220,-2 7 0,0-1-19,0 0 1,-7-1 82,-5-5 1,3 5-43,-3-5 1,6-1 11,-5 1 1,5-7-66,-6 2 105,1-4 0,-6 4-8,-1-1 8,1 1 0,0-6 3,-1 0 0,7-6-58,-1 1 1,7-1 52,-7 6 0,6 0 15,-5 0 1,5 0 0,-5 0 1,5 0 0,-6 0 0,6 0 94,-5 0 263,7 0-118,-4 0 408,8 0 1121,0 0-822,0 8-34,0-7-644,8 7 1,-4-8 321,7 0-275,-7 8 120,4-6 65,0 13-18,-6-13-289,13 13 1,-11-7-7,7 4 1,-7-3 183,2-3-234,4 4 0,-3 7 3,5 0 1,3 0-7,-3 1 0,-3-3-33,3-3 0,-1 3 69,7-3 0,5 3 25,0 2 0,6 1 14,-6-1 0,2-6-9,-2 1 1,-4-3 7,4 3 1,-4 1-51,-2-7 0,1 6 16,-1-6 1,0 5 31,1-5 1,-7 0-9,1-6 0,-7 5 138,7 1 41,-8 0 30,11-6 159,-13 0 297,6 0-125,-8 0 259,0 0-998,0-8 0,0-1-683,0-9 0,0 1 282,0 0 1,0-1-4691,0 1 5091,-8 0 0,-17 0 0,-11-1 0</inkml:trace>
</inkml:ink>
</file>

<file path=ppt/ink/ink1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21:06.3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53 6743,'10'-8'292,"-2"6"1,-6-5-162,3 7 0,-3-2-38,4-4 0,-2 4 311,2-4-314,-4 4 1,7 2 573,-3 0-223,-4-7 157,6 5-383,-1-6 1,-3 8 144,8 0-154,-9 0 1,13 6-31,-5-1 1,-1 7-52,1-6 0,-5 5-165,6-5 0,-3 8-64,3-3 1,1-1 53,-7 1 0,6-5-267,-7 5 163,9 1 0,-12 5 123,4 1 0,-5-7 56,-1 1 1,0-1 21,0 6 0,-1 1 55,-5-1 1,2-3 231,-8 3 1,1-10 69,-6 11 1,5-5-117,1 5 0,1-1 454,-2 0-87,-3 0-223,5 1-253,1-1 1,1-5-249,8-1 142,0-7-146,0 11 0,6-11-114,0 8 202,7-9 0,-3 5-171,7-8 1,-5 6-2,-1 0 1,1-1-84,5-5 0,6 0-221,0 0 0,0 0-501,-6 0 0,1-5 135,-1-1 0,-6 0 827,1 6 0,0-8 0,5-1 0</inkml:trace>
</inkml:ink>
</file>

<file path=ppt/ink/ink1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21:07.2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104 277 8323,'10'-17'-922,"-3"7"0,1-5 860,3 4 1,-1 1 142,2-2 0,-1 3 177,6-3 0,1-1 91,-1 7-159,8-7 0,-6 3-136,4-7 1,4 5-9,2 1 0,-2 1 69,2-1 1,-6-5-1,6 5 1,-6 1-7,5-2 1,-6 9-4,1-3 1,2-2-35,-2 2 0,0 1-56,-6 5 1,6 0-6,0 0 1,2 0 62,-2 0 1,-4 0-11,4 0 0,2 0 25,-1 0 1,1 2-7,-2 3 1,-2-3 8,8 4 0,-3 2-23,3-3 0,-2 3-5,-4-2 1,-2-4-69,8 4 1,-8 1-3,2-1 1,-3 6-2,-3-7 1,0 9-25,0-3 1,1-1 8,-1 1 0,0-5-68,1 6 69,-1-1 0,0 7 14,0-1 1,1 0-10,-1 0 1,0 1 48,1-1 0,-3 0 6,-3 1 0,3 5-32,-4 0 1,-3 2 4,-2-2 0,2-4-4,-3 4 0,3-4 3,-2-1 0,-4-1 126,4 0 1,-5 6-114,-1 0 1,0 0 205,0-5 1,0-1-55,0 0 1,0 1-36,0-1 0,-1 0-54,-5 0 0,4 6 11,-4 1 1,-2-1 12,3-6 0,-9 0-11,3 0 0,-5 1-125,-1-1 0,4 6 109,-5 0 1,5 0-159,-10-6 0,3 5 55,3-5 1,-2 10 37,-4-10 0,4 4-4,-4-3 1,-4-1-7,-2 0 0,2 0 15,-2 1 1,0-3-7,-5-3 1,-1 3 104,1-3 1,-7-3-84,1 3 1,0-7 227,5 7 1,-2-8-51,-3 2 0,4-5 111,-5-1 1,3 0-184,-3 0 1,5 0 31,-4 0 0,3-7 6,3-5 1,-1-3-48,0-2 1,1-1 81,-1 1 1,3 0-38,3-1 1,2-1-84,4-4 1,4 4 27,-5-4 1,5 2 16,2-2 1,0 3-31,-1-3 0,3-2 1,3 2 1,-1-7 70,7 1 1,-5 2-25,5-2 0,0 6-90,6-6 0,0 6 68,0-6 1,0 8-206,0-2 0,8-2-30,3 2 0,5 0-177,1 6 0,0-6 128,1 0 1,1 0-133,4 5 1,-4 1-317,4 0 1,2 1-573,-2 5 0,0-3-583,-5 9 1,5-1 1746,0 6 0,7 8 0,-3 1 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47:57.3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260 67 8253,'0'-17'920,"0"6"441,0-1-207,0 8 1,0-5-332,0 3 1,-2 4-554,-4-4 0,-4 12-425,-7 5 0,-8 7-1457,-4 5 1,-9 4 1611,-2 7 0,-8 9 0,3 1 0</inkml:trace>
</inkml:ink>
</file>

<file path=ppt/ink/ink1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21:09.6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1 329 8286,'9'0'-724,"-1"0"1271,-8 0 372,0 0-14,0-7 344,0 5-845,0-6 1,8 8-19,3 0 0,-1 0 37,1 0 1,1 0-81,5 0 1,2 0-228,4 0 0,-2 2 87,8 4 1,-6-4-135,6 3 1,-2-3-142,2-2 0,4 0-487,-5 0 0,3 0 34,-2 0 1,2 0-512,-8 0 1,0-5-715,-6-1 557,0-8 1118,-7 5 1,-2-9-62,-8 1 1,-2 6 49,-4-1 0,-4 6-32,-7-5 1,-6 5 188,0-5 0,-6 5 60,6-6 1,-6 8 123,6-1 0,0 3 99,6 2 0,0 0-139,-1 0 0,7 0 227,-1 0-270,8 0-118,-11 0 1,13 7 17,-4 5 0,4 9 2,2 2 1,0 10 81,0 1 1,6 3 142,0 9 1,0 2-211,-6 10 1,0-3 18,0 9 0,0-1-157,0 6 0,-2-7-74,-4-4 0,4-7-193,-4-4 0,2-11 110,-1-7 1,3-8-119,-4 2 0,4-10 193,2-1 58,0-8 347,-8 4-202,-1-16 0,-9-2-32,1-7 0,0-2-6,0-4 0,1 3 127,5-3 1,-3 4 177,8 2 42,1 0 1,5-1 47,0 1-264,0 0 1,2-1-278,3 1 0,5 6 158,7-1 0,8-1-119,4-10 0,6 1 9,5-6 0,4 5-135,8-6 0,8-6 207,3-5 1,4-1-43,3 7 1,4-6 127,1-1 0,6 1 231,-6 5 0,-6 6-298,-5 1 0,-9 6 69,3-1 0,-12 6-513,-6 6 0,-5-3 115,-6 8 0,-4-5-990,-8 5 461,-7 0 336,-3 6 0,-9-5 82,-3-1 1,-7 0 183,-11 6 1,-6-6 74,-11 0 0,3-7 154,-3 1 0,-2 3 99,1-3 1,1 1-27,6-6 1,7-1 284,4 1 1,-2 2-69,2 3 0,5-3 266,7 3-347,-1 4 0,1 1 310,-1 7-240,8 0-19,-3 0-496,7 0 170,0 0-37,7 0 1,-3 6 134,8-1 1,-3 11-12,3 1 0,3 2-27,-3 10 1,3 0-7,2 5 1,1 7 81,-1-1 0,0 14-49,1-2 0,-1 13 181,0 4 0,6 0-145,0 6 1,2-2 179,-2 2 1,-2-4-168,8 4 1,-6-9 29,6-3 1,-2-7-61,2 1 0,2-8-11,-8-3 1,5-10-167,-4-1 1,-1-3 42,-6-9 1,4 1-131,-4-7 1,4-6-31,-9 1-247,-4-8 333,-1 3 25,-7-7 0,0-7-113,0-5 1,-7-5-549,-5-6 804,-3 4 0,-10-22 0,-2 5 0</inkml:trace>
</inkml:ink>
</file>

<file path=ppt/ink/ink1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21:09.7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191 68 8225,'0'-17'2109,"0"-1"1,-2 7-1676,-4-1 0,2 8-387,-7-1 0,-1 5-730,-5 5 0,-1 5 525,1 7 1,0 8-2222,0 4 2379,-1 4 0,-7 9 0,-2 2 0</inkml:trace>
</inkml:ink>
</file>

<file path=ppt/ink/ink1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21:09.9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1 157 8282,'0'-45'0,"2"5"669,4 11 0,-2 12 842,7 11 1,-5 2-1912,5-1 63,1 3 1,5-6-80,0 8 1,3 8-219,3 3 0,-2 6 634,8 6 0,-8 12 0,4 9 0</inkml:trace>
</inkml:ink>
</file>

<file path=ppt/ink/ink1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21:10.5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69 8232,'7'-17'322,"-3"8"94,8 3 1,-1-2 46,7 2 0,1-5 45,4 5 0,-4 0 184,4 6 0,2 0-680,-2 0 0,2 0-698,-2 0 0,-4 0 80,4 0 1,2 8 605,-2 4 0,8 3 0,-4 2 0</inkml:trace>
</inkml:ink>
</file>

<file path=ppt/ink/ink1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21:10.91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87 8108,'10'-17'-12,"5"1"6,-3 5 1,3-3-152,3 9 136,-1-9 1,-6 12 95,1-3 1,-6 3 438,5 2-348,-7 0 1,4 7-22,-8 5 0,0 3 164,0 2 0,-2 1-128,-4-1 1,2 6-132,-7 0 1,-1 8-4,-5-2 0,2-2-118,3 1 1,-1-6 120,7 1 0,-6 2-167,6-2 1,1 0 132,5-6 0,0-5-116,0-1 0,2-1-145,3 1 1,5 3 60,7-9 0,6 7 149,0-6 0,8 0 29,-2-6 0,4 0 93,1 0 1,-1 0-118,-4 0 0,1 0 15,-6 0 0,-1 0-65,-6 0 0,0 0-96,0 0 0,-5 0-322,0 0 1,-9 7-13,3 5 510,-4-5 0,-10 16 0,-1-3 0</inkml:trace>
</inkml:ink>
</file>

<file path=ppt/ink/ink1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21:11.0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8108,'10'8'1203,"-1"-4"-1324,-3 7 1,-4 1-567,4 5 1,1 0 795,-1 1 1,0 1 993,-6 4 1,2-2-229,4 8 0,-5-6-329,5 6 0,-4 0-1147,-2 5 1,0 1-189,0-1 1,6-1-1525,0-4 2313,-1 4 0,3-7 0,2 9 0</inkml:trace>
</inkml:ink>
</file>

<file path=ppt/ink/ink1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21:12.3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87 8158,'0'-10'585,"0"-5"-408,0 13 164,8-14 0,2 9-92,7-5 1,0 3 307,1 3-481,-1 4 1,0-6-277,1 8 0,-1 0 174,0 0 0,-5 0-98,-1 0 1,-1 8 105,1 3 0,3 5-211,-8 1 1,-1 2 36,-5 4 1,0 4 103,0 8 1,0-1 223,0 1 0,-2 0 43,-3-1 0,1 7 186,-8-1 0,6 6-170,-5-6 1,5 6 62,-5-5 0,7 5-17,-2-6 0,-2 6-7,3-5 0,-1-1-226,6-5 0,-6-1 88,0 1 0,1-8-151,5-4 1,0-4 46,0-2 0,0-5-199,0-1 316,0-7 32,0 4-69,0-8 0,-2-6-327,-4 0 0,2-9-524,-8-2 0,1-3 70,-6-8 0,-1-1-253,1-6 0,2 1 962,3-1 0,-11-7 0,4-2 0</inkml:trace>
</inkml:ink>
</file>

<file path=ppt/ink/ink1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21:13.0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35 8386,'9'-17'671,"7"7"1,-7 3-1053,9 7 0,-7 0-160,1 0 487,-8 0 1,9 2 65,-7 3 0,2-1 230,-3 8 1,-3-1-111,4 7 1,-4 1-134,-2 4 1,0-2-14,0 8 1,0 0-1,0 5 0,0 1 182,0-1 1,-2 1-54,-4-1 0,2 1-36,-7 0 0,1-3 0,-1-3 0,-5 2 112,5-8 1,1 6-6,-1-6-90,-1 0 1,1-8-239,-1-3 297,8-5-204,-3 1-139,7-6-120,0 6 1,1-8 60,5 0 0,4-8-180,7-3 0,6 1 94,0-2 1,8 1 109,-2-6 0,-2 5 316,2 1 1,-3 1-183,3-2 1,2-1 194,-8 7 0,0 0 144,-6 6 0,1 0 545,-1 0-243,-7 0-151,-3 8 1,-7 2-96,0 7 1,0 6-110,0 0 1,-9 6-190,-9-6 0,-1 8 144,-10-2 0,6 1-123,-6-1 1,6 2 23,-5-8 1,1 0-115,-2-6 1,-2 1 35,8-1 1,0-2-180,6-3 0,-1 1-296,1-7 340,8 0 0,-5-4-381,8 3 127,1-3 1,6 6-183,5-8 0,2-2 269,3-4 1,5 4-148,-5-3 48,5-5 544,1 8 543,-7-6-583,-3 8 1,-9 8 130,-3 4 0,-7 3-26,-11 2 1,2 3 195,-8 3 1,8-10 123,-2 4 1,4-3 139,1 3 1,7-7 379,-1-5 85,8-3-495,-3 6 0,9-6-181,3 4 0,5-4-39,7-2 1,3 5-80,3 1 1,-2 0-72,8-6 0,-2 0-113,1 0 0,5 0-165,-4 0 0,-2 2-116,2 4 1,-8-4-454,2 3 1,-4 3-1883,-2-2 1843,1 7 1,-3-3-236,-4 7 0,-1-5 51,-4-1 1,-4-5-661,3 5 1487,-3-7 0,-2 4 0,0-8 0</inkml:trace>
</inkml:ink>
</file>

<file path=ppt/ink/ink1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21:13.3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17 8292,'9'-7'0,"1"5"241,-4-4 0,3 4 876,9 2-591,-1 0 1,0 0-162,1 0 1,-7 0 293,1 0 1,-7 2-395,7 4 0,-6-2-405,5 7 1,-7 1-166,2 5 0,2 0-435,-3 1 1,1-1 17,-6 0-520,0 0-531,8 1 1773,-6-9 0,13 7 0,-5-7 0</inkml:trace>
</inkml:ink>
</file>

<file path=ppt/ink/ink1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21:14.1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433 1 10631,'0'11'265,"0"1"0,-7-6 251,-5 5 0,-3-5-355,-3 6 1,-5 1-277,0 10 1,-8-2-834,3 8 0,-5 0 499,-2 5 0,1-5-323,-1 0 1,6-2 354,1 2 1,6 2 178,-1-8 1,10 0 44,1-6 1,9-5 126,-3-1 222,4 1 760,2 5 713,0 0-1170,8 0 0,-7-5 181,5 0 0,-2-9-258,2 3 1,-4-2-320,4 2 0,-5-2 196,-1 7-337,-7 1 1,3 3-172,-8-3-576,9 3 289,-5-13 161,8 6-7,0-8 1,9-2 53,9-4 0,9-4 179,13-7 0,-2 0 105,9-1 1,-3 3 129,2 3 1,2-1 55,-8 7 0,-1-1 556,-10 1-108,3 4 0,-13-6 107,4 8-582,-11 8 1,-4 1-24,-8 9 0,-2-1-229,-4 0 0,-4 3 135,-7 3 1,-6-4-104,0 4 1,-6-4-9,6-2 1,-2 1-109,2-1 1,10-5-5,-5-1 72,5-7 344,3 11-128,3-13 0,20 6 186,4-8 1,12-2-55,0-4 1,4 2 101,1-7 1,1 5-180,-1-5 0,-5 5-56,0-6 0,-8 8-457,2-1 204,-4-5 39,-9 8-331,5-6 0,-13 10 182,4 4 1,-6 2 44,-6 3 0,-5 10-53,-12-3 1,-4 3 50,-8-4 1,1 2 184,-1 4 1,-1-3 280,-5 3 0,3-2 123,-8 2 0,7-4-186,-1 4 1,5-4 579,6-1 1,5-7-266,6 1 0,9-7 333,3 7-52,4-8-440,2 11 1,2-11 85,4 8 0,-3-9 106,9 3 0,5-4 206,6-2 0,6 0-258,-6 0 1,8 0 35,-2 0 1,2-6-243,-3 1 0,5-9-75,-4 3 0,3-3-300,3 3 0,0-5-489,-1 5 0,1 3-146,-1 2 0,1 4-1009,0 2 0,-1 0-106,1 0 1,-6 0 364,-1 0 1525,1 8 0,6 2 0,-1 7 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47:57.6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138 35 8138,'0'-20'0,"-1"5"1792,-5 15 1,2 10-125,-8 7-1668,-7 8 0,-23 17 0,-12 2 0</inkml:trace>
</inkml:ink>
</file>

<file path=ppt/ink/ink1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21:14.3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8016,'0'-19'2948,"8"4"-905,1 15-836,1 0-765,5 0-1221,-13 0-1429,6 0 2208,-8 0 0,8 15 0,1 4 0</inkml:trace>
</inkml:ink>
</file>

<file path=ppt/ink/ink1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21:14.4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33 0 8085,'-17'0'1761,"7"0"1,4 0-164,12 0-1598,-4 0 0,6 8 0,-8 2 0</inkml:trace>
</inkml:ink>
</file>

<file path=ppt/ink/ink1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21:18.9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329 35 6202,'-10'0'437,"2"0"-606,8 0 51,0 0 8,0-7 93,0 5 1,0-8 145,0 4-30,0 4-8,0-5 357,0 7 1824,0 0-2135,0 7 493,0-5-241,0 6-105,0-8-69,0 0-5,0 8 133,0-6-32,0 5 253,0 1-274,0 1 73,0 9 0,0-1-16,0 0 1,0-5 43,0-1 0,-1 3-196,-5 9 0,-2-2-19,-3 8 0,-11 0-311,5 5 1,-12 9-610,0 3 1,-11 6 743,-6 5 0,-4 12 0,-2 10 0</inkml:trace>
</inkml:ink>
</file>

<file path=ppt/ink/ink1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21:22.0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433 260 8191,'0'-10'-1633,"0"-5"1427,0 13 0,1-8 42,5 4 179,-4-3 18,14-9 195,-15 1-237,15 7 0,-14-5 57,4 4 0,1 1 9,-1-2 0,2 7 60,-3-7 0,-3 6 552,4-5 369,-4 7-712,-2-4 1,0 6 600,0-3-332,0 3-250,0-6 18,0 8-545,0 0 161,0 8 1,0 7 180,0 8 1,0 2 24,0-2 0,0-2-89,0 8 1,0 0 41,0 6 0,0-1-55,0 1 1,-6 5 16,1 0 1,-7-1-6,6-10 1,0 1-190,6-7 1,0 1-77,0-7 1,0-6 123,0 1-173,0-8 213,0 3 451,0-7-176,0 0-236,0-7 1,2-3-49,4-7 1,-4 0-168,4-1 1,2-7-150,-3-4 0,3-3 108,-2-3 1,-2 1-105,7-1 1,-5 6 38,5 0 1,-1 2 1,2-1 1,1-3 37,-7 8 0,7 0 174,-1 6 0,-3-1-30,3 1 1,-6 2 216,5 3 1,-5-3 132,5 3 1,-5 3-122,6-3 0,-7 8 306,7-2-249,-8-3 1,5 7-49,-3-4-55,-4 4-64,6 2 0,-8 8 128,0 3 1,0 7 140,0 5 0,0 4-58,0 7 1,-6 1-85,0-1 0,-7 7-178,1-1 1,3 2 100,-3-1 0,3-7-98,-3 1 1,-1-2-8,7-10 0,-2 5-130,2-5 1,4-5-26,-3-7 1,3-5-501,2 6 243,0-9 329,0 5 1,0-10-62,0-4 1,0 1 64,0-13 1,0 5 72,0-10 0,0-4 10,0-2 0,2 2 153,3-2 1,-1 3-52,8-3 1,-6 4 514,5 7 345,-7 1-387,11 0-353,-13 7 0,8 3 175,-4 7-436,-4 0 1,7 0-169,-3 0-43,-4 0 1,6 7 28,-8 5 1,0 3-163,0 2 0,-2 3 57,-4 3 1,-4 2 32,-7 4 0,-2 3 43,-4-3 0,2 2 49,-8-2 1,6-3 264,-6-2 1,8-3 52,-2 7 1,-2-6 65,2 1 1,-6 2-120,6-2 0,0 0-20,5-6 0,7-5 97,-1-1 1,3-5-45,-3 5-35,-3-7 0,5 12-31,-7-5 1,5-1-67,1 1 0,-1 1 53,-5 5 1,0-2 4,-1-3 0,1 1-50,0-7 1,5 6 392,1-6 68,7-1-250,-11-5 84,13 0 1,2-7-13,11-5 0,7-3 49,5-3 0,3 1-83,9 0 1,-2 0-21,-4-1 1,1 7-18,-7-1 1,6 8-14,-6-1 0,0 3-60,-5 2 0,-7 7 40,1 5 0,-3 3-66,3 3 1,-5-1 83,-7 0 0,0 6-129,0 0 1,0 2 48,0-2 1,0-4-90,0 5 1,0-5 37,0-2 1,0-5-27,0-1 51,0-7 7,0 4 1,8-8 64,4 0 0,3-2-63,2-4 0,3-6-10,3-11 1,-4 2-41,4-8 1,2 8-81,-2-2 1,0 2 76,-6-2 0,-1 10-214,-5-5-179,5 5 301,-15-4 0,7 5 399,-8 0-273,0 9 1,-2-5 233,-4 8 0,-3 2 66,-8 4 0,-3-3 55,-3 9 0,2 0-104,-8 5 1,0 6-43,-5 0 1,5 8-537,0-3 0,-5 5 199,-7 2 1,1-1-622,5 1 1,1 3 354,-1-3 1,1 3-270,-1-9 0,0 2 193,1-2 1,7-4 175,4-8 1,4-5 47,1-1 1,1-7 36,0 2 266,7-4-66,-5-2 1,13-2 20,-4-4 0,4 2-62,2-7 117,0-1 325,8-5 25,2 7 0,7 2-182,0 8 1,0 0 22,1 0 1,-1 2 719,0 4 1,8 2-405,4 3 1,6 10 606,5-3 1,4 1-533,8-7 1,6 3-15,-1-4 0,9-1-243,-3 2 0,4-9-353,3 3 1,-3-2-240,-4 2 0,3-4-520,-9 3 1,-1 3-1177,-10-2 0,2 0 879,-8-6 1,7 5-1986,-7 1 2984,0 0 0,-5-14 0,-1-1 0</inkml:trace>
</inkml:ink>
</file>

<file path=ppt/ink/ink1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21:22.48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17 8303,'-7'-9'3891,"5"1"-3752,-6 8-223,8 0 1,8 0 534,3 0 1,12 0 899,6 0 0,4 0-825,2 0 0,5 0-222,0 0 0,8 0-278,-2 0 0,-3 0 71,-3 0 1,-3 0-1332,-3 0 0,-5 8 755,0 3 0,-10 5 479,-2 1 0,1 8 0,-9 2 0</inkml:trace>
</inkml:ink>
</file>

<file path=ppt/ink/ink1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21:22.8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53 8238,'0'-25'0,"2"13"132,4 1 1,-2 7 282,7 4-628,-7 0-54,4 7 1,-10 5 1106,-4 11 0,-4 4-451,-7 8 0,-2-1-483,-4 1 0,5 3-7,1-3 0,0 3-157,5-9 1,5-2 242,1 2 1,4-8 48,2 2 1,8-10 50,3-1 0,6-6-142,6 5 1,4-7 679,8 2 1,1-4-162,5-2 0,-3-2 33,8-4 0,-1 2-248,1-7 0,-4 5-275,-7-6 0,-7 9-264,1-3 0,-8 4-1526,2 2 905,-3 0 0,-11 8 386,-3 3 0,-6 4 527,-6 3 0,-3 7 0,-9 2 0</inkml:trace>
</inkml:ink>
</file>

<file path=ppt/ink/ink1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21:22.9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 8689,'-2'17'0,"-2"0"493,-2 1 0,0-1 624,6 0 0,8 6-474,3 0 1,-1 2 378,2-2 0,-7 2-578,7 4 0,-8 4-408,1-4 1,3 3-112,-2 3 0,0-4-361,-6 3 0,2-3 436,3 9 0,5-3 0,7-3 0</inkml:trace>
</inkml:ink>
</file>

<file path=ppt/ink/ink1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21:24.5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87 8188,'0'-17'492,"2"7"166,3 4 0,5-1-257,7 1 1,0-6 257,1 6 0,-1-5-199,0 5 0,6 0-393,0 6 1,1 0-108,-7 0-151,8 0 0,-6 2 271,4 4-137,-11 4 1,-5 7 229,-7 0 1,0 1-114,0-1 1,-2 6 242,-3 0 0,1 0-79,-8-6 1,1 1-128,-7-1 0,1 0 11,0 1 0,5-3-399,1-4 1,1 5-674,-1-5 161,-5 5 1,7-1-739,-9-3 1056,9 3 1,-7-7-320,5 3 1,1-3 293,-1-8 0,5 0 81,-6 0 436,1 0-20,-6 0 1,-1 6 27,1-1 1,5 1-2,1-6 0,5 8 846,-5 3 1,5-1-377,-6 2 1,7 1 518,-7 10 1,8-4-360,-2 4 1,-1 2 48,1-2 1,0 2-180,6-2 1,0-3-20,0 3 0,2-6-159,4-6 0,4 5-50,7-5 0,0-1-96,0 2 1,8-9 70,4 3 0,-2-4-143,2-2 1,0 0 126,5 0 1,1-2-547,0-4 0,-1 3-328,1-9 1,5 2-646,0-1 1,1-3 461,-7 9 0,-7-3 812,-4 2 0,4 4 0,0-5 0</inkml:trace>
</inkml:ink>
</file>

<file path=ppt/ink/ink1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21:25.0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277 52 8196,'8'-15'602,"3"4"0,5 1-302,1 4 1,-6 4 1015,1-4-353,-8 5-989,11 1 0,-13 7 50,4 5 0,-6 5-476,-6 6 0,-11 6 235,-12 11 0,2-1-207,-2 7 0,-5-6-15,-7 6 0,1-1-71,5 1 0,3-6 194,3-11 1,6 2 58,11-8 0,-1 0 330,7-6 1,0 0-155,6 1 1,0-7 183,0 1 0,2-3-58,4 3 0,-2 3 51,7-3 1,-1-3 110,2 3 0,1-1 81,-7 7 0,5-1 73,-5 0 1,0 0 105,-6 1 1,0 7 96,0 4 0,-2 3-130,-4 3 0,-3-1-127,-9 1 1,3 0-48,3-1 1,-1 1 77,7-1 0,0-1-102,6-4 1,0-2 229,0-4-319,0-4 0,6 6-236,0-8 0,7-7-312,-1-4 1,-3-4 279,3-2 1,0 0-489,5 0 0,0-8 323,0-4 1,1-5-278,-1-6 0,0-4-179,1-8 1,-1-7-1174,0-4 1915,-7-12 0,5-11 0,-5-9 0</inkml:trace>
</inkml:ink>
</file>

<file path=ppt/ink/ink1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21:25.5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87 8160,'27'-7'0,"3"-3"1849,-7-7-679,8 7-718,-4-5 1,6 7 64,-5-3 1,3 3-187,-8 8 1,0 0 299,-5 0-614,-1 0 1,-2 8-267,-3 3 0,-4 6-16,-8 7 1,-10 2-313,-7 9 0,-3 5 38,-8 1 0,-1 5 97,-6-6 1,1-1 87,-1-11 1,8-3-65,4-7 1,4 3 915,2-4 1,5 2 292,0-13 221,9 8-564,-5-12 0,16 5 312,3-7 0,12 0-117,6 0 1,6-2-183,5-3 0,-4 1-324,5-8 1,-1 8 71,-5-1 1,1-3-489,-13 2 1,0 0-193,-5 6 0,-3 2-487,-3 4 1,-5 4 239,-7 7 1,-2 8-536,-3 4 0,-7 5 326,-11 7 1,-4-5 408,-7 4 0,-1-5 174,0-6 1,1 4 343,-1-5 0,3-3 0,3-2 0,6-3 33,11-3-87,-3 0 1,13-5 377,-4-1 1,6-7 422,6 2 0,3-4 16,9-2 1,5-6-248,0 0 1,6-1 193,-6 1 1,0 4-241,-6-4 0,0 2-374,1-1 0,-1 3-141,0-4 1,-7 6-190,-4 6 0,-4 3 39,-2 9 1,0 1-217,0 4 0,-8 2 101,-4 4 1,-5 3 101,-6-3 0,4 4 334,-4 1 0,-2-7-174,2-4 1,5 2 1000,7-2 1,1 0-105,-1-5 0,3-7 256,8 1 1,2-3-511,4 3 1,11-4-34,12-8 0,13 0-394,10 0 0,2-2 9,9-4 1,-5-2-1822,5-3 1,-1-3 1643,1 8 0,4-7 0,-5 3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45:06.6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7864,'0'10'-1205,"0"5"1971,0-3-430,8 3 1,2 8 210,7 0 1,8 6 192,4-6 1,-2 8-133,1-2 0,7 2-201,5-3 1,3 3-441,-3-8 0,2 0 104,4-5 0,4-3-1060,-4-4 0,4 3 109,2-8 1,-2-1-1350,-4-5 2229,4-7 0,-5-11 0,6-8 0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48:02.6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260 17 8301,'-25'0'271,"13"0"-63,-11-7 1,14 5 0,-9-4 0,7 4-87,-1 2-642,1 0 374,-6 0 1,-1 0 20,1 0 1,6 0 113,-1 0 1,6 0-144,-5 0 0,5 6 80,-6 0 74,9 7 0,-13 4 0,7 10 0</inkml:trace>
</inkml:ink>
</file>

<file path=ppt/ink/ink1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21:26.6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0 8242,'-17'0'0,"7"0"0,-13 8 0,4 2 0</inkml:trace>
</inkml:ink>
</file>

<file path=ppt/ink/ink1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21:27.2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8262,'0'-17'1243,"7"7"0,-3 2-468,8 8 1,-6 0-1,5 0 899,3 0-1395,1 0 0,2 2 5,0 4 1,-5-2-785,0 8 0,-3-1 242,3 6-187,3 1 1,-7-1-564,3 0-981,-3 1 1176,-8-1 0,0 0-99,0 0 0,-2 1 912,-4-1 0,-3 0 0,-9 1 0</inkml:trace>
</inkml:ink>
</file>

<file path=ppt/ink/ink1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21:27.9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52 8262,'12'-8'-118,"-1"-3"0,-5 1 450,6-1 1,-7 7 541,7-2 0,-6 4-336,5 2 0,-5 0-82,6 0 0,-7 0 619,7 0-670,-8 0 0,5 0-338,-3 0-131,-4 8 0,6-4-172,-8 7 0,2-5-211,3 5 0,-3-5-1681,4 6 1549,-4-1 579,-2 14 0,-8 2 0,-1 8 0</inkml:trace>
</inkml:ink>
</file>

<file path=ppt/ink/ink1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21:28.4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1 8337,'-12'11'60,"1"1"0,5-2 329,-5 1 1,7 6 346,-2 1 0,2-1-319,-2 6 0,4 2-215,-3-2 0,3 6 138,2-6 0,0 6-122,0-6 1,0 6-170,0-6 1,0 2 236,0-2 0,2-10-501,3 5 77,-3-5 34,6 4-40,-8-7 0,2 3 52,4-7-126,-4 0 183,5-6-173,-7 0 292,0 0 67,0 8 1,0-5-88,0 9 0,-2-8 328,-3 2-22,3 3 504,-6-7 68,8 6-248,0-8 2537,0 0-3035,8 0 1,-4-2 105,7-4-292,-7-4 0,11-7-673,-3 0 0,-1-6 383,7 0 1,-5-8-1928,10 2 0,4-11 991,2-6 1,4-12 1215,1-5 0,8-12 0,3-4 0</inkml:trace>
</inkml:ink>
</file>

<file path=ppt/ink/ink1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21:29.0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225 18 8220,'0'-9'3169,"0"1"-2816,0 23 1,0-1-106,0 14 1,-6-4-21,1 4 0,-9 1-208,3 6 0,-5-1-286,-1 1 1,0 5-11,-1 1 1,7-7-1083,-1-5 324,1-8 207,-7 4 734,1-8-40,0-7 1,5-10-2,1-11 1,7-7-61,-2-5 0,4-4 53,2-7 0,2 5 91,4 0 0,4 2 24,7-2 0,2 4 337,4 8 0,-4 2-159,4 3 0,2 4 115,-2 8 0,0 0-73,-5 0 0,-3 2 502,-3 4 0,3 4-134,-3 7 1,-5-5 37,-1-1 0,-2 3-196,2 9 1,-4-4-313,3 4 0,-3-4 5,-2-2 1,0-5 182,0-1 0,6-5-383,0 6 0,1-3 42,-1 3 1,2-3-133,3-3 0,5-4-68,-5 4 1,7-4-17,5-2 0,-4 0-114,4 0 0,-4 0-953,-2 0-985,1 0 945,-1 0 1384,-7 8 0,-10 9 0,-10 10 0</inkml:trace>
</inkml:ink>
</file>

<file path=ppt/ink/ink1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21:29.2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52 295 8220,'-17'0'1062,"-1"0"-678,9 0 1,1-2 313,8-4 0,10-4-189,7-7 1,10-6-129,13 0 0,4-8 332,8 2 0,2 2-217,4-1 1,-5 7-719,5-3 0,-6 7-324,-6 6 0,0-3-553,-11 8 0,1 1 386,-13 5 0,0 0-1971,-5 0 1871,-9 0 0,-1 2 813,-8 3 0,-8-3 0,-9 14 0,-10-7 0</inkml:trace>
</inkml:ink>
</file>

<file path=ppt/ink/ink1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21:29.7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502 1 8383,'-17'0'963,"0"0"-292,7 0-142,3 0 718,7 0-758,7 0 1,-3 0 89,8 0-269,-9 0 0,11 9-16,-8 8 1,-1 3-184,-5 8 0,0-1 153,0 2 0,0 4-401,0-4 1,0-2 189,0 1 1,0-6-281,0 1 1,0-4 30,0-2 0,0 6-105,0 0 0,6 2 132,0-2 0,6 2 34,-7 4 1,7 4-190,-6-4 0,-1-3 63,-5 3 0,6-6-74,0 6 0,0-8 44,-6 2 1,0-3-132,0-3 1,-2-6 13,-4 1 1,-4-8 132,-7 2 1,0-5-8,-1-1 1,-5 0 5,0 0 1,-5 0 265,4 0 0,-4-5-87,5-1 1,-6-6 229,6 7 1,0-1-139,5 6 0,1-2-24,0-4 1,-1 4-105,1-4 1,6 5-117,-1 1 1,1 5 136,-7 1 0,1 0-159,0-6 1,-1 0 546,1 0 0,6 0-199,-1 0 0,6 0 694,-5 0 1,7-2-388,-2-4 0,-1 2 438,1-7 1,0 5-212,6-5 0,0 5-41,0-6 1,2 6-202,4-5 1,3-1-64,9-5 1,1 0-110,4 0 0,6-1 51,11 1 0,4-2-150,8-4 0,4 2 131,7-8 0,-3 2-598,15-2 0,-10-2 68,4 8 0,-2 0-102,-9 6 1,-6 7-138,-6 4 1,-9 5-1590,-3 1 807,1 0 0,-18 9 1322,0 8 0,-15 8 0,-11 10 0</inkml:trace>
</inkml:ink>
</file>

<file path=ppt/ink/ink1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21:30.8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339 53 8163,'0'-18'1319,"-8"9"2204,6-7-2722,-5 15-715,7-7 1,-8 16-232,-4 3 1,-3 4-5,-2 3 1,-1 5 147,1 0 1,6 6-642,-1-6 1,8 0 323,-2-6 0,6-5-542,6-1 0,4-7 249,7 2 0,6 1 280,0-1 0,8 0 183,-2-6 1,-2 0 167,1 0 0,-6 0-54,1 0-80,-4 0 0,-4 2 192,-3 4 1,-5 3 15,-7 9 1,-7 5 95,-5 0 1,-9 5-5,-2-4 0,-10 6 8,-1-1 1,-3 4-19,-9 1 1,8 1 192,-3-1 0,3-1-62,-2-4 1,9-2-116,-4-4 1,14-10 551,4 5-660,0-5-360,15 4 1,4-7 158,15-4 1,8-4-94,9-2 1,9-10 49,3-7 0,4 0-79,2-7 1,0 5-43,-1 2 1,-6 2 71,-5 3 1,-4 4 488,-1 8 0,-8 0-133,-4 0 1,-10 2 463,-1 4 1,-8 4-126,2 7 1,-4 0 72,-2 1 1,-2 1-234,-4 4 1,-10-4 10,-7 4 0,0-4-672,6-1 1,0-1 241,-1 0 0,1-1-564,0-5 1,2-1 5,3-5 152,-3-3 0,7 4 144,-4-12 0,5 3 166,7-9 0,0 0-51,0-5 435,0 0 1068,0 0-692,0-1 535,0 9-319,0 1-368,0 23 1,0-1-171,0 15 1,0-8-407,0 2 1,-2-4 115,-4-2 0,4 6-197,-4 0 0,3-5-810,-3-7 0,2 1-72,-8 5-131,1 0 1,-12-1 559,0-5 0,0 3 691,5-8 0,1-1-131,0-5 1,1-2 130,5-3 0,-3 1 374,9-8 395,-9 8 2126,12-3-2053,-5 7 0,14 2 406,5 3 0,3 5-583,3 7 0,5-1-193,0-5 1,7 5-221,-1-5 0,6 4-194,5 3 0,-1-7-1074,7 1 0,-6-8 701,6 1 0,-6 3 315,7-2 0,6 0 0,9-6 0</inkml:trace>
</inkml:ink>
</file>

<file path=ppt/ink/ink1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21:31.6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8314,'17'0'2340,"0"0"-1689,1 0 0,-7 0 219,1 0-775,-1 8 0,4-4 375,-3 7-801,3-7 1,-11 10 197,8-9-945,-8 9 0,3-4 231,-7 7 0,0 0-922,0 0 1769,0 1 0,-15 7 0,-4 2 0</inkml:trace>
</inkml:ink>
</file>

<file path=ppt/ink/ink1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21:32.1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0 8276,'-17'10'1365,"5"3"-346,1-7-672,7 0 105,-4 1 921,8-5-940,0 14 0,0-7 130,0 8-364,0 1 1,0-1-155,0 0 0,0 1-340,0-1 1,0-6 161,0 1-921,0-8 498,0 11-409,0-13 121,0 6-104,0-8-901,0 0 1544,8 0 0,1 0 27,9 0 1,-1 0 251,0 0 0,0 0 75,1 0 0,-7-6 268,1 0 1,-1 1 76,7 5 0,-7 0 424,1 0 0,-7 5-35,7 1 0,-6 2-308,5-2 1,-5-3 334,6 9 0,-7-6-291,7 5 0,-6-5-679,5 5 0,-5-5 232,5 6-740,1-8 1,5 3 440,1-7 0,-1 0 141,0 0 1,-5 0-833,-1 0 1,1 0-291,5 0 1195,0-7 0,1 5-244,-1-4 646,-7 4 1,-1 2-133,-3 0 0,-4 2 423,4 4-332,-4 3-198,-2 9 1,-2-7-689,-4 1 396,4-9 0,-8 5-1496,5-8 1174,3-8 1,-12-1-379,8-8 0,1-6 842,5-1 0,-8-6 0,-2 3 0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48:02.9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0 174 8381,'8'-10'793,"2"3"-527,7 7 1,2 0-35,4 0 1,4-2 28,8-4 1,-1 4-23,1-4 0,7-1 39,4 1 0,12-8-188,5 3 0,10 1 65,2-1 1,0-1-139,-6-5 0,1 5 50,-1 1 1,-2 7-290,-4-2 1,-5-1-335,-12 1 1,-3 0 277,-9 6 0,-5 2-1019,0 4 886,-8-4 0,4 11-157,-8-7 1,-7 7-72,-4-1 639,-5-5 0,-1 9 0,0-7 0</inkml:trace>
</inkml:ink>
</file>

<file path=ppt/ink/ink1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21:32.8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1 346 8239,'0'-9'707,"0"-1"-472,0 4 1,0-3-37,0-9 1,8 1 2,3 0 1,4-1-16,3 1 0,7 0-64,4 0 0,-3-1-228,3 1 0,0 2-102,6 3 0,-3-1 130,-3 7 0,2 0-3,-8 6 1,0 0 67,-6 0 0,1 6-292,-1 0 375,0 7 0,-5-3-1,-1 7 0,-7 0 80,2 1 92,-4-1 0,-4 0-190,-4 0 1,-4 1 20,-7-1 1,6 0-58,-1 1 1,1-9 70,-7-3 1,1-2 63,0 2 0,5-5-29,1 5 1,1-12 82,-1-5 0,-3-4-174,8-3 1,-5-7-103,5-4 0,2-3-132,10-3 1,4 1 106,7-1 0,6 8-1737,0 4 1833,8 4 0,-4 2 0,7-1 0</inkml:trace>
</inkml:ink>
</file>

<file path=ppt/ink/ink1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21:33.2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52 8539,'0'-11'734,"0"-1"1,2 8-555,4-1 0,3-3-125,9 2 106,-1 0 1,0 8-275,0 4 1,1 4 1,-1 7 0,0 2-3,1 4 1,-7 6 254,1 11 1,-7-1-29,7 7 0,-8 0 82,2 6 1,-5-6-93,-1 0 1,0-2 445,0 2 0,0 3-193,0-9 0,-1-2 16,-5-9 1,4-2-65,-4-4-352,-3-4 0,5 6 294,-8-7-271,8-9-598,-11-1 0,5-8 303,-7 0 0,0-2-835,-1-4 0,1-9 492,0-8 0,0-10 659,-1-1 0,1-9 0,0-9 0</inkml:trace>
</inkml:ink>
</file>

<file path=ppt/ink/ink1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21:33.8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0 156 8184,'18'-27'0,"5"2"52,0 8 1,5 1-163,-4 5 1,4-5 1188,-5 5 1,6 1-451,-6-1 1,0 7 432,-5-2-752,-1 4 1,0 2-299,1 0 1,-7 8-9,1 3 0,-3 7-320,3 5 0,-5 6-209,-7 11 0,0 4 295,0 8 1,-2 2-275,-3 3 0,-5-3 154,-7 4 0,-4-6 358,3-6 1,-3 2 53,10-8 1,-5-1 91,-1-10 0,6 1-55,-1-7 0,8 0 209,-2-5 0,4-7-27,2 1-96,0-8-735,0 3 409,0-7 1,8-7-418,4-5 1,5-5 163,6-6 0,2 3 11,4-3 0,2 4 149,-8 2 0,7 0 265,-1-1 0,-4 7 623,-2-1 1,-4 8-401,-1-1 0,-7 3 709,1 2 1,-6 0 130,5 0-433,-7 7 1,4 3-203,-8 7 1,-2 6-195,-4 0 1,-4 8-268,-7-2 1,0 2-343,-1-2 1,-1 3-583,-4-3 1,-2 2 486,-4-2 0,-3-4-519,3-8 1,4 0-309,2 0 363,4-7 618,1-2 1,9-10-111,3-4 0,12-4 369,5-7 0,7 6 26,5-1 0,-4 6 214,4-5 1,-10 7-208,-1-2 1,-6 4 1217,5 2-937,-7 0 1,2 8 169,-12 4 0,-4 3-103,-7 2 0,-2 2 179,-4 4 0,2-3-130,-8 3 0,8-6 172,-2-5 427,3 3-687,3-13 1,8 7-51,3-3 0,6-4 5,6 4 1,3-4 150,8-2 1,7 0 60,-1 0-418,7 0 58,-3 0 1,8 0-34,-1 0 0,1 0-192,0 0 0,-3 0-940,-3 0 1,2 0 567,-8 0 0,6 0-1296,-6 0 1770,0 0 0,2 8 0,2 1 0</inkml:trace>
</inkml:ink>
</file>

<file path=ppt/ink/ink1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21:34.4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8075,'2'-9'1793,"4"3"-467,-4-4 128,13 8-576,-5-5-476,7 14 0,-5 3-366,-1 7 0,-7 0-266,2 1 0,-4-1 52,-2 0 0,0 6-181,0 0 1,0 0-818,0-5 0,0-1 534,0 0 1,0-5-1065,0-1 1706,0-7 0,7 12 0,3-7 0</inkml:trace>
</inkml:ink>
</file>

<file path=ppt/ink/ink1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21:34.6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294 1 8075,'10'2'3414,"-4"3"-3243,-4-3 1,-4 6-18,-4-8 1,-4 8 0,-7 3 0,0 5-1033,-1 1 1,-1 6 485,-4 0 1,4 8-592,-4-2 0,-4 3 494,-2 3 0,4-1 489,2 1 0,-4 0 0,0-1 0</inkml:trace>
</inkml:ink>
</file>

<file path=ppt/ink/ink1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21:35.0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8145,'0'18'304,"0"-1"0,0-6 183,0 1 1,0-6-119,0 5 0,6-5 235,0 6 0,0-7-124,-6 7 0,0-6 398,0 5-732,0 1 1,0 5-104,0 0 1,0-5-833,0-1 730,0 1 1,-2-1-1195,-4 1 635,4-8 216,-6 3 0,10-7-125,4 0 1,4-9-130,7-8 0,8-3 260,4-8 1,3 4 111,3-4 0,2 6 434,3-1 0,-9 4-182,3 2 0,-5 2 729,0 3 0,-4 4-100,-8 8-172,0 0 0,-5 0-96,0 0 1,-9 2-15,3 4 0,-12 6-198,-5 11 1,-6 4-394,-7 7 0,3-5-320,-7 0 1,-1-2 314,-6 1 0,8 1 33,4-11 1,4 3 131,2-10 0,5-1 308,1 1-131,7-7 0,-2 4 288,12-8 1,3 0-50,9 0 0,1 0 247,4 0 0,2 0-199,4 0 1,1-2-73,-6-4 0,4 2-418,-5-7 1,2 7 109,-2-2 0,-9-1-638,3 1 96,-3 0 0,-5 8-423,-3 4 0,-14 9 997,-9 8 0,-16 8 0,-11-4 0</inkml:trace>
</inkml:ink>
</file>

<file path=ppt/ink/ink1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21:35.1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52 8075,'-17'8'605,"1"-4"961,5 7-701,3-7-507,8 4 1,16-8 618,7 0 1,7 0-395,5 0 1,5 0-127,1 0 0,7-6-166,-2 0 0,10-5-423,1 5 0,-1-5-374,-10 5 0,8-6-653,-8 7 0,8-1 1159,-8 6 0,4-8 0,2-2 0</inkml:trace>
</inkml:ink>
</file>

<file path=ppt/ink/ink1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21:36.6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294 87 8149,'0'-17'868,"0"-1"0,0 1 363,0 0-985,0 7-242,0 3 0,-2 7-177,-4 0 1,-3 2 193,-9 3 0,-5 5 23,0 7 0,-7 8-23,1 4 1,-2-2-322,2 2 0,4-8-280,8 2 0,2-4 191,3-2 0,4-5-384,8-1 278,0-7 413,0 4 0,2-8 3,4 0 1,-2 0 108,7 0 0,-5 0 2,6 0 568,-8 0-111,11 0 0,-13 8-194,4 3 1,-4 5 251,-2 1 0,0 8-162,0 4 1,0 3 256,0 3-451,-8 0-70,6-1 1,-12 1 57,9-1 1,-3-1-215,2-4 1,4 1 72,-3-6 1,3 4-472,2-5 256,0 0-662,0-5 379,0-1 69,0-7 281,0-3 289,0-7 2258,0 0-2477,-8 0 59,6-7-211,-6 5 1,6-6-134,-3 8 245,3 0 0,-6-2-234,8-4 228,0 4-350,0-5 34,0 7 126,0-8 1,2-2-17,4-7 1,3 0-193,9 0 1,1-6 187,4-1 0,-2 0 60,8 0 1,-8 5 326,2-4 1,-4 4-101,-1 2 0,-1-1 99,0 1 0,0 6 127,1-1 0,-1 8 127,0-2 0,-5 5-71,-1 1 0,1 0 118,5 0 1,-5 0-51,-1 0 1,1 7-123,5 5 0,-7 3 74,-5 2 0,3 6-122,-2 1 0,0 6-84,-6-1 1,0 4-29,0 1 1,0-5-247,0 0 0,-2-8 54,-4 2 1,4-4-607,-4-1 543,-3-1 1,5-7-83,-8-5 0,7-3 356,-7-2 0,8-2-85,-2-3 0,-1-5 39,1-7 0,0-6 84,6 0 0,-6-6 157,1 6 1,-1-6-170,6 6 1,6 0-48,-1 5 1,9-5-353,-3 0 0,5-2 122,1 2 0,2 4-119,4-4 1,-1 2 62,6-2 0,-5 2-3,6-8 1,0 6 64,6-6 1,1 6-17,4-6 1,-1 2 101,7-2 0,-8 4 133,3 8 1,1 2 381,-2 3 0,-1-1-230,-10 7 1,3 0 66,-3 6 0,-4 2-52,-2 4 1,2 4 184,-2 7 0,0 8-6,-5 4 0,-3 3-159,-4 3 0,3-1-178,-8 1 0,-1 5-211,-5 1 1,0 7-52,0-2 0,-5-2 98,-1 2 0,-8-7-358,3 1 1,-4-4 188,-3-1 0,1-8-53,0-4 1,5-4 161,1-1 0,-1-9 280,-5-3 1,0-4 34,-1-2 1,7-8 310,-1-3 1,1-7 36,-7-5 1,9-4-8,3-7 0,4 5-53,2 0 0,2 0-17,4-5 0,3 5-264,9 0 0,5 8-152,0-2 0,8 4-272,-3 1 1,3 7-292,-2-1 0,2 8-676,-8-1 1,6 3 1231,-6 2 0,0 7 0,-6 3 0</inkml:trace>
</inkml:ink>
</file>

<file path=ppt/ink/ink1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21:37.21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1 537 11865,'17'-10'1035,"0"4"0,6-1-932,0 1 0,14-8 85,-3 3 1,5-4-933,-5-3 0,7-5 455,-1 0 0,-1-2-700,-11 2 0,3 4 349,-8-4 1,0 2-6,-5-2 0,-3 2 194,-4-8 0,-3 2 77,-8-2 1,0-4 230,0 5 1,-2 3 111,-4 1 0,-1 5 313,-5 2 1,3 7-236,3 5 1,2 3 225,-8 2 0,7 0-18,-7 0 1,8 2 76,-1 3 1,-3 5-72,2 7 0,-5 2-21,5 5 0,0-3 103,6 7 1,-6 3-122,1 10 1,-3-3 206,2 8 0,2 2-75,-7 10 1,1 1 317,-1 5 0,-5 9-310,5-4 1,-3 10-418,3-4 1,-3 0 171,9-6 1,-3-6-220,2 1 1,4-14-500,-4 1 1,4-10 392,2-1 0,0-5-531,0-6 0,0-4-170,0-8-465,0-8 926,0-1 1,0-10 371,0-4 0,0-5-338,0-12 1,0-6 413,0-11 0,0-5 0,0-6 0</inkml:trace>
</inkml:ink>
</file>

<file path=ppt/ink/ink1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21:37.6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191 327 9336,'-2'-25'0,"-2"6"0,-3 7 0,-3 4 0,-3 4 0,-3 4 1558,-1 6 0,0-2-1260,-1 8 0,1-1-99,0 6 1,1 1-230,5-1 1,-3 0 105,9 1 1,-1-7-628,6 1 1,0-7 204,0 7 1,2-8-120,4 2 0,5-5 30,12-1 1,4-3-178,8-9 0,7-1-112,4-16 0,12 0 232,5-6 1,4 5 270,3-5 0,-1 4 70,0-9 1,-2 9 150,-3 2 0,-7 8 168,-11-2 0,0 4 435,-11 2-216,3 7 1,-20 1 1423,-1 3-989,-7 4 1,-10-4-287,0 12 0,-2-2-375,-4 7 0,-9 3-68,-8 9 1,-6-4-129,6 4 1,-6-4-182,6-1 1,2-1-796,9 0 82,-3 0 137,13 1 1,4-3 395,15-3 0,0-5 53,6-7 1,4 6 527,2 0 0,-2 0-200,2-6 0,-8 5 226,2 1 0,-10 6 162,-1-7 0,-8 9 266,2-3 1,-4-1-24,-2 1 0,-8 3 226,-4 9 1,-9-4-300,-2 4 1,-6-4-226,6-1 0,0-1-121,6 0 1,7-5 53,5-1 1,-3-5-311,2 6 0,2-7-197,10 7 1,6-8-249,11 2 1,3-4-203,9-2 1,9 0 705,8 0 0,8-8 0,9-2 0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48:03.2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0 243 7977,'19'-6'-570,"5"0"0,10 0 1044,12 6 0,6-5-232,6-1 0,1-6 3,5 7 1,5-7-42,0 6 135,-7-7 0,12 9-104,-10-8 1,1 3 33,-1-3 0,1 3-519,-7 3 0,-7 2 186,-4-7 1,-7 7-390,6-2 1,-13-2 205,1 2 1,-9-1-110,4 1 1,-10 2 197,-1-7 1,-1 7-811,-6-2 968,-3-4 0,0 1 0,-8-8 0</inkml:trace>
</inkml:ink>
</file>

<file path=ppt/ink/ink1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21:38.4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294 53 8160,'10'-12'197,"-4"1"158,-4-1-231,-2 3-69,0 1 128,0 8-174,0 0 0,0 8 6,0 3 0,-2 6 196,-4 6 0,-2 4 1,-3 8 1,-11 7-131,5 4 1,-6 4 83,0 2 1,2 2-186,-8 4 0,8-5 163,-2 5 1,4-6-390,1-6 0,1-4 155,0-7 0,7-2-388,4-5 0,3-5-177,-3-11-88,4 3 393,-6-13 1,14-2-59,0-11 1,7-5 407,-1-1 0,3-8 0,2-2 0</inkml:trace>
</inkml:ink>
</file>

<file path=ppt/ink/ink1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21:38.6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8160,'17'7'1031,"1"-5"-583,-1 4 1,6 4 228,0 1-278,8-3-108,-4 7 1,7-5-19,1 7 0,-6 2-74,-1 4 0,1-3 15,6 3 0,-6-4-379,0-2 1,-6 0 195,5 1 1,-6-1-734,1 0 0,-4-1 385,-2-5 1,-1 5-226,-5-5 0,-3-1-97,-8 1 0,0-5-812,0 6 1451,0-9 0,-8 13 0,-2-7 0</inkml:trace>
</inkml:ink>
</file>

<file path=ppt/ink/ink1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21:38.8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35 8054,'-10'-11'361,"5"-1"280,3 8 663,2-3-551,0 7-1839,0 0 1,5 2-23,1 3 1108,0 5 0,-14 7 0,-1 1 0</inkml:trace>
</inkml:ink>
</file>

<file path=ppt/ink/ink1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21:39.3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0 569 9723,'10'0'-52,"0"8"13,-5 3 0,-3 4-178,4 3 1,-4-1 159,-2 0 1,0 3-83,0 3 1,-6-4 308,0 4 1,-1-6-90,1-5 128,4 3-198,-6-5 430,8-1 69,0-1-176,0-8 12,0 0-254,8 0 1,0-8-229,3-3 0,7-5-76,-1-1 1,2-8-73,10-4 0,2-3-43,9-3 1,4-7-198,8-4 1,6-6-58,-1-6 0,9 4 94,-3-3 1,4-3 304,3 3 1,-9 7 181,-3 9 0,-12 10 23,-6 3 1,2 12 251,-1-1 0,-7 9 331,-5-3 0,-2 7-262,2-2 1,-4 12 213,-8 5 0,0 5-223,1 1 1,-1 2 204,0 4 1,-5 2-403,-1 4 0,-7 4 86,2-4 1,-4 1-480,-2-1 1,0 4 172,0-4 1,-6 3-670,0 3 1,-7 0 160,1-1 1,-5-1-82,-6-4 0,2 1 204,-8-7 1,6 0 466,-6-5 0,2-3 0,-1-3 0,-13 3 0,5-5 0</inkml:trace>
</inkml:ink>
</file>

<file path=ppt/ink/ink1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21:39.5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53 8054,'0'-12'-524,"0"1"379,0 7 403,0-11-161,0 13-7,0-6-22,0 8-37,7 0 0,-5 8 165,4 3 1,-4 12-77,-2 6 1,0 4 122,0 1 0,6 9-104,0 3 0,-1 9 274,-5 3 0,0 7-182,0-1 1,0 9-282,0 2 0,0 0 75,0-6 1,0-8-193,0-3 1,0-12-318,0-6 0,-5-3 249,-1-2 1,0-9-143,6-2 0,0-11-177,0-2-133,0-7 335,-8 4 0,4-16 352,-7-3 0,-1-5 0,-5-9 0,0-1 0</inkml:trace>
</inkml:ink>
</file>

<file path=ppt/ink/ink1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21:39.8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35 122 8105,'-10'-8'669,"-3"-7"835,7-8-587,0 7-620,6 1 0,2 7-107,4-3 0,-2 1-52,7 4 1,-5 4-139,6-3 0,-1 3-507,6 2 1,1 2 506,-1 3 0,8 13 0,2 8 0</inkml:trace>
</inkml:ink>
</file>

<file path=ppt/ink/ink1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21:40.5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52 260 8118,'0'-18'-81,"0"1"0,0 0 142,0 0 0,0-6 126,0-1 1,6 1 103,0 6 0,5 0 37,-5 0 1,6 5 507,-7 0-636,9 1 0,-10-1 260,7 1-248,-7 7-18,11-4 0,-7 10-29,4 4 0,-3 6 65,-3 11 1,-2 4-167,7 7 0,-7 8 115,2 5 1,-4 2-41,-2 3 1,0 2-81,0 4 0,-8-6-132,-3 0 0,1-3 66,-1-8 1,-1-1-126,-5-5 0,7-3-354,4-3 1,-1-4 3,1-7-395,-7-1 142,11-8 318,-14 7 0,9-16-72,-5 0 0,-1-8-294,7-9 0,-6-8 783,7-4 0,-9-11 0,4-5 0</inkml:trace>
</inkml:ink>
</file>

<file path=ppt/ink/ink1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21:41.3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53 8218,'17'-8'298,"1"0"-179,-1-3 1,0 1 246,1 5 0,-1 3-10,0-4 1,-5 4-106,-1 2 0,1 0 314,5 0-346,0 0 0,-1 2-367,-5 4 1,3 3-46,-8 8 1,1 7-43,-1-1 0,-4 9 151,4 3 1,-10 1-56,-2 10 0,-9 6-152,-3 6 0,1 0 57,-6-6 1,-2-1 133,2 1 0,0-8-15,6-3 1,1-5 456,5-1 0,-5-8 37,5-4-178,3-4 0,-1-4-106,3-3 46,4-4-30,-6-8 0,8-2-12,0-4 0,8-4-388,3-7 0,7 0 133,5 0 1,2-3-399,4-3 1,3 2 148,-3-8 1,4 8-16,1-2 0,-1 4 209,-4 2 0,2 5 142,-8 1 0,0 7 423,-6-2 1,-6 4-251,1 2 0,-6 0 1133,5 0-921,-7 0 0,4 8 279,-8 3 1,-2 7-213,-4 5 1,2-2-125,-7 8 0,-3-6-104,-9 5 1,4-1-302,-4 2 0,-2 2-122,2-8 1,0 6 168,6-6 0,-6-2-130,-1-10 1,1 3 85,6-8 0,0 5-40,0-5 1,5 0 14,0-6 1,7 0-70,-7 0-127,8 0-390,-3 0 313,7 0 132,0 0 606,7 0-227,-5 0 692,6 0-511,-8 0 1,-2 5 16,-4 1 0,-1 8-126,-5-3 1,-3 5-76,3 1 0,-3 0-246,-3 0 0,7-1 47,-1-5 188,9 5-50,-5-14 150,8 13-61,0-13 1,2 8 271,4-5 1,-3-3-37,9 4 1,-1-4 174,7-2 0,-1 2 88,0 4 0,6-4-124,0 3 1,2-3-107,-1-2 1,-3 0-127,7 0 1,-6 0-115,1 0 1,-2 0-141,2 0 0,-4 0-709,4 0 223,-4 0 1,-3 2-725,-5 4 1,3-2-479,-9 7 1,1 1 1703,-6 5 0,8 0 0,2 1 0</inkml:trace>
</inkml:ink>
</file>

<file path=ppt/ink/ink1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21:41.6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8102,'10'8'0,"0"-4"86,-5 7 0,-1-5 177,8 6 1,-8-1 616,1 6-492,5 1 1,-8-1-124,4 0 0,-4 1-186,-2-1 0,0 0-185,0 0 1,-2-1 142,-4-5 1,4 5-1149,-4-5 0,-2-1 102,3 1-141,-1-7 1150,6 4 0,0-16 0,0-1 0</inkml:trace>
</inkml:ink>
</file>

<file path=ppt/ink/ink1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21:42.4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381 1 8102,'10'0'1193,"-2"0"-727,-8 0-782,0 7 256,0-5 297,0 6 59,0-8 60,0 0-18,0 8-86,0 1 0,-6 9-968,0-1 1,-9 2 46,-2 4 1,-1-2-293,-5 8 1,-4-6 697,-2 6 1,-1-2 262,1 2 0,4-2 0,8-4 0,-1-4 0,1 4 0,2-4 0,3-2 0,3 1 0,3-1 0,4 6 217,-4 0 1,4 0 184,2-5 1,-2-1 313,-4 0 0,5 0-335,-5 1 1,4-1 34,2 0 1,0 1-336,0-1 290,0 0-582,0 0 1,-2-1 161,-4-5-754,4-3 291,-5-8 249,7 0 1,2-2-14,3-4 0,5 1-116,7-13 1,2 5 335,4-10 1,4 4-90,8 1 0,5 1 502,1 0 1,-3-1-211,-9 1 1,2 8 507,-8 3 1,0 4 294,-6 2-440,-7 0 0,-1 0-253,-3 0 1,-4 2 4,4 4 1,-12 3-482,-6 8 1,-3 3 195,-2 3 1,-6-4-611,0 4 0,-6-4 191,6-2 1,-2 1-31,2-1 0,3 0 211,-3 1 0,4-7 47,2 1 1,2-7 41,3 7 1,2-8 97,5 2 225,3 3 0,-6-5-25,8 8 441,8-9 1,1 5-245,9-8 1,1 6 152,4 0 1,-4-1-145,4-5 0,-4 0 364,-1 0-126,-1 0-97,0 0-1122,1 0 543,-9 0 0,-1 2-525,-8 4 1,-8 4 333,-3 7 1,-7 0-492,-5 1 0,-2 1 319,-4 4 0,-3-4 154,3 4 0,-2-4 233,2-1 1,4-1 346,8 0 0,0-5 450,0-1 1,5 1-388,1 5 1,7-5 647,-2-1-490,4-7 88,2 11 106,0-13-226,0 14 1,0-14-260,0 13 1,2-13-41,4 4 0,-2-4 215,7-2-203,1 7 0,7-5-196,4 4 0,-4-6 71,4-6 1,2 4-88,-2-4 0,6-1-374,-6 1 1,6-2-630,-6 3 0,8 3 102,-3-4 1,-3 4-1571,-1 2 2516,-5 0 0,-2 8 0,0 1 0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48:03.5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60 121 8439,'-17'-17'314,"0"0"0,7 5-304,4 1 217,-3 7 0,9-6-133,0 4 0,8 5-58,9-5 1,8-2 171,4 2 1,5-5 489,7 5 1,-1 0-414,12 6 0,4 2-156,13 4 0,2 6-199,4 11 0,-8-4 188,8 4 0,-14 2-245,9-2 0,-13 8 159,1-3 1,-12-1-170,-6 2 1,-11 0 68,-6 6 1,-5-1 37,-7 1 0,-3-5 109,-8 5 1,-8-2-79,-3 13 0,-13-6-154,-4 6 0,-13 0-65,-5 6 1,-10-2-321,-1-4 0,-9 4-178,3-4 1,2-3-715,-3-3 1430,8-3 0,-7 3 0,7-4 0,4-5 0,2-6 0,4-2 0</inkml:trace>
</inkml:ink>
</file>

<file path=ppt/ink/ink1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21:42.6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312 1 8086,'7'9'2182,"-5"7"-1162,6-7 1,-10 9-500,-4-1 0,-11 2-162,-12 4 1,-13 10-360,-10 7 0,-31 16 0,34-29 0,0 0 0</inkml:trace>
</inkml:ink>
</file>

<file path=ppt/ink/ink1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21:51.30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35 312 7913,'10'0'-1559,"5"0"1544,-13-8 277,6 6-239,0-5-98,-6 7 46,5 0 0,-5 0-200,4 0 165,-4 0 0,7 0-89,-3 0-13,-4 0 123,6 0 43,-8 0 198,0 0 40,-8 0 279,6 0-373,-13 0 1,11 0 354,-7 0-371,7 0 1,-6 0-1,4 0 1,4-2-59,-3-4 186,3 4-284,2-6 0,0 6 24,0-3-81,0 3 114,0-6-25,0 0 1,0 4 142,0-7-83,0 7 248,0-11-218,0 5 1,0-1 23,0-1-105,0 8-114,7-11 1,-3 7 84,8-3 0,-6-3-159,5 8 1,-5-1 99,5 1 12,1 4 77,5-13 5,0 13 0,1-12 16,-1 8 1,-5 1-14,-1 5 0,-1-2 16,1-4 1,5 4 20,-5-4-26,4 4 0,3-3-9,-1-1 0,-5 0 13,-1 6 40,1 0-42,5 0 128,0-8-143,1 7 0,-1-7 3,0 8 0,-5 0-10,-1 0 1,1-6 0,5 0 1,0 1-54,1 5 0,-1 0 73,0 0-53,0 0 1,1 0 41,-1 0 0,0 0-1,1 0 1,-7 0 28,1 0 13,-1 0-44,7 0 1,-1 0 4,0 0 1,-5 0 36,-1 0 0,-5 5-35,5 1 0,-5 2 40,6-2-56,-8-5-9,11 15 0,-11-9 4,7 5-6,-7 3 0,6-11 14,-4 8-18,-5-8-46,7 11 61,0-5 6,-6 7-15,13 0 0,-11-1-56,8-5 1,-9 4 71,3-3 0,-4-2 21,-2 1-37,8 1 1,-6 5 4,3 0 0,-3 1 31,-2-1-33,0 0 1,0 0-112,0 1 118,0-1 103,0 0 0,0 1-114,0-1 0,-2 0 4,-3 0 0,3-5 25,-4-1 0,-2 1 5,3 5 0,-3-5 118,2-1 1,2 1-121,-7 5 1,5-5 29,-6-1 0,7-1 3,-7 1 0,1 5-7,-7-5 0,1-1-14,0 1 1,-6-5 2,0 6 1,-6-3 34,6 3 0,-2 3 0,2-3 1,2 1-36,-8-1 1,6 3 6,-6-3 0,6-5 63,-6-1 1,8 2-44,-2-2 0,-2 1 1,2-1 0,-2-4 11,2 4 1,3-4-5,-3-2 0,4 0 13,2 0 1,5 0 13,1 0 1,-1-8 7,-5-4 0,2-3-32,3-2 1,-3-3-19,3-3 0,-3 2 17,-2-8 0,5 1-29,1-7 1,1 6-1,-2 0 0,-1 8-93,7-2 1,-5 4-12,5 2 1,0 5-175,6 1 1,-2 7-1320,-4-2 745,4-4-360,-5 9 1,9-7 89,3 8 1066,5 0 0,15-8 0,2-1 0</inkml:trace>
</inkml:ink>
</file>

<file path=ppt/ink/ink1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21:52.50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0 813 8021,'6'-11'-474,"0"-1"296,0 9 0,1-13 127,5 5 1,3-5 125,2-1 0,1 0 23,-1-1 1,2-1-103,4-4 1,-4 4-7,5-4 1,-5 4-22,-2 1 1,-2 1 48,-3 0 1,3-1-25,-3 1 0,1-6 21,-1 0 0,1 0 43,-7 6 0,8-6-62,-3 0 0,-1-6 0,1 6 0,-1-6-13,1 6 1,3-6 0,-8 6 0,5-8 0,-5 2 0,5 4 19,-5 2 1,0 4-37,-6 2 1,0 0 10,0-1 21,0 9 0,-2-5 19,-4 8 1,2 1 25,-7 5 70,7 0-48,-11 0 0,11 0 6,-8 0 1,6 0-21,-5 0 85,7 7 0,-9-3-85,7 8 1,-2-3 48,2 3 1,5 9-20,-5-4 1,-2 12 11,2 0 1,-7 11-11,1 6 1,3 6 1,-3 6 1,3-2 8,-3 7 1,-1 0-4,7 7 0,-6-15-140,7-3 1,-3-6 81,2 0 1,2-3 77,-7-9 1,5-1-55,-6-4 0,7 3 6,-7-3 0,3-4 36,-3-2 0,-3-3-60,13-3-7,-14-8-234,14-1 183,-5-8 0,7-8-238,0-3 1,5-6 1,1-6 0,8 1-4,-3-6 1,7-7 113,5-5 1,-4-3-21,4 3 0,2 4 37,-2-5 0,6 12 25,-6 6 1,6 0 121,-6 6 1,5-4-97,-4 9 0,4 5 189,-5 1 1,0 4 17,-5 2 0,-1 0 16,0 0 1,-5 0-112,-1 0 1,-7 2 70,2 4-12,-4 3 0,-2 8-1,0 1 0,-8-1-261,-3 0 1,-5 1 129,-1-1 1,-8-2-207,-4-3 1,-3 3 20,-3-3 1,2-3 120,5 3 0,-5-8 42,4 1 0,4-3 88,2-2 0,10 0 227,1 0 1,6 0 42,-5 0 134,7 0-229,-4 0 1,16 8 147,3 4 0,5 11-52,1 5 0,0 5 6,1 2 1,5-1-91,0 1 1,8-6-33,-3 0 0,5-8-140,2 2 1,-1-4 75,1-2 1,-3 1-601,-3-1 1,4-2 271,-4-3 0,-4-5-702,-2-7 1,2 0 909,-2 0 0,0-7 0,-6-3 0</inkml:trace>
</inkml:ink>
</file>

<file path=ppt/ink/ink1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21:52.81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 8051,'11'0'-1303,"1"0"991,-1 0 1,6 0 290,1 0 0,-5 0 66,5 0 1,-5 0 136,10 0 1,-4 0 272,-1 0 0,-1 0-280,0 0 1,-5 0-74,-1 0 0,1 0-268,5 0 0,0 2-123,1 3 0,-1-3-150,0 4 0,0 2 439,1-2 0,-1-1 0,0-5 0</inkml:trace>
</inkml:ink>
</file>

<file path=ppt/ink/ink1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21:53.04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35 18 7504,'-9'-9'-455,"-6"1"1089,13 8-139,-6 0 1,8 4-85,0 7 1,0 8-185,0 16 1,0 7 160,0 4 1,0 10-437,0 2 0,0 7-546,0-2 0,2 12 594,4 6 0,-4 4 0,5 1 0</inkml:trace>
</inkml:ink>
</file>

<file path=ppt/ink/ink1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21:58.98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1 242 8107,'2'-11'-1026,"3"-1"769,-3 9 1,12-13 204,-8 5 1,7 1 89,-1-1 0,-3 5 52,3-6-40,-1 8 0,1-9 6,-1 7 1,-5-1-1,6 1-3,-9 4 27,13-6 1,-9 6 9,5-4 87,3 5 0,-5-13-100,7 8 0,-5-1 91,-1 1-114,1 4 1,5-8 73,0 5-114,1 3 1,-1-8 58,0 4 0,1 4-158,-1-3 1,0 3 102,1 2 1,1 0-54,4 0 0,-4-2 64,4-4 0,-2 4 0,2-4 1,-4 4 42,5 2 1,0 0 17,0 0 1,4 0-20,-5 0 0,6 0-30,-6 0 1,2 0-17,-2 0 1,-3 6-20,3 0 1,-4 2-16,-2-3 1,0-1 20,1 8 1,-3-6-9,-3 5 1,3-5-28,-3 5 1,-5-5-3,-1 6 1,2-7 0,-3 7 1,3-6 25,-2 5-12,-4 1 1,5 5 7,-7 0 0,2-5 2,4-1 0,-4 1 0,4 5 0,-4 0 0,-2 1 0,0-1-11,0 0 0,0 1 10,0-1 1,0 0-32,0 1 1,-6 5 27,0 0 1,-1 0-8,1-6 0,2 0 6,-8 1 1,7-1-1,-7 0 0,6-5 44,-5-1 1,-1-1 6,-5 1 0,0 5 31,-1-5 1,1-1-58,0 1 0,-8-1-23,-4 2 0,2 1 27,-2-7 0,2 5 7,-1-5 1,-5 0 42,4-6 1,-4 0 1,-1 0 0,5 0 14,0 0 1,0-8 145,-5-3 0,-1 1 36,1-2 1,1 1-48,4-6 0,-4 1 182,5 5 0,1-5-73,-2 5 1,8-5-30,-2-1 1,4 0-101,1 0 1,1-1-22,0 1 1,7 0-59,4-1 0,4 1-175,2 0 1,0-6-535,0 0 1,8-8 359,4 2 1,5 2-1080,6-2 0,6 3 1302,11-3 0,4-4 0,8 6 0</inkml:trace>
</inkml:ink>
</file>

<file path=ppt/ink/ink1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22:00.59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53 744 8123,'0'-17'-231,"0"8"0,4-5-47,7 8 0,3-7 285,14 1 1,1-3 206,6-2 1,-1-6-137,1 0 1,0-6 75,-1 6 1,-5-2-74,0 2 0,-8 3-356,2-3 1,2 2 117,-2-2 0,-2 4 101,-9-4 0,1-2 55,-7 2 0,0-6-35,-6 6 1,0-2 87,0 2 1,0 4-130,0-4 1,-2 3 162,-4 3 1,2-6-122,-7 0 1,1 6 193,-1 5-146,-5 1 0,7-5-3,-9 5 1,7 1-14,-1 4 1,6 5-7,-5-5-5,-1 4 0,-5 8 11,0-1 1,5 11 74,1 1 0,-1 2-71,-5 10 0,0 0 167,-1 5 0,-5 15-19,0 2 0,0 7-31,6 0 0,0 3-9,-1 8 1,1 1-90,0-1 0,-1-2-38,1-4 0,6-3 104,-1-8 1,8-2-159,-2-4 0,5 0 139,1-11 0,-6 1-130,0-13 30,0 0 0,6-11-38,0-1 397,0-7-258,0 4 1,-6-18-287,1-7 0,-1-2 81,6-10 0,0-2-100,0-9 0,2-4 112,4-8 1,3 6-56,9-1 1,-1 9 136,0-2 1,6 5-8,0 6 0,6 6 21,-6 12 1,8 1 178,-2 4 1,3 4 75,3-3 0,1 5-95,5 5 0,-5-1-41,5 8 0,-7-3-26,-5 3 1,-2 3-155,-4-3 1,-10 3-21,5 2 0,-12 1-157,-1-1 1,-3 0 138,-2 1 0,-2-1-106,-3 0 0,-7-1 107,-11-5 0,2 4 22,-8-3 1,0-2 100,-5 1 0,1-7-112,4 2 0,-2-4 355,8-2 0,0 5 391,6 1-259,7 0 0,-3-4-127,7 4 1,0 3 39,6 9 0,8-1 57,4 0 0,3 0-58,2 1 1,2 5-61,5 0 0,2 0 0,9-6 0,-4 6-248,3 0 1,-5-2-180,6-9 1,-1 3-200,-5-3 0,-2-3 166,2 3 237,-8 0 0,4 5 0,-8 0 0</inkml:trace>
</inkml:ink>
</file>

<file path=ppt/ink/ink1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22:00.83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17 8061,'17'-7'-92,"0"5"-140,1-4 410,-1 4 0,0 2 544,0 0-522,1 0 1,-1 0-29,0 0 0,-5 2-490,-1 4 199,1-4 0,-1 11-78,1-7 1,-6 5-270,5-5 1,1 6-210,5-6 675,0-1 0,8 3 0,2 2 0</inkml:trace>
</inkml:ink>
</file>

<file path=ppt/ink/ink1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22:01.01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53 8055,'0'-18'466,"8"1"308,1 8-299,8 1 0,1 8-118,-1 0 0,-5 15-200,-1 8 1,-7 18 77,2 11 0,-4 15-1500,-2 14 951,0 18 0,-7-43 0,-2 2 1,0 7-1,-1 0 0</inkml:trace>
</inkml:ink>
</file>

<file path=ppt/ink/ink1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22:17.40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0 450 8345,'10'0'-2158,"-3"0"2235,-7 0 62,0 0-64,8 0 1,-6-2 368,4-4-320,-4 4 1,0-6 69,3 8 0,-3-2 9,4-3-30,-4 3 1,-2-8-124,0 4 1,2 5 107,4-5-25,-4 4-20,5-6 370,-7 6-298,0-5 221,0 7 808,0 0-948,8 0-392,-6 0 259,6 0-157,-8 0 209,0 0-135,0 7 1,0-3-5,0 8-43,0-1 70,0 6 30,0 1-17,0-1 1,0 0-29,0 1 0,5-7 39,1 1 0,0-1-45,-6 6 0,6-5 71,-1 0 0,3-1-47,-2 6 0,-2-5-19,7-1 0,-5-1 27,5 2 1,-5 1 8,6-7 1,-6 5 53,5-5 0,1 2 5,5-3 1,-6-3 56,1 4-119,-1-4 1,7 0 12,-1 4 1,-5-4 14,-1 3 0,-5-3 81,5-2 1,-5-5 72,6-1-119,-1-8 1,7 7-132,-1-5 1,-6-3 90,1 3 0,-6-3-108,5-2 1,1 5 101,5 1 1,-5-1-236,-1-5 0,-1-1-28,1 1 0,3 0-240,-9 0 290,9-1 0,-12 1 14,4 0 1,-3-1 76,3 1 0,-4 0-3,4 0 1,-4-1 61,-2 1 1,0-6-78,0 0 1,-6-6 189,0 6 1,-1-6 21,1 6 1,4-6 150,-4 6 0,-2 0-127,3 6 0,-3 0 128,2-1 1,4 7-183,-3-1 0,-3 6 37,2-5 0,-2 7-333,3-2 149,3-3-1240,-6 7 630,8-6-2224,0 8 1679,0 0 0,0 8-27,0 3 0,0 5 1180,0 1 0,0 8 0,0 2 0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48:11.1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0 139 8209,'0'-35'0,"0"8"1521,0 2 0,2 14-873,4-1 0,9 9-416,8-3 0,0 4-266,-5 2 1,7-6 84,3 0 0,-1 1-128,2 5 1,6 0-75,5 0 1,-1 0-211,-11 0 0,3 0 69,-8 0 1,0 7-206,-5 5 0,-3 3 263,-4 2 0,-3 8 71,-8 4 1,-2 4 452,-4 2 1,-5-1-210,-12 1 0,4 1 129,-4 5 0,-2-5 47,2 4 1,-6-3 184,6-2 0,0-7-115,5 1 0,3-8 68,3 2 0,3-3-365,3-3 1,4 0 17,-4 0 0,4 1-298,2-1 0,2-7 161,4-5 1,4 3-108,7-2 0,0 0-88,1-6 1,-1 0-67,0 0 0,2-2-34,4-4 0,-3-4-144,3-7 1,-10 6 48,-1-1 0,-7-1 100,7-11 1,-8 5 228,2-4 0,-4-2 36,-2 2 0,0 6 522,0 5 320,0 1 1021,0-6-1067,0 7-243,7 2 0,3 8 23,7 0 1,-5 0-162,-1 0 0,1 0-144,5 0 1,-5 6 97,-1 0 1,-1 1-531,1-1 1,-1-2-16,-4 8 0,-5-1-161,5 6 1,-6 1-11,-6-1 1,-3 6 195,-8 0 0,-3 10 42,-3 1 0,-4 1 81,-7 5 0,-1-3 110,1-3 0,5-1-93,0-4 1,8 2 535,-2-8 1,6 0 222,5-6 100,4 0-209,8 1-203,0-1 0,8-7 7,4-5 0,11 3-107,5-2 0,1-1-178,6-5 0,1-1-241,10-5 0,4 2-525,-3-8 1,2 7 66,3-7 0,-6 3-564,1-3 0,-9-3 1219,2 3 0,5-3 0,-1-3 0</inkml:trace>
</inkml:ink>
</file>

<file path=ppt/ink/ink1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22:19.22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87 519 8248,'0'-17'0,"2"0"-1383,3 0 1021,-3 7 1,8-5 276,-4 3 0,-3-3 34,9-3 1,-2 7 232,1-1 0,5 1 1,-5-7 0,4 7-122,3-1 0,-1 1-13,0-6 0,1 5 121,-1 1 0,0-1 89,0-5 1,1 5-75,-1 1 0,6-1 133,0-5 0,2 5-114,-2 1 1,-2-1-108,8-5 1,-6 0-16,6-1 1,0 7 0,5-1 0,-5 3 7,0-3 1,-6-1-198,6 7 1,-2-6 1,2 7 0,1-3 92,-7 2 1,1 4-98,-7-3 0,0 3 116,0 2 0,1 0-53,-1 0 1,0 0 43,1 0 0,-1 0-1,0 0 1,-5 0 0,-1 0 1,1 0-3,5 0 8,0 0 0,1 0-3,-1 0 0,0 5 2,1 1 1,-1 0-2,0-6 0,0 0 1,1 0 0,-7 6-1,1-1 0,-3 3 0,3-2 0,3-4 6,-3 4 1,-3 1 0,3-1 1,-6 6-9,5-7 1,-1 3 2,1-2 0,3-2-43,-8 7 1,7-5 39,-1 5 0,-3-1-19,3 2 17,-1 3 0,7-7 0,-1 3 0,-6 3 35,1-9 0,-6 7 92,5-6 1,-5 5-37,5-5 0,-7 2-60,2-3 0,-2-1 9,2 8 0,-4-6 2,3 5 0,3-5-32,-2 5 1,1-1-3,-1 1 1,-4 5-4,4-5 1,2-1-12,-3 2 1,1-1-14,-6 6 0,2-1-3,4-5 1,-4 5 28,4-5 1,-5 5-16,-1 1 0,6-6 13,0 1 0,0-1-17,-6 7 0,0-1 13,0 0 1,0 1-3,0-1 0,2 0 17,3 0 1,-3 1 1,4-1 0,-4 0 70,-2 1 0,0-1-76,0 0 0,0 0-3,0 1 1,0-1 10,0 0 1,0 1-32,0-1 1,-6 6-32,0 0 1,1 0-8,5-6 0,0 1 41,0-1 1,0 0-33,0 1 85,-8-1 0,6 0-55,-4 0 0,-1 1 16,1-1 1,-2 0-12,2 1 1,3-1 26,-9 0 0,6 1 37,-5-1 1,5 0 9,-6 0 0,7-1 21,-7-5 0,3 5 8,-3-5 1,-3 5-58,3 1 1,-3-6 4,-2 1 1,1-1-26,5 7 0,-5-7 35,5 1 1,-3-6-12,3 5 0,-5-5-20,5 5 0,-5-7-2,-1 2 0,6 2-30,-1-3 1,1 7-6,-7-6 0,7 5-25,-1-5 0,1 2 56,-7-3 1,1-3-27,0 4 1,0 2 16,-1-2 0,1 5-16,0-5 1,-1 2 60,1-3 0,0-3 115,-1 4 1,1 2-135,0-3 1,0 1 12,-1-6 0,1 6-35,0 0 1,-1 0 36,1-6 0,0 5-118,0 1 0,-1 2 108,1-2 1,0-5-125,-1 5 0,1-2 128,0 2 1,-1-4-7,1 4 0,0-5 9,0-1 1,5 0 102,1 0 0,-3 6-55,-9 0 1,8 0-47,-8-6 1,7 0 135,-7 0 0,4 0-96,2 0 0,5 0-70,1 0 1,-1 0-16,-5 0 1,0 0-7,-1 0 1,7 0-22,-1 0 0,1 0-16,-7 0 1,1 0 16,0 0 0,-1 0 42,1 0 1,0 0 160,0 0 1,-1 0-165,1 0 1,5-6 141,1 0 0,-1-1-26,-5 1 0,6 2-14,-1-8 1,2 7-47,-1-7 1,-3 6 16,9-5 1,-7 5-66,6-6 1,-1 7 57,1-7 0,4 6-136,-4-5 0,2 5 89,-1-5-123,3-1 1,-8-5 47,4-1 1,4 7-4,-3-1 0,-3 1 0,2-6 14,0-1 0,1 1-32,-1 0 0,0-1 29,6 1 41,0 0 0,0 0-29,0-1 1,0 1-19,0 0 1,0 5-1,0 1 1,0-1-2,0-5 1,0 0-11,0-1 0,0 7-8,0-1 0,0 1-184,0-7 197,0 1 1,0 0 17,0-1 1,6 1-29,0 0 0,-1 0 48,-5-1 0,0 7-28,0-1 1,0 1 4,0-7 0,0 7 42,0-1 0,0 1 8,0-6 1,0 5 20,0 0 1,0 7-68,0-7 174,0 1 0,0-1-88,0 1 0,0 5 43,0-6 1,0 7-63,0-7 0,0 6 7,0-5 1,0 5 89,0-6 3,0 1 254,8-6-284,-6-1 1,8 3 424,-5 3-376,-3-3 0,14 7 152,-5-3 1,-1-5 17,1 5 1,-5 1-97,6-1 0,-1 5 23,7-6 0,-7 7 9,1-7 0,-3 6-111,3-5 252,3 7-280,-5-11 144,7 13-180,0-14 13,1 14 0,-7-5-103,1 7-28,-9 0 1,7 0-404,-4 0-1324,-4 0 892,5 0-1218,-7 0 1,0 15 2079,0 8 0,-7 8 0,-3 4 0</inkml:trace>
</inkml:ink>
</file>

<file path=ppt/ink/ink1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22:26.6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671 190 8097,'0'-11'0,"0"-1"929,8 9-639,-6-5 1,8 8 2617,-5 0-2109,-3 0 1,8 0 813,-4 0-646,-4 0-479,13 8-299,-13 1 0,6 8-90,-8 1-119,7-1 1,-5 0-339,4 1 0,-2-7-1966,2 1 1081,-4-8-1272,5 11 1825,1-13 0,-4 6-59,7-8 0,-5-8 223,6-4 1,-1-11 156,6-6 1,-5 3 368,-1-3 0,1 2 0,5-2 0,1 4 0,-1 8 1,-2-1-90,-3 1 1,1 6 2043,-7-1-950,7 8 812,-11-11 0,6 13-31,-8-6-1339,0 8 0,0 2-219,0 4 1,-2 5-739,-4 13 1,-1-3 424,-5 7 0,-9 1-779,4 6 0,-6-1 500,0 1 1,1 5-296,-6 1 0,7-1-89,-3-5 1,-1-1 170,2 1 1,-5-2 296,5-5 1,-1-3 204,7-7 726,0-1-597,0-7 824,7 5-535,2-13 12,8 6 0,10-14-6,7 0 0,2-7 74,10 1 0,2-5-254,9-6 1,-3 3-314,3-3 0,-5 4-342,-6 2 1,-2 2 270,-4 3 0,-10 2-435,4 5 213,-3 3-561,-5-6 569,-1 8 566,-8 0 0,-2 0-136,-4 0 0,3 0 189,-9 0 1,6 6 205,-5 0 1,5 7-202,-6-1 0,7 5 43,-7 6 1,6-2 17,-5 8 1,7 2 229,-2 9 0,2-2-48,-1 8 1,3-5-38,-4 5 1,4-8-181,2 3 1,0-5-168,0-1 1,6-6-322,0-1 0,5-6 222,-5 1 0,2-4-196,-3-2 0,-1-7-75,8-4-802,-9 3 362,5-7 414,-8 6 0,6-16-69,0-3 1,-1-13-166,-5-4 0,6-5 155,0-2 1,7 1 107,-1-1 1,3 1 245,3-1 0,-7 6-113,1 0 0,-1 10 560,7 2 0,-1 2 75,0 9 1,0 0 420,1 6 1,-7 0-349,1 0 0,-1 2 301,7 4 0,-7 1-296,1 5 1,-9 3-145,3-3 1,-4 3-383,-2 2 0,0 1 72,0-1-109,0 0-204,0 1 0,0-1-673,0 0 632,0-7 0,-8-1 59,-3-3 1,1-4-354,-1 4 382,-1-4-119,-5-2 598,0-8 0,5 0 30,1-3 765,7 3-690,-4 8 1,8-2 458,0-3-610,0 3 1,-2-6-134,-4 8-242,5 0 1,-15 0 104,5 0 1,-5 2-846,-1 4 0,0-3 396,-1 9 1,1-6-237,0 5 0,-8-5 293,-4 6 1,2-7 136,-2 7 0,0-8 74,-5 1 1,-1 3 117,1-2 1,-1 2 257,0-3 1,-5-3-140,0 4 1,-1 4 487,7 1 0,-1-1-232,1 1 1,-7 3-187,1 9 0,0-4-116,5 4 0,0 2 3,1-2 0,-1 0 126,1-6 0,5 5 111,0-5 0,8 4 642,-2-9-575,4 3 0,7 0 767,1-3-663,7 3 1,0-5 158,15 7 0,9-5 128,14-1 1,12-5 185,12 5 0,3-7-351,14 2 0,10-4-97,1-2 0,5 0-637,-5 0 0,1 0 300,-1 0 0,1 0-657,-1 0 1,-1-6 458,-5 0 1,-3-1-1607,-8 1 0,-5 2 437,-1-7 0,-13 5 56,2-6 0,-12 1 1226,1-6 0,1 3 0,-2-3 0,1-4 0</inkml:trace>
</inkml:ink>
</file>

<file path=ppt/ink/ink1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22:34.1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87 156 7924,'-17'17'79,"0"0"1,-1-1 315,1-5 185,8 5 700,1-14-748,8 5 1,8-7-139,3 0 0,4-2 198,3-3 0,7-5-194,4-7 1,3-1-460,3 1 1,-1 0-281,1 0 1,0-1-307,-1 1 0,-7 0 153,-4-1 0,-4 7-522,-1-1 0,-3 7-409,-3-7 1425,-5 8 0,-7-11 0,0 5 0</inkml:trace>
</inkml:ink>
</file>

<file path=ppt/ink/ink1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22:34.6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1 191 9697,'0'-10'2008,"0"3"-836,0 7 0,5-2-355,1-4 0,8 2-344,-3-7 0,5 5-808,1-6 0,2 1 267,4-7 1,2 1-984,4 0 0,2 0 328,-8-1 0,6 7-1104,-6-1 1827,7 8 0,-10-3 0,5 7 0</inkml:trace>
</inkml:ink>
</file>

<file path=ppt/ink/ink1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22:35.0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70 7933,'-10'0'709,"3"0"0,5 0-381,-4 0 0,4 2-74,-4 3 0,4 1 83,2 12 0,-2-5-104,-3 10 1,3 10-121,-4 1 0,-2 7 120,2-1 1,-1 2 104,1 4 1,4 2-32,-4-7 1,4-1 144,2-5 1,0-3-223,0-3 1,6 2-58,0-8 1,7 6-215,-1-6 1,-2-2 109,1-9 1,1 1-24,5-7 77,0 7 0,0-11-312,1 4 1,-1-6-14,0-6 0,6-9-91,0-8 1,2-10-78,-2-2 1,-3-9-189,3-13 1,2 1-530,-2-8 1,0 7 479,-6-7 0,-1 9-115,-5-3 1,2 6-21,-7 6 742,0 4 0,-6 7 0,0 1 0</inkml:trace>
</inkml:ink>
</file>

<file path=ppt/ink/ink1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22:35.8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53 7933,'10'0'731,"-3"0"-301,1 0 0,-4 0 1344,7 0-381,-7 0-986,4 8 1,-2 1 135,-1 8 0,1 1-125,-6-1 1,0 6-794,0 0 1,0 2-103,0-2 1,2-4-350,4 4 0,-4-9 173,4-3 1,-4-5-1862,-2 6 1845,7-8 0,-5 1 290,4-10 0,2-5 170,-3-7 1,9-8 208,-3-4 0,-1 2 0,1-2 0,1 2 113,5-2 0,3 4-22,3 8 1,-4 0 232,4 0 0,-4 7 422,-2 4 1,6-2-140,0 3 0,1-1-218,-7 6 1,0 2 85,0 4 0,-1-3-95,-5 9 0,5 0-95,-5 5 0,-1-6-151,1 1 0,-7-1-101,2 7 0,-4 1 55,-2 4 0,0-4-95,0 4 1,0 2-535,0-2 0,-8 0 280,-3-5 0,-5-1-226,-1 0 0,0 1 184,-1-1 0,1-8-3,0-3 0,5-4-150,1-2 345,-1 0-4,-5 0 0,7-2 109,5-4 38,3-3-67,2-8 0,2 1 922,3 5-453,-3 3 682,14 8-626,-7 0 0,3 8 80,-1 3 1,-7 5 33,2 1-304,-4 8-92,-2 2 0,0 2-197,0-1 1,0 1 74,0 6 1,0-6-424,0-1 0,0-1 227,0 2 0,0-4-755,0-8 272,0 1 50,0-1 357,0-7 0,-2-3 181,-4-7 34,4 0 1,-7-6-67,3 1 1,4-9-100,-4 3 65,4-5-195,2-1 271,0 0 0,0 5 101,0 1 1,2 7-65,4-2 130,-4 4 1,11 4 59,-7 4-200,7 3 0,-11 9-208,4-1 1,-4 2 1,-2 4 0,0 2-52,0 4 1,0 4 139,0-4 1,-2-2 4,-4 1 0,-3-5 205,-8 6 1,5-6 387,0 6 0,1-8 571,-6 2 1,5-5 86,1-7 201,7 5-487,-4-15-624,8 15 0,10-14-64,7 3 0,4-5-131,14-5 1,-3-5-233,14-7 0,-1 0-514,1-1 0,2 3-1419,-8 3 0,0-1 126,-5 7 1974,0 0 0,-1 6 0,1 0 0</inkml:trace>
</inkml:ink>
</file>

<file path=ppt/ink/ink1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22:36.1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7914,'10'0'1004,"-1"0"1256,-3 0-1362,-4 0-410,13 0-389,-13 0 1,8 0-295,-4 0 0,-2 0-384,7 0 0,-7 8-1880,2 3 2459,-4 5 0,-2 9 0,0 2 0</inkml:trace>
</inkml:ink>
</file>

<file path=ppt/ink/ink1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22:36.2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10585,'0'17'370,"0"-8"1,8-9-1,1-9 1</inkml:trace>
</inkml:ink>
</file>

<file path=ppt/ink/ink1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22:39.1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18 8255,'-9'0'119,"1"0"157,8 0 3070,0 0-2762,-8 0-59,6 0-270,-5 0-331,7 0-58,0 0-1701,7 0 1835,-5 0 0,21-7 0,-4-3 0</inkml:trace>
</inkml:ink>
</file>

<file path=ppt/ink/ink1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22:41.6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70 6835,'7'-10'-189,"-5"3"253,6 7 113,-8 0 1890,0 0-1905,0 7-9,0-5-20,0 6 37,0-8 507,0 0-496,0-8-64,0-1-14,0-9-50,0 9 94,0-7 440,0 14-99,0-5-220,0 7 241,0 0-277,0 7 0,2-5 40,4 4 31,-5-4-44,7-2-82,-8 0-170,0 0-6,8 0-373,-6 0-1157,5 0 1158,-7-8 0,8 6-1083,4-3 1454,-5 3 0,9 2 0,-7 0 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48:11.4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36 8208,'16'-8'1312,"-5"-4"1,-1 5-964,-5 1 1,5 4 78,7 2 1,1 0-306,-1 0 0,6 0 23,0 0 1,0 0-211,-6 0 1,6 2 18,1 4 0,-1-4-269,-6 3 242,0 5 1,-1 0-117,-5 7 0,2 0 150,-7 0 0,-8 8-30,-9 4 0,-6 6 170,-7 5 0,-4 4-72,-13 8 1,-1 6-361,-4 0 0,-2 5-103,8-5 0,-1-1-128,7-5 1,7-2 138,4-4 0,-2-5-60,2-13 0,5-3-317,7-7 103,-1-1 696,-5-7 0,7-10 0,3-10 0</inkml:trace>
</inkml:ink>
</file>

<file path=ppt/ink/ink1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20:17.234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0 640 11148,'0'-10'-895,"0"-5"0,0 11 917,0-7 1,8 1 201,4-2 1,-3-3-60,3 4 0,-7 1 221,7-2-393,-8 9 0,4-7 327,-8 4-249,7 4 313,-5-5 1,4 7-140,-12 0 1,4-2-45,-4-4-238,5 4 336,1-6-253,0 8-1042,0 0 744,7-7 106,3 5 1,7-12 211,0 8 0,1-5 86,-1 5 1,0-7 38,1 1 0,-1 3 165,0-3 1,6 1-273,0-7 0,6 1 98,-6 0 1,8-3-262,-2-3 0,3 4 55,3-4 1,0-2-229,-1 2 1,1-2-5,-1 2 0,1 4 92,-1-4 1,1 4-50,0 1 0,-3 3-246,-3 3 230,-4-3-87,-8 13 459,-7-6 1,-2 6-78,-8-3 7,-8 3-159,-2-6-35,-7 8-2,0 0 100,7 0-220,-5 0 183,13 0-106,-6 0 17,8 0 490,0 0-208,-7 0-95,5 0 192,-6 8 0,6 1-78,-4 9 1,4-1-6,-3 0 0,3 6 33,2 0 1,0 6-1,0-6 0,0 6-38,0-6 0,2 0-25,3-6 1,3 1-89,4-1 1,3-2-161,-4-3 0,-1-2 69,2-5 0,-1-3-45,6 4 0,1-4 227,-1-2 0,0-8-47,1-3 1,-1-7 74,0-5 0,0 4-7,1-4 0,-1-2-68,0 2 0,-1 0 137,-5 6 1,3-1-182,-9 1 1,7 0 285,-6 0-93,0-1-212,-6 1-233,0 0 0,-2 1-215,-4 5 1,-4 3-214,-7 8 1,-2 2 597,-4 4 0,3 3 1,-5 9-1</inkml:trace>
</inkml:ink>
</file>

<file path=ppt/ink/ink1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20:19.08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1453 8132,'-12'-6'-1023,"0"0"831,9 0 1,-7 6 260,4 0 78,4-7 9,-13 5 41,13-14-100,-6 15 0,8-9 170,0 4 201,0 4-73,-7-5 424,5 7-547,-6 0 47,8 0-712,0 0 1,2-6 357,4 0 1,-2-2 160,7 3 1,1 1-104,5-8 0,8 1 19,4-7 0,11-1-87,6-4 1,4 2-133,2-8 0,10 2 95,7-2 1,0-3-309,6 3 0,-4-4 80,-2-1-921,0-1 1161,0 1 1,-5-1 11,-1 0 0,-1 1-74,1-1 0,2 6 237,-7 1 0,5-1-104,-5-6 0,7-1 222,-1-5 0,-3 11-179,3-5 1,-7 10 27,7-4 1,-7 6-37,7-6 0,-6 6 11,5-6 0,-5 6-33,5-6 1,-11 8-5,6-2 0,-14 4-8,8 2 0,-12-1 105,0 1 0,-3 0-108,-3 0 1,-7 1 593,-4 5 1,2-5-562,-2 5 1,0 1 89,-5-1 0,-1 1-103,0-1 0,1-3-134,-1 8 0,0-7 48,0 1 0,-1 3-13,-5-3 1,3 6 71,-8-5 1,1 5-25,-1-5-10,-4 7 313,6-4-330,-8 8 354,0 0-458,0 8 0,-8 9 168,-4 12 1,-1 4 113,1 1-94,-3 8 1,11-3 0,-5 5 51,1-2 0,2 4-30,6-5 1,0-3 2,0-9 1,2 2 90,4-8 1,-2 0-86,7-6 0,1-1 115,5-5 0,2-1-163,4-5 1,-2-3-10,8 4 1,0-12 2,6-5 0,-1-10-16,1-2 0,-1-6-9,1 6 1,-8-8-132,-4 2 0,-11-5 107,-7-7 0,-3 3 27,-2-8 0,-7 7 56,-5-1 0,-13 5-58,-10 7 1,-7 3-333,-10 7 1,-9 9-107,-8 3 150,-8 12 0,-10 11 1,1 10-1</inkml:trace>
</inkml:ink>
</file>

<file path=ppt/ink/ink1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20:20.3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1626 1 6230,'-9'0'203,"-7"0"0,12 0-174,-7 0 0,5 6-1,-5-1 1,5 1 56,-6-6-44,1 0 1,-7 6 49,1 0 1,0 5-59,0-5 0,-7 6 66,1-7 1,-5 9-57,5-3 1,-6 5 0,6 1 1,-8 0-13,2 1 0,-2-1-4,3 0 0,-5 0 27,4 1 0,-4 1-5,-1 4 0,-1-4-3,1 4 0,-7 2-5,1-2 0,-2 6-47,1-6 1,5 6 48,-5-6 0,-1 6 1,2-6 0,-6 6-17,5-6 0,1 2 0,5-2 1,3-4 9,3 4 0,-4-4-3,4-1 0,3-1 91,-3 0 0,8-1-81,-2-5 1,-4 4-13,-2-3 1,4 3-23,2 3 1,-2-7-5,2 1 1,0-3 13,5 3 1,1-3-2,0-3 0,5-4-46,1 4 0,5 2-58,-6-3-261,9 1 190,-13-6-390,14 0 1,-5 0 278,7 8 0,7-6 266,5 3 0,3-3 0,2-2 0</inkml:trace>
</inkml:ink>
</file>

<file path=ppt/ink/ink1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20:20.6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433 0 8419,'-27'6'-357,"4"0"0,-2 2 142,2-3 1,-6-1 338,6 8 1,0-6-24,6 5 0,-3-5 145,-3 5 1,4 1-44,-4 5 0,4 2 248,2 4 0,5-3-170,1 3 1,1 2-122,-2-2 1,5 6-235,7-6 0,0 0 97,0-6 1,2 0-224,3 1 0,5-7 44,7 1 0,1-8 16,-1 1 1,6-3 12,0-2 0,0-2-6,-6-3 0,6-5 61,1-7 1,-1-1 31,-6 1 1,-2-6 80,-3 0 0,-5 0-77,-7 6 0,0-7 49,0 1 1,-7-5-79,-5 5 0,-5-1-6,-6 7 0,-2 0 57,-4 0 0,-4 7-6,5 4 1,1 4-145,-2 2 1,6 0-438,-6 0 601,8 8 0,-4 2 0,8 7 0</inkml:trace>
</inkml:ink>
</file>

<file path=ppt/ink/ink1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20:21.9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1434 3217 8335,'0'-10'-529,"0"-5"1,-2 11 286,-4-8 0,4 7 100,-3-7 0,3 6 225,2-5 1,-2 5 149,-4-5 0,4 5-114,-4-6 0,2 3 22,-1-3 0,3-3 181,-4 3-33,-4 5-222,8-9 1,-7 7 122,3-9 0,4 1-63,-4 0-64,-3-1 1,5-5 13,-8 0 0,7 0-38,-7 6 1,3-8 40,-3-4 0,-3-3 5,3-3 1,2 0-21,-1 1 0,-1-9 3,-5-3 0,0-2 21,0 2 1,-1-4-85,1 4 1,0-4-7,-1-2 1,1 0-3,0 1 1,-1-1-28,1 0 1,0 0 33,0 0 1,-1-2-13,1-3 1,0 7-9,-1-8 0,7 8 17,-1-8 1,3 5 100,-3 1 0,-1 4-55,7-4 1,-7 10 6,1-10 1,2 9-20,-1-3 1,5 0 1,-5-6 0,1 6-33,-2 0 0,-1 6 41,7-6 0,-7 1-77,1-1 1,3-2 58,-3 8 1,8-6 42,-1 5 1,-5 7-74,-2 5 0,3 0-2,-3-5 1,7 1 15,-7 4 0,2 2-3,-1 4 0,-5-2-38,5-4 1,1 2 47,-1 4 1,5 4-93,-5-4 0,5 4 74,-6 2 1,3-1-48,-3 1 1,-1 0 11,7-1 6,-8 1-60,5 0 43,-8 0 0,-1 1-252,1 5 227,7 3-128,-5 0 1,11 6 143,-7-3 0,7 1-305,-2-2 294,-4 4 1,7-6-10,-9 8 1,6 0 21,-5 0 1,5-2 117,-6-3 1,7 3-87,-7-4 0,6 4 184,-5 2-80,-1 0 1,1 0-67,-1 0 0,6 0 0,-5 0 0,5 0-11,-5 0 0,7 2-2,-2 4 0,-2-2-4,3 7 1,-3 1-1,2 5 1,4 2 110,-4 4 0,5 4-104,1 8 0,0-1 161,0 1 0,0-2-137,0-5 1,1 3 16,5-8 1,-2 6 0,8-6 10,-1 0-28,6-6-213,1 1 119,-1-9 8,0-1 0,-5-10 102,-1-4 1,-5-3-55,6-9 0,-9 1 16,3 0 0,-4-6 45,-2 0 0,0-8 15,0 2 0,-2 2 28,-4-2 0,-5 1 11,-12-7 0,4 0 53,-4 1 0,-4 5-58,-2 0 1,2 2 113,-2-2 1,8 5-72,-2 6 1,4 7-129,1-1 1,3 6-170,4-5-533,-5 7 123,14-4 0,-3 24-532,10 7 1,5 9-90,7 9 1182,8 11 0,2 9 0,8 8 0</inkml:trace>
</inkml:ink>
</file>

<file path=ppt/ink/ink1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20:22.6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1384 87 5982,'10'0'197,"-3"-7"-118,-7-3-46,0-7 1,-2 1-15,-3 5 0,1-3 217,-8 9-3,8-1-126,-11 6 0,5 0 144,-7 0-239,0 0 0,0 8 65,-1 3 0,1 6-140,0 7 0,-6-3 83,0 7 1,-8 1-79,2 6 0,2 7 179,-2 4 1,-1 0 122,-11 6 0,3 4-92,-8 13 0,3 8-168,-9 4 0,29-36 1,-2 2 147,-3 2 1,-1 0-1,-2 4 1,0 2-277,-1-1 1,1 1-1,0 3 1,0 1 84,-1-1 0,1 0 1,3-3-1,0 1 0,-1-1 1,1 0 0,3-7-1,2 0-204,-23 38 0,7-15 255,-1-13 1,9-10-2,2-2 1,8-13-4,-2 1 1,4-11 257,1 0 0,7-9-744,-1-3 928,9-7 0,-7 4-1386,4-8 1031,4 0 1,-5-16 0,7-3 0</inkml:trace>
</inkml:ink>
</file>

<file path=ppt/ink/ink1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20:22.9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277 104 8184,'-35'17'60,"1"3"-30,-1 3 0,6-2 151,0 8 1,8-1-134,-2 7 1,6-2-12,5-5 1,3 3 5,3-8 1,4 0 260,-4-5 0,4 5-121,2 0 1,6-6-135,0-5 0,7-3-33,-1 3 0,5 1-146,6-7 0,-3 0 63,3-6 0,-4 0 72,-2 0 1,-5-2-89,-1-4 1,-5 2 77,5-7 0,-7-1-84,2-5 0,-6-1 11,-6 1 0,-5-2 14,-12-4 0,2-2 18,-8-4 0,6-4-18,-6 5 0,8 3 211,-2 2 0,5 3-111,7 3 1,3 0-569,8-1 1,10-1 232,7-4 1,23 0 298,18-11 0,15-5 0,6-13 0</inkml:trace>
</inkml:ink>
</file>

<file path=ppt/ink/ink1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20:23.5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18 191 8168,'0'-17'-98,"-8"-1"82,6 1 0,-5 0 174,7 0 0,0 5 4,0 1 0,0 5-146,0-6 0,5 6 132,1-5 1,6 5-131,-7-5 0,9 5 92,-3-6 1,11 9-138,1-3 0,2 4-51,-2 2 0,-2 2 47,8 4 0,-1 3-16,7 8 0,0 3 24,-1 3 1,1 4-18,-1 7 1,7 1 18,-1-1 1,8 7-14,-2-1 1,10 0 37,2-5 0,5 0 0,-5-1 1,7 7-115,-2-1 1,5 6 122,1-6 0,0 6 6,0-5 0,2 5 45,4-6 1,-4 6 104,4-5 1,-4 7-188,-2-2 1,6 10-69,0 1 0,-34-28 0,1 0 59,39 23 1,3-6-16,3 0 1,-3-8-145,-3 3 1,0-5 100,-12-1 1,2-6-466,-13 0 1,-1-6 549,-5 5 0,-4-5 0,0 6 0,0 2 0,-2 2 0</inkml:trace>
</inkml:ink>
</file>

<file path=ppt/ink/ink1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20:23.8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225 191 8112,'-17'-16'56,"0"5"0,0 3-160,-1 8 1,7 6 672,-1 0-398,1 7 0,-1-3-16,1 7 1,1 6 75,-2 0 1,5 0 98,7-6 1,0 1-124,0-1 0,4 0-296,7 1 0,3-3 93,14-4 0,-5-1-77,6-4 0,-6-4 68,6 4 1,0-6-164,6-6 0,-9 2 55,-2-8 1,-5 1 14,-2-6 1,-2-1 107,-3 1 1,-4-8-73,-8-4 0,-2 2 120,-4-2 0,-6 3-26,-11-3 0,-9-2 145,-9 8 0,-7 0-238,2 6 1,-2 5 10,2 1 1,6 5-192,11-6 241,4 8 0,15-11 0,3 5 0</inkml:trace>
</inkml:ink>
</file>

<file path=ppt/ink/ink1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20:25.3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2145 8181,'-17'-7'0,"5"5"-902,1-4 557,7-4 0,-4 6 710,8-7 1,0 5-80,0-5 0,0 5 52,0-6 1,2 1-90,4-7 0,-2 1 153,7 0 0,-5 0-178,5-1 0,-5 1-35,6 0 1,-1-1-138,7 1 1,5-8 147,0-4 0,7-3 12,-1-3 1,6-1-143,5-5 0,4-3-222,8-8 0,2-6-373,4 1 1,-3-14 97,9 2 1,-33 29 0,-1-1 40,2 0 0,0 1 0,29-39 75,-3-1 1,-6 9 46,0 1 0,-8 9 48,-10 9 1,1 6 257,0 0 0,-7 7 66,1-1 0,-6 4 117,6 1 0,-8 0 28,2 1 1,-4 1-62,-1 4 0,-1 2 107,0 4 1,1 4-284,-1-4 1,-2 4-278,-3 2 14,3-1 28,-13 1 0,6 5-123,-8 1-163,0 7 303,0-4 0,-8 8 10,-3 0 1,1 0-106,-2 0 297,1 0 0,-6 0 0,-1 0 358,9 0 152,1 0 283,8 0-238,-8-7-284,6 5 1,-7-4 62,3 12 1,4-2-101,-4 7 0,-1 3 107,1 9 1,0-4-70,6 4 0,0-4-205,0-2 0,2 5 30,4-5 1,9 4-91,8-9 0,8-5 116,-2-1 1,4-4-94,1-2 0,3-4-39,3-7 1,2-1-216,4-11 0,-3-2-211,-9 2 1,-5-8 208,0 2 0,-14 2-73,3-1 0,-13 5 4,1-6 0,-12 0 89,-5-6 0,-7 8-27,-5 4 0,-4 6 30,-7 6 1,-6 3-170,-1 8 0,1 2 372,5 4 0,1 3 0,-1 8 0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48:11.6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34 9337,'6'-12'0,"1"2"0,3 3 2195,3 3-2129,3 10 1,-5 3 130,1 9 1,-3-1 174,3 0 0,3 0-134,-3 1 1,-3-1-196,3 0 0,-6 1 18,5-1 1,-5-2-148,6-3 1,-7-3-851,7-3 0,-1-4 409,7 4 0,-1-4-730,0-2 0,8-2 1257,4-4 0,4-11 0,1-10 0</inkml:trace>
</inkml:ink>
</file>

<file path=ppt/ink/ink1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20:27.8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1073 139 8303,'10'-10'-222,"5"-5"1,-5 7-273,7-3 0,-2-5 403,-3 5 1,1 1 190,-7-1 1,2 7 211,-3-2 13,-3-4-179,6 9 0,-8-9 171,0 4 309,0 4-205,0-5-286,0 7 195,-8 0-574,-1 0 1,-9 9 46,1 8 0,0 3 53,0 8 0,-1 1 138,1 6 0,-6 5-23,0 1 1,-6 9 216,6 1 0,-8 3-80,2 10 0,-3-1 130,-3 6 1,-7 8-483,-4 4 1,2 3 305,-3 3 0,3-1-32,-2 1 0,-2-3-138,8-3 1,-1-6 100,7-12 0,-1-3 26,1-8 0,5 0 240,0 0 1,2-6-100,-2 0 1,4-8-49,8 3 0,0-5-101,-1-1 0,1-1-124,0 1 0,1-6 449,5-1 0,-3-6-513,9 1 1,-3-4 64,2-2 0,4-5-871,-3-1-350,-5 1 868,8-3 0,-8 5 465,5-8 0,-5-1 0,-7-5 0</inkml:trace>
</inkml:ink>
</file>

<file path=ppt/ink/ink1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20:28.1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240 70 8190,'-11'0'-545,"-1"0"629,8 0 0,-5-6 456,3 0 178,4 1-409,-13 5 1,5 2 105,-7 3 0,0-1-25,-1 8 1,1 1-94,0 10 1,-1-2-76,1 8 0,6-6-1,-1 6 1,6-6 48,-5 6 1,7-8-317,-2 2 1,6-4-238,6-1 0,5-3 239,12-3 1,-1 1-224,6-7 1,7 0 100,5-6 1,3-2-25,-3-4 0,-3-4-57,3-7 0,2 0-114,-2-1 1,-7-5 92,-10 0 1,-5 0-49,-7 6 1,2-6 44,-7 0 0,-4-6 33,-13 6 0,-3 0-66,-15 6 0,-7-1 33,-10 1 1,-4 2 11,-2 3 0,-2 3 259,-4 3 0,-3-4 0,-8-7 0</inkml:trace>
</inkml:ink>
</file>

<file path=ppt/ink/ink1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23:16.933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70 18 10631,'-10'0'-2766,"3"0"2766,7-8 1900,-8 7-2625,6-7 1508,-6 8-1063,1 0 227,5 0 1,-14 0 0,7 0 0</inkml:trace>
</inkml:ink>
</file>

<file path=ppt/ink/ink1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22:48.0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1 398 7395,'7'-10'-352,"-3"-3"626,8 7 0,-6-6-57,5 7 0,-5-7 295,5 6 0,-5-5-70,6 5 1,-7-2-69,7 3-157,-1-5 0,7-5 28,-1 3 0,-5-1 116,-1 7-182,1-8 159,5 13 42,0-7-197,-7 8 1,3 2-8,-7 4 1,0 3 177,-6 8 0,0 3-167,0 3 0,0-2-23,0 8 0,0-6-111,0 6 1,0-8 83,0 2 0,0 2-96,0-2 0,0 6 62,0-6 1,6 0 39,-1-6 0,7 0-20,-6 1 0,7-3 101,-1-4 1,-3 3-31,3-8 0,-1-1 147,7-5 0,-1 6-142,0 0 1,6 0 107,0-6 1,0-2-97,-5-4 1,-1 2-2,0-7 1,0-1-119,1-5 0,-1-2-80,0-4 0,-5-4-261,-1-8 1,1-1 46,5-5 1,-7-1-174,-4-4 1,1-4 131,-1 4 0,0 2-76,-6-2 0,0 9-89,0 2 0,-6 3-230,0 9-345,1 0 0,3 7-972,-4 5-472,4 3 2427,-6 8 0,16 8 0,2 1 0</inkml:trace>
</inkml:ink>
</file>

<file path=ppt/ink/ink1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22:48.4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138 87 8721,'0'-9'3675,"8"-7"-3261,2 15 0,7-13 58,0 8 0,-1-1-482,-5 1 1,4 4 65,-3-4 1,3 2-426,3-1 1,-1 3 121,0-4 1,-5 4-25,-1 2 1,-5 2 148,6 4 34,-9-4 74,5 13 1,-8-5 148,0 7 1,0 0-150,0 0 0,0 3 257,0 3 1,-8 2 610,-3 4 0,-4 11-557,-3 0 1,-5 3-317,0 3 1,-8 6-68,3 5 0,3-5-356,2-6 1,3-9 183,3-3 0,2 1 99,3-6 0,-1-4-608,7-2 0,-2-10 316,2-1 1,5-7-262,-5 7 1,2-8-279,-2 2 81,4-5 541,-5-1 0,1-1-251,0-5 619,0 4 0,-1-21 0,-3 4 0</inkml:trace>
</inkml:ink>
</file>

<file path=ppt/ink/ink1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22:48.6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9050,'10'0'3803,"0"0"-3112,-5 0 1120,-3 0-1409,14 0 0,-9 2-386,5 4 1,1-2 10,-7 7 1,8-5-214,-3 6 0,-1-7-1053,1 7 1,1-6 586,5 5 1,-5-7-1132,-1 2 1,6-4 1782,7-2 0,6-8 0,-3-1 0</inkml:trace>
</inkml:ink>
</file>

<file path=ppt/ink/ink1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22:48.7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8804,'18'-10'0,"-1"4"0,0 4 3137,0 2-190,-7 0-2172,5 0 0,-13 2-379,4 4-475,-4-4 1,4 13-364,0-3 1,-1-2 502,-5 1-61,0 1 0,0 5 0,0 0 0</inkml:trace>
</inkml:ink>
</file>

<file path=ppt/ink/ink1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22:49.7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0 104 12276,'20'0'1065,"3"0"0,5-8-921,13-3 138,-5-5-113,14 7 1,-11-6-604,7 3 0,-8-1-133,3 1 1,-11 4-1568,-1 8 1049,-8 0 188,4 0 1,-15 8-575,-4 4 1471,-4 3 0,-18 10 0,-3 2 0</inkml:trace>
</inkml:ink>
</file>

<file path=ppt/ink/ink1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22:50.0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121 1 7990,'-17'15'0,"-1"-4"0,1 5 206,0-5 1,5 3 70,1-3 0,5 5 74,-5-5 0,7-1-15,-2 1 0,4 1 179,2 5 1,0-5 269,0-1-560,0 1 1,0 5-132,0 0 0,0-5 78,0-1 0,6-5-276,0 6 0,7-8 74,-1 1 0,3-3-32,2-2 0,0 0-93,1 0 0,-7-2-113,1-3 0,-1-3-450,7-4 376,-9-3 153,7 5 1,-14-7-174,3 0 0,-3-1 92,-2 1 0,0 0 184,0 0 0,-2 5-42,-3 1 1,1 1 125,-8-2 1,6 5-29,-5 7 1,5-6 407,-5 0-967,7 0 159,-4 6-758,8 8 1188,0 2 0,8 7 0,1 0 0</inkml:trace>
</inkml:ink>
</file>

<file path=ppt/ink/ink1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22:50.3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174 18 7990,'-2'-10'-312,"-4"5"-696,4 3 1601,-5 2-476,7 0 0,2 2 359,3 3 1,5 5-236,7 7 0,0 6 165,1 0 0,-1 8 156,0-2 0,1 4 231,-1 1 0,-6 1-293,1-1 0,-8 7-1,2-1 1,-4 2-460,-2-1 1,0-5 44,0 5 0,-6-11-329,0-1 1,-7-8 219,1 2 1,-3-4-303,-3-1 0,1-3-191,0-3 1,-6-3-413,0-3 1,-8-4 169,2 4 0,2-6 759,-2-6 0,1-11 0,-7-10 0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48:11.7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15 9247,'27'-9'0,"-4"3"0,-6 6 2963,-5 6-2531,-4 3 1,-7 5-56,5 3 0,-4-3-893,4 9 0,-2-4 178,2-2 0,-5 1-547,5-1 885,-4 0 0,6 0 0,1 1 0</inkml:trace>
</inkml:ink>
</file>

<file path=ppt/ink/ink1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22:51.6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87 105 11425,'-15'1'884,"3"5"0,-3 4-356,3 7-195,4 0-411,-7 1 236,13-1-1780,-6 0 1290,8 1 0,8-9-613,4-3 1,5-6 186,6-6 0,-4 2-28,4-7 0,2 1 404,-2-1 1,-5-3 381,-7 8 0,-5 1 0,5 5 0,-7 0 90,4 0 1,-10 2-46,-4 3 1,2 5 820,-7 7 1,1 8-181,-1 4 1,-5 4 70,5 1 1,-3 3-278,3 3 1,-3 4-83,9 8 0,-7 6-19,6 0 0,-5-1-78,5-5 1,0-6-348,6 0 1,0-7 106,0 1 0,0-3-271,0-3 0,0-7-249,0-4 78,8-4 0,-4-3 184,7-5 0,-7-1-223,2-4 52,-4-4 245,-2 5 1,2-14-106,4-5 0,-3-9 130,9-2 1,0-8-623,5 2 1,-6-3 282,1-3 0,5 8-156,6 4 407,0 4 0,-5 3 255,-1 5-66,-8-4 1,7 13 1739,-5-4-1069,5 4 53,1 2 1,-2 8-279,-3 3 1,-2-1-90,-5 1 0,-3 1-131,4 5 0,-4 0-231,-2 1-191,0-1-912,-8 0 336,6-7 500,-13-2 1,11-16 8,-7-4 1,7-11 52,-2-5 1,6-7 7,6-5 1,3 3 18,9-3 0,7-3-116,3 3 0,5 2 202,2 9 1,-7-2-35,1 8 0,0 0 366,6 6 0,-1-1-155,1 1 0,-1 2 30,1 3 0,-6-3-34,0 3 0,-2 3-16,1-3 0,3 8-22,-8-1 1,6-3 15,-6 2 1,0-5-3,-6 5 0,1 0-33,-1 6 361,-7 0-232,5 0 55,-13 0 1,6 8-74,-8 3 0,-2 5 92,-4 1 0,2 0-19,-7 1 0,-1 1-28,-5 4 1,-1-4 16,1 4 1,6-4 168,-1-1 176,1-1-128,1 0-468,-5 0-42,13-7-141,-6-2 39,8-8-304,8 0 173,-6 0 0,11-2-157,-7-4 0,0-4-311,-6-7 1,0 0 292,0 0 1,0-6-265,0-1 0,0-12 422,0 1 0,0-3 348,0 3 0,-2 1 0,-4-1 0,4 6 0,-4 1 0,-1 1 71,1-2 0,-6 4 6,6 8 0,-5-1 955,5 1 0,-5 0-453,5-1 0,0 7-56,6-1 1,-2 8 290,-4-1-581,4 3-214,-5 2 1,7 7-120,0 5 1,0 5 240,0 6 0,2 6 110,3 12 1,-1 3 475,8 8 1,-1-1-280,7 1 1,-1 6 314,0 0 0,1 5 50,-1-5 0,0 5 224,0-5 0,-5-1-609,0-5 1,-9 0-154,3 0 0,2 6-359,-2-1 1,-1-5-383,-5-6 0,-5-7-888,-1 1 1,-6-11 693,7-6 0,-9-4-526,3-2 0,-13-1-341,-4-5 1527,-5 5 0,-9-14 0,-2 5 0</inkml:trace>
</inkml:ink>
</file>

<file path=ppt/ink/ink1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22:53.48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8539,'0'-10'2713,"0"0"-1648,0 5-228,0 3-234,0-6-841,0 8 0,2 8 149,4 3 0,-3 7 11,9 5 1,-8-2 154,2 8 0,1-1-121,-1 7 0,6 0 177,-7-1 1,9-5-147,-3 0 1,3-2 124,-3 2 0,5 1 8,-5-7 0,5 2 38,1-2 0,0-9 11,0 3 1,-5-3 140,0 3 0,-7-6-130,7 1 0,-8-6 109,1 5 1,-3-5-100,-2 6-19,0-1 1,0 6-434,0 1 0,-2-7 197,-3 1 0,-3-1-770,-4 6 1,-3-5 66,4 0 1,-5-7-323,-1 7 1,0-8 462,-1 1 0,-5 3-364,0-2 991,-8 0 0,5-14 0,-9-2 0</inkml:trace>
</inkml:ink>
</file>

<file path=ppt/ink/ink1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22:53.6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87 7929,'16'-7'0,"-5"-5"0,10 4 956,-3 3 0,3-3 594,-4 2-765,0-7 1,1 5-505,-1-4 0,0 5-357,1 7 1,-7 2-1091,1 3 1,-8 7 1165,1 11 0,-3 4 0,-2 8 0</inkml:trace>
</inkml:ink>
</file>

<file path=ppt/ink/ink1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22:53.8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18 104 7900,'-9'0'1665,"1"0"-1056,8 0 1,8-5 831,3-1 1,12-6-704,6 7-576,4-9 1,1 7-664,1-5 1,7-1 500,4 7 0,4-8 0,2 5 0</inkml:trace>
</inkml:ink>
</file>

<file path=ppt/ink/ink1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22:54.3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12239,'0'-10'2085,"8"2"-1391,4 8 1,-1 0-199,6 0 0,-3 0-160,9 0 1,2-5-612,-2-1 1,6 0-167,-6 6 0,0 0-1421,-6 0 1050,1 0 0,-3 10-802,-4 7 0,-5 2 1614,-12 10 0,-11 8 0,-10 7 0</inkml:trace>
</inkml:ink>
</file>

<file path=ppt/ink/ink1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22:54.4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173 0 7918,'-34'17'0,"1"1"0,4-1 428,6 0 0,10 1-337,1-1 1,7 0 1732,-7 0 1,8-5-809,-2-1 1,5 1-525,1 5 0,0 1-537,0-1 1,5 0-426,1 0 1,8-5-173,-3 0 0,-1-3 454,1 3 1,-5 1-1141,5-7 1,-5 0 78,6-6 1249,-1 0 0,7 0 0,-1 0 0</inkml:trace>
</inkml:ink>
</file>

<file path=ppt/ink/ink1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22:54.8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1 157 7918,'17'-10'-14,"8"0"-61,4 5 0,5-3 323,7-4 1,-3-3 713,8 3 0,2 3-629,10-3 0,-2 1-171,7-7 0,0 7-296,6-1 1,1 9 73,-1-3 1,-8 4-75,-3 2 0,-12 0 176,-6 0 1,-5 2 298,-6 4 0,-4 3-73,-8 8 1,-2 1 105,-3-1 1,-4 2 243,-8 4 1,0-2-179,0 8 1,-2-6-304,-4 6 0,-6 0-229,-11 6 1,4-1-272,-4 1 1,-2-6 89,2-1 1,-6-6-236,6 1 0,-2-4 140,2-2 1,4-2-197,-4-3 0,-4 1-274,-2-7 0,2 0 329,-2-6 0,3 0 34,-3 0 0,-4-2 144,4-4 1,2-3 330,-1-9 0,4-5 0,-4 0 0,7-6 0,-3 6 0,-2-15 0,-1 1 0</inkml:trace>
</inkml:ink>
</file>

<file path=ppt/ink/ink1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22:55.1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226 35 8628,'0'-17'756,"0"7"1,-2 2 474,-4 8-871,4 0 1,-11 8-29,7 4 0,-13 9-114,1 2 1,-3 9-181,4 3 0,0 0-91,-1 5 0,1 2-63,0-1 0,5-1-271,1-5 0,5-3-1784,-5-3-464,7 4 2034,-4-14 0,10-2 601,4-11 0,-2-10-11,7-2-85,1-7 145,5 3 1,-2-1 411,-3-1 673,3 8 298,-13-3 0,8 9-493,-5 3 0,-3-1-399,4 8 0,-4-6-596,-2 5 1,0-5 73,0 5 1,0-5-1487,0 6 533,0-9 322,8 5 0,-4-10-13,7-4 0,1-5-277,5-12 0,0-4 903,1-8 0,6-7 0,3-2 0</inkml:trace>
</inkml:ink>
</file>

<file path=ppt/ink/ink1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22:55.3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37 7918,'11'-12'406,"1"1"0,-1 1 0,-1 6 0,-4 10 0,-4 8 0,-4 5 1695,-4 4 1,-4 4-1884,-7 7 1,-6 1-293,0 0 1,0-1-288,6 1 1,-1-3-296,1-3 0,6-4-405,-1-7-1084,8-1 1091,-3 0 676,7-7 1,7-3 871,5-7 0,3-5-241,2-1 0,6 0 42,1 6 0,4 0 172,-5 0 0,6 0 426,-6 0 0,0 0-249,-5 0 1,-3 2-136,-3 4 0,3-2-1387,-4 7 0,-1-5 307,2 5 571,-9-7 0,13 19 0,-7-3 0</inkml:trace>
</inkml:ink>
</file>

<file path=ppt/ink/ink1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22:56.5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70 7979,'0'-18'372,"0"1"1,0 6 1501,0-1-1169,0 8-365,0-3-296,0 7 0,0 7 149,0 5 1,-8 9-343,-3 2 0,-4 13 96,-3-1 1,-5 5-146,0 1 0,0-7 50,6 1 0,-1-2 108,1-10 0,6-2-77,-1-10-223,8 5 184,-3-14 1,14 5-117,5-7 1,11-6 359,6 1 1,11-9-84,6 3 1,4-5-57,2-1 1,-2 6-64,-4-1 1,-2 8-5,-3-2 1,-11 4-151,5 2 0,-12 0-302,0 0 0,-6 2 570,-5 4 0,3 11 0,-5 10 0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48:12.7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70 381 8287,'-27'-15'0,"4"9"0,11-12 3359,5 13-2590,7-3 1,9 8-740,9 0 0,7 0 268,9 0-772,8 0 320,3-8 1,7-1-334,-1-9 349,-6 1 0,3 0-92,-8 0 1,-5-1-230,-7 1 1,-6 0 0,1-1 1,-4 1-557,-2 0 533,-7-1 1,-3 1 121,-7 0 1,0 0 295,0-1 50,0 1 1,-2 2 25,-3 3 1,1 4 35,-8 8 0,7 14 245,-7 3 1,1 14 271,-7 4 0,7 7-235,-1 10 0,3 7 189,-3 5 0,-1-3-162,7 3 0,-8-3 34,3 2 1,-3 3-129,3-9 1,-3-1-65,9-10 1,-1 2-102,6-7 1,0-7-530,0-5-47,0-8-646,0 4-164,0-15 950,8-3 0,1-22-214,8-8 0,-5-8-17,0-3 1,-9-7 85,3 1 1,-4-6 481,-2 6 0,-2 1 0,-4 10 0,-3-1 42,-9 6 1,1 3-35,0 10 0,0 3 953,-1 8 0,-5 2-461,0 4 1,-6 5-1,6 12 1,-7-3-20,1 3 0,4 2 90,2-2 1,5 0-341,7-6 0,1 0-186,5 1 0,3-7-6,-4 1 0,12-8-280,5 1 0,12-3-430,6-2 1,11-2 377,6-3 1,6-13-217,6-11 0,3-3-26,9-3 1,-1 1-246,0-1 0,-6 0 477,1 1 0,-3 5 276,3 0 1,-11 8 661,-6-2 0,-15 6-450,3 5 0,-12-1 493,0 7-323,-4 0 591,-9 6-568,-3 0 1,-14 6-82,-5 0 0,-3 7-281,-2-1 1,5 3-652,1 2 279,7 1 0,-4-1-338,8 0 0,4-5 141,7-1 0,3-5 181,15 6 0,-1-9 87,7 3 0,-6 2 342,0-2 0,-8 7-39,2-1 0,-4-3 163,-2 3 0,-7-1 229,-4 7 1,-4-1-60,-2 0 0,-8 0 189,-4 1 1,-5 1 547,-6 4 0,4-4-391,-4 4 0,9-9-262,3-3 1,1-5-291,-1 6-576,3-9 278,8 5 1,8-10-182,3-4 0,7-3-788,5-9 0,5-6 529,13-5 0,-3-12 593,8-5 0,0-11 0,6-5 0</inkml:trace>
</inkml:ink>
</file>

<file path=ppt/ink/ink1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22:56.7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0 7979,'9'2'774,"-3"4"0,-4-2-191,-2 7 1,0 3-41,0 9 0,0 4-54,0 7 1,0 1 123,0-1 0,0 9-956,0 3 1,0 4 289,0 2 0,-2 5-1233,-4 1 0,4-2 772,-3-10 0,3-4 514,2-7 0,-8-1 0,-2 1 0</inkml:trace>
</inkml:ink>
</file>

<file path=ppt/ink/ink1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22:57.3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67 138 7935,'0'-17'626,"2"6"187,4-1 1,4 1-158,7-7 0,0 1 79,1 0 0,5 5-276,0 1 1,6 7-170,-6-2 0,5 4-323,-4 2 1,4 0 114,-5 0 1,0 14-256,-5 3 0,-9 10 50,-3-4 1,-4 8-103,-2-3 0,-2 3 131,-4-2 0,-3 4-109,-9-5 0,-1 3 153,-4-2 0,4 2 11,-4-8 0,2 4-260,-2-10 0,3 4 105,-3-9 0,4 1-602,2-1 452,0-5 1,-1-7-505,1 0 227,7 0-168,3-7 296,7-3 25,0-7 530,0 7-189,0 2 637,0 8 1,0 8-16,0 4 1,-6 5 222,0 6 0,-7-2-290,1 8 0,3 0 106,-3 5 0,6-1 253,-5-4 0,7-2-289,-2-4 1,6-4 27,6 4 0,6-9-141,11-3 1,3-1 49,9 1 1,7-3-236,4-8 0,4 0-284,2 0 1,0-8 16,0-3 1,-2 1-152,-4-1 1,2 5-1509,-8-6 0,-5 8 847,-6-1 1,-6 1 878,6-2 0,-8-4 0,4-7 0</inkml:trace>
</inkml:ink>
</file>

<file path=ppt/ink/ink1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22:57.78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7926,'12'-6'1290,"-1"0"1,1 1-67,5 5 1,-5 0-423,-1 0-690,1 0 0,3 2-967,-3 3 1,-3 5 462,-3 7 0,-4 1-1015,4-1 0,-4 8 101,-2 4 1306,0 3 0,-16 11 0,-3 1 0</inkml:trace>
</inkml:ink>
</file>

<file path=ppt/ink/ink1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22:57.9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 10086,'-10'17'0,"4"0"0,4 0 3868,2 1-3399,0-1 1,0 0-46,0 1 0,0-1-748,0 0 0,0 1 245,0-1 1,0-6-2169,0 1 1306,0-1-842,0 7 243,0-9 1540,8-1 0,9-31 0,10-6 0</inkml:trace>
</inkml:ink>
</file>

<file path=ppt/ink/ink1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22:58.3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275 36 7960,'0'-10'2701,"8"-5"-3567,-6 13 2246,13-6 0,-13 10-541,4 4 1,-4 3-397,-2 9 1,-8 1-352,-4 4 0,-3 4-255,-2 7 0,-1-5-456,1 0 0,0 0 391,0 5 1,-6-7-40,-1-4 1,1 0 52,6-5 1,0 3-513,0-10 152,-1-3 556,1 0 1,5-8-306,1 0 0,7-8-217,-2-4 0,6-9-75,6-2 1,4-6 190,7 6 1,0 0 152,1 6 1,1 2 47,4 3 1,-4-1 422,4 7 1,-4 0 500,-1 6 895,-1 0-395,0 0-47,0 8 0,-7 1-319,-4 9 1,-4-1-371,-2 0 1,0 1-111,0-1 1,0 0-133,0 1 0,0-1-283,0 0 1,0 0-96,0 1 1,6-1-168,-1 0 0,3-1 94,-2-5 0,-2 3-178,7-9 1,-5 3 48,5-2 1,-5-4 16,6 4 0,-7-5-340,7-1 0,-6 0-767,5 0-206,-7 0 1653,4 0 0,-8 0 0,0 0 0</inkml:trace>
</inkml:ink>
</file>

<file path=ppt/ink/ink1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22:58.5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10862,'10'0'4844,"-1"-6"-3499,-3 0 1302,-4 1-1281,14-3-3431,-7 6 708,8-6 1,-1 16-2703,-5 4 4059,-3 3 0,0 10 0,1 2 0</inkml:trace>
</inkml:ink>
</file>

<file path=ppt/ink/ink1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22:59.2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1 467 7912,'17'-12'1317,"0"1"0,8 5-642,4-5 1,11-7-451,6-5 0,4 0 75,2 6 1,0-2 84,0-4 0,0 3-342,0-3 27,-8 4 0,0 2-53,-3 0 0,-7 1-202,1 5 1,-6-3-573,-6 8-259,-4-7 1,4 9-106,-12-7 0,-1 7-292,-4-2 497,-4-4 746,5 8 1,-9-5 47,-3 7 206,3 0 1,-8 0-32,4 0 0,5 7 126,-5 5 0,4 5 517,2 6 1,-2 4 232,-4 8 0,4 1-363,-4 5 1,5-5-68,1 5 1,-6 1-209,0-2 0,0 2-235,6-1 1,-6-10-155,1 3 0,-3-5-344,2 0 0,4-4-1,-3-8-476,-5-7 978,0-3 1,-5-9-145,3-3 1,-1-11 819,7-7 1,-1-13-376,1 1 1,4-5 357,-4-1 1,12 3 20,5-8 0,11 7 50,1-1 0,5-2-400,-5 2 0,8 1-218,-2 10 1,4-3-834,1 3 1,-1 4 510,-4 2 1,3 4-1719,-3 1 1,-2 3 135,2 3 1733,0-3 0,5 5 0,1-7 0</inkml:trace>
</inkml:ink>
</file>

<file path=ppt/ink/ink1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22:59.9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346 1 9198,'10'0'1649,"-3"0"0,-8 0-1121,-5 0 1,-4 7-320,-7 5 0,0 5-287,-1 6 0,1-3-38,0 3 1,-1-4-330,1-2 0,6 0-20,-1 1 1,8-7 287,-2 1 1,6-8-704,6 1 1,4-3 266,7-2 1,2 0 191,4 0 1,-3 0 279,3 0 0,-4 0 199,-2 0 1,-5 0 67,-1 0 0,-7 2 391,2 4 1,-4-2 6,-2 7 1,-6 1-230,0 5 0,-13 0 270,2 1 1,-10 5-235,4 0 0,-8 6-132,2-6 0,-2 7-118,3-1 1,-3-2-231,8 2 0,-6-8 35,6 2 0,2 2-171,9-2 0,-1 0 21,7-5 0,0-7-194,6 1 197,0-1 1,8-1 83,4-4 0,11-5 116,5-1 0,7 0-77,5 0 1,-3-1-3,3-5 0,-3 4 375,-3-4 0,-1-2 481,-4 3 0,-4-1 68,-8 6 1,-5 0-356,-1 0 0,-7 2 705,2 4 1,-4-3-509,-2 9 1,0-1-277,0 7 0,-6-1-419,0 0 1,-7 1-349,1-1 0,-1 0 307,1 1 1,-3-1-160,3 0 1,3-5-2776,-3-1 2110,1-7 0,-1 4-896,1-8 1292,7 0 1,-4-2 91,8-4 0,0-4 535,0-7 1,0 6 1027,0-1-836,0 8 1,2-9 830,4 7 2549,-4 0-1555,5 6-1603,-7 0 1,0 2-131,0 4-551,0 4 1,-2 7-219,-3 0 1,1 0-1331,-8 1 627,8-1 1,-11 0 513,3 1 0,3-3-734,-3-4 1,7 3 623,-7-8 0,1 5-174,-7-5 869,1 0 0,0-6 0,-1 0 0</inkml:trace>
</inkml:ink>
</file>

<file path=ppt/ink/ink1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23:00.1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1 10189,'-17'0'0,"-1"2"0,1 4 0,2 5 2932,3 4 0,2 3-1792,5-1 1,3 6-521,-4 0 1,4 0 66,2-6 0,2 7-197,4-1 1,11 0 37,12-6 0,6 0-643,5 1 1,0-9 122,12-3 0,-2-4-1354,13-2 1,7 0-286,5 0 1,-1 0-3404,-4 0 4797,-1 0 0,0-8 1,0-1-1</inkml:trace>
</inkml:ink>
</file>

<file path=ppt/ink/ink1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23:00.8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13102,'10'0'-1184,"3"2"698,-7 4 1,2-3-250,-2 9 1,-4-1 118,3 7 1,-3-1-711,-2 0 1326,0 8 0,0 2 0,0 8 0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48:13.0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346 104 8260,'16'-17'0,"-5"0"0,-3-1 2476,0 1-1243,-7 0-1124,7 7 225,-8 3-288,0 7 0,-13 7-12,-5 5 1,-10 11 117,-1 6 1,-4 5-379,-1 7 1,-7 3 50,1 8 1,5 0-585,6-1 1,8-1 101,-2-3 1,4-1-148,2-12 1,7 3-129,4-14 539,4 8 1,4-14 392,4 0 0,11-9 0,12-14 0,10-4 0,1-7 0,2-2 0,-1-4 0,-5 6 39,5-1 1,-7 3 311,-5 9 1,2-5 450,-8 5 1,0 0-355,-6 6 0,0 0 687,1 0-356,-1 0-557,0 0 1,-7 2-561,-4 4 373,-4-4 0,-2 7-880,0-3 1,-8 2 844,-4 3 0,-11 12 0,-4-3 0</inkml:trace>
</inkml:ink>
</file>

<file path=ppt/ink/ink1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23:01.3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0 7985,'-11'2'0,"-1"4"0,8-2 474,-2 7-519,-3-7 1830,7 4 1,-6-6 270,8 3-879,0-3-672,0 14-663,0-14 375,-8 13-550,7-13 308,-7 13-1127,8-13 903,0 14 1,0-13-470,0 9 1,0-6-230,0 5 209,0-7 570,8 11 1,-5-7 170,9 4 1,-1-5-168,7-7 26,-1 8 0,0-6 163,1 4-83,-1-4 1,0-2 157,1 0 0,-7 0 115,1 0 1,-1 0 123,6 0 1,-5 0-167,-1 0 1,3 0-75,9 0 0,4-2-134,7-4 0,1 2 85,0-7 0,-1 1 57,1-2 1,-3 5-35,-3 7 1,2 0 834,-8 0 183,0 0 606,-6 7-1192,-7 3 0,-2 7 597,-8 1-692,0-1 1,-8 0-167,-3 0 1,1-5-620,-2 0 1,1-9 254,-6 3-722,-1-4 1,1-2-16,0 0 1,-1-2-422,1-4 1,6 3 466,-1-9 0,6-7 811,-5-10 0,-1-4 0,-5-1 0</inkml:trace>
</inkml:ink>
</file>

<file path=ppt/ink/ink1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23:01.7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0 9432,'17'0'1258,"-5"0"-811,-1 0 1,1 0 345,5 0 0,0 0-1012,1 0 187,-1 0 1,0 0-301,0 0 1,-5 2 217,-1 4 0,-5 4 41,6 7 1,-8 0 183,1 1 0,-3 7 77,-2 3 1,0 5 76,0 2 0,-2 5 613,-3 0 0,1 8-63,-8-2 1,3-1-321,-3 1 0,-3-8-753,3 3 0,5-7 240,1-5 1,-2-4-445,2-8 33,1 0-644,-3 1 29,6-9 249,-13-1 1,5-16-284,-7-3 1,5-5 510,1-1 0,1-2 567,-2-4 0,-11-12 0,4-9 0</inkml:trace>
</inkml:ink>
</file>

<file path=ppt/ink/ink1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23:02.4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85 52 7926,'11'-15'558,"1"3"0,-1 5-440,7 7 0,-1-6 129,0 0 0,-5 0-279,-1 6 0,-5 0 598,6 0 0,-7 0-347,7 0 1,-6 8-236,5 3 1,-7 5-13,2 1 1,-4 8-5,-2 4 0,0 4 83,0 1 1,-8 1-37,-4-1 0,-3 3 104,-2 3 0,-1-1-127,1 7 0,0-8 199,0 2 1,-1 3 55,1-3 0,2-1 46,3-11 1,-1 3-104,7-8 0,-6 0 84,7-5 1,-3-3-606,2-4 267,4 5 1,-5-12-169,7 7 85,0-7-86,0 4 0,7-10-107,5-4 1,5-4-99,6-7 0,4-6 1,8 0 0,-1-6-140,1 6 1,-1 0 497,1 6 1,-2 1-33,-5 5 0,-3 3 450,-7 8-365,-1 0 1747,0 0-944,-7 0 0,-2 8 269,-8 3 1,-8 7-653,-4 5 1,-3-2-224,-2 8 0,-8-2-161,-4 1 0,-4 5 76,-1-4 0,-1 2-479,0-3 1,7 3 237,-1-8 1,2-2-520,-2-9 1,4 1 37,8-7 0,5 0-995,1-6 1069,7 0 1,-2 0-56,12 0 0,4-2 451,7-4 0,0 2-17,0-7 1,1 7 534,-1-2 0,-5 4-233,-1 2 2162,-7 0-474,11 0-737,-13 0 1,4 2-557,-12 4 1,2 4-134,-7 7 0,1-6-270,-1 1 0,-3-1 67,8 7 1,-5-7-120,5 1 0,0-6 69,6 5 1,0-5-117,0 5 1,0-5 36,0 6 1,8-7 59,4 7 1,3-8 29,2 2 1,1 1 38,-1-1 1,6 2 4,0-2 0,2-5-20,-2 5 0,-4-4-957,4-2 1,-2 0 432,2 0 0,-9 0-1597,3 0 1,-3 6 98,3 0 1859,-7-1 0,13-12 0,-4-3 0</inkml:trace>
</inkml:ink>
</file>

<file path=ppt/ink/ink1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23:02.7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7923,'10'0'703,"5"0"1123,-3 0-376,-5 0-206,9 0-85,-14 0 352,5 0-1171,-7 7-121,0 3 0,0 7-1424,0 1 1042,-7-1 0,-1 0-1252,-4 1 0,5-7 361,7 1 1,0-7-871,0 7 1924,0-8 0,0 3 0,0-7 0</inkml:trace>
</inkml:ink>
</file>

<file path=ppt/ink/ink1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23:03.3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398 1 8362,'-8'17'4399,"0"-5"-4107,-3-1 1,1-7 508,5 2 0,1 3-277,-8 3 0,6-1-720,-5 7 1,-1-5 171,-5 10 0,0 4-108,-1 2 1,-5 4-94,0 1 0,-6 1-369,6-1 1,-5 1 256,5 0 1,0-8-179,5-4 1,3-4 261,3-2-217,5 0 744,-1 1-128,6-9 14,-6 7-95,8-14 0,8 5 17,4-7 0,3-6-25,2 1 0,8-9-147,4 3 0,4 1-1114,1-1 1,-5 1 496,0-2 1,-8 3 743,2 3-166,-4 4 335,-1-6 1,-9 10 240,-3 4 1,-4-2 581,-2 8 0,-8-1-379,-3 6 1,-5 1 167,-1-1 0,0 0-704,-1 1 1,3-7 233,4 1-495,-5-1 218,7-1-1301,-1 5 690,2-13 1,8 8 58,0-5 0,8-3 289,3 4 1,-1-4 179,2-2 319,-1 0 0,6 6-177,1 0 0,-7-1 87,1-5 1,-6 6-114,5 0 0,-7 2 7,2-3 1,-4-1 137,-2 8-191,-8 7 3,-2 0 0,-15 12 153,-3-8 1,-5 8 175,-2-3 1,1-1 558,-1 2 1,6-8 200,0 2-758,8-3 1,-2-3 80,12 0-318,3-7 0,8-1 105,0-3 1,8-4 83,3 4 1,7-4-211,5-2 0,4 0-196,7 0 0,3-6-1149,3 0 0,-4-5 668,5 5 1,-5 0-620,-1 6 0,-6 0 481,0 0 1,-6 0 680,5 0 0,1 8 0,6 1 0</inkml:trace>
</inkml:ink>
</file>

<file path=ppt/ink/ink1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23:04.0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1 154 7717,'2'-27'0,"2"4"0,3 4 889,3 2-433,-6 0 0,11 5 89,-3 1 1,-3 5 51,3-6 1,-6 8-151,5-1 1,-7 5-35,2 5 1,1 7 268,-1 11-389,0 4 0,-6 7 66,0 1 0,-6 5-110,0 1 0,-7 5-479,1-6 0,-1 6 207,1-5 1,-3 5-1143,4-6 1,3 1 334,2-7 0,2-7-1032,-2-4 979,5-4 883,1-1 0,9-17 0,8-2 0</inkml:trace>
</inkml:ink>
</file>

<file path=ppt/ink/ink1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23:04.5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1 156 7868,'24'-17'105,"3"0"43,8-1 1,1 1-172,5 0 0,-5 1-14,5 5 0,-5-3 352,-1 9 0,-3-1-73,-3 6 1,2-6-7,-8 0 0,0 1-77,-6 5 1,1 0-147,-1 0 0,-5 2 36,-1 3-154,-7-3 0,9 8 150,-7-4 1,6-3-133,-7 9 1,1-6-146,-6 5 197,8 1 1,-4 5-27,7 0 0,-7-5 55,2-1 1,-4 1 25,-2 5 1,6 1 35,-1-1 1,1 0 140,-6 0 1,0 1-129,0-1 0,0 6 135,0 0 0,0 2-92,0-2 0,0 4 161,0 8 1,-2 1-38,-4 4 1,4 1-77,-3 11 0,-3-8 90,2 14 1,-5-8-13,5 7 1,-2 5 79,2 1 1,-1-1-87,-5 1 1,-1 0 17,7 7 1,-2-9-242,3-3 0,3-5 79,-4-1 0,-2-7-223,2-5 88,1-4 1,5-1 34,0 0 0,-6-9-84,0-2 0,0-11-869,6-2 692,0-7-1,0 6-1471,0-4 1240,0-4 0,-5 3-341,-1-10 0,-2-3 222,2-4 1,3-5 623,-9 0 0,1-8 0,-7-10 0</inkml:trace>
</inkml:ink>
</file>

<file path=ppt/ink/ink1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23:04.9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1 173 7884,'0'-17'908,"0"-1"-681,0 1 0,9-2-319,9-4 74,-1 11 0,10-11 0,-6 14 483,2-1 0,8-3-49,-2 7 1,-2 0 61,1 6 0,-6 0-444,1 0 0,-6 8-338,-6 3 0,-3 7-187,-8 5 0,-2 4 286,-4 7 0,-3 7 25,-9-1 0,-5 0 137,0-5 0,-5-1 194,4 1 0,1-2 27,6-5 1,2 3 552,3-8 1,5 0 172,7-5-253,0-1 1,7-2-212,5-3 0,3-4-119,2-8 1,8 0-310,4 0 0,-4-2 65,-2-4 1,2-4-25,-2-7 1,0 0-69,-5-1 1,-9 1-204,-3 0 1,-4-1-44,-2 1 0,0-6-283,0 0 0,-13 0-24,-5 6 0,-5 5 193,0 1 1,2 7-333,-8-2 1,6 4 76,-6 2 1,6 0 629,-6 0 0,8 15 0,-4 5 0</inkml:trace>
</inkml:ink>
</file>

<file path=ppt/ink/ink1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23:06.4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87 433 8113,'-9'-9'-22,"1"1"1737,8 8-516,0 0-766,0 8 1,-6 1-96,0 9 1,-1 5 61,1 0 1,4 2-215,-4-2 0,2 2 14,-1 4 0,3 1-9,-4-7 1,2 2-107,-2-2 0,4-3-281,-3 3 0,3-4 140,2-2-477,0-7 230,0 5-7,0-13 130,0 6 70,0-8 448,0 0-630,0-8 1,5 4 123,1-7 1,6-1-379,-6-5 1,7 0 50,-1-1 0,3 1-93,2 0 0,0 5 197,1 1 1,-1-1 80,0-5 1,1 5 158,-1 1 1,0 5 138,1-6 479,-1 9-415,0-5 338,0 8 0,-5 0 21,-1 0-241,-7 0 0,4 2-10,-8 4 1,0 3-82,0 8 1,-8 1-97,-3-1 0,-5 6-232,-1 0 1,0 0 9,0-5 0,1-7 123,5 1 0,-5-9 274,5 3-144,3-4-54,0-2 6,8-8 1,0-1 22,0-8 1,2-1-35,4 1 0,6 0-13,11-1 1,-2 7 65,8-1 1,5 1-39,7-7 0,12 7 74,-1-1 0,4 3-37,-4-3 0,5-3 12,1 3 1,7-3 32,-1-2 1,-5 5 16,-1 1 0,-6 1-144,-6-1 1,2-3-179,-8 8 0,-1-7-38,-10 1 1,1 3 100,-7-3 0,-5 1-162,-7-7 1,-7 5 63,2-4 1,-4 3 287,-2-9 0,-2 4 0,-4 2 0,-3-6 0,-9 0 0,1-1 0,0 7 0,-1-6 0,1 0 0,0 0 89,-1 6 0,3-1-49,4 1 180,-5 0 164,7 0 108,-1-1-271,-5 9-88,13 1-64,-6 8-59,8 0 0,-6 2 176,0 4 1,1 3-77,5 9 0,-6 6 73,0 5 0,-5 12-2,5 5 1,-8 13 179,3 11 0,1 6-99,-1 11 0,5 7-127,-6 4 0,7 0-21,-1-46 1,0 0-1,0 42-178,1-42 1,-1 0-1,-4 40-521,-1 0 1,-3-13 374,9-10 1,-3-7-88,2-11 1,4-12-3,-4-5 0,3-11 17,-3 1 1,2-13 124,-8-5 0,7-4 185,-7-2 0,3-2 95,-3-4 1,-3-11 679,3-12 0,3-6 193,-3-5 1,8 0-455,-2-12 1,4 4 129,2-10 1,8 4-157,4 2 0,3 6-116,2 0 1,8 6-300,4-6 1,6 9-206,5 3 1,-2 1-257,9 10 0,-7 0-516,6 6 0,2 1-812,10 5 1688,-4 3 0,13 0 0,-6-1 0</inkml:trace>
</inkml:ink>
</file>

<file path=ppt/ink/ink1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23:07.3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1 277 7954,'27'0'-254,"0"0"793,-4 0 1,2 0 0,5 0-144,-1 0 1,0-6-98,6 0 0,-1-5-234,1 5 1,-6-2-20,-1 3 1,-1 1-518,2-8 1,-4 8 239,-8-1 1,-5-3-1019,-1 2 899,-7-7 1,4 3-26,-8-7 1,0 0-9,0-1 0,-2 1 383,-4 0 0,4-1-52,-3 1 0,-3 6 52,2-1 0,-1 2 252,1-1-153,4 3 317,-6 8-263,8 0 1,-2 2 23,-4 4 0,3 5 47,-9 13 1,6 2 70,-5 9 1,5 7 100,-6 4 0,1 12-96,-6 5 0,-3 7 25,-3 5 0,4-4-237,-4 4 0,-2 0-255,2-6 1,2 2-5,9-14 0,-1 5-8,7-10 1,-5-4-97,5-14 1,0-5-297,6 0 0,0-14-467,0 3 246,0-12 583,0 1 0,0-14 535,0-5-326,0-11 0,8-4 0,1-8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45:06.8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243 0 8803,'-27'8'1620,"2"1"53,7 9 1,-1-1-2532,-4 0 0,2 3 858,-8 3 0,-7 4 0,-8 7 0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48:13.6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70 277 8631,'0'12'801,"0"-1"0,2-7 584,4 2-2036,3-4 0,9-2 249,-1 0 1,0 0-554,0 0 344,1 0 1397,-1 0-759,-7 0-341,-3 0 1,-7 2 118,0 4 1,0 3-17,0 9 0,-7-1 135,-5 0 0,-3 6-5,-3 0 1,-1 0 475,-4-5 0,6-1-236,0 0 1,-1 0 414,7 1 1,-3-1-169,3 0 1,1-1 47,4-5 0,4 5-118,-3-5 0,3-1 86,2 1 1,0-5-178,0 6 281,0-9-303,0 5 67,7-8-259,3 0 1,7-8-20,1-3 1,-1-1-148,0-5 1,1 4-39,-1-10 1,6-4-243,0-2 1,10-4-1147,1-1 785,1-1 441,7 0 1,0-1-415,4-4 0,2 3 236,-1-3 0,3 3 250,-4 3 1,2 5 44,-2 0 1,2 8 199,-8-2 1,1 4 145,-7 1 0,-1 7 39,-4-1 0,1 8 602,-7-1 0,2 3-368,-2 2 1,-3 2 104,3 3 1,-10 5-127,-1 7 1,-3 2-147,3 5 0,1-3-11,-7 7 1,0-3-138,-6 10 1,0-10-27,0 10 1,-2-5-203,-4 5 0,0 0-179,-11-1 1,2 1 185,-14-1 1,2 1-259,-2-1 0,-3-1 162,3-4 0,-2-4-147,2-8 0,-4-1-118,5-5 1,1 3-245,-2-9 1,6 1 739,-6-6 0,8-8 0,-4-1 0,8-9 0</inkml:trace>
</inkml:ink>
</file>

<file path=ppt/ink/ink1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23:07.7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183 139 8709,'-18'0'0,"-1"0"0,-2 2 0,-2 3 0,2 5 2270,2 0-1909,1-3-185,1 1 1,6 0 148,-1 3-641,8 5-373,4-15 1,12 13-117,11-8 1,4-2 461,7-10 1,1 2-254,-1-8 0,9-5 226,3-6 0,4-6 370,2 6 0,0 0 0,-1 6 0,1 0 0,0-1 0,-2 3 3,-4 3 1,-3-1-6,-9 7 1,-13 0 790,-3 6-409,-13 0 6,11 0 21,-14 0 0,-2 8-25,-12 4 0,-11 3 6,-6 2 1,2 1-212,-2-1 0,1 6-314,-7 0 0,8 0 7,4-6 0,6 1-777,5-1 83,5 0 1,9 0 393,3 1 0,5-9 180,7-3 0,6 2 250,0-2 0,6 5 0,-6-5 0,6 5-1,-6-5-88,0 8 1,-8-5 932,-3 9 1,-4-7-406,-8 1 0,-8-3 309,-4 3 1,-3 3-204,-2-3 1,5-5 1182,1-1-749,-1 4-224,3-8-740,-7 5 0,16-9-290,0-3 0,8-5-635,9-7 0,8-6 540,4 0 0,6-14-468,5 2 0,-2-5-26,9 0 595,-9-4 0,20-24 0,-5-3 0</inkml:trace>
</inkml:ink>
</file>

<file path=ppt/ink/ink1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23:07.9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450 87 8063,'6'-17'663,"0"0"-573,0 0 323,-6 7 0,0 0 1437,0 5-803,0 3-708,0-6 0,-2 16-712,-4 3 1,-4 10 290,-7 2 0,-8 10-250,-4 2 0,-3-1-27,-3 7 1,0 1-275,1-2 0,5 6 145,0-5 0,2 5-288,-2-6 1,-1 0 317,7-5 0,0-8 458,5-4 0,1-4 0,0-2 0</inkml:trace>
</inkml:ink>
</file>

<file path=ppt/ink/ink1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23:08.08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8037,'25'-6'0,"1"0"0,3 2 455,0 3-363,-8 1 0,6 0 765,-4 0 1,-9 5 301,3 1-1070,-4 8 1,-3-11-322,-4 9 0,-4-6-313,-2 5 1,-2 1 450,-4 5 94,-4 0 0,-22 1 0,-5-1 0</inkml:trace>
</inkml:ink>
</file>

<file path=ppt/ink/ink1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23:08.6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104 104 7954,'-8'17'940,"6"0"-1588,-5-7 2414,14 5-1322,3-13 0,1 6-308,1-8 0,-6 0-99,5 0-249,-7 8 1,10 1-388,-9 9 1,1-1 331,-6 0 1,-8 6-42,-3 0 1,-4 6-24,-3-6 1,1 6 380,0-6 1,-1 6 46,1-6 0,2 0 183,3-6 0,-1 6-143,7 0 0,0-5 225,6-7 545,0 1-603,0 5 0,0-5 744,0-1-225,0-7 15,0 4-266,0-8-265,0 0-361,0-8 1,10-2-475,7-7 1,8-2 281,10-4 1,13-6-320,4-11 1,11 1-183,0-7 0,5 0-601,1-6 1,6 2 803,0 4 1,-6 4 124,-6 7 0,-15 6 428,-2 0 1,-7 10-109,-5 2 1,-1 2 1413,-4 9-822,-4 0 0,-8 6 371,0 0 1,-5 0-430,0 0 1,-7 0 305,7 0 0,-8 2-471,1 4 0,3-2-224,-2 7 1,0 6-226,-6 6 0,0 6 198,0-6 1,0 8-571,0-2 0,-2 6 274,-4 5 1,-4-4-152,-7 5 0,0-5 12,-1-1 0,-5 3-33,0-3 0,-2 3 94,2-9 0,4 2 25,-4-2 0,4-4 87,2-8 0,1 0 243,5 0 0,-12-7 0,3-2 0</inkml:trace>
</inkml:ink>
</file>

<file path=ppt/ink/ink1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23:08.8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312 104 8336,'-12'-17'0,"2"0"0,3 0 0,1-1 1984,-2 1-1133,6 7-618,-5 3 1,9 7-93,3 0 0,-3 7-198,4 5 1,-4 11 173,-2 6 0,0 5 53,0 7 1,-2-3 122,-4 8 1,-3 6-97,-9 6 1,1 5-778,0-5-593,-1 7 969,-7-3 0,6-1-137,-4-3 0,4-10-76,2-2 0,5-8-376,1 3 1,5-11 258,-6-1 1,7-10-714,-7-1 588,8-1 659,-3-15 0,-1-2 0,-2-10 0</inkml:trace>
</inkml:ink>
</file>

<file path=ppt/ink/ink1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23:09.1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7951,'2'-10'979,"4"4"0,-2 4-326,7 2 1,-5-2 113,5-3 0,-5 3 327,6-4-714,-1 4 1,1 2 219,-1 0-600,1 8 0,13 9 0,2 10 0</inkml:trace>
</inkml:ink>
</file>

<file path=ppt/ink/ink1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23:32.5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0 139 7432,'10'-18'-1465,"5"9"2915,-13-6-825,13 5 1,-13-7 56,4-1-266,-4 1 0,-2 5 462,0 1-425,0 7 0,2-4 218,4 8 221,-4 0-717,5 0 0,-7 2-137,0 4 1,0 4 443,0 7 1,0 8-99,0 4 0,0 5-308,0 7 0,-6-5-43,1 5 0,-9-3-144,3 2 0,3-3 32,2 3 0,-1-9-86,1-2 0,0-6-349,6 6-730,0-8 643,0 4 1,0-14-1239,0 1 1116,0-8 1,0 1 168,0-10 0,0 1-17,0-8 1,8-7 570,3-10 0,5-11 0,1-4 0</inkml:trace>
</inkml:ink>
</file>

<file path=ppt/ink/ink1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23:32.9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0 225 7964,'27'-25'0,"4"4"-310,-8-8 0,6 6 302,-6-6 1,8 8 540,-3-2 1,3 6-193,-2 5 0,2-1 128,-8 7 1,0 0-244,-6 6-318,8 0 0,-6 0-7,4 0 0,-3 0 153,-3 0-184,0 8 1,0 0 73,1 3 0,-7 3-25,1-9 1,-3 3-24,3-2 0,-2-2 15,-5 7 0,-3-5-9,4 5 1,-2-1-10,2 2 0,-4 3 174,3-4-111,-3 5 4,-2 1 0,0 0 196,0 1 0,0 5 2,0 0 0,0 6-91,0-6 1,0 9 3,0 3 0,0 1 18,0 11 1,0-1 48,0 6 0,0 1-5,0 5 0,0 2 65,0 3 0,0 2-72,0-7 0,0 2 19,0-3 1,0-11-78,0 0 1,0-7-90,0-5 0,0-1 186,0-4-338,0-4 111,0-8 1,0 0 80,0 1 1,0-7-15,0 1-137,-7-8 141,5 3 0,-14-7-105,5 0 0,-5-2-184,-1-3 0,-2-5-389,-4-7 1,2-8 161,-8-4 507,0-4 0,-13-9 0,-2-2 0</inkml:trace>
</inkml:ink>
</file>

<file path=ppt/ink/ink1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23:33.3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0 381 7964,'0'-17'0,"0"-1"0,0 7 374,0-1 0,2 1-134,4-6 1,3-1 17,9 1 1,5 0-69,0-1 1,8 1 129,-3 0 1,-1 1-353,2 5 1,0-2-291,6 7 0,-7-2-69,1 2 0,-8 4 215,2-3 0,-3 3-1084,-3 2 322,0 0 205,-7-8 733,-3-2 0,-7-7 0,-5 0-8,-1 0 1,-2 5 7,2 0 0,5 7 420,-5-7-189,-4 8 849,8-3 0,-7 7-293,3 0 0,2 2-86,-8 3 0,7 13-348,-7 10 0,1 5-247,-7 2 0,1-1 31,0 1 0,5 7-115,1 4 1,-1-2-823,-5 3 0,5-9 422,1 2 1,7-11-2128,-2-6 951,4-4 1554,2-9 0,0-10 0,0-10 0</inkml:trace>
</inkml:ink>
</file>

<file path=ppt/ink/ink1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23:33.4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70 10019,'18'-16'0,"-1"3"0,0 3 0,-2 1 0,-1 1 0,-3 0 3217,3 4-3513,-6 2 1,1 8-555,-3 0 1,-4 9-707,4 3 1556,-12-1 0,-4 16 0,-7-7 0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48:13.8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260 0 8040,'17'0'-603,"-7"8"0,-2-4 779,-8 7 1,5-5-122,1 6 1,0-1 238,-6 7 1,0 7 116,0 3 1,-2 7 141,-4 5 0,2 4-192,-7 8 1,5 8 20,-5 3 1,-1 12-464,-5 6 0,0 11-73,-1 6 1,9-45 0,-1 0-307,-1-1 1,-1 0 0,2 1 0,-1-1 57,-18 41 1,8-3-169,-2-9 0,4-12 119,1-12 0,3-11-250,3-5 701,5-12 0,7-4 0,0-8 0</inkml:trace>
</inkml:ink>
</file>

<file path=ppt/ink/ink1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23:33.5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0 122 10943,'17'0'1576,"1"-2"-891,-1-4 1,6-2-262,0-3 1,8-5 93,-2 5 1,3-5-761,3-1 1,-1 6-910,1-1 0,0 8 864,-1-1 287,1 3 0,7 2 0,2 0 0</inkml:trace>
</inkml:ink>
</file>

<file path=ppt/ink/ink1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23:33.8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13793,'2'11'-44,"3"1"0,-3-1 1,4 7-1152,-4-1 0,-2 0 413,0 0 1,2-5-555,4 0 1336,-4-1 0,5-1 0,-7-3 0</inkml:trace>
</inkml:ink>
</file>

<file path=ppt/ink/ink1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23:34.4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381 1 7921,'10'0'2727,"-3"0"-2459,-7 0 0,2 0 196,4 0-247,-4 0-308,6 8 0,-8 1-52,0 8 1,0 6 151,0 1 1,-8 6 11,-4-1 1,-3 4 95,-2 1 0,-1 7-167,1-1 0,-2 8-7,-4-2 1,2 4-124,-8 2 1,8-2 29,-2-4 0,-2 4-199,2-4 1,0-4 113,5-1 0,1-12 75,0-6 1,5-4 279,1-2 1,5-5-224,-6-1 137,9-7 0,-7 6 56,4-5 194,4-3-180,-5 6-29,7-8-6,0 0 0,0-8-195,0-3 1,2-5-28,3-1 0,5 0-144,7 0 1,0-3 123,1-3 1,-7 10-51,1-4 0,-1 3 337,7-3 0,-7 7-176,1 4 0,-1-1 108,7 1 1,-1-6-69,0 7 1,8-1 223,4 6 0,4 0 41,1 0 1,1 0 45,-1 0 1,-5 0-127,0 0 1,0 6 92,5-1 0,-7 9 0,-4-3 1,-5-1-95,-7 2 1,3-1-44,-9 6 1,1-5 201,-6-1-307,0 1 1,-2 3 53,-4-3 0,-3 1 46,-8-7 1,-3 0 57,-3-6 558,12 0-440,-20 0 1,21-8 298,-7-3 1,0-5-191,5-1 1,5-6-357,1 0 0,4-2 71,2 2 0,2 4-1068,4-4 0,5 0-74,12 5 1,-2-3-1749,8 10 2776,8 3 0,-1-7 0,6 5 0</inkml:trace>
</inkml:ink>
</file>

<file path=ppt/ink/ink1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23:34.8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0 8081,'-34'42'0,"-1"3"0</inkml:trace>
</inkml:ink>
</file>

<file path=ppt/ink/ink1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23:35.5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53 7971,'2'-10'119,"4"4"1,3-1 36,9 1 0,-1-6 138,0 6 1,6 1-158,0 5 1,2 0 79,-2 0-303,-4 0 30,6 0 1,-9 2 210,-5 3 0,3-1 455,-8 8-319,-1-1 0,1 7 219,0-1-420,0 0-99,-6 0 88,0 1 0,0-7-48,0 1 0,-2-1 25,-4 7 1,2-1-273,-7 0 1,-1 1 7,-5-1 1,-1-6-192,1 1 0,-6-1-136,0 7 1,0-7 186,6 1 1,-1-8-110,1 1 1,2-1-259,3 2 236,-3-4 165,5 6 415,1-8 70,1 0 548,8 0 874,0 0-768,0-8 492,0 6-850,0-6 1,0 16 212,0 3-223,0-3-177,0 8 1,0-1 154,0 8 0,2 2-195,4-2 1,-3-4-15,9 4 0,-6 2-111,5-2 0,1 0 108,5-5 1,0-1-29,1 0 0,5-1 3,0-5 1,8 5-16,-3-5 1,5-3-35,2-3 1,1-3 6,4-2 0,5 0-320,7 0 0,5-5-492,1-1 1,5-8-1757,-5 3 1,5 1 2411,-5-1 0,-8-8 0,-8-8 0</inkml:trace>
</inkml:ink>
</file>

<file path=ppt/ink/ink1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23:36.1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7949,'0'-10'2818,"2"3"-2009,4 7 0,-2 0 93,7 0 0,-5-6-624,6 0 1,-1 0-458,6 6 0,-5 2 47,-1 4 0,-1-2-121,2 7 0,1 3-278,-7 9 0,0-2-723,-6 8 0,-2 0 1254,-4 5 0,-4-7 0,-7-2 0</inkml:trace>
</inkml:ink>
</file>

<file path=ppt/ink/ink1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23:36.3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1 9767,'-15'7'1281,"3"5"0,5-2-833,7 1 0,0 1 311,0 5 0,0-4-407,0 5 1,0-5-234,0 10 0,-6-2-94,0 2 1,0-3-278,6 3 1,0-4-600,0-2 1,0-5 453,0-1 0,0-5-1754,0 6 1376,0-9 1,2 5 201,4-8 1,-2-8 572,7-3 0,9-20 0,7-5 0</inkml:trace>
</inkml:ink>
</file>

<file path=ppt/ink/ink1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23:36.8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174 1 7949,'17'0'736,"0"0"1,-5 0 2585,-1 0-2430,-7 0 0,6 1-521,-4 5 0,-5-2-39,5 8-327,-4 7 25,-2 0 0,-2 14-158,-4-4 1,-3 3-470,-8 3 1,-1-1 251,1 1 0,0-6-334,-1 0 0,1-8 114,0 2 1,0-6 115,-1-5 0,3-3 154,3-3 119,-3-4 1,7 4-1,-3-12 0,-3-4-75,9-7 0,-1-2-130,6-4 1,2-4 146,3-8 1,7 3-41,11 3 1,-4-2 285,4 8 1,2 0-101,-2 6 0,0 1 238,-5 5 0,-1 1 243,0 4 1,-5 4 353,-1-3 1,-7 5-182,2 5 1,-4 5 323,-2 7 0,0 3-228,0 3 1,-8 3-264,-3 9 1,1 0-171,-2-1 1,3-5 5,-3 0 1,3-8-29,3 2-152,4-4 1,2-3-137,12-5 1,3 3-96,2-9 1,8 1-199,4-6 0,0 0-95,5 0 1,-9 0-369,10 0 1,-12 0-2436,0 0 3272,-4 0 0,-1 0 0,-1 0 0</inkml:trace>
</inkml:ink>
</file>

<file path=ppt/ink/ink1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23:37.0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36 7949,'0'-10'5212,"0"-5"-3425,0 13-692,0-6 775,0 8-1601,8 0 0,1 2-500,9 4 0,-7 3-1452,1 9 0,-1-1 1072,7 0 0,-7 8-1516,1 4 2127,-9-4 0,13 8 0,-7-7 0</inkml:trace>
</inkml:ink>
</file>

<file path=ppt/ink/ink1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23:37.6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0 450 7948,'2'-10'-99,"4"4"1,-2-1-38,7 1 1,9-8 477,8 3 1,7-5 425,5-1 0,5 0-284,6 0 0,1-1-127,0 1 0,6 2-308,0 3 0,1-3 110,-1 3 1,-10 3-860,4-3 1,-12 6-19,0-5 0,-3 5-457,-3-6 0,-1 7 576,-4-7 599,-4 1 0,-10-1 0,-3 1 0,-6 5 0,-12-6 0,-4 8 0,-7-1 0,-2 3 0,-4 2 0,3 0 0,-3 0 0,4 7 0,2 5 0,0 5 0,-1 6 0,3-2 14,3 8 0,-1-2 331,7 2 0,-5 9 380,5-3 1,0 3-283,6-3 1,-6 0-151,1-1 0,-1 7 8,6-1 0,0-5-215,0-7 0,-6-7-837,0 3-1524,1-5 1920,-3-2 1,-2-7 33,-7-5 1,0-12 456,-1-11 0,3-7 144,3-9 1,-3-6 1115,4-1 0,3-5-665,2 6 1,4-8 690,2 2 0,10 3-653,7 3 1,2 1-356,10-1 0,8 4-335,9-5 0,0 7-328,6 5 1,-2 4-1693,13 8 0,-5 1 1941,5 5 0,8 3 0,8 8 0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48:14.3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191 156 8018,'-27'-19'1539,"10"11"0,3 18-2911,8 7 0,1-5 782,5-1 418,0 1 1,-2 3 332,-4-3 1,4 3 597,-4-3 0,-2-3-248,3 3 1,-1-6-107,6 5-8,0-7-86,0 4-511,0-8-120,0 0 111,8-8 1,-5-3 55,9-13 0,-2 5-93,1-4 1,3 2 83,-9-2 1,1 4 53,-6-4 1,0-2 433,0 2 1,-2 0-146,-4 5 1,-3 3-347,-8 3 0,-7 5 165,1 7 0,-15 0 0,2 0 0</inkml:trace>
</inkml:ink>
</file>

<file path=ppt/ink/ink1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23:39.1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312 39 10199,'0'-18'0,"0"5"0,2 5 0,2 10-639,1 6 1,1 3 426,-6 7 0,-2-1 212,-4 0 1,-3 6 297,-8 0 1,-1 6-159,1-6 0,0 6 119,-1-6 1,7-2-260,-1-9 0,8 3-152,-1-3 1,5-5-25,5-1 187,5-4 0,7 4-512,1 0 0,1-1 145,4-5 0,-4 2 223,4 4 0,2-2 17,-2 7 1,-2-5 208,-9 6-91,3-1 1,-13 7 141,4-1 0,-4 0-90,-2 0 0,-6 6 69,0 1 0,-13 0 8,2 0 0,-6-3-68,0 8 1,-4-5 122,-8 11 1,-1-10-80,-5 10 0,11-7 231,-5 1 0,4 2-29,-3-8 1,13 0 10,3-6 1,7 1-216,-1-1 0,5-5-64,7-1-382,0-7 1,13 4 203,4-8 0,12 0-449,0 0 1,11-2 246,6-4 0,4-2-61,2-3 1,-2-3 241,-4 8 0,-3-5 237,-9 5 1,-1 0-66,-4 6 381,-4 0 360,-8 8 0,-7 2-361,-5 7 0,-5 0 294,-5 1 1,-5-1-277,-7 0 1,-8 2-357,-4 4 0,4-5 8,2-1 0,-2 0-178,2-5 0,0-4 0,5-3 0,1 3-145,0-2 1,5 0-1225,1-6 1050,7 0 0,-4-8-3,8-4 0,0 3-293,0-3 810,8 1 1,2-1 9,7 1 1,-6 7 190,1-2-13,-1 4 1,5 10 388,-5 3 1,-3 5 90,-8 1 0,0 0-285,0 1 1,0-1 332,0 0-515,0 8 1,0 0-331,0 4 1,-2-10-306,-4-7 1,2-1-462,-7 6 1,1-5 190,-1 0 0,-5-9-435,5 3 1,-3-2 208,3 2 1,-4-4 848,3 3 0,-9-5 0,-2-5 0,0 1-54,5-8 1,1 8-5,0-1 0,0 3 56,-1 2 1,3 2 252,3 3 1,-3 5 288,4 7 0,3 1 620,2-1 0,4 0-67,2 1 1,0 5-527,0 0 0,6 0 248,0-6 0,7 4-309,-1-4 1,9 8-43,2-13 0,8 5-231,-3-11 1,5 6-286,2-7 1,5 1-213,0-6 0,6 0-465,-5 0 0,5-2-1276,-6-4 0,8 3 2005,-2-9 0,-3 0 0,-1-5 0</inkml:trace>
</inkml:ink>
</file>

<file path=ppt/ink/ink1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23:39.7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17 7969,'-10'0'0,"-13"-7"0,4-3 0</inkml:trace>
</inkml:ink>
</file>

<file path=ppt/ink/ink1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23:40.1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53 11648,'2'-10'1728,"4"4"0,-2 3-554,7-3 0,-1 2-683,1-8 0,5 9-408,-5-3 1,-1 4-69,1 2-279,1 0 1,0 0-239,-1 0 0,-5 0-845,5 0 0,-7 8-662,2 3 0,2 4 985,-3 3 1,1 1-464,-6 4 1487,0-4 0,-7 14 0,-3-6 0</inkml:trace>
</inkml:ink>
</file>

<file path=ppt/ink/ink1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23:41.0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191 17 9947,'-12'6'0,"4"0"0,6-4 0,10-4 0,6-4 0,5 0 1037,4-1 0,-4 5-1155,4-4 0,2 4-708,-2 2 702,0 0 0,-7 2-238,-5 4 1,-3-2 157,-8 7 0,-2 6-11,-4 6 0,-4 2 132,-7-1 1,-8 0 39,-4 5 0,-3 2 13,-3-8 1,6 4 169,1-10 1,6 8 258,-1-13-143,4 7-658,9-9 273,3-1 0,9 5 103,3-9 0,5 1 58,7-6 0,8 0-12,4 0 0,2-6-24,-2 1 1,1-1 109,-6 6 1,4 0-96,-5 0 1,-5 0 268,-7 0-219,1 0 1,-3 8 43,-3 3 0,-6 1-7,-6 5 0,-5-4-48,-12 10 0,2-1 6,-8 1 0,0 2 43,-6 3 1,-3-3-1,3-7 1,-1-1-108,13 0 0,0 1 78,6-1 0,5-7-152,0-5 42,9 5-124,-5-8 0,10 7 166,4-3 0,-3-4 141,9 4 0,0-4-69,5-2 93,0 0 1,0 6-73,1-1 0,-7 3-35,1-2 1,-8-2 115,1 7 0,-3 1 116,-2 5 1,-7 0 196,-5 1 1,-3-1-132,-3 0 0,1 0 47,0 1 1,0-1 65,-1 0-268,1 1 1,5-3-846,1-4 501,7 5-266,-4-14 204,8 5 0,2-7-23,4 0 0,-2 0 9,7 0 145,1 0 190,5 0 477,1 0 19,-9 0-68,-1 0 329,-1 0-275,-5 0-325,6 0-126,-8 8-392,0-6-294,0 6 0,0-6 98,0 3-289,0-3 487,0 6 1,8-8-253,3 0 0,14 0 17,10 0 1,7-10-86,10-7 1,13-8 87,5-9 0,10-1-361,1 0 0,2 1 497,-3-1 0,1 1 222,-12-1 0,2 8 150,-13 4 0,-2 4-87,-10 2 0,-10 7 977,-7 4 1,-2 2 676,2-1-475,-4 3 1,-10-4-632,-3 12 0,1-2-133,-7 7 1,0-5-45,-6 5 0,0 1-335,0 5 1,0 2-634,0 4 1,-8-1 373,-4 6 1,-3-6-1029,-2 1 0,-6 2 322,0-2 1,-2 0 97,2-6 0,-4 0 394,-8 1 0,6-7 489,0 1 0,1-9 0,-15 13 0,-1-7 0</inkml:trace>
</inkml:ink>
</file>

<file path=ppt/ink/ink1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23:41.2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70 8843,'2'-16'0,"3"3"0,7 1 0,5 1 2619,6 1-2473,-11 2 1,9 16 69,-15 4 1,0 5 280,-6 6-329,0 4 1,0 15 102,0 4 1,0 6 122,0 6 0,-8 5-240,-4 12 1,-3-2-314,-2 8 1,5-8-873,1 2 0,7-12 553,-2-5 1,4-6-606,2-6 0,0 0 224,0-11 0,2 1-518,4-13 1377,-4-8 0,21-7 0,-4-8 0</inkml:trace>
</inkml:ink>
</file>

<file path=ppt/ink/ink1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23:41.7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70 173 7905,'17'-26'0,"2"1"808,4 7 1,-1 1-543,6 0 1,1-1 989,6 1 0,-6 6 170,-1-1-883,-6 8-491,3-4 0,-16 10-239,-3 4 0,-6 6-80,-6 11 1,-11 4-319,-12 7 1,-2 7-400,2-1 0,-7 0 439,7-5 1,-4-1 58,16 1 1,-2-6 133,13 0 1,0-8 150,6 2 1,0-4 56,0-2 0,8 1 131,4-1 1,1 0 266,-1 1 1,3-1-179,-3 0 1,-5 0 505,-1 1 0,2-1-287,-3 0 0,1 1 304,-6-1 1,0 0-212,0 1 0,0 5-57,0 0 1,-6 5-141,1-4 1,-1 4-199,6-5 0,0 8 9,0-2 1,0-2 118,0 2 1,2-6 72,4 6 0,-4-8-88,3 2 1,-3 2-50,-2-2 1,0 0-4,0-6 0,0 2 4,0 4 0,-2-3-113,-3 3 0,-5-6-311,-7-6 0,-6 3-536,-1-8 1,0 1 413,0-1 0,5-6 488,-4 0 0,4-15 0,2-12 0</inkml:trace>
</inkml:ink>
</file>

<file path=ppt/ink/ink1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23:41.8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 67 11096,'-2'-23'5637,"-4"0"-5896,12 8 0,-6 9-767,11 12 0,-1 15 1026,-4 19 0,-4 5 0,5 14 0</inkml:trace>
</inkml:ink>
</file>

<file path=ppt/ink/ink1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23:43.4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364 171 7957,'10'-17'-210,"-5"-1"105,-3 9 0,0-5 597,4 9 0,-4-3-122,4 2 1,-2 4 747,1-4-313,-3 5-569,6 1 0,-8 7-11,0 5 1,0 5-15,0 6 1,-2 2-214,-4 4 0,4 4 95,-3-5 0,-3 3-644,2-2 1,-2 2 309,3-8 1,3 0-991,-4-6 911,4-7 0,2-1 130,0-3 0,0-6 88,0 0 0,0-4 17,0-13 1,8 2-75,3-14 0,5-2 30,1-9 1,6 1 157,0-7 1,6 8 30,-6-3 1,6 11 69,-6 1 0,2 8-53,-2-2 0,-10 11 232,5 6-171,-5-3 1,-1 7 209,-1-4 1,-7 12-22,2 5 0,-6 7-130,-6 5 0,-4 4-459,-7 7 1,0 7 170,-1-1 1,-5 0-271,0-5 1,0-1 116,6 1 1,0-8-14,-1-4 1,9-4-13,3-2 1,-2-5-19,3-1 0,-3-7 332,2 2-77,4-4 0,-5-4 116,7-4 0,7-3-27,5-9 0,3 3-69,2 4 0,3-5 95,3 5 1,-4 1 126,4-2 0,-10 9 286,-1-3 307,-1 4-433,-1 2 1,-2 2-102,-8 4 0,0 3-213,0 9 1,-2 1-76,-4 4 1,-9 4-353,-8 7 0,-6 7 203,6-1 0,-8 2-36,2-1 1,2-3-8,-2 8 0,3-7-58,-3 1 1,2-4 252,4-1 0,9-2-132,-3-4 0,5 1 254,1-7 1,-2 0-145,7-5 138,0-1 248,-2 0 246,6-7-221,-5 5 85,-1-13-267,6 6 16,-13-8-731,13 0 95,-6 0 265,16-8 0,1-1 29,9-9 1,-1 7-74,0-1 1,1 8 162,-1-1 0,-6 3 271,1 2 450,-1 0-511,7 0 1,-7 7 121,1 5 1,-6 3-40,5 3 0,-5-1-112,5 0 1,-7 0 85,2 1 1,2-1-17,-3 0 1,3 1-96,-2-1 1,-4-6-103,4 1 0,-3-6-78,3 5 0,-2-5 41,8 6 0,-7-9-21,7 3 0,-6-4 149,5-2-304,1 0 1,5-2-73,0-4 0,-7 3-499,-4-9 221,3 8 297,-7-11 0,-2 13-164,-11-4 0,-10 4 74,-3 2 1,-12 8 347,1 3 1,-5 5-174,0 1 1,-5 0 947,-6 1 1,6-1-54,5 0 0,4 1 271,1-1 1,6-6 35,0 1 128,8-1-1134,-4 7 22,16-1 1,1-5 4,8-1 1,0-5-8,0 5 1,8-1-47,3 1 0,6 5 127,6-5 0,4-1 192,8 2 1,1-9-112,5 3 1,5-4 162,12-2 1,9 0-375,8 0 1,13-11-251,-1-1 1,9-13-116,-4 8 1,6-2-436,-6 7 1,-3-1-826,-15 7 1,1-6 1629,-11 6 0,-1 6 0,-1 6 0,-5-2 0,1-2 0</inkml:trace>
</inkml:ink>
</file>

<file path=ppt/ink/ink1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23:44.3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552 329 12507,'17'-7'840,"6"3"-861,0-8 1,8 1 397,-2-7 0,3 1-83,3 0 1,-1 1-789,1 5 1,-8-4-136,-4 3 0,-4 2-499,-2-1 0,-1 5 567,-5-5 0,-3-1-243,-8-5 1,0 5 334,0 1 1,-2-3 145,-4-9 1,-3 10 413,-9-5 0,1 7-194,0-1 0,0 5 348,-1 7 0,7 0-49,-1 0 0,3 2 152,-3 3 0,-1 5-48,7 7 0,-6 2 73,7 5 0,-7 2-71,6 9 1,-7 0 40,1-1 1,-3 8-125,-2 5 0,-1 8-32,1 3 0,0 0-410,0-7 1,1 1-1,5 0 1,-3-2-135,8-4 1,1-5 103,5-13 1,2-3-102,3-7 0,7-3 111,11-3 0,-2-7 91,8-10 1,0-7-108,5-11 0,1 2 26,-1-8 0,-5 2 282,0-2 0,-8-1 216,2 7 0,-5 0 774,-7 5-746,4 9 0,-13-1 648,4 4-440,-4 4 0,-2-3 261,0 10 1,-2 7-610,-4 11 0,4-2 44,-3 8 1,-3 2-296,2 9 1,0-4-120,6 5 1,0 1-157,0-2 0,0 3 138,0-3 0,0-3-215,0 3 1,0-9-25,0-3 1,0-6-904,0 1 510,0-4 571,-7-2 1,3-7 778,-8-4-130,1-5 0,-6-6 362,-1-1 0,7-7-331,-1 1 0,7-9 232,-7-2 0,8-2 102,-2 2 0,4 4 292,2-5 1,2 0-699,4 0 0,-2-4-72,8 5 0,1 0-356,10 5 0,-4-5 46,4 0-41,-4 0-497,-1 6-1503,-9 7 1220,-1 2 0,-12 16-346,-7 4 0,-10 11 470,-20 6 0,-3 3 767,-8 3 0,0-8-207,0-4 1,-1 2 194,-5-2 1,6 0 71,0-6 0,6 0 127,6 1 0,3-7 522,-3 1 1,3-1-77,3 7 0,-1-7 378,1 1 1,7-7-182,4 7 0,3-8 193,3 2-731,0 3 0,5-5-122,1 8 1,7-7 27,-2 7 1,10-6 190,2 5 0,9 1 204,2 5 0,10-2 43,14-3 0,7 3 175,15-3 0,4-5-449,20-1 0,-5-2-325,11 2 1,1-4-162,-2 4 1,4-5-411,-9-1 1,3 0-519,-9 0 1,-3 0-292,3 0 0,0 0 1343,5 0 0,-3 0 0,0 0 0,3 0 0,2 0 0,5 0 0</inkml:trace>
</inkml:ink>
</file>

<file path=ppt/ink/ink1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23:47.2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183 69 8113,'-18'0'9,"1"0"386,0 0-9,0 0-897,-1 0 315,9 0-123,-7 0 363,7 0 96,-9-7 0,7 3 164,-1-8 313,8 9-673,-3-13-311,-1 14 367,6-5 0,2-1 0,10-2 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48:15.5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53 8195,'-16'-12'2271,"5"1"-1589,-5 7-604,15-4-296,-7 8 1,10 2 246,4 4 0,5-4 186,12 4 1,-2-4 67,8-2 0,8 0 72,9 0 1,0-2-235,6-4 1,-2 4-206,13-4 1,-1-2-473,1 3 1,2-1 360,-7 6 1,0 0-364,-7 0 0,-6 0 295,-5 0 1,-4 0-135,-1 0 1,-8 0-103,-4 0 0,-10 2-40,-1 4 1,-8-3 196,2 9 0,-4-6 342,-2 5 0,-8-7 0,-2 12 0,-7-7 0</inkml:trace>
</inkml:ink>
</file>

<file path=ppt/ink/ink1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23:48.6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467 208 8074,'0'-17'0,"0"0"0,0-1-83,0 1 1,2 6 172,4-1 1,3 1 361,9-7 0,-1 7-109,0-1 1,8 3 21,4-3 1,-2-1-227,2 7 1,0-6 21,5 7 0,1-1-202,-1 6 1,-5 0 122,0 0 1,-6 0-201,6 0 1,-8 0-227,2 0-180,-4 7 394,-1 3 1,-3 7-60,-4 1 1,-1-7 95,-4 1 1,-4-1-17,3 7 0,-3-1 97,-2 0 0,0-3-66,0 3 1,-2-4 210,-3 10 1,1 4 132,-8 2 0,1 0 137,-6 6 1,-7 3-154,1 14 1,-5 5 15,5 1 0,-6 7-67,6-1 0,0 1 30,5-1 0,1 1-220,0-7 1,5-1 119,1-5 0,7-8-215,-2-3 1,4-11-46,2-1 1,0-13-131,0 1 77,0-4 41,0 5-144,0-9-33,0-1 0,0-10 171,0-4 0,0-5 59,0-12 1,8-12-564,3-11 1,12-6 177,6-6 1,10-3 14,1-8 1,8 7 198,-2 5 1,4 5 71,2 6 0,-8 9 220,-3 8 0,-13 14-12,-5-2 1,-3 11 995,-3 0-650,0 4 322,0 2 0,-5 10-207,0 7 0,-9 2-47,3 10 1,-2 0-75,2 6 1,-4-1 35,3 1 0,-3 1-258,-2 5 1,6-5-186,0 4 0,0-3-343,-6-2 1,0-3 251,0-3 0,0 2-358,0-8 1,-2 0 187,-4-6 1,-2 0 13,-3 1 1,-5-9 96,5-3 1,1-4 94,-1-2 0,-1-2-120,-5-4 1,0-5-55,-1-12 1,7-4 250,-1-8 1,8 1-73,-1-1 0,3 1 457,2-1 0,0 8-94,0 4 1,0 4 326,0 1 312,0 9 692,0 1-672,0 8-490,0 0 1,0 8-447,0 3 1,0 5 113,0 1 0,0 0-73,0 1 0,0-7-416,0 1-56,0-1 0,0 1-142,0-1-263,0-7 566,0 4 1,2-10 87,3-4 1,-1 2 9,8-7 0,-6 5-127,5-6 458,-7 9 318,4-13 565,-8 14-670,0-5 0,-8 7 153,-4 0 0,-9 7-167,-2 5 0,-8 3-82,3 3 0,-5 5-706,-2 0 1,1 5 322,-1-4 0,1 4-320,-1-5 0,0 0-117,1-5 1,-1-7-487,1 1 0,5-8 545,0 1 0,6 3-33,-6-2 1,6-2 320,-6-10 1,6 2 259,-6-7 1,1-1 464,-7-5 1,6 5-426,0 1 0,1-1 237,-7-5 1,6 5 106,0 1 1,8 7 297,-2-2 1,2 4-218,-2 2 0,4 0 117,-4 0 1,3 2-206,3 4 1,0 4-180,0 7 0,-1 2 185,1 4 0,2-4-51,3 4 1,-1 2 354,7-2 1,0 2-169,6-2 0,10 2 30,7 4 0,10-2-213,13-4 1,14-5 61,15-1 1,16-2-572,13-9 1,-46-3-1,1-2 61,5-3 1,0-2 0,-1 0 0,1-2-308,5-2 1,1-1-1,-3 1 1,-1-1 370,-2 0 0,-1 1 1,-3 2-1,-2 0-2220,46-6 0,-8 7 210,2-7 2007,-3 8 0,-7-3 0,1 7 0,0 0 0,-3 0 0</inkml:trace>
</inkml:ink>
</file>

<file path=ppt/ink/ink1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23:49.1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51 87 8028,'9'-17'581,"6"0"1,-5 1 262,7 5 0,3-3-270,3 9 0,-2-1-20,8 6 0,-6 2 46,6 3 1,-8 5-182,2 7 0,-4 8-190,-2 4 0,-1 4-164,-5 1 1,-3 1-224,-8 0 1,0 1 252,0 4 1,-2-3 148,-4 3 0,-3-3-1641,-9-3 1,-1-1 656,-4-4 1,2 2-254,-8-8 1,2-2 391,-2-10 1,-1 3 168,6-8 0,-4-1 262,5-5 0,0-5 245,5-1 1,7-13-59,-1 1 1,8-5 150,-1 0 0,5 2 236,5-8 0,11 6 593,7-6 0,7 6-201,-1-6 1,6 6-415,5-5 0,-3 6-401,3-1 0,2 10-405,-1 1 0,-1 9-1762,-5-3 2186,7 4 0,-6 2 0,7 0 0</inkml:trace>
</inkml:ink>
</file>

<file path=ppt/ink/ink1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23:49.4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35 8175,'10'-8'0,"-5"-4"1238,-3 5 1823,6-1-2283,2 8 0,1 0-337,1 0 1,-8 2-14,1 4 0,-3 11-184,-2 12 0,-2 5-655,-3 7 0,-5 3 130,-7 8 1,-1 2-146,1 3 1,0-5-525,-1 0 0,3-2-539,4-10 1,1-1-489,4-10 968,4 3 1009,-5-13 0,-1-1 0,-2-11 0</inkml:trace>
</inkml:ink>
</file>

<file path=ppt/ink/ink1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23:50.0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1 295 7967,'25'-27'0,"-4"-4"261,8 8 0,5-2-38,7 2 0,7 4 37,-2-4 0,4 3-37,1 3 1,-4 0-57,-1 0 1,-8 1-1,3 5 1,-5 1-17,-1 4 0,-7 4-11,1-3 1,-8 3-148,2 2 0,-3 0-191,-3 0 0,0 0 110,1 0 1,-7 0-171,1 0 0,-7 0-68,7 0 48,-8 0-7,11 7 218,-5 3 0,1 1 60,1 1 0,-6-6 159,5 5 1,-5-1-147,5 1 1,-5 5 135,6-5 1,-7-1-74,7 1 0,-6 1-19,5 5 0,-7 1 119,2-1 0,2 0-61,-3 0 1,1 7 108,-6-1 1,0 5-77,0-5 1,0 6 151,0-6 0,0 14 20,0-3 1,-2 5-99,-4-5 1,4 7 29,-3-1 1,-3 8-58,2-2 1,0 4-85,6 2 0,0 0 63,0 0 1,0 0-20,0 0 1,0 0 50,0-1 0,0 7-7,0 0 0,0-1 344,0-5 1,0 0-144,0 0 1,0-6-23,0 0 1,0-2-145,0 3 1,0 1-218,0-8 1,0 6 105,0-6 0,-1 6 122,-5-5 0,2-1-122,-8-5 0,9-1-211,-3 1 1,-2-6 432,2 0 1,-5-6-127,5 5 0,-2-12 26,3 1 1,3-3-34,-4 3 0,2-8-1109,-2-3-139,4 4-725,-5-8 1055,7 5 1,-2-7-436,-4 0 0,0-7-46,-11-5 0,4-5 559,-11-6 0,-2-6 635,-3-11 0,-12-4 0,-3-8 0</inkml:trace>
</inkml:ink>
</file>

<file path=ppt/ink/ink1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23:50.8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243 243 7967,'17'-19'-4,"0"-4"1,-5 4 66,-1-4 0,-5 1 241,5-1 0,-5 4 302,6-4 0,-8 10 569,1 1-731,-3 1 1,-2-1 371,0 1-391,0 7-1035,0-4 257,0 8 0,-7 8-322,-5 3 0,4 5 351,3 1 0,-3-6-163,2 1 0,0-6-77,6 5 1,0-5 72,0 6 0,2-9 410,4 3 1,-2-4 80,7-2 1,3 2 151,9 4 0,-4-4 36,4 3 1,-4-1 185,-1 2 1,-1-4-149,0 4 0,-5 1 135,-1-1 0,-7 8 280,2-3 1,-4 4-177,-2 3 1,-10 1-388,-7 4 1,-10 6-170,-13 11 0,-4-3-364,-8 3 0,0-3 329,0-3 0,8-1-99,3-4 1,7-4 24,5-8 0,4-6-286,8 1-11,7-8 107,2 4 146,8-8 0,10-6-97,7 0 0,4-7 123,14 1 0,-6-1 311,5 1 1,5 2 39,-10 5 0,5 3 12,-11-4 1,0 4 110,-5 2 1,-7 0 1140,1 0-548,-8 0-529,3 0 1,-7 8-421,0 3 1,-7 5 132,-5 1 0,-9 0-234,-2 1 0,-8-1-101,2 0 0,-3 0-279,-3 1 1,1-1 301,-1 0 0,10-5 90,8-1 1,1-5 372,11 6-187,-1-9 104,6 13 0,7-14-26,5 4 0,5 1 23,6-1 1,-2 0-3,8-6 0,-8 2 9,2 3 0,-3-3-36,-3 4 0,0 2 70,1-2 0,-3 1-188,-4-1 103,5 4 1,-14 7-182,4 0 1,-5 1 109,-1-1 0,0 0-122,0 0 0,-5 1-15,-1-1 0,-8 0-90,3 1 0,3-7 20,2 1 139,5-1 203,1 6 1,1-1-124,5-5 0,-2 3 733,8-8-419,-9 7 1,11-9 65,-8 7 0,-1-5 150,-5 6 1,-7-1 426,-5 6 0,-11 1-262,-6-1 0,-3-2 140,-3-3 0,2 3 152,5-3 0,3 1-406,7-1 0,7-3-571,-1-3-89,8-4 1,-1 12-58,10-9 1,13 1-65,11-6 1,13 0-290,10 0 1,9-8 148,14-3 345,4-4 0,-29-1 0,2-1 0,1-1 0,-1-1 0</inkml:trace>
</inkml:ink>
</file>

<file path=ppt/ink/ink1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5-21T02:24:01.28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1 450,'0'-46,"8"5,-7 24,15 0,-7 0,16-8,2 5,8-12,7 5,2-8,8 1,-8 7,6-6,-13 22,5-13,-7 15,-1-1,1 3,0 7,7 0,2-8,0 6,-2-6,-7 8,0 0,-8 0,-2 8,-8 2,0 15,0 1,1 9,-1 7,-7-5,5 5,-13 0,6 3,-1 6,-5 1,6-7,-8 4,0-4,0-1,-8 6,-1-6,-16 8,-2-8,-8 6,1-6,-1 8,-7-8,-10-1,-2-1,-13-13,5 11,1-21,-6-1,13-11,-14 1,15-6,1-2,10-17,7-10,0-16,8-9,2-9,8 0,8-7,1 14,8-5,8 15,9-6,10 6,23-1,4-5,22 6,3 0,-32 22,0 2,42-7,5 10,-23 9,4 8,-29 0,4 15,-23 4,-2 16,-16 7,-1 10,-8 10,0 7,-8 0,-1-8,-8-1,-8-16,-2-1,-16-9,-1-7,-8-2,0-15,1-10,-9-10,6-7,2-1,2 1,22-8,-5 6,16-6,7 0,2 6,8-14,16 6,3-7,23-1,2 0,16 1,9-1,2 8,6 10,-15 17,-3 25,-22 19,-12 33,-18 4,-12-30,-5 0,-17 29,-25 5,-9-31,-16-4,-2-31,-7-4,7-30,10-12,17-33,19-15,16-11,17 9,17 14,10 7,13-2,4 12,8 6,2 5,4 6,-2 6,7 12,58 3,0 12,-56 8,3 7</inkml:trace>
</inkml:ink>
</file>

<file path=ppt/ink/ink1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5-21T02:24:04.68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0 364,'39'-18,"-9"9,-22 1,2 0,15 6,-6-13,6 13,7-13,-3 13,13-14,1 7,1-8,8-1,0 9,0-7,-1 7,1-1,0-5,0 13,0-6,0 0,0 6,0-5,-8-1,6 6,-6-6,8 8,0-7,0 5,-1-6,1 8,0-8,0 7,-8-7,-1 8,-1 0,-6 0,7-8,-9 6,8-5,3-1,7 6,7-6,-5 1,13 5,-5-6,-1 0,6 6,-5-5,-1 7,-1 0,-8 0,0-8,0 6,-8-6,6 8,-6 0,8 0,0 0,0 0,-1 0,1 0,-7 0,-3 8,0-6,-5 6,13-8,-6 0,8 0,-1 0,1 0,-7 0,4 0,-12 0,13 0,-14 0,14 7,-13-5,5 6,-7 0,-1-6,1 5,0-7,-1 8,1-6,-8 6,5-8,3 0,1 0,14 0,-13 0,5 0,-15 0,-10 0,-1 0,-7 0</inkml:trace>
</inkml:ink>
</file>

<file path=ppt/ink/ink1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5-21T02:24:06.26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2871 53,'37'-27,"3"10,-28 9,11 8,-14 0,8 0,1 8,-9 1,7 16,-14 2,13 15,-5 2,7 8,0 0,1 0,7 0,1 0,9-8,0-2,-9 1,-1-7,-7 14,-9-6,7 0,-14 14,5-12,1 14,-6-8,13 0,-13-1,6 1,-8-8,0 6,0-13,8 13,-6-14,5 14,-7 2,-7 2,-3 13,0-5,-13 7,12-8,-14 7,7-15,1 7,0-8,0 0,-8 0,-2 0,-8 7,1-5,-1 13,0-5,1-1,-1 6,1-13,-1 6,-7-8,5 0,-5-1,0 1,-10 0,-2 8,-13-6,5 5,-7 1,8-14,-7 11,7-20,-8 5,7-7,-5-1,13-7,-13 6,5-6,-7 0,0 5,-8-5,6 8,-13-1,20-7,-11 6,21-21,-5 11,15-14,-6 9,6-1,-16 0,6 8,-5-6,-1 6,6-7,-5-1,7 0,8 0,-6-7,5 5,1-13,2 6,0 0,5-6,-5 13,7-13,1 6,-1-1,8-5,-5 6,12-8,3 0,2 0,-3 0,-1 0,-6 8,8-6,0 5,-8 1,13 2,-11-1,14-1</inkml:trace>
</inkml:ink>
</file>

<file path=ppt/ink/ink1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25:27.6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0 173 8288,'0'-11'-951,"0"-1"489,0 8 424,0-11 0,2 7 212,4-3 39,-4-5 153,13 7-156,-13-9 87,13 1-151,-13 0-19,14 7 0,-14 1 208,3 3 180,-3 4-408,-2-6 1,0 10 3,0 4 1,6 4 231,0 7 0,0 0-123,-6 0 0,5 6 64,1 1 0,2 4-110,-2-5 1,-4 6-55,3-6 0,-3 6-6,-2-6 1,6 0-180,0-6 1,0 1-163,-6-1 276,0 0 1,1-1-336,5-5 199,-4 5-354,6-14 102,-8 5 0,0-7-120,0 0-2,8 0 0,-7-7-79,5-5 0,4-9-254,1-2 1,5-8 793,1 2 0,8-3 0,2-3 0</inkml:trace>
</inkml:ink>
</file>

<file path=ppt/ink/ink1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25:28.6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1021 1 8660,'0'11'302,"0"1"1,-2-1-453,-4 7 1,-3-1-216,-9 0 1,1 8 159,0 4 0,-2-2 25,-4 2 1,1-1 33,-6 7 0,6-8 44,-1-4 0,4 2-14,2-2 0,-4 0 224,3-6 1,-3-1-123,10-5 1,1 5 201,-1-5 1,7-1 131,-2 1-257,-4-7 1,9 6 107,-5-4-90,4-5-18,2 15 1,2-14-61,4 4 0,-5-3-28,5 3 17,-4-4 0,0 6-10,4-8 0,-4 2 6,3 3 1,-1-3 31,2 4 40,4-4 1,7-2-55,0 0 1,-5-2 50,-1-4-155,1 4-4,5-5 24,0 7 1,-7 2-375,-4 3 269,-4 5 0,-2 13 111,0 0 0,-8 0-152,-3-6 1,-5 7 67,-1-1 0,0 0 166,-1-6 1,1 0-3,0 1 1,-1-3 212,1-4 1,0 5-32,0-5 227,-1-3-269,1 7 0,7-11-1,5 8 217,-5-8-264,8 3 0,-4-7-142,12 0 1,-2 0 173,7 0 1,-5 0-11,6 0 0,-1 0-49,7 0 1,-1-5 7,0-1 0,6-6-61,0 6 1,0-5 55,-5 5 0,-1-2-265,0 3-20,0 3-36,1-6 1,-7 8 149,1 0 0,-8 8-231,1 3 248,-3 5 1,-4 1-18,-3 0 0,-3 1 40,-4-1 0,-3 0-30,4 0 1,-5 7 32,-1-1 1,-6 5-63,0-5 0,-6 8-12,6-2 1,-8 4 39,2 1 0,-3 3-12,-3 3 0,0-3 27,1 3 1,5-11 5,0-6 1,8-4 226,-2-2 0,4-1-148,2-5 1,7-1 276,4-4 0,2-4 179,-1 3-269,3-3-94,-6-2 1,16 0-1,3 0 1,6 0 57,7 0 0,2-6-17,9 1 1,2-9 92,3 3 0,4-10-136,8-2 1,2-2-135,3 2 0,-3 3-75,4-3 0,-12-2-217,-6 2 1,3 6 134,-3 5 1,-2 1-176,-9-6 0,-4 1-145,-8 5-40,1-5 308,-9 7 1,-9-9 237,-11 1 0,-5 7 0,-1 5 0,-6 1 0,0-2 0,-6 4 0,6-4 0,0 5 0,6 1 0,0 0 0,-1-6 82,1 0 0,7-2 390,5 3-75,-5 3 1,8-8 126,-4 4 57,4 4-295,2-5-344,0 7 61,0 0-191,-7 0 1,-1 7 137,-4 5 0,-3 3 36,4 3 0,-7 1 224,-5 4 0,2 4-91,-8 7 1,0 7-38,-5-1 1,-8 10-48,-5 2 1,3 2 17,-2 9 1,0 0-672,-6 7 0,0 1 448,0 4 0,6-4-296,0 4 1,10-14 172,1-9 0,8-4 62,10-13 0,0 1 231,-1-13 0,7-2 0,-1-9 0,8 3 0,-3-5 0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48:15.7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1 226 8195,'13'-2'0,"5"-4"0,-1-4 828,17-7 1,1 0-365,17-1 1,4 7-258,13-1 0,8 7-68,3-7 0,3 6-304,-2-5 0,-3 1 124,-3-1 0,-3 3 122,2 8 0,-2 0-521,-3 0 0,-12 0 29,1 0 1,-16 0-308,4 0 1,-7-6 369,-5 0 0,-7 1-42,-4 5 0,-3-2-4,-3-4 0,-8 2 394,-3-7 0,-4-1 0,-2-5 0</inkml:trace>
</inkml:ink>
</file>

<file path=ppt/ink/ink1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25:29.0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18 8288,'-10'0'-163,"3"-8"0,5 6-668,-4-3 609,4 3 150,-6 2 186,8 0 0,0 2-81,0 3 0,0 5 201,0 7 1,0 8-4,0 4 0,0 9-119,0 3 0,-5 7-23,-1-2 1,-6-2 31,7 2 0,-3-7-71,2 1 0,4-3-173,-3-3 1,3-7-110,2-4 1,0-4 94,0-1 0,0-7-135,0 1-30,0-8-298,0 3 429,0-7 0,0-2 67,0-3 0,0-11 104,0-7 0,7-8 0,3-3 0,7-10 0</inkml:trace>
</inkml:ink>
</file>

<file path=ppt/ink/ink1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25:29.6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0 138 8244,'10'-17'0,"-2"0"-87,-8 0 0,2 5-49,3 1 0,-3 5 172,4-6 1,-2 6-188,2-5 27,-5 7 241,15-11 15,-14 13 52,13-6-320,-13 8 201,13 0-161,-13 0 0,8 0 70,-4 0-34,-4 0-28,5 0 102,1 0-34,-6 0 8,6 0 91,-1 0-55,-5 0 4,6 0-27,0 0 0,-6 2 4,3 4 39,-3-4-24,-2 5 228,0-7-230,0 8 0,0-4 110,0 7 0,0-5-105,0 6 1,0-6 1,0 5 0,0-5 20,0 5-20,0 1 1,0 5 13,0 0 1,0 1-9,0-1 1,0 6 24,0 0 0,0 8-30,0-2 0,0 3 135,0 3 1,0 7-66,0 4 0,0-1 103,0 1 1,0 0-112,0 6 0,0-2 12,0-4 0,0 2-14,0-8 0,0 0 16,0-5 0,0-2 23,0-4 1,0 1-34,0-7 0,0 0-61,0-5 0,0-1 302,0 0 3,0 1-226,0-1-193,0-8-129,0-1 225,0-8-317,0 0-196,0-8 0,0-1 19,0-8 1,-6 5-151,1 1 1,-7-7 20,6-5 610,1-8 0,-3 5 0,-2-9 0</inkml:trace>
</inkml:ink>
</file>

<file path=ppt/ink/ink1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25:30.2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52 104 8244,'-8'-9'330,"7"-7"1,-9 13-513,4-9 0,4 6 36,-4-5 728,5 7-301,1-12-364,0 15 80,7-15 0,-3 14-104,8-4 1,-7 5 183,7 1-82,-8 0-336,11 0 211,-5 0 1,1 5-516,1 1 387,-8 8 1,5-11-19,-3 9 0,-4-6 79,4 5 0,-4-5 58,-2 6 0,0-7 32,0 7 0,0-6 107,0 5 0,-2-5 72,-4 5 1,2-5-128,-7 6 0,5-7 618,-6 7-243,8-8 235,-11 4-299,13-1-121,-6-5 18,8 6-250,0-8-71,8 0 213,2 0 0,1 0-202,1 0 1,-6 2 13,5 3-143,-7-3 250,4 14 1,-8-7-42,0 9-10,0-1 1,-2 0 0,-4 1 0,-2-1 64,-3 0 0,-5 0-38,5 1 1,1-7 440,-1 1-137,-1-1 453,-5 7-64,7-1-90,-5-7-83,13 5 1,-6-13 103,8 5-41,0-7 70,0 0-771,8 0 0,3-1-23,13-5 0,-3-4-137,7-7 1,3-8 337,10-4 0,3-4 0,8-1 0</inkml:trace>
</inkml:ink>
</file>

<file path=ppt/ink/ink1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25:31.1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364 69 8170,'7'-17'418,"-5"8"-187,6-7-383,-8 14 0,6-7 0,1 5 91,3-2 1,-4 0 1064,5 6-745,-7 0-315,12 0-22,-15 0 90,7 0-55,-8 8 1,0 2 61,0 7 0,-6 0-105,1 0 1,-7 1 83,6-1 0,-5 0-24,5 1 1,-2-3-38,3-4 1,3 5-33,-4-5-213,4-3 0,4 6 87,4-9 1,3 1 56,9-6 0,1 0 63,4 0 0,-4 0-6,4 0 0,-4 0-1,-1 0 1,-7 6-130,1 0 180,-9 7 1,5-3 186,-8 7 1,-2 6-65,-4 0 0,-9 8-55,-8-2 0,-8 3 166,2 3 1,-3-1-19,-3 1 0,-1-4 132,-5 3 1,5-3-122,-4 9 1,3-9 118,2-2 1,3-2-243,3 2 0,0 1 2,12-6 0,-4-1-58,9-6 1,4-6 69,3 1 0,-3-6-334,2 5 0,1-5 77,5 6 1,1-9-34,5 3 1,4-4 73,7-2 1,2 0 102,4 0 0,0-8 48,12-3 1,-2-5 16,13-1 1,0 0 6,6 0 0,-6-1-40,0 1 0,-6 7 148,6 5 1,-9 3-73,-2 2 0,-1 0 370,-5 0-226,-4 0 0,0 5 131,-8 1 1,-7 8-153,-4-3 0,-4-1 63,-2 1 1,0 1-153,0 5 0,-8 0 70,-4 1 0,-3-7-217,-2 1 1,-1-3 70,1 3 1,0 1-259,-1-7 0,-1 0-11,-4-6 1,10 0 0,-5 0 1,5 0 98,-4 0 1,5 0-365,1 0 88,7 0 188,-4 0-385,8 0 190,0 0 681,8 0 0,-4 6 84,7-1 0,-7 9 89,2-3 0,-4 5 117,-2 1-229,7 0 0,-5 1 582,4-1-474,-4 0 1,-2 1-730,0-1 332,0-8-832,0 7 275,0-14-38,0 5 147,0-7-52,0 0 4,-8 0 0,4 0 154,-7 0 0,5 0-7,-5 0 1,-1 6 333,-5 0 0,0 0 0,-1 1 0,1 3 0</inkml:trace>
</inkml:ink>
</file>

<file path=ppt/ink/ink1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25:31.3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0 8170,'-11'0'11,"-1"0"0,6 0 200,-5 0 0,7 2 56,-2 4 1,-1-2 24,1 7 1,-2 1 113,2 5 1,2 2-96,-7 4 1,7-3-69,-2 3 1,4 2 144,2-2 0,0 0-153,0-6 1,2 0-16,4 1 0,4-1-18,7 0 1,2-1-1,4-5 0,4-1-72,8-5 1,1-3-190,5 4 1,5-6-430,11-6 0,-1-3 275,8-9 0,-7 1-950,7 0 1,-9 5 542,3 1 1,-6 7 619,-6-2 0,4-3 0,-6-1 0</inkml:trace>
</inkml:ink>
</file>

<file path=ppt/ink/ink1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25:32.3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9504,'17'7'-483,"1"3"1,-1 7 0</inkml:trace>
</inkml:ink>
</file>

<file path=ppt/ink/ink1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25:32.4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121 1 8187,'-23'0'0,"0"0"0,0 0 49,6 0-49,7 0 0,-5 0 0,5 0 0</inkml:trace>
</inkml:ink>
</file>

<file path=ppt/ink/ink1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25:10.8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121 104 8266,'0'-10'-1141,"0"1"828,0 3 306,-8 4 0,7-7 390,-5 3-22,4 4 245,2-14-395,0 15 27,0-15-123,0 14 79,0-13-3,0 13 53,0-6-314,0 8 26,0 0-65,-8 0 1,4 6 111,-7 0 1,5 5-6,-5-5 0,5 8 8,-6-3 0,6 1 3,-5 5 0,7-4 155,-2 10 1,-1-1-97,1 1 1,0-2 102,6 8 0,0-6-56,0 5 1,0-5-29,0 6 1,2-8-28,4 2 0,-2-5-7,7-7 1,-5 3 113,5-8 1,1 1-90,5-1 0,-5-4 210,-1 4 1,1-6-125,5-6 0,-1 2 24,-5-7 1,4-1-108,-3-5 0,-4-1 6,-3 1 1,3-6-5,-2 0 1,0-8-168,-6 2 1,0 3 17,0-3 0,-6 8 66,0-2 0,-2 9-1618,3 3 1188,-5 7 0,-7-4-1589,-1 8 2019,1 8 0,-8 1 0,-2 9 0</inkml:trace>
</inkml:ink>
</file>

<file path=ppt/ink/ink1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25:11.8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1774 8439,'10'-9'-49,"-3"1"1,1 6 63,3-4 1,5 3 0,1-7-3,0 2 1,8-3-219,4 5 0,6-6 15,5 7 1,2-9-7,5 3 0,4-5 161,1-1 1,2-2-17,9-4 1,7-2-64,5-4 1,15-4-115,2 5 1,-43 11 0,0 1 130,0-1 0,0-1 1,5 1-1,2 0-146,-2-1 1,1 1 0,3 0 0,1-1 176,2 1 1,-1 0 0,0 0 0,0-1 65,-3 1 0,1 0 0,1-1 0,1 1 0,-2 0 0,-1 0 0,-1 0 0,0 1 0,-1 2 0,-1-1 0,-1-1 0,0-1 0,-1 3 0,0 0 0,2 0 0,1 1 0,0-2 0,0 1 0,0 0 0,-1 1 0,-2-1 0,0-1 0,-1-1 0,0-1-155,-2 3 1,0 0 0,4-2 0,1 1 123,-2 1 0,0-1 0,1-1 0,0-1 27,-4 3 1,0 0-1,-1-2 1,0-1 46,44-18 1,-3 7 4,3-1 0,-4 0-43,-1-6 0,-1 6-2,1 1 1,-3 5-11,-3-6 0,-4 8-30,-8-2 1,-2-2-48,-4 2 1,3 0 83,-9 5 0,1 1-4,-6 0 0,0-1 300,0 1 0,-2 0-116,-4-1 0,-2 1 321,-4 0 1,-3 1-403,3 5 1,-9-2 409,-2 7 0,-8-6-430,2 6 0,-10 1 548,-1 5-341,-8-8 250,3 6-467,-7-6 0,-1 10-102,-5 4 1,2-2 156,-8 7 0,7 7-16,-7 5 1,8 2-132,-1-2 0,3 2 115,2 4 0,3 1-161,9-7 1,-1 6 130,13-6 1,2 0-91,3-5 0,6-3 18,5-3 0,-3-3-3,3-3 1,-5-4 19,-7 4 0,3-12-14,-8-6 0,0-3 29,-5-2 0,-3-3-12,-3-3 1,-5 2 110,-7-8 1,0 3-102,0-3 0,-2-4-99,-3 4 1,1-3-49,-8-3 1,-5 8-244,-6 4 0,-8 4-450,2 2 820,-3 7 0,-11 10 0,-1 10 0</inkml:trace>
</inkml:ink>
</file>

<file path=ppt/ink/ink1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25:12.8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8440,'17'0'-50,"-5"0"121,-1 0 1,-5 0 1,6 0 1,-1 0-318,6 0 1,3 2-184,3 4 0,-2 1 243,8 5 0,-6 3 20,5-3 0,-4 9 128,4 2 1,-5 2 43,6-2 0,-8-2-65,2 8 0,2 0-58,-2 6 1,6-1 127,-6 1 1,8-1 160,-2 1 0,2 5-66,-3 1 1,5 1-78,-4-2 1,4 2-17,1 5 1,1 3 84,-1-4 0,3 2-22,3-2 1,2 10-91,5-5 1,1 11-1,-8-4 0,8-1-19,-2-5 0,4 6-205,2-1 1,0 3 207,0-2 0,0-9 36,0 9 1,5-6-19,1 11 0,-1-5 7,-5 5 0,2-7-10,4 2 1,-4 1 25,3-1 0,-1 2 12,2-3 1,-8-3 19,7 4 1,-7-3 5,8 3 1,-4-4-52,-3 4 0,1-3 15,0 3 1,0 3 28,0 9 1,-2-1-37,-4 0 1,6-6-3,0 1 1,2-1 63,9 6 1,-5 0 109,5 1 1,-1-1-73,1 0 1,2 0-283,-7 0 1,5 0 259,-5 1 1,2 5-5,-3 0 0,-1-1-151,7-4 0,-1-1 153,1 0 0,-1 0-143,-5 0 0,3 0 0,3 1 1,-3-7 20,-8 0 0,0-5-154,0 6 0,-6-7 166,0 7 0,-8-9 15,3 3 1,1-4-58,-2-2 0,0 0-155,-5-1 0,-2-1-47,-4-4 0,1-3 101,-7-9 1,2 1-43,-2-1 1,-9-7 803,3-4-593,-3-3 0,-5-3 0,-1 0 0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48:16.0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8195,'10'0'264,"5"0"1,-5 0-477,7 0 0,6 6 324,0-1 0,8 9 328,-2-3 0,5 5 130,7 1 0,3 0-190,8 1 0,-6 5 40,0 0-229,0 0-93,6 2 0,-2 0 45,-4 3 1,2 3-17,-8-8 0,-1 8-159,-10-2 1,1 4 17,-7 1 0,-7 3 138,-10 3 0,-5-2-181,-1 9 0,-9 1 79,-8 9 0,-10-1-361,-14 7 0,3-5-176,-8 5 1,0-5-573,-6 5 0,0-5 1087,0 5 0,-4-5 0,4 2 0,8-3 0,6-1 0,3 2 0</inkml:trace>
</inkml:ink>
</file>

<file path=ppt/ink/ink1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25:13.1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589 467 8204,'-18'-2'-55,"1"-4"0,0 4-100,-1-3 0,-1-3 426,-4 2 1,4 0-107,-4 6 1,4 0-143,1 0 1,1 6 14,0 0 0,-2 9-146,-4 3 0,9 1 96,-3 10 1,5-6-16,1 6 0,3 5 40,8 7 0,0-3-16,0-9 0,0 2-66,0-8 0,8 5 57,3-5 0,-1-5-35,1-7 1,1-7 189,5 2-67,0-4 0,-1-10-18,-5-3 0,3-12 115,-8-6 1,-1-4-74,-5-2 1,0-7 25,0-4 0,-2-6 178,-3-5 0,-5 1-50,-7-8 0,-1 7-122,1-7 0,0 11 26,0 1 1,-6 2-451,-1 9 0,-6 9-285,1 9 1,-4 5 576,-1 7 0,-24 3 0,-5 8 0</inkml:trace>
</inkml:ink>
</file>

<file path=ppt/ink/ink1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25:14.11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3026 35 8276,'0'-10'-1164,"-7"-5"976,5 13 210,-6-6-277,8 8-161,0 0 422,0 8 1,-8 1 40,-3 9 0,-4-1 5,-3 0 1,-1 8 31,-4 4 1,2 0-89,-8 5 0,0-3 55,-5 10 0,-1 3-1,0 2 1,-5 4-16,0 2 0,-6 5-24,5 1 0,-7 7-248,2-1 0,-4 3 195,-2 2 0,0 0 55,1 0 1,-3 1-48,-4-1 1,-3 8 35,26-37 1,0 0 0,1 2 0,-1-1-25,1-1 0,-1 1 1,-2 4-1,-1 0-155,1-2 1,-1 0 0,-2 2 0,0-1 189,2-3 1,1-1 0,-1-2 0,1 0 49,-32 32 1,-1 1 75,35-34 1,1 1-1,-29 33-85,-1 4 0,7-2 17,-7 2 1,7-2-62,25-33 0,0 0 0,-23 33 59,-3 2 1,-2-2-130,3 2 0,-3-4-5,2 4 1,7-4-223,-1-2 1,2-7 214,9-4 0,-5-5-23,6-1 1,5-7-36,7-5 0,-1-4 43,-6-1 1,6 0-25,0-1 0,8-7 449,-2-4-338,4 4 0,-6-15 0,-2 3 0</inkml:trace>
</inkml:ink>
</file>

<file path=ppt/ink/ink1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25:14.4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329 87 8237,'-9'7'0,"-13"-5"59,5 4 0,-4 4 188,4 1 0,-2-1 16,-5 1 1,5 1-33,-4 5 1,4 0-217,2 1 1,1 5 116,5 0 0,-5 7-281,5-1 0,1 12-3,-1 5 1,5 4 21,-6 2 0,9-1-7,-3 1 1,4-2-248,2-4 0,0 2 160,0-7 1,6-9-54,-1-8 0,9-5 9,-3-2 1,-1-5-148,2-1 522,-1-7 0,4-6 92,-3-15 0,3-2 109,-3-10 1,-3-6-43,3-5 0,-2-8 136,1 2 0,3-10-104,-9-2 0,1-5 49,-6 5 1,0-7-105,0 1 0,-2 5-5,-4 1 1,3 12-254,-9 6 1,1 9-244,-7 2 1,-1 14-425,-4-2 0,2 11 682,-8 0 0,0 4 0,-5 2 0</inkml:trace>
</inkml:ink>
</file>

<file path=ppt/ink/ink1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25:15.5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87 8206,'18'-17'0,"-7"1"-186,1 5 1,-1 1-262,7 4 1,-1 4 380,0-3 1,6-3 62,0 2 1,8 0-30,-2 6 0,11 0 7,6 0 0,-1 0-18,1 0 0,0 2 8,6 4 1,1-2 1,5 7 1,-2-5 11,7 6 1,-5-3-3,5 3 1,-1 3-3,1-3 0,6-3-5,1 3 0,-5-6 65,10 5 0,-6-7-55,12 2 1,-3 1-165,3-1 0,4 0 211,-5-6 0,1 6 8,6 0 0,-5 5 48,10-5 1,-3 5 14,-3-5 1,6 6-46,1-7 1,1 9-23,-2-3 1,-4 3 11,5-3 0,1 5-17,-2-5 0,-42-3 1,0 0-32,48 9 1,-4-2-16,-2-3 0,3 3-17,-3-3 1,6 1-310,-6-1 0,6 3 314,-6-3 0,6-3 17,-6 3 1,1-6 11,-7 5 0,1 1 12,-1 5 1,-3-6-237,3 1 0,-9-1 250,9 7 0,-11-1 9,0 0 0,-2 1 1,2-1 1,2 0-27,4 1 1,-2-1 1,-4 0 0,-4 0-25,4 1 1,1-1 25,-1 0 1,0 1-15,-6-1 1,6-2 8,0-3 1,0 3-91,-6-3 0,1 3-10,-1 2 0,-2-5 75,-4-1 1,5 1 41,-5 5 0,-1-5 3,1-1 1,-1 1-3,1 5 1,2-5-26,-7-1 0,7-5 26,-1 5 1,-5-5-14,-1 6 1,1-3 96,-1 3 0,0 1-78,-6-7 1,5 8 1,1-3 1,-8-1 237,-10 1 0,2-5-194,-1 5 0,-3-5 361,-9 6 1,-2-6-389,-4 5 0,-4-7 219,4 2 0,-9-4-73,-3-2 7,1 7 1,-1-5-171,1 4 1,-8-6-3,1-6 1,-3 2 60,-2-7-91,0-1 0,0-5 0,0 0 0</inkml:trace>
</inkml:ink>
</file>

<file path=ppt/ink/ink1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25:17.1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4272 8192,'-2'-11'-604,"-4"-1"0,4 6 307,-4-5 0,5 5 238,1-5 0,0 5 69,0-6 1,0 7 31,0-7-66,0 1 1,1-7 0,5 1 1,-4 0 239,4-1 0,2 1-139,-3 0 0,1-6 27,-6 0 1,6 0-44,0 5-9,-1-7 0,1 4 19,0-8 0,2 6-179,-3-6 146,-3 1 1,6-1-16,-8 0 1,6 0-19,0-5 1,-1-1 66,-5 0 0,6 1-47,0-1 1,0-5 50,-6 0 1,5-3-42,1 3 0,6 2-34,-7-9 1,7 7 0,-6-6 1,1 6-10,-1-7 0,-4 3-12,4-2 1,2-2-124,-3 8 1,7-6 32,-6 5 1,1-5 84,-1 6 0,-2-6-13,7 5 0,-5-7 25,6 2 0,-8-2 10,1 2 1,3-4 19,-2 4 1,5-2 9,-5 2 1,2-4 47,-3 4 0,-3 2 9,4-3 1,2 3-58,-2-2 0,5-4-3,-5 4 0,5-2-25,-5 2 1,6-8-6,-7 8 1,7-8-16,-6 8 0,5-2-3,-5 2 0,6-4-15,-7 4 0,7-2 22,-6 2 1,5-2 6,-5 7 1,5-11 70,-5 6 1,6-6-67,-6 12 0,1-6 45,-1 6 1,-2-6-15,7 5 0,-7-5 1,2 6 1,2-6-16,-3 5 0,1 1 3,-6 5 0,0 1 1,0-1 1,0 3-2,0 3 0,0-4 3,0 4 1,0 2-9,0-2 1,0 3-38,0-3 1,0 2 28,0 4 0,0 4-16,0-4 1,0-2 8,0 1 1,0 1-4,0 6 0,0 0 134,0 0 11,0-1-30,-7 1-65,5 0-30,-14 7-81,14-5-15,-5 13-32,7-6-341,-8 8 360,6 0 24,-6 8 1,6-1 51,-3 5 1,3 3-48,-4-3 1,-2 3 137,2 3 1,1 5-76,5 0 0,0 2 116,0-2 0,0 4-71,0 7 1,0 7 119,0-1 1,0 8-150,0-2 0,0 2 1,0-2 1,0 2-55,0-7 0,0 5 72,0-6 0,5-5-229,1-7 0,8-4 73,-3 4 1,-1-12-57,1 1 0,-5-9 166,6 3-4,-8-7 1,9 2 61,-7-12 0,-1-4 181,-5-7 1,6-8-24,0-4 0,0-3-163,-6-3 0,0 1 247,0-1 0,-6-7 14,0-4 0,-7-2 44,1 1 1,-3-4-198,-2-1 0,-1 6 6,1-6 1,0 6-3,-1-1 1,1 1 13,0 12 1,-6-3-197,0 14 1,0-2 94,5 2 1,1 10-578,0-5 0,-6 13-73,0-1 0,-2 4-988,2 2 1574,3 8 0,-20 17 0,4 11 0</inkml:trace>
</inkml:ink>
</file>

<file path=ppt/ink/ink1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25:17.9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0 190 8169,'0'-17'-946,"0"0"0,0 5 1249,0 1 237,0 7-524,0-12 0,2 9-254,4-5 0,4-1 29,7 7 0,0-7-205,0 1 414,1-3 0,7-3 0,2 1 0</inkml:trace>
</inkml:ink>
</file>

<file path=ppt/ink/ink1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25:19.0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3718 139 8158,'12'-5'-342,"-1"-1"-283,-7-8 617,4 5 251,-8-9-24,0 1 1,0 6-46,0-1 0,0 6 100,0-5-91,0 7-272,0-4 188,0 1-354,0 5 4,0-6-415,0 8-29,0 0 711,0 8-9,0-6 1,-2 7 281,-4-3-239,4 4 1,-11 7 116,7 0 0,0 0-111,6 1 0,-5-1 25,-1 0 0,-6 8-45,7 4 0,-7 4 21,6 1 0,-7 1-124,1 0 1,-1-1 60,1 1 0,-3 5-14,3 0 1,-3 7 28,-2-7 0,-1 8-1,1-2 1,0 4-10,0 2 0,-3 0 8,-3 0 0,4 5-21,-4 1 1,2 1 21,-2-1 1,2-2 72,-8 7 0,6-5-64,-6 5 0,6-5 3,-6 5 0,0 1 36,-5 5 0,5 0-126,0 0 1,2-1 75,-2-5 0,-3 2-1,3-7 0,2 5-8,-2-5 0,2 5 32,-2-5 0,-1 2-131,7-3 0,-6-3 100,6 4 1,-2 1-6,2-1 1,2 1 49,-8-1 0,6-2 87,-6 7 1,6-5-110,-6 5 0,8-1 13,-2 1 0,-2 2-42,2-7 1,0 6 46,5-7 1,1 1-158,0-6 0,-6 0 81,0-1 0,0-4-17,5-1 0,-1 0 80,-4 6 1,2 5-6,-8 1 0,6 0 98,-6-7 1,6-2-121,-6 2 0,6-8 143,-6 9 1,8-4 33,-2 3 0,4-4-76,2-1 1,-1 0-92,1 6 1,-6 0-2,0-1 0,0 1 24,6 0 0,-6 4-12,0-4 1,0 9-7,5-9 0,-5 0-11,0 0 0,0-4 136,6 10 1,-2-5-105,-5-1 1,9 2-68,-8 4 0,10-4 0,-5 3 0,1-3-1,5-2 0,-3-6 16,-2 0 1,0 0-14,-1 6 1,1-6 4,0 0 1,-1-2-1,1 3 1,0 3 138,-1-4 1,-5-2-83,0 2 0,0-6 103,6 6 1,0-5-75,-1 5 1,-5-6-36,0 6 1,0-7-6,6 1 0,-6 2 14,0-1 1,0 1-125,5-2 0,-1-3 115,-4 3 0,4-3-91,-4-3 1,2 7 66,-2-1 0,4 0 144,-5-5 1,3 0-90,-2-1 0,4-1 13,-4-4 1,-2 3-24,2-3 1,-2 4 10,2 1 1,4 1-46,-4 0 0,2-7 40,-3 1 1,5 0-176,-4 6 1,4-7 98,2 1 1,-1-2-95,1 2 0,-6 4 111,0-5 1,0-3 46,6-1 0,-6 2-11,0 3 0,-6-4 117,6-2 0,-2 2-56,2-2 1,3 2 176,-3-2 0,-2-2 4,2 8 1,0-8-96,6 2 1,2 2-107,3-1 1,-3 1-1,3-2 1,-1-4-13,1 4 1,-1 2-48,7-2 1,-6 0-145,7-6 1,-3 1 52,2-1 0,4-6-109,-3 1 1,1-3 104,-2 3 31,4-4 276,-6-8-180,8 7-52,0-5 0,0 4-181,0-12 1,0-3-290,0-9 1,2-7-1360,4-3 1837,4-20 0,15-14 0,2-17 0</inkml:trace>
</inkml:ink>
</file>

<file path=ppt/ink/ink1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25:20.1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104 502 8164,'-9'-17'-54,"-5"5"77,9 1 1,-7-1 145,6-5 1,1 6-46,5-1 0,-6 6-429,0-5 242,0-1-24,6-5 1,8 0 127,4-1 1,-1 1-255,6 0 0,-3-1 24,9 1 1,-4 0 109,-2 0 0,3-1 103,3 1 0,-4 0 142,4-1 1,-4 7-46,-2-1 0,1 3-51,-1-3 0,0-1 134,1 7 1,-1-2-89,0 3 0,0 3-30,1-4 0,-1 4-38,0 2 0,1 0-112,-1 0 1,6 0 58,0 0 0,2 0-28,-2 0 1,2 0 10,4 0 0,2 0 29,-8 0 0,5 0-14,-4 0 1,-1 0 7,-6 0 0,6 2 91,0 4 0,0-3-75,-6 9 1,1-6 25,-1 5-33,0 1 1,1 5-2,-1 0 1,-2 1-1,-3-1 0,3 0 13,-3 1 0,-3 5-51,3 0 0,-6 0 36,5-6 1,-5 6 59,5 0 0,-7 6-26,2-6 0,-2 6 7,2-6 1,-5 6-21,5-6 1,-4 6 4,-2-6 0,0 5 2,0-4 1,-6 4 0,1-5 0,-7 8 88,6-2 0,-5-2-87,5 2 1,-7-8 89,1 2 0,-1 2-56,1-2 1,-3 6 4,3-6 1,-3 2-60,-2-2 1,-1-4-2,1 4 0,0-4-8,-1-1 1,-1-7 45,-4 1 1,4-3 39,-4 3 1,2-3-59,-2-3 1,1-4 189,-6 4 1,5-4-25,-6-2 0,6-2 95,-6-4 0,2 2-125,-2-7 1,-3-1-24,3-5 1,2 0-36,-2-1 1,2-1 57,-2-4 0,-3 4-40,3-4 0,-4-4 10,-1-2 0,5 2 40,0-2 0,6 1-11,-6-7 0,8 6 86,-2 0 1,4 0-75,1-5 0,3-1-5,3 1 0,5-1-257,7 1 1,0-1 92,0 0 0,9-7-837,9-4 1,9 2-166,13-2 0,6-6-1796,12-6 2427,3 1 1,16 5 0,2 0-1</inkml:trace>
</inkml:ink>
</file>

<file path=ppt/ink/ink1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25:23.0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693 17 8430,'-10'-7'-1091,"2"5"1,6-6 1109,-3 8 357,3 0 182,-14 0-201,14 0-161,-13 0 1,11 0-86,-7 0 293,7 0-234,-12 0-175,14 0 0,-7 0 109,3 0-175,4 0 0,-7 0 97,3 0-140,-4 0 1,-7 6 85,0 0 1,5 1 22,1-1 0,-1-2 42,-5 7 0,1-5-41,5 6 0,-3-7 144,9 7 0,-9-6-23,3 5 1,-5 1 83,-1 5 1,0 0-114,-1 1 0,-5-1 15,0 0 0,-2 8-26,2 4 0,4-2 11,-4 2 1,-2 0 39,2 5 0,0 1-31,6-1 0,-1 3 218,1 3-228,7-3 5,-5 5 0,7-2 43,-3 1 1,3-1-77,8-5 1,-6 5-90,1 0 1,-1 1 17,6-7 0,0-5 85,0 0 1,6-2-208,-1 2 1,9-4 103,-3-8 0,5-2-86,1-3 1,2 1 82,4-7 1,-2 0-18,8-6 0,0 0-15,6 0 0,1-2-92,4-4 0,-1-4-278,7-7 1,-6-6 129,6 0 0,-7-6-173,1 6 1,-9-8 60,-2 3 0,-8 1 287,2-2 1,-4 8 66,-1-2 1,-3 3 290,-4 3 0,-1 0-106,-4 0 0,-4 5 397,3 1 1084,-3 7-711,-2-4-565,0 8 0,0 8-103,0 3 1,-5 5 8,-1 1 0,0 0-29,6 0 0,0 7-128,0-1 0,0 0 33,0-6 0,2 6-140,4 0 1,-4 0-332,3-6 0,3 1 174,-2-1 1,2 0-392,-3 1 0,-3-7-63,4 1-672,-4-9 338,6 13 16,-6-14 960,5 5 0,-14-22 0,-3-4 0</inkml:trace>
</inkml:ink>
</file>

<file path=ppt/ink/ink1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25:23.2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70 8254,'-17'-8'1471,"8"6"0,1-7-539,8 3 0,8 4-287,3-4 1,12 3-204,6-3 0,13 4 392,10-4-291,8-4-3845,17 9 2389,9-7 668,10 8 1,-44 3-1,0 2 1,0-1-1,0 1 1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48:18.5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11833,'17'0'900,"0"0"0,1 0-748,-1 0 1,2 2 130,4 4 1,-4-2-549,4 7 0,-3-7 169,-3 2-1080,0 3 1,-1 1 244,-5 7 931,-3 1 0,-8 7 0,0 2 0</inkml:trace>
</inkml:ink>
</file>

<file path=ppt/ink/ink1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25:35.3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346 138 8436,'0'-9'-818,"0"-7"0,0 13 1071,0-9 56,0 8-51,0-11-93,0 13-114,0-13 0,0 11 60,0-8 17,0 8-70,0-3 1,0 5 47,0-4 32,0 4-284,0-6 154,0 8 0,-5-2 13,-1-3 72,-8 3 1,10-6 109,-7 8-124,-1 0-33,-5 0 0,0 0-38,0 0 52,-1 0 0,1 0-33,0 0 1,-1 2 27,1 4 1,0 1 86,-1 5 0,7 9-29,-1-4 0,1 5 153,-6-5 1,1 6-158,5 0 1,-3 0 23,8-6 0,1 3-81,5 3 1,-6-8 70,0 8 0,0-13-211,6 7 0,2-6 117,4 1 0,-2 1-171,7-7 1,-5 2-37,6-2 5,-1-4 0,7 5 101,-1-7 1,2-2-18,4-3 0,-4 1-168,4-8 0,4 3 121,2-3 1,-4-3-138,-2 3 1,2 3 15,-2-3 1,2 6 48,-2-5 1,-4 1 108,5-1 1,-5-3-30,-2 8 0,-5-1 135,-1 1 0,-5 4-144,5-4 0,-7 2 508,2-1-164,-4 3 734,-2-6-660,0 8 0,0 2-104,0 4 1,-2-2 256,-4 7 1,2 3 230,-7 9 1,7-4-243,-2 4 0,4 2-76,2-2 0,0 6-425,0-6 0,2 6 97,4-6 0,6 5-1016,11-4 1,4 6 193,7-1 803,1-4 0,7 8 0,2-6 0</inkml:trace>
</inkml:ink>
</file>

<file path=ppt/ink/ink1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25:36.8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87 8428,'18'-8'-65,"-7"6"-520,1-4 0,-6 5 214,5 1 457,-7-8 0,9 4 29,-7-8 0,2 9 6,-2-3 0,-3 2 65,9-2-91,-8 4 0,5-5 49,-3 7 42,-4-8 256,6 6-173,-1-6 29,-5 8-51,6 0-127,-8 0 0,0 2 71,0 4 0,0-2 12,0 7 0,0-5 0,0 6-58,0-1 0,0 7-88,0-1 0,-2 0 14,-4 0 1,4 6 2,-3 1 1,-3 6 49,2-1 1,-5 6-21,5 5 0,-6-2-2,7 9 0,-3-9-3,2 2 0,2-3 66,-7-3 0,7 1-53,-2 0 1,4-3-125,2-3 0,0 2 70,0-8 1,0 0-121,0-6 98,0 1 0,0-1-8,0 0 12,0-7-47,0 5-332,0-13 234,0 6 146,0-8-70,0 0-72,8-8 1,-4-2-148,7-7 1,-5 6 87,6-1 1,-3 1 37,3-7 0,1 7-136,-7-1 0,7 1 62,-1-7 0,3 3-74,3 3 1,-1-3 156,0 4 1,1-5-23,-1-1 1,0 5-30,0 1 98,1-1 0,-1-3 48,0 3 1,1 5 211,-1 7 0,0 0 61,0 0 1,1 0-108,-1 0 1,0 2 87,1 3 0,-1 7 47,0 11 1,-1-4-122,-5 4 1,3 2-60,-9-2 0,1 6 1,-6-6 1,0 0 21,0-5 1,0 5-28,0 0 1,-8 0 39,-3-6 0,-4-5-22,-3-1 0,1-1-30,0 1 0,-6 3 62,0-9 0,-6 7 123,6-6 1,0-1-97,5-5 0,-1 0 121,-4 0 0,10-7-145,-5-5 0,5-3-5,-4-2 0,5 5-1019,1 1 0,7-1 199,-2-5 673,4-1 0,2 1 0,0 0 0</inkml:trace>
</inkml:ink>
</file>

<file path=ppt/ink/ink1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25:44.5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105 35 8184,'0'-9'-305,"0"1"1,0 6 284,0-4 292,0 5 35,0-7-70,0 8 2291,0 0-2251,-8 0 0,0 2-22,-3 4 1,1-3-15,4 9 1,4 1-6,-3 10 0,-3 4 190,2 8-152,-7 0-111,11-1 0,-6 1 202,8-1 1,-6 1-70,1-1 0,-1-1-142,6-4 1,0 2-63,0-8 1,0 0-223,0-6 0,0-5-147,0-1-701,0 1 664,0-3 0,0 1-74,0-4 0,2-4-523,4 3 0,-5-5 311,5-5 0,2-5-441,-2-7 0,5-6 1041,-5 0 0,7-16 0,-3 3 0</inkml:trace>
</inkml:ink>
</file>

<file path=ppt/ink/ink1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25:45.3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346 277 8525,'0'-9'-371,"2"-5"21,4 8 0,-2-7 171,7 2 281,-7-5 1,11 5 15,-3-1 1,3 1-1,3-7 1,-1 3-20,0 3 1,1-3-20,-1 3 1,6-1 39,0 1 1,0-3 2,-6 4 1,6 1 10,0-2 0,0 7-18,-5-7 1,-1 8 15,0-1 0,1 3 33,-1 2-2,8 0-228,2 0 1,5 0 94,-3 0 0,-8 2-120,-3 3 1,-5 3 146,10 4 0,-4 3-100,-1-4 1,-1 5 37,0 1 0,1 0 2,-1 1 1,-2 1 12,-3 4 0,1-4 2,-7 4 0,6-2 41,-7 2 1,1-1 0,-6 6 0,0-5 112,0 6 0,0-6-123,0 6 1,0 0 126,0 6 0,0-7-105,0 1 0,-6-2 19,1 2 0,-9 4-3,3-5 0,1-1-7,-2 2 0,1-6-16,-6 6 0,-1-6 8,1 6 1,0-6 12,-1 6 0,-1-8-8,-4 2 0,2 2 68,-8-2 0,8 0-70,-2-6 0,-2-1 14,2-5 1,-6 3-3,6-9 1,-2 1-3,2-6 0,2 6 66,-8 0 0,6-1-58,-6-5 0,6-1 9,-6-5 0,1 2 1,-7-8 0,0-1-62,1-10 0,-7 4 46,1-4 0,0-4 0,5-2 0,6 2 12,0-2 0,3 2 0,-3-2 1,4-1 2,7 7 0,3-6 3,4 6 0,-3-6-185,8 6 1,1-6 104,5 6 1,-6 0-91,0 6 0,0-1-68,6 1 1,6 0-191,0 0 1,7-1 81,-1 1 1,-3 2-147,3 3 0,-1-1-100,7 7 0,-1-6 120,0 7 1,6-7-255,0 6 0,8 0 142,-2 6 0,9 0-426,3 0 911,7 0 0,-12 8 0,7 2 0</inkml:trace>
</inkml:ink>
</file>

<file path=ppt/ink/ink1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25:46.1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381 156 8340,'0'-11'-30,"0"-1"1,0 6 16,0-5 1,0 5 169,0-5 1,0 5 39,0-6 0,0 7 77,0-7 99,0 8-396,0-11 0,0 11 167,0-8 64,0 9-136,-7-13 0,-3 14-149,-7-3 0,0 3 15,-1 2 0,1 0 77,0 0 0,-8 0-171,-4 0 0,4 5 62,2 1 1,2 8 105,-2-3 0,3-1 87,-3 1 1,10 1 159,1 5 1,3 0-86,-3 1 1,-1 1 160,7 4 0,-5-2-21,5 8 1,0 0-96,6 5 0,0-5 8,0 0 0,0-2-23,0 2 1,2-4-243,4-8 1,-2 0-70,7 1 0,1-7-111,5 1 1,2-9 57,4 3 0,-2-4-121,8-2 0,-6-8-31,6-3 1,2-4 75,9-3 0,-5-7-240,-1-4 0,-1 3 90,-10-3 0,0 8 147,-6-3 65,1-2 474,-1 6-267,-7-5 112,-3 16 1,-7 3 558,0 12 1,0 5-309,0 12 0,0-1 298,0 6 0,0-1-230,0 2 1,0 2-33,0-8 1,2 6-413,4-6 1,3 6-406,9-6 1,-1 0 161,0-6 0,8 0-170,4 1 0,6-7-1871,5 1 2264,4-9 0,8 5 0,0-8 0</inkml:trace>
</inkml:ink>
</file>

<file path=ppt/ink/ink1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25:46.4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8297,'0'-10'1558,"0"2"64,0 8-497,0 0-590,0 8 0,0-4-145,0 7 1,0 1-918,0 5 1,0 1 69,0-1 0,0 0-191,0 0 0,6-5 509,0 0 139,7-9 0,5 13 0,9-7 0</inkml:trace>
</inkml:ink>
</file>

<file path=ppt/ink/ink1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25:47.1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85 1 8616,'12'0'946,"-1"0"-794,-7 0 0,4 7 166,-8 5 0,0 5-103,0 6 0,0-2 69,0 8 1,0 0-208,0 6 0,0-1 119,0 1 0,-6-6-148,0-1 0,1 1 105,5 6 0,-2-6-254,-4 0 0,4-3 25,-4 3 0,4 2-59,2-8 0,0 0 92,0-6 1,0 1-5,0-1 19,0 0 0,0-5 30,0-1-23,0-7 32,0 4 124,0-8-136,0 0 2,0-8 1,0 4-33,0-7 0,6-1-103,0-5 1,5 0-39,-5-1 0,6 1 93,-7 0 1,9 0-29,-3-1 1,5 1 42,1 0 0,0-1-80,1 1 1,-1 2 75,0 3 34,1-3 0,-1 13 57,0-4 1,0 6 177,1 6 1,-3 5 134,-3 12 0,1-1-118,-7 6 1,5-1 405,-5 2 1,0 4-214,-6-4 1,0 3-64,0 3 0,-2-2-245,-4-5 0,-3 3-183,-9-8 0,-5 6-44,0-6 0,-2 0-385,2-6 1,-4-5 80,-7-1 0,1-7 170,4 2 1,-3-4-336,3-2 1,4-10 166,2-7 0,3-4-599,3-14 1,8-3 1024,3-14 0,12-8 0,3-1 0</inkml:trace>
</inkml:ink>
</file>

<file path=ppt/ink/ink1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25:48.4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18 8516,'0'-9'1593,"0"1"-1651,0 8 111,0 0 1,2 6-4,4-1 0,-4 9-2,3-3 1,3-1 126,-2 1 1,0 3-100,-6 9 1,5-4 199,1 4 1,0 4-44,-6 2 1,0-2-44,0 2 0,-6-2-96,0 1 1,-5 3-126,5-8 1,-5 6 79,5-6 1,-2 0-257,2-6-362,4 1-11,-5-1-657,7-7 656,0-3 0,0-9-670,0-3 1251,7-5 0,3-15 0,7-2 0</inkml:trace>
</inkml:ink>
</file>

<file path=ppt/ink/ink1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25:49.1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1 156 8485,'17'-17'-244,"-5"0"-44,-1-1 1,1 7 371,5-1 1,0 3 305,1-3 1,1-1-335,4 7 1,-2-5 76,8 5 0,-8-2-180,2 2 1,-2 4 154,2-3 1,-4 3-74,5 2 1,1 0-13,-2 0 1,0 0-9,-6 0 1,0 0-12,1 0 1,-1 0-21,0 0 0,-5 0 65,-1 0-20,1 0-78,5 7 1,-2-3 57,-3 8 1,1-6 23,-7 5 0,6-5 7,-7 5-18,9 1 1,-6-1-7,3 1 0,3-6-1,-9 5 0,3-5 8,-2 6-5,-4-9 6,13 13 1,-13-12 8,4 7-16,-4-7-25,-2 11 4,0-5 1,2 5 38,3-3-20,-3 3 0,6-11 135,-8 8 11,0-1 16,0 6 1,0 1 12,0-1-23,0 0 0,6 1-78,-1-1 1,1 0 9,-6 0 0,0 1 26,0-1 0,0 2 2,0 4 1,6-2 113,0 8 0,-1 0-91,-5 6 1,0-1 174,0 1 0,0 5-101,0 1 1,6 7 166,0-2 0,0 2-6,-6-2 0,0 4-111,0-4 1,0-4-55,0-1 0,0 1 1,0-2 1,0 1-164,0-7 1,0-1-72,0-4 1,0 1-78,0-7 1,-6 6 155,0-6 1,0 0-10,6-5 3,0-1 0,-1-2 71,-5-3-100,4 3-113,-6-13 1,6 12 87,-3-9-59,3 1-240,-14-6 0,12 0 88,-7 0 0,5-2-539,-5-4 1,1 3 101,-2-9 0,-5 1-130,0-7 1,0-5-71,-7 0 1,-2-15 841,-3-3 0,-12-7 0,-3-4 0</inkml:trace>
</inkml:ink>
</file>

<file path=ppt/ink/ink1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25:49.8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85 87 9107,'12'-12'484,"-1"0"0,-5 7-271,6-7 1,-1 8 15,7-1 1,-1-3-160,0 2 0,0-2-58,1 3 0,-1 3-283,0-4 0,1 4 242,-1 2 0,0 0-92,1 0 0,-7 0-348,1 0-35,-9 0 336,5 8 0,-8 1 85,0 9 1,-2 5 54,-4 0 1,-9 6-34,-8-6 0,-2 7 74,2-1 1,2 4-55,-8 1 0,8 1 166,-2 0 0,-2-3 52,2-3 0,5 2 195,7-8 0,5 6-172,-5-6 0,7 0 137,-2-6 1,6 0-226,6 1 1,-2-7 28,7 1 0,1-3-31,5 3 0,0-4 59,1-8 0,5 0-249,0 0 1,2 0-21,-2 0 1,-4-8-58,4-4 0,-6-3 122,-5-2 0,1-1-16,-7 1 0,0 0 128,-6 0 1,0-3-1,0-3 1,-2 10 150,-4-4 0,-3 5-118,-9 0 1,-1-1 107,-4 7 1,-4 1-176,-8 5 1,7 0 1,-1 0 0,2 5-53,-2 1-161,-4 7 0,14-5-667,-4 4 597,12-5 0,5-1-1068,12 0 0,5 0 1307,12-6 0,12-8 0,9-2 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48:18.6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9464,'2'17'1035,"4"0"0,10-7-1865,7-4 486,15-4 0,-9-2-72,11 0 0,-1 0 416,1 0 0,-4-8 0,7-2 0</inkml:trace>
</inkml:ink>
</file>

<file path=ppt/ink/ink1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25:50.8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311 104 8418,'18'-17'-1382,"-1"1"1036,0 5 0,2-4 1125,4 3 0,-3 2-204,3-1 1,-4 7-398,-2-2 0,-5 4 34,-1 2 0,-5 0 216,6 0-137,-9 0 0,5 2 34,-8 4 0,-6 4 92,1 7 1,-9-2-104,3-3 1,-5 9-154,-1-4 1,0 4 113,-1-3 0,1-1-579,0 0 0,-1 1 17,1-1 0,6 0-246,-1 0 0,8 1 320,-1-1 0,3-5-137,2-1 0,0-5-82,0 5 0,3-7 83,9 2 0,1-4 252,16-2 1,0 0-72,6 0 0,-7-2 208,1-4 1,-8 4-28,2-3 252,-3 3-238,-11 2 1,-1 7 160,-8 5 0,-8 3 232,-3 3 0,-12 5-150,-6 0 0,-6 5 9,-5-4 1,2 6-97,-9-1 0,7 2-73,-6-2 0,8 1-5,-3-7 1,5 6-33,1-6 0,8 0 79,4-5-320,4-1-1166,9 0 955,3 1 0,16-9-1,9-3 0,8-6 150,15-6 0,-3 2 60,8-7 0,-1-1-4,1-5 0,2 5 99,-8 1 1,4 5 81,-9-5 1,1 7 344,-13-2 1,0 4 1056,-5 2-988,-1 0 0,-7 8 371,-5 3 0,-3-1-281,-2 1 1,-2 1-186,-3 5 1,1 1-125,-8-1 1,3 0-203,-3 0 0,-3 1-184,3-1 1,3-5-559,-3-1 0,2-5-1314,-1 5 933,-4-7 169,5 4 87,-7-8 1142,-1 0-57,1-8 125,7 6 115,3-13 457,7 13 521,0-6-471,0 16-412,7 2 0,-5 7-121,4 0 1,-4 1-153,-2-1 1,0-6-164,0 1 0,0-1-258,0 7 0,0-1-192,0 0 0,0-5-723,0-1 0,-2-1-267,-4 1 1,3 3 545,-9-8 0,6-1 34,-5-5 1,5 0 742,-6 0 0,-1 0 0,-10 0 0,4-1 0,-4-5 0,2-4 0,-3-7 0,5 7 0,-4 4 0,4-1 0,2 1 0,-1 0 387,1 6 1,0 0 279,0 0 86,-1 8 1,3 2-221,3 7 1,5-6-45,7 1 1,-6 5-5,0 6 1,0 2 182,6-2 0,-2-2 55,-3 8 1,3-8 318,-4 2 0,4 2 234,2-2 0,6 2-563,0-1 0,9-5-259,2 4 1,10-6-143,13-5 1,14-5-251,15-7 1,3-2-585,8-3 0,5-5-532,13-7 1,-50 5 0,2 1 892,4-1 1,1 1 160,-2-1 0,0 1 0,-1 3 0,0 2 0,0-1 0,0 1 0,-1-1 0,1 0 0,0 1 0,0 1 0</inkml:trace>
</inkml:ink>
</file>

<file path=ppt/ink/ink1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25:54.1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1 121 8320,'0'-17'-7,"8"0"0,-6 5 116,3 1 0,3 5 577,-2-6-339,7 9 1,-3-7 67,7 4 1,0 4-173,1-3 1,-1-3-85,0 2 0,1 0 80,-1 6 1,6 0-223,0 0 1,0 0 18,-6 0 0,1 2-187,-1 4 1,-6 4 16,1 7 0,-8 6-266,2 0 0,-8 8 72,-10-2 0,1 3 69,-12 3 0,-4-1 35,-2 1 1,2-6 74,-2 0 0,8-8 307,-2 2 1,4-4 76,1-2 1,3-5 119,4-1 1,1-7 80,4 2 152,4 4-428,-5-8 1,16 5-1,8-7 1,8-2-206,10-3 0,2 1 95,3-8 0,-2 3-580,8-3 1,-9-3-75,-2 3 0,-3 3-319,-9-3 1,-2 6 922,-9-5 0,-4-1 0,-8-5 0</inkml:trace>
</inkml:ink>
</file>

<file path=ppt/ink/ink1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25:54.6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18 416 8378,'-6'-23'118,"0"-1"1,1 1 294,5 6-174,0 0 0,7-6-243,5 0 0,5 0 104,6 5 0,-2 1 9,8 0 1,0 1 104,5 5 1,1-4-321,0 3 0,5-1 25,0 1 1,8-3-5,-2 3 1,4 3 107,2-3 1,0 2 60,0-1 1,6-5 7,-1 5 0,1 3-29,-6 2 1,0 5-131,0 1 0,-2 0 77,-4 0 0,4 1 8,-4 5 0,2 2 8,-2 3 1,2 11-16,-8-5 0,1 10-36,-7-4 0,1 8-13,-1-3 0,-1 7-5,-4 5 0,2-1 44,-8 7 0,0-2 30,-6 2 1,-5 4-28,-1-4 0,-7-2-23,2 3 0,-4-3 8,-2 2 0,-2 2-1,-4-8 0,-9 6 3,-8-5 1,-8 5-5,2-6 1,-11 1 29,-6-7 1,1 1-24,-1-1 1,-6-1 206,-5-4 0,-3 2-125,2-8 1,3 0 155,-9-6 1,9-7-32,-3-5 0,-2-3-44,3-2 0,-9-7 31,3-5 1,2-5 11,-3-6 1,8-12-365,-1-11 0,-1-4 300,6-2 1,-2-5-185,14-1 1,-6-6 22,6 7 1,1-7-60,10 7 0,4 7 44,8 9 0,2 7-363,3 5 333,5-4 1,8 16 22,5 0 0,12 7 47,10 10 0,5 0 0,2 0 0</inkml:trace>
</inkml:ink>
</file>

<file path=ppt/ink/ink1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25:55.6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330 346 8354,'0'-17'-85,"0"0"1,5 5-179,1 1 0,8-1 321,-3-5 1,-3 0-71,-2-1 1,1 1 212,-1 0 1,0-1-142,-6 1 1,6 0-61,-1 0 0,1-1 49,-6 1 1,-2 0 2,-4-1 0,3 7 22,-9-1 0,6 3 1,-5-3 1,-1 4-77,-5 8 0,0 0 38,-1 0 1,1 2-90,0 4 1,-6 6 89,0 11 1,-8-2 108,2 8 0,2-6-27,-2 6 0,8-3 173,-2 3 0,6 4-52,5-4 1,-3-2-145,3 2 1,5-6 165,1 5 1,4-6-97,2 1 0,0-4-179,0-2 1,0-5 22,0-1 1,8-1-130,3 1 1,5-3 115,1-8 1,2 0-172,4 0 0,-2-2 136,8-4 0,0-3 7,6-9 0,-3 1-493,-3 0 0,2 0 193,-8-1 1,0-5-23,-6 0 1,-1 6 32,-5 5 325,4 8 1,-11-3 20,8 7 218,-8 0 0,3 7-50,-7 5 0,0 11 132,0 6 0,0-4 218,0-2 1,-5 2-213,-1-2 0,0 6 5,6-6 1,6 2-184,0-2 1,7-4-342,-1 4 0,11-6 148,5-5 0,1 1-201,6-7 1,-4 0-262,9-6 1,4 0 499,2 0 0,4-8 0,2-1 0</inkml:trace>
</inkml:ink>
</file>

<file path=ppt/ink/ink1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25:55.8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10873,'0'-10'-313,"8"3"1,0 14 526,3 5 1,-1-3-487,-5 3 0,-3-1 45,4 7 1,-2 5-620,2 0 0,-2 0-46,7-6 892,1 0 0,5 1 0,0-1 0</inkml:trace>
</inkml:ink>
</file>

<file path=ppt/ink/ink1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25:56.4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1 9447,'0'17'611,"0"0"1,0 6-322,0 0 1,-2 8-204,-4-2 1,4 4 69,-3 1 0,3 3-113,2 3 1,-6-3 51,0 3 0,0-2-241,6 3 1,0-7 89,0 1 1,-5-2-119,-1-10 1,0 6 18,6-6 1,0-6 87,0-6-45,-8 1 93,6-2-7,-5-3 98,7-7 87,0 0 0,0-7-269,0-5 1,2-3-186,3-3 1,5 1 101,7 0 0,3-1-168,3 1 1,-4 0 321,4 0 0,2 1-71,-2 5 1,0 3 204,-6 8 1,2 0 66,5 0 0,-5 2 236,4 4 1,-4 3-45,-2 9 1,-5 1 176,-1 4 0,-5-4-152,6 4 1,-9 2 18,3-2 0,-6 6-466,-6-6 1,-3 6 93,-8-6 1,-1 0-147,1-6 0,-2 1-217,-4-1 1,2-8-231,-8-3 1,6-4 154,-6-2 0,8 0-249,-2 0 0,3-8-39,3-3 699,0-12 0,0-12 0,-1-9 0</inkml:trace>
</inkml:ink>
</file>

<file path=ppt/ink/ink1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25:57.3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35 8308,'-10'-8'302,"3"6"-152,7-5 1,7 1 206,5 0-320,11 0 1,4 6 36,7 0 1,1 0 2,0 0 1,-3 0-36,-3 0 1,2 0 0,-8 0 0,4 2-124,-10 4 1,2 4 125,-13 7 1,0 6 109,-6 0 1,0 2-9,0-2 1,-10-2 179,-7 8 0,0-8-157,-6 2 1,-4-4-31,-2-1 1,4-1-57,2 0 0,-2-1 5,2-5 0,0 3-351,5-9 208,1 9-249,0-12 0,5 5-343,1-7-245,7 0 536,-4-7 1,14-3-18,0-7 1,7 0-43,-1-1 1,-3 3 101,3 3 0,-6-1 332,5 7-236,-7-7 1055,4 11-501,-8-6 1,0 16 108,0 3 1,-6-1-5,0 1 1,-5 1 321,5 5 0,-6 1-299,7-1 0,-3-2-13,2-3 1,4 3-366,-4-3 73,5 3 1,1 2-299,0 1 1,1-9 84,5-3 0,-2 2-20,8-3 0,-1 3-17,6-2 0,3-4-49,3 4 0,-2-5-93,8-1 1,-1 0 58,7 0 1,-6 0-474,0 0 1,-8 0 231,2 0 1,-4 0-511,-2 0 1,-7 2-18,-4 4 940,-4 4 0,-18 7 0,-3 0 0</inkml:trace>
</inkml:ink>
</file>

<file path=ppt/ink/ink1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25:57.7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0 156 8308,'2'-10'-429,"4"4"1,-2-1 742,7 1 0,-5 0 198,6 6 454,-8-8-618,11 6 0,-11-5-136,7 7-393,-7 0 192,12 0 1,-13 0-37,9 0 1,-6 0 63,5 0 0,-1-2-25,1-4 1,5 4 95,-5-4 1,5-1 203,1 1 0,6-2-34,0 3 1,6 3-160,-6-4 1,2-2-136,-2 2 0,-4 1 183,4 5 1,-2-6-191,2 0 100,-3 0 1,5 1-197,-8-1 138,0 0 0,0 6-33,1 0 1,-7 0 82,1 0 1,-6 0-29,5 0 0,1 0-5,5 0 1,-6 0 19,1 0 1,-1 0-124,7 0 1,-7 0 4,1 0-137,-1 0 0,7 0-79,-1 0-82,-7 0 0,-1 0-432,-3 0 397,-4 0 1,4 0-38,-12 0 1,2 0 127,-8 0 0,-7 6 302,-10 0 0,-3 15 0,-3-2 0</inkml:trace>
</inkml:ink>
</file>

<file path=ppt/ink/ink1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25:57.9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52 8308,'-15'-8'-245,"3"-3"-653,5 3 1800,7-7-392,0 13 126,0-6 1,0 10-257,0 4 1,0 3 370,0 9 0,0 5-407,0 0 1,0 2-372,0-2 1,0 2-132,0 4 1,0 1-392,0-7 1,0 6 38,0-6 0,0 0 263,0-5 0,2-3-715,3-3 1,-1 1 299,8-7 1,-7 0 661,7-6 0,-1 0 0,14-16 0,2-3 0</inkml:trace>
</inkml:ink>
</file>

<file path=ppt/ink/ink1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25:58.3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105 70 8308,'0'-18'-828,"7"9"914,-5-7 1,6 13 775,-8-9-665,0 8 1,2-4 69,4 8-549,-5 0 156,7 0-325,-8 0 267,0 0 0,2 6 237,4 0 1,-4 2 124,4-3 1,-5-1-43,-1 8 1,0-1-116,0 7 0,0-1 171,0 0 1,0 8-55,0 4 1,0 4 102,0 1 1,-5 9-6,-1 3 1,-8 11-44,3 7 0,-4 5-115,-3 6 0,1 4-174,0 7 0,5 1-181,1-1 0,1-7 131,-2-4 1,5-10-284,7-2 0,0-9 183,0-2 1,0-6-119,0-5 0,0-7 2,0 1 1,0-8-489,0-10 621,0 0 0,7-7 229,5-4 0,3-4 0,3-2 0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48:26.5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1 208 8616,'0'-11'1593,"0"-1"-1429,0 8 131,0-11 1,5 11 296,1-7-539,8 7 1,-5-10 92,9 9 0,-1-1-124,0 6 0,2 0 151,4 0 0,-3 0-2,3 0 1,-2 6 119,2-1 1,4 1 166,7-6 1,9 0-130,3 0 1,6 0-49,5 0 1,-1-8-296,7-3 1,-1 1 172,1-1 1,5-1-383,-5-5 1,-3 5 172,-3 1 0,-9 5-404,-2-5 1,-7 7 133,1-2 0,-9 4-65,-2 2 0,-8-6 115,2 1 1,-10-1-12,-1 6 1,-6 0-1014,5 0 831,-7 7 1,4 3-441,-8 7 1,-8 3 902,-4 3 0,-11 4 0,-4 7 0</inkml:trace>
</inkml:ink>
</file>

<file path=ppt/ink/ink1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25:59.1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519 35 8454,'0'-17'2259,"0"7"-1905,0 2 0,0 22-411,0 3 1,-7 4-375,-5-3 344,-3-1 1,-1 0 54,5 0 0,-3 1-165,9-1 1,-1-5-17,6-1 0,2-1-480,3 1 0,11 3 242,7-9 0,10 3 115,1-2 0,-1-4 330,1 4 1,-1 1-140,-10-1 1,0 6 166,-6-7 0,-7 9 146,-4-3 1,-4 5 321,-2 1 1,-10 0-66,-7 1 0,-8-1 288,-10 0 1,-1 6-246,-5 0 1,-3 0-60,-8-5 0,0 5-424,1 0 0,-1 2 185,0-2 1,2-4-152,4 4 0,3 2-102,9-2 1,7 2-232,4-2 0,6-4 19,5 4 0,4-3-226,8-3 0,2 0 36,4 1 0,11-1 153,12 0 0,4-7 74,1-5 0,9 3 136,3-2 0,-2 2-17,2-3 0,-7-3 125,1 4 0,-5-2 277,-7 2 0,-3-2 110,-7 7 0,-1-5 1024,0 5-376,-7 1 1,-1 5-394,-3 0 1,-4-5-126,4 0 1,-4-1-296,-2 6 0,0-5-316,0-1 1,0 1-112,0 5 1,-6-5-340,0-1 0,-7 1 32,1 5 0,-3-5-442,-2-1 0,5-7-19,1 2 0,-1-4 342,-5-2 0,5 0 318,1 0 0,5-2 327,-6-4 0,9-4 0,-3-7 0,2 6 251,-2-1 97,4 0-74,-5 3 1,5 1 388,-4 8 0,2 8 215,-7 3 0,5 7-344,-6 5 0,6-2-52,-5 8 1,7-6-64,-2 6 1,4-8-22,2 2 0,0 2-314,0-2 0,0 0-216,0-6 1,0 0-130,0 1 0,0-1-1263,0 0-718,0-7 1040,0 5-70,0-13 891,0 6 1,-5-10 380,-1-4 0,-8-11 0,5-10 0,-8-8 0</inkml:trace>
</inkml:ink>
</file>

<file path=ppt/ink/ink1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25:59.40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278 35 8303,'-27'-7'0,"4"-3"-226,3 0 0,-3 3 305,0 7 1,0 0-24,6 0 0,0 0 167,-1 0 1,7 0 303,-1 0-246,9 0 0,-11 2 303,8 3-267,1-3 0,5 14 71,0-5 1,-6 5 68,0 1 0,0 2-122,6 4 0,-2 2 265,-3 4 0,3 4-34,-4-5 1,4-1-76,2 2 1,8-6-208,3 6 0,12-6-28,6 6 0,11-8-79,7 2 0,10-4-173,7-1 0,3-9-142,2-3 1,0-4 148,0-2 0,-1 0-1392,-5 0 1,-3 0-9,-9 0 1,-6 0-1820,-5 0 3208,-3 0 0,-3 8 0,1 1 0</inkml:trace>
</inkml:ink>
</file>

<file path=ppt/ink/ink1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25:59.5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8 122 8245,'0'-25'9830,"-7"6"-8696,12-6 1,-3 13-2233,16 0 1,-1 7 341,0-7 0,-5 8-1164,-1-1 1920,1 3 0,-3 17 0,-1 4 0</inkml:trace>
</inkml:ink>
</file>

<file path=ppt/ink/ink1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25:59.7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89 87 8178,'-33'-27'6197,"5"4"-4980,3 3-1217,23 20 0,4-7 0,15-3 0</inkml:trace>
</inkml:ink>
</file>

<file path=ppt/ink/ink1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26:13.22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0 588 8232,'0'-9'-1660,"8"1"1244,-6 0 349,13 6 1,-7-7-172,4 3 226,-5 4 4,1-6 25,-6 1 0,11 3 18,-7-8 110,0 9 0,-6-7-147,0 4 402,0 4-192,0-13 71,0 13-240,0-13-28,0 13 0,0-8 54,0 4-41,0 4 0,6-7-123,-1 3 1,7 2 124,-6-7 0,5 5-40,-5-6 1,2 8 12,-3-1 94,5-5 0,1 2-55,1-3 1,-2 1 10,1 5 0,-1 1 11,-4-8 0,-3 8 74,9-1-53,-8-5-34,3 8 1,-5-8-49,4 5 40,-4 3 0,8-6-92,-5 8 1,-3-2 76,4-4-20,4 4 1,-1-11-16,9 7 0,-7-5-3,1 5 1,-1-6 185,6 7-162,1-9 0,-3 10 223,-3-7-209,3 7 1,-7-6 6,3 5-9,-3 3 1,-6-6 15,4 8-77,-4 0-24,5 0-171,-7 0 1196,0 0-989,8 0 0,-6-2-20,4-4 81,-4 4 1,-1-5-43,5 7 0,-2-6 27,8 0-10,-9 0 1,11 4 6,-8-3-30,7 3 1,-5-8-4,3 4 0,5 4 5,-5-3 1,-1 3 7,1 2 1,1-8 1,5 4-4,0-7 1,1 7 22,-1-2 0,0-2 40,1 3 0,-7-1 11,1 6 0,-1-6-62,7 0 1,-1 1 13,0 5 0,-5 0-39,-1 0 1,1 0 36,5 0 0,0 0-19,1 0 0,1 0 14,4 0 1,-4-6-40,4 0 1,2 0 43,-2 6 0,2 0-2,-2 0 0,-4 0 27,4 0 1,2 0 8,-2 0 0,1 0-13,-7 0 0,2 0-17,4 0 1,-4 0 42,4 0 1,-3 0-34,-3 0 1,0 6 8,0 0 0,1 0-31,-1-6 1,0 5-6,1 1 0,-1 2 7,0-2 1,2-3-6,5 9 1,-5-6-16,4 5 0,-4-5 25,-2 6 0,3-7-28,3 7 0,-4-6 17,4 5 0,-4-1 45,-2 1 0,3 3-22,3-8 1,-4 5 3,4-5 1,-4 7-33,-2-1 1,1-3-1,-1 3 0,0-1-23,1 7 1,-7-7 37,1 1 0,-3-1-12,3 7 1,1-1 0,-7 0 0,6 0 14,-7 1 1,7-1 21,-6 0 0,-1 1 5,-5-1 0,6 0-15,0 1 0,0-1 7,-6 0 1,0 0-12,0 1 0,0 1 5,0 4 1,0-4-48,0 4 0,0-2 41,0 2 1,0-3-69,0 3 0,0 2 32,0-2 1,-2 6-9,-4-6 1,2 5 7,-7-4 0,5 4-1,-6-5 0,6 6 4,-5-6 0,5 2 3,-5-2 0,1-2-11,-1 8 1,-3-8 12,8 2 0,-7-3-38,1-3 1,-3 0 31,-2 1 0,-1-1-1,1 0 0,0 0 8,0 1 1,-1-1-1,1 0 1,-6-5-27,0-1 0,-8 1 18,2 5 1,2-1-127,-1-5 1,-1 4 74,-6-3 0,1 3-19,-1 3 0,0-3 69,1-3 1,-7 3-5,1-4 0,0-1-13,5 2 1,-5-7 8,-1 7 0,1-6 186,5 5 0,1-7-95,-1 2 1,1-2 48,-1 1 0,1-3-95,-1 4 0,0-4 70,1-2 1,-1 0 1,1 0 1,5-8 113,0-3 1,2-5-103,-2-1 1,-1 0-5,6 0 1,-4-7 63,5 1 0,-6-5-54,6 5 0,-2-6 134,2 6 0,3-8-123,-3 2 0,4 2 173,2-2 0,0 6-26,-1-6 0,7 8-36,-1-2 0,8 2-63,-1-2 0,-3 10-5,2-5 1,0 5-416,6-4 0,0 5 206,0 1 0,8 5-864,4-6 1,9 8 463,2-1 0,13 3-982,-1 2 1,11 2 1419,0 3 0,4 5 0,2 7 0</inkml:trace>
</inkml:ink>
</file>

<file path=ppt/ink/ink1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26:13.72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225 416 7865,'-35'-18'-315,"1"1"1,7 2 76,4 3 0,6-3 84,5 3 0,-1-5-7,7-6 0,0-2 161,6-4 0,0-4 0,0 5 0,0 1 0,0-2 0,-6 8-341,1-2 341,-1 3 0,-2 3 0,6 8 0,-13-7 0,5 7 0</inkml:trace>
</inkml:ink>
</file>

<file path=ppt/ink/ink1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26:14.63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18 605 8011,'-6'-11'-2,"0"-1"155,1 9-427,5-13 217,0 14 0,0-13-13,0 3 0,5 3-106,1-3 1,8 6 129,-3-5 1,4 1 32,3-1 1,-1-5-1,0 5 0,8-4 52,4-3 0,4 1-132,1 0 1,7-6 76,-1 0 1,2-8 14,-1 2 0,1 2 13,4-2 0,4 6-4,-4-6 1,-2 6 50,2-5 1,-5 6 118,5-1 1,-6 6-44,6 6 0,-1-3-90,1 8 0,2-5 92,-8 5 0,8 0-90,-2 6 1,-2 0-3,3 0 1,-7 6-12,6 0 0,-8 5-83,3-5 1,1 8 32,-2-3 0,1 4-21,-7 3 1,1-1 13,0 0 1,-1 6 25,1 0 0,-1 0 6,1-5 1,-6-1-10,0 0 0,-6 1 117,5-1 0,-6 6 2,1 0 0,-10 6 105,-1-6 1,-1 10-126,6 1 1,-7 3 25,-4 9 1,1-6-157,-1 6 0,0-2 74,-6 3 1,0 3-171,0-4 0,0-4 69,0-2 0,-8-3 9,-3-3 1,-5 1 37,-1 0 0,-2-3-13,-4-3 0,2 2 19,-8-8 1,-2 6 7,-9-6 0,1 0 136,-7-6 1,2 6-73,-2 0 0,-4 0 162,4-5 0,-4-7-73,-2 1 0,-6-3 37,1 3 1,-1-3-83,6-3 1,0-4 13,0 4 0,6-4-6,0-2 1,6 0 9,-6 0 1,9 0-58,3 0 0,-1-8 33,6-4 0,2 3-30,-1-3 1,6-1-31,-1-10 1,-2 2-125,2-8 1,-6 0 106,6-6 0,-5 1-107,5-1 1,-1-1 140,7-5 1,-4 11-22,4-5 1,-4 6 294,9 0 0,-1-1-98,1 7 0,-3 0-311,3 5 1,3 1 28,-3 0 1,6-1-76,-5 1 0,5 0 69,-5 0-82,-1-1 0,0 3-57,1 3-88,7-3 0,-6 13-906,5-4 811,3-3 0,4-1-520,15-7 0,8-6 260,10 0 1,15-10 631,7-2 0,8 1 0,5-8 0</inkml:trace>
</inkml:ink>
</file>

<file path=ppt/ink/ink1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27:07.19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1471 156 8286,'0'-10'-1346,"0"1"1118,0 3 196,7 4 71,3-13 17,-1 13 2,7-14 1,-12 12 92,7-7-230,-7 7-56,11-11 1,-11 11-54,8-8 174,-8 8 1,9-5 25,-7 3 32,0 4 1,-6-7 42,0 3 94,0 4 479,0-6-192,0 8 1541,0 0-1759,-8 0-311,6 8 0,-6 1 69,8 9 0,0-7-133,0 1 1,0-1 184,0 7 1,0-1-42,0 0 0,-2 1 74,-3-1 0,3 6-40,-4 0 0,4 6 16,2-6 1,0 6 5,0-6 0,-2 6 15,-4-6 0,4 7 2,-3-1 1,1-2-1,-2 2 1,4 0-25,-4 5 0,4-1-4,2-4 0,-2 3-51,-3-3 0,3 4 58,-4 1 1,2-5-44,-2 0 1,4 0-2,-3 6 1,1-1-7,-2 1 1,4-6-19,-4-1 0,5 1-11,1 6 0,0-1-2,0 1 0,0-2-8,0-5 0,0 5 135,0-4 1,0 4-95,0 1 1,0-1 109,0-4 0,0 3-26,0-3 0,0 4 20,0 1 1,0 1-22,0 0 1,0-1 10,0 1 1,0-1-81,0 1 0,-6-1 1,0 1 1,0 0-60,6-1 0,-6 1 87,1-1 0,-1 1-142,6 0 0,0 1 32,0 4 1,0-3 27,0 3 1,-6-3 21,0-3 0,1 7-8,5-1 1,0 2 2,0-1 1,-2-5 2,-4 5 1,4-3 23,-4 2 1,4-3-17,2 3 1,-2-5 82,-3-6 0,3 9-3,-4-3 0,2 3 13,-2-3 0,4-1-25,-3 1 0,3 5 5,2 1 0,-6-1-113,0-6 1,0 7 83,6-1 0,-5 6-78,-1-5 1,0 1 70,6-2 1,-6-3-61,1 3 1,-3 2 42,2-1 1,4 1 0,-3-2 0,-3-3 61,2 3 0,-2 2 5,3-1 0,3 1-80,-4-2 0,-2-1 3,2 7 1,1-8 79,5 3 1,-6-5-47,0-1 1,-2-1 75,3 1 0,3 0-50,-4-1 0,-2 7 15,3-1 1,-7 0-31,6-5 1,-5 1 2,5 5 1,-6-5 11,7 5 1,-7-5-8,6-1 1,-1-1-145,1 1 1,2-1 131,-7 1 0,7-6-143,-2 0 0,-2-1 66,3 7 0,-7-6 37,6 0 1,-1-2 52,1 1 0,-2 3 106,-3-8 0,-3 8-90,8-2 0,-5-2 115,5 2 0,-5-6 3,5 5 1,-6-5-73,6 6 0,-5-8-117,5 2 0,-1 2-16,1-1 0,4-1-166,-4-6 1,4 6 67,2 0 1,-6 0-141,1-6 0,-1 1 120,6-1 0,-6 0 32,0 0 0,-5 1 243,5-1 0,-6 6-89,7 0 1,-9 0 53,3-5 0,1 5-1,-1 0 0,-1 2 117,-5-2 0,5-4-145,1 4 1,1-4 17,-1-2 0,-5 7-53,5-1 0,1 0-23,-1-6 0,5 0-163,-6 1 0,3 1 112,-3 4 0,-3-4-92,3 4 0,3-4 145,-3-1 0,1 5-4,-7 0 1,7 6-14,-1-6 0,1 2 6,-7-2 1,3-4 4,3 4 1,-3-4 22,4-2 1,1 3-134,-2 3 0,7-10 114,-7 4 0,6-3-169,-5 3 1,5 0 92,-5 1 1,1-7 38,-2 1 0,-1-1 12,7 7 1,-5-1 83,5 0 0,-8 0-37,3 1 0,1-1 152,-1 0 1,5 1-19,-5-1 0,5-2-72,-6-3 1,6 3-198,-5-3 0,5 3 68,-5 2 1,5-5-72,-6-1 0,9-5 121,-3 6 0,-2-6 12,2 5 27,-7-7 82,3 11 0,-5-11 82,3 8 0,-3-3-112,3 3 1,3-3 80,-3-3 1,7-2-19,-7 8 12,8-9-110,-11 13 0,11-9 63,-8 5 1,9-4 0,-5-6 149,8 3 166,-8-3-151,6 6 254,-5-8-36,7 0-630,0 0 1,2-8-1994,3-3 1,5-7 135,7-5 1940,8-4 0,17-7 0,12-1 0</inkml:trace>
</inkml:ink>
</file>

<file path=ppt/ink/ink1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26:48.55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0 346 8327,'0'-10'209,"0"1"482,0 3 200,0 4 0,0-4-270,0 12 0,0 4-9,0 7 1,6 2 42,0 4 0,0-2-183,-6 8 1,5 0-470,1 6 0,0-6-6,-6-1 0,6-1 31,0 2 1,7-4-191,-1-8 0,-3 1-560,3-1 1,-1-2 165,6-3 0,-5-5-415,0-7 0,-1-1 448,6-5 0,-5-6 122,-1-11 0,-1 2 352,2-8 0,3 0 0,-4-5 1,5 7 28,1 4 1,-5 4-44,-1 1 230,1 9 1,5 1-37,0 8 1,-1 2-93,-5 4 1,3 3 183,-9 9 1,7 5-69,-6 0 0,-1 6-16,-5-6 0,0 2-130,0-2 1,0-10-72,0 4-128,0-3-553,0 3 353,0-7 0,6-10 131,0-12 1,0-5-300,-6-6 0,6-12 109,-1-11 0,1 0 449,-6-6 0,0 2-53,0-13 0,-2 7-42,-4-1 0,4 8 247,-3 3 0,3 14 179,2-3 1,0 12 23,0 0 93,0 4 229,0 1-37,0 9-455,7 1-25,3 8 1,7 0-16,1 0 1,-7 0-34,1 0 1,-1 2 7,7 4 1,-1 2 0,0 3 0,0 6-19,1 1 1,5 1 68,0 10 0,2 0-40,-2 5 0,-4 3 205,4 3 0,2-2 44,-2 9 1,6 1 87,-6 9 0,2-1-203,-2 7 0,-4-5-22,4 5 0,2-7-93,-2 2 1,0-3-228,-5 3 0,5-12-63,0 0 0,0-1 133,-6-5 0,-5-2-500,-1-9 0,-1 2 15,1-8 0,-3 0-889,-8-6 292,0 1-482,8-1 949,-6-8 0,7-10 622,-3-17 0,4-14 0,7-13 0</inkml:trace>
</inkml:ink>
</file>

<file path=ppt/ink/ink1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26:48.71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416 0 8304,'-18'0'0,"1"0"1190,7 0 0,-5 0-356,3 0 1,-3 0-196,-2 0 0,-2 2-440,-4 4 1,-4-2-331,-8 8 1,6-1-347,0 6 1,6 1 371,-5-1 1,6-2 104,-1-3 0,-4 3 0,1-5 0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48:26.8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1 225 7860,'2'-15'71,"3"3"1,5-1 92,7 7 1,2-6 228,5 7 1,-3-1-67,7 6 0,1-6 158,6 0 1,1 1 4,5 5 0,3 0-149,8 0 0,4 0-56,7 0 1,2 0-122,16 0 1,2-6-300,9 0 1,-4-7 235,4 1 0,-3-3-146,-3-3 1,-13 3-119,-4 3 0,-11-1-410,0 7 0,-12-5-360,-6 5 0,-11 0-122,-6 6-884,-11 0 1939,-5 0 0,-22 8 0,-4 1 0</inkml:trace>
</inkml:ink>
</file>

<file path=ppt/ink/ink1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26:48.87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0 8304,'17'0'928,"0"0"1,-5 0 24,-1 0-425,1 0 0,5 2-272,0 4 0,1 1-204,-1 5 0,0 5-1031,1 1 1,-1 1 193,0 10 785,-7 7 0,5 8 0,-5 8 0</inkml:trace>
</inkml:ink>
</file>

<file path=ppt/ink/ink1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26:49.14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0 8996,'11'10'1215,"1"-4"0,-6-4-672,5-2 0,3 2-148,9 3 0,4-3-35,7 4 1,-5-4-943,0-2 463,7 0 1,1-2-73,3-4 1,-3 4-106,-3-3 1,-1 3 295,-4 2 0,-4 0 0,-8 0 0</inkml:trace>
</inkml:ink>
</file>

<file path=ppt/ink/ink1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26:49.50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121 69 8217,'0'-17'672,"0"0"1,6 5-337,0 1 1,1 7 1726,-1-2-642,-4 4-325,6 2-976,-8 0 0,0 2-265,0 4 1,-8 5-109,-3 12 0,-7 4 239,-5 8 0,4-1-293,-4 1 1,6-6 162,5 0 1,-1-3-174,7 3 0,0-2 10,6-4 1,0-9-47,0 3 1,2-4 230,4 5 0,3-9 65,9-3 1,1 2 133,4-2 0,4-1-123,8-5 0,-3 0 33,-3 0 0,4 0-32,-4 0 1,-5-5-224,0-1 0,-5 0-544,-2 6 39,-7 0 1,-3 2 772,-7 4 0,-15 3 0,-4 9 0</inkml:trace>
</inkml:ink>
</file>

<file path=ppt/ink/ink1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26:49.67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87 1 8217,'-10'8'170,"3"1"42,7 8 0,0 1 436,0-1 0,0 0-175,0 1 0,0 5 423,0 0 0,0 7-353,0-1 1,-6 4-56,0 2 0,-6-3-386,7-3 0,-3 9-341,2-3 0,2 2-196,-7-9 1,7 3-536,-2-8 0,4 6 713,2-6 257,0-8 0,0 1 0,0-7 0</inkml:trace>
</inkml:ink>
</file>

<file path=ppt/ink/ink1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26:50.08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156 104 8265,'0'-17'835,"0"7"1,2-3-550,3 7-212,5-8 0,1 11 556,1-9-347,0 8 1,5-5-167,0 3 102,0 4 1,1-6-150,-1 8 1,-5 0 121,-1 0 1,-5 2-290,5 4 0,-5-2-1,6 7 1,-9 1 140,3 5 1,-4 2 181,-2 4 0,0 4 161,0 8 1,-6 7-4,1 4 1,-9 2-116,3-2 0,-10 4 116,-3-4 0,1 4-115,6 2 1,0-2-221,0-4 0,-1 2 33,1-7 0,2-3-262,3-9 1,-3 2-19,3-8 1,3 0-287,-3-6 0,6-1-519,-5-5 401,7 4-167,-11-13 0,7 4 104,-4-12 0,-1-5 665,7-12 0,-7-12 0,3-9 0</inkml:trace>
</inkml:ink>
</file>

<file path=ppt/ink/ink1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26:50.87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121 69 8117,'18'-5'-65,"-1"-1"0,0-6 533,1 7 1,-1-3-234,0 2 0,0 4 112,1-3 93,-1-5 0,0 8-68,1-4 0,-1 4-170,0 2 1,-5 0 54,-1 0 1,1 0-345,5 0 0,-5 0-270,-1 0-182,1 0 422,5 8 1,-7 2-31,-5 7 1,-5 2 75,-5 4 1,-5-2 6,-7 8 1,-8 0 378,-4 6 1,2-3-97,-2-3 0,6 4 203,-6-4 0,2-3-142,-1 3 1,3-8-96,7 2 1,1-3-24,0-3 1,5 0-109,1 1 0,7-7-363,-2 1 235,4-9 0,2 7-713,0-4 458,0-4 1,2 5-69,4-7 1,3-2 146,9-3 0,7 1-42,3-8 0,-1 7 14,2-7 1,-2 6-108,2-5 0,-2 7 327,-4-2-20,-4 4 0,6 2 409,-8 0 1,-7 2 73,-4 4 0,-4-2 954,-2 7-1007,0 1 0,-2 5 119,-4 0 0,-4 6-91,-7 1 1,0 4 20,0-5 1,-7 2-759,1-2 0,-7 2 278,1 4 0,2 2-646,-2-8 0,2 6 278,-2-6 0,2 0 16,4-6 1,4-1-5,-4-5 0,10-1-704,1-4 333,8-5 291,-11 7 261,13-8 1,-4 0-16,12 0 0,-2 0 397,7 0 1,-5 0-163,6 0 0,-7 0 810,7 0-462,-8 0 1,4 2 490,-8 4 224,0-4 930,0 13-1143,0-5 1,-8 5-335,-4-3 0,3 1-164,-3-7-126,8 7 1,-9-9 40,7 8-47,0-8-295,6 3 0,0-5 129,0 4 1,2-4 30,4 4 0,-2-5 385,7-1 1,1 2-143,5 4 0,6-4 94,0 4 0,0-4-141,-5-2 0,5 6-63,0-1 0,0 1-165,-6-6 1,0 6-452,1 0 0,-3 1-955,-3-1-1820,3-4 3207,-5 13 0,7-5 0,0 7 0</inkml:trace>
</inkml:ink>
</file>

<file path=ppt/ink/ink1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26:51.18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18 18 8510,'0'-10'555,"0"2"-182,0 8 1,0 2 384,0 4 0,0-2 243,0 8 0,0-1-396,0 6 0,0 1 5,0-1 0,-6 6-316,0 0 0,1 0-101,5-6 1,0-5-193,0-1 1,0 1-369,0 5 1,0-5-199,0-1 1,0-5-674,0 6 0,2-9-1770,3 3 2157,5-4 0,9-4 851,4-4 0,-4-11 0,6-10 0</inkml:trace>
</inkml:ink>
</file>

<file path=ppt/ink/ink1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26:51.86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656 0 8510,'-11'10'1076,"-1"-5"-395,8-3-76,-11 6 0,11-6 320,-8 4-312,9-4 0,-13 3-712,5 1 1,-5 10 64,-1 1 1,0 2-1035,-1 10 0,-7 0 137,-3 5 0,-5 1-286,-2 0 0,1-1 805,-1 1 1,6-6 411,1-1 0,6-7-110,-1 3 0,4-5 110,2-2 0,2-5 44,3-1 1,-1-5-45,7 5 1881,0-7-100,-2 4 342,6-8-1215,-5 0-795,7 0 231,0 0-388,7 0 0,3-6-619,7 0 0,1-5 139,-1 5 0,2-5-76,4 5 0,-2-6 195,8 7 1,-8-1-72,2 6 320,4 0 0,-8 0 75,4 0 0,-9 0 1118,-3 0-577,-7 0 421,4 7 1,-14 3-358,0 7 1,-13 1-78,2-1 0,-10 0-407,4 0 0,-2 1-335,2-1 1,4 0 140,-4 1 0,3-1-161,3 0 1,8-5-956,3-1 515,4 1 434,2 5 0,9-7 238,9-4 0,-1 1 241,6-1 0,2 0-44,-2-6 0,0 0 297,-5 0 1,-1 0 392,0 0-264,0 0 467,-7 0-271,-2 0-584,-8 7 1,-8 3-240,-4 7 0,-9 1-479,-2-1 1,-7 2 387,1 4 0,2-4-166,-2 4 1,2 2-10,-2-2 0,-1 2-122,6-1 0,1-3 784,6 7 1,0-6-208,0 1 0,7-4 887,4-2 0,-2 0-68,3 1 1,1-1 274,10 0 0,-3-1-432,9-5 0,0-1-68,5-4 1,0-4 209,0 3 1,8-3-304,4-2 0,4-2-1215,1-3 1,7 1 462,-1-8 0,8 6-4663,-2-5 4812,4 7 0,10-11 0,1 5 0</inkml:trace>
</inkml:ink>
</file>

<file path=ppt/ink/ink1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26:45.22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35 8388,'6'-11'333,"-1"-1"1,3 8 641,-2-1 0,-2 3-632,7 2 1,-5 0-110,6 0 0,-7 5-163,7 1 0,-8 2 0,1-2 1,3-3-226,-2 9 0,2-6-1717,-3 5 1132,-3 1-261,6 5 0,-2-5-250,-1-1 1250,9-7 0,-4-4 0,7-10 0,0-7 0</inkml:trace>
</inkml:ink>
</file>

<file path=ppt/ink/ink1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26:45.81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621 0 8446,'15'2'344,"-3"4"1,-3-4 436,-3 4-567,-4 3 1,6-5-17,-8 8 1,0-7-82,0 7 0,0 0-256,0 5 0,-6 0-347,0 0 1,-9 6 344,-2 1 0,-3 6-247,-8-1 0,6 2 113,-1-2 0,4 1 76,2-7 1,0 1 103,-1-7 1,7-2 229,-1-3 1,8-3-157,-1-3 181,3-4 0,4 6 118,3-8 0,5 0-79,7 0 0,6 0-2,0 0 1,2 0-151,-2 0 1,-3 0 52,3 0-186,-4 0 1,-4 2-269,-3 3 0,-5 5 65,-7 7 1,-9 8-140,-8 4 1,-8 6-43,-10 5 1,-5 2 146,-1 4 0,-5 2 353,6-7 0,-8-1-30,2-5 0,-2-1-30,2 1 0,-3-6 177,9 0 1,6-8 158,5 2 1,10-4 37,1-2 0,3-5 133,9-1 1,2-7 19,10 2 1,11 2-126,12-3 0,11-5 34,7-5 1,4-9-217,7 3 1,-2-11-117,7-1 1,-7 0-96,2 6 1,-7 0-420,-4-1 0,1 1 52,-8 0 0,-5 5-335,-7 1 0,-6 5 79,1-5 1,-12 5 260,-5-6 0,-4 7 383,-2-7 0,-2 8 0,-4-2 0,-3 4 0,-9 2 0,-5 0-70,0 0 1,-8 2-10,3 4 1,-3 4 256,2 7 0,-2-4 226,8 5 0,-6-5 102,6 10 1,0-4-147,6-1 1,0 5-14,-1 0 1,7 0-133,-1-6 1,8 2 41,-1 5 0,3-5-230,2 4 0,0-10-264,0-1 1,2-3 6,3 3 1,-1 1-272,8-7 0,-1 0-48,7-6 0,-1-2 237,0-4 0,1-3-68,-1-9 1,2-7 379,4-3 0,-4-5 0,6-2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45:08.5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87 9514,'0'-10'1339,"0"-5"0,0 11-720,0-7-610,0 7 182,0-12-12,8 14-119,-6-5 1,5 5-271,-7-4 120,0 4-4,0-6 0,0 10 235,0 4 0,0-2-66,0 8 1,-5-1 204,-1 6 1,0 3-118,6 3 1,-6-4 173,1 4 0,-3-10-52,2-1-453,4-1 14,-5 7-656,7-9-1029,0-1 1306,0-8 1,7 0-10,5 0 1,5-13 48,6-5 1,-2-3 33,8 4 0,-2-6 276,2 0 0,-4 5 166,-8 7 0,0 7-48,1-2 218,-9 4 1,-1 10 538,-8 4 1,0 5-332,0 6 0,-8 4 25,-3 7 0,-5-1-93,-1-4 1,-6 4 155,0-5 0,0-3-143,6-2 0,1-3-273,5-3-6,-5 0 0,9-5-593,-5-1-820,4-7 710,8 4 348,0-8 0,-1 0-356,-5 0 378,4 0 1,-8 6 346,4-1 1,3 9 339,-9-3 1,6 5-43,-5 1 1,5 0 308,-5 1 0,1-1 1171,-2 0-739,-3 0 10,5 1-689,1-1 0,-1-7 210,4-5-630,5-3-278,-7-2 1,16 0-59,3 0 0,4-7-443,3-5 1,7-5-599,4-6 0,9 2 614,2-8 1,1 8 191,-7-2 0,1 11 282,-1 6 1,-5 4 282,0 2 88,-8 0 0,2 8 249,-11 4 0,-5-3 93,-7 3 1,0-1 1443,0 7-231,0-1-478,0 0-33,0 0-354,0-7-1097,0-2-34,0-8 0,2-10-428,4-7 0,4-2 196,7-10 1,6 2-532,0-2 1,2-2 423,-2 8 1,-4 0 301,4 6 1,2 7 169,-1 5 243,-1 3 0,-6 4 241,0 3 0,-5 11 0,-1 7 0,-7 2 302,2-2 1,1-4-157,-1 4 0,0-4 205,-6-1 1,0-7 44,0 1-93,0-9-915,0 5 0,2-12 268,4-7 0,-2-3-996,7-15 0,-5 1 1101,5-7 0,1-7 0,5-2 0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48:27.4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692 70 8492,'0'-17'1634,"6"5"-1133,0 1-294,-1 7 5,-5-12-213,0 15 9,0-7 1,0 10-190,0 4 1,-2 3 68,-3 8 0,-5 3-188,-7 3 0,-8 4 46,-4 7 1,-2 1 92,2-1 1,-9 7 103,3-1 0,-9 6-20,4-5 0,-6 5 131,5-6 0,-1 6-47,2-6 1,3 1 117,-3-7 1,5-1 29,7-4 0,1-4-82,4-8 0,9-5 290,-3-1-173,11-7-155,-2 4 46,8-8 1,0 2 7,0 3 1,10-3 18,7 4 1,3-4-21,8-2 0,9 2 119,9 4 1,4-4-61,2 3 1,5-1 59,1 2 0,7 2-80,-1 3 1,1 5 145,-1-5 1,-5 6-236,-7 7 1,-8-5-246,-3 4 0,-5 2-101,-1-2 0,-8 0-461,-4-6 0,-4 6-543,-2 0 1312,-7 0 0,5-5 0,-5-1 0</inkml:trace>
</inkml:ink>
</file>

<file path=ppt/ink/ink1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26:46.01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52 7371,'10'-17'407,"-4"0"305,-5 7-532,-1 2 285,0 8 113,0 0 0,0 8-270,0 4 1,0 5-26,0 6 1,6 6-26,0 11 0,0 10-8,-6 8 1,6 9-237,-1 2 0,3 2-149,-2 10 1,-4 0-588,3 5 0,-3-5 23,-2 0 1,6-10-261,0-2 1,7-10 443,-1-12 0,-3-11 65,3-7 1,-6-14 449,5 3 0,-7-13 0,11-5 0,-5-9 0</inkml:trace>
</inkml:ink>
</file>

<file path=ppt/ink/ink1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26:46.66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225 216 7948,'8'-10'2116,"1"-5"-2087,9 5 246,-9-7-81,7-1 1,-14 1-1,3 0 0,-3 0-1261,-2-1 817,0 1 0,-6 0 96,1-1 1,-9 9 109,3 3 51,-5-4 1,-1 10-32,0 0 1,-6 4 47,0 14 1,0-3 226,5 14 0,-5 0-125,0 5 0,2 1 213,9-1 0,-1-1-86,7-4 1,-5 3-159,5-3 0,0-4-29,6-2 0,6-4-134,0-1 1,7-7-22,-1 1 1,3-8-381,2 1 0,6-3-204,0-2 0,8-7 252,-2-5 1,-4-3 25,-2-3 0,-4 7 121,-1-1 0,-1 3 199,0-3 0,-5-1 108,-1 7 853,-7 0-461,11 6 1,-13 8 424,4 4 0,-2 3-8,2 2 1,-4 0-309,3 1 1,3-1-512,-2 0 0,7 1-68,-1-1 0,-3 0-86,3 1 0,0-9-262,5-3 1,0 2-561,0-3 0,6 1 953,1-6 0,14-8 0,-2-1 0</inkml:trace>
</inkml:ink>
</file>

<file path=ppt/ink/ink1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26:46.83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 8244,'10'7'2019,"-2"3"-1565,-8 7 1,0 2-479,0 5 0,5-5-81,1 4 1,0-4 14,-6-2 0,6-5-187,-1-1-34,1 1 0,-4-2-58,4-5 0,-2 3-762,7-2 1131,-7-1 0,12-12 0,-7-3 0</inkml:trace>
</inkml:ink>
</file>

<file path=ppt/ink/ink1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26:41.83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35 4739 8270,'-6'-12'-1102,"0"1"707,1 7 1,5-6 20,0 5 786,-8 3-255,6-14 189,-6 7-119,8-8 1,0-1-74,0 1 1,0 5-51,0 1 0,2 1-41,4-1 0,-4-5 34,4 5 0,-3 1-13,3-1 1,-4-1-12,4-5 0,2-6-25,-3 0 0,7 0 27,-6 5 0,5-7-132,-5-3 1,7-5 109,-1-2 0,-2 1-91,1-1 0,1 1 17,5-1 1,-6-7-146,1-4 1,-2 1 123,1-1 1,3 8-14,-9-2 1,7 3 48,-6 2 0,7 1-23,-1-1 0,-3 1 52,3-1 1,-7 1-42,7-1 1,-2-5 5,1-1 1,4-7-8,-3 2 1,3-4-10,3-2 1,-1 0 26,0 1 0,1 1-4,-1 3 1,2-4 25,4-1 1,-4 6-33,4-6 0,-3 6 25,-3-1 1,6-1-19,0 8 1,0-6-62,-6 6 0,1-7 53,-1 7 1,6-8-11,0 2 0,2 2 17,-2-2 1,-4 1 0,4-1 1,4-9 50,2 3 0,-2-4-58,2 4 1,0-5 147,5-1 0,-5 0-81,0 6 1,-2 2 16,2 4 0,1-2-46,-7 8 0,8-6-2,-2 5 1,-2-5-8,2 6 0,-1-2 6,7 1 0,0 5-72,-1-5 1,1-1 75,-1 2 1,7-8-70,-1 2 1,8-4 47,-2-2 1,-2 6-81,3 0 1,-7 5 66,6-5 1,-4 8 0,-1-3 1,5 11-2,-12 1 0,3 6 5,-8-6 1,1 8 8,-6-2 1,6 4-12,-1 1 0,-2 1 6,2 0 1,0-1-8,5 1 1,1 0-8,-1 0 1,1-7 9,0 1 1,1-5-1,4 5 0,-3-2 49,3 1 1,-3 5 4,-3-4 1,3 2 19,3-2 1,-3 4-56,3-4 0,-5 4 23,-7 1 1,5 7 9,-4-1 0,4 1 88,1-7 0,-5 1-49,0 0 0,-6 5 106,6 1 1,-6 1-79,6-1 1,-8-5 4,2 5 1,-4 3-43,-2 2 1,6-1 23,0 1 0,-5-2-94,-7 2 1,-5 4 45,6-3-161,-9 3 0,7 2-85,-4 0-441,-4 0-30,5 0 149,-7 0 0,-5 2-323,-1 3 834,-15 5 0,1 15 0,-14 2 0</inkml:trace>
</inkml:ink>
</file>

<file path=ppt/ink/ink1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26:42.17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0 156 8305,'0'-21'-92,"0"3"0,0 11-138,0-5 1,6 6 235,0-5 1,7 5 160,-1-5 1,3 1 292,2-1-253,8 3 1,-6 2-15,4 0 0,4-5-37,2 5 0,4 0-95,1 6 0,1 0 63,0 0 1,-1 0-183,1 0 1,-1 0 53,1 0 1,-2 8-94,-5 3 0,5 5 107,-4 1 0,2 0-136,-2 1 1,-3-1 98,-3 0 0,-3-1-17,3-5 0,-6 10 47,-5-3 1,-5 3-14,-7-4 1,-2 8 130,-3 4 0,-15 5-246,-14 7 1,-9 3-204,-8 8 0,-15 2-36,-3 3 0,-10-1-57,4 7 1,-7-7-1,3 4 1</inkml:trace>
</inkml:ink>
</file>

<file path=ppt/ink/ink1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26:43.10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641 18 8347,'0'-9'184,"-2"1"21,-4 8 1,2 2-99,-7 4 1,-1 5 159,-5 12 1,-3 6-90,-3 11 1,0 3 124,-11 3 1,3 9-201,-9-3 1,-4 10-6,-3-5 0,3 9-198,-2-3 1,13-3-79,-1-3 0,3-5-222,-3-6 0,7 2 86,4-7 0,9-7-134,3-5 0,5-10-382,-6-1 281,8-1 1,-3-17 548,7 0 0,7-8 0,3-24 0,7-5 0</inkml:trace>
</inkml:ink>
</file>

<file path=ppt/ink/ink1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26:43.33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17 8317,'17'0'24,"-5"-5"-80,-1-1 267,1 0 1,5 12 840,0 0 0,0 7-469,1-1 0,7 3 166,4 2 1,1-5-258,-1-1 0,4 1-173,-4 5 1,9 0-267,2 1 0,1-3-167,-7-3 1,-5 3-293,0-3 1,-8 3-9,2 2 0,-4 1-551,-1-1 0,-3 0-103,-3 0 322,3 1 0,-13-1-101,4 0 1,-12 1 71,-6-1 775,-11 0 0,-4 8 0,-7 2 0</inkml:trace>
</inkml:ink>
</file>

<file path=ppt/ink/ink1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26:43.66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87 8297,'2'-12'18,"4"1"1,4 5-98,7-5 0,8 5 140,4-6 0,3 8-205,3-1 1,-2-3-59,-5 2 1,3 0 858,-8 6 1,6 8-484,-6 4 0,-6 5-457,-5 6 0,-8-2 105,1 8 1,-3 2-110,-2 9 1,-13 2 255,-4 5 0,-12-3-116,0-4 0,0-7 474,-5 7 1,9-13-208,-10 8 0,12-12-186,0 0 1,11-4 1077,7-2 208,-5 0 0,10-1-642,0-5 1,10-3-81,13-8 0,4-2-251,7-4 1,7-1-184,-1-5 1,6-9-371,-6 4 1,1-6 251,-7 0 0,-1 3-999,-4-3 1,2 4 98,-8 2 0,-6-6-1143,-6 0 2097,-7 0 0,-4 5 0,-9 1 0</inkml:trace>
</inkml:ink>
</file>

<file path=ppt/ink/ink1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26:44.80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18 122 7311,'-10'-8'-34,"3"-1"183,7-9-15,7 1 1,1 0 482,4-1-463,3 9 0,-11-5 162,7 9-357,-7-1 103,12 6 0,-15 2-122,5 3 0,-4-1-33,-2 8-167,0-1 0,2 7 81,4-1 179,-4-7 0,13 5 0,-5-5 0</inkml:trace>
</inkml:ink>
</file>

<file path=ppt/ink/ink1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26:47.29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87 8152,'8'-17'-105,"-7"-1"0,9 3 215,-4 3 141,-4-3 123,5 13 348,-7-6-441,8 8 0,-6 10 102,4 7 0,-4 3-90,-2 8 0,0 1-9,0 6 1,0-1-148,0 1 0,-2 5 95,-4 1 0,4 5-167,-4-6 0,4 1-36,2-7 0,-5 6-175,-1 1 1,0-3 27,6-9 0,0 2-128,0-8 0,0 0-256,0-6-242,0 0 36,0-7 415,0-2 0,8-10 96,3-4 0,11-4 71,1-7 0,7 2 86,-1 3 0,10-1 59,1 7 1,-6 0 267,-5 6 1,-6 0 97,6 0 0,-13 8 342,1 4 0,-6 3 16,1 2 0,-4 2-272,-8 4 0,0-3 214,0 3 0,-2 2-348,-4-2 0,-4 0-167,-7-6 0,-6 0-202,0 1 1,-8-7-361,2 1 0,-1-8-187,1 1 0,-4-3-676,4-2 0,4 0-654,2 0 1909,4-7 0,-6-18 0,-2-12 0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48:27.7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10629,'15'17'-881,"-3"0"0,-3 1 352,-3-1 1,2 6-635,3 0 1163,5 0 0,-7-6 0,9 1 0</inkml:trace>
</inkml:ink>
</file>

<file path=ppt/ink/ink1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27:11.50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53 6831 8188,'-18'-8'-529,"9"6"1170,-7-13-532,14 13 69,-5-6-129,7 1-31,0 5 72,0-6 1,2 2 69,3 0-14,-3 1-72,6 5 0,-6 0 346,4 0-288,-4-8 0,7-2-41,-3-7 1,-4 0-35,4-1 0,-2-6 0,1-5 0,-1-12-20,8-5 1,-7-10-156,7-1 0,-6-14 29,5 2 0,-5-10 63,6 4 1,-7-8-352,7 3 1,-1-13 364,7-5 0,-7 2-1,1-2 0,-1 2 4,7-2 0,-10 48 0,1 0 1,8-42 0,0-6-13,1 6 0,1-6-2,4 6 1,-4-6-71,4 5 0,-10 42 0,-1-1 82,0 3 1,-1 0 0,4-7 0,1 0-8,-2 4 1,1 0-1,2-2 1,1-1 2,1 0 0,2 0 0,-2 2 0,0 1-2,4-3 1,0 0 0,0-1 0,-1-1-170,0-1 1,2 1 0,0 1 0,0 2 201,-4 2 0,0 0 0,0 4 0,-1 2 93,9-35 1,5-3-295,-4 3 0,-2 2 211,2-1 1,-8 5-2,2-6 1,-4 0-140,-2-5 1,6-1 72,0 1 1,0 1 34,-5 5 0,-1-5-4,0 4 0,1-1-8,-1 1 0,6 0-131,0 12 0,2-4 148,-2 10 1,-4-3 158,4 3 0,-2 4 238,3 7 1,-5 0-297,4 0 1,-4 6 356,-2 0 0,1 5-375,-1-5 1,6 6 209,0-6 0,6 5-261,-6-5 0,8 2-31,-3-2 0,5-4 49,2 4 1,-1-10 66,1-1 1,5-1-67,1 6 1,-7 0 64,-5 0 0,-2 8 125,2 4 1,1 3-152,-7 3 1,-1-1-20,-11 0 1,3 9-12,-9 2 0,7 5 228,-6 2-145,-1 0-146,-5-1 70,0 9 16,0 1-110,0 8-3299,0 0 2687,0 8 1,0 1 165,0 9 1,0 1-312,0 4 785,0-4 0,8 14 0,2-6 0</inkml:trace>
</inkml:ink>
</file>

<file path=ppt/ink/ink1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27:11.96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35 415 8491,'-11'-7'-59,"-1"-5"453,8-3-46,-3-3 135,7 1-283,0 0 1,7-1-150,5 1 0,3 0 82,3 0 1,7-1 63,3 1 0,3 0-157,-2-1 0,4 1 31,-5 0 0,5 1-178,2 5 0,-6-3 65,-1 9 0,-5-3-97,6 2 0,-8 4 154,2-3 0,2-3 37,-2 2 0,2 0-324,-2 6 0,-3-5 63,3-1 1,-2-6 158,2 7 1,-4-3 127,4 2-23,-4 4 1,-1-11 75,-1 7 124,-7 0 1,-1 6 70,-3 0-197,-4 0 127,6 0-69,-8 0 314,0 0-373,7 8 0,-5 1 5,4 9 318,-4 7-207,-2 2 0,0 9-177,0 5 0,-6 3 86,0 8 0,-5 1-542,5 5 1,-2 4 112,3 7-454,3 0 0,-6 8 730,8 3 0,6 3 0,0 2 0,-3 1 0,-1 8 0,-2 6 0</inkml:trace>
</inkml:ink>
</file>

<file path=ppt/ink/ink1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27:13.31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829 208 8242,'6'-21'114,"-1"3"1,1 5 188,-6-4 1,2 1 99,4 5 1,-4-5-138,4 5 1,-5 1 149,-1-1 1,0 5 205,0-6-367,0 1 1,-1-1 108,-5 1-243,4 7-54,-14-4 0,7 8-289,-8 0 0,-6 2-112,-1 4 1,-6 4 179,1 7 0,-10 6-7,-1 0 1,-6 8 209,6-3 0,-3 5 133,3 2 1,2 1-84,-8 5 1,7-3 221,-1 8 0,3-2-105,3 2 0,-1 4 157,0-3 0,7 8-186,-1 3 0,8-6-13,-2-6 1,5-2-136,7 2 1,1-4 142,4-7 1,5 0-288,-5-1 0,12-7-90,5-4 1,4 2-86,3-2 1,7-6-41,4-5 1,3-8-179,3 2 0,7-6-166,4-6 0,-2-6 235,2-11 1,-1 2 11,1-8 0,-2 1 199,-4-7 1,-5 6 28,-1 0 0,-1 8-59,-10-2 343,0 4 262,-5 2 854,-9 7-284,-1 2-662,-8 8 0,0 2 564,0 4 0,6 4-261,-1 7 1,1 0-159,-6 0 1,0 1-353,0-1 0,2 6-207,4 0 1,-4 6-136,4-6 1,-5 0-427,-1-6 1,0 1-653,0-1 553,8 0-1294,-6 1 992,6-9 1111,-8-1 0,0-16 0,0-1 0</inkml:trace>
</inkml:ink>
</file>

<file path=ppt/ink/ink1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27:13.48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18 10520,'8'-9'-83,"3"3"0,12 4 1301,6 2 1,10 0-662,1 0 0,14 0-612,-2 0 0,9 0-535,-3 0 0,7 6-2239,-2-1 2829,-3 9 0,7-4 0,-5 7 0</inkml:trace>
</inkml:ink>
</file>

<file path=ppt/ink/ink1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27:13.79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16 0 8129,'-9'0'2166,"3"0"-1318,12 0-541,3 0 0,9 2 64,-1 4 0,2-4 106,4 4 1,-2-5-294,8-1 0,6 0 55,5 0 1,-1 0-590,-11 0 0,5 0-599,-4 0-64,-4 0 0,0 0 50,-8 0-449,-7 0 635,-3 0 777,-7 0 0,0 8 0,0 2 0</inkml:trace>
</inkml:ink>
</file>

<file path=ppt/ink/ink1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27:13.97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52 35 8129,'0'-17'4674,"0"7"-3608,0 2-158,0 8-556,0 0 1,0 14 95,0 3 1,-6 12-420,1 0 1,-7 3-327,6 3 1,-1 1-1165,1 5 1,4 1 783,-4 4 0,4 2-2227,2-7 2904,0-1 0,8 2 0,1 2 0</inkml:trace>
</inkml:ink>
</file>

<file path=ppt/ink/ink1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27:14.79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225 260 8105,'0'-11'485,"0"-1"0,6 6-1057,-1-5 430,1-1 0,0 1 102,0-1 0,-1 7 34,-5-7 96,0 0 1,0-5 138,0 0-175,0 0 0,0-1 167,0 1-137,0 0 0,-1-1 116,-5 1-61,-4 8 1,-7 1-5,0 8 1,-1 0-31,1 0 1,0 2 32,-1 4 0,1 3-25,0 8 0,0 6 223,-1 1 1,3 4-14,3-5 0,-3 8 18,3-2 1,5-4-202,1-2 1,4 2-104,2-2 0,0 0-54,0-6 1,0 1-304,0-1 0,8-5-38,3-1 1,5-7 200,1 2 0,2-4-606,4-2 1,-2-2 81,8-4 1,0-4-133,6-7 1,-3 0 441,-3-1 1,-4 1 349,-8 0 1,1 1 54,-1 5-34,-7-4 1497,5 13-1183,-13-6 1,6 10 1004,-8 4 0,0-3-416,0 9 1,-6 5-160,0 6 1,0 0-71,6-5-678,0-1 60,0 0 1,0 1-170,0-1 0,8 0 160,3 0 0,-1-1-1249,2-5 1,-1 3 221,6-8 980,1 7 0,7-11 0,2 6 0</inkml:trace>
</inkml:ink>
</file>

<file path=ppt/ink/ink1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27:15.44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53 35 8156,'0'-17'1686,"0"7"-1345,0 3 1,2 7 23,3 0 0,-3 1 157,4 5 0,-4 6 704,-2 11-829,0-4 0,0 14 30,0-4 0,0 9-114,0 2 0,0 6-118,0-5 0,0 5-16,0-6 1,0 6-236,0-5 0,-6 5 125,1-6 1,-1-1-384,6-11 1,-6 3-171,0-8-202,0 8-123,6-12-516,0 6 889,0-15 1,2-6 127,4-16 1,4-1-241,7-16 0,8 6 99,4-6 1,2 8 442,-3-2 0,3 4-6,-8 1 0,6 9 37,-6 3 0,0 4 280,-6 2 0,-1 2 542,-5 4 0,3 3 465,-8 9 1,5 1-586,-5 4 1,0-4-176,-6 4 0,-2 2-152,-4-2 0,0 8-646,-11-2 0,3-4 59,-9-2 1,-2 2-113,2-2 1,-7 0-285,1-6 1,-4-5-809,-1-1 1,5-7 306,0 2 0,8-4 1084,-2-2 0,-4-8 0,0-2 0</inkml:trace>
</inkml:ink>
</file>

<file path=ppt/ink/ink1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27:15.72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52 104 8035,'8'-17'324,"-6"0"1,13-1 1,-11 3 2614,8 3-1337,-9-3 194,5 13-761,0-6-1206,-6 8 1,3 0-523,-10 0 1,-5 14-2081,-7 3 2772,-1 12 0,-14-2 0,-5 7 0</inkml:trace>
</inkml:ink>
</file>

<file path=ppt/ink/ink1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27:16.73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415 138 8135,'-9'-17'-261,"-6"0"1,13 0 1206,-4-1-261,4 9-405,2-7 4,0 7 0,0-1-251,0-5 222,-8 13-346,6-6 191,-5 8-232,-1 0 1,4 0 108,-7 0 1,-1 0 60,-5 0 0,5 2 77,1 4 0,-1-2 150,-5 7 0,1-5-159,5 5 0,-4 1 17,3 5 0,-1-5-181,1-1 1,-1 1 173,7 5 0,-6 0-236,7 1 1,-1-1 71,6 0 1,0 3-44,0 3 1,0-4 66,0 4 1,0-2-30,0 2 1,0-4-60,0 4 0,0-2 15,0 3 1,0-5 56,0 4 0,0-2 0,0 2 1,-6-4 33,0 4 1,-7 2-19,1-2 1,-1 8-5,1-2 1,-3-2 25,3 2 0,-1-3 8,1 3 0,5 4-13,7-4 1,-6-2 2,0 2 0,0-6 203,6 5 0,0-1-67,0 2 0,0-2 452,0-4 1,6-2-219,0 8 0,0-8 306,-6 2 1,0-4-246,0-1 0,2-1-119,3 0 0,-3 1-241,4-1 1,-2 0-274,2 0 1,-2-5-875,7 0 1,-5-7 603,5 7 1,1-6-2133,5 5 2608,1-7 0,14 4 0,5-8 0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48:27.8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9329,'12'0'279,"0"0"0,-7 7-339,7 5 0,-6 3-1236,5 3 1296,1 7 0,5 1 0,0 9 0</inkml:trace>
</inkml:ink>
</file>

<file path=ppt/ink/ink1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27:17.81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104 52 8070,'10'-8'86,"5"6"0,-11-11 177,7 7 1,1-1 459,5 1 1,2 4-226,4-4 0,-3 4 11,3 2 1,-4 0-228,-2 0 1,-5 6-50,-1 0 1,-7 7-383,2-1 1,-4 3 29,-2 2 1,0 3-188,0 3 1,-8 4 41,-3 7 0,-11-5-274,-1 0 0,-5 0 257,5 5 0,-1 1-33,7-1 1,0-7 229,0-4 1,1 2-48,5-2 1,-3 0 128,8-5 0,1 5-16,5 0 1,0 0 102,0-6 0,0 0-78,0 1 0,0 5 22,0 0 1,2 2-34,3-2 1,-3-4-6,4 4 0,2 4 167,-2 2 0,-1-2-58,-5 2 0,0-1 186,0 7 1,0 5 71,0 1 0,0 1 70,0-2 0,0-3-52,0 3 0,0-5 163,0-6 1,-5 3-204,-1-3 0,0 2-42,6-2 1,-2-4-271,-4-8 0,4 6 175,-3 0-683,-5 0 0,6-6-749,-7 1 141,-1-1 0,1-5 474,-1-1 0,6-7 618,-5 2 0,7-4 0,-4-2 0</inkml:trace>
</inkml:ink>
</file>

<file path=ppt/ink/ink1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27:18.08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0 10930,'8'10'3096,"-6"-3"-2436,13 1-609,-5 2-1246,7 7 1,-1 0 692,-5 1 0,-3 1-1983,-8 4 2485,0-4 0,0 21 0,0-3 0</inkml:trace>
</inkml:ink>
</file>

<file path=ppt/ink/ink1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27:18.51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121 1 8047,'-19'17'492,"-4"1"613,11-1 14,-3 0 772,5 0-600,-5 1 1,13-1-591,-4 0 1,2-5-511,-1-1 0,3 1 40,-4 5 1,4-5-1188,2-1 671,0 1 0,0 5-247,0 0-194,0-7-1416,0-2 1437,0-8 0,8 0 90,3 0 1,-1-6 325,1 0 1,1-5 56,5 5 1,1 0 91,-1 6 0,-6-6 106,1 0 227,-1 1 0,1 5 88,-1 0 1,-7 2 1183,2 3-875,4-3-157,-1 14 1,9-14-639,-1 3 0,8 3 126,4-2 0,3-2-75,3-10 1,5-4-20,1-7 0,5 2-73,-6 3 1,-2 4 220,-9 8 1,-4 0 350,-7 0 0,-1 0 802,0 0 1,-7 2 91,-4 4 1065,-5 4-1642,-1 7 1,-1-2-154,-5-3 1,2 3-404,-8-3 1,-1-3-317,-10 3 0,4-6-260,-4 5 0,-2-5-610,2 6 1,-2-9-919,2 3-1318,3-4 3335,-5-2 0,16-8 0,1-1 0</inkml:trace>
</inkml:ink>
</file>

<file path=ppt/ink/ink1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27:18.79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18 8884,'7'-10'1482,"-3"3"-741,8 7 1,-7 0 698,7 0 0,-6 0 182,5 0-664,-7 0-822,11 7 1,-7 3-449,4 7 0,1-5-556,-7-1 0,2 1-979,-3 5 1847,5 0 0,15 8 0,2 2 0</inkml:trace>
</inkml:ink>
</file>

<file path=ppt/ink/ink1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27:19.54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1090 0 8208,'-2'16'966,"-4"-5"1,-3 3-453,-9-8 1,1 5-53,0-5 0,-2 5 58,-4-5 0,1 8-166,-6-3 1,-1-1-521,-6 1 0,1 1-146,-1 5 0,6 0-369,0 1 1,6-1 260,-6 0 138,8 0 1,-2 1-3,12-1 0,3-5-406,8-1 713,0 1 1,2 3-129,4-3 0,-2 1 404,7-7 0,1 1-22,5-1 0,0-4 93,1 4 0,5-4 132,0-2-230,0 0 0,-6 0-95,0 0 12,-7 0-620,-2 8 313,-8 1 1,-10 14-355,-7 0 1,-8 6 141,-10-6 1,1 6-29,-1-6 0,6 2 152,0-2 0,2-4 104,-1 4 0,3-3-4,7-3 0,7-6 286,-1 1 0,8-6-23,-1 5 1,3-5-144,2 5 0,7-7 153,5 2 1,11-4-56,6-2 1,3-2-86,3-4 1,-6 2-8,0-7 0,-2 7-3,1-2 1,-3-1 84,-7 1 1,-1 0 395,0 6-459,-7 0 109,-2 0-250,-8 0 0,-8 8 11,-4 3 1,-11 5-90,-6 1 1,-3 0 113,-3 1 0,-5-1 11,0 0 1,-3 6-12,3 0 1,3 0-2,-3-5 0,11-1 285,6 0 1,4 1-87,2-1 1,5-2 144,1-3-175,7 3 1,-2-11-23,12 7 1,5-7 113,12 2 1,4-6 174,8-6 0,-1 2-237,1-7 1,5-1-213,1-5 0,1 0-133,-2 0 1,-3-3 95,3-3 0,-3 4-427,-3-4 1,-7-2 154,-4 2 1,-4 0-29,-1 6 1,-3-1-320,-3 1 124,-5 0 593,-7-1 1,-2 7-145,-3-1 0,1 8 559,-8-1 1,1 3-234,-7 2 0,7 2 690,-1 3 1,1-1-233,-6 8 0,-1-6 25,1 5 0,-6 6-77,0 7 1,-10 6 97,-1-1 1,-3 4-200,-9 1 0,0 14-6,-6 4 0,-9 14-1171,-9 3 0,37-32 0,-1 1 603,-1 2 1,1 0 0,0 2 0,3-1-1486,-21 34 1,6-10 571,17-13 1,6-10 148,11-13 0,5-4-247,7-7 288,0-9 829,7-1 0,10-16 0,10-1 0</inkml:trace>
</inkml:ink>
</file>

<file path=ppt/ink/ink1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27:20.07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139 70 11665,'-10'0'3958,"0"10"-3226,5 7 0,1 2-279,-8 10 1,7 0-523,-7 5 0,6-3 117,-5 4 1,1-10-294,-1 9 0,-3-5-141,8 0 0,1-2-605,5-4 1,-6-10-277,0 4-1261,0-3 1412,6-4 400,8-3 405,2-7 0,7-7 72,0-5 1,0-3 33,1-3 1,-7 1-105,1 0 1,-1 5-249,7 1 338,-1-1 1,0-3 218,1 3 0,-7-1-47,1 7 47,-1-7 0,6 9 87,1-8 1,-7 6-52,1-5 806,-1 7 1,7-4-102,-1 8 0,-6 0 194,1 0 1,-6 0-346,5 0 0,-5 8 683,6 4-1018,-9 3 0,5 8-16,-8 0 0,0 0-198,0-6 1,-2 1-212,-4-1 0,-1 0-236,-5 1 0,-3-3 134,3-3 1,3 1-981,-3-7 792,8 0 299,-11-6 1,13-2 604,-4-4 0,4-11-237,2-12 1,0-4 116,0-2 1,2 1-41,4-1 1,4 1-164,7-1 0,0 2-188,0 5 1,1 1-346,-1 4 0,0 3-115,1-3 1,-1 6-527,0 6 0,0-5-445,1 5 1498,-9-5 0,14-1 0,-3 0 0</inkml:trace>
</inkml:ink>
</file>

<file path=ppt/ink/ink1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27:20.91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431 69 8210,'0'-17'2056,"0"0"1,0 5-741,0 1 397,8 7-1176,-6-4-10,5 8-28,-7 0-4,0 0-1240,0 8 0,0 1-28,0 9 1,-6-1-413,1 0 1,-1 6 528,6 0 0,4 0-265,7-5 0,3-3 440,15-3 1,-2 3 166,1-3 0,5-3 97,-4 3 1,-4-7-279,-2 7 537,-4 0 1,-9 5 206,-5 0 0,-5 0 303,-5 1 1,-7 1-285,-11 4 0,-4-4 144,-7 4 1,-7 2 176,1-2 1,-8 2-177,2-2 0,2-2-29,-3 8 1,3-2-105,-2 2 1,6 2 74,11-8 0,4 0-357,8-6 1,7 6-393,4 0 1,4-5 179,2-7 1,10-1-54,7 1 0,10-3-407,14-8 1,1 0 256,4 0 1,2 0-197,-8 0 1,6 0 410,-5 0 1,-3 0 388,-9 0 0,-4 6 487,-8-1 1301,1 9-797,-9-4-282,-1 7 0,-8 0-120,0 0 1,-2-1-293,-4-5 1,-3 5-804,-9-5 0,1 5 259,0 1 0,-1-6-701,1 1 1,6-6 28,-1 5 0,1-7-395,-7 2 1,7 1-132,-1-1 708,8 0 0,-3-8 149,7-4 0,-6-3 88,0-9 0,0 7 1013,6-1-593,0 9 1330,8-5-306,-6 8-434,6 0 0,-8 8-34,0 3 0,0 4 199,0 3 0,0-1-277,0 0 1,0 1-151,0-1 0,-2-6-978,-4 1 66,4-1 1,-11 7-484,7-1 1,-6-5 459,7-1 1,-9-7-1063,3 2 724,-5-4 1,-1-2-231,0 0 1,-1 0 705,1 0 1,2-8 361,3-4 0,-3 3 98,3-3 0,-3 8 31,-2-1 1,5 3 72,1 2 0,-1 0 457,-5 0 0,-1 7 1089,1 5 0,0 9-617,0 2 1,5 2-66,0-2 0,9-2 48,-3 8 1,-2-6-494,2 6 1,3-8 339,8 2 1,7 2-391,11-2 1,6 0-120,11-5 0,0-1-437,12 0 1,2-5-356,10-1 1,3-7-218,-4 2 1,-7-2-724,2 1 1,-14-1-1751,8 8 1,-12 1 435,0 10 2594,-3-3 0,-3 12 0,1-5 0</inkml:trace>
</inkml:ink>
</file>

<file path=ppt/ink/ink1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27:21.32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53 35 8129,'-18'0'-1076,"9"7"1,1-3 1038,8 8 975,0-8 1337,0 11-1686,0-5 0,0 7 2,0 0 0,0-5-134,0-1 0,0-5-208,0 5 0,2-5-139,4 6 1,3-8 92,9 1 1,1-3-452,4-2 1,-2 0-115,8 0 0,-8 0-385,2 0-1,-4-5 359,-1-1 0,-3-8-95,-3 3 1,-5-5 519,-7-1 1,0 0-99,0 0 1,-9-1 616,-9 1 1,-1 5 78,-10 1 1,6 1 403,-6-1 0,8 3-1298,-2 8 1,-2 0 259,2 0 0,0 0 0,6 0 0</inkml:trace>
</inkml:ink>
</file>

<file path=ppt/ink/ink1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30:35.47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0 934 7637,'0'-23'0,"2"0"0,2 2 0,4 1 0,1 3 0,5 0 0,1 0 0,3 1 0,-1 3-1119,0 1 1125,0 1 0,1-10 43,-1 3 0,-2-3-44,-3 10 0,3-3 168,-3 3 1,-3-5-136,3 5 0,-1-3 5,7 3 0,-7-5 1,1 5 1,-1-5 9,7-1 1,5 0-22,0 0 1,6-1 17,-6 1 0,7-6-79,-1 0 1,4 0 18,1 6 1,1-3-8,0-3 0,1 4 8,4-4 1,-3 4-7,3 2 1,-3-1 24,-3 1 0,7 0-5,-1-1 1,-5 3 65,-6 3 0,-3-1-64,3 7 0,-4-5 159,-7 5 1,-1 0-132,0 6 1,0-6 46,1 1 0,-1-1-6,0 6 0,2-6 11,5 0 1,-3-5-73,8 5 0,-1-5-9,7 5 1,-1-6-13,1 6 1,-2-1 44,-4 1 0,1 4-112,-7-4 1,6 2 94,-6-1 0,0 3-85,-5-4 1,-1 4 37,0 2 0,0 2-8,1 4 0,-1-2 25,0 7 1,1-7-1,-1 2 0,0 1 8,1-1 1,-1 6-9,0-6 0,0 1-38,1-1 1,-3-2 35,-3 7 0,3-1-67,-3 1 0,-3 5 54,3-5 0,-7 5-5,7 1 0,-8-4 5,2 5 0,-5-5-2,-1 10 0,0-3 43,0-3 0,0 2-40,0 4 0,0-4 38,0 4 1,0 2-17,0-2 1,-5 6 0,-1-6 1,-8 8-10,3-2 0,-2-2 2,1 2 1,-3-3 0,3 3 1,-5 4-1,-6-4 1,4 3 0,-5 3 0,5-6-3,2 0 0,-2-6 77,-4 6 0,3-6-70,-3 5 1,-2-6 143,2 1 1,-7 2-132,1-2 0,-6 7 9,-5-1 0,1-2-38,-7 2 1,6-6-11,-6 6 1,0-6-84,-6 6 0,6-8 115,0 2 1,0-6-6,-6-5 1,2 3 54,4-3 1,-4-5 161,3-1 1,3 2-159,-2-3 0,0 1 128,-6-6 1,2 0-39,4 0 0,-4-2 146,4-3 1,2 1 23,-2-8 1,11 6-113,-5-5 0,9 5 79,-4-5 1,3-1-67,9-5 0,-6 5-25,6 1 1,0-3-19,6-9 1,-1 4 22,1-4 0,7-4-92,5-2 0,3-3-6,2-3 1,0-7-164,0-4 1,2-6 113,3-6 1,11 4-188,7-3 1,0 11-73,-6 5 1,2 5-110,4 1 1,-3 10 83,3 8 229,4 7 0,-8 3 0,6-3 0</inkml:trace>
</inkml:ink>
</file>

<file path=ppt/ink/ink1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30:43.71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1557 52 8074,'-17'-7'-130,"0"5"0,5-12 259,1 9-144,7-1 1,-4 4 74,8-4 4,-8 4 1,5-5 74,-9 7 0,6 0 13,-5 0 1,-3 0 2,-9 0 0,0 2 67,-11 3 0,-13 15-10,-16 14 0,-6 10-115,-6 14 0,35-28 1,-1 1-107,-5 3 1,0 2-1,3 0 1,0 1 201,-1-3 1,1 1-1,3 1 1,1 1 79,-30 26 1,2-3-298,3-3 0,5-9 94,7-1 0,8-3 1,3 2 1,5 2-195,1-8 0,7 1 30,-1-7 1,6-5 54,-6 0 0,13-8-37,-1 2 1,6-10-705,-1-1 460,-3-8 1,11 4-142,-8-8 0,9-2-108,-3-4 0,4-6 80,2-11 1,0-4 487,0-7 0,8-16 0,1-4 0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48:28.3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11138,'0'-10'2335,"2"2"-240,4 8-799,-4 0-458,5 0-19,-7 0-344,0 0-2140,0 8 1,0-4 998,0 7 0,0 1-1630,0 5 0,0 0 2296,0 1 0,16-1 0,3 0 0</inkml:trace>
</inkml:ink>
</file>

<file path=ppt/ink/ink1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30:44.18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0 191 8240,'0'-25'0,"0"6"-112,0-4 1,0 3-156,0 3 1,0 6 209,0-1 1,2 2 52,4-1 0,-2-2 362,7 7 16,-7-8-94,12 12-110,-7-5 1,9 7 44,-1 0-98,0 0 0,0 5 41,1 1 1,-1 8-41,0-3 0,6 5-62,0 1 0,2 2 114,-2 4 1,4-4-13,8 4 1,0 4 62,-1 2 1,6 10 184,1 1 0,13 16-134,-3 1 1,19 11-236,-36-31 1,1 0 0,1 2 0,1-1 134,-3 2 1,1 1-1,6 5 1,1 0-286,1 0 0,0 0 1,0 0-1,-1 1 65,-2-1 1,0 0-1,-1-2 1,-1 0 4,0 0 0,-1-1 0,1-3 1,-1-1-256,26 35 0,-9-8 361,-2-3 0,-13-9 14,-5-2 0,-1-8 36,-10-9 0,-6-8 505,-5-4 1,-7-4-75,7-2 0,-8-5 1103,2-1-510,-4-7 163,-2 4-1058,0-8 0,-2 0 141,-4 0-255,4-8-449,-13-2 0,7-7 239,-4 0 0,-3 5-1324,3 1 0,1 7 142,-6-2 1264,3 4 0,-34 18 0,2 3 0</inkml:trace>
</inkml:ink>
</file>

<file path=ppt/ink/ink1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27:41.0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761 208 7605,'0'-10'-16,"0"-5"1,0 11 614,0-8 320,8 9-195,-6-13-499,6 7 1,-8-3 362,0 1-47,0 7-285,0-12 0,0 13 327,0-9-292,0 8 1,0-5 80,0 3-251,0 4 1,-6-8 89,0 4 0,-2 5 239,3-5-328,3 4 0,-12 0 169,8-4-272,-7 4 1,9-5 79,-7 7 1,5-2-101,-6-4 0,7 4 91,-7-4-245,8 4 16,-11 2 197,5 0 1,-1 0-157,-1 0 169,8 0-151,-11 0 50,13 0 0,-11 2 77,7 4-15,-8-4 1,7 8-35,-5-5 0,3-3-2,3 4 1,2 2 28,-8-3 1,7 3-16,-7-2 0,6-2 55,-5 7 0,5-7 12,-5 2 1,5 2 83,-6-3-154,8 9 0,-11-5-13,5 9 3,-7-1 0,2 0-7,3 1 1,-1-7 24,7 1 0,-7-3-44,1 3 0,2 3 64,-1-3 1,1 3 2,-1 2 0,-5-5 6,5-1 0,1 1 10,-1 5 0,5 0-28,-6 1 1,7-3 8,-7-3 0,6 3-34,-5-3 0,5 1 30,-5-1 1,5 3-74,-6-4 1,8 5 77,-1 1 1,-3 0-4,2 1 1,-1-1 18,1 0 0,4 1 1,-4-1 1,-2 0-14,3 0 1,-3 3 12,2 3 0,4-4-50,-4 4 0,-1-2 15,1 2 0,-2-4-33,3 4 0,3 2 8,-4-2 1,-2 2-12,2-1 1,1-5 95,5 4 1,0 2 0,0-2 0,-6 2-34,0-2 1,0-4 13,6 4 1,0 2-55,0-2 1,0 2 38,0-2 0,0-4-139,0 4 0,6-3 61,0-3 1,2 6-17,-3 0 1,-1 0-8,8-6 0,-3 1-22,3-1 0,3 0 46,-3 1 1,-3-7-48,3 1 109,-1-1 1,7 5-57,-1-5 0,0-1-125,1-5 0,-1-3 74,0 4 0,0-4-107,1-2 0,1 0 18,4 0 0,-2-2-189,8-4 1,0-3 131,5-8 1,1-3-135,0-3 0,-1 2-5,1-8 0,-3 0 86,-3-5 0,2 5 58,-8 0 0,6 8 87,-6-2 1,0 2 179,-6-2-103,1 4 0,-1-6 196,0 7 0,-7 7-127,-4-1 1,-5 7 192,-1-7 453,8 8-211,-6-4 210,6 1-20,-8 5-17,0-6-218,0 8 201,0 0-630,0 8 0,0-4 222,0 7 0,0 1-104,0 5 0,0 0-3,0 1 0,0 5-39,0 0 1,2 0-152,3-6 1,-3 0 142,4 1 1,-2-1-221,2 0 34,-4 1-468,13-1-382,-13 0 385,13 0-623,-13-7 214,14-2-143,-14-1 432,5-5 168,-7 6 129,0-8 1,2-6 78,4 1 0,-4-9-113,4 3 0,-5-7 83,-1-5 0,0 4 382,0-4 0,0-4 0,-7 8 0,-3-6 0</inkml:trace>
</inkml:ink>
</file>

<file path=ppt/ink/ink1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27:41.5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69 156 7954,'-11'0'0,"-1"0"0,6 0 292,-5 0 1,7-1 179,-2-5-58,-3 4-179,7-14 1,-6 13 240,8-9-111,0 8 28,0-11-182,0 13 0,0-8 183,0 5-294,8 3 0,-4-6 69,7 8 1,-7-2-29,2-4 1,-2 4 261,1-3-224,-3 3 0,8 2 168,-4 0-150,-4 0 1,7 0-78,-3 0 1,-2 0-7,7 0 0,-5 0 31,6 0 0,-7 0-119,7 0 1,-1-2-106,7-4 0,-7 4 71,1-4 1,-1 4-9,7 2 1,-1 0 43,0 0 1,-5 0 5,-1 0 0,1 0-37,5 0 0,0 0 4,1 0 0,-1 0 32,0 0 1,0 0 5,1 0 1,-7 0 91,1 0 1,-1 0-78,7 0 0,-1 0 60,0 0 0,1 0-19,-1 0 0,0 0 312,0 0-138,1 0 163,-1 0-37,0 0-207,1 0 1,-7 0 286,1 0-145,-9 0 48,5 0 48,-8 0 283,0 0-151,8 0 343,-6 0-110,5 0 145,-7 0-741,0 0-49,-7 0 0,3 0-535,-8 0 1,7-2 233,-7-3 155,1 3 0,-22-14 0,-4 7 0</inkml:trace>
</inkml:ink>
</file>

<file path=ppt/ink/ink1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27:51.2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17 8106,'11'-9'1113,"1"3"-650,-1 4 1,1 2 1140,-1 0-858,-7 0 730,11 0-506,-13 0 35,14 0-670,-14 0 0,7 0-1193,-3 0-361,-4 8-966,13 1 1357,-13 9 1,12 5-1874,-9 0 2701,1 0 0,-6 2 0,0 2 0</inkml:trace>
</inkml:ink>
</file>

<file path=ppt/ink/ink1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27:51.3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8106,'0'17'591,"0"0"946,0 1-510,0-9-134,0 7 525,0-14-412,0 13-1610,0-13 1,2 11 603,4-7 0,3 8 0,9-5 0</inkml:trace>
</inkml:ink>
</file>

<file path=ppt/ink/ink1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27:53.1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0 104 8491,'12'0'1075,"-1"0"1,1-2-323,5-3-581,1 3 1,-1-6 797,0 8-574,0-8 1,8 4-7,4-7 1,2 5-121,-2-5 0,9 5-157,-3-6 1,3 8 15,-3-1 1,-1-3-55,1 2 0,-6 0 0,0 6 0,-8 0-334,2 0 1,-4 0-627,-2 0 1,-5 6-26,-1 0-1353,-7 0 906,12 1 565,-14-5 1,-2 8 62,-12-4 729,4-4 0,-15 5 0,4-7 0</inkml:trace>
</inkml:ink>
</file>

<file path=ppt/ink/ink1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27:53.3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641 1 9813,'-10'8'912,"0"1"-493,5 9 0,-3 7-61,-3 3 0,-5 7-158,5 5 0,-7 6-33,-5 12 0,2 5 14,-8 12 0,0-2-379,-5 8 1,-1 0 47,1 5 0,-7 1-155,1-1 1,-4-1-509,9-5 0,-3-8-181,9-9 1,4-13 465,2 2 0,4-14-102,1-3 1,7-8-124,-1-10 753,9-7 0,-5-3 0</inkml:trace>
</inkml:ink>
</file>

<file path=ppt/ink/ink1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27:53.6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18 8029,'-9'-10'1648,"1"2"-1183,8 8-219,0 0 1,8 10 82,3 7 1,5 2 113,1 10 1,-2 6-245,-3 5 1,3 1-174,-3-7 1,3 6-95,2 1 0,-5-1 142,-1-5 0,-5-1-843,6 1 0,-7-8 96,7-4 1,-8-4-1096,2-2 683,3 1 161,-7-9 924,14-9 0,-15-17 0,7-10 0</inkml:trace>
</inkml:ink>
</file>

<file path=ppt/ink/ink1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27:53.9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8029,'23'-10'-143,"0"5"1,0 3 382,-6 2 0,3 0 401,3 0 0,-2 7-166,8 5 0,-6 3 54,6 3 0,-6 1-300,5 4 0,-6-4-55,1 4 1,-10 2-167,-1-2 0,-9 8 71,3-2 1,-4-4-590,-2-2 0,0 2 354,0-2 1,-8 0-417,-3-6 0,-4-1 364,-3-5 0,1-3 286,0-8 0,-1 0 153,1 0 0,2-8 451,3-3 1,-1-5-240,7-1 1,0 0-138,6-1 0,2 1-173,4 0 1,9-1-58,8 1 1,4-2-302,2-4 1,-6 9-78,12-3 0,-5 4-402,5-5 1,-6 9-2,0 3 0,-6 2 705,6-2 0,-8 4 0,4-5 0</inkml:trace>
</inkml:ink>
</file>

<file path=ppt/ink/ink1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27:54.2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1 122 9322,'7'-10'1200,"5"4"1,5 2-1138,6-1 0,0-3 226,12-4 1,-4-3-187,9 4 1,2 1-252,-1-2 1,-1 7-12,-5-7 1,-1 8-336,1-1 0,-8 3 218,-4 2 0,-4 0-128,-2 0 1,-5 0-551,-1 0-534,-7 0 1488,4 0 0,-16 7 0,-1 3 0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48:28.4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0 10803,'2'0'3005,"4"8"0,-19 1-4225,7 9 587,-8 7 633,13 2 0,-15 7 0,7 1 0</inkml:trace>
</inkml:ink>
</file>

<file path=ppt/ink/ink1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27:54.4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589 70 8091,'-6'-17'0,"0"0"929,1 7-49,5-5-357,-8 13-17,6-6-253,-6 8 0,8 8 36,0 3 0,-2 6 14,-3 7 0,1 4-122,-8 13 1,1 5 54,-7 11 0,-7 5-305,-3 7 0,-5 0-59,-2 0 1,-7 6-321,-4 0 1,-2 0 104,2-6 0,5-7-351,13-4 0,-3-5 171,8-1 0,0-9-251,6-9 1,7-7-499,4-10 1272,-3-7 0,7-2 0,-6-8 0</inkml:trace>
</inkml:ink>
</file>

<file path=ppt/ink/ink1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27:54.6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1 8091,'-17'8'0,"6"-6"450,-1 3 581,8-3-435,-11-2-250,13 8 0,-6-4 156,8 7 1,0 1-137,0 5 1,0 2-377,0 4 0,6-3-72,0 3 0,5 4-81,-5 1 0,0-1-83,-6 2 1,6-8-457,-1 2 0,1 2 176,-6-2 0,6 0-1251,0-5 529,-1-9 1248,3-1 0,2-8 0,7 0 0</inkml:trace>
</inkml:ink>
</file>

<file path=ppt/ink/ink1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27:54.9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0 330 8091,'18'0'-310,"-7"-2"383,1-4 218,-1 4 0,6-8-55,1 5 0,-1 3 193,0-4 0,1-2 1,-1 2 1,6-1-146,0 1 0,0 2-148,-6-7 0,6 1-118,0-2 1,1-3-263,-7 4 0,0-5 218,0-1 1,1 0-170,-1-1 0,-2 1-355,-3 0 182,3-1 0,-13 1 53,4 0 432,-4 0 113,-10-1 190,-1 9 0,-9 1 212,1 8 1,5 2-277,1 4 0,1 3 250,-1 9 1,-3 1-19,9 4 1,-3-2 94,2 8 0,4-6-337,-4 6 1,6-6-256,6 6 1,4-8-134,7 2 0,10-4-364,8-2 0,7-1-1621,10-5 1,13 3 2025,4-9 0,12-7 0,-2-7 0</inkml:trace>
</inkml:ink>
</file>

<file path=ppt/ink/ink1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27:56.1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226 242 8116,'0'-11'121,"0"-1"40,7 1 1,-5-1 12,4 1 1,-4-1-18,-2-5 0,0 5 411,0 1-433,0-1 0,0 1 326,0-1 54,0 1-250,0-7-276,-8 1-127,-1 0 1,-9 5 134,1 1 0,0 7-171,0-2 0,-1 4 4,1 2 1,0 0 129,-1 0 1,7 0 33,-1 0 0,7 6 26,-7 0 1,2 7 1,-1-1 0,3 3 27,8 2 1,-6 1 33,1-1 0,-1 0-51,6 1 1,0-1-17,0 0 0,0-5-132,0-1-84,8 1 1,-5-1-70,9 1-268,-1-8 283,7 3 148,-1-7 0,0 0 166,1 0 1,-7 0-109,1 0 0,-1 2 190,7 4 1,-1 4 119,0 7 0,-5 0 156,-1 1 0,1-1-38,5 0 0,0 0 139,1 1 0,-7-1-174,1 0 1,-7-1-100,7-5 0,-1-3-802,7-8 1,-1 0 364,0 0 0,8-4-421,4-7 1,4-14 129,1-16 482,1-14 0,7 8 0,2-12 0</inkml:trace>
</inkml:ink>
</file>

<file path=ppt/ink/ink1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27:56.3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8136,'9'8'674,"7"-6"-242,-15 13 0,9-5 536,-4 7 1,-4 0-509,4 0 0,-5-5-17,-1-1 1,0 1-700,0 5 1,0-5-1417,0-1 1672,-7 1 0,-3 5 0,-7 0 0</inkml:trace>
</inkml:ink>
</file>

<file path=ppt/ink/ink1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27:56.8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18 8056,'-8'-10'475,"6"3"594,-5 7-951,7 0-148,0 0 1,2 9 567,3 9 1,3 7-104,4 9 0,3 8 55,-3 5 0,-3 3-320,3 1 0,-7 1-189,7 0 0,-8 0 31,2 0 0,-5 0-123,-1 0 0,0-2-448,0-4 0,-1-4 302,-5-7 1,4-3-197,-4-3 1,4-10 304,2-7 0,-2-8 489,-3 1-371,3-3 1,-6-17 102,8-8 1,2-8-143,4-3 0,3-1 113,8 0 0,8 3 28,4 3 0,4 4-48,2 8 0,-1 7-62,1 4 1,-3 4 170,-3 2 1,2 8 197,-8 4 1,0 5-206,-6 6 0,-7-2 142,-4 8 1,-4-8-129,-2 2 1,-2 4 63,-4 2 1,-6-2-307,-11 2 0,-4-8 87,-7 2 1,-1-4-546,1-2 0,-7-1-15,1-5 0,-6-3-263,6-8 0,-1-10 838,7-7 0,-9-16 0,-1-11 0</inkml:trace>
</inkml:ink>
</file>

<file path=ppt/ink/ink1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27:57.6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0 9672,'-10'2'2057,"5"4"1,3-2-3649,2 7 1,0 1-480,0 5 2070,-8 8 0,-2 2 0,-7 8 0</inkml:trace>
</inkml:ink>
</file>

<file path=ppt/ink/ink1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27:58.3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121 329 8114,'17'0'647,"1"0"109,-1 0-398,0 0 0,-1-2-30,-5-3 1,-1 1 31,-4-8 0,-3 1-64,9-7 0,-8 1-76,2 0 0,-5 0-270,-1-1 0,0-5 18,0 0 0,0-2-48,0 2 1,0 4-38,0-4 0,-5 4-140,-1 1 1,-7 7 137,1-1 0,2 8-61,-1-1 0,-1 3 32,-5 2 1,0 2 80,-1 3 1,1 7 111,0 11 1,0-2 13,-1 8 1,7 0 189,-1 5 1,3-1-119,-3-4 0,-1 2 106,7-8 0,0 0-187,6-6 0,0 0 70,0 1-625,0-1 1,2-2 253,4-3 1,3-4-556,9-8 0,1-2 345,4-4 0,4-6-166,7-11 1,-5 4 242,0-4 0,-8 4 247,2 1 1,-4 7 336,-1-1 1,-1 9 110,0-3 1,-5 12 956,-1 5 0,-7 4-604,2 3 1,2 5 587,-3 0 0,7 6-555,-6-6 1,1 6-407,-1-6 0,-2 0-193,8-6 0,-3 0-192,3 1 1,5-7-399,0 1 1,3-9 491,8 3 0,9-12 0,7-3 0</inkml:trace>
</inkml:ink>
</file>

<file path=ppt/ink/ink1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27:58.4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 7978,'-10'0'2524,"2"0"1,6 0-3643,-3 0 489,3 0-250,-6 0 0,6 2 879,-4 3 0,-11 5 0,-10 7 0</inkml:trace>
</inkml:ink>
</file>

<file path=ppt/ink/ink1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27:59.1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7912,'9'-11'283,"-3"-1"151,-4 8 1,0-3 168,4 7-237,-5 0 0,7 2-56,-8 3 1,6 5-93,0 7 0,5 8-47,-5 4 0,2 12-3,-3 5 0,-3 4 0,4 1 0,-4 1 20,-2 0 0,0 0-152,0 0 1,0-6 27,0 0 0,0-7-170,0 1 1,0-11-177,0-6 0,0-4 41,0-2-29,0 1 120,0-9-232,0-1 292,0-8 0,0-8-85,0-3 0,8-7-4,3-5 0,10 4-187,2-4 1,8 4 227,-2 2 0,-2 1 12,2 5 0,-2 3 264,1 8 0,3 0 179,-8 0 0,0 8 212,-5 3 0,-7 5-141,1 1 0,-8 0 137,1 0 1,-3 1-231,-2-1 0,-7 0-108,-5 1 0,-3-1-155,-3 0 0,-7 1 96,-3-1 0,1-6-679,-2 1 1,6-8 276,-6 1 1,8-3-768,-2-2 1,9 0 57,3 0 983,7-7 0,-4-11 0,8-8 0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48:03.9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70 8422,'0'-18'178,"0"7"705,0-1 0,0 6-274,0-5 1,2 7-643,4-2 0,-3 4-34,9 2 0,0 0 162,5 0 0,6 8 97,0 4 1,8 11-6,-2 5 0,9 7-30,2 5 0,6-1-5,-5 7 0,5 6-468,-6 5 1,6-1 78,-5-10 0,-1 2-64,-5-7 1,-3-1 117,-3-5 0,2-3-143,-8-3 0,0-4-24,-6-8 1,1 1-634,-1-1 524,0 0 0,-5-1-339,-1-5 798,-7-3 0,4-8 0,-8 0 0</inkml:trace>
</inkml:ink>
</file>

<file path=ppt/ink/ink1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27:59.3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0 7955,'-17'0'3814,"1"2"-1775,5 4-2088,3 4 0,8 7-416,0 0 0,-8 1-1501,-3-1 1966,3 8 0,-15 2 0,4 7 0</inkml:trace>
</inkml:ink>
</file>

<file path=ppt/ink/ink1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27:59.8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87 9904,'23'-18'483,"0"1"0,0 6-199,-6-1 1,6 6-306,0-5 1,0 7-216,-5-2 0,-1 4 65,0 2 1,1 0-133,-1 0 1,-2 2 120,-3 4 0,-3 4 81,-3 7 0,-4 2 518,4 4 0,-6 4-145,-6 8 0,-4 7 53,-7 4 1,-6 4 44,0 2 1,-6 2 251,6 3 1,-8-3-266,3 4 0,3-3-248,2 3 0,3-10-675,3 4 1,0-12 410,0 1 0,1-5-840,5-1 1,1-3-416,4-3-27,4-4 319,-5-7 1118,-1-9 0,6-9 0,-6-9 0</inkml:trace>
</inkml:ink>
</file>

<file path=ppt/ink/ink1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28:00.0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8683,'12'12'1766,"-1"-1"1,-5-1-1321,5 2 0,-5 3 709,6-4-617,-1 5 0,7 1-15,-1 0 1,-6 1-612,1-1 0,-1-6-497,7 1 0,5-2-106,0 1 0,6-3-866,-6-8 0,7 0-1161,-1 0 2718,4-16 0,2 5 0,-1-14 0</inkml:trace>
</inkml:ink>
</file>

<file path=ppt/ink/ink1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28:00.1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7865,'26'0'-638,"-2"0"1,-11 0 1097,-1 0 1,-7 0 2487,7 0-1218,-8 8 324,11 2-1620,-13 7 1,11-6 18,-7 1-901,8-8-74,-5 4 1,10-8 521,4 0 0,4-8 0,8-2 0</inkml:trace>
</inkml:ink>
</file>

<file path=ppt/ink/ink1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28:01.0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17 433 7863,'-7'-10'803,"5"-5"1,-6 11 190,8-8-651,0 8 0,8-9 137,3 7 0,7 0-31,5 6 0,-2 0-89,8 0 1,1-5-434,11-1 1,-5-8-331,5 3 0,-5 1-14,-1-1 1,-1-1-569,1-5 1,-8 0 115,-4-1 1,-4 1 314,-2 0 1,-7-1 75,-4 1 1,-4 0 399,-2 0 1,-2-1-40,-4 1 0,2 0 359,-7-1 1,-1 1 142,-5 0 0,-1 7-136,1 4 0,6-1 388,-1 1 0,6 0 272,-5 6 0,7 8-369,-2 3 1,-2 12-410,3 6 0,-3 12 159,2 5 1,4 6-27,-3 5 0,-3 5-37,2 7 1,0 4 26,6-4 0,-5 4-91,-1-9 1,-2 3-110,2 2 0,4-8-744,-3-3 1,3-12 402,2-5 0,0-11-733,0-1 1,0-14-527,0 3 790,0-12 0,0-6 299,0-12 0,0-13 154,0-10 1,2-7 302,3-10 0,-3-5 0,4-1 0,2 2-23,-2 10 1,-1 4 22,-5 7 0,0 8 1675,0 4-803,0 4 0,-2 4 342,-3 3 1,1 5-576,-8 7 0,3 1-88,-3 5 0,-5 4-168,0 7 1,-1 2 107,-5 4 0,4-3-81,2 3 1,1 2-198,5-2 0,-3 2-432,9-2 1,-7-4-579,6 4-75,1-4 0,6-3 308,5-5 1,0-1-246,11-4 1,1-6 9,16 0 0,-1-10-269,13-13 1,8-10 345,9-7 1,4-8 721,3 2 0,-1 1 0,0-1 0,-10 14-30,-7-3 0,-9 18-32,-15 0 0,-3 5 306,-7 0 690,-9 5 2878,-1 7-2723,-8 0 0,0 2-377,0 3 0,-2-1-309,-4 8 0,4-1-497,-3 7 1,3-1-255,2 0 1,0 1-409,0-1 0,0-6 547,0 1 1,2-1-268,3 7 1,-1-7-30,8 1 0,-6-1-112,5 7 1,-7-7 777,2 1 1,-4-1-154,-2 6 0,0-5 1011,0 0 1,-6-1-284,0 6 1,-2 1 108,3-1 1,1-6 519,-8 1-100,8 0-1291,-3 5 152,7 0-749,7-7 1,3-3 453,7-7 0,1 0-976,-1 0 0,0 0-643,0 0 907,8-7 0,-5 3 205,3-8 1,-4 1-814,-2-6 1489,1-1 0,-1-7 0,0-2 0</inkml:trace>
</inkml:ink>
</file>

<file path=ppt/ink/ink1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28:01.4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119 52 7863,'0'-17'2665,"0"0"-1553,0 7-1,0 3-596,0 7 1,0 2 147,0 3 1,0 11-559,0 7 1,-5 7 55,-1-1 0,-6 4-112,7 2 0,-7-1-201,6 1 1,-5-1-345,5 1 1,-6-1-102,7 1 1,-7-8-1975,6-4 1612,1-4 0,3-3-154,-4-5 1237,4-3 0,-4-8-137,12 0 0,4-8 18,7-3 0,6-5 218,0-1 1,8 2 328,-2 3 1,3-1-39,3 7 0,-6-2 218,0 2 1,-6 4-360,5-3 1,-6 3 52,1 2 1,-10 0-670,-1 0 0,-7 6 208,7-1 0,-8 3-424,1-2 0,-3-2-287,-2 7 1,-2 1 745,-3 5 0,-13 8 0,-8 2 0</inkml:trace>
</inkml:ink>
</file>

<file path=ppt/ink/ink1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28:01.8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1 7863,'-17'17'0,"0"-2"831,-1-3 1253,9 3-1636,1-5 1,16 0-222,3-5 1,5-3 122,1-2 0,2 0-83,4 0 1,-4 6-166,4 0 0,2 0-46,-2-6-193,0 7 1,-5 3-19,-1 7 1,-7-5-244,-5-1 0,-3 6 267,-2 7 1,0-1 66,0-6 0,-2 6 342,-3 0 0,1 0-114,-8-6 0,7 5 15,-7-5 0,8 4-2,-2-10 1,4-1-97,2 2 0,-5-7 84,-1 7-158,0-8 65,6 3 0,-6-5-145,1 4 1,-3-4 175,2 4-91,-3-4 1,-9-2-15,1 0 1,5 0 256,1 0 46,-1 0 1,-5 0 66,0 0-35,7 0-23,-5 0-148,13 0 1,-8 0 33,5 0 108,3 0-452,-6 0 98,8 0-708,0 0 344,0 7 167,0-5 1,0 8-226,0-4 0,8-4-105,3 3 0,6-5 208,7-5 0,-3-5-418,7-7 0,9-3 234,9-3 1,12-5 58,5-13 1,14-5 279,-34 18 1,0-1-13,1 2 1,-1 0 0,4-6-1,0-2 1,-4 5 0,1-1-1</inkml:trace>
</inkml:ink>
</file>

<file path=ppt/ink/ink1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28:02.4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450 35 7851,'18'-12'729,"-1"1"167,-7 7 1,-1-4-462,-3 8 0,-4 2-11,4 4 0,-2 4-188,1 7 1,-3 0-39,4 1 1,-2-1-275,2 0 1,-4 2 86,3 4 1,-3-1-89,-2 6 1,0-5 93,0 6 1,-2-6-77,-3 6 1,1-2-159,-8 2 1,1 2-111,-7-8 0,1 5 98,0-4 0,-2 1 105,-5-2 1,5-4 170,-4 4 1,-2-4-124,2-2 1,0-5 325,6-1 0,1-5-123,5 6 0,-4-8 91,3 1 1,2-3-54,-1-2 0,5-2-113,-5-3 0,7 1 25,-2-8 0,-2 1-99,3-7-241,-1 1 0,6 0 114,0-1 0,0 7 100,0-1 0,2 7 44,3-7 1,-3 6 253,4-5-229,-4 7 211,6-11 32,-6 13 408,5-6 289,-7 8-338,0 0-351,8 0 27,-6 0-284,6 0 0,-3 8 134,1 3 0,6 7 2,-7 5 1,1 3 99,-6 9 1,0 7 215,0 4 0,0 4-56,0 2 1,0 8-161,0 3 0,-7 12-717,-5 6 1,-1-4-28,1-2 1,-1-10-383,7-2 1,0-9 505,6-2 1,0-4-91,0-13 0,0 1-402,0-13-15,0 0-54,0-5 272,0-9 638,0-1-111,0-8 0,-2 0-360,-4 0 273,-3-8 0,-9-1 0,1-9 1,0-1-76,0-4 1,-1 4-161,1-4 1,0-4 453,-1-2 0,1-11 0,0-4 0</inkml:trace>
</inkml:ink>
</file>

<file path=ppt/ink/ink1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28:02.7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0 104 7809,'0'-17'2780,"0"-1"-2388,8 1 1,-4 6 607,7-1 1,-7 6 76,2-5-714,3 7-26,1-4-337,7 8 0,-7 16 0,-2 3 0</inkml:trace>
</inkml:ink>
</file>

<file path=ppt/ink/ink1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28:06.2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398 70 7383,'10'0'-1204,"-2"0"1195,-8 0-10,0 0 61,0 8-12,0-6-17,0 5-124,0-7-155,0 0 202,7 0 64,-5 0 0,14 0 0,-14 0 0,7 0 247,-3 0-180,-4 0 281,6 0 1,-8-2 363,0-3 5,0 3-205,0-6 190,0 0-182,0 6-283,0-5 0,-2 5 429,-4-4-186,4 4-233,-6-5 1,8 5-99,0-4 0,-2 4 168,-3-4-213,3 4 0,-8 2-224,4 0 0,2-6 45,-7 1 0,5-1 80,-5 6 0,5 0-235,-6 0 0,7 0 54,-7 0 0,6 0-4,-5 0 0,-1 6 168,-5-1 1,5 7-4,1-6 0,-1 7 51,-5-1 0,0 3 168,-1 2 0,-5 1-52,0-1 1,0 8-62,6 4 1,0 3 164,-1 3 1,1 0-79,0-1 1,1 8-43,5 5 1,-3-3-72,9 2 1,-1-6 2,6 6 1,-6-7-4,0 1 0,1-3-24,5-3 0,5-5-171,1 0 1,6-8 108,-7 2 0,9-4-112,-3-1 1,5-1 37,1 0 1,0-5-106,1-1 1,-1-7 68,0 2 0,6-4-183,0-2 0,2 0 111,-2 0 0,-1-8-105,6-3 1,-1-11 31,2-1 1,2 0 84,-8 6 1,6 0 195,-6-1 0,0 1-79,-6 0 1,-5 1 52,-1 5 0,-5-3-60,5 9 295,-7-9-126,4 12 184,-8-5 119,0 7-151,0 0-203,8 0-29,1 0 0,9 2 74,-1 3 1,-6 5-3,1 7 1,-6 1 51,5-1 1,-5 6 184,5 0 0,-7 2-177,2-2 1,-2-4-41,2 4 1,-4-4-458,3-1 104,-3-1 1,-2 0-144,0 1 0,0-7-194,0 1 207,0-8 0,0 5-601,0-3 984,0-4 0,0 6 0,0-8 0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48:04.1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605 121 8330,'0'-23'1287,"0"0"0,-5 0-738,-1 6 1,-2 7 354,2 4 0,2-1-620,-7 1 0,5 0 8,-5 6 0,-9 10-752,-8 7 1,-5 8 109,-2 10 0,-7 7-59,-4 4 0,-4 4-153,-2 2 0,8 7-609,4 5 0,3-3 542,3 3 426,-1-8 0,8 3 1,2-7-1</inkml:trace>
</inkml:ink>
</file>

<file path=ppt/ink/ink1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28:06.4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70 9167,'17'-10'750,"2"1"-343,4 3 1,4 2-81,8-7 1,5 7-313,1-2 0,-1-2-266,-5 2 1,-1 1-340,1 5 1,-3 0 432,-3 0 157,4 0 0,-14 0 0,6 0 0</inkml:trace>
</inkml:ink>
</file>

<file path=ppt/ink/ink1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28:06.8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0 9346,'-10'0'1864,"3"8"-1680,7 1 1,0 9 125,0-1 1,0 6 96,0 0 1,0 10-66,0 1 1,0 1 155,0 5 0,0-3-370,0-3 0,-6 9 42,0 3 0,0-6-253,6-5 1,-5-1-154,-1-5 57,0-4 1,6 0-426,0-8-700,0-7 174,0-2 181,0-8 0,0-8 949,0-4 0,8-18 0,1-7 0</inkml:trace>
</inkml:ink>
</file>

<file path=ppt/ink/ink1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28:07.2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8057,'11'10'2348,"1"-4"-1868,-1 3 1,1-5 663,-1 8-319,1-9-1117,5 13-522,1-14-61,-1 13 1,-6-11 697,1 7 177,-8-7 0,11 12 0,-5-7 0</inkml:trace>
</inkml:ink>
</file>

<file path=ppt/ink/ink1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28:07.3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0 8026,'-10'10'3168,"3"5"-3636,14-13 1,1 8-90,3-4 1,5-5 556,-5 5 0,5-12 0,1-3 0</inkml:trace>
</inkml:ink>
</file>

<file path=ppt/ink/ink1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28:11.0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11347,'8'-10'3120,"1"3"-2851,9 7 0,-1-6-421,0 0 0,-5 0 247,-1 6-458,1 0 0,-1 0 324,1 0 0,-1 0-1360,7 0 1,-7 2 251,1 4 1,-8 9 1146,1 8 0,5 16 0,0-3 0</inkml:trace>
</inkml:ink>
</file>

<file path=ppt/ink/ink1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28:11.2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0 208 8016,'0'10'1064,"0"-2"-1232,0-8 1848,0 0-1771,0-8 32,8-2 0,2-7-24,7 0 0,-5 5-16,-1 1 0,1 1-337,5-1 0,0-5 182,1 5 1,-3-5-482,-4-1 735,5 0 0,-7-8 0,9-2 0</inkml:trace>
</inkml:ink>
</file>

<file path=ppt/ink/ink1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28:11.5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70 8016,'11'-12'0,"1"1"664,-8-1-61,3 3 222,-7-7-121,0 14 102,0-5-660,0 7 1,0 2-95,0 3 1,0 7-273,0 11 1,0 4 244,0 7 0,-5 9-259,-1 3 1,-2 4 101,2 2 0,5 7-3,-5 5 0,-2-3 46,2 2 1,1-13 22,5 2 1,0-6-23,0 1 0,0-5 36,0-8 1,0-7-175,0-4 1,0-9-84,0-3-368,0-7 359,7 4 1,-5-16 141,4-3 0,-2-5-31,2-1 0,-5-8-16,5-4 1,-4 2-146,-2-2 0,6-5 368,0-6 0,-1-9 0,-5-2 0,0-11 0</inkml:trace>
</inkml:ink>
</file>

<file path=ppt/ink/ink1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28:12.50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95 87 8016,'9'-17'0,"7"-4"284,-5 3 0,5-1-39,1 13 1,-5 0 114,-1 6 1,1 0 190,5 0-121,0 0 1,0 8-224,1 4 1,-3-3-193,-3 3 0,3-1-205,-3 7 0,3 1 174,2 4 1,-1-4-274,-5 4 0,5-4 130,-5-1 0,4-1-22,3 0 0,-7 1-17,1-1 1,-1 0 51,7 0 1,-7 1 192,1-1 1,-7 0-85,7 1 0,-8 5 131,2 0 1,-5 0-72,-1-6 0,0 2 18,0 4 1,-1-3-10,-5 3 0,2-4-9,-8-2 1,1 0-20,-6 1 1,-1-7-16,1 1 0,-6-6 55,0 5 1,0-5 0,6 5 1,-7-7 440,1 2-313,0-4 1,6-2 92,0 0-267,7 0 0,1 0-278,3 0 141,4 0 1,-4-8-232,12-3 0,3 1 105,9-1 1,5 1-49,0-2 0,2-1 262,-2 7 0,-4 0-295,4 6 356,-4 0 1,-3 2-25,-5 4 1,-3 6 204,-8 11 0,-8 4-138,-3 7 1,-7 7-51,-5-1 0,-3 8 111,-9-2 1,0 4-88,1 2 0,-7-2-22,1-4 0,2-4-5,9-7 0,-2-8 237,8-4 1,0-10 323,6-1 205,7-8-706,-5 3 0,15-7-154,0 0 0,7 0 61,11 0 0,7-2 135,3-3 0,5 1-136,2-8 1,-1 1 85,1-7 0,-1 7-178,1-1 0,-2 1 49,-4-6 1,3 5 45,-3 0 1,-4 3 4,-2-3 0,-4 3 6,-1 3 0,-1 4-63,0-4 0,-5-1-155,-1 1 1,-5-2-288,6 2 254,-9 4-361,5-5 83,-8-1 180,0-2 282,0-7 1,0 6 167,0-1-42,0 8 398,0-11-205,0 13 0,-2-8 112,-4 5 196,4 3-21,-5-6-195,-1 8-143,6 0-95,-13 0 1,13 2 11,-4 4 1,4 3-37,2 9 1,0 7 97,0 3 1,0 7-75,0 5 1,8 5 198,3 6 1,-3 1-225,-2 0 1,2 0-240,-3 0 1,1-2-2,-6-4 0,0 2-260,0-8 0,0 1 228,0-7 1,0-7 29,0-4 1,-2-3 269,-4-3 0,3-6-167,-9 1 1,6-8 593,-5 1 0,-1-5 6,-5-5 0,0 1 226,-1-8 0,1-5-269,0-6 1,-1-8 99,1 2 1,6 3-180,-1-3 1,8 6-36,-2-6 1,5 6-284,1-6 1,0 8 105,0-2 1,7 4-736,5 1 0,3 7-250,2-1 0,3 1-667,3-7 0,4 1 610,7 0 853,1-1 0,7 1 0,2 0 0</inkml:trace>
</inkml:ink>
</file>

<file path=ppt/ink/ink1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28:13.4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312 225 8008,'0'-17'253,"0"0"1,0 5-32,0 1 1,-2-1 274,-4-5 1,2 5-316,-7 1 0,5-1-53,-5-5 0,1 5 23,-2 1 0,-3 1 11,3-1 1,-3-3-1,-2 8-60,0-7 0,-1 11-207,1-4 1,0 4 70,-1 2 0,7 0-67,-1 0 1,3 8 218,-3 4-82,-3 11 1,7 2 0,-3 5 120,5-1 0,-2 0-53,2 6 0,1-3 123,5-3 0,0 2-167,0-8 0,0 6-134,0-6 1,5-6-47,1-5 1,8-7-312,-3 7 1,4-8-123,3 2 0,-1-6 248,0-6 1,3-6-109,3-11 1,-4-2 111,4-4 0,-4 2 62,-2 4 1,1 6 142,-1 0 1,-5 0 257,-1 5 1,-5 4 107,5 3 1,-5 3 381,6 2 1,-7 2 522,7 3 0,-6 5-530,5 7 1,-1 6 89,1 0 1,3 6-213,-8-6 0,7 6 12,-1-6 0,-3 0-511,3-6 1,-3 1-420,3-1 0,3-2-260,-3-3 0,5-4-737,6-8 1,-2 0 1390,8 0 0,-8-8 0,4-2 0</inkml:trace>
</inkml:ink>
</file>

<file path=ppt/ink/ink1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28:13.6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0 7980,'-10'0'3690,"3"0"-3352,7 0 0,-2 0-293,-4 0 0,4 2-201,-4 4 0,3 0 116,-3 11 40,-4-4 0,-7 12 0,0-7 0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48:05.1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1 8458,'-17'0'-17,"-1"0"248,1 0 0,0 0-29,-1 0 0,1 0 69,0 0 1,0 13-142,-1 5 1,3 12 82,3 5 1,-1 7-128,7 10 0,0 0 44,6 0 0,2-4-131,4 4 0,4-12-70,7 6 0,6-7-306,0-5 1,6-1-248,-6-4 1,8-6 298,-2-12 0,-3 3 38,3-8 0,-2-1 87,2-5 0,4-7-180,-4-5 0,-3-3-213,3-3 593,-8-7 0,12-1 0,-6-9 0</inkml:trace>
</inkml:ink>
</file>

<file path=ppt/ink/ink1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28:14.2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10221,'12'2'977,"-1"4"0,-1 3-535,1 9 0,3 5-50,-8 0 1,-1 13-99,-5-1 0,6 5-35,0 1 0,0 1-448,-6 4 1,0 2-36,0-8 0,-2 6-234,-4-5 0,4-1 246,-4-5 0,4-6-606,2-1 365,0-7 290,-7 4 1,5-13 387,-4 0-214,4-9 584,2 5-203,0-8-494,0 0 48,0-8 1,2-1-219,4-9 1,3 1 245,9 0 0,-1 0 6,0-1 1,0 1-972,1 0 0,-1 1 355,0 5 1,1-3 710,-1 9 1,0-1 40,1 6 1,-1 0 63,0 0 1,0 2 66,1 4 0,-1 1 375,0 5 0,-5 3-301,-1-3 1,-5 3-43,6 2 0,-9-5-134,3-1 42,-4 1 1,-2 5-225,0 0 1,-8-5 11,-3 0 0,-6-3 44,-6 3 1,1 1 85,-6-7 1,5 5 152,-6-5 1,6 2-143,-6-2 0,8-4 18,-2 3 1,3-3-849,3-2 1,0-6 392,0 1 1,7-9 320,4 3 0,4-12 0,2-4 0</inkml:trace>
</inkml:ink>
</file>

<file path=ppt/ink/ink1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28:15.1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381 1 9248,'0'17'12,"0"8"264,0 4 0,-7 5 430,-5 7 0,-5 3-293,-6 8 1,2 5-137,-8 1 0,2 6-120,-2-7 0,-2 7-124,8-7 0,-6-1-422,6-10 0,2 0 171,10-11-1290,-5 3 887,7-19 0,-3 4-115,1-11 0,7-6 207,-2-12 0,2-4 529,-1-7 0,3-8 0,-6-2 0</inkml:trace>
</inkml:ink>
</file>

<file path=ppt/ink/ink1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28:15.3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8145,'17'0'377,"6"0"47,0 0 1,2 8 338,-2 3 0,10 3-255,7-3 1,2 5-61,-1-5 0,-5 3-123,5-3 0,-5 4-42,-1-3 1,-6-2-126,-1 1 0,-5 1-201,6 5 1,-8-2-344,2-3 1,-3 3-709,-3-3 0,-7-3-1408,-5 3 2502,-3-1 0,-9 14 0,-3 2 0</inkml:trace>
</inkml:ink>
</file>

<file path=ppt/ink/ink1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28:15.7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1 105 7962,'0'-10'-774,"0"-5"1,7 11 1194,5-8 1,-3 3-176,3-3 0,1 2 289,11 5 1,-5 1-267,4-8 0,-2 8-151,2-1 0,-4 3-81,4 2 0,2 0-293,-2 0 101,0 0 1,-7 7-218,-5 5 1,-3 11 96,-8 6 1,-2 4 76,-4 1 1,0 6 301,-11 1 1,4 5 70,-10-6 0,-2 1 118,2-7 0,5-5 185,7 0 0,5-6 438,-5 6 0,7-14-418,-2 2 1,12-5-113,5-1 1,5-3-413,1-8 1,2 0 112,4 0 1,2-8-466,4-3 1,2-6 149,-8-6 0,6 3-26,-6-3 1,-2-2-44,-10 2 0,3 0-163,-8 6 1,-1 0 221,-5-1 0,-2-5 85,-3 0 1,-5 6 281,-7 5 0,-6 3-98,0-3 1,-6 5 2,6 7 1,-6 0-73,6 0 1,0 0-207,5 0 0,7 0-396,-1 0 640,9 0 0,3 0 0,9 0 0</inkml:trace>
</inkml:ink>
</file>

<file path=ppt/ink/ink1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28:16.6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17 416 8126,'-9'15'771,"3"8"0,4 6 1068,2 0 0,0 1-933,0-7-733,0 8 0,6-10-94,0 8 1,-1-8-199,-5 2 0,6-3-221,0-3 0,6 0-589,-7 0 1,3-7-460,-2-4 995,3-4 1,9-6-215,-1-8 1,0-1 94,1-16 0,1-5 188,4-7 0,-2 1 162,8 5 0,-6-3 117,6 3 0,-2-1 26,1 13 0,3 5-73,-8 7 0,6 7 679,-6-2 0,0 12-315,-6 6 1,-1 5 514,-5 6 0,-1-2-313,-4 8 1,-4-2-51,3 2 0,-3-3-244,-2-2-450,0-5 180,-7 6 0,-3-16 60,-7-3 1,5-4-375,1-2 1,5-8 173,-6-3 0,7-12-86,-7-6 1,6-4 32,-5-1 1,7-3 118,-2-3 0,4-4 30,2-8 1,0 0 2,0 0 1,6 8 55,0 3 0,7 7-2,-1 5 0,3 0 177,2 12 1,1-4-121,-1 9 0,0 3 122,1-3 1,-1 8-23,0-1 1,0 3 99,1 2 0,-7 0 14,1 0-3,-1 0 1,7 0 85,-1 0 1,-6 0-52,1 0 1,-1 0 52,7 0 0,-3 7-128,-3 5 0,3 3 66,-3 2 0,3 1-35,2-1 0,1 8-6,-1 4 0,6 11 26,0 6 1,6 4 11,-6 2 1,6 8 201,-6 3 0,6 10-291,-6 2 1,5 2-62,-5-2 0,6 4 123,-6 7 1,2 6-645,-2 1 0,-3-9 0,3-9 1,-10-12-214,-1-5 0,-3-12 378,3-5 1,1-7-90,-7-5 0,0-10-776,-6-7 720,0-8 1,0-4-371,0-12 1,0-11 92,0-6 714,0-4 0,-8-9 0,-2-2 0</inkml:trace>
</inkml:ink>
</file>

<file path=ppt/ink/ink1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28:16.8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433 18 7960,'-2'-9'1585,"-3"3"1,-5 4-531,-7 2 1,-1 6-367,1-1 1,-6 15-94,0-3 0,-8 4-414,2-4 1,-3 6-348,-3 1 1,1 4-498,-1-5 1,2 6 661,4-6 0,-3 0 0,5-5 0</inkml:trace>
</inkml:ink>
</file>

<file path=ppt/ink/ink1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28:16.9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8025,'2'-12'1737,"4"1"1,-2 7-984,8-2 1,-1 4-750,6 2 0,1 8 152,-1 4 1,0-3-95,1 3 1,-3-6-80,-4 5 0,5 1-278,-5 5 1,5 0 293,1 0 0,0 8 0,1 2 0</inkml:trace>
</inkml:ink>
</file>

<file path=ppt/ink/ink1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28:17.2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35 8263,'-10'0'1246,"2"0"1,10-5-442,4-1 1,9 0-311,8 6 0,8 0 35,-2 0 1,9 0-321,3 0 1,5-6-306,-6 1 0,6-1-289,-5 6 1,-1 0-576,-5 0 0,-1 0 959,1 0 0,-8 0 0,-2 0 0</inkml:trace>
</inkml:ink>
</file>

<file path=ppt/ink/ink1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28:17.6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259 0 8067,'-11'0'1330,"-1"0"1,7 2-1056,-7 4-275,8-4 0,-9 13 161,7-3 0,-7 3 272,1 2 0,-9 6-127,-2 0 0,-6 6-121,6-6 1,2 6 99,9-6 1,-1 0-121,7-6 0,-5 7-148,5-1 1,0 0 1,8-6-112,4 0 1,3-1 87,9-5 0,1 3-134,4-9 1,4 1-63,7-6 0,7 0 67,-1 0 1,6-2-482,-5-4 0,5 3 177,-6-9 1,-5 8-206,-7-2 1,-1 5 109,2 1 1,-4 0-67,-8 0 1,-5 0 598,0 0 0,-9 7 0,5 3 0</inkml:trace>
</inkml:ink>
</file>

<file path=ppt/ink/ink1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28:17.8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8067,'0'13'1235,"0"5"0,0-3-679,0 14 0,0-2 206,0 1 1,0 5-3,0-4 1,0-2 220,0 2 0,0-1-816,0 7 1,0-6-445,0 0 0,0 0-13,0 5 1,0-5-343,0 0 1,0-2-3040,0 1 3673,0-3 0,0 0 0,0 2 0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48:05.4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8365,'17'-12'-556,"1"1"0,-1 7 844,0-2 0,1 4-12,-1 2 0,6 2 154,0 4 0,6 9-79,-6 8 1,8 2 154,-3-2 0,-1 4-210,2 8 0,-2-1-122,2 1 0,4-2-266,-5-5 0,3-1 213,-2-4 0,2-9-595,-8 3 1,0-5-366,-6-1-311,0-3 107,1 0-263,-9-6 1306,-1 5 0,-8-14 0,0-3 0</inkml:trace>
</inkml:ink>
</file>

<file path=ppt/ink/ink1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28:18.3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0 122 8080,'0'-17'0,"6"-1"526,0 1-205,0 7 0,1-3 115,5 7 0,-3-7-144,3 1 0,-6 5 287,5 1 0,-5 4-109,5 2 1,1 0-266,5 0 0,-5 10 76,-1 7 0,1 8 121,5 9 1,0 9-198,1 3 1,-7 6-1,1 5 0,-8-3-69,1 4 0,-3-4 98,-2-3 1,-7-4-657,-5-1 1,-3-8 296,-3 2 0,7-5-768,-1-6 1,1 2 164,-6-8 1,-1-2-171,1-10 1,5 3 246,1-8 1,-1-1-127,-5-5 1,6-9 776,-1-9 0,8-7 0,-3-9 0</inkml:trace>
</inkml:ink>
</file>

<file path=ppt/ink/ink1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28:18.9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8118,'11'0'0,"1"0"0,-1 0 888,7 0-197,-1 0-33,8 0 0,-6 5-174,4 1 1,-4 6-355,-1-7 0,-1 7-34,0-6 1,-5 7-183,-1-1 0,-7 3 148,2 2 0,2 1-71,-3-1 0,1 6-94,-6 0 1,-8 8 27,-3-2 1,-4 3 521,-3 3 1,1 5-168,0 1 0,-1-1 241,1-5 1,0-1-236,0 1 1,1-8-226,5-4 114,-5 4-483,14-8-1724,-5 6 1535,7-16 0,7-1-218,5-8 1,5-8 195,6-3 0,-2-6-6,8-6 0,0 3 194,6-3 1,-7 10 152,1 1 1,-8 8 140,2-1 1,-3 3 427,-3 2 610,0 0 1,-1 7-506,-5 5 0,-3 3 482,-8 3 1,0 1-359,0 4 0,0-4-301,0 4 1,-2 2-163,-4-2 0,-3 6-142,-9-6 0,1 2-179,0-2 1,-3-8-447,-3 9 0,4-15-588,-4 8 0,-2-9-153,2 4 822,0-9 0,6 5-259,-1-8 1057,9 0-234,1 0 57,8 0 235,0 0 623,8 0 414,-6 0-553,13 0 324,-13 8-716,6-6 1,-10 11 1106,-4-7-361,-4 7-571,-7-3 1,2 2 479,3-1-297,-3-7 0,13 6 99,-4-5-413,4-3-83,10 14 1,2-9-110,7 5 1,6-3-224,0-3 0,8-4-145,-3 4 0,-1-4-384,2-2 0,0 0-1351,6 0 1,-3 0 853,-3 0 1,4 0-1309,-4 0 1,-4 0 2285,-2 0 0,-4 0 0,-2 0 0</inkml:trace>
</inkml:ink>
</file>

<file path=ppt/ink/ink1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28:19.3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16 8093,'18'-8'954,"-1"6"-234,0-3 1,0 5-300,1 5 1,-7 3 226,1 4 0,-6 3-205,5-3 0,-7 3 599,2 2 1,1 1-503,-1-1 1,0 0-447,-6 0 0,0 1-404,0-1 0,0-5-1712,0-1 0,0 1 1257,0-3 765,8-1 0,1-8 0,9 0 0</inkml:trace>
</inkml:ink>
</file>

<file path=ppt/ink/ink1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28:19.9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398 0 8048,'0'10'-1,"-1"3"2017,-5-7-1571,4 7 1,-8-11-566,5 4 1,1 2-274,-8-3 1,1 7 231,-7-6 0,1 7-194,0-1 0,-6 5 149,0 6 0,-8-2-687,2 8 0,2 0 507,-2 5 0,8-5 332,-2 0 0,0-2 347,6 2 0,-2 2 278,13-8 1,-6 5-167,7-4 0,-1-1 450,6-6 1,0 0 514,0 0-382,0 1-505,0-1-252,0 0 1,2-7-460,3-4 1,-1-4 0,8-2 1,-6 0-247,5 0 1,-1-2 223,1-4 1,10-4-152,-3-7 0,3 2-95,-4 3 1,6-3 131,0 3 1,0 5 791,-5 1-370,-1 4 1,0 2 1198,0 0-759,-7 0 1,0 6 116,-5-1 0,-3 9-189,4-3 1,-4 5-107,-2 1 0,-2-2-370,-4-3 0,4 3 123,-3-3 1,3-3-1320,2 3 965,0-8 1,7 9-357,5-7 1,-2 0-16,1-6 509,1 0 0,5 2-35,0 3 0,-5-3 188,-1 4 0,-7-2 612,2 2-479,-4 3 0,-10 14 429,-3 0 1,-12 2-238,-6-1 1,-2-3 440,2 7 1,-4-4-76,5 4 1,3-7 82,2 3 1,9-5-14,3-2-398,7 0-202,-12 1 0,14-7 505,-3 1-383,3-1 1,2 7-274,0-1 0,0-6 299,0 1-341,0-1 23,7 7-72,3-1-278,7-7 219,1-3 66,-1-7 0,0 0-715,1 0 1,7 0 357,3 0 0,1-2-1112,6-3 1,-4 3 697,9-4 0,-4 2-825,-1-2 1,-6 4 1658,0-3 0,-8 3 0,4 2 0</inkml:trace>
</inkml:ink>
</file>

<file path=ppt/ink/ink1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28:20.1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7938,'12'0'2460,"-1"0"-2460,-7 8 0,4 2 0,-8 7 0</inkml:trace>
</inkml:ink>
</file>

<file path=ppt/ink/ink1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28:22.1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294 191 8036,'8'-10'-627,"-6"-5"409,5 13 0,-7-8 117,0 4 0,2 2 421,4-7 100,-4-1 0,6 1-206,-8-1 1,0 7-56,0-7 0,0 6 96,0-5 0,0 5 116,0-5-108,0 7 0,-2-6-104,-4 4 0,2 4 23,-7-3 1,5-3 15,-6 2-108,1 0 1,-7 6 26,1 0 0,0 0-135,0 0 1,-1 0 40,1 0 0,0 2 91,-1 4 1,3-2-51,3 7 0,-3 1 18,4 5 0,-3 1 106,3-1 0,-3 6-88,8 0 0,-5 8 13,5-2 1,0 3-39,6 3 0,-2-6-8,-3-1 1,3-1-117,-4 2 0,4-4 86,2-8 1,2 1-113,4-1 0,-4-5 163,3-1-438,5-7 160,0 4 0,7-8-28,0 0 1,-1-8 44,-5-4 0,4-3-117,-3-2 1,3 5-82,3 1 1,1-1 99,4-5 0,-4 1 85,4 5 0,-9-3-196,-3 9 320,1-9 43,5 12 0,-5-5 187,-1 7-56,-7-8 121,4 6 1,-6-6 66,3 8 0,-3 2-66,4 4 0,-4-2 395,-2 7 1,2 1-233,4 5 0,-4 1 292,3-1 0,-1 0-213,2 0 1,-4 1 313,4-1-875,3 0 0,1-1-426,7-5 0,0 3-283,1-9 1,5 1 232,0-6 561,15 0 0,-9 0 0,13 0 0</inkml:trace>
</inkml:ink>
</file>

<file path=ppt/ink/ink1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28:23.7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0 10801,'0'12'235,"0"-1"0,0-5-252,0 5 1,0 1 51,0 5 0,0 2 40,0 5 1,0 1 119,0 3 1,0 5 22,0-4 0,0 3 100,0 3 0,0-2-194,0-4 0,-6 1 54,1-7 1,-3 2 235,2-2 40,4-3-945,-5 5 266,-1-16-428,6 7 356,-6-15 0,8 7 125,0-8-884,0 0 868,0-8 1,2 7 107,4-5 0,-4 2-26,4-2 1,-3 4-9,3-3 1,-2-3 30,8 2 0,-9-7 13,3 1 1,2 2-50,-2-1 1,1 5 35,-1-5 0,-4 5 92,4-6 0,1 7-93,-1-7 0,0 6 150,-6-5-29,8 7 0,-4-4 113,7 8 1,-5 0-58,5 0 97,1 0 1,5 0 77,0 0 0,1 2-48,-1 4 1,-5-2 55,-1 7 1,-5 1-62,5 5 1,-5-5 91,6-1 0,-8 1-192,1 5 1,-3 0-7,-2 1 0,-2-1 18,-3 0 0,1-5-8,-8-1 0,1 1-171,-7 5 1,1-5 103,0-1 0,-6-5-94,0 5 1,-6-7-2,6 2 0,-2-4-211,2-2 19,4 0 1,-6 0-352,7 0 0,9-2 151,3-4 1,4 2 434,2-7 0,0-8 0,0-8 0</inkml:trace>
</inkml:ink>
</file>

<file path=ppt/ink/ink1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28:24.2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35 7420,'0'-10'538,"0"1"95,0 3 200,0 4-330,0-6-99,0 8 710,0 0-1101,-8 0 1,6 8 172,-4 3 0,4 7-204,2 5 1,0 4 117,0 7 1,0-5-260,0 0 0,8-6-369,4 6 1,5-8 527,6 2 0,-4-4 0,6-2 0</inkml:trace>
</inkml:ink>
</file>

<file path=ppt/ink/ink1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28:25.6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18 623 8094,'0'-17'0,"0"0"-26,0-1 0,0 7 120,0-1 1,-6 1 138,1-7 1,-1 1-54,6 0 0,0-2 26,0-4 1,8 3-281,3-3 0,5 4 120,1 2 0,8-6 36,4 0 1,-1 0 20,7 5 0,2-1-103,9-4 0,4 4 51,-4-4 0,4 4-112,2 1 0,-1 3 49,1 3 0,0-3-123,0 3 1,-2-3 62,-4-2 1,2 5 82,-7 1 0,5 1-138,-6-1 1,6 1 94,-6 4 1,1 4 10,-7-3 0,1 3 37,0 2 0,-7 0 116,1 0 1,-6 0-75,6 0 0,0 0 158,6 0 0,-7 2-166,1 3 0,0-3 20,6 4 0,-1 2-66,1-3 1,-6 7 61,-1-6 0,1 5-145,6-5 1,-3 7 81,-3-1 1,4-2-113,-4 1 0,-4 1 60,-2 5 1,2 0-27,-2 1 1,0-1 62,-6 0 0,0 0-7,1 1 1,-7-1 27,1 0 1,-3 6-33,3 0 0,3 2 126,-3-2 0,-3-3-53,3 3 0,-6-2 9,5 2 1,-1-4-34,1 4 0,3-2 8,-8 2 0,5-3-53,-5 3 1,2-2 43,-3 2 1,-3-2-55,4 8 0,-4-8 45,-2 2 0,0 4-39,0 2 0,0-2 17,0 1 1,0-5-2,0 6 0,0-6 29,0 6 0,-6-6 3,0 6 0,-5-8 4,5 2 0,-5 2-21,5-2 0,-6 2 140,7-2 0,-7-3-124,6 3 0,-7-2 129,1 2 0,-3-4-60,-2 4 1,-1-4 3,1-1 0,0-1-53,-1 0 1,-5 0 1,0 1 0,-5-1 16,4 0 1,-4-5-7,5-1 0,-6-5 74,6 6 0,-8-7-71,2 7 0,2-8 154,-2 2 1,6-3-123,-5 3 0,1-4-46,-2 4 0,-4-4 19,4-2 1,-1 0 0,1 0 1,-4 0 47,4 0 0,-3 0-25,-3 0 1,2 0-73,5 0 1,-5 0 45,4 0 1,-2-2-47,3-4 1,-5 4 35,4-4 0,-4-3 1,-1-3 1,5 3 8,0-3 0,0 6-11,-5-5 0,1 5 4,4-5 0,-3 1 10,3-2 1,-4 3 113,-1 3 1,1 2-118,4-7 0,2 5 155,4-6 0,2 7-122,-8-7 0,8 2 1,-2-1 1,4-4-30,1 3 0,7-9-113,-1-2 0,1-2-3,-6 2 0,5 2 96,0-8 1,7 0-64,-7-6 1,3 1 44,-3-1 1,-3 1 33,3-1 0,3 1 7,-3-1 0,6 8 8,-5 4 0,7-2 1,-2 2 1,-2 0 8,3 6 1,-3-1 49,2 1 1,4 0-64,-3-1 1,-3 1-79,2 0 0,0 0 71,6-1 1,-5 1-81,-1 0 1,0 5 5,6 1 0,-2 1-54,-4-2-75,4-3-88,-5 6 0,9-3-151,3 0 1,-1 9 115,8-3 1,-6-2-267,5 2 1,3-5 153,9 5 0,-2 0-248,8 6 1,1 0-108,11 0 0,3 8-894,8 4 1619,0 3 0,15 18 0,4 3 0</inkml:trace>
</inkml:ink>
</file>

<file path=ppt/ink/ink1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28:25.8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174 52 7933,'0'-17'3673,"-8"-1"-2627,6 9-1618,-5 1 0,5 8 608,-4 0 709,4 0 0,-21 17-745,0 12 0,-23 19 0,-8 14 0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48:05.7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295 70 8502,'9'-8'401,"-3"-4"583,-4-3-503,-2-2-260,0 7-284,0 2 95,0 8 1,0 4 113,0 8 0,-2 3-114,-4 20 1,3 3 181,-9 14 1,-5 8-154,-6 3 0,-6 10-58,6 2 1,-8 2-2,2-2 1,-1-6-98,1 0 0,4-9-310,7-14 0,7-6 139,-1-11 1,9 2-376,-3-8 188,4-8-475,2 1 421,0-15 0,0 5 507,0-12 0,15-11 0,4-10 0</inkml:trace>
</inkml:ink>
</file>

<file path=ppt/ink/ink1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28:28.2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53 8272,'0'-18'557,"8"9"159,1 1 339,8 8 1,-5-2-378,0-4 0,-1 4-216,6-3 1,1 3-547,-1 2 1,0 0-181,1 0 0,-1 0-193,0 0 0,0 0 69,1 0 1,-1 0-323,0 0 1,-5 2-375,-1 3 1,-7 5 1083,2 7 0,-12 8 0,-3 2 0</inkml:trace>
</inkml:ink>
</file>

<file path=ppt/ink/ink1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28:28.6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0 692 8272,'0'12'584,"0"0"-466,8-9 0,-4 5-82,7-8 1,-5 0 847,5 0 1,3-10-301,9-7 0,4-2-261,7-10 0,7 0-312,-1-5 1,1-1-402,-7 1 0,1 5-145,-1 0 1,-7 8 360,-4-2 1,-4 3-732,-1 3 0,-3 0 367,-3 0 1,-5-1-140,-7 1 1,0 0 676,0-1 0,0 1 0,0 0 0,0-6 0,0 0 0,0 0 0,0 5 0,-2-5-327,-3 0 258,3 0 1,-6 6 942,8 0 2,0-1 334,8 1-775,-6 7 0,7 3 39,-3 7 1,-4 4-91,4 7 1,-4 3 72,-2 14 0,0 1-35,0 6 1,-6 11-154,0 0 1,-7 10-46,1-4 0,-3 0 45,-3 5 1,7-5-676,-1-6 1,9-4-70,-3-7 0,4-2-1136,2-5 1076,0-3 1,2-9-329,4-5 0,-3-3 307,9-8 0,-1-2 105,7-4 1,-3-9 168,-3-8 0,3-6 282,-3 6 0,-5-8 0,9-3 0,-7-10 0</inkml:trace>
</inkml:ink>
</file>

<file path=ppt/ink/ink1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28:29.48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225 18 8237,'17'-10'239,"-7"2"-215,-2 8 1801,-8 0-1259,0 0 1,2 8 477,3 4-789,-3 3 0,14 8-338,-5 0 0,5 0 169,1-6 0,6 1-97,0-1 0,8-5-383,-2-1 1,3-1 254,3 1 1,-6 5-220,0-5 1,-8-1 98,2 1 0,-10-5-68,-1 6 1,-8-1 159,1 6 1,-3 3 51,-2 3 0,-7-4 44,-5 4 1,-11 2 124,-6-2 1,-4 0 39,-1-6 1,-3 1-94,-3-1 0,4-2 293,-5-3 1,5-5 16,1-7 1,8 0 260,4 0-503,4 0 0,4-1-35,3-5 1,6 2-198,12-8 0,6 3-441,11-3 0,-2-1 150,8 7 1,-8 0-102,2 6 528,4 0 1,-8 0 3,4 0 1,-12 2 305,-5 4 0,-4 4-144,-2 7 1,-9 8 111,-9 4 0,-7 5-12,-9 7 1,5-5-79,0 4 0,0 1-213,-5-7 0,-1 5 115,0-10 1,9-4 246,2-2 1,-1-6 40,2-5-297,8 3 1,7-11-74,8 7 1,0-5-121,0 6 1,16-9 153,7 3 1,15 2 16,8-2 0,4-1 143,2-5 0,2-2-135,4-3 1,-5-5 2,5-7 1,-10 5-74,-2 1 0,-9 5-109,-3-6 0,-1 7-93,-10-7 1,-6 8-1133,-5-1 581,-8 3 249,3-6 0,-9 6 234,-3-4 1,-5 4 10,-7 2 0,0-5 392,-1-1 0,-5-2-78,0 2 1,6 4-8,5-3 0,1 3 153,-7 2 1,7 0 470,-1 0-196,9 0-126,-5 0 0,8 7 46,0 5 1,0 11-103,0 6 1,0 3 326,0 3 0,0 2-99,0 3 0,0 4 34,0 8 0,-6 0-319,0 0 1,-5-6-334,5 0 1,-5-8-427,5 3 1,-8 1 385,3-2 1,-5-5-42,-1-6 0,0-8-35,0 2 325,-8-4 1,5-9-12,-3-4 1,4-4 405,2-2 1,-1-8-24,1-4 0,6-9 371,-1-2 0,8-8-338,-1 3 0,5 1-92,5-2 1,7-6-498,11-5 0,4-2 129,7 1 1,9 5-249,3-5 1,-2 5-531,2 1 0,-2 3-921,2 3 0,-1-2 1671,-5 8 0,-4 0 0,7 6 0</inkml:trace>
</inkml:ink>
</file>

<file path=ppt/ink/ink1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28:29.9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433 53 8214,'0'-18'327,"-8"9"1,-2-5-1,-7 9 200,0 1 0,0 2-65,-1 2 0,-5 0-55,0 0 0,-6 8-25,6 3 1,-7 4-136,1 3 1,2 5 281,-2 0 0,2 8-79,-2-3 0,4-3-46,8-1 0,2 0-318,3 0 1,4-7-271,8-6 0,0 1 130,0 5 1,10-7-59,7-4 1,3-5-907,8-1 0,1-1 460,6-5 1,-1-4-517,1-7 1,5-6 361,1 0 1,-3-6 197,-9 6 0,2 0 339,-8 6 0,-6 1 279,-5 5 0,-9 1 443,3 4-552,-4 4 1,-2-3 1176,0 10 1,-2 7-530,-4 11 0,4-4 927,-3 4 0,1 2-615,-2-2 1,4 2-260,-4-2 1,4-4-515,2 5 0,8-11-488,4-1 1,3-3 60,2 3 0,6-3-170,0-3 1,8-4-3295,-2 4 3709,11-12 0,5-11 0,6-10 0</inkml:trace>
</inkml:ink>
</file>

<file path=ppt/ink/ink1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28:30.3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18 8465,'8'-10'2500,"-6"3"-576,5 7 730,-7 0 133,0 0-2258,0 7 0,0 3-1887,0 7 1,-5 2 374,-1 4 983,-8 4 0,-3 16 0,-10 1 0</inkml:trace>
</inkml:ink>
</file>

<file path=ppt/ink/ink1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28:30.7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18 121 9030,'-9'0'1269,"1"0"0,10 0 341,4 0 0,-3 0-693,9 0 0,1-7-589,10-5 1,4 3-370,8-3 1,0 1-328,-1-7 1,3 3-216,3 3 0,-4-1-628,5 7 0,-10 0-337,-3 6 0,-6 2 684,1 4 0,-12 4 24,-5 7 0,-8 2 840,-10 4 0,-14 4 0,-19 8 0</inkml:trace>
</inkml:ink>
</file>

<file path=ppt/ink/ink1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28:31.4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87 900 8184,'-25'17'0,"6"-7"1296,-4-4-280,11 3-516,4-7-157,8 6 1,8-10 179,4-4 0,3 2-251,2-7 0,6 1-50,0-1 1,0-5-174,-5 5 0,5 3 120,0 2 0,-6-1-245,-5 1 0,-7 0 108,7 6 1,-8 2-899,2 4 0,-6 0 256,-6 11 0,-6-2 1,-11 14 1,-4-6 292,-7 6 1,-1-2 81,1 2 0,7-2 322,4-4 1,11-10 99,6 4-592,4-3 305,2 3 1,8-7 223,4-5 1,3 3 31,2-2 0,-5 2 275,-1-3 1,-1-1 27,1 8 1,-3-6 260,-8 5 0,0 1-89,0 5 0,0-6-205,0 1 0,-6-1 133,1 7 0,-7-7 257,6 1-546,-7-8-132,11 3-477,-6-7 102,8 0 0,8-7-358,3-5 0,7-5-12,5-6 1,2 2 238,4-8 0,3-2-863,-3-9 0,-4 3 496,-2-3 1,2-10-114,-2-2 0,-6-9 315,-5 3 1,-8-7 531,2 1 0,-4-3 0,-2-2 0,-6 7 0,0 5 0,-7 9-84,1 1 0,2 9-31,-1-2 1,5 3 694,-5 3 1,7 1-256,-2 4 0,4-2 1353,2 8-1106,0-7 0,0 10 355,0-3-775,0 12 0,2-3-149,4 9 1,-2-1 71,7 6 48,1 7 1,5 3 121,0 7 1,-1 6-115,-5 0 0,4 8 244,-3-2 0,1 11-50,-1 7 0,3 2-40,-3 3 1,3 8-60,3 3 0,-1 10-126,0 2 0,0 10 91,1 1 0,-1 1-272,0 5 1,1-2 452,-1 3 0,2-5-136,4 4 1,-4-3-475,4-3 0,-3-9 27,-3-8 1,2-6-110,4-5 0,-9-12 135,3 0 1,-4-7-30,5-5 0,-7-7-1153,1-4 338,-8-11 440,11-5 1,-11-14 43,7-5 1,-5-17-1085,6-5 1629,-8-20 0,11 16 0,-6-12 0</inkml:trace>
</inkml:ink>
</file>

<file path=ppt/ink/ink1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28:31.5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364 0 8114,'-18'0'1135,"1"0"276,0 0 1,3 0 35,-3 0 1,4 0-723,-10 0 0,1 0-555,-1 0 1,2 0 16,-8 0 1,8 6-1637,-2 0 0,2 5 515,-2-5 934,11 0 0,-18-6 0,10 0 0</inkml:trace>
</inkml:ink>
</file>

<file path=ppt/ink/ink1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28:31.7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70 8116,'0'-21'2307,"0"4"-1436,0 11 394,8-10 1,1 15-804,9-5 0,-1 4-679,0 2 0,3 0-90,3 0 0,-2 2-412,8 4 0,-6 3 409,5 8 310,1 8 0,6 2 0,-1 8 0</inkml:trace>
</inkml:ink>
</file>

<file path=ppt/ink/ink1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28:32.1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35 8124,'-10'-7'1397,"2"5"-282,8-14 1661,8 14-1620,2-5-774,7 7 0,-2 4-112,-3 7 1,-5 3 11,-7 14 1,0 9 102,0 9 0,0 2-113,0-2 0,-5 10-15,-1-4 0,-8 3-187,3-3 0,3-6-250,3 1 1,-3-9-722,2 2 0,0-3 519,6-3 1,0-7-1373,0-4 679,0-3 24,0-11 587,0-1 610,0-8 1,2-14-246,4-3 1,4-12-119,7 1 0,0-5 344,0-2 0,7 8-87,-1 4 1,2 10 91,-2 1 1,-2 8-71,8-1 1,-8 5 845,2 5 1,0 5 87,-6 7 0,4 6 383,-9 0 1,-5 2-571,-1-1 0,-4-3 48,-2 7 1,0-6-1019,0 1 0,-8-2 181,-3 2 1,-4-6-473,-3 0 1,-5 1-179,0-7 0,-2-3-606,2-2 1,2-4 113,-8-2 1,8-8-200,-2-4 1,-2-7 1320,2-10 0,-8-7 0,4-16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44:51.9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675 1 7895,'-11'10'2057,"-1"-5"-1093,8-3-500,-11 6 0,7-4 24,-3 7 0,-3-5-36,9 6 0,-7-7 155,6 7 1,-5-6-632,5 5 1,-2-5 144,2 5-1140,5-7 786,-7 12-1045,8-14 297,0 13 453,0-13 0,2 6-472,4-8 102,-5 7 920,7-5-183,-8 6 374,0-8 0,0 2-146,0 4 1,0-3 485,0 9 1,-2-6-201,-4 5 1,5-5 311,-5 6 88,-4-1-248,1 6 1,-7 1-86,5-1 0,-3-6-73,8 1 0,-1 0-62,1 5 0,2 0-69,-7 0 1,5 1-107,-6-1 0,9 0 198,-3 1-154,-4-1 1,8 0-5,-4 0 1,3-5-257,-3 0-106,4-9 199,-6 13-612,8-14 292,0 5-344,0-7 1,10-4 257,7-7 1,8-2 49,10-16 1,1-6-3,5-5 0,-5 5-6,4 6 1,-3 2 434,-2-1 0,-7 5-137,1 11 0,-8-1 24,2 7-104,-3 0 173,-3 6 1,-6 0 160,1 0-4,-8 0 0,3 8 8,-7 3 0,0-1 125,0 1 1,-7 1 577,-5 5-601,-3 8 1,0-6 430,3 4-204,-3-3-465,13-3-67,-14-7-203,14 5 0,-3-13 75,10 4 1,-1-4-101,8-2 1,-6 0 25,5 0 1,-5 0 91,5 0 0,-5 0-61,6 0 0,-7 0-51,7 0-97,-8 0 203,3 0 0,-7 1-26,0 5 1,-1 6 148,-5 11 0,-4 2 213,-7 4 0,-2 3 286,-4-3 1,3 4-243,-3 1 1,6-7 576,6-4-533,-5 4 0,14-8 23,-4 5-228,5-5 1,1-2-98,0 0 1,0-5 79,0-1 0,0-5-215,0 6 0,1-3-215,5 3 158,-4 3 149,6-5 22,0 7 160,-7 0 1,7-5 3,-8-1 1,2-7 321,4 2-240,-4-4-117,13-2 0,-5 0-116,7 0 1,6-8 71,0-3 0,2-10-241,-2-2 0,-4-6 75,4 6 1,-3-6-131,-3 6 0,-7-6-86,-5 6 0,-3 0-70,-2 6 0,0 5-171,0 0 304,0 9 1,-2-5-97,-3 8 1,-5 0 87,-7 0 1,-6 13 175,0 5 0,-8 11-76,2-1 1,-4 5 378,-1 2 0,-3 1 117,-3 4 0,1-3 271,-7 3 1,-6 3-263,-5-3 0,-7 6 38,7-6 1,-7 1 12,7-7 0,7-1-43,9-4 1,5-6-205,1-12 1,8 3 300,4-8-942,4-1 101,9-5 1,3-7-352,7-5 1,2-3 425,3-2 0,5-1-343,7 1 0,6 0 348,1-1 0,-1 3 103,-6 3 0,0-1 184,0 7 0,1-1-141,-1 1 0,0 4 582,1-4 1,1 6 103,4 6 0,-2-2 370,8 7 0,0 1-195,5 5 1,3 0 330,3 1 0,4 5-287,8 0 1,6 0-313,-1-6 0,3 0-81,-2 1 1,-3-7-84,9 1 1,-12-8-617,5 1 1,-5-3-244,12-2 0,-9-7-577,3-5 1,-10-3 136,-2-3 1,-7-7-742,1-3 0,-5 1 1797,-7-2 0,-3-8 0,-7-7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45:08.8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0 122 8022,'27'-33'-651,"-4"5"0,-5 3 481,-7 7 1268,4 9 230,-13 1-493,6 8 178,-8 0-415,0 0-395,0 8 1,0-4 53,0 7 1,0-5-327,0 5-41,0-7 37,0 12 65,0-7-179,0 8 173,0 1 0,0-1 17,0 0 0,0 1 140,0-1 0,0 0-34,0 0 0,0 3-137,0 3 0,0 4 4,0 7 0,2 3-158,4 3 0,-4 6 124,3 12 0,-3-2-103,-2 7 0,0 6-60,0 6 0,0 10-252,0 1 1,0 1 537,0 5 0,0 2-133,0-2 0,0 6-5,0-6 0,-2 6-186,-3-5 0,1-3-243,-8-9 1,7-6 157,-7-12 0,8-5-48,-2-12 1,4-4-813,2-7 1204,0-8 0,0-3 0,0-14 0,0-18 0,0-11 0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48:05.9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35 8316,'10'-17'0,"-1"7"-48,-3 4 0,3 4 404,9 2 1,-1 8 857,0 4 1,6 11-560,0 6 1,1 5-4,-7 6 1,0 5-68,0 7 1,-7-1-147,-4 1 1,-4 2-796,-2 4 1,-10 3 306,-7 8 1,-8 1-1199,-10-1 1,1 0 453,-1 0 1,-5-2-900,-1-3 1430,1-5 0,-2 1 0,-2 1 0</inkml:trace>
</inkml:ink>
</file>

<file path=ppt/ink/ink2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28:33.4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8107,'0'-17'1222,"2"7"-344,4 4-432,-4 5 1,13 1 69,-3 0 0,-2 0 154,1 0 0,1 0-172,5 0 0,-6 0 619,1 0-588,-1 0-117,7 0-1387,-1 7 771,0-5-322,1 14 1,-9-13-1230,-3 9 383,-4-1 0,-2 12 392,0 1 980,0 6 0,-8-11 0,-1 6 0</inkml:trace>
</inkml:ink>
</file>

<file path=ppt/ink/ink2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28:33.9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1 8319,'-9'9'305,"1"7"0,8-12 495,0 7 1,6-5-157,0 5 0,5 1-182,-5 5 1,7-5-181,-1-1 0,-3 1-53,3 5 1,-6 0-177,5 1 1,-7-7-170,2 1-84,-4-1 1,-2 1-212,0-1-78,0-7 1,0 6-137,0-4 335,0-4 0,0 3-95,0-10 0,0 1 50,0-8 0,6 1-93,-1-7 0,9 3 165,-3 3 1,12-1 273,6 7 0,-2-5 20,2 5 0,0 0 231,5 6 1,-1 0 47,-4 0 0,-2 0-197,-4 0 0,-4 6 430,4 0 1,-6 1-184,-5-1 1,3-4-130,-3 4 1,-3-4-247,3-2-265,-1 0 0,7-8 50,-1-3 1,2-5-201,4-1 0,-2 2 116,8 3 1,-2-1 6,2 7 1,4 0 440,-5 6 1,5 2-128,2 4 0,-8 3 653,-4 9 0,-4-1-51,-2 0 0,-1 0 966,-5 1-1082,-3 7 0,-10-6 57,-4 4 0,2-6-463,-7-5 1,-7-4 97,-5-8 0,-5 0-933,4 0 1,-4-2 496,5-4 1,-2-6-1343,2-11 1,9 2 1592,-3-8 0,3-7 0,-3-8 0</inkml:trace>
</inkml:ink>
</file>

<file path=ppt/ink/ink2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28:34.9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139 121 8113,'0'-27'0,"6"2"0,0 8 0,-1 6 444,-5-1 0,2 6 566,4-5 66,-4 7-259,6-4 243,-8 8-403,0 0-558,0 8 1,0 3 168,0 13 0,0 10-175,0 12 1,-2 6 26,-4 6 0,-4-3-162,-7 9 1,0-3-185,0 3 1,-1 1-267,1-7 1,2-6-271,3-6 0,-1-10 382,7-1 1,-2-8 33,2-10 0,4-5-459,-3-1-54,3-7 580,2 4 0,0-10 35,0-4 1,0-4 19,0-7 1,7 4-1,5-5 1,3 3-137,3-14 1,5 6 359,0-6 0,8 6 0,-3-6 0,13 1 0,3-7 0</inkml:trace>
</inkml:ink>
</file>

<file path=ppt/ink/ink2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28:35.0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1 104 7867,'33'-23'-477,"-5"0"1,3 2 643,-8 9 0,6-1 624,-6 7 0,6 0-221,-6 6 1,2 0-188,-2 0 0,-4 0 225,4 0 1,-4 6-119,-1 0 0,-1 7-50,0-1 1,-5-2-275,-1 1 0,-5-1-333,6 1 1,-8 5-738,1-5-150,5 4 1,-8 9-538,4-1 1591,-12 0 0,-11 2 0,-10 2 0</inkml:trace>
</inkml:ink>
</file>

<file path=ppt/ink/ink2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28:35.6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18 485 8113,'-8'10'754,"6"-3"-645,-6-7 182,8 0 215,0 0 228,0-7 0,2 5-437,4-4 0,-2 4-185,8 2 1,-7 0-510,7 0 0,-3 8 218,3 3 1,3 5-324,-3 1 1,1 2 137,-1 4-107,3-4 260,-13 6 1,12-2-37,-9 0 0,3-1 64,-2-11 1,-4 4 764,3-3-433,-3 3 1,-2 3 544,0-1 1,0 0-328,0 1 0,0-1 493,0 0 1,-5 0 551,-1 1-740,-8-1 1,11-2-255,-9-3 1,8-2 161,-2-5-582,5-3 85,1 6 0,0-10-433,0-4 0,1-3 288,5-9 1,4-9-952,7-7 0,6-3 118,0-9 0,14-6-134,-3-5 1,7-14 487,-1 1 1,0-3-76,12 4 0,-6 2 400,6 4 1,0 5-20,-6 12 1,-2 9 294,3 8 0,-11 8 124,-1-2 1,-3 10 166,-9 1 1,6 8-312,-6-1 0,2 3 5,-2 2 1,-2 0 246,8 0 0,-8 0 305,2 0 1,-1 0 722,1 0-964,-4 7 0,6 3-362,-8 7 0,-2 1 23,-3-1 1,-2 0-381,-5 1 0,-3 6 74,4 5 1,-6 4-63,-6 2 1,1-1-75,-13 1 1,5 5-338,-10 0 1,2 1 47,-2-7 0,-2-1 714,-4-4 0,2-4 0,4-8 0,4-1 0,-5-5 0,5-3 0,2-8 0,0-2 0,-1-4 0,7-4 0,-1-7 0,7 0-61,-7 0 1,8-7 145,-2 1 1,5 0 129,1 6 1,0 0 72,0-1-417,0 1 1,0 0 141,0 0-269,0 7-18,0 2 274,0 8 0,0 0 0,0 0 0</inkml:trace>
</inkml:ink>
</file>

<file path=ppt/ink/ink2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28:36.4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52 7941,'-10'-9'133,"1"1"-133,3 8 825,4 0 175,-13-8 120,13 6-348,-6-13-72,8 13-654,0-6 1,0 18 143,0 7 0,6 10 231,-1 13 1,7 7-194,-6 10 1,5 5-40,-5 7 1,2 0-225,-3 0 1,-3 0-352,4 1 1,2-7-286,-2 0 1,1-7 370,-1 2 1,-4-8-1028,4-10 0,1-1 518,-1-16 0,0 0-417,-6-6 1226,8 0 0,-6-7 0,13-3 0,-5-7 0</inkml:trace>
</inkml:ink>
</file>

<file path=ppt/ink/ink2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28:36.7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18 7980,'-17'0'1932,"0"0"-796,7 0-434,2 0-416,8 0 1,8 0 163,3 0 1,7 0-919,5 0 1,4 0 273,7 0 0,3 0 194,3 0 0,4-8 0,8-1 0</inkml:trace>
</inkml:ink>
</file>

<file path=ppt/ink/ink2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28:37.7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294 18 7876,'-7'-10'3846,"7"3"-3806,0 7 0,3 0-885,15 0 1,-5 0 1509,10 0-384,-4 0 0,4 0-91,0 0 0,1 0-108,-7 0-399,0 0 1,-1 7 109,-5 5 0,-1 3 177,-5 3 0,-3-1-20,4 0 0,-6 0 142,-6 1 1,2-1-59,-7 0 0,-1 1 206,-5-1 1,6-2-100,-1-3 1,1 1 130,-7-7 1,7 0-220,-1-6 1,6 0 152,-5 0-323,7 0 159,-11 0-293,13 0-205,-6 0-192,8 0 117,0 0 564,-8 0 18,6 0 1,-5 2-76,7 3 290,0-3-256,0 6-481,0-8-3456,0 0 4674,0-8-358,0-1 114,0-9-38,-8 1 253,6 0-383,-6 0 1,8 5-134,0 1 1,0 5 77,0-6 31,-7 8 31,5-11-6,-6 13-45,8-6-14,0 8-23,0 0-151,-7 8 0,5 11-14,-4 16 0,-2 13 217,2 10 1,-5 13 218,5-2 1,-5 12-281,5-1 0,-6-3 122,7-2 1,-7-4-494,6-2 1,0-1 167,6-5 0,0-11-891,0-12 1,0-3 216,0-3 0,0-7-153,0-4 0,0-9-288,0-3-283,0-7 571,0 4 699,0-8-663,0 0 484,-7-8 0,3 4-39,-8-7 0,1 5 304,-6-6 0,-1 7 0,1-7 0,0 6 0,-1-5 0,1 5 0,0-5 0,0-1 0,-1-5 0</inkml:trace>
</inkml:ink>
</file>

<file path=ppt/ink/ink2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28:38.2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18 398 7900,'-10'9'622,"2"-1"0,10-10-299,4-4 1,6-9-45,11-8 0,13-2-36,16 2 1,10-2-120,12-4 0,5-2-517,8 8 0,-1-6 42,1 6 1,-3 0 239,-3 6 0,-6 0-209,-12-1 0,3 3 143,-9 4 1,-1-3-408,-10 8 0,-6-5 139,-11 5 1,-4-2-516,-7 3 960,-1 3 0,-10-6 282,-7 8 1,-9 0-360,-14 0 0,2 0 159,-8 0 0,0 0 289,-6 0 1,1 6-174,-1 0 1,6-1 751,1-5 1,7 8-262,-3 4 0,7-3-6,6 3 0,1 5-120,4 6 1,4 10-31,-3 1 0,3 3-363,2 9 0,7-8 73,5 3 1,3 1-465,3-2 1,-1-7 218,0-10 1,2-4-426,4-1 0,-3-7 136,3 1 1,-2-9-16,2 3 0,-10-4-163,5-2 298,-13-8 1,3 5 1259,-8-9-834,0 1 1,-8-7 36,-3 1 0,-6 5-80,-7 1 0,-2 7-400,-9-2 1,0 4-26,1 2 1,5 0-331,0 0 354,8 0 189,-4 0 0,8 0 0,-1 0 0</inkml:trace>
</inkml:ink>
</file>

<file path=ppt/ink/ink2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28:38.8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1 174 9370,'13'0'488,"5"0"1,-5 0-214,10 0 0,2 0 0,0 0 508,2 0 0,2-2-348,5-4 0,1 2-138,0-7 1,5 5-489,0-5 0,1-1 200,-7-5 1,-1 1-942,-4 5 1,-4-5 95,-8 5 1,0-3-353,1 3 0,-9 1 1188,-3 5 0,-4 3 0,-2-6 0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48:17.0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587 173 8234,'0'-17'288,"0"0"0,0-1-43,0 1 0,-2 5 31,-4 1 1,2 1 184,-7-1-231,-1-5 1,-7 9 54,-4-5 0,4-1-35,-4 7 0,3 0-336,3 6 1,-2 0 162,-4 0 0,2 8-205,-8 3 1,6 9 16,-6 9 1,0 1-98,-5 16 0,-1 8 190,0 10 0,7 5 57,-1 6 1,8-4 119,-2 4 1,3-6-94,3-6 1,7-3-108,5-8 1,5-2 120,5-4 1,5-4-159,7-7 1,6-8 9,0-4 0,8-4-136,-2-2 1,0-7 137,5-4 1,-3-5-200,10-1 1,-5-1-174,-1-5 0,7-6 129,4-11 0,-4-4-47,-1-7 1,1-1 79,-2 0 1,-5 1 213,-6-1 1,-6 3 52,6 3 1,-10 4 505,-2 8-18,0-1 4,-15 9 0,12 5-30,-9 15 1,1 3-182,-6 15 0,0-1-102,0 7 0,0-2 61,0-4 1,0 9-454,0-3 1,0-5-120,0-7 1,0 2-943,0-2 843,0 0 0,-2-7-226,-3-5 1,1-3-107,-8-8 772,8 0 0,-19-8 0,4-1 0</inkml:trace>
</inkml:ink>
</file>

<file path=ppt/ink/ink2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28:39.0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 8041,'-18'0'1151,"9"0"-866,1 0-152,8 0 1,0 2 532,0 4 0,0 3-177,0 9 1,0-1 117,0 0 1,0 8-420,0 4 1,0 2-471,0-3 0,0 5-207,0-4 0,0 4-563,0 1 1,-6-5 1051,1 0 0,-16 0 0,1 5 0</inkml:trace>
</inkml:ink>
</file>

<file path=ppt/ink/ink2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28:39.2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53 450 8043,'-27'0'0,"9"0"322,11 0 0,14 0 10,5 0 1,13-8 344,9-3 1,9-5-371,9-1 0,7-8 104,5-4 0,9 2-679,2-2 1,1 0 192,-1-5 0,2 5-721,4 0 0,-10 6 400,-8-6 0,-9 8-507,-2-2 0,-2 6 323,-10 5 0,-7-3 580,-10 3 0,-4 5 0,-1-1 0</inkml:trace>
</inkml:ink>
</file>

<file path=ppt/ink/ink2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28:39.3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710 1 8164,'-29'17'472,"0"1"-299,0-1 1,-5 0 220,-1 0-221,8 1 0,-5 1 98,3 4 1,-4-2 14,-1 8 0,-1-6 84,0 6 1,-5 5-140,0 7 0,-3 5-233,3-6 0,5 6-188,1-5 0,1 5-243,10-6 0,6-5 164,5-6 1,8-8-673,-1 2-930,3-4 1871,2-9 0,7-10 0,3-10 0</inkml:trace>
</inkml:ink>
</file>

<file path=ppt/ink/ink2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28:40.0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53 277 8043,'9'18'0,"-1"1"407,-8 4 1,-2 10 624,-4 7 1,-1-2-284,-5-9 1,3 2-311,3-8 1,4 6 118,-4-6-381,-3 0-423,7-6 49,-6-7-378,8-2 212,0-8 0,2-10-464,4-7 1,3-8-222,9-10 1,7 0 414,3 1 1,-1-1 436,2 1 0,-2 7-50,2 4 1,-4 11 429,-8 6 214,0 5 0,-1 2 480,-5 5 1,-3 6-128,-8 11 0,0-4 558,0 4 1,0 2-559,0-2 0,0 0 98,0-6-890,0 1 165,0-1-357,0-7 1,2-3-172,4-7 1,-3-9-629,9-9 1,0-7 212,5-9 0,6-8-347,0-5 0,10-8 567,1-3 1,7 0 211,5 7 1,9 6 450,-3 5 0,0 5-28,0 7 0,-6 10-87,6 13 1,-2 3 112,-10 2 0,1 0 463,-7 0 0,1 7-103,-1 5 1,-7-1 241,-4 7 1,0-11-270,-5 11 1,1-5-112,-13 4 0,5 1-390,-5-1 1,0-5 98,-6-1 0,-8 1-150,-3 5 0,-11 0-118,-1 0 0,-7-5-276,1 0 0,-4-3 286,-1 3 0,-1-3 1,0-3 0,1-4 314,-1 4 0,3-4-132,3-2 1,4-8 52,7-4 0,7 3-117,-1-3 363,9 1 1,-5-1-27,8 1 1,2 7 206,4-2 298,-5 4-146,15 2-99,-7 0 0,3 0 248,-1 0-301,-7 0 0,6 2-13,-4 4 1,-4 11 46,3 12 1,-3 13-73,-2 10 1,0 4 124,0 13 1,0 4-180,0 14 1,0-1-248,0 0 1,-5 7 122,-1-1 0,0-8-4,6-9 1,0-5-2682,0-7 1,0-9 336,0-8 2166,0-8 0,6 5 0,0-9 0,-1 1 0</inkml:trace>
</inkml:ink>
</file>

<file path=ppt/ink/ink2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28:40.5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16 0 7964,'-10'0'815,"4"2"704,12 4-1279,4 3 93,-1 9 0,7-1 480,-5 0 1,-1 3-537,1 3 0,-1 4-212,2 7 1,-3 1-1541,-3-1 967,-4 1 1,13-2-134,-3-5 0,11 3 277,6-8 1,5 0-50,7-6 1,3 5 65,8-5 1,0 10 584,-1-10 0,-4 4 81,-1-3 1,-10 5 287,-1 0 1,-8 5-96,-10-4 1,-7 6 473,-5-1 1,-3-2-338,-2 2 1,-4-2-218,-7 2 1,-1 1-404,-11-7 1,-2 2 79,2-2 1,-8-7-522,3 7 1,-3-14-137,2 9 0,-4-11-553,5 5 0,-5-8 415,-2 2 0,3-6-860,3-6 1546,-4-4 0,6-22 0,-7-5 0</inkml:trace>
</inkml:ink>
</file>

<file path=ppt/ink/ink2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28:40.7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52 7964,'17'-5'0,"1"-1"0,-1-6 1946,0 7-1232,8-1 0,-5 6-83,3 0 0,-10-6-36,-1 0-425,-1 1 1,6 5-1123,1 0 1,-7 1 323,1 5 628,-8 4 0,11 7 0,-5 0 0</inkml:trace>
</inkml:ink>
</file>

<file path=ppt/ink/ink2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28:40.8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53 122 7939,'-27'9'4621,"9"-1"-5383,11-8 1,9 0 618,3 0 1,-1 0 508,8 0 1,-7-6 390,7 0 1,1-7-352,10 1 0,4-3-3202,8-2 2796,7-1 0,2-7 0,8-2 0</inkml:trace>
</inkml:ink>
</file>

<file path=ppt/ink/ink2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28:41.6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295 225 8062,'7'-10'-232,"-3"-3"25,8 7 1,-8-7 0,3 1 1172,1-3-441,-6-2 0,6-1 724,-8 1-832,0 0 1,-6-1 6,0 1 1,-7 2-281,1 3 1,-3-1 87,-3 7 1,-1 0-51,-4 6 1,4 0 50,-4 0 0,-2 2-104,2 4 1,-2 11 89,2 12 0,4 4-143,-4 1 1,9 3 33,3 3 0,1-5-126,-2-1 1,5 1-6,7-6 1,0-4 100,0-2 0,7-10-557,5-1 1,3-8 247,3 1 1,1-3-537,4-2 1,-2-7 61,8-5 0,-2-9-150,2-2 1,1 0 511,-7 6 1,0-1 244,-5 1 0,-1 7 35,0 5-161,-7 3 1068,-2 2 1,-8 7-439,0 5 1,0 5 981,0 6 0,5-4-556,1 5 1,0-5-378,-6-2 1,2-5-478,4-1 1,-3-7-388,9 2 0,0-4-142,5-2 0,0 0 359,0 0 1,3-8 189,3-4 0,-4-11 0,6-4 0</inkml:trace>
</inkml:ink>
</file>

<file path=ppt/ink/ink2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28:42.0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0 8059,'-10'12'584,"5"0"0,3-7-297,2 7 1,0-1 774,0 7 1,0 7-457,0 3 1,-2 5 39,-4 2 1,4-1-203,-4 1 0,4 5-230,2 1 1,0-1-60,0-6 1,0 5-138,0-4 1,0 1-718,0-13 1,0 0 181,0-6-1445,0 1 889,0-9 282,0-1 501,8-31 0,2 8 286,7-20 1,8 10-125,4-4 1,1 8 108,-1-2 0,2 10 605,-8 1 0,6 8-239,-6-2 0,0 4 407,-6 2 0,-5 8-326,-1 4 1,-7 3 224,2 2 0,-4 1-216,-2-1 0,0 0-209,0 1 0,-8-1-131,-3 0 0,-10 0-207,-3 1 0,-4-9-854,5-3 0,-8 2 553,2-2 1,-2-1-1203,2-5 1,-1-5 17,7-1 1595,-8-8 0,4-3 0,-8-10 0</inkml:trace>
</inkml:ink>
</file>

<file path=ppt/ink/ink2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28:42.9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52 606 8018,'-17'-8'-383,"6"1"527,-1-5-51,8-3 0,-3 5 720,7-7-497,0 0 1,0-1 39,0 1 0,7 0-8,5-1 1,-1-1-303,7-4 1,-5 2 117,10-8 1,4 6-261,2-6 1,-2 6 105,2-6 1,5 6-35,6-5 1,8 6-59,-1-1 1,3-2-65,1 2 0,1 0 40,0 6 0,2 2 61,4 3 1,-5-1 132,5 7 1,-4-6-88,-2 7 1,0-1-190,0 6 0,-3 2 120,-2 4 0,1-3-23,-8 9 1,0-2 25,-5 1 1,0 4-16,-1-3 0,1-2 73,-1 1 0,-1-5 13,-4 5 1,3-1 134,-3 2 1,-2 3-106,2-4 1,-6 5 40,6 1 1,-6 0-65,6 1 1,-6 5 29,6 0 0,-8 2-23,2-2 1,-4-4-19,-2 4 1,1 4 34,-1 2 1,0-2-11,0 2 0,-1-3-23,-5 3 1,5 4 6,-5-4 0,-1-2-11,1 1 1,-5-1 16,6 2 1,-8 4-13,1-4 0,-1-2 39,2 1 0,-4-5 0,4 6 1,-4-2 35,-2 2 0,-6 4 5,0-5 1,-6-1 5,7 2 0,-9-2-49,3 2 0,-5 4 39,-1-5 0,0-1-20,-1 2 1,1-6-19,0 6 0,0-6 82,-1 6 1,-5-8 145,0 2 1,-6 2-193,6-2 0,-7 0 12,1-6 1,-4 1-85,-2-1 1,1 0 100,-1 1 1,-5-7-278,0 1 0,-3-8 75,3 1 0,2 3-118,-9-2 1,9 0 111,-2-6 1,-3 0 119,3 0 0,0 0-23,5 0 1,1 0 104,-1 0 0,0-8 33,1-4 1,5 3-109,0-3 1,0 1 146,-5-7 0,-1 1-94,1 0 0,5-1-82,0 1 1,0-6 118,-5 0 0,-1-6 0,0 6 0,1-8 4,-1 3 1,1-5 120,-1-2 1,2 1-25,4-1 0,-3 1-107,3-1 1,4 0 176,2 1 0,-2-1-19,2 1 0,6 7 52,5 4 0,3-2-173,-3 2 1,2-2 9,5 2 1,3 3-42,-4-3 0,10-4-151,2-1 1,13 1-153,-2-2 0,12 6 110,0-6 1,5 6-969,7-6 1,-3 8 464,8-2 0,-2 4-2137,2 1 2716,4 1 0,-5 0 0,7 0 0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48:17.1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34 191 10091,'-16'-2'0,"5"-4"2237,5-6-2054,19-3 1,8-2 183,20-1-238,3 1 0,10 0-90,3 0 0,-1 5-349,8 0 0,-1 3-741,6-3 1,0 5-524,1 7 1300,-9 0 1,6-8 0,-5-2-1</inkml:trace>
</inkml:ink>
</file>

<file path=ppt/ink/ink2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28:44.7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346 294 10958,'10'0'2433,"5"0"-1847,-5 0 1,3 0 218,5 0 0,-3 0-464,14 0 0,0-1-322,5-5 0,8-6-314,5-11 0,3 2 289,1-8 1,1 6-1267,0-6 0,-6 6 679,0-6 0,-7 8-872,1-2 0,-11 6 535,-6 5 0,-11 3 360,-7 3 0,-5 4 451,-5-4 1,-7 4-86,-11 2 0,-4 8 190,-8 4 1,3-3 13,3 3 0,2-1 475,4 7 0,4-1 34,-4 0 0,4 1 321,1-1 1,7-2-332,-1-3 0,6 3 88,-5-3 1,7 3-219,-2 2 0,4 3-104,2 3 0,-5-2-119,-1 8 1,0 1 88,6 11 1,0-5-253,0 4 1,0 3-169,0-3 0,-6 0-142,1-5 0,-1-2 116,6-4 0,0-5-364,0-6 362,0-1 1,7-2 5,5-3 1,3-6-65,3-12 1,7-9 86,3-8 0,5-2-81,2 2 1,-6 3 195,-1-3 0,-6 4 149,1 2 1,-4 1-104,-2 5 231,-7-5 1,-1 15 444,-3-5-250,-4 4 348,6 2 0,-8 2-268,0 4 0,-6 11 23,0 12 0,0 5-168,6 7 0,-5 1-294,-1 4 0,-6 4 99,7-4 0,-7 4-190,6 2 0,-1-2-189,1-4 0,4-4 167,-4-7 0,2-3-616,-1-3 1,3-4 283,-4-7 0,4-7-224,2 1 504,0-9 375,-8 5 1,1-10-27,-5-4 0,-3 1 237,3-13 1,-3 5 116,-3-10 0,3 2-195,4-2 0,-3 4 247,8-5 1,1-1-170,5 2 1,7-5-547,5 5 1,5-6-79,6 6 1,4-2-162,8 2 1,-1 3 201,1-3 1,-1-2-185,1 2 0,-8 6-563,-4 5 0,-4 3 328,-2-3 0,-5-1-1341,-1 7 705,-7 0 839,4 6 0,-16 0 106,-3 0 1,-12 2-15,-6 4 1,-10 4 49,-1 7 1,-8 6 14,2 0 0,-10 2 150,-1-2 0,-7-4 69,7 4 0,-3-1 573,2 1 1,5-4-347,-5 4 1,6-4 702,6-2 1,-2 1 20,8-1 0,-7 0 288,7 1 1,2-1-629,9 0 0,-2 0-24,8 1 1,2-1 66,9 0 0,-1 1-262,7-1 0,0 0-367,6 0 1,0 1 124,0-1 1,10 0-202,7 1 0,2 1 12,10 4 1,8-6 49,9 0 0,6-1-313,5-10 1,7-1-613,11-5 1,11-9-754,12-9 0,-49 9 0,0-3 897,3-4 0,0-2 0,40-13-168,-43 11 0,0 0 0,-1 4 0,0 1-671,45-14 1567,-1 0 0,-4 0 0,1 1 0,-3-3 0,-3-2 0</inkml:trace>
</inkml:ink>
</file>

<file path=ppt/ink/ink2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28:45.1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18 7956,'-17'0'4553,"7"0"-4004,3 0 1,9 0-334,3 0 1,9 0 0,13 0 465,7 0 1,5 0-189,-5 0 0,7 0-18,-1 0 1,0 0-588,-5 0 0,-1 0-511,1 0 1,-2 0-1481,-4 0 0,1 0 2102,-7 0 0,0-8 0,-5-2 0</inkml:trace>
</inkml:ink>
</file>

<file path=ppt/ink/ink2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28:46.2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449 35 8025,'7'-9'2631,"-5"-7"-1086,6 15-598,-8-7-261,0 8 136,0 0-531,-8 0-62,6 0 0,-5 2-843,7 4 0,2-5 419,3 5 1,7-2-762,11 2 0,8-4 268,15 4 1,-6-6 35,12-6 0,-12 4 342,1-4 0,-7 6 107,-5 6 1,-6 9 438,-11 8 1,-5 10-233,-7 2 0,-9 5 794,-9 6 0,-8 4-413,-15-4 0,-3 10 178,-8 1 1,-2 1-127,-3-6 1,3-8-203,-4-4 0,-1-3-43,1-2 1,2-3-124,10-3 1,-2-4-273,8-8 1,5-7 42,6-4-672,8-4 591,-4-2 0,16-10-705,3-7 1,14-8 310,9-10 0,16 1 98,13-1 1,11 2 222,7 4 0,3 6 196,2 12 0,0-3 327,0 9 1,-7-1-234,-4 6 0,-12 2 779,-6 4 0,-5-3-399,-7 9 0,-3 0 355,-7 5 0,-9 0-210,-3 0 0,-4 1-159,-2-1 1,-2 0-236,-4 1 1,-3 1-325,-9 4 0,-5-4-664,0 4 1,-15 4 470,-2 2 1,-5 2-414,-7-3 0,4 5 285,-9-4 1,5 4 713,6 1 0,-2-1 1,7-4 0,3 1 64,9-7 0,4 6 59,8-6 1,7-5 361,5-7 0,5 1-234,5 5 0,7-7-59,11-5 0,10-3-133,7-2 0,14-2 23,-2-3 1,11-5-254,0-7 1,-1-3-207,1-3 0,-9 4-244,-2-4 1,-4 4 83,-13 2 0,1-1-879,-13 1 776,-7 0 1,-9-1 114,-7 1 0,-2 0 311,-3 0 1,-7 5-74,-11 0 0,2 9 156,-8-3 1,6 4 228,-6 2 0,8 2 259,-2 4 0,4 9-210,1 8 1,7 2 97,-1-2 1,9 4-62,-3 8 0,6 5-43,6 0 1,1 6 3,5-5 1,3-1-65,-3-5 0,-3 5-85,3 0 0,-3-5-213,3-6 1,-4-6-352,-8 6 1,0-8-490,0 2-715,0-4 678,0-2 0,-8-1 345,-4-5 0,-3-3-101,-2-8 0,-3-2 673,-3-4 0,-3-11 0,-9-10 0</inkml:trace>
</inkml:ink>
</file>

<file path=ppt/ink/ink2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28:46.4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138 0 8180,'-17'0'888,"0"0"-590,7 0 0,-3 2 151,7 4 0,-2 2-88,3 3 0,-3 5 389,-4-5 1,3 3-204,3-3 1,2 5-16,-7-5 1,7-1 103,-2 1-407,4-7 1,6 4-2491,7-8 0,9 0 2261,14 0 0,16-16 0,4-3 0</inkml:trace>
</inkml:ink>
</file>

<file path=ppt/ink/ink2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28:46.5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8025,'18'8'5435,"-9"2"-6637,-1 7 526,-8-8 0,-2-1 27,-4-8 649,4 0 0,-13-8 0,5-1 0</inkml:trace>
</inkml:ink>
</file>

<file path=ppt/ink/ink2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28:46.8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87 7916,'0'-17'1739,"15"5"-1237,9 1 1,12 5 33,4-5 1,16 1-221,2-2 1,5 5 80,1 7 1,1 0 153,-7 0 1,-7 7-195,-4 5 1,-11 5-341,-1 6 1,-8-2 40,-10 8 0,-8-6-132,-3 6 1,-6-2-175,-6 2 0,-11 3-314,-12-3 1,-3 4 169,-3 2 0,-5-3-255,-1-3 1,-1-4-351,2-8 1,5-7 449,1-4 0,1-4-52,10-2 1,6-16-6,5-7 604,8-15 0,-3-14 0,7-10 0</inkml:trace>
</inkml:ink>
</file>

<file path=ppt/ink/ink2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28:47.0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277 52 8046,'17'-21'814,"1"4"-575,-1 4 0,-7 15 448,-5 3 0,-3 11 61,-2 7 1,-2 7 224,-3-1 0,-5 6-377,-7 5 0,-1-3 114,1 3 0,-6 2-380,0-1 1,-2-1-174,2-5 1,2-1-978,-8 1 1,8-3 577,-2-3 1,4 4-3004,1-4 3245,1 3 0,0-5 0,-1-2 0</inkml:trace>
</inkml:ink>
</file>

<file path=ppt/ink/ink2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28:47.2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 8045,'-23'9'908,"0"-3"1,5 6 1268,7 5 0,7 6-1822,-2 6 1,4 3-132,2-3 1,0-2 847,0 2 1,0-6-482,0 6 0,6-6 399,0 6 0,7-1-411,-1 7 1,5-6-313,6 0 1,8-2-275,15 1 0,8 3-257,15-8 1,8-7-445,3-11 0,18-5-326,-46-2 0,0-1 0,5-2 0,1 0-1610,0-3 1,0-1 2643,5-4 0,1 1 0,-2 1 0,0 1 0,5-4 0,-1-1 0,1 0 0,1-1 0,0 0 0</inkml:trace>
</inkml:ink>
</file>

<file path=ppt/ink/ink2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28:53.4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692 157 8245,'-18'-8'24,"1"6"73,0-13 1,0 13 344,-1-4-191,1 4 0,0 2 159,-1 0 1,7-6-75,-1 1 0,7-1-96,-7 6 0,6-2 41,-5-4-276,7 4 1,-10-7 39,9 3-396,-1 4 184,-2-14 1,6 13 41,-3-9 0,3 6-839,2-5 678,0 7 0,0-6-43,0 5 307,0 3 0,-2-6 160,-4 8 1,2 0-73,-7 0 0,-1 2 228,-5 4 0,-6 3-76,0 9 1,-2-1-15,2 0 0,-4 2 68,-8 4 1,6 6-72,0 12 0,6-3-4,-5 8 1,5-2-76,-6 2 0,9 10 12,3-4 1,2 6-79,9-1 0,-5-3-15,5 4 0,0-10-21,6-2 1,8-6 77,3 6 1,5-7-249,1 1 1,8-5 56,4-6 0,3-4-210,3-8 0,0 0 2,-1 0 1,1-7-14,-1-4 1,7-4 137,-1-2 1,0-2 4,-5-4 0,0-4-126,-1-7 0,-1-6 92,-4 0 1,-4-6 96,-8 6 0,0-6-69,0 6 1,-5-6 226,-1 6 0,-7 0 310,2 6 528,-4 7-687,-2 3 1,0 9-131,0 3 0,0 5 270,0 7 0,0 8-75,0 4 0,-6 4-177,0 1 1,1 1 86,5 0 0,2-7-468,3 1 1,-1-6-118,8 6 1,-1-6-332,7 6 1,-7-10-67,1-2-216,-1 1 1022,6-9 0,-7 1 0,-2-2 0</inkml:trace>
</inkml:ink>
</file>

<file path=ppt/ink/ink2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28:53.5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53 139 8245,'-8'-10'1389,"-2"-5"-931,1 5 1,-1 0 383,4 5-393,5 3-106,-7-6 1,10 6-37,4-4 0,11-1 13,12 1 1,11-8 154,6 3 1,6 1-962,6-1 1,-3 7 347,9-2 0,-1 4-1226,6 2 1,-7 6 708,-4 0 1,3 7 654,2-1 0,-3 3 0,0 2 0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48:18.2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218 35 8345,'-10'-18'1580,"-5"9"-298,13 1-1132,-6 8 1,10 0 142,4 0 502,3 0-531,9 0 1,-1 8 117,0 3 0,-7-1-384,-4 1 1,1 7-418,-1 5 1,6 2 148,-7-2 0,1 2-152,-6 4 1,0 1-545,0-7 1,0 0 404,0-5 1,0-1-84,0 0 0,0-5-353,0-1 1055,0-7 1,0 2-25,0-12 0,0-5 37,0-12 1,8 3-66,3-3 0,-3-2 87,-2 2 0,4 0 145,1 6 0,-3 0 36,-3-1 122,5 9 0,-6 1-131,7 8 1,-7 2 323,2 4 0,-4 3-135,-2 9 1,-6-1 26,0 0 0,-7 6-216,1 0 0,-3 6-123,-2-6 1,5 6-575,1-6 1,-1 0 272,-5-5 0,7-1-852,5 0 737,-5 0 1,8-5-961,-4-1 817,4-7 1,10 2 184,4-12 0,9-3 62,2-9 0,8 1 1,-3 0 1,-3 0 417,-2-1 1,-5 7-83,-7-1 878,5 8-747,-7-3 1,-1 9 66,-8 3 1,-8 7-110,-9 11 0,-8 4-148,-4 7 0,-6 9-86,-5 3 0,2 4-324,-8 2 1,7 0 116,-1-1 0,3-4 51,3-1 1,7-10 227,4-1 1,9-8-176,3-10-245,7 0 263,-4 1 0,10-9 24,4-3 0,9-12 5,8-5 1,8-11-160,-2-1 1,9-5 375,3 5 0,-1-1-167,-5 7 0,-1 0 798,1 0 0,-3 5-388,-3 1 0,-4 7 238,-7-2 1,-1 6-193,0 6 0,0 3-127,1 9 1,-9 7-158,-3 3 1,-4-1-128,-2 2 0,6 0-207,0 6 0,-1-3 177,-5-3 0,0 2-469,0-8 0,2 6 183,4-6 0,-2 0-186,7-6 1,-7 0-89,2 1 251,4-1 0,-3-6 72,5 1 0,3-8 14,-3 2 1,-3-5 241,3-1 1,-1-7-137,7-5 1,-3-3 189,-3-2 1,-3-1-37,-3 1 1,-4 0 7,4-1 0,-6 1-31,-6 0 0,0 0 113,-11-1 0,1 7 9,-12-1 0,-1 8 200,-6-1 0,1 5-16,-1 5 0,-7 7-95,-4 11 0,1-2-211,-1 8 1,6-6 107,-6 6 0,7-2 40,-1 2 1,4 1-94,1-7 0,2 0-171,5-5 1,4-1-422,13 0-939,-4 1-106,13-1 1023,2-8 1,9-1 218,9-8 1,7 0 240,3 0 1,13 0-78,5 0 1,2 0 264,-2 0 0,10 0 1427,-4 0-1061,3 0 0,-1 0 19,4 0 1,-4 0 187,3 0 0,-3 6-964,-2 0 1,-2-1 233,-4-5 1,2 0-1100,-8 0 1,6 0 564,-5 0 0,-1-1-356,-5-5 0,-6 2 913,-1-8 0,1-7 0,6-8 0</inkml:trace>
</inkml:ink>
</file>

<file path=ppt/ink/ink2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28:54.1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9849,'8'-10'47,"3"5"0,-1 3 54,1 2 1,-5 0-2,6 0 1,-7 2-224,7 3 0,-8 5-26,2 7 0,-5 1-253,-1-1 1,0 2 243,0 4 1,-5-2 72,-1 8 0,-7-8 250,1 2 0,4-3 136,3-3 0,3-6 686,2 1-562,0-1 0,7 1 210,5 0 1,9-9-289,2 3 1,10-4 43,1-2 0,1 0-1086,5 0 1,2-6 469,-1 1 1,1-1-541,-2 6 1,-9-6 764,4 0 0,-4 0 0,3 6 0</inkml:trace>
</inkml:ink>
</file>

<file path=ppt/ink/ink2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28:54.3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8157,'8'-10'2578,"3"5"0,-1 3-778,1 2-1448,1 0 0,-1 0-675,1 0-472,-8 0 1,9 7-2726,-7 5 3520,0 3 0,-6 10 0,0 2 0</inkml:trace>
</inkml:ink>
</file>

<file path=ppt/ink/ink2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28:54.4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18 8069,'-17'-10'613,"7"3"0,2 9-371,8 3-1338,0-3 1096,0 14 0,-7-7 0,-3 9 0</inkml:trace>
</inkml:ink>
</file>

<file path=ppt/ink/ink2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28:56.4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554 208 8356,'8'-10'-315,"-7"-5"0,9 7-25,-4-4 516,-4-3 1,7 7-11,-3-3 1,-4-5 503,4 5-476,-4-4 0,4-3-34,-1 1 0,1 5 97,-6 1 1,0 5 58,0-5 81,0 7-212,0-4 1,-8 8-372,-3 0 0,-5 2 18,-1 4 1,-8 3 11,-4 9 0,-3 5-13,-3 0 0,1 6-205,-1-6 1,2 5 205,4-4 1,-1-1 47,7-6 1,-6 6 422,6 0 0,-6 8-142,6-2 1,-6 3 180,6 3 0,0-1-82,6 1 0,1 7 14,5 4 0,-3-1 8,9 1 0,-7-2-59,6 2 1,1 2-216,5-8 1,0 3 110,0-3 0,7-9-201,5 3 0,3-9 40,2 4 1,1-14-8,-1 3 0,6-7 34,0 1 1,8-4 34,-2-8 1,3-2-86,3-4 0,-1-4-1,1-7 0,5-8-152,1-4 0,5 2 65,-6-2 1,3 6-120,-3-5 0,-9 4 122,3-4 0,-9 7-107,4-3 1,-14 11-18,3 1 89,-5 9 97,4-5 295,1 8 0,-7 2 381,1 4 1,-8 3-287,1 9 0,-3 5 206,-2 0 1,6 0-164,0-6 1,0 6-45,-6 0 1,5 6-230,1-6 1,0 0-337,-6-6 0,6 3-80,-1 3 0,3-6-491,-2 0 0,-4 0-280,4-5 1,-5-2-244,-1 1 360,0-7 998,0 4 0,0-1 0,0 3 0</inkml:trace>
</inkml:ink>
</file>

<file path=ppt/ink/ink2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28:56.5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70 8316,'-17'-8'2139,"7"4"-1699,4-8 0,4 7-205,2-7 0,10 8 195,7-1 1,2 1-83,10-2 0,2 4-68,9-4 1,4 4-23,8 2 1,6 0-907,0 0 0,1 0 284,-1 0 364,-4 8 0,5 2 0,-7 7 0</inkml:trace>
</inkml:ink>
</file>

<file path=ppt/ink/ink2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28:56.9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52 8228,'0'-9'974,"0"-7"330,0 14-851,0-5 0,7 7-5,5 0 1,5-6-73,6 0 1,-2 0 39,8 6 1,0 0-607,6 0 181,-1 0 0,1 0-248,-1 0 1,-1 0-561,-4 0 1,2 2-5,-8 4 0,0 2 374,-6 3 0,-7 5 447,-5-5 0,-3 5 0,-2 1 0</inkml:trace>
</inkml:ink>
</file>

<file path=ppt/ink/ink2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28:57.1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53 8550,'-10'-21'1019,"4"3"-1076,4 12 1348,2-1-415,0 7-919,0 0 1,0 7 42,0 5 1,-5 11-473,-1 6 0,0 5-115,6 7 1,-6 3-376,1 8 0,-1-6 442,6 0 520,0-7 0,8 3 0,1-8 0</inkml:trace>
</inkml:ink>
</file>

<file path=ppt/ink/ink2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28:57.7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399 138 8343,'0'-25'-253,"-8"6"0,0-6 342,-3 8 0,-10 5 238,3 1 1,-3 1-108,4-1 0,0 3 1,-1 8 1,1 0-112,0 0 18,-1 0 0,1 0-148,0 0 0,0 8-267,-1 3 0,1 10 12,0 2 1,-1 1 131,1-7 0,6 2-2,-1 4 1,6-4 100,-5 4 0,7-3-125,-2-3 0,4 0 83,2 0 0,8-5 13,3-1 0,5 1-22,1 5 1,2-5-6,4-1 0,-3-1 77,3 2 1,-4 3-47,-2-4 0,-1-1 174,-5 2 0,3-1-108,-9 6 0,1 1 106,-6-1 0,-2 2-56,-4 4 0,-9-4 139,-8 4 0,-8 2-170,2-1 1,4-1-5,2-6 0,4-2-198,2-3 206,0 3 1,1-11-478,5 8 354,3-9 0,10 7 50,4-4 0,-3-2 6,9 7 0,0-5 13,5 5 0,-2 1 44,-3 5 0,3-5 158,-3-1 1,-3 3 272,3 9 1,-8-4-178,1 4 0,3-4 461,-2-1 0,0-1-248,-6 0 0,0 0-50,0 1 1,0-1 37,0 0-408,0 1 1,2-3-64,3-3-242,-3 3 1,14-13-577,-5 4 1,1-4 442,5-2 0,-4 0-689,10 0 1070,-3 0 0,5-16 0,2-3 0</inkml:trace>
</inkml:ink>
</file>

<file path=ppt/ink/ink2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28:58.2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277 226 8192,'0'-18'0,"0"1"790,0 0 1,2 7 307,4 4-813,-5-3 77,7-1-395,-8-7 0,0 5-362,0 1-579,0 7 635,0-11 0,0 11-186,0-8 1,-2 3 262,-4-3 1,5 2-132,-5 5 1,-4 1 501,-1-8 0,-5 9-93,-1-3 0,0 4 387,-1 2 0,1 2-60,0 4 1,-2 3 118,-4 8 0,3 6-45,-3 1 0,4-1 75,2-6 1,5 6-87,1 0 0,7 2-49,-2-2 1,4-4-268,2 4 68,0-3 1,8-5-737,3-4 1,7 3-7,5-8 1,4-1-344,7-5 1,7-7 365,-1-5 1,0-3-246,-5-2 0,-6 5 536,-1 0 1,-6 9 269,1-3 0,-4 4 506,-2 2-523,-7 0 0,-1 6 1148,-3-1 0,-4 9-338,4-3 0,-4 5 22,-2 1 0,0 0-544,0 1 0,0-1-352,0 0 0,0-5-779,0-1 789,0 1 1,7-1 70,5 1 0,11-8 0,4 3 0</inkml:trace>
</inkml:ink>
</file>

<file path=ppt/ink/ink2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28:58.3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8150,'0'17'1339,"0"0"0,0 2-670,0 4 0,2-9-472,4 3 0,-4-3 175,4 3-283,-4 0-1918,-2 1 1829,0-1 0,7 0 0,3 0 0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48:06.51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28 8322,'0'-10'2042,"0"3"-792,0-1-344,0 6-407,0 10 1,0 11-145,0 15 1,-6-5-286,0 0 0,-1-6-159,1 6 0,4-6-266,-4 6 1,2-8-71,-1 2 1,3-4-1509,-4-2-411,4 1 983,2-1 917,0-7 1,8-3 443,3-7 0,5 0 0,1 0 0</inkml:trace>
</inkml:ink>
</file>

<file path=ppt/ink/ink2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28:58.8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52 8124,'9'-17'0,"1"1"411,-5 5 1,-1 3 617,8 8 1,-6 0-564,5 0 1,-5 0 54,5 0-191,-7 0 1,10 10 165,-8 7 1,-1 2-181,-5 10-137,0 0 1,6 5-50,0 1 0,0 0-186,-6-1 1,-2 7-444,-4-1 0,2 6 347,-7-6 0,5 7-556,-6-7 1,3-2 243,-3-9 1,-1 2 76,7-8 1,0-6-127,6-5 132,0-8 313,0 3 0,2-7 369,4 0 1,3-7-511,9-5 0,1-9 134,4-2 0,-4 2-138,4 9 0,2-1 203,-2 7 1,0 0-30,-5 6 1,5 0 123,0 0 0,-2 2 292,-10 4 0,3 4 801,-8 7 0,5 0-583,-5 0 0,0 6 228,-6 1 1,0-1-273,0-6 0,-2 0-587,-4 0 1,-4 1-73,-7-1 1,-2 0 6,-4 1 1,2-9-281,-8-3 1,8 2-761,-2-3 1,3 1 102,3-6 0,0 0 1038,0 0 0,-1-15 0,1-4 0</inkml:trace>
</inkml:ink>
</file>

<file path=ppt/ink/ink2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28:59.4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0 173 8242,'0'-17'-2,"8"8"1,1-7 973,9 5-544,-1-5 1,0-1 12,1 0 0,1-1-191,4 1 1,-4 6 143,4-1 1,-9 8-87,-3-2 1,1 5-181,5 1 1,-6 0 5,1 0 0,-8 1-444,2 5 0,-3 2 39,3 3 1,-4 11-268,4-5 0,-6 4 217,-6-4 1,2 8-187,-7 4 0,5-2 121,-6 2 0,7-6 126,-7 6 1,6-2 294,-5 1 0,7 3 36,-2-8 0,4 6 36,2-6 1,0 2-49,0-2 1,0-4 140,0 4 0,0-1 160,0 1 1,6-2-134,0 8 1,5-6-45,-5 5 1,2-5-90,-2 6 1,-5 0 155,5 6 0,-4-1 28,-2 1 0,6-1 140,0 1 0,-1 2-129,-5 3 1,0-2 114,0 8 1,2-7-106,4 1 0,-4-3 10,4-3 1,2 1 38,-3 0 0,3 3-97,-2-3 0,-4 7-149,3-13 0,-3 5 101,-2-11 1,0 2-165,0-2 1,0-3-182,0 3 1,0-10-189,0-1 1,-7-7-218,-5 7 1,-3-6 284,-3 5 0,-7-7-2676,-3 2 2938,3-4 0,-16 5 0,5 3 0</inkml:trace>
</inkml:ink>
</file>

<file path=ppt/ink/ink2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28:59.6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191 35 8065,'-25'-16'9830,"6"12"-10545,-6-11 715,0 23 0,-17 1 0,-12 9 0</inkml:trace>
</inkml:ink>
</file>

<file path=ppt/ink/ink2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29:03.7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53 6557,'0'-10'639,"0"2"-175,0 8 623,0 0-1175,8 0 1,-4 0-55,7 0 86,-7 0 48,11 0-2,-5 0 1,7 0-17,1 0 22,-1 0 0,0 0 79,1 0 0,-1 0-69,0 0 1,2 0 232,4 0 0,-1 0-49,6 0 1,-5 0-56,6 0 1,0-5-79,6-1 1,-1-2 13,1 2 0,-3 5-143,-3-5 1,2 4 153,-8 2 1,6 0-146,-6 0 1,2 0 64,-2 0 1,-4 0-89,4 0 1,-3 0 22,-3 0 0,0 0 30,0 0 0,1 0-82,-1 0 5,0 0-197,1 0 146,-9 0-401,7 8 410,-15-7 0,1 15-616,-7-5 768,-9 5 0,-3 1 0,-10 0 0</inkml:trace>
</inkml:ink>
</file>

<file path=ppt/ink/ink2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29:04.2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0 104 8515,'2'-10'60,"4"5"226,-4 3-237,13 2-40,-5 0 0,1 0 72,1 0 0,-6 0 90,5 0-224,1-8 1,5 6 137,0-4 0,1 4-135,-1 2 1,0 0 118,0 0 1,6 0-66,1 0 0,6 0-9,-1 0 0,9-5-12,3-1 0,1 0-11,-2 6 1,5 0-15,7 0 0,-1 0 111,1 0 0,0 0-58,0 0 1,6 0 133,-1 0 0,9-2-125,-3-4 0,-1 3 169,1-9 0,-9 6-87,-2-5 1,0 7-37,-6-2 1,-6 4-34,-5 2 0,-3 0-91,-9 0 1,0 0-288,-5 0 0,-1 0-111,0 0-83,-7 0 48,5 0-550,-13 8 472,6-6 569,-16 6 0,-9-8 0,-10 0 0</inkml:trace>
</inkml:ink>
</file>

<file path=ppt/ink/ink2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29:04.9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8217,'0'-9'-1572,"0"1"1479,0 8 1429,0 0-915,8 0-222,-6-8 243,6 6-152,-8-5-269,0 7 141,7 0-221,-5 0 149,14 0-196,-7 0 0,9 0 84,-1 0 0,-6 0 45,1 0 1,-1 0-69,7 0 1,-7 5 53,1 1 1,-1 2-26,7-2 1,-1-4 61,0 3 0,1 3 4,-1-2 0,6 5 10,0-5 0,0 6 8,-6-7 1,6 7 32,0-6 0,6 5 21,-6-5 1,8 5-112,-2-5 0,-2 6 44,2-6 1,-1 5-125,7-5 1,-6 1 45,0-1 0,-1-2 30,7 8 1,-6-9 33,0 3 1,-6 2 2,6-2 1,-6 5 28,5-5 1,-5 5-53,6-5 1,-8 8-36,2-3 1,-3-1 48,-3 1 0,0-1-80,1 2 1,-3-3 81,-4-3 0,3-2 18,-8 7 36,7-7-49,-11 11 1,12-11 316,-9 8-172,1-8 185,-6 3-121,0-7 1323,0 0-1284,-8 0 0,5 6-85,-9 0 0,6 0-158,-5-6 1,-1 0 127,-5 0 1,0 7-188,-1 5 1,-9 5-110,-7 6 0,-16 8-114,-14 15 1,23-19-1,-2 2-102,-5 7 1,-2 3 0,-11 7 0,-3 2 0,-6 5 0,0 0 0</inkml:trace>
</inkml:ink>
</file>

<file path=ppt/ink/ink2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29:08.9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225 190 8146,'0'-17'0,"0"0"163,0 0 85,0-1 0,0 1-91,0 0-30,0 7-242,8-5 0,-6 11 111,3-8 5,-3 9 152,6-13 361,-6 14-181,6-5 31,-8-1 90,0 6-16,0-6-608,0 8 1,-2 2 139,-4 4 0,4-2-64,-4 7 1,4 1 44,2 5 1,-5 6-5,-1 0 1,-2 8 97,2-2 0,4 3-8,-3 3 0,1 0 24,-2-1 1,4 9 182,-4 3 0,3 6-24,-3 5 0,4-3-65,-4 4 0,4-3-211,2 3 1,-2-4 158,-4 3 1,5-9-171,-5-1 0,4-3 88,2 2 0,0-6 36,0-11 0,0 2 12,0-8 1,0 0 92,0-6 0,0 0 31,0 1 1,0-7-31,0 1-260,0-8 191,0 3-146,0-7 1,-2 0 12,-4 0-142,4 0 1,-7-5-142,3-1 1,2-10-325,-7-1 1,5-2-156,-6-10 0,3 0 249,-3-5 1,-3-3-742,3-3 1293,4-4 0,-15-8 0,4 0 0</inkml:trace>
</inkml:ink>
</file>

<file path=ppt/ink/ink2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29:09.3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0 312 8146,'0'-17'-175,"0"0"261,0-1 1,0 7-156,0-1 1,0 1 114,0-7 1,2 3-12,4 4 1,2-5 37,3 5 1,4-3 44,-3 3 0,5-5 0,6 5 0,-3 1-17,3-1 0,-2 1-13,2-2 1,-2-1 20,8 7 0,-8-5 16,2 5 0,2 0 6,-2 6 0,2-6-134,-2 1 0,2-1 9,4 6 1,2 2-77,-8 4 0,5-3 95,-5 9 1,6-1-27,-6 7 1,6-1 20,-6 0 1,0 1 16,-5-1 0,-1 6-33,0 0 1,0 2 22,1-2 1,-7-4 128,1 4 0,-8 2-40,1-2 1,-3 6 15,-2-6 0,0 6 10,0-6 0,-7 6 158,-5-6 1,-3 2-200,-3-2 0,-7-2 23,-3 8 1,-1-8-164,-6 2 1,5-2-195,-11 2 1,5-9-367,1 3 1,2-5 17,5-1 1,-5 3 580,4-9 0,-4 9 0,-1-4 0</inkml:trace>
</inkml:ink>
</file>

<file path=ppt/ink/ink2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29:10.8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5955,'17'0'0</inkml:trace>
</inkml:ink>
</file>

<file path=ppt/ink/ink2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29:11.4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346 139 7166,'-9'-8'-217,"1"4"158,8-7 1,0 5 260,0-5 1,2 5-111,4-6 0,-2 7 157,7-7 1,-7 6-49,2-5 1,-2 1 97,1-1 0,-3 1-12,4 4-49,-4 4 0,-4-5 65,-4 7 1,2 0-88,-7 0 0,-1 0-267,-5 0 0,0 0 163,0 0 0,-1 7-225,1 5 1,-6 3 10,0 3 0,-2 5 33,2 0 1,2 7 144,-8-1 0,8-2-15,-2 2 0,3 2 202,3 9 1,6-3-82,-1 3 1,8-4-10,-2-1 1,5-6-49,1 0 1,1-6-138,5 6 0,-2-8 47,8 2 0,-1-4-70,6-2 0,3-5-24,3-1 0,-2-7-245,8 2 1,-1-4-188,7-2 1,0-4 206,-1-8 1,1 1-294,-1-12 1,5-4 164,-5-2 0,5 2 174,-10-2 0,-4 3 52,-2-3 0,-6 4 107,-5 7 0,-3 3 39,-3 4 695,-4 3 570,5 8-918,-7 0 1,-1 9 137,-5 9 0,4 1-97,-4 10 0,-2-6-271,3 6 1,-1-6-20,6 6 1,0-6-114,0 5 0,0-6-204,0 1 0,6-4-1220,-1-2 996,9 0 483,-12-7 0,13 5 0,-5-5 0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48:06.9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1 243 8320,'19'-18'344,"4"1"1,-4 0-258,5-1 1,2 1-33,3 0 1,4-1-46,1 1 0,1 0 22,0 0 0,-1 5 252,1 1 1,-1 1-134,1-2 1,-6-1 88,0 7 1,-1 0-254,7 6 0,-6 0-304,0 0 0,-6 0 49,6 0-10,-8 0 1,4 2 152,-8 4 1,-5-2-28,-1 7 215,-7-7-195,4 12 0,-3-12 276,1 7-106,0-7 0,-6 6-14,0-5-55,0-3 1,0 8-49,0-4 46,8-5 4,-7 15 0,7-12 79,-8 7-83,0 1 0,0 5 186,0 0 1,0 8 14,0 4 1,0 4 148,0 1 0,0 9-56,0 3 1,0 6 171,0 5 0,0 3-54,0 3 1,0 5-57,0-5 0,-6 2-151,1-1 0,-7-1 104,6-11 0,1-4-379,5-13 1,-6-3 15,0-3 1,-2-6-32,3-11 41,3 3 0,-14-13-255,5 4 0,-3-6-249,3-6 0,-6-4 271,-1-7 0,-1-8-487,-10-4 0,2-3 267,-2-3 1,-3-3-766,3-9 1295,-4 1 0,-9-13 0,-2 7 0</inkml:trace>
</inkml:ink>
</file>

<file path=ppt/ink/ink2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29:11.6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87 8079,'-17'0'390,"-1"0"547,9 0-393,1-7 0,12 3 371,7-8 0,3 3-248,15-3 1,0-3-228,5 3 1,6 5-766,1 1 1,5 4 286,-6 2 0,8 0-476,-2 0 1,-1 0 279,1 0 234,0 0 0,6 8 0,0 1 0</inkml:trace>
</inkml:ink>
</file>

<file path=ppt/ink/ink2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29:11.9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191 35 8183,'-12'-11'0,"1"-1"2068,7 8-1563,-11-3 1,5 14-495,-7 5 0,-1 11 138,1 6 1,0 9 33,0 2 0,5 8-199,1-1 0,5 3 110,-6 1 0,8 1-887,-1 0 0,3-6 170,2 0 623,7-7 0,3 11 0,7-6 0</inkml:trace>
</inkml:ink>
</file>

<file path=ppt/ink/ink2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29:12.7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0 675 8127,'0'-18'0,"2"7"374,4-1 1,0 7 554,11-7 1,-4 1-601,10-7 0,-1 1-257,1 0 1,4-6-405,7 0 276,-7-1 1,6 1-230,-4 0 0,1-7-397,-1 1 1,-4 2 253,-8-2 1,-1 0 88,-5-5 0,-3-1-81,-8 0 0,0 7 140,0-1 0,-2 8 542,-4-2 0,-3 3-86,-9 3 0,3 6 127,3-1 1,-3 8-108,4-2 1,1-1 69,-2 1 0,7 0 209,-7 6-231,8 0-243,-3 0 173,7 0-197,0 8 0,0 3 142,0 13 0,0-3 110,0 7 1,0 3-109,0 10 0,0-5 24,0 4 1,0 5-107,0 1 0,-6 4 63,0 2 0,-5-6-220,5 0 0,-2-6 143,2 6 1,4-7-269,-3 1 1,3-5 20,2-7 0,0 3-106,0-8 260,0 8 0,0-12 18,0 4 0,-2-5 250,-4-7-210,4 4 57,-6-5-60,8 0 387,0-3 61,0-7 83,-7 0-397,5 0-50,-6-7 0,8-3-137,0-7 0,0-6 111,0 0 1,2-6-403,4 6 1,3-8 171,9 2 1,-1-2-352,0 3 0,1-5 199,-1 4 1,6 4 39,0 2 1,6 0 233,-6 6 1,6-4 270,-6 9 0,6 4 224,-6 3 1,0 3-45,-6 2-188,8 0 1,-6 7-63,4 5 0,-9 3-149,-3 3 0,-7 1 70,2 4 0,-4-4-146,-2 4 0,-2-4-18,-4-1 0,-4-1-226,-7 0 1,0 1-59,0-1 1,-6-2 109,-1-3 0,0-5 61,0-7 1,5 0 49,-4 0 0,4 0 440,2 0 0,-1-5-123,1-1 0,7-8 44,5 3 0,-3 1 2,2-1 0,0 5 504,6-5 320,0 7-277,0-4-388,8 8 1,-4 8-90,8 3 1,-7 5 107,7 1 1,-3 0-56,3 0 1,3 1 130,-3-1 1,3 0-243,3 1 1,5-1-95,0 0 1,2-1-494,-2-5 0,-2 4 286,8-3 0,-8-4-1129,2-3 0,2 3 614,-2-2 0,6 0 609,-6-6 0,0 7 0,-6 3 0</inkml:trace>
</inkml:ink>
</file>

<file path=ppt/ink/ink2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29:13.1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121 1 8070,'18'0'0,"-1"6"572,0-1 1,0 9-15,1-3 0,5 12 73,0 6 1,0 4 39,-6 1 0,1 3 182,-1 3 1,-2 4-439,-3 8 1,1-6-153,-7 1 0,-2 4-372,-10 7 0,-11 7 137,-12-1 0,-11 5-1449,-7 6 0,-4-4 1421,-7 4 0,-4-4 0,-7-2 0</inkml:trace>
</inkml:ink>
</file>

<file path=ppt/ink/ink2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29:13.9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69 8164,'15'-2'-525,"-3"-3"0,3 3 1111,-3-4 0,3-2-180,2 3 1,1-7 252,-1 6 1,0 1-176,0 5 0,6-6-73,1 0 1,0 0-244,0 6 0,-3 0 29,8 0 1,-8 0-122,2 0 1,2 0-188,-2 0 1,2 0-343,-2 0 0,4 0 240,7 0 1,-1 6-286,-4 0 0,3 0 188,-3-6 0,4 0-124,1 0 1,-5 0-9,0 0 0,-8 0-126,2 0 0,-3 1-125,-3 5 693,-8-4 0,7 13 0,-7-5 0</inkml:trace>
</inkml:ink>
</file>

<file path=ppt/ink/ink2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29:14.1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8706,'17'0'1788,"2"0"-1346,5 0 1,10 0-173,12 0 1,4 0 25,2 0 0,8-2-122,3-4 0,-1 4-149,1-4 0,0 5-432,7 1 1,-3 0 406,-4 0 0,-3 7 0,-8 3 0</inkml:trace>
</inkml:ink>
</file>

<file path=ppt/ink/ink2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29:15.4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174 35 7983,'-8'-10'1157,"6"3"-733,-6-1-288,8 6 140,0-6-145,0 8-213,0 8 0,0 4 199,0 11 1,-1 4 2,-5 7 1,4 9 215,-4 3 1,2 4-72,-2 1 0,3 3 15,-9 4 1,6-2 1,-5 7 0,5-7 9,-5 1 0,7-3-146,-2-2 0,2-2-218,-2-4 0,4-4-74,-3-7 0,3-8 100,2-4 1,0-4-220,0-2 191,0 1-264,0-1-283,0-7-229,0-3 573,0-7 0,0-7-69,0-5 1,0-5-557,0-6 1,0-4 389,0-8 0,-6 1 513,0-1 0,-15-7 0,2-2 0</inkml:trace>
</inkml:ink>
</file>

<file path=ppt/ink/ink2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29:15.7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1 277 8151,'0'-17'-268,"0"0"0,0-1-36,0 1 1,2 0 29,3 0 1,5 1 816,7 5 1,2-9-66,5 9 1,4-8 109,13 7 1,3-3-166,8-2 1,9 1 77,8 5 1,3-3-190,8 8 0,-5 1-70,6 5 0,-14 2-136,2 3 1,-13 5 99,-4 7 1,-2 1-404,-10-1 0,-5 0 76,-6 0 0,-10 3-101,-2 3 1,-2-4 123,-9 4 1,0 2 7,-6-2 0,-10 8 234,-7-2 1,-8 3-146,-9 3 0,-9-1-147,-3 1 0,2 0 120,-2-1 0,0 1-604,-6-1 1,2-5 58,4 0 573,4-8 0,-1 12 0,-1-6 0</inkml:trace>
</inkml:ink>
</file>

<file path=ppt/ink/ink2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29:16.6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433 69 8082,'0'-17'0,"-2"7"181,-4 5 72,4-5 1,-12 6-220,9-7 72,-9 7 1,5-4-176,-9 8 1,7 0 100,-1 0 1,1 0-57,-7 0 60,1 0 1,0 2-151,0 4 0,-1 2 127,1 3 0,-6 4 5,0-3 0,0 9 210,6 2 1,-1 2-131,1-2 1,0-2-44,-1 8 1,3-8 151,3 2 1,-1 2 168,7-2 1,-1 6-186,1-6 1,4 0-49,-4-5 0,4 5-209,2 0 0,2-2 123,4-10 1,0 5-171,11-5 0,-4-3 38,10-2 1,4 1-184,2-1 1,2 0 14,-2-6 0,3-2-107,-3-4 0,4 2 39,1-7 1,-1 1-174,-4-1 1,2-5 166,-8 5 0,0-5 95,-6-1 0,-1 6 381,-5-1 1,2 6-96,-7-5 520,0 7 330,-6-4 769,0 8-1198,-8 0 1,1 2 546,-5 4-926,-3 4 0,13 7 90,-4 0 0,4 0-511,2 1 0,0-7 100,0 1-568,0-1 225,8 7 1,-4-3-380,7-3 1,-5-3 191,5-3 745,-7-4 0,12 6 0,-7-8 0</inkml:trace>
</inkml:ink>
</file>

<file path=ppt/ink/ink2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29:16.8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87 8082,'0'-18'1596,"0"7"-898,0-1-232,0 9 62,0-13 1,8 12-103,3-7 0,4 7-30,3-2 1,-1 4-162,0 2 0,1 0-257,-1 0 0,6 0-246,0 0 1,6 0-339,-6 0 0,6 2 1,-6 4 1,6-2-1397,-6 7 2001,7-7 0,-3 12 0,8-7 0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48:07.2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70 8346,'12'-21'0,"-1"4"0,7-3 534,5 15 1,5-1-140,-5 6 1,6 0-41,-6 0 0,0 8-231,-5 3 1,-1 6-162,0 6 1,-5-1-110,-1 6 1,-7 1 78,2 6 1,-6 7-171,-6 4 0,-3 4 103,-9 2 0,1 0 6,0 0 0,5-6 85,1 0 0,1-8 206,-1 3 1,3-10-151,8-3 1,0-6 113,0 1 1,2 2-98,4-2 0,-3-2 7,9-10 0,-8 5-368,2-5 1,-5-1-102,-1 1 1,0 1-145,0 5 0,-9 0 25,-8 1 551,-1-1 0,-22 0 0,3 1 0</inkml:trace>
</inkml:ink>
</file>

<file path=ppt/ink/ink2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29:17.0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8037,'0'-17'1052,"0"7"-192,0 2 11,0 8-561,0 0 1,0 8 258,0 4 1,0 3-136,0 2 0,0 6-603,0 0 0,0 6-303,0-6 1,0 6-543,0-6 0,0 6 715,0-6 299,0 0 0,7-6 0,3 1 0</inkml:trace>
</inkml:ink>
</file>

<file path=ppt/ink/ink2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29:17.4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173 53 8178,'0'-18'576,"0"1"-31,0 7-278,0 3-85,-7 7 1,3 7 318,-8 5 0,1 11-98,-6 6 0,-1 5 403,1 7 1,0 3-272,-1 8 1,1-2-422,0-4 1,7 4-153,4-4 1,4 4-182,2 2 0,2-2-361,4-4 0,4-2-1936,7-4 2516,0-3 0,8-3 0,2-9 0</inkml:trace>
</inkml:ink>
</file>

<file path=ppt/ink/ink2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29:18.18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52 657 8105,'0'-17'0,"0"-6"13,0 0 0,8 0-33,3 6 0,5-1 346,1 1 0,0-6-196,1 0 1,5-6 188,0 6 0,0-8-323,-6 2 1,0-3-427,1-3 0,-3 1 172,-3-1 0,-5 0 99,-7 1 0,0 5 195,0 0 0,0 8-75,0-2 0,-7 6 185,-5 5 1,2-1-56,-1 7 139,-1 0-183,-5 6 0,0 0 53,-1 0 0,7 2 63,-1 4 1,7 5-81,-7 13 1,3 2 60,-3 9 1,-1 0 123,7-1 0,-6 8 209,6 5 0,-1 3-181,1 1 1,-2 1 31,-3 0 1,-3-6-98,9 0 1,-7-5-175,6 5 0,-1-8-86,1 3 1,4-11-294,-4-1 0,4-8-82,2 2-6,0-3 1,0-9-131,0 1 70,0-8 598,0 3-270,0-7 0,0-7-147,0-5 1,0-3 141,0-3 0,6-1-80,0-4 1,7 4 70,-1-4 1,3-2-27,2 2 1,1 0 397,-1 5 0,6 1-135,0 0 0,2 1 193,-2 5 0,-2-3-129,8 9 1,-8-1 821,2 6-483,-3 0 136,-3 0 172,0 0-930,0 0 0,-1 2 108,-5 4 1,-3-3-661,-8 9 0,0 0 334,0 5 0,-8 0-193,-3 0 0,-7 1 83,-5-1 0,2 0-249,-8 1 0,3-3 715,-3-4 0,-2 3 0,8-8 0,0-1 101,6-5 1,5 0-106,1 0 1,5 0 1372,-6 0-756,8 0-81,-3 0 0,9 0 656,3 0-433,5 0 0,13 0-120,0 0 1,0 6 95,-6 0 0,3 5-174,3-5 0,-4 8 51,4-3 1,-4-1-935,-1 1 1,-1-5 166,0 6-883,8-1 553,2 6 0,0 1-2831,-4-1 3320,-4-7 0,6 5 0,2-5 0</inkml:trace>
</inkml:ink>
</file>

<file path=ppt/ink/ink2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29:18.4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18 8057,'11'-10'2163,"1"4"0,-1 4-2118,7 2-89,7 8 0,-6 7 550,4 8 1,-4 8 849,-2-2 1,-1 6-444,-5 5 0,-1-2-410,-4 8 1,-5-5-511,5 5 1,-6 0 68,-6 6 0,-9 2-1376,-8 3 1,-13 3 418,1 3 687,-11 12 1,-14-4-1,25-27 1,-1-1 0</inkml:trace>
</inkml:ink>
</file>

<file path=ppt/ink/ink2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29:19.2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69 8023,'0'-9'1464,"1"-5"-1126,5 8 1,4 1-93,7 5 0,0-6 322,1 0-270,7 0 1,-4 6-78,8 0 0,0 0-15,5 0 1,1 0-406,-1 0 0,1-2 221,-1-3 1,1 3-834,0-4 0,-7 4 68,1 2 71,-8 0 0,2 2 77,-11 4 1,-4-2-676,-8 7 1270,0-7 0,-8 11 0,-2-5 0</inkml:trace>
</inkml:ink>
</file>

<file path=ppt/ink/ink2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29:19.4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121 68 8023,'0'-17'648,"0"0"0,0 5 657,0 1-850,0 7 1,-5-2-644,-1 12 0,0 3 240,6 9 0,-6 7 179,0 3 1,-7 7-274,2 5 1,1 5-285,-2 6 0,7 1-620,-7 0 1,8 2 502,-2 4 1,5-5 442,1 5 0,-8-4 0,-2-2 0</inkml:trace>
</inkml:ink>
</file>

<file path=ppt/ink/ink2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29:19.9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53 8116,'0'-18'522,"0"9"-429,0-7-67,0 14 202,0-5-98,0 7 1,0 7 8,0 5 1,0 11 156,0 6 1,0 11 3,0 6 0,0 0-139,0 6 1,0-4 13,0 10 0,0-4 9,0-2 1,0-2-308,0-4 1,0 2-139,0-8 0,6 0-143,0-5 0,5-8 187,-5-4 0,2 2-64,-3-2 0,-3-6 47,4-5 1,-4-6-98,-2 5-214,8-7 202,-7 11 282,-1-13 0,-9 6-159,-8-8 1,-1-8-157,1-3 0,-6-5 266,0-1 0,0-8 110,6-4 0,-1-3 0,1-11 0,0-1 0</inkml:trace>
</inkml:ink>
</file>

<file path=ppt/ink/ink2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29:20.2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18 259 8116,'-6'-28'0,"0"-1"0,1 6 61,5-6 0,2 8 149,3-2 1,7-2 128,11 2 1,4 5-126,7 7 1,3 1 199,3-1 1,6 3-134,12 8 1,-2 8-89,7 3 1,-5 7-36,5 5 0,-9 2-4,-2 3 1,-8 7 1,-9 0 0,-8-1-171,-4 7 1,-6-5-67,-6-1 0,-3-1 123,-8 1 1,-4 1-195,-7 5 1,-3-5 57,-15 4 1,-5 3-233,-6-3 0,-3 0 64,3-5 0,1-2-56,-7-4 1,8 1-144,-2-7 1,5 0 460,6-5 0,4-9 0,8-1 0</inkml:trace>
</inkml:ink>
</file>

<file path=ppt/ink/ink2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29:26.1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0 122 8111,'18'-8'0,"-7"6"0,1-4-1168,-9-3 671,13 7 705,-14-13-98,5 13 21,-7-14-62,0 14-11,0-13-158,0 13 1,2-6 94,4 8 0,-4-2-204,4-3 166,3 3 0,-5-6-247,8 8 290,-8 0 0,11-8 0,-5-1 0</inkml:trace>
</inkml:ink>
</file>

<file path=ppt/ink/ink2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29:26.6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347 173 8111,'9'-17'-487,"1"0"566,-4-1 1,-4 7-38,3-1 970,-3 1-239,6-7-261,-6 1-325,6 0 0,-8 5 240,0 1-212,0 7-232,-8-4 0,-2 10-227,-7 4 0,0-2 158,-1 7 0,-5 3 82,0 9 1,-6-4 115,6 4 0,-7 4 147,1 2 0,2 3-116,-2 3 0,8 0 121,-2-1 1,4 1-55,1-1 1,7 1 177,-1 0 0,8-3-471,-1-3 1,3 2 83,2-8 1,7 6-404,5-6 1,3-2 150,3-10 1,1 3-18,4-8 0,-2-1-56,8-5 1,0 0-118,5 0 1,1-2 22,-1-3 1,-1-5-131,-4-7 1,2 0 310,-8-1 0,6 1-7,-6 0 0,-6 1 601,-6 5-90,-7-5 241,4 7-188,-8-1 1,-8 4 415,-3 12 1,1 6-74,-1 11 0,1-4-183,-1 4 0,-3 2-407,8-2 0,-5 6 114,5-6 1,0 0-724,6-6 0,0 1 147,0-1 0,8 0-113,3 0 0,-1-7-699,2-4 1201,-1 3 0,14-14 0,2 3 0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48:07.7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0 8186,'-10'0'135,"0"0"131,5 0 1,3 2 294,-4 4-295,4-4 0,-4 13-15,0-3 1,1 3 30,5 2 0,-6 1-521,0-1 1,0 0 239,6 1 0,0-1-1697,0 0 1696,0 0 0,16 1 0,3-1 0</inkml:trace>
</inkml:ink>
</file>

<file path=ppt/ink/ink2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29:26.8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87 8101,'-17'0'349,"0"0"912,7 0-136,3-8-549,7-2 1,7-5-49,5 3 1,5-1 192,6 7 1,-2-5-601,8 5 0,0 0 74,6 6 1,5 0-1101,0 0 0,1 0 621,-7 0 1,-5 0-492,0 0 0,-2 2 775,2 4 0,3 3 0,-5 9 0</inkml:trace>
</inkml:ink>
</file>

<file path=ppt/ink/ink2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29:27.1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8803,'12'-6'1091,"0"0"0,-1 1-875,6 5 0,1-2 106,-1-4 1,0 4-34,1-4 1,-7 4-577,1 2 1,-7 6 181,7 0 1,-8 7-935,2-1 1,-5 3 382,-1 3 1,-7-1 93,-5 0 1,-3 2 406,-2 4 0,-1-7 340,1 7 1,0-14 671,-1 9 1,9-11-238,3 5-214,4-8 0,10 9-97,3-7 0,7 0 184,5-6 1,-2-2-417,8-4 1,-1 2-673,7-7 0,0 5 595,-1-6 0,8 1 0,3-6 0</inkml:trace>
</inkml:ink>
</file>

<file path=ppt/ink/ink2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29:27.7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294 0 8012,'-17'0'391,"5"0"-261,1 0-130,7 0 27,-11 0-25,13 0 1,-14 2 506,5 4 0,-10 11-143,-2 12 0,-2 5 197,2 7 1,3 5-212,-3 12 1,4-3-161,2 9 0,1-3-204,5 3 0,3 1-320,8-7 1,4-1-797,8-5 1,1 0 180,16 0 947,7-8 0,9-2 0,6-7 0</inkml:trace>
</inkml:ink>
</file>

<file path=ppt/ink/ink2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29:28.7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1 840 8102,'2'-17'845,"4"0"-581,-4-1 0,19-5-26,-4 0 0,6-8 18,0 3 1,-4 1 98,4-2-180,-3 8 0,3-12-104,0 4 1,-2 2-109,-10-1 0,5-1-274,-5-6 0,-1 1 171,1-1 1,-7 0-30,2 1 1,-4-1 138,-2 1 1,0 1-128,0 4 0,0-2 144,0 8 0,-2 0 128,-4 6 1,2 2-145,-7 3 273,7-3-497,-11 5 226,5 1 1,-5 9 9,3 11 0,-3 6 23,3 6 0,-1 6-20,1 12 1,-1 3 79,7 8 1,-7 0 133,1-1 1,2 9-39,-1 3 1,5-1 189,-5 1 1,7-1-157,-2 1 0,-2 3-73,3-9 0,-1 1-153,6-6 0,0-6 117,0 0 1,0-8-506,0 3 1,0-7 100,0-5 0,0-4-417,0-8 432,0 1 180,0-9 513,0-1-300,0-31 1,7 2-107,5-20 0,-2 3 30,1-2 1,1 1-114,5-7 0,6 2 9,0-2 0,8 4-90,-2 7 1,1 2 192,-1 4 1,4 4 56,-4 8 1,3 6 78,3-1 1,-8 8 16,-4-1 266,4 3 0,-8 4-166,4 3 0,-11 5-85,-7 7 1,-3 0-228,-2 1 0,-7 1-245,-5 4 0,-3 2-1,-3 4 0,-7 3-279,-3-3 1,1-4 168,-2-2 0,2-3 25,-2-3 0,-2-2 228,8-3 1,-2-5-386,2-7 811,4 0 0,-4-1 151,12-5 282,3-4-483,8-7 1,2 1 79,4 5 0,3-2 518,8 7 1,1 0-331,-1 6 1,6 2 435,0 4 1,2-2-280,-2 7 0,-2 1-58,8 5 1,-8 6-332,2 0 0,-3 0-332,-3-6 0,0 6 85,0 0 1,1 0-108,-1-5 0,0-1-1188,1 0 0,-1 1 15,0-1-448,0-7 0,1 3 174,-1-7 1537,0 0 0,1-14 0,-1-2 0</inkml:trace>
</inkml:ink>
</file>

<file path=ppt/ink/ink2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29:28.9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190 35 8131,'10'-2'712,"-4"-4"1,-2 4 0,1-4-1756,5-3 537,7 7 1,1-6 1171,-1 8 0,-4 0-299,5 0 1,-5 8 657,10 3 0,-2 14-453,2 10 1,2 7 505,4 10 1,4 8-293,-4 3 0,-4 4-119,-2 2 1,-12 1-79,-5-1 1,-4 6 112,-2 0 0,-8 5-1762,-3-5 0,-14 16 899,-10 1 1,12-42 0,-4 0-1971,-3 2 1,-3-1 2130,-8 5 0,-1 0 0,2-1 0,-3-1 0,-6 5 0,-3 0 0,-3 0 0,-2-1 0</inkml:trace>
</inkml:ink>
</file>

<file path=ppt/ink/ink2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30:09.5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52 8022,'-10'0'220,"3"0"547,7-7-23,0 5 36,0-6-242,0 8-80,0 0-354,7 0 1,-3 0 97,8 0 0,-6 0-18,5 0 1,1 0 50,5 0 0,8 0-13,4 0 0,5 0-25,7 0 0,9 0 3,7 0 0,3-8-52,-2-3 1,1 3 55,4 2 0,3 4-258,-9 2 1,-5 0 21,-6 0 1,-7 0-96,1 0 0,-9 0-4,-2 0 0,-2 0-297,2 0 328,-5 0 1,-6 0-351,-1 0-370,-7 0 263,5 0-952,-13 0 845,6 0 0,-12 8-88,-8 4 1,-1 3 751,-16 2 0,-15 8 0,-10 2 0</inkml:trace>
</inkml:ink>
</file>

<file path=ppt/ink/ink2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30:09.8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35 174 8031,'-17'0'-553,"7"0"474,3 0 79,7 0 0,2-6 254,3 0 101,5 0 0,13 4 83,0-3 0,8 3-143,-2-4 1,3 4 19,3 2 1,9 0-173,8 0 1,2-2 3,9-4 0,-5 4 45,5-3 0,1 3-28,5 2 0,0-2-82,0-4 1,-7 4-181,-5-4 1,-3 4-332,-2 2 1,-8 0 235,-3 0 0,-11 0-365,-1 0 0,-13 0 143,1 0 0,-9 0-456,3 0 574,-7 0 0,4-2 191,-8-3 1,-6-5-325,0-7 430,-7 0 0,-5-8 0,-9-2 0</inkml:trace>
</inkml:ink>
</file>

<file path=ppt/ink/ink2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30:10.1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87 8031,'0'-17'-334,"2"2"390,4 3 0,-3 4 88,9 8 0,-6-5 206,5-1 1,-5-6-71,6 7 1,-1-1 139,6 6 1,1 0-69,-1 0 0,2 2-143,4 3 1,4 5 88,8 7 0,5 3-96,0 3 1,6 3 44,-5 9 1,-1-6-33,-5 0 0,1 0-127,5 5 0,-11 1 26,5-1 1,-12 1-153,0-1 1,-6 1-211,-5 0 0,-4 1 183,-8 5 0,-8-3-84,-4 8 1,-11-2-91,-6 2 0,-7 4-62,-10-4 0,0 4-62,-12 2 1,-9 8-568,-2 3 0,0 6 930,34-31 0,0-1 0,-28 34 0,25-31 0,-1-1 0,0 2 0,-1 1 0,1 2 0,0 0 0</inkml:trace>
</inkml:ink>
</file>

<file path=ppt/ink/ink2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30:11.2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52 8184,'0'-9'415,"0"-7"-44,0 14-207,0-13-350,0 13 154,0-6 67,0 8-26,0 0-114,0 8 0,-2 8 180,-3 7 1,1 15-10,-8 2 0,7 5 126,-7 6 1,6 7-107,-5 17 0,-1-2-159,-5 8 0,3 5 152,-3 6 0,4 1-134,-10-7 0,9-1 52,3-5 0,1-10 30,-1-13 0,3-11 86,8-5 1,0-7 122,0-5 0,0 2-213,0-8 1,0 0 31,0-6 1,0-5-162,0-1 0,0-5 122,0 6-72,8-9 1,-7 7-358,5-4 226,-4-4 0,-2 3-7,0-10 1,2-13-148,4-10 1,-4-7 340,4-5 0,-5-12 0,-1-10 0</inkml:trace>
</inkml:ink>
</file>

<file path=ppt/ink/ink2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30:11.5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1 104 8040,'0'-17'-247,"6"5"-384,-1 1 794,9 7 1,-4-10-49,7 9 1,0-7 44,0 6 0,1 1-86,-1 5 1,8-6 74,4 0 1,3 0-6,3 6 0,5 0-2,1 0 0,7 2 27,-2 4 0,-4-2 42,-1 7 0,-5 7-131,-1 5 1,-3 2 45,-3-2 0,0 2-200,-12 3 1,4 5 65,-9-4 1,-4 4-42,-3 1 1,-10 8-34,-7 5 1,-13 4-225,-10 7 1,-3-2 35,-14 7 1,2-7-293,-13 2 0,11-7-269,-6-4 831,8 3 0,-7-14 0,7 4 0,-2-3 0,-4-2 0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48:08.4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191 70 8426,'0'-18'-1,"0"7"951,0-1 0,2 7-275,4-7 0,3 8-101,9-1 1,5 3-314,0 2 0,2 2-56,-2 3 1,2 5-199,4 7 1,-4 6 82,-8 0 0,-6 8 37,1-2 1,-8 4 78,2 1 1,-4 6-141,-2 1 1,-2 5 51,-4-6 0,2 8 35,-8-2 0,7-3-107,-7-3 1,8-3-162,-1-3 0,1-7 207,-2-4 1,4-4-133,-4-1-689,4-1 549,2-7 0,-2-3-165,-3-7 1,1 0-74,-8 0 0,5 0-426,-11 0 1,5-7 200,-10-5 0,-4-5-116,-2-6 1,-4 0 189,-1-12 1,5 2 234,0-13 1,8 6 333,-2-6 0,6 0 0,5-6 0,-3 8 0,5-6 0,-7 5 0</inkml:trace>
</inkml:ink>
</file>

<file path=ppt/ink/ink2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30:12.5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502 122 8089,'-10'-10'-544,"1"-3"484,3 7 1,4-2 0,-4 2 713,4-5-87,2 3-429,-7-7 1,3 7-66,-8-3 168,9 3-335,-13 0 1,12 6-11,-7-3 107,-1 3 0,-5 2 34,0 0 1,-1 2-33,1 3 1,0-1-51,0 8 0,-3-1 50,-3 7 1,4-3-41,-4-4 0,4 5 52,1-5 1,1 10 83,0 3 1,0-1-27,-1-6 1,3 6 5,3 0 1,-3 8-28,4-2 0,1-3 5,-2 3 1,9 6-25,-3 5 1,-2 1 26,2-7 1,1 1-117,5-1 0,0-5 46,0 0 0,0-6-10,0 6 0,0-8-25,0 2 1,5-10-13,1-1 0,2-2-7,-2 1 1,-3-3-102,9-8 1,-1 0-24,7 0 1,5 0 72,0 0 0,6-8-65,-6-3 1,6-7 151,-6-5 1,5 4 124,-5-4 0,1 4-86,-7 1 0,-2 1 327,-3 0-109,3 7 1,-11-3 779,7 7-201,-7 0-493,4 6 1,-8 2-219,0 4 1,0 4 106,0 7 1,0 0-148,0 0 0,0 1-76,0-1 1,0 6-189,0 0 1,0 0-7,0-5 0,0 5-164,0 0 0,0 0-939,0-6 911,0 0 0,6 1-238,0-1 0,-1-6 162,-5 1 0,2-8 479,4 2 0,-4-5 0,6-1 0</inkml:trace>
</inkml:ink>
</file>

<file path=ppt/ink/ink2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30:12.8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70 10919,'2'-10'1025,"4"5"0,3-3-643,8 2 1,1 0 90,-1 6 0,8-5-418,4-1 1,4-2-322,1 2 1,-5 5-228,0-5 1,-6 4-624,6 2 0,-8 8-1412,2 3 2528,-4-3 0,6 15 0,2-4 0</inkml:trace>
</inkml:ink>
</file>

<file path=ppt/ink/ink2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30:13.1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0 122 8040,'17'-16'32,"1"5"1,-1-5 415,0 5 1,6-3-117,0 3 1,6-3 289,-6 9 1,6-7 12,-6 6-685,0 1 0,-6 5-114,1 0 0,-7 0-390,1 0 1,-8 7 242,1 5 0,-3 5-239,-2 6 1,-7 2 166,-5 4 0,-3-2 11,-3-4 0,-5-4 382,0 4 0,0-4 71,6-1 1,5-3 692,1-3-461,7 3-134,-4-13 1,10 11-151,4-7 0,9 0 13,8-6 1,10-2-276,2-4 1,7-3 232,10-9 0,7-7 0,3-2 0</inkml:trace>
</inkml:ink>
</file>

<file path=ppt/ink/ink2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30:13.8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173 35 7972,'-17'-10'-43,"7"1"1,5 3 488,-5 4 1,6-6 19,-7 8 0,7 2-421,-2 4 0,-2 6 52,3 11 1,-9 11 210,3 12 1,1 12-77,-2 5 1,3-1-40,-3 1 1,-1-1-156,7 1 1,0 4-247,6-3 1,0-5-109,0-1 0,8-10-418,4-2 0,3-13-127,2 1 0,2-11 861,4 1 0,4-13 0,8-3 0</inkml:trace>
</inkml:ink>
</file>

<file path=ppt/ink/ink2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30:14.6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8 745 8363,'-7'-20'413,"7"-3"0,13 2-368,10-8 0,2 8-74,-2-2 1,-2-2-111,8 2 0,-8-8-9,3 2 0,-5 3-26,-2-3 0,-5-2-78,-1-9 0,-1-5 58,1-6 0,-3 4 22,-8 1 1,0 8 143,0-2 1,0 11 224,0 6 1,-8 3 8,-3 3 0,1 8-134,-1 3 1,5 4 113,-6 2-67,8 0-83,-11 0 1,11 0 2,-7 0 0,5 8-69,-6 3 1,9 6 93,-3 6 1,-2 4 56,2 8 1,-5 1-4,5 5 0,-7 3-82,1 8 0,4 6-18,3-1 1,-3 1-22,2-6 1,-2 2-80,3 3 0,3-9 66,-4 4 1,4-12-22,2 1 1,0-5 18,0-1 1,0-6-17,0-1 0,0-6 65,0 1 0,0-10-61,0-1 347,0-8 27,0 11 267,0-13-277,0 5 145,0-7-369,0-7-188,0-3 1,-6-7 0,1 0 1,-1 3 104,6-3 0,0 3-367,0-9 0,6 4 3,-1 2 0,9-6-133,-3 0 1,10-6 180,2 6 0,8-8 128,-2 2 1,2 2 208,-2-1 0,3 6-130,-3-1 0,4 4 169,1 2 1,-7 2-49,-4 3 0,-3 4 275,-3 8 0,-6 0 91,1 0-188,-8 0 1,3 2-192,-7 4 0,0 4-101,0 7 1,0 0 78,0 0 0,-7 3-154,-5 3 0,-9-2-126,-2 8 1,-6-8 33,6 2 1,-8-4 115,3-2 1,3-5 64,2-1 0,-2-7 193,1 2-164,1 4 42,6-8 0,6 5 31,-1-7 318,8 0 43,-3 0-246,14 0 1,3 0 260,7 0 1,2 2 5,4 4 0,-1-4 163,6 4 1,-5 3-183,6 3 0,-6-3-126,6 3 1,-8-6-232,2 5 1,-3-5 52,-3 5 1,0-1-786,0 2 1,1 1 422,-1-7 0,-5 2-805,-1-3 0,-5-3-509,5 4 231,-7-4 1344,12-2 0,-15-8 0,7-1 0</inkml:trace>
</inkml:ink>
</file>

<file path=ppt/ink/ink2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30:14.8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8080,'12'12'1261,"-1"-1"1,3 1-1336,9 5 49,-4 8 1,14-4 796,-5 8 1,5 0-251,2 6 1,-7 1-161,1 4 1,-10-1-99,-1 7 0,-3-6-687,-9 6 0,-4 3-155,-14 8 0,-3-1-444,-20 7 1,3 3 722,-14 9 1,-8 3 0,23-34 0,0-1 0</inkml:trace>
</inkml:ink>
</file>

<file path=ppt/ink/ink2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30:15.5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70 8038,'0'-18'1762,"2"7"-1451,3-1-214,-3 8 0,16-5 142,-1 3 1,2 4 28,10-4 1,-8 4-296,2 2 0,4 0 90,2 0 1,-2 0-265,2 0 1,-2 6-22,1 0 1,3 7-671,-8-1 1,0-1 891,-5 7 0,-1-5 0,0 12 0</inkml:trace>
</inkml:ink>
</file>

<file path=ppt/ink/ink2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30:15.68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 0 8091,'-10'0'1425,"18"0"1,3 0-1707,12 0 1,4 0 311,2 0 43,4 0 0,1 0-119,1 0 0,5 0-467,1 0 0,7 0 274,-2 0 238,4 0 0,9 0 0,3 0 0</inkml:trace>
</inkml:ink>
</file>

<file path=ppt/ink/ink2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30:16.11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191 1 7619,'0'19'196,"0"4"0,0-2-49,0 8 1,-2 8 15,-4 9 0,-2 9 53,-3 3 0,-4 13-64,3-2 0,-3 4-160,-3-3 1,1 1-90,0 4 0,-1-10 46,1 4 0,6-11 124,-1-1 1,8-5-221,-1-6 1,3-5 112,2-12 0,0 1-19,0-7 14,0 0-103,0-5-123,0-9-60,0-1 1,0-10-336,0-4 660,0-11 0,0-10 0,0-7 0</inkml:trace>
</inkml:ink>
</file>

<file path=ppt/ink/ink2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30:16.3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87 8099,'17'-17'0,"8"2"-80,4 3 1,6-1-23,5 7 1,6-5 806,12 5 0,-2 0-197,7 6 0,-2 2-417,3 4 1,-1 3-20,-11 9 1,2-1-63,-14 0 1,-7 8 6,-10 4 0,-6 4-241,-5 1 0,-4 3 127,-8 3 1,-10 4-186,-7 8 1,-16 6 139,-13-1 0,-6 7-321,-6-7 0,3 3-1085,-9-2 1548,9-12 0,-7 4 0,4-16 0,-5 1 0,-4 0 0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48:09.1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87 8331,'27'-18'719,"-4"1"0,-4 6-233,-2-1 0,1 8 347,-1-2 1,0-1-625,0 1 1,6 0 309,1 6-683,-1 0 1,-6 0 146,0 0 0,-5 0-69,-1 0 0,-5 8-52,6 3 1,-9 5-67,3 1 0,-4 2 95,-2 4 1,0 6-156,0 12 1,-2-3 63,-4 8 1,-9-2 133,-8 2 0,-6 4 154,6-3 1,0-5-113,6-2 0,-6 2 187,0-1 0,5-3-34,7-9 0,7 2-101,-2-8 1,2 0-72,-1-6 0,3-5 32,-4-1 0,6-7-279,6 2 1,-3-4 88,9-2 0,0-2 2,5-4 1,8-5 66,4-13 0,3 3-378,3-7 1,-1 4 236,1-4 0,-6 6 279,0-1 0,-8 6-117,2 6 440,-4-5 788,-2 14-570,-7-5-23,-2 7 0,-8 2-160,0 3 0,0-1-117,0 8 1,-8 5-109,-4 6 0,-3 2-243,-2-2 1,0 2 127,-1 4 0,-5 4-97,0-5 0,-2 3-339,2-2 0,4 2 179,-4-8 1,4 0-739,1-6 641,1-7 0,2-1-481,3-3 451,4-4 1,8 4-56,0-12 1,2 2 205,4-7 0,4 1 26,7-2 1,-5-1 152,-1 7 0,-5 0 697,5 6 609,-7-7-956,4 5 1,-10-4 136,-4 12 0,-5 3-196,-12 9 1,-2-1-57,-4 0 1,-4 3-78,4 3 1,-1-4-311,1 4 1,4-6-61,7-5 0,7 1-60,-1-7-30,9 7 212,-5-3 0,10 5 479,4-3 0,5 3-25,12-3 0,4-3-26,8 3 1,-1-6 50,1 5 0,-1-7 240,1 2 1,0 2-59,-1-3 1,-5 3-77,0-2 0,-8-4-886,2 3 1,-4 3 320,-1-2 1,-7 0-2739,1-6 1865,-9 7 0,5-3 973,-8 8 0,8-8 0,1 3 0</inkml:trace>
</inkml:ink>
</file>

<file path=ppt/ink/ink2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30:16.9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465 52 7956,'-17'-8'-117,"5"1"-58,1-5 1,5 2 63,-5 5-45,7 3-37,-12-6 1,7 8 79,-8 0 0,-1 8 130,1 3 0,-2 5 42,-4 1 1,-2 6 195,-4 0 0,-2 8-131,8-2 1,-6 5 89,6 7 1,-2-3-68,2 8 0,10-7-48,-5 1 1,7-4 20,-1-1 0,3-2-15,3-5 0,4-1-73,-4-4 1,12-5 4,6-1 0,5 0-128,6-5 0,-2-4 92,8-3 1,-2-3-101,2-2 1,3 0 53,-3 0 1,4-7-166,1-5 1,-7-3 97,-4-3 0,2 1 14,-2 0 149,0-1 0,-11 3 81,-1 4 1,-7 1 620,2 4-322,-4 4-293,-2-5 0,0 14-15,0 5 0,0 3 55,0 2 1,-2 1-62,-4-1 0,4 6 33,-3 0 0,1 0-250,-2-5 0,4-1-221,-4 0 0,4-5-852,2-1 311,0 1-511,0 5 1373,8-7 0,2-3 0,7-7 0</inkml:trace>
</inkml:ink>
</file>

<file path=ppt/ink/ink2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30:17.1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70 7956,'-12'-2'0,"1"-4"0,7 2 405,-2-7 24,4 7 0,10-10 512,3 8 1,10-5-547,2 5 1,2 0-30,-1 6 0,-3 0-304,7 0 0,-1 0-222,2 0 1,4 0-1182,-4 0 0,3 6 1341,3 0 0,7 7 0,2-3 0</inkml:trace>
</inkml:ink>
</file>

<file path=ppt/ink/ink2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30:17.41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242 69 8052,'0'-27'240,"-2"4"375,-4 12-318,4 3-42,-13 8 0,6 16-283,-9 7 0,-5 13-192,0 4 0,-2 14 447,2-2 1,4 4-40,-4-4 1,6 2-263,5 3 0,-1-9-118,7 4 0,0-12-254,6 1 0,2-5 172,4-1 0,3-6-53,9 0 0,-1-14-4,0 2 331,0-11 0,8 9 0,2-5 0</inkml:trace>
</inkml:ink>
</file>

<file path=ppt/ink/ink2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30:18.1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1 624 8052,'17'-8'1523,"-6"4"-997,1-8 0,-1 7-454,7-7 1,1-5-45,4-6 0,-2 0 2,8 5 0,-2-5-96,2 0 1,-4-5-337,-8 4 1,0-1 154,1 2 1,-1-2-84,0-3 1,-5-5-168,-1 4 1,-7-4 109,2-1 1,-4 1 440,-2 4 0,0 4 25,0 8 0,-6 0 70,0 0 0,-5 5-74,5 0 0,-2 9 163,2-3 1,3 4-158,-9 2 1,6 0-49,-5 0 0,1 8-30,-1 3 1,-5 10 61,5 2 0,-5 10 148,-1 2 0,0 1-87,-1 10 1,7 0 67,-1 6 1,1 0-64,-6 0 0,5-2 146,1-4 0,1 4-135,-2-4 0,-1-4-39,7-1 0,-5-5-167,5-1 1,0-1 60,6 1 0,0-8-99,0-4 0,0-4-129,0-2 169,0-7 136,0 5 285,0-13-17,0 6 82,0-16 1,0-1-525,0-9 0,0 1 74,0 0 1,6-2-159,0-4 0,7 3-161,-1-3 0,3-2-247,2 2 0,3 0 284,3 6 0,-2 0-13,8-1 1,-6 7 91,5-1 0,-5 7 326,6-7 0,-8 8 399,2-2 1,-3 5-49,-3 1-188,-7 0 1,3 1-56,-7 5 0,0-2-55,-6 8 1,0-1-183,0 6 1,0 1-327,0-1 1,-8-2 131,-4-3 1,-3 3-101,-2-3 1,-1-5 258,1-1 1,0 2-36,0-2 1,-1-1 54,1-5 0,5 0 13,1 0 1,5 0 277,-5 0-71,7 0-122,-4 0 0,8 2-13,0 4 0,0-2-15,0 7 132,0 1 0,0 5-93,0 1 0,8-1 497,3 0 1,3 0-77,-3 1 0,5-7 124,-5 1 1,10-1-337,2 7 0,0-7-332,-5 1 1,-1-7-813,0 7 0,1-6 554,-1 5 0,-6-7-294,1 2 0,-1-2 239,7 2 0,-7-5 374,1 5 0,7-12 0,8-3 0</inkml:trace>
</inkml:ink>
</file>

<file path=ppt/ink/ink2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30:18.3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7978,'18'8'374,"5"7"273,0 8 0,7 8 979,-1-2 1,2 4-913,-2 1 1,2 3-115,-8 3 1,0-3-317,-6 3 1,-7-2-245,-5 3 0,-7-1-1246,-9 12 0,-14 6 1206,-27 17 0,22-36 0,-3 0 0,-11 5 0,1-1 0</inkml:trace>
</inkml:ink>
</file>

<file path=ppt/ink/ink2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30:19.6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70 8091,'0'-12'147,"0"1"98,8 7 0,2-10 64,7 9 1,0-3 360,0 2 0,1 4-242,-1-4 0,8 5-143,4 1 0,5 0 99,7 0 1,-5 0-110,5 0 1,3 0-232,2 0 1,-4 0-153,-1 0 0,1 5-379,-2 1 0,1 8-118,-7-3 1,1 4-1721,-1 3 2325,-7-1 0,6 0 0,-6 1 0</inkml:trace>
</inkml:ink>
</file>

<file path=ppt/ink/ink2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30:20.0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173 52 8074,'0'-11'-17,"0"-1"1,6 6 258,0-5-43,0 7 43,-6-4 1,1 8-96,5 0 1,-4 8 9,4 4 1,-4 11 74,-2 5 1,-6 15-106,0 9 1,-7 9-126,1 14 0,-3 6 71,-2 11 0,-6-2-383,11-41 1,1 0 0,-13 40 142,7-3 1,2-1-61,3-10 0,-1-8 99,7-9 1,0-7-65,6-5 0,0-9 54,0-8 1,0-8-80,0 2-215,8-11 367,-6-5 1,8-7 11,-5 0 1,-3-13 160,4-5 0,-4-18 1,-2-1-1</inkml:trace>
</inkml:ink>
</file>

<file path=ppt/ink/ink2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30:20.3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0 104 8067,'17'-17'-144,"1"0"1,-1-1-305,0 1 1,10 6 543,8-1 1,7 8 716,10-2 1,2 5 12,3 1-521,-3 0 1,6 1 3,-8 5 1,-3 4 95,-2 7 0,-5 6-209,-8 0 1,-1 6 3,-4-6 0,-6 8-393,-11-2 1,-5-2 208,-7 1 0,-4 3-468,-7 9 0,-10 7 205,-20 10 0,-7 7-236,-15 11 0,-2-8-167,25-29 0,-1-1 0,-28 24-139,31-26 1,1-1 788,-23 16 0,-11 12 0,19-16 0,4 0 0</inkml:trace>
</inkml:ink>
</file>

<file path=ppt/ink/ink2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30:20.9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502 139 7979,'-11'-17'0,"-1"-1"556,8 1-264,-3 0 1,5 1-140,-4 5-15,4-5 1,-13 9-52,3-5-76,-3 5 1,-8 7-172,0 0 1,-2 3 98,2 9 1,-4 1-155,-8 16 0,1 0 166,-1 6 1,0 1-12,1 4 0,7-3 256,4 3 0,4-1-126,1 1 1,3-3 219,3 3 1,5-5-103,7-7 1,0 3-124,0-8 0,2 0-55,3-6 0,7 1-148,11-1 1,-2-7 46,8-5 0,0 3-173,5-2 0,1-2-12,0-10 0,-1-4 30,1-7 1,-3 0-27,-3-1 1,2 5 252,-8-4 0,0 9 338,-6-9 102,-7 3 652,5 5-375,-13 1-310,6 8 1,-8 8-58,0 3 0,0 5 23,0 1 0,-2 0-367,-4 0 1,4 1-208,-3-1 1,3 0-276,2 1 0,0-1-409,0 0-891,0 1 762,0-1 50,0-8 983,0-1 0,0-8 0,0 0 0</inkml:trace>
</inkml:ink>
</file>

<file path=ppt/ink/ink2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30:21.0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33 17 7979,'-17'0'1106,"7"0"0,4 0-933,12 0 0,4 0 144,7 0 0,0-5 251,1-1 0,5 0-279,0 6 0,8 0-242,-3 0 0,5 2-1118,2 4 1,5-2 1070,0 7 0,8 8 0,-3 8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45:12.2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1 156 7987,'0'-17'2589,"0"0"-1438,0 7-326,0-5 1,5 5-319,1-7 0,8 7-86,-3 4 0,5-3-304,1-3 1,2 5-162,4 1 0,-2-2 132,8 2 0,-2 1-142,2 5 1,2 7-200,-8 5 1,3 3 121,-8 2 1,3 10 239,-10 8 1,3 1-116,-3 11 0,3-7 227,-8 6 1,1-8 58,-1 3 0,-2-1 79,7-5 1,-5 1-223,6-13 0,-7 0-281,7-5 0,-2-1-369,1 0 1,5-1 297,-5-5 0,-1 3-1830,1-9 1483,1 1 1,5 0-1098,0 0 912,1-1 0,-1-6-808,0-5 1555,0 4 0,1-14 0,-1 7 0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48:10.0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1 8412,'10'0'2174,"-1"0"-582,-3 0-974,4 8 0,1-5-311,1 9 1,-7-6-71,7 5 0,-6-5-509,5 6 1,-7-7 286,2 7 0,2-6-371,-3 5 401,1-7-2468,-6 11 8,0-5 184,8 0 2231,-6 5 0,13-13 0,-5 0 0,7-8 0,0-2 0,1 3 0,-1 3 0,0-12 0,0 8 0,-5 1-663,-1 5 1558,-7 0 1061,4 0-1215,-8 7 0,0-3 264,0 8 1,0-1-876,0 7 1,-8-1 21,-3 0 1,-5 0-247,-1 1 0,-2 7 134,-4 4 0,2-3-898,-8 3 1,2 0 81,-2 6 0,-4-3-275,5-3 0,3 2 504,2-8 0,3 0 547,3-6 0,2 1-195,3-1 0,-1 0 195,7 0 566,0 1 1,6-1-83,0 0 455,0 1 1,0-1 418,0 0-728,0 1 1,2-3-33,4-4-713,-4 5 0,11-12-181,-7 7 1,2-7 261,-3 2 0,1-4-656,12-2 1,-5 0 291,10 0 1,4-8-263,2-4 0,-2 3 311,2-3 0,-8 7 263,2-7 0,-4 8 264,-2-2 965,-7-3-454,5 7-142,-13-6-224,6 16 0,-10 2 13,-4 7 0,-3 0-311,-9 0 1,1 1-104,0-1 1,1 0-210,5 1 0,-3-7 116,9 1 1,-3-7-114,2 7 1,4-6-173,-4 5 252,4-7-62,10 11 1,0-11 88,3 8 1,3-6-21,-8 5 0,5-5 117,-5 5 1,0 1 93,-6 5 1,-2 0 155,-4 1 1,0-1 430,-11 0 0,2 3 173,-14 3 0,8-4-354,-3 4 1,5-4 722,2-2 1,7-5 196,5-1-1046,3 1 1,4 3-127,3-3 0,5-2-130,7-5 1,8-3 51,4 4 1,6-4-218,5-2 0,-2 0-1625,9 0 0,-7 0 1752,6 0 0,0-8 0,6-1 0</inkml:trace>
</inkml:ink>
</file>

<file path=ppt/ink/ink2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30:21.4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17 8043,'0'-9'3176,"0"1"-2443,0 8 168,0 0 109,8 0-638,-7 8 1,7 7-776,-8 8 1,0 0 301,0-5 1,0 5-1152,0 0 0,-2 0 352,-4-6 0,5 0 900,-5 1 0,4-1 0,2 0 0</inkml:trace>
</inkml:ink>
</file>

<file path=ppt/ink/ink2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30:21.7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242 50 7983,'-11'-21'1269,"-1"4"-1005,8 11 0,-3 0-402,7 12 1,-8 11 232,-4 12 0,-3 11 136,-2 6 1,-6 2 53,0-1 0,-6 8-60,6-3 0,2 6-243,9-1 1,-1-3-336,7 4 0,0-6-492,6-6 1,2-4 382,4-7 462,3-1 0,16-7 0,2-2 0</inkml:trace>
</inkml:ink>
</file>

<file path=ppt/ink/ink2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30:22.4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53 744 7983,'17'-17'83,"0"-1"99,0 1 1,6-2-148,1-4 1,4 2-82,-5-8 0,2 6-162,-2-6 1,-3 0 153,3-6 1,-4 1-83,-2-1 1,-5-1 37,-1-5 1,-7-1-136,2-4 1,-4-2 195,-2 8 0,0-1-22,0 7 1,-2 7 491,-4 4 1,2 5 137,-7 7-316,-1 3 0,1 8-222,-1 0 0,3 4-157,-3 8 0,-3 1 115,3 16 1,-3 0 18,-3 5 1,1 9 22,0 3-39,0 4-7,7 1 1,-5 1 234,3 0 1,2 0 63,-1 0 1,5 0 90,-5 0 0,1-6-176,-1 0 1,-3-2-82,8 2 0,-5-3-83,5-9 1,-6-1-203,7-4 1,-1-4 51,6-8 0,-6-6 125,0 1-310,1-8 281,5 3 288,0-7 1,0-9-309,0-8 0,7-8-168,5-10 0,-3 0 116,3 1 1,1-6 44,11-1 1,-5 1-283,4 5 0,2 3 78,-2 3 0,6 4-47,-6 7 1,6 3 137,-6 4 0,2 1 249,-2 4 1,-4 4-20,4-3 0,-4 3 252,-2 2 1,1 5-174,-1 1 1,-2 8 34,-3-3 0,1-1-214,-7 1 1,0 1 137,-6 5 1,0 6-302,0 0 1,-2 0-28,-4-5 0,-3-7-15,-9 1 1,1-3 142,0 3 1,-1 1 18,1-7 1,0 0 54,0-6 1,-1 0 120,1 0 0,5 0 130,1 0 0,5 0 42,-5 0 294,7 0-4,-4 0-86,8 0-31,0 0-105,0 7 1,0-3-71,0 8 1,2-6-35,4 5 1,3-5 147,9 5 0,-1-5-97,0 6 1,1-7-523,-1 7 1,0-2-228,0 1 0,1 4-492,-1-3 1,0 1 490,1-1 0,-1 3-202,0-3 0,-5-3 6,-1 3-675,1-8 1328,-3 11 0,7-13 0,-7 6 0</inkml:trace>
</inkml:ink>
</file>

<file path=ppt/ink/ink2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30:22.6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467 1 8410,'18'25'1107,"-7"2"-551,1 7 0,5 9 273,6 3 1,0 11-9,-5 7 0,-1-3 222,0 3 1,-2-3 217,-3 3-844,3 3 1,-13-11-195,4 7 1,-19 0-354,-10 7 1,-27 12-718,17-39 1,-4 1 0,-8 5 0,-6 0 846,-10 0 0,-4 0 0,-4 2 0,-1-1 0,-8 2 0,1 0 0</inkml:trace>
</inkml:ink>
</file>

<file path=ppt/ink/ink2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31:08.58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18 5068 7892,'-2'-16'748,"-4"5"-581,4-5-459,-6 14-499,8-13 635,0 5 1,6-1 41,0-1 0,2 7 98,-3-7 1,-1 8 36,8-2 13,-8-3-152,11-1 267,-5-7 1,5 0 12,-4-1 0,5 1-102,-5 0 1,5-1 22,1 1 1,0-6-133,1 0 0,5-6 41,0 6 1,2-8-19,-2 3 1,-2-5 13,8-2 0,-6 3 2,6 3 0,-6-4 11,5 4 0,-6-3 4,1-3 1,2 1-11,-2-1 1,6 0 10,-6 1 0,2 5 15,-2 0 1,-4 0-2,4-5 0,-2 5 2,2 0 0,-4 0-7,4-5 1,2 5 1,-2 0 1,6 0-33,-6-5 1,2 1 26,-2 4 0,2-4-14,4 5 0,4-5-35,-4-2 0,3-5-9,3 0 1,-1-3 24,1 3 1,2-2-8,3-4 0,-2-4 9,8 4 1,-5-2-5,5 1 1,-8-2 37,3 2 1,3-1-31,2 2 0,-2-4 18,2 4 1,-5-4-14,5-2 1,-8 0 1,3 1 1,1-1-12,-2 0 0,2 6-2,-1 0 1,-5-1 25,5-4 1,-3 4-3,2 1 1,-5 6 45,0-6 1,5 0-56,-5-6 1,5 6 151,0 0 0,-1 0-69,7-6 1,-8 2-56,3 4 1,3-4-37,2 4 0,-2-2-97,2 1 0,0-3-44,6 4 0,0-4 26,0-2 0,0 6 70,0 0 1,-6 2 14,0-2 0,-2-2 42,2 8 0,2-7 0,-7 7 0,7-2 93,-2 1 0,-2 5-60,2-4 0,0 1 134,6-1 0,0 3-108,0-3 1,0 2 15,0-3 0,-1 5-21,1-5 1,-6-1 0,1 2 0,-1-1-20,6 7 1,5-7-3,1 1 1,-1 0-7,-5 5 1,0 1 52,0-1 1,-6 6-4,0 0 0,-5 1-3,5-7 1,-8 6 12,3 0 0,-5 8 9,-1-2 0,-7 4-29,1 2 1,-8 1-113,3 5 1,-11-3 360,-2 8-413,-7 1-142,4 5-118,-8 0 1,-2 2 71,-4 3 1,-13 15 286,-15 14 0,-9 8 0,-9 10 0</inkml:trace>
</inkml:ink>
</file>

<file path=ppt/ink/ink2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31:09.35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70 87 8029,'0'-17'-1032,"0"7"1033,0-5 1,6 11 178,0-7 17,-1 7-66,3-4 43,2 0 0,1 6-97,1-3 6,-8 3 84,11 2 1,-13 2-52,4 3 0,-4 5 87,-2 7 0,0 1-51,0-1 0,0 8-32,0 4 0,-8 3-8,-4 3 1,-3 0 0,-2-1 0,-1 7 30,1-1 0,6-6-26,-1-5 1,0-6 94,-5 6 1,8-8-81,3 2 0,4-9-131,2-3 0,2-1 70,4 1 1,5 3-79,12-8 0,12-1 56,11-5 1,8-1-97,9-5 1,2-6-27,16-11 1,2-4-591,9-7 1,2 1 231,-45 19 0,0-1 1,1-1-1,0 0 114,42-13 1,-43 16 0,0 1 316,43-11 0,-42 12 0,0 1 0,45-10 0,-5 3 0,-6 4 0</inkml:trace>
</inkml:ink>
</file>

<file path=ppt/ink/ink2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31:14.21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312 174 8021,'-2'-10'48,"-4"4"751,4 4-479,-6 2 1,10 0 107,4 0 1,-2-5-26,7-1 1,1-6-108,5 7 1,6-9-167,0 3 1,8-5-191,-2-1 0,4 5 72,1 1 0,-5 1-193,0-1 0,-6 1-258,6 4 0,-8 5 274,2-5 0,-10 4-62,-1 2 1,-6 0-13,5 0 1,-7 8 99,2 3 0,-4 4 82,-2 3 1,-8-1 131,-3 0 0,-7 6-101,-5 0 0,2 8 162,-8-2 0,0 4-43,-5 1 1,-1 1-53,1-1 0,-1 3-10,0 3 0,-1-3 11,-4 3 1,3-3-2,-3-3 0,3 1 22,3-1 1,1-5 5,4 0 0,-2-8-36,8 2 0,0-4-106,6-1 143,0-9-433,7-1 138,2-8 0,18-8-182,7-3 0,3-10 150,8-2 1,3-8-20,9 2 0,5-4 157,7-1 0,-1 1 89,1 4 0,6-1 4,0 6 1,-1-4-92,-5 5 1,0 0 302,0 5 0,-2 7 60,-4-1 0,-4 6 17,-7-5 0,-1 7-76,1-2 0,-8 6 50,-4 6 0,-4-2-152,-2 7 0,-7-3-1,-4 9 1,-4-7-85,-2 13 1,-2-8 102,-4 9 0,0-3-234,-11 2 1,4-4-27,-11 4 0,-1-4-32,2-2 1,-7 1 97,1-1 0,-2-2-56,2-3 0,-3-2 62,3-5 1,-2-3-12,2 4 1,-1-4-20,6-2 0,-1-8 29,2-3 1,4-5-11,-4-1 1,10-6 64,1 0 0,6-2-9,-5 2 0,7 2 36,-2-8 1,4 8 14,2-2-16,0 4 0,2 1 42,4 1 348,-4 7 1,6 1 88,-8 3 203,0 4-280,0-6-317,0 8 1,0 2-17,0 4 1,0-2-145,0 7 1,-6 1 189,0 5 1,0 1-14,6-1 1,-2-6-546,-3 1 268,3-1 1,-4 1 171,12-1 1,-2-7-116,7 2 1,-5 2-352,5-2 411,1-1-26,5 3 39,1-6 1,-1 13 195,-8-5 0,-1 7-58,-8 0 0,-2-5 174,-4 0 0,1-1 7,-13 6 0,5 6-13,-10 0 1,-4 2-133,-2-1 0,2 0 21,-2 5 0,1 2-22,-7-8 1,2 6-24,5-6 1,-3 6-169,8-6 1,0 0 105,5-6 0,1-5-158,0-1 1,5-5-242,1 6-111,7-9 145,-4 5 60,8-8 1,10-8-30,7-3 0,10-4-133,13-3 0,5-5 149,6 0 1,1-6 63,0 6 0,6-6 326,-1 6 1,-5 2 88,-6 10 0,-1 3 139,1 8 0,-4 0-130,-7 0 0,-7 0 46,1 0 0,-8 0 68,2 0 0,-3 2 500,-3 4-166,-7-4-217,5 13-508,-13-5 69,6 7 0,-8-6-33,0 1-87,0-8-412,0 3 243,0-7-1363,0 0 1287,-8 0 0,2 6 365,-11 0 0,-4 15 0,-14-2 0</inkml:trace>
</inkml:ink>
</file>

<file path=ppt/ink/ink2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31:14.68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0 104 8021,'17'0'1397,"1"-2"-1366,-1-4 1,6 3-401,0-9 0,6 0 885,-6-5 0,2 2-170,-2 3 0,-4 3-248,4 3 1,-4 4-346,-1-4-661,-1 4 607,0 2 1,-7 2-80,-4 4 0,-4-2 136,-2 7 0,-2 7-91,-4 5 0,-4 0 70,-7-6 1,0 0 94,-1 1 1,-1 5 127,-4 0 1,6-6 17,0-5 0,-1-1 432,7 6-53,-5 1-9,7-1 1,1-6 132,8 1-148,0-8 0,6 5 404,0-3-449,7-4 0,-3 6-162,7-8 0,-5 0 38,-1 0 1,-5 6-219,5-1 181,-7 1-295,12-6 154,-15 8 0,7-4 79,-8 7 1,-2 1 106,-4 5 1,3 0-109,-9 1 0,1-1-69,-7 0 0,7 0 274,-1 1 0,3-1 268,-3 0 0,4-5 327,8-1-382,0 1 0,4 3 195,8-3 0,1-3-225,16-3 0,2-4-346,9 4 0,2-4 64,5-2 1,1-8 74,-8-3 0,0 1-1007,-5-2 1,-2 7 763,-5-7 0,5 8 0,-6-3 0</inkml:trace>
</inkml:ink>
</file>

<file path=ppt/ink/ink2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31:17.56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0 122 7150,'10'0'-1123,"-3"0"835,-7 0 288,8-8 130,-6 6 269,6-13-306,-8 5 0,2-5 131,3 3-80,-3-3 1,8 7-74,-4-4 0,-4 3 449,3 3-67,-3 4 246,-2-6-370,0 8 82,0 0 1,0 10-153,0 7 1,0 10-12,0 14 1,0 5-48,0 11 1,0 5-229,0 7 1,0-6-76,0 1 1,0-3-193,0 3 0,-6-5-12,1-7 1,-1-8-221,6-3 1,0-7-257,0-5-176,0-4 558,8-15 1,-1-4 399,5-12 0,3-12 0,-5-8 0</inkml:trace>
</inkml:ink>
</file>

<file path=ppt/ink/ink2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31:18.11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1 415 8253,'7'-23'0,"5"0"0,9-7-347,2 1 1,10 2 227,1-2 1,1 2 458,5-2 0,-1-1-144,1 6 0,-3 1 150,3 6 0,-5 0-172,-7 0 1,5 5-53,-4 0 1,-2 7-116,2-7 0,-6 8 102,5-1 0,-10-3-173,5 2 0,-14 0-14,9 6-65,-5 0 0,-1 6 62,-1 0 37,-7 7 0,6-5-36,-5 4 1,-3-3 14,4-3 1,-2 2 44,2 3 1,-4 5-14,3-5 1,-1-1 7,2 1 1,-4 1-11,4 5 0,1 0-3,-1 1 1,0-1 20,-6 0 1,6 0-6,-1 1 1,3 5 46,-2 0 1,-4 0 10,4-6 0,-3 8 109,3 4 0,-4 4-87,4 1 0,-4 9 102,-2 3 1,0 6-96,0 5 1,0 1 113,0 11 0,0-2-33,0 14 0,0-6-102,0 6 1,0-6 290,0 5 1,6 1-67,-1 5 1,1-7-247,-6-4 1,6-6 127,0-5 0,5-5-140,-5-7 1,2-2 72,-3-4 0,-3-9-136,4-8 0,-2-8 58,2 2 0,-4-4-152,3-2 1,-3-5-33,-2-1-214,0-7 212,0 4 1,0-16-10,0-3 1,-9-9-999,-9-8 0,1-9 31,-6-15 1156,-4-7 0,0-11 0,-7-8 0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48:19.4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260 12 8368,'-17'-10'1082,"0"8"250,-1 8 0,7 13-1130,-1-1 1,1 11-11,-6-1 1,-1 5-418,1 2 0,-6-1-70,0 1 1,0-6-407,6-1 1,5-4 86,0 4-267,9-7 125,-5 4 0,16-15 756,3-4 0,12-20 0,4-5 0</inkml:trace>
</inkml:ink>
</file>

<file path=ppt/ink/ink2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31:19.08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206 87 8167,'-2'-23'742,"-4"0"1141,4-1-2535,-5 15 266,7 1-70,7 8 282,-5 0 134,14 0 0,-13 0-148,9 0-61,-8 8 1,9-4 138,-7 7 0,2-7-268,-2 2 559,-5 3-187,15 1 0,-14 2 186,4-1-90,3-7 204,1 11-210,7-5 1,-5 5 5,-1-3 0,-7 3 222,2-3-260,-4 3 1,-2 8 125,0 0 0,-8 0-78,-4-5 0,-5 1 26,-6 4 1,4-4-43,-4 4 0,-2-6-7,2-5 0,-2 3-28,2-3 0,3-4-5,-3-3 1,4 3-14,2-2 0,0-1-110,-1-5 1,9-1-105,3-5 0,4 2 55,2-8 0,2 1-42,4-6 1,3-1-65,9 1 0,1 2-22,4 3 1,2-1 248,4 7 0,3-6-44,-3 7 0,-2-1 31,2 6 0,-8 0 150,2 0 1,-6 2-69,-5 4 1,-4 3-74,-8 8 1,0 1 163,0-1 1,-10 8-148,-7 4 0,-8 2-161,-10-3 1,2 3 97,5-8 0,-9 6-159,8-6 1,-5-2 189,11-9 1,0 1-60,5-7 53,1 0-118,0-6 191,7 0 1,4 0-61,12 0 1,4 0 30,7 0 0,2 0 24,4 0 1,4 0-2,8 0 0,-8 0 0,-4 0 1,2 0-43,-2 0 1,-2 2 19,-10 3-9,5-3-1,-14 14 52,5-7 1,-8 9 0,-5-1 0,-6-6 17,-11 1 0,4-1 9,-4 7 0,-2-7-16,2 1 0,6-6 102,5 5 0,6-7 76,-5 2-78,7-4-352,-4-2 1,16 0 38,3 0 1,7 0 43,5 0 1,-2 0 39,8 0 0,-6 0-150,6 0 0,-8 2 93,2 3 1,-6-1-25,-5 8 0,1-7 48,-7 7 1,0 0 26,-6 5 1,-2 0 182,-4 0 0,-4 1-22,-7-1 1,-8 6 114,-4 0 1,2 0-32,-2-6 1,6 1 170,-5-1 1,8-5 221,3-1-49,0-7-409,15 11 13,-6-13 1,16 6 83,3-8 1,11 0 18,1 0 1,5 0 144,-5 0 0,6 6-134,-6-1 1,0 1 156,-5-6 1,-3 2-25,-3 4-135,3-4 1,-7 7-240,3-3 1,-1-4 73,-4 4 1,-3 2-958,9-3 0,-1 7 171,7-6 715,-1-1 0,8 3 0,2 2 0</inkml:trace>
</inkml:ink>
</file>

<file path=ppt/ink/ink2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31:19.95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1 467 7978,'0'-17'-73,"0"0"0,5 5-3,1 1 0,10-1 285,1-5-92,0 0 0,10-1 56,-4 1 1,4-6-81,8 0 0,1-2-97,4 2 1,5 4 46,6-4 1,1-2-206,0 2 0,6 0 67,0 5 1,-7 1-43,-4 0 0,-3 5 31,2 1 0,-4 1-177,-7-1 0,-1 3-93,1 8 1,-8-6-186,-4 0 561,-4 1 0,-2 5 0,1 0 0</inkml:trace>
</inkml:ink>
</file>

<file path=ppt/ink/ink2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31:20.25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35 450 7978,'-9'8'0,"-7"-6"289,14 6 0,-5-10-61,7-4 1,2 2-13,3-7 0,1 5-30,11-6 0,5 1-82,12-6 1,3-7-9,3 1 0,0-2 100,12 2 0,-4-2-211,10-3 0,-4 3 24,-2 7 0,-1 1-226,1 0 1,-6-1-34,1 1 0,-9 2-130,2 3 1,-3-1 42,-3 7 1,-5-6-118,0 7 1,-8-7 50,2 6 0,-9-5-134,-3 5 537,-7 0 0,4-9 0,-8-4 0</inkml:trace>
</inkml:ink>
</file>

<file path=ppt/ink/ink2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31:20.53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1 139 8061,'0'-11'-101,"0"-1"1,2 6-506,3-5 0,5 5 1284,7-5 1,3 5-292,3-6 0,4 7 114,7-7 0,1 2-93,-1-1 0,1 1-184,-1 4 1,9 5-119,3-5 1,4 4-135,2 2 0,-6 0 83,0 0 1,-2 13-65,2 5 1,-9 10-104,-8 1 0,-14 6-22,2 5 0,-11 4-28,0 8 1,-6 0 115,-6 0 0,-11 0-195,-12 0 0,-4 0-33,-1 0 1,-1-3 26,0-2 1,1-5-78,-1-8 1,3-1 323,3-4 0,-4 4 0,6-6 0</inkml:trace>
</inkml:ink>
</file>

<file path=ppt/ink/ink2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31:20.99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36 8145,'0'-10'192,"7"2"0,-3 8 3020,8 0-2337,-1-7 1,6 5-499,1-4 1,-7 4 105,1 2-476,-1 0 1,7 2-354,-1 4 0,-6-3-536,1 9 1,-8 0 176,2 5 0,-5 0-737,-1 0 1,-1 8 1441,-5 4 0,-12 12 0,-8 3 0</inkml:trace>
</inkml:ink>
</file>

<file path=ppt/ink/ink2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31:21.37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121 1 8512,'0'9'-540,"0"-1"952,0-8 1,0 2-221,0 4 0,0-2 102,0 7 1,-1-1-334,-5 1 0,2 5 119,-8-5 1,7 4-85,-7 3 1,1-1 35,-7 0 0,7-5-96,-1-1 0,8-5-150,-1 6-377,-5-8 88,8 3 41,-6-7 0,16 0-11,4 0 0,11-7 173,6-5 0,5-9 300,6-2 0,10-6 0,8 6 0,0-6 0,-6 6 0,-8 6 0,-4 5 0,0 8 0,-5-1 0,2 3 147,-14 2 0,-6 0 657,-6 0-311,1 0 0,-2 2 172,-5 3-92,-3 5 0,-9 13-265,-5 0 0,-5 0-242,-6-6 0,4 7-104,-5-1 0,-2 0-363,-3-6 1,2 2 2,-2 4 0,2-4-307,-2 4 0,2-3-181,4-3 886,4 0 0,-14 1 0,7-1 0</inkml:trace>
</inkml:ink>
</file>

<file path=ppt/ink/ink2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31:21.58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1 122 8187,'9'-10'764,"-1"-5"-384,0 5 1,1-5-79,9 3 1,-1-1-254,0 7 0,0-5-118,1 5 0,-1-2-253,0 2 0,1 4 7,-1-3 1,-6 3-338,1 2 1,-8 7 265,2 5 386,-5 3 0,-16 10 0,-4 2 0</inkml:trace>
</inkml:ink>
</file>

<file path=ppt/ink/ink2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31:21.95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87 104 7305,'25'0'-420,"-4"-7"409,8-5 1,-2-3 111,1-2 0,5 1 218,-4 5 1,-4-3-111,-2 8-89,4 1 1,-8 5 6,4 0-83,-11 0 0,1 7-125,-7 5 1,0-2 126,-6 1 0,-8 1-96,-4 5 1,-5 6 67,-6 0 1,2 0-7,-8-6 1,6 3-14,-6 3 0,0-4 3,-5 4 0,1-4-58,4-2 0,-1 1-146,6-1 0,0-5-203,0-1 1,11-1 145,-4 1 0,11-1-254,0-4 609,4-5 1,4 7 118,4-8 0,4 6-118,7 0 1,0-1 190,0-5 1,8 2 75,4 4 1,-2-4 367,2 4 0,0 2 50,5-3 1,1 1-221,0-6 1,-1 0-394,1 0 1,7 0-192,4 0 0,-2-8-298,2-3 1,-1 1 80,1-1 1,4-1-248,-4-5 0,2 0 486,-2-1 0,-4-7 0,-7-2 0</inkml:trace>
</inkml:ink>
</file>

<file path=ppt/ink/ink2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31:22.27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156 18 8069,'10'-7'642,"-3"5"-317,-7-6 1,-5 10 110,-1 4 1,-8 3-89,3 9 0,-10-1-134,-2 0 1,0 6-112,5 0 0,3 0-200,3-5 1,-1-1 26,7 0 0,0 0-250,6 1 1,2-7-32,4 1 1,9-8 145,9 1 1,6-3 112,-1-2 0,6 0 52,5 0 0,-3 0-2,3 0 1,-4 0 5,-1 0 1,-6 0 115,0 0 0,-8 0-249,2 0 1,-6 2-242,-5 4 0,-5 4-844,-7 7 1254,-7 8 0,-11 2 0,-9 7 0</inkml:trace>
</inkml:ink>
</file>

<file path=ppt/ink/ink2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31:22.67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121 1 8069,'8'9'-232,"-6"-1"-144,13-8 0,-5 0 734,7 0 1,-5 2 2222,-1 4-1984,1-5 0,3 15-30,-3-5 1,1 5-478,-7 1 0,6 0 41,-7 1 0,1 7-233,-6 3 1,0 5-236,0 2 1,-2-1-311,-4 1 0,-9-1 252,-8 1 0,-2-2-359,2-4 0,4-5 368,-4-6 0,3-3 102,3-3 1,0 1 129,0-7 1,-1 0-38,1-6 1,7-8 269,5-4 1,-3-3-24,2-2 232,0-1-231,14-6 1,9-1 85,12-4 1,-4 4 95,-2 7 1,4 7-55,2-1 1,-4 9 164,-2-3 1,-6 6-49,-5 6 0,-3 3-80,-3 8 1,-4 3 445,4 3 1,-6 2-175,-6 4 1,4 3-71,-4-3 1,4-2-366,2 2 0,-5-8-189,-1 2 0,0-4-335,6-2-121,8 1 0,1-3 142,9-3 0,-1-5 174,0-7 1,1 0-464,-1 0 1,6-7-94,0-5 826,8-11 0,3-12 0,11-9 0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48:19.5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8333,'17'0'2368,"0"0"-1875,-7 0 380,5 0 1,-5 0-297,7 0 0,6 2-276,0 4 0,1-3-237,-7 9 1,6-1-290,0 7 1,0-5-182,-6 4 1,-5-3-487,-1 9 0,-5-2-567,6 2 1,-8-2 95,1 8 1363,-3 0 0,-9 6 0,-3-1 0</inkml:trace>
</inkml:ink>
</file>

<file path=ppt/ink/ink2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31:22.85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87 1 10992,'0'17'71,"-6"2"-100,0 4 1,-5-2 720,5 8 0,-7 6-390,1 5 1,2 6-453,-1-6 1,7 8-288,-2-1 0,4-5-682,2-2 1,0-3 246,0-3 1,8-1 871,4-4 0,3-4 0,2-8 0</inkml:trace>
</inkml:ink>
</file>

<file path=ppt/ink/ink2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31:23.41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1 226 8069,'11'-23'46,"1"0"0,-6 0 92,5 5 0,1-5 368,5 0 0,6 6-124,0 5 1,8 1-350,-2-6 1,3 5 65,3 0 1,-1 9 43,1-3 1,-2 4-48,-5 2 0,5 0-158,-4 0 0,-4 0 160,-2 0 0,2 0-92,-2 0 1,-6 6-117,-5-1 0,-3 3 75,3-2 0,1-2-34,-7 7 0,2-5 34,-2 6 1,-4-7-25,3 7 0,3-6 35,-2 5 1,1-5 6,-1 5 0,-4-5 15,4 6 1,2-6-1,-3 5 0,3-1 2,-2 1 0,-4 5-3,4-5 1,-3 3 124,3-3 0,-4 6-115,4 1 0,-4-1 67,-2 6 1,0-4-59,0-2 0,0 7 0,0-1 0,2 5-15,3-5 0,-3 6-5,4-6 1,-4 8-103,-2-2 0,0 4 112,0 1 0,0 1 196,0-1 0,6 5-132,0 7 1,-1-4 304,-5 16 1,0-8-79,0 7 1,0-1 44,0 2 1,0-4-42,0 3 0,0-3 59,0-2 0,-2-2-272,-3-4 1,3 2 103,-4-8 1,4 1-292,2-7 1,-2-1 73,-4-4 0,4 2-181,-3-8-23,3 0 77,2-6-8,0-7-294,0-3 58,0-7 1,-6-2-513,0-3 0,-5-9 374,5-15 0,-8-1-418,3-17 0,-4 1 371,-3-6 0,-1 1 159,-4-1 1,2 7 421,-8 5 0,-7-4 0,-9 0 0</inkml:trace>
</inkml:ink>
</file>

<file path=ppt/ink/ink2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31:24.06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62 122 8040,'0'-18'184,"0"1"1,2 2 242,4 3 0,3-3 534,9 3 0,-1 4-470,0 3 1,1-3-43,-1 2 0,0 0-153,0 6 0,-5 0-44,0 0 1,-1 6-338,6 0 96,-7 7 1,3-3-59,-7 7 1,0 3-326,-6 3 0,0-2-386,0 8 0,-6-8 327,0 2 1,-7 2-139,1-2 1,-3-2 182,-2-10 0,5 3-462,1-8 403,-1-1 352,-5-5 0,7-7-92,5-5 1,3 3 151,2-3 0,5 1 12,1-7 0,8 7 266,-3-1 0,4 8 326,3-1-424,-1 3 0,-2 4 592,-3 3 0,-4 5-74,-8 7 1,0 1 212,0-1 1,-2 6-493,-4 0 1,-4 6-193,-7-6 0,0 8-549,-1-3 0,7-3 299,-1-2 1,7 2-620,-7-2 570,8 1 1,-1-7-823,10 0 0,5-7 302,7-4 0,8-5 120,4-1 0,4 0 198,1 0 0,1 0 294,-1 0 0,-1 2 186,-4 4 1,-10-4-166,-7 4 247,-9 3 0,5 1 16,-8 7 1,-13 1 177,-5-1 1,-10 0-203,-1 0 0,-6 3-126,-5 3 1,3-8 1,-3 8 0,-4-7-5,-2 7 1,5-10 215,7-1-107,-1-1 605,16 6-523,2 1 1,19-3 166,15-3 1,10 1 179,13-7 0,4 0 163,8-6 1,2 0-457,4 0 0,3-2-315,8-4 1,0 2-521,1-7 0,5 5 302,0-6-118,7 8 1,-11-11 0,6 5 0</inkml:trace>
</inkml:ink>
</file>

<file path=ppt/ink/ink2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31:41.4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18 8081,'-9'-2'1010,"3"-4"0,2 4 361,-2-3-688,4 3 326,-5 2 465,7 0-829,-8 0-633,6 0 0,-6 2 214,8 3 0,0 13 44,0 10 0,0 5 123,0 2 1,0 5-92,0 0 1,0 7-260,0-7 0,0 0-85,0-5 1,0-1-120,0 1 0,0-8-150,0-4 0,0-4-364,0-2 0,0-5-126,0 0-506,0-9-53,0 5 426,0-8 1,0-10-46,0-7 0,0-2 419,0-10 1,-2 0 132,-3-5 0,-5-1 427,-7 1 0,5 7 0,1 4 0,-9-4 0,-6 0 0</inkml:trace>
</inkml:ink>
</file>

<file path=ppt/ink/ink2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31:41.9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52 450 8053,'-11'-8'0,"-1"-3"0,9 1 75,-3-1 0,4 5-31,2-6 0,0 1-15,0-7 1,0 1 112,0 0 0,6 5 112,-1 1 0,11-1-193,1-5 1,0 0 16,6-1 0,4-1-142,2-4-50,-4 4 131,8-6 1,-6 8 16,7-1 0,3-3 13,3 4 0,-3-4-10,3 9 1,-3-1-38,-3 1 0,6-1-8,1 7 0,-1 0-57,-5 6 0,-1 2 8,1 4 82,-1 4-147,1-1 0,0 12 116,-1-3 0,-1 5-12,-4 0 1,1-2 43,-6 8 1,-1 0 12,-6 5 1,0 1-41,0-1 0,-1 3 17,-5 3 1,-3-3-54,-8 3 1,0-2 49,0 3 0,-2-5 71,-4 5 1,-5 1-22,-12-2 0,2 1 120,-8-7 0,6 1-33,-6-1 0,0 1 228,-5 0 0,-7-7-119,1 1 1,-2-8 56,1 2 1,-1-5 195,-4-7-147,-4 5-173,6-15 0,-8 7 71,0-8 1,6-8 8,0-3 1,5-4 24,-5-3 0,8-5 21,-3 0-301,5 0-2,9 6 158,-6 0 1,14-1-522,-4 1 170,12 7-315,-5-5 1,14 5 0,-3-7-423,3 0 1,4-6-397,3 0 1,7-8 134,11 2 160,4 4 1016,15-8 0,2 7 0,8-9 0</inkml:trace>
</inkml:ink>
</file>

<file path=ppt/ink/ink2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31:42.4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18 104 8023,'0'-17'434,"0"-1"1,0 7-43,0-1 1,0 7-181,0-7 316,0 8 82,0-3-292,0-1-253,0 6 102,0-6 0,0 10-130,0 4 0,6-2 28,0 7 0,1 9 64,-1 8 1,-4 7 221,4 5 1,-4 4-139,-2 8 1,0 0 83,0 0 0,0 6-126,0-1 1,0-1-101,0-10 0,0 2-19,0-7 0,-2 3-266,-4-10 0,4 3-33,-4-14 0,4 6 157,2-6 1,0 0-430,0-6 1,0-5 150,0-1 0,0-5-303,0 6 88,0-9-51,0 5 103,0-8 144,-7 0 0,5-2-222,-4-4 0,4-5 185,2-12 1,0-4 423,0-8 0,-8-7 0,-1-2 0</inkml:trace>
</inkml:ink>
</file>

<file path=ppt/ink/ink2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31:42.7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87 277 8023,'-18'-7'-600,"1"5"600,0-14 1089,7 14-373,-5-5-383,13-1 1,-6 4-42,8-7-64,0-1-114,8-5 0,3 0-173,12-1 217,12 1 0,3 0-97,9-1 0,6-5 175,11 0-1387,3 0 1141,10 14 1,0-5 91,3 8 0,3 1-717,-8 5 525,-8 7 126,1 11 0,-20 3 14,3 8 0,-12-2-115,-5 1 1,-7 7 74,-9-1 1,-7 1 179,1 5 0,-8-1-21,1 1 0,-10-3 684,-7 3 1,-11 2-636,-6-1 1,-5 5 416,-7-6 1,3 1-517,-8-7 1,0 1 4,-6-1 0,6-1-586,-1-4 0,15-10 272,-3-8 1,12-7-1229,0 2 0,10-4 1438,1-2 0,8-15 0,-3-5 0</inkml:trace>
</inkml:ink>
</file>

<file path=ppt/ink/ink2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31:43.41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398 121 7998,'0'-17'-293,"0"0"1,-2 1 954,-4 5 0,2-3-42,-7 8-236,7-7-44,-11 11 118,5-13-175,-7 13-56,-1-6-38,1 8-19,0 0 0,0 0-9,-1 0 0,1 8-120,0 3 0,-6 12 55,0 6 1,-2 4-91,2 1 0,3 7 407,-3-1-35,4 8-280,2-4 1,5 1 164,1-5 0,7-4-150,-2-1 0,4-2-75,2-5 1,2 3-35,4-8 1,-2 0-342,7-5 1,3-7 28,9 1 0,-4-8-224,4 1 1,-2-3 4,2-2 1,-4 0 221,5 0 0,1-7-308,-2-5 197,0-3 331,-6-3 0,0-5-75,0 0 0,1 6 84,-1 5 1,-5 9 523,-1-3 77,-7-4 4,11 8 0,-13 2 630,4 12-550,4 3-356,-8 2 0,5 1 330,-7-1-208,8 8-327,-6-6 0,6 6-53,-8-7 1,5-1-101,1 0 0,2-2-1003,-2-3 627,-5 3 1,9-13-1431,-4 4 334,-4-4 773,5-2 288,-7 0 516,0-8 0,-7-1 0,-3-9 0</inkml:trace>
</inkml:ink>
</file>

<file path=ppt/ink/ink2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31:43.6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53 7998,'-18'0'103,"7"0"227,-1 0 121,8 0 644,-3 0-316,7 0 168,0 0-373,0-8-347,7 6-150,3-6 1,13 8-81,0 0 0,6-5-2,-6-1 0,8 0-275,-2 6 1,1 0-229,-1 0 0,4-6-1396,-4 0 1904,3 1 0,-5 5 0,-2 0 0</inkml:trace>
</inkml:ink>
</file>

<file path=ppt/ink/ink2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31:43.9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7998,'10'8'-158,"5"-6"1,-7 7 323,3-3 0,5-4 439,-5 4 0,5-2-184,1 1 1,0-1-137,1 8 0,-1-8 103,0 1-189,0 5-627,1 0 238,-1 7 190,-7-8 1,-3 7-427,-7-5 255,0 5 92,-7 1 0,-3 2 95,-7 4 0,-1-3 276,1 3 0,0-4 1114,0-2-657,7 0 232,2 1-862,8-1 0,2-2-118,4-3 1,0-4-289,11-8 0,-2 0-213,14 0 1,-6-2-676,6-4 0,0-4 1175,5-7 0,1 0 0,0-1 0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48:19.8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 53 9916,'-2'-8'-634,"6"0"960,19-3 0,4-3-75,7 9 0,-1-1 561,-4 6 1,7 2-298,-7 4 1,8 3-73,-8 9 0,1 6-222,-1 5 0,2 0-190,-8 6 0,-2-5-89,-9 11 1,-5-3-398,-7 3 0,0-5-197,0 4 1,-2-9 357,-3-2 1,-5-8-383,-7 2 1,-1-4 242,1-1 0,-6-9-334,0-3 1,-2 2 203,2-2 0,2-3 563,-8-8 0,6-7 0,-6-11 0,0-4 0,-5-7 0</inkml:trace>
</inkml:ink>
</file>

<file path=ppt/ink/ink2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31:44.9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53 6526,'0'-10'-16,"0"2"134,0 8-38,0-7-7,0 5 103,7-6 12,-5 8-87,6 0 0,-8-2 106,0-4-34,0 5-80,0-7 23,0 8 2210,0 0-2203,0 8-22,0 1 1,0 8 101,0 1-77,0-1 0,0 0 108,0 1 1,0-1 89,0 0-166,0 8-52,0-6 0,0 6 123,0-7-72,0 7-82,0-6 1,-2 12 36,-4-8 0,4 0 3,-3-6 1,3 2 6,2 4 0,0-9 131,0 3-16,-8-4 259,6 5-346,-5-1 10,7 0-86,0-7 1,0 0-261,0-5 54,0-3-172,0 6 1,1-8-400,5 0 509,-4 0 0,8-2-711,-5-4 0,5-3 30,7-9 875,1-7 0,7-9 0,2-10 0</inkml:trace>
</inkml:ink>
</file>

<file path=ppt/ink/ink2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31:48.1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1 8053,'-10'0'-870,"2"0"730,8 0 275,0 0 0,2 9 22,4 9 0,-4 7 270,4 9 0,1 14 50,-1 4 1,0 6-216,-6 0 1,2 1 41,4 4 1,-5 5-166,5-5 0,-4-1-244,-2 1 1,0-9 117,0-2 1,0-2-170,0-10 0,0-5-196,0-7 0,0-12-260,0 1 186,0-3 59,0-5 538,0-1-288,0-8 0,-2-8-180,-4-3 1,3-1 88,-9-5 1,6 3-239,-5-9 1,5-2 144,-6 2 301,9-7 0,-20 3 0,3-8 0</inkml:trace>
</inkml:ink>
</file>

<file path=ppt/ink/ink2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31:48.3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17 312 8035,'-9'-25'-489,"1"3"465,8-6 0,2 6 407,4-1 1,5 2-173,12-2 0,6 4-37,12-4 0,-1-2 70,12 2 1,-2 6-7,13 5 0,6 6-285,6-5 0,6 7 153,-6-2 1,0 4-257,-6 2 0,0 6 44,0 0 1,-9 9 32,-8 2 0,-4 3-7,-14 8 0,-3 1-182,-14 6 1,-7-1 214,-4 1 1,-8 7-17,-10 4 1,-9-1 167,-19 1 1,1 0-95,-7 6 1,-2-6 24,-9 0 1,3-9-88,-4-3 0,6-1 23,6-10 1,6-2-161,11-10 0,4 3-693,8-8 881,7-1 0,2-5 0,8 0 0</inkml:trace>
</inkml:ink>
</file>

<file path=ppt/ink/ink2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31:47.4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87 8287,'0'-9'573,"8"-7"0,-4 14-401,7-4 1,-5 3 272,5-3-75,1 4 0,5-11-240,1 7 1,-1 0-128,0 6 0,6-2 96,0-4 1,2 4-130,-2-3 1,-2 3 28,8 2 1,-6 0 62,6 0 1,-2 0-373,2 0 0,2 0-89,-8 0 0,5 0-247,-4 0 0,4 0 126,-5 0 1,0 0 519,-5 0 0,-9 7 0,-1 3 0</inkml:trace>
</inkml:ink>
</file>

<file path=ppt/ink/ink2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31:47.5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0 7951,'-8'10'846,"6"-2"-477,-5-8-371,7 0 0,2 0 95,3 0 1,5 0 233,7 0 1,3 0-295,3 0 0,3 0-53,9 0 0,0 0-661,-1 0 0,3 0 681,3 0 0,4-8 0,8-2 0</inkml:trace>
</inkml:ink>
</file>

<file path=ppt/ink/ink2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31:49.5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69 104 8099,'0'-17'-18,"0"0"0,-2 5 404,-3 1 410,3 7-185,-14-12-55,7 14-406,-1-13 337,-5 13-475,13-6 1,-6 18 121,8 7 0,0 16-197,0 13 1,2 0-84,4 6 0,-2 2-50,7 9 1,-5-5-30,6-12 1,-7 2-192,7-8 1,-6 1-113,5-7 0,-1-7 184,1-4 1,5-3 14,-5-3 0,5-8 76,1-3 1,0-4 252,0-2 0,1-8 0,-1-9 0,0-10 0</inkml:trace>
</inkml:ink>
</file>

<file path=ppt/ink/ink2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31:50.2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120 536 8094,'0'-9'615,"0"1"23,0 8-568,0 0 3,0-8 0,0 5-46,0-9 0,0 6 173,0-5-240,0-8 0,2-1-204,4-3 0,-3-4-385,9-1 435,-8-5 0,3 0 61,-7 4 0,0-3 10,0 3 0,-2-2 177,-3 2 1,1-1-164,-8 7 0,3-1 367,-3 7 1,-1 6 64,7-1-19,-7 8 33,11-11-28,-6 13-237,0-6 0,6 10 7,-3 4 1,3-2-135,2 7 1,0 3 83,0 9 0,-6 2 16,0 4 1,0 9 21,6-3-37,0 11 0,0-8 33,0 8 0,0-1 0,0 1 0,0 2-188,0-8 58,0 8 1,0-11 49,0 3 0,0-4-144,0-1 0,0-8-36,0-4 0,0-4-123,0-2 346,0-7-196,0-2 538,0-8 0,-2 0-140,-3 0 1,3-8-1,-4-3 0,2-5-121,-2-1 1,4-8-15,-3-4 0,9 2-423,1-2 1,9 1 198,-3-7 0,10 8-216,2 4 1,6 4 126,-6 2 1,6 5-22,-6 0 0,6 9 156,-6-3 1,6 4 14,-6 2 1,-6 2-37,-5 4 0,-3-3 34,3 9 0,-4 0 137,-8 5 1,0 0-58,0 0 0,-2 1 62,-4-1 0,-9 6-64,-8 0 0,-2-2 220,1-9 0,3 3-21,-7-3 0,6-5-28,-1-1 0,4-4 165,2-2 322,0 0-543,7 0 23,-5 0 0,15 2-382,0 4 0,1-4 122,11 3 1,1-3 195,11-2 1,-5 2-14,4 4 0,-4-4-3,-2 4 1,-1-2-22,-5 1 1,5-3 170,-5 4 0,-1-4-541,1-2 224,1 8-799,5-6 643,0 5 1,-5-7-1004,-1 0 796,-7 0 0,6 0 466,-4 0 0,-4 0 0,5 0 0</inkml:trace>
</inkml:ink>
</file>

<file path=ppt/ink/ink2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31:50.4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8086,'0'-9'175,"2"1"6,4 8 0,-3 0-189,9 0 1272,7 15-791,0-3 0,20 22 457,-5 1 1,3 7-390,-8 10 1,3 0-267,-3 0 1,-4 6-11,-2-1 0,-9 3-303,-3-3 0,-7-3-345,2 4 1,-6-4-425,-6-3 1,-5 9 461,-12 3 345,-4 5 0,-16 1 0,-1 0 0</inkml:trace>
</inkml:ink>
</file>

<file path=ppt/ink/ink2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31:52.5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208 381 8028,'10'0'601,"5"0"-386,-5-7 0,7 3 150,0-8 0,-5 8-163,-1-1 1,-5-3-31,6 2 1,-7-5-71,7 5 1,-6-6-248,5 6 17,-7-7 1,6 5 139,-5-3 1,-3 1 79,4 4 30,-4 5 56,-2-15 1,2 12-83,4-7-42,-4 7 1,7-10 42,-3 9-179,-4-9 1,11 10-118,-7-7 0,0 5-51,-6-5 148,0 7 1,2-10-58,4 9 151,-5-1 1,7 4-37,-8-4 36,0 4 60,0-13 108,0 13 0,-2-8 28,-4 5-121,5 3-99,-7-6 91,8 8-75,0 0 1,-2-6 35,-4 0-22,4 1-42,-5 5 6,7 0 87,0-8 1,-2 6-39,-4-4 233,4 4-207,-6 2 5,8 0-41,0 0-23,0-7 34,0 5 195,0-6-196,0 8 0,-2 0 35,-3 0-24,3 0 0,-6-2 19,8-4 34,0 4-5,0-5-157,0 7 127,0 0-102,-8 0 100,6 0 4,-5 0-1,7 0 222,0 0-290,-8 0 77,6 0-46,-6 0 44,8 0 154,0 0-135,-7 0-49,5 0 34,-6 0-33,8 0-637,0 0 733,0 7-40,0-5 51,0 6-231,0-8 1406,0 0-1406,-8 0 1,5 0 67,-9 0 0,6 0 10,-5 0 1,5 0 9,-6 0 1,1 2 12,-6 4 0,5-2-11,1 7 0,-1-5 90,-5 5 1,-1-5-22,1 6 1,6-3 133,-1 3 0,1 3-7,-7-3 0,7 1-124,-1-1 0,6 3 32,-5-3 1,1 9-1,-1 2 1,1 0-128,4-6 1,4 6 113,-3 0 1,3 2-12,2-2 1,-6-2 2,0 8 0,0-6-5,6 6 1,0-8-41,0 2 1,2-3-5,4-3 1,-4 0-156,4 0 1,2 1 112,-3-1 1,3-5-99,-2-1 1,1-5 12,5 5-158,3-7 1,-5 4-16,7-8 1,1 0-18,-1 0 0,0-2 33,0-4 0,8-3 138,4-9 1,-2 1-224,2 0 0,-8-1 109,2 1 1,-4 0 127,-1 0 1,-1 5-316,0 0 573,1 9-63,-1-5 1,-6 8-17,1 0 1,-6 6 79,5-1 0,-7 9 286,2-3 0,1-1 204,-1 2 1,6-1-229,-6 6 0,-1-5 421,-5-1-480,8 1-586,-6 5 238,6 1 0,-7-9-375,5-3-318,-4-4-930,6-2-461,-8 0 790,0 0-161,-8 0 1454,6-8 0,-13-1 0,5-9 0</inkml:trace>
</inkml:ink>
</file>

<file path=ppt/ink/ink2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31:52.8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122 121 8028,'-18'-7'-135,"1"-3"261,0-7 0,1 5 569,5 1-220,-5 7 0,13-4 285,-9 8-56,8-7-144,-3 5-488,7-6 200,0 8 101,0 0-130,7 0 1,-3 0-35,8 0-16,-1 0 1,12 0-112,0 0 1,8 0 89,-2 0 1,4 0-160,1 0 0,1 0 94,-1 0 0,3-2-326,3-4 1,-3 4 164,3-3 1,-5-3-367,-7 2 1,3 0-322,-8 6 0,0 0-1705,-5 0 2446,-1 0 0,-8 0 0,-1 0 0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48:19.9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20 9971,'6'-14'0,"0"9"0,-4 10 0,-6 11 0,-8 7 0,-3 6 2515,-2 3-3225,-1 3 1,7 1 491,-1 5 1,8-5-426,-1 5 0,3-7 643,2-5 0,0 4 0,0-6 0</inkml:trace>
</inkml:ink>
</file>

<file path=ppt/ink/ink2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31:53.2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171 0 8046,'-9'8'120,"-5"-4"114,9 8 0,-13 1 36,7 10 0,-14 4 93,7 8 0,3 5 11,4 0 0,1 8-143,-2-2 0,-1-1-189,7 1 1,2-10-364,10-1 0,4-1-492,7-5 1,8-6 812,4-5 0,4-9 0,1-9 0</inkml:trace>
</inkml:ink>
</file>

<file path=ppt/ink/ink2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31:53.9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18 485 7966,'0'-10'0,"2"-3"-327,4 7 0,4-8 172,7 3 0,-2-5 275,-3-1 0,3 0-133,-3 0 1,3-6 132,2-1 1,1 1-296,-1 6 1,-6-8 62,1-4 1,-8 4-90,2 2 1,-5-4 100,-1-1 0,0 3 164,0 2 1,-5 3 115,-1 3 1,-8 7 110,3 5 0,1-3 205,-1 2-90,-1 0 1,-5 12-130,0 0 1,5 9-53,1 3 1,1 1-107,-1 10 1,1-1 72,4 7 0,2 5-122,-7 1 0,7 7 96,-2-2 0,2 4-28,-1 2 1,3 0-109,-4 0 0,4-1-200,2 1 0,0-8-87,0-3 0,0-5 142,0-1 1,0-2-342,0-5 1,2-5-89,4-11-121,-4 3 477,5-13 453,-7 6 0,0-18-231,0-7 0,0-4 64,0-14 1,2 3-95,4-14 1,4 1 60,7-1 0,2 4-101,4 7 1,2 3 79,4 3 0,4 6-16,-5 11 0,3 3 14,-2 3 0,2 4 72,-8-4 0,6 6-71,-6 6 12,0 4 1,-8 7-93,-3 0 1,-5 1 81,-7-1 0,0 2-218,0 4 1,-13-4 71,-4 4 1,-7-3-119,1-3 0,2-2 184,-8-3 1,6 1 677,-5-7-495,6 0 0,-3-6 482,8 0 514,8 0-378,1 0-644,8 0 1,4 0 126,7 0 1,1 0-84,11 0 0,-4 5-101,-2 1 1,6 6-267,0-6 0,1 5 64,-7-5 0,6 5-92,0-5 0,0 8-772,-6-3 1,1-3 450,-1-2 0,0 1 550,0-1 0,1 0 0,-1-6 0</inkml:trace>
</inkml:ink>
</file>

<file path=ppt/ink/ink2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31:54.0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8004,'11'8'252,"1"3"0,-1 10 414,7 3 1,-1 4 310,0-5 0,-5 6-392,-1-6 0,-5 8 635,6-2 0,-9-2-563,3 2 1,-4-1-1069,-2 7 0,0 0-40,0-1 1,0 1-184,0-1 1,-8 1 633,-3-1 0,-12 1 0,-4 0 0</inkml:trace>
</inkml:ink>
</file>

<file path=ppt/ink/ink2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31:54.4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70 11602,'18'-8'1233,"-1"6"-779,0-4 0,8-1 1,4-1 231,4-2 0,7 6-350,1-1 0,-1 1-270,-6-2 0,1 4-508,0-4 0,-1 5-744,1 1 0,-3 1 1186,-3 5 0,-4 4 0,-7 7 0</inkml:trace>
</inkml:ink>
</file>

<file path=ppt/ink/ink2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31:55.2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1 139 7994,'0'-12'0,"0"1"257,0-1 0,0-5 195,0 0 36,0 0-8,0-1 259,0 1-113,0 7-361,0 3 0,0 9-99,0 3 0,0 9-106,0 15 1,6 7 233,-1 16 0,1 13-68,-6 5 0,0 3-337,0-4 0,0 4 137,0-4 1,0 4-790,0-10 1,0 1 261,0-7 1,0-7 13,0-15 0,6-8-2,0-4 0,1-12-361,-1-5 0,-2-6-8,7-6 858,-7-3 0,4-24 0,-8-3 0</inkml:trace>
</inkml:ink>
</file>

<file path=ppt/ink/ink2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31:55.5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52 156 7994,'-8'-18'0,"-3"1"0,3 6 397,2-1 0,-1 6 406,1-5-569,0 7 1,8-10-54,4 9 1,5-7 21,12 6 1,6-5-150,11 5 0,7-5 83,10 5 1,7 0-157,11 6 0,-10 0 52,4 0 0,0 2-26,0 4 0,3 5-14,-15 12 0,-7-2-86,-10 8 1,-5 0-13,-6 6 1,-12-1-110,-11 1 1,-6 1-37,-6 5 1,-11-3 11,-12 8 1,-17 0-338,-6 6 1,-11-6 219,-1 0 0,-3-7-141,-2 1 0,9-11-145,8-6 641,8-11 0,17 3 0,2-5 0</inkml:trace>
</inkml:ink>
</file>

<file path=ppt/ink/ink2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31:56.1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416 122 8074,'0'-18'0,"-6"7"-171,0-1 0,-5 7 70,5-7 1,-7 2 812,1-1-442,-3-5 0,-3 15 80,1-5 0,0-2-140,-1 2 1,-5 1 88,0 5 0,0 1-85,6 5 0,-6 4-62,0 7 0,-2 8-45,2 4 1,4 6-127,-4 5 1,5-2 87,7 8 1,-3-5 1,9 5 0,-1-6-14,6 6 0,0-9 37,0-3 0,2-1-309,3-10 0,5 0-106,7-5 1,1-3-105,-1-4 1,8-3 75,4-8 1,2 0-109,-3 0 0,5-8 52,-4-3 1,3-4 70,3-3 0,-8 1 202,-4 0 0,-4-1-429,-1 1 750,-1 0-151,-8 7 591,-1 2 0,-8 10-26,0 4 1,0 4 226,0 7 0,0 6-380,0 0 0,-2 6 17,-4-6 1,5 6-361,-5-6 1,4 0 93,2-6 1,6 1-819,-1-1 1,7-6 394,-6 1 0,1-8-887,-1 2 0,-2-5 1109,7-1 0,-7-15 0,4-4 0</inkml:trace>
</inkml:ink>
</file>

<file path=ppt/ink/ink2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31:56.3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9444,'0'10'155,"8"-2"0,2-8 193,7 0 0,6-2-12,0-4 0,8 4-244,-2-4 0,3 4-203,3 2 1,-1 0-728,1 0 0,-2 2 151,-5 4 687,5-4 0,-6 13 0,8-5 0</inkml:trace>
</inkml:ink>
</file>

<file path=ppt/ink/ink2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31:56.5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0 9340,'-2'20'1371,"-4"3"0,2-2-778,-7 8 1,7-6-240,-2 6 1,-2-6-316,3 5 1,-1-4-222,6 4 1,0-7-444,0 3 0,0 1 625,0-2 0,0 0 0,0-6 0</inkml:trace>
</inkml:ink>
</file>

<file path=ppt/ink/ink2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31:56.9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86 87 7929,'0'-12'142,"0"1"0,0-1 269,0-5 1,0 5 204,0 1-23,-7 7-280,5-4 0,-8 8 106,4 0 1,3 10-370,-9 7 1,6 10 26,-5 13 1,5 5-17,-5 6 1,7 1-97,-2 0 1,4 0-298,2 0 1,0-8-235,0-4 0,8-3-1533,3-2 2099,5-1 0,1-7 0,0-2 0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48:20.1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52 170 8151,'-9'-37'2275,"1"4"1,10 16-2035,4 0 1,-2 0-194,7-1 569,-7 9 836,4-7-1291,-8 14 1,0-1-531,0 14 0,-2 8-32,-4 16 1,2 1 307,-7 5 0,5-3-1500,-6 8 0,8-2 776,-1 3 0,-3-7-1019,2-11 1835,0 3 0,14-12 0,2 5 0</inkml:trace>
</inkml:ink>
</file>

<file path=ppt/ink/ink2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31:57.6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1 571 7929,'8'-11'1208,"3"-1"1,1 1-1878,5-7 0,-4 1 294,11 0 0,-5-6 167,-2 0 0,2 0 44,4 5 1,-5-7-148,-1-3 1,0 1-28,-5-2 0,-5 0 190,-1-6 1,-4 1 147,-2-1 0,-2 6-36,-4 1 1,3 7 35,-9-3 0,0 7 163,-5 6 0,6-3 200,-1 8 0,6 1 586,-5 5-675,7 0 1,-6 0 19,5 0 1,3 7 39,-4 5 1,-2 11-69,2 6 1,1 3-64,5 3 1,-6 5-150,0 1 1,0 5 54,6-6 1,-5 8-119,-1-2 0,-2-1-298,2 1 0,5-6 201,-5 6 1,-2-7-127,2 1 0,1-6 65,5-5 0,-2 2-653,-4-8 539,4 0 1,-6-11-216,8-1 549,0-7 243,0 4 0,0-10-76,0-4 0,0 2-72,0-7 1,0 5 63,0-6 1,0 1 10,0-6 1,2-7-339,4 1 0,4-5-113,7 5 0,8-6-155,4 6 0,-2-6 139,1 6 1,1-6-63,6 6 1,-3 2 214,-3 9 0,2-1-95,-8 7 0,0 0 360,-6 6 0,1 0 7,-1 0 346,0 0-330,1 8 1,-9 2 36,-3 7 1,-4 0-164,-2 0 0,-8 3-125,-3 3 0,-10-4-40,-3 4 1,-4-4 80,5-1 0,-2-7 51,2 1 0,3-9-33,-3 3 0,4-4 468,2-2 1,-1 0 275,1 0 96,8 0-383,1 0-221,8 0 29,0 0 0,8 6-268,3 0 1,-1 7 11,1-1 0,-1 3-104,1 2 1,5-5 35,-5-1 0,-1 1 63,1 5 1,-1-5-807,2-1 0,3-5-666,-4 5 1463,5-7 0,1 4 0,0-8 0</inkml:trace>
</inkml:ink>
</file>

<file path=ppt/ink/ink2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31:57.8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 7945,'0'11'638,"0"1"1,6 1-182,0 10 1,7 4 136,-1 8 0,-3 1-115,3 5 0,-8-3-62,2 8 1,-5 0 165,-1 6 0,0-6 301,0 1 1,0-1-1021,0 6 1,-13-1-865,-4 1 1000,-20 8 0,1 9 0,-16 10 0</inkml:trace>
</inkml:ink>
</file>

<file path=ppt/ink/ink2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31:59.2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11445,'0'-10'1021,"7"2"-834,5 8 0,-1 0-81,7 0 0,-11 2-123,11 4 1,-5-4 70,5 4 1,-1 3-347,0 3 1,-5-3 148,-1 3 0,-7 0-161,2 5 0,-4 2 121,-2 4 1,0-2 84,0 8 1,-8-6 98,-4 6 1,-3-8 163,-2 2 1,1 2 305,5-2 1,1-2-209,5-9 1,3 3-20,-4-3 1,4 3-49,2 2 0,0-5-228,0-1 0,2-5 50,4 6 1,-3-8-115,9 1 1,1 3-104,10-2 0,-1-2-333,6-10 1,1-4-547,6-7 0,-1-2 456,1-4 1,0-2-966,-1-4 1587,-7-4 0,6 6 0,-6-7 0</inkml:trace>
</inkml:ink>
</file>

<file path=ppt/ink/ink2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31:59.8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122 415 8089,'-8'-17'-345,"6"7"1,-6-5 339,8 3 0,0 3 70,0-3 1,2 1 66,4-7 0,9 1-92,8 0 0,8-6 182,-2 0 0,4-2-101,1 2 1,3 3 31,3-3 0,-1 0-61,7 6 0,-2-4-11,2 9 1,4-3 45,-4-2 0,2 7 159,-2 4 0,4-1-380,-4 1 0,-1 0 71,1 6 1,-6 2-19,6 4 1,-7-2 96,1 7 1,-4-5-196,-1 6 0,-2-1 5,-5 6 1,5 1-14,-4-1 0,-2 6 127,2 0 1,-8 2-6,2-2 1,-2-2 110,2 8 1,-4-2-67,4 2 1,2 3 92,-2-3 1,0-2-102,-5 2 0,-7 0 186,1 5 1,-6 1-75,5 0 0,-7-1-42,2 1 0,-4 1-78,-2 5 1,-2-5 0,-4 4 1,-4 3-117,-7-3 0,-8 8 90,-4-2 0,-3 2-28,-3-2 0,-2 4 40,-3-4 1,2 2 55,-8-1 0,7 1 59,-1-8 1,-3-7 194,3-10 0,0 0-145,5-6 0,1 2 115,-1-13 0,0 0-167,1-6 1,-3 0 34,-3 0 1,3-2-59,-3-4 1,-4-4 54,-2-7 1,2-2-138,-2-4 1,5 2 68,-5-8 1,6 6-122,-6-6 0,5 8 85,-5-2 0,8-2-90,-3 2 0,5-2 51,1 2 0,3 4 43,3-4 0,4 3 117,7 3 0,1 0-113,0-1 1,7-1 10,5-4 0,3-2-144,2-4 0,3-9-227,9 3 0,1-5 72,16 0 1,2-3-207,9-3 1,5-4-22,6 4 1,1 4 146,0 2 0,0 3-1219,0 2 1357,0 1 0,0-1 0,0 1 0</inkml:trace>
</inkml:ink>
</file>

<file path=ppt/ink/ink2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32:01.3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18 173 8212,'7'-17'-266,"-5"7"-222,6-5 640,-8 5 621,0-7-526,0 0 0,0 5 503,0 1-238,0 7-283,8-12 1,-6 12 23,3-7 251,-3 7-433,-2-11 50,0 13-141,0-6 1,2 8-70,4 0 1,-4 2 135,4 4 0,-4 3 155,-2 9 1,0 9-128,0 7 1,-2 8 130,-4 10 0,4 6-5,-4 0 0,-1 7 57,1-2 0,0-1-194,6 1 1,0-7 27,0 2 0,0-6 16,0-6 1,0 2-101,0-8 0,0-5-276,0-7 1,0-6 116,0 1 1,0-4-253,0-2-104,0-7-189,0 5 340,0-13 256,0 6 0,0-10-215,0-4 0,0 2 116,0-7 1,0-1-448,0-5 0,0-2 194,0-4 0,0 1-114,0-6 0,0 1 566,0-2 0,-15-11 0,-4 3 0</inkml:trace>
</inkml:ink>
</file>

<file path=ppt/ink/ink2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32:01.6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1 327 8212,'0'-11'0,"0"-1"-117,0 1 1,0-7 133,0 1 0,2 2 91,4 3 0,-3-3 49,9 3 1,5-3-11,6-2 1,2-1-15,-2 1 1,4-6-3,8 0 1,5 0-140,1 5 1,1 3 145,-2 4 0,4 1-149,8 4 1,0 4 116,0-3 0,-2 10-1,-4 7 0,2 3-8,-8 2 1,1 7-5,-7-1 0,-1 7 6,-4-1 0,-6 2 5,-11-2 1,1 3 50,-7-3 1,-1 4-45,-5 1 1,-9 7 71,-8-1 0,-8 1-69,-10-7 1,-1 1-118,-5-1 1,-1-1 42,-4-4 0,-4 2-164,4-8 1,3-2 157,3-10 0,5 3-119,7-9 1,3 1-1423,7-6 1094,9 0 1,5-7 412,15-5 0,9-3 0,14-3 0</inkml:trace>
</inkml:ink>
</file>

<file path=ppt/ink/ink2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32:02.3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53 8217,'0'-18'102,"0"9"0,0-1 758,0 4-258,0 4-186,0-5-208,0 7 0,0 2 58,0 3 0,0 7-31,0 11 0,6 4-101,0 8 0,0-1 145,-6 1 1,0 1-100,0 5 0,0-7 25,0 1 0,2-3 4,3-9 0,-3 2-486,4-1 0,-4-11-627,-2 4 1,2-5 340,4-1 1,-4-1-369,3-4 1,-1-4 94,2 3 0,-4-5 836,4-5 0,11-5 0,2-7 0</inkml:trace>
</inkml:ink>
</file>

<file path=ppt/ink/ink2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32:02.6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537 1 8217,'9'0'251,"-1"0"0,-10 1-159,-4 5 0,-3-2 173,-8 8 0,-7-1-242,1 6 0,-7 3 38,1 3 0,-4-2-442,-1 8 1,-1-6 181,0 5 0,1-4-16,-1 4 1,1-6 218,-1 1 1,8-6-47,4-6 82,-4 5 307,8-7-82,-6 1-215,15-2-155,3-8 157,7 0 1,7 5 78,5 1 0,3 6-24,3-7 0,5 9 144,0-3 1,6-1-231,-6 2 1,7-7 5,-1 7 0,-2-6-211,2 5 0,-2-5 104,2 5 1,3-7-1157,-3 2 1236,4-4 0,-6 6 0,-2 1 0</inkml:trace>
</inkml:ink>
</file>

<file path=ppt/ink/ink2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32:03.0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8267,'9'0'405,"-1"0"0,-8 2 188,0 4-280,0 3 0,6 9 15,-1-1 0,1 0 112,-6 0 0,0 1-451,0-1 84,0 0 1,0 1 120,0-1-216,0 0-1122,0 0 651,0 1-167,0-9 428,0-1 1,0-10-112,0-4 1,2-5 38,4-12 1,-2 4 113,7-4 1,1 1 3,5-1 1,2 4 19,4-4 1,-4 12 211,5 5 1,1 4-46,-2 2 1,0 2 506,-6 4 0,0 3-265,1 8 1,-1 1 406,0-1 0,-2 2-240,-3 4 0,1-4-29,-7 5 1,2-11 76,-2-1-588,-4-1-749,5 6 0,-5-7 149,4-4 730,-4-4 0,13-10 0,-5-2 0</inkml:trace>
</inkml:ink>
</file>

<file path=ppt/ink/ink2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32:04.3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87 5854,'0'-11'18,"0"-1"-15,7 8 282,-5-4-149,6 1 208,-8 5-124,0-13 12,0 13 28,0-6 275,0 0-45,0 6-199,0-5 98,0 7-237,0 0-80,-8 0 1,4 0 33,-7 0 1,7 7-23,-2 5 1,-1 11 68,1 6 0,-6 5 3,7 7 0,-1 5 14,6 11 0,0-3-44,0 4 0,2-4-362,3-2 0,5-6 119,7 0 1,3-8-704,3 3 1,-2-7 78,8-5 741,-1-4 0,15-8 0,1 0 0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48:20.7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0 294 8151,'33'-32'79,"-4"3"0,2-2-79,-8 8 0,0-6 1088,-6 6 1,2 0-431,4 6 1,-2 2-349,8 3 0,-6-1-143,6 7 0,-6-6-151,6 7 1,-6-3 6,6 2 0,-2 4 170,2-4 1,-3 5-481,-3 1 0,-3 0 209,3 0 1,-4 0-268,-2 0 0,-5 0 8,-1 0 114,-7 0 89,12 0 1,-15 1 21,5 5 0,-2-4-357,2 4 207,-4 3 172,5 1 1,-7 2 18,0-1 0,0-5-117,0 5 203,8-7-27,-6 12 143,6-7 0,-8 3-84,0-1 0,2-5-23,3 6 1,-3-7 200,4 7-177,-4-1 1,-2 7 12,0-1 1,6 0-12,0 1 0,1 1 14,-1 4 0,-2-4 42,7 4 0,-5 4 7,6 2 0,-9-2-18,3 2 0,2 1 117,-2 11 1,-1-3 205,-5 8 0,0 0-121,0 6 0,0 2 135,0 4 0,0-5-63,0 5 0,-1 2-314,-5-3 1,4 14-53,-4-1 1,-2-5-209,3-7 0,-1-5 161,6-1 0,0-8-17,0-3 0,0-10 183,0-3 0,0-12-112,0 1 1,-2-9 445,-4 3-251,4-7 66,-5 4 1,-1-10-269,-4-4 0,-3-4-346,-2-7 0,-2 0 170,-5 0 1,3-3-34,-8-3 0,3-4-551,-3-7 1,-6-1 322,1 1 0,-1-1-828,-5 0 1,-3 7 1261,3-1 0,-8 0 0,4-6 0</inkml:trace>
</inkml:ink>
</file>

<file path=ppt/ink/ink2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32:05.0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70 588 8148,'1'-15'-567,"5"3"0,-2-3 474,8 4 1,-7-11 283,7-1 0,-1-7-23,7 1-195,-9-4 1,1-1-7,-4-1 1,-4 0 3,3 1 1,-3-7 128,-2 1 0,-7 2-117,-5 9 0,2-2 437,-1 8-104,-1 0-157,-5 6-66,0 7-65,0 2 1,5 8-9,0 0-36,9 0 1,-7 6 8,4 0 1,4 13-37,-3-2 1,3 12 203,2 0 0,0 6-104,0 5 0,-2 4 106,-4 8 1,4 0-7,-4 0 1,4 0 110,2 0 1,0-2-178,0-4 0,0 2-12,0-8 1,0 0-86,0-5 0,0 0-241,0-1 0,0-7-46,0-4 0,0-4-43,0-1-7,0-9 52,0 7 334,0-14 0,0-4-32,0-16 0,0-7-32,0-9 0,0-1 114,0 1 1,0-7-68,0 1 1,2 0-30,4 5 1,-2 2 4,7 4 0,1 4-117,5 8 0,6 2 46,0 3 0,6 5-28,-6 7 1,6 0 87,-6 0 1,0 2 3,-6 3 1,5-1 24,-5 8 0,2-1-58,-13 6 0,5 1-92,-5-1 1,0 0 100,-6 1 1,-2 1-256,-4 4 0,-5-4 1,-12 4 0,3-4 5,-3-1 0,-2-3 312,2-3 1,-5-5-57,4-7 1,1 0 161,6 0 0,2-2 182,3-3 0,-1-5-3,7-7 1,-2 5-62,3 1 0,3 5 210,-4-6 0,6 8-137,6-1 0,-3 3-104,9 2 0,0 6-53,5-1 0,0 9-6,0-3 0,1 5-224,-1 1 0,2-2 47,4-3 1,-4 3-73,5-3 1,-5-3 95,-2 3 0,0-6-1448,1 5 815,7-7 0,-6 4-653,4-8 1271,-4 0 0,-9 0 0,-3 0 0</inkml:trace>
</inkml:ink>
</file>

<file path=ppt/ink/ink2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32:05.3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8000,'8'17'2189,"4"0"-1839,-5 8 1,9 0 114,-5 4 1,5 4-181,1-5 0,-6-1 63,1 2 0,-6-2-318,5 2 1,-7 2-408,2-8 1,-4 7-227,-2-1 1,0 6-1655,0 5 2257,-8-3 0,-9 13 0,-10-6 0</inkml:trace>
</inkml:ink>
</file>

<file path=ppt/ink/ink2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32:05.7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7872,'17'5'922,"0"1"1,1 0-214,-1-6-401,8 0 0,-6 0-57,4 0 1,2 0-1,-2 0 1,2 0-363,-2 0 0,-3 0-95,3 0 0,-4 0-779,-2 0 0,-5 0 151,-1 0 834,-7 0 0,4 8 0,-8 1 0</inkml:trace>
</inkml:ink>
</file>

<file path=ppt/ink/ink2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32:05.8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16 1 8073,'-7'17'1644,"5"0"1,-4-1-1261,12-5 0,9-3-353,8-8 0,8 0 192,-2 0 1,3 0 14,3 0 1,0-2-1447,-1-4 0,8-1 1208,5-5 0,2-11 0,3 4 0</inkml:trace>
</inkml:ink>
</file>

<file path=ppt/ink/ink2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32:09.0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53 762 8159,'-27'0'1313,"9"0"64,11 0-1018,14 0 1,3 0 226,7 0 0,3-8-221,3-4 0,3-9-317,9-2 1,0-8-6,-1 3 1,1-11-301,-1-1 1,-1-1 104,-4 7 0,2 1-129,-8 4 0,-6-7 66,-5 7 1,-9-7 15,3 7 0,-4-4 176,-2-2 1,0 3-52,0 3 0,-8-2 91,-3 8 0,1-6 17,-1 6 0,-1 2 262,-5 10-147,0-5-118,-1 14 73,1-5-73,0 7 1,1 7-111,5 5 1,3 11 119,8 6 1,-6 11-5,1 6 0,-1 0 67,6 6 1,-2-2 136,-4 14 0,4-9-93,-4 3 0,-1-4 114,1-2 0,-6-1-397,7 1 1,-3-6 103,2 1 1,4-7-52,-3 6 0,-3-13 55,2 1 0,-2-5-139,3 0 1,3-4 120,-4-8 1,2-1-269,-2-5 431,4 4 1,-7-13-88,3 4 225,4-4-240,-6-2-133,8 0 0,0-2-10,0-4 1,0 1-242,0-13 1,2 3 66,4-14 0,6 0-230,11-5 1,-2-3 107,8-3 1,-6 3-35,6-3 1,-1 4 197,7 1 0,0 0-26,-1 1 1,1 7 371,-1 4 0,-5 4 34,0 1 1,-8 3 35,2 3 1,-4 5 118,-1 7-55,-1 0 1,-6 0-58,1 0 1,-8 7-75,2 5 1,-6 5-129,-6 6 0,-6-2 74,-11 8 1,2-6-220,-8 6 0,1-8 51,-7 2 0,0-3 91,1-3 1,-1 0 108,1 0 0,1-7 171,4-4 0,4-4 81,8-2 0,0 0 81,-1 0 80,9-8-339,1-2 1,8-1 12,0-1 1,2 8-32,4-1 1,3 3 109,9 2 1,5 2-39,0 3 1,7 3 6,-1 4 0,-4 3 37,-2-3 0,2 3-85,-2 2 0,0-5-117,-5-1 1,-1 1 94,0 5 1,-1-5-686,-5-1 0,4-1-41,-3 1 0,-2-1-321,1-4 1,1-4 274,5 3 1,0-3-889,1-2 1527,-1 0 0,8-15 0,2-4 0</inkml:trace>
</inkml:ink>
</file>

<file path=ppt/ink/ink2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32:09.2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53 8159,'-10'-8'616,"-5"-2"0,11-1-59,-7-1 0,5 8-153,-6-1 1,6 3 85,-5 2 1,5 4-94,-5 7 1,5 10-293,-6 20 1,3 3 41,-3 8 1,-1-2-165,7-4 0,0 8 113,6-8 0,0 6-103,0-12 0,8 0-1035,3-5 1,12-6 132,6-1 909,4-14 0,9 9 0,2-13 0</inkml:trace>
</inkml:ink>
</file>

<file path=ppt/ink/ink2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32:10.0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35 621 8089,'-11'0'0,"-1"0"1781,8 0-1311,-3 0 1,7-8-435,0-3 0,7-4-93,5-3 0,9-1-285,2-4 1,2-4-461,-2-7 0,-4-1 445,4 0 1,2 1-232,-2-1 0,-2 1 257,-9-1 0,-4-1 331,-8-5 0,0 7 0,0-1 0,-2 2 0,-4 10 0,2 2 135,-7 10 32,-1-5 1,-5 14 374,0-3 1,5 5-201,0 5 1,3-1 8,-3 8 1,-3 5-89,3 6 1,3 8-76,-3-2 1,7 3 48,-7 3 1,8 7-46,-2 4 1,4 2-1,2-2 1,0 4 39,0-4 1,-5-1-220,-1 1 1,0-8 109,6 3 1,0-1-420,0-6 1,0 5 184,0-10 0,0-4-115,0-2-1,0-4-349,0-2-440,0 1 389,0-9 298,-8-1 0,7-18 52,-5-7 1,4-4 59,2-14 1,2 4 213,4-9 0,3-2-93,8 2 0,3-1 74,3 7 1,-2 1 62,8 4 1,-2 0 111,1 12 1,3 2-32,-8 9 0,0 4 204,-5-4 0,-1 6 194,0 6 1,-1-2-210,-5 7 1,-1 1-62,-5 5-89,-3 0 0,6 1-198,-8-1 0,-2 6-55,-4 0 0,2 0-283,-7-6 1,-2 1 148,-11-1 1,3-5-53,-7-1 0,4-5 256,-4 5 0,6-7-92,-1 2 1,4-4 248,2-2 1,5 0 6,1 0 691,7 0-205,-4 0-1,8 0-269,8 0 0,2 2 82,7 4 1,0-3-184,1 9 1,5-6-38,0 5 0,0-7-133,-6 2 1,0 2 58,1-3 0,5 3-533,0-2 0,0-4-185,-6 3 1,0-3-1538,1-2 1521,-1 0 588,0 0 0,0 8 0,1 2 0</inkml:trace>
</inkml:ink>
</file>

<file path=ppt/ink/ink2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32:10.3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8089,'0'10'1779,"0"-1"-792,0-3-61,8-4-446,2 6 1,7-8-150,0 0 1,1 0-52,-1 0 1,0 0-46,0 0 1,3 0-388,3 0 0,-4 0-152,4 0 0,-4 0-355,-1 0 0,-1 0-436,0 0-1067,0 0 2162,1 0 0,-1 7 0,0 3 0</inkml:trace>
</inkml:ink>
</file>

<file path=ppt/ink/ink2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32:10.5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1 9051,'0'9'899,"0"-1"0,0-6-213,0 4 0,0-2-191,0 7 0,0 1-189,0 5 1,0 2-49,0 4 1,0 4-110,0 8 1,0-1-129,0 1 0,0-3 50,0-3 1,-6 4-175,1-4 1,-1-2-1324,6 1 1,0-4 144,0 4 1281,-8-6 0,-2 10 0,-7-5 0</inkml:trace>
</inkml:ink>
</file>

<file path=ppt/ink/ink2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32:10.8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8047,'0'-10'818,"2"2"-382,4 8 0,5 8 23,12 4 1,-1 5 241,6 6 0,-5 4 20,6 8-399,-8-1 1,4-5-152,-7 0 1,-1 0-125,0 5 0,-1-5-708,-5 0 1,-3 0 491,-8 5 0,-4 3-2367,-8 3 2536,1-3 0,-29 13 0,3-6 0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48:21.6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1 191 8151,'17'-14'0,"0"-3"0,-5-4 410,-1 3 1,-1 1 57,1 0 0,3 0 27,-8-1 1,1 3 506,-1 3 447,-4-3-661,6 13-382,-8-6-894,0 8 0,0 2 395,0 4 1,0 4-486,0 7 0,-2 2 179,-4 4 0,4-4-121,-4 5 0,4-5-4,2-2 0,2-5-181,4-1 0,4-7 556,7 2 0,2-4-32,4-2 0,2 0 337,4 0 1,2 0-171,-8 0 1,0 2 561,-6 3 239,0-3 623,1 6-955,-9 0 0,-3-1 84,-12 5 1,-3 3-493,-9-3 1,-1 3 64,-4 2 0,-4 1-387,-7-1 1,1 0 184,4 1 0,-3-3-82,3-4 0,4 3-59,2-8 0,3-1-424,3-5 77,0 8 258,7-6 1,5 4-310,10-12 1,5 2 217,7-7 1,0 7 383,1-2 0,1-2-147,4 3 0,-4-1 141,4 6 0,-9 0 143,-3 0 203,1 0 0,-1 2-52,1 4 0,-8-3 246,1 9 0,-5-1-28,-5 7 1,-3-1-162,-4 0 1,-3 1-304,4-1 0,-5 0 113,-1 0 0,5-1-264,1-5-279,7 5-425,-4-7 533,8 9 1,10-9-61,7-3 1,2-4 52,10-2 0,0 0 98,6 0 0,-1 0 90,1 0 0,-6 0-262,-1 0 737,-6 0-26,3 0 1,-16 8 161,-3 3 0,-6-1-48,-6 1 1,-3 1 170,-9 5 1,-5 0 2,0 1 1,-6 3-165,6-4 0,-2 4-264,2-9 0,10 3 74,-4 2 0,5-5-379,0-1-184,5 1-416,7 5 518,0 1 1,7-3-7,5-3 1,-2-3 84,1-3 1,1-2 30,5 7 1,0-7 375,1 2 1,-7-2 109,1 1 1026,-9-3-793,5 14 0,-8-12 93,0 7 0,0-5 17,0 5-685,0-7 1,0 6 11,0-4 311,0-4-887,0 5 328,0-7-479,8 0 1,1 6-69,9 0 0,-1 0-341,0-6 0,1 5 165,-1 1 1,6 6 908,0-7 0,0 17 0,-6-3 0</inkml:trace>
</inkml:ink>
</file>

<file path=ppt/ink/ink2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32:11.1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8012,'12'0'0,"-1"0"0,-5 0-33,6 0 1,-7 0-153,7 0 274,0 0-52,5 0-983,0 0 658,0 0 1,-5 0-142,-1 0 429,-7 0 0,12-8 0,-7-1 0</inkml:trace>
</inkml:ink>
</file>

<file path=ppt/ink/ink2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32:11.31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8012,'17'0'0,"-1"2"-92,-5 3 0,5-3-66,-5 4 1,-1-4-381,1-2 0,-5 6 124,6-1 414,-9 1 0,13 2 0,-7 2 0</inkml:trace>
</inkml:ink>
</file>

<file path=ppt/ink/ink2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32:11.5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8012,'23'0'-182,"0"0"1,0 0 72,-6 0 1,0 0 108,1 0-102,-1 0 0,0 0-448,0 0 143,-7 0 407,-2 0 0,-8 8 0,0 2 0</inkml:trace>
</inkml:ink>
</file>

<file path=ppt/ink/ink2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32:11.9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224 17 7960,'-18'-9'-219,"1"3"0,0 4 1403,0 2-765,-1 0 1,1 10 211,0 7 1,-1 10-131,1 13 1,0 1-22,0 11 1,5-4-209,0 9 0,9-3-24,-3-2 1,6 0-758,6 0 0,5-8 390,12-4 0,6-3-2522,11-3 2641,12-7 0,17-2 0,10-8 0</inkml:trace>
</inkml:ink>
</file>

<file path=ppt/ink/ink2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32:12.9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0 848 9145,'0'-11'-155,"0"-1"0,2 6 341,4-5 0,2-1 1,5-5 296,-1 0 0,-1-1-390,6 1 1,1 0-121,-1-1 1,2-1-210,4-4 0,-4 2 87,5-8 0,-7 0-176,-6-5 1,5-3-34,-5-3 1,-3-4 99,-2-8 1,1 2 123,-1 4 0,0-2 55,-6 7 1,0-3 237,0 10 0,-6 3-37,0 14 1,-1-1 214,1 1 1,2 7 65,-7 5 216,7 3-517,-12 2 0,9 2 9,-5 3 1,-1 7-99,7 11 0,-6 6 95,7 11 1,-7 1 91,6 10 0,-1-1-26,1 14 1,4-1 143,-4 6 0,4 0 49,2 1 1,-2-1-86,-3 0 1,3 0-320,-4 0 0,2-7 109,-2-5 0,4-3-140,-3-2 0,3-8-133,2-3 1,0-5-163,0-1 0,0-8 85,0-4 1,0-4-457,0-2 700,0-7-240,0-2 396,0-8 0,0-16-82,0-7 1,5-15-297,1-8 1,10-12-3,1-5 0,2 1-174,10-1 1,2 7 211,9-2 0,-3 14-106,3 9 0,2 5 200,-1 12 0,-3-1 83,-9 13 0,2 1 111,-8 5 1,0 2-112,-6 3 666,0 5 1,-5 11-241,-1-4 0,-7 10-74,2-9 0,-6 3-203,-6-4 1,-4 2-283,-7 4 1,-2-2 86,-4 8 0,-4-8-211,-8 2 1,-1-3 129,-4-3 0,3-5 23,-3-1 1,5-7 362,6 2 0,4-4 158,8-2 0,6 0 784,-1 0-783,8 0 0,-2 0 22,12 0 0,4 0 389,7 0 0,2 0-308,4 0 1,-2 0-54,8 0 1,-2 0-123,2 0 0,4 5-215,-5 1 1,-1 6-234,2-7 0,-6 7-335,6-6 0,-2 5-206,2-5 1,3 6-912,-3-7 0,-2 3 366,2-2 1,-6-4 1230,6 3 0,0-3 0,5-2 0</inkml:trace>
</inkml:ink>
</file>

<file path=ppt/ink/ink2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32:13.1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 1 7935,'-8'0'3464,"8"0"-2711,8 0 0,9 0-202,0 0 0,7 2-12,-1 3 1,7-3-329,-1 4 0,4-4-152,1-2 0,-1 2-343,-4 4 0,7-4-1316,-7 3 1600,8-3 0,-3 6 0,10 2 0</inkml:trace>
</inkml:ink>
</file>

<file path=ppt/ink/ink2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32:13.4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243 18 8006,'-18'-8'262,"1"6"66,0-4 0,-1 4 48,1 2 1,0 8 422,0 3 0,-1 5-160,1 1 1,0 10-198,-1 8 1,3 1 46,3 10 1,-1-5-97,7 5 1,0-2-160,6 2 0,0 2-286,0-8 1,0 7-312,0-7 0,8 2-162,4-2 1,-3-5-632,3 0 1,-3-3-501,3-9 1,3 0 224,-3-5 1431,3-9 0,3-1 0,-1-8 0</inkml:trace>
</inkml:ink>
</file>

<file path=ppt/ink/ink2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32:13.8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10211,'0'18'442,"0"-1"38,0 0 0,0 1 83,0-1 0,0 2 16,0 4 1,0-2-317,0 8 0,0-8-208,0 2 1,0 2-1014,0-2 739,0 0-1428,0-5 811,0-1 381,0-7 1,2-3-81,4-7 1,-2-13 255,7-4 0,7-12 7,5 0 0,8 2-28,-3-2 0,-1 2 199,2-1 0,-6 4 190,6 13 0,-8-3 1260,2 9-1092,-4-1 0,-1 6 291,-1 0 1,-5 6 161,-1-1 0,-7 9 1347,2-3-1501,3 5 1,-7 1-49,4 0 1,-4 1-620,-2-1 1,0-5 168,0-1-910,0 1 658,8 5-3228,-7 0 3422,15-7 0,1-3 0,10-7 0</inkml:trace>
</inkml:ink>
</file>

<file path=ppt/ink/ink2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32:14.1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9032,'11'0'638,"1"0"1,-6 0 318,5 0 1,1 0-523,5 0 0,2 0-162,4 0 0,-1 5-217,6 1 0,-5 0 54,6-6 1,-2 0-487,2 0 1,-2 0-204,-4 0 0,-4 0-591,4 0 1,-4 6 1169,-1 0 0,-1-1 0,0-5 0</inkml:trace>
</inkml:ink>
</file>

<file path=ppt/ink/ink2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32:14.3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28 18 7865,'-10'0'732,"3"0"1,7-2 557,0-4 12,0 4-278,0-5 56,7 7-577,-5 0 0,6 7-110,-8 5 0,0 3-72,0 2 0,0 3-72,0 3 0,0-2-682,0 8 1,0-6-212,0 6 1,-2-8-1767,-4 2 1723,4 4 0,-7-8-1231,3 4 1918,4-12 0,2 5 0,10-7 0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48:21.7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14 8198,'10'-8'4826,"5"6"1,-11-2-4387,8 16 0,-3 1-2059,3 16 1619,-5-8 0,-14 20 0,-3-5 0</inkml:trace>
</inkml:ink>
</file>

<file path=ppt/ink/ink2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32:14.5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0 7865,'6'20'98,"-1"3"1,1-4-99,-6 4 0,0-2 567,0 2 1,0-4 802,0 4 0,0 2-400,0-2 0,0 0-416,0-5 0,0-1-436,0 0 0,0 3 42,0 3 1,0-10-1651,0 4-343,0-3 236,0 3 1,-8 0 1596,-3 1 0,-12-1 0,-4 0 0</inkml:trace>
</inkml:ink>
</file>

<file path=ppt/ink/ink2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32:14.8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191 1 7879,'6'17'716,"0"0"0,7 8-157,-1 4 0,3 4 121,2 1 0,1 14 304,-1 4 1,-2-2 669,-3-4 0,3 0-823,-3 6 1,1-2-381,-1-4 1,-3 4-168,-3-3 1,-4 2-436,4 3 1,-14 2-430,-9 4 0,-10 3-397,-13 8 1,12-28 0,-2 1 976,-3 1 0,-3 1 0,-7 1 0,-3 0 0,2-2 0,0 0 0</inkml:trace>
</inkml:ink>
</file>

<file path=ppt/ink/ink2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32:16.0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52 121 8031,'-17'-8'623,"5"1"-251,1-5 0,7 3 526,-2 3-235,4 4-53,2-13-153,0 5 1,0-2-157,0 1 0,6 5 13,0-5 0,13 7-70,-2-2 0,6 4-3,0 2 0,2 0-69,4 0 1,-2 2-1,-4 4 1,-4 1-154,4 5 0,-5 3-300,-7-3 1,3 3-421,-8 2 0,-1 3 359,-5 3 1,0-2-318,0 8 0,-9 0 286,-9 5 1,1-5 185,-6 0 1,6-8 41,5 2 1,-1-4 221,7-2 0,0-5-56,6 0 1,0-7 202,0 7 0,10-6 146,7 5 0,2-1-139,10 1 0,-6 5 82,6-5 0,-6-1-57,6 1 1,-6 1-173,6 5 0,-8 0-23,2 1 1,-10-1-36,-1 0 0,-8 1-232,2-1 0,-6 2 97,-6 4 0,0-2 131,-11 8 0,1-2-32,-12 2 0,1 0-1408,-2-12 0,-2 4-192,8-9 1610,0-5 0,6-7 0,-1-9 0</inkml:trace>
</inkml:ink>
</file>

<file path=ppt/ink/ink2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32:16.6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154 381 8117,'-10'-17'-65,"3"0"1,7-1-66,0 1 1,1-2-1,5-2 131,6-2 0,11-6 97,6 6 0,3-6 166,3 6 1,7-6-168,4 6 0,4 0-43,2 6 1,6 1 49,-1 5 1,7-3-36,-7 9 0,9-1 108,-3 6 1,2 0-69,-1 0 1,3 0 17,-3 0 1,3 0-106,2 0 0,-8 8-6,-3 3 0,2 4 19,-3 3 1,-1-1-98,-10 0 0,2 8-25,-7 4 1,-1 2 122,-6-2 0,1 3 2,0-3 0,-7 10-27,1 1 0,-11 6 121,5-6 0,-14 8-54,9-1 0,-13 3 17,1 1 1,-4 1 47,-2 0 0,-2 2-75,-4 4 1,-11-3 51,-12 9 0,-5-3-159,-7 3 1,-3 3 172,-8-4 1,-7 5-326,-5 1 0,30-33 0,-1 1 366,-2-2 1,-1-1 0,-1 2 0,-1-1 15,-2-6 1,-2 0 0,1 2 0,-1-1 27,1-3 0,0-2 1,0 2-1,-1-2 175,-42 9 1,1-5-307,5-17 1,1-4 261,4-8 1,4-10-100,-4-7 1,10-16-357,1-13 0,9-19-29,-3-10 1,30 30 0,2-1-25,-1-2 0,2-2 0,3-2 0,2-1 77,2 1 0,1 0 0,3-2 0,3 0-130,0-44 0,5 4-253,12 2 1,15 3-195,19 3 0,-15 42 0,4 2-1058,7-2 1,3 1 1715,3-1 0,3 2 0,1 0 0,2 1 0,6-2 0,1 0 0,4-3 0,-1 1 0</inkml:trace>
</inkml:ink>
</file>

<file path=ppt/ink/ink2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32:17.4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70 121 8002,'0'-17'-121,"0"7"0,0-5-102,0 3 0,0 3 524,0-3 1,0 6 73,0-5 0,-6 5 583,1-5-3,-1 7-349,6-4 55,0 8-310,0 0-307,0 8 1,2 5 118,4 16 1,-3 17 13,9 23 1,-8 6 65,1 6 0,-3 9-284,-2-3 0,0-5 89,0-7 1,0-4 69,0-2 1,0-7-410,0-4 0,0-10 149,0-2 0,0-14 12,0 3 0,0-12-25,0 0 1,6-9-529,0-3-247,0-7 725,-6 4-114,0-8 1,0-8 132,0-4 0,-6-3-647,0-2 1,-7-8-7,1-4 839,-3-11 0,-10 3 0,-2-5 0</inkml:trace>
</inkml:ink>
</file>

<file path=ppt/ink/ink2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32:17.7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1 433 8046,'5'-35'-243,"1"1"1,7 5 93,-1 0 0,5 0 265,6-5 1,0-1-18,12 0 0,-4 7 261,9-1 1,4 2-104,2-2 0,6 4 103,6 8 0,5 7-20,12 4 1,-2 5-293,8 1 1,-8 7 272,2 5 0,-10 5-98,-1 6 1,-16 2-101,-2 4 1,-14 4 62,-3-5 1,-15 5-200,-3 2 0,-7 5 124,-4 0 1,-15 6-130,-8-5 1,-8 5-126,-4-6 1,-13 6 87,-4-5 0,-3-1-233,3-5 1,-2-8 92,-4-4 0,12-6 186,0-6 1,10-3-706,7-8-433,4 0 492,15 0 0,6 0-109,16 0 1,7 0 763,16 0 0,7 0 0,2 0 0</inkml:trace>
</inkml:ink>
</file>

<file path=ppt/ink/ink2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32:18.2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278 18 7968,'0'-10'2373,"0"2"-1916,-8 8 7,6 0-227,-6 0 1,3 4-132,-1 8 1,-8 7 73,3 16 0,-5 5-155,-1 0 1,0 8-7,0-2 0,-7 8-55,1-2 1,0 2-83,6-14 0,6 1-45,-1-7 0,2-1-16,-1-4 1,3-4-16,8-8-731,-7 0 383,5-7-667,-6-2 656,8-8 1,0-10-83,0-7 0,6-1 635,-1-5 0,9-4 0,-3-1 0,5-5 0,1-2 0</inkml:trace>
</inkml:ink>
</file>

<file path=ppt/ink/ink2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32:18.5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1 210 7968,'0'-18'749,"0"7"-136,0-1-393,0 9-39,8-5 1,-5 8 59,9 0 0,-1 6 21,7-1 1,-3 15-15,-3-3 1,3 12-44,-3 0 0,3 3 0,2 3 0,-5-1-182,-1 1 1,-1 0 48,1-1 1,3-1-233,-8-4 1,1 1 136,-1-7 0,-2 1-172,7-7 0,-5-2-70,6-3-57,-8 3 258,3-13 244,-7 6 499,0-8 172,0 0-693,8-8 0,-4-4-301,7-11 1,3 0-3,9-11 1,-2-5-56,8-13 0,-6 1-94,6-1 1,-1-6-382,7 0 1,-2 3-52,-4 9 0,-5 3 218,-6 9 1,-1 7-487,0 4 258,1 4 736,-9 1 0,7 16 0,-7 4 0</inkml:trace>
</inkml:ink>
</file>

<file path=ppt/ink/ink2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32:19.0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1 7881,'-10'0'900,"2"0"1,6 2 0,-2 4-423,-1 5 1,-1 4-406,6 3 1,-6-1 289,0 0-864,1 1 477,5-1 1,0-6-354,0 1-122,0-8 104,0 3 0,2-8 40,3-5 0,-1-4-27,8-7 0,-3 0 67,3-1 1,3 9 109,-3 3 0,-3-2 209,3 2 0,-2 3-112,1 8 1,2-1 807,-7 8 0,2-1 432,-2 7-408,-4-1 0,11 0-588,-7 0 1,5-5-333,-5 0 1,8-9-2118,-3 3 2313,4-4 0,3-17 0,-1-5 0</inkml:trace>
</inkml:ink>
</file>

<file path=ppt/ink/ink2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32:19.4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0 7957,'-11'14'707,"-1"3"0,2-2-134,-1 14 0,-3 2 19,9 9 0,-7 4-228,6 8 1,1 0-114,5 0 0,2-8-932,3-3 0,7 1 681,11-2 0,4 1 0,7-7 0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48:35.3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35 7661,'-10'0'-270,"2"0"49,8 0 1,0-2 146,0-4-7,0 4 0,0-8 465,0 5-6,8 3 90,-6-6 499,6 8-204,-8 0 1018,0 0-883,7 0 160,-5 0-337,14 8-594,-7 1 0,7 3 217,-5-1-298,4-7 0,-5 10-1007,7-8 0,-7 1 538,-4-1 1,1 4-1117,-1 7 1,0 2 1538,-6 4 0,-15 4 0,-5 8 0</inkml:trace>
</inkml:ink>
</file>

<file path=ppt/ink/ink2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32:20.7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52 640 8796,'0'-17'0,"0"0"0,0 0 0,0-1 0,0 1 0,0 0 483,0-1 1,6 1-356,-1 0 1,9-6-24,-3 0 0,-1-8-145,2 2 1,-1-3 43,6-3 1,-1 0-178,-5 1 0,3-1 27,-9 1 0,7 5 159,-6 0 1,0 8-63,-6-2 1,0 4 35,0 1 0,0 7 55,0-1 1,-2 8-7,-4-1 1,2 3 245,-8 2-247,1 0 0,-6 9 14,-1 9 0,1 7 37,0 9 0,5 10 102,1 8 1,1 2 67,-1 9 0,-5-1-59,5 1 1,3 3 33,2-9 1,-1 1-67,1-6 0,0-2-157,6-4 0,0 2-60,0-8 1,0-5-301,0-6 1,0-8-41,0 2 1,0-10-38,0-1-80,0-8 213,0 3 410,0-7 1,0-2-32,0-3 1,0-5-14,0-7 0,0-2-121,0-4 0,0 1 41,0-6 0,8 1-152,3-2 1,12-4-263,6 4 0,4-3 106,1-3 1,7 8 64,-1 4 0,6 4 24,-5 2 1,5 1 127,-6 5 0,-5-3 141,-7 9 1,-6-1-68,1 6 1,-6 2 311,-6 3-49,-3 5 0,-8 9-97,0 4 1,-10-2-70,-7 8 1,-4-6-21,-14 6 0,5-2-56,-11 2 0,-1-4 111,2-8 1,-1 0 153,7 1 1,-1-9-138,1-3 0,7-4 151,4-2 1,5-2-35,7-4 0,3 2-70,8-7 0,0 5-143,0-5 1,8 7 142,3-2 0,12 4-50,6 2 1,4 8 94,2 3 1,1 5 1,4 1 1,-3 0-125,3 1 1,3-1-101,-3 0 0,0 0-241,-5 1 1,-6-3 123,-1-3 0,-1 3-1717,2-3 1842,4-5 0,-14 9 0,6-7 0</inkml:trace>
</inkml:ink>
</file>

<file path=ppt/ink/ink2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32:20.9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7949,'17'0'0,"1"0"0,-1 9 843,0 9 0,8 3-98,4 14 1,-2-5 72,2 11 1,-8-3-297,2 2 0,-4-1-23,-2 7 0,-5-6 64,-1 6 0,-7-5-223,2 5 1,-6-8-1101,-6 3 1,2 3 566,-7 2 1,-3-2-1533,-9 2 1,2-2 1724,-8 3 0,-7-5 0,-8-8 0</inkml:trace>
</inkml:ink>
</file>

<file path=ppt/ink/ink2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32:21.3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8130,'14'-9'643,"3"3"0,-1 4 0,10 2 412,-1 0 1,6 0-539,-2 0 1,4 0-62,1 0 1,-1 0-154,-4 0 1,1 6-735,-6-1 0,-1 1 126,-6-6 0,0 6-105,0 0 0,1-1-1059,-1-5 1469,-7 8 0,-3 2 0,-7 7 0</inkml:trace>
</inkml:ink>
</file>

<file path=ppt/ink/ink2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32:21.5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70 7923,'2'-8'1516,"4"8"0,11 0-1866,12 6 1,4-4-216,2-2 966,-1 0-354,1-8 0,-1 4-69,1-8 1,-1 9 13,1-3 1,0 2-1807,-1-2 1814,1 4 0,7-13 0,2 5 0</inkml:trace>
</inkml:ink>
</file>

<file path=ppt/ink/ink2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32:22.3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87 917 8542,'25'-2'319,"4"-4"0,4-11-533,1-12 0,7-4 57,-1-1 0,2-3-64,-1-3 1,-7 3-124,1-3 0,-2-2 23,-10 1 0,0-1 15,-6 2 1,-5-5 249,-1-6 1,-7-1 55,2 0 0,-12 6 0,-6 0 0,-5 7 0,-6-1 0,4 11-101,-4 6 1,-2 4 100,2 1 0,0 9 517,5 3 0,1 4-123,0 2 0,0 2 85,-1 4 0,1 5-147,0 12 0,-1 4 9,1 8 0,0 7-72,-1 4 0,3 12-32,4 5 0,-5 12 69,5 6 0,-5 4-17,-1 1 0,0 0-39,-1 1 0,1-1 156,0 1 0,0-6-287,-1-1 1,9-12-144,3 1 0,4-12-208,2 1 0,0-6-142,0-6 1,0-11 140,0-12-554,8-4 1,-5-10 214,9-3 0,-6-6 382,5-6 0,-5-13-224,6-15 0,-7-5 192,7-13 1,-1-5 44,7-18 0,-7 6-30,1-1 1,5 1 340,6 6 1,8 5-122,-2 6 1,9 10 218,2 13 1,3 6-108,-3 12 0,-3 3 393,3 8 1,-5 0-49,-7 0 1,5 13 149,-4 5 1,-4 3-204,-2-4 0,-4 0-120,-2 1 1,-1 1-446,-5 4 0,-3-4 169,-8 4 1,0 2-466,0-2 0,-13 8 240,-5-2 1,-11-2-425,1 2 1,-7-8 237,-5 2 1,1-6 82,-7-5 1,6-5 164,-6-7 0,7 0 207,-1 0 0,0 0 1515,5 0-804,4-7 782,14 5-1077,7-6 1,5 8-74,10 0 0,11 8 36,7 3 1,6 6 125,-6 7 1,7-3-225,-1 7 1,4-6-67,1 1 0,-1 2-480,-4-2 1,4 0 233,-5-6 0,5-2-1545,2-3 1,-1 1 252,1-7 1258,-8 8 0,5-12 0,-5 5 0</inkml:trace>
</inkml:ink>
</file>

<file path=ppt/ink/ink2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32:22.8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7951,'0'-17'223,"0"7"0,2 2 375,4 8 1,-2 0-86,7 0 0,1 8-114,5 4 0,-5 3 267,-1 2 0,-7 6-223,2 0 1,-4 8-36,-2-2 0,0 2-371,0-3 0,0 3-230,0-8 0,0 6-371,0-6-875,0 0-860,0-6 1634,0-7 0,7-4 130,5-12 0,5-13 150,6-16 1,-2-1 260,8-10 0,0 9 153,6 3 0,-3 3 314,-3 14 0,2-3 0,-8 15 0,6 1 497,-6 9 0,0 11 482,-6 7 1,-5 8-544,-1-3 0,-5 5-249,5 2 1,-5-6-481,6-1 0,-6-5-934,5 6 884,1-8 0,13 4 0,1-7 0</inkml:trace>
</inkml:ink>
</file>

<file path=ppt/ink/ink2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32:30.96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87 6923,'8'-9'-331,"3"3"0,5-4 356,1-1-25,8 3 0,-6-15 0,6 4 0</inkml:trace>
</inkml:ink>
</file>

<file path=ppt/ink/ink2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32:31.45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2369 121 7940,'0'-17'0,"0"0"-26,0-1 0,0 1 45,0 0 1,0 5 22,0 1 0,-2 7 58,-3-2-51,3 4-466,-6 2 184,8 0-142,0 0 252,-8 0 1,4 8 141,-7 3 0,5 7 4,-5 5 0,-1 4 151,-5 7 1,-6 8-150,0 4 1,-8 6 159,2 6 0,2 5 67,-2 12 0,2 4-272,-1 8 0,11-40 0,1 2 25,2 2 1,-1 1-1,-2 0 1,0 0-184,-4 3 1,1 0 0,2 1 0,0 1 153,-3 0 0,1 1 0,2 4 1,0 1 40,1 0 1,-1 1 0,-2 6 0,0 0-58,0-1 1,0 1 0,-4 2 0,1 0-200,3 0 0,0 0 1,-1-1-1,0 0 225,1 4 0,-1 0 0,0 0 0,-2 0-311,-3 2 1,0 1-1,3 4 1,0 0 320,0 1 0,0 1 1,0 1-1,0-1-45,-3 0 1,0-1 0,0 1-1,0-1 45,0-5 1,0 0 0,1 1-1,0 0 96,2-7 1,0 0-1,-1 3 1,0 1-6,4-1 0,0 0 0,-1-1 1,2 0-81,1 1 0,1 0 1,0-4-1,-1 0 53,1 1 1,0 0-1,0 1 1,-1-1 54,1-3 0,0 0 0,0 4 1,1 0-112,2-7 0,-1 1 0,-3 7 0,0 1 54,3-6 1,1 1 0,-4 8 0,-1-1-105,4-7 1,2-1 0,-1 4 0,1 0 59,-2-6 1,1-2 0,0 0 0,-1-1-59,-2-1 0,-1 1 0,4 0 0,0 1 14,-1-2 1,1 0 0,0 1-1,-1-1 16,-2-2 1,-1-1-1,4-1 1,0 0 12,-1-4 1,1-1 0,0 1 0,1 0-24,-1-6 0,-1 0 0,-16 45-40,8-2 0,0-13 384,6-10 0,-4-4-315,3-13 0,-3-4 637,10-13 1,1-10-1207,-1-8 739,7-7 1,-4-20-550,8-7 1,0-33 373,0-25 0,3 17 0,2-5 0,0-8 0,-1 0 0</inkml:trace>
</inkml:ink>
</file>

<file path=ppt/ink/ink2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32:32.23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35 536 7933,'-10'-2'0,"5"-4"98,-5 5 42,8-7-309,-5 8 0,7-2-99,0-4 1,1 2 157,5-7 0,2 5 37,3-6 1,5 7 102,-5-7 0,5 3 32,1-3 1,0-1-8,1 7 1,1-6-21,4 7 0,-4-7-6,4 6 0,4-7 20,2 1 1,3 3-65,3-3 1,0 1 1,-1-7 0,3 1-54,3 0 0,-3-1 82,3 1 1,-4 0-75,-1 0 0,-6-3 74,0-3 1,-2 10-4,1-4 0,3 1 37,-8-7 1,6 10 13,-6-5 0,0 5-4,-6-4 1,1 7 91,-1 4-87,0-3 0,-5 7 27,-1-4-76,-7 4 183,4 2-3,-8 0 260,0 0-403,0 8 1,-2-4 19,-4 7 1,4 1 120,-3 5-105,-5 0-25,8 1 1,-11 6 136,7 5 1,-2 10-90,2 1 1,4 8-5,-3-2 0,3 4-71,2 2 0,0 0-124,0 0 1,0 4-8,0-5 0,0 5-251,0-10 1,7 4-87,5 2 1,5 6 431,6-1 0,4 9 0,8-5 0</inkml:trace>
</inkml:ink>
</file>

<file path=ppt/ink/ink2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32:34.51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408 138 8426,'0'-25'995,"-8"-1"0,6 4-84,-4 5-736,4 11 1,10-1-546,4 7 0,3-6 101,2 0 1,6 0 102,0 6 0,8-5 65,-2-1 1,-4 0 12,-2 6 0,2 0-25,-2 0 0,0 0-6,-6 0 0,1 0-40,-1 0 1,0 2-16,1 4 0,-7-2 169,1 7 0,-8 1-91,1 5 0,-3-5 269,-2-1 0,-2 3-94,-3 9 1,-5-2 166,-7 8 1,-6-6-19,0 5 0,-8 1-3,2 6 0,-9-1-102,-3 1 0,-1 5 17,2 1 0,1 1-1,-7-2 0,13-3-43,-1 3 0,3-3-76,-4-3 1,7-7 68,-1-4 1,10-4-183,1-1 291,1-1 12,7-7-107,1-3-5,1-7-292,8 0 0,2 0 79,4 0 0,11-7-343,12-5 1,5-9 161,7-2 0,5-6-64,12 6 1,-3-6 204,9 6 0,-1-6 110,6 6 0,-5 2 10,-1 10 1,-9-3 246,-2 8 1,-2 1-56,-10 5 1,-5 0-99,-6 0 0,-10 7 111,-2 5 1,-2 3-115,-9 2 1,0 1-59,-6-1 0,-2 0-10,-4 1 1,-3-1-12,-9 0 1,-1 1-59,-4-1 0,-4 0-166,-7 0 0,-1-7 11,0-4 1,7-4 117,-1-2 1,0 0-81,-6 0 1,7-10 63,-1-7 1,8-2-105,-2-10 0,9 2 152,3-2 1,7-2 103,-2 8 1,4 0-160,2 6 254,0 0 262,0 7-103,8 2-62,1 8 1,1 8-32,-4 4 0,1 3 43,-1 2 1,0 0-122,-6 1 0,-2 5-73,-4 0 0,2 2 13,-7-2 0,5-4-11,-5 4 1,5-4-99,-6-1 0,6-1 69,-5 0 1,7-5 83,-2-1 1,3-7-56,-3 2 84,4-4-37,-6-2 1,10 0 10,4 0 0,-2 0-51,7 0 1,-1-2 51,1-4-9,5 4 1,-12-11 10,7 7-388,-7 0 258,4 6 1,-8 2 78,0 4 0,-2-2 32,-4 7 1,-4 1-5,-7 5 0,0 6-12,-1 0 1,-7 2 142,-3-2 1,-5-2-39,-2 8 1,1-8-87,-1 2 1,1 2-116,-1-1 0,0 4 139,1-5 0,-1 0-179,1-5 1,1 3 57,4-4 0,4 2 30,8-13 1,0 6-8,-1-7 11,9 1-223,-7-6 216,14 0 1,4-2-373,16-3 0,7-5 109,9-7 1,8-1 61,5 1 1,8 0 44,3-1 1,7 1 20,-1 0 1,3 5 34,2 1 1,-2 1 175,-3-1 0,-5 1 175,-7 4 0,-8 4-81,-3-3 0,-5 3-56,-1 2 0,-8 0 46,-4 0-431,-4 0 116,-9 0-208,5 0 325,-13 0 0,0 2-31,-8 3 0,-7-3-337,1 4 1,-3 2 79,-3-2 1,-7 7-217,-3-1 0,1 3 161,-2 2 1,6 0 375,-6 1 0,6-1 0,-6 0 0,8 1 0,-2-1 0,4 0 0,1 1 0,1-1 0,6-2 129,-1-3-82,8 3 986,-3-13-315,7 6-311,0-8 1,2 0 42,3 0 0,3-2 142,3-4 1,5 2-268,-5-7 0,5 7-265,1-2 1,0 4-422,1 2 0,-7 0 132,1 0-409,-8 0 0,9 2 337,-7 4 1,0 3-67,-6 9 1,-2 1-5,-4 4 1,-4-2-21,-7 8 1,0-8 239,-1 2 1,3-4 162,3-1 1,-1-7 371,7 1 1,-5-7-47,5 7-107,0-8 0,6 5 44,0-3 495,0-4-279,8 6 1,1-8 632,9 0-313,-1 0 44,0 0-736,1 0-475,-1 0 64,-7 0 248,-3 0 0,-5 0-966,4 0-156,-4 0 266,13 0 1,-3-10 899,11-7 0,4-16 0,7-11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45:12.4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554 18 7987,'-2'-10'1172,"-4"5"227,-3 3 1,-10 2-592,-4 0 1,3 0 163,-3 0 0,-2 5-338,2 1 0,-7 13 112,1-1 0,-4 10-641,-2 1 1,1 4 18,-1 2 0,1-1-447,-1 1 0,6-1 288,0 1 1,10-2-1637,2-5 1,2 3 240,9-8 1430,0 0 0,-2 2 0,-1 2 0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48:35.6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 35 8508,'-18'10'253,"9"-3"-990,1-7 1162,8 0 486,0-7 1,0 3-298,0-8 1,8 8-181,3-1 0,5-3-539,1 2 1,0 1-243,0 5 93,1 0 1,-1 7 186,0 5 0,-1 3-21,-5 2 1,3 1-50,-9-1 0,1 6 17,-6 0 1,0 2 291,0-2 1,0-2-144,0 8 1,0-8 187,0 2 1,-6-4-33,1-1 0,-1-1-96,6 0 0,-6 1 5,0-1-333,1-7-175,5 5 149,0-13 263,0 6 1,0-10-44,0-4 1,1-4-201,5-7 0,-4-2-48,4-4 1,4 2-8,1-8 1,-1-2 48,1-9 251,1 3 0,5-13 0,0 6 0</inkml:trace>
</inkml:ink>
</file>

<file path=ppt/ink/ink2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32:34.73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139 35 8287,'-2'-15'928,"-4"3"-255,4 4-642,-6 8 1,8 10 139,0 7 0,-2 6-67,-3 6 0,1 10 133,-8-5 0,3 7 27,-3-1 1,-3-2-491,3 8 0,3-7 191,-3 1 0,2-3-732,-1-3 1,3-7 116,8-4 0,0-4-566,0-1 1216,0-9 0,8-1 0,2-8 0</inkml:trace>
</inkml:ink>
</file>

<file path=ppt/ink/ink2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32:35.29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1 259 8451,'9'-34'-12,"7"1"658,-5 4 0,6 4-290,7 8 1,2 0-364,9-1 1,7 1 14,4 0 0,-1 5-243,1 1 1,-8 5 3,2-5 0,-5 7 139,-6-2 1,2 4 301,-8 2 0,6 0-113,-6 0 0,0 6-145,-6 0 1,-2 1-81,-3-1-225,3 4 386,-5 7-31,7 0 0,-2 0-50,-3 1 1,1-7 4,-7 1 0,2-3 176,-2 3-93,-4 3 1,11-5 20,-7 7 0,0-5 83,-6-1 74,0 1 1,0 5-124,0 0 0,0 1-9,0-1 0,0 2-59,0 4 1,0-2 61,0 8 1,0-4-180,0 10 1,0-4 151,0 9 1,0-2 71,0 3 0,0-1-26,0 12 0,0-4-3,0 10 0,0 1 48,0-1 0,0 7 202,0-1 0,0-3 47,0 2 1,-2 3-80,-4 9 0,-4-6 39,-7 0 1,5-4-220,1-13 1,7 4-278,-2-10 1,-1-6 258,1-5 1,0-2 48,6-10 0,-2 0 48,-4-6 1,4 0 132,-3 1 1,3-7-212,2 1 0,-2-8 252,-4 1-371,4-3 0,-13-2 161,3 0 1,1-6-944,-7 1 0,5-9 203,-10 3 1,-2-10-57,2-2 0,-8-8-201,2 2 1,-3-6-576,-3-5 1,1-6 236,-1-12 1,-3-1 1148,3-5 0,-11-11 0,9 4 0</inkml:trace>
</inkml:ink>
</file>

<file path=ppt/ink/ink2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32:36.05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50 53 8413,'0'-18'882,"0"9"-374,0-7 0,2 14 195,4-3-1403,4 3 235,7 2 64,0 0 218,1 0 1,-1 5-126,0 1 1,0 2 179,1-2 1,-1 1-54,0 5 1,1 3 324,-1-3 1,0 5-85,0 6 0,1-4 363,-1 4 1,-5-3-187,-1-3 0,-7 6 62,2 0 1,-6 2-60,-6-2 1,-4-2 58,-7 8 1,-6-6-166,0 6 0,-14-2-244,3 2 0,-5-4 24,5-8 0,5-2 38,0-3 0,14-3 66,-2-3 40,3-4-265,-3-2 1,7-15-7,4-8 1,12 0-167,6 5 1,5-3 224,6 4 1,-2-8 96,8 13 0,0-5 163,5 11 0,-5 0-131,0 6 1,-8 0 73,2 0 1,-4 0-175,-1 0 235,-9 8 0,-1 2-20,-8 7 0,0 6-28,0 0 1,-13 2-239,-5-2 1,-5-2 109,0 8 1,-2-8-113,-4 2 1,-1-5-15,7-7 277,0 5 1,7-13-220,5 9 369,3-8-199,8 3 0,2-7-44,4 0 0,3 0 50,9 0 0,7 0 26,3 0 0,5-5-38,2-1 0,-7 0-14,1 6 1,-2 0-168,2 0 1,-4 0 11,-8 0 0,1 2-117,-1 4 0,-8 3 174,-3 9 1,-4-5-116,-2 5 0,0-5 177,0 10 0,-8-4-6,-3-1 0,-6 5-13,-6 0 1,3 0-46,-3-6 0,4-2 155,2-3 1,5 1-162,1-7 65,7 8 0,-2-13 56,12 5 0,-2-4 24,7-2 99,1 0 328,5 0 21,0 8-389,-7-6 1,-2 13 491,-8-3 1,-8-3-209,-4 3 1,-3-1 439,-2 7 0,-2-1 573,-5 0 42,5 1-1476,-6-1 89,16 0 0,11-2-118,15-3 1,8-4 86,9-8 1,9 0-1397,3 0 0,11-2 1361,7-4 0,3-11 0,2-10 0</inkml:trace>
</inkml:ink>
</file>

<file path=ppt/ink/ink2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32:37.32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35 121 8121,'-9'-17'0,"1"5"-11,8 1 0,-6 5 67,0-5 16,1 7 0,5-6-576,0 4 338,7 4 1,3-5-479,7 7 511,1-8 0,-1 4 137,0-7 1,-5 7 121,-1-2-64,-7 4 0,9 4-15,-7 4 1,0 3-21,-6 9 1,0 7 115,0 3 1,0 5-121,0 2 0,0 1 5,0 5 0,0 3-32,0 8 1,0 0 46,0-1 1,6 9-49,0 3 0,5 10 87,-5 2 1,7 8-172,-1-2 1,3 3 176,2 3 1,1 7-295,-1 4 1,-8-47-1,-1 2 230,1 1 0,0 1 0,2 2 0,1 1 4,-1 5 1,1 1 0,5 7 0,2 2-66,-1 4 1,-1 2 0,2 3 0,0 1-237,-1-2 1,-1 0 0,0 1 0,0 1 227,1-6 1,-1 1 0,0 9 0,1-1-249,-1-2 1,0 0-1,-2 3 1,-1 0 323,1 0 1,-1-1-1,-3 3 1,-1-1-14,2-2 1,-1 1 0,-1 4-1,-1 1 4,0-6 0,0 1 0,-3 1 0,-1 0-1,1-1 0,0-1 0,-4-1 0,1-1-2,3-3 1,0 0 0,-1 3 0,0-1-100,0-5 0,1 0 0,2 0 0,-1-1 131,-1-5 0,0 0 0,2 3 0,1-2-28,3-6 0,-1-1 0,-1 3 1,0 0-30,1-5 1,1-1-1,1 1 1,0-1-2,2-2 1,-1-1 0,2-4 0,-1-1 90,-1-2 1,1-2 0,1-2 0,1-2-307,11 40 1,-3-3 679,-2-3 0,-3-10-638,-3-8 0,-2-9-227,-3-2 0,1-4 1108,-7-13-701,0-5 0,-6-10 0,0 3 0,0 4 0</inkml:trace>
</inkml:ink>
</file>

<file path=ppt/ink/ink2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32:38.01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260 52 8071,'-16'-17'-583,"5"-1"925,-4 9 0,11 1 204,-8 8-262,8 0-281,-3 0-437,7 0 327,0 8-52,0 1 0,2 11 220,3 3 0,-3-2-41,4 8 0,-4-1 108,-2 7 1,-2 5-88,-4 1 0,-3 5-27,-9-6 1,1 6-15,0-5 0,-1-1-104,1-5 1,2-3-115,3-3 1,-1 2 70,7-8 0,-5 0-159,5-6 0,-2 0 44,2 1 1,4-7-317,-3 1 578,3-8 0,-6 11 0,-2-5 0</inkml:trace>
</inkml:ink>
</file>

<file path=ppt/ink/ink2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32:38.17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1 147 8071,'6'-29'45,"-1"0"0,7 8 70,-6-2 0,1 6 432,-1 5 0,-4 3-107,4 3 1,5 6-377,7 0 1,1 9 100,10 14 1,0 10-62,5 7 1,3 8-186,3-1 0,2 8-788,4 3 560,4 15 0,2 6 0,-21-31 1,0 0-1</inkml:trace>
</inkml:ink>
</file>

<file path=ppt/ink/ink2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32:40.99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87 8093,'18'-25'1506,"-1"8"292,0-1 1,-5 9-762,-1 9 0,1 0 121,5 0-476,0-8 0,1 6-255,-1-4 1,-6 4 455,1 2 1,-1 0-358,7 0 0,-1 0 62,0 0-1421,1 0 1,-1 2-265,0 4 1,0-2 64,1 7 1,-7-5 433,1 6 1,-8-1-1238,1 7 0,-3 1 933,-2 4 1,-2 4-998,-3 7 1899,-13 1 0,-16 0 0,-10-1 0</inkml:trace>
</inkml:ink>
</file>

<file path=ppt/ink/ink2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32:41.37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208 52 8753,'-10'-9'3604,"3"-7"-2635,7 14-141,0-5-817,0 7 86,0 0 0,-6 9-378,0 9 1,-7 1 32,1 10 0,-9-6-193,-2 6 0,0-8 187,6 2 0,-1-4-144,1-2 1,5-1-272,1-5-21,7 5 227,-4-15 1,18 5 137,7-12 0,10-3-84,14-8 0,9-6 230,7-1 1,8-4 206,-1 5 1,-3-6 115,3 6 0,-8 0 432,1 5 1,-11 3-1,-5 3 0,-7-1-283,-5 7 0,-4 0 1591,-8 6-621,-7 0-467,-2 0-677,-8 0 0,-8 8-161,-4 4 1,-9 3-31,-2 2 1,-8 1-330,3-1 1,1 0-1,-2 1 0,2-1 182,-2 0 1,-3 2-768,3 4 1,2-3 364,-2 3 0,2 4-296,-2 1 0,-3-1 83,3 2 834,4-8 0,0 12 0,8-6 0</inkml:trace>
</inkml:ink>
</file>

<file path=ppt/ink/ink2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32:41.91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114 122 8092,'-9'0'-240,"-1"2"385,4 3 58,4-3 295,-5 6 343,7-8 1,0-2-277,0-4 1,7 3-155,5-9 1,-2 6-124,1-5 1,6-1-223,6-5 1,2 5-118,-2 1 1,-3 1-206,3-1 1,-4-3-59,-2 8-42,1 1 0,-1 5-674,0 0 0,-7 2 431,-4 3 1,-5 5-137,-1 7 0,0 6 370,0 0 1,-13 6 364,-4-6 0,-4 6 0,3-6 0,-7 6 0,-4-6 0,-1 6 33,1-6 0,-2 6 52,8-6 0,-6 0 403,6-6 0,0-1 67,6-5-211,7 4 0,1-7 230,3 4-472,4-5 0,2-7 11,12 0 1,9-2-91,2-3 0,7 1-38,-1-8 0,-2 1-183,2-7 1,-8 7 167,2-1 0,2 7 45,-2-7 1,-5 8 127,-7-2 0,-5 5-121,5 1 1,-7 1 260,2 5 0,-4 0-11,-2 11 0,-8-1-94,-3 12 1,-5-4-82,-1 4 1,-2 1-148,-4 6 0,3-3-49,-3-3 0,4 2 131,2-8 143,0 0 1,5-11-60,1-1 429,7-7-313,-4 4 0,10-8 196,4 0 0,3 0-18,9 0 1,7 0 152,3 0 1,5 0-39,2 0 1,-1 0-157,1 0 0,-2-6-338,-5 0 1,5 0 109,-4 6 0,-2-2-280,2-3 0,-1 1-511,7-8 1,0 7-933,-1-7 1,1 6 1581,-1-5 0,1-1 0,-1-5 0</inkml:trace>
</inkml:ink>
</file>

<file path=ppt/ink/ink2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32:42.23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87 69 8092,'0'-26'878,"0"2"1303,0 13-1442,0 3-666,0 8 1,-8 6 168,-3 0 1,-5 13 145,-1-2 1,5 6-768,1 0 280,7-3 1,-4 5-26,8-8 0,2 0-108,4 1 0,4-3 57,7-4 0,10 3 123,7-8 1,1-1-64,5-5 1,3 0 32,-3 0 1,0 0 91,-5 0 1,-6 2-140,0 4 1,-8-4-77,2 4-50,-4 3 1,-9 1-330,-5 7 0,-5 6-414,-5 0 0,-13 10 998,-10 2 0,-21 7 0,-4 10 0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48:36.0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1 190 8151,'9'-34'192,"7"7"0,-12 2-153,7 8 0,-5-1 403,5 1 0,-5 2 561,6 3 470,-9-3-713,13 13-242,-14-6-673,5 8 1,-5 4 127,4 8 0,-4-5-59,4 16 1,-4-7 74,-2 7 0,0-2-25,0 2 1,0-4-107,0 4 0,0-4-49,0-1 1,0-1 111,0 0 1,0-5-33,0-1 311,0-7 1,0 6-70,0-4 201,0-5-306,0 7 1,2-8 102,3 0 0,-1-2 27,8-4 1,-6 3 90,5-9 1,-1 6-131,1-5 1,3 5 137,-9-6-330,9 9 0,-10-5 147,7 8-761,-7 0 1,4 2 359,-8 4 0,6 3-301,-1 9 1,1 5-145,-6 0 0,-6 9-1222,1 3 1996,-9-1 0,5 9 0,-9-9 0</inkml:trace>
</inkml:ink>
</file>

<file path=ppt/ink/ink2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32:42.62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33 1 8092,'8'11'0,"4"1"0,3-9-180,2 3 0,6-4 14,0-2 1,0 6 1314,-5 0 1,-1-1-243,0-5 0,-1 2-83,-5 4 1,5-2-464,-5 7 1,-3-5-309,-2 6 0,-4-1 14,-2 7 1,0 5 102,0 0 0,-10 7-389,-7-1 0,-1 4 226,-5 1 0,-2-1-687,2-4 0,0-4 215,6-8 0,0-1 49,-1-5 0,1 3 170,0-9 0,5 1-17,1-6 34,7-8 1,-10-1 73,9-8 1,1 1-68,10 5 1,1-5 100,5 5 1,3 3 320,-3 2 250,3 4-27,2 2 0,-1 8 7,-5 4 0,-3 9 291,-8 2 0,-2 6-104,-4-6 1,2 5-180,-7-4 0,7 1-69,-2-2 1,4-8-139,2 8 0,0-13-689,0 7 160,0-4 1,2-1-375,4-1 1,-2-7 283,7 2 1,1-4-270,5-2 1,2 0-1773,4 0 2429,4 0 0,8-15 0,0-5 0</inkml:trace>
</inkml:ink>
</file>

<file path=ppt/ink/ink2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32:43.36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70 8143,'0'-17'0,"0"-1"597,0 1 781,0 8-1043,0 1 1,6 10-55,0 4 0,5 5 329,-5 12 1,6 10-160,-7 7 0,1 8-330,-6-2 1,0 6 93,0 6 0,0-4-798,0 3 1,0-9-25,0-2 0,6-1-308,0 1 0,1-6 282,-1-11 0,-4-4-968,4-8 678,3 0 923,1-7 0,0-10 0,5-17 0,-5-10 0</inkml:trace>
</inkml:ink>
</file>

<file path=ppt/ink/ink2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32:43.88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0 259 8091,'25'-25'0,"-6"0"506,4-3 1,2-3-44,-2 8 1,6 0-424,-6 5 1,8 1-22,-2 0 1,-2 2-141,1 3 0,-6 2 76,1 5 1,2 3-15,-2-4 0,0 4 109,-6 2 1,0 0-169,1 0 0,-1 6 46,0 0-182,1 7 280,-1-11 0,-6 13-161,1-3 0,-6 1 71,5-1 0,-7 3 39,2-3 0,1-3 69,-1 3 1,0-1 58,-6 7 28,8-1 0,-6 0-74,3 1 0,-1-1 37,2 0 0,-4 0-40,4 1 0,1-1 39,-1 0 0,2 1-47,-2-1 1,-5 0 5,5 0 1,2 7 17,-2-1 0,5 7-1,-5-1 0,6 4 0,-7 1 0,7 7-3,-6-1 0,1 8 179,-1-2 0,-4 4-103,4 2 0,1 2 246,-1 4 1,2-3 8,-2 9 0,-4-1-9,3 6 1,3 0-240,-2 1 1,5-1 114,-5 0 1,0-2-56,-6-3 1,0 1-94,0-7 1,0-7-160,0-4 1,0-11 49,0-1 0,0-3-76,0-9 0,0 0 95,0-5 1,-6-1-563,0 0-248,-7-7 370,3-2 1,-7-10 6,0-4 0,-3-6-81,-3-11 1,2-4-651,-8-7 0,6-8 1138,-5-5 0,-9-18 0,-7-6 0</inkml:trace>
</inkml:ink>
</file>

<file path=ppt/ink/ink2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32:44.61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1 139 8031,'9'-17'250,"1"0"-169,-4-1 1,-2 7 173,7-1 0,1 6-92,5-5 0,0 1 172,0-1 1,1-3 140,-1 9 0,6-1-97,0 6 1,0 0-130,-5 0-68,7 0 0,-6 8-372,4 3 0,-10 4 49,-1 3 0,-8 5-139,1 0 1,-5 8 125,-5-3 1,-5-1-12,-7 2 1,-1-2-71,1 2 1,-6-4-79,0-8 0,0-2 270,6-3 1,-1-2-190,1-5 517,0-3-170,-1-2 1,3-9-81,4-9-81,3 1 1,16 0-124,3 0 0,6 5 18,6 0 1,-3 9 88,3-3 1,-4 4 39,-2 2 1,1 0-53,-1 0 0,-6 6 172,1-1 0,-8 9-61,1-3 1,-3 5 90,-2 1 0,-7 0-65,-5 1 0,-3 5 27,-2 0 0,-7 2-186,1-2 1,0-6 129,6 0 1,0-1-124,-1-10 100,9 7 0,1-9-125,8 7 116,0-7 25,8 4 1,3-8-1,12 0 0,4 2 1,8 4 0,1-4 17,5 3 0,-9-1-30,9 2 0,-14-4 0,7 4 1,-11-3-27,0 3 1,-9-2 27,-3 8 0,-7-7-38,2 7 0,-4-6 22,-2 5 0,-2 1-9,-4 5 0,-9 0 3,-8 1 0,-8 5 2,2 0 1,-3 0 2,-3-6 0,6 0 0,0 1 0,8-1 174,-2 0 1,6-5-7,5-1 384,-3 1-233,13 5 1,-4-2-149,12-3 1,-2 1 29,7-7 1,-1 8 104,2-3 1,1-1 30,-7 1 0,5-5 711,-5 6 678,0-1-671,-6 6 174,0 1-236,0-9-566,0 7 0,9-14-589,9 3 0,16-5-509,18-5 1,33-7 670,-32 2 0,3-3 0,9-3 0,3-3 0,6-3 0,0 0 0</inkml:trace>
</inkml:ink>
</file>

<file path=ppt/ink/ink2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32:46.15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1 157 8160,'0'-12'-346,"0"1"-141,7 7 1,3-4 742,7 8-93,1 0 1,5-2-54,0-4 0,8 4 90,-3-3 1,5 1-116,2-2 1,7 4-50,4-4 0,6-1-65,5 1 1,5-6 65,7 7 1,4-7-155,8 6 0,0-5-236,11 5 1,-4-2 295,-1 3 0,5 3 48,0-4 1,6 4-18,-6 2 1,1 0-37,-7 0 1,0 0 41,1 0 0,-8 0 6,-4 0 1,0 0-46,-6 0 1,4 0 182,-10 0 1,-3 6-100,-3-1 0,-9 1 7,-1-6 1,-11 2-84,-1 4 1,-3-4-109,-9 4 1,0 1 6,-5-1 0,-3 2 557,-3-2-529,-5-5 107,-7 15 0,-2-8-208,-3 3 225,-13 4 0,-16-5 0,-10 7 0</inkml:trace>
</inkml:ink>
</file>

<file path=ppt/ink/ink2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32:46.42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104 139 8085,'-25'-7'117,"6"3"59,-4-8 1,9 8-292,3-1 89,7 3-254,-4 2 209,8-8 1,8 6 189,3-4 0,12-1-85,6 1 1,13-6 220,10 7 0,16-3-81,12 2 1,18 4-407,-46-1 1,0 0 0,6 2 0,1 0 227,1 1 1,1 0-1,3 0 1,1 0-46,4 1 1,0-2 0,6 1-1,0-1 47,0-2 0,0 0 0,0 1 0,0 0-45,-5-4 1,-2 0-1,-3 4 1,-1 1-135,-3-2 0,-1 0 0,-3 1 1,-1 2 2,-3-1 0,-2 2 178,45 7 0,-3-1 0,-13 9 0,-5 1 0,-4 4 0</inkml:trace>
</inkml:ink>
</file>

<file path=ppt/ink/ink2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32:48.91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621 347 8137,'17'0'1319,"1"0"-873,-1 0 1,8-6 404,4 0 1,4-1-65,1 1-609,1 4 0,5-13-49,0 3 0,1 2-152,-7-1 0,7-1-953,-1-5 1,0 6 569,-5-1 1,-2 1-525,-5-7 1,3 1 405,-8 0 1,-5 5-17,-7 1 1,-7-1 152,2-5 0,-6-1 378,-6 1 0,-4 0 30,-7 0 1,0 7-41,-1 4 1,-5-1 566,0 1-377,0 0-79,6 14 0,0-4 336,-1 7 1,1 6-164,0 6 0,7 8 55,4-2 0,-1 6-4,1 5 1,0-2 22,6 8 1,0 1-99,0 4 0,0 1 24,0 0 0,0 0-519,0 0 0,0-2 196,0-4 0,2 2-352,4-8 0,-4-1 207,4-10 1,-5 1 1,-1-7 0,0-5-244,0-7 297,-7-7 0,-3 4 211,-7-8 0,5-8 266,1-3 1,1-12 220,-1-6 1,-3-4-269,8-2 1,1 1 76,5-1 0,2 1 1,3-1 1,5 6 20,7 0 1,1 8-71,-1-2 1,6 6-230,0 5 1,6-3 18,-6 4 0,2 3-206,-2 2 0,-4 4-1112,4 2 742,-4 0-72,-1 0 0,-9 2 220,-3 4 0,-12 9-597,-5 8 1,-18 6 280,-6-6 1,-11 8 164,0-2 0,-11-2 445,-7 1 0,-3-6-33,-2 1 1,0-10 106,-1-1 1,3-3-42,4 3 0,-3-3 124,9-3 1,-7-2 5,7 8 0,1-7 476,10 7 1,4-6-98,7 5 1,2-1 99,4 1 0,4 5-296,8-5 1,6 6-154,-1 7 1,8-3 21,-1 7 1,5 1 67,5 6 1,5-1 82,7 1 0,8-2-138,4-4 0,11 1 352,6-7 0,4 0-72,2-5 0,2-7-115,4 1 0,3-8-172,8 1 1,6-3-136,0-2 1,8-7-320,-2-5 1,3-9 374,3-2 1,-3-2-1203,-3 2 0,1 2 525,-7-8 0,-5 8-1151,-7-2 1,-2-4 1718,3-2 0,-3 2 0,-3-2 0,2-2 0,-5-1 0,-5-3 0</inkml:trace>
</inkml:ink>
</file>

<file path=ppt/ink/ink2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32:49.11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1 104 8291,'0'-35'5828,"0"16"-5657,7-4-254,3 21 0,13-5-55,0 7 1,-6-6-298,-5 0 0,-1 0-478,7 6 1,-3 2 354,-4 4 1,3 5-1452,-8 13 2009,-1 2 0,-12 24 0,-3 4 0</inkml:trace>
</inkml:ink>
</file>

<file path=ppt/ink/ink2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32:49.47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104 0 8258,'0'17'2528,"0"1"-1900,0-1 1,0 0-499,0 0 0,0 3 139,0 3 1,0 4-41,0 7 1,0 1 323,0-1 0,-1 1-100,-5 0 1,4 5-487,-4 0 73,4 8 38,2-11 0,0 11-464,0-8 0,0-5 73,0-6 1,0-8 42,0 2 0,2-4-303,4-2-5,-4 1 0,11-1-671,-7 0 272,0-7 713,-6 5 0,6-11-226,-1 8-271,1-9 240,-6 13 66,0-14 277,0 5 1,-2-1 183,-4 0 1,3 2 404,-9-3 1,0-3-292,-5 4 0,6 2 1087,-1-3-620,1 1-108,-7-6 0,7 0-227,-1 0 1,8-2-95,-1-3 0,3 1-129,2-8 1,0 1-427,0-7 0,0-7-1314,0-3 1711,7-5 0,3-9 0,7-3 0</inkml:trace>
</inkml:ink>
</file>

<file path=ppt/ink/ink2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32:50.02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 8567,'2'10'1479,"3"-5"1,-3-1-1121,4 2 0,-2-4-143,2 4-1000,-4 3 1,5 1 453,-7 7 0,6 0-304,0 1 0,-1-1 138,-5 0 496,0 8 0,-7 10 0,-3 9 0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48:36.3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35 9664,'-11'15'0,"3"-5"0,6-8 1372,10-6 0,-1-10-1116,5 3 1,-6 3-113,5 2 1,1-1 96,5 1 1,-6 0-216,1 6 0,0 2-66,5 4 1,-6 3-140,1 9 0,-6-1 149,5 0 1,-7 6-154,2 0 1,-4 8-253,-2-2 0,0-2 197,0 2 0,-6-2-30,0 1 1,-7-1 53,1-4 1,-3-3-531,-2 3 265,-1-4 98,1-9 0,0 3-627,-1-7 810,1-1 0,0-5 249,-1 0 1,3-7-37,4-5 1,3 3-211,8-3 432,0 1 1,2-5-142,4 5 1,5 3 726,12 8 1,-4 0-137,4 0 1,-3 2 119,-3 4 1,6-2-360,0 7 1,2-1-141,-2 1 1,-4 3-292,4-9 0,2 7 118,-2-6 1,2 5-1249,-2-5 0,4 0 1113,8-6 0,-1-8 0,1-2 0</inkml:trace>
</inkml:ink>
</file>

<file path=ppt/ink/ink2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32:50.23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137 0 8086,'-18'0'1130,"1"0"1,6 6-712,-1 0 51,8 7-105,-11-3 165,5 7 180,-7 0-586,7 1-553,-5-1 130,13 0 0,-4-7-1127,12-5 721,4-3 1,13-2 139,0 0 565,8 0 0,-5-15 0,9-4 0</inkml:trace>
</inkml:ink>
</file>

<file path=ppt/ink/ink2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32:51.02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1 278 8093,'0'-18'-84,"0"1"774,0 0 0,8-1-177,3 1 0,10 0 66,2 0 1,8-1 31,-2 1 0,-2-4-188,2 4 0,-1-5-293,7 11 1,-6-3-330,0 3 1,-6-3-1082,6 9 695,-8-1 1,2 8 584,-12 4 0,-3 11 0,-8 10 0</inkml:trace>
</inkml:ink>
</file>

<file path=ppt/ink/ink2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32:51.37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18 260 8175,'-10'-8'265,"3"6"1,9-8-107,3 5 1,13 1 240,10-8 1,7 1-65,5-6 1,10-1-147,8 1 1,-2-6-164,-10 0 1,4 0-259,-4 5 1,-4 3-300,-1 4 1,-7-3 49,-5 8 1,2-5-17,-8 5 0,-6 0-51,-5 6 174,-9 0 1,-3 0 372,-11 0 0,-12 8 0,-4 2 0</inkml:trace>
</inkml:ink>
</file>

<file path=ppt/ink/ink2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32:51.56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70 17 8640,'0'-9'1505,"0"1"0,0 10-1409,0 4 0,-6 3 114,0 9 0,-1-1-724,1 0 1,2 0-498,-8 1 227,9 7 1,-11-6-156,8 4-484,1-11 1423,5-5 0,0-9 0,0-3 0,15-13 0,4-9 0</inkml:trace>
</inkml:ink>
</file>

<file path=ppt/ink/ink2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32:52.19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450 1 8260,'15'2'214,"-3"3"0,-5-1-214,-7 8 0,0-6 663,0 5 1,-5-5-171,-1 5 1,-9 1-557,-3 5 1,-1 6-229,-10 0 0,6 6-224,-6-6 0,2 8 205,-1-2 1,-5-2-83,4 1 0,4-6 292,2 1 0,4-4-49,2-2 1,5-5 417,1-1-294,7-7 0,-4 6 128,8-5 1,2-3 35,4 4 1,3-4 19,9-2 0,7 0-162,3 0 1,-3-8-1,-2-3 0,2 1-135,-2-1 1,6 5 75,-6-6 1,0 9 228,-5-3 0,-7-2-89,1 2 128,-8 1-53,11 5-61,-13 0 1,4 2-40,-12 3 1,-4 5 20,-7 7 0,0 2 76,-1 4 0,1-1-84,0 6 1,0-1 56,-1 2 1,3 2-53,3-8 0,-3 2-82,3-2 1,3-4 130,-3 4 1,8-9 100,-1-3 1,-3-5 40,2 6 31,0-9-137,6 5 52,0-8-471,0 0 180,0-8 0,2 5 42,4-9 0,6 0-83,11-5 0,-4 0-148,4 0 0,2 1 43,-2 5 1,6-5 146,-6 5 1,2 1-55,-2-1 40,-4 7 1,6-10 212,-8 9-66,1-1-24,-1 6 45,0 0 0,-7 8 128,-4 3 1,-4 4 169,-2 3 0,-2-1-120,-4 0 0,-4 8-37,-7 4 1,-2 4-39,-4 1 1,2 1-184,-8 0 0,0-1 15,-6 1 0,1-7-119,-1 1 0,3-2-73,3 2 1,-4-4-290,4-8 0,4-1-155,2-5 1,4-3-189,2-8 91,-1 0 0,3-2 211,4-4 1,-3-3 514,8-9 0,1 1 0,5 0 0,-8-16 0,-2-3 0</inkml:trace>
</inkml:ink>
</file>

<file path=ppt/ink/ink2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32:52.35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0 8149,'17'0'874,"6"8"34,0 3 1,2 5-156,-2 1 1,2 2 166,4 4 0,6-2 89,-1 8 0,3-2-429,9 2 1,0-4-1007,6-8 0,6 6 307,-1 0 1,1-2-540,-6-9 0,4 3-340,-5-3 1,3 1 997,-13-1 0,7 3 0,-4-5 0</inkml:trace>
</inkml:ink>
</file>

<file path=ppt/ink/ink2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32:52.55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52 8035,'10'-17'899,"4"5"241,-9 1 1,9 7-1193,-3-2 88,-3 4-763,7 2 727,-13 0 0,14 8 0,-7 2 0</inkml:trace>
</inkml:ink>
</file>

<file path=ppt/ink/ink2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32:52.67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17 1 8053,'-9'0'2511,"1"0"-2511,23 0 0,-3 0 0,13 0 0</inkml:trace>
</inkml:ink>
</file>

<file path=ppt/ink/ink2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33:01.55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105 243 8372,'9'-8'-1,"-1"4"-5,-8-7 1,6-1-245,-1-5 266,9 7 0,-10-5 223,7 3 1,-5-3 8,6-2 0,-7 5 152,7 1 1,-6-1 23,5-5 1,-1 5 99,1 1 0,5 1 346,-5-1 212,-3-5-1382,7 14 345,-13-5 1,6 16-582,-8 9 1,-2 12 379,-4 11 1,-9 9-331,-8 1 1,-8 1-24,2 6 0,-2-6-168,3-6 0,-3 2 373,8-8 1,5-7 203,7-10 1,1 2 209,-1-2 1,3 0-106,8-6 0,-6-5-27,1 0 0,-1-1-56,6 6 0,6-5 129,-1-1 1,7-5 7,-6 6 0,7-1-58,-1 7 0,-3-3 36,3-4 1,-3 5 155,3-5 1,1 10 252,-7 3 0,6 6-172,-7-1 1,1 6 74,-6 5 1,0 4-46,0 8 0,0-6 91,0 0 1,0-5-162,0 5 1,0-6-142,0 6 0,0-7 10,0 1 0,0-3-236,0-3 1,2-7-222,4-4 0,-2 2 218,7-2 1,-5-6-119,6-5 1,-7-8 60,7 2 0,-6-5-352,5-1 1,3-1-40,9-5 1,-2-13 583,8-16 0,-1-7 0,7-10 0</inkml:trace>
</inkml:ink>
</file>

<file path=ppt/ink/ink2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33:01.79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0 190 8340,'0'-17'1920,"2"2"-1489,4 3 1,4 3-16,7 3 0,2 2 4,4-8 0,6 7 92,11-7 0,-1 1-260,7-7 0,-2 7-180,2-1 1,2 3-357,-7-3 0,5 4 227,-6 8 0,-1 0-1138,-11 0 1,3 0 630,-8 0 0,0 0-1721,-5 0 1556,-9 0 0,-1 2 729,-8 4 0,-2-4 0,-4 4 0,-3-12 0,-9-4 0,1-7 0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48:36.8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500 174 8086,'0'-23'-278,"0"-1"1,0 1 583,0 6-231,0 0-91,0 0 0,-2-1-168,-4 1 1,-3 7 385,-9 5 0,1 3-119,0 2 0,-2 2 77,-4 3 0,-2 7-70,-4 11 0,-4 4-145,4 7 1,-1 1 150,1 0 1,-2 5 101,8 0 0,-6 10-50,6 2 0,0-4 95,6 10 1,1-14 45,5 8 0,-3-10-53,9 4 1,-3-7 80,2 1 1,4-9-59,-4-2 1,12-8-349,6 2 1,-3-4-97,3-2 0,5-7-146,6-4 1,6-4 107,-6-2 1,8 0-78,-2 0 0,3-8-504,3-4 1,-1-9 283,1-2 1,-2 0 189,-4 6 1,-4 0 66,-8-1 1,0 1 936,0 0 0,-7 5 898,-4 1 1130,-4 7-1410,-2-4-558,0 8 1,0 8-216,0 3 1,0 5-203,0 1 1,0 0-577,0 1 0,0 1 261,0 4 1,2-6-1023,3 0 1,-3 1-75,4-7 0,-4-1-2251,-2 1 3345,0-7 0,0 4 0,0-8 0</inkml:trace>
</inkml:ink>
</file>

<file path=ppt/ink/ink2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33:02.20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292 52 8258,'-9'-7'1135,"3"-5"341,4-3 280,-6 5-874,6 2-784,-5 8 1,7 2-208,0 4 1,0 11 175,0 12 1,0 12-511,0 5 0,-4 6 325,-8 5 1,1 10-816,-12 8 0,-2-3 266,2-3 0,-6-12 52,6 7 1,0-9 212,6-3 1,-1-9 285,1-9 1,7-1 214,5-10 0,-3 6-110,2-6 1,2-6 79,10-5 1,4-1-37,7 6 0,6-7 75,0-4 0,8 2-45,-2-3 1,-2 7 178,1-6 1,-7 1-124,3-1 0,-5 4 106,-2 7 0,-5 0 76,-1 0 0,-7 8-63,2 4 0,-4 4 119,-2 2 0,-8 1-13,-4 4 0,-1-3 40,1 3 0,-1-5-33,7-6 1,-1 3-114,1-3 1,4-4-58,-4-2 1,12-9-124,5-3 1,7-1-5,5 1 0,-2-3 147,8-8 0,0 0-311,5 0 0,-5-8 84,0-3 1,-6-10-192,6-2 1,-8-6 47,2 6 1,-12-8-44,-5 2 1,-4-2-52,-2 3 0,0-3-193,0 8 0,-8 0-39,-3 5 1,-6 3 148,-7 4 0,5 3-675,-4 8 1,4 0 1020,2 0 0,-8-8 0,-2-1 0</inkml:trace>
</inkml:ink>
</file>

<file path=ppt/ink/ink2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33:02.42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53 8253,'0'-17'2085,"7"-1"1,3 9-1541,7 3 1,-5 4-16,-1 2 1,1 0 86,5 0 0,-5 2-495,-1 4 0,-1-3-307,1 9 1,3 0-1085,-8 5 1,-1 10 767,-5 7 1,-2 3-1052,-3 9 0,-7 8 1552,-11 9 0,-4 4 0,-7 3 0</inkml:trace>
</inkml:ink>
</file>

<file path=ppt/ink/ink2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33:02.68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53 8215,'0'9'2943,"0"-1"-2698,0-8 1,2 0-511,4 0 437,-4 0 0,11 2-120,-7 4 0,5 3 52,-5 9 0,0 5-27,-6 0 0,0 8-154,0-3 1,0 5 94,0 2 0,-2-1-12,-4 1 1,4-6 3,-4-1 1,5-6-7,1 1-395,0-4 261,0-2 1,1-7-78,5-5 1,4-3-23,7-2 1,2-13-138,4-4 1,6-20-162,12-3 1,5-18-1015,11-11 1229,-3 0 1,-17 20 0,1-2 0,-2 2 0,-1 0-1</inkml:trace>
</inkml:ink>
</file>

<file path=ppt/ink/ink2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33:02.89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1 122 8124,'17'-29'1710,"0"0"-170,-7 8 1275,-2-4-1807,-8 15-729,0 3 1,0 9-370,0 3 0,0 7 137,0 11 1,-6 2-19,0 4 0,-5 3-67,5-3 1,0-4-142,6-2 0,0 2 124,0-2 0,0-5-197,0-7 1,8-1 25,3 1 1,-1 3 117,2-8 0,-1-1-517,6-5 0,1 6 233,-1 0 1,0 0-936,1-6 1,-7 7 78,1 5 1248,-9 3 0,5 2 0,-8 1 0</inkml:trace>
</inkml:ink>
</file>

<file path=ppt/ink/ink2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33:03.20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554 0 8124,'-12'23'0,"1"0"458,-1 8 1,-3-6 676,3 4 1,-3 3-502,3-3 0,-1-2 25,1 2 1,-3-6-228,3 6 0,-3-2-5,-2 2 1,-6 3-392,0-3 1,-6 2 129,6-2 1,-8 1-428,2-7 0,-2 1 257,3-7 1,-3-2-649,8-3 0,0-5 107,5-7 0,1 0-106,0 0 1,2-1 230,3-5 0,4 2-73,8-8 1,0 7-209,0-7 458,0 8 1,8-3 408,4 7 0,3 0 38,2 0 1,0 3 963,1 9 0,-1 1-170,0 16 1,1-6 457,-1 6 0,-6 0-773,1 5 0,5 1-85,6 0 1,0-7-637,-5 1 0,5-2 60,0 2 1,2-6-488,-2-11 0,-2 1-178,8-7 1,0 0-463,5-6 1,3-2-13,3-4 0,0-4 1117,12-7 0,-4-16 0,12-3 0</inkml:trace>
</inkml:ink>
</file>

<file path=ppt/ink/ink2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33:03.44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35 0 17514,'10'8'-2583,"3"-4"521,-7 7 310,8-7 642,-5 11 531,1-5 1,-2 9-131,-8 4 0,-8-2 233,-4 8 0,3-6 320,-3 6 1,3-6-14,-3 6 0,-1-8 1044,7 2 0,-2-4-153,2-1 0,4-1 1614,-3 0-1769,3 0 1,2 1 68,0-1 0,6 0-715,-1 1 1,9-1 78,-3 0 0,12 1 0,4-1 0</inkml:trace>
</inkml:ink>
</file>

<file path=ppt/ink/ink2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33:06.13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35 8104,'17'-9'-1789,"-5"-1"1789,-1 4 0,-7 4 0,4-5 0</inkml:trace>
</inkml:ink>
</file>

<file path=ppt/ink/ink2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33:04.38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156 52 8189,'0'-17'0,"0"5"214,0 1-123,0 7-25,0-4 1,0 16 128,0 3 0,0 20 288,0 9 0,0 18-45,0 11 0,-6 2-162,0 10 1,-7 2-243,1 9 0,3-4 237,-3 4 1,3-7-307,-3 1 0,-3-11-4,3 6 0,3-16-55,-3-7 1,8-12 15,-2-6 0,5-11-531,1-6-4,0-3 110,0-11 343,0-1 339,0-31 0,0 0-1165,0-23 431,0 0 80,0-14 1,0-2 474,0-7 0,-8-8 0,-2-1 0</inkml:trace>
</inkml:ink>
</file>

<file path=ppt/ink/ink2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33:04.62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1 294 8189,'0'-17'0,"0"0"0,0-1 0,0 1 0,8 0 0,3-1 0,12-1 894,6-4 0,13 2-286,10-8 0,4 8-23,13-2 0,-4 4-171,10 2 0,-4 7-162,-1 4 0,-3 4-86,-4 2 1,-5 14-104,-12 3 1,-6 12-643,-11 0 0,-6 5 408,-11 7 1,-5 3-554,-7 8 0,-15 5 320,-8 1 1,-15 0-78,-9-7 1,3 1 90,-2 0 1,2-8 117,-2-3 0,-4-5-56,4-1 1,3-3 327,3-3 0,4 4 0,1-6 0</inkml:trace>
</inkml:ink>
</file>

<file path=ppt/ink/ink2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33:05.63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104 16 8261,'-10'-10'426,"3"4"97,7 12 0,-2 4 520,-4 7-678,4 8 1,-7 4 13,3 11 1,-2 3-100,-3 3 1,-3 9-520,8-3 1,-5 4 214,5-4 1,0-2-2174,6-4 2197,0 4 0,16-6 0,3 8 0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48:37.0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53 8083,'-16'-2'0,"5"-4"3370,3 4-2448,8-6 0,2 3-93,4-1 0,3 0-320,9 6 1,1 0-468,4 0 1,4-6-294,8 1 0,-1-1-244,1 6 1,-1 0 494,1 0 0,-1 7 0,1 3 0</inkml:trace>
</inkml:ink>
</file>

<file path=ppt/ink/ink2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33:13.53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416 208 8080,'0'-11'0,"0"-1"64,0 1 0,0-1 202,0 1 0,0-1 72,0-5 1,0 5 197,0 1 88,0-1-290,0-5-287,0 0 0,0 5 28,0 1 39,-8 7 37,6-4-226,-5 0 0,5 6-6,-4-3 0,2 3 45,-8 2 1,7 5-220,-7 1 1,1 6 26,-7-6 1,7 7 156,-1-2 0,1 5 100,-7 1 1,1 2 98,0 4 1,-6-3-55,0 3 0,0-2 186,5 2 0,1-2-12,0 8 0,0 0-152,-1 5-1,1 1 231,0-1 0,5 1-53,1 0 0,5-1-156,-6 1 1,8-6-15,-1-1 0,3-5-176,2 6 0,0-8 127,0 2 1,7-3-13,5-3 0,-2-5-145,1-1 0,3-5 29,9 5 0,-4-7-100,4 2 0,-2-4 100,2-2 0,4-6-206,8 0 1,-7-7-1,1 1 0,-6-3-2,6-2 0,-2-6 111,2 0 1,-4 0-76,-8 5 1,0 1-100,1 0 178,-1-1 1,-5 3 362,-1 3-156,-7-3-252,4 13 692,-8-6 910,0 8-1143,0 0 0,-6 8-86,0 4 1,-2 3 43,3 2 1,3 1-77,-4-1 1,4 6-156,2 0 1,-6 0 47,0-6 0,1 1-395,5-1 0,0 0-68,0 1 1,2-3-231,3-4 0,-1 3-65,8-8-223,-8-1-21,11-5 980,-5 0 0,-1-7 0,-1-3 0</inkml:trace>
</inkml:ink>
</file>

<file path=ppt/ink/ink2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33:13.71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35 70 8080,'-11'0'1332,"-1"0"-955,8-8 1,-3 4-205,7-7 1,2 7 246,3-2 1,5 2 213,7-1 0,8 3 16,4-4 0,4-2-215,1 3 1,9-1-1069,3 6 0,4 0 454,2 0 0,5 2 179,1 3 0,0-3 0,-7 6 0</inkml:trace>
</inkml:ink>
</file>

<file path=ppt/ink/ink2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33:15.16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18 502 8611,'0'-11'439,"0"-1"-493,0 8 0,0-5 415,0 3 0,0 2 33,0-7 1,2 5-72,3-6 1,3 7-122,4-7 0,3 6-259,-4-5 0,5 1 84,1-1 1,0-5-264,1 5 0,-3 1-52,-3-1 0,3 5-43,-4-6 0,-1 3 38,2-3 1,-7-3 18,7 3 1,-8-3-51,1-2 1,-3-1 86,-2 1 1,0 0 187,0-1-69,-7 1 1,-1 0 179,-3-1 1,-5 3 9,5 4 0,1-3 88,-2 8-168,9-7 58,-13 3 37,7 1-111,-1-7 90,-5 14-11,13-5 166,-6 7-132,8 0 52,0 0 1,0 7-47,0 5 1,-6 3 15,1 3 1,-1 7 141,6 3 0,0 7-41,0 5 0,-6 5 58,0 6 1,-5 3-73,5 4 0,-6-4-161,7 3 1,-7-3 44,6-2 1,1-2-113,5-4 1,-6-4 22,0-7 0,0-2 104,6-5 0,0-3-158,0-7 0,0-7 85,0 1 74,0-8 252,0 3 65,0-7 1,0-2-311,0-3 1,0-5-37,0-7 0,0-6-160,0 0 0,6-8-340,0 2 0,7-2-269,-1 2 0,3-1 351,2 7 0,7-6 43,-1 6 0,0 0 129,-6 5 1,2 1 274,4 0 1,-4 5-180,4 1 0,-1 7 119,1-2 0,-4-2 504,4 3-390,-4-1 1,-2 6 37,1 0 0,-7 0-111,1 0 1,-8 2-437,1 4 220,-3 3 0,-2 9-95,0-1 1,0 0 111,0 0 0,-7-5 14,-5-1 0,-5 1 98,-6 5 1,4-1-85,-4-5 0,1 3 88,-1-9 1,10 7-69,-4-6 1,3 5 101,-3-5-82,0 0 0,5-6-25,0 0 63,9 7-32,-5-5 202,8 14 1,0-12-119,0 7 1,2-5 585,4 5 0,-3-5-249,9 6 0,-2-7 438,1 7 0,5-2-197,-5 1 1,4 4-74,3-3 1,-1-2-202,0 1 1,-1-5 57,-5 5 0,5-5-379,-5 6 1,-1-7 67,1 7 1,-5-6-729,6 5 454,-9-7-650,13 12 0,-12-9 271,7 5 1,-7-3-532,2-3 497,3-4 0,-1 8-202,4-5 0,3-3 800,-4 4 0,5-12 0,1-3 0</inkml:trace>
</inkml:ink>
</file>

<file path=ppt/ink/ink2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33:15.47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70 1 8067,'11'0'-75,"1"0"-22,-1 0 1,14 0 509,4 0 1,-2 2 993,2 3 0,-6 7-482,6 11 0,-8 4-174,2 7 0,-4 1 69,-2 0 0,-1 7-329,-5 4 1,-3 4-312,-8 2 1,0 5-274,0 1 1,-10 13-442,-7-2 1,-2-3 15,-10-9 1,0 3-671,-5-2 1,-7 3-663,1-9 1,0 4 1849,5-10 0,-7-4 0,-2 0 0</inkml:trace>
</inkml:ink>
</file>

<file path=ppt/ink/ink2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33:17.34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648 87 8702,'11'-16'269,"1"5"1,-6 3-151,5 8 0,-7 14 197,2 3-187,-4 12 0,-2-8 85,0 8 0,0 0-64,0 5 0,0 1-135,0-1 1,0 1 58,0 0 0,-6-7-176,0 1 0,0-8-74,6 2 159,0-3-31,0-3 0,0-6-430,0 1 167,0-8 249,0 3 270,0-7 1,0-1-143,0-5 0,0-4-200,0-7 1,0 0 26,0-1 1,2-1 41,4-4 1,-2-2-51,8-4 1,-3-3-242,3 3 0,9-4 203,-4-1 1,4-1-34,-3 0 0,5 7 56,0-1 0,2 8-19,-2-3 1,-6 5 379,0 2 0,-1 5 51,-11 1 53,9 7 7,-12-4-96,5 8 0,-7 2 15,0 4 1,-1 9-100,-5 9 1,-6 6-32,-11-1 0,4 4 25,-4 1 1,4 1-257,1 0 1,1-1-52,0 1 0,1-7-12,5 1 0,-3-8 60,9 3 1,-7-11-290,6-2 196,1-7 1,5 6-23,0-4 149,0-4 1,0 3-5,0-10 1,0 1-55,0-8 1,7 1 121,5-7-7,-4 1 1,5 0 74,-7 0 0,5 5 459,-5 0 18,0 9 0,-4-7 58,4 4-308,-5 4 0,7-3-99,-8 10 1,0-1-35,0 8 1,-2 1-50,-4 10 1,3-2-143,-9 8 1,1-6 83,-7 6 0,-1 0-206,-4 5 0,4 1-32,-4 0 1,3-3 81,3-3 0,0 2-41,0-8 1,-1 0 117,1-6 0,0 1-216,-1-1 0,7 0-2,-1 0 1,3-5-54,-3 0 215,-3-1 40,5 6 0,-1-7 267,-1-4-109,8-4 27,-3-2-169,7 0 52,0 0 0,7-8-16,5-4 1,9-3 0,2-2 1,6-1-34,-6 1 1,6 0-16,-6 0 1,2 7 56,-2 4 1,-10 4-68,5 2 145,-5 0 1,2 2-59,-3 4 0,-4 9 272,-8 8 0,0 8-13,0-2 0,-6 4-5,0 1 1,-7-1-129,1-4 1,3 1 142,-3-6 0,8-1-219,-2-6 0,4 0 258,2 0-593,0 1 144,0-1-128,8-7 0,4-3-41,11-7 0,-2-2-10,8-3 0,-6-7 21,6-11 0,-2 4-84,1-4 1,3-2 82,-8 2 1,-2-6 100,-9 6 0,1 0 214,-7 6 0,6-1-72,-7 1 1,1 5 1053,-6 1-135,0 7 274,0-4-792,-8 8 0,-1 0-119,-9 0 1,1 8-124,0 4 1,-2 3 107,-4 2 0,1 8-288,-6 4 0,-1 2 42,-6-2 0,-5 9-432,0-3 1,-7 9 28,7-4 1,-8 2-153,2-1 1,-4-5 165,-2 5 1,2-11 84,4-1 1,-2-8 212,8 2 0,-1-3-134,7-3 0,1-8-52,4-3 1,4-4 69,8-2 0,0 0 88,-1 0-198,9 0 127,-7 0 0,16-6 3,0 1 0,2-7-36,10 6 1,-1-5 325,7 5 0,-1-2-87,0 3 1,1 3 652,-1-4-514,0 4 0,2-4 378,4 0 1,-3 1-1,3 5 1,-2 5 175,2 1 0,4 10-225,7 1 0,1 0 111,0 6 0,7-2 330,4 2 0,-2-1-366,2 6 1,2-6 131,10 1 1,-2-4-277,7-2 0,-5-7-400,5-5 1,-5 3-386,5-2 0,-1 0-476,1-6 0,-2 0 391,-3 0 1,-6 0-515,0 0 1,0-8 967,-6-4 0,4-3 0,2-2 0</inkml:trace>
</inkml:ink>
</file>

<file path=ppt/ink/ink2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33:17.64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 8058,'17'0'2594,"1"2"-1711,-1 3 0,0-3 158,1 4-793,-1 4 1,0-3-17,1 5 1,-3 3-669,-4-3 1,3-3-180,-8 3-363,7-1 442,-11 7 0,6-7-1691,-8 1 729,0-8 1498,7 3 0,3-14 0,7-3 0</inkml:trace>
</inkml:ink>
</file>

<file path=ppt/ink/ink2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33:18.30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381 0 8058,'9'8'970,"7"-6"1,-9 8 150,5-5 1,-3-3-492,-3 4 1,-4-2-144,4 2-196,-4 3-353,-2 1 1,0 7-245,0 0 0,-8 3-102,-3 8 0,-7 1-469,-5 6 1,-4 5 5,-7 1 0,-1 7 352,1-2 1,1-6 205,4-5 0,2-3 80,4-9 1,10 0 244,-5-5 0,11-3 108,-5-3 49,8 3 0,-1-11 28,10 7 0,5-7 327,7 2 0,1-4-107,-1-2 1,6 0-90,0 0 1,6 0-59,-6 0 1,0 0-124,-6 0 0,0 0 16,1 0-167,-9 0-285,7 8-1,-14-5 68,3 9 0,-5-6-143,-5 5 0,-1 1 61,-11 5 1,3 6 62,-9 0 1,-4 0 212,-2-5 0,2 5-98,-1 0 0,1 6 545,-2-6 1,-2 0-44,8-6 1,0 0 132,6 0 1,5 1-182,1-1 1,7-5 279,-2-1-422,4 1 0,4-1 19,4 1 1,3-8-125,9 1 0,7-3 35,4-2 1,3 0-530,3 0 0,-6-7-103,-1-5 0,-6 2-353,1-1 1,0 5 313,-6-5 1,4 1-217,-9-2 1,-5-3-117,-1 4 481,-4 3 655,-2 0 1,-2 8-332,-4 0 1081,-3 8 0,-9 3-13,1 12 1,-6-3 423,0 3 1,0 2-811,6-2 0,-1 6-367,1-6 1,2 5-231,3-4 0,-3 4 121,3-5 0,5 0-786,1-5 0,4-1 226,2 0-664,0-7 0,2-2 447,4-8 0,3 0 350,9 0 1,-1 0 382,0 0 1,0 5 571,1 1 0,-1 0 818,0-6-1094,1 8 1,-1-5 682,0 9 0,-5-6-588,-1 5 0,-1-5-537,1 6 0,-1-9 196,-4 3-2295,-4 4 1540,13-8 0,-11 7 219,7-3 406,-7-4 0,19 6 0,-4-8 0</inkml:trace>
</inkml:ink>
</file>

<file path=ppt/ink/ink2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33:18.62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10 0 8020,'-10'0'3027,"10"8"-2579,10-6 1,1 11 1842,1-7-1660,-1 8 0,7-5-455,-1 9 187,0-1-1220,1 0 0,-3 0-350,-3 1 533,-5-1 0,-7 0-1,0 1 1,0-1-661,0 0 1,-9 1 554,-9-1 1,1 0 779,-6 0 0,-4 8 0,0 2 0</inkml:trace>
</inkml:ink>
</file>

<file path=ppt/ink/ink2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33:18.81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105 1 8020,'-18'17'0,"1"-2"97,0-3 1,1 3 252,5-3 0,1-3 106,5 3 30,3-8-17,-6 11 0,16-13-11,3 4 0,4-2-144,3 1 0,1-3-153,4 4 0,-2-4 15,8-2 0,-6 0-117,6 0 0,-6 0-244,6 0 0,-8 0 333,2 0 123,-4 0-3812,-2 0 2465,-7 0 0,-2-2-111,-8-4 1187,0 4 0,0-13 0,-8 5 0,-2-7 0</inkml:trace>
</inkml:ink>
</file>

<file path=ppt/ink/ink2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33:19.05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312 18 8020,'-10'-8'0,"1"6"330,3-4 696,4 4-756,-6 2 17,8 0 127,0 8 0,2 2-140,4 7 1,-4 6 338,4 0 0,1 2-162,-1-2 1,6-2 192,-7 8 0,9 6 114,-3 5 0,-1 0 350,2-5 1,-7-1-497,7 1 0,-8 0 55,1-1 0,-3 1-541,-2-1 0,0 3-5,0 3 0,-7-9-631,-5 3 1,-3-3 242,-3 4 1,1-8-79,0-4 0,-6-6-537,0-5 0,-8 1-979,2-7 1,-5 0 1860,-7-6 0,-18 0 0,-12 0 0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48:38.5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104 208 8060,'6'-18'-1057,"0"1"726,7 0 1,-9-1 401,8 1 1,-3 0 636,3 0 1,3-1 379,-3 1-687,-4 0 1,7 7-12,-4 4 0,-1-1-120,2 1 1,-1 0-213,6 6 0,-5 0 162,-1 0-169,-7 0 1,10 8 149,-8 3 1,-1 5-155,-5 1 0,0 8-2,0 4 0,-2-2-103,-3 1 0,3 1-6,-4 6 1,4-1-196,2 1 1,-6-6-383,0 0 257,1-8 281,5 4 1,0-14-61,0 1 166,0-8-57,0 3 1,0-14 114,0-5 0,0-3-241,0-2 1,2-7-185,3 1 0,3-7 96,4 1 1,3 2 126,-3-2 1,3 2 120,2-2 1,0 4-310,1 8 1181,-1 0-396,0 0 0,-5 7 972,-1 4-765,-7 4 67,4 2-588,-8 0 0,-2 10 85,-4 7 0,2 0-654,-7 7 1,5 0 272,-5 0 1,1 4-442,-2-5 0,-1 0 143,7-5 0,-1-7-497,1 1 546,4-8 629,-6 3-39,8-7-157,0 0 152,0-7 0,2 3-26,4-8 1,-2 8 442,7-1-155,-7 3-281,4 2-129,-8 0 1,0 7-19,0 5 1,-8 9-93,-3 2 0,-5 8 79,-1-2 1,0 1-205,-1-1 0,1 2 33,0-8 1,-1 2 73,1-2 1,6-4 5,-1 4 0,8-3-101,-2-3 86,-3 0-9,7 1 90,-6-1 0,8-6-57,0 1 91,0-8-60,0 3 0,2-7 310,4 0 0,4-7-68,7-5 1,6-1-153,0 1 0,0-1 123,-6 7-40,8-7 0,-6 11 742,5-4-238,-5 4-306,-2 2 0,-2 8 12,-3 3 1,-4 1-88,-8 5 1,0-4-109,0 10 0,0-1-195,0 1 0,2-4 100,3 4 0,-3-2-146,4 2 0,2-4-899,-3 4 755,9-3 1,-10-5-138,7-3 1,-5 1-104,6-7 534,-1 0-62,6-6 1,1 0 285,-1 0 1,-5-8-115,-1-4 1,-1-5-68,1-6 1,3 4-31,-9-4 0,1-2 8,-6 2 1,0 0-321,0 5 250,0 1 1,-2 2 41,-4 3 0,-3 4 15,-8 8 0,-3 0 97,-3 0 1,2 0 210,-8 0 0,6 10-90,-6 7 0,1 1-325,-7 5 1,2 4 133,5 1 1,-5 3-344,4-2 1,-9 4 129,-3-5 1,3 5-296,9 2 0,-4-3 104,5-3 1,3-4-392,2-8 133,3 1 151,3-1 467,7-7-248,3-3 295,7-7 179,0 0 1,9 6 221,9 0 0,3 0-247,13-6 0,-1 5 109,13 1 0,10 6 207,13-7 0,0 7-163,6-6 0,2 5-514,-2-5 1,0 0 252,-6-6 0,-7 6-918,-5-1 1,3 3 449,-3-2 1,-1-4-1006,-10 3 1,2-3 365,-7-2 0,-1 0 974,-5 0 0,-1-5 0,1-1 0,-1 0 0</inkml:trace>
</inkml:ink>
</file>

<file path=ppt/ink/ink2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33:20.25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0 796 8021,'8'-18'1051,"1"3"-988,9 3 1,-1-3-152,0 3 0,3-5 792,3-6 1,-2 2-261,8-8 0,-6 6-459,5-6 1,-1 0-225,2-5 1,-4 5-219,-8 0 0,1 2 220,-1-1 1,-7-3-22,-5 8 1,-3-2 118,-2 2 1,0-2-54,0-4 1,0-2 29,0 8 1,-5-6 4,-1 6 1,-8-6 206,3 6 0,1 0 46,-1 6 0,5 5 142,-6 1-96,9 7-96,-13-11 1,12 13 77,-7-4 1,5 4-39,-5 2 0,5 8 10,-6 3 1,6 7-59,-5 5 0,5 4 93,-5 7 1,5 8-36,-6 5 1,7 4 7,-7 7 0,2-2 3,-1 7 1,-3 3 1,9 8 0,-7-8 91,6 3 0,-7-6-48,1 1 1,5-5-130,1-7 0,-2-2 83,3-4 0,-1 2-222,6-7 0,-6-7-27,0-5-103,0-8 74,6 4 96,0-15 20,0-3 536,0-7 1,0-1-221,0-5 1,0-6-438,0-11 0,8-4 82,4-7 0,5-9-407,6-3 1,-2 2 63,8-2 1,0 8-147,5-3 1,7 5 302,-1 1 1,2 6 27,-1 1 0,-5 6 499,5-1 0,-5 12-256,-1 5 1,-3-2 499,-3 3 1,-4-1-257,-8 6 1,-1 2 4,-5 3 0,-3 5-133,-8 7 0,0 3-22,0 3 0,-2-2-146,-4 8 1,-9-1-443,-8 7 1,-14 0-64,3-1 0,-5-7 179,5-4 1,1-6 497,4-5 0,-1-4-123,7-8 1,-6 0 579,6 0 0,5-2 120,7-4-28,7 4-90,-4-6-137,8 8-77,0 0 0,8 2-71,3 4 1,-1 2 207,2 3 1,5 5-110,6-5 1,6-1 116,-6 1 1,8-5 158,-3 6-741,5-9 151,2 5 0,1-2-421,5 0 0,-5 5-718,4-5 0,-3 5-1861,-3-5 2931,1 0 0,0 2 0,-1 1 0</inkml:trace>
</inkml:ink>
</file>

<file path=ppt/ink/ink2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33:20.52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18 8953,'0'-10'2593,"2"2"-2423,4 8 0,3 0 398,8 0 730,1 0-850,-1 0-316,0 0 1,-5 2-155,-1 4 1,-1-2-281,2 7 0,1 1-813,-7 5 1,5 1 594,-5-1 1,2 0-545,-3 0 1,-3 1 408,4-1 0,-4 0-92,-2 1 247,-8-1 500,-1 0 0,-1 1 0,-13-1 0,4 0 0</inkml:trace>
</inkml:ink>
</file>

<file path=ppt/ink/ink2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33:21.10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35 1 8050,'-18'9'30,"9"7"-80,3-5 0,4-1 856,2 1-634,0 1 0,0 5 2301,0 0-1673,0 1 1,2-1-187,4 0 1,-4 0-307,4 1 0,-3-1-202,3 0 1,-4 1 54,4-1-173,-4-7 185,-2 5 1,0-5-1039,0 7 624,0 0-1197,0-7 611,0 5 211,0-13 449,0 6 225,0-8 0,0-2 0,0-4-93,0 4 275,7-6-7,-5 1-459,14 5 1,-12-6-102,7 8 1,-5-6-118,5 1 0,1-3 42,5 2 0,2 2-132,5-7 0,0 1 67,5-1 0,4-3 105,-4 8 0,-2-5 468,2 5 0,-8 0-164,2 6 0,-2 0 983,2 0 1,-4 0 43,4 0 0,-9 6 499,-3 0 0,-1 7-556,1-1 1,3-3 157,-8 3 1,-1-6-265,-5 5 0,0-5-348,0 6 0,0-7-150,0 7 213,0-8-1336,0 3 200,0-7 189,-7 0 0,3 0-196,-8 0 25,8-7 1,-9-5-314,7-11 1,0 4 348,6-4 0,2 4 22,4 1 0,4 7 139,7-1 1,0 8 373,1-1 0,-1 3 121,0 2 1,-5 0 666,-1 0-667,1 0 1,-1 6 179,1-1 1,-8 3-468,1-2 169,-3-4 0,-2 7-2339,0-3 2362,0-4 0,8 6 0,2-8 0</inkml:trace>
</inkml:ink>
</file>

<file path=ppt/ink/ink2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33:22.02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1 208 7830,'11'-6'-99,"1"1"0,-3-9 82,3 3 0,3 1-77,-3-2 325,3 1 1,2-4 549,1 3-259,-9-3-160,7 5 1,-12-1 279,7-1-216,-7 8 23,4-4 60,-1 1-488,3 5 0,7-6 3,1 8 0,-1 6-59,0 0 0,0 7 143,1-1 0,-1 3-118,0 2 1,-1 6-80,-5 0 0,-3 2 56,-8-1 1,0-5-83,0 4 1,0-2 96,0 2 0,-2-10-529,-4 5 85,-3-5 293,-9-3 0,1-3 216,0-7 1,5-1 199,1-5 0,5-6-48,-6-11 1,9 2-89,-3-8 1,4 0 180,2-5 0,0-1-10,0 1 1,8 1-951,3 4 1,10 6 135,2 12 532,8 3 0,-4 0 0,7-1 0</inkml:trace>
</inkml:ink>
</file>

<file path=ppt/ink/ink2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33:23.23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0 121 8029,'0'-17'415,"0"8"-357,0 1 1379,0 8 826,0 0-2124,0 8 0,0-5-97,0 9 1,0-1-131,0 7 0,0-1 55,0 0 0,0 1-102,0-1 1,0 0-48,0 0 0,0 1-139,0-1 267,0 0 0,0 1 23,0-1 0,0-6 7,0 1 1,0-6-31,0 5 127,0-7-105,0 4 143,0-8 942,0 0-1258,0 8 176,0-7 1,0 9-379,0-4 163,0-4-112,0 13 548,0-5-233,0-1 292,0-1-9,0-8 597,0 0-883,8-8 1,-6-1-283,4-9 0,3-1-229,3-4 1,3 2 210,3-8 1,-1 2 49,0-2 0,2-1 113,4 7 0,-3-2-17,3 2 0,-6 3 121,-5-3 0,3 4 145,-4 2 0,-3 5-7,-2 1 1,2 5 154,-3-5 1,7 5 489,-6-6-498,-1 8 0,-3-3 7,4 7 1,-4-2-132,4-4 0,-2 4-29,1-4-14,-3 4 0,8 2-91,-4 0 1,-4 8 155,3 4 0,-3 3 60,-2 2 1,2 1 130,4-1 0,-4 2-86,4 4 1,-4-4 67,-2 4 0,0-3 1,0-3 1,0 0 99,0 0 0,0 1-202,0-1 1,0-5-87,0-1-869,0 1 459,0 5-130,0-7 271,0 5 1,1-13-891,5 4-126,-4-4 366,14 5 0,-13-5 230,9 4 0,-6-4-594,5-2 1191,1 0 0,5 0 0,0 0 0</inkml:trace>
</inkml:ink>
</file>

<file path=ppt/ink/ink2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33:23.47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10 17 7900,'-8'-9'2932,"6"1"-3370,2 8 1,4 0 2563,8 0-937,-1 0-447,7 0 1,-1 0-521,0 0 0,-5 6-503,-1 0 0,-5 7-259,5-1 0,-5 3-655,6 2 0,-8 1 210,1-1 1,-3 2 177,-2 4 807,0 4 0,-15 0 0,-4-2 0</inkml:trace>
</inkml:ink>
</file>

<file path=ppt/ink/ink2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33:23.65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1 623 9062,'17'-15'-919,"2"3"842,4-11 0,4-2 343,8 2 0,0-8-165,-1 2 1,1 3-90,-1-3 1,1 0-169,-1-6 1,3-5 88,3 0 0,-3-8-558,3 1 1,-3 5 624,-3 2 0,9-4 0,1-1 0</inkml:trace>
</inkml:ink>
</file>

<file path=ppt/ink/ink2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33:24.27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226 70 7900,'0'-17'2134,"0"0"-1410,0 7-575,0-5 176,0 13-240,0-6 267,0 8-321,0 0 0,0 8 53,0 3 0,-6 12-230,0 6 1,-5 4-108,5 1 0,-8 3-125,3 3 0,1-3 172,-1 3 0,7-11-79,-2-6 0,4-4-332,2-2 99,0 1 431,0-1 1,8-7-91,3-5 0,7-5-19,5-5 0,4-5 72,7-7 1,7-1 28,-1 1 1,0 2 112,-5 3 1,-2-1 213,-5 7 1,-3 0 443,-7 6 0,-7 0-62,1 0 18,-8 0 1,3 8-196,-7 3 0,-6 5-270,1 1 0,-11 8-2,-1 4 1,-2 4-145,-10 1 0,0 1-43,-5-1 1,-1 3-341,0 3 0,1-3-227,-1 3 0,1-9 267,-1-2 1,1-2-217,-1 1 0,6-3-233,0-7-55,8-1 162,-4 0 245,16-7 419,1 5 0,16-13 0,3 4 0,4-4 0,3-2 0,-7 0 0,1 0 182,-1 7 1,5-3-72,-5 8 691,-3-8 1,-8 5-220,0-3 0,-2-2 8,-4 7 1,4-5 334,-3 6-144,-5-1-750,8 7 215,-6-1 283,8 0-313,0 0 0,2-5 119,4-1 1,-2-7 172,7 2-119,-7-4 1,6 4 274,-4 0 83,-4-1-877,5-5 204,1 0 1,-4 0-771,7 0 565,1 0 1,5 0-348,0 0 1,1 0-323,-1 0 0,6 0-639,0 0 1,8-2 1437,-2-3 0,3-13 0,3-9 0</inkml:trace>
</inkml:ink>
</file>

<file path=ppt/ink/ink2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33:25.13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364 87 7987,'0'-25'1021,"0"-4"1420,0 12-2308,0 2-312,0 15 226,0 0 0,-2 9 36,-4 8 0,-3 3-599,-9 8 313,9-6 0,-7 4-12,5-2 1,3-5-141,2 4 0,4-4-62,2-2 1,2 1 82,4-1 1,9 0 264,9 1 0,6-7-175,-1 1 0,2-7 386,-2 7 1,3-6 71,-3 5 0,-4-5 198,-2 5 0,-9-5 216,-3 6-212,-7-1 0,4 7-97,-8-1 1,-10 2-11,-7 4 0,-8-2-356,-10 8 1,1-6 89,-1 6 1,-7-6-514,-4 6 1,-2-8 40,2 2 0,1-4-145,5-1 1,9-7 266,-3 1 1,16-9-432,1 3 498,4-4 0,5-10-18,8-3 1,10-4 164,13-3 1,-2 1-110,8 0 1,-1 1 526,7 5 1,0-3 25,-1 9 1,-7-1 257,-4 6 0,-4 0 305,-1 0 583,-1 0-560,-8 0-557,-1 7 1,-10 5-373,-4 11 0,-5-4 111,-12 4 0,-4 2-485,-8-2 1,1 6 56,-1-6 0,1 0-162,-1-5 1,8-1 243,4 0 0,4-5-59,2-1 1,7-5-391,4 6 404,4-9 1,10 11 196,4-8 0,3-1-85,2-5 0,8 0 218,4 0 1,-2 0 104,2 0 0,-2 6 116,1 0 1,3 0-91,-8-6 0,0 0 299,-5 0 152,-1 0-58,0 0-549,-7 7 0,-4-3 111,-12 8 0,0-3-290,-11 3 1,1 3-25,-12-3 1,4 1-263,-4-1 254,7 3 91,-4-5-273,7-1 1,11 5-162,7-8 479,7-1 1,16-5-93,0 0 0,0 2 372,-5 4 1,5-4 106,0 4 0,0-3 97,-6 3 0,0 2-152,1 3 0,-3 5 47,-3-5 0,1 5 102,-7 1 1,0 8-85,-6 4 0,0 5-361,0 7 0,-14 3 113,-3 8 1,-12 7-547,0 5 0,-5 3 116,-7 2 0,5 0-71,-5 1 0,5-9-4,1-3 1,7-12-261,-1-6 1,8-5 32,-2-6 1,9 1 209,3-7 1,5-5-380,-6-7 794,8-7 0,-3-4 0,7-10 0</inkml:trace>
</inkml:ink>
</file>

<file path=ppt/ink/ink2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33:25.30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18 35 7954,'-10'-18'6527,"2"9"-6183,8 1 0,2 8-105,4 0 0,-2 2-585,8 4 1,-1 3-774,6 9 0,1-1 778,-1 0 341,0 8 0,8 2 0,2 8 0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48:38.7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17 8150,'9'-7'2487,"7"5"-1951,-5-4 1,5 4 570,1 2 0,-6 0-663,1 0-218,-1 0-1790,7 0 0,-3 2 477,-3 4 1,-5 3 109,-7 9 1,-2 5 976,-3 0 0,-5 7 0,-7-3 0</inkml:trace>
</inkml:ink>
</file>

<file path=ppt/ink/ink2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33:25.64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35 191 7937,'0'-27'0,"0"2"1310,0 8-684,0 7 396,0-5 1409,0 13-1491,0-6-314,8 8-384,-6 0 0,6 13-131,-8 5 1,-6 9 32,0-4 1,-5 7-90,5-1 1,-2-2-149,2 2 0,5-8 121,-5 2 0,4-4-146,2-1 118,0-1 0,2-7-272,4-5 1,3-3-26,8-2 1,3 0-77,3 0 0,-2-7-136,8-5 1,-1-5-440,7-6 1,0-4-243,-1-8 0,1-7 143,-1-4 1047,9-12 0,-7-3 0,6-8 0</inkml:trace>
</inkml:ink>
</file>

<file path=ppt/ink/ink2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33:26.53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137 156 7937,'9'-17'663,"7"0"0,-11 5-224,13 1 0,-5 1-188,10-1 0,2-5 24,-2 5 1,8 1-29,-2-1 1,2 5-33,-3-6 0,5 8 28,-4-1 0,-4 3-42,-2 2 19,4 0 0,-8 0-277,4 0 0,-11 7-76,-7 5 1,-3-2 13,-2 1 0,0 1 40,0 5 1,-7 2-76,-5 4 1,-3-4-130,-3 4 1,1-1-226,0 1 1,0-4 48,-1 4 1,3-4 144,3-2 1,-1 1-1087,7-1 931,-7 0 1,9 1-214,-8-1 666,8-7 1,-3-1-237,7-3 516,0-4 1,-2 7 194,-4-3 0,4-2 180,-4 8 1,3-1-283,-3 6 0,2 3 839,-8 3 1,3-2-506,-3 8 0,-3-6-300,3 5 0,3-4-72,-3 4 1,1-5 114,-7 6 0,7-2-463,-1 2 1,1 2-425,-6-8 1,5 6 71,0-6 0,3 0 211,-3-6 1,5-5-442,7-1 1,-2-7-217,-4 2 285,4 3 305,-6-7 392,8 6-264,0-8 413,0 0-569,8 0 1,7-8-214,8-3 1,1-5 163,-7-1 1,6-6-42,0 0 0,8 0 264,-2 6 0,1-1-124,-1 1 0,2 7 921,-8 5 1,6-3-392,-6 2 1,0 0 729,-6 6 1,0 0-243,1 0 0,-9 2 817,-3 4-1179,4-4 1,-8 13-197,3-3 0,-5 3-293,-5 3 1,-5-1 120,-7 0 1,-3 6-487,-3 0 0,-2 2 32,-3-2 1,-3-9-283,8 3 0,-6-4 344,6 5 1,0-9-63,6-3 0,-1 2-702,1-2-327,7-1 161,3-5 429,7 8 787,0-6 432,0 6 342,0-1-614,0-5 1,-2 12 257,-4-9 0,-4 7 72,-7-6 0,0 7 423,0-1 1,-7-3-5,1 3 0,-5-6-335,5 5 0,0-1-446,5 1 1,3-1 139,3-4-114,-3-4 1,13 7 121,-4-3 1,6-4-1,6 4 1,4 1 233,7-1 1,2 6 259,4-7 1,4 7 6,8-6 1,-1 5-264,1-5 0,-2 2-320,-5-3 0,3-3-448,-8 4 0,0 2-528,-6-2 1,1 1 353,-1-1 1,-5-4-1404,-1 4 693,1 3 0,5-5-2146,0 8 3317,1-9 0,7 5 0,1-8 0</inkml:trace>
</inkml:ink>
</file>

<file path=ppt/ink/ink2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33:26.83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1 105 7937,'11'-8'694,"1"-4"0,1 5 963,11 1 1,8 4-1178,9 2 1,-1-6-478,-6 1 1,-1-1 173,-4 6 0,-4 0 4,-8 0 0,-5 2-198,-1 3 237,-7 5-75,4 7 1,-8 1 82,0-1 0,-8 2-73,-3 4 0,-5-4-215,-1 5 0,0-5 283,-1-2 1,7 0-113,-1 1 0,8-7-54,-1 1 160,3-8-210,2 11 1,7-13-39,5 4 0,5-5-129,6-1 0,4-7-182,8-5 1,-1-5-453,1-6 1,0 2-49,-1-8 1,1-2-561,-1-9 0,-7 3 1402,-4-3 0,4 4 0,0 1 0</inkml:trace>
</inkml:ink>
</file>

<file path=ppt/ink/ink2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33:27.27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2 468 9285,'-2'-8'4326,"4"6"-3753,15-3 1,2-3 100,4 2 1,-1-5-71,6 5-439,-6-8 1,10 10-313,-3-7 0,-2 1-446,2-1 1,-8-5 199,2 5 1,-4-3-469,-2 3 1,-1-4 53,-5 3 1,-3-5 197,-8-6 1,0 2-187,0-8 0,0 2 435,0-2 0,-6-2 179,1 8 1,-9 0 101,3 6 0,-5 5 163,-1 1 0,5 7-19,1-2 1,5-2-29,-5 3 70,7-1 96,-4 6 366,8 0 111,0 0-301,0 8 1,0-5 25,0 9 1,0-4 232,0 9 1,6-2-127,0 14 0,5 2-107,-5 9 0,0 6-43,-6 12 0,0 7-128,0 5 1,0 14-44,0-9 1,7 10 98,5-10 0,-3-1 111,3-4 0,5-3-185,6-4 1,6-3 12,-6-8 1,6-8-92,-6-4 0,8-3-159,-2-3 0,-4-7-113,-2-4 0,-4-3 103,-2-3 1,0-6-615,1 1 0,1-8 226,4 1 1,-4-10 35,4-7 1,-3-11-225,-3-6 0,6-5-381,0-7 0,0-5 290,-6-11 698,-7-13 0,-2-8 0,-8-9 0</inkml:trace>
</inkml:ink>
</file>

<file path=ppt/ink/ink2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33:27.46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53 9999,'0'-27'4221,"2"9"-3409,4 13 0,4 3 93,7 2 1,8 5-514,4 1 1,2 8-330,-3-3 0,-1 6-821,-4 7 361,-3-5 290,5 13 0,-8-5-1763,0 8 1,-7 1 186,-5 5 1683,-3 11 0,-9 17 0,-3 10 0</inkml:trace>
</inkml:ink>
</file>

<file path=ppt/ink/ink2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33:27.87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139 69 16184,'0'18'1012,"0"-1"0,0 0-779,0 0 1,0 1-129,0-1 0,6 0-132,0 1 0,7-1 94,-1 0 1,3-1-455,2-5 0,7 3 90,-1-9 1,5 1-258,-5-6 0,6 0 64,-6 0 0,0-8-116,-5-3 1,-3-4 647,-3-3 1,-5-5-111,-7 0 1,0-6 306,0 6 0,-2-2-154,-3 2 1,-7 4 1087,-11-4 0,4 6-338,-4 5 1,-2-1-14,2 7 1,-6 0-785,6 6 0,-8 0-640,2 0 1,-3 2-3964,-3 4 4565,-7 11 0,5 10 0,-5 8 0</inkml:trace>
</inkml:ink>
</file>

<file path=ppt/ink/ink2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33:28.00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139 104 7981,'-52'-33'0,"7"5"0,3-15 0</inkml:trace>
</inkml:ink>
</file>

<file path=ppt/ink/ink2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40:25.8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260 70 7873,'0'-17'729,"0"-1"224,0 9-271,0-7 260,0 15-221,-8-7-601,6 8 69,-6 0 0,7 0-116,-5 0 71,4 0-144,-14 0 1,7 0 187,-8 0-114,-1 8 1,1-1 59,0 5 0,-1 1-38,1-7 1,6 5 159,-1-5 1,2 8-63,-1-3 0,-3-1-178,9 1 1,-7-5 33,6 6 0,1-7-44,5 7-293,0-1 0,0 7 153,0-1 0,0-5-464,0-1 411,7 1 0,3 5 52,7 0 1,1-1 70,-1-5 0,0 5 149,0-5 0,1-1-119,-1 1 1,0 1 98,1 5 1,-7-5-8,1-1 1,-7-1 267,7 1-147,-8 5 1,3-7-88,-7 8 1,0-5 365,0 0-204,0-1 1,-7 6 15,-5 1 1,3-7-128,-3 1 0,1-8 30,-7 1 0,7 3-174,-1-2 1,1 0 145,-7-6 0,7 0-320,-1 0 1,7 0 82,-7 0 1,6 0-929,-5 0 413,7 0-527,-4 0 252,1 0-106,5 0 135,-6 0 180,8 0 2693,0 0-1332,0-8 60,0 6 333,0-6-429,0 1-203,0 5-449,0-6 152,-8 8-326,6 0-260,-5-8-521,7 6 516,0-5-15,0 7 516,0 0-157,0-8 677,0 6-182,0-6 87,0 8-404,0 0-302,0 8 0,0 2-74,0 7 1,5 0 129,1 1 0,2 1 156,-2 4 1,-3 2-176,9 4 0,-6-4 63,5-8 1,-5 6 386,6 0 1,-7 0-220,7-6 0,-3 1-201,3-1 1,3 0 189,-3 1 1,-2-7-18,1 1 1,-5-7-59,5 7 0,-5-8-45,6 1 102,-9 5 1,7-2-71,-4 3 179,-4-3 11,5 0 1,-12-5 520,-1 9-481,-8-8 0,5 5 65,-8-3 1,-1-4-34,1 4 0,5-4-56,1-2 1,-1 0-205,-5 0 1,6 0 183,-1 0-113,1 0-158,-7 0-317,1 0 110,7 0-179,-5 0-150,13 0 183,-6 0-191,8 0 120,0 0 56,0-8 0,2 4-179,4-7 0,0 5-796,11-6 1478,-3 1 0,18-14 0,-5-2 0</inkml:trace>
</inkml:ink>
</file>

<file path=ppt/ink/ink2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40:26.3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0 7829,'-10'0'1950,"3"0"-930,7 0-510,0 0 1,0 8-277,0 4 0,0 11 171,0 5 0,0-1-157,0 2 1,-2 0-1,-4 6 1,4-1-61,-4 1 1,-1-6-13,1-1 1,0-7-237,6 3 1,0-5 138,0-2 0,-6-5-544,1-1 272,-1-7 1,6 6-355,0-5-223,0-3 30,0 6 0,0-10 122,0-4 0,2-5-187,4-12 1,-3 2-84,9-8 1,-1 6 887,7-6 0,-1 0 0,0-6 0</inkml:trace>
</inkml:ink>
</file>

<file path=ppt/ink/ink2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40:26.7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17 7946,'9'0'-375,"1"-5"1340,-4-1-107,-4 0-544,13 6 1,-11 0-103,7 0 1,-5 0-1,6 0 0,-7 0-48,7 0 1,-6 2-37,5 4-20,1-4 1,-1 11-224,1-7 0,-6 5 28,5-5 1,-7 2 53,2-2 0,-4-2 16,-2 7 0,5-5-10,1 5 1,0 1 0,-6 5 216,0 0-83,0 1 1,-6-1 64,0 0 0,-1 1 212,1-1 1,4-6 73,-4 1 0,-1 0-131,1 5 0,0-6 71,6 1-54,0-1-140,0 7-110,0-1 1,2-2-204,4-3 0,-2 1 17,7-7 0,-5 2-253,5-2 1,1-5-467,5 5 0,0-4 392,1-2 0,-1 0-200,0 0 1,6-2-84,0-4 1,6 3-894,-6-9 1595,0 1 0,2-7 0,2 1 0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48:38.8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 1 10024,'-9'17'0,"3"1"0,6-1 2659,6 0-2009,3-7-501,9-3 0,5-7 49,0 0 1,2 0-1476,-2 0 0,-2 0 314,8 0 963,0 0 0,5 8 0,1 2 0</inkml:trace>
</inkml:ink>
</file>

<file path=ppt/ink/ink2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40:26.9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 7932,'9'0'669,"7"8"1,-14-5 54,3 9 1,-3-6-222,-2 5 1,-2-1-416,-3 1 0,3 5-88,-4-5 0,-11 12 0,-2 4 0</inkml:trace>
</inkml:ink>
</file>

<file path=ppt/ink/ink2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40:27.6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69 7928,'8'-9'2,"-6"-7"1,13 12 276,-3-7 1,3 5 11,3-5 1,-7 7 116,1-2 1,-1 4-164,6 2 1,1 0 13,-1 0 1,0 0 52,1 0 0,-1 0-93,0 0 1,-1 2-187,-5 4 0,3-2-53,-9 7 0,1 1-112,-6 5 1,0-4 171,0 5 1,-2-5-68,-4 10 1,-3 2 126,-9-2 0,1 0 165,0-5 0,5-3 397,1-4 0,5 5 166,-5-5-101,7-3-721,-4 7-438,8-13 1,10 6 219,7-8 0,2 0-160,10 0 0,2-8-255,9-3 1,2-5-1754,4-1 2380,4 8 0,-13-14 0,5 3 0</inkml:trace>
</inkml:ink>
</file>

<file path=ppt/ink/ink2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40:27.8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 9758,'-2'9'1277,"-4"-3"0,2 2-1579,-7-3 1,-1 9 301,-5-3 0,-1 5 0,1 1 0</inkml:trace>
</inkml:ink>
</file>

<file path=ppt/ink/ink2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40:28.7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52 7916,'12'-15'540,"-1"3"-250,-7-3 1,11 13 126,-3-4 1,-3 4-71,3 2 0,0 0 125,5 0 1,2 0-143,4 0 0,-4 0-24,4 0 0,2 2-347,-2 4 1,2-2 117,-2 8 0,-5-7-129,-1 7 1,0-6-143,-5 5 0,-4-5-197,-3 5 1,-3-5 148,-2 6 0,0-1 33,0 7 0,-7-1 100,-5 0 1,-3 6 202,-3 0 0,1 0 287,0-5 0,-4-1-158,3 0 0,-3-7 241,10-4-393,3 3 1,0-5-192,8 7 5,0-7 0,4 4-353,8-8 1,1 0 135,16 0 0,0 0-114,5 0 1,1-6 138,-1 0 0,-5 1 51,0 5 1,-8 0 124,2 0 1,-9 0 94,-3 0 0,-7 7 169,2 5 0,-12 5 52,-5 6 0,-12 4 234,-6 8 0,-10 1 116,-1 5 1,-6-5-247,6 5 1,-1-7 263,7-5 1,7 2-148,4-8 0,5 0-258,7-6 1,3 0-190,8 1 0,2-7-267,4 1 0,5-3 157,12 3 0,2-4-96,4-8 1,4 0 125,-4 0 0,3-2 58,3-4 0,-1 2-165,1-8 1,-6 1-129,0-6 1,-8 1 25,2 5 1,-12-5 237,-5 5 0,-4-5-50,-2-1 1,0 6-345,0-1 1,-2 6 507,-4-5 1,-3 5 317,-8-5-233,-1 7 0,1-10 9,0 8 0,5 1 3,1 5 1,5 0 142,-6 0 1,8-2 275,-1-4 17,-5 4-191,8-6-48,-6 8-136,8 0-48,0 0-54,0 8 1,0 2 49,0 7 1,0 2 249,0 4 1,0 12 158,0 11 0,0 6 224,0 6 0,-1 11-470,-5 11 1,4 13-576,-4 5 0,2-48 1,0 0-95,-1 48 0,-1-2-737,6-4 0,0-11-598,0-1 1,0-14 342,0-9 1370,0-11 0,-6-3 0,0-9 0,1 1 0</inkml:trace>
</inkml:ink>
</file>

<file path=ppt/ink/ink2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40:29.6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52 121 7946,'0'-17'0,"8"7"0,-6-5 596,4 4 1,3 1-89,3-2 1,-2 7-68,1-7 0,-5 8-42,5-1 1,-5-3 186,6 2 0,-7 0-174,7 6 0,-6 0-191,5 0 0,-5 6 385,6 0-385,-9 7 1,11-3-173,-8 7 1,-1 0 96,-5 1 1,0-1-61,0 0 1,-7 3-132,-5 3 0,3-2-389,-3 8 0,0-8-405,-5 2 1,0-4-1,0-2 0,-1 2-668,1 5 1,0-5 211,-1 4 1295,1-4 0,0 6 0,0 2 0</inkml:trace>
</inkml:ink>
</file>

<file path=ppt/ink/ink2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40:29.7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190 1 7946,'-34'8'0,"7"-5"719,4 9 0,-2 0-241,2 5 0,5-2-157,7-3 1,5 3-17,-5-3 0,7-3-28,-2 3 1,4-1-63,2 7 0,2 5 28,4 0 0,-2 2-515,7-2 0,1-2 222,5 8 0,0-8-899,1 2 0,-1 0 500,0-6 1,0 4-283,1-9 0,-1 1 731,0-1 0,8-4 0,2-8 0</inkml:trace>
</inkml:ink>
</file>

<file path=ppt/ink/ink2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40:30.1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1 208 7946,'17'-12'486,"0"1"0,2 5-92,4-6 0,4 3-100,8-3 1,1-3-9,5 3 0,3-1-205,8 1 0,7-3-132,5 4 1,3 1-5,2-2 1,6 3-182,0-3 1,0-1-228,-6 7 1,-2 0 235,-3 6 1,-7 0-49,-10 0 1,-5 2 93,-8 4 1,-7 4 116,-4 7 0,-5 0 97,-7 0 0,-3 1 375,-8-1 1,0 0-56,0 1 0,-2 5 242,-4 0 1,-3 8-172,-9-3 1,1 7-54,0 5 0,-2-3-98,-5 3 0,3-1-44,-8 1 0,1-4-466,-7 5 1,2-5-107,5-1 0,-5-1-356,4 1 1,4-8 200,2-4 1,2-4-308,-2-1 1,9-9-647,-3-3 1451,4-4 0,-12-10 0,-2-1 0</inkml:trace>
</inkml:ink>
</file>

<file path=ppt/ink/ink2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40:30.6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8361,'11'8'543,"1"3"0,-8-1-215,2 1 1,1 1-169,-1 5 0,0 0 110,-6 1 0,6-1 220,-1 0 0,1 0-507,-6 1 0,0-7-1063,0 1 660,0-1 0,0 1 133,0-1-853,0-7 726,0 4 0,0-16 51,0-3 0,0-12 181,0-6 1,2 2 158,4-2 0,-2 2-116,7-2 0,1 4 181,5 8 1,2 2 1,4 3 1,-4 5-132,4 7 0,-5 7 189,-7 5 1,5 9-59,-5 2 0,-3 8 167,-2-2 0,-4-3 16,-2 3 0,-2-6-5,-4 6 0,-4-8-75,-7 2 0,0-5-16,-1-7 1,7 3-103,-1-9 186,1 1-302,-6-6 1,7-8-22,4-3 0,4-6-141,2-6 0,8-2 169,3-4 1,3 4-24,-3 7 223,5 1 332,-7 8-205,1 1 0,-2 16-90,-8 3 1,0 4 534,0 3 0,-8 5-248,-4 0 0,-3 6 309,-2-6 1,0 6-297,-1-6 0,7 0-86,-1-6 1,8 0-191,-1 1 0,3-7-163,2 1 1,2-7-500,3 7 1,5-8 360,7 2 0,8-5-1357,4-1 638,-4 0 229,8 0 1,-8-5-376,3-1 1,5-2 247,-4 2 737,4 5 0,1-23 0,1 5 0</inkml:trace>
</inkml:ink>
</file>

<file path=ppt/ink/ink2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40:31.08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68 0 10510,'-2'18'141,"-4"-1"0,2 6 42,-7 0 1,1 8 244,-1-2-241,-5 3 1,14 3-314,-3-1 1,5-1 41,5-4 0,7 4-386,11-5 1,12 5 81,11 2 1,2-9-79,-2-2 0,4-7 276,-4-6 1,-4 5-4,-1-5 0,-11-1 98,-1 1 1,-8 1 392,2 5 0,-9-5 167,-3-1 0,-7 1-262,2 5 1,-6-5 206,-6-1 1,0 1-98,-11 5 0,4 0-77,-10 1 1,-2-1-225,2 0 0,-8-5-255,2-1 0,2-7-178,-2 2 0,0-4 421,-5-2 0,-1-8 0,1-2 0</inkml:trace>
</inkml:ink>
</file>

<file path=ppt/ink/ink2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40:31.2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52 7825,'19'-11'229,"4"-1"0,-4 9 377,4-3 1,2-2-225,-2 2 0,0 1-107,-5 5 1,-1 0 29,0 0 1,1 0 143,-1 0 1,-2 2-833,-3 3 0,3-3 292,-3 4 1,-5 4-1911,-1 1 2001,-4-3 0,-2 15 0,0-4 0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48:39.2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329 18 8042,'-17'-10'2432,"7"2"-1571,-5 8 0,11 0-211,-8 0 1,6 2-222,-5 4 0,-1 6-378,-5 11 0,-6-2-111,0 8 0,-2-3-200,2 3 0,4 4-180,-4-4 0,5-4-503,7-2 1,-5 2-170,5-2 0,3 0 66,2-6 0,3-1 1046,-3-5 0,4 4 0,-6-5 0</inkml:trace>
</inkml:ink>
</file>

<file path=ppt/ink/ink2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40:31.4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1 122 9802,'17'0'-78,"0"-2"-156,0-4 0,8 2 126,4-7 0,4 1-60,2-1 0,7-5 168,4 5 0,4-12 0,2-4 0</inkml:trace>
</inkml:ink>
</file>

<file path=ppt/ink/ink2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40:32.2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85 0 7847,'10'0'569,"0"0"896,-5 0-1003,-3 0 0,14 0-45,-5 0 0,5 0-272,1 0 0,0 6-86,0 0 0,1 0-204,-1-6 0,-2 2 188,-3 3 0,3-3-152,-3 4-12,-4 4 0,-1-1-186,-7 9 0,-2 5 246,-3 0 0,-7 2 212,-11-2 1,2-4 22,-8 4 0,8 2 310,-2-2 0,-2 0-94,2-6 0,2-5 287,9-1-375,-3 1-455,13-2-361,-6 5 0,12-13 86,8 4 0,3-5-473,19-1 1,-1 0 381,13 0 1,0-5-136,6-1 0,-6 0 284,0 6 0,-9 0-53,-2 0 268,-1 0 1,-17 8 40,1 3 1,-11 5 147,-12 1 0,-7 0-54,-11 1 1,-6 5 236,-11 0 0,-4 6 1,-8-6 0,0 2 122,0-2 1,6-4 175,0 4 0,13-4-215,-1-2 0,11-5 308,-1 0 0,11-3-67,2 3-571,7 3 0,-2-5 81,12 7 0,5-6-202,12 1 1,-2-6 89,8 5 1,0-7-60,6 2 0,-1-4 11,1-2 0,-1 0-36,1 0 0,-2-6-103,-5 0 0,3-7 63,-8 1 0,0 3-76,-5-3 1,-3 1 99,-4-7 0,-3 1 19,-8 0 0,0-1 35,0 1 1,-2 0-33,-4 0 1,-3 7 457,-8 4 0,5-1-13,1 1 483,-1 0 0,-5 6-115,-1 0 0,7 2 170,-1 4 0,9 3-366,-3 9 0,2 1-92,-2 4 0,4 4-186,-4 7 1,5 3-10,1 3 1,0-3-404,0 3 0,0-2 211,0 3 1,5-5-1334,1 5 1,8-3 46,-3 2 1,-1-9 1285,1 4 0,1-12 0,5 2 0</inkml:trace>
</inkml:ink>
</file>

<file path=ppt/ink/ink2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40:33.2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174 69 7870,'0'-17'922,"8"0"1,-7 5-510,5 1 0,-2 7 155,2-2-223,-4 4 0,7 2 338,-3 0-117,-4 0 151,13 0 4,-13 0-234,6 0 1,-8 2-144,0 4 1,0-2 85,0 7 1,0-5-190,0 5 1,-2-1-29,-4 2 1,3 3-576,-9-4 0,0 11 294,-5 1 0,0 0-562,0-6 0,-1 2-352,1 4 0,0-4-977,-1 5 0,1-5 833,0-2 1126,0-7 0,-1 5 0,1-5 0</inkml:trace>
</inkml:ink>
</file>

<file path=ppt/ink/ink2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40:33.4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1 7870,'-17'8'-1294,"5"-7"971,1 5 0,-1-4 920,-5-2 1,5 6 431,1 0-586,-1-1 1,1 1 209,-1 0 149,8 7-489,-3-3 0,7 7 55,0 1 0,0-1-85,0 0 1,5 0-57,1 1 0,8-7-240,-3 1 0,-1-1-429,1 7-71,1-1 0,3 0 76,-3 1 1,-3-7-426,-3 1 0,-4-7 26,4 7 0,-4-6-150,-2 5 986,0-7 0,0 4 0,0-8 0</inkml:trace>
</inkml:ink>
</file>

<file path=ppt/ink/ink2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40:33.9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0 242 7870,'2'-11'-126,"4"-1"42,-4 1 1,13-7 225,-3 1 1,3 0 67,2-1 1,3 1-32,3 0 1,4 5 6,7 1 1,1 1-94,-1-1 0,3-3 45,3 8 0,-1-5-180,7 5 1,-2-2-46,2 3 1,4 3-99,-4-4 1,2 4 71,-2 2 1,-1 0-90,-5 0 1,-9 0 10,3 0 1,-5 0 138,0 0 0,2 0-139,-8 0 0,0 0 107,-6 0 1,-5 0 103,-1 0 1,-5 0 88,5 0 437,-7 0-246,4 0 272,-8 0 228,0 0-834,0 8 0,0-4 21,0 7-86,0-7 0,0 6 71,0-5 0,0-1-10,0 8 0,-2-7 44,-4 7 1,2 0 1,-7 5 1,1 0 211,-1 0 0,-5 6-73,5 1 0,-5 6 129,-1-1 1,-6 4-18,0 1 0,0 1-113,6 0 1,-1-3-74,1-3 1,2 2 26,3-8 1,-3 0-172,3-6 0,3 0 8,-3 1-217,1-1 1,-7-2 100,1-3 1,6 1-265,-1-7 1,0 0-8,-5-6 0,0 0-174,0 0 1,-1-2 195,1-4 0,-6-3 428,0-9 0,-8-7 0,4-2 0</inkml:trace>
</inkml:ink>
</file>

<file path=ppt/ink/ink2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40:34.3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0 8283,'-10'0'559,"3"0"-16,7 0 491,0 0-810,7 8 1,-5-4-138,4 7 0,-2-5 88,2 5-149,-4 1 1,5 5 14,-7 1 1,0-1-34,0 0 0,0 0-42,0 1 0,-2-7-456,-3 1-483,3-1 422,-6 7-582,0-9 393,6-1 740,-5-8 0,7-15 0,0-5 0</inkml:trace>
</inkml:ink>
</file>

<file path=ppt/ink/ink2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40:34.5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7850,'17'0'-563,"-5"0"583,-1 0 532,-7 0 0,10 2-238,-9 4 1,1-2 188,-6 7-212,0 1 0,0 11 79,0 0 0,0 0-170,0-6 1,0 6 37,0 0 0,-2 6-369,-4-6 1,5 0 170,-5-5 1,4-1-254,2 0 1,0 1-151,0-1 1,0-6-1106,0 1 363,-8-8 1105,6 3 0,-13-14 0,5-3 0</inkml:trace>
</inkml:ink>
</file>

<file path=ppt/ink/ink2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40:34.98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7513,'0'-9'1767,"8"1"-1062,2 8-575,7-8 0,0 6-139,1-3-3,-1 3-225,0 9 0,0-3-724,1 8 752,-9-1 1,-1 6-240,-8 1 1,0-7 180,0 1 1,-2-1-12,-4 7 1,-3-7 202,-9 1 1,3-7 256,4 7 34,-5-8 675,14 11-672,-5-13 1,8 6-54,5-8 0,4 0-96,7 0 0,0 0 70,1 0 1,5 0-258,0 0 1,-6 0-179,-5 0-60,-1 0 383,-1 0 1,-4 8 144,-12 3 0,-4-1 535,-7 1 0,0-1-339,-1 1 0,-3 5 828,4-5-326,-4-3-475,11 7 1,1-11-436,3 8-256,4-9 0,10 7-4,3-4 0,4-4-344,3 4 0,1-5-576,4-1 1,2-1 1218,4-5 0,11-12 0,-3-8 0</inkml:trace>
</inkml:ink>
</file>

<file path=ppt/ink/ink2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40:35.3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 1 7734,'-10'0'2449,"2"2"-2173,8 4 1,-5 5-1,-1 12-4,2 6 0,2 4-59,2 1 1,0 3-161,0 3 0,0-3 44,0 3 0,0-4-1049,0-1 1,0-2 199,0-4 1,0 1-1134,0-7 1197,0 0 688,0-5 0,0-9 0,0-1 0</inkml:trace>
</inkml:ink>
</file>

<file path=ppt/ink/ink2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40:35.9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0 105 7734,'19'-18'-53,"4"1"1,-3 2-39,3 3 0,2-1 89,-2 7 0,8-6 20,-3 7 0,-1-1 372,2 6 1,-6 0-100,6 0 0,-2 0-240,2 0 0,1 0 58,-7 0 0,2 2-114,-2 4 1,-3-3 56,3 9 0,-4-6-103,-2 5 0,-1-5 51,-5 6 0,3-7 5,-9 7 0,7-6-91,-6 5 0,1-5 20,-1 5 0,-4-5-17,4 6 0,-2-7 15,1 7 0,-3-6 31,4 5 0,-4-5 23,-2 6 1,6-7-11,0 7 5,-1-8 10,-5 11 0,6-11 34,0 7-35,0-7 1,-4 10 1,3-8 0,-3 1 39,4-1 0,-4-2 81,-2 7 0,0-5-87,0 6 0,0-7 4,0 7 0,0-1-3,0 7-9,8-1 0,-6 0-36,3 1 0,-3-1 42,-2 0 0,0 1 18,0-1 1,0 6 54,0 0 0,0 8 129,0-3 1,0 5-85,0 2 0,0 1-15,0 5 1,0 3 7,0 8 0,0-2 111,0-4 1,0 6-178,0-1 1,0 13 65,0 5 0,0-4-601,0-13 0,0-8 340,0-3 0,-2-7 282,-3-5 1,3 2-131,-4-8 1,4 0-6,2-6 0,-6 1 20,0-1 1,-1-6 345,1 1-566,4-8 0,-8 4 96,5-8 1,1-2-513,-8-4 0,6-4 8,-5-7 0,-1-8-814,-5-4 1402,-8-3 0,-2-18 0,-7-4 0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48:39.3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9096,'18'2'0,"-1"2"0,0 1 0,3-1 0,1-2 1698,2-2 1,0 0-1321,-6 0-138,0 8-335,1-6 0,-7 11-159,1-7 0,-8 7-1092,1-1 1,-3 3 1345,-2 3 0,-15 7 0,-4 2 0</inkml:trace>
</inkml:ink>
</file>

<file path=ppt/ink/ink2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40:36.9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225 0 7690,'10'0'1375,"-3"2"-718,-7 4-453,0-4 0,0 7 185,0-3 52,8-4-525,-6 13 0,6-11 96,-8 8 0,0-6-111,0 5 0,0-5 32,0 5 0,0-5 22,0 6 0,-2-9 50,-4 3-112,4 4 1,-6-6-137,8 7-258,0-7-158,0 4 450,8-8 0,2 0 126,7 0 1,-6 0 8,1 0 1,-6 0 212,5 0-153,-7 0 249,4 7 1,-8 3-16,0 7 1,0 1 196,0-1 0,0 0-138,0 1 0,-2-1-46,-4 0 0,-3 2-181,-9 4 0,-5-3-55,0 3 0,-8 2-205,3-2 0,-3 0 156,2-6 0,-2-2-89,8-3 1,0 1 105,6-7 1,5 0-84,1-6-67,7 0 0,-4-8 96,8-3 0,0-7-98,0-5 0,14 4 24,3-4 93,4 4 20,-4 9 1,6-3 40,1 7 1,4-5 110,-5 5 0,0 0 43,-5 6 0,-1 0 32,0 0-60,1 8 1,-9 1-45,-3 9 1,-4-7-31,-2 1 0,0-1-64,0 6 1,-8 1-137,-3-1 0,-5 0-19,-1 1 0,6-3-209,-1-3 1,6 1-92,-5-7 323,7-1 0,-4-3 86,8 4-63,0-4 186,0 6 1,8-8-48,3 0 0,5 0 116,1 0 1,0 0-10,1 0-21,-1 0 265,0 7-240,-7 3 0,-2 7 82,-8 1 1,-14-1-93,-3 0 1,-4 1 160,3-1 1,-1 2 13,-4 4 1,6-9 25,-1 3 0,3-9-201,9 3 0,1-5-226,5 5 120,0-7-145,0 12 0,7-15-58,5 5 126,3 4 1,1-6-147,-5 7 160,4-7 428,-13 4 53,6-1 0,-8-3-5,0 8 1,-2-1 268,-4 7 0,3-7-247,-9 1 1,2-1 62,-1 7 0,1-3-51,4-4-10,5 5-804,-7-7 86,8 9 0,9-3-290,9-3 1,1-5-72,10-7 1,2-2-658,9-3 0,4-5 390,8-7 905,-8-1 0,14-7 0,-4-1 0</inkml:trace>
</inkml:ink>
</file>

<file path=ppt/ink/ink2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40:37.2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0 7734,'0'10'4006,"-6"-1"-3998,0-3 0,0-2 44,6 7 0,0-5 159,0 6-49,-7-8 1,5 11-631,-4-4 271,4-3-2228,-6 7 2425,6-5 0,-13 7 0,6 1 0</inkml:trace>
</inkml:ink>
</file>

<file path=ppt/ink/ink2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40:37.3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87 7734,'9'0'2446,"-1"-2"-1756,-8-3 0,0 1-1667,0-8 977,-8 1 0,-1-14 0,-9-2 0</inkml:trace>
</inkml:ink>
</file>

<file path=ppt/ink/ink2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40:45.3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53 6770,'10'-10'302,"-1"3"-49,-3 7 9,-4 0 6,6-8-14,-8 6 0,2-6 121,3 8-62,-3 0 1,6-2 299,-8-3-153,0 3 74,0-6-302,0 8 1,-2 0-45,-4 0-13,4 0-198,-5 0 223,-1 0-294,6 0 152,-13 0 17,13 0-97,-14 0 142,15 0-123,-15 0 0,14 8 17,-4 3 1,3 5-79,-3 1 1,4 0 33,-4 0 1,4 1-152,2-1 1,6 0 146,0 1 0,7-7-113,-1 1 1,-3-3-47,3 3 1,-1-5 65,7-7 1,-1 0 61,0 0 0,1 0 37,-1 0 0,0 0 0,0 0 0,-5-7 11,0-5 1,-7-3 117,7-2 1,-8 5 5,1 1 0,-3-1-64,-2-5 0,0 5 194,0 1 1,0 5 160,0-6-153,-7 9-333,-3-5 0,-7 8-244,-1 0 1,7 0 95,-1 0 0,7 0-452,-7 0-1208,8 0 796,-3 8 1100,7 1 0,0 8 0,0 1 0</inkml:trace>
</inkml:ink>
</file>

<file path=ppt/ink/ink2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40:45.8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1176 87 7861,'8'-18'-1943,"-4"3"2430,7 3-248,-7-3 0,5 11-16,-3-7 90,-4 7 18,6-4 148,-8 8-42,0 0-225,-8 0-216,-1 0 96,-9 8 1,1 1-18,0 9 1,-1-1-56,1 0 1,0 6-3,0 0 0,-3 8-71,-3-2 1,2 4 52,-8 1 0,6 3-80,-6 3 0,1 4 84,-7 8 1,-5 2-10,-1 4 1,-1 3-168,2 8 0,3 0-17,-3 1 0,-2 5 123,1 0 0,1-2-10,5-10 1,1 4 171,-1-3 1,-3 7-85,3-2 1,-3 2 514,9-13 1,-4-6-215,-1-6 0,5-8 156,0 2 1,8-11-153,-2-6 1,4-4 184,1-1-248,1-1-543,0 0-815,7-7 904,-5 5-1507,13-13 714,-6 6 279,16-8 0,1 2 63,9 4 651,-9-4 0,7-2 0,-7-10 0</inkml:trace>
</inkml:ink>
</file>

<file path=ppt/ink/ink2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40:46.1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191 53 7861,'-17'9'1014,"-6"-1"-761,0-8 1,-1 2-682,7 4 339,0-5 1,0 13 610,-1-8-315,9 7 0,-5-3 215,8 7 0,1 0-335,5 1 1,2 5-170,3 0 0,5 2-69,7-2 1,1-4 97,-1 4 1,0-6-138,0-5 0,7 1 47,-1-7 0,7 0 20,-1-6 0,-2 0-88,2 0 1,-6-2 66,6-4 0,-8-9 89,2-8 1,-4-2 102,-2 2 1,-7 3 232,-4-3 1,-4-2-140,-2 2 0,-2-5 216,-4 4 1,-4 1-113,-7 6 1,0 0 29,0 0 1,-6 5-113,-1 0 0,1 9-173,6-3 0,6 4-369,-1 2-874,8 0-705,-3 0 1957,7 0 0,15-8 0,4-1 0</inkml:trace>
</inkml:ink>
</file>

<file path=ppt/ink/ink2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40:47.0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 7359,'-10'0'959,"3"0"-865,7 0 1437,0 0-1272,7 0-125,-5 0 1,12 2-63,-8 3 1,7 5 4,-1 7 0,3-3-3,2 3 1,1-3 6,-1 9 1,0-2-24,0 2 1,6 2 12,0 4 1,6 3-12,-6-3 0,6-2-82,-6 2 1,6-6 94,-6 6 0,6-6 57,-6 6 1,8-6-56,-2 5 1,-3-4 7,3 4 1,-2-7-72,2 3 1,4-3-10,-4 2 0,-3-4 37,3 4 1,-6 2-14,6-2 0,0 2-95,6-2 0,-3 2 60,-3 4 1,4 4-63,-5-5 1,-1-3 6,2-2 0,-8 2-6,2-2 1,-3 0 100,-3-5 1,0-1 106,0 0 1,1 6-109,-1 0 0,6 8 14,0-2 0,0-2-84,-5 2 0,-1-8 74,0 2 0,0 2-212,1-2 0,-1 0-72,0-6 1,1 3-57,-1 3 0,0-6 16,0 0 0,7 0-190,-1-5 1,0-2 78,-6 1 0,0-7-3,1 2 0,-1-4-157,0-2 0,-5-2 187,-1-4 1,1 4 372,5-4 0,-5-1 0,-1 1 0,1 0 0,5 6 0</inkml:trace>
</inkml:ink>
</file>

<file path=ppt/ink/ink2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40:47.3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0 7852,'-10'0'1543,"2"0"-1014,1 0-20,5 0 224,-6 0-338,8 0 309,0 0-702,0 8 0,-2 0 18,-4 3 1,4 10 120,-3-3 0,-3 5-67,2 0-89,0-4-28,6 6 1,0 0-135,0 4 1,0 2 83,0-3 1,8-3-290,4-7 313,3-1 1,8-2-64,0-3 1,0-4-9,-6-8 0,7-8 58,-1-4 0,0-3 58,-6-2 0,0-1 77,1 1 0,-3 0 218,-4-1 1,-3-5-106,-8 0 0,-2 0 108,-4 6 0,-3-6-51,-8 0 0,-1 0 150,1 6 0,-6 5-412,0 1 0,-6 7 149,6-2 1,-8 4-912,2 2 1,-3 8 150,-3 3 0,6 5 650,0 1 0,1 0 0,-7 0 0</inkml:trace>
</inkml:ink>
</file>

<file path=ppt/ink/ink2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40:48.8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53 295 7507,'-10'0'470,"-5"0"-324,13 0 1,-8 0 144,4 0-169,4 0 19,-5 0-75,7 0 1,0-2-93,0-4 130,7 4 0,-3-6-31,8 8 1,-6 0-57,5 0 1,-5 0 2,5 0 1,1 0-14,5 0 1,1-2-4,-1-3 0,0 3 1,0-4 0,3 4-72,3 2 0,-2-6 95,8 0 1,-6-1-50,6 1 1,-3 4 24,3-4 0,4-1-52,-4 1 1,-2 0 32,1 6 0,-1 0-3,2 0 0,2 0 13,-8 0 0,8-6-2,-2 1 1,1-1 22,-1 6 0,4-2 2,-4-4 1,3 2 39,3-7 1,-1 7-54,1-2 1,5-2 10,1 3 1,1-7-13,-2 6 1,-3-5 1,3 5 1,-1-2-53,1 3 1,-5 3-9,-1-4 0,1 2 41,-6-2 1,1 4-11,-1-3 0,2 3 13,-8 2 1,6 0-11,-6 0 0,0-2 81,-6-4 0,2 4-8,4-4 0,-3 4 13,3 2 1,-4 0-59,-2 0 1,0 0 8,1 0 0,-1 0-2,0 0 0,-5 0 1,-1 0 0,1-5 53,5-1-50,1 0 1,-1 6 105,0 0-116,0 0 0,1 0 10,-1 0-32,0 0 1,1 0-16,-1 0-67,0 0 1,0 0 101,1 0-110,-1 0 1,0 0 51,1 0 75,-1 0 13,0 0 1,1 0 10,-1 0 1,-6-6-17,1 1 0,-6-1 61,5 6-59,1 0 0,5 0-5,0 0 1,-5-6 213,-1 0-208,1 1 0,5 5 6,0 0 1,-5 0 2,0 0-28,-1 0 1,6 0-8,1 0 1,-7 0 1,1 0 5,-1 0-15,6 0 44,1 0 1,-7 0-24,1 0 186,-8 0 0,5 0 66,-3 0-85,-4 0-135,13 0 0,-11 0 5,8 0 1,-7 0-25,7 0 1,-6 0-144,5 0-114,1 0 153,5 0 1,0 0-79,1 0 1,-7 0 116,1 0 1,-6 0 220,5 0-114,1 7 35,5-5 275,0 6-160,0 0-53,1-6 1,-1 5-54,0-7 1,-5 0 101,-1 0-84,1 8 0,5-6-1,1 4 1,-7-5-22,1-1 0,-7 0-10,7 0 1,-6 0 158,5 0 33,-7 8 118,11-6-238,-13 6 23,14-8-26,-14 0-180,13 0 1,-11 0 142,7 0-56,-7 0-95,4 0 0,-6 0 152,4 0-211,-5 0 157,7 0-1196,-8 0 948,0 0 0,0 0 0</inkml:trace>
</inkml:ink>
</file>

<file path=ppt/ink/ink2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40:58.80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121 53 7581,'2'-10'107,"4"4"-66,-4 5 253,6-7-18,-8 6 1,0-6 22,0 8 712,0 0-724,0-7 156,-8 5-221,6-6-12,-13 8 30,13 0-44,-6 0-43,0 0 10,6 0-192,-5 0 212,-1 0 15,6 0-68,-13 0-64,5 8 0,-1-1 28,-1 5 0,8 3-8,-2-3 0,-1-3-18,1 3 0,0-1 5,6 7 0,0-1-72,0 0 0,0 1 69,0-1 1,0 0-33,0 0 1,0 1 59,0-1-5,8 0-87,1 1 1,7-7-12,-5 1 1,5-8-5,-5 1 0,-1-3-8,1-2 0,1 0-83,5 0 115,1 0 1,-1 0-114,0 0 0,-5-2 24,-1-3 0,-1 1-18,1-8 9,5 8 0,-12-9-103,7 7 255,-7-7 101,4 3 0,-10-7 75,-4-1 0,2 7-94,-7-1 0,-1 3-139,-5-3 0,5-1-21,1 7 0,-1-5-322,-5 5-269,0-8-1150,-1 12 206,1-13 1544,7 13 0,3-13 0,7 5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45:12.8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243 87 8037,'-8'-17'-3,"4"2"690,-7 3 188,7-3 1,-10 11 45,9-8-558,-1 9 1,-2-5-17,-3 8 0,1 2 73,-2 4 0,1 5-314,-6 12 1,-1 4 72,1 8 0,0 7-152,-1 4 0,1-2-125,0 2 1,7-5-237,4 5 0,5-8-149,1 3 0,1-5-484,5-1 1,4-8 241,7-4 1,2-4-345,4-2 0,-1-1 1069,6-5 0,1-3 0,6-8 0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48:39.6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 0 7956,'-9'0'345,"9"6"-213,11 0 1,5 5-29,1-5 0,0 2 420,1-3 0,-1-1-327,0 8 1,0-8 933,1 1 1,-7 5-541,1 2 0,-6-3-592,5 3 0,-7-1-172,2 7 0,-4-1-153,-2 0 1,-2 0 161,-4 1 1,-4-1-389,-7 0 0,5-5-119,1-1-382,-1-7-559,-5 12 850,0-14 762,0 5 0,7-22 0,2-4 0</inkml:trace>
</inkml:ink>
</file>

<file path=ppt/ink/ink2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41:00.0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35 208 7916,'-9'0'-7,"1"-8"1,6 6 200,-4-4 214,4 4-450,-5 2 77,7-7 0,2 5-35,3-4 241,-3 4-45,14 2-78,-7 0 0,9 0 1,-1 0 1,-6 0-119,1 0 1,-1 0 70,7 0 0,7 0-232,4 0 0,1 0-16,-1 0 1,10-2-86,-5-3 1,10 1 165,-3-8 0,-1 8 22,-5-1 0,5-3 123,0 2 0,-5 0-111,-6 6 1,-2 0 100,1 0 1,3 0-80,-8 0 1,6 0 101,-6 0 0,6 0-104,-6 0 0,2 0-3,-2 0 1,-4 0-9,4 0 1,2 0-114,-2 0 1,6 0 67,-6 0 1,6-5-22,-6-1 1,8-6-25,-2 7 0,3-3 42,3 2 1,7 2 285,4-7 1,-2 5-16,3-6 0,-7 7-134,6-7 1,-2 8-20,2-2 1,-1 5 17,-5 1 1,-4-6-15,5 0 1,1 0 2,-2 6 1,1 0-30,-7 0 1,-3 0-6,4 0 0,-10 0 86,9 0 1,-3 6-62,4 0 1,-3 0 2,-3-6 0,4 0-36,-4 0 1,1 5-1,-1 1 1,4 0 15,-4-6 1,-4 0-8,-2 0 1,2 0-84,-2 0 1,0 0 75,-6 0 1,0 0-131,1 0 0,-7 0 119,1 0 0,-7 0-34,7 0 51,-8 0 0,5 6-9,-3-1 45,-4 1 13,6-6 170,-8 0 1761,0 0-1638,-8 0 204,-2 0-407,-7 0 1,6 6 184,-1 0-358,8-1 1,-5-3 116,3 4 1,4-2-156,-4 8 0,4-7 10,2 7 1,0-1 24,0 7 0,0-1 44,0 0 1,8 0-20,4 1 1,3-1-58,2 0 0,0-5-120,1-1 1,5-7-45,0 2 0,2-4 38,-2-2 1,-2 0 11,8 0 0,-6-2 59,6-4 1,-8-1-7,2-5 0,-6-3 52,-5 3 1,1-3 75,-7-3 0,0 1 392,-6 0 0,-6 0-186,0-1 1,-7 1 116,1 0 1,-3 1-121,-2 5 1,-1-3 36,1 9 0,-2-1-93,-4 6 0,3 0-140,-3 0 1,4 0-179,2 0 0,5 6-1066,1-1 1248,7 9 0,-11-5 0,5 9 0</inkml:trace>
</inkml:ink>
</file>

<file path=ppt/ink/ink2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41:00.8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173 0 7960,'0'10'-291,"-7"-2"-145,5-8 125,-6 0 342,8 0 375,0 0-348,0 7 1,0-3-67,0 8 105,0-8-21,0 11 64,0-6-57,0 9 1,0-1-36,0 0 0,-2 1-3,-4-1 1,4 0-94,-3 1 1,3-1 91,2 0 1,0 6-53,0 0 0,-2 8 29,-4-2 1,4-2-16,-4 2 1,4-1 61,2 7 1,0 0 100,0-1 0,0 6-112,0 1-16,0-1-5,0-5 1,0 5 28,0 0 1,0 10-151,0 2 1,0 2-223,0 9 1,0-7 376,0 2 0,0-2 227,0 1 0,0-3-216,0 4 1,0-5-56,0-1 1,-5 8 25,-1 3 1,0-3-20,6-2 1,-6 1 123,1-1 0,-3-3-122,2-8 0,4 1 24,-4-8 0,-1 6 4,1-6 0,-2 1-35,2-7 1,5-5-11,-5 0 0,2-2-3,-2 2 1,4 1 51,-3-6 1,1 4-24,-2-5 1,4 10-34,-4 2 0,4-1 25,2 7 1,0-7-109,0-5 0,0-4-58,0-8 1,0 1-562,0-1-5,0 0-268,0 0 301,0-7 1,6-4 662,0-12 0,7-4 0,-3-7 0</inkml:trace>
</inkml:ink>
</file>

<file path=ppt/ink/ink2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41:01.1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242 52 7827,'-17'8'0,"0"-6"215,-1 4 1,1 3 359,0 3 1,-1 1-127,1-1 1,6 3-11,-1-3 1,6 3-78,-5 2 1,7 1-128,-2-1 1,4 0-205,2 0 1,0 7-112,0-1 1,2-2-96,4-10 0,4 3-49,7-9 1,0 7-309,0-6 0,6 0 252,1-6 0,4-8-187,-5-4 0,6-5 131,-6-6 1,0 4 92,-5-4 0,-3-2 252,-3 2 1,1-2 94,-7 2 1,-2 1 84,-10-6 0,2 7-4,-8-3 1,-1 5 130,-10 2 0,-4 2-99,-8 3 0,7 4 31,-1 8 0,2 0-191,-2 0 0,-2 0 81,8 0 0,0 0-1391,6 0 1253,0 0 0,-1 8 0,1 2 0</inkml:trace>
</inkml:ink>
</file>

<file path=ppt/ink/ink2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41:01.9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243 1 7982,'-10'0'542,"-5"0"-488,13 0 0,-13 0 54,13 0 0,-8 0 14,4 0 45,4 0-311,-5 0 251,7 0 1,0 2-47,0 3 97,0-3 0,0 8-57,0-4 0,0-3 13,0 9 1,0-1-70,0 7 1,-2 7 4,-4 4 1,4 3 44,-4 3 1,2-1-2,-1 1 1,1 7-42,-8 4 0,8-1-8,-1 1 1,-3 7 40,2 11 0,-1-1-19,1 6 0,4-3-268,-4 9 1,4 0 153,2-6 1,0 10-91,0-10 0,-6 10 88,1-4 1,-1-6-145,6-6 1,0 2 145,0 10 1,-6-9 42,0 3 1,-1-4 245,1 4 0,4-1-104,-4-5 1,-1 4-6,1-3 0,-6-3-103,6 3 1,1-9 18,5 3 0,0-10-108,0-2 1,0-7-263,0 1 1,0-9-67,0-3 1,2-6-278,3 1 1,-1-6-152,8-6 0,-6 3 318,5-8 497,-7-1 0,4-20 0,-8-4 0</inkml:trace>
</inkml:ink>
</file>

<file path=ppt/ink/ink2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41:02.5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157 18 7830,'-8'-10'231,"-4"5"0,3 3-49,-3 2 1,6 0-6,-5 0 104,-1 0 0,-5 0 116,0 0 1,5 0-236,1 0 1,5 0 0,-6 0-180,9 7 1,-5 5 82,8 11 0,0-2 25,0 8 1,0-6-5,0 6 0,8-6-125,3 6 0,6-8 26,6 2 1,-1 0-164,6-6 1,1 3-89,6-15 0,1 1-219,5-6 1,1 0 62,4 0 1,4-8 164,-4-3 1,-4-5-206,-1-1 0,-7-6 48,-5 0 0,-4 0 238,-8 6 0,-7-1 173,-4 1 0,-4 6 0,-2-1 0,-10 8 30,-7-2 1,-6 5-30,-6 1 1,-4 0 105,4 0 0,3 0-31,-3 0 0,2 0 123,-2 0-148,4 0-248,15 0 197,-5 0 0,5 0 0,-7 0 0</inkml:trace>
</inkml:ink>
</file>

<file path=ppt/ink/ink2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41:03.0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70 7830,'-18'10'0,"-5"-3"612,0-7 1,0 0-362,6 0 0,5 0-482,1 0 399,7 0-192,-4 0 90,8 0 1,8-5-90,4-1 1,5 0-205,6 6 1,4-6 137,7 1 1,1-1-139,0 6 0,7 0-1,4 0 0,4 0 21,2 0 0,0 0 132,0 0 0,1 0-5,5 0 0,3-2 48,9-4 0,-7 4-11,0-4 0,7-1 101,5 1 0,0 0-63,-6 6 1,-6-6 129,1 1 1,-7-1 37,7 6 1,-9 0 35,3 0 0,-4 0-61,-2 0 1,-4 6 56,4-1 0,-4 1-155,9-6 0,-3 0 42,-2 0 0,0 0-149,0 0 0,0 0 85,-1 0 1,-4 0-36,-1 0 1,-8 0 97,2 0 1,-3 0-5,-2 0 1,-7 0-58,1 0 1,-6 0 2,6 0 1,-8 0-17,2 0 0,2 0 55,-2 0 1,0 0-123,-5 0 0,1 0 99,4 0 1,-10 0 63,5 0 5,-5 0 13,4 0-79,1 0 5,-9 0-43,-1 0-149,-8 0-491,0 0 274,8 0 240,-6 0 0,7 0-36,-3 0 52,-4 0 27,6 0-129,-8 0 165,0 0 0,-8-7 1,-2-3-1</inkml:trace>
</inkml:ink>
</file>

<file path=ppt/ink/ink2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41:04.0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3027 7798,'-9'0'-47,"-7"0"1,13 0-70,-9 0 196,8 0 1,-5 0 131,3 0-18,4-8-124,-6 6 0,8-7-17,0 3 1,6 2-143,0-7 0,7 1 115,-1-1 1,3-5-87,2 5 1,3-10-12,3-3 0,-2 1-188,8 6 0,-6-2 113,6-4 0,-6 2 38,5-8 0,-1 6 132,2-6 1,4 6-84,-4-6 0,3 0 129,3-5 0,1-3-115,5-3 1,-3 1 204,8-7-187,0 0-89,6-6 0,0 0 239,0 1 1,-2 1-33,-4 4 0,4-4 0,-4 3 1,2 3-61,-2-2 0,2 0-8,-7-6 0,5-2-51,-6-3 1,6 1 68,-5-7 1,5 13-30,-6-2 0,6 0 38,-5 0 1,5-4 7,-6 10 0,2 2-56,-1-2 0,-5 7 12,5-1 1,-5 5-41,-1 7 1,-1-5 50,1 4 0,-6-2-70,-1 3 1,-1-5 59,2 4 1,2 2 112,-8-2 1,6 8-116,-6-2 1,2-2-5,-2 2 0,-4-2-10,4 2 1,2 4 0,-2-4 1,2 2-4,-2-2 0,-4 3 8,5-3 0,-5 4 10,-2 2 0,0 0-10,1-1 0,-1 1 66,0 0 0,0 1-70,1 5 0,-1-5 4,0 5 0,-5-3-15,-1 3 0,1-4 0,5 3 1,-1-3-9,-5-3 1,5 1 22,-5 0 0,-1-1-3,1 1 0,1 0-8,5 0 1,-2 5 122,-3 1 1,3 1-20,-3-2 1,-3-1 71,3 7 1,-2-7-67,1 1 0,3 3 150,-9-3-56,9 8-38,-5-11 32,9 5-100,-1-7 0,-2 5 10,-3 1 0,1 5 58,-7-5-83,7 7 0,-11-6 113,4 4 16,-4 4 238,-2-5-159,0 7-19,0 0-695,-8 0 1,-1 2-159,-8 3 0,-7 7-1134,1 11 1721,-7-4 0,-5 22 0,-9-5 0</inkml:trace>
</inkml:ink>
</file>

<file path=ppt/ink/ink2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41:05.2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35 121 7935,'-17'-7'-1376,"8"3"1129,3-8 1,4 6 395,2-5 131,0-1 290,0-5-275,8 0 215,-6 7 68,5-5-172,1 13-352,-6-6 1,7 8 160,-3 0-175,-4 0 87,13 0 0,-11 0-140,8 0 0,-3 2 102,3 4 0,3-2-35,-3 7 1,-3 1 19,3 5 0,1 0 4,11 1 1,-5 1-126,4 4 0,2-2 121,-2 8 1,8-6-194,-3 6 0,11 0 32,1 5 1,2-5-69,-1 0 1,-5-2 66,5 2 0,-5 1-10,-1-7 1,-1 6 55,1-6 0,0 6-43,-1-6 1,-5 6 91,0-6 1,-6 6-7,6-6 1,-8 8 221,2-3 1,-4 3-103,-2-2 1,1 4-85,-1-5 1,0 5 25,0 2 0,1-6-5,-1-1 1,0-5 83,1 6 1,-1-2-62,0 2 1,-1-2-19,-5-4 0,8-2-10,-7 8 0,7-6 56,-7 6 1,3-8-65,2 2 0,3-2-2,3 2 1,-4-4-38,4 4 0,-4-3-18,-2-3 1,3 0 0,3 1 0,-4-1 35,4 0 0,-4 0-50,-2 1 0,1-1 83,-1 0 1,0 1 5,1-1 0,-1 0-30,0 0 1,0 1 7,1-1 0,-3 0-26,-3 1 1,3-1-2,-3 0 0,3-1-61,2-5 0,1 4 77,-1-3 0,-6 3-19,1 3 1,-1-1 53,7 0 1,-3 1 4,-3-1 0,3 0-62,-4 0 0,3 1 5,-3-1 0,5-2-15,-5-3 0,-1 3-3,1-3 1,1 1-72,5-1 0,1 1 91,-1-7 0,0 7-40,0-1 0,-1-2 50,-5 1-16,5 1 1,-9 5 55,5 0 81,3 1 0,-11-1-91,8 0 0,-7-5 11,7-1 1,-8-5-87,2 5 64,3 1 1,1 3-102,7-3 1,-5 1 85,-1-7 0,-5 6-11,5-7 1,-5 7-5,6-6 1,-6 1 3,5-1 1,-5-2 109,5 8 33,-7-9-7,12 13 0,-13-14 38,9 3 294,-8 5-169,3-8-198,-7 13 1,2-13 215,4 4 204,-4 4-122,6-8-120,-8 5 0,0-5 267,0 4-150,0-4-295,0 6 139,0-8-150,0 0-303,0-8 0,0-2-486,0-7 1,0 0 323,0-1 357,0-7 0,7-9 0,3-10 0</inkml:trace>
</inkml:ink>
</file>

<file path=ppt/ink/ink2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41:08.7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243 70 8403,'9'0'-555,"7"-8"0,-12 6-115,7-4 277,-7 4 279,4 2 96,-8 0 0,0-2 28,0-3-5,0 3-13,0-6 1,0 8 0,0-2 53,0-4-45,0 4 126,0-5-104,0 7 1731,0 0-1816,7 0 0,-3-6 50,8 0 0,-6 0 30,5 6-23,-7 0 12,11 0 27,-5 0 1,1 0 74,1 0-61,-8 0 0,5 2 22,-3 4-115,-4-4 82,6 13-14,-1-5-37,-5 7-6,6 1 1,-8-1 12,0 0 1,0-5-11,0-1 0,0-5 6,0 5 1,0-5 9,0 6 1,0-7-7,0 7 7,0 0-1,0 5 31,0 0-14,-8 0 1,5-1 0,-9-5 1,6 3 4,-5-8 0,5 5 39,-6-5-51,1 7 0,-6-5-4,-1 4 0,1 1 11,0-7 1,-1 5 0,1-5 0,6 0 102,-1-6 185,1 7-197,-7-5 34,1 6 69,0-8-156,-1 0 1,7-2 99,-1-4-61,9 4-52,-13-13 0,8 11 2,-3-7 1,-3 5-14,9-6 1,-7 7 59,6-7 1,-5 6 10,5-5 1,-2 5-9,3-5 0,3 5-33,-4-6 1,-2 6 134,3-5 1,-1 5-189,6-5-3,0-1 1,0-5 9,0 0 0,0 5-162,0 0 1,6 1 4,-1-6 0,9 5-275,-3 1 1,7-1-458,5-5 1,4 5 82,7 1 791,1-1 0,7-5 0,2 0 0</inkml:trace>
</inkml:ink>
</file>

<file path=ppt/ink/ink2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41:16.13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105 294 8407,'9'-7'0,"6"3"0,-3-8 0,-2 7-666,1-7 1,-5 8 336,5-2 0,-5-1 169,6 1 219,-1-7 0,5 9 9,-5-8 0,-1 8-54,-4-1 0,-3-3 1,9 2 1,-6-2 1,5 3 9,1 3-77,5-14 69,0 14 0,1-11 48,-1 7 0,-6-1-57,1 1 0,-6 4-2,5-4 1,-1 2 26,1-2 0,5 5 5,-5-5 0,-1-2 31,1 2 0,-5 1-38,6 5 1,-7-6 7,7 0 1,-6 0-9,5 6 1,-1-2-5,1-3 0,5 3 11,-5-4 0,-1 2 45,1-2-54,1 4 1,3-7 21,-3 3-25,3 4 0,-5-6-2,7 8 1,-5 0-77,-1 0 106,1 0-96,5 0 1,0 0 31,1 0 1,-7 0-7,1 0 0,-7 0 12,7 0-3,0 0-97,5 0 93,0 0-69,0 0 53,1 8 28,-1-6 1,-5 11-4,-1-7 2,-7 0 0,5-4-22,-3 4 12,-4-4 1,12 7-83,-9-3-6,1-4 21,2 13 68,-6-13 5,5 14 1,-7-13 7,0 9 1,0-8 0,0 5-18,0-3 16,0-4 33,0 13-18,0-5 1,-5 2-15,-1-1 1,-2-5-3,2 5 1,3-7 21,-9 2 0,6 2 11,-5-3-16,7 9 0,-9-10-8,7 7 1,-8-7-29,5 12 26,-9-7 0,3 3 14,4-1 1,-5-5-16,5 5 1,1-5-8,-2 6 1,1-6-2,-6 5 1,1-5 4,5 5-8,-12 1 1,7 5 0,-7 0 0,0-5-4,12 0 0,-5-9 6,-1 3 0,5 2 39,1-2 0,-1-1-39,-5-5 1,6 2 140,-1 4 1,1-4-107,-7 4 0,1-2 11,0 1 0,-1-3-31,1 4 1,0-2-3,-1 2 1,1-4 5,0 3 0,0-3-14,-1-2 0,7 0 92,-1 0 0,1 0-25,-7 0 1,7 0 2,-1 0 1,1 0 61,-6 0-52,-1 0 0,1 0 17,0 0 1,1-2 5,5-3 0,-5 3-2,5-4 0,1 2-28,-1-2 1,5 2 95,-6-7 1,7 5-81,-7-5 1,6 5 360,-5-6-321,7 1 1,-9-7 21,7 1 1,0 6 144,6-1-141,0 1 0,-6-7-9,1 1-17,-1 0 1,6-1-170,0 1 0,0 6 159,0-1 1,6 1-169,-1-7 1,7 7-35,-6-1-134,7 1 0,-3-1-119,7 1 0,-6 7-342,1-2 1,0 4 671,5 2 0,0 15 0,0 5 0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48:39.6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190 1 9857,'-17'0'0,"0"0"0,-1 0 0,1 0 0,0 2 0,-1 4 0,1 5 0,2 6 0,3 6 0,-11-3 0,4 5 0</inkml:trace>
</inkml:ink>
</file>

<file path=ppt/ink/ink2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41:42.51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0 121 6086,'0'-11'-54,"0"-1"120,0 8 0,0-5-61,0 3 6,0 4 290,8-6-275,-6 8 324,6 0-203,-8-8-97,0 7-48,0-7-17,0 8 73,0 0 21,7 0-67,-5 0 0,14 0 150,-5 0 1,-1 0-107,1 0 0,-5-6 84,6 0-104,-1 1 1,6 5 7,1 0 0,-1 0-6,0 0 1,1 0-18,-1 0 0,6 0-66,0 0 1,6-6 76,-6 0 1,2 0-80,-2 6 1,-2 0 48,8 0 1,-6 0-31,6 0 1,-6 0 12,6 0 1,-6-2-2,5-3 0,-6 3-17,1-4 1,2 4-6,-2 2 1,0 0 8,-6 0 0,0 0-2,1 0-40,-1 0-71,0 0 69,1 0 0,-7 0-68,1 0-22,-9 0-22,5 0-219,-8 0-2,0 8 406,0 1 0,-8 9 0,-1-1 0</inkml:trace>
</inkml:ink>
</file>

<file path=ppt/ink/ink2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41:42.93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18 277 8278,'-10'-2'-1268,"5"-4"1094,3 4 557,2-5-203,0 7-66,0-8-43,0 6 1,6-8-16,-1 5 0,9 3-9,-3-4 1,10-2-50,2 2 1,8-1-8,-2 1 1,4 4-9,1-4 1,7-1-6,-1 1 0,2-6 42,-1 7 1,3-7-88,8 6 1,-6-5-31,0 5 0,-6-6 67,6 7 1,-7-7-3,1 6 0,-11 1-47,-6 5 0,2 0-109,-2 0 149,0 0 0,-6 0-42,1 0 125,-9-8-112,7 6 67,-14-6-101,5 8 58,-7-7 1,0 3-70,0-8 0,0 6 113,0-5 0,-7-1 0,-3-5 0</inkml:trace>
</inkml:ink>
</file>

<file path=ppt/ink/ink2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41:43.30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70 8308,'10'-12'-602,"-4"1"1,-5 5 445,-1-5 1,2 7 105,4-2 183,-4 4 0,13-4-119,-3 0 1,-2 1 167,1 5 1,1 0-144,5 0 0,6 5 107,0 1 1,8 8-149,-2-3 0,3 5-4,3 1 1,7 0-2,4 0 1,2 1-2,-2-1 0,4 0-7,-4 1 0,-1-1 31,1 0 1,-6 1-25,6-1 0,-7 0 38,1 0 1,-5 1 6,-7-1 1,3-2 18,-8-3 1,-7 3 95,-11-3 0,3-3-41,-2 3 1,-2-2 173,-10 1 0,-6 4-78,-11-3 0,-11 5-100,-12 6 1,-4-2-126,-2 8 0,-2-2-113,-4 2 1,5 4-215,-5-5 0,12 5-18,5 2 0,5-6 363,1-1 0,1 9 0,-1 7 0</inkml:trace>
</inkml:ink>
</file>

<file path=ppt/ink/ink2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41:44.32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104 121 8364,'0'-11'-1295,"0"-1"846,0 9 280,0-13 253,0 7 0,0-3-5,0 0 10,8 9-23,-6-13-3,5 14 6,-7-5-17,0 7 1,-2 0-95,-3 0 0,1 0 83,-8 0 1,6 0-36,-5 0 1,5 5 16,-5 1 1,5 2 1,-6-2 1,6-4 171,-5 3 80,7 5 1,-5-2-154,3 3 1,4-1 152,-4-4-229,4 3 1,2 8 169,0 1-268,0-1 1,2 0 41,4 1 1,-2-7 32,7 1 0,-5-8-8,5 1 0,1 3-1,5-2 0,1-1 45,-1-5 1,0 0 9,0 0 1,1-1 3,-1-5 0,-2 2-22,-3-8 0,1 7 65,-7-7 1,0 1-87,-6-7 0,0 7 5,0-1 1,0 1-27,0-7 1,0 1-111,0 0 0,0 0-67,0-1 1,-6 7 102,0-1 0,-5 6-1053,5-5 404,0 7 712,-1-4 0,5 8 0,-6 0 0</inkml:trace>
</inkml:ink>
</file>

<file path=ppt/ink/ink2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41:45.29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0 139 7881,'10'-8'-1050,"5"6"864,-3-4 1,-3 4 156,3 2 0,1 0 64,10 0 0,-3 0-46,3 0 1,4 0 46,1 0 1,-1 0-2,2 0 1,0 0 18,6 0 0,-1 0 3,1 0 0,-1-5-32,1-1 1,5 0 3,1 6 1,-1 0-28,-6 0 0,7 0 37,-1 0 0,8-6-36,-2 1 0,4-1 28,2 6 1,0-6-8,0 0 1,0-1-3,0 1 0,0 4 3,-1-4 0,1 2-9,0-1 0,0 3 4,0-4 0,-2 4-44,-4 2 0,2-6 44,-8 0 1,3 1-58,-3 5 1,-2 0 31,9 0 1,-7 0-7,6 0 1,-6 0-24,7 0 1,-7 0-6,6 0 1,-6-6-54,6 0 0,-5 0 77,5 6 1,-8 0-90,3 0 0,-5 0 69,-1 0 0,-8 0-50,-4 0 0,-4 0 63,-2 0 12,1 0 39,-1 0 241,-8 0 162,-1 0-240,-8 0 512,0 0-859,0 8 0,0-4 140,0 7 0,0 3-19,0 9 1,0-4 147,0 4 1,6 2-70,0-2 1,7 0 128,-1-5 0,-3-1-85,3 0 1,-1 0 16,7 1 0,-7-7-22,1 1 0,-1-6 21,6 5 1,-5-7 52,0 2 0,-1-4-78,6-2 1,-5 0 26,-1 0 0,-5-8-23,6-4 1,-3 3 1,3-3 1,1-1-37,-7-10 0,2 4-16,-2-4 1,-5 1 26,5-1 0,-4 4-4,-2-4 1,0 4-111,0 2 0,-2 1 101,-4 5 0,3-3-618,-9 8 1,4 1-27,-9 5 1,0 2 595,-18 3 0,4 5 0,-11 7 0</inkml:trace>
</inkml:ink>
</file>

<file path=ppt/ink/ink2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41:46.26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208 1 6721,'8'10'-780,"-6"-1"842,4-3 1,-4-2 51,-2 7-52,0 1 0,0 5-34,0 0 0,0 1-10,0-1 1,0 0 3,0 1 0,0-1 21,0 0 0,0 2 97,0 4 1,2-3-72,3 3 1,-3-4 11,4-2 1,-4 1-17,-2-1 1,0 6 3,0 0 0,0 8-19,0-3 1,0-1-15,0 2 0,0 0-15,0 6 0,0 5 41,0 0 1,-6 8-95,0-2 1,-5 3 121,5-3 1,-2 4 5,3-4 0,3-2-48,-4 2 0,-2-6 5,2 6 1,-1-5 11,1 5 1,2-6-5,-7 6 0,7-5-6,-2 5 1,-2-6 1,3 6 1,-3-5 18,2 5 1,4-2-17,-4 2 1,3 2-99,-3-8 1,4 7 108,-4-7 1,4 12 1,2-6 0,0 8-70,0-8 0,-6 4-10,1 2 0,-3 0-105,2-1 0,4-4 87,-3-1 0,-3-6-2,2 6 1,0-2 27,6 2 1,-5 2-42,-1-7 0,0-1 31,6-5 0,0 1-5,0 5 1,0-11-50,0 5 0,-6-6-100,1 0 1,-1 1-92,6-7 1,0 0 8,0-5 1,0-1 0,0-5-104,0-1 348,0-7 0,0 4 0,0-8 0</inkml:trace>
</inkml:ink>
</file>

<file path=ppt/ink/ink2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41:46.69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69 139 8078,'-9'0'-1057,"-7"0"1182,14 0 162,-5 0 404,7 0-79,-8 0-494,6 0 1,-7 0-112,3 0 117,4 0-184,-6 8 0,8 1 115,0 9 0,0-1-127,0 0 1,2 1 94,4-1 1,-2 0-108,7 1 0,-5-3 53,6-4 0,1 3 31,10-8 0,-2 5-83,8-5 1,-2 0 53,2-6 0,3 0-55,-3 0 1,2-8 29,-2-4 0,-2-3-13,-4-2 1,-4-2-16,4-4 0,-6 1-11,-5-6 1,1 5 92,-7-6 1,6 8-51,-7-2 0,1-2 164,-6 1 0,-2 3 23,-4 10 133,4-5-563,-13 15-92,5-7 0,-7 8 198,0 0 1,5 2-100,1 4 1,7-3-146,-2 9 431,4-8 0,-5 11 0,-3-5 0</inkml:trace>
</inkml:ink>
</file>

<file path=ppt/ink/ink2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41:47.34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0 536 8078,'8'-9'-725,"-6"-7"497,6 7 77,-8-9 154,0 9 32,-8-7 73,6 14 7,-6-5-3,8-1-1,0 6-136,0-6 1,8 6 68,4-3 1,-3 3-43,3-4 1,-1 4-6,6 2 0,7 0-9,-1 0 1,2 0-7,-2 0 1,4 0-8,7 0 1,1 6 31,-1 0 1,3-1-10,3-5 0,-1 2 49,7 4 0,0-4-38,6 4 0,1-4-41,5-2 0,-4 5 30,4 1 1,1 6-1,-1-7 1,5 3 4,-5-2 1,5-2-2,-5 7 0,5-5-16,-5 6 1,5-3-5,-5 3 1,5 3 12,-5-3 1,5-3 0,-5 3 1,2-6-16,-3 5 1,3-1 5,3 1 0,-1-1-3,-5-4 0,-3-5-1,4 5 1,1 2-2,-1-2 0,0-1-36,-6-5 1,-1 0-8,1 0 1,-2 0 5,-4 0 1,-1 0 25,-5 0 1,-5 0 37,-1 0 1,1 0-24,-6 0 1,-4 0 3,-2 0 0,2 0 58,-2 0 1,-6 0 13,-6 0 1,-1-1 63,2-5 62,3 4 1,-7-8 257,3 4-191,-3 5 185,-8-7-150,0 8 60,0 0-321,0 8 0,0 1-21,0 8 1,2 1-52,4-1 0,-3 0 40,9 1 1,-6-1-79,5 0 1,1-1 122,5-5 1,0-1-2,1-5 1,-1-3 21,0 4 0,0-4 92,1-2 1,-1-8-105,0-3 0,-7-6 5,-4-6 0,-4 1-97,-2-6 0,-2-3 93,-4-10 1,-6 3-229,-11-8 0,2 0-7,-8-6 1,6 0 93,-5 0 0,4 2 38,-4 4 0,7 2-31,-3 4 0,5 1 82,2-7 0,0 0 0,-1-6 0</inkml:trace>
</inkml:ink>
</file>

<file path=ppt/ink/ink2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41:48.37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18 69 8238,'0'-11'-561,"0"-1"460,0 8 0,0-5-286,0 3 1,-2 4 35,-4-4 246,4 4 337,-6-5-177,8 5-44,0-6 25,0 8 40,0 0-30,0 8 1,0 1-11,0 9 1,0-1-3,0 0 1,0 8-33,0 4 1,0-2 21,0 2 1,0 0-45,0 5 0,0 1 17,0-1 1,0 7-6,0-1 0,0 8 3,0-2 0,0 4-9,0 2 1,0 0 52,0 0 0,0-2 4,0-4 0,0 4 45,0-4 1,0 4-70,0 2 1,0-6 96,0 0 1,6-6-67,0 7 1,1-7 11,-1 6 1,-4-8-19,4 3 1,-2 1-2,2-2 0,-5 1 34,5-7 1,-4 1-7,-2 0 1,0-1-13,0 1 1,0-1-10,0 1 0,0-6-38,0 0 0,0-1-19,0 7 1,0 0-112,0-1 1,0-1 201,0-4 0,0 7-7,0-7 0,0 7-87,0-7 0,0 4-8,0 2 0,2-3 4,4-3 0,-4 2 24,3-8 1,-3 6 33,-2-6 0,0 2 7,0-2 0,0-4 10,0 4 1,0-2-35,0 2 0,6-4-1,0 4 0,0-3 43,-6-3 0,0 0 10,0 1 0,0-1-43,0 0 0,0 0 14,0 1 0,0 1-37,0 4 0,0-4-22,0 4 1,0-4-5,0-1 1,0-1 67,0 0 1,5 1-6,1-1 0,0 0 9,-6 1 1,0-1 0,0 0 0,0 0 89,0 1 0,0-7-91,0 1 0,2-1 33,4 7 0,-4-7-94,3 1 1,-3-7 3,-2 7-21,0-8-33,0 11 175,0-13-33,0 6 210,8-1-128,-6-5 208,6 6-193,-8-8-43,0 0-211,0 8 1,0-4-213,0 7 1,0-5 106,0 5 148,0-7-311,0 4 107,0 0-833,0-6 460,0 5 0,0-14 602,0-5 0,0-11 0,0-4 0</inkml:trace>
</inkml:ink>
</file>

<file path=ppt/ink/ink2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41:48.84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70 226 8099,'10'-8'-1035,"5"6"0,-11-11 1409,7 7-67,-7-8 0,6 12 13,-4-3-41,-4-5-109,5 0 0,-7-1 29,0-1-6,0 9-143,0-5 0,-2 8-157,-3 0 0,-5 0 127,-7 0 0,5 8-123,1 3 0,-1 6 175,-5 6 1,1-1-40,5 6 0,-3-5 145,9 6 1,-1-8-143,6 2 1,0 2 17,0-2 1,2 1-6,4-7 1,-3-2-3,9-3 0,0 1-19,5-7 1,0 0-27,0-6 0,1 0 42,-1 0 1,0-2-112,1-4 1,-1-4-109,0-7 1,-5-2 59,-1-4 1,-7-4-91,2-8 0,-4-7-61,-2-4 0,-2 4-235,-4 1 0,-5 1 501,-13 5 0,-10-11 0,-10 10 0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48:40.3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0 8243,'9'0'521,"-1"8"-233,-8 2 0,0 7 414,0 0 1,0 6-517,0 0 0,-2 8 16,-4-2 0,2 4-348,-7 1 1,1 1-241,-1-1 1,-3 1-1304,9 0 1120,-1-1 0,0-7-433,0-4 1002,0-4 0,-1-9 0,5 5 0,-6-5 0</inkml:trace>
</inkml:ink>
</file>

<file path=ppt/ink/ink2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41:50.03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2819 0 8328,'-17'10'-153,"7"-3"-67,-5-7-521,6 0 552,-9 0 0,7 2 39,-1 4 0,6-2 115,-5 7 0,-1-5 117,-5 6 1,2-6 99,3 5 0,-3 1-220,3 5 0,-3 0 87,-2 0 0,-1 7-12,1-1 0,0 0 5,-1-6 0,-5 6-12,0 0 0,0 2-26,6-2 0,-6-2-19,0 8 1,-6 0 0,6 5 0,-8 1-9,2 0 0,-9-1 13,-2 1 0,-3 5 20,3 0 0,2 1-38,-9-7 1,7 7 21,-6-1 0,8 0-1,-3-5 1,5 0 5,1-1 0,1 1 0,-1-1 0,0 1 4,1 0 0,-1-1 0,1 1 1,5-6 71,0-1 1,2-1-71,-2 2 1,-2 2 133,8-8 0,-7 6-113,1-6 1,2 8-39,-2-3 1,0 5-24,-5 2 0,1-3-9,4-3 1,-3 4 23,3-4 0,2 3-15,-2 3 1,2-3 45,-2-3 0,-1 4-33,6-4 0,-4-2 144,5 2 1,-2-6-72,2 5 0,3-6-32,-3 1 0,4-2-15,2 2 0,0-4 3,-1 4 1,1-4-10,0-1 1,5-1-9,1 0 1,-1-1-11,-5-5 1,-1 4 16,1-3 0,0 3-20,0 3 1,-6 5 19,-1 0 1,1 0 1,6-6 0,0 6-29,0 0 1,-7 6-3,1-6 0,0 2 30,6-2 0,6-4-2,-1 4 1,0-3 3,-5-3 0,6 0-11,-1 0 0,1 1 22,-7-1 0,7 0-20,-1 1 1,6-7 69,-5 1 1,5-3-26,-5 3 0,1 3 5,-1-3 1,-5-3-29,5 3-1,-3-1 0,3 7 1,-5-3-6,5-3 0,1 3 40,-1-3-9,-1 3 122,-5 2 54,-1 0 0,7-5-54,-1 0 29,9-9 1,-7 5 74,4-8-12,4 8-178,-5-6 169,7 5-335,0-7-47,0 0 1,2-5-73,3-1 0,5-8-230,7 3 1,2-12 34,4-6 406,4-11 0,16-12 0,1-10 0</inkml:trace>
</inkml:ink>
</file>

<file path=ppt/ink/ink2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41:52.23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1021 8273,'0'-17'-725,"0"-1"1,0 1 527,0 0 1,0 5 20,0 1 1,2-1 165,3-5 1,-3-1 17,4 1 1,4 0 98,1 0 0,-1-1-32,1 1 0,-5 0 7,6-1 1,-3 7-32,3-1 1,3-1 23,-3-10 1,1 4-32,-1-4 1,3 3 10,-3 3 0,5-2 0,6-4 0,-4 2-2,4-8 0,2 6-69,-2-6 1,6 6 49,-6-6 1,8 6-6,-2-6 1,-2 6 16,1-6 0,-5 8 6,6-2 0,-6 4-56,6 2 1,-8-1-4,2 1 1,2 6-70,-2-1 1,0 2 96,-5-1 1,5-4-70,0 3 1,8 2-2,-3-1 0,-1 5-22,2-5 0,0 5 58,5-6 1,1 6-6,0-5 1,1 7 16,5-2 1,-5-1 4,4 1 0,3-2 8,-3 2 1,2 5-21,-1-5 1,-3 4 67,8 2 0,-5-6-20,5 0 0,-8 1 6,2 5 0,3 0-23,-3 0 0,0 0 3,-5 0 1,0 0-26,-1 0 1,1 5 0,-1 1 0,-1 2-4,-4-2 0,3-5 16,-3 5 1,2 2-37,-2-2 1,4-1 109,-5-5 0,-1 6 5,2 0 0,-6 0-34,6-6 1,-6 5 12,6 1 1,-6 0-69,6-6 0,0 6 6,5 0 1,-1 1-21,-4-1 0,3-2 51,-3 7 0,9-7-111,3 2 0,-1 2 83,-5-3 0,-1 7-14,1-6 1,-6 7 16,0-1 1,-3 1 4,3-1 1,2 3-22,-8-3 1,2 3 4,-2 2 0,-4 1-4,4-1 1,2 0 13,-2 0 0,6 1-77,-6-1 0,2 0 58,-2 1 0,-1-1-8,6 0 1,-5 0 23,6 1 1,-6-1 1,6 0 1,-6 1 1,6-1 1,-8 0 4,2 1 0,-4-1 104,-1 0 0,-1 0-103,0 1 0,1-1 11,-1 0 1,6 1-31,0-1 0,0 2-4,-6 4 0,1-2-15,-1 8 1,0-6-10,0 6 0,1-6 23,-1 6 0,-2-6-10,-3 6 1,3-6 54,-3 6 1,-3-8-47,3 2 0,-6 2 130,5-2 1,-1 2-117,1-2 1,3-4 5,-8 4 1,5 2-16,-5-2 1,5 2-1,-5-2 0,6-2 7,-6 8 0,5-6-6,-5 6 0,5-2-53,-5 2 0,0 2 45,-6-8 0,6 5-9,-1-5 1,1 6 20,-6-6 1,6 6 1,0-6 0,5 6-9,-5-6 1,6 6 1,-7-6 0,7 6-1,-6-6 0,1 6 2,-1-6 1,-4 6-7,4-6 0,1 7 3,-1-1 0,0-2 7,-6 2 0,6-6 2,-1 6 1,1-8 1,-6 2 1,0 2 10,0-2 1,0 6 2,0-6 0,0 6 1,0-6 1,0 6 8,0-6 0,0 5-10,0-4 1,0 6-10,0-1 1,0 4-167,0 1 1,0-5 170,0 0 1,0 0 51,0 5 0,-2-5-76,-3 0 1,3-6-4,-4 6 0,4-8 52,2 2 0,0-2 16,0 2 0,-2-3-30,-4 3 1,4 2-11,-3-2 1,1 5-124,-2-5 0,4 6 149,-4-6 1,-1 2 20,1-2 0,-6-3-52,7 3 1,-7 2-3,6-2 0,-5 0-11,5-6 1,-6 6 8,7 0 1,-9 2-215,3-2 1,1-4 136,-1 4 1,5-3 337,-6-3 1,6 0-78,-5 1 1,5-3-155,-5-4 0,1 5-49,-1-5 1,-3 5 4,8 1 0,-7-2 9,1-3 1,3 3-6,-3-3 0,3 3-31,-3 3 0,-3-1 58,3 0 1,3-5-154,-3-1 120,0 1 0,-5 5-2,0 0 1,5-5 45,1-1 0,1-5 5,-1 6 0,-5-3-38,5 3 1,-5 3 0,-1-3 0,0 1-24,0-1 1,-1 3 24,1-3 1,0 1-27,-1-1 0,1 3 17,0-4 1,-1 3-4,1-3 1,0 5-21,0-5 1,-1-1 0,1 1 1,0-1 66,-1 2 0,1 3 59,0-4 5,0 5 1,-1 1-93,1 0 1,2 1 57,3-1 0,-3-5-43,3-1 0,3-1 7,-3 1 0,6 3-19,-5-9 1,5 7-21,-6-6 0,7 5 22,-7-5 0,6 0 37,-5-6-94,-1 7 1,-5-3 54,0 8 0,5-8 79,1 1 0,-1-1-29,-5 2 1,5-2 96,1 7-46,-1-7 1,-5 4 106,0-8 1,5 6-85,1-1 0,5 1 462,-6-6-25,1 0-188,-6 0 0,-1 0-82,1 0-135,7 0 0,1-6 37,3 1-313,4-1-171,-6-2-176,16-1 0,2-7-2257,7 5 2703,0 3 0,1 0 0,-1-1 0</inkml:trace>
</inkml:ink>
</file>

<file path=ppt/ink/ink2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42:12.9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70 191 8476,'0'-18'-1,"0"1"-162,0 0-325,8-1 757,-6 1 1,11 0-128,-7 0 0,1 5-393,-1 1 408,-4 7 214,13-12-259,-13 14 1,6-7-16,-8 3-65,0 4 93,0-6 17,0 8 3,0 0-210,-8 0 0,5 0 83,-9 0 0,6 2-22,-5 4 1,5-2-100,-6 7 0,3 1 114,-3 5 0,-1 1-49,7-1 1,-5 0 35,5 0 1,-2 3 67,2 3 0,4-4-47,-3 4 1,3 2 10,2-2 1,2 0-11,3-6 0,-1 5 4,8-5 1,-3 4-8,3-10 1,3 3 2,-3-3 0,3 3-7,3-8 0,1-1 9,4-5 1,-4 0-21,4 0 0,-4-2 13,-1-3 1,-1-3 3,0-3 1,-5-5-3,-1 5 0,-7-5 0,2-1 0,-4-2-41,-2-4 0,0 3 12,0-3 0,-6 4-117,0 2 130,-7 0 0,3 1-331,-7 5 1,0 3-114,-1 8 1,1 0-125,0 0 1,-3 2 196,-3 4 0,4-2 370,-4 7 0,4 1 0,2 5 0,-1 0 0</inkml:trace>
</inkml:ink>
</file>

<file path=ppt/ink/ink2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42:13.4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2629 70 8403,'10'-8'-106,"-3"4"227,-7-7 1,2 5-9,4-6-20,-4 8-119,6-11 180,-8 13-216,0-6 62,0 8-422,0 0 259,-8 0 1,4 8 43,-7 4 1,5-3 42,-6 3 1,1-1 38,-6 7 1,-7 1-12,1 4 0,-5-2 14,5 8 1,-8-6 72,2 6 0,0-4-61,-5 9 1,3-3 61,-10 9 0,-3-1-49,-2 1 0,-4 4-9,-2 8 0,-1 0-130,-5 0 0,-2 0 116,-3 0 1,-4 5-225,3 1 1,-1 2 262,1-3 1,-1-3 136,8 4 0,-9-4-91,3-3 0,3-6 32,3-5 0,-3 2-4,2-1 0,1-1 37,5-5 0,2 1-17,4 4 1,-4-3-1,4 3 0,2-3-26,-3-3 1,7 7-7,-6-1 0,8 0-94,-3-5 0,-1 5 83,2 1 1,-1-1-32,7-5 0,-1-7 17,0 1 0,1-2 222,-1 2 0,3 2-186,3-8 0,-2 6 182,8-6 1,-2 0-155,2-6 1,4 0 24,-4 1 1,9-3-75,3-4 102,-1 5-248,-5-7 1,7 3 238,4 0-312,5-9-136,1 5-314,0-8-788,0 0 334,7 0 1064,3 0 0,7-8 0,0-1 0</inkml:trace>
</inkml:ink>
</file>

<file path=ppt/ink/ink2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42:13.8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415 0 8389,'-17'0'122,"-1"0"172,1 0 0,0 0-320,0 0 1,-1 0-1,1 0 1,0 0-35,-1 0 0,1 0 108,0 0 0,0 6 44,-1 0 0,1 5 41,0-5 1,1 7-22,5-1 0,-5 3-53,5 3 0,-3 5-204,3 0 1,1 6 100,5-6 0,3 5 142,-4-4 1,-2 6-147,2-1 1,1-4 78,5-2 1,0-4-50,0-1 0,0 5 79,0 0 7,0 0-95,7-6 1,3-7 3,7-5 1,1-3-13,-1-2 0,0 0 51,0 0 0,1-9-30,-1-9 1,6-1 14,0-10 1,-2 6-154,-9-5 0,-3-3 12,-3-10 1,-4 3-136,4-8 1,-4 7 289,-2-1 1,-6 9 288,0 3-204,-7 6 1,3-1-94,-7 12 1,0 3-180,-1 8 1,1 2 116,0 4 0,-1-2-379,1 7 0,-6 3 2,0 9 1,6-4-232,5 4 663,1-4 0,-7 6 0,1 2 0</inkml:trace>
</inkml:ink>
</file>

<file path=ppt/ink/ink2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42:14.5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52 139 8266,'-15'-8'-130,"3"-3"0,-1 1 253,7-1 93,0-1-75,6-5-402,0 0 310,0-1 0,6 7 42,0-1 0,7 8-160,-1-1 1,-3 3 176,3 2-249,-1 0 1,7 0 12,-1 0 0,0 6-68,1-1 0,-7 9 13,1-3 0,-1 5 134,6 1 1,-5 0 12,-1 1 0,1 1-11,5 4 1,-5-4 112,-1 4 0,1 2-109,5-2 0,0 6 152,1-6 0,1 8-60,4-2 1,-2 5-208,8 7 0,-6 1 242,6 4 0,-2 4 0,2-4 0,3 2-88,-3-2 0,4 2-6,1-7 0,1 1 18,0-2 0,-1-3-11,1 3 0,-1-7 82,1 1 1,-1-5-75,1 6 0,0-1 91,-1-5 1,3-2-124,3 2 1,-3 5-119,3 7 1,-4-1 303,-1-5 0,0-3 188,-1-3 1,1 4-294,-1-4 0,1 3 3,0 3 0,-1 5 199,1 1 1,-1-7-57,1-5 1,-2 0-297,-5 5 1,5-3 137,-4 4 0,2 1 62,-3 10 1,3-3-44,-8-9 1,6 1-63,-6-1 0,8 9-152,-2 3 1,-2 4 120,1 2 1,-5-8-141,6-4 0,-6-3 27,6-3 1,-8-1 259,2-4 1,-3 1-210,-3-6 1,6-1-121,0-6 0,0-6 87,-6 1 0,1-6 27,-1 5 1,0-7-188,0 2 0,1-4 54,-1-2 0,0-2 233,1-4 0,-1-11 0,0-10 0</inkml:trace>
</inkml:ink>
</file>

<file path=ppt/ink/ink2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42:14.8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104 260 8372,'-17'0'1809,"0"5"-1467,-1 1 1,7 9-120,-1 3 1,6 1 4,-5 10 1,7-6-149,-2 6 0,4-8-141,2 2 0,0 2-15,0-2 1,2 0-243,4-6 0,4-5 19,7-1 1,0-7 136,1 2 0,-1-4-111,0-2 1,0-2 63,1-4 1,1-3 66,4-9 0,-10-1 49,5-4 1,-13-4 102,1-7 1,-4-3-238,-2-3 1,0-3-230,0-3 0,-8-2 133,-3 8 1,-4 0 135,-3 5 0,-5 8 187,0 4 0,-8-4 0,5 0 0</inkml:trace>
</inkml:ink>
</file>

<file path=ppt/ink/ink2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42:16.0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0 139 8126,'8'-10'-1310,"-6"-5"997,4 3 0,1 3 158,-1-3 0,6 6 153,-7-5 10,9 7 98,-12-11-110,13 13 286,-13-14-253,6 14 184,-8-5-21,0 7 33,0 0-11,0-8 38,0 6 216,0-6-382,0 8 1,2 0 67,3 0 1,-1 0-34,8 0 1,-6 0-124,5 0 1,1 2 46,5 4 1,6-2-13,0 7 0,8 1-9,-2 5 0,3-1 33,3-5 1,1 5 9,5-5 0,-5 4-17,5 3 1,3-3 76,2-3 1,-4 3-65,-2-3 1,3 3-67,-3 2 0,2 0 2,-1 1 1,-5-1-11,5 0 0,1 6 30,-2 0 1,1 1-9,-7-7 0,6 6-87,1 0 1,5 6 81,-6-6 1,6 6-89,-5-6 1,5 2 72,-6-2 1,8-2-86,-2 8 0,4-6 73,2 6 1,-6-8-6,0 2 1,1 2-23,4-2 1,1 6-7,0-6 1,-6 0 152,0-6 1,-7 2-124,1 4 1,-3-3 144,-3 3 1,1-4-74,-1-2 1,1 0 45,0 1 1,-1 5-57,1 0 1,-6 2 8,-1-2 0,1-4-33,6 4 1,-6 2 31,-1-2 0,1 6-129,6-6 0,-2 6 101,-5-6 0,5 0-100,-4-6 0,-2 6 82,2 0 0,-6 0-25,5-5 1,-4-1 16,4 0 1,-5-5-4,6-1 1,-6 1-8,6 5 1,-6-1 6,6-5 1,-8 4-180,2-3 0,2-2 109,-2 1 1,0-5-167,-5 5 0,-1-1 57,0 2 1,0 1 0,1-7 0,-1 5-16,0-5 5,1 7-172,-1-3 372,0 7 0,8 1 0,2-1 0</inkml:trace>
</inkml:ink>
</file>

<file path=ppt/ink/ink2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42:16.7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190 173 8096,'-2'-11'-4,"-3"-1"0,3 6 51,-4-5 1,4 5-19,2-5 33,0 7 1,0-12 71,0 5 0,-2 1-78,-4-1 254,4-1 0,-7-3-72,3 3 1,2 3-286,-7 3 286,7 4-231,-12-6 19,7 8 1,-9 8-53,1 3 1,0 11 180,0 1 1,5 7 61,1-1 1,7-2-162,-2 2 0,4-6 6,2 6 0,0-8-117,0 2 1,2-4 107,4-1 1,3-3-45,9-4 1,-1 3 72,0-8 0,6-1-28,0-5 1,2 0-83,-2 0 1,-3-7-181,3-5 0,-4 3-257,-2-3 0,-2-1 106,-3-10 1,1 3 73,-7-3 0,0-4 104,-6-1 1,-6 3-154,0 2 0,-7 3 142,1 3 0,-5 7 36,-6 5 1,2 3-122,-8 2 0,6 7 276,-6 5 0,8 3 0,-4 3 0,8-1 0</inkml:trace>
</inkml:ink>
</file>

<file path=ppt/ink/ink2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42:17.1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1124 121 8096,'18'0'127,"-1"0"65,-8-8 0,-1 5-40,-8-9 0,0 6-164,0-5 1,0 5-387,0-6 308,0 9 0,0-13 101,0 5 0,-8 1 47,-3-1 0,1 7-4,-1-2 1,5 4-149,-5 2 1,5 0 27,-6 0 1,1 0-3,-7 0 1,7 8-89,-1 3 1,1 5 83,-6 1 1,-1 8 42,1 4 0,0 5 8,-1 7 1,-7 5-6,-3 11 0,1 7-16,-2 11 0,0-2-302,-6 7 0,-5 3 366,20-37 1,0 0-1,-1 1 1,-1 0-26,2 2 0,0 0 0,2 0 0,0-1-7,-2-2 0,-1 0 4,-15 42-739,18-41 1,1 0 550,-10 40 177,-5-16 1,12 4 16,-3-12 0,4-3 191,2-3 0,0-1-112,-1 2 167,1-4-110,0 5 1,-6 1-142,0 3 0,-1-3 78,7-3 0,0-3-4,0-2 0,1-6-36,5 0 0,-5-7 182,5 1 1,-3-3-236,3-3 1,-5-5 1251,5 0-1440,3-8 296,-7 4-277,13-16 69,-6-1-261,8-8 0,0-9 381,0-9 0,8-7 0,2-9 0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48:40.9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1 364 8053,'1'-44'853,"5"3"0,-2 7-631,8 5 1,-1 2-582,6 4 1,6-2 329,0-4 0,1 4 367,-7 8 1,6 1-97,0 5 0,0-5-152,-6 5 0,8 3-48,4 2 0,-2 5-13,2 1 1,-8 0-62,2 0 1,2 0 7,-2 0 0,0 0-5,-6 0 0,-1 7 5,-5 5 1,3-3-93,-8 3 0,1-1 96,-1 7 0,-4-7-9,4 1 0,-4-1-63,-2 7 0,5-7 60,1 1 0,0-7-157,-6 7 1,2-8 88,4 2-9,-5 3 42,7-7 10,-8 13 67,8-13-66,-6 14 0,5-12 84,-7 7-48,0 1 0,0 5 17,0 0 1,0 1 15,0-1 1,0 0 1,0 0 1,0 6 55,0 1 0,0 6 151,0-1 0,0 6-4,0 5 0,0-2-113,0 9 0,0 1 346,0 9 0,2-1-122,4 7 1,-4 7 206,4 5 1,-4 1-227,-2-1 1,0-4-290,0 4 1,0-11 38,0-7 1,0-9-224,0-1 1,-2-15 100,-4 3 1,4-12 31,-4 0 53,4-4 1,2-7-29,0-1 0,-1-7 215,-5 2 1,2-4-250,-8-2 1,7-6-360,-7 0 1,1-13-106,-7 2 1,-7-6-445,-4 0 1,-3-4 42,-3-8 0,-1 0 904,-5 1 0,-3-8 0,-8-3 0</inkml:trace>
</inkml:ink>
</file>

<file path=ppt/ink/ink2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42:17.5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485 16 7959,'-17'-8'0,"0"6"152,-1-3 1,3 5-226,3 5 264,-3-3 0,5 14 143,-7-5 1,6-1 385,-1 1 0,0 7-432,-5 5 0,6 2 20,-1-2 1,3 2-163,-3 4 1,-1 3-22,7-3 0,0-4-262,6-2 1,0 2 196,0-2 0,2-2-201,4-9 0,-2 1-65,7-7 0,1 5-51,5-5 1,2 0 76,4-6 1,-2-2 46,8-4 0,-8-3 73,2-9 1,0-5-20,-5 0 0,3-6 128,-10 6 0,-3-5-73,-2 5 0,-4-6 110,-2 6 0,0-6-76,0 6 1,-8 2 110,-4 9 1,-5-3-147,-6 3 1,-4 5-74,-7 1 1,-3 4-447,-3 2 1,1 2 222,-7 4 1,0 3-1068,-6 8 1388,8 8 0,-6 2 0,6 8 0</inkml:trace>
</inkml:ink>
</file>

<file path=ppt/ink/ink2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42:18.1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70 381 7909,'-18'-9'-854,"9"-1"427,3 4 388,-4 4 1,7-11 156,-9 7 1,8-2 203,-2 3 0,4 1-70,2-8-166,0 8 0,2-9 502,4 7-352,4-7 0,7 9-195,0-8 1,1 8 93,-1-1 1,6-3-71,0 2 0,8 1-24,-2 5 0,5-6-122,7 0 1,1-2-18,4 3 0,6 1-187,0-8 0,0 6-55,5-5 1,5 5 122,1-5 1,-1 5 129,1-6 0,-5 7-24,5-7 0,-5 6 112,5-5 0,-5 7-50,5-2 1,-5-2 200,5 3 0,-5-1-118,5 6 0,-1 0 115,1 0 0,3 0 24,-9 0 1,3 0-82,-3 0 0,-3 0-10,4 0 0,-4 0-35,-3 0 0,1 0 34,0 0 1,-8-2 18,-3-4 1,-1 4 2,-5-3 0,1 1 22,-13-2 0,0 4 127,-5-4 1,-1 4-193,0 2 139,1 0-231,-1-7 1,-6 5 231,1-4-730,-8 4 181,3 2-62,-7-8 298,0 6 78,0-5 1,-2 7-582,-3 0 1,-5 0 615,-7 0 0,-16 7 0,-3 3 0</inkml:trace>
</inkml:ink>
</file>

<file path=ppt/ink/ink2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42:19.1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3390 8080,'-10'-8'968,"2"6"-987,8-13 220,0 5 1,6-7-307,0 0 1,7 0 90,-1-1 0,3 1 122,3 0 1,1-1-46,4 1 0,-2-6-150,8 0 1,-6 0 124,6 6 1,-1-6-171,7-1 0,0-4-16,-1 5 1,7-8 38,-1 2 0,6-4-68,-6-1 0,8-3 93,-1-3 1,8-4-188,3-8 1,7 0 195,-1 0 0,5-6-315,6 1 1,-4-3 351,4 3 0,2-3 16,-2-3 0,0-3 103,-6 9 1,0-9-76,0 3 1,-6 3 113,1 3 0,-7-3-77,7 2 1,-6-5-73,5 5 0,-7-1-168,1 1 0,-3 10 148,-2-4 1,-6 6 46,0 0 1,-5-4-12,5 4 1,-6 2 45,6-2 0,0 5-49,6-5 1,-6 6-5,0-6 1,-1 5 5,1-5 1,2 0-37,-8-6 1,6 0 15,-5 1 0,1 4-11,-2 1 1,-3 2 150,3-2 0,-3 4-125,-3 7 0,1 1 456,-1-1 0,-5 2-454,0 5 1,-2-5 377,2 4 1,3 4-224,-3 2 1,-4 4 133,-2 1 0,-4 1 240,-1 0-202,-1 0-244,0-1 1,-5 3 188,-1 3-292,-7-3 171,4 13-192,0-13 34,-7 13 61,7-14-20,-8 15-10,8-7 1,-6 6 93,4-4 13,-5 4 49,-1-5-75,0 7-495,0 0 1,-9 0-990,-8 0 1396,-8 7 0,-25 3 0,-4 7 0</inkml:trace>
</inkml:ink>
</file>

<file path=ppt/ink/ink2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42:20.0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53 8141,'-10'-8'-848,"2"6"656,8-5 1,8 1 90,3 0 47,5 0 1,1 6 289,0 0 0,-1-2-88,-5-3 1,5 3 19,-5-4 1,5 4-92,1 2 0,0 0-9,0 0 1,-5 0-117,0 0 1,-1 0-118,6 0 1,1 6 50,-1 0 1,-6 5-162,1-5 1,0 7 140,5-1 1,0 3 62,0 2 1,3 3 103,3 3 0,-2-4-97,8 4 1,-1 4 245,7 2 0,5 3 1,1 3 1,7-6-110,-2 0 1,-2-1-61,2 7 0,0 0 30,6-1 0,0 7 115,0-1 0,2 2-124,3-1 0,5-3 29,7 8 0,0-8 39,0 3 1,8 1-296,4-2 1,3 7 211,3-7 0,-1 8 8,1-2 1,-1 4-15,-42-24 0,-1 0 0,43 24-127,1-4 0,-8 2 44,-5-8 0,5 8 45,2-1 1,-4-5-15,-2-2 0,2-3-188,-2-3 0,-1 1 281,-4-1 0,-3 1-15,-4 0 0,-1-7-40,-5 1 0,-3-2 12,4 2 1,-4-2 12,-2-4 1,-6-4 173,0 4 1,-8 2-169,3-2 0,-5 2 424,-1-2 1,-1-4-412,1 5 1,-3-3 206,-3 2 0,4-4-221,-4 4 0,-2-2 65,2 2 0,-3-4-105,3 4 1,4-3 49,-4-3 1,-2 0-101,1 1 0,-5-3 76,6-4 0,-6 5-42,6-5 1,-8-1 33,2 1 1,4 1-43,2 5 1,-4 1 86,-2-1 0,2-2 100,-2-3 0,0 3-14,-5-3-52,-1 3 1,0 0 97,0-3 0,-5 1-72,-1-7 1,-1 2 114,2-2 1,-3-4-66,-3 3-83,-4 5 64,13-8-252,-13 6-219,6-8-153,-8 0 1,-8-10 479,-3-7 0,-12-16 0,-4-11 0</inkml:trace>
</inkml:ink>
</file>

<file path=ppt/ink/ink2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42:21.0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796 17 8271,'-11'-9'-127,"-1"3"-112,9 4-350,-13 2 173,7 0 579,-1 0-72,2 0-21,8 0-55,0 0 0,-6 2 14,1 4 33,-1 3 0,6 9-28,0-1 1,-2 0-8,-4 1 1,2-1-74,-7 0 0,5 2 55,-5 4 1,5 4-43,-6 8 0,7-1 51,-7 1 0,6 5-43,-5 1 0,5 13-1,-6-3 0,9 11-4,-3-4 0,-2 7 17,2-2 0,-5-1-2,5 1 1,0-5 9,6 5 0,-2-1 0,-3 1 1,3 4 10,-4-3 1,4 3-19,2 2 1,-6 0 18,1 1 1,-3 4-177,2 1 1,-2 2 185,-3-2 0,-3-4 40,9 4 1,-7 4 3,6 2 0,-5-4 10,5-2 0,-7-4-47,1-2 0,2 0 0,-1 0 0,5-2 8,-5-3 1,5 1-33,-6-7 1,8 5 90,-1-5 1,-3-1-1,2-5 0,-1 0-57,1 0 1,2-6-1,-8 0 1,3-1 31,-3 1 1,-3 2-18,3-8 0,-1 8 117,1-2 1,-3-2-123,4 2 0,-3-7-39,3 1 0,-3 3 0,8-3 0,-5 0-4,5-5 1,-5-1 44,5 1 1,-2 0 2,2-1 0,4 1 40,-3-1 1,-3-1 155,2-4 0,-2 3-174,3-3 1,3 4 1,-4 2 1,-2-3-145,3-3 1,-1 4 99,6-4 1,-2-3-4,-4 3 1,4-8 21,-4 2 0,5 2-19,1-2 1,-6 1 187,0-7 0,0 2-123,6 4 1,0-4-101,0 4 82,0-3 1,-6-3-127,1 0 0,-1-5-128,6-1-382,0-7 213,0 4 59,0-8 1,0-2-469,0-4 1,0-11 31,0-12 724,0-4 0,0-1 0,0-1 0</inkml:trace>
</inkml:ink>
</file>

<file path=ppt/ink/ink2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42:22.1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70 692 8222,'-10'0'-748,"-5"0"576,5 0 0,-1-6 265,-1 1-113,8-1 1,-3 4 206,7-4 1,0 2 504,0-7-370,0 7-189,0-12 1,0 13-146,0-9 1,0 6 150,0-5 1,5 5-181,1-5 0,8 7 99,-3-2 0,5-2-188,1 2 1,2-7-45,4 1 0,2 5-49,4 1 1,5-4 105,1-1 1,2 1 27,9-1 0,0 5 73,6-6 0,7 7-40,5-7 0,5 3-94,6-3 1,2-1 96,3 7 0,5-8-391,-4 3 1,3-5 408,3-1 1,-3 2-4,-3 3 1,3-3 42,-3 3 0,-6 3-3,-6-3 1,0 6-34,-5-5 0,3 7-5,2-2 0,-5 2 157,-1-1 0,-7 3-111,1-4 0,-3 4 3,-2 2 1,0 0 19,0 0 0,0 0-109,0 0 0,1-6 316,5 1 1,-4-1-269,3 6 0,3 0 17,-2 0 0,5 0-23,-5 0 0,-1 0 64,-5 0 0,-6 0 52,0 0 0,-5 0-47,5 0 1,-6 0-52,6 0 0,-5 0 4,5 0 0,-8 0 13,3 0 0,-3 0-3,2 0 1,-3 0 67,3 0 0,-3 0-69,-3 0 0,1 0 55,0 0 0,-7 2-42,1 4 1,-2-5-16,2 5 0,4-4-24,-5-2 0,-1 0-9,2 0 1,-6 0 25,6 0 0,-2 0-13,2 0 1,1 0 9,-7 0 1,6-6 0,-6 1 1,0-1 137,-5 6 1,1-6-80,4 0 0,-8 1 150,8 5 1,-13 0-60,7 0 0,-1-6-58,7 0 1,-4 0 2,4 6 0,-4-2 24,-1-3 1,-1 3 32,0-4 0,6 2-54,0-2 1,2 4 37,-2-3 0,-4-3-44,5 2 1,1-2-50,-2 3 1,5 3 36,-5-4 0,2-2-10,-2 3 0,-3-3 18,3 2 1,-4 4 1,-2-4 1,6-1-55,0 1 1,0 0 34,-5 6 1,-1-6 26,0 1 1,1-1-23,-1 6 1,0-2 74,0-4-111,1 4 0,-1-5 3,0 7-24,1 0 0,-1-6-4,0 0 1,-5 0-187,-1 6 137,-7 0-91,12 0 1,-13 0 3,9 0-278,-8 0 62,3 0 227,-7 0 0,2 0-129,4 0-202,-4 0 291,6 0 1,-8 2-98,0 4-252,0-4 153,7 6 132,-5-8 0,6 2 228,-8 3 0,0-3 0,8 14 0,1-7 0</inkml:trace>
</inkml:ink>
</file>

<file path=ppt/ink/ink2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42:24.3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1 104 8335,'0'-17'-238,"0"0"0,0 5 510,0 1-291,0 7 0,0-6 173,0 5-116,0 3 1,0-8 68,0 4 12,0 4-38,7-5 63,-5 7-122,14 0 38,-15 0 1,13 2-213,-8 3 0,5 11 44,-5 7 0,2 6-100,-3-6 0,-1 9 150,8 3 0,-3-1-23,3 7 0,3-3 19,-3 3 1,3 1-6,3 4 1,-1 4 83,0-4 0,2 4-74,4 2 1,-3 2 131,3 3 0,-4-3-107,-2 4 1,6 1 58,0-1 0,2 5-71,-2-5 0,-2 5-8,8-5 0,0 6-62,6-7 0,-3 7 82,-3-7 0,4 1 34,-4-6 0,3 0-41,3-1 0,-6 1 159,0 0 0,-8-6-95,2 0 0,2 1 15,-2 4 0,6 1-7,-6 0 0,0 0 124,-6 0 0,2-2-128,4-4 0,-4 2 14,5-8 0,-5 3-23,-2-3 1,0-3 15,1 3 1,-3-4 54,-3-1 1,3-2-27,-4-5 0,5 5-1,1-4 1,-5-2 7,-1 2 1,1-2 15,5 1 1,-5 3-63,-1-8 0,1 8-8,5-2 0,0-4-90,0-2 1,1 2 109,-1-2 1,0 0-96,1-6 1,-1 1 111,0-1 1,1 0-5,-1 0 1,0 1 29,0-1 0,-5 0 123,-1 1 0,-1-1-105,2 0 0,3 0 16,-4 1 1,-1-1-115,2 0 0,-1 1 75,6-1 0,-5 0-12,-1 0 1,-1 1 32,2-1 0,1 0 17,-7 1 0,2 1-35,-3 4 1,-3-4-1,4 4 0,2-4-60,-3-1 1,7 5 51,-6 0 0,7 0-70,-1-6 1,-3 0 62,3 1 1,-1 5-39,7 0 0,-7 0 73,1-6 1,-7 1-7,7-1 1,-6 0-15,5 0 0,-5 6 11,6 1 1,-9-1 90,3-6 0,-4 0 210,-2 0 0,2-5-191,4 0 1,-4-1 90,3 6-175,-3 1 0,-2-1 19,0 0 0,0-5-11,0-1 1,0-5 170,0 6-53,0-9 85,0 5 213,0-8 1596,0 0-2104,0 8-265,0-6-300,-7 5 0,-3-5-1657,-7 4 0,-2 4 2190,-4 7 0,-12 16 0,-9 3 0</inkml:trace>
</inkml:ink>
</file>

<file path=ppt/ink/ink2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42:39.26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17 8085,'10'0'-313,"-3"0"398,-7 0 41,8-7-100,2 5 0,1-6 62,1 8 1,-7 0 174,7 0 107,0 0-190,5 0 1,0 0 150,0 0-106,1 0 1,-1 0-210,0 0 1,6 0 97,0 0 0,2 0-184,-2 0 1,-1 0 14,6 0 1,1 0 30,6 0 0,-1 0 5,1 0 0,1 0-126,5 0 0,-3 0 120,8 0 0,-5 0 12,5 0 1,-8 0-26,3 0 0,1 0 33,-2 0 1,6 0-119,-5 0 1,-1 0 37,-5 0 0,-3 0-138,-3 0 1,-2 0 63,-4 0 1,-4 0-112,4 0 0,-3 2-205,-3 4 128,0-4-292,0 5 107,1 1 532,-9-6 0,-9 13 0,-9-5 0</inkml:trace>
</inkml:ink>
</file>

<file path=ppt/ink/ink2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42:39.71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17 7853,'17'0'33,"0"-7"1,3 5 95,3-4 1,-2 4 17,8 2 0,-6 0-14,6 0 0,3 0 5,14 0 1,-3 0-145,14 0 96,-7 8 1,23-6-10,-4 3 0,6 3-211,0-2 0,2 0 63,4-6 0,1 2 77,-7 3 0,6-3-83,-6 4 1,-2-4 54,-10-2 1,3 0-158,-9 0 0,-5 0-6,-6 0 1,-7 2-28,1 4 1,-9-4 117,-2 3 1,-8-3-24,2-2 1,-10 0 71,-1 0 0,-6 0-136,5 0 332,-7 0-229,4 0 0,-16-2-402,-3-3 476,-5 3 0,-9-14 0,-2 7 0</inkml:trace>
</inkml:ink>
</file>

<file path=ppt/ink/ink2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42:40.19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18 69 8124,'-7'-17'-1581,"5"8"1528,-6 1 125,8 0-20,0 6 129,0-5 1,0 5 55,0-4 1,2 4-132,4-4 1,-3 4 166,9 2 1,-6 0-90,5 0 0,1 0-117,5 0 0,2 0 14,4 0 1,-2 0-56,8 0 1,0 2 73,6 4 1,1 0-9,5 11 0,3-7-14,8 13 1,1-8-38,5 8 1,4 2-18,7-2 0,0 8 32,0-2 1,6 1-240,0-1 0,0 4 281,-6-4 0,-2 3-13,-3 3 1,1 0-14,-7-1 1,-3 1 2,-8-1 0,-11 1 5,-7 0 0,-8-1 6,2 1 1,-11-1 184,-7 1 1,-7 1-117,-9 5 0,-12-3-49,-23 8 0,-6 2-241,-23 10 0,-2-2-290,29-24 1,-2-1-1,-2-2 1,-2 0 244,-3 2 1,-1 1 0,-4-1-1,-1 0 180,0 0 0,-1 1 0,0 2 0,0-1 0,0-1 0,1 0 0,-2 1 0,-1 1 0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48:41.7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87 8053,'9'-17'23,"7"0"0,-7 1 768,9 5 0,-7 3-236,1 8 0,-7-6-390,7 1 0,-6-1 0,5 6-327,-7 8 0,10 1 178,-9 8 0,1 1-82,-6-1 0,0 6-431,0 0 1,2 0 276,4-5 1,-4-7-609,3 1 236,-3-1 186,-2-1 357,8-3 1,2-7 208,7 0 1,-6 0-153,1 0 1,-6 0 112,5 0 1,-5 0 600,6 0-278,-9 0-146,13 0 1,-14 8-85,4 4 0,-5-3-71,-1 3 0,-7-1-45,-5 7 1,-1-1-4,1 0 0,-3 0-103,3 1 1,-3-3-221,-2-3 1,5 1-233,1-7 0,5 2-16,-6-3 0,8-3 0,-5 6-278,3-8 340,4 0 0,-4-2 192,12-4 1,-2 4 70,8-3 1,-7 1 232,7-2-9,-1 4 685,7-6-557,-9 8 0,-1 2 378,-8 4 0,0-2-221,0 7 0,-2 1 57,-4 5 1,-3 1-184,-9-1 0,1 0-42,0 0 0,1 1-183,5-1 0,-3-5-382,9-1 1,-7-5-510,6 5 402,1-7 260,5 4 0,0-6 96,0 4 0,2-5 458,3 5 0,5-4-145,7-2 0,1 0 17,-1 0 1,0 0-67,0 0 0,3 0-46,3 0 1,-10 0-194,4 0 0,-3 0 168,3 0-289,-7 0 187,-3 0 1,-7 8 22,0 3 1,-7 5 47,-5 1 0,-5 0 182,-6 1 0,4-1-37,-4 0 0,3 1 153,3-1 1,6-6-393,-1 1 1,8-6 34,-2 5-425,5-7 322,1 11 0,7-13 56,5 4 0,3-4 78,2-2 1,1 2 10,-1 4 0,-6-4 16,1 3 426,0-3-26,5-2 1,-6 6-162,1 0 0,-8 1 919,2-1-348,-5 4-409,-1 7 1,-1 0-108,-5 1 0,4-7-67,-4 1 0,4-6-27,2 5-289,0-7 0,0 6-504,0-5 0,8-3 357,3 4 0,5-4-290,1-2 1,6 0 126,0 0 0,10 0-2032,1 0 2396,9 0 0,9 0 0,-1 0 0</inkml:trace>
</inkml:ink>
</file>

<file path=ppt/ink/ink2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43:07.09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35 4064 8177,'10'0'-1373,"-3"0"1587,-7 0-642,0 0 405,0-8 125,0 6-141,0-5 106,0 7-14,0-8-17,0 6 0,0-7 74,0 3 19,0 4-59,0-6 1,0 6 68,0-4-64,0 5 1,0-9 64,0 4-22,0 4-138,-7-13 0,5 11 138,-4-7-131,4 7 1,2-6-5,0 4-24,0 4 44,0-13 1,0 11-13,0-7 1,0 5 7,0-6 1,0 7 27,0-7 45,-8 1-48,6-7 206,-5 1-158,7 0-27,0-1 1,-6 1-21,0 0 0,0 5 3,6 1 0,0 5 32,0-6-35,0 1 0,0-6 0,0-1 0,0 7 27,0-1-67,0 1 1,2-7 89,4 1 1,-4 6 5,4-1 0,-4 6-17,-2-5-25,0-1 1,2-3-67,3 3 1,-3-3 61,4 3 0,-4 3-47,-2-3 45,8 1 1,-5-7-90,9 1 1,-8 0 33,2 0 1,-3-1-12,3 1 1,-2 0 11,8-1 0,-9 1-3,3 0 1,2 0 1,-2-1 0,1 1 13,-1 0 0,-4-1 7,4 1 0,1-6-11,-1 0 1,2 0 44,-2 6 1,-4-1-32,3 1 1,-1 0 3,2-1 1,-2-5-5,7 0 1,-7 0 4,2 6 0,2-6-39,-3 0 0,1-2 33,-6 2 0,2 4-42,4-4 1,-4 3 30,4 3 0,-5 0 28,-1-1 1,0 1 15,0 0 1,0 0 213,0-1-194,8 1 1,-6 0 14,4-1 1,-2 3-57,1 4 1,-1-5 27,8 5 1,-6-5-102,5-1 0,-5 5 95,5 1 0,-1-1-127,2-5 1,1 0 82,-7-1 0,5 1-13,-5 0 1,6 0 13,-7-1 0,7 1-2,-6 0 1,7-1 10,-1 1 0,-3 6-8,3-1 1,-3 1 28,3-7 0,1-5-20,-7 0 1,6 0 86,-7 6 0,9-1-85,-3 1 0,-1 0 2,2 0 0,-3-3-24,3-3 0,3 4-2,-3-4 1,3-2-14,2 2 0,0 0 36,1 6 1,-1-6-96,0 0 1,-5 0 73,-1 5 1,-1 1-35,2 0 0,1-6 47,-7 0 1,5-1 4,-5 7 0,6-6-8,-7 0 0,7 0 3,-6 6 1,1-1 79,-1 1 0,2 0-81,3 0 1,5-1 41,-5 1 1,5-2-26,1-4 1,0 3-67,0-3 0,1-2 34,-1 2 0,0 0-9,1 6 0,-1 0 26,0-1 1,1 1-14,-1 0 1,0 0 27,0-1 1,1 3-26,-1 3 0,0-3 31,1 3 1,-1-1-26,0 1 0,2-3 26,4 4 1,-3-3-12,3 3 0,-10-5-4,-1 5 1,-1 3-3,7 2 0,-1-3 0,0-3 0,-5 3-1,-1-3 1,1 6 0,5-5 0,0 1-30,1-1 1,-1-5 25,0 5 1,6-5-2,0-1 0,0 5 4,-5 1 0,5-1 1,0-5 0,0 0-3,-6 0 1,0 5 0,1 0 0,-1 3 50,0-3 0,1-1-46,-1 7 0,-6-5 71,1 5 1,-1-8-63,7 3 0,-7 1 119,1-1 1,-1 5-86,7-6 0,-1 3 4,0-3 0,6-3-24,0 3 1,2-3 1,-2-2 0,4-1-31,8 1 1,-1 0 38,1 0 1,0-5 55,-1 5 1,1-4-89,-1 9 1,-1-1-1,-4 1 1,-4-1 12,-8 7 1,0-1 11,1 1 53,-1 4 0,0-6 89,1 8-92,-1-7 0,0 3-36,0-8 0,1 6-89,-1-5 0,6 5 85,0-5 0,6 5 11,-6-6 1,2 6-54,-2-5 0,-4 7-144,4-2 1,-2-1 123,3 1 0,-5-6-3,4 7 1,2-7 63,-2 6 1,0-5-45,-6 5 0,6-5 110,0 5 1,0-6-95,-5 6 0,-1-1 8,0 1 0,1 4-7,-1-4 0,0 2-8,0-1 0,1 3-2,-1-4 1,0-2-9,1 3 1,5-3-17,0 2 1,0 4 25,-6-4 0,0-1-15,1 1 1,-1 0 9,0 6 0,1-6 30,-1 1 1,0-1 4,0 6 0,1 0 5,-1 0 1,2-6-17,4 0 1,-4 1 2,5 5 1,-5-6 25,-2 0 1,2 0-29,4 6 1,-3-5 10,3-1 1,2-2-11,-2 2 1,7 4 4,-1-3 0,2 1-18,-2-2 1,3 4-2,-3-4 1,-2 4 2,2 2 0,-6-5-3,6-1 0,-8 0-12,2 6 1,-4 0 17,-1 0 0,-1 0-31,0 0 1,2 0 24,4 0 1,-3 0-16,3 0 1,-2 0 2,2 0 0,2 0-3,4 0 0,3 0-29,-3 0 1,4 0-5,1 0 1,7 0 36,-1 0 1,0 0-9,-5 0 1,-6 0 7,0 0 0,-2 0 28,1 0 0,3 0 3,-8 0 1,6 0-5,-6 0 0,2 6 5,-2 0 1,-4 1-18,4-1 0,-1-4-8,1 4 0,-4 2-23,4-3 0,2 7 29,-2-6 1,6 5-41,-6-5 0,6 5 9,-6-5 0,5 2-11,-4-2 0,6-4 25,-1 3 0,2 3-5,-2-2 1,3 5-2,-3-5 0,4 6-1,1-7 0,1 3 26,0-2 0,-1 1-21,1 5 1,-6 1 8,-1-7 0,1 8-4,6-3 1,-1 3-64,1-3 0,-2 5 16,-5-5 0,5 4-9,-4 3 1,-2-7 33,2 1 0,-6-3-2,6 3 0,-3 3 43,3-3 0,2 3-46,-8 2 1,8-5 33,-2 0 1,-4-1-26,-2 6 1,2 1 33,-2-1 0,5-6-8,-4 1 0,1-2 3,-2 1 0,2 8-9,3-7 0,-3 7 0,-7-7 1,1 1 1,4-1 1,-4 3-7,4-3 1,-4 1 11,-1-2 0,5 5-6,0-5 1,0 5 0,-6 1 0,0-5 13,1-1 1,-1 1 2,0 5 1,1-6-6,-1 1 1,0-2 2,1 1 1,-1 5 1,0-5 0,0-1-8,1 1 1,-1 1-19,0 5 0,-5-5 19,-1-1 0,1 1-24,5 5 0,-1 0 10,-5 0 1,4-5-4,-3 0 1,-2-1 22,1 6-9,1 1 1,3-1-8,-3 0 0,3-5 0,-4-1 0,-1 1 34,2 5 0,-3-5-22,3-1 0,3 1 2,-3 5 1,1-6-62,-1 1 1,3 0-8,-4 5 0,-1-2 40,2-3 0,-3 3-9,3-3 0,3 9 14,-3 2 1,1 0-15,-1-6 1,3 0 81,-3 1 0,-3 5-50,3 0 0,-3 0 8,3-6 0,1 2-13,-7 5 0,7-5 5,-1 4 1,-2-4-5,1-2 1,-5 1-3,5-1 0,-5 2-2,6 4 0,-7-9 1,7 3 1,-8-4 116,2 5 1,1-1-100,-1 0 0,0 1 8,-6-1 0,6-4-28,-1 5 1,1-11 1,-6 11 1,6-5 8,0 4 1,5 1-5,-5-1 0,2 4-42,-3-4 0,-1 8 38,8-13 1,-8 7-49,1-7 0,3 3 33,-2 2 8,0 0 1,-4 1 52,3-1-22,-3 0 1,6 1-17,-8-1-6,0 0 1,0 1-6,0-1 1,6-6 19,-1 1-31,1-1 1,-6 7 9,0-1 1,0-5-4,0-1 0,0-5 8,0 5-18,0 1-40,0 5 1,0 0 47,0 1 1,6-7 2,0 1 0,-1-1-10,-5 7 20,0-1 1,0 0-18,0 1 1,0-7 135,0 1-63,0-1-24,0 6 0,0 1-12,0-1-14,0 0 0,0 1-2,0-1 1,0 0 6,0 0 1,0 1-42,0-1 1,0-5 19,0-1-13,0 1 20,0 5 0,-1-2 3,-5-3 76,4 3-37,-6-5 0,8 1-58,0 1 25,-8-1 1,7 7-29,-5-1 0,-2 0 21,2 1 1,1-1-29,5 0-49,-8 0 1,6 1-13,-4-1 1,4-5 122,2-1 0,0-5 8,0 5 0,-2-1-20,-3 2-34,3 3 0,-8-7 24,4 3 0,4 4-14,-3-3 1,1-2 1,-2 1 1,4-5 6,-4 5 11,-3 1 22,7 5-12,-14 1 0,13-3 35,-9-4 1,8-1-54,-2-4 1,-1-2 1,1 7 5,0-7 1,4 9-17,-3-7 0,3 2 116,-4-2-59,-4 3 0,6 7-73,-7-5 6,7 5 0,-9-7-52,7 8 1,0-5 68,6 0 0,-6-7-42,1 7 1,-1-6-2,6 5 1,0-5-11,0 5 1,-6-5 109,0 6 231,0-8-327,6 11 12,0-5 20,0 7 0,-1-8 11,-5-3 1,4-2 265,-4 2-76,4-4-68,2 5-1,0-7 41,0 8-14,0-6 9,0 6 6,0-8-471,0 0 1,0 0-1</inkml:trace>
</inkml:ink>
</file>

<file path=ppt/ink/ink2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42:43.43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18 156 8300,'18'-7'-1796,"-9"5"1641,-1-14 1,-2 13 278,-1-9 0,3 8 131,-2-2-76,-4-3 1,7 1-100,-3-3 0,-4 1 346,4 4-87,-4 4-142,-2-13 1,5 11 115,1-7 9,0 7-33,-6-12 6,0 14-383,0-5 1,-2 7 201,-4 0-229,4 0 1,-13 0-39,3 0 1,3 7 116,-3 5 0,7-2 67,-7 1 0,2 3-13,-1 9 0,1-4 37,5 4 1,3-2 199,-4 2 0,4-2-66,2 8 1,2-8-108,4 2 1,3-4-46,9-1 0,-1-3 12,0-3 1,2 1-94,4-7 1,2 0 67,4-6 1,4 0-22,-4 0 0,-2-2-93,1-4 1,-5-4 96,6-7 1,-8 0-112,2-1 0,-9 1 100,-3 0 0,-7-2-141,2-4 1,-4 3 49,-2-3 1,-2-2 33,-4 2 0,-3-2 91,-9 2 1,-1 6 6,-4 0 0,-2 1-448,-4 11 1,-5-1 128,-1 6 0,-1 13 282,-10 4 0,-1 12 0,-4-2 0</inkml:trace>
</inkml:ink>
</file>

<file path=ppt/ink/ink2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42:44.46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3062 35 8237,'8'-9'-1534,"-7"1"1061,7 1 507,-8 5 39,0-6-24,0 8 16,0 0-6,-8 0 1,5 2 10,-9 4 0,2-3 32,-1 9 0,-4-6-73,3 5 1,-3 1 41,-3 5 0,-5 0-20,0 1 1,-2-1 7,2 0 0,-4 6-62,-7 0 0,-1 6-15,1-6 1,-3 8-113,-3-2 1,3 3 79,-3 3 1,-4 0-35,-2-1 0,1 1 63,-1-1 0,0 3 25,-6 3 1,-2-3-6,-3 3 0,3 2 4,-4-1 0,-1 7-126,1-2 1,-1-2 174,1 2 1,4-5-3,-4 5 1,3-6 12,-3 6 1,4-7 21,-3 1 1,3 2-49,2-1 0,6 5-54,0-6 0,2 2 19,-3-1 0,-1-5-10,8 4 0,-6-3 73,6-2 0,-3-1-2,3 1 1,3-1-65,-3 1 1,2-1 15,-3 1 0,3 5-128,-8 1 0,7-1 130,-1-5 1,2-1-36,-3 1 0,5-2 232,-5-5 1,5 5-169,1-4 1,1-4 0,-1-2 0,1 2 8,-1-2 1,0 6-26,1-6 1,7 0 17,4-6 1,4 0-70,1 1 0,1-7 110,0 1-457,-1-1 106,1 7 46,0-1 0,5-2-51,1-3-349,7 3 616,-4-5 0,1 7 0,-3 0 0</inkml:trace>
</inkml:ink>
</file>

<file path=ppt/ink/ink2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42:44.89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381 35 7895,'-7'9'-707,"-3"1"507,-7-4 0,1 3-163,5 9 1,-4-1 392,3 0 0,2-1 381,-1-5 1,5 4 136,-5-3 0,7 3-227,-2 3 0,2 5-120,-2 0 0,4 0 10,-3-6 1,5 0 124,5 1 0,5-1-185,7 0 1,1-1 50,-1-5 0,8 3-255,4-9 0,5 1 152,7-6 1,-3-8-272,8-3 0,-7-4 66,1-3 0,-5 7-396,-7-1 0,-3-5 216,-7-6 0,-9 0 69,-3 5 0,-4-6 125,-2-5 0,-15 2 218,-8-2 1,-10 6 217,-7-6 0,1 8-198,-7-2 1,2 4 289,-2 1 0,-4 9-145,4 3 1,1 4-601,-1 2 1,8 0-13,-2 0 0,9 2-42,2 4 0,8 5 363,-2 12 0,-4 4 0,0 8 0</inkml:trace>
</inkml:ink>
</file>

<file path=ppt/ink/ink2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42:46.00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87 8297,'0'-10'-211,"1"-5"132,5 3 1,-4 3-1,4-3 145,4 8 0,-3-5 229,5 3-302,3 4 175,-5-6-276,7 8 0,0 2 63,1 4 1,-7-2-71,1 7 1,-1 3 86,6 9 0,-5-2-28,0 8 0,-1-6-4,6 6 1,1 0 44,-1 5 1,2 1-43,4-1 1,-4 1 40,4 0 0,-1-1 16,1 1 0,-4 5 9,4 0 0,2 1 2,-2-7 0,6 3-22,-6 3 1,8-3 5,-3 3 1,-1-3 140,2-3 1,0 3-76,6 3 0,-1-1-188,1 7 0,-6-6 90,-1 6 1,-1-7 131,2 1 0,4 2-33,-4-2 1,-3-5 103,3-6 0,-2 0-160,2 5 1,4 1 1,-4-1 1,-3-5 174,3 0 1,-2-2-84,2 2 1,4 3-189,-5-3 0,-1 10 129,2 1 1,-6 0 163,6-5 0,-8-6-153,2 0 0,2-2-161,-2 1 0,0-1 127,-5-4 0,1-2-5,4 8 1,-4-2 47,4 2 0,4 4-23,2-4 0,-2 9-192,2 2 1,-1 1 53,7-7 1,-6-5 96,0 0 1,-2 0 13,1 5 1,3 1 7,-8-1 1,8 1 37,-2 0 0,-2-7 149,1 1 1,-6-8-53,1 2 1,2 2-62,-2-1 1,6 4 25,-6-5 1,5 6-77,-5-6 1,6 2-108,-6-2 0,6-2 91,-6 8 1,6-6-98,-6 6 0,0-8 67,-6 2 0,1 2-23,-1-2 1,0 8-171,1-2 1,-1-4 97,0-2 0,0-2-179,1 2 1,-3-9 76,-3 3 0,3-9-750,-3 3 950,3-7 0,10 11 0,2-5 0</inkml:trace>
</inkml:ink>
</file>

<file path=ppt/ink/ink2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42:46.36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208 139 7743,'-17'-8'-363,"0"6"730,-1-4 0,7 5 252,-1 1-116,1 0 0,-6 1-259,-1 5 1,3 4-24,3 7 0,-3 0 219,4 1 1,1 1-124,-2 4 0,9-4-83,-3 4 1,4-4-58,2-1 1,0-1-117,0 0 1,0-5 37,0-1 1,8-7-303,3 2-127,4 4 0,8-8 189,1 3 1,-1-10-299,-6-7 0,6-5 59,0-6 0,0 2-74,-6-8 0,1 0 103,-1-6 1,-6 1 21,1-1 0,-8 6 124,2 0 0,-6 8 178,-6-2 1,-4 4-223,-7 2 1,-2 7 19,-4 4 1,-2 4-190,-4 2 418,-4 8 0,6 9 0,-7 10 0</inkml:trace>
</inkml:ink>
</file>

<file path=ppt/ink/ink2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42:47.64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52 8245,'11'-11'-727,"1"-1"490,-8 8 356,11-3 132,-5 7-142,7-8 1,0 6-139,0-4 0,-5 4 81,0 2 1,-1 0-4,6 0 0,1 0-21,-1 0 0,0 6-22,1 0 0,5 5-94,0-5 0,5 8 86,-4-3 0,6 4-114,-1 3 1,4-1 127,1 0 0,1 1-151,0-1 0,-1 0 135,1 0 0,-3 1-12,-3-1 1,4 0 60,-4 1 0,3 5 12,3 0 0,5 0-4,1-6 0,-1 2-41,-5 4 1,1-3 78,4 3 1,-3 2-53,3-2 0,-3 2-17,-3-2 1,1-2 28,0 8 0,-1-2 3,1 1 0,-1 3-32,1-8 0,3 8-4,-3-2 0,9 2-22,-9-3 1,9 3 34,-4-8 0,2 6-74,-1-6 0,-5 2 62,5-2 1,-3-2-38,2 8 0,-3-8 66,3 2 0,-9-2 2,-2 2 1,0-3-36,5 3 0,1-2 6,-1 2 0,1-4-7,0 4 0,5-4 2,0-1 0,8 5-45,-1 0 0,-3 0 50,2-6 1,-6 2-54,6 4 0,-5-3 111,5 3 1,-8-4 0,3-2 1,-7 6-39,-5 0 0,4 0 10,-5-5 1,5 5 0,2 0 1,-7 2-7,1-2 0,0-4-13,6 4 0,5-2 22,0 2 0,1-4-49,-7 5 0,1 1 7,0-2 1,-1 0-7,1-6 0,-1 0 74,1 0 0,-1 1 112,1-1 1,0-5-203,-1-1 1,-7-1-4,-4 1 0,2 5-88,-2-5 0,-2-1 89,-9 1 1,1-5-477,-7 6 1,6-1 43,-7 6 442,1 1 0,-14-1 0,-1 0 0</inkml:trace>
</inkml:ink>
</file>

<file path=ppt/ink/ink2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42:48.39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174 226 8077,'0'-18'0,"0"7"-111,0-1 0,6 7 60,-1-7 1,3 2-56,-2-1 0,-2-5 254,7 5 110,-7-4 77,11-3-58,-13 1 252,6 0-222,-8-1 124,0 1-342,0 8 1,-2 1-187,-4 8 129,-3 0 1,-9 8-197,1 3 0,0 4 78,0 3 1,-1 1 138,1 4 0,-2 2 201,-4 4 0,5 3-154,1-3 0,0-2 71,5 2 0,5-2-78,1 2 0,4 1-32,2-6 1,0 4-32,0-5 0,2 0-110,4-5 1,-3-7 105,9 1 0,5-8-154,6 1 0,0-3-48,-5-2 0,5 0 106,0 0 1,2-7-85,-2-5 0,-4-5 95,4-6 1,-9 0-2,-3-12 1,-5 4 60,5-9 0,-7 4-2,2 1 0,-6-5 58,-6-1 0,-3 7 170,-9 5 0,1 8-22,0-2 0,-2 5-156,-4 7 1,1 3-617,-6 8 0,4 4 90,-4 8 477,7-1 0,-12 22 0,6-6 0</inkml:trace>
</inkml:ink>
</file>

<file path=ppt/ink/ink2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42:49.43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1522 52 8104,'0'-17'348,"-2"7"-280,-3 5 81,3 3-528,-6-6 67,8 6 198,0-6 104,0 8 0,0 2 29,0 4 0,0-2-68,0 8 0,0-1 18,0 6 1,-2 1 96,-4-1 1,2 2-65,-7 4 1,5 4 122,-5 8 1,-1-1-122,-5 1 0,0 1 0,-1 5 1,1 1 19,0 4 0,-1 4-11,1-4 1,-2 2-66,-4-2 0,4 4 69,-4-4 1,-2 4 39,2 2 1,-2 0-52,1 0 1,5-8 209,-4-3 1,4 1-74,2-2 1,-1 2-42,1-1 1,-2-5-51,-4 5 0,4 1-6,-4-2 0,3 3-120,3-3 1,-2-4 100,-4 5 0,4-5-94,-4-1 0,3-6 88,3-1 1,0-4 236,-1 4 1,-1-5-119,-4 6 0,4-6-53,-4 6 0,4-6 6,1 6 1,1-8 9,0 2 0,5 2-209,1-2 1,1 2 134,-1-2 1,-3-4-174,8 5 0,-7-3 45,1 2 0,3-4 165,-3 4 1,1 2-38,-7-2 1,1 6 12,0-6 1,0 8-6,-1-3 0,1 3 133,0-2 1,-1 4-185,1-4 1,0 3 77,0 3 1,-1-1-142,1 1 0,5 5 73,1 1 1,-1-7-74,-5-5 0,0 0 67,-1 5 1,7-1-8,-1-4 0,3 4-20,-3-5 0,-3-1 13,3 2 1,3 0-154,-3 6 0,3-1 93,-3 1 0,-1-1-644,7 1 1,-6-2 311,7-5 1,-1 5 415,6-4 0,-8-4 0,-1 0 0</inkml:trace>
</inkml:ink>
</file>

<file path=ppt/ink/ink2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42:49.96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295 588 7926,'0'-17'-491,"0"6"344,0-1 0,0 6 182,0-5 1,5 5 100,1-6 1,0 7 232,-6-7 1,0 6 75,0-5 160,0 7-373,0-11-89,0 13 1,0-8 6,0 4 1,-2 4 130,-4-3-129,-3 3 1,-9 8-68,1-1 0,0 9 18,0-3 1,5 5-44,0 1 0,3 0-133,-3 0 1,5 1-47,7-1 0,0 0-21,0 1 118,0-1 0,5 0 51,1 1 0,8-7-20,-3 1 0,10-9-21,2 3 1,0-4-11,-5-2 0,5 0-15,0 0 1,6-8-80,-6-3 1,2-6-25,-2-6 1,-4 1 120,4-6 1,-4-1-62,-1-6 1,-3-7 20,-4-4 1,3-2 128,-8 2 0,-1-2 181,-5 7 0,-7-5 412,-5 6 0,-11 1-146,-6 11 1,2 3 343,-1 7 1,-7 1-598,-5 0 0,-6 7-45,5 4 1,1 4-495,5 2 1,1 2-362,-1 4 0,6 9-777,0 9 0,8 14 1413,-2 2 0,4 8 0,2 4 0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48:41.9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18 8043,'0'-10'5350,"0"3"-4269,0 7-2714,0 0 1039,-7 0 594,5 0 0,-14 7 0,7 3 0</inkml:trace>
</inkml:ink>
</file>

<file path=ppt/ink/ink2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42:51.36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52 329 7908,'-8'-17'-107,"6"7"60,-13-5 74,13 5 0,-8-5 253,5 3-70,3-3-109,-6 5 1,8-1-56,0-1 83,0 8 1,0-5-147,0 3-16,0 4-125,0-6 179,8 8 0,1 0-18,9 0 0,-1 0-15,0 0 1,1 0-5,-1 0 1,8 0-11,4 0 0,3 0 32,3 0 1,1 0-28,5 0 0,-1-1 31,12-5 0,-4 4-21,10-4 0,-5-2-21,-1 3 1,0-7-12,0 6 1,0-1 34,0 1 1,-6 4-4,0-4 0,-6 4 110,7 2 0,-9 0-100,2 0 1,-1 0 31,1 0 0,-3-6-22,3 1 1,2-1 4,-1 6 0,5 0-5,-6 0 0,2 0-10,-1 0 1,-5 0-27,5 0 1,1 0-89,-2 0 1,1 0 63,-7 0 0,1-6 32,-1 0 0,1 1 24,-1 5 0,7-2 9,-1-4 1,0 4 5,-5-4 0,0 4 11,-1 2 1,1 0 18,-1 0 0,1 0-34,0 0 1,-1 0 2,1 0 1,-1 0-110,1 0 1,0 0 95,-1 0 0,-5 0-90,0 0 0,-2 0 80,1 0 1,3 0-9,-8 0 1,2 0 34,-2 0 1,-2 0 132,8 0 1,-8 0-116,2 0 1,-3 0 17,-3 0 1,6 0-56,0 0 1,0 0 31,-6 0 0,1 0-24,-1 0 1,6 0 16,0 0 0,0 0-9,-6 0 0,3 0 47,3 0 0,-4 0 10,4 0 0,-4 0-4,-1 0 1,-1 0 19,0 0 0,0 0-11,1 0 0,-1 0-23,0 0 1,1 0 59,-1 0 0,0 0-6,0 0 1,-5 0 5,0 0 1,-1-2 125,6-3-121,1 3 1,-1-6-1,0 8 1,-5 0 127,-1 0 179,1 0-314,5 0 0,0 0 9,1 0 0,-7 0-58,1 0 0,-1 0 7,7 0 1,-1 0-15,0 0 1,0 0-20,1 0 1,-1 0 153,0 0 0,-5 0-97,-1 0 0,-1-2 440,2-4-194,3 4 173,-5-5-81,7 7 134,-8 0-241,7 0-17,-14 0-173,5-8 0,-5 6-131,4-4-338,-4 4 133,6 2 196,-16 0 0,-9 0 0,-10 0 0</inkml:trace>
</inkml:ink>
</file>

<file path=ppt/ink/ink2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42:53.69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18 35 7118,'-10'0'-622,"3"8"652,7-6 1,2 5 17,3-7 1,-1 0-6,8 0 0,-6 0-188,5 0 180,1-7 0,5-1-417,0-3 382,1 3 0,6 0 0,3-1 0</inkml:trace>
</inkml:ink>
</file>

<file path=ppt/ink/ink2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42:54.76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1125 1 8420,'-18'0'0,"7"0"-1183,-1 0 818,8 0 0,-5 0 572,3 0-151,4 0 192,-6 0-154,8 0-79,0 0 16,0 7 0,0-3 3,0 8 1,0-7 163,0 7 0,-2-2-101,-3 1 0,3 5 21,-4-5 0,-2 10-61,3 2 0,-7 0 3,6-5 0,-5 7-21,5 3 1,-6-1-13,7 2 1,-7 0 0,6 6 0,-5 1-24,5 4 1,-5-1-82,5 7 0,-2-6 100,2 6 1,3 0-72,-9 6 1,6 0 58,-5 0 1,5-2-49,-6-4 0,7 4 26,-7-4 1,6-2-5,-5 3 1,5-7 38,-5 6 0,7-6 10,-2 7 1,-2-1 44,2 6 0,-5-6-70,5 0 1,-2-6-9,3 6 0,1-5 46,-8 5 0,7-8-2,-7 2 1,6-1-23,-5 1 0,7-3 0,-2 3 1,-2-3-12,3-3 0,-7 7-2,6-1 0,-1 0-45,1-5 1,4 5 50,-4 1 1,4 1-80,2-2 1,-5-3 65,-1 3 0,-2 2-90,2-1 1,4-1 109,-3-5 0,-3 1 2,2 4 1,-5-7 46,5 7 1,-8-7 149,3 7 1,1-9-24,-1-2 1,7 0-150,-2 5 0,2-5 27,-1 0 0,3-2 32,-4 2 0,4 3-125,2-3 1,0-2 16,0 2 1,0 0-16,0 5 1,0 1 14,0 0 1,0 5-23,0 0 0,0 1 116,0-7 1,0 1-73,0-1 0,0 1 1,0 0 1,0-1 2,0 1 0,0-1 149,0 1 1,0-1-126,0 1 0,-2-6 15,-4 0 0,4-2 2,-3 1 1,3 5 1,2-4 0,0-2-74,0 2 1,-6-2 56,0 1 1,0 5-147,6-4 0,0-2 92,0 2 1,0-6-114,0 5 1,0-1 112,0 2 0,-5-2-12,-1-4 0,0-4 51,6 4 1,-2 2 96,-4-2 0,5 2-5,-5-2 0,4-3-60,2 3 0,-6-4-161,0-2 0,-1 6 94,1 0 0,4 0 17,-4-5 0,-2-1 33,3 0 1,-3 1-8,2-1 0,4 0 48,-3 0 1,1 1 12,-2-1 0,4-5-53,-4-1 1,-1 6 5,1 6 1,-2 1-105,2-7 1,4 2 61,-3 4 0,-3-4-12,2 4 1,-5-1 96,5 1 1,-6-2-9,7 8 1,-7-8-65,6 2 1,-5-4 7,5-2 0,-2 1 29,3-1 1,3 0-13,-4 0 1,-2 1-138,2-1 1,1 0 133,5 1 1,-6-1-166,0 0 0,0 0 155,6 1 1,-5-1-12,-1 0 1,-2 1 18,2-1 0,3-6-39,-9 1 1,8-1 210,-2 7 0,-3-1 10,-3 0 52,5 1 0,-7-1-92,8 0 1,-5-5-116,5-1 1,-5 1-16,5 5 0,-2-5-131,2-1 1,4 1 112,-3 5 0,-3-5-121,2-1 0,1-5-538,5 5 133,0-7-597,0 4 173,0 0 399,0-7 1,0 5-117,0-12 0,7-11-839,5-12 1461,11-19 0,-4-13 0,6-18 0</inkml:trace>
</inkml:ink>
</file>

<file path=ppt/ink/ink2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42:56.45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52 7346,'0'-10'-113,"0"3"1,0 5 119,0-4 105,0 4 0,2-6 6,4 8 0,-4-2 92,4-3 1,3 3-86,3-4 0,-3 4-71,3 2 1,-6 0 30,5 0 1,-5 8-148,5 3 1,-7 5 95,2 1 1,2 8-3,-3 4 1,7-2-16,-6 1 1,5 1-116,-5 6 1,6-3 141,-7-3 0,9 4-33,-3-4 0,-1 3 52,1 3 1,1 0-41,5-1 0,1-1 9,-1-4 0,2 3-16,4-3 0,-4 10 1,4 1 0,2 2-32,-2-1 0,2-3-19,-1 8 0,-5-2 40,4 2 0,-2-1-21,2-5 1,-4-3 242,4 3 1,-9 2-136,-3-2 1,1 1 68,5-7 0,-2 1-67,-3 0 0,3-1 10,-3 1 0,-3-1-20,3 1 0,-2 1-31,1 5 1,4-5-95,-3 5 1,3-5 68,3-1 1,-7 5-85,1 0 1,-1-1 89,7-10 0,-1 3 90,0-3 0,0 2-38,1-2 0,-1 1 131,0-6 1,1 4-96,-1-5 0,2 6 20,4-6 0,-4 6-174,4-6 1,-3 6 86,-3-6 0,6 8-130,0-2 1,0 1 81,-6-1 1,5 2-19,-5-8 1,10 6 97,-10-6 1,-2 2 120,-3-2 0,-1-4-129,7 4 1,-7 2 108,1-2 1,-3 6-212,3-6-19,3 0 105,-5 2 1,1-6-107,1 4 0,0 2 134,5-2 0,-6 6-236,1-6 1,-3 2 61,3-2 1,3-2 35,-3 8 0,-2-8 41,1 3 0,1 2 4,5 3 1,0-2-69,0 2 56,-7-8 4,5 12 1,-5-8 1,7 4 1,1-4-3,-1-8 0,-2 6 80,-3 0 0,3 0-3,-3-6 0,1 1 139,-1-1 0,3 0-177,-3 0 164,3 1-157,-5-1 1,5 6 17,-4 0 0,-1 0 22,2-5 0,-3 1-124,3 4 1,1-4 72,-7 4 1,6-2-177,-7 2 0,9-4 49,-3 5 0,-1 0-76,1 0 0,-5-1 193,6-6 0,-7 6 0,7 0 0,-8 0 23,2-6 1,1 1 162,-1-1 0,6 0-112,-7 1 1,7-1-54,-6 0 0,5 0-28,-5 1 0,7-1-13,-1 0 1,-3-1-118,3-5 1,-2 5 150,1-5 1,-1 4-19,-4 3 1,-3-7 82,9 1 0,-8-1-105,2 7 1,1-7 177,-1 1 0,2-1-78,-3 7 0,-3-1 125,4 0-209,4 0 0,-6 1 7,7-1 1,-5 0-9,5 1 0,-7-1-34,2 0 69,4 0 0,-3 1-17,5-1 0,-3-5 115,-3-1 1,-4-5 6,4 5 20,3 1 0,-5 3-148,8-3 0,-8 3 14,1-3 0,3-3-38,-2 3 0,0-6-9,-6 5 0,5-5-10,1 5 1,2-1 45,-2 2 0,-4 3-161,3-4 0,3-1 127,-2 2 0,0-7 73,-6 7 40,7-1 0,-5 7 181,4-1 1,-2 0-222,2 1-64,-5-1 0,7 0 56,-8 0 0,6 1 69,0-1-181,-1 0 1,1 1 105,0-1 0,0 2-192,-6 4 1,5-4 53,1 4 0,0-3-13,-6-3 91,8 0 1,-6 1-2,3-1 0,-1-2 100,2-3 0,-4 3-101,4-3 1,-4-3 81,-2 3-59,0-1 0,2 5 59,3-5-62,-3 5 1,6-13-5,-8 9 114,0-8-55,0 11 0,6-11 433,-1 8-319,1-9 1,-6 7 225,0-4-224,0-4 244,0 13-130,0-13-84,0 6 21,8-1-15,-6-5-82,5 6 67,-7-8-546,0 0-1980,8-8 2331,-6-1 0,13-16 0,-5-2 0</inkml:trace>
</inkml:ink>
</file>

<file path=ppt/ink/ink2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43:13.62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4964 122 8124,'0'-10'-1271,"5"0"790,1 5 263,0 3 256,2-14 1,-5 15-77,9-5-106,-8-4 0,5 8 139,-3-4-5,-4 5 125,6-7-11,-8 6 176,0-6-137,0 8 204,0-7-213,0 5 10,0-6-82,0 8-102,0 0 33,7-8 28,3 6 1,2-5 20,-1 7 28,-7 0 24,11 0-10,-13 0-31,14 7 1,-9-3-38,5 8 0,-3-7 70,-3 7-41,-4-8 20,13 11-60,-5-5 1,2 1 3,-1 1 1,-5-8-1,5 1-7,-7 5 0,10-6-4,-9 7 0,9-7-3,-4 12 1,5-12-14,-4 7 0,-1-5 23,-4 5 1,-2-5-10,7 6 0,-5-7 5,5 7 0,-7-6-2,2 5 0,2-5 0,-2 6 0,1-3-1,-1 3 1,-4 3-7,4-3 0,1-3-8,-1 3 9,8-1 1,-11 7 4,9-1 1,-2-6-1,1 1 0,3-1-2,-9 7 1,7-7-7,-6 1 9,7-1 1,-9 7 1,7-1 1,-5-2 8,6-3 1,-8 3-11,1-3 0,3 3 1,-2 2 0,5 1-1,-5-1 0,2 0 0,-3 0 1,-1 7-13,8-1 1,-6 0-1,5-6 0,-7 6 11,2 0 0,1 2-1,-1-2 0,6-4 2,-7 4 0,1 2-1,-6-2 0,2 6 1,4-6 0,-4 6-3,4-6 0,-4 6 8,-2-6 0,0 6-5,0-6 1,0 6 2,0-6 0,5 6-8,1-6 1,0 6-2,-6-6 1,2 2 4,4-2 0,-5-2 0,5 8 0,-4-6 54,-2 5 0,0 1-50,0 6 0,0-2-60,0-5 0,-6 3 55,1-8 1,-1 8-3,6-2 1,-2-2 2,-4 1 0,4-6-2,-4 1 1,5 2-1,1-2 1,-6 5-7,0-4 0,0 1-4,6-2 0,-6-2 35,1 8 1,-3-6 6,2 5 0,4-5-18,-3 6 1,-3-2 0,2 2 1,-2-4-8,3-8 1,3 6 1,-4 0 0,-2 0 27,3-5 0,-3 5 4,2 0 0,2 6-40,-7-6 0,5 2 13,-6-2 0,7-4-30,-7 4 1,6-2-25,-5 2 0,5-4-4,-5 5 0,5-5 115,-6-2 0,7 0 0,-7 1 0,6-1 23,-5 0 1,5 2-81,-6 4 1,7-3-2,-7 3 1,2-4 16,-1-2 1,-2 1 74,7-1 1,-6 0-66,6 0 0,-5 1 10,5-1 0,-5 0-21,5 1 0,-8-5-11,3 4 1,-4-3-21,-3 9 0,1-2 37,0 2 0,-1-4-132,1 4 1,6-2 68,-1 2 0,0-3-1,-5 3 0,0 2 25,0-2 1,-1 6 2,1-6 1,0 6-8,-1-6 0,1 5-4,0-5 1,0 6 11,-1-6 0,1 6 8,0-6 1,-3 0-143,-3-5 1,4 5 130,-4 0 1,-2 0 33,2-6 0,-8 6-46,3 0 1,1 8 0,-2-2 0,8-4-18,-2-2 1,-2 2 0,2-2 0,0 0 32,5-6 1,-1 6 5,-4 0 1,4 0-9,-4-5 1,-2-1-2,2 0 1,-8 0 26,2 1 0,2 1 28,-2 4 0,1-4 12,-7 4 0,0-3-53,1-3 1,-1 2 5,1 4 0,5-6-14,0 1 1,6-1 8,-6-6 1,6 3-43,-6-3 0,6 5 48,-6-5 1,6-1-34,-6 1 1,6-5 38,-5 6 0,4-3 2,-4 3 1,-1 3-24,-6-3 1,1-3 3,-1 3 0,1-2-72,-1 1 1,4 4 70,-3-3 0,9-2-13,-10 1 1,4-7 7,-3 2 0,5 1-14,0-1 0,6 2-8,-6-2 0,6-3-7,-6 9 1,6-8 15,-6 2 0,3-3 1,-3 3 1,-4-4-24,4 4 1,-3-2 23,-3 2 0,0-5 2,1 5 0,-1 2-10,1-2 0,5-1 34,0-5 0,0 6-25,-5 0 1,-3 0 2,-3-6 0,7 0 17,-7 0 1,13 5 1,-8 1 0,4 0 84,-3-6 1,5 0-87,0 0 0,6 0 28,-6 0 0,2 0-21,-1 0 1,-3 0-29,8 0 0,-8 0 20,2 0 1,-1 0 0,1 0 1,-4 0-15,4 0 1,-2 0-8,3 0 0,-3 0 22,8 0 0,-8 0-7,2 0 0,2 0 22,-1 0 0,6 0-19,-1 0 0,-2 0 50,2 0 1,-2-6-24,2 0 1,4 1 6,-4 5 0,-2-2 14,2-4 1,-6 4 6,6-4 0,-6 4 40,6 2 1,-6 0-61,6 0 1,-5-5-10,4-1 1,-4 0 16,5 6 1,-6-2 42,6-4 0,-2 5-17,2-5 1,3 2 5,-3-2 0,4 4-44,2-4 0,-2-1 0,-4 1 1,3-2-69,-3 3 1,4 3 78,2-4 1,0-2-10,-1 2 1,1-1-1,0 1 1,-1 4-27,1-4 1,6-1 49,-1 1 1,1-2 2,-7 2 1,1 4-11,0-3 1,1 1 10,5-2 1,-5 4 4,5-4 1,-3 3 30,3-3-79,-5 4 0,7-8 31,-8 5 1,5 3-60,1-4 1,5-2 16,-6 2 1,8-1-8,-1 1-18,-5 4 1,2-8-6,-3 5 0,1 3-89,4-4 1,3-2 109,-9 2 1,6-1-129,-5 1 78,-1 4-12,-5-13 44,0 13-4,-1-14 38,1 7 0,6-3 32,-1 1-8,8 7-43,-11-11 1,11 7 7,-8-4 1,7-1 9,-7 7-52,8-7 1,-9 9 57,7-8 0,-5 7-1,5-7 1,-2 6 28,2-5 0,2 7 68,-7-2-127,7-3 1,-6 1 23,5-4 1,3 3 23,-4 3 12,-4 4-47,9-13 1,-13 11-9,8-8 0,-1 7-25,1-7 12,4 8 5,-13-11 1,11 7 21,-8-3 1,8 1-9,-1 4 1,-3 2 5,2-7 1,-2 5-6,3-5 3,3 7-8,-14-12 0,14 7-2,-13-1 0,13-5 0,-7 11 34,3-8-30,4 9 57,-6-5-49,8 0 18,0 6 9,0-13 1,-2 11 44,-3-8-46,3 9 0,-6-7 6,8 4 1,-2 4 10,-4-3 1,4 1 1,-3-2 4,3 4 8,2-6-48,-8 1 32,6 5 0,-6-8-5,8 4 0,-2 4 149,-3-3-115,3-5 5,-6 8 0,6-7 10,-4 3 49,4 4-26,-5-6-135,7 8 1,0-2 69,0-4-35,0 5 93,0-7 4,-8 8 56,6 0-102,-6 0 187,8 0-305,0 0-286,0-8 107,8 6 1,-4-5-349,7 7 1,-5 0-32,6 0 606,-8 0 0,11 7 0,-5 3 0</inkml:trace>
</inkml:ink>
</file>

<file path=ppt/ink/ink2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42:58.0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0 8066,'-9'0'0,"-7"0"0,7 0 0</inkml:trace>
</inkml:ink>
</file>

<file path=ppt/ink/ink2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42:58.2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0 7929,'0'10'-673,"0"-3"709,0-7-553,0 0 430,0-7 60,0 5-70,0-6-21,0 8 66,0 0 26,-7 0 196,5 0-176,-6 0 8,8 0-49,0 0 1,-8 8 0,-1 1 0</inkml:trace>
</inkml:ink>
</file>

<file path=ppt/ink/ink2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43:26.2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8075,'10'-2'0,"-5"-4"-416,-3 4 139,-2-6-303,0 8 226,0 0 413,8 0-80,-6 8 69,13-6-74,-5 13 1,7-13-26,0 4 25,1-4 0,-1-2-21,0 0 75,1 0 1,-1 0-46,0 0 1,-5 0-8,-1 0 0,-5 0-18,6 0-130,-1 0 119,6 0 1,1 0-8,-1 0 1,-6 0 36,1 0 1,-6 0-4,5 0 1,-5 0 194,6 0-149,-9 0 28,13 0 1,-12 0-52,7 0 0,-5 0 46,5 0 0,-5 0-33,6 0 0,-6 0 3,5 0 1,-5 6 58,5 0-40,1-1 0,-1-5 42,1 0 1,-2 2-43,1 4 6,4-4 1,-5 8-11,7-5 0,1-3 28,-1 4 1,0-4-27,0-2 0,3 6 2,3-1 1,-4 1-14,4-6 1,-4 6-8,-1 0 0,5-1 2,0-5 0,0 6 10,-6 0 0,2 6-45,4-7 0,-3 7 40,3-6 1,-2 5-29,2-5 0,-4 7 4,4-1 1,-4-3-2,-1 3 0,5-6 2,0 5 0,5-5-3,-4 6 0,1-7 2,-2 7 1,-2-3 5,8 3 0,-6 1-65,5-7 0,-6 8 35,1-3 1,3-1-6,3 1 1,-2 1 8,2 5 1,-6-5-8,6-1 1,-6 1 28,6 5 1,-2-2-1,2-3 1,3 3-2,-3-3 1,-2-3-12,2 3 0,-6-6 26,6 5 1,-6-5-22,5 6 1,-4-9 29,4 3 0,-7 2-17,3-2 1,-3 5 0,2-5 0,-4 5-3,4-5 0,-4 2 0,-1-2 1,-1 1 17,0 5 0,0 1-17,1-7 0,-1 6 12,0-7 1,1 9-14,-1-3 0,0-1 0,0 1 0,1-5-4,-1 6 0,2-6-1,4 5 1,-3-1-7,3 1 0,-2 3-3,2-9 1,-4 9 6,4-3 0,-2-1 0,2 2 1,-4-3 7,5 3 1,-5 3 1,-2-3 0,0 1 1,1-1 1,-1 3-5,0-4 0,0-1 2,1 2 0,1-1-1,4 6 0,-4-5 0,4-1 0,2-1-4,-2 2 1,6 3 2,-6-3 1,2-3-4,-2 3 0,-4-1 2,5 6 1,1-5-3,-2 0 1,0-3 0,-6 3 1,2 3 0,4-3 0,-4-3 0,4 3 0,-3-7 0,-3 7 0,6-6 39,0 5 1,0-1-38,-6 1 1,1 5 76,-1-5 1,0-1-66,1 1 0,-1 1 21,0 5 0,1-5-1,-1-1 1,0 1 3,0 5 0,3-5-35,3-1 1,-4 1 0,4 5 0,-4-5-37,-2-1 0,3-5 45,3 5 0,-4-5-100,4 6 1,2-8 83,-2 1 0,2 3-5,-2-2 0,-4 5 0,4-5 0,-3 6 1,-3-7 1,-6 3 35,1-2 0,-3-2 9,3 7 0,1-5 15,-7 5 0,2-7-31,-2 2-21,3 4 0,9-7 17,-1 9 0,0-8-124,0 2 0,1 1 100,-1-1 0,0 0-7,1-6 1,-1 6-12,0-1-2,1 1 284,-1 2-264,0-6 131,0 13 1,-5-13-100,-1 4 0,-5 1 4,6-1 0,-8 2 3,1-2 1,5-4-1,1 3 1,-1 3-27,2-2 1,-1 2-11,6-3 0,-5-3-23,0 4 0,1 2 36,10-3 1,-4 1-35,4-6 1,-4 2 46,-1 4 0,-1-4 1,0 4 0,-1-3 142,-5 3 24,5-4-121,-7 6 0,9-2 12,-1-1 0,-6 3-160,1-2 1,-1-4 121,7 3 0,-1-1-155,0 2 1,-5-4 116,-1 4 0,1 1-17,5-1 0,0 2-12,1-2 0,-7-4 3,1 3 0,-3-1 55,3 2 1,3-4 21,-3 4 1,-3-3-26,3 3 1,0-4-15,5 4 0,0-2-20,0 2 0,3-5 19,3 5 1,-4-2-19,4 2 0,-4-4 7,-2 3 1,1-1-8,-1 2 0,0-4 47,1 4 0,-7-2 67,1 1-56,-1-3 1,5 8-34,-5-4 0,4-4-45,-3 3 0,3-3 4,3-2 0,-1 2-31,0 4 33,1-4 1,-1 6-49,0-8 52,0 7 11,1-5 0,-7 6 221,1-8-179,-8 0 1,5 6 24,-3-1-37,-4 1 0,6-4-30,-8 4-34,7-4 0,-3 5-18,8-7 0,-1 6-13,6 0 1,1 0-21,-1-6 0,0 0 31,1 0 1,-1 6 20,0-1 1,1 1 26,-1-6 0,-6 0 11,1 0 0,-2 2 190,1 4-152,4-4 1,-11 5 278,8-7-275,-8 8 6,11-6 1,-7 8-161,3-5 1,5-3 165,-5 4-122,4 4 1,3-7 35,-1 9 0,0-8-7,1 2 0,-1-4 15,0-2 1,1 5 21,-1 1 1,-6 0 37,1-6 1,-6 0 327,5 0 55,-7 7-311,4-5 1,-6 6 92,3-8-158,-3 0-176,6 0 112,-8 0 0,2 0-164,4 0 1,-4 2 28,3 4-208,5-4 220,-8 5-13,13-7 194,-13 8 0,8-6-147,-4 4 269,-5-4-148,7-2 1,-8 2 45,0 3-66,8-3 1,-4 6 1,7-8 0,-7 2-2,2 4 1,-2-4-3,1 3-28,-3-3 51,14-2 2,-14 8 88,5-6 16,1 6-9,-6-8 215,6 0-37,-8 0 907,0 0-1335,0-8 0,0 4-730,0-7 868,-8 7 0,-17-12 0,-12 7 0</inkml:trace>
</inkml:ink>
</file>

<file path=ppt/ink/ink2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43:27.3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0 139 8120,'10'-7'-764,"-2"5"571,-1-14 0,-3 9 154,8-5 1,-8 2-108,1 5 0,3 1 213,-2-8 70,0 9 176,-6-13-194,7 14 39,-5-13-45,6 13 45,-8-6-132,0 1 1,2 5-1,4-4-114,-5 4 0,9 2 168,-4 0-145,-4 0 0,7 0 90,-3 0-8,-4 0 78,13 0-53,-5 0 1,7 0 7,1 0 1,-7 0 11,1 0 1,-7 0-11,7 0 1,-6 6-19,5-1 0,-5 1-55,6-6 0,-7 6 59,7 0 0,-6 1-49,5-1 0,-5-4 15,5 4 0,-5 2-9,6-3 1,-8 3 145,1-2-65,5-4 0,-6 11 34,7-7 1,-7 2-45,2-3-14,3-3-7,1 14 1,2-9-25,-1 5 1,-7-2-15,2-5 0,1-1-16,-1 8 1,2-7 22,-2 7-19,-4-8 142,5 11 0,-5-7-73,4 3 0,-4-1 40,4-4 0,-4-2-60,-2 7 0,0-5 225,0 5-230,0 1 1,-2 3-4,-4-3 1,4 3-42,-4-3 1,2 1-9,-1-1 0,3 3-7,-4-3 1,-2 3-151,2 2 0,-1 1 32,1-1 1,4 0 64,-4 0 1,-1 1-320,1-1 0,-2 6-147,2 0 539,-3 8 0,-16-4 0,-2 7 0</inkml:trace>
</inkml:ink>
</file>

<file path=ppt/ink/ink2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43:28.0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7815,'10'0'-559,"-3"0"613,-7 0 1,2 0 214,4 0-110,-4 0 251,6 0-238,-8 0 79,0 0 1,0 8 0,0 1-1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48:42.3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35 105 8145,'0'-18'0,"0"1"0,0 5 2370,0 1-1543,0 7 0,2-9-341,3 7 0,-1-6-215,8 7 1,-1-1 79,7 6 1,-1 0-111,0 0 0,0 0-171,1 0 1,-1 7 103,0 5 0,1 3-238,-1 3 1,-6 7 100,1 3 0,-8 7 76,2 5 0,-5-1 132,-1 7 1,0 0 191,0 6 0,-5 0-54,-1 0 0,0-6-120,6 0 0,-2-6 134,-4 6 1,5-7-214,-5 1 0,4-9-184,2-2 1,-2-8 27,-4 2 1,4-4-448,-3-2 65,-5 1 42,0-9 0,-7-1-1744,0-8 1467,-1 0 0,1-8-796,0-3 1,0-12 182,-1-6 1202,1-11 0,-8-5 0,-2-6 0</inkml:trace>
</inkml:ink>
</file>

<file path=ppt/ink/ink2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43:29.1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6541,'0'0'0</inkml:trace>
</inkml:ink>
</file>

<file path=ppt/ink/ink2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43:29.8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0 104 7710,'0'-9'-803,"2"-1"630,4 4 308,-4 5-119,13-15 0,-7 12 15,4-7-44,3 7-7,-6-4 82,1 8 0,-2-2-33,-8-3 145,7 3-83,-5-6 1,6 8 23,-8 0 718,0 0-511,0-8 20,0 6 343,-8-5-410,6 7 0,-7 0 492,3 0-729,4 0 220,-6 0-852,8 0 12,0 0-214,8 0 796,2 0 0,15 15 0,2 4 0</inkml:trace>
</inkml:ink>
</file>

<file path=ppt/ink/ink2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43:57.8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415 70 8022,'-17'-8'0,"5"-2"0,1-7 2094,7 7-791,-4 3-154,8-1-172,0 6-71,0-6-643,0 8 1,2 0 184,4 0-221,4 0 1,7 0 1,0 0 0,-5 0-137,-1 0 0,1 2 52,5 4 0,-5-4-6,-1 4 0,-1-2 55,1 1-438,5-3 177,-7 6 0,7-6-102,-5 4 1,-1-4-324,-4 3 201,-4-3 52,5 6 73,-7-6 118,0 13 1,0-5 34,0 7 0,-2 2 90,-3 4 0,-5-1-51,-7 6 1,-1 1 21,1 6 0,-2 1-185,-4 5 1,2-3 92,-8 8 1,0-5-224,-6 5 1,7-6-169,-1 6 0,8-7-211,-2 1 0,-2 2 76,2-1 0,-1-1-161,7-6 0,0-5 213,0 0 1,5-8-40,1 2 1,1-4 78,-2-1 0,-3-9 198,4-3 0,1 2 281,-2-2 0,1-1 0,-6-12 0,-1-3 0</inkml:trace>
</inkml:ink>
</file>

<file path=ppt/ink/ink2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43:58.0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8022,'2'10'289,"4"-4"0,-2-2-18,7 1 1,1-3 994,5 4-438,0-4 0,1-2-329,-1 0 1,0 2 173,1 4 0,-7-2-445,1 7 0,-1-7-372,7 2 1,-1 3-231,0 3 1,0-3-1391,1 3 1063,-1-1 1,-2 1-1741,-3-1 2441,3-7 0,-5 4 0,7-8 0</inkml:trace>
</inkml:ink>
</file>

<file path=ppt/ink/ink2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43:58.1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8022,'17'8'276,"-7"-6"1,3 7-158,-7-3 575,0-4 0,-4 6-612,3-8 1,-1 6-738,8-1 1,-6 1 654,5-6 0,1-8 0,5-1 0</inkml:trace>
</inkml:ink>
</file>

<file path=ppt/ink/ink2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43:59.4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381 35 8170,'10'-10'459,"-1"-3"137,-3 7 1,-2 0 457,7 6 0,-5 2-365,6 4 0,-9-2-265,3 7 0,-4 1-173,-2 5 1,0 0 30,0 1 1,0 5-481,0 0 1,0 2 220,0-2 0,0-4-820,0 4 1,0-4-620,0-1-544,0-1 940,0 0 128,0-7 401,0-3 431,0-22 1,2-4 29,4-16 0,-4 1-158,3-1 1,3 6 369,-2 1 0,7 4-39,-1-4 1,-2 12 53,1-1 0,-5 11 317,5 0 349,-7 5-538,12 1 0,-15 1 163,5 5 1,-4 4 221,-2 7 1,0 6-200,0 0 0,0 0-349,0-5 0,-2 1-41,-4 4 1,5-4-33,-5 4-116,4-4 0,2-1-443,0-1 1,0-6-237,0 1 28,0-8 0,0 5-374,0-3 256,0-4 602,0 6 50,0-8 0,-2 0-41,-4 0 1,2 2 73,-7 3 1,-1 11 148,-5 7 0,0 8-64,-1-3 0,-1 5-1,-4 2 1,-4 7-36,-7 4 1,5 2-36,0-2 0,6-3 231,-6-9 0,8-1-24,-2-4 0,4 1 93,1-7 0,7-1 178,-1-11-5,9 4 1,-7-7 135,4 4-89,4-5-482,-5-7 1,8 0 154,5 0 0,0-2-70,11-3 0,-1-11-38,12-7 0,-1 0-145,2 6 1,-2 0 166,-4-1 1,-4 3 243,4 3 1,-9 5 244,-3 7-353,1 0 1,-1 2 204,1 3 1,-8 5-53,2 7 0,-4 2 78,-2 5 0,-6 1-91,0 3 0,-2 3 31,3-8 1,3 6-250,-4-6 1,4 0-476,2-6 58,0 1-45,0-1 0,8-2-30,3-3 1,-1-4 127,1-8 1,7-2-10,5-4 1,0-6 106,-6-11 0,0 4-137,1-4 0,-1 4 80,0 2 148,-7-1 1,-1 1-2,-3 0 418,-4 7 430,6-5-588,-16 13 0,-2-6 21,-7 8 1,0 6-64,0 0 1,-6 7 83,-1-1 0,-4 3-174,5 2 0,-8 1-142,2-1 1,-4 0-208,-1 0 0,-1 1 135,1-1 0,-1 0-59,0 1 1,3-1 24,3 0 1,-2-5 70,8-1 117,0-7 334,6 11-245,7-13 105,2 6 1,18-6 46,7 4 1,3-2 333,8 7 0,3-1-63,10 1 0,3 3-83,8-9 1,-1 1 271,1-6 0,-6 6-211,1 0 0,-1-1-157,6-5 0,-4 0-454,3 0 0,-8 0-498,9 0 1,-12 0-119,0 0 0,-3 0-2289,-3 0 3066,1 0 0,7 0 0,2 0 0</inkml:trace>
</inkml:ink>
</file>

<file path=ppt/ink/ink2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44:00.2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120 35 9135,'8'-9'1765,"1"1"0,9 2-800,-1 0-720,0 1 1,0 5-72,1 0-346,-1 0 1,0 0 208,1 0 1,-7 0-850,1 0 0,-7 0-396,7 0-359,-8 0 725,3 7 534,-7 3 1,0 7 108,0 1 1,-1 1 149,-5 4 1,-4-4 248,-7 4 0,0 2-167,-1-2 1,-1 6 373,-4-6 0,4 8-91,-4-2 1,4-4 41,1-2 0,3-4-151,3-2 0,5 0-50,7 1 0,0-7-236,0 1 1,2-8 56,3 1 1,7-3-185,11-2 0,-2 0 82,8 0 0,-8 0-78,2 0 0,2 0 89,-2 0 0,0-5 85,-6-1 1,-5 0-22,0 6 0,-9 8 10,3 3 0,-4 5 83,-2 1 1,-4 6-72,-7 0 0,-3 8 52,-15-2 1,6 3-40,-5 3 1,-1-1 43,-6 1 1,2-6 21,5 0 1,-3-8 2,8 2 0,0-4 36,5-2 219,1 1-195,8-1 0,3-2-67,12-3 1,5-4 290,12-8 0,4 0-77,8 0 1,-1 0 54,1 0 1,5-8-115,1-4 1,-1-3-85,-6-2 1,1 5-60,0 1 1,-7 5-161,1-6 1,-8 3-693,2-3 1,-3-1 438,-3 7 0,-6-6-993,1 7 906,-8-9 0,2 6 179,-12-3 1,-4-4 23,-7 3 1,-2 2 178,-4-1 1,3 7 37,-3-2 0,-2-1 307,2 1 0,6 0-57,6 6 1,-1-6-78,-5 1 1,5-1 295,1 6-231,7 0 283,-12 0-91,15 0 79,-7 0-297,8 0 0,-2 0 559,-4 0-161,4 0 1,-5 2-169,7 4 0,0 3 403,0 8 0,0 8-333,0 4 0,0 4-247,0 1 0,-2 7-117,-4-1 0,4 8-229,-4-2 0,-1 4-274,1 2 0,-2 0-675,2 0 0,4-8-737,-3-4 1,3 1 774,2-7 0,0-1-567,0-10 1579,0-11 0,7 11 0,3-14 0</inkml:trace>
</inkml:ink>
</file>

<file path=ppt/ink/ink2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44:00.58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1 156 8066,'0'-17'124,"2"6"-57,4-1 0,3 6 394,9-5 1,7-1 915,3-5 0,7 2-976,5 3 0,-1-1-154,7 7 1,-8-6-434,3 7 0,-11-1 169,-1 6 0,-8 2-76,2 3 1,-5 5 33,-7 7 1,-3 6-71,-8 1 0,-8 6 120,-3-1 0,-10 9-54,-2 3 0,-10 1-422,-2-2 1,1-3 207,-7 3 1,5-3-987,1-3 0,-5 3 1263,0 3 0,-1-3 0,7 5 0</inkml:trace>
</inkml:ink>
</file>

<file path=ppt/ink/ink2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44:00.7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0 8066,'-10'8'1426,"5"3"0,3-1-640,2 1 1,0 1-510,0 5 0,0 1 73,0-1 0,2 0 152,3 0 1,-3 1-989,4-1 1,2 0 386,-3 1 1,3-1-366,-2 0 1,-4 6 360,4 0 0,-5 0-2284,-1-5 2387,0-9 0,8 7 0,2-7 0</inkml:trace>
</inkml:ink>
</file>

<file path=ppt/ink/ink2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44:01.1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1 242 8066,'11'-15'0,"1"3"0,1-3-349,10 4 0,-2-3 624,8 3 1,0-5 1000,6 5 1,-1-5-838,1-1 0,5 2-226,1 3 1,5-3-137,-6 3 0,6 3-293,-6-3 1,1 8 8,-7-2 1,1-1 165,0 1 1,-9 0-224,-2 6 0,-5 0 44,-2 0 0,-2 2 315,-3 4 61,3-4 43,-13 13 1,8-7-88,-4 3 1,-5 5 161,5-5 0,2-1-135,-2 1 0,1-1 4,-1 2 0,-2 3-98,8-3 61,-1 3 0,4 2-154,-3 0 0,1 1 139,-7-1 0,6 2-7,-7 4 0,1-3 44,-6 3 1,-2 2 112,-3-2 1,-1 7-39,-12-1 0,5 4-78,-10 1 1,-4 1-35,-2 0 1,-3-1-42,-3 1 1,0-3-144,1-3 0,-1 2 33,1-8 0,1 6-248,4-6 0,-3 0 64,3-6 1,4-5-112,2-1 1,-2-1-575,2 2 0,-2-5 351,2-7 0,1 0 578,-6 0 0,-1 0 0,-6 0 0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48:42.9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52 7996,'8'-17'0,"-4"7"476,7 5 1,7-3-381,5 2 1,0 0 1056,-6 6 0,-5 0 92,-1 0-560,1 0-719,5 0 0,-5 8-366,-1 4 0,-7 9 199,2 2 0,-4 8-43,-2-3 0,-10 7-164,-7 5 1,-1-3 172,-5 3 1,2-1-25,-2 1 1,10-9 106,-5 3 0,7-9 13,-1 4 0,-1-8-89,7 2 1,0-9-93,6-3 0,2-7 61,4 2 0,9-4-279,9-2 1,1 0 219,-2 0 1,-4 0 317,4 0 0,-4 0-34,-2 0 1,1 0 332,-1 0 1,-6 0 916,1 0-516,-8 7 593,4 3-83,-8 7 1,0 1-547,0-1 1,-8 0-400,-4 1 1,-9 1-26,-2 4 1,0-4-260,6 4 0,-6 0-220,0-6 1,0 5-217,5-11 1,1 4-154,0 3-757,7-1 12,2 0 1,8-5 580,0-1 0,10-7 396,7 2 0,1-4 376,5-2 0,-4 0-111,-2 0 0,-5 0 821,-1 0 560,-7 0-877,4 8 1,-10-5 463,-4 9 0,0-6-87,-11 5 1,4 1 125,-10 5 1,-2-2-366,1-3 0,1 3-152,6-3 1,0-4-265,0-3-244,7 5-38,2-8 0,16 11 252,3-7 1,11 0-36,1-6 1,7 6-66,-1-1 1,2 1 58,-2-6 0,3 0-153,-3 0 0,2 0 80,-2 0 1,2 0-1018,-8 0 0,0 0 176,-6 0 0,0 2 870,1 4 0,-1-4 0,0 5 0</inkml:trace>
</inkml:ink>
</file>

<file path=ppt/ink/ink2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44:01.7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17 7817,'0'-9'2299,"0"1"0,0 10-2039,0 4 0,0-2-123,0 7 0,0 1 42,0 5 0,0 6-152,0 0 0,0 2-504,0-2 0,0-4 317,0 4 0,0-3-747,0-3 1,0 0-518,0 1 667,-8-9 0,6 1 29,-4-5 522,4-3 1,2-4 15,0-15 1,6-2 189,0-10 0,5 6 0,-5-6 0,8 6 0,-3-6 0,5 6-80,1-5 1,-6 12 263,1-1 1,-1 9 295,7-3 0,-1 7-211,0-2 1,1 4 111,-1 2 1,0 2 16,1 4 0,-1 1 154,0 5 0,-2 3-339,-3-3 1,1 3 46,-7 3 1,0-1-374,-6 0 1,0 0-172,0 1 95,0-1 1,-2 0-103,-4 1 1,2-7-359,-7 1 1,-1-8 228,-5 1 0,6-3-96,-1-2 0,2-2 337,-1-3 1,1 1-66,5-8 1,3 1 438,-4-7-289,4 1 241,10 0 1,-5 7 140,9 4-52,-8 4 0,4 4 126,-8 4 0,0 0 274,0 11 0,0-3 275,0 9 0,-2-4-371,-4-2 1,2 6-29,-8 0 1,9 6-240,-3-6 0,2 0-379,-2-5 0,4-1-224,-3 0-195,3 0 0,9-1 25,5-5 0,5-3-518,6-8 1,4-2 1017,8-4 0,7-3 0,2-9 0</inkml:trace>
</inkml:ink>
</file>

<file path=ppt/ink/ink2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44:02.0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174 0 8191,'-10'2'816,"4"4"0,-1-2-751,1 7 0,-6 1 394,7 5 1,-9 6 379,3 0 0,-5 8-312,-1-2 1,2 4-60,3 1 1,-1 1-556,7-1 1,-6 1-400,7 0 1,-1-7-808,6 1 1,0-6 748,0 6 1,0-8-818,0 2 1361,0-3 0,0-3 0,0 0 0</inkml:trace>
</inkml:ink>
</file>

<file path=ppt/ink/ink2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44:02.728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0 156 8644,'12'-8'-335,"-1"-3"1,7-5 109,5-1 1,7 2 116,-1 3 1,4-3 208,1 3 1,1 3 258,0-3 1,-1 8-160,1-2 0,-3-1 99,-3 1 0,4 0-146,-4 6 0,-4 0-26,-2 0 0,-2 0-155,2 0 1,-10 0 83,5 0 68,-5 0-22,4 0-237,1 0 153,-1 0 0,-5 6-10,-1 0 1,-5-1 2,5-5 0,-5 2 26,6 4 0,-7-4-323,7 4-1,-8 3 10,11 1 0,-11 5-18,8-3-190,-9 3 546,13-5 1,-14 7-171,3 1 1,3-7 128,-2 1 0,0-7-70,-6 7 1,2-6 286,3 5-96,-3 1 0,6 5-28,-8 0-63,0 1 0,0-1 1,0 0 1,0-5-5,0-1-24,0 1 1,0 5-46,0 0 1,0-5 49,0-1-54,0 1 1,2 5 105,4 0 1,-4 1 5,3-1 1,-3 0-11,-2 1 1,0-1 111,0 0 1,0 2-97,0 5 1,0 2 29,0 9 1,-6-4 156,1 3 0,-3-3-101,2 9 0,2 5 309,-7 1 0,5-2 37,-5 2 0,5 0 68,-6 6 0,8-2-129,-1-4 0,-3 4 13,2-4 1,-5-2-197,5 2 0,-2 1-15,3 4 0,3 1-886,-4 0 0,-2-8 477,2-3 1,1-10 144,5-3 1,0-7-108,0 3-238,-8-5 0,6-8-513,-4 1-663,4-8 1019,2 3 1,-2-14-615,-3-5 1114,-5-11 0,-7-4 0,-1-7 0</inkml:trace>
</inkml:ink>
</file>

<file path=ppt/ink/ink2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44:03.787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329 52 19138,'12'-5'1398,"-1"-1"1,-5-6-742,6 7 0,-3-3 1416,3 2 1887,3 4-4448,-5-5 641,-1 7 0,-3 1-623,-12 5 0,-3 4 962,-8 7 0,-1-1-416,1-5 0,0 4-103,-1-3 0,1 1 2,0-1-20,-1 3 1,7-13-90,-1 4-401,9 4 0,-3-8 19,12 3 0,5-3-1047,12-2 1,-2 0 444,8 0 0,-6 0 558,6 0 1,-8 0-176,2 0 0,-9 0 175,-3 0 1,-7 2 341,2 4 0,-4-2-238,-2 7 1,-2 1 1735,-4 5 0,-6 0 38,-11 1 1,2-3-227,-8-3 0,6 9-105,-5-4 0,1 4-102,-2-4 1,-2-5-476,8-1 0,0-1 599,6 2-756,-1-5-2123,9 1 770,-7-6 1,15 4 165,-5-12 1,6 2 405,6-7 0,1 5 404,5-6 1,3 6 324,-3-5 0,3 7-371,2-2 1,1 4-63,-1 2 0,-6 0 319,1 0 0,-6 0-269,5 0 1094,-7 0-981,4 0 0,-8 2-194,0 4 0,-2-2 404,-4 7 0,-4-1 264,-7 2 1,-6 3 88,0-3 1,-2 3-137,2 2 1,2-5-182,-8-1 0,8-1 163,-2 1 1,9 3-40,3-8 1,7 1 220,-2-1-631,-3-4 33,7 6 0,2-8-493,11 0 0,5 0 59,1 0 0,6 0 305,0 0 1,6 0-145,-6 0 0,6 5-124,-6 1 1,0 0 227,-6-6 1,-5 2-794,-1 4-791,-7-4 1066,4 13 617,-8-5 0,-8 7 619,-3 0 1,-5-2-211,-1-3 0,-6 3 214,0-3 0,-2-2-338,2 1 0,4-5 44,-5 5 349,5-7 0,4 6 648,3-4-194,5-5-915,7 7 1,2-8-666,3 0 1,5 6 15,7 0 1,1-1 316,-1-5 1,-6 2-399,1 4-609,-1-4 121,7 13-301,-9-5 556,-1 7 0,-10 1 1533,-4-1 1,-3-6 461,-9 1 1,1 0-188,0 5 0,0-6-78,-1 1 0,1-3 235,0 3 0,5 1 153,1-7 1,5 8 1711,-6-3-159,8-3-2779,-3 7 0,9-7 0,3 3 0,5-3 0,7-8 0,8 6 0,4 0 0,12-1 0,5-5 0,9 0 0,3 0 0,13-5-2478,-2-1 2013,12 0 0,-10-2 0,6-1 1</inkml:trace>
</inkml:ink>
</file>

<file path=ppt/ink/ink2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44:26.1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10394,'7'9'1534,"-3"-1"-1261,8-8 1,-6 6-1,5 0 4,3-2 1,-5 3-137,3-1 0,-1 7 40,7-1 0,-1-2-124,0 1 1,1 1 109,-1 5 0,-5 0-192,-1 1 0,-1-1-510,1 0 408,5 1 1,-14-1-101,3 0 1,-1-1-529,2-5-399,-4 5-7,6-7-530,-8 1 1691,0-2 0,0-8 0</inkml:trace>
</inkml:ink>
</file>

<file path=ppt/ink/ink2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44:26.4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0 8125,'17'0'245,"-5"0"-150,-1 0 1,-5 0 116,6 0 0,-7 0 177,7 0-151,-8 0 287,11 8-203,-13-6 0,8 12 46,-5-9-276,-3 9 0,6-5-580,-8 9 421,0-1 1,0 6-135,0 0 0,-8 2-74,-3-2 0,-7 4-189,-5 8 1,4 0 99,-4-1 1,-2-1-44,2-4 0,2 2 197,9-8 0,-3 0 221,3-6 0,4-5-29,3 0 383,-5-9-127,8 5-59,-6-8 13,8 0 1,2 0-50,4 0 0,4-2 71,7-4 1,0 3-121,1-9 0,-1 6 3,0-5 1,5 5-6,-5-6 1,4 8-23,-9-1 1,3 3-148,2 2 1,-5 0 213,0 0-575,-9 0 0,5 2 47,-8 3 1,0 1-115,0 12 0,-13-3 175,-5 14 0,-5 0 330,0 5 0,-12 1 0,-9 0 0</inkml:trace>
</inkml:ink>
</file>

<file path=ppt/ink/ink2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44:26.8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226 121 8104,'-42'25'0,"5"-5"88,-3 3 1,11-6 177,6-5 1,3 1 204,3-7 59,7 0-408,3-6 0,9 0 115,3 0 0,5 0-203,7 0 1,10-8 57,8-3 0,5-3-195,7 2 0,3-3 2,-4 4 0,4-5-82,2-1 1,-8 5 63,-3 1 1,1 5-155,-1-6 1,-1 3 17,-5-3 0,-8 3 113,-4 3 0,-4 2-710,-2-8 196,1 8-149,-1-11 805,-7 13 0,-5-11 0,-10 7 0,-5 0 0,-7 6 0,5 0 0,1 0 0,-1 0 0,-5 0 0,-1 0 0,1 0 0,0 0 0,-1 2 183,1 4 1,0 3 398,-1 9 1,1-1-172,0 0 0,-3 3 82,-3 3 0,2 4-159,-8 7 0,0 1 8,-5 0 1,-1-1-146,0 1 1,6-2 39,1-4 0,6 3-405,-1-3 1,6-4-173,5-1 1,-1-5-1062,7-2 569,0 0 174,6 1 1,2-9 285,4-3 1,4-12 371,7-5 0,0-5 0,1-1 0</inkml:trace>
</inkml:ink>
</file>

<file path=ppt/ink/ink2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44:27.1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1 8074,'2'11'107,"4"1"1,-4-1 176,4 7 0,-4 1 14,-2 4 0,0-4 144,0 5 0,-2 1-126,-4-2 1,4 0-200,-4-6 0,4 0-156,2 1 1,-5-7 120,-1 1 0,0-6-147,6 5-168,0-7-953,0 4 784,0-8 0,8-10 128,3-7 1,5-2-141,1-10 1,8 0 181,4-6 0,-2 2 92,2 4 0,-2 4 15,2 8 0,2 2 124,-8 3 1,6 4 49,-6 8 1,0 0 224,-6 0 1,0 0 91,1 0 1,-9 8-165,-3 4 1,-4 3 96,-2 2 0,0 1-42,0-1 1,-6 6 3,1 0 0,-9 0-63,2-5 1,-3-1-6,-2 0 0,5-7 458,1-4 475,7 3-288,-12-7-229,14 6-1378,-5-8 677,7 0 0,7 0-299,5 0 1,9-8 140,2-3 250,16-12 0,-10-4 0,13-8 0</inkml:trace>
</inkml:ink>
</file>

<file path=ppt/ink/ink2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44:27.8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485 87 7991,'0'-17'-365,"0"7"563,-7-5 76,-3 5 0,-5-1 333,3-1-379,-3 8 0,5-3-40,-7 7 1,-1 0-69,1 0 1,4 0-69,-5 0 0,5 7 12,-10 5 0,3 3-148,3 3 0,-2 1 113,-4 4 0,3 4-149,-3 8 1,2-1 184,-2 1 0,4 7-19,-4 5 1,3-3 125,3 2 0,6-5-134,-1 5 0,6-2 213,-5 2 1,7-3-180,-2-9 0,4 1-163,2 0 1,8-6-21,3 0 1,3-8-230,-3 2 0,5-10 79,-5-1 1,7-2 48,5 1 1,-4-3-42,4-8 0,-2 0-45,2 0 0,1-14-60,10-3 0,-3-12 137,9 0 0,-3-4-98,-2-1 0,-6 1 203,0 4 0,-8 4 137,2 8 1,-4-1 90,-2 1 0,-5 7-125,0 5 531,-9 3 0,5 9-2,-8 5 0,0 5 211,0 6 1,6-3-343,0 3 0,-1 4 56,-5 2 0,0 3-325,0 3 1,0-8-329,0-4 1,0-4-499,0-1 503,0-1-1556,0 0 429,0-7 227,0 5 1107,-7-13 0,-3 6 0,-15-16 0,-2-1 0</inkml:trace>
</inkml:ink>
</file>

<file path=ppt/ink/ink2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44:28.0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70 7991,'-10'0'788,"-5"0"195,13 0-91,-6 0-547,16 0 0,2 6-57,7 0 1,2-1-210,4-5 0,4 0-171,8 0 1,0-1 0,-1-5 1,3 2-221,3-8 1,5 3-1676,7-3 1986,-8-3 0,14 5 0,-4-7 0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48:43.3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8041,'0'10'2924,"8"-10"0,1 0-2359,9 0 1,-7 0 15,1 6 1,-7 3-153,7 3 1,-8-2-382,1 1 1,-3 1-306,-2 5 1,0 0-443,0 1 0,0-1-104,0 0 1,0 0-2555,0 1 3357,0-9 0,8 14 0,2-3 0</inkml:trace>
</inkml:ink>
</file>

<file path=ppt/ink/ink2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44:28.4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0 7877,'-17'0'164,"0"0"1016,7 0-714,2 0-423,8 0 1,2 0 194,4 0 1,6 0-57,11 0 0,4 0-107,7 0 0,9 0-38,3 0 0,4 0-242,2 0 0,0 0 114,0 0 0,-6 0-90,1 0 0,-15 0-124,3 0 0,-6 0-315,0 0 1,-4 0-103,-8 0 1,-5 2 721,-1 4 0,-7 3 0,4 9 0</inkml:trace>
</inkml:ink>
</file>

<file path=ppt/ink/ink2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44:28.8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18 7968,'-17'0'-109,"7"2"-262,5 4 432,3-4 7,2 13 0,0-5 58,0 7 1,0 0-74,0 1 1,0-1 122,0 0 1,0 1-98,0-1 1,6 0-26,-1 1 1,9-7-31,-3 1 0,-1-2 22,2 1 1,1 3-149,10-9 1,-4 1 62,4-6 0,3 0-22,-3 0 1,7-8-47,-1-3 0,-4-5-142,-2-1 1,-3 0 97,-3-1 0,0 1-98,1 0 408,-9-1 1,-1 1-94,-8 0 1,-8-1 50,-3 1 0,-7 2 123,-5 3 0,4-1 230,-4 7 1,2-6-113,-2 7 1,3-1 631,-3 6-754,4 0 0,2 0-76,-1 0 1,9 2-883,3 3 1,4-1 144,2 8-3,0-8 0,8 9-86,3-7 666,12 0 0,4 1 0,8 3 0</inkml:trace>
</inkml:ink>
</file>

<file path=ppt/ink/ink2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44:29.1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191 1 8905,'9'0'165,"-1"0"1,-6 2 88,4 3 1,-2 5 257,7 7 1,-5 1-147,6-1 0,-3 8 16,3 4 0,1 10-82,-7 1 1,6 6 122,-7-5 0,1 5-297,-6-6 0,0 14 104,0-2 0,-2 2-442,-4-8 0,3-3-46,-9-9 1,0-1-232,-5-4 0,0-4 144,-1-8 1,5-1-277,-4-5 1,3-1 39,-9-4 1,2-4-354,-2 4 1,2-6 933,-8-6 0,0-4 0,-6-7 0</inkml:trace>
</inkml:ink>
</file>

<file path=ppt/ink/ink2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44:29.4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7242,'12'0'265,"-1"0"0,-5 2 727,6 3-602,-1-3 1,1 14 104,-1-5 0,-5 5 9,6 1 1,-7-5-328,7-1-133,-8 1 0,9 5-136,-7 0 1,0-5-929,-6 0 778,7-1 0,-5 1-644,4-1 886,-4-7 0,-2 4 0,0-8 0</inkml:trace>
</inkml:ink>
</file>

<file path=ppt/ink/ink2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44:29.6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7858,'8'9'1501,"-6"7"-726,4-5-518,-4-3 171,-2 7-218,0-5 1,0 2-43,0-1-331,0-7-1510,0 4 1316,0-1 1,2-5-1044,3 4 1400,-3-4 0,14-10 0,-7-1 0</inkml:trace>
</inkml:ink>
</file>

<file path=ppt/ink/ink2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44:29.91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226 53 7858,'0'-18'1654,"0"9"-1010,0-7-571,-8 14 0,5-5 38,-9 7 1,6 7 93,-5 5 1,7 3-170,-2 3 1,4 7 12,2 4 1,0 3 13,0 3 1,0 0 17,0-1 0,8 3-287,3 3 1,5-3 206,1 4 1,2-5 46,4-1 0,-9-2 181,3-5 0,-5 3-90,-1-8 0,3 8-430,-8-2 0,-1 2 267,-5-2 1,-7-2 262,-5-4 0,-5-4-458,-6 4 1,0 2-420,-12-2 1,2-5 233,-13-7 404,7 1 0,-18-3 0,3-1 0</inkml:trace>
</inkml:ink>
</file>

<file path=ppt/ink/ink2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44:30.8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68 121 7906,'-18'-11'1391,"1"-1"-763,7 8 73,3-3-119,-1-1-365,6 6 0,-4-4-108,12 12 1,4 2 89,7 3 1,0 5-1,1-5 0,7 5-80,4 1 0,3 0-206,3 1 1,6-9-127,-1-3 0,0-4-236,-5-2 0,-6 0 194,0 0 1,-2 0-133,2 0 1,-6-8-375,-12-3 0,3 1 268,-8-1 1,-1 5 83,-5-6 0,-2 3 119,-3-3 0,-7-1 124,-11 7 1,2-8 192,-8 3 0,-2 1-63,-9-1 0,3 1 200,-3-2 0,5-1-95,6 7 1,2 0 502,4 6 0,4-5-259,-4-1 1,9 0 217,3 6 0,1 2-238,-2 4 1,3-2-142,3 7 1,4 8 11,-4 10 0,4 6-89,2 5 1,2 7-50,4 10 1,2-3 32,3 4 1,5 2 57,-5-2 1,5-4-109,1-2 1,2-10-118,4 10 0,-3-10-147,3 5 0,2-9-389,-2 3 0,6-13 302,-6-4 0,0-5-153,-6-2 1,1-7 494,-1-4 0,0-5 0,1-1 0</inkml:trace>
</inkml:ink>
</file>

<file path=ppt/ink/ink2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44:31.0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503 0 7906,'-8'10'0,"-4"-1"691,-11-3 0,2 4-362,-8 7 0,0-5-283,-5-1 1,5 1 25,0 5 0,0 0 11,-6 1 0,1-1-235,-1 0 0,2-1 62,4-5 0,-1 3-1397,7-8 1487,7-1 0,1 3 0,5 2 0</inkml:trace>
</inkml:ink>
</file>

<file path=ppt/ink/ink2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44:31.2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 8030,'-9'0'1229,"-7"0"1,14 2-1366,-3 3 1,3 5 222,2 7 0,6 7 288,-1-1 1,3 2-334,-2-2 1,-4-2-207,3 8 0,5-6-250,2 6 0,-3-6-1367,3 6 1781,-1-8 0,7 12 0,-1-6 0</inkml:trace>
</inkml:ink>
</file>

<file path=ppt/ink/ink2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44:31.5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87 7955,'10'-2'0,"-4"-4"0,2 2 66,-3-7 0,3 5 154,-2-6 1,-4 7 127,3-7 1,-1 6 1079,2-5-147,-4 7-416,6-4-380,-8 8 107,0 0-530,0 8 1,2 1-94,3 9 0,-3 7 116,4 4 1,-4 3-235,-2 3 1,0 6-14,0-1 1,-2 6 80,-4-5 1,3 7-483,-9-2 1,8-2 93,-2 3 1,4-9-90,2 3 1,0-7-107,0-5 0,2-4 664,4-8 0,4 1 0,7-1 0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48:43.8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329 0 9495,'-27'8'0,"6"4"0,6 1 0,3 1 0,-1-3 1803,-2 2-1792,5 3 0,-5 1 142,3 0 0,-3 6-203,-3 1 0,1 1-263,0-2 1,0-2-119,-1 8 0,1-3-391,0 3 0,1-2 454,5-4 0,3-4 137,8 4 1,-6 2 167,1-1 1,-1-1-123,6-6 1,6 0 462,-1 0-145,9 1 1,-5-3 209,9-3 1,-7 1 166,1-7-70,-1 0 0,7-6-48,-1 0 0,-6 0-114,1 0 0,-6-2-91,5-4 1,-7 2 144,2-7 628,-4 7-278,5-4-536,-5 8-127,6 0 1,-8 2-523,0 4 270,0 3 0,0 9 97,0-1 1,2-2-614,4-3 1,3 1 295,9-7 0,-1 2-355,0-3 1,2-3 240,4 4 0,-3-4 261,3-2 1,-10 0 266,-1 0 0,-7 0 340,7 0 206,-8 8 0,-4 1-320,-12 9 1,-5-1 1224,-6 0 0,-4 6-572,-8 0 0,1 6-89,-1-6 1,3 6-421,3-6 1,-2 6-274,8-6 1,6 2-26,5-2 1,8-4-149,-1 4 1,3-3 77,2-3-3,0 0 1,7 0 225,5 1 0,1-7-133,-1 1 0,9-6 544,-4 5 1,4-7-48,-3 2 0,-1-2 78,0 1 0,1-3-554,-1 4 1,2-4-526,4-2 0,-2-6-546,8 0 1,-8-1 292,2 1 704,4-4 0,0-7 0,8 0 0</inkml:trace>
</inkml:ink>
</file>

<file path=ppt/ink/ink2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44:32.1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261 35 6577,'-2'-10'289,"-4"5"1,4 1 107,-4-2-62,4 4-272,2-6-43,0 8 360,0 0-111,-7 0-130,5 0 378,-6 0-275,8 0 1,-6 2-80,1 4 0,-1 6-8,6 11 0,-6 11 15,0 13 0,-5 5-16,5 5 1,-2 7-16,2 11 1,4 4-196,-3 8 1,-3 1 192,2 5 1,-5 3-522,8-44 0,0 0 0,-9 46 81,7 1 1,-2-48 0,0 2-69,1 1 1,0 1 0,-1-2 0,-1-2-67,-9 48 0,-1-11-298,1-1 0,7-14 353,5-9 1,3-14 381,2 2 0,0-20 0,0-3 0,0-8 0,0-3 0,7-1 0,3 0 0</inkml:trace>
</inkml:ink>
</file>

<file path=ppt/ink/ink2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44:32.7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226 139 7839,'-10'0'0,"1"0"1264,3 0-290,4 0-837,10 0 1,5 0-34,16 0 0,0 0 41,6 0 0,1-1-157,5-5 0,-5 4-269,5-4 1,1 2 101,-1-2 1,-1 4-102,-5-3 0,-8-3-4,-4 2 0,-6-1-995,-5 1 662,3 4 0,-15-12 617,0 9 0,-4-7 0,-13 6 0,3 0-82,-9 6 1,-2-5-2,2-1 0,0-2 153,6 2 1,-1 4 80,1-3 1,6 3 497,-1 2 43,8 0 1,-6 7-80,5 5 0,1 5-165,-8 6 1,7 4-115,-7 8 0,0 2-97,-5 3 0,-2-1-27,-4 7 1,2 0-96,-8 6 1,0 0-171,-6 0 0,2 0-164,4 0 0,-3-2-365,3-4 0,4 3-447,2-9 0,3-1 474,3-11 1,2 3-484,3-8 1040,-3 0 0,5-13 0,-7-2 0</inkml:trace>
</inkml:ink>
</file>

<file path=ppt/ink/ink2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44:32.9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0 7875,'0'10'1938,"0"5"-1523,0-5 0,0 1-199,0 1 1,0-6 191,0 5 0,0 1-15,0 5 1,0 0-126,0 1 0,0 5-203,0 0 1,0 8-210,0-2 1,0 3-517,0 3 0,0 0 421,0-1 1,-6-1-485,0-4 0,0 2 284,6-8 0,0 0-311,0-6-405,0 1 147,0-9 1008,8-1 0,9-23 0,10-5 0</inkml:trace>
</inkml:ink>
</file>

<file path=ppt/ink/ink2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44:33.2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0 295 7803,'17'0'235,"-7"0"0,5 0 451,-3 0 0,3-6-284,3 0 0,7-1-69,4 1 1,1-2-414,-1-4 1,4-3 87,-4 4 1,2-5-189,-2-1 109,-4-1-174,0 1 1,-8 6-201,0-1 1,-1 0 166,-10-5 0,-1 0-539,-5-1 599,0 1 0,-7 2 27,-5 3 1,-3-1 163,-3 7 0,-1 0-80,-4 6 0,4 8 768,-4 3 1,3 7 13,3 5 0,2 4 279,3 7 1,-1-1-257,7-4 188,0 4-516,6-6 1,0 7-145,0 1 0,8-2-272,3-4 1,5-2-110,1-4 1,8-4 181,4 4 1,4-4-1052,1-1 0,9-7-43,3 1 0,4-8 1067,2 2 0,0-12 0,0-4 0</inkml:trace>
</inkml:ink>
</file>

<file path=ppt/ink/ink2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44:34.1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95 69 7931,'-18'0'2253,"9"0"-1396,1 0-447,8-7-218,0 5-83,8-14 0,3 14 55,12-3 0,-1-3-119,7 2 1,-3-1-137,3 1 1,2 4-350,-8-4 0,0 4-202,-5 2 1,-3 2 183,-3 4 1,-5 3 115,-7 9 1,0 1 207,0 4 0,-7-2 264,-5 8 1,-9-2-144,-2 2 1,-6 4 137,6-4 0,-6-4 463,6-2 593,0-4-471,5-2-662,9 1-448,1-9 0,18-1 182,7-8 0,6 0-75,6 0 1,4 0 84,-4 0 1,1 0-14,-1 0 1,2 2-284,-8 4 289,0 3 0,-7 9 253,-5-1 0,-3 0-63,-8 1 0,-8 1 161,-3 4 1,-12 2 9,-6 4 0,-6 4-50,-5-4 0,1 2 45,-7-3 0,7-1 175,-1-4 0,9-3 43,2 3 0,14-6 115,-2-5 0,9 1-416,-4-7 0,10 6 88,2-7 0,8 7-234,9-6 0,7-1 35,-1-5 0,7 0 41,-1 0 1,4-1-79,2-5 1,-1-2-183,1-4 0,-8-1-64,-4 7 0,-4-5 26,-1 5 0,-9-8 68,-3 3 0,-4 1 114,-2-1 0,0-1 150,0-5 0,-8 5-39,-3 1 1,-5-1-39,-1-5 1,0-1 182,-1 1 445,1 7 48,0-5 223,-1 13-586,9-6 0,1 18-103,8 7 0,0 5 31,0 12 1,0-3-64,0 10 0,6 3 8,0 2 1,1 4-96,-1 2 0,-4-4-170,4 4 1,-2-9-236,1 9 1,-3-10-479,4 4 0,2-7-372,-2 1 0,-1-5 1219,-5-6 0,8-4 0,2-8 0</inkml:trace>
</inkml:ink>
</file>

<file path=ppt/ink/ink2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44:34.4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68 7851,'0'-17'1609,"0"7"-635,0-5-569,0 13 247,0-14-128,8 14 1,-1-3-215,5 10 0,3-1 24,-3 8 1,-2-1-216,1 7-87,-7-1 1,4 2-74,-8 4 1,0-1-319,0 7 0,0-1-496,0 7 0,-8 2 4,-4 3 0,-5-1-682,-6 7 1533,-4-8 0,-8 5 0,1-9 0</inkml:trace>
</inkml:ink>
</file>

<file path=ppt/ink/ink2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44:34.5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0 7851,'0'21'397,"0"-3"1,-5-3 589,-1 8 0,0-4-698,6 5 1,0-3-364,0 2 0,0-4 189,0 4 1,6-4 143,0-1 1,1-1-900,-1 0 1,-2 1 351,8-1 1,-7-1-244,7-5 1,-6 3-21,5-9 1,-5 1-847,6-6 1397,-9 0 0,5-8 0,-8-1 0</inkml:trace>
</inkml:ink>
</file>

<file path=ppt/ink/ink2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44:34.8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1 191 8061,'17'-10'731,"0"1"-575,1 3 1,5 4-33,0-4 1,10-1 30,1 1 0,9-6-262,9 7 0,2-9 54,3 3 1,1-5-322,12-1 0,-5 1 166,10 5 1,-4-5-202,-1 5 0,-1 3 318,0 2 1,-13 4 37,-4 2 0,-6 0 21,1 0 0,-7 2 134,-11 4 0,0 4 78,-12 7 1,3 0-52,-15 1 0,7 5 398,-6 0 1,-1 6-73,-5-6 1,0 6-164,0-6 1,-7 2-160,-5-2 1,-3-2-102,-3 8 1,-1-6 3,-4 6 1,2-6-178,-8 6 0,6-8-41,-6 3 0,0 1 38,-6-2 0,3 0-407,3-6 0,-10 0-8,5 1 0,-7-3-721,1-3 1280,-5 3 0,-7-13 0,0 6 0</inkml:trace>
</inkml:ink>
</file>

<file path=ppt/ink/ink2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44:35.3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35 7482,'-9'0'395,"1"-8"-63,8 6 26,0-5 201,0 7 0,6 2-150,0 3 1,-1-1 5,-5 8 0,6-6-175,0 5 0,0 1-329,-6 5 0,0-5 110,0-1-180,0 1-1661,0 5 1378,0-7 1,2 3-534,3-7 0,1-8 540,12-9 0,-5-5 435,10-1 0,2-6 0,-2 0 0,6-1 0,-6 7 0,0 6-59,-5-1 0,-1 8 59,0-2 0,-5 4 1127,0 2-791,-9 8 0,5 2 442,-8 7 1,0 0-224,0 1 0,0-1-141,0 0 1,-2 1-186,-4-1 1,3 0-119,-9 1 0,8-7 116,-2 1-281,-3-1 0,7 7-2,-4-1 0,-2-5 58,3-1 213,-1 1 1,6 5-104,0 0 1,0-5 365,0 0-357,0-1 0,0 6 164,0 1-285,7-9 0,-3 5-296,8-8 1,-6-1-801,5-5 1,3 0 135,9 0 960,-4 0 0,21-15 0,-3-4 0</inkml:trace>
</inkml:ink>
</file>

<file path=ppt/ink/ink2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44:36.3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52 105 7826,'-10'-8'-80,"-5"6"40,13-13 1,-11 11 98,7-8 44,0 8 1,8-5-155,4 3-23,3 4-225,9-6 234,-1 8 0,-5 0 3,-1 0 126,-7 0-18,4 0 317,-8 0 4465,0 0-4709,0-7 64,0 5-113,0-6 0,-2 2 120,-4 1-416,4-1 89,-6 6-242,8 0 939,0 0-151,-7 0-290,5 0 23,-6 0-120,8 0 367,0 0-365,0 7 1,0 5 47,0 11 0,0 6 199,0 11 0,0-1-46,0 7 0,0-7-100,0 1 0,0 3-204,0-3 1,0-5-263,0-6 0,2-8-59,4 2 0,1-4-325,5-2 0,-2-1 194,-5-5 1,-1-1 168,8-4 1,-6-4 16,5 4 0,-7-6 231,2-6 0,2 2 162,-3-8 0,3 1-90,-2-7 0,-2 1 102,7 0 0,-7-6-34,2 0 0,2-1 57,-3 7 1,9-4 51,-3 4 0,5-5-33,1 11 1,0-5-61,1-1 0,1 6-48,4-1 0,-4 8-4,4-2 0,-3-1-229,-3 1-371,0 0 405,1 6 0,-7 0-108,1 0 1,-10 10-971,-2 7 1283,0 0 0,-31 16 0,2-6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45:13.3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330 226 8005,'7'-18'576,"-5"1"158,4 0 0,-4-1-228,-2 1 0,0 0 29,0 0 1,-6-1-54,0 1 0,-1 0-148,1-1 1,2 7 138,-7-1 0,5 8-155,-6-1 0,6 3-278,-5 2 1,3 2 70,-9 3 1,3 13-190,-9 11 1,2 5 197,-2 7 1,2 3 5,-8 8 0,8-2 82,-2-4 1,4 4-104,2-4 0,5-4 54,1-2 0,7-3-93,-2-3 0,4-1-322,2-4 0,0-2-120,0-4 0,6-10-273,0 5 0,7-13 318,-1 1 1,5 2-139,6-2 1,-4-3-107,4-8 1,4-5 170,2-7 0,-4-2 39,-2-4 0,2 3 189,-2-3 1,0 2 138,-6-2 0,-5 10-47,-1-5 1,-7 11 348,2-5-62,4 8-16,-9-3 1,7 10 623,-8 9 0,0-1-359,0 13 0,0 1 180,0-2 1,-2 5-330,-4-5 1,5 6-324,-5-6 0,4 6-201,2-6 0,0 0-1354,0-5 20,0-1 630,0-8-326,0-1 1,0-10 1250,0-4 0,8-3 0,1-8 0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48:44.8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35 329 8068,'-15'-2'0,"3"-4"0,5 4 2901,7-5-1863,0 7 1,7 0-876,5 0-230,11 0 0,-2-2 118,8-4 1,2 4 65,9-4 0,-3-1-783,3 1 1,-4-6 329,-1 7 1,0-7-631,-1 6 1,-7-7 482,-4 1 0,0-3-128,-6-2 0,3-1 286,-15 1 0,1 0 151,-6-1 1,0 1 93,0 0 1,-2 0 231,-4-1 0,-3 1 1252,-8 0-1102,-1 7 1,1 2 168,0 8 1,1 2-105,5 4 0,-3 11-21,9 12 0,-7 6-34,6 5 0,1 4 32,5 8 0,1 6-85,5-1 0,4 1-61,7-6 1,0 0-246,1 0 1,1-8 80,4-4 1,-2-3-249,8-3 0,-6-7 161,6-4 0,-6-5-868,6-7 0,-6-3 184,6-8 737,-1 0 0,15-8 0,1-1 0</inkml:trace>
</inkml:ink>
</file>

<file path=ppt/ink/ink2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44:36.5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67 0 7826,'-17'10'775,"0"-3"-431,-1-7 0,9 2 164,3 4 0,6-4-106,6 4 0,3-4 83,9-2 1,7 0-178,4 0 0,11 0-45,6 0 1,4 0-275,2 0 1,6 0 70,0 0 1,6 6-768,-7-1 1,3 1-66,-2-6 0,-8 0-503,8 0 1,-8 6 1274,7 0 0,-3-1 0,-2-5 0</inkml:trace>
</inkml:ink>
</file>

<file path=ppt/ink/ink2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44:36.7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191 1 7826,'17'0'180,"-1"2"-180,-5 3 1237,5-3 0,-14 8-335,3-4 0,-3-2-169,-2 7 0,-2 1-266,-3 5 1,-9 2-21,-15 4 1,-3 8-448,-20 16 0,-4-1 0,-14 13 0</inkml:trace>
</inkml:ink>
</file>

<file path=ppt/ink/ink2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44:43.1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243 122 7811,'0'-10'476,"0"2"-282,0 1 1,2-1 277,3-4-136,-3 5-236,6-1 1,-2 4-48,0-7 1,5 5 208,-5-6 38,0 8 170,1-3 245,-5-1 54,6 6 384,-8-6-773,0 8 1,-8 6-106,-3 0 0,-7 7-201,-5-1 0,2 3 1,-8 3 1,8-1-20,-2 0 1,-2-1-91,2-5 0,2 5-527,9-5 289,-3-3 1,11 6-177,-8-9 1,8 3-247,-1-2 173,3-4 1,2 7-164,0-3 369,0-4 0,0 8 374,0-5-120,0 5 0,0 9 575,0 4 0,0-1 62,0 7 0,0-1 311,0 7 1,0 6-267,0-1 0,-2 0 263,-4-5 0,4 0-392,-4-1 0,2-1-166,-1-4 0,3 2-323,-4-8 1,4 0-178,2-6 1,0 1-213,0-1 1,2 0-203,4 1-203,-4-1 1,5-5-263,-7-1-501,0-7 604,0 4 412,0-8-371,0 0 298,8-8 0,-4-3-222,8-13 1,-5-3 832,11-7 0,3-9 0,13-1 0</inkml:trace>
</inkml:ink>
</file>

<file path=ppt/ink/ink2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44:43.9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295 173 7811,'9'-11'0,"-3"-1"1053,-4 8-752,-2-3 1,2 1 374,4 0 0,-4-1-291,3 1 1,5 4-173,2-4 0,5-2-137,6 3 1,-4-1-242,4 6 0,3 0 133,-3 0 1,0 0-16,-6 0 1,0 0-342,1 0 0,-7 7 190,1 5 0,-8 3-75,1 3 1,-5 1 160,-5 4 0,-5-2 299,-7 8 0,-1-8-23,1 3 1,0-5 245,-1-2 0,1-5-173,0-1 0,5-5 218,1 6-132,7-9 44,-4 5-724,8-8 1,8 0 39,3 0 1,7 0-142,5 0 1,2-2 208,4-4 0,2 4-91,-8-3 1,0 3-140,-6 2 76,0 0 456,1 7 1,-11 5-98,-7 11 1,-9-2 425,-14 8 0,-4-6-171,-8 6 1,0-6 437,1 6 1,1-8-175,4 3 1,-2-7 15,8-6 0,6 3-103,5-8 1,8 1 180,-1-1-971,3-4 0,4 6 313,3-8 0,5 0-395,7 0 1,8-8 12,4-3 0,4-5-215,2-1 0,-1-6 267,1 0 1,-8-8-64,-4 2 0,-4 2 90,-1-2 1,-7 0-1,1-6 0,-8 1 316,1-1 1,-8 0-102,-3 1 1,-8 1 229,3 4 0,1 2 51,-1 4 1,-1 4 57,-5-4 1,5 5-57,1 7 0,5-3 39,-6 9 0,7-7 218,-7 6 97,8 0-69,-4-1-217,8 5 196,0-6-143,0 8 13,0 0-83,0 8 1,0 1 118,0 9 1,0 7-57,0 4 1,0 5 149,0 7 1,-5 3 150,-1 8 0,-2 0-144,2 0 1,-1 6-298,-5 0 1,-5-1-51,-1-5 1,1 0-109,-6 0 1,2-5-188,-2-1 0,2-8-589,-8 3 1,6-10 324,-6-2 1,6-8-257,-6 2 1,7-10 180,-1-1 0,4-8 216,2 2 0,-3-6 34,-3-6 1,6-4 353,0-7 0,-1-8 0,7-4 0,1 2 0,-1-2 0,7 6 0,-2-6 0,4 8 5,2-2 1,0 9-125,0 3 419,0 7 0,8-4-115,3 8 1,7 0 239,5 0 0,-2 8-85,8 3 1,6 5 83,5 1 0,8 2-42,-2 4 1,-1-1 98,1 7 1,-2-2-113,2 1 1,-1-1 32,-5-4 0,-3-3-389,3 3 0,-5-4 80,-6-2 1,3-5-332,-3 0 1,-4-7-273,-2 7 1,-3-8 509,-3 2 0,8-12 0,2-4 0</inkml:trace>
</inkml:ink>
</file>

<file path=ppt/ink/ink2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44:44.9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258 1 7852,'10'0'2070,"-3"0"-1543,-7 0 736,0 0 1,-7 6-1384,-5-1 1,-9 15-89,-2-3 0,-6 4 1,6-4 0,-2 1-167,2-1 1,5 0 104,1 1 1,2-1 27,9 0 1,0-5-790,6 0 332,0-1 388,0 6 0,0 1 141,0-1 0,6-5 156,0-1 1,7-5-80,-1 6 222,-5-9 0,3 13-60,-4-5 0,-4-1 83,3 2 1,-5-1 316,-5 6 0,-5 3-188,-7 3 1,5-2 120,1 8 0,-1-8-94,-5 2 0,7 2-96,4-2 0,2 0-73,-1-5 0,3-1-101,-4 0 1,10 7-22,2-1-252,7 0 0,-5-6 62,3 0 1,-1-1 51,-4-5 0,-4-1 158,3-4-9,-3-4 1,-2 7 315,0-3-210,0-4 269,0 6-348,0-8 0,0-2-128,0-4-643,0 4 534,0-13 0,0 11-571,0-8 0,0 7-466,0-7 555,0 0 1,2-7-3,4-4 665,4 4 0,7-22 0,0 5 0</inkml:trace>
</inkml:ink>
</file>

<file path=ppt/ink/ink2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44:45.8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0 7852,'12'0'706,"-1"0"0,-5 0-310,6 0 1,-9 8-368,3 3 1,-4-1 308,-2 2 0,0-7 215,0 7 1,2-1-297,4 7 0,-4-1-50,3 0 1,-3-5-632,-2 0 1,0-1 350,0 6 0,0-5-1417,0 0 922,0-1 0,2 1-420,4-1 202,-4-7 124,13 4 777,-5-1 0,7-5-144,1 4 0,-3-2 458,-3 2-316,3-4 1,-11 11 601,8-7-488,-9 7 0,5-3-14,-8 7 0,-2-5-23,-4 0 1,3-1-54,-9 6 0,0 1-29,-5-1 0,-6 0-8,0 1 0,0-1 56,5 0-61,1 1 0,2-1-118,3 0 1,4-5-106,8 0-406,0-9 347,0 13 1,2-8-47,4 3 0,-2-1-183,8-5 274,-1-3 0,1 12 160,-1-8 0,-7 1-84,2-1 1,-4-2 162,-2 8 1,0-7 69,0 7 1,-2-1 149,-4 7 1,2-7-47,-7 1 1,1-1 45,-2 7 0,-3-7-114,3 1 59,5-1-681,-9 7 262,14-1-27,-5 0 1,13-5-216,-1 0-207,9-9 531,-5 5 1,7-6 66,-5 4 74,-3-4 0,-8 7 205,0-3 0,0-2 16,0 8 1,-8-1-82,-3 6 0,-10 1 119,-2-1 1,-3 0 9,3 1 0,4-1 352,-4 0-568,4 8 1,3-5-171,5 3-787,3-4 703,8-2 1,2-5-95,4 0 0,3-9 39,9 3 1,1-4-193,4-2 1,-4-8 84,4-3 0,3 1-54,-3-1 0,-2-1 208,-10-5 1,3 5 161,-8 1 1,5-1 324,-5-5-190,0-1 83,-6 1-32,0 7 172,0 3-204,0 7-185,0 0 1,0 7 19,0 5 1,0 9-24,0 2 0,0 8 49,0-2 0,6 4-19,-1 1 1,1 1 17,-6 0 0,0-2-40,0-5 1,6 5 4,0-4 1,-1-4-43,-5-2 0,0-4-4,0-1 1,-5-1 59,-1 0 0,-2-5-10,2 0 1,3-7 174,-9 7-188,0-8 1,-5 3 326,0-7 0,5-1-82,1-5 0,1 2 356,-2-8 1,-3 3-10,3-3 0,5-3 156,1 3 0,2 3-259,-2-3 1,4 6-72,-3-5 1,5-1-377,5-5 1,7 3 146,11-3 1,-2 3-603,8-9 0,0 4 318,6 2 0,1-1-940,5 1 0,-5 0-47,5-1 0,-7 3-1537,-5 3 2630,4-3 0,-6 5 0,8-7 0</inkml:trace>
</inkml:ink>
</file>

<file path=ppt/ink/ink2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44:46.7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347 0 12058,'-17'10'1045,"-2"5"-618,-4-3 1,-4 5-383,-8 6 0,0-3-41,1 3 1,7-4-111,4-2 0,-2 7-164,2-1 1,5 0-534,7-6 0,5 0-138,-6 1 1,8-1 381,-1 0 0,3 1 135,2-1 0,6-3 78,-1 3 1,9-4 293,-3 11 1,5-5 98,1-2 1,-5 2 197,-1 4 0,-1-3 166,1 3 0,-3-4 530,-8-2 1,0 1 70,0-1 0,0-5 167,0-1-1000,0 1-168,0 5-248,-8 0-309,6-7-1112,-5-2 987,7-8 0,0-2-430,0-4 1,7-4 1100,5-7 0,11-16 0,4-3 0</inkml:trace>
</inkml:ink>
</file>

<file path=ppt/ink/ink2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44:46.9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7899,'12'0'108,"-1"0"1,-5 6 549,6-1 0,-7 1-64,7-6 0,-6 0 923,5 0-1152,1 0 0,5 6-149,0 0 1,-1 1-261,-5-1 0,5-2-285,-5 8 1,-1-3-360,2 3 0,-9 3 163,3-3 0,-4 3-585,-2 2 0,0 8 1110,0 4 0,-15 12 0,-5 3 0</inkml:trace>
</inkml:ink>
</file>

<file path=ppt/ink/ink2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44:47.2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52 7899,'-18'17'1679,"9"-7"-1290,1 5 1,10-13-16,4 4 1,3-6-211,9-6 0,5-1 52,0-5 1,6-1-483,-6 7 1,0-6 247,-6 7 0,1-7-485,-1 6 1,-5-1-366,-1 1-481,-7 4 563,4-6 268,-8 8 0,-2 2 311,-4 4 0,-4 3 207,-7 9 0,2-7 114,3 1 93,-3-1 0,7 7 905,-4-1-725,5 0 0,7 1 277,0-1 0,0-5 118,0-1 177,0 1-742,0 5-1,0-7 109,0 5-12,0-13 203,0 13 165,0-13-470,0 6-438,0-8 7,0 0 1,7 0-278,5 0 0,11 0-4,6 0 0,6-8 250,5-3 0,-1 1-884,7-1 1,-2-7 1134,2-5 0,4-8 0,-5 4 0</inkml:trace>
</inkml:ink>
</file>

<file path=ppt/ink/ink2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44:48.5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278 1 7962,'17'0'777,"0"0"1,-5 0 338,0 0 55,-1 0 432,6 0-1491,1 0-62,-9 0 1,1 0-33,-4 0-211,-4 7 0,5-3-277,-7 8 0,0-1-632,0 7 0,-9 7-288,-9 4 0,-7 9 800,-9 3 0,1-3 590,4-9 0,-2-2-111,8-4 111,0-4 0,12 5-122,-1-13 122,8 4 182,-4-13 1,16 6 344,4-8 1,5 0 33,6 0 1,-2-2-121,8-4 0,-6 4-265,6-3 0,-8 3-19,2 2 1,-3 0-9,-3 0 0,-5 0-43,-1 0 1,-7 2-24,2 3 1,-4-1-23,-2 8 0,-2-2-1,-4 1 1,-9 4-9,-8-3 0,-3 3 73,3 3 1,4-3-218,-4-3 1,4 1-88,1-7 7,1 7-206,7-11-107,3 6 1,9-2 221,3 0 0,5-1-60,7-5 1,1 0 274,-1 0 1,0 0-126,1 0 0,-1 0 308,0 0-74,-7 0 0,4 2 77,-9 4-43,1-4 1,-14 13 163,-3-3 0,-7-2-153,-5 1 1,-2 1-62,-4 5 0,-9 6-145,3 0 1,-3 0 90,3-5 0,2-3 226,4-3 1,4 1-44,8-7 0,6 6-32,-1-7-158,8 1-79,-4 2 0,22-6 78,3 4 1,12-5-149,0-1 1,4-5-77,1-1 0,1-6 79,0 7 0,-3-1 64,-3 6 1,-4-6-28,-7 0 242,-1 0 0,-5 6-60,-1 0 151,-7 0 1,2 0-4,-12 0 1,2 6 152,-7 0 1,-1 6-27,-5-7 1,-1 9-55,1-3 1,2-1-63,3 2-194,-3-1-469,5 6 215,0 1 0,5-3-197,10-3 1,-1 1 192,8-7 1,-1 0-357,7-6 581,-1 7 1,0-5-161,1 4 1,-9-2 358,-3 2 229,4-4 116,-8 13 1,0-5-79,-8 7 0,-10-5 230,-1-1 0,-2 7-260,-10 5 0,6 0 13,-6-6 0,8 0-378,-2 1 0,5-1 63,7 0 0,-3 1-82,9-1 1,-7 0-73,6 1 0,0-1-205,6 0 0,0-5 32,0 0 0,0-1-84,0 6 1,6 1 73,0-1 1,6-5-109,-7-1 160,9 1-32,-5 5 217,9 0 1,-1-5-30,0 0 0,-5-9 12,0 3 0,-1-4 10,6-2 0,1 0 10,-1 0 0,6-2 0,0-4 1,6 3 12,-6-9 1,6 2-25,-6-1 0,6-3-10,-6 9 1,0-7 133,-5 6 1,-3-7 36,-3 1 1,3 4 489,-3 3-246,-5-5-97,9 0 0,-14-1-86,3-1 1,-3 7 101,-2-7 1,0 6-155,0-5 1,0 5 267,0-6 681,0 8-404,0-11-673,0 13 0,0-7-6,0 3 0,2 4-129,4-4 1,-2 2-261,8-2 0,-7 4 205,7-3 0,-6 3-66,5 2 1,-5-2 14,6-4 1,-7 4-1055,7-4 272,-8 4 0,9 4-607,-7 4 1,6-2 1572,-7 8 0,9-9 0,-5 5 0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48:45.0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433 1 12483,'-19'0'0,"-2"0"0,-2 0 0,2 0 0,-1 2 0,1 3 0,-4 7 0,0 3 828,0 3-964,-5-1 1,3 0 100,-8 1 0,6-1-77,0 0 0,8 0-962,-2 1 0,10-9-677,1-3-91,8 4 1128,-3-8 714,7-10 0,0-11 0,0-16 0</inkml:trace>
</inkml:ink>
</file>

<file path=ppt/ink/ink2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44:48.8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7880,'0'-9'1388,"8"1"-1074,4 8 0,3-2-44,2-4 0,3 4 128,3-3 1,-4 3 199,4 2 1,2 0-365,-2 0 0,0 0-265,-5 0 0,-1 0-645,0 0 683,1 7-1748,-9-5 1226,7 14 1,-14-7 52,3 9 0,-12 1-659,-11 4 1121,-7-4 0,-17 14 0,-2-6 0</inkml:trace>
</inkml:ink>
</file>

<file path=ppt/ink/ink2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44:49.0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1 7880,'-27'27'337,"4"-4"1,10-2 543,1 2 0,6-4-598,-5 5 0,7-5-69,-2-2 1,4 6 129,2 0 0,0 0-130,0-5 1,0-1-888,0 0 390,0 1-77,0-1 1,0-5-437,0-1 1,6-5 482,0 6 1,7-9-302,-1 3 1,-3-6-289,3-6 902,-1-3 0,7-16 0,-1-2 0</inkml:trace>
</inkml:ink>
</file>

<file path=ppt/ink/ink2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44:49.4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0 295 7880,'0'-18'-3,"0"1"162,0 0 1,0-1 172,0 1 0,0 6 202,0-1 1,6 6-172,0-5 0,7 5 76,-1-6 1,11 3-328,6-3 1,5-3 43,7 3 1,3-1-503,8 1 0,6-3 196,0 3 0,1-1-114,-1 1 1,-6-1 31,0 7 1,0 0-169,-6 6 0,-3 0 451,-3 0 1,-5 0-140,-6 0 1,-2 6 490,-4 0 0,-2 5-182,8-5 1,-8 6 259,2-7 0,-4 7-146,-1-6 1,5 7-26,0-1 0,0-3-125,-6 3 0,1-6-189,-1 5 0,0-5 5,1 6 1,-1-7 15,0 7 1,-1-6-232,-5 5 51,5-7 186,-14 11 63,5-5 0,-7 2 0,-2-1 338,-3 3 0,-1 1-141,-11 2 0,3 1 39,-9-1 1,4 6 6,1 0 1,-5 0-92,0-5 1,0 5-411,6 0 1,-6 0 139,0-6 0,-1 1-216,7-1 1,0 0-561,-1 1 62,1-1 1,0 0 147,-1 1 1,1-9-264,0-3 1,-1 2 11,1-2 0,-6-1 341,0-5 1,-8 0-124,2 0 1,-4-7 630,-1-5 0,-9-11 0,-1-4 0</inkml:trace>
</inkml:ink>
</file>

<file path=ppt/ink/ink2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44:49.7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0 7865,'-17'0'882,"7"0"1,3 2-608,7 4 0,0-2-60,0 7 0,-2 7 235,-4 5 0,2 2-150,-7-2 0,5 2-271,-6 4 0,7 2-130,-7-8 1,2 6-433,-1-6 0,-3 6-355,9-6-1007,-9 0 604,12-6 958,-6-7 1,10-3 332,4-7 0,4-7 0,7-5 0,0 3 0,1-3 0,-7 8 223,1-2 379,-1 4 1501,7 2-924,-9 0-621,7 8 1,-14-4-164,3 8 0,-3-7 119,-2 7-299,0-8-316,0 3 0,0-5-650,0 4-124,0-4-1063,0 6 1088,0-8 0,8-2 850,4-4 0,3-11 0,2-10 0</inkml:trace>
</inkml:ink>
</file>

<file path=ppt/ink/ink2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44:50.0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18 7880,'12'-6'-1,"-1"1"0,-5-1 476,6 6 180,-9 0 1,5 7-197,-8 5 1,0-2-127,0 1 1,-6 1 194,1 5 1,-9 6-197,2 0 0,-3 2-282,-2-2 0,-1-3-16,1 3 0,0 2-287,-1-2 0,1 0-55,0-6 0,5 1 130,1-1-988,7 0 391,-4 1 663,8-1 1,2-5 121,4-1 1,3-7 177,9 2 1,-1-2-124,0 1 0,7-3-27,-1 4 1,6-6-366,-6-6 0,6 4 160,-6-3 0,6-5 167,-6-1 0,7-5 0,-3-1 0</inkml:trace>
</inkml:ink>
</file>

<file path=ppt/ink/ink2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44:51.1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451 0 10229,'0'18'1798,"0"-1"-1405,0 0 0,-6-5 137,1 0-539,-1-1 1,6 6-285,0 1 0,7-7 69,5 1 1,3-6-298,3 5 0,-1-7-33,0 2 345,1-4 0,-7 4-344,1-1 248,-1 1 0,1-6 667,0 0-312,-9 8 1,5-4 464,-8 7 1,-6-5-245,1 6 1,-9-7 181,3 7 0,-5-2-28,-1 1 1,-3 4 58,-3-3 1,-2 3-303,-4 3 0,-3-1-308,3 0 1,4-1-429,2-5 0,3 3 124,3-8-68,0-1 117,-1-5 391,9 0-92,1 0 1,8-7 99,0-5 0,0 3-14,0-3 0,8 2 44,3-1 0,5-3-207,1 9 1,2-7 107,4 6 0,-3 0 75,3 6-51,-4 0 44,-2 0 0,1 0-9,-1 0 1,-5 0 31,-1 0 1,-7 2 433,2 4-346,-4 4 0,-2 7-19,0 0 0,0-5-434,0 0 0,-8-1 173,-3 6 0,-7 3-612,-5 3 1,-4-4 338,-8 4 1,1 2-187,-1-2 0,-5 2 168,-1-2 0,1-9 190,5 3 1,8-3 352,4 3 0,4-5 397,1-1 1,1-7 1219,0 2-878,7-4 500,2 5-414,8-5-705,0 6 1,14-8-84,3 0 1,14 0-95,4 0 0,7 0-84,10 0 1,-6 0-315,1 0 1,-7-6-156,6 1 1,-13-1 211,2 6 1,-10 0-58,4 0 1,-14 0-196,2 0 169,-11 0 193,2-8 51,-8-2 0,-8-7-112,-3 0 0,-5 7-153,-1 4 1,-6 3 567,0-3 1,5 4-55,7-4 248,-1 4-296,-5 2 1,7 2 216,4 4 1,4 3 6,2 9 1,0-1 165,0 0 0,0 8-183,0 4 1,-2 4 40,-3 2 0,3-6-11,-4 0 0,4-1-135,2 7 1,-2-6-136,-4 0 0,4-2-21,-3 2 0,-3 2-151,2-8 0,-2 0 17,3-6-297,3 0 108,-14 1-151,14-1 517,-13-7-73,5-3 1,-7-7 165,0 0 1,5-1 144,1-5 0,-1 2 305,-5-8 1,7 7-57,4-7 1,-1 6 347,1-5 1,0-1-453,6-5 0,2 5-93,4 1 1,3-1-450,9-5 1,7-1 121,4 1 0,5 0-21,7-1 0,-5 7-184,5-1 0,-1 8-293,-5-1 0,3-3-170,-9 2 1,-4 0-1939,-2 6 2590,-3 8 0,-11 2 0,-1 7 0</inkml:trace>
</inkml:ink>
</file>

<file path=ppt/ink/ink2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44:18.0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8019,'17'0'-168,"-5"2"168,-1 3 1083,1-3-663,-2 6 0,5-2 90,-3 0 1,-3-1 636,3-5-889,-1 8 0,1-6-182,-1 4 0,-5-4-165,6-2 159,-8 0-246,3 7-1192,-7-5 199,8 6 174,-6 0 0,4 3 300,-12 12 695,-4-3 0,-15 12 0,-2-5 0</inkml:trace>
</inkml:ink>
</file>

<file path=ppt/ink/ink2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44:18.8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172 1 8019,'0'9'336,"0"-1"-30,0-8 1240,0 0-1523,0 8 0,0 1 84,0 9 0,-2-1-132,-4 0 1,4-5 184,-3 0-239,-5-1-481,8 6 255,-6-7 1,10-2-143,4-8 0,11-2 145,12-4 1,4-4-43,2-7 0,-1-6 212,1 0 1,4 2 11,-5 9 1,3-3-6,-14 3 1,0 4 15,-6 3 0,-5 3 130,-1 2 1,-7 2 69,2 3 0,-6 7 43,-6 11 0,-3-2-67,-9 8 1,-1-2 92,-4 2 1,-4 4-117,-8-4 0,6 2 101,1-3 0,4-1-31,-4-4 0,6-5 156,-1-1 0,4 0 71,2-5-223,7-4-53,-5-1 1,13-5-347,-4 4 155,4-4-43,2 6 1,2-8-109,4 0 1,3-2 178,9-4 1,-1 4 16,0-4 1,1-1-35,-1 1 217,8 0-179,-6 6 1,1 0 603,-9 0-260,1 0 29,-3 0 1,5 2 266,-8 4 0,-1-2-159,-5 7 0,6 1 124,0 5 1,0 6-115,-6 0 1,0 0-120,0-5 1,-6-1-125,0 0 0,0 1-107,6-1 0,0-5-161,0-1 142,0-7 1,2 6-413,4-5 236,-4-3 41,13 6 0,-11-8-80,8 0 0,-1-6 87,7 1 1,-7-7 35,1 6 0,-6-5-46,5 5 1,-5-6-291,5 7-34,-7-9 189,4 4-156,-8 1-60,0 1 270,0 8 0,-2 0-17,-4 0 1,-3 0 24,-9 0 1,-1 0 9,-4 0 0,-4 8 82,-8 3 0,1 5 150,-1 1 0,0 6 711,1 0-428,-1 0-32,0-5 0,3-1 229,3 0 1,-2 1-242,8-1 0,0 0 97,5 1 1,9-7 262,3 1-156,-4-8-545,8 11 1,-3-11-69,10 8 0,1-7-162,12 7 198,3-8 9,13 3 0,7-5-231,-1 4 364,8-4-125,-3 6 0,5-8 3,-4 0 1,2 0-110,-7 0 0,1-2-168,-2-4 1,-3 4-448,3-4 1,-9 4 322,-2 2 1,-8-1-936,2-5 678,4 4 307,-15-6 1,11 0-93,-11-3 0,1-1 481,-1-5 0,3 3 0,-5-11 0</inkml:trace>
</inkml:ink>
</file>

<file path=ppt/ink/ink2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44:19.0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7958,'9'0'1217,"-1"0"-466,0 0-315,-6 7 1,5-3 582,-7 8 474,8-8-917,-6 11-697,13-5 0,-13 1-1527,4 1 925,4-8 469,-8 11-1049,5-13 0,-7 8 245,0-5 1058,0-3 0,8-2 0,2-9 0</inkml:trace>
</inkml:ink>
</file>

<file path=ppt/ink/ink2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44:19.3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278 0 7958,'17'0'-863,"1"0"1,-7 0 463,1 0 1616,-1 8-739,-1-6 0,3 13 48,-7-3 1,0-3-80,-6 3 1,0-1-60,0 7 0,0 1 163,0 4 0,-2-2-329,-4 8 1,2 0-127,-7 6 0,-3-1-162,-9 1 0,2 0-24,-8-1 1,6 1-280,-6 0 1,6-8 187,-6-4 1,8-6-237,-2-5 0,4-5 141,1-7 0,1-1 94,0-5 0,1-4 129,5-7 0,-3-6 2,8 0 1,1-1 27,5 7 0,9 0-57,9-1 1,1 3 13,10 3 1,0-1 63,5 7 0,1 0-2,0 6 0,-1 0-208,1 0 150,0 8 11,-1 2 0,-5 1-24,0 1 1,-8-1-163,2 7 1,-3-1-591,-3 0 827,-7 8 0,-3-5 0,-7 5 0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48:45.1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52 8068,'9'-7'2827,"-3"-5"-855,-4 5-568,-2-1-557,0 0 497,0 6-409,0-5-1434,0 7 0,6 2-362,0 3 0,5 5-741,-5 7 1,13 2 1601,-2 4 0,20 4 0,-1 8 0</inkml:trace>
</inkml:ink>
</file>

<file path=ppt/ink/ink2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44:24.7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7925,'0'-11'642,"0"-1"-79,0 8-210,0-3 432,0 7 71,0 0-577,8 0-294,-6 0 43,13 0 0,-11 0-285,8 0-285,-8 0 0,5 0 89,-3 0-50,-4 0 0,11 2-57,-7 3 1,2-1 559,-2 8 0,-4-1 0,5 7 0</inkml:trace>
</inkml:ink>
</file>

<file path=ppt/ink/ink2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44:24.8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 7925,'-10'17'191,"3"-5"137,7-1 1,0-5 162,0 6 194,0-9-138,0 5 312,0 0-687,7-6 266,-5 5-805,14-7 1,-12 0-189,7 0 0,-5-5 555,5-1 0,1-15 0,5 1 0</inkml:trace>
</inkml:ink>
</file>

<file path=ppt/ink/ink2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44:54.2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537 260 8249,'-17'-10'-152,"7"3"1,-5 1-108,3 0 1,-3 0 180,-2 6 0,-3 0-48,-3 0 1,4 0-43,-4 0 0,-2 2 178,2 4 1,0-4 22,5 4 0,-5 2-9,0-3 0,6 1-2,5-6 0,1 6 17,-7 0 0,7-1 18,-1-5-56,1 0 0,-5-1 8,5-5-106,-5 4 119,7-14 0,-3 14-23,1-3 360,7-5 53,-12 8 0,14-7 380,-3 3 370,-5 4-710,8-6 0,-8 8 476,5 0-729,3 0 243,-6 0-335,8 0 25,0-8 1,8 6-341,3-3 1,5 3 98,1 2 0,2 0-8,4 0 0,4 0 153,8 0 0,2-6-10,3 0 1,-1 0 30,7 6 0,0-5 5,6-1 0,6-2-103,0 2 1,9-1 25,2-5 1,1-3-168,5 3 0,-4 4 158,-2 3 1,1-3-126,-1 2 0,-2 0 159,-3 6 1,-4 0-3,-8 0 1,0 2 107,0 4 1,-2-4-147,-4 4 1,6-2 447,0 1 0,0-3-225,6 4 0,1-4-122,-1-2 1,8 0-66,-3 0 1,3 0-137,-3 0 0,7-2 95,-1-4 1,-5 4-143,5-3 0,-6-3 117,1 2 1,-6 0 0,-12 6 1,2 0 118,-7 0 1,-3 0-58,-9 0 1,2 0 219,-8 0 0,-6 2 305,-5 4-201,-1-4 1,1 6 60,-1-8-80,-7 0-281,4 0 1,-6 0 333,4 0-464,-4 0 1,7 0-145,-3 0 0,-2 0-177,7 0 1,-5-2 53,6-4 0,-3 2-662,3-7 303,3 7 252,-5-12 0,0 13-981,-5-9 1458,-3 8 0,-9-11 0,-3 5 0</inkml:trace>
</inkml:ink>
</file>

<file path=ppt/ink/ink2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44:52.2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8035,'10'0'1171,"-2"0"-588,-8 0 365,0 0-422,7 0-144,3 0-195,0 0 0,11 0-52,-4 0 1,12-6 1,0 0 0,4 0-113,1 6 1,7 0 39,-1 0 1,1 0-168,-7 0 0,1 2 86,0 4 1,-3 4-132,-3 7 0,-4 6 76,-7 0 1,-3 6 103,-3-6 0,-5 6 49,-7-6 0,0 8-73,0-2 1,-2-2 1,-3 2 1,-5-8-136,-7 2 1,-1-4-225,1-1 1,5-3-473,1-3-553,-1-5 382,-5-7 1,7-9-30,5-9 1021,3-7 0,2-25 0,0-4 0</inkml:trace>
</inkml:ink>
</file>

<file path=ppt/ink/ink2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44:52.4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52 7991,'8'-17'1476,"-6"0"-747,6 7-99,-8 2 326,0 8-721,0 0 1,-2 10-45,-4 7 0,2 3 15,-7 9 1,5-1-29,-6 7 1,1 2-209,-7 3 0,3-3 130,3 3 1,-3-1-2220,3 1 2119,-3-3 0,-2 13 0,-1-6 0</inkml:trace>
</inkml:ink>
</file>

<file path=ppt/ink/ink2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44:52.7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191 0 7991,'-18'0'-264,"1"0"0,0 0-53,-1 0 668,1 8 1,0 0 30,-1 3 0,3 4 4,3-3 1,-1 3-117,7 3 1,-5 5 78,5 0 1,0 2-105,6-2 1,2-2-11,4 8 1,3 0 144,9 6 0,7-6-140,4 0 0,11-2 113,6 1 0,10-4-184,2-13 1,13 3-212,-1-9 0,8 1-312,-2-6 1,3 0-295,-10 0 0,4-6 259,-9 1 0,3-9-765,2 3 1154,1-5 0,-7 3 0,1-5 0,1-3 0,3 2 0,1 3 0</inkml:trace>
</inkml:ink>
</file>

<file path=ppt/ink/ink2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44:55.3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1 173 8197,'0'-17'522,"2"2"-150,3 3 1,-1-3-60,8 3 0,-1 3-79,7-3 1,-1 0-134,0-5 1,1 6-147,-1-1 1,0 6 98,1-5 1,5 7 27,0-2 1,0 4-104,-6 2 1,1 0 67,-1 0 1,0 14 48,1 3 1,-3 10 15,-3-4 0,-3 14 158,-3-3 1,-4 5-99,4-5 1,-4 3 27,-2 3 1,-6-3-181,0 4 1,-7 1-167,1-2 0,-3-1-275,-3-10 1,1 2 229,0-8 1,-1 4-293,1-10 213,0 4 1,-1-13-52,1 3 1,2-5 10,3-12 1,-3-3-51,3-9 0,4-1 243,3-4 0,-3-2 159,2-4 1,0 4-53,6 8-124,0-1 442,0 9-47,0 1 1,6 12 112,0 8 1,5 1-44,-5 16 1,6 0 130,-6 5 0,5 7-145,-5-1 1,0 1-12,-6-7 1,5-5-237,1 0 1,2-6 105,-2 6 0,-4-8-780,3 3 0,-1-11-630,2-1-617,-4-9 1350,6 5 0,-8-10-55,0-4 0,5-11 556,1-12 0,8-11 0,-5-5 0</inkml:trace>
</inkml:ink>
</file>

<file path=ppt/ink/ink2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44:56.1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8110,'17'0'1768,"1"0"-1161,-9 0-449,7 8 198,-14-6 0,5 13-118,-7-3 0,0 3 128,0 2 0,0 3-194,0 3 1,-5 4-131,-1 7 0,-6-5 80,6 0 0,1-8-241,5 3 1,0-5 22,0-2 0,2-1-91,3-5 1,5 3-233,7-9 1,1 1 184,-1-6 1,6 0-4,0 0 0,8 0 131,-2 0 1,-4 0-3,-2 0 0,2-6-67,-2 1 0,-5-1-132,-7 6 119,1 0-19,-3 0 214,-1 7 1,-8 3-103,0 7 1,-8 7 167,-3-1 0,-7 6 14,-5-6 1,-2 7 129,-4-1 0,4-4-62,8-1 1,0-5 123,-1-2 0,9-5 128,3-1-198,4-7 1,4 10-380,4-9 0,3 1 95,9-6 0,-1 0-153,0 0 0,3-2-5,3-4 0,-4 4 10,4-3 0,2 1 70,-2-2 1,-5 4-121,-7-4 171,1 4 0,-1 2 44,1 0 1,-8 2 137,1 4 0,-3-2-97,-2 8 1,-2-1 161,-3 6 1,-7 1-2,-11-1 0,4 8-111,-4 4 1,-2-2 11,1 2 1,-6-2 6,1 2 1,-2 2 128,2-8 0,4 0 225,8-6 1,1-5 231,5-1-260,-5 1-460,14 5 0,-5 0-15,7 1 1,7-9-66,5-3 1,3 2 143,3-2 0,7-1-89,4-5 0,3-1-18,3-5 1,-8 2-326,-4-8 145,4 1 1,-8-5 88,4 5 1,-9-3-258,-3 9 311,-7-9 1,4 10-103,-8-7 102,0 7 348,0-12-202,0 14 231,-8-5 0,4 7 384,-7 0-407,7 0 0,-6 0 44,5 0 0,3 2-61,-4 3 0,4-1-50,2 8 0,0-1-36,0 7 0,0-1-107,0 0 1,0 3 48,0 3 0,6-4-134,0 4 1,-1-4-299,-5-1 1,0-1 185,0 0 0,2-5-875,4 0 393,-4-9 8,6 13 138,-8-14 341,0 5 1,-2-7 209,-4 0 0,2 0 0,-7 0 0,5 0 0,-6 0 0,1 0 0,-7-7 0,-37 5 0,-11-6 0</inkml:trace>
</inkml:ink>
</file>

<file path=ppt/ink/ink2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44:56.4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70 7484,'-15'11'0,"1"-1"0,5 0 0,1-1 1188,4 5-586,-6 1 1,8-3-165,-3-1 1,3-5 489,2 6-288,0-9-112,0 13-520,0-14-330,0 5 0,7-7-143,5 0 1,3 0-677,3 0 1,1-1 17,4-5 0,2-4 693,4-7 0,10-4 430,-5-8 0,-1 8 0,-4-8 0,-2 15 0,2 8 0,-4-1 195,-8 1 1,0-6 188,1 7 1,-7-1 1258,1 6 1502,-8 0-348,3-8-1482,-7 6-1196,0-6-1231,0 16-376,0-6 0,-2 6 1488,-3-8 0,26 23 0,0 6 0</inkml:trace>
</inkml:ink>
</file>

<file path=ppt/ink/ink2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45:13.41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105 1 8890,'0'11'1905,"0"1"1,0 5-1023,0 6 0,-6 8 381,0-2 1,-7 4-789,1 1 0,-1 1-324,1 0 1,-1-2-634,7-5 372,0 5 0,0-8-480,1 4 1,-1-4-626,6-8 1,2 1-2966,3-1 3103,-3 0 0,14-7 1076,-5-4 0,5-4 0,1-2 0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48:45.3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0 8068,'0'10'5408,"0"5"-4204,0-13-360,0 6 124,0-8-1087,0 0-1342,-8 8 1405,6-6-1248,-5 13 620,7-13-1152,0 6 1,7-8 1835,5 0 0,3-16 0,3-3 0</inkml:trace>
</inkml:ink>
</file>

<file path=ppt/ink/ink2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45:14.08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0 330 7764,'45'-35'-416,"-1"1"-52,-4-1 1,-3 0 395,3 1 1,-3 1 95,-2 4 0,-1 4 489,1 8 1,0 5-160,-1 1 0,1 7-43,0-2 1,-6-2-38,0 3 1,-8-1 67,2 6 1,-4 0-165,-2 0 1,7 0 12,-1 0 1,0 0-58,-6 0 19,0 0 1,1 0-131,-1 0 0,0 0 75,1 0 1,-7 0-41,1 0 12,-1 7-144,7 3 1,-1 6 41,0-5 1,-5 3-63,0-9 0,-9 9 21,3-3 1,2-1 93,-2 2 0,5-1-46,-5 6 1,0-5 65,-6 0 0,6-7 221,-1 7-174,1-1 1,-6 7 124,0-1 0,0-5 117,0-1-35,0 1 0,0 5 44,0 0-209,0 1 1,0-1-31,0 0 0,0 1-29,0-1 1,0 0-151,0 1 0,0-1 123,0 0 1,-2 1-141,-4-1 1,4 6 102,-3 0 1,3 2 22,2-2 0,-2-1 176,-4 7 1,2-1-59,-7 7 0,5 0 22,-6-1 1,7 3-28,-7 3 1,8-1 134,-2 7 0,-1-7-41,1 1 1,0 3 99,6-3 1,-2 0-270,-4-5 0,4 0-146,-3-1 1,3 3 237,2 3 1,-6 3-35,0 3 0,-5-4-402,5-7 1,-6 0 151,7-1 0,-9 1 125,2 0 0,-1-1 43,1 1 1,-3-6 10,3 0 1,3-2-1,-3 2 0,3 2 25,-3-8 0,-1 0-205,7-6 1,-6 0 179,7 1-1007,-1-9 339,-2 7 0,-2-14 0,-1 5 109,-1-7 1,7 0 10,-7 0 1,2-1 134,-1-5 1,-5-4-112,5-7 1,-5-2-64,-1-5 1,0-4-109,-1-13 640,1-3 0,-8-8 0,-2 0 0</inkml:trace>
</inkml:ink>
</file>

<file path=ppt/ink/ink2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45:14.9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295 0 8330,'-10'0'2291,"-5"0"-1676,13 0-221,-13 0 0,5 2-130,-7 4 0,5-2-249,1 8 0,5-7-197,-6 7-190,8-1 310,-3 7 1,7-7-259,0 1 74,0-8 0,7 3-202,5-7 1,11 0 72,6 0 0,2 0 60,-2 0 0,2 0 135,-8 0 125,7 0 0,-10 2 310,3 4-190,-12-4 0,-3 13 144,-8-3 1,-2 3 3,-4 3 1,-9-7 166,-8 1 0,-8-1-173,2 7 1,2-1-64,-2 0 0,2-5-197,-2 0 0,4-7 10,8 7-194,0-8 109,-1 3 63,9-7 0,1-1-112,8-5 1,0 2-140,0-8 0,8 1-115,3-7 1,11 7 137,1-1 0,6 8 238,-6-1 0,2 3-27,-2 2 0,-4 0 35,4 0 1,-9 2 53,-3 3 1,-7-1 280,2 8 0,-4-1-27,-2 7 1,-2 1 273,-4 4 0,-6-4-54,-11 5 0,-4-3-128,-7 2 1,5-4-314,0 4 0,6-5 67,-6-7 1,8 4 233,-2-3-298,11-4-428,-3 7 204,13-13 0,-4 8-226,12-5 0,5-3-162,12 4 1,2-4 209,4-2 0,4 0 49,-4 0 0,2 0 134,-2 0 1,2 0 4,-8 0 0,-6 2 145,-5 4 343,-9 3 0,3 9 80,-12-1 1,-5 0 526,-12 1 0,-4-1-7,-8 0 1,-2 1-355,-3-1 0,3 6 275,-3 0 1,5-5-280,6-7 0,4 1-36,8 5 1,6-1-30,-1-5-306,8 4 0,-4-5-91,8 7 0,0-5-194,0 0 1,8-3-293,4 3 1,-3 1 298,3-7 0,-1 7-461,7-1 1,-1-2-234,0 1 1,7-7-417,-1 2 1,6 2 323,-6-3 1,7 1-324,-1-6 1,4 0 1198,2 0 0,7 0 0,2 0 0</inkml:trace>
</inkml:ink>
</file>

<file path=ppt/ink/ink2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45:15.3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347 260 7699,'-18'10'1658,"-7"-2"207,-4-8 1,6 7-1511,6 5 1,5-4-758,7-2 1352,3 3-581,-6-7 1,10 12-256,4-9 0,3 7-417,9-6 1,1-1-53,4-5 1,-2 0 194,8 0 0,0 0-605,6 0 1,-1-7 176,1-5 1,-2-3-55,-4-3 1,-4-1 353,-8-4 0,-7-2 250,-5-4 0,-3-2 281,-2 8 1,-15-6 522,-8 6 0,-10-2 323,-7 2 0,-1 10-500,-11-5 1,4 12 1268,-10 1 0,10-3-1190,2 2 1,9 0-888,3 6 0,1 0-1690,10 0 1909,0 0 0,5 8 0,1 2 0</inkml:trace>
</inkml:ink>
</file>

<file path=ppt/ink/ink2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45:19.3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0 139 7330,'0'-9'-472,"0"1"472,0 8 0,0-8 31,0 6 1,2-5 4,4 7 1,-2-6 97,7 0-107,-7 0 300,12-1-58,-14 5-56,5-6 20,1 8 210,-6 0-126,6 0 158,-8 0-129,0 0-43,7 0-225,-5 0 1,8 0 10,-4 0 0,-2 0-103,7 0 126,-7 0-165,11 0 0,-5 0 55,7 0 1,-5 0-35,-1 0 38,1 0 1,5 0 33,1 0 0,-1 0 1,0 0 1,-5 0-10,-1 0 1,1 0 2,5 0 1,-5 0-16,-1 0 1,1 2 18,5 4-21,1-4 0,-1 5-10,0-7 0,1 0-33,-1 0 1,2-1 44,4-5 1,-3 4-33,3-4 0,-2 4-24,2 2 0,-4 0-11,4 0 1,2 0 17,-1 0 0,-1 0-4,-6 0 0,0 0-7,1 0 27,7 8 0,-2-4 25,0 7 1,0-7-29,-11 2 1,3-4-21,2-2 0,1 2 14,-1 3 0,-5-3 1,-1 4 1,1-4 23,5-2 0,0 0-4,1 0 1,-1-6 13,0 1 0,1-1 4,-1 6 1,6-2-12,0-4 0,0 4-9,-5-4 1,5 4 56,0 2 0,0 0-49,-6 0 1,1 0-1,-1 0 0,2 0 5,4 0 1,-3 0-1,3 0 1,-2 0-12,2 0 0,-4 0-3,4 0 1,2 0 0,-1 0 0,4-5 5,-4-1 0,-1 0-9,-6 6 1,0-2 48,1-4 1,-1 4 2,0-3 1,-5 3 36,-1 2 1,1 0 13,5 0 0,-5 0-67,-1 0 1,1 0 6,5 0 1,3 0 0,3 0 0,-4-6 10,4 0 1,2 0-107,-2 6 1,6-5 44,-6-1 0,2 0-107,-2 6 0,-3-2-21,3-4-94,-4 4 0,-2-5-261,1 7 97,-1 0 400,0 0 0,1 0 0,-1 0 0</inkml:trace>
</inkml:ink>
</file>

<file path=ppt/ink/ink2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44:57.3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17 8404,'0'-9'1485,"0"1"-259,0 8-95,0 0-307,8 0 0,-6 2 1128,3 4-808,-3-4-279,-2 13-648,0-5 1,0 1-195,0 1 1,0-6-194,0 5 1,2-5-928,4 6-427,-4-9 1,6 7-128,-8-4 70,0-4 1,5 7-22,1-3 951,8-4 0,-10 6 651,7-8 0,8 0 0,8 0 0</inkml:trace>
</inkml:ink>
</file>

<file path=ppt/ink/ink2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44:57.5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35 8051,'17'-9'0,"1"-5"0,-1 9 0,0-1 0,1 6 0,-7 0 686,1 0 1,-6 0 69,5 0 0,-5 0 231,5 0 1,-7 2 176,2 3-472,-4 5 0,-2 7-244,0 1 1,0-7-488,0 1 0,-6-1-458,0 7 0,-7-3-558,1-3 1,3 3 168,-3-3 0,1 3 886,-7 2 0,-30 47 0,-8 11 0</inkml:trace>
</inkml:ink>
</file>

<file path=ppt/ink/ink2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44:57.8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105 0 8051,'9'2'-480,"-3"4"939,-4-4 1,-2 7 43,0-3 1,0-2 160,0 8 0,-2-7-247,-4 7 0,-1-1-61,-5 7 1,-3-1-46,3 0 1,-3 1 116,-3-1 0,7 0-293,-1 1 1,8-1-167,-1 0 0,3-5-516,2 0 1,2-3 410,3 3 0,1-3-276,12-3 1,-3-4-156,14 4 1,0-4-388,5-2 1,1-8 476,0-3 0,-1 1 183,1-2 0,0 7 167,-1-7 1,-7 8 180,-4-2 0,-9 4 127,-3 2 0,1 0-100,5 0-31,1 0-106,-9 8-406,-1 2 462,-8 7 0,8 0 0,1 1 0</inkml:trace>
</inkml:ink>
</file>

<file path=ppt/ink/ink2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44:58.1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43 121 8052,'-17'0'2569,"7"0"-2252,-5 8 0,20-6-84,1 4 0,10-4-15,7-2 0,0-6-62,12 0 1,1-7-136,10 1 0,4-3-651,-3-3 518,3 9 1,-4-7-148,0 5 1,-9 1-408,-3-1 1,-1 7 45,-10-2 0,-5 4-135,-7 2 114,-7 0 1,-4 6 640,-12 0 0,-11 15 0,-4-2 0</inkml:trace>
</inkml:ink>
</file>

<file path=ppt/ink/ink2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44:58.3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35 8052,'-8'-10'-1198,"6"-5"3236,-6 13-1122,8-6-337,0 8-249,8 0 0,2 6 109,7 0 0,-5 7-45,-1-1 0,-5 3-80,5 2 1,-5 1-565,6-1 0,-8 0-172,1 1 0,3-1-486,-2 0 1,2-3-328,-3 3 1235,-3-3 0,6 11 0,-8-8 0</inkml:trace>
</inkml:ink>
</file>

<file path=ppt/ink/ink2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44:58.5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226 16 7952,'12'-10'1191,"-1"5"-716,-7 10 0,4 5-126,-8 7 0,2-5-169,3 0 0,-3-1-134,4 6 1,-6 1 79,-6-1 1,2 8-151,-7 4 1,-1-2-176,-5 2 0,-2-2-456,-4 2 0,-4 5-1093,-8 1 1748,0 0 0,-7 15 0,-2-6 0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48:45.5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108 122 8068,'0'-18'1667,"0"1"-833,0 0-507,0 0 1,0 5 334,0 1-485,0-1-121,0 2 762,0 3-498,0 7 0,0 4-587,0 7 1,0 12 177,0 23 1,0 10 582,0 19 0,0 8-85,0 15 0,0 1-378,1-41 1,-2 0 0,-2 0-1,-1 1 17,-2 4 1,0 1 0,1 1 0,0 2-439,0 5 0,-1 0 1,1 2-1,-2 0 390,-1 4 0,-1 0 0,1 3 0,1 1 0,-1 2 0,0 0 0,0 1 0</inkml:trace>
</inkml:ink>
</file>

<file path=ppt/ink/ink2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44:58.7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87 243 8052,'-25'0'0,"11"0"167,-3 0 1,9 0 843,-3 0-519,7 0-246,-4 0 0,16-2 102,3-4 1,12 2-128,6-7 0,12-1 0,5-5 0,12-6-128,5 0 0,10-1-208,3 7 1,3 0 185,-10-1 0,4 1-237,-9 0 0,3 7 74,2 4 1,-9-1 125,-8 1 1,-4 0-467,-13 6 1,1 0-271,-12 0 308,-9 8 0,-7 1-86,-8 9 0,-4-1 480,-8 0 0,-15 1 0,-17-1 0</inkml:trace>
</inkml:ink>
</file>

<file path=ppt/ink/ink2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44:58.8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8023,'8'10'0,"-6"5"435,4-3 1,-2-2-258,1 1 1781,-3-7-1364,14 11 1,-12-13-223,7 4 0,-5-4-626,5-2 1,1 0-710,5 0 1,1 0 538,-1 0 423,8-8 0,2-9 0,8-10 0</inkml:trace>
</inkml:ink>
</file>

<file path=ppt/ink/ink2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44:59.0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8020,'23'0'192,"0"0"1,6 6 376,-6-1 1,-6 7 813,-5-6-238,-1 7 1,-1-9 408,-4 8 484,-4-9-1733,-2 5 23,0 0-1461,0-6 896,0 5 237,0-7 0,7-15 0,3-4 0</inkml:trace>
</inkml:ink>
</file>

<file path=ppt/ink/ink2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44:59.4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7939,'17'0'787,"1"0"177,-1 0 1,0 0-293,1 0 0,-1 0 213,0 0 1,1 0-376,-1 0 1,-5 0-168,-1 0 0,-5 6-787,6 0 1,-7 2-155,7-3 0,-8-1-471,1 8 0,-3-1 341,-2 7 1,-2 1 727,-3 4 0,-5 4 0,-7 8 0</inkml:trace>
</inkml:ink>
</file>

<file path=ppt/ink/ink2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44:59.8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7939,'0'10'587,"0"5"-362,8-13 1,1 6-218,9-8 1,-1 0 37,0 0 0,1 0 32,-1 0 0,0 2-134,1 4 1,-1-4-226,0 4 0,1 3 145,-1 3 1,-5 3-92,-1 2 0,-7 1 50,2-1 0,-6 6 100,-6 0 0,-4 8 298,-7-2 1,-2-2 227,-4 2 0,3-8 302,-3 2 1,10-4 120,1-1 286,8-9-467,-3 7-599,7-14 1,7 5 108,5-7 0,3 0 19,3 0 1,-1 6 165,0 0 0,1 0 174,-1-6-326,0 7 0,-5 3 22,0 7 1,-9 1-28,3-1 1,-4 0-43,-2 1 1,0-1 243,0 0-655,-8 8 0,6-5 138,-3 3-1420,3-12 417,2-3 514,7-8 1,1-2 146,4-4 0,3-5-131,-3-12 1,3-4-33,2-8 0,3-7-234,3-4 1,-4-6 824,4-6 0,4-4 0,0-7 0</inkml:trace>
</inkml:ink>
</file>

<file path=ppt/ink/ink2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45:00.0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8290,'0'9'164,"0"7"1,0-12 318,0 7 0,2-5 894,4 6 1,-4-7-516,3 7 1,-1-2-384,2 1 0,-4 4-1104,4-3 1,2-2 126,-3 1 0,3-7-92,-2 2 0,-4 3 538,3 3 52,-3-4 0,-2 15 0,0-4 0</inkml:trace>
</inkml:ink>
</file>

<file path=ppt/ink/ink2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45:00.8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207 1 7939,'-16'11'0,"5"1"0,-3-6 617,9 5 963,-1-7-652,6 4-380,-8-1 301,6-5-136,-6 14-802,8-7 1,0 9 21,0-1 0,-2-5 53,-3-1 0,3 1 49,-4 5 1,4-5 149,2-1 1,0-5-788,0 6 1,2-9-278,4 3 1,3-4 341,9-2 0,7-2 179,4-4 1,3-3 66,3-9 1,0 3 170,-1 3 1,-7-1 204,-4 7-23,4 0 147,-7 6 1,-3 2 47,-11 4 0,-12 6 190,-6 11 1,-5-2-31,-6 8 1,2-2-133,-8 2 1,-6 7-17,-5-7 1,-1 8-51,7-8 0,-1 2-12,0-3 1,3 3 61,3-8 1,0 0 454,12-5-1553,-5-9 658,20 7 1,-3-14-357,10 4 0,13-6 318,11-6 0,11-4-221,6-7 1,10-8 46,2-4 1,6 2-8,-7-2 0,1 10 109,-6 1 0,-2 3 277,-4 9 0,-5 0-2,-12 6 1,-4 0 716,-8 0-170,-7 0 0,-3 8-287,-7 4 1,-2 3-4,-3 2 1,-7 1-170,-11-1 1,-4 8-309,-8 4 1,-1-2-63,-5 2 0,3-2-387,-8 2 1,7 3 369,-1-3 1,3-4-63,2-1 0,3-5 225,3-2 1,4-1-164,7-5 1,3-1 513,3-5 108,5-3 50,7 6-199,0-8 163,0-8-214,7 6 0,3-7 26,7 3 0,-5 4-67,0-4-107,-1-3 0,4 5 104,-3-8-261,3 8 1,-11-3-167,8 7-2,-8 0 255,3 0-38,-7 0 214,0 0 1,2-6 520,4 0-359,-4 0 1,8 1-60,-5-1 1,-1 0 314,8 6-312,-1-8 0,5 5 153,-5-9-130,5 8-20,-7-11-20,9 13 1,-7-6 73,1 8 473,-8 0 0,3 2-248,-7 4 1,0 3 588,0 9 0,0-1-227,0 0 1,-5 1 59,-1-1 1,0 6-626,6 0 1,-6-5-296,1-7 1,-1 1-60,6 5 0,0 0 140,0 1 1,0-1-689,0 0 0,0 1 34,0-1 0,0 8-438,0 4 0,0-2 319,0 2 1,-2 0-173,-4 5 0,2-5 232,-7 0 1,7-8-246,-2 3 0,4-11 912,2-1 0,-8-9 0,-1 5 0</inkml:trace>
</inkml:ink>
</file>

<file path=ppt/ink/ink2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45:01.3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7897,'0'-9'-1611,"0"-7"1611,0 14 0,0-5 0,0 7 0</inkml:trace>
</inkml:ink>
</file>

<file path=ppt/ink/ink2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45:01.5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35 7897,'10'-7'-30,"-3"5"0,-7-8 97,0 4 664,0 4-69,0-5-113,0 7 1,-2 0-150,-3 0 1,1 7-109,-8 5 0,3 3 74,-3 3-332,-3-1 0,13 0-201,-4 1 1,4-7-507,2 1 1,10-8 672,7 2 0,8-5 0,10-1 0</inkml:trace>
</inkml:ink>
</file>

<file path=ppt/ink/ink2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45:01.8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10233,'0'18'1848,"0"-7"-1293,0 1 0,0-6 684,0 5-849,0 1 0,0 5-306,0 0 0,0 1 165,0-1-505,0 0 0,0 1 205,0-1-2405,0-7 600,0 5-442,8-13 1642,-6 6 0,12-16-340,-9-3 996,9-13 0,-5-3 0,9-7 0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48:46.7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347 35 7987,'0'-10'2307,"0"1"-1086,0 3 764,0 4-1296,0-6-591,0 8 1,-2 0-320,-4 0 1,-5 10 223,-12 7 0,1 2-585,-6 10 1,-1 0 331,-6 6 1,1-7 208,-1 1 0,8-2-169,4 2-290,4-4 231,2 0 1,1-6 200,5 4 33,3-4 1,8-1 10,0-1 0,0-6 7,0 1-136,8-1 0,1 5-93,9-5 101,-1 5 1,0-7-4,0 9 1,-5-7-96,-1 1 0,-7-1 118,2 7 0,-4 1-22,-2 4 1,0-4 155,0 4 0,-6-4-135,0-1 1,-1 5 353,1 0 1,4 0 69,-4-6 0,6-2 50,6-3 0,-2 3-20,7-3 1,1 1 134,5-1 1,1 1-79,-1-7 0,0 6 499,0-7 206,1 9-300,-1-5-1148,-7 9 144,-3-1 1,-7 0-201,0 1 0,-2-3 37,-3-4 0,-5 5-464,-7-5 0,5 3 90,1-3 0,-1 3 239,-5-8 1,0-1-719,-1-5 1230,1 0 0,0 0 0,-1 0 0</inkml:trace>
</inkml:ink>
</file>

<file path=ppt/ink/ink2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45:02.5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347 1 7929,'11'0'1699,"1"0"-715,-8 0-436,11 7 1,-13-3 279,4 8-595,-4-1 0,-2 7-75,0-1 1,0 0 60,0 1 1,-8-3-620,-4-3 1,3 3-85,-3-3 0,-5 5-455,-6 6 1,-2-4 248,2 5 0,3 1-287,-3-2 1,-2 0 657,2-6 1,0 0 153,6 1 1,-1-1 779,1 0 0,7-5 468,5 0-131,-5-1 0,6 5-268,-7-5 0,7 4 387,-2-3 0,4-2-572,2 1 0,-2-5-163,-4 6 1,4-7-231,-3 7 0,3-6 313,2 5-1219,0-7-187,0 4 64,0-8 1,9-2 306,9-4 1,7-5-286,9-13 0,1 5 493,0-4 1,-6 4 293,0 1 1,-3 1 143,3 0 1,-4 7-128,-7 4 1,-7-1 1100,1 1-538,-8 0 383,3 14 1,-7 1-282,0 9 0,-5-1-76,-1 0 1,-8 1-142,3-1 0,-5-5-286,-1-1 0,6 1-207,-1 5 0,8-5 154,-2-1-1032,4-7 777,2 11 1,2-13-712,4 4 641,4-4 1,7 4-58,0 0 79,1-1 27,-1-5 228,-7 8-84,-3 2 1,-16 13 222,-9 0 1,-7 2 231,-9-2 0,-3 4 268,-3 8 0,3-6-53,-3 0 0,5-6 422,6 6 1,-2-8-433,8 2 0,8-10-49,9-1 0,4-6-394,2 5 0,0-5 44,0 6 0,15-7-55,9 7 0,6-6 43,5 5 0,2-7-4,3 2 1,2-4 21,5-2 0,1 0-177,-8 0 1,1-6-390,-7 0 0,-1-5-446,-4 5 1,-4-6-950,-8 7 1,1-7 151,-1 6 1662,-7 0 0,5-1 0,-5-3 0</inkml:trace>
</inkml:ink>
</file>

<file path=ppt/ink/ink2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45:03.0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17 7831,'0'-9'946,"0"1"223,0 8 1,0 2-448,0 4 1,-2 3 137,-4 9 1,3 7 13,-9 4 1,0 3-363,-5 3 1,6-2-501,-1-4 1,2 3-63,-1-3 0,1-4-28,4-1 1,4-5-295,-3-2-214,3 0 0,4-5-36,3 0 1,5-9-556,7 3 1,8-6 416,4-6 0,2-1 324,-2-5 1,4-1 446,-4 7 1,-2 0 21,2 6 1,-8 0-13,2 0 0,-10 8 123,-1 3 1,-8-1 430,1 2 0,-3 1-109,-2 10 0,-2-4 254,-3 5 1,1-5-391,-8-2 0,-1 6-79,-10 0 0,3 0-230,-3-5 1,4-3-63,2-3 0,-1 1-422,1-7 533,0 0 0,-1-6 217,1 0 1,7-2-197,5-4 0,-3-5 44,2-13 1,2 3-560,10-8 1,6 0 247,11-5 0,4-1-256,7 0 1,3 1-222,3-1 1,5-1-581,7-5 1,-6 3 506,0-9 0,-2 3 726,3-2 0,-5-4 0,-7 5 0</inkml:trace>
</inkml:ink>
</file>

<file path=ppt/ink/ink2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45:03.4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70 7831,'-6'-11'2125,"0"-1"-1724,0 8 1,6-5 44,0 3 156,0 4-157,0-6-130,0 0-399,0 6-295,0-5-521,0 7 625,8 0 30,-6 0 468,6 0 356,-8 0 1010,0 0-838,0 7-366,7 3 0,-5 7-249,4 1 1,-4 1-140,-2 4 0,6-2 34,0 8 1,5 0-137,-5 6 0,0 1 54,-6 5 0,6-1 9,-1 12 0,7-2-53,-6 14 0,1-1 39,-1 7 1,-4 5-246,4 0 0,-2 6 321,1-6 1,-3 19-6,4-1 1,-5-42 0,0 0 127,-1 41 1,-2-1 190,-4-10 0,4-12-671,-3-11 0,-3 2 149,2-3 1,0-7 22,6-9 200,0-12-291,0 3-387,0-12-332,0 5 120,0-16 0,2-1 628,4-8 0,-4-2-166,4-4 1,2-3-139,-3-9 0,1 1 138,-6 0 1,0-6-220,0 0 612,8-8 0,-6 4 0,5-8 0</inkml:trace>
</inkml:ink>
</file>

<file path=ppt/ink/ink2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45:03.6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226 1 7787,'10'0'5726,"-3"2"-2205,-7 3-2046,0-3 0,-2 12 123,-3-8-708,3 7 1,-16-1-984,1 11 1,-2-2-1389,-10 8 1481,-8 7 0,-15 9 0,-9 7 0</inkml:trace>
</inkml:ink>
</file>

<file path=ppt/ink/ink2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45:04.8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8898,'11'0'499,"1"0"0,-6 0-264,5 0 184,1 0 0,5 0 210,0 0-48,1 0 1,-1 0-135,0 0 0,1 0-540,-1 0 0,0 0-164,1 0 0,-1 0-142,0 0 1,-5 0 26,0 0 1,-7 0-961,7 0 695,-8 7 0,3 3 191,-7 7 1,0 1 445,0-1 0,-15 8 0,-4 2 0</inkml:trace>
</inkml:ink>
</file>

<file path=ppt/ink/ink2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45:05.2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17 122 8061,'-7'17'0,"5"1"0,-6-7 432,8 1 1,0-6-9,0 5 0,8-7-164,3 2 1,5-4-13,1-2 0,8 0 19,4 0 0,4-2-452,1-4 0,7-2 166,-1-3 1,7-10-423,-7 3 0,0-1 43,-5 7 0,-2-7-212,-4 8 1,2-9 257,-8 9 1,-6-3-574,-5 3 348,-9-5 577,5 14-37,-8-5 0,-8 7 37,-3 0 0,-5 2 115,-1 3 0,0 3-140,-1 4 1,7 3 452,-1-3 1,1 1-87,-7-1 0,3 3 36,3-3 0,-3 3-165,3 2 0,-3 1-44,-2-1 1,1 0-63,5 1 1,-5-1-65,5 0 1,-5 7-236,-1-1 0,0 0-75,-1-6 1,1 0-214,0 1 0,7-1 200,4 0 280,4-7 0,-5 5 0,-3-5 0</inkml:trace>
</inkml:ink>
</file>

<file path=ppt/ink/ink2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45:05.3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8061,'45'7'298,"-3"1"162,-7 4 1,-6 9-68,0-4 1,-8 10 104,2-4 0,-4 0 28,-2-5 1,-5-7 1067,0 1-1351,-1-1 1,6 5-18,1-5 0,-1-3-1509,0-8 755,1 0 443,7 0 0,2-10-2342,7-7 2427,9-8 0,1-10 0,8 1 0</inkml:trace>
</inkml:ink>
</file>

<file path=ppt/ink/ink2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45:05.9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7998,'11'0'663,"1"0"-166,-1 0-47,7 0 0,-1 0 243,0 0 0,1 0-216,-1 0 0,-5 0-117,-1 0 1,-5 0-328,6 0 1,-3 2-343,3 4 0,-3-4-1152,-3 4 934,-4-4 0,6 5-514,-8 5 1,0 5 390,0 6 650,-8-3 0,-9 12 0,-10-5 0</inkml:trace>
</inkml:ink>
</file>

<file path=ppt/ink/ink2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45:06.2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105 18 7998,'-10'8'6,"-3"-4"152,7 7 245,0-7-29,6 4-191,0-8 1,8 0 0,3 0 0,11-2-127,1-4 1,7-2 120,-1-3 0,-2 1-322,2 4 0,-8 4-14,2-3 0,-3 3 11,-3 2 0,-7 2 35,-5 3 1,-3 5-41,-2 7 1,-7 8 109,-5 4 1,-9-2-16,-2 2 1,-12 0 93,6 6 0,-11-2-55,11-5 0,-8 3 398,8-8 1,4-1-78,2-11 1,10 3 75,1-9 1,8 3-239,-1-2-286,3-4 1,11 5 163,9-7 0,9-7 36,13-5 0,4-9-197,8-2 0,0 0 19,0 5 1,-2 1-77,-3 0 1,-5-1-18,-7 1 1,-1 0-162,1-1 1,-8 9 36,-4 3 0,-6 2-777,-5-2 545,-4 4 572,-8-5 0,-16 14 0,-3 3 0</inkml:trace>
</inkml:ink>
</file>

<file path=ppt/ink/ink2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45:06.4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503 0 7998,'-15'12'52,"3"0"0,-1-7 392,7 7-23,0-8-327,6 11 0,6-5 110,0 7 0,7-5 50,-1-1 1,-2 1-50,1 5 0,-5 0 56,6 1 0,-9-1 112,3 0 0,-4 1-208,-2-1 1,-8 6-156,-3 0 0,-5 2 153,-1-2 1,-8 4-223,-4 8 1,-9-6-684,-3 0 1,-5 0 404,6 5 1,-7-7-470,7-3 1,-1-7 205,7-6 1,7-3-20,4-8 0,3-2 619,3-4 0,7-11 0,3-18 0,7-9 0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48:46.9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9056,'8'-18'2616,"2"9"1,13 1-2558,0 8-449,0 0 0,-6 2-514,1 4 1,-9 5 903,-3 12 0,-12 12 0,-3 9 0</inkml:trace>
</inkml:ink>
</file>

<file path=ppt/ink/ink2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45:06.6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7998,'24'0'98,"-1"0"1,6 6 169,-6 0 1,2 13 83,-2-2 1,-4 4 130,4-3 0,2 5 257,-2 0 1,6 6 172,-6-6 1,6 6-345,-6-6 1,8 0-553,-2-6 0,4 1 60,1-1 1,1-5-1678,0-1 842,7-7 231,2 4 1,3-8 526,-1 0 0,-8-16 0,5-3 0</inkml:trace>
</inkml:ink>
</file>

<file path=ppt/ink/ink2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45:07.0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8040,'10'0'0,"5"2"891,-3 4 1,1-2-199,-1 7 1,3-7-88,-3 2 0,-2 2-82,1-3 1,-7 3 110,2-2 0,2-2-269,-3 7-770,1-7-1197,-6 11 1384,0-5 1,0 2-1015,0-1-76,0-7-1251,0 11 2558,0-13 0,8 14 0,1-7 0</inkml:trace>
</inkml:ink>
</file>

<file path=ppt/ink/ink2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45:07.6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312 0 8040,'10'0'526,"-2"0"-728,-8 0 1643,0 0 0,-8 8-1398,-4 3 0,3 5-261,-3 1 1,-5 2-40,-6 4 1,0-1-261,5 7 1,-5 1 147,0 11 1,-2-10-164,2 3 1,4-3 286,-4 4 0,5-8 18,7-4 1,-3-4 207,9-2 0,-7-5 117,6 0 213,0-9 0,6 7 210,0-4 302,0-4-184,0 5 34,0-7 350,0 0-966,8 0 1,-6 2-122,4 4 1,-2-4-62,1 4 1,-1-4-248,8-2 0,-1 6 116,7-1 0,5 1-45,0-6 0,6 0 131,-6 0 1,0-6 27,-6 1 0,1-1 279,-1 6-60,0 0 0,-7 7 417,-4 5-318,-4 3 1,-2 9 183,0-1 1,-8 0-31,-4-6 1,-3 0 76,-2 1 0,7-7 370,4 1-122,-3-8-1018,7 3 63,-6 1-17,16-6 0,1 6 114,9-8 0,-1 0-76,0 0 1,-5 0-101,0 0 139,-1-8 1,1 6 38,-1-4 0,-7 6 66,2 6 0,-10-2 219,-2 8 1,-13 1 86,2 10 0,-7-2 84,1 8 0,-2-6 118,-4 6 0,4-8 308,8 3 1,2-5-320,3-2 0,-1-5 511,7-1-313,0-7-62,6 11-436,0-13 87,8 14-236,1-14 80,9 5 0,-1-1-168,0 0 0,-5 0 55,0-6 1,-1 0-41,6 0 0,3 0-556,3 0 0,-2 0 312,8 0 0,-2 0-935,2 0 1,9-2 69,-3-4 1269,3 4 0,5-13 0,1 5 0</inkml:trace>
</inkml:ink>
</file>

<file path=ppt/ink/ink2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45:07.8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174 0 7932,'19'0'2699,"-2"0"-2092,-11 0 0,-4 2 480,4 4 0,-4-2-483,-2 7 1,0-5 102,0 6 0,-4-7-1403,-8 7 0,-9 7 696,-19 10 0,-28 11 0,-13 5 0</inkml:trace>
</inkml:ink>
</file>

<file path=ppt/ink/ink2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45:08.6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0 121 7886,'18'-9'-40,"-7"-1"-1,1 4 41,-1 4 315,7-5 1,5 1 66,0 0 1,2-5 108,-2 5 1,-2-2-280,8 2 0,-2 4-183,2-3 1,4 3-30,-4 2 0,3 0 60,3 0 1,6 0-57,-1 0 1,8 0 86,-2 0 1,2 0-421,-1 0 1,9 0-24,-4 0 0,9-2-176,-3-4 1,6 4 166,-7-4 0,1 4 15,-6 2 1,-2-5 69,-4-1 1,-3 0 53,-9 6 0,-1 0 65,-4 0 49,-4 0 0,-8 0 335,1 0-320,-9 0 93,-1 0 0,-8 8 0,0-6 0,0 5 0</inkml:trace>
</inkml:ink>
</file>

<file path=ppt/ink/ink2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45:09.0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18 157 7843,'-10'0'356,"2"0"-488,8 0 0,8 0 197,4 0 1,3-6 42,2 0 1,8-1-86,4 1 0,4 2 79,2-8 1,1 7-75,5-7 1,-5 8 24,5-2 0,3 4-152,2 2 0,4 0 97,2 0 0,0 0-137,0 0 1,2-1 64,4-5 0,2 4 1,3-4 0,5 2-186,-5-2 0,-3 3 68,-2-9 0,-10 8-78,-2-2 0,-7-1 18,1 1 1,-11 0 250,-6 6 0,-4 0 0,-9-2 0,-4-4 0,-4 4 0,-18-5 0,-3 7 0</inkml:trace>
</inkml:ink>
</file>

<file path=ppt/ink/ink2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45:09.3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35 7899,'0'-9'1535,"0"-7"-1444,0 14 0,2-5 21,4 7 1,10 7 360,7 5 1,7 3-92,-1 3 0,4 1-222,2 4 1,7-2 29,4 8 1,2-6-1,-1 6 1,3 0-97,-4 6 0,-4-6-179,-1 0 0,-5-2-150,-1 1 0,-8 5 154,-4-4 1,-6 4-77,-5 1 0,-6 1 98,-12 0 0,-6 5-11,-11 1 0,-11 7-29,-13-2 0,-5 4-132,-5 2 0,-5 0-370,-7 0 1,3-2-248,8-4 1,-3-3 847,15-9 0,-6-5 0,11 0 0,3 2 0,1 2 0</inkml:trace>
</inkml:ink>
</file>

<file path=ppt/ink/ink2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45:10.6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137 35 7951,'9'-8'3076,"-1"6"-2900,-8-6 1,0 7 477,0-5-191,8 4 0,1-6-223,9 8 0,-1 0-32,0 0 1,1 6-328,-1 0 106,8-1 0,-6-5-55,4 0 1,3 6-319,-3 0 1,6 2-74,-6-3 1,-6-3 252,-5 4 0,-3-2-176,3 2 1,-5-2 256,-7 7 0,0-5 323,0 6 0,0-1 1,0 6 1,-7-5 330,-5 0 1,-3-1-226,-3 6 0,-1 1 140,-4-1 0,-2 0-136,-4 1 0,2-1-29,4 0 0,4 1-280,-4-1 1,9-5-330,3-1-332,7 1-104,-12 5 91,14 0 0,2-5 235,12 0 1,3-9-152,3 3 0,5-4 206,0-2 1,6 0 102,-6 0 0,6 0 291,-6 0 1,0 0 31,-6 0 0,1 6 22,-1 0 1,-5-1 16,-1-5 0,-7 2 150,2 4 1,2-2 111,-3 8 105,1-9-273,-6 13-57,0-7-250,0 9 1,0-7 28,0 1 0,-2-2-106,-4 1 0,-3 4 146,-9-3 0,-1 9-130,-4 2 1,-4 2 119,-8-2 0,1-1-20,-1 7 0,0-1 326,1 7 0,1 0-92,4-1 1,-2-5-8,8 0 0,-6-2 2,6 2 1,0-4 92,6-8 1,7-5-109,4 0-87,-3-1 0,7 1-6,-4-1 0,12-7-138,5 2 0,7-2-4,5 1 0,-2-3 58,8 4 1,0-6-75,5-6 1,7 3 19,-1-9 1,1 6-113,-7-5 1,-5 1 118,0-2 0,-8-1-78,2 7 1,-3-5 58,-3 5 0,-7-2-126,-5 2 274,5 4-144,-8-5 1,6 5 138,-8-4-151,0 4 0,0-7-123,0 3 0,-2 2 126,-4-8 1,4 7-330,-4-7 286,4 0 0,2-5 170,0 0 0,-5-1-183,-1 1 1,0 6 182,6-1 135,-8 0 1,5-3 138,-9 3 0,6-1 225,-5 7 0,1-1-199,-2 1 1,3 4 130,3-4 0,2-2 558,-7 3 366,7-1-416,-12 6-313,14 0-570,-5 0 80,7 0 1,0 7 142,0 5 0,0 5-1,0 6 0,0 1 118,0 10 1,0-3-91,0 10 1,0 3 90,0 2 1,0 2-516,0-2 0,0 4 162,0-3 1,0 1-1288,0-2 1,0 2 30,0-7 0,0-1-536,0-5 1,0-2 708,0-5 1039,7-10 0,3-3 0,7-5 0</inkml:trace>
</inkml:ink>
</file>

<file path=ppt/ink/ink2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45:11.0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156 104 7894,'6'-11'-845,"0"-1"1,7 6 1183,-1-5 0,3 1-124,3-2 0,1-1 151,4 7 0,-4-5 423,4 5-140,-3 0-222,-3 6-254,0 0 0,-1 2 58,-5 4 0,-3 3-14,-8 9 1,0 1-60,0 4 0,-8-2 71,-3 8 1,-7 0-148,-5 6 0,-4-1-97,-7 1 1,5 0-316,0-1 0,6 1-139,-6 0 1,6-6-469,-6 0 0,8-6 271,-2 6 666,3-1 0,-5 7 0,-2 0 0</inkml:trace>
</inkml:ink>
</file>

<file path=ppt/ink/ink2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45:11.2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105 0 7893,'-18'17'0,"-3"-5"-569,4 0 504,-4-9-22,19 13 1,-12-12 408,9 7 0,-1-5 448,6 6 0,2-7-114,3 7-480,-3-1 0,8 7-92,-4-1 0,-4 0-204,3 1 0,3-1-50,-2 0 0,0-5 155,-6 0 1,2-1-807,3 6 0,-3-5 211,4 0 1,-4-7-309,-2 7 918,0-8 0,8 3 0,1-7 0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48:55.5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18 8078,'0'-10'759,"0"3"405,0 7-762,0 7 1,0 5-18,0 11 1,0 6-1,0 11 0,0-4-368,0 5 0,-5 1 9,-1-2 1,0-1-379,6-10 1,0 3 212,0-3 1,0-2-394,0 2 1,0-8 65,0 2 0,0-9-862,0-3 496,8-7 348,-6 11 0,11-15 484,-7 0 0,0-7 0,1-18 0,3-2 0</inkml:trace>
</inkml:ink>
</file>

<file path=ppt/ink/ink2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45:11.8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1 295 7893,'9'-8'-467,"7"-1"-88,-5-9 1,7 1 554,5 0 0,4-1 0,7 1 0,3-6-260,3 0 421,5 0-166,-1 5 1,6 1-165,-4 0 0,-1-1 169,1 1 0,-2 7 0,2 5 0,3-3 0,-9 2 0,6 0 0,-5 6 0,-1 0 0,-5 0 0,-1 0 0,1 0 0,-8 0 0,-4 0 0,2 0 0,-2 0 0,0 0 0,-5 0 73,-1 0 1,0 0 178,1 0 1,-7 2-109,1 4 0,-6-4-26,5 4 0,-5-2 365,6 1-157,-9-3-147,13 14 0,-12-14-7,7 4-231,-7 3 0,10-5 88,-9 8 1,3-9-258,-2 3 199,-4 4-40,5-1 0,-5 7 35,4-5 1,-4 5 15,4-5 1,-4-1 174,-2 2 1,0-7-101,0 7 1,0-6-43,0 5 1,0-5-44,0 6 0,0-7-121,0 7 0,0-6 152,0 5 1,-2-1-19,-4 1 1,4 5 78,-4-5 1,4 5-76,2 1 1,-5 0 308,-1 1 1,-6-1 44,7 0 0,-7 7 41,6-1 1,-7 6-82,1-6 0,3 6-104,-3-6 0,2 6 11,-1-6 0,-3 7 2,9-1 0,-7-4-186,6-1 1,-7 1 32,1-2 1,-1 6 133,1-6 0,-3 0 52,3-6 0,-3 6 153,-3 0 1,1 0-116,0-5 1,5-1-15,1 0 1,-1 1 33,-5-1 0,-1-1 498,1-5-587,0 4 1,-1-7-6,1 4 0,6-3-581,-1-3-594,8-4-140,-11 6 0,5-8 440,-7 0 1,1-8-352,5-3 1,-10-11 122,3-1 894,-11-15 0,2 1 0,-7-15 0</inkml:trace>
</inkml:ink>
</file>

<file path=ppt/ink/ink2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45:12.2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17 7831,'10'-7'-1704,"5"5"1704,-5-6 0,7 8 27,1 0 1,-3 2 216,-3 4 0,-5 3 436,-7 9 1,0 5-281,0 0 1,0 6 242,0-6 0,-2 6-305,-3-6 0,1 6-148,-8-6 0,7 6-168,-7-6 0,8 0-293,-2-6 1,2-1-379,-1-5-818,3 5-414,-6-14 1518,8 5 0,0-8 363,0-5 0,8-6 0,3-11 0,5 2 0,1-8 0,8 0 0,2-6 0</inkml:trace>
</inkml:ink>
</file>

<file path=ppt/ink/ink2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45:12.4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105 70 7831,'0'-18'0,"0"9"-263,0-7 1,6 13-917,-1-9 1138,1 8 276,2-4 48,1 8 1,3 0-90,0 0 1,-3 2-32,3 4 1,1-2-14,-7 8 0,2 1 95,-3 10 0,-3-2 70,4 8 1,-4 2 141,-2 9 1,-2-3-188,-4 4 0,-3 3-69,-9 2 1,1-4-334,0-1 0,-1 1 151,1-1 1,6-7-1106,-1-5 0,0-8-331,-5 3 456,7-5 961,-5-10 0,5-1 0,-7-23 0,0-5 0</inkml:trace>
</inkml:ink>
</file>

<file path=ppt/ink/ink2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45:12.9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1 173 7831,'0'-25'0,"0"12"-263,0-4 1,2 3-328,3-3 1,-1 5 589,8 1 0,-6 1 0,5-2 0,1-1-3,5 7 1,0-1 88,1 1 1,-1 4 58,0-4 1,7 4-49,-1 2 1,-6 0 48,-5 0-147,-1 0 0,4 2-128,-3 4 1,-4-2-48,-8 7 0,-2 1 59,-4 5 1,-4 0-30,-7 1 0,0-1 146,-1 0 0,-1 1 188,-4-1 232,4 0 44,-6 1 1,9-7 8,5 1-184,3-8-216,8 3 1,2-7 133,4 0-420,3 8 0,9-6 128,-1 4 0,2-4-321,4-2 1,-3 0 98,3 0 1,-10 0 51,-1 0 0,-3 2 255,3 3 0,-4-1 0,-8 8 0,0-6 0,0 5 0,-10 1 0,-7 5 0,-2 6 304,-10 0 0,0 0-123,-6-5 1,8-3 1525,4-3 1,6 3-495,5-3 1,2-5 826,5-1-1073,3-4-549,-6 6 0,10-6-262,4 4 0,3-5 13,9-1 0,5 0-811,0 0 0,8-1 494,-2-5 1,3-4-1647,3-7 0,6 3 340,-1-3 1,8 3 1453,-2-9 0,-3-4 0,-1 0 0</inkml:trace>
</inkml:ink>
</file>

<file path=ppt/ink/ink2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45:27.0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6057,'12'0'0,"-1"0"0,1 8 0,5 1 0</inkml:trace>
</inkml:ink>
</file>

<file path=ppt/ink/ink2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45:28.4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382 70 8125,'0'-10'2491,"0"-5"-1977,0 13 1,0-7 450,0 3-633,8 4 0,1-6-66,9 8 0,-5 0 14,5 0 0,-5 0 112,10 0 0,-2 0-181,2 0 0,-1 0 0,6 0 0,-4 0-91,4 0 1,-6 6 118,1 0 0,4-1-318,2-5 0,-4 0 88,-2 0 1,-2-5-422,2-1 0,-9 0-356,3 6-325,-4 0 320,5-8-2,-9 6 109,-1-5 394,-8 7 1,0 2-125,0 3 0,-8-1 142,-3 8 1,-5-1 63,-1 7 1,-2-1 52,-4 0 1,3 1 175,-3-1 0,6 0-58,5 1 0,-3 5 156,3 0 0,-3 0-148,-2-6 0,5 7 131,1-1 0,1 2 218,-2-2 0,-3 2-96,3 4 1,3 3 158,-3-3 0,3 10-40,-3 1 1,-1 7 13,7-7 0,-8 6-202,3-5 1,1 1-10,-1-2 0,7-5-63,-2 0 0,2-2-321,-2-10 89,4 7 0,-5-10 81,7 3 1,0-10-43,0-1 113,0-8-20,0 3 4,0-7-996,0 0 0,5-7 941,1-5 1,6 3 39,-6-3 0,5 0-65,-5-5 0,7 0 50,-1-1 0,3 1-185,3 0 1,5-6 95,0 0 1,2-1 39,-2 7 1,2 0 24,4-1 0,4 3 89,-4 3 1,-2 3-85,1 3 0,-4 4 93,4-4 0,-4 4-12,4 2 0,-6 2 162,1 4 0,-6-2 330,-5 8-401,3-1 1,-7 6-23,3 1 0,-3 5-59,-8 0 1,0 0-10,0-6 1,-6 3 12,1 3 1,-9-4-12,2 4 1,-5-9-109,-6-3 1,4-1 62,-4 1 1,3-3 93,3-8 1,0 0-70,-1 0 1,1 0 239,0 0-222,-1-8-29,9-1 0,-5-3 4,9 1 0,-1-1-74,6-5 0,0-1-161,0 1 0,0 0-212,0-1 0,5 7 192,1-1 1,8 8 174,-3-1 1,-1 3 162,1 2 518,1 0-316,5 0 170,1 7-40,-1 3-86,-7 7 0,-1-7-78,-3-4-731,-4 3-395,6-7 462,-8 6 65,0-8-43,0 0 244,-8 0 1,4 0 84,-7 0 558,7-8-42,-12-1-311,14-9 0,-5 1-85,7 0 1,0 5 77,0 1 1,0 7 171,0-4-39,0 8-202,-8 0 330,6 0-217,-13 0 1,11 8 54,-8 3 0,3-1 140,-3 2 1,-3-1-319,3 6 0,-3-5-92,-3 0 0,7-7-204,-1 7 1,6-6-222,-5 5 1,5-7-1833,-5 2 1592,-1 3 0,-5-1-375,-1 4 0,1-3 573,0-3 0,-6-2 184,-1 8 0,-6-9 315,1 3 1,-4 2-25,-2-2 1,1-1-42,-1-5 1,0 6-24,1 0 1,-1 2 283,0-3 0,1 3 124,-1 4 0,6-3 280,0-3 1,8 2 5,-2 3 0,4 5 117,1-5 27,1-3 8,7 7 56,3-5-524,7 7 0,0-5 68,0 0 0,2-7-34,3 7 0,-1-2 125,8 1 1,-6 3-124,5-9 1,-5 9 90,5-3 0,1 5-119,5 1 0,-1-5-97,-5-1 1,11 1 14,-5 5 0,6-1-82,0-5 0,6-1-175,11-5 1,-1-3 13,7 4 0,0-4-257,6-2 0,6-8-184,0-3 1,2-5-444,-3-1 1,-3-6-86,4 0 0,-4-6 374,-2 6 1,0-6-504,0 6 1,-8-2 338,-3 2 1,-5 5 63,-1 1 1,-6 0 251,0 5 1,-8 3 459,2-3 0,0 6 0,-5-5 0,3 7 0,-4-12 0,10 7 0</inkml:trace>
</inkml:ink>
</file>

<file path=ppt/ink/ink2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45:28.70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87 7932,'0'-18'-601,"0"1"360,0 7 1131,0-5 64,0 5 61,0 1-362,8 1-134,-6 8 218,5 0-235,1 0 0,-4 10 121,8 7 0,-7 8-160,7 10 0,-8-1 225,1 1 0,-3 7-529,-2 5 0,0 1-471,0-2 0,0-4-176,0-7 1,0-2-509,0-4 0,0 2 49,0-8 1,6 0 946,0-6 0,7 0 0,-3 1 0</inkml:trace>
</inkml:ink>
</file>

<file path=ppt/ink/ink2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45:29.3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7985,'12'0'325,"0"0"1,-7 0 261,7 0-404,-1 0 0,7 0 174,-1 0 0,0 0 163,1 0 0,-1 8 128,0 3 0,1-1-199,-1 2 0,0-3-259,1 3 35,-1 3-125,0-5 1,-1 1-68,-5 1 1,3-6-357,-8 5-879,7-7 10,-11 11-3,6-5 1,-8 7 134,0 1 1,0-1 587,0 0 1,-8 1 471,-4-1 0,-11 0 0,-4 1 0</inkml:trace>
</inkml:ink>
</file>

<file path=ppt/ink/ink2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45:29.5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7904,'0'18'-187,"0"-1"0,0-5 84,0-1 203,0 1 76,0 5 0,0 0 40,0 1 0,0-7 107,0 1 0,0 1 23,0 10 1,0-3 264,0 3 0,0 2-123,0-2 1,0 8 60,0-2 1,0-2-282,0 2 0,0-6-43,0 6 0,0-6-178,0 6 0,0-8-73,0 2-455,0-4-88,0-2-874,0 1 378,0-9-298,0-1 691,8-8 0,0-10 238,3-7 0,5-2 44,-5-10 0,11-2 390,1-9 0,7 3 0,-3-5 0</inkml:trace>
</inkml:ink>
</file>

<file path=ppt/ink/ink2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45:30.3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1 191 8162,'9'-7'1314,"7"5"-747,-7-6 0,11 6-167,3-4 1,-2 3-116,8-9 0,-6 6-135,6-5 1,-6 7-191,6-2 0,-2-4-95,2-1 0,-2 3-336,-4 2 1,-4-1-283,4 1-478,-4-8 764,-1 12 0,-3-7-241,-3 3-120,-5 4 369,-7-6 304,0 8 155,-7 0 0,-3 0 0,-7 0 0,-1 0 0,7 0 0,-1 0 0,1 0 0,-7 0 209,1-7 1,6 5 477,-1-4 193,8-4-86,-4 8 171,8-5-192,0 7-486,0 0 1,0 7 48,0 5 0,0 3-111,0 3 0,-2 5-8,-3 0 0,3 8-153,-4-2 1,2-2-244,-2 2 0,4-6-137,-3 6 0,-3-6-414,2 6 1,-5-8 359,5 2 0,-8-4-171,3-2 0,-3 1-104,3-1 1,-5 0 182,5 1 1,1-3 686,-1-3-61,7 3 1,-10-5 195,9 7 1,-1-5-64,6-1 0,0-5 680,0 6-444,0-9-228,7 13 1,3-14-280,7 4 1,1-5 78,-1-1 0,6 0-651,0 0 258,8 0 82,-4 0 1,6 0-144,-4 0 0,2 0 129,-8 0 0,6 0 2,-6 0 1,-2 2 98,-10 4 0,3 4-14,-8 7 1,-1 0 313,-5 1 0,-2 1-87,-3 4 1,-1-2 445,-11 8 0,3-8 4,-9 3 1,4-5 173,1-2 0,9 0 110,3 1 17,-4-9-399,8 7-324,2-14 1,16 7-190,7-3 0,6-4 108,-6 4 1,8-4-317,-2-2 0,-2 0 133,2 0 0,-8 0 5,2 0 0,-10 6 121,-1-1 0,-8 3 46,1-2 0,-3-2 41,-2 7 0,-2 1 200,-3 5 0,-11 0-356,-7 1 1,-2-7 96,2 1 1,4-6-738,-4 5 1,3-5-86,3 6 0,6-9-1333,-1 3 2143,8-4 0,-11-10 0,5-1 0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48:56.0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0 243 9492,'18'-18'0,"-1"3"0,0 1 0,1 3 0,-1-3 0,2-1 1258,4-2-1201,-4-1 60,6 1 0,-2 2 69,0 3 0,2-3-97,-2 3 0,-3 3-174,3-3 1,-2 8 106,2-1-191,-4-5 0,6 8-147,-8-4 44,-7 4 88,5 2 143,-13 0 11,14 0 11,-14 0-63,5 8 1,-7-4 64,0 7 13,0-7 1,0 12-13,0-5 1,0-1 26,0 1 1,0-5-26,0 6 7,0-1 0,0 12 46,0 0 1,0 2 108,0-2 1,0 4 340,0 8 0,6 1-189,0 5 0,1 3 407,-1 8 0,-4-2-235,4-4 1,-4 4-299,-2-4 1,0 2 21,0-2 1,0-4-136,0-7 1,0-2 30,0-5 0,0-3-364,0-7 124,0-1 1,-6-6 24,0 1-37,1-8 0,3 4 88,-4-8 0,2-2-549,-8-4 0,-1-4 132,-10-7 0,4 0-45,-4-1 1,-4-5 88,-2 0 445,4-7 0,-15-5 0,3-9 0</inkml:trace>
</inkml:ink>
</file>

<file path=ppt/ink/ink2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45:31.4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0 122 8110,'8'-27'115,"-6"2"0,13 7 319,-3 1 0,-2 6 8,1-1 1,1 8 256,5-2 1,0 4-63,1 2 1,-7 0-209,1 0 0,-1 2 32,7 4 1,-3-2 341,-3 8-757,3-1-256,-5 6 0,-1 1-369,-3-1 0,-4-5 4,-2-1 1,0 1-697,0 5 1,-4 6 509,-7 0-1,-3 10-707,-15 2 1469,-7-1 0,-9 16 0,-7-5 0</inkml:trace>
</inkml:ink>
</file>

<file path=ppt/ink/ink2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45:32.3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0 694 8110,'0'11'20,"0"1"0,2 1 0,4 1 0,5-3 1,7-5 1492,5-4-1141,4-2 0,7 0 11,1 0 0,6-6-342,-1 1 0,2-9-204,-1 3 0,-5-5-289,5-1 1,-7-6 248,-5 0 1,0 5-19,-11 7 0,1-1-263,-13-5 0,-1 5 147,-5 1 0,-2 1 158,-3-2 0,-11 5-55,-7 7 0,-6 0 480,6 0 1,-8 4 45,2 7 0,3 3 240,-3 15 0,7-1-277,-1 7 1,10 7 88,1 5 1,8-3-263,-1 2 0,3-1 103,2 1 1,0 2-285,0-8 0,0-1 96,0-10 1,2 2-310,3-8 1,-1 4-384,8-10-330,-8 4 500,3-11 231,-7-1 1,0-3 96,0-12 0,-2-3 60,-3-9 0,-5-5 197,-7 0 1,-1-8-100,1 3 0,-6-5 560,0-2 0,6 0-137,5 1 0,6 5 33,-5 0 0,7 8-49,-2-2 0,4 9 171,2 3 0,2 5-188,4-6 1,-2 8-61,7-1 0,1 3-365,5 2 0,0-6 115,1 0 0,1-1-479,4 1 0,-2 2 128,8-8 0,0 1-31,6-7 0,5-1-61,1-4 0,7-4-301,-2-8 0,4-7 119,2-4 1,0-4 453,0-2 0,-6 0 130,1 0 0,-9 0 0,2 0 0,-9 7 106,-2 5 0,-13 3 473,1 3 311,-4 7 213,-3 2 914,-2 15-777,-8 2-604,0 8 0,-8 8-98,-4 4 0,3 9-171,-3 2 1,3 0 204,-3-6-400,4 8 1,8-5-173,0 3 1,4-10-113,8-1 0,7-8-385,16 2 0,7-6-302,4-6 0,6-4 40,6-7 0,-6 1-81,0 5 0,-8-3 283,-9 9 1,-2-1-344,-4 6 584,-4 0 1,-16 2-69,-3 3 1,-6 11 80,-6 7 1,-11 14 302,-12-3 0,-4 5 0,-1-5 0,-1 1 0,0 0 0,1-6 0,-1 0 0,8-8-54,4 2 0,6-4 40,5-2 0,-1 1 188,7-1 0,0 0 251,6 1 1,2 7-44,4 4 1,-2 2 135,7-3 1,1 11-238,5-4 1,-5 3-66,-1-3 0,-1-1-123,1 1 0,-3-6 51,-8 0 0,0-2-160,0 2 1,-2 2-33,-4-8 0,-3 6-175,-9-6 1,1-6 227,0-5 1,-1-7 92,1 7 0,0-8 322,-1 2 1,1-12-164,0-6 0,1-3 215,5-3 0,3-9 29,8-7 1,0-3 73,0-9 1,8 7-219,3-1 0,7 5-273,5 6 0,4-1-21,7 7 1,-5-1-183,0 7 0,0 6-465,6-1 0,-1 8-92,1-2 1,-2-1-262,-4 1 0,3 0 62,-3 6 875,-4 0 0,8 0 0,-6 0 0</inkml:trace>
</inkml:ink>
</file>

<file path=ppt/ink/ink2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45:33.1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260 139 7998,'10'-17'0,"-3"0"143,-7-1 1,0 7 101,0-1 0,-2 7 261,-3-7 0,-3 6-162,-4-5 1,-5 7 3,0-2 1,-1-2-114,-5 3 0,-2-1 0,2 6 1,-6 0 231,6 0 14,0 0-338,6 0 39,-1 0-177,9 0 69,1 0-279,8 0 904,0 0-650,8 0-56,-6 0-275,5 0 135,1 0 104,-6 0 386,6 0-71,-1 0 150,-5 0-300,14 0 0,-12 0 65,7 0 1,-7 2 163,2 3 210,3-3-397,1 14 0,2-14 175,-1 4-483,-7 3 99,4-7 1,-2 8-278,-1-5-563,1-3-1135,-6 6 224,0-8 440,8 0 1,-4 0-446,7 0 1801,1 0 0,5-8 0,0-1 0</inkml:trace>
</inkml:ink>
</file>

<file path=ppt/ink/ink2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45:33.7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884 0 10974,'0'23'784,"0"0"0,0 14-318,0-2 1,-7 11-121,-5 0 0,-5 6-106,-6 6 1,-4 5-613,-8 12 1,0-3-97,1 3 1,-9-4 43,-3-2 0,-4 1-305,-2-1 1,-6 0-256,1 1 0,5-11 372,5-7 0,5-3 179,1-15 0,1 1 489,11-18 0,4 3-131,2-15 32,-4 1 0,10-8 209,-1-4 1,3-3-2,9-9 0,0 1 265,6 0 1,0-6-243,0 0 0,10-6-284,7 6 1,8-8-219,10 2 1,7 2-137,5-2 0,3 2 137,2-2 1,7-2 165,5 8 0,1 0 182,-1 6 1,3-4-5,-3 3 1,1-1 166,-1 13 1,-4 0 269,-8 6 1,-6 2-181,0 4 1,-9 10 197,-3 7 0,-1 6 251,-10-6 0,-5 6-276,-7-6 1,-7 6-19,2-6 1,-4 6-202,-2-6 1,-2 0-315,-4-6 0,2 6 177,-7 0 1,-1 0-58,-5-5 0,-6-3 135,0-3 0,-3 1-24,3-7 0,2 0 348,-8-6 1,8 0-171,-2 0 0,6-2 477,5-4 0,-1-4-365,7-7 0,0-8-267,6-4 0,2 2-280,4-2 1,3 2-376,9-2 1,7-3-159,4 3 0,11 2-838,6-2 1,4 8-921,2-2 2389,-7 3 0,12 3 0,-3 0 0</inkml:trace>
</inkml:ink>
</file>

<file path=ppt/ink/ink2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45:34.3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607 226 7930,'10'-18'0,"-4"1"0,-4 0 39,-2-1 0,0 1 254,0 0 0,-2-1 63,-4 1 0,4 0-35,-4-1 1,2 7 131,-1-1 0,1 8 187,-8-1-350,1-5 0,-7 8-274,1-4 0,0 4 73,-1 2 0,-7 8-163,-4 4 1,-1 3 47,1 2 0,-6 8 14,0 4 0,7 4 102,-7 2 0,4 5 23,-4 1 0,1 7-32,-1-2 0,6-2 123,0 3 0,10-3 157,2 2 0,1 2-52,11-7 0,-1-1-266,6-5 0,0-2-52,0-5 1,7 3-294,5-8 1,9 0 268,2-5 0,8-9 110,-2-3 1,10-4-211,1-2 0,8-4-222,-2-7 0,2-3-1078,-1-15 1,3 2 637,-4-2 0,-4-3 277,-1 3 0,-7 2 266,-5-2 1,-4 8 312,-7-2 1,-7 9-108,1 3 272,-8 7 555,3-4 278,-7 8 1,0 8 33,0 3 0,0 7-435,0 5 0,0-2-490,0 8 0,0-6-249,0 6 1,0-6-315,0 6 1,2-6 215,4 6 1,-4-2-158,4 2 1,-4 2-274,-2-8 1,0 0-619,0-6 0,-8-5 1227,-4-1 0,-11 1 0,-4 5 0</inkml:trace>
</inkml:ink>
</file>

<file path=ppt/ink/ink2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45:34.4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0 191 7930,'12'-19'1832,"-1"-4"0,1 5-862,5 1 0,2 0-518,4 5-288,4-3 0,14 3 0,1 1 162,3-3 1,-1 6-370,2 3 0,2-3-391,-7 2 1,5 0 433,-6 6 0,8 8 0,-3 2 0</inkml:trace>
</inkml:ink>
</file>

<file path=ppt/ink/ink2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45:35.2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52 8006,'8'-10'505,"1"-3"-95,9 7 1,-7 0 938,1 6-419,-1-7-57,7 5-750,-1-6 58,0 8 1,-5 0-1141,0 0 819,-9 0 1,7 6-608,-4 0 0,-4 7 125,3-1 0,-3 3-213,-2 2 0,-5 3 355,-1 3 0,-8-4 480,3 4 0,-12 4 0,-4 0 0</inkml:trace>
</inkml:ink>
</file>

<file path=ppt/ink/ink2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45:35.7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1 8006,'-2'11'-286,"-3"1"-36,3-1 0,-6 7 577,8-1 1,0 0 132,0 1 1,0-5 94,0 5 0,0-5-143,0 10 1,0-4 112,0-1 1,6 1-182,0 4 1,-1-4 451,-5 5-371,0-5 0,0-2 102,0 0-574,0-7 287,0 5-424,0-13 0,0 8-5,0-4 1,-2-4-561,-3 4 566,3-5 1,-6-2-134,8-5 0,6-4-65,0-7 1,13-1-216,-2 1 1,10 0 282,-4-1 0,8 3 92,-2 3 1,-2-1 370,2 7 0,-2 0 142,2 6 1,2 2 178,-8 4 0,0 4-227,-6 7 1,0 0 137,1 1 0,-3-1 49,-3 0 0,1-5 208,-7 0 1,6-7 10,-7 7-534,9-8 0,1 2-340,8-12 1,14-6 135,-2-11 1,9-2-91,-4-4 0,8-4 30,-1 5 0,-5 2-167,-2 3 1,-5 6-43,-6 5 892,4 5-368,-14 7 0,0 2 505,-7 3 1,-8 11-128,1 7 1,-3 2 129,-2-2 0,-7-2-245,-5 8 1,-1-8 29,1 3 0,-5-5-193,-1-2 1,5-1-177,-10-5 1,7-1-1335,-7-5 1067,4-3 0,2 0-831,-1-7 0,7-9 315,-1 3 0,8-7 764,-1-5 0,10-12 0,5-9 0</inkml:trace>
</inkml:ink>
</file>

<file path=ppt/ink/ink2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45:36.5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137 52 7976,'-11'-1'0,"-1"-5"705,0 4-27,3-14 125,1 14-492,8-5 1,8 7 26,3 0 0,12 0-140,6 0 1,4 0-136,2 0 1,1-2-61,5-4 0,-5 4-287,5-4 1,-7 4-23,-5 2 0,2 0 71,-8 0 0,-5 2 3,-7 4 1,-7 4 52,2 7 0,-10 2 110,-2 4 0,-13-1-25,2 7 1,-14-1 224,-4 7 1,4-2 6,-9-4 0,7 2 192,-7-8 0,11 0 316,6-6-305,3-7 85,3 5-487,7-13-120,3 13 0,16-13-292,9 4 0,9-4 140,13-2 1,2-6-146,5 1 0,7-7 156,-8 6 1,2 0-52,-8 6 0,-9 0 353,4 0 1,-18 2-127,1 4 0,-13 4 124,1 7 1,-6 8 152,-6 4 1,-11-2 130,-12 2 0,-6 0-108,-5 5 0,0 1 56,-12 0 0,3-1-76,-8 1 1,5 0-19,5-1 0,-3 1 291,4 0 0,6-2-112,5-5 1,8 3-68,10-8 0,7 2-223,4-2 0,6-5-181,6-1 0,13-1 135,16-11 1,7 1-157,10-6 1,6-2 61,0-4 1,6-3-174,-7-9 1,1-7 15,-6-3 0,-2 1 8,-4-2 0,-3 6-38,-9-6 1,-7 6 177,-4-6 0,-9 2 48,-2-2 0,-9-4 6,3 4 0,-12-4 152,-5-1 0,-5 1-16,-1 4 1,0 4 167,-1 8 1,1 1 121,0 5-73,-1-5 243,1 14 16,0-5 76,7 7-452,2 0 1,8 2-1,0 3 1,0 13 32,0 11 0,6 11 90,0 6 1,0 6 0,-6 6 0,0 4-99,0 7 1,0 4 7,0-3 0,0 11-633,0-6 1,0 0-448,0 0 1,0-6 900,0-5 0,0-1 0,0-7 0,0-4 0,0-2 0,0-4 0</inkml:trace>
</inkml:ink>
</file>

<file path=ppt/ink/ink2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45:36.9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70 8267,'0'-18'651,"0"7"-80,0-1 20,0 8 0,2-5 387,4 3-570,3 4 0,9-6-69,-1 8 1,0 0 14,1 0 0,-1 2-142,0 4 0,-5 0-29,0 11 0,-9-3-312,3 9 1,-4 4 205,-2 2 1,0 3-695,0 3 0,-13 2-77,-5 3 1,-9-1-424,4 7 1,-8-6 446,2 7 1,-9-1 669,-2 6 0,-9 0 0,5 0 0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48:56.3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 12334,'7'25'157,"-5"-4"-184,4 7 0,2 3-246,-2 10 0,-1-3 21,-5 8 1,0 4-261,0 2 0,0 2 104,0-14 1,0-1 98,0-11 0,0 3 628,0-8 1,2 0-222,4-5 1,-2-7 412,7 1 317,-7-9 629,12 13-1067,-14-14 1,5 7 510,-7-3-1680,0-4 1,-7 13 493,-5-3 0,-5-2-991,-6 1 1276,-4 1 0,-15 5 0,-3 0 0</inkml:trace>
</inkml:ink>
</file>

<file path=ppt/ink/ink2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45:37.1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0 8007,'0'18'295,"-6"-1"37,0 0 0,0 7-146,6-1 0,0 0-108,0-6 1,0 0 435,0 1-410,0-1 1,8 0-54,4 1 0,-3-7 73,3 1-1435,-1-8 885,-1 3 1,5-7-55,-3 0 0,1-7 480,-1-5 0,3-11 0,-5-4 0</inkml:trace>
</inkml:ink>
</file>

<file path=ppt/ink/ink2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45:37.5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0 260 8007,'10'-27'0,"4"2"0,-9 8 0,9 7 499,-3 5-192,5 3 0,1 2 13,0 0 0,8 0-65,4 0 1,6-2-225,5-4 1,5 4 74,7-4-181,0-3 155,7-1 1,3-1-106,7-1 0,7 0-254,-1-5 0,6 0 8,-6-1 1,0 1-164,-6 0 1,0 7 194,1 4 1,-9 4 68,-3 2 0,-12 0 143,-5 0 1,-7 8 37,-5 4 1,-4 1 236,-7-1 1,-7 3 225,1-3-29,-8 3 1,3 2-161,-7 1 1,0-7 6,0 1 1,0-6-308,0 5 0,0-5 227,0 6-208,0-9 0,0 7-9,0-4 1,-2-4-319,-3 4 365,3 3 1,-12 1 17,9 7 1,-9-5-37,2-1 271,5 8-133,-16 1 0,11 12-113,-11-3 0,4 4 35,1 2 1,-7 5 32,-4 1 0,3 7-47,-3-2 0,2-4-5,-2-1 1,-4 1-66,4-1 0,4-7-152,2-5 1,2-8 22,-2 3 1,3-7-154,-3-6 0,4-1-358,2-4 0,-6-4 287,0 4 1,-8-5-137,2-1 1,-4-7-58,-2-5-493,1 4 1039,-1-15 0,-7 4 0,-3-16 0</inkml:trace>
</inkml:ink>
</file>

<file path=ppt/ink/ink2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45:37.8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8536,'0'18'961,"0"-1"1,2 0-516,4 1 1,-2 5 148,7 0 0,-7 2-312,2-2 1,2-4-228,-3 5 1,1-5-22,-6-2 0,2-5 155,4-1-1397,-4 1 648,5 5 0,-7-5-1231,0-1 830,0-7 434,0 4 0,0-10 142,0-4 1,2-4 135,4-7 0,-2 0 248,8-1 0,-1-7 0,6 6 0,1-12 0,-1 8 0,0-2 0,1 2 0,7 4 0,2-6 0</inkml:trace>
</inkml:ink>
</file>

<file path=ppt/ink/ink2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45:38.2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70 102 7799,'17'-15'0,"1"1"0,-1 3 0,0-3-684,1-1 773,-9 5 1,1 1 215,-4 3 151,-4 4 0,5-4 229,-7 12-84,8-4-291,-6 13 1,8 1 22,-5 7 1,-3 2-19,4-2 0,-4-2-156,-2 8 1,0-6-1,0 6 1,-2-6-340,-4 6 0,-3-8 179,-9 2 0,1-4-765,0-1 538,7-9 1,-5 5 0,3-8-188,-3-2 1,-3-3 40,1-1 256,0 0 0,5-1 57,1-5 0,7-4 17,-2-7 1,4-1 82,2 1 1,8 0-53,3-1 0,7 1-297,5 0 256,-4 7 32,6 2 1,-6 8-19,4 0 1,-9 0 25,3 0 0,-5 8 71,-1 4 1,-3 9 28,-8 2 0,-2 2 233,-4-2 0,-3 2 453,-9 4-402,1 4-164,-8-14 1,4 6 287,-8-8 0,8 1-46,-2-1 1,9-1-37,3-5 0,5-3-26,-6-8-283,8 7-161,-3-5 1,14 6-401,5-8 0,3-2-860,3-4 699,7 4 363,-6-5 0,14-1-892,-4-3 0,-2 1 1148,2-2 0,-1 1 0,7-7 0</inkml:trace>
</inkml:ink>
</file>

<file path=ppt/ink/ink2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45:38.5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0 7905,'10'0'499,"5"0"0,-5 8 206,7 4 1,1-3 179,-1 3 0,0-2-240,1 1 0,-1 3 7,0-9 0,-5 7 19,0-6-490,-9 7 1,5-9-360,-8 8-887,0-9-196,0 13 1,-2-8 666,-4 3 0,-9 4-833,-8-3 1,-10 5 144,-2 6 1282,1-3 0,-24 20 0,4-3 0</inkml:trace>
</inkml:ink>
</file>

<file path=ppt/ink/ink2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45:38.8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62 1 8178,'10'0'1494,"-2"2"-1044,-8 3 1,-2-1-40,-4 8 1,2-6 105,-7 5 1,5-5-321,-6 6 0,7-3-111,-7 3-718,8 3 330,-11-5 97,13 7 1,2-7-66,11-4 1,9-5-315,8-1 0,9-1 102,15-5 0,2 2-111,4-8 1,-2 3 286,7-3 1,-5-1 187,6 7 1,-14 0 78,2 6 1,-12 2-105,0 4 1,-5-2 483,-6 7 1,-12 1 97,-11 5 0,-4 0 242,-2 1 1,0-7-211,0 1 1,-10 1 73,-7 10 1,-10-3-385,-13 3 1,1-2-292,-7 2 1,6-4-251,-7 5 0,1 1 270,-6-2 0,0 0 110,0-6 0,0 8 0,0 2 0</inkml:trace>
</inkml:ink>
</file>

<file path=ppt/ink/ink2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45:39.1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139 243 7905,'-33'10'269,"4"-4"0,4-5-16,8-1 0,6 0 861,-1 0-529,8 0-422,-4 0 0,10 0 81,4 0 0,11-5-27,12-1 0,14-8-229,9 3 1,7-5 103,11-1 0,1-2-545,4-4 1,-9 3 274,3-3 0,-7 10-80,-5 1 1,-7 3-162,-15-3 1,-2-1-1020,-4 7 903,-12-8 0,-9 11-387,-8-9 922,-8 8 0,-9-4 0,-10 8 0</inkml:trace>
</inkml:ink>
</file>

<file path=ppt/ink/ink2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45:39.3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0 7905,'0'25'-349,"-2"-4"291,-4 8 0,4 0 643,-4 6 1,2-1-158,-1 1 1,3-6-111,-4 0 1,4-2-74,2 2 1,0 2 0,0-8 0,0 0-448,0-6 0,0 0 150,0 1-374,0-9 1,2 5 138,4-8-1,-4-1 1,7-5 13,-3 0 0,-2-7-94,8-5 1,-7-3 103,7-3 1,-6 1 111,5 0 0,-5-6-35,6 0 1,-1-6 47,6 6 1,1-6 138,-1 6 0,0-6 0,1 6 0,7-8 0,2 4 0</inkml:trace>
</inkml:ink>
</file>

<file path=ppt/ink/ink2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45:40.1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347 139 7693,'0'-10'859,"0"3"1,0 26-438,0 4 0,-5 12-8,-1-6 0,-6 3 154,7 3 1,-9 0-217,2-1 1,3 1-128,-3 0 1,1-1-491,-7 1 1,3-6 247,3 0 0,-5-6-158,0 6 1,-1-8-73,-5 2 0,4-4-358,2-1 1,-1-7 58,1 1 197,0-8 0,-1 3 301,1-7 0,7-1 269,5-5 0,3 2-97,2-8 1,0-5-45,0-6 0,9-6 66,9 6 0,7-8 20,9 2 1,7-4-438,-1-1 0,8-1-28,-1 0 1,1 7-3,-2-1 0,-6 6 12,-11-6 0,4 7 46,-4-1 1,-2 2 115,2-2 1,-8 4-66,2-4 1,-4 3 249,-1 3 1,5 2 41,0 3 1,0-3 64,-6 3 1,1-1-88,-1 1 1,6-3 295,0 3-93,0 4 1,-5-5 81,-1 7 144,-7 0-65,5 6 68,-13 0 1,6 2 7,-8 4 1,-8 4 114,-4 7 0,-1 0-157,1 1 0,-3 5 81,3 0 0,-1 0-430,1-6 0,5 1 39,7-1 0,0-5-778,0-1 0,7-5 443,5 6 1,5-9-838,6 3 0,4-6 172,8-6 1,0 3-128,-1-9 1,-7 8 568,-4-2 1,-3 4-44,-3 2 389,-7 0 1,-3 2-115,-7 4 1,-2 4 589,-3 7 0,-7 0-259,-11 1 1,2-1 399,-8 0 0,0 7-218,-6-1 0,3 0-81,3-6 0,-4 0-187,4 1 0,2-3-299,-2-3 1,8 1 57,-2-7 1,10 6-50,1-7-588,8 9 300,-4-5 234,8 9 1,0-1 178,0 0 1,0-5 230,0 0 1,2-1 11,4 6 1,-4-5 265,4 0 0,-2-7 51,1 7 1,-1-6-198,8 5 1,-6-7 531,5 2 1,1-4-303,5-2 1,0 0-34,1 0 1,1 0-63,4 0 0,-4 0-164,4 0 1,-3-6-30,-3 0 0,0 0 27,1 6 0,-1 0-263,0 0 0,1 0 171,-1 0-736,0 0 0,1 0 320,-1 0 0,-5 2-1618,-1 4 1,1-4 1873,5 4 0,8-4 0,2-2 0</inkml:trace>
</inkml:ink>
</file>

<file path=ppt/ink/ink2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45:40.4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641 1 9614,'-5'19'417,"-1"4"0,-8-9 0,3 5 162,-5 2 1,-3-4-9,-4 7 0,-10 1 128,-7-2 1,-8 7-1021,1-1 1,-1-2 251,2 2 0,2-8-1164,3 3 1,11 1 718,-5-2 0,10 0-2381,-4-6 2895,8 0 0,-12-7 0,6-2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45:13.5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68 1 7950,'-18'0'0,"7"0"1251,-1 0-738,8 0 0,-5 0 970,3 0-971,4 0 1,-4 0-36,12 0 1,4 0-92,7 0 1,6 0 146,0 0 0,8 0-83,-2 0 0,3 0-171,3 0 0,-1 0-691,1 0 0,0 2-385,-1 4 0,-5-4-802,0 3 1,-8 3 1598,2-2 0,-4 7 0,-1-3 0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48:57.1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8332,'7'-10'620,"-5"3"0,8 5 1222,-4-4-672,-4 4-1121,13-6 1,-5 8 20,7 0 1,-5 2-337,-1 4 1,-5 4 163,5 7 0,-1 8 8,1 4 1,3 0 193,-8 5 1,-1-1 69,-5 13 1,0 0 169,0 6 0,0-6-106,0 0 0,0-2 5,0 2 0,0-3-61,0-9 0,0 1-204,0-1 1,-5-7 62,-1-4-4,0-3-268,6-3 55,0-7-335,-8-3 1,5-7 205,-9 0 1,6 0-845,-5 0 0,-1-2 44,-5-3 1109,7-13 0,-13-16 0,4-11 0</inkml:trace>
</inkml:ink>
</file>

<file path=ppt/ink/ink2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45:40.6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70 7826,'10'-17'355,"0"1"-248,-5 5 0,-1-3 573,8 9 0,-1-1-210,7 6 1,-1 0-9,0 0 0,3 4 42,3 7 0,4 8 199,7 16 1,-1 7-187,-4 5 0,2 1 30,-8-2 1,6 10-441,-6-4 0,0 4 28,-6-4 1,-5-6-938,0 0 1,-1-1 555,6 1 1,1-4-696,-1-7 0,6 5-90,0 1 1031,0-9 0,-5 1 0,-1-6 0</inkml:trace>
</inkml:ink>
</file>

<file path=ppt/ink/ink2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45:41.0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70 104 7835,'-8'-10'2957,"-2"-5"-1864,-7 13-576,7-6 1,1 8 140,3 0-185,4 0-305,-6 8 0,8 4 42,0 11 0,6-4-142,0 4 0,9-4-83,3-1 1,1-1-175,10 0 0,-2-7-91,2-4 0,3-4-348,-3-2 0,-4 0 165,-2 0 0,-3-2 170,-3-4 0,-2 2 494,-3-7 1,-4-1-187,-8-5 0,0-1 1007,0 1 1,-2 0-227,-4-1 0,2 1 71,-7 0 0,-1-1-350,-5 1 1,5 6 303,1-1-2308,-1 8 1065,-5-11-465,-1 13 1,7-6 886,-1 8 0,8 8 0,-3 1 0</inkml:trace>
</inkml:ink>
</file>

<file path=ppt/ink/ink2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46:47.2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52 8068,'0'-9'1711,"0"1"-1243,0 0 978,0 6-412,0-5 237,0 7-345,0-8-556,0 6 1,2-6 188,4 8-14,-4 0 0,8 0 452,-5 0-525,-3 0 1,8 0-119,-4 0 1,-2 2-122,7 4 0,-5-4-333,5 4 1,-5-2 161,6 1 1,-6-3-65,5 4 1,1-2-168,5 2 1,-5-4-661,-1 4 591,1-5 1,5-1-122,0 0 1,-5 0-164,-1 0 357,1 0 1,0 0 77,-1 0 1,-5 0-163,5 0 213,-7 0 1,6-1-41,-4-5 26,-4 4 13,5-6 1,-7 8 22,0 0 0,0 8 102,0 3 0,-2 5-114,-3 1 1,-5 0 145,-7 1 0,5 5-24,1 0 1,-1 0-27,-5-6 0,-1 7-51,1-1 1,5 0 7,1-6 0,5 0-54,-5 1 1,7-7 77,-2 1-134,-4-1 1,8 1 95,-3 0-275,3-9 1,2 7-421,0-4 266,0-4 1,2 5 69,3-7 0,1 0-115,12 0 0,-3-1 39,14-5 1,0-4 134,5-7 1,-1 5 172,-4 1 1,2 1-86,-8-2 0,0 5 416,-6 7 39,1 0 40,-1 0-147,-7 0 0,-3 2 100,-7 3 0,-5 5-383,-1 7 1,-13 7 95,1-1 0,-9 7-140,4-1 0,-8 4 45,2 2 0,-1-6-238,1 0 0,-2-1 74,8 7 0,-8-6 145,2 0 0,2-2 91,-2 2 1,2 2 155,-2-8 1,6 0 104,12-6 1,-5-5-79,5-1 0,3-5 427,2 6-61,4-9-228,2 5 1,8-8 25,4 0 1,5 0 36,6 0 0,-2-2-240,8-4 1,0-3-121,6-9 1,-1 1-51,1 0 1,-6 5 58,0 1 0,-8 1-570,2-2 1,-4-1-26,-1 7-466,-1-7 697,0 3 0,-7-1 66,-4-1 0,-4 6 181,-2-5 0,0 5 117,0-6 0,0 7 41,0-7 0,0 6-202,0-5 304,0-1 0,0-5-34,0-1 1,-2 3 157,-4 3-6,4-3 154,-6 5-266,8-7 208,0 7 158,0-5-82,0 13-199,0-6-87,0 8 1,0 2-62,0 4 1,0 0 63,0 11 1,0-1 299,0 13 0,0-1-28,0 7 1,0 7-23,0 5 1,0 3-9,0 2 0,-7 0-77,-5 0 0,4 0-703,3 0 1,-3-8 305,2-3 1,0-5-824,6-1 0,0-6 192,0 0 1,0-14-160,0 2 0,0-9-114,0 4 548,0-9 1,0 3 264,0-12 1,0-5-150,0-12 350,0-4 0,8-16 0,2-1 0</inkml:trace>
</inkml:ink>
</file>

<file path=ppt/ink/ink2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46:47.5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35 122 8198,'0'-18'660,"0"9"0,8-5-359,3 9 1,5-7 634,1 6 0,0-5-392,1 5 0,1-6-190,4 7 1,2-3-243,4 2 1,2 4-199,-8-4 1,6 4-86,-6 2 0,0 0 166,-6 0 0,-5 6-81,-1 0 1,-1 7 26,2-1 1,-5-2 119,-7 1 0,-2 3-17,-3 9 1,-5-2 33,-7 8 1,-3-2-96,-3 2 1,2 3-117,-8-3 1,0 4-696,-5 2 0,5-1 400,0 1 1,8 0-1000,-2-1 0,-2-1 1427,1-4 0,-14 4 0,1-6 0</inkml:trace>
</inkml:ink>
</file>

<file path=ppt/ink/ink2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46:47.7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8537,'0'9'3759,"0"1"-3245,0-4 417,0-4-208,0 13 0,5-5-1118,1 7 0,6 0 307,-6 1 0,7-1-1178,-1 0 1,-3 1 756,3-1 0,-1 0-823,7 1 1332,-9-1 0,7-7 0,-7-3 0</inkml:trace>
</inkml:ink>
</file>

<file path=ppt/ink/ink2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46:48.1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0 243 8169,'12'-18'245,"-1"1"1,1 6-99,5-1 1,3 0 600,3-5 1,-2 0-145,8-1 1,0 1 5,5 0 0,9-1-359,3 1 0,0 6-249,6-1 0,-6 6-309,6-5 1,0 7 303,-5-2 0,-5 4-111,-2 2 1,-3 0 96,-2 0 1,-1 0-257,1 0 0,-8 0 82,-4 0 0,-4 6 0,-1 0 222,-1 7 1,-2-3 233,-3 7 0,-2-5 198,-5-1-389,-3 1 0,8 5 72,-4 0 1,-4 1-32,3-1 0,-3 0 91,-2 1 1,0-1-35,0 0 1,-2 1 128,-3-1 1,1 8-60,-8 4 1,6-2 171,-5 2 1,-1 0-130,-5 5 0,-6 1-41,0 0 1,-2-2-159,2-5 1,1 3 88,-6-8 1,6 6-176,-1-6 1,4 0-95,2-5 0,-3-3-68,-3-3 0,4 3-49,-4-3 0,4-5-230,1-1 0,1-4 34,0-2 0,-3 0 92,-3 0 0,4-2-746,-4-4 1,-2-3 387,2-9 0,-8-7 673,2-3 0,-4-5 0,-1-2 0</inkml:trace>
</inkml:ink>
</file>

<file path=ppt/ink/ink2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46:48.9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8143,'9'-8'1317,"-1"6"1,-6-5-691,4 7 203,-4 0-700,13 7 1,-13 3 83,4 7 1,1 1-151,-1-1 1,0 0 132,-6 1 0,0 1-212,0 4 0,0-4-48,0 5 1,0-5-79,0-2 0,0 0 23,0 1-61,0-1-318,0 0 175,0-7 59,0-2 48,0-8-307,0 0 186,8 0 0,-6-2-80,3-4 0,-1 4 115,2-4 1,-2-3-88,7-3 1,-5-1-99,6 1 0,-6-3 67,5 3 1,-1-3 221,1-3 1,5 1 196,-5 0 0,-3-1 0,-2 1 0,1 0 0,-1-1 0,6 7 0,-6-1 0,1 7 76,-1-7 1,-2 2 107,7-1 0,-7 1 1326,2 4-688,4 4 569,-1-5-852,9 7 1,-3 2-31,-3 3 0,1 5-208,-7 7 1,2 1-39,-3-1 1,-3 0-124,4 1 1,-4 1-152,-2 4 1,0-4-279,0 5 1,-6 1 195,0-2 1,-7 0-322,1-6 0,-3-1 191,-2-5 0,-1 3-88,1-9 1,5 3 57,1-2 1,5-4 115,-5 4 0,5-6-69,-6-6 1,8-4-96,-1-7 0,3-1 44,2 1-12,7 0 436,3-1 0,5 7-70,-3-1 489,3 8 1,-11-3-165,8 7 1,-8 7 22,1 5 0,-3-2 69,-2 1 0,0 1 337,0 5 1,-5 0 637,-1 1-1049,-8 7 1,5-6-122,-9 4 0,7-5 223,-1-7-326,8 4-411,-3-5-195,7 0 1,0-1-475,0-3-107,0-4 0,7 6-309,5-8 1,3 0 548,3 0 1,1 0-490,4 0 0,2-8 1220,4-3 0,4-5 0,-6-1 0</inkml:trace>
</inkml:ink>
</file>

<file path=ppt/ink/ink2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46:49.3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8070,'10'12'1235,"-4"-1"0,-2 1 454,1 5-1159,-3 0 0,6 1-129,-8-1 0,0 2-289,0 4 0,0-1-847,0 7 1,0-6 525,0 6 0,0-6-350,0 6 1,0-6 93,0 6-1894,0-8 2359,8 4 0,1-8 0,9 0 0</inkml:trace>
</inkml:ink>
</file>

<file path=ppt/ink/ink2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46:49.8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0 104 8066,'18'-17'0,"-1"2"54,0 3 1,6 3 41,1 3 0,6 2 346,-1-8 1,-2 8-104,2-1 1,-6-3 144,6 2 0,-6 0-358,6 6 0,-6 0 40,6 0 0,-6 0-167,6 0 0,-8 2 183,2 4-175,4-4 1,-7 12 42,3-9 0,-4 3-126,-2-2 1,-5 2 91,-1 3 1,-5 3-134,6-9 1,-6 9 83,5-3 0,-7-1 60,2 2 0,-4-1-93,-2 6 1,5 1 70,1-1 39,0 0 1,-6 1 73,0-1-49,0 0 0,0 1-24,0-1 1,0 0 16,0 1 0,2-1-14,4 0 1,-4 1 13,3-1 1,-3 2 127,-2 4 0,0-1-98,0 7 0,6-6-37,0 6 1,0-1 79,-6 7 0,5 0 120,1-1 0,0 1-105,-6 0 1,2 7 158,4 4 1,-4 18-588,3 5 0,3-1 192,-2-5 0,0-7 785,-6 2 1,5-4-266,1-2 0,0-2-52,-6-4 0,6-4-268,0-7 0,-1-6-316,-5 0 1,0-8 146,0 2 1,0-4 148,0-1-123,0-1 1,0-5 260,0-1-504,0-7 191,0 4 1,-2-14-712,-3 0 0,-7-13 107,-11 2 1,-4-12-114,-8 0 0,-1-12-85,-5-5 1,-1-4-1362,-4-2 1936,-4-8 0,-2-1 1,-10-9-1</inkml:trace>
</inkml:ink>
</file>

<file path=ppt/ink/ink2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46:50.8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173 52 8177,'0'-17'-14,"8"7"820,-6-5-65,6 13 806,-8-6-564,0 8-392,0 0 1,0 8-527,0 3 1,0 5-182,0 1 1,0 0-355,0 1 0,0-7 102,0 1-704,0-1 311,0 7 358,0-9 0,9-1 55,9-8 0,-1 0-1,6 0 1,2-6 176,-2 1 0,6-7 23,-6 6 1,0 0 107,-5 6 0,-7 0 590,1 0 81,-8 8 0,9 2-350,-7 7 0,0 0 97,-6 1 1,-2-1-22,-4 0 0,-2 1 91,-3-1 0,-10 6-201,3 0 1,-5 6-275,0-6 0,2 0-190,-8-5 0,8-1 156,-2 0 1,-2-1-285,1-5 229,1 5 1,6-14-41,0 4 98,7-5 0,2-8-292,8-5 1,2-3 7,4-3 0,4 3 165,7 3 1,2-3 132,4 4 0,-3 1-76,3-2 1,-4 8 438,-2-1 0,-5 3-203,-1 2 0,-5 0 130,6 0 0,-8 2 22,1 3 1,-3-1 130,-2 8 1,-2-1-315,-3 7 1,-1-1-27,-11 0 0,3 3-341,-9 3 1,4-4 157,1 4 1,1-4-92,0-1 1,-1-7 24,1 1 1,5-6-417,1 5 28,7-7 307,-4 11 1,10-13 185,4 4 0,6-4 156,11-2 0,-2 0-72,8 0 0,-6 0-42,6 0 1,-6 6 133,6 0-143,-8-1 1,2-3 490,-11 4-248,3-4 0,-13 13 64,4-3 1,-4-2-21,-2 1 1,-2 1 58,-4 5 1,-4 0-192,-7 1 0,-6 1 20,0 4 0,-6-4 8,6 5 0,-6-5 3,6-2 0,-8 0-54,2 1 1,4-1 200,2 0 0,4-5 715,1 0-36,1-1-266,0 6 1,5-5 666,1 0-901,7-9 0,-4 7-9,8-4 54,0-4-532,0 5 0,2-7-310,4 0 0,0 0-422,11 0 0,-2 0-254,14 0 1,10-7-2599,13-5 3612,7-3 0,11-18 0,-1-4 0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48:57.8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0 139 8062,'12'-8'719,"-1"-3"-494,1-5 0,7 1-44,4 4 1,-2-5-168,8 5 1,-8-3 1301,2 3-953,-3-5 0,-3 14-175,0-3 0,-5 3-62,-1 2 0,-7 2-134,2 3 0,-2 7 33,1 11 1,-3-2-213,4 8 0,-4 0 9,-2 5 0,-6 1 124,0 0 1,-7 5-185,1 0 1,3 1 37,-3-7 1,9 5 37,-3-5 0,-2 3 82,2-14 41,-7 8 0,11-12 24,-4 4 28,-3-12 69,7-3-160,-6-8-263,8 0 318,0 0 1,10-6-41,7 0 1,2-9-78,10-2 0,-6 0-152,6-7 0,0 5 345,5 2 0,-5 5-120,0 1 967,-8 7-431,4-4 652,-8 8-375,-7 0-482,-2 8 0,-14 7-104,0 8 0,-9 6-254,-3-6 0,1 6 168,-6-6 0,2 0-154,-2-5 1,4-1-295,-5 0 0,5 0-8,2 1-316,-8-1 1,6-2-156,-4-3 499,11-4 1,-1-6-442,7 3 230,0-3 0,14 6 173,3-8 459,5 0 1,1 0 1037,0 0-759,1 0 594,-1 0-511,0 0 0,-7 2 286,-4 4 0,-6 3-267,-6 9 0,2-3-142,-7-4 1,-1 5-91,-5-5 1,-1 5-41,1 1 0,0-5 729,0-1-164,7-7-567,2 11 254,8-5 1,14 1 229,3 1 1,12-8-227,0 2 1,3-5 3,3-1 0,-1 0-339,1 0 0,0 0-202,-1 0 0,-5 6-1413,0 0 1,-8 0 866,2-6 1,2 2-653,-2 3 1,-6-3 1302,-5 4 0,-1 4 0,7-1 0</inkml:trace>
</inkml:ink>
</file>

<file path=ppt/ink/ink2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46:51.8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1 105 8045,'0'-10'-369,"0"2"0,2 8 161,3 0 235,5 0 1,7 0 60,1 0 1,-1 0-22,0 0 1,3-5-17,3-1 0,-2 0-9,8 6 1,-6-2-26,6-4 0,0 4-28,5-3 0,1 3 19,0 2 0,-1 0-169,1 0 1,7 0 111,5 0 0,1 0-68,-2 0 0,10 0 99,-4 0 0,6-6-21,-1 0 1,-1 0 63,8 6 0,-8-5 4,1-1 1,3 0 19,-2 6 0,-6 0 173,-6 0 0,-2 0-28,3 0 0,-5 0-84,-7 0 0,-1 0-96,1 0 0,-2 0 60,-4 0 1,2-6-72,-8 1 1,6-1 24,-6 6-161,0 0 0,-6 0-36,0 0-424,-7 0 296,-2 0 0,-10 6-47,-4-1 344,-4 1 0,-15 10 0,-2 3 0</inkml:trace>
</inkml:ink>
</file>

<file path=ppt/ink/ink2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46:52.2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87 8106,'11'0'0,"1"0"0,-6 0-494,5 0 0,1 0 230,5 0 1,0 0 388,1 0 0,1 0 22,4 0 1,4-6 102,8 1 1,1-1-168,5 6 0,-1-6-3,12 0 1,4 0 8,13 6 0,3-5-107,3-1 1,-2-2-20,8 2 1,-2 4 79,2-3 0,2 3-113,-8 2 1,0 0-6,-6 0 1,-2 0 25,-3 0 0,-4 0 2,-8 0 1,-6 0-142,0 0 0,-9 0 24,-3 0 0,-1 0-24,-10 0-324,0 0 84,-5 0 428,-9 0 0,-1-8 0,-8-2 0</inkml:trace>
</inkml:ink>
</file>

<file path=ppt/ink/ink2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46:52.6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51 8081,'0'-10'-285,"0"1"422,0 3 1,8 4 366,4-4 1,-3 2-185,3-2 1,-1 4 129,7-3 0,7 5-115,4 5 0,1-1-128,-1 8 0,10 5-59,-4 6 0,9 6 11,-4-6 1,1 8 40,-7-2 1,-5-2-128,0 2 1,-8-6-165,2 6 0,-5-6 49,-7 6 0,3-6-117,-8 6 1,-3-2 59,-8 2 1,-5 3-104,-7-3 1,-10 4-23,-8 2 0,-7-1 11,-10 1 0,0 0-16,0-1 1,-6-1-213,0-4 1,0 4 440,6-4 0,0 3 0,0 3 0</inkml:trace>
</inkml:ink>
</file>

<file path=ppt/ink/ink2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46:53.8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157 35 8209,'0'-17'-22,"7"7"0,3 3-186,7 7 0,1 0 149,-1 0 1,0 0 285,1 0 1,-1 0-19,0 0 0,-5 0-117,0 0 0,-3 2-61,3 3 1,1-1-121,-7 8 75,7-1 0,-9 7 43,8-1 10,-8 0 0,3 1-32,-7-1 0,-2 6-14,-3 0 0,-3 0-22,-4-5 1,-9 5 12,4 0 0,-10 6 21,4-6 0,-2 0-11,2-6 1,3 1 174,-3-1 1,10-1-83,1-5 1,7 3 0,-7-9-112,8 9 0,-2-12-106,12 4 1,4 1 120,7-1 1,8 0 18,4-6 0,4 0-26,1 0 0,1 0-5,0 0 0,-3 0-43,-3 0 0,-4 0-10,-7 0 1,-3 2 0,-3 3 1,1-1 61,-7 8 1,-2-1-6,-10 7 1,-4-1 11,-7 0 0,-10 7-32,-8-1 1,-1 7 153,-10-1 0,5 0-136,-5 6 1,7-10 260,-1 10 1,3-6-24,3-1 1,5-1-35,0-4 1,14-3-137,-3 3 1,12-10 92,1-1-230,3-1 0,15 5 98,5-5 0,9-3-83,-4-8 1,13 0 40,-1 0 1,3-2-105,-3-4 0,-2-1 21,-4-5 1,2-3-97,-8 3 1,6-3 80,-6-3 1,-2 7 66,-10-1 0,-3 1 46,-8-7-62,0 1 1,0 0 202,0-1 1,-2 3-6,-4 3 0,-1 3 108,-5 3 0,-3 4-39,3-4 0,3 4 154,-3 2 1,6 0-142,-5 0-43,7 0 1,-10 10-179,9 7 0,-7 7 90,6 4 0,0 13 179,6-1 0,-5 5-145,-1 7 0,-2-4-16,2 10 0,-1-5-102,-5-1 1,2-1-192,5-5 0,3 2 127,-4-8 1,4-5-245,2-6-729,0-8 736,0 4 1,2-15-170,4-4 1,3-14 126,9-10 1,1-8-310,4-15 0,-2-11 665,8-11 0,-8-5 0,4-1 0</inkml:trace>
</inkml:ink>
</file>

<file path=ppt/ink/ink2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46:54.1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191 69 8179,'17'-17'0,"1"0"0,5 1 587,0 5 0,6 3-148,-6 8 0,8 0-171,-2 0 1,1 0 63,-1 0 1,2 0-1,-8 0 1,2 6-237,-2 0 1,-9 9 163,3 2 0,-5 3-309,-1 9 0,-3-1 28,-8 7 0,-8 2-275,-3 3 1,-14-1 73,-10 7 1,-1-2-48,-11 2 1,3 3-520,-2-9 1,-4 4 333,3-9 0,5 3-366,2-9 1,-3-2 819,3 2 0,-8-8 0,3 4 0</inkml:trace>
</inkml:ink>
</file>

<file path=ppt/ink/ink2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46:54.2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 8866,'-6'11'0,"-1"1"930,-3 1-700,6 3 1,-4 1-93,8 0 1,2-5 373,4 0-247,-4-1 1,12 6 226,-9 1 1,3-3-957,-2-3 0,-4 3 254,3-3 0,3 3-1037,-2 2 0,0 7 1247,-6-1 0,7-8 0,3-7 0</inkml:trace>
</inkml:ink>
</file>

<file path=ppt/ink/ink2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46:54.6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0 243 8096,'18'-8'422,"-1"-1"156,0-9 1,3 7-323,3-1 0,6 1-330,11-7 0,6-1 82,12-4 1,-4 4 201,4-4 1,2 3-124,-3 3 0,7 6 57,-6-1 1,5 8-320,-5-2 0,6 4 1,-7 2 0,7 0-98,-6 0 1,-3 2 74,-8 4 1,-5-2 125,-7 8 1,-3-7 151,-3 7 1,0-1-114,-11 7 1,3-7 118,-10 1 1,-3 1 37,-2 10 0,-4-3 149,-2 3 1,0 4-168,0 2 0,-2-2-26,-4 2 0,-4-1 68,-7 7 1,0 0-56,-1-1 0,-5 1-7,0 0 1,-2-1 9,2 1 0,2-2-127,-8-4 0,2 3 47,-2-3 1,-4 4-2,4 2 0,-3-6-28,-3 0 1,2-6-7,4 6 0,2-10-232,4-2 1,4 0 80,-4-5 0,4-4-116,1-2 0,1-5 52,0-1 1,-1-1-558,1-5 1,0-6 789,-1-11 0,-7-12 0,-2-9 0</inkml:trace>
</inkml:ink>
</file>

<file path=ppt/ink/ink2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46:54.9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52 8096,'2'-15'758,"4"3"-432,-4 5 1,8 1-99,-5 0 304,-3 0 29,6 6-424,-8 0 0,0 2 61,0 4 1,0 4-120,0 7 1,0 8 114,0 4 0,0 4-292,0 1 0,-6 1-42,1 0 1,-1-6-78,6 0 1,-6-6-3,0 6 0,0-8-142,6 2 0,0-10-364,0-1 162,0-1-325,0-1 491,0-2 0,0-10-5,0-4 0,0-4-58,0-7 460,8-8 0,2-2 0,7-8 0</inkml:trace>
</inkml:ink>
</file>

<file path=ppt/ink/ink2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46:55.4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105 1 8348,'9'0'955,"1"0"-854,-4 0 1,-4 2 85,3 3 1,-3 5 63,-2 7 0,0 1 26,0-1 0,0 6-239,0 0 1,0 8-283,0-2 1,-2 2 149,-3-2 1,-3 2-61,-4-8 1,-3 0-249,3-6 0,3 0 198,-3 1 1,7-9-79,-7-3 0,6-4-145,-5-2 335,7 0 0,-6-8-61,4-3 1,4-6 39,-3-7 0,5-1 69,5-4 1,5-1-8,7 7 1,1-1 194,-1 7 1,0 2-134,1 3 1,-1 4 542,0 8-182,1 0-66,-1 0 1,-2 8-40,-3 4 0,-4 5-89,-8 6 1,-6-2-92,0 8 0,-13-6 9,2 6 0,-5-6-171,5 6 1,0-8 106,-1 3 0,1-5 144,0-2 0,1 0-119,5 1 1,-3-7 82,9 1-28,-1-8-56,6 11 0,0-11-41,0 8 0,7-9-1,5 3 1,3 2-510,3-2 0,1-1 225,4-5 1,-2 0 269,8 0 0,0-7 0,6-3 0</inkml:trace>
</inkml:ink>
</file>

<file path=ppt/ink/ink2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46:55.9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8289,'18'0'-11,"-7"0"2254,1 0-1377,-1 8 0,7-6-89,-1 4 1,-5-2-274,-1 1 0,-5-1-55,6 8 1,-9-6-777,3 5 0,-4-5 306,-2 6 1,6-1-219,0 6 0,-1 1 246,-5-1 0,-5 2-1288,-1 4 0,-8-1 144,3 7 1,-10-6-1243,-2 6 2379,-1-8 0,-1 4 0,-2-8 0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48:58.1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15717,'9'12'668,"-3"-1"1,-4-5-1961,-2 5 583,0 1 0,0-1-1550,0 1 235,0-8 1243,8 3 0,1-7-353,9 0 1134,-1 0 0,8-15 0,2-4 0</inkml:trace>
</inkml:ink>
</file>

<file path=ppt/ink/ink2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46:56.2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0 9469,'0'10'26,"0"-1"-589,0-3 1454,-7-4 0,3 13-358,-8-3 0,8-2-290,-1 1 0,3 1-260,2 5 0,-6-5-320,0-1 1,0-5 15,6 6 0,10-9 210,7 3 1,5-4-462,12-2 1,-1 0 179,13 0 0,0 0-123,6 0 0,-2 0 245,-3 0 0,1 0 444,-8 0 0,-7 2-11,-10 4 0,0 3 417,-5 9 0,1-1-41,-13 0 1,-1 1-228,-5-1 0,-2 2 154,-3 4 0,-11-1 6,-7 7 0,-8-8-792,2 2 0,-3 2-219,-3-2 1,2 2-479,4-2 1,-9-4 1016,3 5 0,-3-5 0,3-2 0</inkml:trace>
</inkml:ink>
</file>

<file path=ppt/ink/ink2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46:56.5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34 208 8178,'-18'10'562,"9"-2"1,3-8-199,12 0 1,11 0-45,12 0 1,10-8 115,1-3 0,8-5-161,-2-1 1,4-1-70,2 1 1,-2 0-154,-3-1 1,-5 3 81,-7 3 0,-3-1-441,-3 7 0,-4-5 114,-7 5-1670,-1 0 405,-7 6 680,-3 0 1,-9 0 298,-3 0 0,-5 0 478,-7 0 0,-3-2 0,-3-4 0,2 4 0,-8-3 0,8-5 0,-4 0 0</inkml:trace>
</inkml:ink>
</file>

<file path=ppt/ink/ink2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46:56.6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0 8162,'-17'0'-824,"7"0"1357,-5 8 0,13 2-179,-4 7 1,4 0-71,2 1 1,0-1 228,0 0 0,2 1-102,4-1 0,-4 6-292,4 0 1,-4 6 138,-2-6 0,6 6-513,-1-6 0,1 6 94,-6-6 0,2 6-377,4-6-146,-4 0-846,5-5 940,-7-9 0,2-1 141,4-8 0,-2-8 449,8-3 0,-1-20 0,6-6 0</inkml:trace>
</inkml:ink>
</file>

<file path=ppt/ink/ink2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46:57.9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243 70 8136,'0'10'0,"6"5"248,-1-3 0,1-3 8,-6 3 0,2-6 61,4 5 1,-4 1-12,3 5 1,-3 0 289,-2 1 1,0 7-364,0 4 1,-2-2 6,-3 2 1,3-6-369,-4 6 1,-2-2 131,3 1 0,-1-3-56,6-7-80,-8 7 1,6-6-562,-4 4 427,4-11 1,2-3-504,0-3 307,0-4 215,0 6 459,0-8-82,0 0-81,0-8 0,0 4 17,0-7 0,0 5-41,0-6 0,0 7-3,0-7-35,0 8 22,0-11 20,0 5-39,0-7 0,0 5-87,0 1 60,0 7 0,0-6-54,0 4 61,0 4 1,-2-5-31,-3 7-34,3 0 1,-8 0 34,4 0 41,4 0-20,-13 0 1,11 0-263,-7 0 177,7 0 40,-12 0 0,13 0-169,-9 0 113,8 0 1,-4-2 95,8-4-111,0 4 369,-7-6-233,5 1 155,-6 5 0,8-8 53,0 4 134,0 4-78,0-5 358,0 7 689,0 0-1240,8 0 0,-6 2 37,3 3-54,-3-3 0,0 12-210,4-8 82,-4 7 0,6-3 127,-8 7 1,0-5-109,0-1 1,0 1 83,0 5 0,0 0-73,0 1 1,-2-1-15,-4 0 1,-2-5-12,-3 0 1,-5-3 72,5 3 0,1 1-24,-1-7 280,-1 0-211,-5-6 0,7 2 408,4 3 0,2-3 121,-1 4 405,3-4-324,-6-2-510,8 0-131,0 0-90,8 0 0,-4-2 39,7-4 1,1 3-571,5-9 1,6 0 270,0-5 1,6-6-660,-6 0 1,8-8 256,-2 2 0,2-4 72,-2-1 1,3-7 341,-3 1 1,2-6 201,-2 5 0,4-5 119,-4 6 0,-4 7 17,-2 10 0,-4-2 161,-2 2 0,1 1-183,-1 11 1,-5 1 886,-1 4 1,-5 4 502,6-3 155,-9 3-768,5 2-244,-8 0-280,0 7-150,-8 3 99,6 7 1,-11 1-333,7-1 0,-5 0 154,5 1 0,0-7-852,6 1 543,0-1 1,0 1-19,0 0 1,8-9 148,3 3 1,7-4 78,5-2 1,2-2 190,4-4 1,2 3-103,-8-9 1,2 8 226,-2-2 0,-10 4 123,5 2-215,-5 0 1,-3 2-88,-5 4 0,-3 4 0,-2 7 1,-9 2-251,-9 4 0,-1-1 83,-10 7 1,-2-1-455,-9 7 1,9-6 233,-3 0 1,3-6-112,-4 6 1,8-8 59,4 2 1,0-9 318,6-3 0,-3-5 64,15 6 1,-7-7 455,6 7-271,0-8 189,6 11 789,0-5-498,0 7-310,-7 0 1,5 1 187,-4-1-498,-4 0 0,3 1-15,-5-1 1,-1-5-464,7-1 365,-8-7 1,12 6-287,-3-5-216,-5-3 393,8 6 1,2-8 638,12 0 1,5 2-231,6 4 0,4-2 869,8 7 0,-6 1-336,0 5 0,-1-5-51,7-1 1,-2-1-19,-4 1 1,2 3-220,-8-8 1,6 5-598,-6-5 0,6 0 165,-6-6 1,0 6-2478,-6-1 1458,8 1 1,-6-6 988,4 0 0,4-8 0,0-1 0</inkml:trace>
</inkml:ink>
</file>

<file path=ppt/ink/ink2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46:58.5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364 17 8050,'-8'-9'0,"6"1"234,-5 8 359,7 0-60,-8 0-343,-2 8 0,-7 7-115,0 8 1,-8 8-44,-4-2 1,2 4-370,-2 1 1,0-5-33,-6 0 0,8-8-808,4 3 820,4-5 1,4-8 37,3 1 1,2-10 318,5-2 0,3-8 0,-6-9 0</inkml:trace>
</inkml:ink>
</file>

<file path=ppt/ink/ink2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46:58.8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8050,'12'-1'300,"0"-5"-486,-9 4 0,7-12-64,-4 9 1084,-4-1-401,13 6 1,-5 0 182,7 0 0,0 7-191,1 5 0,1 13 47,4 10 0,-2 1-33,8 11 0,2 1-153,9 9 0,-3 5-115,3 7 1,-1-7 89,1-4 0,-3 2-552,3-3 1,3-1-145,-3-10 1,1 4-442,-7-3 0,-1-5 210,-4-1 1,4-5-457,-4-1 0,3-2 1122,3-5 0,7 5 0,3-6 0</inkml:trace>
</inkml:ink>
</file>

<file path=ppt/ink/ink2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46:59.6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8086,'12'0'-90,"-1"0"1,-5 0-10,6 0 1,-1 0-28,6 0 0,8 0 106,4 0 0,4 0 159,2 0 1,7 0 12,4 0 1,1-5-16,5-1 1,-2 0-56,13 6 1,-5 0-96,6 0 1,-12-6-115,5 1 0,-9-1 58,4 6 0,-1 0-245,-11 0 1,0 2 135,-5 3 0,-8-3-211,-4 4 1,-4-2 388,-1 2 0,-9 3 0,-1 9 0</inkml:trace>
</inkml:ink>
</file>

<file path=ppt/ink/ink2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46:59.9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6661,'18'0'648,"-1"0"-221,0 0 0,7 0-358,-1 0 0,7 0 66,-1 0 0,10 0-167,1 0 1,10-6 16,2 1 1,0-1 161,6 6 0,2 0-135,-2 0 1,5 0 70,-5 0 1,6 2-321,-7 3 1,-5-3-28,-5 4 1,-9-4-117,2-2 0,-5 6 77,-6 0 1,-4-1 302,-8-5 0,1 0 0,-1 0 0</inkml:trace>
</inkml:ink>
</file>

<file path=ppt/ink/ink2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47:00.3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8295,'27'0'-46,"-4"0"1,-4 0 184,-2 0 1,1 0-468,-1 0 0,0 0 212,1 0 0,5 0 26,0 0 1,6 0 122,-6 0 1,2 0 46,-2 0 0,-2 0-33,8 0 0,-8 8-15,2 3 0,3 5 47,-3 1 1,0 6-15,-6 0 0,6 2 236,0-2 0,-5-1-138,-7 7 0,-1-2 185,1 1 1,3 3-4,-8-8 1,-1 6 31,-5-6 1,-2 6-199,-3-6 1,-5 8-201,-7-2 0,-14 4-210,-4 1 0,-11 3 190,0 3 1,-8-1 40,-10 7 0,1 8 0,-14 8 0</inkml:trace>
</inkml:ink>
</file>

<file path=ppt/ink/ink2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47:01.8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70 8300,'0'-17'636,"0"7"0,6 1 746,0 3 221,0 4-977,1-6 1,-3 8 33,8 0 0,-6-6-235,5 1 1,-5-1-33,6 6 0,-7 0-506,7 0 1,-6 0 137,5 0 1,-5 0-1628,6 0 709,-9 0 0,11 7-603,-8 5 1,-1 3 421,-5 3 1074,0-1 0,0 8 0,0 2 0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48:58.7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381 1 9234,'-15'17'0,"1"0"0,3 0 0,-2 1 0,-3-1 0,-1 0 0,0 1 2732,-1-1-2545,1 0 1,0 0-193,-1 1 1,1-3-359,0-3 1,-6 3-1146,0-3 1045,0 3 0,5-4 0,1 1 0,6-6-186,-1 5 401,8-7-318,-4 12 1372,1-7-514,5 8 0,-6 1 502,8-1 0,0-5 258,0-1 162,0 1-383,8 5-229,-6 0-635,5-7 180,1-3 343,-6-7-613,6 0 0,-6 0-541,3 0 0,-1 0 397,8 0 0,-6 0-10,5 0 1,-5 0-137,5 0 169,-7 0 1,6 0 438,-4 0-153,-4 0 1,5 2 294,-7 4 1,0 4-130,0 7 0,0-5 19,0-1 0,0-5-211,0 5 1,0-5-139,0 6 1,8-8-181,3 1 0,5-3 135,1-2 1,0 0-346,1 0 97,-1 0 228,0-7 158,-7 5 0,-2-4 241,-8 12 1,-4 3-138,-8 9 0,1 1 118,-12 4 1,-2-4 567,2 4 1,-6 2-331,6-2 0,0 6-112,5-6 1,1 0-32,0-6 1,1 1-349,5-1 0,1 0 32,4 1-16,5-1 0,-7 0 148,8 0 1,2-5 4,4-1 1,-3-5 269,9 6 1,-6-8-137,5 1 0,-5 3 144,6-2 0,-1 0-32,6-6 1,1 0-418,-1 0 0,8-2 133,4-4-975,3 4 683,3-13 1,7-1 152,4-7 68,-3 0 0,7 6 0,-6 0 0</inkml:trace>
</inkml:ink>
</file>

<file path=ppt/ink/ink2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47:02.2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1 295 8185,'0'-11'-83,"0"-1"1,2 8 360,3-1 1,-1-5 454,8-1 1,-1 1-241,7-2 1,-1 1-5,0-7 0,3 1-506,3 0 1,2 5 79,4 1 0,-2 1-624,-4-2 1,-4-3 330,4 4 0,-4 3-550,-1 2-201,-1-4-546,0 1 1527,-7-9 0,-2 1 0,-8 0 0</inkml:trace>
</inkml:ink>
</file>

<file path=ppt/ink/ink2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47:02.5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35 8185,'9'-17'-139,"7"7"293,-14 3 0,5 14 73,-7 5 0,-2 11 206,-3 6 1,1 6-234,-8 5 1,1 4-46,-7 8 0,1 6-361,0 0 0,5 7 137,1-1 1,1-4-94,-2-2 1,-1-6-143,7-6 1,0-4-119,6-7 1,0-8-264,0-4-257,0-12 682,8-3 0,2-18 260,7-7 0,0-4 0,1-14 0,-1 3 0,0-15 0,1 1 0,-1-6 0</inkml:trace>
</inkml:ink>
</file>

<file path=ppt/ink/ink2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47:03.3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70 174 8185,'29'-33'-648,"0"4"0,-14 0 785,3 12 0,-7-4 376,1 9 462,3 4-363,-5-7-272,-1 13 0,1-6-129,-4 8-308,-4 0 1,7 2 41,-3 4 0,-2 4 178,8 7 0,-7 2-198,7 4 0,-1-1-12,7 7 0,-1-8-27,0 2 0,1-2 140,-1 2 1,2-4-8,4 5 0,-5-3 79,-1 2 1,0-4-61,-5 4 1,-2-4 5,1-1 1,-7-1 8,2 0 0,-4 1-104,-2-1 0,-2 0 29,-4 1 1,-4-1-135,-7 0 0,-2 1 90,-4-1 0,-2-5-188,-4-1 0,-2-7 230,8 2 1,-6-4-11,6-2 1,-6 0 26,6 0 1,0-8-67,5-3 1,7-3 16,-1 2 0,8-3-70,-1 4 0,5 1-155,5-2 1,-1 8 195,8-1 0,-1 3-25,7 2 0,-1 0 371,0 0-273,1 0 0,-3 7 268,-3 5-249,-5 3 1,-7 3 465,0-1 1,-7 2-169,-5 4 1,-3-1 12,-3 7 1,-5-6-297,0 6 1,-8-2-199,2 1 0,-1 5 24,1-4 0,4-4 142,7-2 0,3-4-143,3-1 1,5-1-12,7 0 0,0-5-77,0 0 1,2-7 157,3 7 1,5-8 143,7 2 0,8-5 43,4-1 1,4-1 244,2-5 0,5 2-93,1-8 0,1 1-67,-2-7 1,-3 7 100,3-1 0,-11 3 168,-6-3-586,4-3-87,-7 13-338,5-14 142,-16 14-178,-1-13 30,-16 13 305,-1-13 0,-9 13-104,1-4 10,0 4 396,-1 2-187,9 0 98,-7 0 137,14 0 1,-5 2-88,7 4 1,0 3 134,0 9 0,0 1 251,0 4 1,0 4-174,0 8 1,6-1 385,-1 1 0,7 7-225,-6 5 0,-1-3-235,-5 2 0,6-1-97,0 1 0,0 2-277,-6-8 1,0 1 138,0-7 0,-6-1-76,0-4 1,-7 2-215,1-8 0,3 0 126,-3-6 1,0-7 0,-5-4 1,0 2 86,-1-3 0,1-1 352,0-10 1,-1-9 138,1-8 1,2-8 187,3 2 0,-1-4-218,7-1 0,2-1 120,10 0 1,3 3 167,9 3-138,-1-4-237,8 6 0,-4 0-448,8 4 0,0 4 238,6 1 1,-3 7-1076,-3-1 0,4 8 161,-4-1 913,-4 3 0,15 2 0,-3 0 0</inkml:trace>
</inkml:ink>
</file>

<file path=ppt/ink/ink2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47:04.5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67 121 8229,'0'-17'716,"8"-6"179,4 0 0,3 6-792,2 5 1,8 6 31,4-5 1,-2 7-72,2-2 0,-8 4 64,2 2 1,-3 0-273,-3 0 0,0 0-84,1 0 0,-7 6-115,1 0 1,-8 7 305,1-1 1,-3 5-29,-2 6 0,-2-2-377,-3 8 1,-7-6 212,-11 6 0,2-6 231,-8 6 0,6-2-81,-6 2 1,8-4 339,-2-8 1,9-5-19,3 0 0,7-7 240,-2 7-453,4-8-97,10 11 0,7-13-22,8 4 1,2-4 141,-2-2 1,-1 6-220,7-1 1,-8 3 17,2-2 1,-4-2-147,-2 7 1,-7-5 48,-4 6 1,-4-1 132,-2 6 1,0 3 69,0 3 1,-10-4 137,-7 4 0,-2 2-42,-10-2 1,0 6-72,-6-6 1,0 6 269,1-6 1,-1 2-49,0-2 0,3-3 92,3 3 0,6-4 240,11-2-249,-3 1-222,13-1 0,-4-1-6,12-5 1,9-3-8,8-8 0,8 0 48,-2 0 1,2-6-273,-2 0 0,3-5 51,-3 5 0,-2-8-275,2 3 1,-10 1 72,-1-1 0,-3 5-52,-9-6 0,6 7 73,-7-7 0,1 6 78,-6-5 1,-8 1 17,-3-2-12,-5-3 0,-1 7 344,0-3 0,5 3-63,1 8 1,5 0-230,-6 0 629,8 0 180,-3 0 1,5 8-313,-4 3 1,4 11-83,-4 1 1,2 7 85,-1-1 0,3 4-101,-4 2 1,2 5-316,-2 1 0,4 7 122,-3-2 1,3-4-502,2-1 0,0-5 43,0-1 0,0-6-138,0 0 1,6-14 187,-1 3 1,9-13-162,-3 1 527,12-12 0,-3-11 0,5-10 0</inkml:trace>
</inkml:ink>
</file>

<file path=ppt/ink/ink2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47:04.8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52 8382,'6'-11'-18,"0"-1"1,7 6 2,-1-5 10,3 7 0,3-4 496,-1 8 0,0 0 1945,1 0-1970,-1 0 0,-2 8-251,-3 3 0,-4 5-85,-8 1-56,0 8 0,0-4 20,0 8 0,-8 0-236,-4 6 0,-5-1 240,-6 1 0,2 0-56,-8-1 0,6 1-1750,-6 0 0,6-1 773,-6 1 1,8-2 934,-2-4 0,-4-4 0,0-8 0</inkml:trace>
</inkml:ink>
</file>

<file path=ppt/ink/ink2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47:05.0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 8250,'-2'15'0,"-4"-3"156,4 3 0,-6-5 132,8 7 1,0 0 223,0 1 0,0-7 662,0 1 0,6-1-635,0 7 1,6-1-223,-7 0 0,7 1-1140,-6-1 1,5 0 518,-5 1 0,2-7-1010,-3 1 677,-3-1 1,12 1-1426,-8 0 1078,-1-9 984,-5 5 0,0-23 0,0-5 0</inkml:trace>
</inkml:ink>
</file>

<file path=ppt/ink/ink2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47:05.3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0 191 8209,'25'-17'-293,"4"-1"1,4 7 96,1-1 1,9 1 908,3-7 1,4 1-229,2 0 0,6-1 112,0 1 0,7 6-119,-1-1 0,-5 8-147,-1-2 1,-2 4-85,2 2 1,-10 0-1,4 0 1,-12 2-568,1 4 1,-7-2 247,-5 8 1,-4-1 59,-7 6 0,-3 1 44,-3-1 0,-3 0 42,-3 1 0,-4-1 61,4 0 1,-4 1 92,-2-1 1,-6 2-51,0 4 0,-5-1 35,5 7 1,-8-6-238,3 6 1,-5-1 99,-1 7 0,-6 0-142,0-1 0,-2 1 104,2 0 0,-4-1-541,-8 1 1,6-2 36,0-4 0,0 3-150,-5-3 0,-1-4 61,0-1 0,1-5-139,-1-2 1,6-7-94,0-4 1,0 1 319,-5-1 1,5 0 466,0-6 0,-8-16 0,-7-3 0</inkml:trace>
</inkml:ink>
</file>

<file path=ppt/ink/ink2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47:05.9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10214,'0'18'864,"0"-5"-462,0 5 0,0-5-316,0 10 1,0-4-243,0-1 1,0-1-43,0 0 232,0 8 0,0-5-1034,0 3 484,0-12-610,0-3 722,0-8 1,2-2 4,3-4 1,-1-5 262,8-12 1,-1 2-6,7-8 1,5 2 96,0-2 1,6-2-115,-6 8 1,6 2 401,-6 9 0,0 4 35,-6 8 1,1 0 190,-1 0 1,-5 2-109,-1 4 0,-7 4 102,2 7 1,-6 2-125,-6 4 0,2-3-78,-7 3 1,-1-4-271,-5-2 0,-1 5 78,1-5-1,2 4-412,3-9 1,-3-3 80,3 3-546,4-8 127,1 3 277,7-14 1,7-3 108,5-7 0,3-1-330,3 1 688,-1 0-241,0 7 693,1 2 0,-9 10-287,-3 4 1,-6 4 829,-6 7 0,-3 6-142,-9 0 0,1 6 123,0-6 1,5 2-545,1-2 0,7-3-42,-2 3 0,4-10-524,2-1 1,8-2 93,3 1 0,7-1-651,5-5 0,4-3-73,7 4 1,7-10-585,-1-1 0,8-9 574,-1 3 1,-5-11-163,-2-1 0,3-8 873,-3 3 0,8-21 0,-3-5 0</inkml:trace>
</inkml:ink>
</file>

<file path=ppt/ink/ink2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47:06.3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0 105 8174,'17'0'133,"1"0"0,-1 0 383,0 0 1,1 0 49,-1 0 1,0 0 56,1 0 0,1 6-232,4-1 1,-2 3-24,8-2 0,0-2-192,6 7 0,-1-7-106,1 2 1,6-2-394,-1 1 1,0-3 282,-5 4 0,-2-4-931,-4-2 1,-4 0-339,-8 0 476,0-8 1,-7 5 271,-4-9 0,-4 6 224,-2-5 1,-8 1 142,-4-2 1,-9-3 130,-2 4 1,-6-5 340,6-1 1,0 1-283,6 5 1,-1-3 689,1 9 1,0-1 30,-1 6-369,1 0 1,2 9 5,3 9 0,-1 7 36,7 9 0,-6 7 74,7-1 1,-1 8 123,6-1 0,0 5-30,0 5 1,7-3-166,5 4 0,1-4-418,-1-2 0,9-6-57,-3 1 0,3-9-40,-4 3 0,0-11-110,1-1 1,-1-8-625,0 3 1,7-5-477,-1-2 0,0-7 532,-6-4 1,0-5 799,1-1 0,-1-15 0,0-4 0</inkml:trace>
</inkml:ink>
</file>

<file path=ppt/ink/ink2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47:06.4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417 1 9135,'-18'0'0,"1"0"0,0 0 1835,-1 0 0,-1 2-1170,-4 3 1,-2-1-154,-4 8 0,-4-6-194,4 5 1,-1-5-484,1 6 0,-2-3-1325,8 3 740,0 3 0,7-11-2325,5 8 3075,-5-9 0,14-3 0,-5-9 0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48:59.7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17 8114,'10'0'3848,"0"-5"-2826,-5-1-791,-3 0 1,8 6-532,-4 0 262,-4 0-196,5 0 1,-7 8-405,0 3 1,-7 7 208,-5 5 0,-3-2 211,-3 8 1,-1 0-216,-4 5 0,4 1 28,-4-1 1,4-7 432,1-4 1,3-4 92,3-1 400,5-1-355,7 0 1,2-5 76,3-1 1,5-7-52,7 2 0,1-4-86,-1-2 1,0 6-216,0-1 124,1 1 1,-1 0-581,0 0 294,-7 7 1,-2-3 152,-8 7 1,0 0 107,0 1 0,-2-1 100,-4 0 1,2 3-26,-7 3 1,1-4-108,-2 4 1,5-4 173,7-2 0,0 1-80,0-1 21,0 0 1,7 1 83,5-1 1,3-2 194,3-3 1,-7 3-85,1-3 1,-1-3 155,6 3 0,-5-3-183,0 3 0,-9 3-46,3-3 1,-4 9-338,-2 2 1,-2 0 150,-4-6 0,-3 1-313,-9-1 1,7-2-417,-1-3-454,1 3 742,-6-13 0,5 6-202,1-8 0,7-4-485,-2-8 1119,4-7 0,10-23 0,1-2 0</inkml:trace>
</inkml:ink>
</file>

<file path=ppt/ink/ink2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47:06.6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53 8140,'10'-18'1041,"-3"1"1,-5 7 348,4 5-327,-4 3-649,6 2 1,-2 2 85,-1 3 0,3 3-518,-2 4 0,-2 5-458,7 0 0,-5 1-1128,6 5 1,-3 4 421,3 2 1182,3 3 0,-5 3 0,7 0 0</inkml:trace>
</inkml:ink>
</file>

<file path=ppt/ink/ink2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47:06.8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8140,'0'9'4298,"0"-1"-3792,0-8 1,0 2 1051,0 4-1058,0-4 0,0 7 1520,0-3-1622,0 4 0,0 7-441,0 0 0,0 1-310,0-1 0,2-1-602,4-5 1,-4 4-36,4-3-76,3 3 1,1 1 1065,7-5 0,1-3 0,-1-8 0</inkml:trace>
</inkml:ink>
</file>

<file path=ppt/ink/ink2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47:07.1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53 8140,'0'-12'-66,"0"1"-324,0 7 168,0-4 377,8 0 1,-4 6 1045,7-3-546,-7 3-24,11 2-305,-5 0-200,7 0 0,-5 0-15,0 0 1,-9 2 19,3 3 0,2-1-1,-2 8 1,-1-1-44,-5 7 0,0 7-76,0 4 1,0 11 88,0 6 0,0 12-62,0 6 0,0 9-60,0 2 1,0 10-442,0 1 1,-2 9 272,0-44 1,-1 2 0,1 1 0,0 2-1256,-3-1 0,-2-1 1445,2-2 0,-1-2 0,-3 2 0,0-2 0,-8 47 0</inkml:trace>
</inkml:ink>
</file>

<file path=ppt/ink/ink2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47:08.9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0 139 8249,'23'-18'93,"0"1"-93,8 0 0,-10-1 403,8 1 0,0 2 646,6 3 0,-6-1-38,0 7 1,-3 0 166,3 6-432,-4 0 0,-7 0-327,-1 0 1,-7 2-159,-5 4 0,-3-2-122,-2 7 1,0 1-248,0 5 1,-2 2-480,-3 4 0,-11 4 480,-7 8 1,-8 2-978,2 3 0,-1-3 453,1 3 0,-2-3-187,8-3 1,-2-1 316,2-4 1,5 2 235,1-8 0,2 0 67,9-6 1,-2-1 120,2-5 89,4 5-168,-5-7 1,13 9 175,-1-1 0,7-5-67,-6-1 0,5-5-102,-5 6 0,6-7 42,-7 7 0,1-1-16,-6 7 1,0-1 16,0 0 0,0 1 124,0-1 0,-2 0 196,-4 1 1,4-1-105,-3 0 0,-3 3 71,2 3 1,0-4-36,6 4 0,0-2 186,0 2 0,10-1-61,7 7 0,1-8 25,5 2 1,-4-2 68,-2 2 1,1-4 175,-1 5 1,-5-5-214,-1-2 0,-7 0-61,2 1 0,-4 1-638,-2 4 0,-8-4 110,-4 5 0,-3-5-123,-2-2 1,-1 0-114,1 1 0,-6-1-563,0 0 0,0-7 1060,5-4 0,1-12 0,0-4 0</inkml:trace>
</inkml:ink>
</file>

<file path=ppt/ink/ink2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47:09.1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17 8281,'10'-9'1739,"5"1"-846,-3 8 0,-3 0 462,3 0 0,-6 0-943,5 0 1,1 2-408,5 4 1,-5-2-1566,-1 7 0,-1 1 297,1 5 1263,5 0 0,-14 8 0,5 2 0</inkml:trace>
</inkml:ink>
</file>

<file path=ppt/ink/ink2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47:09.6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8282,'2'16'2694,"4"-5"-1600,-4 5-693,5-7 1,-1 9 141,0-1 1,0-5-269,-6-1 1,0 1-557,0 5 0,0 0-564,0 1-41,0-1 0,0 0 208,0 1 0,0-7-2050,0 1 2728,0-8 0,0 3 0,0-7 0</inkml:trace>
</inkml:ink>
</file>

<file path=ppt/ink/ink2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47:10.1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589 1 8282,'10'7'-109,"-2"-5"1274,-8 6 1,0 0-582,0 3 1,0-1-37,0 2 1,-6 5-279,0 6 0,-7 8-40,1-2 0,-3 9-219,-3 3 1,-7 7 87,-4-2 0,3 4-682,-3 2 0,0 0 359,-6 0 1,0-2-770,1-4 0,-1 3 305,0-9 0,7 0 68,-1-5 1,6-8 266,-6-4 1,7-11-98,-1-6 547,4-5 1,4-2-133,3-5 1,-1-4 359,7-7 0,0-1-181,6 1 0,2-2 70,4-4 0,9 3-48,8-3 0,8 4-174,-2 2 0,4 1-55,1 5 1,7-3-290,-1 9 1,3-1 214,-3 6 0,-3 0 56,3 0 1,-1 0 495,1 0 0,-5 6 56,-1-1 0,1 9 296,-6-3 0,-4 5-438,-2 1 1,-4 0-23,-1 1 1,-9-1 268,-3 0 0,-4 1-69,-2-1 0,0 0-138,0 1 0,-8-1-114,-3 0 0,1-5-177,-1 0 46,-1-9 0,-5 5 151,-1-8 1,9-2-117,3-4 1,4-5-9,2-12 0,0-4-240,0-8 0,2 0-251,4 1 0,3-1-671,9 0 1,3 3 530,-4 3 0,4 4-636,-9 7 1,3 3 426,3 3 1,-7 5-1155,1 7 1843,-1 0 0,7 0 0,-1 0 0</inkml:trace>
</inkml:ink>
</file>

<file path=ppt/ink/ink2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47:11.2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35 139 8458,'-8'-17'-173,"6"-1"339,-6 1 0,6 2 913,-3 3-131,3-3-488,-6 5 0,10-1-147,4-1 0,-2 8 247,7-2-311,1 4 0,7 2 0,4 0 0,-4 0 64,4 0 0,2 0-46,-1 0 0,6 2-316,-1 4 0,4-4 99,2 4 1,1-4-582,5-2 1,-3 6 49,8-1 1,1 1-210,5-6 1,-6-6 308,0 1 1,-2-1-137,3 6 0,-3-6 54,-4 0 0,-7 0 463,8 6 0,-9 0 0,11 0 0</inkml:trace>
</inkml:ink>
</file>

<file path=ppt/ink/ink2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47:12.3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242 87 8299,'7'-19'245,"-5"-5"1206,14 15-391,-14-9-168,13 9-520,-13 1-383,6 8 0,-6 2-45,3 4 0,-3 3 72,4 9 0,-4 1-95,-2 4 0,0-4 49,0 5 1,2 1-122,4-2 52,-4 0 1,11-6-65,-7 0 0,2-7 255,-3-4-19,5-4 1,7-2 163,1 0 0,5-8-131,0-3 1,2-5-99,-2-1 1,-4-1 54,4 1 1,-3 0-136,-3-1 0,-7 1-50,-5 0-542,5-1 133,-8 1 77,6 0 1,-10 7-189,-4 4 0,0 4 219,-11 2 1,3 2-44,-9 4 1,2 6 204,-2 11 1,-4-2 113,-8 8 0,6-6 61,1 6 0,-1-2 179,-6 2 1,6 3-81,0-3 0,0-2 194,-5 2 0,5-8 355,0 3 1,8 1-296,-2-2 0,3 0 345,3-6-331,0 0 1,5 1 35,1-1 0,7-5-34,-2-1 0,12-5 70,5 6 0,7-7-179,5 7 1,4-8 21,7 2 0,1 1-332,0-1 0,1 0 98,5-6 1,-5 6-49,5-1 0,1 1 37,-1-6 1,7-2-399,-2-4 1,-2-1 53,2-5 1,1-5-104,5-1 0,-2 1 152,-4-6 1,4-4 15,-4-2 0,-7 2 344,1-2 0,-9 0-127,4-5 0,-3 1 71,-8 4 0,-1-4-45,-6 5 0,-5 2 409,-1 3-60,-7-4 1,4 8 127,-8-4 1,0 10 337,0 1-233,0 0 0,0 1 219,0-1-43,-8 8-513,6-3 26,-13 7 1,11 0-417,-8 0-173,8 0 115,-11 0 1,11 0 131,-7 0 0,5 6-47,-6-1 1,8 9 270,-1-3 1,-3 5-136,2 1 0,0 0 306,6 1 1,0-1-69,0 0 1,2 7 353,4-1 1,-2 0-111,7-6 1,1-1 14,5-5 1,6 4-197,1-3 0,1 2-221,-2-3 0,-2-1-200,8-5 0,-2-3 152,2 4 1,1-2-1042,-6 2 0,4-4 483,-4 4 1,-7-3 592,-6 3 0,1 4 0,5 7 0</inkml:trace>
</inkml:ink>
</file>

<file path=ppt/ink/ink2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47:12.6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10428,'18'0'1052,"-1"0"0,0 0-568,1 0 1,-1 0-103,0 0 1,6 0-892,1 0 1,-1 0-150,-6 0 0,0 0-476,1 0 1,-1 2 503,0 4 630,-7 4 0,-2 7 0,-8 0 0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48:59.9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8059,'8'-10'3294,"-7"3"-2075,7 7-1012,-8 0 0,0 1-353,0 5 0,6 4-1086,0 7 0,-1 2 208,-5 4 1024,8-3 0,-6 12 0,6-5 0</inkml:trace>
</inkml:ink>
</file>

<file path=ppt/ink/ink2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47:12.7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 69 8263,'-10'8'2237,"10"-6"-1535,12 4 0,3-4-513,3-2 1,-1-6 51,0 0 0,8-5-837,4 5 0,4-6 166,2 7 430,-1-9 0,9 4 0,1-7 0</inkml:trace>
</inkml:ink>
</file>

<file path=ppt/ink/ink2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47:13.5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243 35 10085,'12'-5'483,"-1"-1"0,3 0-147,9 6 0,-2-6-179,8 1 1,-6-1-133,6 6 0,-2 0-59,2 0 0,2 0-287,-8 0 0,6 0-63,-6 0 0,0 7 199,-6 5 0,-5 3-36,0 3 0,-9 7 117,3 4 0,-6 3 61,-6 3 1,-5 6 30,-12-1 0,1 6 152,-6-5 1,4 1 153,-4-2 1,-1-3-105,-6 4 1,0-5-25,1-1 0,1-1-69,4 1 0,-4-2-202,4-4 0,2 2 131,-1-8 1,6 0-448,-1-6 0,4 0 95,2 1 0,-1-7-422,1 1 163,0-8-130,-1 11 253,1-13 35,7 6-10,3-8 108,7 0 329,0 0 0,0-8 0,0-2 0</inkml:trace>
</inkml:ink>
</file>

<file path=ppt/ink/ink2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47:13.7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52 8474,'15'-11'0,"-1"1"0,-5 1 0,1 1 626,-1 0 1,3 2-252,5 6 0,-5 0 341,-1 0-463,1 0 0,5 0-84,1 0 1,-3 8 114,-3 4 1,3 1-313,-3-1 0,-3 3-173,3-3 0,-6 3-218,5 2 1,-7 1-641,2-1 518,3 0-1570,1 1 2111,7-9 0,8-9 0,2-9 0</inkml:trace>
</inkml:ink>
</file>

<file path=ppt/ink/ink2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47:13.91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8752,'17'8'1102,"-5"-4"-701,0 8 1,-7-3 819,7 3-1023,-8 3-950,11-5-719,-13 7 523,13 0 948,-13-7 0,14 5 0,-7-5 0</inkml:trace>
</inkml:ink>
</file>

<file path=ppt/ink/ink2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47:14.8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1 555 8189,'17'-15'1425,"0"3"0,3-1-79,3 7-833,-4-8 0,14 5-386,-4-9 1,3 1 34,3 0 1,-2-1-526,-4 1 1,2-2 60,-8-4 1,0 3-498,-6-3 1,0 4 395,1 2 0,-3-1 8,-3 1 1,-5 0 47,-7-1 0,0-1 21,0-4 1,0 4 343,0-4 1,-7 3-126,-5 3 1,-3-4 425,-3 4 0,7-3 69,-1 15 118,8-9-398,-11 12 0,11-6-93,-7 8 1,7 2-102,-2 4 0,2-2 120,-2 8 1,4 5 268,-3 6 0,3 6-107,2-6 1,0 8 198,0-2 0,0 11-68,0 6 1,0 4-140,0 2 1,0 0 17,0 0 1,0 8-12,0 4 1,-2-3-228,-4 3 1,4-10 97,-4-2 0,4 0-366,2-6 1,0-4 148,0-1 1,0-5-286,0-1 1,2-8 145,4-4 1,-4-4-314,4-1-5,-4-9-66,-2-1 371,0-8 1,0-8 75,0-3 1,0-12-350,0-6 0,-2-4 152,-4-2 0,4 1 424,-4-1 0,-3-5-27,-3-1 0,3 7 27,-3 5 0,6 7 209,-5-1 1,5 10 722,-6 1-97,1 8 0,-7-3-31,1 7 1,0 7 56,-1 5 0,1-2-332,0 1 1,1 1-208,5 5 0,1-5-209,4-1 1,4-5-284,-3 6 73,3-9 0,9 7-391,5-4 1,3-4-429,3 4 1,7-10 386,4-2 0,3-8-241,3 3 1,2-10 250,3-2 1,4-2 76,8 1 0,-3 5 196,3-4 1,-4-2 275,9 2 1,-3 0 65,-2 5 0,0 1 169,0 0 0,-9 1 634,-9 5 1,-1-3-481,-10 9 1,0-1 1346,-5 6-659,-9 0-316,7 0-733,-14 0 0,5 2-260,-7 3 0,-7 5-28,-5 7 1,3 1-344,-3-1 0,2 0 197,-1 1 1,-3-7-1003,9 1 998,-1-1 1,6 7-55,0-1 0,2-5 487,3-1 0,-1-5 229,8 6 1,-6-7 754,5 7-582,-7-1 1,10 7 431,-9-1 0,1 0-93,-6 1 1,0-1-269,0 0 0,0 1-311,0-1 0,0 0 307,0 1-591,0-1 0,8-1-179,3-5 0,5 3-210,1-9 0,10 1-188,8-6 1,7-2 645,10-4 0,8-3 0,1-9 0</inkml:trace>
</inkml:ink>
</file>

<file path=ppt/ink/ink2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47:15.5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0 382 8260,'0'-25'-396,"0"-2"32,0-8 1,0 7 264,0-1 1,2 6-41,4-6 1,4 6 596,7-6-364,8 7 0,-4-3 171,8 8 0,-6 0 262,6-1 1,-6 9 218,6 3 0,-2 2-290,2-2 1,4 4 138,-4-3 1,-2 3-156,2 2 1,-8 0-430,2 0 0,2 6-51,-2-1 0,-6 3-157,-5-2-131,-1 3 1,-1 11-581,-4 3 0,-4-2-293,-2 8 0,-8 0 486,-4 5 0,-9 7 715,-2-1 0,-8 1 0,4-7 0</inkml:trace>
</inkml:ink>
</file>

<file path=ppt/ink/ink2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47:15.9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16 1 8488,'-10'7'748,"4"5"-624,12-4 0,4-1-36,7-7 0,6 0 31,0 0 0,0 0-93,-5 0 0,5-5-41,0-1 0,0 0-242,-6 6 1,-5 0-372,0 0 251,-1 0 230,-1 8 0,-3 1 21,-7 9 0,-7-1 27,-5 0 0,-5 1 24,-6-1 1,3 6 141,-3 0 1,-2 0-19,2-5 1,0-7 178,6 1 1,5-2 43,1 1 1,7-1 91,-2-5-297,4-3 1,4 6 16,4-8 1,11-2 217,12-4 1,11-3-46,7-9 0,3-5-127,2 0 1,6-2-102,-1 2 0,1 4-183,-6-4 1,-6 5-434,1 7 1,-9 1 294,2 4 0,-9 4-473,-2-3 1,-13 3-215,1 2 979,-11 7 0,-1 3 0,-10 7 0,-20 8 0,-12 2 0</inkml:trace>
</inkml:ink>
</file>

<file path=ppt/ink/ink2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47:16.0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555 0 6870,'-33'18'0,"4"-1"0,6-1 0,4-3 0,4-1 0,1 1 843,3 2-659,7-5-67,-4 5 1,10-5 10,4 7 1,-2 1 114,7-1 1,-1 0 33,1 1 1,3 1-106,-8 4 1,-1-2 16,-5 8 0,0-2-141,0 2 1,-3 4 79,-9-4 1,-1 3-404,-16 3 1,0 6-45,-6-1 0,-2-5-257,-3-6 1,2-2 163,-9 1 0,3-3 412,-2-7 0,-4-1 0,5 0 0</inkml:trace>
</inkml:ink>
</file>

<file path=ppt/ink/ink2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47:16.2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8243,'9'8'0,"7"3"496,-5 12 1,5-1 137,1 7 1,2-6 455,4 6 1,2-6-705,4 6 0,6-8-156,0 2 1,1 2-362,11-2 0,-7-2 149,6-9 1,0 1-1363,6-7 0,-3 6 235,3-7 1109,-12 1 0,18-14 0,-14-1 0</inkml:trace>
</inkml:ink>
</file>

<file path=ppt/ink/ink2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47:16.6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10180,'11'0'1222,"1"0"1,-6 6-809,5-1 1,-5 3-342,6-2 1,-9-2-189,3 7 0,-2-5-1849,2 6 1384,-4-1 0,5 1 209,-7-1 371,0 1 0,0 13 0,0 2 0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49:00.7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154 87 7995,'0'-17'2366,"8"-1"-1967,2 1 1,5 6 1423,-4-1-705,-3 8-1149,-8-4 59,0 8 1,0 8 182,0 4 1,0 3-272,0 2 0,-6 6-360,1 0 0,-1-5-1357,6-7 803,0 1 188,0 5 0,8-7 231,3-5 0,4-3 484,3-2 1,-1 0 50,0 0 0,-5 0 2,-1 0 0,-5 0 160,6 0 289,-8 8 1,3-4 75,-7 7 0,0 1-191,0 5 0,-6 1-135,1-1 0,-9 0-28,3 0 0,-5 1-335,-1-1 0,0 0 28,-1 1 0,7-1 18,-1 0 1,9-5 11,-3-1 0,2-1 22,-2 1 1,4-1 414,-4-4-184,5-4 259,1 5-239,0 1 1,0-4-15,0 7 0,0-5-4,0 6 0,0-1-9,0 7 1,-8 1 57,-4 4 0,-3-2-7,-2 8 1,-6-6 140,0 6 0,5-8-126,7 2 0,1-4-166,-1-2 0,3 1 89,8-1 1,-6-6-172,0 1 1,3-8-202,8 2 1,5-3-307,7 3 0,8-4 64,4 4 0,6-10-404,5-2 1,-4-5 411,5 5 1,-7 0 200,-5 6 1,2 0 1210,-8 0-823,0 0 1,-8 8 504,-3 3 0,-4 5 211,-8 1 1,-2 0 606,-4 1 1,2-1-792,-7 0 0,5 1-228,-6-1 0,8-6-831,-1 1 438,-5-8 0,6 9-726,-7-7 612,7 0 0,-6-14-397,5-3 0,3-5-200,-4-1 1,4-2-349,2-4 1,0-4 333,0-8 0,6 1-116,-1-1 1,7 2 661,-6 4 1,5 4-202,-5 8 431,0 8-169,-6 1 1056,0 8 1,-2 2 92,-4 4 1,2 1 403,-7 5 1,1 3-652,-1-3 1,-3 3 131,8 2 1,-5-5-999,5-1 124,-7 1-627,11 5 534,-6 1 0,8-7-2816,0 1 532,0-9 1026,8 5 0,1-10 644,9-4 1,5-3 659,0-8 0,7-8 0,-3-2 0</inkml:trace>
</inkml:ink>
</file>

<file path=ppt/ink/ink2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47:17.0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0 8218,'-9'8'-1,"-5"2"150,9 7 0,-1 0-306,6 1 1087,0-1-431,0 0-167,-8-7 1767,6 5-1050,-6-5-849,8 0 0,0-1-266,0-3-736,0-4 341,0 6 424,0-8-1468,0 0 619,8 0 466,2 0 130,7 0 1,0 0 30,1 0 1,1 0 100,4 0 0,-4-2 8,4-4 0,-1 4 416,1-4 0,-4-1-228,4 1 0,2 0 605,-2 6 0,0 0-322,-5 0 0,5 0 591,0 0 1,8 0-291,-2 0 1,3 0-77,3 0 0,0 0-203,-1 0 0,7 0-262,-1 0 1,1 0-44,-7 0 1,1 0 113,0 0 1,-8 0-117,-4 0 5,-4 0 1,-7 0 59,-1 0 23,-7 0 1,2 0 313,-12 0 0,2 2-398,-7 4 1,-3-4-328,-9 4 0,4 1-831,-4-1 0,3 2 592,3-3 1,0-3-2612,-1 4 3137,1-4 0,0-10 0,-1-1 0</inkml:trace>
</inkml:ink>
</file>

<file path=ppt/ink/ink2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47:17.8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0 226 8089,'10'-18'0,"4"1"-292,-9 0 193,9-1 0,-5-1 644,9-4 1,5 4-113,0-4 1,8 3 273,-2 3 1,1 7-240,-1 5 0,4-3 141,-4 2 1,-4 0-274,-2 6 1,2 0-309,-2 0 1,0 6-225,-5 0 1,-9 9 230,-3 3 0,-4 1-24,-2 10 0,-2 0-6,-4 5 1,-5 1-494,-12 0 0,-4 5 195,-8 1 0,2-1-241,4-5 1,-1-2 126,7-5 1,-6-3-54,6-7 1,1-7-54,11 1 49,-5-8-181,7 3 0,-1-8 192,4-5 1,4-4 452,2-7 0,6-6 0,0 0 0,7-2 0,-1 1 0,-2 5-6,1-4 0,-5 6-16,6 5 0,-7 3 104,7 3 0,-6 4 780,5-4 1433,-7 4-1602,11 10 1,-13 1 158,4 9 1,-2-1-326,2 0 0,-4 1-297,3-1 0,-3 0-220,-2 1-264,8-1 1,-4 0 117,8 1 0,-7-3-135,7-3 0,-8 3-1173,1-3 0,3-3 110,-2 3 1334,0-8 0,-14 11 0,-2-5 0</inkml:trace>
</inkml:ink>
</file>

<file path=ppt/ink/ink2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47:18.0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0 8089,'-23'6'204,"0"0"1,0 7 395,5-1 0,1 3-288,0 2 0,-1 1-44,1-1 1,6 0 90,-1 1 1,6 1 186,-5 4 1,7-4 146,-2 5 0,4-5-238,2-2 0,8 0-171,3 1 1,7-1-79,5 0 0,4-1-308,7-5 0,7-1 42,-1-4 1,8-4-45,-1 4 0,3-10-807,2-2 0,-6-8 440,0 3 1,-5-5-923,5-1 0,0 0 1393,6-1 0,0-7 0,0-2 0</inkml:trace>
</inkml:ink>
</file>

<file path=ppt/ink/ink2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47:18.6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0 208 8913,'2'12'2654,"4"0"-2474,4-9 0,15 11 178,4-8 1,-2-1 104,2-5 0,-1 0-399,7 0 1,0-1 131,-1-5 1,-5 2-733,0-8 0,-8 1 343,2-7 1,-3 1-256,-3 0 1,-5-1-100,-1 1 0,-7 0-303,2-1 0,-6 1 317,-6 0 1,2 1 175,-7 5 1,-1-5 260,-5 5 0,-1 3 186,1 2 0,6 4 360,-1 2 1,0 2-337,-5 4 0,0 6 195,-1 11 1,7-2 39,-1 8 1,7 2 78,-7 9 1,8-3-12,-2 3 1,4-3 87,2-3 1,2-1-83,4-4 0,4-2-93,7-4 0,0-6-426,1 1 1,-1-3 123,0-9 1,1 0-121,-1-6 0,6 0-281,0 0 0,6-8-355,-6-3 0,6-7 142,-6-5 0,6 2-438,-6-8 0,6-6 1024,-6-5 0,8-16 0,-4 2 0</inkml:trace>
</inkml:ink>
</file>

<file path=ppt/ink/ink2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47:19.60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62 451 8131,'10'2'760,"-5"4"0,-3-2-201,-2 7 1,6-5-13,0 6 1,2-3-159,-3 3 1,-1-3 993,8-3-828,-1 4 1,9-1 66,3-3 1,4 2-87,7-2-905,9-1 358,1-12 1,8 3-452,0-8 0,-8 7 73,-3-7 1,-1 2-202,-5-1 1,2 1 243,-14 4 0,0 4-1751,-6-3 552,-7 3 949,-3 2 1,-14 7 294,-5 5 0,-13 9 263,-10 2 0,-1 8-55,-10-2 0,1-2-108,-1 2 1,-8-2 392,8 2 1,-8 3-154,8-3 0,2-2 372,-3 2 1,15-8-144,-3 3 1,12-5-3,0-2 1,5 0-228,7 1-372,-5-1 198,14 0 0,2-1 93,12-5 1,11-3 25,6-8 0,2 0-45,-2 0 0,3-6 317,-3 1 1,2-1 54,-2 6 0,-4 0 51,-8 0 1,-5 0 172,0 0-328,-9 0 1,5 7-18,-8 5 59,-8 3-115,-1 3 0,-14 5-215,0 0 0,-6 6 62,6-6 0,-6 0-134,6-6 0,-1 1-96,7-1 0,6 0-83,-1 1 1,8-7 112,-2 1 1,4-6-48,2 5 1,2-5 289,4 6 0,-2-7-150,8 7 1,-7-6 794,7 5-346,-1-7 615,7 11-127,-9-5-277,-1 7 0,-8-5 150,0 0-393,0-9-56,0 5-42,0-8-127,0 0-274,8-8 1,-4-1-176,7-9 0,1-7-375,5-3 0,0-7-833,1-6 992,-1-3 0,0-10 46,1-4 0,-1-3-12,0-9 1,-5-5 102,0 0 0,-3-2 462,3 2 0,-5 4-24,-7-4 0,0 5 24,0 7 0,0 3 470,0 8 0,0 2-89,0 4 0,0 3 194,0 9 1,0 7-275,0 4 0,-2 3 377,-3 3-241,3 0-81,-6 7 1,6 2-366,-4 8 62,4 0 0,-5 2-365,7 4 1,0 4 131,0 7 1,7 8 151,5 4 0,-2 4 100,1 1 0,3 9-2,9 3 0,-4 4 270,4 2 0,-2 0-113,2 0 1,-1 8 62,7 3 0,-1 7-238,7 5 1,-6-2-150,0 8 0,0 0-159,5 5 0,1-5 196,0 0 1,-6-11 48,0 5 0,-6 11-121,-9-37 1,1 1 0,6 44-102,2-19 0,-4-8 79,-2-15 0,-1-1 323,-5-5 0,5 0-160,-5-11 1,-3 1 4,-2-13 0,2 0 30,-3-5 1,3-3-526,-2-3 585,-4-5 0,5-8-523,-7-5 1,0-6-903,0-11 1321,0-4 0,8-8 0,2 1 0</inkml:trace>
</inkml:ink>
</file>

<file path=ppt/ink/ink2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47:19.78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381 70 8085,'0'-21'3238,"0"4"-2561,0 11 1,-2-8 404,-3 9 0,1-1-741,-8 6 0,1 2-106,-7 3 0,-7-1-794,-4 8 1,-3 5 404,-3 6 0,0 6-974,1-6 0,-1 6 1128,0-6 0,1 0 0,-1-5 0</inkml:trace>
</inkml:ink>
</file>

<file path=ppt/ink/ink2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47:19.9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68 8100,'0'-25'0,"7"7"924,5 1 0,11 9-416,6 14-484,4 4 1,7 7-36,1 0 1,-3 8 10,-9 4 0,-4 12 0,-8 3 0</inkml:trace>
</inkml:ink>
</file>

<file path=ppt/ink/ink2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47:30.1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121 139 8020,'0'-18'246,"0"1"0,0 6 829,0-1-709,-7 1 1,5-1 278,-4 0 0,-2 7 588,3-7-470,-1 8-181,-2-3 309,6 7-603,-13 0 1,11 0-1,-8 0 1,9 2-28,-3 3 0,-2 5-32,2 7 0,1 1-132,5-1 1,-6 2 109,0 4 0,0-4-129,6 4 0,2-5-17,4-7 1,-2 5-228,7-5 0,1-1-44,5 1 0,2-7-92,4 2 1,-1-4-93,6-2 1,-6-8 152,1-3 0,-4-3-19,-2 3 1,0-5 123,1 5 1,-9-5 48,-3-1 1,2 0 94,-2-1 0,-1 7 217,-5-1 1,-2 1-154,-3-6 1,1 5 296,-8 0-567,1 1 1,-7-1-86,1 1-486,0 7 111,0-4 0,5 8-1733,0 0 1558,9 0 833,-5 8 0,0 9 0,-1 10 0</inkml:trace>
</inkml:ink>
</file>

<file path=ppt/ink/ink2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47:31.1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2456 36 8062,'0'-10'-486,"0"0"439,0 5 716,0 3-305,0-6-231,0 8 0,-2 0-100,-4 0-338,4 0 105,-5 0 268,7 8-18,-8-6 1,4 13-66,-7-3 1,5-3 92,-6 3 1,1-1 74,-7 6 1,1 1-68,0-1 0,0 0 131,-1 1 0,1-1-111,0 0 0,-3 6 40,-3 0 0,4 2-135,-4-2 0,2-1 99,-2 6 0,4 1-150,-4 6 1,-2-6 25,2-1 0,0 1-60,5 6 0,-1-1 144,-4 1 1,4 0-14,-4-1 1,2 1-7,-2-1 1,3 1 10,-3-1 0,-2 1 74,2 0 1,-2-1-86,2 1 1,2 1-123,-8 5 0,2-5 83,-1 5 0,-3-5-10,8-1 1,-6-1 103,6 1 1,-8-1-2,2 1 1,2 0-52,-1-1 0,5 1 7,-6-1 1,6 1 71,-6-1 0,8-1-78,-2-4 0,1 4-72,-1-5 1,4-1 89,-4 2 1,2-2-11,-2 2 0,4 2-72,-4-8 1,3 2-19,3-2 0,0-4 82,0 4 0,-1 2 3,1-2 1,0 2 75,-1-2 0,1-4-90,0 4 0,0 2-62,-1-2 1,3 6 33,3-6 0,-3 2-11,3-2 1,-3-2 57,-2 8 1,0-6 2,-1 6 0,1-6 14,0 6 1,1-6 6,5 6 1,-8-6-19,7 6 1,-13-2-16,8 2 1,-4 3 162,3-3 1,1-2-34,0 2 0,-1-2-41,1 1 1,-6 5 10,0-4 0,0-2 2,6 2 1,-3-2-56,-3 1 1,4 5 5,-4-4 0,4-2-165,2 2 0,-1-6 114,1 5 1,5-6-93,1 1 1,1-4 92,-1-2-23,-5 0 0,9 1-33,-5-1 1,3-7-8,3-5 1,2 3-6,-8-2 9,9 7 50,-13-3 1,12 5-20,-7-3 1,5 1 5,-5-7 1,5 6 2,-6-7-15,1 9 0,-5-10-32,5 7-1,-4-7 0,11 9-224,-8-7-92,8 0 0,-5-4-1026,3 4 512,4-4-1385,-6 5 1474,8-7 1,2-2 87,4-3 0,4-5 663,7-7 0,8-8 0,2-2 0</inkml:trace>
</inkml:ink>
</file>

<file path=ppt/ink/ink2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47:31.6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18 450 7781,'0'-9'481,"0"1"-747,0 1 1,5 3 323,1-8 0,2 8 443,-2-1 98,-4 3-143,5 2 167,-7 0 577,0 0-967,-7 7 1,3 3 14,-8 7 1,8 0-78,-1 1 0,-3 5 119,2 0-488,0 0 133,6-6 111,0 1-207,8-9 0,7 5-51,8-9 0,2-1-174,-2-10 1,2-3 100,4-8 1,4-7-35,-4 1 0,2-2 120,-3 2 1,3 2 166,-8-8 1,-2 8 96,-9-2 1,-5-2-64,-7 2 1,0-2 535,0 2 0,-7 4-110,-5-4 1,-5-2 62,-6 2 0,2 6-143,-8 5 1,0 2-101,-5-1 1,5-3-175,0 9 0,8-1-426,-2 6-585,11-8 752,5 6 0,10-13-2530,9 3 2715,7-3 0,23-18 0,3-3 0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49:00.8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10 13328,'17'-6'0,"-1"2"0,-5 6 0,-5 8 972,-4 5-2094,-2-5-1769,0-3 1501,8-7 1390,-7 0 0,15 0 0,-7 0 0</inkml:trace>
</inkml:ink>
</file>

<file path=ppt/ink/ink2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47:32.7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8235,'9'2'785,"-3"3"-686,4-3 0,-1 14-24,9-5 1,-3-1 298,-4 1-284,5-7-38,-14 12 0,13-9-3,-3 5 1,-3 3 18,3-3 0,-6-3-116,5 3 1,-1-1 108,1 7 1,5 1 12,-5 4 0,4-2 16,3 8 1,-7-6-12,1 6 0,-1-2-25,7 2 1,-1 3 1,0-3 1,-5 4-61,-1 1 1,1 1 56,5-1 0,0 1-9,1 0 1,-1-1 30,0 1 0,1-1-1,-1 1 0,0 0 18,0-1 1,1-1 10,-1-4 1,0 3 85,1-3 1,-1 4-109,0 1 0,0 1 75,1 0 0,-1-7-25,0 1 0,-5 0-5,-1 6 1,1-1 30,5 1 1,-5-1 113,-1 1 1,-5-1-125,6 1 0,-3 0-11,3-1 1,1-1-47,-7-4 1,5 3 37,-5-3 0,8 2-212,-3-2 0,-1 2 65,1-8 0,1 5 84,5-5 0,-5 8 5,-1-2 0,-1 2 15,1-2 0,5 1-1,-5-7 1,-1 8 105,1-2 0,1 4-253,5 1 0,-5 1 86,-1-1 0,3 1 105,9 0 0,-4-1-63,4 1 0,-4-1-24,-1 1 1,-1-6 50,0 0 1,-1-3 6,-5 3 1,4 4 0,-3-4 1,-2-2 133,1 1 1,-1-1-83,1 2 1,5 4-40,-5-4 0,3 3-50,-3 3 1,4 0 27,-3-1 0,-2 1-32,1-1 1,1-5-30,5 0 0,-5-2-19,-1 2 0,1 3-91,5-3 0,-6 2 79,1-2 0,-2 1 64,1-7 0,4 6-28,-3-6 1,-2 6-25,1-6 0,-1 2-34,1-2 1,5-2-90,-5 8 1,-1-8 166,1 2 0,-5-3 103,6-3 1,-9 0-56,3 1 0,2-1 126,-2 0 0,1-2-39,-1-3 1,-4 3-24,4-3 38,-4 3-34,5 3-223,-5-1 293,6 0-22,-8 0-69,0 1-74,0-1 1,0-5-602,0-1 222,0-7-458,0 4-638,0-8 156,0 0 1,0-8 158,0-4 0,2-1-2082,4 1 411,-4-3 1641,5 13 1114,1-6 0,-6 24 0,6 3 0</inkml:trace>
</inkml:ink>
</file>

<file path=ppt/ink/ink2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47:33.9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2508 226 7858,'-2'9'-419,"-4"-3"1,2-4 930,-7-2-146,7-8 1,-10-1 135,9-9 1,-1 7-118,6-1 1,-2 7 379,-4-7-244,4 1-138,-5-7 0,7 7 251,0-1-361,-8 8 1,4-3 409,-7 7-435,-1 0 0,-5 7 0,-1 5 1,1 3-59,0 3 0,0-1-27,-1 0 0,9 2-144,3 4 0,-2-3 155,2 3 1,1 2-128,5-2 0,7 0-1,5-6 0,3 6-79,3 0 0,-1 0-58,0-5 0,8-7-61,4 1 0,2-9 48,-2 3 0,3-4-132,-3-2 0,4-2-11,1-4 1,-5-3 59,0-8 0,-6-3-189,6-3 0,-8-2 55,2-4 1,-10-1 201,-1 7 1,-8-8 13,2 2 0,-4-4 126,-2-1 0,-2-1-62,-4 1 1,-4 7 227,-7 4 1,-2 4-155,-4 1 1,2 9 88,-8 3 0,6 4 24,-6 2 0,8 0-118,-2 0 1,3 6-468,3-1 0,6 7-90,-1-6 0,8 7-304,-2-1 1,5-3 269,1 3 1,0-6-125,0 5 0,1-5 243,5 5 1,-2-5 197,8 6 1,-7-8 245,7 1 0,-6 3 0,5-2 0,-5 0 0,5-6 222,-7 7 114,12-5 142,-14 6 499,5-8-361,-7 0 0,2 0 194,4 0 13,-4 0-159,6 0-413,-8 0 0,0 2-56,0 4 0,0-3 222,0 9-179,-8-1 0,-2 7-13,-7-1 0,5 6-134,1 0 1,-6 2 72,-6-2 0,-2 2-210,2 4 0,1 9 30,-6-3 0,1 9 34,-2-3 1,-6 12 4,1-1 1,-3 12-310,-9-1 0,0 12 263,-6 6 0,0-3-268,0 3 0,24-37 0,-1 1 234,0 3 1,0 2 0,-2-3-1,1 0 39,4-1 1,0 0 0,-5-2 0,0 0-154,5 0 0,0-1 1,-29 36-178,3-5 0,6-4 571,-1-7 1,9 2-39,-2-7 0,3-2-1,3-10 0,-1 2-91,0-8 0,1 12 77,-1-6 0,1 6 160,-1-12 0,1 7 96,-1-7 1,0 6-372,1-6 1,5 7 407,0-7 1,8 0-536,-2-5 0,4-1 250,1 1 0,1 0-236,0-1 0,0 1-44,-1-1 1,1-5-278,0 0 0,-1-8 22,1 2 0,2-4 118,3-1 0,-3-1-392,3 0 1,3-5 202,-3-1 1,6-5-1070,-5 6 528,7-9 123,-4 5 397,8-8 1,2 0-26,4 0 1,4-8 473,7-3 0,2-4 0,4-3 0,-4 1 0,4 0 0,-3-1 0,-3 1 0,0 0 0,-5 5 0,-1 1 0,-7 7 0,4-6 163,-8 5 166,-8 3 0,-1-6 449,-9 8 0,1 0-337,0 0 0,-3 2 656,-3 4 1,2 3-330,-8 9 0,6 1-145,-5 4 0,4-2-29,-4 8 0,7 0 197,-3 5 0,7 6-354,6 1 1,-3-1-100,8-5 1,1-1-737,5 1 0,2-6 291,3 0 0,11-10-498,7-2 0,6-2 353,-6-9 0,4 0 47,1-6 1,1-4-294,12-7 1,1-9-341,-2-14 0,-5-1 573,-6 1 1,-8-3 287,2-3 0,-6 3 134,-5-3 1,-5 3-126,-7 3 0,-9-7-127,-9 1 1,-7 0-38,-9 5 1,-3 3 11,-3 3 1,-10 4-152,-8 7 0,-13 3-630,2 4 0,-6-3 213,0 8 0,2-9 359,-7-2 1,-1-8-1,-6-10 1</inkml:trace>
</inkml:ink>
</file>

<file path=ppt/ink/ink2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47:34.2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173 69 8015,'-23'-11'-713,"0"-1"0,0 9 143,6-3 570,-8-4 0,-2 1 0,-8-9 0</inkml:trace>
</inkml:ink>
</file>

<file path=ppt/ink/ink2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47:34.9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139 174 8015,'-17'-8'0,"0"-2"-295,-1-7 0,7 0 264,-1 0 0,3-1-601,-3 1 627,-3 0 579,13-1-127,-13 1 272,13 8-529,-6 1 0,10 8 21,4 0 1,-4 2 32,3 4 1,5-3-36,1 9 0,-1-1-167,2 7 0,-3-1 94,3 0 1,3 6-132,-3 0 0,-3 2 65,3-2 0,-1 4 38,7 8 1,-1 7-51,0 4 0,1 4-130,-1 2 0,0 0 40,0 0 0,6 2 103,1 3 1,4-3-150,-5 4 1,8 1 21,-2-1 1,4 7-98,1-1 1,1-5 98,-1-1 0,7 2-14,-1-3 0,2 1 122,-1-6 1,-5 0 6,5-1 0,-5 1 67,-1 0 0,-1 2-125,1 4 0,-3-5 161,-3 5 1,4-2-30,-4 1 1,2-3 79,-3 4 1,5-4-93,-4-2 0,-4-6 17,-2 0 1,2-2-31,-2 2 1,6 4 15,-6-4 1,0-4 10,-6-1 1,0 1-26,1-2 0,-1 1-82,0-7 0,1 3 168,-1 3 0,-6-3-113,1 3 1,-2-3-11,1-3 0,4 1-106,-3-1 0,-2 1 92,1 0 1,-1-1-3,1 1 0,5-6-125,-5-1 1,-1-1 80,1 2 0,-1 2 0,1-8 0,3 6 87,-8-6 0,7 2 5,-1-2 1,-3 2 6,3 4 0,-3-3 3,3-2 0,1-3-6,-7 8 0,6-3 37,-7 3 1,3-2-159,-2-4 0,-2-4 70,7 4 0,-5-1-120,6 1 1,-3-4 71,3 4 1,1-4 39,-7-2 1,5 3 61,-5 3 0,6-4-5,-7 4 0,7 2-22,-6-2 0,5 8 164,-5-2 0,6-4-40,-7-2 1,7 2-61,-6-2 1,5 0-79,-5-6 0,2-5 13,-3-1 1,-3-5-97,4 5 0,-4-5 129,-2 6 1,2-9 72,4 3-152,-4-4 1,5 0 58,-7 4-184,0-4 121,0 5 0,0-14-665,0-5 1,0-5 13,0-6 0,0-6-238,0-11 1,2-8-257,4-16 0,4-9 1109,7-19 0,-8 41 0,-1-2 0,1-3 0,-1-1 0</inkml:trace>
</inkml:ink>
</file>

<file path=ppt/ink/ink2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47:35.9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2508 7874,'-9'0'-275,"1"-2"308,8-4 27,0 4-56,0-13 0,6 11-5,0-7 0,5 5 103,-5-6 0,6 6 111,-7-5 1,7 5-59,-6-5 1,1 7 139,-1-2 1,-4 2 249,4-2-238,-4 4-159,5-13 1,3 7-77,7-3 0,1-4-122,-1 3 1,2-9 17,4-2 0,6-6-158,11 6 1,-1-8 77,7 2 0,0-5-66,6-7 1,0 5 85,0-4 0,-2 3 31,-4 2 0,2 1 117,-8-1 0,6 1 8,-6-1 0,1 1 105,-7-1 1,1 0-157,0 1 0,-1-1 16,1 1 1,1-3-92,5-3 0,-3 1-156,8-7 0,0 2 60,6-2 1,2-2 123,4 8 0,-3-7-106,9 7 1,-3-6 24,3 6 0,-5-1 111,-7 7 0,0 3 13,0-4 0,-6 7 127,0-7 0,-2-2-64,2 3 0,10-3 131,-4-9 1,9 6-260,-3-6 0,7 0-70,-1-6 1,3 6 33,2 0 0,2 1 98,4-1 1,-6-2 27,1 8 1,-3 5 5,-9 6 0,-1 3 82,-5-3 1,-2 2-78,-4 4 0,-6 4 24,-11-5 1,-4 11 155,-7 1 0,-7 7-77,1-7 222,-9 8 0,5-5-36,-8 3 0,-2 4 597,-4-4-724,5 4-91,-7 2 117,0 0-239,6 0-979,-5 0 512,-1 0-862,6 0 649,-6 0 1,6 2-863,-3 4 1548,3-4 0,-14 6 0,7-8 0</inkml:trace>
</inkml:ink>
</file>

<file path=ppt/ink/ink2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47:36.3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243 484 7769,'-17'-7'-366,"5"-1"257,1-4-49,-1-3 0,-5 5 276,0-7 1,5 6 158,0-1 0,7 6 230,-7-5 0,8 5-108,-1-5 1,-3 5 449,2-6-147,-7 8-334,3-3 0,-1 7 149,-1 0-245,8 0 1,-9 7 2,7 5 1,-6 3-15,7 3 0,-1 7-169,6 3 0,0-3 80,0-2 0,2 2-324,4-2 0,3-1 101,8-11 1,8 3-93,4-9 1,4 1-64,2-6 1,1-4-172,4-7 1,-3-3 91,3-15-322,-3 8 331,-3-11 0,-7 5 10,-4-8 1,-5 1 103,-7-1 0,-5 0 238,-12 1 0,-5-1-32,-12 1 0,-4 5 33,-8 0 0,-7 0-21,-4-5 0,3 7 158,3 4 0,2 9-366,-3 3 151,12 7 33,-3-4 1,14 8-1078,1 0 1,8 2 97,3 4 947,4 3 0,17 9 0,4-1 0</inkml:trace>
</inkml:ink>
</file>

<file path=ppt/ink/ink2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47:37.8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605 191 8109,'0'-10'55,"0"-5"1,-5 11 158,-1-7 0,-6 5-37,7-6 1,-7 7 8,6-7 0,-5 6 27,5-5 1,-2 1 101,3-1-315,-5-5 1,-7 9 147,-1-5 0,7 2-10,-1 5 0,1 3-9,-7-4 0,1-2-1,0 2 0,-6 1-47,0 5 0,-2 0-5,2 0 0,3 0 28,-3 0 1,-2 0 8,2 0 0,0 2 119,6 3 1,-6 5-69,0 7 0,0 1 33,6-1 0,-6 2-55,-1 4 1,7-2 16,6 8 1,7-6-81,-2 6 1,4-6-163,2 6 0,4-6-182,7 6 1,1-8 165,11 2 1,4-10-157,2-1 0,3-6 8,3 5 0,2-7 113,3 2 0,-4-12-44,5-5 1,-5-5-87,-1-1 1,-2-6 160,-5 0 0,3-6 19,-8 6 0,-6-6 148,-5 6 1,-8-2-104,2 2 0,-6 4 149,-6-4 0,-4 2-63,-7-3 1,0 7-41,-1 0 1,-5 2-44,0 9 1,-6-6-10,6 6 0,0 1-164,6 5 1,2 7-316,3 5 0,4 3-374,8 3 0,-5-1-5,-1 0 903,0 8 0,14-6 0,1 6 0</inkml:trace>
</inkml:ink>
</file>

<file path=ppt/ink/ink2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47:39.3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70 7103,'2'-10'-301,"3"4"0,-3 3 141,4-3 177,-4 4 1,0-6-37,4 8 52,-4-7 185,5 5-51,-7-6 54,0 8 1,0-2 152,0-4 261,0 4-459,0-5 1,2 7-13,4 0 0,-2 0 63,7 0-67,1 0 0,5 0-116,0 0 0,3 0 17,3 0 0,-4 2-67,4 3 0,-4-1 65,-1 8 1,5-7-96,0 7 0,0-2 77,-6 1 0,6 5 0,0-5 1,0 2 18,-6-1 1,6 3-11,1-3 0,4 3 26,-5 3 1,6-1-45,-6 0 0,8 0-2,-2 1 1,4-1-44,1 0 0,1 1-8,-1-1 0,1 0 8,-1 1 0,-5-3-15,0-4 0,0 5-57,6-5 1,-3 5 76,-3 1 1,4-2 13,-5-3 1,-1 3 19,2-3 1,-2 3 83,2 2 0,4 1-45,-5-1 0,-1 0 125,2 1 1,-2-1-134,2 0 0,4 0 18,-5 1 1,5 5 21,2 0 0,5 0-21,0-6 0,6 1-114,-5-1 0,5 0 106,-6 0 0,3 1-7,-3-1 0,-2 0 39,8 1 0,-7 3 3,1-4 1,-3 10-19,-3-10 0,3 4 16,3-3 0,-9-1-88,3 0 1,-3 1 65,4-1 1,-1 6-123,1 0 1,0 0 9,-1-6 0,-1 1 22,-4-1 0,3 6 43,-3 0 1,-2 0-3,2-6 0,0 6-56,5 0 0,-5 2 10,0-2 0,0-3-17,5 3 1,3-2 45,3 2 0,-3-4-7,3 4 0,-3-4-8,-3-1 0,1 5-3,-1 0 0,3 2 1,3-2 0,-3-2-4,3 8 1,-4-8 41,-1 2 1,0 2 2,-1-2 1,1 6 20,-1-6 0,1 6-45,0-6 1,-1 6 99,1-6 0,-1 6-60,1-6 1,0 5 4,-1-5 1,6 2-16,1-2 1,-1-3-3,-5 3 0,-1 2-29,1-2 1,0 0-7,-1-6 1,-5 0-59,0 1 0,-8-1 74,2 0 1,2 1-66,-2-1 1,0-6 46,-6 1 1,1-2-5,-1 1 0,-6 3-102,1-9-56,-1 9 0,5-10-121,-5 7-427,5-7-345,-14 4 392,5-8-215,-7 0-2207,0 0 3555,-7 0-402,5 0 337,-6 0 0,6 0 132,-4 0 41,4 0-3,-5 0 209,-1 0-471,-2 0 1,-7 0 31,0 0 0,5 0-19,1 0 1,5 0 116,-5 0-243,-1 0 1,-5 2-56,-1 3 0,1 5 5,0 7 1,0 8 19,-1 4 1,7 4-29,-1 1 1,8 7-29,-1-1 1,-3-2-140,2-9 1,2 2-159,10-8 1,-2 0 127,7-6 0,1 1-104,5-1 1,6-7-70,0-5 1,8 3-77,-2-2 1,2-2 41,-2-10 0,3-4-82,-3-7 1,-4 0 275,-2-1 0,-4-5-53,-1 0 0,-3-2 408,-4 2 0,-3-4-178,-8-7 1,0 1 57,0 4 0,-2-1 1,-4 6 1,3 1 182,-9 6 1,1 0-138,-7 0 0,1 1-96,0 5 1,-3 1-289,-3 4 0,2 4-445,-8-3 1,6 3-969,-5 2 1,-1 2 1578,-6 3 0,-7 13 0,-2 9 0</inkml:trace>
</inkml:ink>
</file>

<file path=ppt/ink/ink2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47:40.5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1384 104 8002,'0'-17'0,"0"5"-317,0 1 373,0 7 74,-7-12 184,5 7 1,-6-3 177,8 1-266,0 7-131,0-4 3,0 8-154,0 0 119,-8 0 0,6 2-35,-3 4 0,-3 4 8,2 7 0,-5-4 19,5 5 0,-8-3 4,3 14 0,1-2 8,-1 2 0,1 3-27,-1-3 1,-5 9-5,5 3 1,-3-1 71,3-5 0,-5 1-52,5 5 1,-5-5-85,-1 4 0,6 3 48,-1-3 1,1 6-5,-7-5 0,1 7-23,0-2 0,-6-2-98,0 2 0,0-2 30,5 2 1,1 10 69,0-4 1,-3 4 24,-3-4 0,6-8-37,0-4 0,0 2 184,5-1 1,-3 5-75,-3-6 0,3 0-41,3-5 0,-3 0-13,4-1 1,1 1-1,-2-1 1,7-5-143,-7 0 0,8-2 141,-2 2 1,-1 2-99,1-8 0,-5 5 69,5-5 0,-2 6-48,2-6 1,2 8 26,-7-2 1,5-2 1,-5 2 0,5-2 32,-6 1 0,3 5 11,-3-4 1,-1 3 42,7 3 0,-7 0-61,1-1 0,2 1 56,-1-1 1,5 7-49,-5-1 0,1 0-41,-2-5 1,-3 2 52,4 3 1,-3-4-4,3 5 1,-5-5 27,5-1 0,-5-1 10,-1 1 1,0 0 8,-1-1 0,1 1 104,0-1 1,0 1-34,-1 0 0,1-1-79,0 1 1,-1-1 39,1 1 0,2-1-9,3 1 1,-3 0-21,3-1 1,-3-1-31,-2-4 1,5 1-83,1-6 1,5 1 30,-6-2 0,6-4 49,-5 4 1,5 2 136,-5-2 1,7 0-89,-2-6 1,-2 1-23,3-1 1,-1 0-39,6 0 1,0-5-92,0-1 1,0-5-273,0 6-684,0-8 132,0 11 106,0-13 0,8 4-249,3-12 1,4-11 1018,3-12 0,7-12 0,2-3 0</inkml:trace>
</inkml:ink>
</file>

<file path=ppt/ink/ink2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47:42.01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1349 7899,'-17'0'-77,"5"-2"189,1-3-127,7 3-2,-4-14 1,8 13 153,0-9-111,0 8 71,8-4 1,2 3-77,7-1 1,0 0 118,1 6 0,-1-6-104,0 1 1,2-1-106,4 6 1,4-6 38,8 0 0,-1-5-126,1 5 1,2-5 82,3 5 0,-4-8 7,5 3 0,-3 1 0,3-1 0,-5-1 4,4-5 0,-3 5 171,-2 1 0,-1 1-40,1-1 0,-1-5 67,1 5 0,-6 1-80,0-1 1,-3 1 16,3-2 1,4-3 12,-4 4 0,3 1-31,3-2 0,0 1 202,-1-6 1,1 1-120,-1 5 1,7-5-106,-1 5 1,6-3 2,-6 3 1,9-5-102,-3 5 1,-2-3 69,2 3 1,0-4-152,6 3 0,-6 2 74,0-1 0,0 1 59,6-1 0,-6-5-41,0 5 0,-7 1 20,1-1 1,-1 5 76,1-6 0,-5 7-14,-1-7 1,1 6 110,-6-5 0,3 5-93,3-5 1,-6 5 20,-1-6 0,1 7 10,6-7 0,-1 6-26,1-5 1,-4 5-36,3-6 0,-3 7 2,9-7 0,-3 6-14,-2-5 0,-1 5 20,1-5 0,-1 5-4,1-6 1,-1 6-17,1-5 1,0 1-3,-1-1 1,1-3-40,-1 9 0,7-7 21,-1 6 1,-3-5-18,-3 5 0,-3-6 37,9 7 1,-3-7-65,-3 6 1,-5-1 32,0 1 0,0 2-6,5-7 0,1 7 9,0-2 0,-1-2 1,1 3 1,-1-7 25,1 6 1,0-1-22,-1 1 0,1 2 37,-1-8 0,-5 9 10,0-3 1,-2-2 8,2 2-1,-2-5-22,-4 5 1,-2 0 6,8 6 0,-6-5 23,5-1 0,-6 0 2,1 6 0,2-6 4,-2 0 0,5 1-21,-4 5 0,4-6-37,-5 0 1,8 0 32,-2 6 0,-2-5-33,2-1 0,-6 0 12,6 6 1,-3-6-4,3 1 1,4-1-42,-4 6 1,-2-6-116,2 0 1,-3-1 24,3 1 0,2 4 95,-8-4 0,6 4 109,-6 2 1,0-2-42,-6-3 1,1 3 153,-1-4 1,2 4-110,4 2-20,-4 0 1,6 0-4,-7 0 0,5 0 3,0 0 1,0 0-160,-6 0 1,0 0 94,1 0 0,5-6-110,0 0 1,0 1 52,-6 5 1,0 0 26,1 0 1,-7 0 30,1 0 0,-1 0 92,7 0 1,-1 0-49,0 0 0,0 0 26,1 0 0,-1 0-50,0 0 0,-5 0 12,-1 0 0,1 0 329,5 0-88,1 0-101,-1 0 1,0-6-31,0 0 1,-5 0 140,-1 6 0,-5 0-67,6 0 0,-6 0 329,5 0-63,1 0-104,5 0-357,0 0 0,0 0 54,1 0 1,-7 0 31,1 0 0,-1 0-20,7 0 0,-7 0-81,1 0 0,-1 0 68,7 0-46,-1 0 1,0 0 138,0 0 0,-5 0-4,-1 0 110,-7 0 0,6 0 180,-4 0 117,-4 0-334,5 0 0,-5 0 523,4 0-103,-4 0 36,6 0-464,-8 0 155,0 0-203,7 0-16,-5 0 1,8 0-131,-4 0 267,-5 0 39,7 0-218,-8 0 1,0-2 160,0-3-780,0 3 352,0-6-535,0 0 0,-2 6-682,-4-3 1,-11-3 1364,-12 2 0,-26 0 0,-9 6 0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49:01.1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70 156 7995,'0'-18'0,"0"1"1065,0 0 0,0 0 192,0-1-507,0 1-131,0 0-142,0-1-138,7 9-622,-5 1 174,6 8-252,-8 0 319,0 0-66,8 8 1,-7 3-31,5 12 1,-2 4 185,2 8 0,-4 5-65,4 1 1,-5 12-2,-1-1 0,0 19-49,0 4 1,0 16-341,0 7 0,-3-44 0,-1 1 341,-2 2 1,0 1-1,-1 2 1,-1 0 57,-1 0 1,1 1 0,-1-2 0,0-1-147,0-3 0,1-1 0,2 1 0,0-2-385,-5 39 1,7-13 166,-2-10 0,4-6 42,2 1-992,0-5 1322,0-14 0,6-3 0,0-7 0,-2-1 0,-2 1 0</inkml:trace>
</inkml:ink>
</file>

<file path=ppt/ink/ink2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47:43.5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15 346 7998,'0'-17'-542,"0"0"465,0-1 1,0 1 70,0 0 0,0 5 231,0 1 115,8-1-186,-6-5 0,12 5-13,-9 1 0,3 5 20,-2-6 1,-2 9-56,7-3 139,-7-4-89,11 1 1,-7-3 3,4 1 1,-3 5-1,-3-6 1,-2 6 2,7-5 0,-5 7 132,6-2-41,-9-3-108,13 7 1,-7-12-147,9 9 278,-1-1-208,0-2 1,1 6-7,-1-4 1,0 5 6,0 1 0,-5-6 17,0 0-41,-1 0 0,6 8 38,1 4 1,-1-2-4,0 7 1,-5-1 63,-1 1 1,1 5-58,5-5 0,-5 5-14,-1 1 0,-1 0 13,1 1 1,-1-1 9,-4 0 0,-4 0 35,3 1 0,-3-1-2,-2 0 1,-2-1 33,-3-5 0,-5 5 125,-7-5 1,-8 5-109,-4 1 1,-4 0-35,-1 0 0,-1-1 101,0-5 0,1 3-65,-1-8 0,1 5 32,-1-5 0,8 0-160,4-6 0,2 0-232,-2 0 1,10-2-370,-5-4-858,5 4-368,-5-13 1262,9 5 1,3-2-1180,12 1 0,5 7 1688,12-2 0,4-3 0,8-1 0</inkml:trace>
</inkml:ink>
</file>

<file path=ppt/ink/ink2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47:43.6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70 7055,'0'-10'-1056,"0"-5"1056,0 5 0,8-7 0,1 0 0</inkml:trace>
</inkml:ink>
</file>

<file path=ppt/ink/ink2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47:44.5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502 18 7729,'0'-9'299,"0"1"22,0 8-11,0 0-51,8 0-184,-7 0 175,7 0-156,-8 0 711,0 0-520,0 8-25,0-6-9,0 13-204,0-5 1,-2 5 84,-4-4 1,5 5-99,-5-5 1,4 5 40,2 1 1,-6-5 3,0-1 0,1 3 24,5 9 0,-6-4-10,0 4 0,0-4-31,6-2 1,-2 6 27,-3 0 1,3 2-120,-4-1 1,4-3 112,2 7 1,-6-4-90,0 4 0,1-5 76,5 6 0,-6-2 5,0 2 1,-5-2-3,5-4 1,-2-2 0,2 8 0,3-2 53,-9 2 0,6 3-58,-5-3 0,5 4-19,-6 1 0,9-5 35,-3 0 1,-2 0-108,2 5 0,-1-5 64,1 0 1,4 0-10,-4 5 0,2-5 27,-1 0 1,3-2-1,-4 2 1,2 2 1,-2-8 1,4 7 6,-3-1 0,-3-4 28,2-2 1,-1 2-37,1-2 1,4 6 5,-4-6 1,-2 2 4,3-2 1,-3-2-2,2 8 0,2-8 50,-7 2 0,7 2 5,-2-2 1,-2 6 17,3-6 1,-3 6 7,2-6 0,4 6-77,-3-6 38,-5 8-104,8-12 1,-8 8 12,5-4 0,3-4 53,-4 4 1,2 2-12,-2-2 0,4 2-3,-3-2 0,3-4-5,2 5 0,-6 0 92,0 0 1,0-1-51,6-6 1,-1 6 92,-5 0 1,4 0-95,-4-6 1,4 1 84,2-1 0,-2 6-71,-3 0 0,3 0-3,-4-6 1,4 1-33,2-1 1,0 0-86,0 1 1,0-1-58,0 0 0,-6-5 90,0-1-74,1 1 0,5 5 46,0 0 1,0-5 0,0-1 1,0-5 6,0 6 1,-2-7 19,-4 7-100,4-8-181,-6 4-283,8-1-90,0-5-786,0 6 806,0-8 1,0-2-103,0-4 1,0 2 47,0-7 0,0 5-144,0-6 1,0 7 62,0-7 1,0 6-915,0-5 1658,8 7 0,2-11 0,7 5 0</inkml:trace>
</inkml:ink>
</file>

<file path=ppt/ink/ink2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47:45.0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347 398 7957,'-18'0'0,"1"0"0,2-2 122,3-3 1,3 1 327,3-8 1,4 6-257,-4-5 1,2 5 27,-2-5 0,5 5 276,-5-6-54,4 1-84,2-6 2,0-1-334,0 1 1,0 5 83,0 1 0,0 5-149,0-5 0,2 5 88,4-6 1,-3 3-78,9-3 1,-6-1 105,5 7 0,1-6-12,5 7 0,0-7-17,1 6 1,-7-1-6,1 1 1,-1 4 36,6-4-11,1 4 0,-1 2 7,0 0 1,-5 0 121,-1 0 0,-5 0-123,6 0 0,-7 2 204,7 4-197,0 4 1,-1 7-1,1 0 1,-9 0 91,3 1 0,-4-1 136,-2 0 0,0 3-123,0 3 1,0-4 164,0 4 1,-2 2-124,-4-2 1,3 0-49,-9-6 0,1 6 179,-7 0 0,3 0-89,3-5 1,-3-1 100,3 0 1,-3 1-100,-2-1 1,-1-6-55,1 1 1,0-2 45,0 1 1,-1-3-1,1-8 1,-6 0 28,0 0 0,0 0-61,6 0 0,-1-2 112,1-4 0,-2-3-139,-4-9 0,3 1-126,-3 0 0,4-6 116,2 0 1,0-2-88,-1 1 0,7 5-103,-1-4 1,8 4-315,-1 2 0,3-3-149,2-3 1,2 4 249,3-4 1,5-4-1597,7-2 1,8 1 137,4-7 0,4 10-1745,1-10 3407,1 5 0,7-5 0,2 1 0</inkml:trace>
</inkml:ink>
</file>

<file path=ppt/ink/ink2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48:27.65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52 87 8121,'-9'0'0,"-7"0"512,14 0-51,-5 0 0,5 0 1139,-4 0-593,4 0 148,-6 0-497,8 0-181,0-7-255,8 5 0,2-12-6,7 9 0,-6-1-90,1 6 0,0-6 36,5 0 0,0 0-164,0 6 0,1-1-62,-1-5 1,6 4-115,0-4 1,6-2-107,-6 3 0,6-1 158,-6 6 1,0 0-38,-6 0 0,0 0-7,1 0 0,-1 0-11,0 0 0,-5 2 174,-1 4 0,-5-3-12,6 9 1,-8-1 117,1 7 1,-3-1 225,-2 0 1,0 3 122,0 3 0,0-4-170,0 4 0,-6-4-80,1-2 1,-9 1-133,3-1 1,-3 0-122,3 1 0,-5-1-108,5 0 1,-5 0-355,-1 1 0,0-3-668,0-3 159,-1 3 0,1-7-30,0 3 0,5-3 458,1-8 0,7-8 37,-2-3 1,4-7-62,2-5 622,0 4 0,0-21 0,0 3 0</inkml:trace>
</inkml:ink>
</file>

<file path=ppt/ink/ink2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48:27.86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277 70 8121,'0'-12'275,"0"1"590,0 7-82,0-12 322,0 7-137,0-1-264,0 3-534,0 7 0,0 1 121,0 5 1,-2 6-1,-3 11 0,1 4-225,-8 7 0,-5 1-283,-6-1 1,0 9-230,5 3 1,-1-4-614,-4-2 1,10 3 153,-5-3 0,5-1 361,-4-11 0,5 3-893,1-8 1437,-1 0 0,-5-6 0,0 1 0</inkml:trace>
</inkml:ink>
</file>

<file path=ppt/ink/ink2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48:28.14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87 17 8129,'-11'0'213,"-1"0"1,7-1-72,-7-5 1604,8 4-635,-11-6-818,13 8 0,-12 8-137,9 3 1,-1 1-171,6 5 1,0-1 171,0 12 0,0-1 36,0 2 1,8 2 136,3-8 0,-1 6-107,1-6 0,7 0 141,5-6 0,7 0-196,-1 1 1,4-3-158,1-3 0,9 1-99,3-7 1,4 0-369,2-6 0,0 0 98,-1 0 1,3-6-221,4 0 0,1-7 577,5 1 0,3-3 0,-5-3 0</inkml:trace>
</inkml:ink>
</file>

<file path=ppt/ink/ink2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48:29.21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442 35 8373,'-8'-18'544,"6"9"964,-5 1-1120,7 8 1,0 2 579,0 4 0,0 5-454,0 12 1,0-2-252,0 8 1,0-6-173,0 6 1,0-6-240,0 6 1,0-6 109,0 6 0,0-6-219,0 6 1,0-8-764,0 2 444,0-4-9,0-2 346,0 1 127,0-9 146,0-1 558,0-8-1228,0 0 343,0-8 1,2-1-54,3-9 0,5 1-9,7 0 1,1-2-91,-1-4 0,0 3 156,1-3 0,-1-2 104,0 2 1,0 0 238,1 6 1,-1 0-113,0-1 0,-1 1 84,-5 0 1,5 5 113,-5 1 0,4 5 162,3-6 0,-1 9-38,0-3 0,1-2 621,-1 2-581,0 1 0,1 5 474,-1 0-461,-8 0 1,5 2-104,-8 3 0,-1 5 51,-5 7 0,0 0-122,0 1 0,-2 1 1,-3 4 1,-5-2-97,-7 8 1,0-6-203,-1 6 0,1-8 83,0 2 0,-3-4-183,-3-1 1,4-3-64,-4-4 1,10 3 111,1-8 0,1-1 2,-7-5 1,7 0 26,-1 0 1,3-1-123,-3-5 1,2-4 146,5-7 0,3 0-388,-4-1 357,4 1 1,4 0 17,4-1 0,1 7 201,5-1 1,3 9-119,-3-3 0,-2 4 250,1 2 218,1 0 265,5 0-393,0 8 0,-7-5 86,-4 9 0,-5-1-81,-1 7 1,-5-1-123,-1 0 0,-9 6-124,-3 0 0,1 2 139,-6-2 1,-2 2-352,2 4 0,-8 2 10,2-8 0,-3 6 6,-3-6 0,6 6 200,0-6 0,1 2-12,-7-2 1,2-4-94,5 4 1,-5-4 5,4-1 0,2-1 21,-2 0 0,6 0 97,-6 1 1,8-7 6,-2 1 1,6-6 235,5 5 461,-3-7-592,13 4 1,4-10-31,15-4 1,16-6 39,13-11 0,18 2 29,5-8 0,11 1-334,1-7 0,-4 8 235,-2 4 0,0-2-200,-6 2 0,2 6-50,-13 5 0,-1 3-61,-5-3 0,-9 2-29,-9 5 1,-1 3-229,-10-4 1,-6 4-109,-5 2 0,-8 2 220,1 4 0,-10 5-524,-7 12 0,-11-1 436,-6 6 1,-5 1 450,-7 6 0,-3-1 0,-8 1 0,0-1 0</inkml:trace>
</inkml:ink>
</file>

<file path=ppt/ink/ink2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48:29.40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87 35 8253,'-27'10'0,"2"5"1283,8-13 148,7 5 200,2-7-661,8 0 184,0 0-1780,8 0 1,-4 0 346,7 0-2016,-7 0 1353,12 0 0,-12 0-1123,7 0 1670,1 0 0,5-7 395,0-5 0,0 3 0,1-3 0,7 1 0,2-7 0</inkml:trace>
</inkml:ink>
</file>

<file path=ppt/ink/ink2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48:29.70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104 87 8253,'8'-10'-1228,"-6"-5"1897,5 5 1,-7-1-154,0-1 0,0 6 9,0-5 1,2 7 104,4-2-403,-4 4 17,6 2-322,-8 0 464,0 0-309,7 8 0,-5-4-227,4 7 1,-4 1 161,-2 5 0,6 0 36,-1 1 0,1-1 235,-6 0 0,0 8-38,0 4 0,0 4 87,0 1 0,0 3-180,0 3 1,0 4 29,0 8 1,0 2-82,0 4 0,-2 9-200,-4 8 1,3 6-387,-9-6 0,6-1 150,-5-4 0,5-1-42,-5 0 0,5-9 98,-6-9 0,8 1 12,-1-6 1,-3-1-110,2 1 1,-7-8-97,1 3 1,3-3 471,-3 2 0,1-3 0,-7 5 0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49:01.51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18 7974,'9'-7'2864,"-1"5"-2158,-8-6 0,0 10 187,0 4 1,0 3 357,0 9-843,0 7 1,0 1 35,0 9 0,-6-6-77,0 0 1,1-1-986,5 7 1,0-6 490,0 0 1,-2-6-2905,-4 6 1519,4-8-1350,-6 4 2862,8-16 0,8-1 0,2-8 0</inkml:trace>
</inkml:ink>
</file>

<file path=ppt/ink/ink2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48:36.07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70 8237,'0'-10'-2014,"0"2"2009,0 1 1,2 5-67,4-4 76,-4 4 1,13 2 1,-13-2 136,4-4 19,4 4-1,-8-5 335,5 7-165,-7 0-174,8 0 265,-6 0-180,5 0 9,-7 0-12,8 0-126,2 0 0,7 0-44,0 0 0,-5-6-1,-1 0 0,1 0-34,5 6 0,2 0 55,5 0 0,-5 0-165,4 0 1,-4 0 38,-2 0 1,3 0 29,3 0 0,-4 0 9,4 0 0,2 0-13,-2 0 0,2 6 12,-2 0 0,-2 0-2,8-6 0,-6 0-22,6 0 0,-8 0 35,2 0 0,2 0 76,-2 0 1,6 0-74,-6 0 1,2 0-2,-2 0 0,-2 0 53,8 0 1,-8 0 14,2 0 1,-4 0-64,-1 0 0,5 0 5,0 0 1,0 0-127,-6 0 1,0 5 70,1 1 0,-1 0-52,0-6 1,0 6 83,1-1 0,-1 1-5,0-6 0,1 0 41,-1 0 0,0 0 116,1 0 0,-1 0-77,0 0 0,6 0 26,0 0 1,2 0 34,-2 0 1,-4 0-68,5 0 0,1 0-80,-2 0 1,0 0 73,-6 0 1,2 0-6,4 0 1,-4 0 107,4 0-96,-3 0 1,-3 0 85,0 0-69,1 0 0,-1-2 117,0-3 1,-5 3-125,-1-4 1,-5 4 156,6 2 0,-9-2-120,3-4-173,4 4 195,-8-5-213,5 7-191,-7 0-3558,0 0 3822,0 7 0,-7 3 0,-3 7 0</inkml:trace>
</inkml:ink>
</file>

<file path=ppt/ink/ink2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48:47.52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121 52 7192,'0'-10'356,"0"3"1,0 5 244,0-4-294,0 4-152,0-6 1,0 7 61,0-5 208,0 4 241,0-6-228,0 8 1551,0 0-1747,-8 0 0,5 0-102,-9 0 0,8 2 57,-2 4 1,-1-2-15,1 7 1,-2 3 31,3 9 1,3-2 15,-4 8 1,-2-1 7,2 7 0,-1 0-5,1-1 1,2 1-150,-7-1 1,7 1 131,-2 0 1,4-3-483,2-3 1,0 2 38,0-8 0,0 0-117,0-6 0,0 1 72,0-1 0,0-6-475,0 1 55,0-8-145,0 11 469,0-13 0,0 4 153,0-12 1,2-9-730,4-8 1,3-10-12,9-2 954,-1 1 0,0-24 0,1 4 0</inkml:trace>
</inkml:ink>
</file>

<file path=ppt/ink/ink2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48:48.27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0 225 8075,'6'-17'0,"0"-1"0,7 3-50,-1 3 1,-2-3 187,1 3 0,1-3 253,5-2 1,2 0-218,4-1 0,-4 3-32,4 3 0,2-1-66,-2 7 1,6-5-11,-6 5 1,6 0-97,-6 6 0,6 0 129,-6 0 1,0 0-136,-6 0 0,3 0 71,3 0 1,-10 0-30,4 0 0,-3 0 48,3 0 0,-5 0 41,-1 0-59,1 0 1,-1 2-6,1 4 0,-6-4-27,5 3 0,-7-1 76,2 2-139,3-4 1,-5 8 46,8-5-2,-8-3 1,9 8 15,-7-4-13,0-4 1,-1 7-24,1-3 12,0-4 1,-4 11-36,4-7 54,-5 0-10,7 2 289,-8-7-169,0 15-45,0-7 0,0 3-11,0-1 1,0-5 9,0 6 1,0-6-20,0 5 0,0-5 3,0 5 1,0-5-16,0 6 1,0-7 14,0 7 0,0-6 92,0 5-47,0 1-45,8 5 1,-6 0 7,3 1 1,-3-7 60,-2 1-65,0-1 1,0 7 15,0-1 0,0 0 108,0 0 1,0 1-74,0-1 1,0 0 175,0 1 0,0 1-74,0 4 0,0-2 23,0 8 0,0-6-11,0 6 0,0-6 16,0 6 1,0-6-105,0 5 0,0 1-107,0 6 0,0 1-268,0 5 0,0-5 153,0 5 1,0-11 90,0-1 1,0 0 21,0 6 0,0-1-22,0 1 1,0-6 92,0-1 1,-2-1 214,-3 2 1,3 2-82,-4-8 1,-2 6 148,3-6 1,-3 0-77,2-6 0,4 0-69,-4 1 0,-1-7-229,1 1 0,-2-3 76,3 3 1,1 1 132,-8-7 14,8 0-80,-11 2 1,5-7-97,-7 5 0,6-4 37,-1-2 1,0 0-906,-5 0 630,0 0 1,-6-6-396,0 1 1,0-11-428,5-1 1,-1-10 1015,-4-13 0,4-12 0,-6-10 0</inkml:trace>
</inkml:ink>
</file>

<file path=ppt/ink/ink2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48:49.41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139 52 7144,'0'-9'2428,"0"1"-1931,8 0-83,-7 6-24,15-5-72,-7 7-143,9-8 1,-1 6-291,0-4 1,-5 4-91,-1 2 0,-5 0-330,6 0 161,-8 0 107,11 0 0,-11 0-26,7 0 44,-7 0 188,4 0 0,-2 2-57,-1 4 250,1-4-11,-6 6-39,0-1-64,0-5 0,0 8 5,0-4 1,0-3 31,0 9 0,-2-6 125,-4 5 0,-3-1-91,-8 1 1,-1 5 15,1-5 0,-6 5 147,0 1 1,0-2-99,5-3 0,3 3 74,4-3 1,-3-3-135,8 3 1,-1-8-189,1 2 129,4-5 1,-6 1-272,8 4 34,8-4 0,2 6 140,7-8 0,0 0-133,0 0 1,7-2 4,-1-4 0,-6 4 85,-6-4 1,1 4 74,5 2 0,-5 0-19,-1 0 3,-7 0 18,4 0 310,-8 0-193,0 0 67,0 8 1,-2-4-81,-4 8 1,2-7 79,-7 7 1,-1-6-60,-5 5 1,0 1 21,-1 5 0,-1-6-36,-4 1 1,4 0-3,-4 5 0,-2-2 311,2-3-264,0 3 1,5-7-89,1 3 0,6 3-15,-1-8-337,8-1 208,-3-5-243,7 8 371,0-6 1,7 6-31,5-8 0,3-2 1,2-4 1,8-4-38,4-7 1,-2 5-113,2 1 0,0-1 137,5-5 1,-5 8 40,0 3 1,-2-2-12,2 2 0,-4 1-9,-8 5 0,-6 0 39,1 0 93,0 0 1,-3 1-10,-3 5 0,-4-2-74,-2 8 53,0-1 1,0 6-51,0 1 0,-2-7-135,-4 1 1,-3-3 75,-9 3 0,1 1-98,0-7 1,-1 8 4,1-3 1,0-1-453,0 1 243,-1-7 1,1 10-133,0-9-361,-1 1 376,1-6 1,7-2-78,5-4 0,-3-3 58,2-9 0,0-5 441,6 0 0,0-7 0,0 1 0,-7-12 0,-3-3 0</inkml:trace>
</inkml:ink>
</file>

<file path=ppt/ink/ink2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48:49.69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52 70 8031,'0'-10'-468,"0"-5"0,0 11 1370,0-8-471,0 8 0,2-9 89,4 7-290,-4 1-6,6 5-22,-8 0 179,0 0-285,7 0 1,-5 1 98,4 5 0,-4 4-70,-2 7 1,0 8 128,0 4 1,0 4 3,0 1 1,0 6 128,0 1 1,0 7-297,0-2 1,-6 4-98,1 2 0,-3 0-754,2 0 1,-2-2 459,-3-4 1,3 2-825,8-8 1,-2-5 502,-4-7 0,5-6-562,-5 1 1183,4-4 0,-6-2 0,-1 0 0</inkml:trace>
</inkml:ink>
</file>

<file path=ppt/ink/ink2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48:50.00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0 139 12272,'25'-2'418,"4"-4"1,4 2-445,1-7 1,14 5-355,4-5 0,10-1-169,-5-5 0,3 5-1551,-2 1 2100,-5-1 0,7-5 0,-8 0 0</inkml:trace>
</inkml:ink>
</file>

<file path=ppt/ink/ink2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48:51.41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0 432 8042,'0'-11'276,"0"-1"0,0 7 36,0-7 1617,0 8-694,0-3-770,0-1 0,8 8-193,3 0 0,-1 2 0,2 9 0,-7 1-60,7 5 1,-1-2-124,7-3 0,-7 3-134,1-3 1,-7 3 138,7 3 1,-6-1-543,5 0 0,-7-5 128,2-1 1,-2-7-335,1 2 107,-3 3-261,6-7 447,-8 6 495,0-8-223,0 0 1,0-8-54,0-3 1,2-1-115,4-5 1,3 4 22,9-10 1,-1 3-131,0 3 1,2 2 255,5 3 0,-5 2-31,4 5 1,2 3 21,-2-4 0,2 4 509,-2 2-99,-4 8 0,6 1-174,-8 9 1,-5-7 151,-1 1-24,-7-1-115,4 7-183,-8-1-139,0 0 0,-2-7 65,-4-4 0,2-5-168,-7-1 1,1-1 18,-1-5 0,-3-4 112,9-7 0,-7-6-63,6 0 0,-1-10 41,1-1 1,4-3-123,-4-9 0,4 6 222,2-7 1,0 11 5,0 1 0,0 3-2,0 9 1,0 0 163,0 5 1,6 7 228,0-1-339,-1 8 143,3-11 1,-4 13 94,8-4 187,-9-3-278,13 7 1,-12-6 77,7 8 1,-5 0-78,5 0 0,-5 0 7,6 0 1,-7 0-26,7 0 0,-6 0 0,5 0 1,-5 0-56,6 0 1,-3 8 21,3 3 1,3-1-5,-3 1 1,3 1 27,2 5 1,-1 8-1,-5 4 1,10 4 46,-3 1 1,3 7 130,-4-1 0,6 10-22,0 2 1,0 0-118,-5 5 1,-1-1 203,0 2 1,0-4-180,1 3 1,-3-5-169,-3-6 0,1 2-52,-7-7 1,5-1-236,-5-6 0,6-5-201,-7 0-341,9-8 268,-5 4 17,1-15 128,-2-2 0,-2-12-160,-1-8 584,1 1 0,2-30 0,1 5 0</inkml:trace>
</inkml:ink>
</file>

<file path=ppt/ink/ink2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48:51.64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381 139 8037,'0'-17'0,"0"-1"1390,0 1 1,0 6 181,0-1 1278,0 0-1988,-8-5 1,-2 2-270,-7 3 1,5 5-706,1 7 1,-1 0-676,-5 0 1,-6 7 497,0 5 0,0 9-167,6 2 1,-6 2-1112,0-2 0,-1-4 574,7 4 1,0-3 75,0-3 1,5-2 359,1-3 0,5 1 170,-6-7 0,6 5 387,-5-5 0,-1 0 0,-5-6 0</inkml:trace>
</inkml:ink>
</file>

<file path=ppt/ink/ink2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48:51.81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70 8037,'17'-17'0,"1"1"741,-1 5 1,-5-3-109,-1 9 759,1-1 1,-1 6-546,1 0 1,-7 0-336,7 0 1,-2 7-226,1 5 0,5 3-28,-5 3 0,4 1-4254,3 4 3995,-9 4 0,14 7 0,-3 1 0</inkml:trace>
</inkml:ink>
</file>

<file path=ppt/ink/ink2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48:52.36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18 1 8055,'8'9'2566,"3"-3"-1625,5-4-573,1-2 1,0 0 109,1 0 0,-1 0-189,0 0 0,1-2-422,-1-4 0,0 4 90,0-4-75,1 5 18,-1 1 0,-7 7-172,-5 5 1,-3 5 227,-2 6 0,-7 4 189,-5 8 0,-3-5 395,-3 5 0,-5-4-219,0 9 0,-6-4-10,6-1 1,0-2-132,6-4 0,2 1-349,3-7 0,-1 0-157,7-5 0,-6-1-1457,7 0 485,-1-7-1090,6 5 1487,0-13 0,0 4 410,0-12 0,0-5 491,0-12 0,0 1 0,0-6 0,0 5 0,0-6 0,0 8 0,0-2 0,0 3 0,0 3 0,6 6 242,-1-1 1,3 8 104,-2-2 1829,3 4-1537,9 2 1,-1 2 771,0 4-900,1 4 1,-3 7-10,-3 0 0,-3-1-302,-3-5 0,-4 5-204,4-5 0,-4 5-212,-2 1 0,0 0-1105,0 0-1207,0 1 1177,0-1 651,0 0 700,0-7 0,0 5 0,0-5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45:13.7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121 1 8015,'12'0'321,"-1"0"0,-5 8 424,6 3 0,-6 10 225,5 2 1,-1 6-412,1-6 1,-3 8 536,-8-2 0,0 1-498,0-1 1,0 4-265,0-4 0,0-2-362,0 1 1,-2-4-310,-4 4 1,-2-1 75,-3 2 1,-4 2-245,3-8 0,-9 6-275,-2-6 1,-2 2 779,2-2 0,-4 4 0,-8 7 0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49:02.1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52 156 7974,'17'-8'352,"1"-3"1,1 1-40,4-1 1,2-1-101,4-5 0,2 1 11,-8 5 0,5-3 61,-5 9 1,6-7-16,-6 6 1,0-1 106,-5 1 1,-1 4-265,0-4 0,1 4-202,-1 2 1,-6 6-228,1 0 1,-2 7 184,1-1 0,-3-3-139,-8 3 1,0-1 117,0 7 0,6-1-2,-1 0 0,1 3 100,-6 3 1,0-4 196,0 4 1,0-4-40,0-2 0,0 6 163,0 1 1,0 6-187,0-1 1,0 4-3,0 1 0,0 7 122,0-1 1,0 8 25,0-2 0,0 4 104,0 2 1,-6 6-102,1-1 0,-1 1 134,6-6 0,0 0-253,0 0 1,-2-2-162,-4-4 0,4 2-140,-4-8 1,-1-5 150,1-7 0,-2-6-350,2 1 1,5-10 105,-5-1 0,2-9-494,-2 3 428,-3-4 1,-9-11-149,1-9 1,0-1 18,-1-10 0,1-7-95,0-10 1,0 1 359,-1-1 1,-5 2-25,0-2 0,-2 4 161,2 7 0,4 2-167,-4 5 0,2-3 6,-2 8 1,3 0 393,-3 6-15,4-1 850,2 1-586,0 0 818,7-1-895,2 1 0,16 2 28,3 3 0,3 3 17,-3 3 0,5 4-9,-5-4 0,5 4-275,1 2 1,0 0-208,1 0 0,-7 8-127,1 3 0,-8 5-391,1 1 1,-3 2-208,-2 4 0,-2-2 389,-3 8 1,-7-6 104,-11 6 0,4-8 365,-4 2 1,3-3 399,3-3 0,0-2 504,0-3 998,7 3-932,2-13-340,8 6 1,2-8-208,4 0 1,4-2-218,7-4 1,2-4-602,4-7 1,-2 0-115,8 0 1,-8-3-513,2-3 0,-4-2 479,-1-4 525,-9-11 0,7 11 0,-7-13 0</inkml:trace>
</inkml:ink>
</file>

<file path=ppt/ink/ink2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48:52.61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52 1 8055,'-17'0'642,"5"6"203,1-1 1,7 3 332,-2-2-583,4-4 0,2 13 226,0-3-47,0 3 1,0 8-154,0 0 0,0 0 23,0-5 0,8 1-156,3 4 1,-1-4-33,1 4 1,1-9-187,5-3 1,6-1-16,0 1 0,10-3-192,2-8 1,-1 0 111,7 0 1,3-2-853,2-4 1,6-5-486,5-12 1,-3 1-2549,4-6 3494,-4 6 0,5-18 0,3 4 0</inkml:trace>
</inkml:ink>
</file>

<file path=ppt/ink/ink2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48:53.86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18 138 8030,'-10'0'3827,"2"0"-3517,24 0 1,1 0-154,12 0 1,4 0-130,-5 0 0,5-2-208,2-3 1,-1 1-413,1-8 1,-1 9-130,1-3 0,-8-4 467,-4-1 0,-6 1-830,-5-2 1,1 7-45,-7-7 1128,0 1 0,-14-7 0,-2 1 0</inkml:trace>
</inkml:ink>
</file>

<file path=ppt/ink/ink2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48:54.08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139 34 8030,'-17'-6'-928,"0"0"1477,-1-7-262,1 11 1,2-4 139,3 12 1,-1 3-76,7 9 1,0-1-139,6 0 1,-6 6 114,1 0 0,-1 6 133,6-6 1,0 6-134,0-6 0,0 6 81,0-6 1,0 0-256,0-6 1,2 1 74,4-1 0,-3 0-272,9 0 1,-6-1 114,5-5 0,-1-1-412,1-4 0,5-4 41,-5 3 0,5-5-139,1-5 1,0-5 78,1-7 0,-3-1-55,-4 1 1,5-2-7,-5-4 1,5 2 67,1-8 1,-5-2-424,-1-9 0,1 3 774,5-3 0,0-4 0,0 0 0</inkml:trace>
</inkml:ink>
</file>

<file path=ppt/ink/ink2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48:54.30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0 8220,'0'12'1250,"0"-1"970,0-7-1090,0 4 0,2-6 55,3 4-1075,5-4 1,13 7-228,0-3 0,6-4-293,-6 4 0,8-4-62,-2-2 1,-4 0-515,-2 0 1,-4 0-22,-2 0-649,0 0 724,1 0 0,-11 7 81,-7 5 851,-7 3 0,-18 10 0,-2 2 0</inkml:trace>
</inkml:ink>
</file>

<file path=ppt/ink/ink2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48:54.67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208 1 8030,'-35'29'0,"1"0"19,-1-8 0,8-2 124,4-8 0,4-1 748,2 2-173,7 3-486,3-13-3,7 13 1,7-13-219,5 4 0,5-6 37,6-6 0,-4 4-64,4-4 0,-3-1 74,-3 1 1,0 0-240,0 6 0,-5 0-379,0 0 256,-9 0 120,5 0 1,-8 2-9,0 4 151,0 4 0,-2 7-6,-4 0 1,-3 0 5,-9 1 1,1-1-40,0 0 1,1 1-7,5-1 0,-2 0 131,7 0 1,-6 1-86,6-1 1,-1 0 97,1 1 0,4-1-30,-4 0 1,4 1 7,2-1 1,-5-6 94,-1 1 63,0-1 0,4 5 337,-4-5 396,5-3-346,-7 0 0,6-6 235,-4 3-666,4-3 1,-5-4 108,7-3 0,5-5-285,1-7 0,7-1-169,-1 1 0,9-2-308,2-4 1,0 2 2,-5-8 0,5 0-465,0-6 0,6 5-89,-6-5 1,0 4 1053,-6-9 0,8-4 0,2 0 0</inkml:trace>
</inkml:ink>
</file>

<file path=ppt/ink/ink2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48:54.99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35 121 8030,'-6'-23'79,"0"0"162,1 0 117,5 6 273,-8-1-28,6 9-298,-6 1-290,16 8 1,2 6-74,7 0 0,-6 13 132,1-2 1,-1 6-16,7 0 1,1 6-52,4 11 0,-10 5 86,5 7 1,-5 1 14,4 5 0,1 5 45,-1 12 0,-5-2-95,-1 8 1,-5 0 339,5 5 1,-7 1 7,2-1 0,2-1-92,-3-5 1,7 3-77,-6-8 0,1 0-145,-1-6 0,2-6-227,3 1 1,3-10-31,-8-2 1,5-3-275,-5-8 0,5-3 147,-5-9 1,6 2-596,-7-8-471,9 0 346,-12-6 666,13-7 1,-13-4-184,4-12 1,-2-6 526,2-11 0,-5-4 0,7-7 0</inkml:trace>
</inkml:ink>
</file>

<file path=ppt/ink/ink2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48:55.15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364 18 8030,'-18'0'1506,"1"-8"1,-2 6-761,-4-4 1,4 4-278,-4 2 1,-2 6-646,2 0 1,-8 7-322,2-1 1,2 3-554,-2 3 1,8-1 1049,-2 0 0,4-7 0,2-2 0</inkml:trace>
</inkml:ink>
</file>

<file path=ppt/ink/ink2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48:55.33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87 8030,'17'-18'0,"0"1"0,1 2 504,-1 3 1,0-1-273,1 7 1,-1 0 582,0 6 1,1 0-713,-1 0 0,-2 8-753,-3 3 1,3 11 253,-3 1 1,-5 7 395,-1-1 0,4 12 0,-1 3 0</inkml:trace>
</inkml:ink>
</file>

<file path=ppt/ink/ink2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48:55.66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 8242,'12'6'1311,"0"-1"1,-7 7-444,7-6 1,-6 5-383,5-5 1,-5 7-183,5-1 1,-7-3-266,2 3 1,-2 0-294,2 5 0,-4 0-942,3 0 0,-3 3 728,-2 3 1,-7-2-1822,-5 8 2289,-3-8 0,-3 11 0,1-5 0</inkml:trace>
</inkml:ink>
</file>

<file path=ppt/ink/ink2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48:56.09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53 1 8188,'0'9'729,"0"7"242,0-7-339,0 1 0,0 0 621,0-5 435,0-3-580,0 14-121,0-7-806,-8 8-78,6 1 1,-11-1-444,7 0 0,0-5 212,6-1 1,-2-5-110,-4 6 0,4-7-99,-3 7 0,3-6-909,2 5 471,0-7 218,0 11 596,0-13 0,2 6-101,3-8 77,-3 8 1,8-6-257,-4 3-61,3-3 0,10-7-114,5-1 1,2-10-472,9-1 0,0 0 307,-1-6 1,5 4 28,-5 1 0,3 9 660,-14 3 0,6-2-155,-6 3 1267,0-1 0,-8 8-379,-3 3 0,-5-1 180,-7 8 1,0-1 86,0 7 0,0-7 454,0 1 0,-2-1-586,-3 7 1,1-7-441,-8 1 1,8-7-1280,-1 7 522,-5-1-289,8-1 0,-6 0-835,8-5-213,0-3 0,0 4 435,0-12 0,8-3-32,4-9 1,1-1 446,-1-4 0,3-4-731,-3-7 1437,3-1 0,2-7 0,0-2 0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49:02.3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243 0 7967,'-18'0'0,"1"0"1088,0 0 0,5 0-305,1 0 1,-1 8-192,-5 4 0,2 9-54,3 2 1,-3 7 144,3-1 0,-3 4-710,-2 2 0,5-1 71,0 1 1,7 7-1212,-7 4 1167,8 12 0,-3-4 0,7 5 0</inkml:trace>
</inkml:ink>
</file>

<file path=ppt/ink/ink2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48:56.40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36 1 8718,'0'17'-177,"0"0"0,0 8-135,0 4 0,0-2 1981,0 2 0,-6 0-656,0 5 1,-2 3-426,3 3 0,3-3-543,-4 3 1,4-9-520,2-2 0,0-3-689,0 3 1,0-4 706,0-7 1,2-1-221,4 0 1,-4-5-14,3-1 689,5-7 0,0-4 0,7-10 0</inkml:trace>
</inkml:ink>
</file>

<file path=ppt/ink/ink2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48:56.95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0 139 8065,'16'-2'-40,"-5"-4"1,10 2-81,-3-8 0,9 7 446,-4-7 1,7 3 524,-1-3 1,4-3-220,1 3 0,1 3-209,0-3 1,-1 6-236,1-5 1,-3 7-36,-3-2 0,2 4-121,-8 2 1,0 0 38,-6 0 0,1 0-143,-1 0 0,-6 0 60,1 0-43,-8 8 0,9-4-336,-7 7 91,0-7 6,-6 11 228,0-5 1,0 2-2,0-1 53,8-7 23,-7 11 1,7-11 85,-8 8 0,0-7-100,0 7 259,0-8-197,0 11 1,0-11-6,0 8 0,0-7-90,0 7 0,0-6-53,0 5 103,0 1 0,0 5-7,0 0 1,0 3 62,0 3 0,-6-2 115,1 8 0,-1-6 150,6 5 0,-6 1-94,0 6 0,-1-1 93,1 1 1,-2 0 75,-3-1 0,-5 3 56,5 3 0,-7-2-88,-5 9 1,4-7-62,-4 6 0,4-8-3,2 3 0,-1-5-50,1-1 1,2-1-126,3 1 0,-3-8 96,3-4 0,3-4-157,-3-1 1,8-1-116,-2 0-268,-3-7 298,7-3 0,-8-7-106,5 0 1,3-3-292,-4-9 0,-4-1-479,-1-16 1,-5-2-789,-1-9 1,0-1 813,-1-11 1,-1 4-202,-4-9 0,6 5 491,0 6 0,-1-2 291,7 7 1,1 3 277,-1 9 0,-1-4 0,-5 7 0</inkml:trace>
</inkml:ink>
</file>

<file path=ppt/ink/ink2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48:57.59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18 17 8660,'2'-9'2117,"4"3"-1360,-5 4-199,15 2-28,-14 0-545,13 0 0,-13 8 105,4 3 0,-4-1-409,-2 1 1,0 1 112,0 5-1135,-8 1 921,6-1 0,-6-6-319,8 1 197,0-8 496,0 3 0,2-12-90,4-1 1,-2-6 204,8 7 1,-7-9 13,7 3 1,-6 1-97,5-2 1,-5 7-77,5-7 0,-5 8-1,6-1 1,-7-3-48,7 2 1,-8-2-31,2 3-9,3 3 430,1-6-266,-1 8 630,-1 0-222,-8 0 757,0 0-808,0 8 1,0-4-125,0 7 1,-2-5-203,-4 5 0,3-5-48,-9 6 0,8-7 193,-2 7 63,4-8-24,-5 11-187,5-13 89,-6 14-13,16-15-56,1 7-236,9 0-605,-1-6 582,-7 5 0,-3 1-58,-7 4 1,0 3 36,0 2 0,-7 1-249,-5-1 0,-9 0 186,-2 0 0,0 1 74,6-1 1,-6 0 339,0 1 814,-1-1 29,7 0 0,6-7-17,-1-4 211,8 3-690,-3-7 1,8 6 851,5-8-844,4 0 0,7 0-184,0 0 1,1 0-228,-1 0 0,6 0-229,0 0 0,0 0-1130,-6 0 1,1 0 700,-1 0 1,0 0-1222,1 0 1828,-1 0 0,8-8 0,2-1 0</inkml:trace>
</inkml:ink>
</file>

<file path=ppt/ink/ink2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48:58.83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225 70 8312,'-9'0'1506,"1"0"16,8 0 1,2 0-594,4 0 0,-4 2 317,4 3-991,-5 5 0,5 7-188,0 1 1,2-3-538,-3-4 0,3 5 344,4-5 1,3-1-860,-3 2 0,3-3 454,2 3 1,0-3-1572,1-3 679,-1-4 917,0 13 0,-7-11 271,-4 8 0,-6-1 33,-6 7 0,-6-1 252,-11 0 0,2 2-111,-8 4 1,-5 2 212,-7 4 0,1 4-129,6-4 0,1 3 367,4 3 1,-2 5-1,8 1 1,6-1 104,5-5 1,3 1-126,-3 4 1,5-3 25,7 3 1,0-5 277,0-6 1,0 1-199,0-7 1,5 6-127,1-6 0,2 6-94,-2-6 0,-4 0-257,3-5-4,-3-1 0,0 0-104,4 0 219,-4-7-178,6-2-2,-8-8 1,1-2 32,5-4 1,4-9-440,7-8 1,2-14 207,4 3 0,-1-15-923,6-2 1,1-9 335,6-9 0,-1 0 62,1 0 0,-1-6 69,1 0 1,5 2 723,1 9 0,-1 3 0,-5 3 0,-1 10 0,1-4 0,-2 14-257,-5 3 0,-3 3 257,-7 8 0,-1 1 128,0 6 1,-5 2 1033,-1 3 156,-7 5 0,6 7 714,-4 0-513,-5 0-1128,7 0-148,0 0 0,-1 1-274,5 5 1,1-2 27,-7 8 0,8-3-71,-3 3 0,5 1 94,1-7 0,0 7-83,0-1 1,7 3 3,-1 3 0,-6-1 108,-6 0 0,-1 0 209,2 1 0,-5 1-122,-7 4 0,-2 2-57,-3 4 0,-7 3 33,-11-3 0,2 4-224,-8 2 1,0-1-85,-5 1 1,5-6-174,0-1 0,0-6 27,-5 1 0,5-4-115,0-2 0,8-5-165,-2-1 0,3-7-281,3 2 707,8-4 0,-1-2-57,4 0 1,4-8 136,-3-4 0,10-3 75,7-2 1,5-1 277,6 1 0,-2 2-18,8 3 1,0 3 121,6 3 1,-3 4 10,-3-4 0,4 4-123,-5 2 0,-3 2-198,-1 4 1,-5-2 21,-2 7 1,0 1-99,1 5 1,-7-5 2,1-1-161,-8 1 0,3 5 31,-7 0 0,0 1-124,0-1 1,-2 0-22,-3 1 1,-5-1-3,-7 0 0,-3 0-6,-3 1 0,2 5 185,-8 0 1,8 6 101,-2-6 0,-2 7 34,2-1 1,-2 2 329,2-2 0,4 3 32,-4-3 1,6 2 263,5-2 0,-1-2 111,7-4 0,0-4-228,6 4 1,0-4-59,0-1 1,8-1-225,3 0 0,5-5-3,1-1 1,0-5-67,1 6 1,1-9-156,4 3 1,-4-4 37,4-2 0,-9 0-195,-3 0 0,-5-2 217,5-4 1,-7 3 42,2-9 1,-4 0 87,-2-5 1,-10 0-103,-7 0 0,-2 5 142,-10 1 1,0-1-133,-5-5 0,-1 1-207,0 5 1,1-3 231,-1 9-123,8-9 0,-5 12 0,5-5 0</inkml:trace>
</inkml:ink>
</file>

<file path=ppt/ink/ink2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49:11.48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53 2422 7037,'0'-18'355,"0"7"-231,0-1 1,2 6-19,3-5 0,-3 5 6,4-5 0,-2 5-44,2-6 0,-4 7-10,3-7 1,3 6 43,-2-5 2,0 7-177,1-12 1,-3 9 68,8-5 1,-7-1-12,7 7 1,-6-7-120,5 1 0,-5-3 142,6-3 0,-3 1-69,3 0 0,1 0 48,-7-1 0,7 1 5,-1 0 0,-3-1-1,3 1 1,-2 0 4,1-1 1,3 1 8,-9 0 0,7 0 5,-6-1 0,5 1 0,-5 0 0,5-1-9,-5 1 0,6 0 1,-6 0 1,1-1-3,-1 1 0,-2 0 0,7-1 0,-7 1 0,2 0 0,4-1 0,-3 1 0,5 0 0,1 0 0,-7-1 0,7-1 0,-1-4 0,-2 4 0,1-4 0,1 2 27,5-2 0,-2 3 28,-3-3 1,3-2 6,-3 2 1,-3-2-28,3 2 0,-3 4 6,3-4 1,-2 4-17,-5 1 0,-3-1 1,4-4 0,2 4-57,-3-4 1,1 4 59,-6 1 1,6 7-67,0-1 0,0 1 38,-6-6 1,5-1-8,1 1 1,6 0-29,-7-1 0,9-5-2,-3 0 0,-1 0 27,1 6 1,-5 0-3,6-1 1,-6 7 15,5-1 1,-5 1-15,5-7 1,-5 1 16,6 0 1,-7 5-21,7 1 15,-8-1 1,9-5 0,-7 0 0,2 5 10,-3 1-14,-3-1 1,8-3-1,-4 3 0,-4-3 0,5 5 0,-7-7 0,6 5 0,0 1 0,0 5 0,-6-5 0,7-1-68,-5-5 30,6-1 0,-8 7-17,0-1 1,6 7-73,-1-7 105,1 8-27,-6-11 71,0 5 1,0-1-43,0-1 5,0 8 33,8-11 8,-6 5-14,6-7 0,-7 2 19,5 3-12,-4-3-18,6 5 1,-8-7 21,0 0 0,6 5 5,-1 1 1,1 5 7,-6-6 1,0 7-9,0-7 0,0 6 5,0-5 0,0 5-21,0-6-14,0 9 1,0-13 34,0 5 1,0 1-15,0-1 1,2 5 0,4-6 0,-4 6 20,3-5 1,-3 5 6,-2-5 0,0 5-27,0-6 0,6 7 2,0-7 1,0 6 15,-6-5-5,0 7-97,0-11 105,0 13-60,0-14-42,0 14 24,0-5 1,0 5-9,0-4-13,0 4 53,0-6 0,2 6-5,3-3 75,-3 3-76,6-6 0,-8 6 259,0-4-213,0 4-6,0-5 1,2 1-21,4 0-2,-4 0-54,5 6-22,-7 0 9,8 0 52,-6 0 1,7 0-54,-3 0 0,-2 0 56,8 0 1,-7 0-1,7 0 1,-6 0 42,5 0-14,1 0 1,5 6-22,0 0 1,1 2 6,-1-3 1,-6-3-52,1 4 1,0 2 45,5-2 1,0 5-103,0-5 0,1 5 77,-1-5 1,2 6-10,4-7 1,-4 7 25,5-6 1,-5 5-1,-2-5 0,6 6 2,0-7 0,0 7 9,-6-6 0,3 7-34,3-1 1,-4-3 22,4 3 0,-4-6-30,-1 5 1,-1-1 33,0 1 0,-5 3-4,-1-9 2,1 9 1,5-6 1,0 3 0,-5 3-36,-1-9 20,1 9 0,5-5-68,0 9 1,1-9 68,-1-3 1,2 2 36,4-3 0,-3 7 42,3-6 1,-10 0 7,-1-6 1,-1 5 72,6 1-54,1 0 0,-1-4-69,0 3 1,-5-3 15,-1 4 1,-5-2-94,6 2 1,-7-2 92,7 7 1,-6-7-171,5 2 1,-5 1 28,6-1 1,-1 6 42,6-6 0,1 5 42,-1-5 0,0 5-4,0-5 1,1 6 5,-1-7 0,0 3 1,1-2 1,-1-4 188,0 4-188,1 3 0,-1-7 45,0 4 0,0 2 12,1-3 1,-1 7-71,0-6 0,-5 1 37,-1-1 0,1-2-59,5 7 0,0-5 54,1 6 0,-1-7-40,0 7 0,1-6 30,-1 5 0,0-7-7,1 2 0,-1 2 14,0-3 1,-5 7 4,-1-6 0,1 1 15,5-1 0,0-2-23,1 7 0,-1-5 7,0 6 0,0-7-1,1 7 0,-1-6-65,0 5 0,6-5 32,0 6 1,1-7-8,-7 7 1,2-6 30,4 5 0,-4-5-4,4 5 1,-5-5 129,-7 6 1,5-8-129,-5 1 0,-1 3 119,1-2-102,1 7 1,5-5 31,0 4 0,-5 3-86,-1-4 1,1-1-5,5 2 0,0-3 1,1 3 0,-1 1-17,0-7 0,-1 7 44,-5-1 0,5-3-12,-5 3 1,5-6 41,1 5-43,0-7 0,0 10 96,1-9 1,-7 3-60,1-2 0,-3-2 12,3 7 0,3-7-12,-3 2 1,-3 1 6,3-1-13,-1 8 1,7-10 2,-1 7 1,0-5-42,1 5 0,-7-7 30,1 2 4,-1 4 4,7-9 0,-1 15 1,0-8-19,0 3 0,-5-1 0,-1-5 0,1-3-17,5 4 1,1 2 28,-1-2 1,0 5-32,0-5 1,1 0 20,-1-6 0,-5 5 17,-1 1 25,1 0 0,-3-4 34,-3 4 12,-4-4-22,6 5 1,-6-5-29,3 4 4,-3-4-30,-2 6 46,0-1-116,0-5 1,0 8 52,0-5-16,0-3 32,0 6 0,-2-8-10,-3 0 0,1 6 144,-8 0 0,6-1-79,-5-5 1,-1 2 101,-5 4 1,0-4-125,-1 4 1,1-2-15,0 1 0,0-3 6,-1 4 1,1-2-14,0 2 1,-6-4 13,0 3 0,-2-1-5,2 2 1,-4-4-73,-8 4 0,6 1 65,0-1 0,-1 0-38,-11-6 0,5 6 29,-5-1 1,5 1-11,1-6 1,1 6 38,-1 0 0,1-1 2,-1-5 1,0 6-13,1 0 1,1 0 5,4-6 1,-1 2 24,7 3 1,-6-3-31,6 4 0,-6-2-30,6 2 1,0-4 31,5 3 0,-1-3 39,-4-2 0,4 2-38,-4 4 0,4-4-5,1 4 1,-5-2-25,0 1 1,0-3 1,6 4 1,-6 2-49,0-3 0,0 3 65,5-2 0,1-2-143,0 7 1,0-7 123,-1 2 0,1 2-6,0-3 1,-1 7-6,1-6 1,0 1 3,0-1 0,-1-4 12,1 4 1,0 1 5,-1-1 1,1 2 21,0-2 1,-2-4-30,-4 3 0,3 3 22,-3-2 0,2 5-16,-2-5 0,2 2-32,-8-2 1,6-3 26,-6 9 1,6-6-2,-6 5 0,6-5 0,-6 5 1,6-5-1,-5 6 0,5-6 45,-6 5 1,8-7-45,-2 2 0,-4 1 24,-2-1 0,2 6-17,-2-7 0,0 7-8,-5-6 0,1 5 8,4-5 1,-3 7-3,3-1 0,-4-2-13,-2 1 1,1-5-5,-1 5 1,1-5-33,-1 6 1,6-3 37,0 3 1,3 1-59,-3-7 0,-4 6 52,4-7 1,2 7-20,-1-6 1,4 5 46,-4-5 0,5 2 5,-6-3 1,0-1 4,-6 8 1,7-6 11,-1 5 1,6-5-15,-6 5 1,6-7-15,-6 2 1,8 2-11,-2-3 0,4 7 28,1-6-44,1-1 0,0 1-99,-1 0-29,1 0 136,0 1 11,-1-5 316,1 6-326,0 0 411,0-6-306,-1 5 1,7-7 10,-1 0-19,8 0-64,-11 0 108,13 0 0,-6 0 303,8 0-201,0 0-137,-7 0-27,5 0 1,-8 0-213,4 0 136,5 0-36,-7 0 128,8 0-44,-8 0 401,6 0-232,-5 0-221,7 0 79,0 0 1,-6 2-474,0 4 201,0-4 1,4 6 43,-3-8 461,3 0-266,-14 0 0,9 2-32,-5 3 0,2-3-14,5 4 0,1-4 55,-8-2 0,8 0 0,-5 0-34,3 0 0,2 2-8,-7 4-21,7-4 1,-6 5 20,5-7 0,1 0-5,-8 0 81,8 8-61,-11-6 87,5 6-89,-7-1 0,2-3-40,3 8 35,-3-9 1,11 7-3,-8-4 1,7-4 152,-7 3 2,8-3 33,-11-2 1,11 0 7,-7 0-175,7 0 1,-6 0-36,4 0 11,4 0 33,-5 0-28,7 0-22,-8 0 0,6 2-63,-4 4 21,4-4 48,2 6 147,0-8-121,-7 0 378,5 7-214,-6-5 290,8 6-19,0-8 1995,0 0-2253,-8 0 1,7-2 213,-5-4 7,4 4-34,2-13-112,0 13 1,2-11-47,4 7 1,-3-6-473,9 7 0,-6-7-144,5 6 1,1-5-153,5 5 1,0-2-540,1 3 0,1 5 1079,4 0 0,4 7 0,7 11 0</inkml:trace>
</inkml:ink>
</file>

<file path=ppt/ink/ink2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49:26.71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1885 6001 7365,'0'-9'-344,"0"1"350,8 8-96,-6 0 0,8 0 88,-5 0-25,-3-8 128,6 7 1,-6-7-7,4 8 1,-4-2 200,3-4-200,-3 4 168,-2-5 1,0 5 167,0-4-203,0 4 1,2-6-155,4 8 1,-4-2-178,4-3 251,-4 3-249,-2-6 93,0 8 94,0 0 141,7 0-128,-5-8 26,6 6-98,-8-5 1,0 5 1,0-4 1,2 4 31,4-4-13,-5 4-135,7-5 0,-6 5 134,4-4-69,-4-4 25,5 9 0,-7-9-18,0 4 1,2 4-10,4-4-4,-4 5-8,6 1-7,-8 0 6,0 0 17,7-8 60,-5 6-60,6-6 34,-8 8 1,2 0 32,4 0 10,-4 0-29,5 0-1,-7-7-12,0 5 9,0-6 96,8 0-121,-6 6 0,8-7 4,-5 3-11,-3 4-8,6-6-36,0 1 0,-5 5-73,9-4 113,-8-4 1,9 7-21,-7-9 145,7 8-89,-3-11 19,7 5-33,1-7 1,-7 5 7,1 1 1,-7 5-6,7-5 0,-6 7-12,5-2 1,-5-2-19,6 2 0,-7-5 25,7 5 1,-6-2-26,5 3 1,-7 1 13,2-8 1,3 7-5,3-7 1,-2 2 4,1-1 1,-7-4-1,2 3 0,3-1 11,3 1 0,-3-3 1,3 3 0,-6-3-37,5-3 1,-5 7 26,6-1 1,-3 1-58,3-6 1,3 1 51,-3 5 0,-3-5-4,3 5 1,-7-5 15,7-1 0,-2 6 2,1-1 1,4 1-6,-3-7 1,-2 7 22,1-1-18,1 1 0,5-7-5,0 1 0,-5 6-4,-1-1 1,-5 6 4,6-5 0,-7-1-8,7-5 0,-6 5-1,5 1 1,-5-1-3,6-5 1,-7 0-48,7-1 0,-1 1-5,7 0 0,-1 0 9,0-1 1,-5-5 26,-1 0 1,1 0 76,5 6 0,-2 0-49,-3-1 0,3 1 3,-3 0 0,-3-1 24,3 1 0,-6 0 15,5-1 0,-1 7-64,1-1 0,5 1 35,-5-6 0,3-1-51,-3 1 0,5 0 41,-5-1 1,5 1-60,1 0 1,0 0 41,0-1 0,1 1-9,-1 0 1,-2-1-31,-3 1 0,3 0 4,-3-1 0,3-5 8,3 0 1,-3 0-3,-4 6 1,5-2 53,-5-4 0,-1 4-40,1-5 0,-1 3 38,2-2 0,1 4 26,-7-4 1,5 4 131,-5 2 0,6-1-156,-7 1 1,7 0 0,-6-1 1,5 7-23,-5-1-22,7 1 0,-9-7-23,8 1 1,-8 6 57,1-1 0,-1 3-14,2-3-23,-4-3-2,6 5 30,-1-7 1,-5-1 2,4 1 0,-4 6-37,-2-1 0,6 6-2,-1-5 1,1 5-15,-6-6 39,8 1 0,0-6 28,3-1 1,3 7 61,-9-1 221,1 1-266,2-7 25,-6 1-40,5 0 0,-5 2 27,4 3-15,-4-3 0,6 5 1,-8-7 0,0 5-21,0 1 0,5 5 100,1-6 7,0 9-80,-6-13 1,0 12 62,0-7-39,0 7-4,0-4-65,0 8 82,0-7-197,0 5 153,0-6-278,0 8 213,0-8 8,8 6 0,-6-7 30,3 3-19,-3 4 1,-2-8 13,0 5-23,0 3 63,0-14-34,0 14 0,0-7 14,0 3-18,0 4 1,0-7-1,0 3-23,0 4-3,0-6-34,0 1 0,0 3 45,0-8-106,0 8 76,0-11 0,-2 7-54,-3-3 95,3-5 1,-8 7-4,4-9 1,4 7-17,-3-1 0,1 1 4,-2-6 0,4-1 52,-4 1 0,-1 0-45,1-1 0,-2 1 69,2 0 1,3-6-39,-9 0 0,6 0 38,-5 5 0,5-1-51,-6-4 1,7 4 3,-7-4 1,6-2-13,-5 2 0,7-6 16,-2 6 1,-3-2-87,-3 2 0,3 2 76,-3-8 0,6 8-50,-5-2 0,1-2-26,-1 2 1,-5-6-13,5 6 1,-3-2 109,3 2 0,-5 4-4,5-5 1,-3 3 8,3-2 1,-5 4-52,5-4 0,-4 4 81,-3 2 1,7-1-58,-1 1 1,6 0-21,-5-1 1,1 1-16,-1 0 0,3-1-108,8 1 1,-6 0 58,1 0 1,-1-6-39,6-1 1,0 1-4,0 6 0,0-2-26,0-4 1,0 4 69,0-4 0,-2 1-10,-4-1 0,4 4 131,-4-4 1,-1 4-1,1 2 1,-6-1-18,7 1 0,-9 0-33,3-1 0,1 1 16,-1 0 1,-1 0 105,-5-1 1,-1 1-65,1 0 0,6-1 38,-1 1 0,1 0-67,-7-1 1,7 1-11,-1 0 1,3 0-10,-3-1 1,-1-1-6,7-4 0,-6 4 19,7-4 1,-3 2-5,2-2 1,2 3-36,-7-3 0,7 4 27,-2 2 0,-2 0-28,3-1 1,-3 1 24,2 0 1,2-1 7,-7 1 0,5 0 1,-5-1 1,5 3 1,-6 4 0,7-5 4,-7 5 1,8-5 24,-2-1-49,-3 0 0,7-1 12,-4 1 0,-2 0-22,3 0 0,-3-1 24,2 1 0,4 0 9,-4-1 1,-1 7-18,1-1 1,-2 1-2,3-7 0,3 1 13,-4 0 0,2 5 4,-2 1 1,4-1 31,-3-5 1,3 0-23,2-1-20,-8 1 0,6 0 8,-4 0 1,4-1-11,2 1 1,-5 5 9,-1 1 0,-2 1 0,2-1 0,4-5-13,-3 5 1,1 1-3,-2-1 5,4-1 1,-7-3 1,3 3 0,4-3-4,-4 3 1,4 3 5,2-3 0,-6 6-42,1-5 34,-1-1 0,6-5-1,0 0 0,0 5-4,0 1-6,0-1 77,0-5-58,0 0 136,0-1-133,-8 1 0,6 6 41,-3-1-41,3 8-10,2-11 1,-6 11-68,0-8 19,0 9 1,6-7-145,0 4 175,0 4 0,0-7-19,0 3-5,0 4 10,0-6 35,0 8 5,0-7-5,0 5 1,-2-6 17,-3 8-159,3-8 120,-6 6-226,8-5 202,0 7-168,0 0 105,-8 0 5,6-8 8,-5 6 189,7-6-179,0 8 109,0 0-68,-8-7 24,6 5 1,-7-8-15,3 4 1,4 5 27,-6-7 0,2 6 8,1-4 7,-1 4 0,4-7-40,-4 3 33,4 4-15,-5-6 35,7 1 1,-6 3 46,0-8 10,0 8-63,6-3-9,0-1 0,-2 6-13,-3-4 0,3 2 34,-4-1-138,4 3 119,2-6-94,-8 0 80,6 7 1,-7-9-4,3 4 0,4 4 2,-6-5 1,6 7 80,-3 0-78,3-8 33,-6 6-18,8-6-9,0 8 1,-6-2 22,1-3 2,-1 3-34,6-6-2,0 8-511,0 0 480,0-8-18,0 6 47,0-5 9,0 7 68,0 0-112,0-8 171,0 6 1,0-8-108,0 5 168,0 3-145,0-6-22,0 8 0,0-2 2,0-4-5,0 4 27,0-5-22,0 7-542,0 0 1,2 6 415,4-1 131,-5 1-49,7 2 0,-6-1-3,4 5 0,-4 3-4,3-3 12,-3 3 1,0 3-8,4-1 11,-4 0 1,6 0 31,-8 1 0,0-7-52,0 1 73,0-1-54,0 7 20,0-1 1,0 0-2,0 0 1,0-5-1,0 0 1,0-7-12,0 7 1,0-6 0,0 5 0,0-5-3,0 5 1,0-5 6,0 6-12,-8-1 9,6 7 0,-6-1-7,8 0 0,0-5 4,0-1 1,0-5-2,0 5 0,0-5-45,0 6 22,0-1 1,0 1 23,0-1 0,0-5-6,0 6 0,0-7 11,0 7 1,0-6-13,0 5 1,-5-5-1,-1 5 1,0-5 10,6 6 1,0-6 3,0 5 1,0-5-3,0 5-58,0-7 52,0 12 0,0-13-37,0 9 0,0-6 29,0 5 1,0-5 0,0 6 1,0-7-6,0 7 0,0-6 34,0 5-31,0-7 2,0 11 21,0-5 9,0 7 24,-8 1 0,7-7-37,-5 1 14,4-1-18,-6 6 9,6-7-4,-5 5 0,7-11-6,0 8 0,-2-6 6,-4 5 8,4-7-7,-6 11-40,8-5 0,-2 1 33,-3 1 111,3-8-101,-6 11-2,8-5 1,-2 5 51,-4-3-27,4 3 0,-7-7 6,3 3 3,4 5-67,-13-7 38,13 9 11,-14-9 0,14 7 0,-7-9 2,3 5-9,4 3-25,-6-5 0,7 5-1,-5-3 1,4-3 10,-4-3 0,4-4-9,2 13 8,0-5 1,-6 1 69,1 1 1,-1-6-68,6 5 1,0-5 18,0 6 1,-6-7-25,0 7 1,1-6 2,5 5 0,0-5-8,0 5-4,0-7-36,-8 12 58,6-7-34,-6 9 10,8-1-11,0 0-35,0 0-2,0 1 13,0-1 16,0 0 1,0-5 24,0-1 1,0-5-25,0 6 23,0-9-14,0 13 1,0-12 102,0 7-61,0-7 0,0 6 110,0-5-109,0-3 12,0 14-19,0-7 0,0 3 4,0-1 0,0-5-63,0 6 0,-2-8 65,-3 1 19,3 5-12,-6-1-16,8 9 1,0-7-19,0 1 1,0-6 2,0 5 1,0-5-29,0 5 46,0-7-25,0 12 12,0-7 31,0 9 0,-2-3 30,-4-4-30,4 5 0,-5-7-15,7 9 0,0-7 8,0 1 0,-6-6-25,0 5 42,0 1-114,6 5 81,0 0 0,0-5-101,0-1 0,0-5 74,0 6-14,0-9 18,0 13 0,0-7 9,0 9 1,-5-7-9,-1 1 1,0-7 83,6 7 1,0-6-73,0 5 0,0-5-73,0 6 1,0-7 57,0 7 0,-2-3-19,-4 3-17,5 3-11,-7-5 50,8 7-8,0 1 0,0-7 37,0 1-41,0-9 38,0 13 1,-2-12-16,-4 7 0,4-7 1,-5 6-2,7-5 4,0-3-7,0 14 1,0-12-1,0 7 0,0-7 10,-8 11 1,6-5 7,-6 7 0,8-5 3,0-1 0,0-5-15,0 6 8,0-9-28,0 13 28,0-14 26,0 13-27,0-13 83,0 13 0,0-11-54,0 8 0,-2-8 53,-3 1-44,3 5-22,-14-8 1,12 11-27,-7-7 31,7 0 0,-6 0 50,5-1-57,3 1 0,-12-4-38,9 4 0,-3-4 24,2 4 0,2-3-2,-7 3 1,5-2 6,-6 7-9,1-7 1,-6 10-64,-1-8 63,1 7 1,0-9-30,-1 7 0,7-7 24,-1 2 1,7 2 88,-7-3-62,8 1-15,-11-6 1,11 0-15,-7 0 1,5 0 3,-6 0 0,6 0-19,-5 0 1,5-2 24,-5-3 1,5 3-15,-6-4 1,7-2 3,-7 2 1,6-7-3,-5 1 1,5 3 19,-6-3 0,7 3 3,-7-3 0,6-3 28,-5 3 1,5 3-37,-5-3 0,5 6-26,-6-5 0,7 5 27,-7-6 1,6 7-27,-5-7 0,7 6 17,-2-5 0,2 5 3,-2-5-9,5-1 1,-9-3-6,4 3 1,4-3-2,-3 3 0,3 3 5,2-3-5,0 1 1,0-7 6,0 1 1,0 0-7,0-1 0,0 7 3,0-1 1,0 1-62,0-6 23,0-1 0,5 1-7,1 0 0,2-1-13,-2 1 0,-3 0-9,9 0 0,-6-1 87,5 1 1,-5 0-52,6-1 0,-7 1 65,7 0 0,-6-1-54,5 1 0,-5 0 31,5 0 0,-7-1 3,2 1 0,2 0 0,-3-1 1,3 1-5,-2 0 0,-4-6-7,4 0 1,1-2-15,-1 2 0,2 2 10,-3-8 0,-1 6 3,8-6 1,-8 6-12,1-6 1,3 8-2,-2-2 1,5-2-31,-5 2 1,6 0-7,-6 5 1,5 1 41,-5 0 1,1 0 1,-1-1 1,-4 1 17,4 0 1,2 5-31,-3 1 1,1-1 18,-6-5 0,6-1-11,0 1 1,1 0 6,-1 0 0,-2-6-64,8-1 1,-9 1-14,3 6 0,2-6 157,-2 0 0,5 0-93,-5 6 1,5-1 125,-5 1 1,2 0-118,-2-1 12,-4 1 1,11 0 0,-7 0 1,-1 5-2,-5 1 0,6 5 64,0-6 9,0 1-112,-6-7 0,0 1 41,0 0 1,0 5-56,0 1 51,0-1 1,2-5-9,3 0 0,-3-1 5,4 1 1,-4 6 18,-2-1 0,0 0-13,0-5 0,0 6 14,0-1-27,8 1 19,-6-7-52,5 1 0,-5 0 40,4-1 1,-4 7-8,4-1 1,-4 7 16,-2-7-9,0 1 0,0-7-7,0 1 4,0 0 0,0-1 3,0 1-2,0 0 1,0 0 1,0-1 1,0 1 0,0 0 1,0 5-1,0 1 0,5-1-3,1-5 1,0 5 109,-6 1 0,2 1-106,4-1 1,-4-5 4,3 5 0,-3 1-7,-2-1-4,8-1-2,-6-5 0,7 1 29,-3 5-41,-4 3 5,6 0-7,-8 7-42,0-15 28,8 14 0,-7-7-121,5 3 139,-4 4 0,-2-8-24,0 5 9,8 3 0,-6-8-1,4 4 49,-5 4 19,-1-5-18,0-1 16,0 6-7,0-6-25,0 8-1116,0 0 1029,0 8 0,0-4 147,0 7 0,0-5-124,0 6 1,0-7 157,0 7 0,-1-8-94,-5 2 1,4 3 31,-4 3 0,-2-3-32,3 3 0,-7-6-1,6 5 1,-1 1-5,1 5 1,4-5-2,-4-1 0,-2 1 4,3 5 1,-7 0-4,6 0 0,-5 1-33,5-1 0,-5 0 1,5 1 1,-2-1-4,2 0 0,3 2 24,-9 4 1,6-3-5,-5 3 0,5-4-27,-6-2 0,3 1 18,-3-1 1,-1 0 54,7 0-50,-7 1 0,5-1 67,-4 0 0,-1 1-39,7-1 0,-5 0 4,5 0 1,-6-5-11,7 0 0,-7-1 1,6 6 1,-1-5-4,1-1 1,2 1 3,-7 5 1,7 1-85,-2-1 78,-4 0 1,3 0-17,-5 1 0,-3-1 13,3 0 1,3 1 0,-3-1 1,2 0-3,-1 0 1,-4-1-1,3-5 1,2 5 10,-1-5 0,5 5-14,-5 1 12,-1 0 0,-5 1-4,-1-1 0,7-2 0,-1-3 1,7 3 26,-7-3 0,6 1 2,-5-1 1,5 3-17,-5-4 0,5 5 3,-6 1 1,3 0-8,-3 1 1,-1-1 2,7 0 0,-8 1-33,3-1 1,-3 0 31,3 1 1,-4 5-86,3 0 0,2 0 70,-1-6 0,5 0-16,-5 1 10,-1-1 1,-3 0 2,3 0 1,-1 1-14,7-1 0,-6 0 10,7 1 0,-7-7 19,6 1 1,-5-1-16,5 6 1,-5-5 14,5 0 1,-8-3 1,3 3 1,1 3 16,-1-3 16,-1 3 0,-5 2 9,0 1 1,5-1-57,0 0 1,7-5 19,-7-1 1,6 1-35,-5 5 0,5 0 31,-5 1 0,5-7-35,-6 1 1,7-3 13,-7 3 0,6 3-8,-5-3 1,1 3 3,-1 2 1,-5-1 3,5-5 1,1 5 18,-1-5 0,1 5-15,-2 1 1,-3 0 9,4 0 0,1 1-8,-2-1 1,7-5-30,-7-1 0,6-1 22,-5 1 0,7 5-2,-2-5 0,-1-1 7,1 1 0,-6-5-1,6 6 1,-1-3 7,1 3 0,2 1-10,-7-7 0,5 7 11,-6-1 0,9-3-8,-3 3 1,-2-6 34,2 5 49,-7-7-37,11 11 0,-12-11-16,9 8 1,-3-8 39,2 1-72,4 5 1,-11-6 22,7 7 0,-5-5-40,5 6 0,-6-7 36,7 7 1,-3-6-24,2 5 1,2-7-37,-7 2 0,5 2-5,-6-3 0,7 7 45,-7-6 0,6 1-2,-5-1 0,5-4 19,-5 4 0,5 1-31,-6-1 44,8 8 0,-9-10-30,7 7 1,-2-7 15,3 2 28,3-4-17,-6 5 0,6-5-25,-4 4 0,5-2-1,-5 2 1,2-4-22,-2 3 0,4-1 27,-4 2 1,3-4-9,-3 4 1,2 1 2,-8-1-11,9 0 23,-13 1 0,12-3 13,-7 8-16,7-8 0,-9 5 3,7-3 0,-2-4-14,2 4 9,4 3 0,-11-5-6,7 8 11,0-8-19,-1 11 0,5-11 5,-4 7-5,-3-7 6,7 12 1,-8-15 0,4 5 1,4 4 0,-7-6 0,3 7 0,4-7 0,-8 9 0,5-7 0,3 2-48,-4-2 47,-4-4-1,8 5 32,-5 1 0,5-6 39,-4 4-2,4-4-47,-6-2 297,8 0 308,0 0-889,8 0 162,-6 0-9,13 0 0,-11 0 97,8 0-13,-8 0 18,11 0 10,-5 0 1,1 2 4,1 3 1,-7-3-21,7 4 0,-6 2 112,5-3 1,-5 7-91,6-6 1,-3 1 135,3-1 1,3-2-58,-3 8 1,-3-7-37,3 7 1,-7-6-20,7 5 1,-6-5-5,5 5 1,-5-1-135,6 2 141,-9 3 0,11-5-78,-8 7 0,5-6 45,-5 1 1,2-1 60,-3 7 1,-1-7-59,8 1 1,-8-1 3,1 7 0,3-1 8,-2 0 0,2-1-1,-3-5 1,-1 4-35,8-3 0,-9 3 35,3 3 0,2-7-30,-2 1 1,5-1 14,-5 6 0,2-5 71,-3 0 0,-3-1-5,4 6-27,4 1 1,-8-1-10,3 0 0,3 1 2,-2-1 1,2 0-37,-3 0 0,-1 1 33,8-1 0,-8 0-41,1 1 1,5-1 31,1 0 1,-1 0-79,2 1 1,-1-3 49,6-3 1,-5 3-4,-1-3 0,-1 3 6,2 2 1,1 1-4,-7-1 0,7-6 2,-1 1 1,-3 1 0,3 10 0,-8-3 4,2 3 0,1-4-3,-1-2 1,6 0 44,-7 1 0,1-1-39,-6 0 0,6 3 0,0 3 0,5-4 4,-5 4 1,5-4-1,-5-2 0,2 1-29,-2-1 1,-3 0 25,9 1 1,-6-1-15,5 0 0,-1 0 9,1 1 1,3 1-7,-8 4 1,5-4 16,-5 4 1,2-4 0,-3-1 0,-1 5-6,8 0 0,-8 0 4,1-6 1,3 2 119,-2 5 0,1-5-112,-1 4 0,-4-4-28,4-2 1,2 1 34,-3-1 1,3 0 6,-2 0 1,-2 1-21,7-1 0,-5 0-1,5 1 1,-7-1-17,2 0 1,2 1-10,-2-1 0,5 0 23,-5 0 0,5 1-4,-5-1 1,2-4 67,-2 5 0,-4-11-60,3 11 0,3-5-11,-2 4 0,1 7 0,-1-1 1,-4 0 1,4-6 0,-2 0-35,1 1 0,-3-1-10,4 0 1,2 0 20,-2 1 0,-1-7 14,-5 1 1,6-1 68,0 7 0,0-1-70,-6 0 0,5 0 12,1 1 1,0-7 27,-6 1 0,6-1 6,-1 7 1,3-3-56,-2-3 1,-2 3-2,7-4 0,-1 5-130,1 1 1,3-5 22,-8-1 41,7 1 1,-3 5 41,7 0 1,-5-1 25,-1-5 1,-7 5 44,2-5 1,-2-1 290,1 1-268,-3 1 0,6 5 148,-8 0 0,6-5-176,-1-1 28,1 1 0,-6 5-123,0 0 0,2-5 119,4 0 0,-4-1-102,4 6 1,-3-5-32,3-1 10,-4 1 0,8 3 61,-5-3 0,-3 3-13,4-3 0,2-3 138,-2 3 0,1-6-117,-1 5 0,-4 1 79,4 5 1,1-5-59,-1-1 0,2 1 126,-2 5 0,-4-6-135,3 1 0,3-1 22,-2 7-31,0-1 1,-1 0-8,1 1 1,2-3-26,-3-3 1,-3 3 46,4-4 0,2-1 49,-2 2-62,-1-1 0,1 6 21,0 1 77,0-1-41,1 0 0,-5 1 34,4-1 1,-2-6 14,2 1 0,-4-6 134,3 5-131,-3 1 83,-2 5 0,2 0-110,4 1 1,-4-7-141,4 1 0,-4-7 96,-2 7 1,0-6-13,0 5 0,1-7 109,5 2-6,-4 3 23,6 1 1,-6 5-110,4-3 1,-5-2 169,5-5-131,-4 5 1,-2 1 18,0 1-78,0-8 0,0 5-246,0-3 215,0-4-273,0 6 412,0-8-147,0 0 0,2-6-365,4 0 1,-4-7 111,4 1 1,-5-9-922,-1-2 1,6-8 1189,0 3 0,0-5 0,-6-2 0</inkml:trace>
</inkml:ink>
</file>

<file path=ppt/ink/ink2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49:46.80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1004 18 7170,'0'-9'-342,"0"1"320,0 8 278,0 0-185,7 0-30,-5 0-6,13 0 8,-13 0-4,6 0-131,0 0 149,-6 8-74,13 1 1,-11 1 30,7-4 1,-5 1-86,6-1 1,-7 2 56,7-3-12,0-3 17,5 6-1,0 0-6,0-6 9,1 13-72,-1-13 74,0 13 1,-1-11-91,-5 8 1,5-8 82,-5 1 0,-1 3-6,1-2 1,-5-1 16,6-5 1,-7 6-1,7 0 9,-1 0-22,7-6 0,-1 6 70,0-1 0,-5 1-53,-1-6 1,1 0 32,5 0 0,-5 6-25,-1 0-6,1-1 1,5 1-6,0 0 0,-5 0-1,-1-6-1,1 7 1,5-3 4,0 8 1,-5-8-13,0 1 0,-1 3 8,6-2 1,1 1-34,-1-1 0,0-4 1,1 4 1,-1 2-5,0-3 1,0 7 21,1-6 0,-1 1-5,0-1 1,1-2-3,-1 7 1,0-7 1,0 2 0,3 2 39,3-2 1,-4 5-37,4-5 0,-4 5 42,-2-5 1,7 6-30,-1-7 1,0 7 2,-6-6 1,2 5-13,4-5 1,-4 6-2,5-7 1,-5 7 12,-2-6 1,0 5-7,1-5 1,5 5 11,0-5 1,0 8-13,-6-3 0,0-1 38,1 1 0,-1-5-27,0 6 1,1-1 3,-1 6 0,6-5-6,0-1 0,0 1 4,-6 5 1,1 1-11,-1-1 0,6-6 8,0 1 0,0-1-10,-6 7 1,6-3 7,0-3 1,1 3-8,-7-3 1,6 1 17,0-1 0,0 3 2,-6-4 0,2 3-13,5-3 0,-5 5 2,4-5 0,-2-1-8,2 1 1,-4-1 7,4 2 1,-2 3-10,2-4 1,-3 3 7,3-3 1,-2 5-10,2-5 1,-4 3 4,4-3 0,2 5-2,-2-5 1,6-1 2,-6 1 1,8-5 0,-2 6 1,-2-3-2,1 3 0,1 3 0,6-3 1,-3-3-1,-3 3 1,4-3-1,-4 3 1,-2 3 21,2-3 0,-6-3 10,5 3 1,-6-2 4,1 1 0,2 3-19,-2-9 0,2 9 5,-2-3 1,-2 5-34,8 1 1,-6-5 25,5-1 1,-4 1-34,4 5 0,-5-6 30,6 1 1,0-1-34,6 7 0,-3-1 19,-3 0 1,4-5-6,-4-1 1,1 1 0,-1 5 1,2 1 1,-8-1 0,6 0 20,-6 0 0,6 1-16,-6-1 0,2-2-2,-2-3 0,-2 3 3,8-3 0,-6 3-5,6 2 1,-6 1 3,6-1 0,-6-2-1,5-3 1,-1 3-2,2-3 1,2 3-2,-8 3 1,6-1-29,-6 0 0,6 0 27,-6 1 1,0-3 69,-6-3 0,6 3-64,0-4 0,2 5-4,-2 1 0,-4 0 4,4 1 1,2-7 0,-2 1 0,6 1-38,-6 10 1,8-9-6,-2 3 1,-2-4 97,2 5 1,-8-1-60,2 0 1,2 1 4,-2-1 1,2 0-6,-2 1 0,-4 1 2,4 4 1,-4-4-1,-1 4 0,5-4 0,0-1 0,0-1 4,-6 0 1,6 0-2,0 1 1,0 1-16,-5 4 1,-1-4 10,0 4 0,0-3-3,1-3 0,-1 0 3,0 0 0,1 1-1,-1-1 0,-2 0 3,-3 1 0,3 5 0,-3 0 0,-3 0-4,3-6 1,-2 2 1,1 4 0,4-3 11,-3 3 1,-2-4-15,1-2 1,-7 0 49,2 1 1,1-1-37,-1 0 1,6 1 2,-7-1 1,3-2-11,-2-3 1,-4 3-2,4-3 0,1 3-5,-1 2 3,0 1 1,-6-1-17,0 0 1,6 0 17,-1 1 1,1-7 2,-6 1 0,2-1-5,4 7 0,-4-1-1,3 0 0,-3 1 36,-2-1 0,0-6 3,0 1 1,6-1 50,0 7-35,0-1 0,-6 0 61,0 1 0,0-7-46,0 1-30,0-1 1,0 6-33,0 1 0,0-7 0,0 1 1,-8-6 3,-4 5 0,3-1-11,-3 1 1,-1 3-11,-10-9 1,4 9-8,-4-3 0,-2 3-63,1-3 0,-4 5 80,5-5 1,-8 5-42,2 1 1,-4-2 31,-1-3 1,-7 3-41,1-3 0,-4 3 6,-2 2 0,0-1-5,-12-5 1,2 5-3,-1-5 1,1 5-4,-7 1 1,-1 0 49,-5 0 0,6-5-31,-1 0 0,-1-1-54,-10 6 1,4 1-129,-4-1 1,-2 0 143,2 1 1,-2-7 27,2 1 0,2-1-1,-7 6 0,5-5 42,-6-1 0,6-5 7,-6 6 1,2-3 0,-1 3 1,1 1-40,4-7 1,10 2 88,-4-2 0,3-5-30,-3 5 0,2 2 7,3-2 0,-1 1-6,7-1 1,-5-4 5,5 4 0,-1-2-7,1 1 0,4-3 2,-3 4 0,3-4 13,2-2 0,2 0-20,4 0 1,-4 0 10,4 0 1,-2 2 169,2 4 0,-2-4-228,7 3 0,-5-3 22,6-2 0,0 0-5,5 0 0,-5 0 5,-1 0 0,1 0-7,5 0 0,-5 0 3,0 0 0,-1 0 4,7 0 1,-1 0-3,1 0 1,-7 0 3,1 0 1,-1 0 34,7 0 1,-1 0-35,1 0 1,-1 0 0,1 0 1,-1 0 6,0 0 0,-1 0 0,-4 0 1,7 0 27,-8 0 0,9 0-26,-9 0 0,5 0 96,1 0 1,1 0-57,-1 0 1,6 0 11,1 0 0,1 0-28,-2 0 1,2 0 4,4 0 0,4 0-15,-4 0 1,3 0-5,3 0 0,0 0 18,0 0 0,-1 0-2,1 0 0,5 0-146,1 0 1,-1 0 63,-5 0 1,0 0 35,-1 0 0,1 0 2,0 0 1,0 0-4,-1 0 1,3 2-11,3 4 0,-3-4-23,3 4-21,-3-4 0,-2 0 51,0 3 1,5-3-48,0 4 49,1-4 1,-6-2 2,-1 0 1,1 6 44,0-1 0,-1 1 8,1-6 1,0 0-14,0 0 0,-1 2 14,1 4 0,-2-4 23,-4 4 0,4-4-43,-5-2 1,11 0-31,2 0 0,-1 0 80,-5 0-6,7 0-8,-5 0-2,13 0-11,-14 0 10,14 0 49,-5 0-43,7 0-959,0 0 767,0 7 195,0-5-185,0 6 402,0-8 83,0 0-662,0 8 260,0-7 14,0 7 371,0-8 564,0 0-1029,-8 0-603,6 0 330,-5 0 27,7 0 1,1 0 111,5 0 1,-2 2 248,8 4 0,7-4 0,8 5 0</inkml:trace>
</inkml:ink>
</file>

<file path=ppt/ink/ink2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49:08.04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0 6092,'17'0'0</inkml:trace>
</inkml:ink>
</file>

<file path=ppt/ink/ink2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49:08.28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18 18 6113,'-9'0'23,"1"0"6,8 0-15,0-8 3,0 6 47,8-5-48,-6 7 152,5 0-257,-7 0-382,0 0 383,-7 0 88,5 0 0,-6 0 0,8 0 0</inkml:trace>
</inkml:ink>
</file>

<file path=ppt/ink/ink2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49:53.80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9546 4514 8056,'-17'-8'0,"5"6"-174,0-3 1,7 3 26,-7 2 38,1-8 229,-7 6-153,1-13 1,0 13 196,-1-4-83,1 4 1,-6-4-137,0 1 0,-2-1 88,2 6 1,-4 0-155,-7 0 0,-1 2 37,0 4 1,-5-5 45,0 5 1,-6 2-3,5-2 0,-5 5-16,6-5 1,-6 2 23,5-3 0,1-1-8,5 8 1,-1-8 15,-5 1 0,7-3 5,-1-2 0,1 6 38,5 0 1,2 0 13,-2-6 0,8 2 5,-2 3 0,4-3 0,1 4 1,7-4 239,-1-2-219,9 0 53,-5 0-88,8 0-360,0 0 143,8 0 134,-6 0-123,5 0 106,-7 0 140,0 0 37,-7 0-90,5 0 61,-14 0 0,12 0-52,-7 0-8,7 0 0,-6 0 8,5 0-1,3 0-163,-14 0 1,12 0 44,-7 0-181,7 0 201,-11 0 1,11 0 147,-8 0-81,9 0 1,-7 0 153,4 0-111,4 0 0,-7 0 314,3 0 91,4 0-189,-6 0-30,1 0-131,5 0 1,-8 0 51,4 0-6,4 0-71,-13 0 1,11 0-25,-7 0-11,7 0-40,-12 0 1,7 0 0,-8 2-19,-1 4 0,7-3 57,-1 9 1,1 0 25,-7 5 0,-5 2-46,0 4 0,-2-4 2,2 4 0,2 2-44,-8-2 0,6 6-4,-6-6 1,6 2-79,-6-2 0,3-3 114,-3 3 1,-4 2-8,4-2 0,-1 0-11,1-6 0,-4 6 113,4 0 0,-3 6-92,-3-6 1,0 2 8,1-2 1,-3 2-25,-3 4 0,3 3 5,-3-3 0,4 4-2,1 2 0,0-1-14,1 1 0,-1-3-9,1-3 1,5 2 22,0-8 1,6 6 37,-6-6 0,6 6-85,-6-6 1,2 6 8,-1-6 1,1 5 95,4-5 0,1 2 8,-6-1 1,5-5-43,-6 4 1,2 2-13,-2-2 0,2 2 7,4-2 0,-2-4-7,-4 4 0,-3 2 93,3-2 1,2 6-21,-2-6 0,6 0 8,-6-6 1,2 6-41,-2 1 1,-3-1 8,3-6 1,4 0-7,2 0 0,-2 1 3,2-1 0,-6 0-51,6 1 0,0-1 47,6 0 1,-6 1-53,0-1 1,-6 0-1,6 0 1,-2 1-9,2-1 0,3 0 15,-3 1 0,-2 1-4,2 4 1,-6-4 62,6 4 1,-7-4 8,1-1 0,2-1 13,-2 0 0,6 0-48,-6 1 1,6-1 7,-6 0 1,8 1-38,-2-1 0,4 0 3,2 1 1,-1-1-10,1 0 0,0 0-25,0 1 0,-1-1 1,1 0 33,0 1 1,5-7 32,1 1 1,5-3-42,-6 3 1,7 1 55,-7-7-111,8 7 3,-11-11-63,13 14-277,-6-14 97,8 5 130,0 1 1,0-6-9,0 6 4,0-8 512,0 0-304,0 7-99,0-5 1,0 8 66,0-4 1,0-3-64,0 9 0,0-6 56,0 5 0,-6-5-4,1 6 0,-3-7 10,2 7 0,2-1 5,-7 7 0,7-7-2,-2 1 1,-1-1-7,1 7 0,-6-1 14,6 0 0,-7 2-9,1 4 0,3-1 86,-3 6 0,1 1-55,-6 6 0,-1-6 0,1-1 1,0 7-12,-1 5 0,-5 3 9,0-3 1,-2 2-8,2 4 1,-2 2 4,-4-7 0,-3 7-45,3-2 1,-2 4 42,2 2 0,-3 0 2,3 0 1,-4-6 42,-1 0 0,-1-6-4,0 6 0,1-5-34,-1 5 1,1-6 18,-1 6 1,6-7 58,0 1 1,1-2-61,-7 3 0,6-5-26,0 5 0,6-5 33,-5-1 1,4 1-17,-4 5 0,5-3-45,-6 8 1,8-2-109,-2 2 0,3-1 137,3-5 1,0-4-7,-1 5 1,1-3-155,0 3 1,0-5 91,-1 4 1,1-3 122,0-2 1,1-1-91,5 1 1,-5-3 136,5-3 0,-6 2-60,-6-8 0,9 6-29,-3-6 1,3 6-19,-3-6 1,0 6-1,-1-6 0,1 5 114,0-5 1,-6 8-80,0-2 0,-2-2-4,2 2 0,4 0-15,-5 5 1,0 1-124,0-1 1,1-5 171,6 0 1,-6 4 3,0 1 1,0 5-57,6-11 0,-1 3-2,1-2 1,0 4-55,-1-4 1,-5-3 20,0 3 1,0-2-92,6 2 1,5 2 98,1-8 0,-1 6 48,-5-6 0,0 0-10,0-6 1,1 0-10,5 1 0,-5-1 7,5 0 0,-3-5 11,3-1 0,-5 1-128,5 5 1,-3-5 108,3-1 0,-3-5-95,9 5 0,-7-5 88,6 6-109,-7-8 72,3 11 1,-1-13-21,-1 4 26,8-4 26,-11-2-20,13 0 5,-13 0-60,5-8 0,-1 4 47,-1-8 0,6 7-62,-5-7 0,5 6 56,-6-5 0,7 1-3,-7-1 1,3-5-48,-3 5 0,-3 1-6,3-1 1,3 5-47,-3-6 1,0 3 74,-5-3 1,0-3-26,0 3 1,1-3 15,5-2 1,-5 5 30,5 1 0,-5-1 10,-1-5 1,0-6 15,0 0 1,5 0 9,1 5-2,-1 1 1,-5 0 101,-1-1 0,3 1-72,3 0 1,-3 2 96,4 3 0,-5-3-117,-1 3 1,0-3 23,-1-3 1,-1-5-39,-4 0 1,4-2-10,-4 2 0,4 2-16,1-8 1,-5 1-14,0-7 1,0 0-80,6 1 0,0-1 103,-1 1 0,1-1-24,0 0 0,-1 1 12,1-1 1,-2 1 0,-4-1 1,4-1 6,-4-5 1,3 5 5,3-5 0,-6 3-1,0-2 1,-6 1 2,6-7 1,-6 6 72,6-6 0,-8 7-73,3-1 1,1-2-9,-2 1 1,6-7-6,-6 2 0,6 4-1,-6 1 0,8-3 27,-2-2 0,-2 4-5,2 1 1,-6 5-16,6 1 1,-2 1-4,2-1 0,2 1-5,-8-1 1,2-5 9,-2-1 0,-1-5-1,6 6 0,-6-6 4,1 5 0,2-7-13,-2 2 1,8 2 5,-2-2 1,-2 2-1,2-2 0,0 3-6,6 9 0,-1-3 1,1-3 0,-2 3 9,-4-3 1,4 4-5,-5 1 1,5 0 2,2 1 0,-6-8-3,0-5 1,0 3-132,6-2 1,-1 2 96,1-2 1,-6-2 35,0 7 0,0-1 34,5 2 1,1 3 3,0-3 1,-2 3-3,-4 3 0,3-7-43,-3 1 1,4 2 33,2 9 0,0-4-13,-1 4 1,1-3-2,0-3 1,-1 6-31,1 0 0,0 6-15,-1-5 0,7 5 5,-1-6 1,1 8-9,-6-2 0,5-2 30,1 2 1,1-2-9,-2 1 1,-3 5 24,4-4 1,1 2-25,-2-2 1,7 4 79,-7-4 1,6 4-57,-5 1 0,5 3 7,-6 3 1,9-3-15,-3 3 1,2-1 4,-2 1-9,4-3 8,-13 5 1,13-1-22,-4-1 15,4 9 1,0-7-5,-3 4 2,3 4 2,-6-5-122,8 7-639,0 0 792,0-8-44,0 6 1,0-13 57,0 3 0,6 2-43,0-1 1,-1-1 3,-5-5 1,6 0-7,0 0 1,2-1 0,-3 1 0,-3 0-2,4-1 1,2 1-2,-3 0 1,7-1-3,-6 1 0,7 0 3,-1 0 1,-3-1-70,3 1 0,-2-2 65,1-4 1,4 4-44,-3-5 1,3-2-21,3-3 1,1 2-7,4-2 1,-4 0 19,4-5 0,2-1-4,-2 0 1,2-5 13,-2 0 1,-2-6-12,8 5 0,-6-1-11,6 2 0,-6-5 19,6-6 1,-6 4 72,6 1 1,-6 8-7,6-2 1,-8 3 9,2 2 1,2 3-41,-2 3 0,6-2 11,-6 8 0,2-8 34,-2 3 0,-4-5-39,4-2 1,2 7 19,-2-1 0,6 0-13,-6-6 0,6 1-3,-6-1 1,6-5-2,-6-1 1,8-1-3,-3 2 0,-1 3-22,2-3 1,-6-4-4,6-2 1,-2 1-28,2-1 1,3 2 39,-3-2 0,-2-4-25,2 4 0,-6 2 35,6-2 0,-2 5 0,1-5 0,-1 6-3,-4-6 0,-1 7 1,6-1 1,-5-2 77,6 1 0,-8-5-75,2 6 1,4-6 46,2 5 1,-2-5-36,2 6 1,-6-6 29,6 5 0,-6 1-6,6 6 0,-8-1-14,2 0 1,2 7-7,-2-1 0,0 8-1,-6-2 0,-5 3-48,-1 3 1,-1 0-14,1-1 0,3 1 10,-8 0 0,7 0 31,-1-1 0,-3 1 4,3 0 1,-3-1-2,3 1 1,3 0 2,-3 0 0,-3-7-3,3 1 1,-1-5 2,7 5 1,-3-6 1,-3 6 0,3-8 9,-3 2 0,1-2 36,-1 3 0,1-5-42,-7 4 0,5-2 110,-5 2 0,2 3-95,-3 3 0,-3 3 59,4-3 1,2 4-66,-2 2 1,5 5 0,-5 1 0,5-1-116,-5-5 0,8 0 124,-3-1 1,5 1-146,1 0 1,0 5 118,0 1 1,3-1-60,3-5 0,-4 0 40,4-1 1,-4 1-1,-2 0 0,1 1 31,-1 5 1,0-5 8,1 5 1,-1 1 4,0-1 1,-5 5 45,-1-6-52,1 9 1,3-7-6,-3 4-252,3 4 203,-5-5 0,7 1-58,0 0 19,1 0 0,-1 4-15,0-3 0,-5 3 61,-1-4 0,1 4 8,5 2 0,-5-6 72,-1 0 0,-5 1-123,5 5 93,-7 0 1,10-2-11,-9-4 64,9 4-73,-4-6-17,7 8 6,-8 0 7,7 0 0,-12 0 9,7 0-16,-7 0 26,11 0 0,-11 0 13,8 0 1,-6 0 7,5 0 0,-5 0-34,5 0 1,-5 0 8,6 0 1,-7 0-43,7 0 14,-1 0 1,7 0-20,-1 0 1,-5 0 34,-1 0-11,1 8 1,5-6 6,0 4 1,-5-4-2,-1-2 1,-1 2 6,1 3 4,5-3-3,-7 14 1,7-12 3,-5 7 0,3-5-2,-8 5 0,5-5-3,-5 6-1,7-1 0,-9 6 0,8 1 1,-9-1 22,3 0 0,2 1-6,-2-1 0,-1 0 3,-5 1 0,6-1-23,0 0 1,6 6 9,-7 0 0,3 2-6,-2-2 1,1-2 7,5 8 0,1-2-21,-7 2 1,8 4-7,-3-5 1,-1 5-8,1 2 1,-1-3 19,1-3 0,5 10-3,-5-5 1,3 5 10,-3-5 1,5 3-10,-5 3 4,5-3 1,1 5-1,0-8 0,-5 1 14,-1 0 0,1 1 18,5 4-23,0-3 1,-5 7 3,-1-4 0,-5-3 0,6 3 0,-3 3 1,3-3 1,1 2 17,-7-1 1,7-5 3,-1 4 0,3-3-15,3-2 1,-7-1-6,1 1 1,-1-1 91,7 1-90,-9-1 1,5 1 72,-9 0-71,9-8 1,-7 5 39,5-3 1,-2 4 5,-5 1 1,-1 1-45,8-1 0,-8-1 2,1-4 1,3 4-66,-2-5 1,5 3 68,-5-2 1,6 4-63,-7-5 1,7-1 51,-6 2 0,1-2-7,-1 2 1,-2 4-1,8-5 0,-9-1 0,3 2 0,2-6 9,-2 6 0,5-2 4,-5 2 1,5 1-36,-5-6 1,6 4 25,-7-5 1,7 6-33,-6-6 0,5 8 17,-5-2 0,6-2-5,-7 2 1,7-6 61,-6 5 0,5-6 4,-5 1 0,2 2-4,-3-2 0,-3 2 11,4-2 0,-4-4 41,-2 4 0,6 2-71,0-2 1,-1 2 29,-5-2 1,6-4-85,0 4 0,1-2-14,-1 3 0,-4-5 80,4 4 1,-4-4-13,-2-2 0,6 1-7,-1-1 0,1 2-5,-6 4 1,2-4-51,4 4 1,-4 2 43,4-2 1,1 1-114,-1-7 1,5 6 58,-5 0 0,2 0-117,-2-6 0,-2 1 126,7-1 0,-5 0-9,5 0 0,-5-1 40,6-5 0,-8 5 32,1-5 104,5 5 0,-6 1-94,7 0 1,-7-5 87,2-1 0,2-5-74,-3 6 1,1-7 1,-6 7 1,0-6-29,0 5 0,6-5-9,0 5 1,-1-5-32,-5 6 0,6-7-14,0 7 0,0-6 15,-6 5 31,0-7 180,7 12-106,-5-15 16,6 15-73,-8-14-19,0 13 0,2-11-59,4 7-297,-4-7 192,5 12 1,-7-12 121,0 7 0,6-5-110,0 5 51,0 1 36,-6 5 0,1-5 11,5-1 37,-4-7 1,6 6 0,-8-5 3,0-3-34,0 6-1,8-8 86,-7 0 0,9 0-29,-4 0-10,-4 0 0,7 0 8,-3 0 15,-4-8-39,13 6 4,-5-13 1,7 7-116,1-3 0,-7-3 107,1 9 1,-1-7-126,6 6 0,1-7 27,-1 1 1,6-3 27,0-2 1,6-1-18,-6 1 1,8 0-3,-2 0 1,-2-1 58,1 1 0,-1-2 2,2-4 1,4 3 67,-4-3 1,-3 10-82,3 1 0,-2 1 55,2-6 1,4-1 16,-5 1 1,-1 6 5,2-1 0,-6 0-25,6-5 0,0 0-1,5 0 1,1-3-66,0-3 1,-1 4 49,1-4 0,-1 4-27,1 2 0,0-7 22,-1 1 0,-1 0 0,-4 6 1,3 0 0,-3-1 1,2 1 1,-2 0 0,3-2-8,-3-4 1,4 3 4,1-3 0,1 2-34,0-2-1,-1 2 3,1-8 1,-1 6-29,1-6 0,0 6 45,-1-6 1,1 6 4,-1-5 1,1 6 16,-1-1 1,-1-2-3,-4 2 1,2 0 20,-8 6 0,6 2 12,-6 3 1,2-3-8,-2 3 0,-4-1 14,4 1 1,-2-3-38,2 3 1,-4 3 7,4-3 1,2 6-9,-2-5 0,2 1-39,-2-1 1,-1-5-6,6 5 0,-6-5 5,1-1 0,2 2-8,-2 3 0,0-3 48,-6 3 1,0-3-23,1-2 0,-1 1 18,0 5 0,0-5-20,1 5 0,-7 1 48,1-1 1,-6 5-17,5-6 2,-7 9 0,9-7-21,-7 4 4,8 4 1,-7-7 18,5 3 0,-3 4-16,-3-4 0,-4 2 124,4-1-116,-4 3 295,6-6-69,-7 8-54,7 0-164,-8 0 2,0 0-53,0-8 130,0 6-253,0-5 183,0 7-516,0 0 518,8 0 1,-6-2 9,4-4 174,-5 4-157,-1-6 1,0 1-55,8 5 0,-6-14-8,6 15-1,-8-15 1,2 12 4,3-7 0,-3 5 10,4-5 0,-4 5-48,-2-6 40,8 1 1,-4-7-6,7 1 7,-7 0 1,9 0 0,-7-1 0,2 1 30,-2 0 0,-5 5 2,5 1 1,2-1 3,-2-5 0,1-1-26,-1 1 0,-2 0 67,8 0 0,-7-6-52,7-1 0,-8 1 47,1 6 0,3-6-72,-2 0 0,5 0 4,-5 6 1,6-6-4,-7 0 1,7 0-6,-6 5 0,5 1-117,-5 0 1,2-3 77,-2-3 1,-3 4 19,9-4 0,-8-2 0,1 2 0,3-6 31,-2 6 0,5-8-9,-5 3 0,6-5 5,-6-2 1,5 1-7,-5-1 1,7 3 13,-1 3 1,1-4-4,-1 4 1,3-3-8,-3-3 1,3 0 58,2 1 0,-5 1-57,-1 4 0,1-5 68,5-1 0,1 1-43,-1-7 0,-6 5 4,1 1 0,-1-5-20,7-1 1,-1-5 2,0 6 1,1-6-93,-1 5 1,0-1 93,0 2 0,1 3-123,-1-3 0,0 3 57,1 3 0,-1-1-80,0 1 0,0-1 94,1 1 1,-1 1-8,0 4 1,1-9 23,-1 3 0,0-1 7,1 7 0,-1-4 59,0 4 0,0-3-70,1-3 0,-7 0 111,1 1 0,-1 1-92,7 4 1,-3-3 84,-4 3 1,5 2-74,-5-2 1,-1 6 2,2-6 1,-1 8-56,6-2 1,-5-2-13,-1 2 1,1-6-75,5 6 0,1-6 115,-1 6 1,-6-6-10,1 6 1,-3-2 12,3 2 1,3 2 7,-3-8 0,1 6-12,-1-6 1,1 8 5,-7-2 1,6-2 33,-7 2 0,7 0 8,-6 6 0,5-2-5,-5-4 0,2 3-19,-3-3 0,-1 4-12,8 2 0,-6-6 10,5 0 0,-5 0-135,5 5 1,-1 1 116,2 0 0,1 0-22,-7-1 24,7 1 1,-9 0-6,8-1 75,-9 1 1,7 0-78,-4-1 1,-4 7 112,3-1 0,-1 3-84,2-3 95,-4-3-97,6 5 0,-6-5-8,3 3 0,-1-3-22,8 4 0,-6 1-95,5-2 1,-5 1 4,5-6 0,-1-1 87,1 1 0,5 2 114,-5 3 1,-3-3-138,-2 3 130,3 4 0,-7-1 29,4 3 45,4 4-61,-8-6-46,5 8 0,-5 0-34,4 0 0,-2 0 57,7 0-105,1 0 1,5 0 48,0 0 0,1 0 10,-1 0 0,0 0-15,1 0 0,-1 0 7,0 0 0,6 0-13,0 0 1,0-5 2,-5-1 1,-1 0-15,0 6 0,-1-2 18,-5-3 1,5 3-5,-5-4 0,4-2 17,3 2 32,-1 1 1,0-1-36,1 0 0,-1-2 28,0 3 29,1 3 0,-1-6 108,0 8 169,-7-8-159,5 6-33,-5-13 0,1 13-52,1-4 0,-6-1 150,5 1-134,-7 0 1,5 4 127,-3-4-83,-4 5 9,6-7-250,-8 8 151,0-8-125,0 6 157,0-5-281,0 7-259,0 0-3,8 0 0,-5 0-669,9 0 1,-6 0 108,5 0 983,1 15 0,13 4 0,2 16 0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48:47.8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52 8158,'-17'-7'0,"-1"-5"294,9 5 1,1-3 1274,8 4-1346,0 4 1,2-5 18,4 7 1,-2 0 1,7 0 0,-5 5 271,5 1-166,-7 8-268,12-5 0,-13 6-228,9-3 1,-8 3-505,2-3-155,-4 3 0,3 3-284,1-1 1,0 0 148,-6 0 941,0-7 0,0 5 0,0-5 0</inkml:trace>
</inkml:ink>
</file>

<file path=ppt/ink/ink2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49:56.31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0 467 8016,'2'-17'-1527,"4"-1"1309,-4 9 288,13-7 1,-11 7 0,7-9 1,-5 1 14,6 0 1,-1 5 129,7 1 1,-7-1-89,1-5 0,-3 0-31,3-1 0,3 1-15,-3 0 0,-3 5 142,3 1-160,-1-1 0,7-3 7,-1 3 1,-6-1-11,1 7 1,0-7-98,5 1 1,0 3-19,0-3 1,1 6 100,-1-5 1,6 5-27,0-6 1,0 7 12,-6-7 0,1 6 0,-1-5 0,0 7 3,1-2 1,5-1 3,0 1 0,0 0-39,-6 6 1,0 0-12,1 0 1,-1 0-38,0 0 1,2 0 68,5 0 1,-5 6-66,4 0 0,-4 1 48,-2-1 0,6-2-31,0 7 0,0-5 21,-5 6 1,-1-1-2,0 6 0,1 1-15,-1-1 0,0 6-3,1 0 1,-1 6-28,0-6 1,0 2 37,1-2 1,-3 2 9,-3 4 1,3-2-14,-3-4 1,-3-2 25,3 8 1,-7-6-23,7 6 0,-6-6 1,5 6 0,-1-6 6,1 5 1,3 1 3,-8 6 0,5-6-11,-5 0 1,2 5 4,-3 6 1,-3 1-117,4-7 0,-2 7 104,2-1 1,-4 0-107,3-5 1,3 5 105,-2 1 0,5-1-2,-5-5 1,7-1 11,-1 1 1,-2-4 15,1 3 0,-5-9 69,5 10 0,-1-5-97,2 5 1,-3 0 67,-3-1 1,-4-5-46,4 0 0,1 0 29,-1 5 1,0 1-6,-6-1 0,0 1 0,0 0 1,0-1-19,0 1 0,0-1-3,0 1 0,-6 0 156,0-1 0,-1-1-84,1-4 1,2 3 92,-7-3 0,1 6-122,-2 5 1,-3-5-28,3-1 1,3 1 104,-3-6 0,3 3 16,-3 3 0,-1-2-66,7-5 0,-7 3-30,1-8 1,2 6-47,-1-6 0,5 2 64,-5-2 1,7-4-170,-2 4 0,-2-9 92,3-3-187,-1 1-71,-2 5-454,6 0 344,-6-7 0,7 4 380,-5-9 0,-4 9 0,-7-5 0</inkml:trace>
</inkml:ink>
</file>

<file path=ppt/ink/ink2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49:56.53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0 9471,'0'18'1782,"0"-1"-1569,0-7 1,6 5-1,0-3 1,1-5 90,-1-1-367,-4 4-1214,6-1 912,-8 1 0,0 5 144,0-3 221,0 3 0,0 10 0,0 2 0</inkml:trace>
</inkml:ink>
</file>

<file path=ppt/ink/ink2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0:46.4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52 8213,'0'-10'73,"0"3"1,0 5 1864,0-4-241,0 4-32,0-6-708,0 8-177,0-7-261,0 5 0,0-6 90,8 8-427,-6 0 1,13 0-18,-3 0 1,-3 0-39,3 0-402,-1 0 0,7 0 179,-1 0 1,6 0-208,0 0 1,0 0-135,-6 0 1,2 0-968,5 0 963,-5 0 1,6 0-153,-8 0 0,-5 0 115,-1 0 358,-7 0 0,4 2 875,-8 4-571,0-4 573,0 13-564,0-5 1,-6 7 643,0 0 0,-7 2-266,1 4 1,3-3-108,-3 3 1,0 4-314,-5 1 0,6-1-409,-1 2 1,2-8-623,-1 2 0,-2 2 484,7-2 0,-6 0-905,6-5 413,1-1-1175,-3 0 673,6 1 159,-6-9 366,1-1 610,5-8 1,-12-8 61,9-3 0,-3-5 193,2-1 0,4 0 0,-4-1 0,5 1 2,1 0 1,0 5-3,0 1 259,0-1 1,0 1 953,0-1-71,0 8 925,0-3-798,0 7 573,0 0-1438,7 7 1,1 3-296,3 7 1,-1-5-188,-4-1 0,-2-1-366,7 1 1,-5 5-2179,5-5 1987,1 5 0,0 1-831,-1 0 1466,-7 1 0,4-1 0,-8 0 0</inkml:trace>
</inkml:ink>
</file>

<file path=ppt/ink/ink2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0:46.7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0 8123,'-17'2'-678,"-1"4"272,1-4 1889,0 5-473,7-7-520,2 0 1,8 2 421,0 4-371,0 4 1,6 7-202,0 0 1,2 6 51,-3 0 0,-1 0-131,8-5 1,-6 1-23,5 4 0,-5-4-235,5 4 0,-5-9 76,6-3 0,-7-1-277,7 1 0,-2-1-24,1-4 1,10-4-223,-3 3 1,12-6-55,5-11 1,9-1 183,14-16 1,3-2-950,8-9 1,1 3 964,-1-3 1,0 3-1,0 3 1</inkml:trace>
</inkml:ink>
</file>

<file path=ppt/ink/ink2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0:47.4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70 8060,'-17'0'0,"8"0"0,-1 6 2278,4 0-699,4-1-292,-5-5-550,7 0-535,0 0 1,7 0-32,5 0 1,3 0-95,2 0 1,6 0-394,1 0 283,-1 0 0,0-5-301,0-1 1,6-6-457,-6 7 1,0-7-225,-6 6 1,0-5 405,1 5 1,-9-2-542,-3 3 401,-4 3 291,-2-6 246,0 8 1,-8 0 58,-3 0 0,-5 0 285,-1 0 1,0 0-204,-1 0 1,1 6 846,0-1 1,-1 7-401,1-6 0,6 5 1418,-1-5-1189,1 8 1,-5-5-64,5 8 0,1 1-164,4-1 0,4 0-115,-3 1 1,3-1-226,2 0 0,2 0 60,3 1 0,3-1-260,4 0 0,3 1 153,-3-1-235,3-7 0,2 3-62,0-7 1,1 0-193,-1-6 0,0 0 118,1 0 1,-1 0-130,0 0 1,-5-8-125,-1-4 0,1-5 198,5-6 0,0 2-248,1-8 0,-1 0 682,0-5 0,1-9 0,-1-1 0</inkml:trace>
</inkml:ink>
</file>

<file path=ppt/ink/ink2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0:48.3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15 364 8060,'18'0'2224,"-7"0"-1976,1 0 620,-8 0-38,3 0 1,-5 0 264,4 0-549,-4 0 1,13 0-518,-3 0 0,3 0 26,2 0 0,6 0-154,1 0 1,6 0 160,-1 0 1,-2 0-1038,2 0 1,-8 0-829,2 0 545,4 0 1,-8 0-131,4 0 828,-11 0 1,-5 2 247,-7 4 1,-2 3 311,-3 9 0,-7 1 0,-11 4 0,2-4 0,-8 4 0,6 2 31,-6-2 0,0 6 173,-5-6 0,5 2 374,0-2 0,2-4-192,-1 5 1,3-5 187,7-2 1,1 0-234,0 1 1,7-7 91,4 1-385,-3-9 0,7 7 110,-4-4 1,6-4-368,6 4 0,5-10 41,12-2 0,-3-8-68,3 3 0,4-2 80,1 1 1,-3-1-52,-2 7 1,-3-6 129,-3 6 17,0 1 0,-5 5 189,-1 0-124,-7 0 1,4 7 303,-8 5 0,-8 3-46,-3 3 0,-5 5-149,-1 0 0,-6 6-98,0-6 0,0 0 5,5-6 0,1 0-7,0 1 131,7-1-292,-5 0 95,13 0 161,-6-7 0,16-2 3,3-8 0,5 0 181,1 0 1,0 0-172,1 0 0,-1 0-20,0 0 1,-5-8-86,-1-4 1,1 3 97,5-3 1,-5 1-437,-1-6 1,-5-1 158,6 1 1,-9-8-566,3-4 0,-4-4 42,-2-1 1,0-8-220,0-4 0,-2-6 561,-4-6 1,3 4 342,-9-3 0,2 5 0,-1 6 0,-4-2 0,3 7 0,2 1 1,-1 5 0,1 8-1,-1 4 0,-3 4 269,8 2 1,-1-1 237,1 1 131,4 0-60,-6 0-175,8 7-17,0-5-150,0 13-316,0-6 172,0 8-95,0 0 68,8 8 1,0-4-79,3 7 1,5-1 83,-5 1 0,-1 5-24,1-5 1,1 4 142,5 3 1,0 1-129,1 4 1,-1-2 32,0 8 0,6 0-17,0 5 1,2 3 64,-1 3 0,-5-1-96,4 7 0,2 6-17,-2 5 1,8 9 55,-3-3 0,-1 10-188,2 2 1,-6 13-119,6-1 0,-6 1 80,6-7 0,-6-6 12,6-12 0,-8-3 106,2-8 0,-4-8-71,-2-4 1,1-5 50,-1-6 0,-2-4-37,-3-8 2,3 0 1,-11-7-70,8-4-230,-8-4 0,3-4 316,-7-4 1,0-6-524,0-11 1,0-2 182,0-4 0,0-3 400,0 3 0,0-4 0,-7-1 0,-3-1 0</inkml:trace>
</inkml:ink>
</file>

<file path=ppt/ink/ink2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0:48.5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225 104 7969,'0'-17'0,"0"0"1339,0-1 0,0 7-722,0-1 0,-5 6 729,-1-5-934,-8 7 1,5-4-389,-9 8 1,1 0-453,0 0 0,-2 0-702,-4 0 1,3 2 1129,-3 4 0,-4 4 0,1 7 0</inkml:trace>
</inkml:ink>
</file>

<file path=ppt/ink/ink2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0:48.6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87 8001,'0'-17'3282,"0"0"-2380,0-1 1,6 7-12,0-1 1,1 8 139,-1-1 186,-4 3-1275,13 2 0,-5 0-806,7 0 1,0 7 863,1 5 0,7 11 0,2 4 0</inkml:trace>
</inkml:ink>
</file>

<file path=ppt/ink/ink2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0:49.5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52 8210,'0'-17'873,"0"7"1,8-3-732,3 7 0,-1 0 103,1 6 1,-5 0-221,6 0 1,-7 0 62,7 0 0,-8 2-408,1 4 152,-3-4 0,4 13-315,0-3 3,0 3 0,-1 3-131,1-1 0,0-6 194,-6 1 0,0-6 49,0 5 0,0-5 368,0 6 0,0-1 0,0 6 0</inkml:trace>
</inkml:ink>
</file>

<file path=ppt/ink/ink2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0:50.0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0 8145,'-10'10'1069,"3"0"-138,7-5-255,0-3 93,0 6 0,0-6 296,0 4-509,0-4-468,0 13 0,0-5-266,0 7-21,0 0-131,0 0 0,0 1-783,0-1 535,0-7-574,0-3 268,0 1 167,0-6 475,0 6 0,2-8 36,3 0 1,-1 0 28,8 0 1,-6 0 126,5 0 1,-5-6 24,5 0 1,-5 0-70,6 6 0,-8-2 717,1-3-364,-3 3 423,6-6 231,-6 8-113,6 8 1,-8-4-398,0 7 0,1-1-4,5 1 1,-2 3-783,8-9 1,-7 1 291,7-6 0,-1 6-412,7 0 1,7-2 252,4-10 0,3-4-31,3-7 0,-1 0 69,1-1 0,5 1 35,1 0 1,-7 5 275,-5 1 1,-8 7 1109,2-2 700,4 4-1380,-8 2 0,4 2 93,-11 4 0,-4-2-98,-8 7 1,0 1-71,0 5 1,-2-5-229,-4-1-338,-4 1 0,-7 3-713,0-4 1,-1-1 518,1-4 0,6-4-1133,-1 4 1,1-5 695,-7-1 0,7-7-93,-1-5 0,6-3 836,-5-2 0,-1-8 0,-5-2 0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48:48.2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623 1 9811,'0'19'127,"0"4"0,-8 4-151,-3 7 1,-4 9 149,-3 3 0,-1 6-203,-4 5 1,2-1 134,-8 7 1,0 5-159,-5 1 1,1 10-63,4-10 1,-4-2-123,5-4 1,-3-7 196,2 2 1,-4-6-100,5-6 0,1-4 138,-2-7 1,8-14-101,-2-4 185,3-11 1,3 2-101,0-8 1,7-10-117,4-7 1,5-3 49,1-8 1,1 3-147,5-10 1,4 4 216,7-9 1,6 5-29,0 7 1,10-5 104,2 4 1,1 4-94,10 2 0,-6-2 518,7 2 1,-1 6-227,6 5 1,-6 6 255,0-5 1,-6 7 13,6-2 3,-7 4-227,3 2 1,-13 6-84,0 0 0,-8 7-134,2-1 1,-10 1 3,-1-1 1,-8 5 49,1 0 0,-3 1-172,-2 5 0,0-4 84,0-2 0,-7-1 14,-5-5 1,-3 3 132,-3-9 0,1 7 133,0-6 0,5-1-155,1-5 1,-1-1-3,-5-5 1,7-4-260,5-7 1,-3 0 100,2-1 1,2-5-779,10 0 0,4-6 390,7 6 0,2-6-737,4 6 1,2 2 1146,4 10 0,4-12 0,-6 3 0</inkml:trace>
</inkml:ink>
</file>

<file path=ppt/ink/ink2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0:50.3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70 8036,'12'-10'2216,"-1"5"-1394,-7 3 0,11-4 40,-3 0 1,1-1 231,-1 1 0,3 4-685,-3-4-237,3 4 1,2-4-1318,1 1 1,-1-1 770,0 6 0,-1 2-365,-5 4 0,3 3 345,-9 8 1,1 8-2408,-6 4 2801,-8 4 0,-1 1 0,-8 1 0</inkml:trace>
</inkml:ink>
</file>

<file path=ppt/ink/ink2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0:50.5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18 468 8036,'-10'9'1196,"2"-1"0,14-10-1026,0-4 0,7-3 80,-1-9 0,5-1 0,6-4 0,-2 2-159,8-8 0,-2 6-211,2-6 1,4 6-692,-4-6 0,-3 3 486,3-3 0,-6-4-719,6 4 0,-6-3 1044,6-3 0,0 0 0,5 1 0</inkml:trace>
</inkml:ink>
</file>

<file path=ppt/ink/ink2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0:51.1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104 105 8036,'12'-18'432,"-1"1"1,-5 2 0,5 3 926,-7-3-607,4 13 122,-8-14 113,0 14-395,0-5-333,0 7 0,0 7-536,0 5 1,-6 9 253,0 2 0,-7 8-534,1-2 0,5-2 345,1 1 1,-2-1-398,3 2 0,-1-4 135,6-8 0,0-5-339,0 0 465,0-9 0,2 5 81,3-8 0,11-2 174,7-4 1,8 3-115,-3-9 1,5 0 204,2-5 0,-6 2 144,-1 3 0,-6-1 231,1 7 1,2 0-151,-2 6 1,-6 0 54,-6 0 1,-5 0 63,6 0 0,-8 8 300,1 4 1,-3-3-100,-2 3 0,-2 5-121,-3 6 1,-5 2-532,-7-2 1,-3 4-164,-3 8 1,2-7-315,-8 1 1,3 0 337,-3 6 1,-4-7-155,4 1 0,-2-8-192,3 2 0,3-3 125,7-3 0,1-6-329,0 1 259,7-8-30,3 11 435,7-13 0,1 6 134,5-8 177,4 0 187,7 0 1004,0 0-745,-7 0 195,-2 0 1,-8 8-312,0 3 1,-8 2-99,-4-1 1,-3 9-180,-2-4 1,0 3-106,-1-9 20,1 5-295,0-7-281,7 8 357,2-7 0,10 4 225,4-9 1,9 1-139,8-6 1,8 0 330,-2 0 1,4 2-23,1 4 0,-5-4-10,0 3 1,-6-3-33,6-2 0,-8 0 525,2 0-1174,-4 0 0,-2 6 263,1 0 0,-7 0-1180,1-6 0,-6 5 647,5 1 0,-5 0-1897,5-6 2536,-7 0 0,12 0 0,-7 0 0</inkml:trace>
</inkml:ink>
</file>

<file path=ppt/ink/ink2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0:51.6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18 9318,'0'-10'3880,"2"3"-4293,3 7 1300,-3 0-117,6 0-358,-8 7 0,0 9-36,0 7 1,-2 7-878,-4-1 1,4 2 407,-3-2 0,-3 7-789,2-7 1,0 6 484,6-12 0,0 6-288,0-6 0,0-6-358,0-6-267,0 1 725,0-2 575,0-3 0,0-9 1,0-3 1,6-5-170,0-7 0,7-3 95,-1-3 0,3 2 47,3-8 0,-1 6 151,0-5 0,8 6 79,4-1 1,2 4 75,-2 2 0,3 5 74,-3 1 1,-2 5 235,2-5 0,-2 7 70,1-2 1,-1 4-259,-4 2 0,-9 2-9,3 4 1,-3 1-71,3 5 1,-6 3-323,1-3 0,-8 5-202,2 6 0,-5-2-245,-1 8 1,-1-6 56,-5 6 0,-10-2-421,-7 2 1,-2 1 239,2-6 0,2-3 168,-8-10 0,2 3 188,-1-9 0,3 1-297,7-6 843,1 0 0,7-8 36,5-3 0,3-4 295,2-3 0,7 1-218,5 0 0,9-6 247,2 0 1,2 0-286,-2 5 0,-2 1-41,8 0 1,-8-1-247,2 1 1,-3 2 97,-3 3 1,-6 3-607,1 3 0,-6 4-901,5-4 66,-7 4 0,2 2 1233,-12 0 0,-4 8 0,-7 1 0</inkml:trace>
</inkml:ink>
</file>

<file path=ppt/ink/ink2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0:51.8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12014,'10'8'-1239,"-3"-6"0,-7 13 2940,0-3 1,0 3-894,0 2 1,0 3-748,0 3 0,-6-2-352,1 8 0,-1-6-615,6 5 1,0-6 93,0 1 0,0-4 116,0-2-1812,0 0 2508,0 1 0,8-9 0,1-1 0</inkml:trace>
</inkml:ink>
</file>

<file path=ppt/ink/ink2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0:52.1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87 8005,'15'-17'865,"-3"0"222,3-1 1,-11 3-138,7 4-403,-7 3 666,4 8-790,-8 0 1,0 8-269,0 3 0,-6 12-12,0 6 0,-1 2-147,1-2 1,4 1 128,-4-7 1,6 6-42,6-6 0,3 0-103,9-5 0,5-3 11,0-4 0,8-1-177,-3-4 0,-1-4 84,2 4 0,-2-5-401,2-1 1,2 0 102,-8 0 0,0 0-566,-6 0-287,0 0 143,1 0 1,-9 2 61,-3 4 0,-6 4 1047,-6 7 0,-11 8 0,-10 2 0</inkml:trace>
</inkml:ink>
</file>

<file path=ppt/ink/ink2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0:52.4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223 0 8005,'-11'17'0,"1"1"0,2 1 862,4 4 1,3-4-290,1 4 1,0-2 147,0 2 0,0-3-296,0 3 0,0 2 23,0-2 1,0 7-198,0-1 1,0-2-218,0 2 0,-2-2-51,-4 2 0,2 1-277,-8-7 0,1 1-1249,-6-7 828,7 0 133,-5 0-339,5-7 0,-7-2 306,-1-8 1,1-8 354,0-4 0,7-5 132,5-6 1,-3 4 220,2-4 0,2-2 59,10 2 0,-2 6 391,7 5 0,1 8 665,5-2 1,0 4-535,1 2 1,-1 0 488,0 0 1,6 0-547,0 0 0,8 8-231,-2 4 0,-2 3-452,2 2 0,-6 1-431,6-1 0,-2 6-248,1 0 0,-3 8 745,-7-2 0,-1 3 0,0 3 0</inkml:trace>
</inkml:ink>
</file>

<file path=ppt/ink/ink2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0:53.1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53 8016,'0'-10'-1173,"0"2"2323,0 8-725,0-7 1,2 5-29,4-4 0,4 4 146,7 2 1,0 0-290,0 0 0,8 0-59,4 0 1,4 0-385,1 0 0,9 0 120,3 0 0,4 0-9,2 0 0,2 0-50,3 0 0,5 0-111,7 0 1,2 0 63,4 0 0,-2 0-44,8 0 1,5-2-93,6-4 0,0 4 244,-5-3 1,-1 3 234,1 2 0,-3 0-70,-3 0 0,2 0 161,-8 0 1,0 0-113,-6 0 0,0 0 116,0 0 0,4 0-148,-4 0 1,10 0-26,-10 0 0,4 0-34,-4 0 1,-1 0 63,-5 0 0,-1 0-170,-5 0 1,-3 0 67,4 0 0,-10 0-125,-2 0 1,-8 5 55,3 1 0,-5 0 314,-1-6 1,-3 0-266,-3 0 1,4 0 117,-4 0 0,-2 0-248,1 0 1,-5 0 82,6 0 1,-8 0 164,2 0-146,-3 0 634,-3-8 40,-7 6 39,-3-5-600,-7 7 1,-15 0-211,-8 0 0,-10 0-973,-7 0 0,-4 2 1100,-8 3 0,-15 5 0,-5 7 0</inkml:trace>
</inkml:ink>
</file>

<file path=ppt/ink/ink2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0:53.8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87 7885,'-17'-7'-352,"0"5"224,7-14 0,2 13 232,8-9 0,0 6-62,0-5 1,2 5 606,4-6-399,4 9 1,7-5-152,0 8 1,0 0 39,1 0 1,-1 0 10,0 0 1,6 2 15,0 4 1,8-3 109,-2 9 1,6-2-314,5 1 1,2 3 120,4-9 1,6 7-318,0-6 1,2 5 141,9-5 1,6 0-69,6-6 0,2 2-240,-2 3 1,-4-3 69,4 4 1,-4-4 169,-1-2 0,4 0 92,1 0 0,6 0 195,-6 0 1,0 0-79,-6 0 0,-5 0 159,-1 0 1,-2 0-53,3 0 0,1 0-11,-7 0 0,7 0 0,-1 0 0,-3 0-51,2 0 0,1 0 11,5 0 1,-2 0-22,-3 0 1,-5 0 133,-7 0 1,0-2-132,0-4 1,-6 4 210,0-3 1,0 3-153,6 2 1,-6-6-53,0 0 1,-1 0 154,1 6 1,4-2-170,-4-3 0,-2 3 70,2-4 1,-8 4-33,3 2 0,-10 0 334,-3 0 1,-1 0-117,2 0 0,4 0-121,-4 0 0,1 0-20,-1 0 0,-2 0-174,-4 0 0,-4 0 67,4 0 0,-3 0 71,-3 0 0,0 0 122,0 0 1,-5 0 131,0 0 0,-9-2 1001,3-4-510,4 4 68,-8-5-217,5 7-523,-7-8 1,-7 6-1070,-5-4 0,-13-1 836,-9 1 0,-16 0 0,-12 6 0</inkml:trace>
</inkml:ink>
</file>

<file path=ppt/ink/ink2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0:56.37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0 11409,'0'12'96,"0"-1"0,2 1-331,4 5 0,-4-6 0,4 1-650,-4 1 1,-2-3 432,0 2 0,5-7-1023,1 7 1475,0-1 0,-6 7 0,0-1 0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48:48.5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0 138 8158,'8'-17'0,"-6"-6"-1076,3 0 188,5 0 1567,0 6 1,1 1 374,1 5-2,-8 3-733,3 8 1,-5 2-110,4 4 1,2 5-37,3 12 0,8 4 25,-7 8 0,13 5 104,-8 1 0,12 7-56,0-2 1,3 4 40,3 2 0,-6-1-149,0 1 0,-2-6-163,1 0 0,3-7 105,-8 1 1,0-3-107,-5-3 0,-1-5-294,0 0 0,-5-8 176,-1 2 1,-5-9-443,6-3 1,-9-5 230,3 5 0,-2-7-1273,2 2 475,-4-4 358,5-2 794,-7-8 0,0-9 0,0-10 0</inkml:trace>
</inkml:ink>
</file>

<file path=ppt/ink/ink2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0:56.51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0 8649,'0'12'1237,"0"-1"-2491,0-7 1755,0 4 2185,0-8-3013,0 0 121,8 0 206,1 8 0,9 1 0,-1 9 0</inkml:trace>
</inkml:ink>
</file>

<file path=ppt/ink/ink2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0:58.10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0 156 8148,'8'-17'-69,"1"2"0,9 1-277,-1 3 0,0-1 1211,1-5 1,-1 5-247,0 1 0,2 1-33,4-1 1,4-3-300,8 8 1,-1 1-63,1 5 0,-2 0 45,-4 0 0,1 0-30,-7 0 1,6 5-214,-6 1 0,-2 8 88,-9-3 1,-2 5-133,-5 1 1,-3 6-20,4 0 0,-10 2-6,-2-2 1,-7-2-36,1 8 0,-9-6-215,-2 6 1,-2-8-123,2 2 1,4-4 171,-4-1 1,4-7-334,1 1 1,1-9 200,0 3 0,-1-4-1430,1-2 937,0 0 867,0-8 0,-1-17 0,1-11 0</inkml:trace>
</inkml:ink>
</file>

<file path=ppt/ink/ink2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0:58.29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225 1 9164,'-6'17'239,"1"0"1,-3-5 507,2-1 1,2 1-240,-7 5 0,1 0-35,-1 1 0,-5 5-315,5 0 1,1 6-376,-1-6 0,-1 5-91,-5-4 1,5 4-365,1-5 1,5 2 121,-6-2 1,7-3-1297,-7 3 1846,8-4 0,-11-2 0,5 1 0</inkml:trace>
</inkml:ink>
</file>

<file path=ppt/ink/ink2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0:58.55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18 0 7976,'-10'8'0,"2"1"-209,8 9 1,0 1 580,0 4 0,2 4 1004,4 7 1,4-1-600,7-4 1,0 4 143,0-5 0,10 3-492,8-2 0,1 2-205,11-8 0,6-2-245,11-10 0,5 3 81,6-8 1,4-1-1363,7-5 0,1-2 1302,-1-3 0,-7-5 0,-2-7 0</inkml:trace>
</inkml:ink>
</file>

<file path=ppt/ink/ink2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0:59.90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277 18 8027,'0'-9'-234,"0"1"1,0 10 1199,0 4 0,6 3-457,0 9 1,0 5 326,-6 0 1,0 7-314,0-1 1,0 2-212,0-2 1,0 2-163,0-8 1,0 5-119,0-5 0,0 1-13,0-7 1,0-6-395,0 1-716,0-8 584,0 3 14,0-7 262,0 0 1,5-7-82,1-5 0,2-3-52,-2-2 1,-3-7 6,9 1 1,-6-5 83,5 5 1,1-6-121,5 6 0,0-6 308,1 6 0,5 0-168,0 5 0,2 3 512,-2 4 0,-2-3-204,8 8 1,-8 1 372,2 5-259,-4 0 93,-2 0 0,-1 7 250,-5 5 1,3-3-157,-8 3 1,5-1 89,-5 7 1,0-1-426,-6 0 1,0 1 136,0-1 1,-8 2-497,-4 4 1,-3-4 148,-2 4 1,-6-3-54,0-3 1,-6 0 113,6 1 1,-2-3-374,2-4 4,3-3-48,-5-8 379,8 0 18,8 0 1,9-6 73,11 1 1,4-9 68,3 3 1,5 1 165,0-2 1,6 3-55,-6-3 0,0 5 444,-6 7-305,0 0 249,1 0-496,-9 0 0,-1 7 89,-8 5 1,0 3-137,0 3 0,-8-1 12,-3 0 1,-10 2-203,-2 4 0,-6-1 119,6 6 0,-8-7 14,2 3 1,-4 1 59,-1-2 1,-1 5 1,1-5 0,-7 6 45,1-6 0,0 6-49,5-6 0,0 2 65,1-2 1,1-4-8,4 5 0,4-11 90,8-2 0,6-5-119,-1 6 1,8-8-118,-3 11-8,7-13 147,0 6 0,9-8-19,8 0 1,3-8 100,8-4 1,9-5 35,9-6 0,4 4 219,2-4 1,6-4-84,-1-2 0,7 4 193,-7 2 0,7-2-126,-7 2 1,1 2 37,-6 9 0,-8-1-330,-4 7 0,-11 0 148,-6 6 0,-3 0-846,-3 0 0,-8 2-19,-3 4 1,-6 4-337,-6 7 1,-7 2 1019,-16 4 0,-7 4 0,-16 8 0</inkml:trace>
</inkml:ink>
</file>

<file path=ppt/ink/ink2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1:00.09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36 0 7994,'-10'8'1644,"2"-6"-1297,8 5 1,0-5 538,0 4 1,0-2-336,0 8-1114,0-9 242,0 13 0,-2-9-973,-3 5 691,3-4-249,-6-1-947,8-5 1799,8 6 0,1-16 0,9-1 0</inkml:trace>
</inkml:ink>
</file>

<file path=ppt/ink/ink2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1:00.40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18 1 7812,'-9'0'-106,"1"0"349,8 0 168,0 0-179,0 7 0,0-3-67,0 8 0,2-6-32,4 5 0,-4 6 65,3 6 0,3 6-20,-2-6 1,0 14 66,-6-3 0,1 13 213,5-1 1,-4 6-12,4 5 1,-4-1-152,-2 7 1,0 1-311,0 5 0,0-6-163,0 1 1,0-14-303,0 2 0,2-10 298,4 4 0,-3-8-106,9 3 0,-8-11-454,1-1-586,5-8 631,-8 4 1,8-15 253,-5-4 0,-3-6 442,4-6 0,-4-11 0,-2-10 0</inkml:trace>
</inkml:ink>
</file>

<file path=ppt/ink/ink2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1:11.19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52 8074,'10'-2'229,"-4"-3"-260,-4 3 1,-1-8 367,5 4 1,-4 2 620,4-7 0,-2 7-772,1-2 1,-1 4 281,8 2-375,-8 0 1,11 0 65,-3 0 0,-3 0 39,3 0 0,-6 0 377,5 0-41,-7 8-264,11 2 0,-11 5 18,8-3 0,-9-3-318,3-3 330,-4-4-394,-2 13 1,0-11-890,0 8-992,0-9 1143,8 13 0,-6-7 832,4 9 0,-12-1 0,-4 0 0</inkml:trace>
</inkml:ink>
</file>

<file path=ppt/ink/ink2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1:11.97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1 104 11928,'9'2'1828,"-3"4"-1576,-4 3 0,-2 9-143,0-1 1,0 0-178,0 1 0,0-1 132,0 0 0,0 1-326,0-1-238,0 0-49,0-7 0,2 3-139,4-7 209,-4 0 0,7-8 76,-3-4 0,4-4-21,7-7 1,0 0-147,1 0 0,6-3 141,5-3 1,2 6 371,-2 0 1,2-1 132,-8 7 1,2 3 238,-2 2 1,-4 4-3,4 2 1,-10 0 271,-1 0 0,-8 8-286,2 4 1,-4 3 149,-2 2 0,0 1 33,0-1 0,0-6-38,0 1 0,-2 0-369,-4 5 1,2-6-183,-8 1-172,9-8 131,-13 3 23,14-7 1,-5-7-156,7-5 1,0-5-245,0-6 0,7-4-152,5-8 1,5 7 213,6-1 0,4 6 132,8-6 1,-1 10 314,1 1 0,5 3 327,1 9 0,-7 0-168,-5 6 1,-2 0 66,2 0 1,-4 8 45,-8 4 0,-2 3 324,-3 2 0,1 1-121,-7-1 1,0 0-76,-6 0 0,0 1-436,0-1 1,0-5-234,0-1 49,-8 1 1,-1 3 63,-9-3 1,7-5-56,-1-7 0,1 0-64,-7 0 1,1-6-142,0 1 0,3-14-383,-3 1 0,9-11 814,-9 1 0,4-5 0,-5-2 0</inkml:trace>
</inkml:ink>
</file>

<file path=ppt/ink/ink2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1:12.85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174 17 7997,'9'-7'480,"7"5"1,-13-6 422,9 8 1,-6 0-323,5 0 1,-5 0 1376,6 0-833,-9 8-740,5 1 0,-8 9-400,0-1 0,0 0-288,0 1 0,0-1-68,0 0 1,0-5-398,0-1 0,-2-1-1494,-4 1 1532,4 5 1,-7-14-316,3 3 564,4-3 0,-6-4 0,8-3 0,8-3 263,4-4 1,9-3 217,2 4 0,6-5 0,-6-1 0,8 0 0,-3-1 0,-1 7 556,2-1 0,-8 6-249,2-5 1062,-4 7 318,-1-4 857,-1 8-1354,-7 0-45,-3 0-993,-7 0 1,-7 2-275,-5 4 0,-5 6-823,-6 11 1,-4 4 662,-8 7 0,-1 7-385,-5-1 1,-3 6-54,-8-6 1,8 6-254,4-5 0,3-3 626,3-9 0,1 2 303,4-8 1,4 0-24,8-6 367,7 1-165,3-1 0,9-8-96,3-3 1,7-6 535,11-6 0,4-3-178,7-8 1,1 1-58,0 5 1,-3-3-20,-3 8 1,-4-5 53,-8 5 0,1 0-134,-1 6 1,-7 8-31,-5 4 1,-3 5 80,-2 6 1,-7 0-97,-5 12 0,-5-3 95,-6 14 0,-2-5 20,-4 5 0,-2-6 433,8 6-625,0-7 0,11 3 0,3-7-11,1-1 1,2-5-47,6 0 0,2-8-177,4 2 0,4-4 99,7-2 0,6-1 88,0-5 0,8 3-382,-2-8 1,1 5-75,-1-5 0,4 0-266,-4-6 1,-2-2 197,1-4 1,-1 2-206,2-7 1,-4-3 210,-8-9 1,1 2 158,-1-8 0,0 6 206,1-6 1,-9 0-88,-3-5 0,-4-1 442,-2 1 0,0 7 163,0 4 0,0 3 502,0 3 1,-8 8-312,-3 3 0,1-2 1343,-1 2-990,-1 1-246,-5 12-732,7 3 1,2 7-107,8 0 0,0 1-74,0-1 1,8-2-181,4-3 1,5 3-596,6-3 1,4-3 67,8 3 0,-7-8-653,1 2 0,2-4 627,9-2 910,-11 0 0,11 0 0,-13 0 0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48:48.7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467 18 8809,'0'-10'4694,"-2"2"-4834,-3 8 0,1 0 143,-8 0 0,1 8-275,-7 4 1,-7 11 248,-3 5 0,-5 13 42,-2 5 0,1-2-84,-1 2 1,1-2-332,-1 2 1,6 4-516,0-3 1,8-3 223,-2 2 1,6-8 686,5 3 0,-3 3 0,5 0 0</inkml:trace>
</inkml:ink>
</file>

<file path=ppt/ink/ink2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1:13.43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35 7951,'0'-12'571,"0"1"1,1 7 2194,5-2-467,-4 4-1082,14 2-1270,-7 0 1,7 2 85,-5 4 1,3-2-884,-9 7 0,7 1 195,-6 5 1,-1 6-131,-5 0 0,0 8 785,0-2 0,0 3 0,0 3 0</inkml:trace>
</inkml:ink>
</file>

<file path=ppt/ink/ink2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1:13.83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242 35 7951,'-9'17'207,"3"0"1,-2 1 384,3-1 1,-1 2 22,6 4 0,-2-2-216,-4 8 0,2 0 130,-7 5 0,7 1 96,-2 0-237,4-1-139,-5 8 0,5-5-82,-4 3 0,2-3-152,-2-3 1,4-5-495,-3 0 0,3-6 390,2 6 1,0-8-673,0 2 0,-2-9 378,-4-3 1,4-5-633,-4 5 172,4-7 421,-5 4 0,-3-16 176,-7-3 0,5-5 78,1-1 1,-1-6 56,-5 0 1,5-8 124,1 2 1,7 2 187,-2-1 0,4 7-148,2-3 0,0 5 543,0 2 0,0 0-197,0-1 0,2 1-37,4 0 1,6-1-175,11 1 1,5 0-233,13 0 0,5-3 171,12-3 1,11 2-29,11-8 1,5 2-387,1-1 0,1-3 424,-1 8 1,-1-2-10,-4 2 0,-5 4-9,-6-4 1,-9 9 42,-3 3 0,-14 7-265,-9-2 1,-3 4-707,-9 2-920,-7 0 254,-9 0 1474,-14 8 0,-11 1 0,-9 9 0</inkml:trace>
</inkml:ink>
</file>

<file path=ppt/ink/ink2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1:14.03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52 0 7951,'-10'2'1111,"5"4"1609,3-4-1952,-6 6 1,6-1 89,-4 5 0,4 3-590,2 3 1,-5-1-34,-1 0 1,0 2-993,6 4 0,0-3 550,0 3 1,0-4-2796,0-2 1899,0 0 1,2-1-966,4-5 2068,3-3 0,9-16 0,-1-1 0</inkml:trace>
</inkml:ink>
</file>

<file path=ppt/ink/ink2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1:14.34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243 1 7951,'9'7'-908,"-3"5"0,-4 9 2275,-2 2 1,0 8-565,0-3 1,0 7 138,0 5 0,0-1-299,0 7 1,-6 0-25,0 6 1,-7-6-41,1 0-598,-3 0 0,-2 6 0,0-2-987,-1-4 559,1 4 404,0-13 1,-1-1-897,1-7 1,0-10 364,-1-1 1,7-3-489,-1-9 601,1-1 271,1-5 1,3-7 246,7-5 0,0-9-45,0-2 1,2-2 183,3 2 0,7 4 171,11-4 1,-2 9 1291,8 3-1194,-8 7 615,4-4 0,-2 8-396,0 0 0,0 0-331,-6 0 1,1 2-22,-1 4-1230,0 4 0,1 13 396,-1 0 508,-8 7-1666,7-3 1660,-14 8 0,5-1 0,-7 1 0</inkml:trace>
</inkml:ink>
</file>

<file path=ppt/ink/ink2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1:15.25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70 8029,'8'-10'-7,"-4"2"-197,8 8 0,-1 0 829,6 0 1,3 0-245,3 0 0,5 0 427,13 0 0,-1 0-408,12 0 1,0 0-211,17 0 0,2-7-239,10-5 0,3 4-124,-3 3 1,-4-3-249,-2 2 0,-12 0-552,-5 6 1,-12 6 972,-6 0 0,5 15 0,-1-2 0</inkml:trace>
</inkml:ink>
</file>

<file path=ppt/ink/ink2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1:15.64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0 7936,'0'18'1055,"0"-1"1,0 2-319,0 4 0,0 2-224,0 4 0,0 4-60,0-4 1,0 1-242,0-1 0,2 8-190,4-9 0,-2 7-109,7-12 1,-7 0-401,2-6 0,4 1-740,1-1 0,-1-7 649,1-5 1,-5-3-1081,6-2 1658,-1 0 0,6-7 0,1-3 0</inkml:trace>
</inkml:ink>
</file>

<file path=ppt/ink/ink2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1:16.16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1 122 7936,'34'-18'0,"1"7"-366,-1-1 1,3 1 444,3-6 0,-1 5 670,7 1 1,-8 1-370,3-2 0,-5 5 84,-1 7 1,-1 0-310,1 0 1,-6 0-271,0 0 0,-8 0-426,2 0 452,-4 7 1,-4-3-38,-3 8-48,3-8 184,-13 11 1,6-11-63,-8 7 0,0-5-9,0 6 53,0-1 5,7 6 29,-5 1-30,6-1 0,-6 0 12,4 1 0,-4-7 129,3 1 0,-3-1-35,-2 7 1,0-1 62,0 0 0,0 0 0,0 1 1,0 7 218,0 3 1,-2-1-39,-3 2 1,-3 2 126,-4 9 1,-3-3-49,4 3 0,1 2-54,-2-1 0,1-1-288,-6-5 1,-1-1 136,1 1 0,6-8-103,-1-4 1,0 2-61,-5-2 0,0 0-178,0-6 0,-1-5 64,1-1 1,0-1-142,-1 1 1,1 3-224,0-8 237,0-1 62,-1 3 0,7-6-35,-1 4 0,1-4-29,-7-2 0,1 0-183,0 0 0,-1 0 95,1 0 1,6-8-150,-1-4 1,3 3-139,-3-3 0,-1-1-120,7-10 0,-2 2-94,2-8 0,4 0 275,-3-6 0,1 1 500,-2-1 0,4-7 0,-6-2 0</inkml:trace>
</inkml:ink>
</file>

<file path=ppt/ink/ink2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1:16.70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105 0 7936,'-10'0'-419,"2"0"1669,8 0-254,-7 0 112,5 0-618,-6 0 0,8 2 104,0 4-374,0 4 1,0 7-249,0 0 0,-6 1-684,1-1 440,-9 0 0,10-1-752,-7-5 551,7 4-234,-4-13 386,8 6 0,0-10-92,0-4 92,0-3 1,6-9 119,0 1 0,7 0 53,-1 0 0,3 5 150,2 1 1,-5 5 206,-1-6 1,1 8 24,5-1 0,-5 3 684,-1 2-578,1 0 1,-1 0 244,1 0-187,-8 0-184,3 7-292,-7 3 254,0 7-255,0-7 1,0 0 132,0-5-97,0-3-100,8 6 181,-6-8-335,6 8 209,-8 1-463,-8 8 364,-2 1 0,-9 5 7,-4 0 0,4 0 60,-4-6 0,2 1 106,-2-1 1,5 0 141,1 0 1,2 1 506,9-1 0,-6-5-20,7-1 72,-1 1 1,6-1-141,0 1 0,0-7 564,0 7-789,0-8 1,0 5 221,0-3-95,0-4-238,8 6 0,1-8-154,8 0 0,1 0 49,-1 0 0,8 0-963,4 0 1,4-2-264,1-4 0,1 2 1120,-1-7 0,9-1 0,1-5 0</inkml:trace>
</inkml:ink>
</file>

<file path=ppt/ink/ink2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1:18.16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53 87 8045,'0'-17'0,"0"-1"1010,0 1-168,0 7 848,0-5-486,0 13-66,0-6-893,0 8 0,0 2-221,0 4 0,0 4-17,0 7 0,5 0 192,1 1 0,2-1-575,-2 0 1,-5 1 240,5-1 1,4 0-856,1 0 1,-1-5-620,2-1 714,-1 1 1,6 0 396,1-1 0,-7-7-353,1 2 491,-8-4-15,11-2 428,-13 0 0,6 1-110,-8 5 1,-6-2 483,0 8 1,-7-1-17,1 6 1,-3 1 253,-3-1 1,3 6-319,3 0 1,-3 8 38,4-2 0,1 5 32,-2 7 1,1 1-36,-6 4 0,5 2-62,1-8 1,5 7-77,-6-7 1,8 4 13,-1-9 1,3 3-90,2-9 1,0-2 13,0 2 1,2-10 9,3-2 1,-1 0-129,8-5 1,-6-4-60,5-3 1,-5 3-60,5-2 0,1 0-248,5-6 0,-1-2-34,-5-4 1,4-4-222,-3-7 1,9-6 194,2 0 1,0-10-170,-5-1 0,5-3-114,0-9 1,5-6-328,-5-5 0,1-9 970,-7 3 0,8-4 0,2-3 0</inkml:trace>
</inkml:ink>
</file>

<file path=ppt/ink/ink2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1:18.84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172 104 8045,'5'-17'0,"1"-1"715,0 1 0,0 6-206,-1-1 0,7 6 673,-6-5-752,7 7 0,-9-4-227,8 8 0,-7 0-30,7 0 1,-6 0-102,5 0 1,-5 0 5,5 0 0,-7 2-233,2 4 1,2 4-308,-3 7 0,3-6 272,-2 1 0,-4-1-53,4 7 1,-4-1 151,-2 0 1,0 1 252,0-1 0,0 0-178,0 0 1,0 1 123,0-1 1,-2 2-28,-4 4 0,-4-2 38,-7 8 0,0-6-242,-1 6 1,1-6 130,0 6 0,-2 0-180,-5 5 1,5-5 48,-4 0 0,4-8-15,2 2 1,-1-5 28,1-7 1,6 3-96,-1-9 98,1 1 158,-7-6 1,7-8-239,-1-3 1,8-4 135,-1-3 1,5 1-166,5 0 0,7-6 87,11 0 0,-2 5-48,8 7 1,0 1 102,5-1 1,7 1 72,-1 4 0,-5 4-47,-7-4 1,-1 5 153,2 1 0,-4 7 5,-8 5 1,-1-1-141,-5 7 0,3-5-124,-8 10 1,-1-2 43,-5 2 0,-2-2-88,-3 8 0,-5-6-6,-7 6 0,-1-6-262,1 6 1,-2-6 227,-4 6 0,4-8 65,-4 2 0,3-4 439,3-1 0,0 5-192,-1 0 1,1 2 334,0-2 0,2-2-192,3 8 1,-3-6 32,3 6 1,4-3 0,3 3 1,-3 4 61,2-4 1,0-2-223,6 2 1,-2-3-60,-3 3 1,3-4 0,-4-7 1,4-1 175,2 0-22,8 0 1,1-7-41,9-4 0,-1-4 87,0-2 1,8 0-188,4 0 0,-2-8 16,2-4 1,-2-3-45,2-2 1,-4 1-166,-8 5 0,-6-4 12,1 3 1,-8 2 116,1-1 1,-5 5 97,-5-5 1,-7 5 16,-11-6 0,2 8 143,-8-1 0,0 1-79,-5-2 1,5 4 133,0-4 1,8 4-544,-2 2-776,4 0-298,9 0 0,4-7 197,12-5 1122,19-3 0,12-10 0,14-2 0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48:48.9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10562,'10'0'-1327,"-2"8"0,-8-4 1327,0 7 0,0 1 0,0 5 0</inkml:trace>
</inkml:ink>
</file>

<file path=ppt/ink/ink2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1:19.09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17 8025,'0'-9'910,"1"1"214,5 8 1,4 0-408,7 0 0,-5 0 144,-1 0 0,1 0-522,5 0 0,0 8-336,1 3 0,-7 1-271,1 5 0,-3-3 265,3 9 1,-5-2-1315,-7 2 0,0 4 691,0 7 1,-7 1-1860,-5 0 2485,-3-9 0,-10 15 0,-2-5 0</inkml:trace>
</inkml:ink>
</file>

<file path=ppt/ink/ink2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1:19.53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35 1 8025,'-9'7'361,"-5"3"51,9 7 1,-1-5 552,6-1 750,0 1-569,0 5 38,0 0-364,0 1-365,0-1-792,0 0 365,0 1-1009,0-9 578,7 7-358,-5-15 50,6 7 0,-6-8 262,4 0 1,3-2-179,9-4 1,5 3-216,0-9 0,7 3 330,-1-3 0,-2-1 68,2 7 1,-6 0 443,6 6 0,-8 0 411,2 0 1,-4 0 646,-1 0 94,-1 0 1,-2 2 114,-3 4 661,3-4 78,-13 13-1027,6-13-167,-8 13-613,0-13-423,7 6 1,-5-6-1047,4 4 950,4-5-4,-1 7 1,9-8-298,-1 0 1,0-6-656,1 1 0,-1-1 176,0 6 507,0 0 870,1 0 0,-7 0 236,1 0 377,-8 0-600,3 0 224,-7 8-448,0-7 1,-2 7-455,-3-8-1091,3 0 1115,-14 0 1,12 0-549,-7 0 0,7-2 912,-2-4 0,4-11 0,2-10 0</inkml:trace>
</inkml:ink>
</file>

<file path=ppt/ink/ink2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1:20.04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 8016,'2'10'1639,"4"-5"-451,-4-3-10,6-2 1,-6 2 85,3 4 202,-3-4-1111,6 13 0,-8-5-255,0 7 1,0-5-351,0-1 0,0 1-598,0 5 0,-2 0-467,-4 1-133,4-1 0,-5 0-1670,7 0 3118,0-7 0,0-2 0,0-8 0</inkml:trace>
</inkml:ink>
</file>

<file path=ppt/ink/ink2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1:20.60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502 1 9902,'-2'9'1564,"-4"-3"1,3 2-1205,-9-2 1,2 7-460,-1-1 0,-4 3-169,3 2 1,-9 2-459,-2 5 1,-2-3-49,2 8 0,-4-1 408,-8 7 1,7-6-826,-1 0 1,0-6 727,-6 5 1,8-6 462,4 1 0,4-4 199,2-2 60,0 0 190,-1 1 925,1-1-777,7-7 0,3-1 302,7-3-413,0-4-329,0 6 0,2-8-192,3 0 38,5 0 0,7 0-185,1 0 0,-7 0 136,1 0 0,-7 2-41,7 3 0,-8 5 309,1 7 1,-3 2-114,-2 4 0,0-1 506,0 6 0,-7 3-236,-5 10 0,-3-5 313,-2 4 0,5 3-199,0-3 1,9 0-42,-3-5 0,4-6-225,2 0 0,0-8-16,0 2 1,8-2-192,3 2 1,5-10 83,1 5 1,0-11-383,0 5 1,1-8-120,-1 2 1,0-5-326,1-1 1,5 0 174,0 0 0,0-7-348,-6-5 0,0-3 358,1-2 1,-3-3-27,-3-3 1,1-2 100,-7-4 0,0-1 170,-6 7 0,-2 0 759,-4 5 1,2 1 253,-8 0 1,3 5 666,-3 1 1,-3 7 544,3-2 1153,5 4-1895,-1 2-622,8 0-1265,0 0 642,8 8 0,3-6-1105,12 4 1,-3 1-104,3-1 0,2 0-822,-2-6 1,7 6 2083,-1-1 0,12-7 0,3-7 0</inkml:trace>
</inkml:ink>
</file>

<file path=ppt/ink/ink2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1:20.81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35 7956,'0'-12'2982,"0"1"-1606,7 7-1290,3-4 917,7 8 635,1 0-1736,-9 0 1,5 2 133,-9 4 0,1 4-1134,-6 7 1,-2 2 344,-4 4 0,-3 4 753,-8 8 0,-8 7 0,-2 2 0</inkml:trace>
</inkml:ink>
</file>

<file path=ppt/ink/ink2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1:21.43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312 1 7956,'-12'11'0,"1"1"721,7-1 1,-4 7 1,8-1 1,0-6 500,0 1 1,0 5-589,0 6 0,0 2-141,0-2 1,0 4-175,0 8 0,0-6-165,0-1 1,-6 1-182,0 6 1,-5-1-281,5 1 0,-7 0 18,1-1 0,3-5-359,-3 0 0,6-6-248,-5 6 1,5-14 320,-6 2 0,7-3-445,-7 3 583,1-7 1,-7-3-234,1-7 489,0 0 1,-1-7 59,1-5 1,2-3 424,3-2 0,-1-1-222,7 1 1,0 0 607,6-1 0,0 1-356,0 0 0,2-1 22,4 1 0,4 0-8,7 0 1,8 1 10,4 5 0,11-9-157,6 9 1,8-8-288,9 7 1,5-3 177,18-2 1,-3 5-287,9 0 0,-4 3 252,-1-3 0,-8-1 27,-4 7 1,-6 0-42,-6 6 0,-3-5-82,-8-1 1,-8 0-225,-4 6 0,-11 0-139,-6 0-495,-4 0-343,-2 0 1136,-7 0 0,-4 0-331,-12 0 1,-5 0 148,-13 0 0,-2-6-421,-9 1 1,-5-1 231,-1 6 0,-7-6 471,2 0 0,-2-5 0,2 5 0,0-7 0,11 1 0,-3 4-34,9 3 0,4 1-34,2-2 0,4 4 616,1-4 0,7 4-243,-1 2 1,7 0 2627,-7 0-818,8 0-1269,-11 8 0,11 2-283,-7 7 1,7-6-30,-2 1 1,2-1-400,-2 7 1,4 1-229,-3 4 0,3-4-289,2 4 0,-6-3 313,0-3 0,0-6-3116,6 1 581,0-1 1204,0-1 1,2-2 542,4-8 857,-4 0 0,13-16 0,-5-3 0</inkml:trace>
</inkml:ink>
</file>

<file path=ppt/ink/ink2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1:21.74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329 18 8065,'17'-10'551,"0"4"-384,-7 4 0,3 4 418,-7 4-279,0 4 1,-4 15 679,4 3 0,-4 5-427,3 2 1,-3 1 702,-2 5-1,0 1-583,0 4 1,-7 4-410,-5-4 1,-3 6-513,-3 6 1,-5-7-599,0 1 0,-2 0 539,2-6 0,-2-3-194,-4-3 0,-3-4-1190,3-1 1,2-8 699,-2-4 1,8-6 290,-2-5 0,10-4 87,1-8 571,0 0 0,3-2 158,3-4 1,4-4 491,2-7 1,2 0-306,4-1 1,5 1 374,12 0 0,-1 1 713,6 5 1,1-3-625,6 9 0,5-1-248,0 6 1,-3 0-337,-2 0 0,-10 2-331,9 4 1,-3 3 11,3 8 1,-5 1-232,0-1 1,-6 6 306,6 0 55,-8 8 0,12-4 0,-6 7 0</inkml:trace>
</inkml:ink>
</file>

<file path=ppt/ink/ink2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1:22.03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35 155 7956,'-8'17'3849,"1"-5"-2503,-5-1 747,4-7-1428,8 4 0,0-6 1006,0 3-1518,0-3-60,0 6 1,8-8-254,4 0 0,5 0-268,6 0 0,-2-2-479,8-4 0,-6 2 525,6-7 0,-8 1-235,2-1 1,-6-5 266,-5 5 0,1-5 60,-7-1 0,0 6 1230,-6-1 1,0 1-600,0-7 0,-8 3 869,-3 3 0,-10-1-663,-3 7 0,-4-2-437,5 3 1,-6 3-600,6-4 0,0 6 489,5 6 0,1 3 0,0 9 0</inkml:trace>
</inkml:ink>
</file>

<file path=ppt/ink/ink2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1:22.15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18 11979,'0'-10'518,"8"2"1,1 8-1</inkml:trace>
</inkml:ink>
</file>

<file path=ppt/ink/ink2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1:40.07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139 122 8438,'0'-10'-865,"0"2"1,0 6 863,0-3 0,2 3-1,4-4 115,-4-4 63,13 1 1,-7-3-129,4 1 1,1 5 76,-7-6-96,7 8 1,-5-5 29,3 3 46,5 4-9,-14-5-154,13 7 254,-13 0-12,6 0-104,-8 7 0,-2-3 18,-4 8 1,2-3 175,-7 3-107,7 3 1,-10-5-8,9 7 0,-7 0-57,6 1 1,-7-1 46,1 0 0,3 2-32,-3 4 1,1 2-11,-7 4 1,7 4-57,-1-4 0,3 5-14,-3 7 0,-1-5 1,7 4 1,-2-3-98,2-2 1,5-1-25,-5 1 0,-2-6 122,2-1 1,-1-5-59,1 6 1,4-8 12,-4 2 2,4-3 1,0-5 7,-3-3 0,3-3 0,-4-3 120,4-4 7,2 6 408,0-8-404,0-8 0,0-4-454,0-11 1,2 4 44,4-4 0,-3-4 51,9-2 0,-2-5-20,1-7 0,5 5-206,-5-4 0,10 3 115,2 2 1,0 1 45,-5-1 1,5 1 313,0-1 1,2 2-146,-2 5 1,-4-3 194,4 8 1,2 0 32,-2 5 1,8 1-97,-2 0 1,-4 0 82,-2-1 0,2 7 158,-2-1 1,0 8 64,-6-1 0,6 3-36,0 2-173,0 0 1,-5 0-22,-1 0 0,-2 2-150,-3 3 1,-5-1 36,-7 8 1,0-1 21,0 7 0,0-1-30,0 0 1,-7 6-146,-5 0 1,-9 6 22,-2-6 1,-10 8 75,-1-2 1,-1 1 30,-5-1 1,5 2-2,6-8 1,-1 0 46,7-6 0,-6-5 5,6-1 0,0-1 13,5 2 1,1-3-186,0-3 80,-1-4 1,7 6 99,-1-8-13,9 7-350,-5-5 265,8 6 74,0-8 0,8 6 37,3-1 1,-1 3 175,1-2 1,-1-2-118,1 7 1,5-5 146,-5 6 0,5-7-56,1 7 1,-6-6 113,1 5 1,-6-1-46,5 1 0,-1-1-107,1-4 0,3-3-60,-8 9 1,5-6-21,-5 5 1,2-5-170,-3 6 1,-3-7 93,4 7 1,2-6-193,-2 5 0,1-5 46,-1 5 0,-2-5-248,7 6 1,-7-6-170,2 5 1,2-5 224,-3 5 1,7-5 354,-6 6 0,7-9 0,-3 5 0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48:49.2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52 7928,'-10'-17'4279,"2"0"-3712,8 7-238,0 2 67,0 8-226,8 0 1,2 4-46,7 8 1,6 1 121,0 16 0,0-6-231,-6 6 1,1 0 81,-1 5 0,-2-5-753,-3 0 1,3-6-175,-3 6 0,-4-8-199,-3 2 1,-3-10-316,-2-1-320,8-1 1663,-6-1 0,5-10 0,-7-10 0</inkml:trace>
</inkml:ink>
</file>

<file path=ppt/ink/ink2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1:40.37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87 8269,'0'-12'0,"0"0"0,2 9 201,4-3 0,3-2-60,9 2 1,-7-5-188,1 5 1,-3-2 543,3 3-225,-4 3 1,-6-6 117,3 8-1,-3 0-275,6 0-53,-8 0-184,0 0 0,-2 8 272,-4 3 1,4 7 36,-3 5 0,-3 2-61,2 3 0,-2 5-15,3-4 1,3 2-60,-4-3 1,-2 3 10,3-8 0,-1 2-476,6-2 1,0-3 229,0 3 1,-2-4 182,-4-2 0,4 8 0,-6 2 0</inkml:trace>
</inkml:ink>
</file>

<file path=ppt/ink/ink2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1:42.13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104 104 8111,'0'-11'-573,"0"-1"1,0 6 187,0-5 509,0 7 23,8-11-76,-6 13 82,13-14 1,-11 14-24,8-3-50,-8 3 0,3 0 61,-7-4-75,8 4 144,-6-6-157,6 8 0,-6 0 44,3 0-56,-3 0-20,6 0 82,-8 0-49,0 0 0,-2 8 37,-4 4 0,2 9-52,-7 2 0,5 13 118,-5-1 1,5 11-101,-6 0 1,1 4 61,-7 2 0,7 2-84,-1 3 1,3-9-9,-3 4 1,-1-6 7,7 1 1,-6-5-8,7-8 1,-3-7 66,2-4 0,4-3-52,-3-3 1,3-6 192,2 1 28,0-8 265,0 4-444,0-8 1,0-8-30,0-4 0,0-5-50,0-6 1,0 2-157,0-8 0,5-6-65,1-5 1,8-2 96,-3 1 0,5 5-439,1-4 1,0 3 130,0 2 0,6 1-23,1-1 1,4 6 117,-5 1 0,2 7 125,-2-3 0,-1 5 26,6 2 1,-5 0 138,6-1 0,-8 1 235,2 0 0,-3-1-122,-3 1 0,0 6 220,1-1 1,-1 8-70,0-1 1,-5 3 336,-1 2-434,-7 0 0,6 2-36,-5 3 0,-3 5-40,4 7 1,-4 0 0,-2 1 1,-2 5-175,-4 0 0,-1 8 107,-5-3 0,-5 3-224,0-2 1,-1 4 47,-5-4 1,-2-3 2,2 3 0,-6-8 149,6 2 1,-2-5 15,2-7 1,4 3-19,-4-9 0,-2 1 2,2-6 0,0 0 118,6 0 0,5 0-47,1 0 0,5 0 293,-6 0-141,8 0-95,-3 0-49,7 0-23,0 0 0,2 8 82,3 3 1,-1 5 115,8 1 0,-6 0 152,5 1 1,1-1-79,5 0 1,-6 1 197,1-1 1,-1 0-57,7 0 1,-1-1-133,0-5 0,1 3-89,-1-8 1,-6 7-21,1-1 1,-2-3-69,1 3 0,-1-7-313,-5 7-138,-3-8 272,6 11 0,-2-11-574,0 8-138,-1-9-378,-5 5 454,0-8 248,0 0 1,0 0 0</inkml:trace>
</inkml:ink>
</file>

<file path=ppt/ink/ink2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1:42.46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18 8275,'17'-8'262,"1"7"-305,-1-5 1,6 4-13,0 2 0,0 0 369,-6 0 0,1 0-72,-1 0 1,-2 8-306,-3 3 1,1 4 93,-7 3 1,0 1-91,-6 4 1,0-4 11,0 4 1,0 2-183,0-2 1,-8 2 225,-3-2 1,1-3-15,-2 3 0,1-6 428,-6-6 1,5 5-194,1-5 0,5-1 1022,-6 2-833,8-9 0,-5 11 370,3-8-183,4-1-387,-6-5 1,10 0 65,4 0-395,4 0 0,13 0-872,0 0 1,10 0 552,1 0 0,1 0 441,5 0 0,4-7 0,0-3 0</inkml:trace>
</inkml:ink>
</file>

<file path=ppt/ink/ink2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1:43.89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139 70 7831,'0'-17'-1243,"8"7"1243,1-5 0,3 11 58,-1-8 1,-5 8 316,5-1-62,-7 3-198,4 2 19,0 0 6,-6 0 1,5 2-1,-7 3 0,0 11-46,0 7 0,-2 10 27,-3 1 0,-3 8 17,-4 10 1,-3 2 107,4 4 0,-5-3-124,-1 9 1,5-8 1,1 1 1,-1 3 23,-5-3 0,5-5-52,1-6 0,5-5-28,-5 5 1,5-10 20,-6-1 0,8-6 6,-1-6 0,3-10-42,2 5 1,-2-7 55,-4 1 422,4-5-380,-5-7 0,7-2-155,0-3 1,0-5 43,0-7 1,0-8-146,0-4 1,0-11-48,0-7 1,1-4-276,5-7 1,4-2 69,7-3 1,0-2-83,1 7 1,1 0 24,4 6 0,-2 3 42,8 2 0,-6 5 254,6 8 1,-6 1-66,6 4 1,-6 4 151,6 8 0,-6 0 10,5-1 0,-6 7 212,1-1 1,4 3-15,1-3 0,-1-1 168,2 7 0,-2 0 19,2 6 1,3 0-133,-3 0 0,-4 0-233,-2 0 0,-3 0 72,-3 0 1,-2 2-137,-3 4 1,1 3 32,-7 9 0,0-1-217,-6 0 0,0 2 91,0 4 0,-2-1-65,-4 6 0,-4-1 38,-7 2 1,0 2 50,0-8 0,-3 6 90,-3-6 1,4 0-4,-4-6 1,-2 0 129,2 1 1,-8-3-101,2-3 0,2 3 10,-1-3 0,1 1-39,-2-1 1,-2 3-3,8-4 0,-2 5 55,2 1 1,6-5-37,0-1 1,-1-1 26,7 1 57,3 5 37,0-14-6,8 5 256,0 1-131,0-6 1,2 6-96,4-8 1,-2 5 93,7 1 0,-5 8-73,6-3 1,1 4 58,10 3 0,-4 1 72,4 4 0,2 4 194,-2 8 1,8-1-89,-2 1 1,-2-1 211,2 1 1,-2-1-133,1 1 0,3-6-147,-8 0 0,0-6-121,-5 6 0,-1-8 51,0 2 1,-1-4-88,-5-2 1,4-5 173,-3-1-354,-4-7 197,7 12-242,-13-15 171,6 7-15,-8-8 1,0-2-504,0-4 0,0 3 194,0-9 0,-2 1-2587,-4-7 2815,-4 1 0,-7-8 0,0-2 0</inkml:trace>
</inkml:ink>
</file>

<file path=ppt/ink/ink2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1:44.50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104 53 8126,'10'-8'0,"-3"-2"32,1 1 0,2 1 84,7 8 1,0-6 285,0 1 1,1-1 48,-1 6-236,8 7 0,-6 1-383,4 4 1,-9 3 88,-3-3 1,-7 3-249,2 2 0,-4 6 119,-2 0 1,-2 0-62,-4-5 0,2 5 11,-7 0 1,-7 0 104,-5-6 1,0 0 51,6 1 1,0-3-84,-1-3 232,9 3 1,-5-5 297,9 7 0,1-6 94,10 1 0,3-6-76,8 5 0,3 1 82,3 5 1,-2-2-96,8-3 0,-2 3 23,1-3 0,-3 3-123,-7 3 1,-1-1-8,0 0 1,-7-5-171,-4-1 0,-4 1 103,-2 5 0,-8 0-403,-4 1 1,-11 5 174,-6 0 0,-5 0-719,-6-6 0,-5 4 26,-7-4 1,3 5 743,2-11 0,-3-3 0,6 0 0</inkml:trace>
</inkml:ink>
</file>

<file path=ppt/ink/ink2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1:48.39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346 364 8048,'10'-8'-645,"-3"-1"1,-1-9 891,0 1 0,7 5 17,-1 1 0,-3-1 94,3-5 0,-6 6-187,5-1 1,-5 2-41,6-1 1,-9-5 65,3 5 0,2 1 218,-2-1-426,7-1 0,-11 1 104,4-1 1,-4 6 12,-2-5 0,0 5 66,0-5 0,0 5-13,0-6 0,0 7 22,0-7 1,0 6 186,0-5-109,0 7-105,0-11 0,0 11-243,0-8 115,-8 8-427,-2-3 0,-7 7 152,0 0 0,5 0 2,1 0 1,-1 5 38,-5 1 119,0 8 1,-1-5-4,1 9 1,6-7 99,-1 1 1,6-1 48,-5 6 1,5 3-63,-6 3 1,9 4 200,-3 7 1,-2 8 82,2 5 1,1 3 38,5 1 0,0 7-125,0 0 1,0 7 71,0-2 1,0 10-91,0 2 1,0 6 32,0-6 0,5 0-264,1-6 1,0-7 91,-6-5 0,0-3-108,0-2 0,0-8-42,0-4 0,0-3 85,0-2 1,-2-3-51,-4-3 0,4 2-100,-3-8 0,-5 0-72,-2-6 1,3 1 133,-3-1 0,1-6-178,-7 1 1,1-8 60,0 1 0,3-3-491,-3-2 1,4-2 102,-10-3 0,3-7 622,3-11 0,-8-11 0,-2-11 0</inkml:trace>
</inkml:ink>
</file>

<file path=ppt/ink/ink2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1:48.57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0 191 7990,'10'-17'928,"-4"0"1,3-1-362,3 1 0,9-2-381,2-4 0,8 5 142,-2 1 1,3 2 152,3 9 1,1-5-508,5 5 1,-10 0-525,3 6 1,-5 8-931,0 3 1,1 6 1479,-6 7 0,6 2 0,-3 9 0</inkml:trace>
</inkml:ink>
</file>

<file path=ppt/ink/ink2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1:48.89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0 9777,'10'0'1377,"5"0"-1213,-13 0 1,11 8-16,-7 4 1,6-3 83,-6 3 1,1 1-42,-1 10 0,-4-3 41,4 3 1,-3-4-67,3-2 0,-4 0-10,4 1 0,-4-1-142,-2 0 0,6-5 18,-1-1 0,3-5-365,-2 6-650,-4-9 579,13 5-87,-5-8 0,7-2 33,0-4 457,1-3 0,-1-24 0,0-3 0</inkml:trace>
</inkml:ink>
</file>

<file path=ppt/ink/ink2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1:49.03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35 1 7929,'-11'0'518,"-1"0"0,9 2 2061,-3 3-1812,4-3-734,2 6-172,8 0 1,1 1 165,8 9 0,1 5-27,-1 0 0,0 7 0,1-3 0</inkml:trace>
</inkml:ink>
</file>

<file path=ppt/ink/ink2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1:49.45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0 7935,'0'10'940,"0"-2"1,5-7 376,1 5-487,8-4-716,-5 6 1,3-2-359,-1-1 0,-5 7-560,6-6 0,-9 7 339,3-1 1,-4 3 464,-2 2 0,0 1 0,0-1 0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48:49.5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52 7938,'6'-11'899,"-1"-1"0,3 8 38,-2-1-752,-4-5 126,5 8 1,-5-6 602,4 8-621,-4 0-104,6 0 0,-8 2-397,0 4 0,0 13 197,0 16 0,-2 3 175,-4 14 0,-4 0-77,-7 17 1,0-1-142,0 12 0,-1 1-101,1 5 0,0 1-384,-1-1 0,1-3 67,0-8 1,5-10 234,1-19 0,7-3-232,-2-9 1,4-7-248,2-4-102,0-4 225,0-9 475,0-2 0,0-10 118,0-4 0,0-11 0,0-10 0</inkml:trace>
</inkml:ink>
</file>

<file path=ppt/ink/ink2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1:49.55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0 7935,'0'17'0,"0"1"448,0-9 1,0 1 1790,0-4-1021,0-4-832,0 13 1,6-11-2137,0 7 1750,7 1 0,-3 5 0,7 0 0</inkml:trace>
</inkml:ink>
</file>

<file path=ppt/ink/ink2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1:50.92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1 122 8081,'10'-14'1065,"-5"-3"-733,-3-4 1,6 6-174,4 3 1,5-1-215,6 7 0,-4-6 769,4 7-301,-4-1-208,6 6 1,-5 0-398,3 0 1,2 0-41,-2 0 1,0 0-5,-6 0 1,-2 8 145,-3 3 1,1-1 36,-7 1 0,6 1 43,-7 5 0,1-5 184,-6-1 0,0 1 429,0 5 0,0 2-257,0 4 1,-8-2 270,-3 8 1,1-6-183,-1 6 0,-1-2-72,-5 2 1,5 1-249,1-6 1,1 6-241,-1-1 0,-3-4 4,9-2 0,-7 2-445,6-2 1,1 0-283,5-5 0,-6-7 363,0 1 1,0-7-451,6 7 1,-6-6 266,1 5 1,-3-7-269,2 2 936,4-4 0,-13 5 0,5 3 0</inkml:trace>
</inkml:ink>
</file>

<file path=ppt/ink/ink2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1:51.12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52 8055,'0'-17'336,"0"7"341,0-5 1940,0 13-1878,0-6 0,2 8 318,4 0-716,-4 0 0,8 0-246,-5 0 0,-3 8-78,4 4 1,4 3-255,1 2 1,-3 0-216,-2 1 1,1 1-655,-1 4 1,6-2-592,-7 8 1,7-8 1696,-6 2 0,7-4 0,-3-1 0</inkml:trace>
</inkml:ink>
</file>

<file path=ppt/ink/ink2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1:51.39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53 1 7941,'-18'7'-32,"1"5"1,7-3-166,5 3 0,3 0 536,2 5 1,0 0 899,0 0 0,0 1-635,0-1 1,2 0-35,3 1 1,5-1-306,7 0 1,8-5-32,4-1 1,4-7-163,1 2 1,1-2-167,0 1 0,1-3-303,4 4 0,-3-6-175,3-6 1,3 3-652,-3-9 1,2 0 1222,-2-5 0,5 0 0,7 0 0</inkml:trace>
</inkml:ink>
</file>

<file path=ppt/ink/ink2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1:52.02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26 190 7936,'-10'0'706,"-5"8"1,15 0-1569,0 3 1,7-3 1563,11-8 0,-1 6-318,0-1 1,2 1 53,4-6 1,-1-2-371,6-3 1,-5 1-546,6-8 1,-6 1 25,6-7 1,-8 3-292,2 3 0,-3-3 401,-3 4 1,-2-5 29,-3-1 0,-5 5 311,-7 1 0,-1-1 0,-5-5 0,-4 2 0,-7 3 0,5-1 19,1 7 1,-1 0 69,-5 6 1,0 0 77,-1 0 1,7 2 102,-1 4 0,3 3 80,-3 9 0,-1-1 59,7 0 0,-6 8-16,7 4 0,-3-2-70,2 2 1,4-6 179,-3 6 1,3-2-66,2 1 0,0 3-65,0-8 1,0 6-176,0-6 1,0 0-72,0-6 0,2 1-57,3-1 1,-1 0-174,8 1 1,-8-7-649,1 1 601,5-8 0,-2 5-260,3-3 0,-1-4-161,-5 4 43,-3-4 157,6-2 230,0 0 0,-6-2 15,3-4 0,-3 2 11,-2-8 0,6-1-575,0-10 0,5 2-1,-5-8 691,8-8 0,-5-7 0,9-8 0</inkml:trace>
</inkml:ink>
</file>

<file path=ppt/ink/ink2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1:52.62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35 35 7936,'10'0'3334,"5"0"-3127,-5 0-102,7 0 1,-2-2 255,-3-4 0,5 4 526,1-3 0,-1 3-643,6 2 0,-4 0-24,-2 0 0,6 0-754,1 0 1,4 0 195,-5 0 0,2 0-398,-2 0-58,-3-8-864,5 6-170,-8-6 1278,-7 16 0,-3 2 148,-7 7 0,-2 0 181,-3 1 1,-11 5 188,-7 0 0,-10 2 28,-1-2 0,-1-2 38,-5 8 1,3-6 103,3 5 1,-1-6 425,1 1 0,7-4-121,4-2 0,3 0 1017,3 1-1078,8-1 0,-5-5 237,8-1-565,1-7 0,12 6-55,5-5 0,3-3-155,2 4 1,1-4 132,-1-2 1,2 0-58,4 0 0,-3 0 31,3 0-100,-12 0-63,5 0-142,-7 0 293,8 0 1,-7 2 45,-4 4 0,-4-3 24,-2 9 0,-8 0 82,-4 5 1,3-2-81,-3-3 0,1 3 33,-6-3 1,-1 3 1,1 2 0,5 1-21,1-1 1,7-6-165,-2 1 1,2-2 98,-1 1 0,3 4-8,-4-3 154,4 3 95,2 3 1,0-7 118,0 1 8,0-8 0,0 5-19,0-3 34,0-4-136,8 6 66,-6-8 266,5 0-406,-7 0 1,2-6-41,4 0 0,-4-7-298,4 1 0,-2-9-454,1-2 1,-1-8 75,8 2 0,-7-11-538,7-6 1,-6-4-212,5-2 1332,1-8 0,5-1 0,0-8 0</inkml:trace>
</inkml:ink>
</file>

<file path=ppt/ink/ink2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1:52.96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87 294 8412,'-11'-40'0,"1"-1"0,1 5 0,1 3 0,-2 6 480,1 2 0,5 2-522,-2 6 1,4 5 223,2 1 145,-7-1-130,5 3 24,-6 1-351,8 8-683,0 0 675,0 8 0,6 1 102,-1 9 0,7-1-16,-6 0 1,7 2 112,-1 4-5,3-3-37,2 12 0,1-3 90,-1 12 1,0-3-59,1 8 0,5 0 171,0 6 0,0 0-103,-6 0 1,6 0 8,0 0 0,6 7 112,-6 5 1,2-3-34,-2 2 0,-2 7 101,8 5 1,-8 11-341,2-5 1,2 5 204,-2-11 1,0-2-148,-5-9 1,5-5-219,0-7 0,-6-6 211,-5 0 0,-1-13 65,6 1 0,-7-10 13,-4-1 1,1-4 2,-1-2 243,0-7-217,-6-3-1170,0-7-120,0 0-475,0-7 1639,0-11 0,0-9 0,0-7 0</inkml:trace>
</inkml:ink>
</file>

<file path=ppt/ink/ink2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1:53.13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173 52 7929,'-11'-11'2870,"-1"-1"-1191,9 8-192,-5-11-1085,0 13-655,6-6 0,-7 8-955,3 0 0,2 0 608,-8 0 0,-1 8 600,-10 4 0,-4 11 0,-8 3 0</inkml:trace>
</inkml:ink>
</file>

<file path=ppt/ink/ink2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1:53.31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0 139 7908,'0'-34'2782,"0"-1"0,2 8-1399,4 4 1,5 11-2121,12 7 1,2 3 107,4 2-1404,4 0 1302,-6 0 1,5 7-50,-3 5 780,4 11 0,-14 19 0,6 12 0</inkml:trace>
</inkml:ink>
</file>

<file path=ppt/ink/ink2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1:54.42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18 191 7919,'0'-17'1369,"-8"7"-2779,6 2 758,-5 8 1372,14 0-535,-5 0 1,12 8 79,-8 4 1,1 5 164,-1 6 1,-4 4-169,4 8 0,-4 5-156,-2 0 0,5 8-146,1-2 1,0-1 31,-6 1 1,0-2-88,0 2 0,-6 2 59,0-8 0,1-5-173,5-6 0,0-8 8,0 2-128,-8-4 254,6-9-63,-6-3 241,8-7 0,6-9-161,0-8 1,7-5-162,-1-12 1,3 1 41,3-13 1,-1 4-129,0-10 0,0 2 174,1-13 0,7 7 7,4-2 0,-3 4 137,3 3 0,0 1-112,6 3 1,-1 11 392,1 7 1,-1 6-156,1-6 1,-8 14 158,-4-2 0,-4 5-14,-2 1 1,-5 3 9,0 8-268,-9 0 1,5 2-121,-8 4 0,-2 3-72,-4 8 1,-3 3 122,-9 3 0,1 4-294,0 7 1,-8 1 121,-4-1 1,-4 3 20,-1 3 0,-1-3 136,1 3 0,-3-2 8,-3 3 1,3-7 6,-3 1 1,5-2 12,7-10 1,3-6 131,7-5 1,7-9-40,-1 3 181,8 4-135,-3-8-88,14 5 0,3-12-2,7-1 212,1 0-107,7 6 0,-4 0-26,7 0 1,-4 8 163,4 3 0,-1 7 358,2 5 0,2-2-224,-8 8 1,6-1 211,-6 7 0,0 2 11,-6 3-179,0-4-152,1-1 0,-1-4-109,0-8 0,1 6-121,-1-6 0,0-2 95,0-10 1,-5 5-120,0-5 1,-7-3-1610,7-2 807,-1 3-1294,7-7 900,-1 6 1162,-7-8 0,5 0 0,-5 0 0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48:49.6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173 0 8026,'-10'8'0,"-3"1"2328,7 9 1,-9 7-260,-3 3-2069,1 5 0,-31 9 0,2 3 0</inkml:trace>
</inkml:ink>
</file>

<file path=ppt/ink/ink2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1:54.70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35 7975,'12'-10'-80,"-1"5"0,3 3-144,9 2 0,-4-6 377,4 0 1,-4 0-30,-2 6 1,1 6 174,-1 0 0,-5 7-250,-1-1 1,-7 3-121,2 3 1,-4-1 256,-2 0 1,0 6-87,0 0 0,0 0 321,0-5 0,0-1-92,0 0 1,0-5-47,0-1 0,0-5-84,0 6 1,7-9-10,5 3 0,3-4-188,3-2 0,-1-2-370,0-4 0,8-3-709,4-8 0,-4-1 1077,-2 1 0,-4-8 0,-2-2 0</inkml:trace>
</inkml:ink>
</file>

<file path=ppt/ink/ink2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1:54.86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87 7851,'0'-18'517,"0"1"1,8 6 739,3-1 1,4 6-744,3-5 1,-1 7-173,0-2 1,3 4-1768,3 2 1,-2 0 140,8 0 1284,-8 0 0,11 8 0,-5 1 0</inkml:trace>
</inkml:ink>
</file>

<file path=ppt/ink/ink2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1:55.52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87 7938,'2'-18'1170,"3"1"-694,-3 0 0,14 7 238,-5 5-1051,5-5 262,9 8 1,-4-6 647,8 8 1,-6 0-131,5 0 1,-5 2-274,6 4 1,-8-2-153,2 7 0,2-5-286,-1 6 1,-3-1-61,-10 6 0,3-5-356,-9 0 0,7-1 319,-6 6 0,-1 1-188,-5-1 1,0 0-907,0 1 1459,0-1 0,-15 8 0,-4 2 0</inkml:trace>
</inkml:ink>
</file>

<file path=ppt/ink/ink2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1:55.93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17 1 7872,'-9'8'2103,"1"-5"-2313,8 9 1,0-6 355,0 5 149,0 1 0,0 5-132,0 0 1,6 1 21,0-1 0,-1 0-296,-5 1 1,0-1 73,0 0 0,0-5-608,0-1 37,0 1-232,0 5 383,0-7 166,8-3 1,0-9-31,3-3 1,5-5-11,-5-7 1,5-1 276,1 1 1,0 0-79,0 0 0,-1 5 843,-5 0-296,5 9 113,-7-5 72,1 8-28,-2 0 1,-6 2-243,3 4 0,-3-3 1,4 9 1,-4-6-531,-2 5 0,2-5 154,4 6 1,-3-7-725,9 7 1,0-8 252,5 1 0,10-3-376,7-2 892,1-15 0,23-4 0,-5-16 0</inkml:trace>
</inkml:ink>
</file>

<file path=ppt/ink/ink2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1:56.08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139 0 9895,'34'0'0,"1"2"0,-2 2 0,-5 4 0,-6 1 0,-7 5 0,-5 1 0,-3 2 0,-3 1 0,-2-1 0,-2 0 0,-2 0 1753,-4 1 1,-3-3-1557,-9-3 0,-5 1-144,0-7 1,-6 0-377,6-6 0,-2 0 279,2 0 0,4-6-356,-4 0 1,4-7-244,2 1 0,-1-3-1351,1-3 1994,7-7 0,-5-1 0,5-9 0</inkml:trace>
</inkml:ink>
</file>

<file path=ppt/ink/ink2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1:56.43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53 7881,'10'0'2579,"-2"0"0,-1-2-1918,5-4-500,3 4 1,-3-7-63,-1 3 1,1 4-194,5-4 0,0-2-313,1 3 0,-7-1-655,1 6 1,-7 0-848,7 0 1909,-8 8 0,-4 9 0,-10 10 0</inkml:trace>
</inkml:ink>
</file>

<file path=ppt/ink/ink2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1:56.60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1 588 7881,'0'10'0,"8"-3"777,3-7-440,4 0 0,5-7 62,3-5 1,-2-5-133,8-6 1,1 2-200,11-8 0,-5 2 124,5-2 1,-3-3-341,2 3 1,3-10 164,3-1 0,-2-2-825,-4 1 0,-1-3 808,7-8 0,0-7 0,6-3 0</inkml:trace>
</inkml:ink>
</file>

<file path=ppt/ink/ink2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1:57.18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381 18 7881,'9'-7'2681,"-1"5"-2860,-8-6 287,0 8 1,-2 0-4,-4 0 1,2 2-26,-7 4 1,5 3 89,-5 9 0,-1 7-510,-5 3 1,5-1 33,1 2 1,1-2-187,-1 2 1,-3 2-69,8-8-15,1 0 43,5-6 295,0 0 0,9-7 101,9-4 0,7-6-30,9-6 1,1 2 168,-1-7 1,1 5 207,-1-6 0,-1 8 229,-4-1 1,2 3 190,-8 2 229,0 0-65,-6 0 0,-2 2-275,-3 3 0,-4 5-209,-8 7 0,-2 1-83,-4-1 1,-4 8-532,-7 4 1,-8 3-3,-4 3 1,-5-1-235,-7 1 1,5 0 290,-4-1 1,3-1-105,2-4 1,-3 1-179,3-6 0,-1-1 136,13-6 0,0-2-347,6-3 266,-1 3 383,9-5 1,1 1-50,8 1 146,0-8 158,0 11 0,6-11 911,-1 7 397,1-7-1071,-6 12 1,0-7-21,0 9 0,0-7-31,0 1 1,-7-1-582,-5 6 0,-3 6 67,-3 1 0,1-1-309,0-6 92,-8 0-16,6 0 0,-5-5 358,13 0 1,3-7-245,8 7 801,8-8 1,3 11-255,13-3 1,-5-3 225,4 3 0,4-3 23,2 3 1,3-3 172,3-3 0,-6-2-323,-1 8 0,-4-9-188,4 3 1,-1-4-856,2-2 1,-4 6 473,-8 0 1,1 1-2447,-1-1 2653,0-4 0,8 6 0,2-8 0</inkml:trace>
</inkml:ink>
</file>

<file path=ppt/ink/ink2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1:57.82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52 7840,'10'-2'1984,"-5"-4"0,-1 4-1989,2-3 1,4 3-785,7 2 1,-6 5 1325,1 1-352,-8 8 0,9-11 133,-7 9 1,0 0 227,-6 5 0,0 2-664,0 4 1,-6-4 32,0 4 1,-5 2-377,5-2 0,-6 0 213,7-5 0,-7-7-110,6 1 160,1-1 1,3 1-397,-4-1 341,4-7 1,-6 6-114,8-4 465,0-4-44,0 5 1,0 1 152,-7-6 451,5 6-156,-6-8 84,8 0-543,0 0 1,0-8-149,0-4 1,2-3-318,4-2 1,5-3 194,12-3 0,4-4-1,8-7 1,1 5 17,5 0 0,-1 2 211,12-1 0,-4-3 93,10 8 1,-5 2 233,-1 9 0,-6-1-69,0 7 0,-1 0 159,1 6 1,0 0-66,-12 0 1,3 0-60,-14 0 1,0 8-195,-6 3 1,-7 5 39,-4 1 1,-4 2-172,-2 4 0,-8 4-39,-4 8 0,-7-1-309,-10 1 0,1-6 77,-13 0 1,3-6-101,-3 5 0,5-12 9,-4 1 1,-3-5 87,3-1 0,5-3 138,7-8 0,6-2 94,-1-4 0,10 2 208,1-7 1,9-1 43,-3-5 135,4 0 1,4-1-60,4 1 0,-3 6 79,9-1 0,5 8-69,6-2 0,0-1-8,-5 1 1,5 0 119,0 6-204,0 0 1,-6 0-542,0 0-675,-7 0-869,5 0 661,-13 0 1250,6 0 0,-8-8 0,0-1 0</inkml:trace>
</inkml:ink>
</file>

<file path=ppt/ink/ink2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1:58.04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139 1 7840,'-16'2'796,"5"3"0,1 5-265,5 7 0,1 1 1,-8-1 0,3 8-47,-3 4 0,-3 3 1,3 3 1,3 0-277,-3-1 0,8 1-39,-2-1 0,4-1-413,2-4 1,0 2 219,0-8 1,0 0-968,0-6 1,2-6 530,4 1 0,4-8-466,7 2 1,2-4 231,4-2 1,-2-10 130,8-7 0,8-10 561,9-14 0,12-11 0,3-9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45:14.1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8716,'12'0'769,"-1"0"0,7 0-294,5 0 1,6 0 78,-6 0 0,7 2-151,-1 4 0,-2-5-436,2 5 1,-6-2-81,6 2 1,-8-4-42,2 3 0,-4 3-339,-1-2 1,-3 2 492,-4-3 0,5 5 0,-7 7 0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48:52.7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36 8112,'0'-18'-1414,"0"9"1505,0 1 1210,0 8 447,0 0-1578,0 8 1,0-4 1,0 7 0,2-5 109,4 5 1,-2 3-58,7 9 0,1-2 133,5 8 0,2 0 192,4 5 1,-3 7-94,3-1 1,2 0-168,-2-5 1,6-1-190,-6 1 1,2 0-192,-2-1 1,-4-1 4,4-4 0,-4-2-334,-2-4 0,-5-10 196,0 4 1,-7-5-41,7-1 0,-8-1-501,1-4 48,5-4-48,-8 5 302,6-7-335,-1 0 0,-3-5 798,8-1 0,-8-15 0,3 2 0</inkml:trace>
</inkml:ink>
</file>

<file path=ppt/ink/ink2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1:58.25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17 8035,'17'-7'1610,"-7"5"-408,5-6-132,-13 8 60,6 0 802,-8 0-957,0 0 0,2 6-804,3 0 1,3 1-53,4-1 0,9-2-289,-4 8 1,6-9 138,0 3 1,-2 2-1130,8-2 0,-8 1-75,2-1 0,0-2-412,-5 7 1,3 1 639,-10 5 1007,-3 1 0,-8 6 0,-10 3 0</inkml:trace>
</inkml:ink>
</file>

<file path=ppt/ink/ink2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1:58.60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398 0 7840,'-11'18'0,"-1"-1"1376,1 0-854,1 8 1,-3-6 84,7 4-260,0-3-95,6-3 1,0 2 228,0 4 0,-2-4-108,-3 4 0,3 2-151,-4-2 1,-2 2-13,2-1 1,-5-3-321,5 7 0,-7-4 67,1 4 0,3-7 34,-3 3 1,0-5-140,-5-2 0,6 0-391,-1 1 1,1-9-168,-7-3 1,7-2 281,-1 2 0,1-4-98,-7 3 1,1-5 115,0-5 0,0-7 133,-1-11 0,7 4 88,-1-4 0,8-2 74,-1 2-62,3 0 280,2 5 0,7 3 429,5 3 1,5 5-324,6 7 0,4 0 555,8 0 0,-1 2-221,1 3 1,-1 5-26,1 7 1,0 2-55,-1 5 0,1-5 34,-1 4 0,-5-2-276,0 2 0,-6-4-58,6 4 0,-8-2-1113,2 2 1,-4-3 590,-1 3 1,-1 4-2783,0 1 3136,0 5 0,1-6 0,-1-2 0</inkml:trace>
</inkml:ink>
</file>

<file path=ppt/ink/ink2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1:58.97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70 70 13328,'0'9'300,"0"7"0,0-12-179,0 7 1,6-5 107,0 5-254,7-7 0,-3 10 131,7-9-240,0 1 1,6-6-116,0 0 0,0 0-607,-5 0 464,-1-7 1,0-3 117,1-7 1,-9 5 281,-3 1 0,-4-1 297,-2-5 0,0 5 453,0 1 0,-2 1-19,-4-1 0,-3-3 2036,-9 8-2288,1 1 0,-6 5-433,0 0 0,0 0-570,6 0 0,-7 2 308,1 3 208,-7 5 0,-5 15 0,-9 2 0</inkml:trace>
</inkml:ink>
</file>

<file path=ppt/ink/ink2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1:59.10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87 104 7835,'-35'-42'0,"8"13"0,2-4 0</inkml:trace>
</inkml:ink>
</file>

<file path=ppt/ink/ink2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2:10.1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191 18 7927,'17'-10'521,"-5"2"685,-1 8-888,-7 0 1,6 0 726,-4 0-112,-4 0-493,5 0 1,-1 8-93,0 4 0,2-3 102,-3 3 0,-3-1-237,4 7 1,-4-7-58,-2 1 1,2 5-144,4 6 0,-5 0 66,5-6 0,-6 1-81,-6-1 0,3 8 26,-9 4 0,4-2-104,-9 1 1,4-1 3,-10 2 0,2 2 86,-3-8 1,3 6 67,-8-6 1,8 0 21,-2-6 0,4 1-135,2-1 93,7 0-8,-5-7 1,11-1-525,-8-3-161,9-4-189,-5 6 381,8-8 0,2 0-226,4 0 1,3 0 297,8 0 1,1 0 143,-1 0 1,0 0 253,1 0-41,-1 7-48,0-5 1,-5 6 531,-1-8-327,-7 8 0,4 1 80,-8 9 1,0-1 17,0 0 0,-2 2 150,-4 4 1,-5-1-160,-12 6 0,9-6 43,-3 1 1,5-4-421,1-2 148,-5 0-326,14 1 155,-5-9-294,7 7-21,7-14 0,3 11 236,7-7 1,1 1 44,-1-1 0,0-2 238,1 8 1,-3-7 217,-4 7 1,3-1 533,-8 7 1,1-1-399,-1 0 0,-4 3 156,4 3 1,-4-4 101,-2 4 1,-6 2-36,0-2 1,-5 0-304,5-6 0,-2-1-62,2-5-508,5 5-873,-7-15-1204,8 7 1751,0-8 1,0-9-480,0-9 0,0-1 146,0-10 0,6-5 28,-1-7 1,7-5 382,-6 6 1,7-6 507,-1 5 0,3-7 0,2 4 0</inkml:trace>
</inkml:ink>
</file>

<file path=ppt/ink/ink2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2:10.8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1 139 7927,'17'0'0,"-6"0"0,1 0 0,-6 5 1155,5 1 1,-5 0-216,5-6 1,-5 6-9,6 0 0,-1-1-469,7-5 0,-7 0-52,1 0 1,-1 0-414,6 0 1,3 0-343,3 0 0,-4-2-12,4-3 0,-4 1 319,-2-8 1,1 6-1618,-1-5 672,-7 7 405,5-11 0,-13 11-1087,4-8 1259,-4 9 1,-2-7 139,0 4 0,-2 2 72,-4-7 1,2 7-14,-7-2 0,5-2 332,-6 3-104,8-9 89,-11 12 1,13-7 222,-4 3 197,4 4 491,-5-6-298,5 8 391,-6 0-198,8 0 104,0 0 151,0 8-594,8 2-279,-6 7 0,5 0 44,-7 1 1,0-7-480,0 1 1,0 1-475,0 10 0,-1-4 78,-5 4 0,-4 4-646,-7 2 0,0 4 240,-1 1 1,-1 1 329,-4 0 1,4-3-252,-4-3 436,4 4 156,1-14 1,3 12 440,3-8 1,-1 0 4,7-6 1,-2 0 306,3 1-185,3-1 560,-6 0-671,8 1 0,2-7 80,4 1 1,-2-9-233,7 3 127,1-4-81,5-2 1,0-6-588,1 1 207,7-9 122,-6 5 1,6-3-135,-8 0 0,0 9 47,1-3 149,-1 4-77,-7 2 12,5 0 235,-13 8 1,5 3 269,-7 12 0,-1-4-12,-5 4 1,2-1 138,-8 1 0,3 2-88,-3 3 0,-3 3 173,3-8 1,5 2-174,1-2 0,2-3 14,-2 3 0,4-4-175,-3-2 0,5-5-113,5-1 1,-1-5-321,8 5 293,-1-7-389,14 4 0,-5-14 79,3 0-71,-4-7 179,-2 3 0,-5-7 94,-1 0 0,-7-1 47,2 1 1,-4 0 332,-2 0 1,0-1-157,0 1 0,-8 0 235,-4-1 1,3 7-240,-3-1 0,7 7-3,-7-7-152,0 8-253,-5-3 0,0 7-741,0 0-1025,7 0 1996,-5 7 0,13 3 0,-6 7 0</inkml:trace>
</inkml:ink>
</file>

<file path=ppt/ink/ink2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2:11.2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7355,'15'2'-76,"-3"4"0,3-3 512,-3 9 0,-3-6 548,3 5-454,-8 1 1,9-1 108,-7 1 1,0-6-517,-6 5 1,0-5-781,0 5-120,0-7 0,0 12 33,0-5 0,0 4-461,0 3 1205,-8-1 0,-9 8 0,-10 2 0</inkml:trace>
</inkml:ink>
</file>

<file path=ppt/ink/ink2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2:11.4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18 415 7878,'-9'17'-1876,"1"-7"1876,8 5 0,0-13 0,8 6 0,1-8 48,9 0 1,-7 0 194,1 0 1,-1 0-95,6 0 0,-1 2 46,-5 4 0,3-2-37,-8 7 0,5-5 137,-5 5 0,0 3 4,-6 9 0,0-4-65,0 4 0,0-2 117,0 2 1,0-3 245,0 3-210,0-4 0,0-2-37,0 0-190,0-7 3,0-2-329,0-8 0,2-2 12,3-4 0,5-5 89,7-13 1,0-4-713,1-13 0,5-3 3,0-8 1,6 0-200,-6 0 1,9-9 972,3-8 0,0 0-344,5-6 1,4-4 0,0 0 0</inkml:trace>
</inkml:ink>
</file>

<file path=ppt/ink/ink2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2:12.0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173 0 7678,'10'8'-645,"-4"4"1270,-4 3-310,-2 2 0,-6-5 999,0-1-655,0 1-305,-1 5 1,5 0 1235,-4 1-1194,-4-1 0,8 0 30,-3 1-506,3-9 1,4 5-367,3-9 0,5 1-203,7-6 570,1 0 1,1 0-1004,4 0 1,-4 0 150,4 0 0,-4 0-843,-1 0 1774,-1 0 0,0 0 0,1 0 0,-7 8 0,1 3 0,-9 5 0,3 1 0,-4 2 0,-2 4 0,0 4 0,0 8 0,0-6 0,0-1 0,0-4 32,0 4 1,0-1 171,0 2 1,-2 4 278,-4-4 1,3-3 305,-9 3 1,6-6-359,-5 6 1,-3-6 61,-9 6 1,4-6-246,-4 6-239,-4-8 151,8 12 1,-12-14-201,8 4 1,-2-6 106,2-5 1,4 1-348,-4-7 1,4 0-379,1-6 114,1-8 0,2-1 213,3-9 0,4-5-164,8 0 0,6 0-64,0 6 1,9 1 262,3 5 0,-1-3 312,6 9 1,-2-1 105,2 6 0,-4 0 103,4 0 1,-5 8 114,-7 3 0,5 4 315,-5 3 0,-1-1-270,1 0 1,-7 1 184,2-1 0,3 0 605,3 1-577,-4-1-293,7 0 0,-11 0-177,7 1-4,-7-9-262,12 7 0,-7-14-445,9 3 571,-9 5-334,7-8 1,-7 6-443,8-8 0,1 0 332,-1 0 1,0 0-269,1 0 0,-1-2-31,0-4 1,2 2 754,4-8 0,-3 1 0,5-6 0</inkml:trace>
</inkml:ink>
</file>

<file path=ppt/ink/ink2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2:12.2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1 9196,'-10'0'-1640,"2"0"638,8 0 756,0 0 0,-5 2 246,-1 4 0,-2 3 0,2 9 0,-3 6 0,-8 3 0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48:52.9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433 18 7987,'-27'-8'0,"2"6"2635,8-4-1351,0 4-1173,0 2 0,-6 14-2,-1 3 0,1 14-209,6 4 0,-8 3-190,-4 14 0,-3-2-574,-3 13 1,6-5 863,0 5 0,1-7 0,-7 4 0</inkml:trace>
</inkml:ink>
</file>

<file path=ppt/ink/ink2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2:12.3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0 7893,'-2'27'-676,"-4"-4"0,4 2 409,-4-2 0,4 0 296,2-6 1,0 1 379,0-1 0,6-5 1477,0-1-1242,7-7-622,-3 4 69,7-8 0,-3-2-91,3-4 0,-4-11 0,12-10 0</inkml:trace>
</inkml:ink>
</file>

<file path=ppt/ink/ink2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2:18.5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52 8136,'0'-9'741,"0"1"-304,0 8 1189,0 0-587,0-8-70,0 6-596,8-5 0,-4 5 90,7-4 0,-5 4-191,6-4 0,-7 4 302,7 2-302,-1 0 1,7 0 314,-1 0-278,0 8 0,1 0-53,-1 3 0,-2 5-15,-3-5 1,1-1-51,-7 1 1,5-5-66,-5 6-904,8-9 520,-12 13-1834,13-14 1035,-13 5-1611,6-7 843,-8 0 380,0 0 1445,0 8 0,-8 2 0,-2 7 0</inkml:trace>
</inkml:ink>
</file>

<file path=ppt/ink/ink2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2:18.9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16 589 8136,'0'-18'75,"0"1"7,-8 0 1,6-6 145,-4 0 1,6 1 314,6 11 1,-2-4 467,7 3-706,-7-3 1,10 3-75,-9 1 46,9 7-343,-12-4 1,11 10 159,-7 4 0,6-2-91,-7 7 1,1 1 32,-6 5 0,6 6 93,0 0 0,-1 2 66,-5-2 1,0-4-115,0 4 1,0 2 173,0-2 0,0-5-73,0-7-160,0 1 132,0 5-363,0-7 278,0-3-187,0-7 0,6-7 65,0-5 0,5-3-59,-5-3 1,6-5-212,-7 0 1,9-7-4,-3 1 1,-1-4-278,2-1 0,-1-9-23,6-3 1,-3 0-243,3-6 0,-7 4-177,13-10 1045,-8 5 0,10-7 0,-8-1 0</inkml:trace>
</inkml:ink>
</file>

<file path=ppt/ink/ink2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2:19.6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18 8136,'17'-8'857,"0"6"-272,-7-5-189,-2 7 0,-8 2 29,0 3 1,0 5 163,0 7 1,0 1 99,0-1-198,7 0-281,-5 1 1,6 5-97,-8 0 1,0 5-59,0-4 0,0 4-142,0-5 1,0 0 45,0-5 1,-6-1-236,1 0 0,-1-5-238,6-1-388,0-7 250,0 4 348,0-8 1,7 0 6,5 0 1,3-8 31,3-3 1,-1-3 13,0 3 0,1-3 142,-1 8 1,0-5-114,0 5 7,1 0 278,-1 6 1,-2 2-164,-3 4-14,-4 4 1,-8 13-105,0 0 0,-2 6 60,-4-6 1,2 7-227,-7-1 0,-1 4 130,-5 2 0,-6-1 80,0 1 0,1-1 67,11 1 1,-4-2 59,3-5 1,4 3 433,3-8 1,3 6-266,2-6 1,0 6 317,0-6 1,0 2-95,0-2 1,7-4 40,5 4 0,-3-4-175,3-1 0,0-7-70,5 1 0,-6-1-7,1 7 0,-1-7-23,7 1 0,-1-7-119,0 7 130,1 0 1,-1 5 137,0 0 0,-7 6-103,-4 0 0,-5 2 185,-1-2 1,0 4-155,0 8 1,-7-1-49,-5 1 1,-5-1-32,-6 1 0,-4 0-160,-8-1 0,1 1-329,-1-1 0,3-7 223,3-4 1,-8-5-65,8-7 0,-1 3 141,7-9 0,3-1 294,-3-10 0,12-3-164,5-8 1,4-6 120,2-1 1,10-4-160,7 5 1,16-6 47,13 6 0,4 0 137,2 5 1,0 9-100,-1 3 0,1 4 113,0 2 0,-2 8-79,-4 3 1,-5 5-18,-13 1 0,3 6-89,-8 0 1,0 0 13,-5-6 0,-7 6-234,1 1 1,-7-1-491,7-6 0,-8-6-567,2 1 0,-3-6-138,3 5-122,-4-7 715,6 4 794,-16-16 0,-2-9 0,-7-10 0</inkml:trace>
</inkml:ink>
</file>

<file path=ppt/ink/ink2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2:20.5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52 8005,'9'0'1002,"-1"-7"183,-8 5-997,0-6 1,6 10 5,0 4 0,-1 5 638,-5 12-493,8 4 0,-6 10-117,4 3 1,-4-2-43,-2 9 0,-6-3-218,0 2 0,0-2 95,6-4 0,-2-3-72,-3 3 0,3-5-167,-4-6 1,4 1-480,2-7 302,0 1-58,-8-7 558,6-8 163,-13-1 1,7-16-374,-3-3 0,-3-6 42,9-6 0,-7-6-77,6-12 1,1-1 12,5-4 0,0-6-122,0 0 1,7 6 67,5-6 1,9 6-211,2 0 1,8 4 71,-2 7 1,5 8 61,6 4 1,-3 4 147,3 2 1,-3 7-85,-3 4 1,-1 4 237,-4 2 1,2 0-25,-8 0 0,0 0-11,-6 0 0,0 8-302,1 4 138,-9 3 0,-1 2 31,-8 1 0,-2 5-106,-4 0 0,-5 6 48,-12-6 0,-4 7 26,-8-1 0,1 2-12,-1-2 0,-3-4 314,3-8 225,-3 0 0,18-1-91,-3-5 0,12-1 604,5-4-604,4-5 1,4 9 33,4-4 0,-2-2 43,7 7 1,1 1-86,5 5 0,0-5 169,1-1 1,-1-1-95,0 1 0,0 5 35,1-5 0,-7 3-191,1-3 0,-1 3-54,7-9 10,-1 9 1,0-7-73,0 5 1,-5 1-349,0-7 0,-9 2 115,3-2-591,4-4 0,-3 7-192,5-3 0,-2-4-541,-5 4 0,-3-3 412,4 3 1033,4-4 0,-1 14 0,9-7 0</inkml:trace>
</inkml:ink>
</file>

<file path=ppt/ink/ink2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2:20.7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8005,'17'0'698,"-8"0"328,7 0 1,-14 2-119,4 4 0,-5-2 110,-1 7 1,6 1-320,0 5 1,0 0 131,-6 1 0,2-1-362,3 0 1,-3 1-173,4-1 0,-2 0-933,2 0 590,-4 1 1,5-1-2164,-7 0-163,8-7 400,-6 5 1,8-13 1971,-5 4 0,5-4 0,7-2 0</inkml:trace>
</inkml:ink>
</file>

<file path=ppt/ink/ink2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2:20.8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1 8005,'17'7'1369,"-7"3"0,-5 5-457,-10-3 0,-5-2-487,-7-5 0,-1-1-380,1 8 0,-2-7-45,-4 7 0,-4 0 0,-8 5 0</inkml:trace>
</inkml:ink>
</file>

<file path=ppt/ink/ink2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2:21.6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1 208 7947,'0'-17'57,"8"7"0,-5-3 388,9 7-98,-8-7-112,11 11 1,-5-4 100,7 12 0,-5 3-66,-1 9 1,-5 1 113,5 4 0,-7 4-86,2 8 0,2-1 112,-3 1 1,1-1-255,-6 1 1,2-1-119,4 1 0,-4-2-334,4-4 0,-5 1 247,-1-7 1,0 0-130,0-5 1,0-1-280,0 0-248,0-7 500,0-2 394,0-8 0,0-14-260,0-3 0,0-12-140,0 0 0,-1-11 108,-5-6 0,4-4 78,-4-2 0,4 0-97,2 0 0,8 6-28,3 0 0,5 7-221,1-1 1,2 6 136,4 5 0,-3 4 91,3 7 1,2 9 46,-2 3 0,5-2 174,-5 3 1,1-1 114,-7 6 0,0 2-70,0 4-7,1-5 1,-3 15 26,-3-5 1,-5 5 48,-7 1 1,0 0-193,0 1 1,-2 5-116,-3 0 1,-11 2 54,-7-2 1,-8 2-195,3 4 0,3-4 56,2-8 1,3-2 119,3-3 0,6-3 698,-1-3-26,8-4 279,-3 6-617,7-8 0,0 2 28,0 3 1,7-1-2,5 8 0,-3-1 157,3 7 0,-1-1 20,7 0 1,-1 0-81,0 1 1,1-7 141,-1 1 1,2-1-56,4 7 1,-4-7-23,4 1 1,-3-7-322,-3 7 0,-6-8-146,1 2 1,-1 1-335,7-1-966,-1 0 511,0-6 0,-5 6-54,-1-1-2176,-7 1 942,4-6 178,-8 0 1921,0 8 0,0 1 0,0 9 0</inkml:trace>
</inkml:ink>
</file>

<file path=ppt/ink/ink2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2:21.9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7947,'17'0'0,"-5"2"1218,-1 4 0,-5-2-127,5 7 0,-5-5 122,6 5 1,-7-7-604,7 2 0,-6 2 633,5-3-777,1 9-678,5-4-761,0 7 1,-5-2 693,-1-3 1,-7 3-770,2-3 1,-4-3 440,-2 3 1,-2-6 227,-4 5 1,-1 1 295,-5 5 0,2-6 349,5 1 125,3-1 126,-6 7 0,8-1-179,0 0 1,8-7-43,3-4 0,12 1-1535,6-1 1,6 0 1238,5-6 0,4 0 0,8 0 0</inkml:trace>
</inkml:ink>
</file>

<file path=ppt/ink/ink2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2:22.1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0 11474,'0'17'294,"-6"1"-1972,0-1 1678,-15 0 0,2 8 0,-16 2 0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48:53.1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52 7993,'0'-17'6302,"0"-1"-5059,0 9-1140,0 1-248,0 8-880,0 0 1025,8 8 0,-6 9 0,6 10 0</inkml:trace>
</inkml:ink>
</file>

<file path=ppt/ink/ink2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2:22.4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7923,'17'-8'121,"0"6"-703,1-3 310,-1 3 0,0 2 8,1 0 0,-1-6-245,0 0 509,1 0 0,-1 6 0,8 8 0,2 2 0</inkml:trace>
</inkml:ink>
</file>

<file path=ppt/ink/ink2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2:22.7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7922,'10'0'1271,"-2"0"1,-7 0-1429,5 0 1,-2 0-31,8 0 0,-1 0-252,6 0 1,1 2 145,-1 4 1,6-4 158,0 4 0,2-4-43,-2-2 1,-2 0 122,8 0 1,-6 0-5,6 0 1,-8 0 143,2 0 938,-4-8 1158,-1 6-971,-9-6 102,-1 1-505,-8 5-1524,0-6 716,0 0 0,0 7 0,0-7 0</inkml:trace>
</inkml:ink>
</file>

<file path=ppt/ink/ink2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2:23.9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87 7995,'5'-18'1314,"1"1"-1133,0 0 0,-4 7 20,4 5 164,-4-5 420,5 8-104,-7-6 216,0 8-316,8 0 0,-4 8-96,7 4 0,-7 11-78,2 5 0,-4 7-133,-2 5 1,0 5-48,0 6 1,0 1 13,0 0 0,-2-6-107,-4 0 0,2-7-174,-7 1 1,5-3-187,-6-3 0,9-7-60,-3-4 0,4-4-846,2-1 832,0-9 0,0 1-310,0-4 349,0-4 482,0 5 1,0-14-268,0-5 0,-6-3 3,0-3 1,1-5-249,5 0 1,-6-7 174,0 1 1,0-12-300,6-5 0,8-2 106,4 2 0,3-2-68,2 8 0,6-2-4,0 1 0,8 10-51,-2-3 0,4 11 203,1 0 1,-1 5 158,-4 7 0,3-3 130,-3 9 0,-4-1-88,-2 6 1,2 2 403,-2 4-171,0-4-143,-5 13 0,-1-7 95,0 3 1,-2 4-133,-3-3 1,1-2 105,-7 1 1,0 1-147,-6 5 1,0 0-91,0 1 0,-8 1-79,-3 4 0,-7-4 43,-5 4 0,-3 2 27,-9-2 1,0 0 119,1-6 1,-5-5-3,5 0 1,-10-3 43,9 3 1,4-5 191,8-7 1,4 0-26,2 0 0,-1 0 646,1 0-74,7 0-480,3 0 0,9 0-232,3 0 0,5 0 141,7 0 0,3 8 152,3 4 1,4 3-142,7 2 1,1 1 21,-1-1 1,-5 0-61,0 0 0,-2-1-3,2-5 0,1 5-618,-7-5 0,2-1 272,-2 1 0,-3-1-404,3 1 0,-4-3 320,-2-8 1,1 6-1241,-1 0 0,-6-1 44,1-5 1440,-1 0 0,-1 0 0,-2 0 0</inkml:trace>
</inkml:ink>
</file>

<file path=ppt/ink/ink2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2:25.4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17 7883,'0'-9'1176,"8"1"1,-4 8-1028,7 0 0,-5 8 297,5 3 0,-5 12 800,6 6-746,-1-4-108,-1 8 0,0-6 111,-5 7 1,-3-5-349,4 0 1,2-8-254,-3 2 0,1 2-6,-6-2 0,2 0 180,4-5 0,-4-7-647,4 1 1,-5-7-422,-1 7-341,0-8 798,0 3 490,0-7 1,0-9-211,0-9 0,0-1 33,0-10 0,6-1 122,0-11 0,7 5-13,-1-4 0,3 5 103,3 6 1,1-2-22,4 8 1,-4 0 95,4 6 1,-4 7 28,-1 5 131,-1 3 0,0 2-75,1 0 0,-9 2 164,-3 3 0,2 5-82,-3 7 1,1 1-71,-6-1 0,0-6-5,0 1 1,0-1-86,0 7 1,0-1-97,0 0 0,0 1 68,0-1 1,-8-4-33,-3 5 1,-4-9 13,-3 14 1,7-13-10,-1 7-318,1-3 221,-7 3-1003,1-7 592,8 5 491,1-13 0,16-2 0,1-10 0</inkml:trace>
</inkml:ink>
</file>

<file path=ppt/ink/ink2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2:39.21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1 139 8093,'0'-12'7,"0"1"1,0 5 220,0-6 0,0 7 11,0-7 1,0 6 562,0-5 472,0-1-728,0-5 0,0 5 248,0 1 573,0 7-430,0-4-506,7 8 0,-3 2-11,8 4 1,-3 4 164,3 7 1,1 2-140,-7 4 1,5 2 54,-5 4 1,0 2-144,-6-8 0,6 6-122,0-6 0,-1 0 72,-5-6 1,0 0-161,0 1 1,0-1-113,0 0 189,0 1-290,0-1-64,0 0-182,0-7 418,0-3-83,0-7 0,0-1 86,0-5 0,0-4-186,0-7 1,0-6-194,0 0 0,8-6 183,4 6 0,-3-6 36,3 6 1,-1-6 32,6 6 0,1 0-27,-1 6 0,0-1-119,1 1 1,-1 2 77,0 3 1,-1-3-35,-5 3 1,5 5 81,-5 1 1,4-2-656,3 2 1,-7 1-138,1 5 0,-1-6-381,7 0 1,-1 0 445,0 6 1,0 0-792,1 0 1555,-1 0 0,8 8 0,2 2 0</inkml:trace>
</inkml:ink>
</file>

<file path=ppt/ink/ink2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2:41.2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727 174 8012,'0'-10'-1851,"8"2"1743,-6 1 241,13 5-22,-13-14 14,6 14-98,0-13 1,-1 11-11,5-7 0,-3 7 30,-3-2-1,4-4 1,1 7 74,1-9-8,-1 8 0,1-9 128,-1 7-15,-7 0 290,12-1-86,-15 5 402,7-6 179,-8 0-216,0 6-40,0-5-90,0 7-210,0 0 0,-2 7-359,-4 5 1,-1 9-143,-5 2 1,-1 8-149,7-2 1,-5 3 113,5 3 0,-8-1-77,3 1 0,3-6-111,2 0 1,-1-8-453,1 2 206,0-4-108,6-2 371,0-7-32,0-2 307,0-8 0,-2 0-110,-4 0 0,5-2 29,-5-4 1,4 2-55,2-7 0,-2-1 6,-4-5 1,4 5-307,-4 1-424,5-1 256,1-5 153,0 0 0,-6 5 213,0 1 0,-2 5 213,3-6-91,3 8 192,-6-11 1,2 11 214,0-7 27,1 7 369,5-12-357,0 7 1,-2-6 147,-4 3 1,4 2 419,-4 5-129,4 3 49,2-14-104,0 14 152,0-5-708,0 7 0,0 2-77,0 3 1,0 13 199,0 11 1,0 11 114,0 6 1,-5-2-79,-1 2 0,-6-7-101,7 1 1,-3 0-310,2-5 0,4 1-100,-4-12 1,4-1-465,2-6 50,0 0-408,0-7 444,0-3 338,0-7 1,0-7 232,0-5 1,6-5-123,0-6 0,6-4 74,-7-8 1,9-1-111,-3-4 0,-1 1 20,1-7 1,1 2 15,5-2 0,1-2-107,-1 7 0,0 9 110,0 9 1,1 3-36,-1 3 0,-2 6 118,-3-1 0,3 8-108,-3-2 0,-3 6 273,3 6 1,-6 4 90,5 7 1,-7 8 129,2 4 0,-4-2-130,-2 2 1,0-1 3,0 7 0,0-6-58,0 0 1,-6-6-41,0 6 1,-5-8-210,5 2 0,-6-4 131,7-2 0,-7-5-327,6-1 143,1-7 0,3 4 99,-4-8 18,4 0 0,-6-2-1,8-4 1,-2-3-34,-3-9 0,3 1 16,-4 0 0,4 5-410,2 1 268,8-1-12,1 2 1,3 3-62,-1 7 52,-7 0 108,12 0 1,-15 2 98,5 3 0,-4 5-54,-2 7 1,-2 1 139,-4-1 0,-3 2-188,-8 4 1,-6 2 60,-1 4 1,-4 4-299,5-4 0,-8 3 48,2 3 0,-4-1 45,-1 1 0,1 0 133,4-1 1,-3-5 78,3 0 1,4-6-7,2 6 0,4-8 278,1 2 0,1-4 181,0-2 0,-1-1-209,1-5 0,2 5 560,3-5-170,-3-3-154,5 0-212,1-8-345,-7 0 56,14 0 0,-3-8-209,10-4 1,11-9-114,7-2 0,7-6 167,-1 6 1,6 0 332,5 6 1,-3 2-20,3 3 0,-5-1 23,-6 7 0,1 0-21,-7 6 0,6 6 250,-6 0 1,0 7-85,-5-1 1,-9 3 100,-3 2 0,2 6 33,-3 0 0,1 0-91,-6-5 1,0-1-12,0 0 1,0 1 26,0-1-29,-8 0-94,7 0-391,-7-7-53,8-2 0,2-8 154,4 0 0,-3-8-347,9-4 0,5-3 165,6-2 1,0 0 51,-5-1 0,-3 1-377,-4 0 270,5-1 180,-7 1-5,1 7 44,-2-5 41,-8 13 0,-8-6-275,-3 8 0,-11 8 153,-1 4 0,-9 5 83,-3 6 0,1-2 14,-7 8 0,-3-2 90,-2 2 1,2 3-187,-2-3 1,1-2-101,-1 2 0,-4-2 97,4 2 1,-2 1-4,2-7 1,0 1 39,11-7 0,-3-6 3,9 1 1,4-8 6,2 1 1,10-3-42,1-2 87,1 0 0,-1 0-73,0 0 53,9 0-41,-5 0 61,8 0 0,2 0 72,4 0 1,11 2-74,12 4 1,11 4 633,6 7 0,12 0 106,5 1 0,6-1 376,6 0 0,-2 0-509,8 1 1,-8-3 180,2-3 0,0 1-424,-6-7 1,4 5-273,-9-5 1,-11 0-357,-1-6 0,-4 0 297,4 0 1,-8 0-1683,-3 0 0,-5 0 216,-1 0 1491,-1-8 0,1 6 0,0-5 0</inkml:trace>
</inkml:ink>
</file>

<file path=ppt/ink/ink2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2:44.8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69 7926,'-2'-15'1007,"-4"3"0,2-1 571,-7 7-653,7 0-28,-4 6-283,8-7 175,0 5 1,2-6-430,4 8 1,-2 0-332,7 0 0,7 0 9,5 0 1,8 0-129,-3 0 1,-1 0 21,2 0 0,-6 0 50,6 0 0,-8 0-514,2 0 0,-4 0-144,-1 0 272,-1 0 1,-7 2 248,-5 4 0,-3 3 370,-2 9 0,-2-1-37,-3 0 1,-5 6 251,-7 0 0,-1 6-33,1-6 1,-6 2-142,0-2 0,0-2 220,6 8 0,-1-8-88,1 2 1,2-3-242,3-3 0,3-6-93,3 1-365,4 0-365,-6 5-63,8 0 1,2-7 72,4-4 1,5 1 262,12-1 1,4 0-302,8-6 1,-2 0 247,-5 0 1,5 0 280,-4 0 0,-4 0-135,-2 0 273,-4 0 0,-3 2 39,-5 3 1,-5-1 210,-12 8 0,-4-1 70,-7 7 0,-8 7-143,-4 3 0,-11 5 227,-6 2 0,2-7-139,-2 1 1,1 0 318,-1 6 1,4-8-28,7-4 0,7 2 109,-1-2 1,13 0-10,-1-6-561,11 0 1,-1 1-589,7-1 1,2 0 367,3 1 0,7-7-494,11 1 1,2-9 305,4 3 0,5-4-216,1-2 0,-1-8 121,7-3 1,-5-4 26,-1-3 1,-6-5 146,0 0 1,-8 0 29,2 6 1,-10-1 184,-1 1 1,-8-2-94,1-4 0,-3 4 420,-2-4 1,0 1-195,0-1 1,-2 10 325,-3-4 0,1 5-115,-8 1 0,6-3 346,-5 8-174,7-7-46,-11 11-27,13-6-86,-6 8-249,0 0 0,6 2 77,-3 4 0,3 6 121,2 11 1,-2 4-16,-4 7 1,4 3 163,-4 3 1,4 4-229,2 8 1,0 0-108,0 0 0,0-6-954,0 0 0,0-6 504,0 6 1,0-13-1072,0 2 0,0-10 643,0 4 1,0-8-1078,0 2 1890,0-12 0,8 5 0,2-7 0</inkml:trace>
</inkml:ink>
</file>

<file path=ppt/ink/ink2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2:45.2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294 17 7945,'0'-9'985,"0"1"0,8 8 0,3 0-727,5 0 1,1 2 61,0 4 1,8-2-62,4 7 0,-4-5-355,-2 5 1,-4-5-14,-1 6 1,-1-7 1,0 7 0,-5 0 62,-1 5 1,-7 2-160,2 4 1,-12-2 106,-5 8 1,-7 0 7,-5 5 1,-4 1-244,-7 0 1,-1-1 74,1 1 1,-1-1-441,0 1 0,1-2 253,-1-5 0,-5-3-76,-1-7 1,1-1 519,6 0 0,-9-7 0,-1-2 0</inkml:trace>
</inkml:ink>
</file>

<file path=ppt/ink/ink2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2:45.4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 1 7945,'-8'9'0,"6"7"864,-4-5 1,-1 7-285,1 5 1,0-2-181,6 8 0,0-8-10,0 2 0,6 2 144,0-2 0,5 2-417,-5-2 0,5-4 244,-5 4-556,8-4 1,-5-3 207,8-5-2100,-7 5 235,5-14 754,-13 5 1,6-9 239,-8-3 858,0-13 0,0-9 0,0-7 0</inkml:trace>
</inkml:ink>
</file>

<file path=ppt/ink/ink2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2:45.8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1 243 7945,'11'-8'118,"1"-3"0,-7 3 700,7 2-517,0-3 1,5 1 133,0-3 1,6-3-109,0 8 1,8-7-58,-2 1 1,3 3-50,3-3 1,5 3-1,1-3 1,7-1-185,-2 7 0,4-6-40,2 7 1,5-7-66,1 6 0,2-1-81,-3 1 0,-3 4-218,4-4 0,1-2 60,-1 3 0,-6-1 60,-6 6 0,-10 0-46,-1 0 0,-2 0-229,-10 0 724,0 0 13,-6 8 1,-7-5 517,-5 9-120,-3-8 301,-2 11-629,0-5 1,0 7-66,0 0 1,0-5-172,0-1 0,0 1 217,0 5-361,0 1 0,-5-1-11,-1 0 0,0 6 105,6 0 1,-8 8 100,-3-2 1,-5 5-16,-1 7 0,0-5 299,0 5 1,-3 1-67,-3-2 0,2 1-19,-8-7 0,6 1-153,-6-1 0,8-1-13,-2-4 0,-2-4-71,2-8 0,0 0-222,6 1 1,0-9 130,-1-3 0,1 2-324,0-2-262,-1-1 0,-5-5 267,0 0 0,-2-5-828,2-1 0,2-8 489,-8 3 1,6-10-524,-6-2 0,6-8 1210,-5 2 0,-1-4 0,-6-1 0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48:53.9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121 53 7963,'-17'0'-383,"0"0"1,5-2 821,1-4 1,5 4 186,-6-3-167,9-5 1,-7 6 195,4-7-83,4 7-410,-5-4 4,7 8 0,0 8-381,0 3 0,0 10 201,0 2 0,-6 10-2,0 2 1,0-1 48,6 7 0,0 1-150,0-2 1,2-5 102,4-6 0,4-2-115,7 1 1,2-3-277,4-7 1,-4-1 188,4 0 1,4-1-374,2-5 0,4-1 589,1-5 0,1-3 0,0 6 0</inkml:trace>
</inkml:ink>
</file>

<file path=ppt/ink/ink2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2:46.4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8771,'10'0'991,"3"2"-681,-7 3 0,0-1 133,-6 8 1,5-1-38,1 6 0,0 1 96,-6-1 1,0 0-421,0 1 0,0-1 181,0 0-454,0 1 1,0-1 1,0 0 0,-2-5-536,-4-1 454,4-7-208,-5 4 488,7-8 0,0-2-115,0-4 0,0-6-121,0-11 1,7 2 90,5-8 0,3 8-288,2-2 1,8 6 68,4 5 0,2-1 164,-2 7 0,4 0 97,-5 6 0,-1 0-39,2 0 0,-14 8 264,3 4 1,-7-3-114,1 3 0,-5-1 191,-7 7 0,0 5-92,0 0 1,-7 0 20,-5-6 0,-5-2-87,-6-3 1,4 1-131,-4-7 1,3 6 55,3-6-133,0-1 0,5-7 68,1-3 0,7-5-13,-2-7 0,6-1 43,6 1 1,4 2-6,7 3 0,-6 5 207,1 7 1,-1 0 22,7 0-167,-1 0 0,-2 1 410,-3 5 0,-4 4 561,-8 7 1,0 0-248,0 1 1,-2-1 243,-4 0 1,2 6 940,-7 0-1356,-1 0 1,2-5-671,5-1-102,-5 0 109,8 1 0,-6-7-132,8 1 1,2-8-532,4 1 1,-2 3-767,7-2 0,1 1 631,5-1 1,6-4 907,0 4 0,8 3 0,-4 1 0</inkml:trace>
</inkml:ink>
</file>

<file path=ppt/ink/ink2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2:46.7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18 7994,'-10'-8'-534,"1"6"-656,3-3 1089,4 3 1,-7 2 361,3 0 1,4 2 614,-4 3-565,4 13 0,2 3 195,0 8 0,-6 5 224,1 7 1,-7 5-385,6-6 1,-5 0-236,5-5 1,-5 0-258,5-1 0,0-1 171,6-4 1,-2-2-884,-4-4 1,4-10 149,-3 4 0,3-9-1142,2 4 1850,0-9 0,0-4 0,0-17 0,0-7 0,0-9 0,7-1 0,3 1 0</inkml:trace>
</inkml:ink>
</file>

<file path=ppt/ink/ink2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2:47.3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0 122 7976,'33'-21'-701,"-4"3"0,-4-3 488,-8 10 1,2 1 344,4-1 0,-3 5 146,3-6 0,-4 8 327,-2-1 1,6 3-320,0 2 1,0 0-119,-5 0 1,5 0-64,0 0 0,2 6 62,-2-1 0,-2 3-241,8-2 1,-8-2-48,2 7 0,-4-5-108,-2 5 0,1-1-27,-1 2 69,0 3 1,-5-5 114,-1 7 49,-7 0 1,4 0 293,-8 1-225,0-1 1,0 0 122,0 1 1,0-7 39,0 1-149,0-1 1,0 6 35,0 1 1,6-1 62,-1 0-78,1 1 1,-6-1-8,0 0 0,0 1 69,0-1 1,0 2-77,0 4 1,6-4 82,0 4 0,-1-3-63,-5-3 0,0 6-5,0 0 1,0 8 29,0-2 1,0 5-1,0 6 0,0-1 86,0 7 0,0 0-61,0 6 1,0 0 170,0 0 0,-1 7-117,-5 5 0,4-3 178,-4 3 0,2-3-99,-2 3 0,3 1-245,-9-8 1,6 7-26,-5-6 0,7-3-297,-2-9 1,-1-3 314,1-9 1,-6-5 117,6 0 1,-5-14-236,5 3 1,-1-7-4,1 1 0,2-5 8,-8-7 0,7-2-362,-7-3 1,1-5-494,-7-7 1,-1-8 387,-4-4 1,-2-6-191,-4-5 0,-3-4-49,3-8 1,2 6 799,-2 0 0,6 7 0,-6-1 0,8 3 0,-12 3 0,6-1 0</inkml:trace>
</inkml:ink>
</file>

<file path=ppt/ink/ink2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2:48.1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1 7911,'10'0'72,"-3"0"0,-5 0 610,4 0 234,-4 0-687,13 0-34,-5 7 0,5-3-371,-3 8 1,1-7 183,-7 7 0,6-6-453,-7 5 301,9-7 0,-4 9-26,7-7 0,-6 2-14,1-2 0,-6-2-36,5 7 1,-5-5 194,5 5 1,-7-5-51,2 6 0,-4-1 12,-2 6 0,-2 1 4,-4-1 1,-3 6 371,-9 0 0,-5 0 234,0-6 0,-7 7 405,1-1 1,4-6-407,2-6 1,3-1-93,3 2 1,6-5-1284,-1-7 655,8 8-712,-3-6 0,9 6 499,3-8 1,-1-6-183,8 0 0,1-6 107,10 7 0,-4-7-746,4 6 931,-3 1 0,-3 5 260,0 0 701,-7 0-684,-2 7 1,-10 3 616,-4 7 0,-4 1-325,-7-1 0,0 0 404,-1 0-381,-7 1 0,6-3 441,-4-3-685,12 3 1,3-11-436,8 7 0,0-5-158,0 6 1,2-9 296,4 3 1,5 2-44,12-2 1,-4 7-28,4-1 1,2-3-3,-2 3 1,1-3 204,-7 3 0,0 3 184,0-3 4,-7 3 1,-2 3 300,-8-1 1,0 0 161,0 0 1,-8 1-270,-4-1 0,-9 0-13,-2 1 1,0-1-37,6 0 0,0-1-218,-1-5-320,9 4-142,1-5 0,8 7 108,0 1 0,10-7-177,7 1 0,6-7 150,6 7 1,2-8 53,-8 2 0,0 1 130,-6-1 174,0 7 0,-7-3 697,-4 7 1,-8-5 333,-10-1 1,-7 1 804,-16 5 0,-5 1-623,0-1 1,-6 0 278,5 0 1,-3-5-355,9-1 0,5-5-563,12 6 1,1-8 329,0 1-311,7-3-2314,3-2 720,7 8 0,7-6-627,5 4 0,11-6 293,6-6 0,11-4-767,6-7 1,14-8 2100,9-4 0,0-19 0,8-6 0</inkml:trace>
</inkml:ink>
</file>

<file path=ppt/ink/ink2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2:48.9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589 189 7952,'-10'-17'710,"-5"0"199,3-1 1,3 3-457,-3 3 1,6-3 125,-5 4-28,-1-5-248,-5-1 0,5 2-87,1 3 0,5 2 0,-5 5 1,-1 3-178,-5-4 0,0 6 56,-1 6 1,-1 5-365,-4 12 0,-4 6 163,-8 11 0,1 5-31,-1 7 0,1 1 150,-1 5 0,2-4 246,5 3-1,3-5-265,7-6 0,3 2 30,3-7 0,5-1-179,7-5 1,0-3 162,0-3 0,0-2-357,0-4 0,7-6 162,5 1 1,3-1-411,3-5 0,1-5 149,4-1 1,4-4-30,7-2 1,1-2 134,0-4 1,-1-5 108,1-12 1,-1 3 174,1-3 1,-6 2-100,0-2 0,-8 10 496,2-5 0,-10 7-239,-1-1 1,-6 5 1214,5 7-428,-7 0-3,4-8-194,-8 6-255,0-6 1,1 10-254,5 4-14,-4-4 1,6 13-142,-8-3 1,0 5 78,0 6 0,0-3 60,0 3 0,0 2-82,0-2 1,-6 5-12,0-5 1,1 6-127,5-6 0,-6 2-201,0-2 0,0-3-501,6 3 1,0-10 8,0-1-25,0-1 0,0 1-239,0-1 40,0-7 537,0 4 1,0-10 138,0-4 1,0-4-2,0-7 0,0-8 296,0-4 0,-2-3 0,-3-3 0,-5 1 0,-7-1 0,-1 6 0,1 0 0,0 8 0,0-2 0,-1-2 0,1 2 0,5 2 167,1 9 0,1-3 438,-1 4 0,1 1 1025,4-2 967,4 9-525,-5-5-948,7 8-943,0 0-191,7 0 1,11 0-62,11 0 0,3 0-276,3 0 0,9 0-676,8 0 1,9 0 1022,14 0 0,4 0 0,8 0 0</inkml:trace>
</inkml:ink>
</file>

<file path=ppt/ink/ink2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2:49.2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7945,'0'-10'2152,"0"3"-2186,7 7 1,-3 0 1387,8 0 1,-7 5-516,7 1 0,-6 6 158,5-6-1006,-7 7 0,9-9-386,-7 7 1,6-5-196,-7 6 1,3-7 449,-2 7 0,-4-1-1415,4 7 0,-4 1 1555,-2 4 0,-16 4 0,-3 8 0</inkml:trace>
</inkml:ink>
</file>

<file path=ppt/ink/ink2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2:49.7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1 7945,'-17'17'0,"0"-1"1005,0-5 0,1 4-465,5-3 0,1 1-365,4-1 396,4 3 1,-7-11 464,3 8 1,4-7-41,-4 7-427,-3-8-1070,7 11 108,-6-5 0,6 5-319,-4-3 1,4-3 226,-3-3 1,3-2-503,2 7 0,2-7 423,3 2 0,-1-4-29,8-2 0,-1 0 362,7 0 1,-1 0-5,0 0 0,2 0 291,5 0 1,-5-8-103,4-3 0,2-3 338,-2 3-129,0-5 90,2 7 0,-6-3 315,4 1 0,-2 7 73,2-2-257,-3 4 0,5 2 311,-8 0 1,-6 0 264,1 0-116,-1 8-576,7 2 1,-3 1-569,-3 1 1,3-9-84,-4 3 1,7-2-380,5 2 0,4-4 369,7 3 0,-1-5-210,-4-5 1,3 3-184,-3-4 27,-4 4 2319,0 2-1025,-7 0 1337,-9 0 1,-3 0 717,-12 0-1594,-3 0 0,-9 0-406,1 0 1,0 0 56,-1 0 0,7 0-1098,-1 0 1,7 0 274,-7 0-1834,8-8 1,-2-1 1069,12-8 1,6 3 939,11-3 0,11-4 0,11-14 0</inkml:trace>
</inkml:ink>
</file>

<file path=ppt/ink/ink2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2:51.0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157 104 8045,'0'-9'2025,"7"-7"0,3 12-1466,7-7 1,0 5-88,1-5 1,7 5-114,4-6 1,3 7-95,3-7 0,-6 8-187,-1-2 0,-1 4-209,2 2 1,-4 2-13,-8 4 0,-5 6-231,-1 11 1,-9-2 165,-2 8 0,-9 5-135,-14 7 0,-4 5 162,-8-6 0,1 6-5,-1-5 1,-5-1 662,-1-6 1,3-1-74,9-4 1,4-4 75,8-8 1,5 1-411,1-1-472,7 0 0,-4-5-4,8-1 1,8-7 218,3 2 1,13-4-443,4-2 0,13-6 222,5 0 1,4-7-153,2 1 0,-8 5 194,-4 1 1,-11 4 342,-6 2 1,-4 0 187,-1 0 258,-9 0 0,-3 2-169,-12 4 0,-3 3 217,-9 8 1,-9 1 174,-7-1 0,-7 6-215,-5 0 1,-9 2-178,3-2 1,-2-4-3,8 4 0,4-1-210,7 1 1,2-4-80,4 4 0,6-4-412,12-2 0,-3 1 308,9-1 1,-1 0-59,6 1 1,10-1 51,7 0 1,8 0 94,9 1 0,9-7 403,3 1 1,6-8-171,5 1 1,-3-3-185,4-2 1,-6-7-14,-6-5 1,-4 3-127,-7-3 0,-7 2 59,1-1 0,-13-5-311,1 5 0,-11 1 31,-1-1 1,-3-1 103,-2-5 0,-9 0-283,-9-1 1,1-5 209,-6 0 1,-2-2 263,2 2 0,-6 4-33,6-4 1,0 4 185,6 1 0,5 1 66,1 0 1,7 5 770,-2 1-37,4 7-330,2-11 134,0 13-153,0-6-571,0 8 1,0 2 243,0 4 1,-2 11 2,-3 12 1,1 5 144,-8 7 1,1 9 376,-7 7 0,1 9-83,0-3 1,-1-1-218,1 1 1,2-7-916,3 1 0,-1-3 98,7-2 1,-5-8-230,5-3 1,0-7-78,6-5 1,0-4-2333,0-8 1908,0-7 0,8-2 548,3-8 0,7-10-165,5-7 1,5-8 728,13-10 0,-5-15 0,7-4 0</inkml:trace>
</inkml:ink>
</file>

<file path=ppt/ink/ink2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2:51.3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1 104 8013,'11'-5'300,"1"-1"0,-1-8 457,7 3 1,1 1-102,4-1 0,4 1-228,7-1 0,1-3 90,0 8 1,-1 1-148,1 5 1,-3 0-18,-3 0 0,2 0-30,-8 0 1,0 7 38,-6 5 1,-5 3-77,-1 2 1,-7 6 89,2 1 1,-6 4-269,-6-5 0,0 8-164,-11-2-1,2 4-1177,-14 1 1,0 1 686,-5-1 0,-3 1-1428,-3 0 1974,-4 7 0,-16-6 0,-2 7 0</inkml:trace>
</inkml:ink>
</file>

<file path=ppt/ink/ink2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2:51.4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0 8013,'-17'8'0,"5"-6"649,1 4 0,7 3 910,-2 3 0,-2-2-520,2 1-815,1 1 0,7 5 110,3 0 1,-3 0 174,4 1 0,2-1-1196,-2 0 1,7 1 472,-1-1 0,3 0-379,2 1 1,0-3-1071,1-4-1605,-1 5 3268,0-7 0,1 1 0,-1-2 0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48:54.2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8006,'10'-8'2620,"-2"6"-2653,-1-5 7,-5 7 1,8 0 1054,-4 0 0,-3 1-425,9 5 1,-2-2-137,1 8 1,5-1-94,-5 6 0,2-5-667,-1-1 1,3 1 53,-3 5 0,1 1-153,-1-1 0,1 0-192,-7 0 0,6-5-654,-7 0 0,3-7-57,-2 7 0,-2-8 1294,7 1 0,-7-3 0,4-2 0</inkml:trace>
</inkml:ink>
</file>

<file path=ppt/ink/ink2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2:52.1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1 278 8013,'9'-25'489,"5"5"160,-8-3 1,7 4-123,-1 2 1,5 0 26,6-1 1,10 1-432,7 0 1,8-1 76,-2 1 0,12 0-153,5-1 1,10 3 120,2 4 0,2 3-297,-2 8 1,-6 0-48,0 0 0,-3 2-242,-15 4 0,-1 5 220,-9 12 1,-12-2-45,-1 8 0,-6-6 344,-5 6 0,-8-6-105,-3 6 1,-4-2 611,-2 2 0,0 3-272,0-3 0,-2-2 243,-4 2 0,-3-8-285,-8 2 1,-1 2-132,1-2 0,-6 0-91,0-6 0,-8 1-315,2-1 0,-3-2-90,-3-3 0,-5 1 199,-1-7 0,1 6-840,5-7 0,-5 1 384,0-6 0,-1-6-404,7 1 1,-1-11 409,1-1 0,7-8 138,4-10 1,0-5 195,5 0 0,-1-6 230,13 5 0,1-3 55,5 9 0,0-3-123,0 9 0,0 4 405,0 2 1,0 10-111,0 1 1303,7 8-846,-5-3 0,6 9 158,-8 3 1,0 1-302,0 11 0,-2-7-29,-4 13 1,4-8-271,-4 8 0,-1-3 33,1-3 0,-2 0-552,3 1 1,3-1 261,-4 0 0,4-5-951,2-1 0,0-5-568,0 6 680,0-9 1,10 5 345,7-8 0,4-8 100,14-3 1,-5-5 215,11-1 1,1 0 210,-2 0 0,-7 5 0,-10 1 0,-4 7 0,-1-2 1022,-9 4-292,-1 2 0,-18 8 671,-7 3 1,-2-1-716,-10 1 0,0 1-115,-6 5 1,-5 0-41,0 1 0,1-1-157,11 0 1,3 1-489,7-1 0,3 0 151,3 1 0,-1-7-1362,7 1 525,0-1-124,6 6 773,0 1 1,2-1 254,4 0 574,-4 1 0,6-1-378,-8 0 1,0-5 1014,0-1 0,0-5-511,0 5 0,0-5-330,0 6 1,0-6-825,0 5 0,9-5-832,9 5 0,32-7 1182,24 2 0,-15-8 0,4-2 0,8-1 0,0 1 0</inkml:trace>
</inkml:ink>
</file>

<file path=ppt/ink/ink2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2:53.5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70 8110,'10'-8'114,"-2"-1"-114,-8-9 1487,0 9-153,0 1 15,0 8 542,0 0-1293,7-8-327,-5 7 1,8-7 113,-4 8-207,-4 0 1,11 2-118,-7 4 1,5-3 139,-5 9 0,2-6-117,-3 5 1,-3 1 50,4 5 1,-4 2-187,-2 4 0,0-3-74,0 3 1,0-4-26,0-2 0,0 0-215,0 1 0,0-1-461,0 0 1,0-5-2146,0-1 2971,0 1 0,15 5 0,5 0 0</inkml:trace>
</inkml:ink>
</file>

<file path=ppt/ink/ink2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2:54.1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1 156 8064,'0'-10'3284,"0"3"-2417,0 7 127,0 7-654,0 3 0,2 5-221,4-3 0,-5 3-128,5-3 1,-2-3-336,2 3 1,-2-8-697,7 2 1,3 1 540,9-1 1,4-2-122,7-10 0,8-5 126,5-12 1,10-6-195,7-12 1,1 11 402,-2-5 1,-3 8 394,-8 4 0,-8 2 65,-4 15 0,-3 0 708,-3 6-270,-7 0 1,-4 8-27,-11 4 0,-4 3 3,-8 2 1,-8 8-121,-4 4 0,-5 4-342,-6 1 1,-6 3-130,-11 3 1,1-1-805,-7 7 1,4-6 327,-10 6 179,-4 0 1,-13 6-1,0 0 1</inkml:trace>
</inkml:ink>
</file>

<file path=ppt/ink/ink2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2:54.4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1 381 8064,'0'11'501,"0"1"-941,0-8 306,0 3 0,7-1 914,5 0 1,3 0-250,3-6 1,8-2-60,9-4 1,9-5-278,14-12 1,-2 1-173,7-6 1,0-1 149,7-6 0,-7 6-97,0 1 1,-7 4-250,2-4 0,-10 6 141,-2-1 0,-10 10-662,-1 1 1,-2 3 120,-10-3 1,-6-1-158,-5 7 1,-9-2 233,3 3 1,-6 1 15,-6-8 0,-11 8 480,-12-1 0,-11-5 0,-4 0 0</inkml:trace>
</inkml:ink>
</file>

<file path=ppt/ink/ink2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2:55.8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69 173 8064,'-17'6'279,"0"0"172,7 7 1,-3-3-409,7 7 0,0 0 43,6 1 0,2-1 329,4 0 1,-2 6-113,7 0 1,-5 8 145,5-2 0,-7 3-229,2 3 0,2-2-221,-2-4 1,-1 7 72,-5-7 0,0 7-145,0-7 0,6 2-494,0-2 0,0-4 130,-6-8-98,0 0 0,0-5-151,0-1-15,0-7 123,0 4 393,0-16 1,5-7-21,1-8 1,6-2 12,-7 2 0,7 2 25,-6-8 0,5 0 13,-5-6 1,6 7 153,-7-1 0,7 0 0,-6-6 0,1 1 0,-1-1 0,-4 1 0,4-1 0,-2 0 0,1 1 0,-1 1 29,8 4 0,-8 2-33,1 4 1,3 10 1149,-2-4-411,0 3 418,1-3-330,-5 7-354,13 3 0,-5 9-89,7 3 1,-1 7-68,-5 11 1,5-2-18,-5 8 0,3 2 15,-3 9 0,-1-4-277,-4 5 1,-5 1 69,5-2 1,-4 3-333,-2-3 1,-2-3 181,-4 3 0,5-9-500,-5-3 1,2-8-108,-2-3-5,4 0 452,-5-15 1,5 6 177,-4-8 35,4 0 0,-6-8-94,8-3 1,-2-3 158,-3 3 1,3-5-51,-4 5 38,4 3 0,2-2 70,0 5 144,0 3-175,0-6 247,0 8-231,0 0-5,0 8-91,0-6 1,-2 5 95,-4-7-139,4 8 108,-5-6 1,5 6 53,-4-8 2,4 0 230,-6 0-300,1 0 71,5 7-11,-14-5 23,14 6-114,-5-8 13,7 0-42,0 0-87,0-8 1,0-1-225,0-9 0,2-1-68,3-4 1,5-4 140,7-7 0,1 5-216,-1 0 1,0 6 106,1-6 1,-1 8 61,0-2 1,0 4-7,1 1 1,-1 7 77,0-1 0,1 8 18,-1-1 1,0-3 87,0 2 1,-5 1-14,0 5 1,-3-2-70,3-4 1,3 4 129,-3-4 0,-3 4-46,3 2 1,-7-2 117,7-3 1,-6 3-91,5-4 0,-5 2-19,6-2 1,-7 2-38,7-7 1,-6 5 8,5-5 0,-5-1 114,5-5 0,1-1 0,5 1 0,-1 0 0,-5 0 0,5-1 0,-5 1 0,3 5 0,-3 1 0,-1 1 426,-5-1 583,-3 3-133,6 8 286,-8 0 73,0 0 0,0 10-1005,0 7 0,-8 0 50,-3 6 0,1 2-113,-1-2 0,7 6-130,-2-6 0,-2 0 101,3-5-321,-1-1-38,6 0 119,0 1-1005,0-9 495,0-1 224,8-8 0,1-6 136,8 0 0,-5-5 249,0 5 1,-7-2-85,7 3 359,-8 3-156,11-6 0,-13 6-53,4-4 325,3 4-138,-7-5-80,6 7 0,-6 0-69,4 0 0,-4 2 94,3 3 1,-3-1-72,-2 8 0,0-1 103,0 7 1,-2 1-20,-3 4 1,1 4-75,-8 7 0,1 1 50,-7-1 1,1 1-37,0 0 1,-1-1-121,1 1 0,6-8-57,-1-4 1,6-4-182,-5-2 0,7-5 136,-2-1 0,2-7-313,-1 2-564,3-4 408,-6-2-489,8 0 339,0-8 186,8-1 336,1-9 516,9 9-315,-1 1 227,-8 8 775,-1 0-427,-8 0-199,0 8 1,0-5 179,0 9-242,0-8 1,-2 9 174,-4-7 252,5 0-226,-7-6-129,8 8-345,0-7 99,0 15 1,8-14 95,3 4 0,4 1-59,3-1 0,-1 0-229,0-6 0,1 0-43,-1 0 1,6 0-22,0 0 1,0 0-302,-6 0 1,-5 0-1485,-1 0 283,1-8 1,0 6-183,-1-4 1770,-7 4 0,4 10 0,-8 2 0</inkml:trace>
</inkml:ink>
</file>

<file path=ppt/ink/ink2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2:56.0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259 1 11283,'0'9'439,"0"1"-396,0-4 1,-1 3-292,-5 9 1,-4-1-688,-7 0 1,-8 1 515,-4-1 0,2 0-440,-2 0 0,6-7 4,-6-4 855,16-4 0,-18-2 0,12 0 0</inkml:trace>
</inkml:ink>
</file>

<file path=ppt/ink/ink2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2:56.2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0 139 7827,'0'-29'0,"0"0"324,0 8 0,6-4 91,0 8 1,1 7 67,-1 4 1,-2 4-62,8 2 0,-1 0 111,6 0 1,6 8 140,0 3 0,6 7-243,-6 5 0,8-2-139,-2 8 0,-2 0-67,2 5 0,-1-1-274,7-4 1,-6 3-468,0-3 1,-2-2-584,1 2 1,3-8 408,-8 2 690,0 4 0,2-8 0,2 6 0</inkml:trace>
</inkml:ink>
</file>

<file path=ppt/ink/ink2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2:56.6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87 7940,'18'-10'1928,"-1"4"1,8-1-1497,4 1 0,3-2-212,3 2 1,-1 3 18,1-9 1,-6 6 8,0-5 1,-6 7-1099,6-2-129,-8 4-709,4 2 373,-8 0-849,-7 0 2164,-3 8 0,-22 9 0,-4 10 0</inkml:trace>
</inkml:ink>
</file>

<file path=ppt/ink/ink2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2:57.2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312 1 7940,'0'17'545,"0"1"-459,0-1 1,-6 2 195,0 4 1,0-4 158,6 4 1,0-1-100,0 1 1,-1 3 279,-5 9 0,2 0-170,-8-1 1,1 1-327,-6-1 0,-1 7-213,1-1 1,0 6-264,-1-5 0,7-1 148,-1-6 0,9-7-138,-3-4 0,-2-3-1219,2-3 579,1 0-167,5-7 302,0-2 716,-8-8 0,4-8 23,-8-4 1,7-3 40,-7-2 1,6-3-22,-5-3 0,5 4 139,-5-4 1,5 4 887,-6 2-719,8-1 1,-5 1 592,3 0 0,4 5-326,-4 1 1,4 5 144,2-6 1,8 1-294,4-6 0,11-1-296,6 1 0,5 0 60,7-1 0,5 1-66,11 0 0,-3 0-553,4-1 1,1 7 297,-1-1 1,-2 8-333,-10-1 0,2 3 204,-8 2 0,-1 5-39,-11 1 0,-3 8 100,-7-3 1,-3 5 66,-3 1 1,-5 6 162,-7 0 1,0 2 260,0-2 0,-2 2 624,-3 4 1,-3 3-422,-4-3 0,-3 2 722,3-2 1,5-4-446,1-8 1,-2 0 476,3 1-757,-1-1 0,8-6-185,3 1 1,-1-8-100,8 2 0,-1-4-131,7-2 0,-1-2-381,0-4 0,1-4 196,-1-7-479,0 0 1,-2-1 293,-3 1 1,1 0-29,-7-1 0,0 7 117,-6-1 1,0 1 59,0-6 0,-8 5 36,-3 1 0,-3 5 152,3-6 0,-5 8-1245,5-1 881,-4 3 1,-1 4-1269,5 3 1672,3 5 0,16 7 0,1 1 0</inkml:trace>
</inkml:ink>
</file>

<file path=ppt/ink/ink2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2:57.50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7923,'17'10'502,"1"-4"1,-1 1 0,0 1 1,1 2 0,5-5-40,0 7 0,0-8 44,-6 1 1,0 3-531,1-2 0,-7 2-453,1-3 0,-3-1-875,3 8 0,-3-6 232,-3 5 1118,-4 1 0,-2 5 0,-10 0 0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48:54.5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171 52 9909,'0'-11'-409,"0"-1"1351,0 8 0,0-5 47,0 3-330,0 4-1871,0-6 875,0 8 1,6 8 55,0 4 0,0 5 281,-6 6 1,0 6 16,0 11 0,0 4 226,0 8 1,0 8-166,0 3 1,-8 4-216,-4 3 0,-3 4 27,-2 1 0,-1-2-351,1-9 0,0-6 226,0-12 0,5-4 39,0-8 1,7-9-5,-7-7 157,8-1 0,-5-15-109,3 4-4,4-4 0,-4-4-357,12-4 1,9-9 124,8-8 0,6-8 388,-6 2 0,8-4 0,-4-1 0</inkml:trace>
</inkml:ink>
</file>

<file path=ppt/ink/ink2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2:57.88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 7923,'0'17'1934,"-6"-6"-1354,0 1 1,1-6-543,5 5 0,0-5 102,0 5-63,0-7 308,0 12 380,7-14-635,-5 13-330,6-13 21,-8 6 1,2-8-45,4 0 182,-4 0 1,7 0-356,-3 0 1,4 0-758,7 0 0,0 0 663,0 0 1,8-6 211,4 0 0,2-2 168,-2 3 0,3 1 215,-3-8 1,2 8 68,-2-1 1,2-3-98,-8 2 1,5 0 531,-4 6 1,-1-5-39,-6-1 0,0 0 906,0 6-362,1 0 214,-1 0-251,-7 0 99,-3 0-299,-7 0-315,0 0-1164,8 0-622,-6 0 229,6 0-140,-1 0 0,3 0 27,7 0 1,-5 0 524,-1 0 0,-5 0-412,6 0 242,-9 0-98,5 0 850,-8 0 0,8-8 0,1-1 0</inkml:trace>
</inkml:ink>
</file>

<file path=ppt/ink/ink2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2:59.3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173 295 7902,'-9'-8'-417,"1"-2"0,8-1 452,0-1 1,0 7 288,0-7 118,0 8-62,0-11 0,2 13 127,4-4 246,-4-3 34,5 7-160,-7-6-338,0 8 0,2 0 174,4 0-78,-4 0-119,6 8-294,-8 1 27,0 9-388,0-1 186,0 0 0,0-5 96,0-1 0,-6-5 41,0 5 40,-7-7 0,3 6 197,-7-4 1,0-4-42,-1 3 1,7-3 289,-1-2-136,1 8 311,-7-6-309,1 6-32,8-8-174,-7 0 182,14 0-600,-5-8-34,7-2-56,0-7 366,0 7 44,0-5 42,0 13-53,0-13 1,0 11-39,0-8 43,0 9-167,0-13 140,0 14-18,0-13 10,0 13-31,0-6 64,0 1 1,1 5-10,5-4 0,-2-2-149,8 2 0,-7-5 94,7 5 0,-1-5-83,7 5 0,-1-8 35,0 3 1,1 1 35,-1-1 0,0 5 14,0-6 0,7 9-17,-1-3 1,0-2 29,-6 2 0,2-1-11,4 1 0,-4 4 164,5-4 0,-11 4-86,-2 2 1,1 0 226,5 0 1,-5 0 43,-1 0 1,-1 2 34,1 4 0,5 4-4,-5 7 0,-1 2 141,2 4 0,-9-2-204,3 8 1,2-6-34,-2 6 1,-1-6-318,-5 6 0,0-8 84,0 2 1,0-4-319,0-1 1,0-1 203,0 0 1,0-5 117,0-1 1,-7-7 166,-5 2 1,-3-4 223,-3-2 1,1 0 5,0 0 1,0 0-80,-1 0 0,1-6 303,0 0 1,1-7 250,5 1-710,-5-3 0,9-2-133,-5-1 0,5 1-347,7 0 0,1-1 88,5 1 1,6 0-193,11 0 0,-2-6-839,8-1 1,-2-4 528,1 5 0,3 0-542,-8 5 1,6 1 655,-6 0 1,0 1 648,-5 5 0,-1-5 0,0 7 0</inkml:trace>
</inkml:ink>
</file>

<file path=ppt/ink/ink2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3:00.3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87 8856,'0'-10'2923,"0"1"-1749,0 3 477,0 4-1224,8-13 0,1 7-216,9-3 1,-1 1-79,0 4 0,1 4-199,-1-3 1,2 3 25,4 2 0,-4 0 144,4 0 0,-2 3-433,3 9 1,-5 1 92,4 16 1,-10-4 27,-1 10 1,-8-4 240,1 9 0,-3-4 252,-2-1 1,0 0-157,0-1 1,-5 1 122,-1-1 1,-6-5-237,7 0 1,-9-6 118,3 6 1,1-8-864,-2 2 1,9-9 27,-3-3-2745,-4 1 1818,8-3 1627,-13 7 0,13-15 0,-6 7 0</inkml:trace>
</inkml:ink>
</file>

<file path=ppt/ink/ink2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3:00.5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7933,'8'-10'1231,"3"5"0,4 3-1242,3 2-68,-1 0 0,4 2 1238,-4 3 1,5-1-471,-11 8 0,-1-3-115,1 3 1,-5 3-310,6-3 0,-7 1-353,7-1 1,-6 3 45,5-3 0,-7 3-214,2 2 1,1-5-1237,-1-1 1,0 1 30,-6 5 1461,8 1 0,-14 7 0,4 1 0</inkml:trace>
</inkml:ink>
</file>

<file path=ppt/ink/ink2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3:00.80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275 1 7933,'-25'10'812,"-4"-5"1,4-1-397,2 2 0,-2-2-232,2 7 1,0-7 166,6 2 0,2 4 196,3 1 1,-3 4 2,3 3 1,4 1-189,3 4 1,-3-2 220,2 8 0,2 0-154,10 5 1,0 1 17,11 0 0,-1-1-220,12 1 1,1-3-148,6-3 0,5-4-138,0-8 0,9-1-348,-3-5 0,4-3-1090,1-8 1,1-2 731,0-4 1,-8-3-705,-3-9 1,1-5 118,-2 0 1349,1-7 0,-7 3 0,1-8 0</inkml:trace>
</inkml:ink>
</file>

<file path=ppt/ink/ink2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3:01.1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35 7974,'-14'10'1341,"-3"-5"1678,3-3-3234,7 6-98,7-6 0,2 8 527,3-5 1,-1-3 755,8 4 0,5-4-960,6-2 1,8 0 8,-2 0 1,11-8-681,6-3 0,-2-3 299,2 3 1,-11-3-6,5 8 0,-13-5-315,8 5-147,-12 0 150,2 6 232,-16 0 904,-1 0-342,-8 0 1042,0 0-1188,-8 0 0,5 6-292,-9 0 0,6 5-17,-5-5 1,-1 10-466,-5 1 1,-8 2 804,-4 10 0,-11 0 0,-4 5 0</inkml:trace>
</inkml:ink>
</file>

<file path=ppt/ink/ink2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3:01.8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139 762 7974,'-25'17'455,"6"-2"137,-4-3 1,3 1-123,3-7 1,6 2 644,-1-3-239,8-3-337,-3 6-459,7-8 0,7-2 105,5-4 1,3 3-510,2-9 1,8 6-64,4-5 1,2 1-390,-2-1 1,2-3 332,-8 8 1,0 1-83,-6 5 0,-5 0-135,-1 0 374,-7 7 1,2 9 632,-12 7 1,-6 6-260,-11-6 1,-2 7 636,-4-1 0,-1-4-66,7-2 1,2 2 1023,9-2-1400,-3 0 0,13-5-318,-4-1-215,4-8 0,4 5 236,4-8 0,-2-1-457,7-5 0,1 2 189,5 4 1,0-4-221,1 4 289,-1-4 361,0 5 1,-7-3 171,-5 8 1,-3-6 510,-2 5 0,0 1-33,0 5 0,0-6-284,0 1 1,-5-6 755,-1 5-897,0-7 1,6 6-818,0-5 176,0-3 0,0 4-349,0-12 0,8 1 2,3-13 0,5 3 255,1-14 0,2-2-875,4-9 1,-4-6 526,5-12 1,-5 3-103,-2-9 1,-7-1 358,-5-10 0,-3 2 186,-2-8 0,0 8 262,0-2 0,-2 12 228,-3 5 0,1 6-21,-8 6 1,8 6-233,-1 11 1,1-2 476,-2 8 1,4 0 162,-4 6 59,4 0-165,2-1 62,0 9-199,0-7-63,0 14 152,0-5-185,0 7 327,0 0-568,8 0 0,2 7-56,7 5 0,0 3 73,1 3 0,1 8-169,4 9 0,-2 2 134,8 9 0,0 7-43,5 11 1,3-1 141,3 6 0,-1 4-408,7 14 1,-8-1 622,2 1 1,-1-6-99,1-1 0,-9-5-161,4 6 1,-7 0-174,1 5 1,-4-9-334,-8-8 1,1-13 213,-1-10 1,-2-8-105,-3 3 1,1-11-123,-7-1 1,2-13-188,-2 1 72,-4-11 1,5-1 288,-7-10 1,0-5-448,0-7 1,0-8 106,0-4 615,0-4 0,-7-9 0,-3-2 0</inkml:trace>
</inkml:ink>
</file>

<file path=ppt/ink/ink2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3:02.0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226 1 12938,'-12'0'1007,"0"0"1,7 0-95,-7 0 0,3 2-2391,-3 3 1235,-11-3 1,6 12-3384,-12-9 3626,-4 1 0,6-6 0,-7 0 0</inkml:trace>
</inkml:ink>
</file>

<file path=ppt/ink/ink2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3:02.2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53 7928,'0'-18'0,"-2"7"2679,-4-1-1284,4 9-986,-5-5 1,7 10 117,0 4 1,5-3 354,1 9 1,2 5-1120,-2 6 0,-3 8 198,9-2 0,-3 2-1880,3-3 1,3 5 315,-3-4 1603,-4 4 0,-1 1 0,-7 1 0</inkml:trace>
</inkml:ink>
</file>

<file path=ppt/ink/ink2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3:02.7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18 277 7999,'-2'-9'348,"-3"3"478,3 4 730,-6 2-537,8 0-633,0 0 1,10 0-389,7 0 1,2-6-72,10 1 1,0-7-279,5 6 1,-1-7 2,-4 1 1,3-3-402,-3-2 1,-4 1 145,-2 5 0,-3-5 165,-3 5 0,-8-4-31,-3-3 0,-4 7 295,-2-1 1,-2 1 201,-4-7 0,-3 7 77,-8-1 1,-1 8 322,1-1 1,0 3 63,-1 2 1,1 0-220,0 0 0,5 2 550,1 3 0,5 7-263,-6 11 0,9-4-43,-3 4 1,6 2-226,6-2 1,3 6-252,8-6 0,3 6-61,3-6 0,0 0-215,11-6 0,-1-5-327,13 0 0,-2-9 127,2 3 435,12-4 0,-12-17 0,14-5 0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48:54.7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0 8006,'17'0'455,"0"0"1,3 8 668,3 3 0,-4 5-433,4 1 0,-4 8 159,-2 4 0,-5 0-278,-1 5 1,-7-3-178,2 9 0,-6 4-505,-6 3 1,-3 3-503,-9 1 0,-7 3-1845,-3 4 2236,-5-4 1,-9 5-1,-3-7 1</inkml:trace>
</inkml:ink>
</file>

<file path=ppt/ink/ink2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3:05.1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174 0 10319,'-6'19'401,"0"5"0,-7-5-129,1 4 1,-3 2-118,-2-2 1,-1 2-923,1-2 0,0-6 767,-1 0 0,1 1 0,0-9 0</inkml:trace>
</inkml:ink>
</file>

<file path=ppt/ink/ink2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3:05.8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0 104 8009,'0'-10'1691,"0"-5"0,8 13-1028,4-4 0,5-1-257,6 1 1,-2 0-78,8 6 0,2-2 80,9-3 1,-2 3-412,9-4 1,-1 2 98,6-2 0,1 4-350,5-3 1,-10-3 215,4 2 0,-10 0-679,4 6 0,-13 0 198,2 0 0,-12 0-578,0 0-90,-4 0 433,-2 0 0,-9 2 250,-8 4 0,-8-2-291,-9 7 794,-8 1 0,-10 5 0,-9 0 0</inkml:trace>
</inkml:ink>
</file>

<file path=ppt/ink/ink2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3:06.0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 8009,'-10'0'1533,"2"0"-958,8 0-194,0 0 75,8 0 0,0 3 31,3 9 1,5 1-142,-5 16 0,-3 0-119,-2 6 1,1-7-118,-1 1 1,0 0-160,-6 6 1,0-1-238,0 1 0,0-6-101,0 0 0,6-3-558,-1 3 1,1-4 273,-6-7 0,0-7-1415,0 1 1170,0-9 916,0 5 0,-8-23 0,-1-4 0</inkml:trace>
</inkml:ink>
</file>

<file path=ppt/ink/ink2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3:06.8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1277 18 8009,'11'-6'392,"1"0"-322,-9 1 1,7 12 149,-4 5 1,-4 9 209,4 2 1,1 10-82,-1 1 1,6 9 55,-7 9 1,7 5-132,-6 1 1,-1 1-223,-5-1 0,0-4 23,0 3 1,0-3-261,0-2 0,-2 0 153,-3 0 1,-5-2-137,-7-4 1,-1-4-583,1-7 1,0-3 318,0-3 0,-1-6-102,1-11 0,0 1 259,-1-7 0,1 0 236,0-6 0,0-10-64,-1-7 0,1-2 244,0-10 1,5 6-58,1-6 1,7 2-33,-2-2 1,4-1 174,2 7 1,6-1-38,0 7 0,7 2-96,-1 3 0,3-1 40,2 7 1,1 0 152,-1 6 1,-6 0-88,1 0 0,-6 0 98,5 0 0,-5 2-135,5 4 1,-7-2-9,2 7 0,-4 1-203,-2 5 0,-2-5 148,-4-1 1,2 1-270,-7 5 1,1 0 8,-1 1 1,-5-7-129,5 1 355,3-8 87,-7 11-278,13-13 121,-6 6 0,16-8 77,3 0 1,5 0-44,1 0 0,0 0-37,1 0 0,-1 0-55,0 0-97,1 0 0,-7 0 3,1 0-70,-9 0 0,-3 0-263,-11 0 1,-12 9 194,-6 8 1,-11 3-117,-6 8 0,-12 1 32,-5 6 1,-7 1 198,-5 5 1,4-5 92,-4 5 0,-1-7 492,1-5 0,0 4-121,6-5 1,5-1 37,1 2 0,7-6 202,-2 6 1,6-8-158,6 2 0,10-9 139,7-3 1,14-7 308,-3 2-829,13 3 1,1-7-42,15 4 1,16-12 175,19-5 1,14-6-114,9-6 1,16-2-34,-37 10 0,2 1 0,3-3 1,1 1-315,1 2 1,0-1 0,1-1 0,1 0 235,1-2 0,-1 1 0,-3 0 0,0 1-45,4 1 0,-1 1 1,-3 1-1,-2 2-12,46-7 0,-48 10 1,0 1-59,42-5 128,0-3-3,-13 5 1,-4-5-56,-12 3 0,-5-1-34,-12 7 0,-6-5-375,-11 5 3,-4-8 358,-15 13 0,-4-7 40,-12 8 1,-11 0-33,-12 0 0,-6 8 185,-5 3 0,3-3 0,-5-1 0</inkml:trace>
</inkml:ink>
</file>

<file path=ppt/ink/ink2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3:07.0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 7833,'-18'9'2068,"9"7"1,1-7-2129,8 9 75,0-9 1,8-1-223,3-8 1,-1 6 132,1-1 0,7 1-395,5-6 0,2-6 88,-2 1 381,4-17 0,7 11 0,1-14 0</inkml:trace>
</inkml:ink>
</file>

<file path=ppt/ink/ink2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3:07.1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7845,'17'9'1195,"0"7"-897,0-5 1,-5 6 439,-1 7 1,-7-11 510,2 4 64,-4-3-1044,-2 3-541,0-7 0,2-3-2628,4-7 2900,11-15 0,10-4 0,7-16 0</inkml:trace>
</inkml:ink>
</file>

<file path=ppt/ink/ink2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3:07.4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33 7986,'0'-9'-41,"2"1"390,4 8 1,-2 0 264,7 0 0,1 0-446,5 0 0,0 0-336,1 0 0,-1-2-1085,0-4 1,-5 4 711,-1-3 1,-5 5 540,6 5 0,-8 5 0,3 7 0</inkml:trace>
</inkml:ink>
</file>

<file path=ppt/ink/ink2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3:07.5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1 415 7986,'17'0'0,"0"0"0,6-7-704,0-5 0,8-5 422,-2-6 1,0-4 281,5-8 0,-3 1 0,9-1 0,-9 1 0,-2-1 0,-2 0 0,2 1 0,3-8 0,-5-3 0</inkml:trace>
</inkml:ink>
</file>

<file path=ppt/ink/ink2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3:08.1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275 1 6759,'0'10'404,"0"5"0,0-5 463,0 7 0,-8 0-402,-3 0 0,-5 1-18,-1-1 1,0 6-707,0 0 1,1 6 234,5-6 1,-3 0-2219,8-6 1803,1 1 0,7-3-133,3-3 1,13-5 571,10-7 0,5 0 0,2 0 0,-1-7 0,1-5 0,3 4 0,-3 3 0,1 3 0,-13 2 0,1 7 0,-7 5 0,-8 9-242,-3 2 0,-4 8 303,-2-2 1,-2 1 518,-4-1 0,-5 4-244,-12-4 0,-2 1-186,-4-1 1,-4 2-84,5-8 1,-5 6-148,-2-6 0,1 0-541,-1-6 0,6-5 330,0-1 1,8-7 132,-2 2 1,10 2 157,1-3 0,8 3 0,-1-2 0,3-2 0,2 7 0,0 1 0,6 5 0,-1 0 0,7 1 0,-6-1 0,5-6 0,-5 1 0,7 0 0,-11 5 110,4 0 0,-4-5-31,-2-1 0,-2-1 404,-4 1 1,-3-1-156,-9-4 0,1 1-40,0 5 0,-1-3 61,1-3 0,2-2 136,3 8 1,3-9-101,3 3 0,4-2-146,-4 2 1,12-2-176,6 7 1,5-5 102,6 5 1,4-7-47,7 2 0,7-4 59,-1-2 0,6 2-25,-5 4 1,-1-4 72,-6 3 0,-7-3 7,-4-2 1,2 2-511,-2 4 0,-5-4 216,-7 4 1,-7-2-1929,2 1 1015,4-3-1940,-9 14 1807,7-14 1105,-8 13 0,-8-6 0,-1 9 0</inkml:trace>
</inkml:ink>
</file>

<file path=ppt/ink/ink2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3:08.8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7923,'18'-6'-730,"-1"0"577,0 0 0,1 6 221,-1 0 1,-6 2 182,1 4 1,-2 4 169,1 7 1,3 2 290,-9 4 1,7-2 1030,-6 8-1170,-1-8 0,-5 6 29,0-4 0,0-1 49,0 6 1,-2-1-679,-3 2 1,3 4 96,-4-4 1,-2-3-216,3 3 1,-9-6 181,3 6 1,1-8-706,-2 2 1,9-9 67,-3-3 0,2-7-977,-2 2 1148,4-4 1,-5-4 188,7-4 0,0-5 35,0-12 0,7-10-28,5-7 1,11-8 51,6 1 1,9 3 18,2-2 0,14 6 104,-2-6 0,6 13 11,-1-2 1,-1 12 138,8 0 1,-11 12 268,-1 5 0,-2 4-215,-9 2 1,-3 0 91,-9 0 1,-4 6-44,-8 0 0,-7 7 36,-5-1 0,-3 5 12,-2 6 1,-7 2-372,-5 4 0,-11 3-183,-6-3 1,-5 4-225,-7 1 1,-1-1 303,-4-4 0,-2-4-47,8-8 0,1-1 352,10-5 0,-1-3-137,7-8 1,5-2 445,7-4 0,7 2-157,-2-7 1,6-1-17,6-5 0,9 2-101,8 3 0,8-3-2,-2 3 1,2 3-126,-3-3 1,5 6-221,-4-5 1,2 5-48,-3-6 0,3 7-194,-8-7-227,0 8 1,-13-5-169,-4 3 874,-4 4 0,-10-6 0,-4 8 0,-11-15 0,-4-4 0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49:03.1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68 87 8070,'-17'-6'700,"-1"0"1080,9-7-1193,-7 11 1,15-8-157,-5 4 1,6 4-313,6-3 0,-3 3 76,9 2 0,1-6-297,10 0 0,-1 0-123,6 6 0,3-5-110,9-1 0,-1 0-262,7 6 1,2 0 596,10 0 0,-4 8 0,5 1 0</inkml:trace>
</inkml:ink>
</file>

<file path=ppt/ink/ink2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3:09.1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53 519 7890,'-12'-33'0,"3"3"0,1 3-158,4 2 304,2 2 767,2 13 135,8 2-432,-6 8 1,6 14-163,-8 3 0,0 6-128,0 0 1,-2 4-28,-4 8 1,4-1-68,-4 1 1,-2-1-193,3 1 0,-1 0-414,6-1 0,2-5-609,4 0 1,-1-8 337,13 2 0,-3-11-561,14-7 0,-6-3 640,6-2 0,1-9 566,11-9 0,-3-9 0,8-13 0,-5-6 0,5-12 0,-2 3-217,2-9 1,2-5 216,-7-6 0,-1 6 0,-6 5 0,-1 11-26,-4 1 0,-4 10 221,-8 13 464,1 4 482,-9 7 1362,-1 9-1843,-8 1 1,0 10 336,0 4 0,0-2-495,0 7 0,2-5 447,3 6-636,-3-1 0,14 4-95,-5-3 0,-1 1-223,1-7 1,3 6-280,9-7 1,-2 3-698,8-2 1,-4-4 498,9 4 1,-9-3-1180,10 3 0,-12-2 525,0 8 0,-4-1-173,-1 6 1309,-9 1 0,-1 7 0,-8 2 0</inkml:trace>
</inkml:ink>
</file>

<file path=ppt/ink/ink2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3:09.4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224 1 7903,'-8'19'0,"-2"2"8,1 2 108,1 8 1,8-10 254,0 8 1,0-8-54,0 2 0,0-2 72,0 2 0,0-3 124,0 3-258,8-4 1,-6-2-586,3 1 0,-3-1 260,-2 0 1,0 0-588,0 1 1,-7-1 254,-5 0 1,-5-5 9,-6-1 1,4-7 290,-5 2 0,5-4 236,2-2 0,0-6-20,-1 0 1,7-7 498,-1 1 1,8 3 341,-1-3 1,5 3-393,5-3 1,5-1-441,7 7 1,6 0-45,1 6 0,12 0-122,-1 0 1,3 0-177,-3 0 1,-1 0-553,1 0 1,-3 0 24,-3 0 1,2 2 743,-8 4 0,0 3 0,-6 9 0</inkml:trace>
</inkml:ink>
</file>

<file path=ppt/ink/ink2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3:10.0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243 0 7948,'11'6'2190,"1"0"-908,-8-1-385,3 3 352,-7-6-826,0 13 0,0-5-62,0 7 1,-7 1-226,-5-1 0,-9 6-493,-2 0 0,-8 8 103,2-2 0,2 3-270,-1 3 0,6-3-37,-1-3 1,4 2 236,2-8 1,7 0-35,4-6 0,5 1-60,1-1 1,0 0 254,0 1 1,7-3 55,5-3 0,3 1 118,2-7 1,6 5-105,1-5 0,-1 6-21,-6-7 50,0 1 1,-5 0-88,-1 0 176,-7 7 0,4-3-109,-8 7 0,-8 0 196,-3 1 1,-7 1 68,-5 4 0,4-4 67,-4 4 0,9-4-85,3-1 0,7-1 65,-2 0 0,6 0-289,6 1 0,4-1 146,7 0 1,2-1 98,4-5 1,-2 5-102,8-5 1,-8 5 305,2 1 1,0-6 320,-5 1-372,3-1 0,-19 7-192,4-1 0,-4-5-171,-2-1 0,-8 1-111,-4 5 0,-5-6 131,-6 1 0,2-2-758,-8 1 0,8 2 346,-2-7 1,4 0-1710,1-6 1082,1 0 1044,7-8 0,3-9 0,7-10 0</inkml:trace>
</inkml:ink>
</file>

<file path=ppt/ink/ink2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3:10.2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17 9552,'8'-9'2529,"3"3"1,-1 4-2468,1 2 0,-5 6 1211,6 0-818,-9-1 1,11-3-1190,-8 4 0,7-2 248,-1 8 486,-5-9 0,16 13 0,-3-7 0</inkml:trace>
</inkml:ink>
</file>

<file path=ppt/ink/ink2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3:11.8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277 52 7927,'10'-17'1177,"5"0"-1030,-5 7 0,1 2 1317,1 8-103,-8 0-588,3 8 0,-7 2 59,0 7-582,0 0 0,0 1-261,0-1 0,0 0 83,0 1 1,-1-3-600,-5-4 1,4 5 380,-4-5 0,10-1-1106,2 1 1,7-7 445,-1 2 1,3-2 195,2 2 0,1-4 208,-1 3 627,0-3-156,1 6 0,-9 2-130,-3 7 0,-4 0 624,-2 0 0,-6 1-221,0-1 1,-13 0 174,2 1 0,-4-1-228,3 0 1,1 0-143,0 1 0,-1-1-194,1 0-248,0 1 1,5-1-11,1 0 1,7 1 156,-2-1 0,4 0-279,2 0 0,0 3 136,0 3 0,0-4 233,0 4 0,-5 2 114,-1-2 0,-10 8 312,-1-2 1,-2-3-134,-10 3 1,6-2 102,-6 2 0,6-4 552,-6-8 0,8 1 147,-2-1-635,4 0 1,9-5 160,5-1-1215,3-7 1,11 4 97,8-8 0,8-2-279,10-4 0,9-4 451,8-7 1,2 0-204,9 0 0,-11 7 452,6 4 1,-16 4-46,4 2 0,-9 0 471,-8 0 0,-4 8-218,-8 4 0,-8 3 781,-3 2 1,-4 2-287,-2 4 0,-2-3-93,-4 3 1,-3-4-240,-8-2 0,-3 1 1,-3-1 0,4-2-648,-4-3 1,2-3 128,-2-3-495,4-4 0,-6 0 369,7-8 1,9-9-538,3-3 0,4-6 318,2-11 1,0 0 369,0 1 1,6 5 138,0 0 1,7 8 141,-1-2 1230,-5 4-826,9 9 1768,-14 2-935,5 8-380,-7 8 1,0 2-344,0 7 1,-6 0-194,1 1 1,-3-1-264,2 0 1,4-5-266,-3-1-2290,3-7 1941,2 4 1,7-10-886,5-4 1,5-5 562,6-13 0,2 3 223,4-7 0,9-7 629,-3-5 0,0 1 0,-1 10 0,-9-1-34,10 7 0,-6 5 34,-1 7 0,-3 7 595,-7-2 0,-1 4-287,0 2 1,-5 2 1058,-1 4 1,-7 3-527,2 9 1,-4-1-145,-2 0 1,0-5 79,0-1-373,0 1-461,0 5 0,0-5-693,0-1-519,0-7 1,2 2 656,4-12 0,3-9 612,8-8 0,1-16 0,-1 3 0</inkml:trace>
</inkml:ink>
</file>

<file path=ppt/ink/ink2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3:12.1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1 190 7927,'17'-27'-443,"0"2"369,0 8 0,1 0 164,-1 0 0,-2-1 528,-3 1 869,3 7-527,-13-5-133,6 13-192,-8-13-169,0 13-617,0-6 219,0 8-110,0 0 1,0 8-57,0 3 0,0 10-109,0 3 0,0 14 73,0 2 1,0 16 79,0 7 0,-2 12 241,-4 6 1,4 11-300,-3 6 0,3-47 1,2 0 177,-1 1 1,2 0 0,-1 5 0,0 1-220,0 0 0,0-1 1,-3 4-1,0 0 60,0-6 1,0-1-1,-1 1 1,0 0-99,1-3 1,1-1 0,0 45-503,-4-3 1,-2-5 310,3-2 1,-1-9-214,6-7 1,-6-9 144,0-9 1,0-14 319,6-3 1,0-18-63,0 0 400,0-11 0,0-6-409,0-11 0,0-5 321,0-1 1,0-6-121,0 0 27,8-8 0,2 4 0,7-7 1</inkml:trace>
</inkml:ink>
</file>

<file path=ppt/ink/ink2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3:12.4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7849,'10'-2'395,"-4"-4"1,-3 5 331,3-5-1,-2 4 1,6 4-188,-3 4 0,5-3-223,-6 9 1,1-6 498,-1 5-732,-4 1 1,6 5 98,-8 0 0,0-5-1704,0-1 706,0 1 1,0-1-1789,0 1 2604,0-8 0,0 3 0,0-7 0</inkml:trace>
</inkml:ink>
</file>

<file path=ppt/ink/ink2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3:12.9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640 1 7849,'16'7'770,"-5"5"-441,4 3 1,-13 3 74,4-1 1,2 6-25,-2 0 1,-1 2 145,-5-2 0,0-2-120,0 8 1,-3 0 152,-9 5 1,-1 7-175,-16-1 0,6 8-370,-6-2 1,-2-2-247,-9 3 0,1-1-206,-7 6 0,6-3 295,-6-2 1,7-5-223,-1-8 1,3-7-98,3-4 0,-1-5 51,1-7 0,5 3 351,0-9 0,8 1-147,-2-6 1,9 0 412,3 0-55,7 0-171,-4 0 1,10 0-78,4 0 1,4-6-106,7 1 0,10-11-139,7-1 0,5 0 87,13-6 1,-4-2-40,9 2 0,5 0 90,1 5 1,-3 3 445,-2 3 0,-5 5-48,-1 7 0,-8 0 109,-3 0 1,-11 7 98,-1 5 1,-8 3 446,2 3 1,-5-1 44,-7 0 1,-3 0-367,-8 1 1,0-1-64,0 0-242,0 1 0,-6-1-189,0 0 1,-7-7 77,1-4 0,-3-4 8,-2-2 0,0 0 55,-1 0 1,1-2-149,0-4 0,5 2-477,1-8 1,5-5 235,-6-6 1,8-6-867,-1 6 0,3-8 513,2 3 1,7 1-738,5-2 0,11 6 465,6-6 1,9 10 836,3 2 0,7-1 0,-4 9 0</inkml:trace>
</inkml:ink>
</file>

<file path=ppt/ink/ink2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3:13.3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657 347 7765,'0'-23'615,"0"0"1,-5-2-195,-1 1 1,0 5-318,6-4 0,-2 2 77,-4-2 0,4 4 161,-3-4 1,-3 4-121,2 1 0,-7 1-22,1 0 1,3 5-116,-3 1 0,2 5-178,-1-6 0,-4 8-356,3-1 1,-3 3 216,-3 2 0,1 2 45,0 3 1,-2 5 33,-4 7 1,3 10 41,-3 8 0,-2 3 221,2 14 0,0-2 213,6 14 1,7 1 131,4 10 0,5-4-341,1 4 1,0-4 111,0-2 1,0 0-59,0 0 0,0-5-231,0-1 0,0-7-201,0 2 0,-2-5-329,-4-1 0,2-8 201,-7-3 1,-1-10-277,-5-3 1,-1-8 291,1-3 0,-2-2 7,-4-9 0,9 0-12,-3-6 1,4-10 380,-5-7 0,3-8 0,3-10 0,-3 1 0,5-9 0,-7-1 0</inkml:trace>
</inkml:ink>
</file>

<file path=ppt/ink/ink2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3:13.4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0 277 7771,'0'-35'216,"0"1"1,0 1-13,0 4 0,2 4 83,4 8 1,4 0-84,7-1 0,2 7 59,4-1 0,-2 3-36,8-3 1,6-1-133,5 7 1,6 0-67,-5 6 0,7 0-128,-2 0 1,-2 8-676,2 3 1,-8 5 442,3 1 0,-5 0 331,-1 1 0,-1 7 0,1 2 0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49:03.4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11539,'11'0'210,"1"0"-494,-9 0-357,13 0 0,-12 0 229,7 0 0,-7 8-497,2 3 0,-4 5 909,-2 1 0,-8 8 0,-2 2 0</inkml:trace>
</inkml:ink>
</file>

<file path=ppt/ink/ink2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3:13.6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 7771,'8'9'1355,"-7"-1"-158,7 0-84,-8 1 1,0 8-431,0 1 1,0-1 164,0 0 0,0 1-712,0-1 0,-6 0 17,1 1 1,-1-1-1181,6 0 0,0 6 364,0 0 663,-8 0 0,-1 2 0,-9 2 0</inkml:trace>
</inkml:ink>
</file>

<file path=ppt/ink/ink2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3:13.8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1 7821,'-17'0'4933,"-1"0"-3519,9 0-2947,-7 0 1136,14 7 0,-7-5-335,3 4 1,4-2 731,-4 2 0,-11 3 0,-2 8 0</inkml:trace>
</inkml:ink>
</file>

<file path=ppt/ink/ink2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3:14.2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502 139 7867,'-17'-35'1749,"5"8"2338,1 4-5388,7 12-18,-4 3 586,8 0 673,0 6 1348,0-13-406,0 13-1214,0-6 0,-2 8 113,-3 0 1,1 6-157,-8 0 1,1 13 101,-7-1 0,1 10 247,0 1 1,5 4-43,1 1 1,-1 11-4,-5 6 1,5 3 122,1 10 0,7-1-79,-2 6 1,4 0 327,2 1 0,0-1-110,0 0 0,0-8 150,0-3 1,6-4-157,0-2 1,0-8-79,-6-4 0,-2 3-102,-4-3 0,2-2-242,-7-9 1,-3 4-398,-9-4 1,4-4 300,-4-2 1,2-10-427,-2-1 1,2-8 279,-8 1 1,8-3 478,-3-2 0,-2-15 0,-1-4 0</inkml:trace>
</inkml:ink>
</file>

<file path=ppt/ink/ink2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3:14.4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69 7867,'8'-9'1055,"-4"-5"238,7 8 1,1-1-473,5 1-805,0 4 1,8-6 196,-6 8 261,14 0 1,-6-5 77,7-1 0,1 0-707,0 6 0,-3 0 165,-3 0 0,4 6-397,-4 0 0,3 1 250,3-1 137,-1 4 0,1 15 0,0 1 0</inkml:trace>
</inkml:ink>
</file>

<file path=ppt/ink/ink2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3:14.6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11506,'17'0'-817,"-6"6"-13,1 0 2003,-1 0-134,-1-6 292,5 0-1201,-13 7 0,6-3-482,-8 8 0,0-6 212,0 5 1,0 1-170,0 5 397,0 0 1,0 1-42,0-1-208,0 0 165,0 0 266,0 1-366,8-9 1,-4-1-181,7-8 0,1 0-164,5 0 1,0 0 190,0 0 0,8-2 249,4-4 0,4-3 0,1-9 0</inkml:trace>
</inkml:ink>
</file>

<file path=ppt/ink/ink2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3:15.3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7812,'0'-12'0,"0"1"0,2 7 31,4-2 1,5 4 36,12 2 0,-1 0-226,6 0 1,1 0 30,6 0 0,5 0-813,0 0 940,1 0 0,-7 0 0,1 0 0</inkml:trace>
</inkml:ink>
</file>

<file path=ppt/ink/ink2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3:15.5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52 8454,'8'-15'-294,"3"3"0,5 5 364,1 7 0,2-6-57,4 0 1,-3 0-407,3 6 1,-2 0-141,2 0 533,-4 0 0,14 0 0,-6 0 0</inkml:trace>
</inkml:ink>
</file>

<file path=ppt/ink/ink2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3:15.6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7812,'10'9'1787,"-3"-1"1,-5-8-1365,4 0 1,-4-2-210,4-4 1,-2 4-434,1-3 0,-1 3 213,8 2 1,-6-6-1330,5 0 1,1 0 1334,5 6 0,0 8 0,0 2 0</inkml:trace>
</inkml:ink>
</file>

<file path=ppt/ink/ink2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3:15.9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1 7858,'-9'8'0,"-7"-6"0,7 7 1314,-9-3-1010,9-4 1,1 7 850,8-3-820,-8-4 1,5 6-573,-9-8 0,6 6-1354,-5-1 1591,7 9 0,-11-12 0,5 5 0</inkml:trace>
</inkml:ink>
</file>

<file path=ppt/ink/ink2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3:16.5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571 260 7839,'10'-35'0,"5"1"0,-13 5 377,4 0 0,2 8 320,-3-2-230,1 4 238,-6 1-206,0 1 1,0 5 63,0 1-63,0 7-672,0-4 123,0 8 112,0 0 0,-6 8-79,1 4 1,-7 9-261,6 2 1,-7 9 123,1 3 1,-3 7 30,-2 10 0,-1 2 207,1 4 1,0 3 188,-1 8 1,3 4-137,4-3 1,-11 10-99,5-5 1,-4 0 164,4 0 0,1-4-1,5-2 0,-5-1-22,5-5 0,-3 0 39,3-11 1,-3 2-1054,9-14 1,-7 1 237,6-7 0,-5-5 7,5 0 0,-5-14 216,5 3 0,-2-13-549,2 1 685,-3-4 0,-9-15-214,1-5 0,0-10 35,0-1 1,-1-6 412,1-5 0,0-4 0,-1-8 0,3 0 0,3 0 0,-1 0 116,7 0 1,1 8 70,5 4 0,0 3 193,0 3 1,1 7 91,5 4 1,4 5 436,7 7 1,2-5-230,4 5 1,4 3-248,8 2 0,-4-1-335,3 1 1,-3-2-203,9 3 1,3 3-254,-3-4 1,6 4 176,-6 2 1,3 2-288,-3 4 1,-4-3-213,5 9 0,-7-6 679,-5 5 0,4 1 0,-6 5 0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49:04.3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25 347 8383,'-15'17'0,"5"0"0,12-1 0,12-5 510,7-5 0,8-4-277,-6-2 1,7-2 235,-1-4 1,4-3-323,1-9 0,1-1-254,0-4 0,-7 4-259,1-4 233,-8 4 87,4-6 0,-7 5-461,-1-3 0,-6 4 192,1 2 0,-8-1 10,2 1 0,-4 6 168,-2-1 1,-2 8 133,-4-1 1,2-3 18,-8 2 1,7 0-23,-7 6 1,8 8 127,-1 4 1,-3 11 4,2 5 0,0 11 156,6 1 1,0 2 49,0-1 1,0-5 46,0 5 1,0-5-103,0-1 0,0-1-76,0 1 0,0-2-446,0-5 0,0-3 185,0-7 0,0-7-329,0 1 207,0-8-142,0 3 1,0-9 0,0-3 0,0-5-112,0-7 1,0-6 131,0 0 0,-7-6 108,-5 6 1,-3 0 93,-3 5-5,1 1 0,0 7 1511,0 5-1082,-1 3 1,3 9 196,3 5 1,-1 9-122,7 2 1,-1 2 59,1-2 1,4-4-152,-4 4 1,4-3-110,2-3 1,0-6-173,0 1 1,8-8 17,3 2 0,1-4-699,5-2 1,-1-4 362,12-8 1,1-3-588,6-20 1,-1 4 174,1-9 1,5-4 33,1-2 0,-1-4 668,-5-2 0,-1 0 0,1 0 0,-1 8 0,1 4 0,-2 9 0,-5 2 0,-3 14 291,-7-3 560,-1 13 38,0-3 1,-7 16-387,-4 3 0,-4 5 137,-2 1 0,0 0-200,0 0 0,0 7-150,0-1 1,-6 0-211,0-6 0,-5 0 256,5 1-800,0-1 0,6-6 264,0 1-717,0-8 0,4 1 234,7-10 1,3-5-12,15-7 1,-1-8 235,7-4 0,5-9 136,1-3 0,5 7 268,-6 5 1,6 8-52,-5-2 0,-3 3 715,-9 3 0,2 8-273,-8 3 1362,0 4-1148,-6 2 0,-7 2-73,-5 4 0,-3 3-193,-2 8 0,-7 6-278,-5 1 0,-5 6-580,-6-1 0,2 4 353,-8 1 0,6-1-419,-6-4 1,2 2 247,-2-8 0,-3 0 138,3-6 0,4-2 293,2-3 789,3 3-416,3-13-142,8 6 1,3-10 76,12-4 0,9-3-61,8-9 1,8 1-181,-2 0 0,1-1 108,-1 1 1,4-6-800,-4 0 1,-4 0 185,-2 6 1,-4-1-33,-2 1 1,-1 0-9,-5-1 1,-3 1-257,-8 0 0,0 0 694,0-1 0,-2-1 0,-4-4 0,-11 4 0,-10-6 0</inkml:trace>
</inkml:ink>
</file>

<file path=ppt/ink/ink2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3:16.8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0 13006,'0'10'-1447,"0"0"2314,0-5 600,0-3-103,-7 14 1,5-7-1084,-4 8 1,4-5-592,2 0 1,0-1-1894,0 6 1757,0 1 1,0-1-693,0 0 0,2-7 483,4-4 0,5 1-62,12-1 1,4 0 118,8-6 0,1 0 29,5 0 0,-11 0 504,5 0 1,-12 0 64,0 0 0,-6 2 1235,-5 3 0,-4-1-796,-8 8 1,0-1 2379,0 7 0,-2-7-1384,-4 1 0,4-1-295,-4 7 0,4-7-494,2 1 1,2-3-127,4 3 0,-2 1-1120,7-7 0,3 5-2606,9-5 3206,4 0 0,7 2 0,1 1 0</inkml:trace>
</inkml:ink>
</file>

<file path=ppt/ink/ink2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3:18.3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0 104 8351,'0'-11'-447,"0"-1"1219,0 8-319,0-11 71,0 5-397,0-7 1,0 6 95,0-1 0,2 8 11,4-2-123,-4 4 1,7 2-170,-3 0 1,-2 0 118,7 0-144,1 0 0,5 2-6,0 4 1,8-4 104,4 4 0,6-2 23,5 1 1,-1-3-15,7 4 1,6-4-31,5-2 0,-3-2 7,-2-4 0,-10 4 0,10-3 1,-12 3-33,1 2 1,-5 0-151,-1 0 1,-8 0-55,-4 0 0,-4 0 62,-2 0 0,-5 2-230,-1 3 213,-7-3-376,4 6 329,-8 0 1,0-4-95,0 7 1,-8-5 42,-3 5 0,-12 3 287,-6 9 0,-19-4 0,-6 6 0</inkml:trace>
</inkml:ink>
</file>

<file path=ppt/ink/ink2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3:18.68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16 138 8427,'-10'-9'179,"4"1"-9,12 8 0,4-6-211,7 1 1,8-7 322,4 6 1,3-1-52,3 1 0,1 4 151,5-4 1,3-2-80,8 3 1,2-1-156,3 6 0,11-6-13,7 0 0,5-5-259,-5 5 1,6 0 120,-6 6 0,5-5-237,-5-1 1,-5 0-40,-7 6 0,-13 0 78,2 0 0,-12 0-358,1 0 0,-13 0-138,-5 0-332,-3 0 60,-3 0 727,-7 0 1,-10 0 464,-12 0-223,-3 0 0,-10 0 0,-2 0 0</inkml:trace>
</inkml:ink>
</file>

<file path=ppt/ink/ink2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3:18.98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52 122 8427,'-17'-16'-615,"2"5"430,3-12 1,4 9 759,8 3 0,0 5 109,0-5-798,0-1 1,8 2 279,4 5 0,9 3 50,2 2 1,9 0 187,3 0 1,5 2-145,7 3 1,8 11-141,-3 7 0,6 8 72,-1-3 0,-3 5-229,4 2 1,-4-1 36,-2 1 1,-8-1-69,-4 1 0,-5 0 141,-7-1-281,5 1 240,-14-1 0,-1-5-98,-13 0 0,-3 0 29,-2 5 1,-2 3-35,-3 3 1,-13-3 73,-10 3 0,-13 2-99,-5-1 0,-10 1 14,-1-2 0,-9-1-181,3 7 1,3-8 203,3 3-206,-5 3 0,8 0 0,-5 8 0</inkml:trace>
</inkml:ink>
</file>

<file path=ppt/ink/ink2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3:19.78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588 415 8558,'0'-25'0,"0"0"-32,0-4 0,0-1-36,0 7 1,0-8 223,0 2 1,-2 2-21,-3-2 0,-3 8-53,-4-2 0,-3-2 55,4 2 1,-5 0 0,-1 6 1,-2 5-41,-4 1 0,3 7 8,-3-2 0,4 4-105,2 2 0,0 2 106,-1 4 0,1 5-214,0 12 1,5-1 118,1 6 0,-1 1 171,-5 6 0,7 7-27,4 4 1,4 6 188,2 6 1,0-3-155,0 9 0,2-1 203,4 6 1,-2 1-188,8-1 0,-3-6 10,3 1 0,1-1-282,-7 6 1,0-7-139,-6-5 1,0-3-159,0-2 1,-2-8 116,-4-4 0,2-3-107,-7-2 0,-1-3 57,-5-3 0,-1 2-85,1-8 1,6-6-11,-1-5 1,1-7 133,-7 7 1,1-8-207,0 2 1,-1-5 91,1-1 0,0-7-358,0-5 726,-1-11 0,-7-11 0,-2-11 0</inkml:trace>
</inkml:ink>
</file>

<file path=ppt/ink/ink2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3:19.9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0 121 8453,'2'-17'168,"4"-1"0,-2 1 353,7 0 1,1 5-166,5 1 1,2 1-17,4-1 1,4 3-271,8 8 0,-1 0 135,1 0 0,0 0-278,-1 0 0,-3 0-259,4 0 0,-11 8-301,11 3 0,-4 5 179,3 1 1,-5 0-349,0 0 0,-8 3 802,2 3 0,4 4 0,0 7 0</inkml:trace>
</inkml:ink>
</file>

<file path=ppt/ink/ink2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3:20.1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8453,'17'0'0,"0"0"507,1 0 1,-3 2-75,-4 4 1,-3-2 23,-8 7 0,6 7-163,0 5 1,-1 2-97,-5-2 0,-1 2-90,-5 3 0,2 5-213,-8-4 0,7-2-730,-7 2 1,8-6 565,-1 6 0,3-8 269,2 2 0,0-4 0,0-2 0</inkml:trace>
</inkml:ink>
</file>

<file path=ppt/ink/ink2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3:20.3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87 8260,'2'-24'729,"4"1"-501,4 8 0,15 7 74,3 8 1,13-2 169,5-3 1,6 3-339,5-4 0,-1 4-220,8 2 0,-9 0-379,3 0 1,-14 0 247,-9 0 1,-3 0-1314,-9 0 504,0 0 1026,-5 0 0,-16 8 0,-4 1 0</inkml:trace>
</inkml:ink>
</file>

<file path=ppt/ink/ink2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3:20.5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8260,'0'10'1425,"0"-1"-1353,0-3 0,0 3-360,0 9 1,0-1 403,0 0 0,0 3-96,0 3 0,0-4-57,0 4 0,6 2-87,0-2 1,0 2-158,-6-2 1,2 2-63,3 4 1,-1 3 342,8-3 0,-1-4 0,7 0 0</inkml:trace>
</inkml:ink>
</file>

<file path=ppt/ink/ink2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3:20.9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433 312 8521,'0'-43'-11,"0"7"463,0-5-168,0 13 1,-2-3-356,-4 8 0,3 0 81,-9 5 0,6 1-59,-5 0 1,-1 2 125,-5 3-55,0 4 0,-1 8-35,1 0 1,0 10-12,-1 7 1,7 8 101,-1 10 1,3 7-23,-3 4 0,5 6 55,7 6 0,-6-3-59,0 9 1,0 1 236,6 10 0,0-2-302,0 8 0,2-1 371,4 7 0,-4-4-137,4 3 1,1-9-124,-1 9 0,0-16-101,-6-1 1,0-6-276,0 1 0,0-7 28,0-11 0,-6 0 97,0-11 0,-7 1-178,1-12 1,3-1-98,-3-6 0,-5-6-95,-6 1 0,-2-8 196,2 2 0,2-6 327,-8-6 0,8-11 0,-4-10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45:14.2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0 7936,'-10'8'1112,"2"-6"1,8 7-1209,0-3 144,0-4 1,2 6 320,4-8 1,4 0-80,7 0 1,2 0-24,4 0 1,4 0-418,8 0 0,-1 0-1022,1 0 1172,7 0 0,2 0 0,8 0 0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49:04.4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121 156 7994,'-25'-26'-543,"8"-5"-68,0 8 0,0 0 659,5 5 1,4 7 1311,3-1-883,-5 9-283,8-5 0,-6 10-36,8 4 0,2 11 37,4 12 0,-2 13 350,7 10 0,-5 9-164,6 14 1,-3 12-568,3 11 0,-5-41 0,-1 1 126,-2 2 1,-2 1 0,1 2 0,0 1-226,-3-1 0,0 1 1,0 0-1,0 0 285,0 3 0,0-1 0,-3-1 0,-2-1 0,0-4 0,1 1 0</inkml:trace>
</inkml:ink>
</file>

<file path=ppt/ink/ink2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3:21.1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87 8331,'0'-25'0,"0"12"808,0-5 0,3 7-349,9-1 1,7 5-44,16 7 1,-1 0-177,1 0 0,-2 0-256,-5 0 1,5 0-95,-4 0 0,-2 5-196,2 1 1,-6 8 53,6-3 0,-8 5-147,2 1 1,-4 0-720,-2 0 1,1 1 1117,-1-1 0,-8 8 0,-1 2 0</inkml:trace>
</inkml:ink>
</file>

<file path=ppt/ink/ink2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3:21.3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8331,'27'0'0,"-1"0"600,-2 0 1,-3 0-48,7 0 0,-1 5 23,2 1 0,-4 0-317,-8-6 0,1 6-69,-1-1-89,-7 9 0,-3-5-303,-7 9 1,-2-1-208,-3 0 1,-5 2 290,-7 5 1,-1-3-134,1 8 1,0-8 84,0 2 0,7 2 345,4-2 0,4 0-76,2-6 0,10 4-46,7-3 1,2 3-208,10-10 1,0 5 129,6 1 1,-5-2 19,5-3 0,-4 3 0,11-5 0</inkml:trace>
</inkml:ink>
</file>

<file path=ppt/ink/ink2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3:22.0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0 156 8429,'0'-17'0,"8"-1"212,3 1 0,-1 7 385,1 5 1,7 1-462,5-2-30,8-4 0,-3-1 134,13-1 0,-5 7-76,5-7 1,-5 6-190,-1-5 0,-3 7 101,-3-2 1,2 4-728,-8 2 0,0 6 119,-6 0 0,1 5-133,-1-5 0,-6 6 205,1-7 1,-6 7 120,5-6 1,-7 1 338,2-1 0,-12-4 0,-4 6 0</inkml:trace>
</inkml:ink>
</file>

<file path=ppt/ink/ink2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3:22.2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35 8429,'0'-17'-98,"0"7"420,0 3 1,-6 20 24,0 4 0,-5 12 44,5 0 0,-2 4-135,3 1-264,3 1 24,-6 7 0,8-3-216,0 7 0,0-6 133,0 6 1,0-6-531,0 7 1,8-9 303,3 2 1,5-5-397,1-6 0,6 0 689,0-12 0,15 4 0,-1-11 0</inkml:trace>
</inkml:ink>
</file>

<file path=ppt/ink/ink2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3:22.4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53 8420,'8'-27'511,"1"9"-895,9 11 311,-1 7-373,-7 0 229,5 0 0,-11 5-706,7 1 923,-7 8 0,11 3 0,-5 10 0</inkml:trace>
</inkml:ink>
</file>

<file path=ppt/ink/ink2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3:22.5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8420,'12'0'-325,"-1"0"1,-7-2 59,2-4 0,-2 4 444,2-3 0,-3 3-225,9 2 0,-6-6-420,5 0 1,-5 0 120,6 6 345,-1 0 0,14 0 0,2 0 0</inkml:trace>
</inkml:ink>
</file>

<file path=ppt/ink/ink2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3:22.6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8420,'17'0'-75,"0"0"83,0 0 0,-1 2-317,-5 4 319,-3-5 1,-8 9-11,0-4 0,-8-4 0,-1 5 0</inkml:trace>
</inkml:ink>
</file>

<file path=ppt/ink/ink2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3:22.9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8276,'8'-17'643,"3"7"190,12 4 1,6 4-152,11 2-390,4 0 1,6 0-128,-3 0 1,6 0-174,-7 0 0,6 0-481,-11 0 0,-7 0 379,-5 0 0,-8 6-1014,2 0 1,-5 1 254,-7-1 869,-3-4 0,-8 14 0,0-7 0</inkml:trace>
</inkml:ink>
</file>

<file path=ppt/ink/ink2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3:23.1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105 1 8276,'-12'0'311,"0"0"0,3 7 1309,-3 5-1536,-3 3 0,11 8 31,-7 0 0,7 1-139,-2-7 1,2 8 128,-2 4 0,4 3-916,-3 3 0,3 1 811,2 5 0,7-5 0,3 7 0</inkml:trace>
</inkml:ink>
</file>

<file path=ppt/ink/ink2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3:23.5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675 448 8518,'10'-52'-94,"3"8"38,-7 4 0,5 3 179,-5 3 1,2-1-9,-3 0 0,-3 7-132,4-1 0,-4 8 139,-2-2 0,-6 3 102,1 3 1,-9 5-87,3 1 1,-5 7-262,-1-2 1,-2 6-42,-4 6 0,1 6-78,-6 11 1,5-2 135,-6 8 0,6 1 32,-6 11 1,8 3 133,-2 8 0,-2 0-117,2 0 0,0 7 405,5 5 0,7 5-202,-1 6 0,8-2 340,-1 7 1,3-1-96,2 2 0,0 1 26,0-7 0,0 6-220,0-6 0,0 0-16,0-6 1,-2-7-381,-4-5 0,2 1 110,-7-6 1,-1-2-464,-5-10 1,0-9 258,-1 3 1,1-12-216,0-5 0,-1-2 38,1-9 0,0 0-81,0-6 0,-1-2 234,1-4 0,0-5-340,-1-12 657,1-4 0,0-23 0,-1-4 0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49:04.78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13004,'17'0'-376,"1"0"-932,-1 0 363,0 0 254,-7 0 1,-3 8-153,-7 3 1,-2 10 842,-3 2 0,-5 16 0,-7-3 0</inkml:trace>
</inkml:ink>
</file>

<file path=ppt/ink/ink2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3:23.7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87 8343,'2'-27'478,"4"4"0,5 10-48,12 1 1,6 8 431,11-1 0,-1 3-292,7 2 0,8 0 164,9 0 1,-1 0-488,1 0 1,-7 2-411,1 3 0,1 5-12,-6 7 0,2 1-198,-14-1 0,0 6-2519,-5 0 2892,-8 8 0,-10-4 0,-9 7 0</inkml:trace>
</inkml:ink>
</file>

<file path=ppt/ink/ink2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3:24.4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1 139 8360,'0'-17'-178,"0"-1"-44,0 1 0,0 0 920,0-1 0,7 1-130,5 0 0,-2 7-50,1 4 1,1 5 141,5 1-290,0 0 1,1 7-109,-1 5 1,0 9 18,0 2 0,-5 8-160,-1-3 0,-7 7-251,2 5 1,2-3-78,-2 3 0,-1-3-379,-5-3 1,-2 1-153,-3 0 1,1-3-27,-8-3 8,8 4-76,-11-14 654,13 6 266,-6-15 0,8-10 348,0-12 1,8-11-235,4-6 0,3-4 30,2-1 1,2-8-66,5-5 1,2-3-57,9-1 1,-6 6-48,0 5 0,-1 11-185,7 6 1,0 4-303,-1 2 0,-5 5-691,0 1 1114,-8 7 0,4-4 0,-8 8 0</inkml:trace>
</inkml:ink>
</file>

<file path=ppt/ink/ink2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3:24.7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70 8310,'11'-12'0,"1"1"0,-1-7 769,7 13 1,7-3-225,3 2 1,11 4 180,1-3 0,2 3-295,-1 2 0,-5 0-412,5 0 0,-7 5 94,-5 1 1,2 8-240,-8-3 0,-6 5-1134,-5 1 1,-9 2 736,3 4 0,-12-2-652,-5 8 1,-14 0-17,-10 5 1191,1 1 0,-16 7 0,6 3 0</inkml:trace>
</inkml:ink>
</file>

<file path=ppt/ink/ink2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3:24.8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60 1 8390,'-17'15'0,"1"-1"0,3-5 0,3 1 0,7-2 1300,10-1-924,3-1 1,24-6 133,1 0 1,7-6-483,10 1 1,0-7-288,0 6 1,6-1 136,-1 1 0,-5 4-185,-6-4 1,-7 4-1511,1 2 1817,-3 0 0,-3 0 0,1 0 0</inkml:trace>
</inkml:ink>
</file>

<file path=ppt/ink/ink2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3:25.6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0 105 9250,'2'-43'1385,"4"9"1,5 15-701,12 13 1,6 4-295,11 2 1,5 0-107,7 0 0,-1 0-95,1 0-115,0 8 1,-10-5-58,-7 9 1,-4-6-317,-14 5 0,2 1-297,-13 5 1,-2 2 343,-10 4 0,-13 4 14,-16 8 1,-7 1 19,-10 5 0,-5-5-175,-1 5 0,2 1 194,10-2 1,4-7 406,7-10 1,10-4-101,8-2 1,2 1 226,9-1 1,2-2 133,10-3 0,11 1-181,12-7 1,11 0-140,6-6 1,12 0 37,5 0 1,3 0-796,-3 0 0,4 0-230,-3 0 1,-3 0 836,3 0 0,-9 0 0,5 0 0</inkml:trace>
</inkml:ink>
</file>

<file path=ppt/ink/ink2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3:28.0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18 105 8422,'0'-18'-1102,"0"9"980,0-7 175,0 7 267,0-8 1,5 5 166,1 0 224,0 9-267,-6-5-230,8 8-53,-6 0 0,7 0 0,-3 0 0,-4 2-14,4 4-326,-5-4-168,-1 13 247,0-5 1,0 1-215,0 1-73,0-9-157,-7 5 317,5 0 135,-14-6 1,13 0-4,-9-8 201,8-8 460,-3 5-376,-1-8 0,6 5 326,-4 0 32,4 9 72,2-5-413,0 8-203,0 0-133,0 8-219,0 1 1,2 9-571,4-1 918,-4 8 0,13-6 0,-5 6 0</inkml:trace>
</inkml:ink>
</file>

<file path=ppt/ink/ink2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3:28.5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1 416 8354,'0'-10'-319,"0"2"1,7 8-397,5 0 1,5 0 965,6 0-21,-3 0 0,14 0-133,1 0 0,-1 0 18,7 0 0,3-5-324,2-1 1,-2-6 106,2 7 1,-5-7-201,5 6 1,-12-5 101,7 5 1,-16-5 199,3 5 0,-1-8 0,-4 3 0,-5-3 0,-7 3 0,-7-5 0,2 5 0,-4-10 0,-2-2 0,0-2 0,0 2 0,-2 3 0,-4-3 0,2 4 0,-7 2 0,1 0 0,-1-1 0,-5 9 0,5 3 0,-5-2 0,-1 2 0,0 1 0,-1 5 0,1 2 0,0 3 0,-2 1 0,-4 11 0,1-1 0,-6 13 0,7-1 0,-3 7 0,5 0 380,2-1 0,2 7-103,3-1 0,8 2 516,16-1 0,9-5-208,19 4 1,14-3-32,15-2 0,21 5-659,-38-20 1,0 0 0,2 1 0,0-1-29,-2-3 0,0 0 0,2 1 0,1-1 133,0 0 0,0 0 0,1-2 0,1-1 0,0 1 0,1-1 0,4 0 0,-1 1 0</inkml:trace>
</inkml:ink>
</file>

<file path=ppt/ink/ink2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3:32.4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52 6378,'2'-9'1195,"4"3"-1420,-4 4 1,5 0 350,-7-4 1,2 4 87,4-4 381,-4 5-277,6-7 115,-1 6-267,-5-6 0,8 8 151,-5 0-51,-3 0 1,8 0-66,-4 0 0,-4 2 137,3 4 1,3-2 32,-2 7-130,7-7 0,-9 10-94,8-9 0,-6 7-121,5-6 1,-5-1 301,5-5-303,-7 8 0,6-6-55,-4 4 1,-5-2-253,5 1 1,-2-3-1210,2 4 718,-4-4-62,5-2 0,-7 2 317,0 4 1,0-2 517,0 7 0,8 1 0,2 5 0</inkml:trace>
</inkml:ink>
</file>

<file path=ppt/ink/ink2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3:33.3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18 381 7977,'-10'-7'-35,"3"5"1,8-6 151,5 8 1,-2-6 147,8 0 0,-7 1-86,7 5 0,-6 0 1,5 0 1,-5 0-152,5 0-389,-7 0 97,12 0 335,-14 7-21,5 3 1,-1 7-54,0 0 1,0-5 42,-6 0 0,0-7-57,0 7 0,0-6 331,0 5-54,0-7-146,7 4 7,-5-1-4,6-5 32,-8 6-40,0 0 30,0-6-90,0 5 0,0-5 12,0 4-70,0-4-15,0 6 8,0-8-84,0 0 122,8 0-49,-7 0-56,7 0-173,-8 7 79,0-5-351,0 6 289,0-8 1,8 0 92,3 0 0,5-8-102,1-3 1,2-5 100,4-1 0,4-8-126,8-4 0,5-4 137,1-1 0,5-1 101,-6 1 1,8 1-21,-2 4 1,4-3 179,2 3 0,-2-2 113,-4 2 0,-2 4-121,-3 8 1,-5 0-1,4-1 0,-9 7-39,-2-1 0,-8 8 20,2-1 0,-4 3-29,-1 2 1,-1 0-168,0 0 1,1 2 25,-1 3 0,0-1-87,0 8 0,-5-3 106,0 3 1,-7 3 22,7-3 1,-8 5 42,1 6 0,-3-4-60,-2 4 1,0 2 206,0-1 1,0 4-51,0-5 0,-5 6 76,-1-6 0,-6 6-74,7-6 1,-7 8 16,6-2 1,0-4 41,6-2 0,-5 2-82,-1-2 1,0 0 136,6-6 0,2 0-111,4 1 0,2-7 48,3 1 0,4-6-88,-3 5 1,9-7 14,2 2 1,2 1-32,-2-1 0,2 0-126,4-6 1,4-6 7,-5 0 1,-1-5 63,2 5 0,-6-7-500,6 1 1,-8-3 227,2-3 0,-5 7-316,-7-1 0,3 1 228,-9-6 1,1-1-118,-6 1 418,0 0 0,-2-1 262,-4 1 1,3 7 176,-9 5-182,1-5 1200,-7 0-507,9-7 262,1 0-874,8 0 0,8-1-238,3 1 0,6 5 127,6 1 1,-1-1-142,6-5 1,-1 6-442,2-1 0,2 8 212,-8-2 0,6 5-565,-6 1 0,6 0 324,-6 0 0,6 0-271,-6 0 1,0 5-67,-6 1 774,8 8 0,-6-5 0,6 8 0</inkml:trace>
</inkml:ink>
</file>

<file path=ppt/ink/ink2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3:33.5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 7014,'-10'17'-1035,"3"0"1035,7 1 0,-8-1 0,-2 0 0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49:05.5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0 8545,'8'10'0,"3"-5"0,4-3 0,1-4 414,-5-3-847,5 3 301,-7-6 0,1 16-19,-4 3 1,-4-1 76,-2 1 0,0 1-30,0 5 0,0 0 125,0 1-18,0-1 1,0 0 73,0 1 360,0-9 232,0 7-443,0-14 1,2 5 21,3-7-259,5 0 0,5 2-330,-3 4 226,3-4 0,-13 13-182,4-3 1,-4 9 125,-2 2 1,-8 8 61,-3-2 0,-7 3 201,-5 3 1,4-8-147,-4-4 1,4 2 878,1-2 0,1 0-372,0-6 1,5-7 789,1-5-431,7 5-343,-11-8-217,13 6-372,-6-8 89,8 0 48,8 0-285,1 0 1,9-6 132,-1 0 0,0-2-336,0 3 0,1 1 176,-1-8 1,-5 7-10,-1-7 0,-5 8 212,5-2-12,-7 5 206,4 1-216,-8 0 401,0 0 1,0 7-115,0 5 0,0-3-11,0 3 0,-2-3-159,-4 3 1,4 3-104,-3-3 0,3 3 207,2 3-75,0-1 0,0 0 111,0 0 0,0-5-153,0 0 1,0-7 17,0 7 0,0-6 43,0 5 51,0-7-149,0 11-256,0-13 227,0 6-331,0 0 58,0-6 118,0 5 168,0-7-25,0 0 0,-2 6 166,-4 0 0,2 7 22,-7-1 1,5 3 131,-6 2 1,8 1-132,-1-1 0,-3 0-41,2 1 1,0-1-89,6 0 95,0 0 1,0-5 57,0-1-29,0-7-177,0 4 1,0-10-222,0-4 1,8-9-345,4-8 1,9-8 240,2 2 0,8-11-123,-3-6 0,5-6 528,2-6 0,7-3 0,2-8 0</inkml:trace>
</inkml:ink>
</file>

<file path=ppt/ink/ink2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3:33.6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8070,'9'7'772,"-1"-5"1200,-8 6-1066,0-8-1291,0 0 0,16 0 0,3 0 0</inkml:trace>
</inkml:ink>
</file>

<file path=ppt/ink/ink2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3:35.3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1 104 8131,'0'-11'-1123,"0"-1"1144,0 8 781,0-11 120,8 5-231,-6-7 43,13 0-135,-13 7-595,13 2 0,-11 18 26,8 7 1,-9 10 47,3 13 1,-4 5 88,-2 7 0,-2 1-31,-4 5 1,3-2-264,-9 7 1,2-7 76,-1 1 1,1-8-42,5-3 1,3-10 50,-4-1 1,4-3-713,2-9 57,0 1 208,8-7 0,-4-8 148,7-3 1,-5-6 30,5-6 1,-5-3-75,6-8 1,-3-7-70,3 1 451,3-7 0,-5-5 0,7-9 0</inkml:trace>
</inkml:ink>
</file>

<file path=ppt/ink/ink2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3:35.9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1 277 8276,'17'-29'10,"0"0"1,-3 8-22,3-2 0,-2 4 99,14 2 0,0-1-104,6 1 1,-1 0 235,1-1 0,5 1-85,1 0 1,-5 1 97,-1 5 1,-10 3-197,9 8 0,-9 0-216,4 0 1,-8 0 130,2 0 0,-4 0-8,-1 0 0,-3 2 25,-3 4 1,1-2 0,-7 7-38,7-7-57,-11 11 127,14-5 0,-14 2-45,3-1 84,-3-7-65,6 11 12,-6-13 1,5 14 1,-5-9 4,4 5-9,-4 3 0,6-11 33,-8 8 0,0-7-29,0 7 0,0-6 30,0 5 1,6-5-14,-1 5-2,1 1 0,-6 5-3,0 1 0,0-1 0,0 0 0,0-5 2,0-1 0,0 1-3,0 5 1,0 0 114,0 1 1,0 1-50,0 4 1,0-2 114,0 8 1,0 0-90,0 5 0,0 3 133,0 3 1,0 6-3,0 12 0,-6-2-124,1 7 0,-1 0 447,6 7 0,0-3-175,0-4 1,0 3 346,0-9 1,0 7-191,0-7 0,0-5-448,0-6 1,0-7 14,0 1 0,0-9-37,0-2 0,0-8-607,0 2 0,0-4 193,0-2-1331,0 1 716,0-1 440,-8-7 0,-2-5 81,-7-10 1,0-1-333,0-12 1,-3 3 781,-3-14 0,-4-7 0,-7-8 0</inkml:trace>
</inkml:ink>
</file>

<file path=ppt/ink/ink2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3:36.8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 87 8272,'9'-18'-623,"1"1"-78,-4 0 1,-4 5 679,3 1 1241,5 7-738,-8-4-86,6 8-850,-8 0 129,0 0 365,0 8 1,0 2-129,0 7 0,0-6 57,0 1 0,-2-6-57,-4 5-313,4-7 212,-6 4-7,8-1 0,8-5 105,4 4 1,3-4-58,2-2 0,8 0 161,4 0 0,-2 0-51,2 0 0,-6 2 84,6 4 0,-8-2-50,2 7 0,-10 1 52,-1 5 1,-8 2-67,1 4 1,-3-2 3,-2 8 0,-7-6 13,-5 6 0,-5-2 1,-6 2 0,2 1 0,-8-6 0,6-1 0,-6-6 0,6-2 0,-6-3 0,8 1 0,-2-7 0,4 0 0,1-6 0,1 0 0,0 0 0,9-2 0,8-4 0,8-2 0,9-3 0,6-5 0,0 5 0,8 3 0,-2 2 0,-4-1 0,-2 1 0,2 0 0,-2 6 0,0 0 0,-6 0 0,-7 8 0,-2 2 0,-12 9 0,-8 4 0,-1-4 0,-16 4 0,2-4 0,-2-1 0,-4-1 0,5 0 0,3 0 0,2 1 0,3-9 0,3 7 0,8-14 0,1 5 0,16-7 0,3 0 0,6 0 0,6 0 0,-1 0 0,6 0 0,-5 0 0,6 0 0,-8 0 0,2 0 0,-3 0 0,-3 0 0,-2 2 0,-3 4 0,-4-2 0,-8 7 0,-8 3 0,-4 9 0,-3-4 0,-2 4 0,-1-4 0,1-1 0,-6 5-70,0 0 0,0 0 135,6-6-56,7 0 127,2 1-24,8-9 43,8 7 0,0-12-109,3 7 1,3-5 8,-9 5 0,7-5 152,-6 6 1,-1-7-137,-5 7 0,0-6 1030,0 5-340,-7 1-275,5-3 1,-12 1 300,9-4-956,-1-4 1,14 5-137,3-7 0,10-7-361,2-5 0,16-3-59,1-2 0,8-8 725,4-4 0,0-4 0,0-2 0</inkml:trace>
</inkml:ink>
</file>

<file path=ppt/ink/ink2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3:37.3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571 35 8220,'-17'-15'-777,"0"3"0,-1 5 466,1 7 0,-2 0 311,-4 0 0,-2 0-67,-4 0 1,-4 2 189,5 3 1,-5-1 31,-2 8 0,3 1 93,3 10 1,-4-2 5,4 8 1,2-6-107,-1 6 0,6 2-139,-1 9 1,4-3 134,2 3 0,7-3-201,5-3 1,3-1 72,2-4 0,2 3-44,3-3 1,5-4-54,7-2 1,2-4-175,4-1 0,-1-3 35,6-3 1,-5 1-137,6-7 1,0 0 355,6-6 0,-1-2 0,1-4 0,-2 2 0,-5-8 0,-3 1 0,-7-6 0,-1 5 0,0 1 0,-7 7 0,5-4 757,-13 8-401,6 0 0,-6 6 55,3 0 1,-1 7-76,8-1 1,-6 3-407,5 2 0,1-1 68,5-5 0,-6 5-117,1-5 0,-2-1-459,1 1-245,5 1 1,-9-1 822,5 1 0,-5-8 0,-7 3 0</inkml:trace>
</inkml:ink>
</file>

<file path=ppt/ink/ink2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3:37.5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0 104 8269,'18'0'-1252,"5"-7"1210,0-5 1,8 3 794,-3-3 1,7 0-324,5-5 0,-1 6 24,7-1 1,-6 8-1694,6-1 0,-5 3 141,5 2 1098,-8 0 0,5 0 0,-9 0 0</inkml:trace>
</inkml:ink>
</file>

<file path=ppt/ink/ink2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3:37.8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53 8122,'17'-8'0,"0"-4"59,1 5 1,-1-7 132,0 9 0,0-1 1182,1 6-295,-1 0-358,0 0 1,1 0-284,-1 0 1,-6 0 149,1 0-335,-1 0 1,1 6-736,0-1 0,-9 9-90,3-3 0,-2 5-459,2 1 1,-4 0 285,3 1 1,-5 5-1376,-5 0 2120,-5 7 0,-7-3 0,-1 8 0</inkml:trace>
</inkml:ink>
</file>

<file path=ppt/ink/ink2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3:38.3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8122,'0'17'1290,"0"-6"-1678,0 1 207,0-1 0,0 1 1929,0 0-1240,0-9 1,0 7 901,0-4-969,0-4-725,0 5 0,0-5-380,0 4-723,0-4 398,0 6 491,0-8-1156,0 7 524,0-5 961,8 6 0,-5-2 172,9-1 0,-6 3-57,5-2 0,-5-2 105,6 7 0,-7-5 24,7 6 0,-6-7 1378,5 7-764,-7-8-402,11 3 0,-11-1 465,8 0 1,-6 2-245,5-3 1,1-3-600,5 4 0,2-4-169,4-2 0,6 0-359,11 0 1,5-8 392,6-3 0,1-5-133,0-1 1,-2 2 388,-4 3 1,-4 5-194,-7 7 1,-2 0 929,-4 0 0,-4 5-435,-8 1 0,-2 8 885,-3-3 1,-3 4-196,-3 3 1,-4-7-81,4 1 0,-4-6-477,-2 5 1,0-5-127,0 5 1,-8-7-616,-3 2 0,-5 2 257,-1-3 1,-2 1-1065,-4-6 0,1 0 609,-6 0 0,-1 0-2913,-6 0 3387,1 0 0,-1 0 0,0 0 0</inkml:trace>
</inkml:ink>
</file>

<file path=ppt/ink/ink2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3:39.1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260 53 8277,'9'-18'20,"-3"1"-24,-4 8-291,-2 1 239,0 8 1,-8 8 171,-3 3 1,-10 10-145,-2 2 1,-6 8 130,6-2 0,-6 4-159,6 1 0,-6-1-104,6-4 1,2-4 135,9-8 1,3-2-29,3-3-230,4 3 237,-6-13 1,16 6-53,4-8 1,5 5 25,6 1 1,-4 8 185,4-3 0,-4 1 85,-1 5 0,-3-3 198,-3 9 0,1 2 126,-7-2 1,0 5-201,-6-5 0,1 2-166,5-1 1,-4-5 82,4 4 1,-4-4-488,-2-2 1,0-5 194,0-1 0,2-7-657,4 2 1,-3-4 132,9-2 1,-1 0-589,7 0 1163,-1-15 0,8-5 0,2-14 0</inkml:trace>
</inkml:ink>
</file>

<file path=ppt/ink/ink2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3:39.3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8248,'7'-9'579,"3"1"-406,7 8 1,-5 0 651,-1 0 1,-5 2-19,6 4-824,-1 3 1,5 9-13,-5-1 0,3 0-234,-9 0 0,7 6-755,-6 1 1,-1 4 536,-5-5 0,0 8-300,0-2 0,-7 4 781,-5 1 0,-11 1 0,-4-1 0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49:06.2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18 252 9977,'21'-38'0,"-1"1"0,-5 6 0,-2 5 0,-1 4 0,-2 3 0,-1 2 0,-1 0 1027,0-1 0,3 7 0,-3 1 0,-1 4-2253,1 8 1124,-2 6 1,-6 11-284,0 4 0,-2 2-414,-4 4 1,-1 4 380,-5-4 1,-3-3 54,3 3 1,3-8 475,-3 2 1,8-3 25,-2-3 77,-3 0-222,7 1 1,-8-3-118,4-4-30,5-3-113,-7 0 1,6-6 55,-4 4-26,4-5 571,-5-1-47,7 0 0,-6 2 664,0 4-711,0-4 0,6 13 118,0-3 1,-2 3 285,-3 3 1,3 1-191,-4 4 1,4-2-72,2 8 1,0-8-141,0 2 0,0 2-205,0-2 0,0 0 69,0-6-3,0 1-278,0-1-566,0 0 304,0-7 164,0-2 27,0-8-612,0 0 494,8-8 0,1-2 38,9-7 1,7-6-16,3 0 1,5-6-257,2 6 0,-3 0-16,-3 6 534,4-1-19,-14 1 1,6 7 614,-8 5 0,-5-3-235,-1 2 1915,-7 0-1520,4 6 1,-8 2-137,0 4 1,-2 4-237,-4 7 1,2 0-310,-7 1 1,-1 5-57,-5 0 0,-2 6-303,-4-6 0,3 0-454,-3-6 0,4 0 387,2 1 1,0-1-107,-1 0 0,7 0 214,-1 1 1,3-7 155,-3 1 111,4-1 0,3 7 337,-1-1 0,0-6-83,6 1 1,0-6 702,0 5 425,0 1-921,8 5 0,0-5 91,3-1 1,-1-7 67,-5 2 1,-1-2 725,8 1-824,-8-3 1,5 6 547,-3-8-710,-4 0-434,6 0 1,-6 0-1362,3 0 1086,-3 8-256,6-6 1,-2 7-217,-1-3 1,3-4-243,-2 4 0,4-4 474,7-2 0,6-2 20,0-4 0,10-6 67,1-11 0,3-7-607,9-17 1162,0 1 0,6-29 0,0 4 0</inkml:trace>
</inkml:ink>
</file>

<file path=ppt/ink/ink2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3:39.7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62 8248,'-27'12'0,"4"-1"0,3 1 307,3-3 0,6 5 228,-1-9-364,8 9 41,-3-5 0,20 1 130,4-4 0,6-4-241,0-2 1,2-2-222,4-4 0,4 2 118,-4-7 1,3 1-211,3-1 1,-2-5-577,-5 5 0,-3 3 419,-7 2 0,-7-1-116,1 1 0,-8-8 100,1 3 1,-3 1 136,-2-1 302,0 7-228,-7-12 384,-3 15 0,-5 1 269,3 11 0,-1 4 360,7 3 1,-6 1-355,7 4 1,-7-2-58,6 8 0,-5-6-61,5 6 0,-6-2-672,7 2 0,-7 1 126,6-7 1,-5 6-61,5-6 0,-5 6-184,5-6-512,0 0 986,-2-6-359,6 1 1516,-5-9-247,7-1-376,7-8 1,3 2-286,7 4 1,8-4 0,4 3 1,0-3-225,6-2 1,-5 0-469,11 0 0,-3 0-837,2 0 0,-1-5 1228,7-1 0,8-15 0,7 1 0</inkml:trace>
</inkml:ink>
</file>

<file path=ppt/ink/ink2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3:39.8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1 103 8267,'9'-14'2622,"-3"-3"-1805,4 3 0,-1 7-223,9 7 0,1-6-295,4 0 1,-2-2-400,8 3 1,-8 3-147,2-4 1,4 4-336,2 2 0,1-6-275,-1 1 1,2 1 855,-8 9 0,8-3 0,-4 6 0</inkml:trace>
</inkml:ink>
</file>

<file path=ppt/ink/ink2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3:40.41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252 122 8279,'8'-35'1065,"1"8"1,3 8-1052,0 8 0,-1 7-48,6-2 35,-7-3 49,5 7 1,-11-6 21,8 8 0,-8 8-178,1 3 0,3 4-183,-2 3 0,7-1 227,-1 0 1,9-5 39,2-1 1,2 1 163,-2 5 0,-4-1-121,4-5 1,-4 5 68,-1-5 1,-3-1-91,-3 1 97,-5 1 1,-7 5-9,0 0 1,-2 1 161,-3-1 0,-7 6-215,-11 0 0,0 6-2,-12-6 0,3 6-64,-14-6 1,5 2 79,-5-2 0,2-4-142,-2 4 1,2-4 123,3-1 1,5-3-154,-5-4 0,13 3-27,5-8-350,3-1-118,3-5 388,7 0 1,12-5-78,16-1 1,7-8 101,9 3 0,7-4 108,-1-3 1,2 1 39,-1 0 1,-5 7 191,4 4 1,-3-1 41,-2 1 0,-7 0 325,1 6 1,-8 2-175,2 4 0,-5-2 65,-7 7 1,3 1-201,-9 5 0,1 0 19,-6 1 0,-2 5-724,-4 0 1,-11 13-53,-12-1 1,-3 3-331,-3-3 0,-7 5 362,-4 1 391,-4 7 0,-10-12 1,-1 6-1</inkml:trace>
</inkml:ink>
</file>

<file path=ppt/ink/ink2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3:40.7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1 191 8205,'34'0'826,"1"0"0,7-2-369,4-4 1,6 2-151,6-7 0,-3-1 66,9-5 0,-8 2-95,1 3 0,-5-3-197,-6 3 0,2-1 106,-7 1 1,-9-1-672,-9 7 0,-3-2 36,-3 3 1,-6 3-1103,1-4 1143,-8 4 0,3 0-88,-7-4 0,-7 4-78,-5-3 153,-3 3 131,-10 2 0,6 0 196,-4 0 0,-2 0-103,2 0 1,1 7 398,11 5 0,-5 1-202,5-1 1,3 9 398,3-4 1,-3 6-124,2 0 0,0-1 60,6 6 0,0 1 488,0 6 1,0-6-309,0-1 1,2 1-105,4 6 0,-4-1-76,4 1 0,-4-2-755,-2-4 1,0 1 299,0-7 0,0 0-1366,0-5 886,0-1-169,0 0 420,0-7 0,-8-2 347,-4-8 0,-3-8 0,-2-2 0</inkml:trace>
</inkml:ink>
</file>

<file path=ppt/ink/ink2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3:40.8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0 8139,'-27'0'0,"8"2"299,7 4 1,7-2 988,-7 7 174,8-7-1041,-3 11 0,8-11-424,5 8 0,-2-3-314,8 3 0,7 1-840,10-7 1157,3 0 0,11 2 0,1 1 0</inkml:trace>
</inkml:ink>
</file>

<file path=ppt/ink/ink2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3:40.98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8138,'12'0'705,"-1"0"1,-5 0 2708,5 0-2136,-7 0-431,12 0-86,-14 0-251,5 0-1866,1 0 1,-4 0 438,7 0 917,1 0 0,13 0 0,2 0 0</inkml:trace>
</inkml:ink>
</file>

<file path=ppt/ink/ink2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3:41.2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87 8127,'19'-16'738,"4"5"1,4-3-580,7 9 0,3-7 1045,3 6 0,-3-5-396,3 5 1,-1 0-122,1 6 1,-4 0-315,5 0 0,-5 0-159,-1 0 0,-6 6-206,0 0 0,-8 7 98,2-1 1,-10 3-536,-1 2 251,-8 1 199,3-1 0,-7 0-285,0 1 0,-2-1-270,-3 0 0,-7 6-458,-11 0 0,4 0 142,-4-5 0,3-3-239,3-3 1,0-5 234,0-7 1,5 0 346,1 0 1,7-2 506,-2-3 0,4-13 0,-6-9 0,-1-7 0</inkml:trace>
</inkml:ink>
</file>

<file path=ppt/ink/ink2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3:41.4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174 43 9944,'0'-18'0,"-2"3"0,-2 5 1645,-2 10 0,-7 2-1311,1 10 0,2-1 504,-1 7 1,1-1-493,-1 0 0,-5 6-408,5 0 1,1 2-336,-1-2 1,7-3-656,-2 3 1,4 4-798,2 1 1849,-7-3 0,-3 16 0,-7-5 0</inkml:trace>
</inkml:ink>
</file>

<file path=ppt/ink/ink2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3:41.6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18 8091,'-12'-6'481,"1"1"395,7-1-781,-4 6 1,8 2 194,0 4 1,0-1 1377,0 13 1,0-3-740,0 14 0,0 0 100,0 5 0,8 7-432,3-1 1,7 6-147,5-6 0,11 7-423,12-7 0,6 0-343,6-5 0,1-2-274,5-5 1,3 3 467,-3-8 1,1 0-1992,-2-5 1,3-7 20,-9 1 1921,1-9 0,1 5 0,3-8 1</inkml:trace>
</inkml:ink>
</file>

<file path=ppt/ink/ink2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3:50.8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640 0 8409,'10'0'-1316,"-2"0"812,-1 8 1,-5 1 1483,4 9-639,-4-1 1,-2 2 510,0 4 1,-2-2-394,-4 8 1,2 0-21,-7 6 1,-1-7-108,-5 1 1,-2 0-83,-4 6 1,3-3-11,-3-3 0,2 2 219,-2-8 1,4 6-244,-4-6 0,-4 6 32,-2-6 0,2 5-420,-1-4 1,4-1 149,-4-6 0,5-6-95,-6 1 0,8-2-124,-2 1 0,-2-3-185,2-8 1,-1 0-273,7 0 135,-8 0 0,6-2 31,-4-4 0,6 2 150,5-7 0,4-7 52,8-5 0,0 0 79,0 6 1,2 2 171,4 3 0,4-3-65,7 3 0,8 3 260,4-3 1,3 8 105,3-2 1,2 5 373,3 1 0,-4-6 251,5 0 1,1 0-373,-2 6 1,1 0 72,-7 0 0,-1 2-109,-4 4 0,2-4-357,-8 4 0,0 1-341,-6-1 1,0 8-571,1-3 1,-3-1 480,-4 1 348,5 8 0,-7 1 0,9 5 0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49:07.0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172 35 9339,'12'-15'2539,"-1"3"0,-5 5-2353,5 7 0,-1 7-132,1 5 1,-3 3-136,-8 3 1,-8 1-99,-3 4 0,1-4-381,-1 4 0,1 2-24,-1-2 1,3-6 64,8-5 0,0-1-218,0 7 1,8-9 224,3-3 0,12-4 137,6-2 1,10 0 257,1 0 1,0 0 136,-5 0 1,-1-6 74,1 1 0,-8-1 322,-4 6 1,-10 0 359,-1 0-569,-8 0 0,3 2 266,-7 3 1,-1 5-201,-5 7 1,-6 3-139,-11 3 0,-4-2-58,-7 8 0,-1-1-162,0 7 0,-1-6 172,-4 0-218,3-1 62,-13 7 0,14 0-98,-5-1 0,11-5 28,1 0 1,8-8-178,-2 2 0,9-6-86,3-5 1,7 3-68,-2-3 1,6-5 217,6-1 0,5 2 64,12-2 1,6-3 30,11-8 0,5-3 76,7-3 1,-2-5 404,-4 5 0,2 1-197,-8-2 0,0 9 1061,-5-3 1,-8 4-192,-4 2 1,-4 0 150,-2 0 0,-5 0-828,-1 0 0,-5 2-392,6 4 0,-6-3 55,5 9 0,-7-6 196,2 5 1,1-5-1276,-1 6 1,0-7-13,-6 7-1145,0-8 1472,0 11 0,-2-13-383,-4 4 547,4-4 378,-5-10 0,5-2 134,-4-7 0,4 6 149,-4-1 1899,4 8-1008,2-3-86,0 7 1,0 1-244,0 5 0,-5 4-59,-1 7 1,0 0-343,6 1 1,-6-1-212,0 0 1,1 1-122,5-1 0,-6 0 155,0 0 1,0-5-2010,6 0 969,-7-9-954,5 13 1325,-14-14 0,7 3 230,-8-10 0,1-5 409,5-7 0,-5-1 0,5 1 0,-5 0 88,-1 0-50,0 7 0,-1-3 1391,1 7 1,2 2-659,3 10 0,3 3 237,3 9 0,4 7-290,-4 3 0,4 7-69,2 5 1,2-1-208,4 7 0,6-8-20,11 3 0,-2-7-135,8-5 0,-1-2 14,7-4 0,5-6-713,1 1 0,7-3 311,-2-9 1,4-1-1563,2-5 0,0-7 188,-1-5 1475,1-3 0,8-10 0,1-2 0</inkml:trace>
</inkml:ink>
</file>

<file path=ppt/ink/ink2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3:51.0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105 0 8341,'11'0'308,"1"0"1,-7 2 1350,7 4-1026,0 4 0,3 7 3,-4 0 1,-3 1-267,-8-1 1,0 0 44,0 0 1,-15 10-2239,-8 8 1823,-16 7 0,-13 18 0,-9 1 0</inkml:trace>
</inkml:ink>
</file>

<file path=ppt/ink/ink2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3:53.40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35 8216,'0'-9'0,"0"-1"418,0 4-80,0 4 131,0-5-244,0 7 1262,0 0-1384,0 7 1,0 3 290,0 7 0,0 0-76,0 1 0,-2 1 2,-4 4 1,4-4-113,-3 4 1,1 2-149,-2-2 0,4 0 3,-4-5 0,4-1-236,2 0 0,0-5-117,0-1-623,0-7-101,0 4 369,0-8-1695,0 0 1602,0-8 1,-2-1 737,-3-9 0,-5 1 0,-7 0 0</inkml:trace>
</inkml:ink>
</file>

<file path=ppt/ink/ink2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3:54.0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53 329 8216,'-16'-8'63,"5"-3"0,-3 1-63,9-1 0,-1 5-562,6-6 395,0 1 1,2-7 241,4 1 1,-3 6-27,9-1 0,0 2 170,5-1 0,0-4-54,0 3 1,1 2-139,-1-1 1,8 5-24,4-5 1,-2 5 58,2-6 1,-3 3 31,3-3 1,4 3 24,-4 3 0,-2 2 14,1-8 1,-1 7-60,2-7 0,4 8 3,-4-1 0,1 1-73,-1-2 0,2 4 77,-8-4 0,6 4-195,-6 2 0,6 0 106,-6 0 0,2 6-148,-2 0 1,-4 5 73,4-5 0,-4 8 39,-1-3 1,-1 4 96,0 3 1,0-1 9,1 0 0,-1-5-47,0-1 0,1 1-11,-1 5 1,0 1 14,1-1 1,-3 0 10,-4 0 0,5 1-40,-5-1 0,-3 0 72,-2 1 0,1-1 96,-1 0 1,0 0-91,-6 1 1,0-1 99,0 0 0,0 1-139,0-1 0,0 0 42,0 0 0,-6 7-107,0-1 1,-5 0 110,5-6 1,-7 0 113,1 1 0,-3-1-34,-2 0 0,-7 2 71,1 4 1,-2-3-69,2 3 1,2-4 178,-8-2 0,6-5-136,-5-1 1,4 1-27,-4 5 0,5-5-129,-6-1 1,6-7 137,-6 2 0,2-4-139,-2-2 1,-2 0 43,8 0 0,-7 0 0,1 0 1,2-2 20,-2-4 1,2-4-12,-2-7 1,-3 0-36,3-1 0,2-1 43,-2-4 1,8 4 118,-2-4 0,0 4-104,6 1 1,-5 1 58,11 0 0,-2 0-206,1-1 0,2 7-236,5-1 0,3 6 148,-4-5 0,4 5-371,2-5-468,0-1 0,0 1-31,0-1-1616,0 0 2596,8-5 0,9 0 0,10 0 0</inkml:trace>
</inkml:ink>
</file>

<file path=ppt/ink/ink2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3:56.0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364 18 8211,'0'-10'-868,"7"2"859,-5 8 1,8 0 364,-4 0-272,-4 0 1,7 0 324,-3 0-272,-4 0 183,6 0-172,-1 0 21,-5 0 0,12 2 14,-9 4 1,1-2 108,-6 8 1,2-7-95,4 7 1,-4-1 90,4 7 1,-4-7 4,-2 1 1,0 1-86,0 10 1,0-4 88,0 4 0,0-3-78,0-3 0,0 6 30,0 0 0,0 2-88,0-2 1,-6-4-148,0 4 1,-7 2-5,1-2 1,-3 2 82,-3-2 1,7-3-186,-1 3 1,1-4 135,-7-2 1,1-1-118,0-5 1,0 5 43,-1-5-249,1-3 1,0 5 10,-1-7 1,1 2-58,0-3 1,0-3 15,-1 4 1,1-4-284,0-2 323,-1 0 0,1 0 80,0 0 0,5-2 70,1-4 1,5 4-63,-6-3 1,9 1 41,-3-2 1,2 4 67,-2-4 0,4 3 213,-3-3-61,3 4 369,2-14-142,7 7 0,3-8-132,7-1 0,-5 7 33,-1-1 0,3 3-12,9-3 0,-4-3 133,4 3 0,-2 3-148,2-3 0,2 6 130,4-5 0,2 7-256,-8-2 1,6 2 101,-6-1 0,6 3-211,-6-4 0,0 4 82,-6 2-567,0 0 1,1 6-15,-1-1 1,-6 7-238,1-6 1,-6 5 256,5-5 0,-7 7-197,2-1 0,-4-2 270,-2 1 0,2-1-43,3 1 500,-3 5 0,6-7 0,-8 9 0</inkml:trace>
</inkml:ink>
</file>

<file path=ppt/ink/ink2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3:57.7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398 157 8470,'0'-10'1363,"0"2"-609,0 1-161,0 5 42,0-6 4,0 8-1327,0 0 593,0 8 1,2-1 123,4 5 0,-4 9 108,4-4 1,-4 4-77,-2-3 1,0 7-46,0 4 1,-6-4-97,0-2 1,0 2 73,6-2 1,0 0 9,0-6 1,-6-5 36,1-1-411,-1 1 72,6-3 120,0-1 699,0-8-192,0 0 1,-6-2-236,0-4-28,1-3 0,5-9-277,0 1 0,0-2 118,0-4 0,0 4-422,0-5 0,0-2 198,0-3 1,5-2-180,1 2 1,8-2 134,-3 8 1,-1-2 84,1 2 1,-5 4 96,6-4 0,-3 10 281,3 1 229,3 1 0,-5-5-228,7 5 0,-5 3 233,-1 8 0,-5 0 64,5 0 109,-7 0-371,12 0 0,-13 0-57,9 0 0,-8 2-24,2 4 1,1 3-32,-1 9 1,0-1 67,-6 0 0,0 0-33,0 1 0,0 5 16,0 0 0,-2 8-19,-4-3 1,2-1-138,-7 2 1,1-2 96,-1 2 0,-5-2-98,5-4 1,-3-4 53,3 4-108,-5-4 1,12-3-146,-7-5 204,7-3 243,-4-8-236,1 0-105,5 0 1,-6-8 18,8-3 1,0-5-88,0-1 228,0 0 1,0-1 102,0 1 1,0 6 803,0-1-417,0 8 470,0-3-327,0 7-10,0 0-993,8 0 316,-6 0 0,5 7-635,-7 5 221,0 3 1,0 4 146,0 4 0,-2-3 47,-3 3 1,1-4 87,-8-2 0,7 6 76,-7 0 1,1 0 43,-7-5 0,1 5 141,0 0 0,-1 0-105,1-6 0,-2 0 188,-4 1 1,4 5 133,-4 0 1,5 0-93,7-6 0,-5-1-14,5-5 0,1 3-49,-1-9 59,7 9 1,-10-10 1,9 7 12,-1-7 110,6 4-164,0-8 0,2-8-290,4-4 0,3-3 75,8-2 1,6-2-94,1-5 0,4 7 47,-5 0 1,6 2-28,-6 9 187,0-8 0,-5 12-8,-1-3 1,-7 5 29,-5 5 0,-1 5 178,2 7 1,-4 1 89,4-1 0,-4 0-86,-2 0 0,0 7-140,0-1 1,0 0 31,0-6 1,0-6-143,0 1 1,0-6 3,0 5-216,0-7 267,7 11 0,3-13-43,7 4 0,-5-4 163,-1-2 1,6-2-142,7-4 1,0-1 147,0-5 0,-3-3-105,8 3 0,-8-3-126,2-2 0,-2-1-123,2 1 1,-10 2-234,5 3 0,-7-3 63,1 3 1,1 3-679,-7-3 220,0 8 418,-6-11 1,-2 13-100,-4-4 0,-4 10 79,-7 2 1,-6 7 495,0-1 0,-8 9 168,2 2 1,3 0 199,-3-6 1,0 3-247,-6 3 1,3-4 172,3 4 0,-4-2-184,4 2 1,-3-4-43,-3 4 0,6-3-276,0-3 0,3-2 77,-3-3 0,2 1-249,4-7 0,4 5-4,-5-5 0,5 0 157,2-6 0,5 0 88,1 0 19,-1 0-20,-5 0-58,7 0-139,-5 0 190,13-8 70,-6 6 45,8-5 260,0 7-214,0 0 118,8 0 1,2 0 575,7 0 0,8 7-318,4 5 1,5-2 1004,7 1 0,3-5-681,8 5 0,7-5 175,5 6 1,7-9-489,-2 3 1,10-4-249,-10-2 1,2 0-160,-7 0 0,-3 0-241,-3 0 1,-10 0-1207,4 0 0,-6 2 813,0 4 1,2-4-1836,-8 4 0,1-5 2384,-7-1 0,8 0 0,3 0 0</inkml:trace>
</inkml:ink>
</file>

<file path=ppt/ink/ink2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3:59.1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0 225 8360,'0'-10'1657,"0"3"-1484,0 7 0,2 0-59,4 0 0,3 0 697,9 0 0,1 0-266,4 0 1,-2 0-473,8 0 1,-6 0-190,6 0 1,-6 0-316,6 0 0,-8 0 44,2 0 1,-4 0-311,-2 0 0,1-6 187,-1 0 1,-6-5-224,1 5 303,-8-8 1,3 5 70,-7-9 0,0 7 339,0-1 0,-1 1 6,-5-6 0,2-1 86,-8 1 0,7 2 33,-7 3 0,2 2 124,-1 5 0,1 3 93,5-4-203,3 4 0,-12 4 21,8 4 0,-1 3-98,1 9 0,4 5 276,-4 0 0,4 8 17,2-3 1,-5 5-1,-1 2 1,0 5-109,6 0 1,0 8-5,0-2 1,-6-1-70,1 1 1,-1-2 45,6 2 0,0 2-208,0-8 1,-2-5 88,-4-6 1,4-8-223,-4 2 0,5-4-215,1-1-118,0-9 324,0 7-197,0-15 170,0 7 127,0-16 0,-6-3-399,0-12 1,0 2 102,6-8 1,-6 6-31,1-6 1,-7 6 177,6-6 0,-1 8 154,1-2 1,4 10-102,-4 1 358,4 8 1115,2-4-747,-7 8 884,5 0-404,-6 0-85,8 8-310,0 2-457,0 7 1,2-5-144,4-1 1,3-7 141,9 2 1,-1-4-617,0-2 239,1 0 128,7-8 1,-6 4-441,4-7 0,2-1 72,-2-5 1,6-1-110,-6 1 0,2-2 157,-2-4 0,-4 2-115,4-8 0,-2 2-72,2-2 0,-4-9-674,4 3 1222,4-11 0,-7-6 0,5-9 0</inkml:trace>
</inkml:ink>
</file>

<file path=ppt/ink/ink2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3:59.3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70 8088,'9'-18'739,"7"9"0,-13-5-407,9 9 1,-6-1 492,5 6 0,-5-6 269,6 0-679,-1 1 1,6 5-520,1 0 1,-1 1 129,0 5 0,-5-2-910,-1 8 0,1-1 504,5 6 1,-5 1-741,-1-1 0,-7 2 480,2 4 1,-4 4-33,-2 8 0,-8-1 672,-4 1 0,-11-1 0,-3 1 0</inkml:trace>
</inkml:ink>
</file>

<file path=ppt/ink/ink2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3:59.7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207 1 8143,'-27'17'0,"4"-2"0,3-1 454,3-3-279,0 1 0,7-1 125,4 1 0,-1-6 99,1 5-324,0-7 0,14 9 194,3-7 1,7 0 107,5-6 1,4 0-578,7 0 0,1-2 197,-1-4 1,1 4-475,0-3 1,-1-5 258,1-2 1,-8 5-103,-4 1 1,-4-2 20,-2 3 1,-5-7-554,-1 6 614,-7-7 0,4 9 121,-8-8 379,0 9 1,-8-11-179,-3 8 1,-5 1 441,-1 5-304,0 7-71,-1-5 1,-1 14 522,-4-5 1,2 6-241,-8 6 1,6-1-125,-6 6 1,6-1-166,-6 2 1,3 4-344,-3-4 1,-2 3-531,8 3 0,-2-1 391,2 1 1,4-6-139,-4 0 0,9-8 15,3 2 1,7-10-192,-2-1 1,6-8 602,6 1 0,5-5-32,12-5 1,10-7 256,7-11 0,8 4 138,-1-4 1,4 2-217,7-2 0,-4 3-108,3-3 0,-1 4 1250,2 2 0,-6 2-435,0 3 0,-6 2-258,-6 5 0,-11 3-512,0-4-291,0 4 1,-10 2-98,4 0 1,-12 8-529,-5 3 0,-6 5 201,-6 1 0,-3 0 234,-9 0 0,-7 7-424,-3-1 869,-13 0 0,5 2 0,-7 2 0</inkml:trace>
</inkml:ink>
</file>

<file path=ppt/ink/ink2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3:59.9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0 8636,'-18'10'1499,"9"5"-921,1-13 0,8 6-382,0 0-352,0 1 1,0 3-101,0-1 1,0-5 235,0 6 1,0-7-629,0 7 1,0-6 289,0 5 1,0-5-334,0 6 1,-2-9-10,-4 3 188,5-4 512,-7-2 0,8 0 0,0 0 0</inkml:trace>
</inkml:ink>
</file>

<file path=ppt/ink/ink2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4:00.2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121 18 8088,'0'-9'-1877,"0"1"2358,0 8 1251,0 0-1643,0 8 0,0-5-28,0 9 1,0-1 81,0 7 0,0-1-42,0 0 0,0 3 159,0 3 0,0 3-61,0 9 1,0 0 138,0-1 1,0 3-84,0 3 0,0 10 22,0 8 1,0 1-73,0-1 1,-5 3-17,-1 9 1,-2-7-208,2 0 0,4-9 133,-3-2 0,-3-2-235,2-10 0,0 1-16,6-7 1,0-7 4,0-4 1,0-4 161,0-1 0,0-1-38,0 0 1,0-5-760,0-1 529,0-7 1,0 6-771,0-4 361,0-4-75,0 5 1,-7-9 142,-5-3 1,3 1 577,-3-8 0,1-7 0,-7-8 0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49:07.3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35 156 7908,'-17'0'4686,"7"8"0,2 2-4761,8 7 0,6-5-132,0-1-746,7 1 0,-9-3 403,8-3 1,-7 2 641,7-3 0,-6 7-232,5-6 1,-5 0-392,6-6 0,-1 0-2,6 0 0,1 0-198,-1 0 0,-2-8 332,-3-4 0,3-3 126,-3-2 0,-5-1 383,-1 1 1,-4 0 183,-2-1 1,-2 1 335,-4 0 0,-3 0 102,-8-1 1,5 1 901,0 0 0,1 5-791,-6 1 0,5 5-62,1-6 1,5 9-1666,-6-3 634,8 4 250,-11 2 0,5 0 0,-7 0 0</inkml:trace>
</inkml:ink>
</file>

<file path=ppt/ink/ink2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4:00.5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52 7989,'9'-17'926,"-3"-1"996,-4 9-1807,6 1 1,-5 8-224,9 0-448,-8 0 67,11 0 489,-13 0 0,14 0 0,-7 0 0</inkml:trace>
</inkml:ink>
</file>

<file path=ppt/ink/ink2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4:00.6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15515,'10'10'-619,"0"-3"-1661,-5-7 2280,-3 0 0,14-7 0,-7-3 0</inkml:trace>
</inkml:ink>
</file>

<file path=ppt/ink/ink2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4:54.5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1 8440,'-10'7'-476,"3"-5"0,7 20 604,0-5 1,-8 12 0,-2-1 343,1 5 1,-7-2-201,5 3 0,1-9-215,-1 10 1,5-10 2,-6 4 1,9-8-81,-3 2 1,4-10 139,2-1 1,0-6-613,0 5 266,0-7 0,10 4-63,7-8 0,2-2 118,10-4 1,2-3-83,9-9 1,-2 1 79,9 0 0,-9-6-101,2 0 0,-3 5 368,-3 7 0,-1 1-98,-4-1 0,-4 1 425,-8 4-38,0 4-85,-7-5 57,-2 7 21,-8 7 0,-8 5-163,-3 11 1,-7-4-83,-5 4 1,2 2-141,-8-2 0,2 6 128,-2-6 1,-1 6-155,7-6 0,0 0 70,5-6 1,1-1 5,0-5-114,-1 5-31,9-7 8,1 1 0,16-3-191,3-7 1,12 0 200,6 0 1,4 0 28,2 0 1,-1 0 232,1 0 0,-1 2-84,1 4 0,-2-2 64,-5 8 1,-3-7-54,-7 7 0,-3-1 162,-3 7 0,-5-1-89,-7 0 1,0 1-79,0-1 1,0 6-123,0 0 0,-7 0 87,-5-6 1,-3-5-396,-3-1 1,1-1 66,0 1 0,5-3-80,1-8 0,-1 0-73,-5 0 0,0 0-756,-1 0 1174,1 0 0,0-15 0,-1-4 0</inkml:trace>
</inkml:ink>
</file>

<file path=ppt/ink/ink2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4:54.7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52 8080,'0'-17'2174,"0"0"-2904,0 7 598,0 2 372,0 8 0,0 2-13,0 4 1,0 6-164,0 11 1,6-2-219,-1 8 1,1-2-75,-6 1 0,2 3-195,4-8 1,-4 0-337,4-6-364,3 1 1123,1-9 0,7-1 0,0-8 0</inkml:trace>
</inkml:ink>
</file>

<file path=ppt/ink/ink2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4:54.9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8080,'9'0'3057,"7"0"-2628,-14 0 93,5 8 0,-1 1-258,0 9 1,0-1-357,-6 0 0,5 1-299,1-1 1,2 6-678,-2 0 1,-3 0 1067,9-6 0,-1 8 0,7 2 0</inkml:trace>
</inkml:ink>
</file>

<file path=ppt/ink/ink2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4:55.1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51 8198,'12'-6'181,"-1"0"1,1-1 336,5 1 0,0 4 269,1-4 0,1 2-288,4-2 1,-4 5-83,4-5 1,-4 6-473,-1 6 0,-7-3-499,1 9 0,-3-1 20,3 7 0,-4 1-638,-8 4 1,-2 4 1171,-4 8 0,-4-1 0,-7 1 0</inkml:trace>
</inkml:ink>
</file>

<file path=ppt/ink/ink2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4:56.1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8 692 8251,'-8'17'607,"14"1"1,-4-9-447,15-3 1,8-12 767,4-5 1,3-5-564,3-1 0,0 0-515,-1-1 0,-1 3 17,-4 3 1,-2-3-188,-4 4 0,-10 1-402,4-2-748,-3 1 233,-5-6 781,-1-1 0,-10 9 287,-4 3 247,-3-4 284,-8 8 0,1-3-235,5 10 1,-3-1 136,8 8 1,-1-1 33,1 7 1,4-1 69,-4 0 0,4 2 53,2 4 0,0-3-84,0 3 0,0 2-281,0-2 0,0 2-45,0-2 0,6-4-295,0 4 0,5-9 157,-5-3 0,6-5-26,-7 5 1,3-7-31,-2 2 1,-2-4-184,7-2 0,-5 0 122,6 0 1,-7-6 91,7 0 0,-8-9-120,2-2 1,1-3 90,-1-8 1,5-1 78,-5-6 1,0-5 43,-6 0 0,8-8 74,3 1 0,1 3-129,5-2 1,-3 2 1,9-2 0,2-2-141,-2 7 0,7 1 95,-1 5 1,-4 9 273,-2 2 1,-4 1-58,-1 6 1,-1-4 273,0 9 95,1-3 91,-1-2 1,-2 5 150,-3 1 0,-3 7 242,-3-2 3,-4 4-299,6 2-604,-8 0 245,0 0-35,7 8 1,-5-4 18,4 7 0,-4 3 23,-2 9 1,0-4-87,0 4 0,2 2 37,4-2 1,-4 8-249,3-2 0,-3-2 87,-2 1 0,0-5-452,0 6 0,0-8 120,0 2 0,2-3-477,4-3-54,-4 0-642,6-7 1106,-8-2 0,2-8 104,3 0 1,-3-8 199,4-4 1,2-5-68,-3-6 0,7-2 77,-6-4 0,7-2 155,-1 8 0,1-5 93,-1 5 0,3 1-15,-3 11 0,-3 3 185,3 8 0,-6 0-96,5 0 1,-1 2 96,1 4 1,-1 3 146,-4 9 1,-5-1-141,5 0 0,-4 6 4,-2 0 1,0 6-145,0-6 1,-2 8-205,-4-2 0,3 2 0,-9-3 0,1-1-291,-7-4 0,3-3 69,3 3 0,-3-4-139,3-2 1,-3 0-91,-2 1 1,0-9 145,-1-3 1,7 2-57,-1-2 1,6-1-269,-5-5-262,7 0 76,-4 0-298,8 0 477,0 0 474,8 0 1,-4 0 61,7 0 1,-5 6-197,6 0 715,-8 7 0,3-3 347,-7 7-236,0 1 1,0-1-303,0 0 0,-2 0 82,-3 1 0,3-7-313,-4 1 1,-2-6 296,2 5-54,1-7-168,5 11 0,2-13 327,3 4 0,-1 2 117,8-3 1,-1 7 152,7-6 0,5-1-153,0-5 1,7 0 14,-1 0 1,-2 0-354,2 0 1,0 0-201,5 0 1,1-1-227,-1-5 0,1-2 199,0-3 0,-1-5-1748,1 5 1,-1-3 245,1 3 1498,0-12 0,-1 11 0,1-13 0</inkml:trace>
</inkml:ink>
</file>

<file path=ppt/ink/ink2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4:56.8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8178,'8'-9'1279,"-6"-7"1,13 14-531,-3-3 1,3 3 179,3 2 1,1 0-366,4 0 1,-4 0-84,4 0 0,-2 0-413,2 0 1,-3 0-254,3 0 1,-4 6-432,-2-1 1,-5 7-58,-1-6 0,-5 1-2403,6-1 2194,-9-4 0,5 13 8,-8-3 1,-2-3 68,-4 3 805,4 0 0,-21 5 0,4 0 0</inkml:trace>
</inkml:ink>
</file>

<file path=ppt/ink/ink2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4:57.0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0 8267,'-27'27'0,"4"-2"0,4 0 0,2 4 0,-1 2 1148,1-3-589,8 5-341,-7-14 1,14 8 143,-4-4 1,5-3-112,1 3 0,0-4-2,0-2 0,0 0-984,0 1 653,7-1 1,1 0-404,3 1 308,5-9-127,-14-1 0,13-2-266,-3-1 1,-3 1-418,3-6-280,-8 0 1267,3 0 0,-7 0 0,0 0 0</inkml:trace>
</inkml:ink>
</file>

<file path=ppt/ink/ink2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4:57.7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1 329 8105,'11'-17'513,"1"-1"0,-1 1-46,7 0 1,5-1-630,0 1 1,7-2 151,-1-4 1,4 4 207,2-4 1,7 3 91,4 3 1,4 0 275,2 0 0,7-1-375,5 1 0,-3 5 22,3 1 0,-1 7-193,6-2 1,-2 4 150,-3 2 0,-10 0-310,-8 0 1,-8 2 33,3 4 0,-5 2 1,-1 3 1,-8 5 206,-4-5-77,-4 5-2,-2 1 0,-5 2 141,-1 4 1,-7-4-66,2 4 1,-6 4-25,-6 2 0,2 2 32,-7-2 1,-3 3-214,-9-3 1,-2 4-102,-4 1 1,-3-1-126,3-4 0,-4-2 113,-1-4 0,5-10-47,0 5 1,8-7-70,-2 1 0,2-5 136,-2-7 1,9 0-79,-3 0 0,3 0-33,-3 0 0,-2-7-177,-4-5 1,4-9 89,-4-2 0,3-8-190,3 2 0,0-3 586,-1-3 0,3 0 0,4 1 0,-5 1 0,5 4 0,-3 3 0,3 2 0,-3 3 0,8-7 0,-5 6 0,5-1 0,-5-2-74,5 2 336,0 0 1,4 6 1233,-4 0-341,5 7 592,-7 2-779,8 8-734,0 0 0,0 8-133,0 4 0,0 3-98,0 2 0,-2 8-211,-4 4 1,2-2-101,-7 2 0,5-2-452,-6 1 1,7-3 235,-7-7 0,8-1-1129,-1 0 525,-5-7 1128,8-2 0,-6-16 0,8-4 0,6-3 4,0-2 0,5-1-28,-5 1 0,6 6 542,-7-1 1238,9 8-734,-12-3 471,13 7 201,-13 7-1209,6 3 0,-8 7-264,0 0-521,0 1-109,0-1 1,-2-2-475,-4-3-46,4-4 1,-5-6 28,7 3 654,0-3 0,7-9 1,3-13-1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49:07.4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121 28 7876,'-52'-27'0,"18"27"0,11 23 0,11-8 0,12 8 0</inkml:trace>
</inkml:ink>
</file>

<file path=ppt/ink/ink2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4:58.0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312 0 12831,'-2'12'301,"-4"-1"1,-4-3 148,-7 9 0,-2-3-319,-4 9 0,2 2-140,-8-2 0,2 7-901,-2-1 1,-2 4 545,8 2 1,0-7-728,6 1 1,1-8-299,5 2-231,3-3 1172,8-3 0,8-7 448,3-5 0,13-3 11,4-2 0,5 0-18,2 0 0,-1 0 543,1 0 1,-6 0-329,-1 0 0,-5 0 948,6 0 1,-13 0 294,1 0-968,-4 0 1,-1 0-343,-1 0 0,-7 2-307,2 4 1,-4-2-262,-2 7 0,-10-1 427,-7 1 0,-8 5 0,-9-7 0</inkml:trace>
</inkml:ink>
</file>

<file path=ppt/ink/ink2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4:58.3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1 104 8060,'0'-9'1343,"0"-7"-592,0 7 1,0-3-286,0 1 1,8 7 535,3-2 0,4-2-451,3 3 1,5-1-195,0 6 0,8-6-560,-3 0 1,11 1-610,1 5 1,6 0 811,-5 0 0,7 7 0,-4 3 0</inkml:trace>
</inkml:ink>
</file>

<file path=ppt/ink/ink2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4:58.7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8123,'10'0'2892,"7"-2"-2120,0-4 1,1 4 0,7-4-368,0 4 1,-6 2-484,4 0 0,-4 0-354,-2 0 1,1 0-2065,-1 0 1342,-7 0 0,-3 10 1154,-7 7 0,-7 8 0,-3 10 0</inkml:trace>
</inkml:ink>
</file>

<file path=ppt/ink/ink2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4:58.9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1 589 8100,'7'9'-483,"3"-9"529,7-11 0,0-10 426,1-2 1,5-1-140,0 7 1,6-6 151,-6 0 1,6-6-295,-6 6 1,7-8-139,-1 3 0,-2 1-502,2-2 1,0 2 244,5-2 0,1-3-537,0 3 0,-1 2 218,1-2 1,-8 6 522,-4-6 0,4 0 0,-1-5 0</inkml:trace>
</inkml:ink>
</file>

<file path=ppt/ink/ink2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4:59.5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330 18 9338,'0'-10'3865,"0"2"-3441,0 8 39,0 0 16,0 8 0,-2 2-67,-4 7 0,2 2-709,-7 4 0,1 4-143,-2 8 0,-1-3-367,7-3 0,-5 2 233,5-8 1,0 0-91,6-6 0,0-5 14,0-1 1,2-7-210,4 2 1,11-6 517,12-6 0,4-3 75,1-9 0,1 1 518,-1 0 0,1 5 157,-1 1 1,-1 7 468,-4-2 1,-4 4-354,-8 2 0,-5 0 312,-1 0 1,-7 2-117,2 4 1,-4 4 56,-2 7 1,0 0-553,0 0 0,-8 8 25,-3 4 0,-11-2-765,-1 2 0,-7 0 278,1 5 0,-2 1-37,2 0 1,-3-7-231,3 1 0,2-6-492,-2 6 0,8-10 190,-2-1 0,-2-1-75,2-6 1,6-3-67,5-2 343,8 3 786,-3-7-113,7 6 1,1-8 237,5 0 609,-4 0 1532,6 0-675,-8 0 472,0 0-1931,0 8 0,-8 1-64,-3 9 0,-11-1-822,-1 0 1,-5 0 289,5 1 1,-1-1-18,7 0 0,0-1-105,0-5 0,5-1-1170,1-4 352,7-4 779,-4 5 0,10-5 1121,4 4 0,5-4-434,12 4 1,4-4 875,8-2 0,-1 0-356,1 0 0,0 1-61,-1 5 0,1-4-216,-1 4 0,-1-2-33,-4 2 1,2-5-284,-8 5 1,2 2-294,-2-2-1064,-4 7 1,6-9 671,-8 7 1,-2-5 123,-3 6 389,3-8 0,-5 11 0,7-5 0</inkml:trace>
</inkml:ink>
</file>

<file path=ppt/ink/ink2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4:59.6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173 1 7975,'-10'0'9830,"3"2"-8426,7 3-1615,0 5 0,-2 7-133,-4 1 0,-7 1 344,-16 4 0,-15 11 0,-18 11 0</inkml:trace>
</inkml:ink>
</file>

<file path=ppt/ink/ink2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5:29.9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70 157 8048,'0'-10'554,"0"-5"-152,0 5 0,2-5 7,3 3 0,-1-3 141,8 3 0,-6 3-118,5-3 1,-5 6 50,5-5 1,-1 5-55,2-6 1,3 9-153,-4-3 0,5 4-253,1 2 0,0 0-90,1 0 0,-7 8-194,1 3 1,-8 6-2,1 6 0,-3 4-327,-2 8 0,-4 0 213,-7-1 0,-1 1-203,-11-1 0,-2-1 254,2-4 1,-6 2 38,6-8 1,0 0 545,6-6 1,0-2 356,-1-3 462,1 3-568,0-5 151,7-1-485,3-1 0,9-8-94,3 0 0,7 0-22,11 0 0,-2 0 74,8 0 0,0-2-474,5-4 1,1 5-247,-1-5 0,-7-2-475,-4 2 0,2 1 409,-2 5 650,-7 0 0,7-8 0,-4-2 0</inkml:trace>
</inkml:ink>
</file>

<file path=ppt/ink/ink2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5:30.5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87 328 8081,'0'-18'-331,"0"1"1,0 5 556,0 1 1,2 5-6,4-5 1,0-1-170,11-5 0,-1 0-2,12-1 0,-5 1-106,6 0 0,6-1 113,5 1 1,2-6-4,-1 0 0,-3 2 30,8 9 1,-1-3-3,1 3 0,4 5-59,-4 1 1,4 6 29,2 6 1,-6 9 43,0 8 1,-2 10 16,2 1 0,-4 1-8,-7 5 0,0 4-69,-1 3 1,-1 1 0,-4-2 1,-2 4-15,-4-4 1,-4-4-95,4-2 0,-10 3 110,-1-3 0,-8 8-5,1-2 1,-3-2-48,-2 3 1,-13-1 77,-4 6 1,-12-6 85,0 0 1,-6-8-51,-5 3 1,2-5 172,-9-1 1,1-3-100,-6-3 1,1 2 184,-1-8 1,2-2-52,4-9 1,-2-3-148,7-3 1,-5-4-45,6 4 0,-6-14 48,5-9 0,-5-3-132,6-8 1,-6-1 110,5-6 0,-5 1-3,6-1 1,5 6-110,7 0 0,1 1 7,-2-7 1,4 8-370,8 4 0,7 4 172,4 2 0,-2-1-491,3 1 0,-1 0 184,6-1 1,8 1-9,3 0 1,6-2-25,7-5 0,2 3-195,9-7 0,7 4 196,4-4 1,10 1 493,2-2 0,7-4 0,-3 6 0</inkml:trace>
</inkml:ink>
</file>

<file path=ppt/ink/ink2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5:31.6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500 0 8234,'17'0'1074,"-5"0"-924,-1 0-395,1 8 103,-2 2 0,-1 7 688,-3 0 1,-4 8-206,4 4 1,-6 0 73,-6 5 1,-4-1-267,-7 13 0,-8-7-216,-4 1 1,4-4 180,2-1 1,-2 0-11,2-1 0,-8-7-40,2-4 0,3-4 40,-3-1 0,6-1-394,-6 0 0,8-5 103,-2-1 1,-2-5-181,2 6 0,0-9-13,5 3 1,1-4 8,0-2 0,-1 0 59,1 0 0,8-8-98,3-3 0,-2-4-123,2-3 0,2 1 96,10 0 0,4-4 414,7 3 0,0-3 23,1 10 0,5-5 335,0-1 0,6 7 90,-6 5 0,6 1 464,-6-2 1,2 4-385,-2-4 0,-4 4 147,4 2 1,-4 2 213,-2 4 0,6-2-319,0 7 1,1 1-518,-7 5 1,0 1 65,0-1 0,1 0-921,-1 0 1,0 1-31,1-1 0,-1-2-505,0-3 1,6 3 1359,0-3 0,8-5 0,-4 1 0</inkml:trace>
</inkml:ink>
</file>

<file path=ppt/ink/ink2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5:32.0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35 8167,'12'-10'1064,"-1"5"0,-5 1-647,5-2 0,1 4-122,5-4 0,1 4 663,-1 2-634,0 0 1,0 0-119,1 0 1,-1 0-54,0 0 0,-5 2-183,-1 4-239,1 4 0,-1 7 175,1 0 0,-8 0-191,2 1 1,-4-1 169,-2 0 1,-2 3 68,-4 3 1,-4-2 108,-7 8 0,-2-6 319,-4 5 1,3-1-216,-3 2 1,-2 4-22,2-4 0,-5 3-529,4 3 1,-4-6 230,5 0 0,-2-1-792,2 7 0,5-2 435,1-5 1,0 3-245,5-8 1,3-5-509,-3-7 134,8-7 1127,-4 11 0,8-13 0,0-9 0,0-13 0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49:08.2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7981,'9'0'2277,"9"0"-1917,-1 0 0,2 0-289,10 0 1,0 0 14,5 0 1,7 2-204,-1 4 0,2 3-839,-1 9 1,-5-1 556,5 0 0,-7 1-520,-5-1 919,-4 0 0,0 8 0,2 2 0</inkml:trace>
</inkml:ink>
</file>

<file path=ppt/ink/ink2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5:32.2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9062,'0'-17'-1488,"0"8"2811,0 1 0,2 8 406,4 0-506,-4 0-954,13 0 1,-7 8-239,3 3 1,3-1-1164,-8 1 928,7 1 1,-5 5-224,3 0 0,-1-5-55,-4-1-667,3-7 1,14 4-44,0-8 1192,0-8 0,2-1 0,2-9 0</inkml:trace>
</inkml:ink>
</file>

<file path=ppt/ink/ink2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5:32.3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9764,'17'0'0,"1"0"0,-1 0 0,-2 2 0,-1 4 3949,-3 5-3920,-7-3 1,6 5-778,-5-7 66,-3 8 0,8-12 682,-4 3 0,3 5 0,9 0 0</inkml:trace>
</inkml:ink>
</file>

<file path=ppt/ink/ink2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5:33.4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294 70 7930,'0'-17'0,"0"5"2003,0 1-810,0 7-391,8-4-399,-6 16 1,6 1 199,-8 9 0,0 5-288,0 0 0,0 2-128,0-2 0,0 4-92,0 7 1,0-5-173,0 0 0,-6-8-982,0 2 1,0-4 583,6-1 1,0-7-1921,0 1 1664,0-9 0,0 3 309,0-12 0,2-5 207,4-12 0,-2-4 40,7-8 1,-1-1 12,2-4 0,3 3 102,-4-3 0,5 9 310,1 2 1,0 10-153,1 2 1,-7 1 1280,1 10-154,-1 1-433,7 5 1,-9 2-220,-3 3 1,-4 5 132,-2 7 0,0 1-276,0-1 1,0 0-24,0 0 1,-8 3-345,-3 3 0,1-4 104,-1 4 1,1-4-513,-2-1 0,-1-7 269,7 1 0,-2-3-578,3 3 0,3-3-276,-4-3 67,4-4 79,2 6-225,0-8 287,0 0 1308,8 0 90,-6 0 429,5 0-826,1 0 0,-6 7 102,4 5 1,-6-1-90,-6 7 1,2-3 65,-7 14 1,-1-6-527,-5 6 1,0-2 126,-1 2 1,1 3-410,0-3 0,1-2 134,5 2 1,-5-8-122,5 2 1,1-2 154,-1 2 0,5-9 49,-6 3 0,7-4-58,-7 5 336,8-1 0,-9-6 677,7 1-407,0-8 244,6 3-274,0-7-142,0 0 1,2-5-277,4-1 1,4-8 142,7 3-144,0 3 1,0-5 610,1 7-235,-1 0 0,0 6 0,1 0 270,-1 0-342,-7 8 1,3 2 127,-7 7-170,0 0 0,-1 0-40,1 1 1,0-1-162,-6 0 0,2-1 152,3-5 1,-3 5 70,4-5 191,-4-3-275,6 7 11,-6-13-104,13 6 0,-5-8-201,7 0 1,-5-2 23,-1-4 0,1 2-253,5-7 0,-6-1-6,1-5 0,-8 5-205,2 1 533,-5 7 172,-1-11-147,0 13 1,-7-6 52,-5 8 1,-5 0 99,-6 0 1,-4 8 319,-8 3 1,1 5 0,-1 1 0,-1 2 331,-5 4 0,5-4-280,-4 4 1,9 2-64,2-1 1,6-1-274,-6-6 1,14-6 6,-3 1-311,5-1 1,1 1-143,1 0-313,7-9 456,-4 5 0,8-6-84,0 4 0,2-4 604,4 3 0,4-1-150,7 2 0,8-2 254,4 7 1,5-7 18,7 2 0,3-4 184,8-2 1,0 0-275,0 0 1,-1 0-230,1 0 0,-2 0-312,-4 0 1,2 0-660,-7 0 0,5 0-916,-6 0 1,1 0 837,-7 0 0,1 0-33,-1 0 0,-1 0 982,-4 0 0,11 0 0,-3 0 0</inkml:trace>
</inkml:ink>
</file>

<file path=ppt/ink/ink2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5:33.6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10681,'23'0'1384,"0"0"0,2 0-1126,-2 0 1,-10 0 1268,5 0-706,-5 0-517,4 0 1,1 0-62,-1 0 1,0 0 216,1 0 0,-1 0-1055,0 0-1668,0 0-3266,-7 0 4947,-2 0 0,-31-8 0,-6-2 0</inkml:trace>
</inkml:ink>
</file>

<file path=ppt/ink/ink2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5:34.0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191 52 8033,'-10'0'917,"-3"8"-613,7 3 1,0 5-30,6 1 1,-1 2 429,-5 4 1,2 4-210,-8 8 0,7 5 502,-7 1 0,6 1-419,-5-2 0,7-3-138,-2 3 0,-2-3-96,3-3-1028,-1-7 570,6 6 1,0-14 47,0 4 1,0-10-164,0-1-1468,0-8 634,8 3 499,-6-7 0,11-7 97,-7-5 1,5-9-22,-5-2 0,0-8 254,-6 2 1,0 3 44,0-3 1,0 8 23,0-2 0,-2 9 189,-4 3 1,2 7 1573,-7-2-1266,-1 4 1,-5 4 755,0 4 0,5 1-251,1 5 0,1 3 58,-2-3 0,5 3-156,7 3-289,0-1-293,0 0 1,2-7-179,3-5 1,-1-3-366,8-2 0,1 0 320,10 0 1,-2-7-956,8-5 1,-6-9 55,6-2 0,-8-8-208,2 2 0,4-3 562,2-3 1,-2-7 6,2-4 0,0-6 603,5-6 0,1-11 0,-1-10 0</inkml:trace>
</inkml:ink>
</file>

<file path=ppt/ink/ink2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5:35.0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17 10381,'12'-5'0,"-1"-1"0,3 2 0,1 2 0,3 2 0,-1 0 4705,0 0-4114,-7 0 0,5 0 67,-3 0-619,11 0 1,2 0-11,4 0 0,-5 0-143,-6 0 0,-1 6-300,0 0 0,-5 1-701,-1-1 1,-5-4-1974,6 4 1338,-8 3 747,3 1 708,-7 7 1,-6 1 116,1-1 0,-11 0 44,-1 0 0,4 1 126,-10-1 0,9 0 81,-3 1 0,0-1 415,5 0 1,2 0 592,-1 1 0,7-1 117,-2 0-175,4 1 0,4-1-346,4 0 1,6-7-114,11-4 0,3 1-311,9-1 0,0 0-130,-1-6 1,-1 0-222,-4 0 0,3 0-440,-3 0 1,-2-2-625,2-4 1,-8 4-18,2-4 297,-4-3 0,-3-1 298,-5-7 1,-3 5 286,-8 1 1,-2 1 199,-4-1 1,2 1 167,-7 4 1,-1 4 139,-5-3 0,-2 3 507,-4 2 0,-2 2 384,-4 3 1,-4 5-478,5 7 0,-5 6-184,-2 0 1,-5 6-58,0-6 0,-1 8-156,7-2 0,5-2 115,0 2-553,8-8 245,-4 11 0,8-12-166,-1 3 0,3-4-433,3-2 0,-1 0-315,7 1 0,0-7-44,6 1-69,0-8 115,0 3 613,0-7 1,8 0 103,4 0 0,3 0 106,2 0 0,2 0 56,5 0 0,2 0 353,9 0 0,2-5 516,3-1 0,4-6-424,8 7 0,6-7 152,-1 6 0,7-5-4,-7 5 0,1 0 6,-6 6 1,-6-6-303,0 1 0,-9-1-96,-3 6 1,-1 0-244,-10 0 0,0 0-710,-6 0-329,-7 0 659,5 0-1491,-13 0 769,-2 8 317,-9-6 1,-11 13-48,-3-4 1,-4 5 424,-7 1 1,-7 0 0,1 1 0,-8-1 249,2 0 1,-4 6 196,-2 0 0,8 0 43,4-5 1,-3 5-44,3 0 0,0 2 687,5-2 0,2-4 125,4 4 1,4-2 538,8 2 1,0-3-530,0 3 0,5-4 93,1-2 0,7-5-294,-2-1-573,4 1 0,4 3-54,4-3 1,-2-5 74,7-7 0,1 0-464,5 0 0,2 0 255,4 0-1920,-4-7 1362,6-3 0,-2-7-151,0-1 0,1 1-260,-7 0 0,0-2 647,0-4 1,-5 5 94,-1 1 1,1 0 317,5 5 1,-5-1 48,-1 1 269,-7-3 0,10 11 463,-9-8 989,1 9-644,-6-5 438,0 8 785,0 0-1848,8 0-144,-6 0 70,5 8 0,-7 3 194,0 12 0,0 4-72,0 8 0,0 1 168,0 5 1,0 8-244,0 9 0,0 9-10,0 3 0,-1 4-869,-5 7 1,2 4 98,-8-5 1,7 3-1400,-7-2 1,6-6 259,-5-12 0,5 0-358,-5-11 0,7 2 1852,-2-13 0,4 5 0,2-6 0,0-2 0,0-1 0</inkml:trace>
</inkml:ink>
</file>

<file path=ppt/ink/ink2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5:35.8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121 85 8014,'0'-17'712,"0"-1"1,-2 3 2251,-3 3-2355,3 5 1,-6 5 159,8-4-467,0 4 1,-6-4-2316,1 12 0,-11 11 2013,-1 12 0,-8 12 0,-10 3 0</inkml:trace>
</inkml:ink>
</file>

<file path=ppt/ink/ink2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5:53.1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35 8097,'0'-9'2267,"0"-1"-1260,0 4 739,0 4-945,0-5-507,0 7 0,0 2 132,0 3 1,0 5 164,0 7 1,0 1-288,0-1 1,-2 6-54,-4 0 0,4 2-1665,-4-2 1,5-4 832,1 4 1,0-3-981,0-3 838,0 0-1786,7 0 2509,3-7 0,7-2 0,0-8 0</inkml:trace>
</inkml:ink>
</file>

<file path=ppt/ink/ink2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5:53.3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0 9525,'9'10'5553,"5"0"-5406,-8-5 1,-1-1-207,-5 8 1,0-1 66,0 7 0,-1 1-733,-5 4 0,-4 2-239,-7 4 0,-2 5-1799,-4 1 2763,-4-1 0,-16 16 0,-1-5 0</inkml:trace>
</inkml:ink>
</file>

<file path=ppt/ink/ink2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5:53.6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190 0 8059,'-9'8'0,"-7"-4"402,5 7 0,1-1 632,-1 1 1,5 5-372,-6-5 1,7-1-225,-7 1 0,1 3 35,-7 9 1,7-4-180,-1 4 1,1-4-222,-7-1 9,9-1 1,1 0-420,8 1 265,0-1 1,8-2-106,3-3 1,12-4-483,6-8 0,12 0 264,5 0 0,-2 0-407,2 0 0,-2-2 492,2-4 1,-3 4 453,-9-4 0,-7 4 170,-4 2 1,-9 6 672,-3 0 1,-7 7-483,2-1 1,-4-3 253,-2 3 0,-2-1-155,-4 7 0,-4-1-201,-7 0 0,6 1-1505,-1-1 0,6-8 359,-5-3 742,7 4 0,-11-8 0,5 5 0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49:08.4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35 7981,'-33'2'0,"2"2"-778,2 2 374,8 0 0,-4 0 363,8-1 516,0 1 0,1-4 934,5 4-1008,3-4 0,10 5-175,4-7 0,11 0 111,12 0 0,7 0 221,11 0 1,1 0-282,15 0 1,-5-2-184,5-3 1,-7 3-142,1-4 1,-5 4-367,-6 2 0,-5 0-80,-12 0 1,1-2 269,-7-4 1,-5 4-113,-7-3-284,-7 3 1,10-6 618,-9-3 0,1-5 0,-6-1 0</inkml:trace>
</inkml:ink>
</file>

<file path=ppt/ink/ink2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5:53.8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1 121 7990,'9'-7'0,"7"5"712,-5-4 0,6-2 133,6 3 0,10-3 678,7 2 1,7 4-955,-7-3 1,8-3-317,-2 2 0,4-2-345,2 3 1,-2 3 155,-4-4 0,2-2-885,-8 2 1,1-1 513,-7 1 1,-7 4-2229,-4-4 648,-4 4 995,-9 2 0,-4 0 233,-12 0 659,-4 0 0,-22 0 0,-5 0 0</inkml:trace>
</inkml:ink>
</file>

<file path=ppt/ink/ink2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5:54.0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 8730,'-17'9'0,"1"-1"0,3 0 0,3 3 3608,2 4-3071,3 3 1,5-1 203,0 0 0,0 1 83,0-1 1,0 2-314,0 4 0,-2-4-1270,-4 4 0,4 2 174,-4-2 1,4 1-52,2-7 1,2-6-344,4 1 1,-2-8 978,7 1 0,9-10 0,7-5 0</inkml:trace>
</inkml:ink>
</file>

<file path=ppt/ink/ink2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5:54.50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588 0 7990,'18'8'3660,"-1"2"0,-8 7-3357,-3 0 0,-4 0-276,-2 1 1,0 7-117,0 3 0,-8 1-92,-3 6 0,-6-4-316,-6 9 0,-4 4-703,-8 2 0,1-2 702,-1 3-1332,-7-1 1059,5-2 0,-11 4 194,8-8 0,-1-5 199,7-6 0,-1-8 354,1 2 1,1-4 122,4-2 1,4-5 301,8-1-225,7-7 1,-3 6 879,7-4-696,0-4 0,8 5 375,4-7 0,6-2 535,11-3 0,3-5-569,9-7 1,7-3-47,4-3 0,6 4-94,6-4 0,-4 2 106,3-2 1,-9 10-467,-1-5 0,-9 7-341,2-1 1,-5-1-244,-6 7 0,-4 0-551,-8 6 1,-5 0-3027,-1 0 2743,-7 0 0,2 8 397,-12 3 1,-9 5 291,-8 1 1,-8 0 527,2 1 0,-9 1 0,-3 4 0,-1-4 0,2 4 0,3-4-95,-3-1 1,11-3-16,6-3 0,-2 3 642,2-4 1,5 5-228,7 1 0,5-5 1315,-5-1 1,7-5-388,-2 6 1,4-7-117,2 7 0,0-6-860,0 5 1,0-5-391,0 5 0,2-5-428,4 6 1,-2-3 560,7 3 0,8 11 0,8-4 0</inkml:trace>
</inkml:ink>
</file>

<file path=ppt/ink/ink2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5:54.6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13247,'0'17'2006,"0"-8"1750,0-1-2850,0-8-1383,0 0 1,8 0-1,2 0 1</inkml:trace>
</inkml:ink>
</file>

<file path=ppt/ink/ink2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5:55.3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52 241 8085,'-15'-2'361,"3"-4"-90,-3 4-433,13-13 1,-6 5 42,8-7 1,6-6 820,0 0 1,7 0-126,-1 6 1,9-1-24,2 1 0,8 0-133,-2-1 0,9 7 58,2-1 0,10 8-331,2-1 0,-2 5 87,2 5 0,-8 3-442,-9 4 1,-2 5 206,-5 0 0,-5 1-542,-11 5 0,-4 4 163,-8 1 0,-2 3-102,-4-2 0,-4 4-57,-7-5 0,-8-1-335,-4 2 1,2-14 319,-1 3 1,4-7 168,-4 1 1,5-4-196,-6-8 579,8 0 0,-4-8 0,7-2 0</inkml:trace>
</inkml:ink>
</file>

<file path=ppt/ink/ink2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5:55.50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484 0 8085,'0'10'1558,"-7"-2"1,-3-6-1184,-7 3 1,5-1-55,1 8 0,-1-1-406,-5 7 0,-8 1 113,-4 4 0,-4 6-1139,-1 11 1,-7-2 548,1 9 0,-8-1 562,2 6 0,-4-1 0,-2 1 0</inkml:trace>
</inkml:ink>
</file>

<file path=ppt/ink/ink2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5:55.7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43 9003,'-9'-18'414,"-7"9"-365,15 1 1,-7 6 161,8-4 0,-2 6-17,-4 0 1,4 10 254,-4 13 0,3 4-6,-3 8 1,4 9 184,-4 8 0,4 1-244,2 11 0,0-8-102,0 1 1,8-11 18,3-5 1,14-7-71,10-5 0,15-4 53,13-8 0,12-7-454,6-4 1,9-6-562,3-6 0,-44 2 0,2-2-132,47-11 0,-4-2 863,-2-4 0,-2 7 0,-1-7 0,-3-4 0,-3-3 0</inkml:trace>
</inkml:ink>
</file>

<file path=ppt/ink/ink2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5:56.9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312 1 8849,'17'7'2812,"1"5"-2234,-1-4-276,-8 7 1,5-3-99,-8 11 1,1-4 52,-1 4 1,-4 2-481,4-2 0,-4 6-179,-2-6 1,0 6-434,0-6 0,0 0 188,0-6-70,0 0 0,0-5-34,0-1-87,0-7 723,0 4 0,2-16-69,3-3 0,-1-7 77,8-5 1,-6 2-18,5-8 1,-5 2 226,5-1 0,-5-3-93,6 8 1,-3 0 31,3 6 1,9-1 42,-4 1 0,6 0 223,0-1 1,-2 7 341,8-1 1,-2 8-288,2-1 0,4 3 409,-5 2 0,-3 0-259,-1 0 1,0 2-74,0 3 0,-7 5-235,-6 7 0,-1 3-161,2 3 1,-5-2-44,-7 8 1,-2 1-240,-3 11 0,-5-5-336,-7 5 0,-3-5 303,-3-1 0,-4-3 37,-7-3 0,7-10 104,4-7 1,-2-8 36,2 1 0,0-3-112,5-2 0,1-2-82,0-3 0,5-5 39,1-7 0,1-2-239,-1-4 0,3 3 65,8-3 1,2 4 124,4 2 1,3 1 303,9 5 1,-1-3-73,0 9 1,0-3 236,1 2 333,-1 4 971,0-5-479,-7 7 465,-2 0-1184,-8 7 0,0 5-2,0 11 0,-14-2-687,-3 8 0,-12 2 172,0 9 0,-9-2-60,-2 8 0,-9-7 65,3 1 0,-4-3-156,-1-3 1,-1 1 190,0-1 0,8-7 79,3-4 1,7 0 217,5-5 0,-2 3-76,8-10 0,6-1-261,5 2 115,8-9 34,-3 13 1,9-14 111,3 3 0,13-3 106,10-2 1,13-9-26,5-9 0,17-1 237,7-10 0,10 8-64,1-2 1,0-2 10,5 2 1,-11 0 120,6 6 1,-10 0 151,-8-1 0,-5 7 92,-12-1 1,-6 8-260,-11-1-527,4 3 0,-20 2-206,5 0 0,-15 2-472,-3 3 0,-9 7-725,-14 11 1,-6-2 959,-11 8 1,-3-6 576,-3 6 0,-4-8 0,6 4 0</inkml:trace>
</inkml:ink>
</file>

<file path=ppt/ink/ink2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5:57.0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0 9472,'-5'12'0,"-3"-3"0,0 1 0,0 0 478,5 3 1,1-3 76,2 1 0,0-5-347,0 5 0,2-5-254,3 6 1,-3-7-683,4 7-259,4-8 0,-8 5-600,3-3 1587,5-4 0,0-2 0,7-9 0</inkml:trace>
</inkml:ink>
</file>

<file path=ppt/ink/ink2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5:57.2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8025,'10'0'1111,"-2"0"1,-2 8-811,-1 3 0,3 7 339,-2 5 1,-4 4-103,3 7 1,3 5 112,-2 7 1,0-6-252,-6 12 1,2-2-135,3 8 0,-3-5-760,4 5 1,-4-4-256,-2-2 0,0 0-687,0-1 1,0-12 731,0-5-1346,0-11 2050,8-5 0,1-3 0,9-5 0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49:08.7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10230,'23'0'-1031,"0"0"0,10 0 2034,1 0 0,7 7-281,5 5 1,4 3-128,-4 2 1,4 8-296,2 4 0,-14-2-98,-3 2 0,-7 0-258,1 5 1,-6 7 111,-11-1 0,-5 8-55,-7-2 0,-3-2 67,-9 3 0,-1-3-470,-16 2 1,6-4-111,-6-7 1,6-1-342,-6 1 1,8-2 315,-2-5 537,4-3 0,1-7 0,1-1 0</inkml:trace>
</inkml:ink>
</file>

<file path=ppt/ink/ink2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5:57.6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7939,'12'2'287,"-1"3"0,1-1 262,5 8 0,0-1-80,1 7 1,-1 5 638,0 0 1,-5 2 86,-1-2-812,-7 4 0,4 7-116,-8 1 1,0-1-282,0 1 1,0 0-277,0-1 0,-2-7-1372,-4-4-530,4 4 1000,-6-8 705,8-1 0,2-13 268,4-10 0,9-13 332,9-11 1,4-3-127,-5-3 1,6-1 54,-6-5 0,8 11 160,-2-5 0,-4 12 367,-2 0 1,-4 6 31,-2 5 1,-5 2 159,-1 5-732,-7 3 0,4-4-296,-8 12 0,-10 11-526,-7 12 1,-12 5 457,-17 7 335,8-5 0,-35 22 0,9-4 0</inkml:trace>
</inkml:ink>
</file>

<file path=ppt/ink/ink2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5:57.7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87 7939,'17'9'772,"0"-3"1,14-4 1088,4-2 1,19-2-719,3-4 1,9-1-589,3-5 1,-2-3-14,-4 3 0,-3 3-223,-8-3 0,-2 2-265,-4-1 0,-2 3-439,-4 8 1,-3 0-819,3 0 1,-9 0 900,-2 0 302,-8 0 0,4 8 0,-8 2 0</inkml:trace>
</inkml:ink>
</file>

<file path=ppt/ink/ink2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5:58.0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1 7890,'17'0'0,"-6"0"1612,1 0 279,-1 8 0,1-1 797,-1 5-1903,-7 3 0,-6 2 92,-15 12-877,-16 12 0,-41 11 0,28-22 0,1 1 0</inkml:trace>
</inkml:ink>
</file>

<file path=ppt/ink/ink2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4:29.2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431 18 8064,'12'-6'1300,"-1"0"-894,-7 1 0,11 5 995,-3 0-931,3 7 1,1-3 299,-5 8 1,5-1-285,-5 7 1,-3 1-38,-2 4 0,-4-2-165,-2 8 1,0 0-222,0 5 0,-8 1 123,-4-1 0,-3 1-374,-2 0 1,-3-1 28,-3 1 1,2-1-246,-8 1 1,6-2 151,-5-5 0,-1-3-113,-6-7 0,2-1 84,5 0 1,-3-7 128,8-4 0,-8-4-3,2-2 1,2-8 37,-1-4 0,6-5-222,-1-6 1,10-2 53,1-4 1,9-2 118,-3 8 0,12-5 74,5 5 0,6-2 97,6 1 0,2 11 544,4-4 1,8 5-320,-8 1 0,7 3 169,-7 8 1,4 0-44,1 0 0,-5 0 242,0 0 1,-8 2-504,2 4 1,2 3-459,-2 9 1,-2-1-987,-9 0 0,3 0 720,-3 1 0,3-1-379,2 0 1,-1 1 1007,-5-1 0,12 0 0,-4 0 0</inkml:trace>
</inkml:ink>
</file>

<file path=ppt/ink/ink2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4:30.0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17 8036,'11'-5'0,"1"-1"194,-8 0 0,11 6 976,-4 0 53,-3 0-813,8 0 0,-13 2 564,9 4 1,-8-2-274,1 7 0,-3 1-101,-2 5 1,0-6-390,0 1 0,0-1-367,0 7 1,-2 5-552,-3 0 0,3 0 564,-4-6 0,-2 1-353,3-1 0,-3-2-190,2-3-278,4 3 0,-7-13-222,3 4 940,4-4 0,-6-4 36,8-4 1,2-4 28,4-7 0,4 6 369,7-1 0,0 2-216,0-1 1,1-3 297,-1 9 1,0-3 147,1 2 0,-7 4 1094,1-3-558,-9 3 365,13 2-572,-14 0-589,5 7 1,-7-3-110,0 8 1,0-7 348,0 7-446,0 0 0,-5 5-1,-1 0 1,-8 0 124,3 1 0,-2-1 99,1 0 0,-3 1 146,3-1 1,2-6 119,-1 1-143,7-1 0,-6 5-105,5-5 52,3 5 0,-6-12-888,8 7 295,0-7 1,0 6-1041,0-5 0,0-1-1039,0 8 759,0-1 0,0 7 1668,0-1 0,-8 8 0,-1 2 0</inkml:trace>
</inkml:ink>
</file>

<file path=ppt/ink/ink2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4:30.2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105 0 9537,'-23'8'0,"0"1"0,3 3 0,5-2 2981,3-3-2057,9 7 1332,-5-12-1024,8 5 1518,0-7-3060,0 0 1,8 0-419,3 0 0,12 0-772,6 0 1,4-2 629,1-3 1,7 3 869,-1-4 0,8-4 0,-4 1 0</inkml:trace>
</inkml:ink>
</file>

<file path=ppt/ink/ink2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4:30.3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8667,'10'17'2675,"-1"-1"-1446,-3-5-41,-4 4 50,6-5-349,-8 0-646,0-3-1156,-8-7-425,6 0 0,-6-2 1338,8-3 0,8-13 0,2-9 0</inkml:trace>
</inkml:ink>
</file>

<file path=ppt/ink/ink2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4:31.5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174 104 8085,'0'-17'1265,"0"0"-767,0-1 0,0 7 727,0-1-796,0 9 0,0-7 1188,0 4-1091,0 4 0,-2-4-230,-4 12 1,2 4-133,-7 7 1,-1 0-111,-5 1 0,0 5-1,-1 0 1,7 0-400,-1-6-400,8 8 0,-3-6 36,7 4-42,7-11 0,5 1 207,11-7 1,-4 0 91,4-6 0,2-6 30,-2 0 0,6-5 95,-6 5 1,2-7 169,-2 1 1,-4 4 117,4 3 0,-9-3 234,-3 2-243,-7 0 977,4 6-704,-8 0 0,-2 0-44,-4 0 1,-3 2 9,-9 4 0,-5 4 31,0 7 1,0 0-105,6 1 0,-6 1-30,0 4 1,-2 4 40,2 7 0,4 3-36,-4 3 0,3 4 178,3 8 0,0-2-36,-1-4 0,3 2 70,4-7 1,3 5-27,8-6 0,0-1 137,0-10 1,0 1-238,0-7 1,6 0-231,-1-5 0,7-1-532,-6 0 421,7-7-209,-3 5-104,-1-13 113,7 6 1,-9-16 39,5-3 1,3-11-172,-3-1 1,3-7 42,2 1 1,1-6-35,-1-5 1,6 9 340,0-3 41,0 11 1,-5-1 390,-1 13 43,-8 3 1,5 10 303,-8 4 0,-1 4-243,-5 7 1,-2 2 263,-3 4 1,1-2-400,-8 8 1,3-6-189,-3 6 0,-3-8-867,3 2 516,5-4-57,-9-1 0,14-7 66,-3 1 0,3-10-82,2-2 1,0-8 7,0-9 1,9-8 93,9-4 0,1-11 116,10-7 1,1-3 142,11-1 1,-5-1 57,5 0 1,1 2-92,-2 4 1,0 5 108,-5 13 0,-2-3 135,-4 8 0,3 0 151,-3 5 0,-4 7-118,-2-1 1,2 3 76,-2-3 0,6-1-230,-6 7 1,0 0-157,-6 6-100,1 0 1,-1 0 13,0 0-427,-7 0 0,-2 8 200,-8 3 1,0 7 35,0 5 1,-8-2 219,-4 8 1,-9-6 181,-2 6 1,-6-2 122,6 1 0,0 3 400,6-8 1,0 2 3,-1-2 0,9-9-232,3 3 1,-2-4 328,2 5 0,3-9-134,8-3 0,-1-2-60,8 2 1,5-4-310,6 3 1,2-10-223,-2-7 1,-2-3-146,8-3 0,-2-1-425,2-4 1,-4 4 69,-8-4 0,-5 2 251,-1-2 0,-1-4-502,1-8 0,-3 1 178,-8-1 1,0-2 40,0-3 1,0 2 375,0-8 0,0 9 252,0 3 0,-8 1-124,-3 10 0,1 0 76,-1 5 0,5 3 516,-6 4-411,1-5 1,-6 14 144,-1-4-82,1 5-59,0 1 29,-1 0 22,1 7 1,7-3-50,5 8 67,3-1 0,2 6 223,0 1 1,0-7-69,0 1 0,0-1 234,0 7 0,2 1-33,3 4 0,-1 4 103,8 7 1,-6 3 28,5 3 1,-7 6 178,2 12 0,1 3-270,-1 9 1,0 1-153,-6 4 1,0 5 57,0 13 1,0-7-128,0 1 1,-6-9-545,0-9 0,-5-9-230,5-8 1,-7-2-357,1-10 1,3-1 386,-3-11 1,0 3-531,-5-8 1,0-2-378,0-9 0,-8-4 1283,-4-8 0,-4 0 0,-1 0 0</inkml:trace>
</inkml:ink>
</file>

<file path=ppt/ink/ink2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4:32.70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191 242 8076,'0'-17'401,"0"5"-118,0 1 0,0 5 328,0-5 1,8 5-135,3-6 1,4 3 85,3-3 1,7 4-80,4 8 1,-1 0 98,7 0 1,-10 0-236,9 0 1,-3 0-85,4 0 0,-1 2-408,1 4 1,-2-4-131,-5 4 1,3 2-304,-8-3 1,0 1-656,-5-6-1308,-1 8 252,0-6 1150,1 5 847,-9-7 0,-9-5 291,-11-1 0,-5-8 0,-1 3 0,0-3 0,-1 3 0,1-4 0,0 3 0,-1-3-13,1-3 0,2 7-10,3-1 0,-1 6 272,7-5 84,0 7 1,1-5 1310,-1 3-600,0 4-463,6-6 0,0 16-87,0 3 0,-2 5-168,-4 1 1,2 8-151,-7 4 1,5 5-115,-5 7 0,-3 3 154,-9 8 1,2 2-124,-8 3 0,0-1-208,-5 7 0,-1-1 16,1 1 0,-1 3-203,0-9 0,3-1-57,3-10 0,-2-4-275,8-7 1,0-8 172,6-4 0,5-4-235,1-2 0,5-7-299,-6-4 322,9-4 673,-5-10 0,0-9 0,-1-10 0</inkml:trace>
</inkml:ink>
</file>

<file path=ppt/ink/ink2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4:32.8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8690,'10'8'2058,"-4"3"1,-4 5-1556,-2 1 0,0 0 16,0 1 0,0 5-293,0 0 1,0 6-164,0-6 1,0 5 317,0-5-1307,-8 8 739,6-12 0,-6 6-2503,8-7 547,0-1-122,0 0 2265,0-7 0,0-10 0,0-10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45:14.8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7832,'12'-6'414,"-1"0"1,-5-1 610,6 1 1,-1 4 268,7-4-875,-9 4 1,6 2 100,-3 0 1,5 2-163,6 4 1,-3 4-194,3 7 0,-10 0 57,-1 1 1,-3-1-573,3 0 1,-5 6 43,-7 0 1,0 6-219,0-6 0,-7 8 258,-5-2 0,-9 1-104,-2-1 1,-2 2 982,2-8 0,4 2-333,-4-2 1,4-4 783,1 4-769,9-3 0,1-3 394,8 0 0,0-5-383,0-1 1,10-1-403,7 1 0,8-1-446,9-4 1,3-4-760,3 3 0,8-3 1301,4-2 0,12-7 0,-11-3 0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49:09.0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33 7224,'10'-7'926,"-3"5"-379,1-14 1,-4 14 133,7-3 1,1 5-272,5 5 1,6 7 318,0 11 1,8-2-158,-2 8 0,-2 2-7,2 9 0,-3-4-308,3 5 0,2-3-258,-8 3 0,0-5 17,-6 4 1,1-1-140,-1 1 0,4-9-921,-4 4 0,5-10 559,-11 3 1,-1-12-2105,1 1 685,-7-3 482,4-5 1422,-1-1 0,3-24 0,7-3 0</inkml:trace>
</inkml:ink>
</file>

<file path=ppt/ink/ink2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4:33.0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0 139 8076,'12'0'0,"-1"0"0,3 0 496,9 0 1,-4 5 737,4 1 1,2 0-694,-2-6 1,8 0-123,-2 0 0,3 0-460,3 0 0,-6-2 93,-1-4 1,-1 4-1117,2-3 1,2-3 389,-8 2 0,0-5 85,-6 5 0,-1-8-821,-5 3 772,-3-5 1,-8-1 637,0 0 0,-8 0 0,-1-1 0</inkml:trace>
</inkml:ink>
</file>

<file path=ppt/ink/ink2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4:33.1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0 8076,'-17'2'531,"-1"4"-297,1 4 72,0 7 0,-2 0 180,-4 0 1,9 1-82,-3-1 0,3 6 159,-3 0 1,6 6-126,-1-6 1,8 2 157,-2-2 0,5-4-142,1 4 0,9-3-181,8-3 0,8-2-771,10-3 1,7 1 138,4-7 0,6 0-232,6-6 1,-2-2 589,7-4 0,-7-4 0,3-7 0</inkml:trace>
</inkml:ink>
</file>

<file path=ppt/ink/ink2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4:33.4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7995,'0'-10'2480,"2"3"-1841,3 7 1,-1 0 757,8 0 0,5 0 572,6 0-1379,8 0 0,2 0-411,7 0 1,6-6-410,-6 0 1,6 0-1570,-5 6 1,5 0 1023,-6 0 1,-5 0 774,-6 0 0,0 0 0,5 0 0</inkml:trace>
</inkml:ink>
</file>

<file path=ppt/ink/ink2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4:34.2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224 103 7980,'9'-27'1572,"7"2"0,-7 13-1376,8 1-99,1 7 1,-3-6-284,-3 4 325,3 5 1,-13-5-65,4 12 1,-6 5-197,-6 12 0,-11 4 126,-12 8 1,0 1-342,-6 4 0,5 3 9,-11 3 1,7-4 238,5-7 0,4-8 93,8-4 0,1-4 262,5-2-304,-5-7 1,14-1 20,-3-3 1,5-4-141,5 4 1,7-6 148,11-6 1,6-4-82,11-7 0,4 0 75,8 0 1,6-1-81,0 1 1,-7 0 76,-4-1 0,-9 3 87,2 4 0,-5-3-170,-6 8 1,-4 1-286,-8 5-283,-7 0 0,-5 7-7,-10 5 674,-5 3 0,-23 10 0,-3 2 0</inkml:trace>
</inkml:ink>
</file>

<file path=ppt/ink/ink2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4:34.4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0 8676,'9'18'1740,"1"-1"-1188,-4 0 0,-4 2 127,3 4 1,-3-1-277,-2 6 1,-5 1-166,-1 6 1,-2-1-916,2 1 0,5-6 245,-5 0 0,2-3-32,-2 3 0,4-4-58,-4-7 0,5-7-1591,1 1 803,0-1 1310,7-1 0,3-3 0,7-7 0,0 0 0</inkml:trace>
</inkml:ink>
</file>

<file path=ppt/ink/ink2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4:34.8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87 105 8103,'8'-18'542,"1"1"171,9 0 1,1 5 70,4 1 0,-4 5-293,4-6 1,2 8 34,-2-1 1,2 3 62,-2 2 0,-3 0 47,3 0 1,-4 0-307,-2 0 1,0 0-183,1 0 0,-1 0-119,0 0 0,-5 0-491,-1 0-156,1 7 459,-2 3-11,5 7 1,-13 1 55,4-1 1,-6 0 195,-6 1 1,-4-1-94,-7 0 0,-2 6 136,-4 0 1,-4 8-474,-8-2 0,1 3-459,-1 3 1,-2 0-254,-3-1 0,2 7 131,-8-1 929,7 8 0,-19-12 0,5 7 0</inkml:trace>
</inkml:ink>
</file>

<file path=ppt/ink/ink2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4:35.0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0 8751,'-9'0'1304,"1"0"-2107,8 0 1601,0 0 1,6 2-100,0 4 0,1-2-315,-1 7 0,-2-7-448,7 2-304,1 3 0,-1 1-436,1 7 1,-8-5 495,2-1-1373,-5 1 776,-1-3 905,8 7 0,-6-7 0,6 9 0</inkml:trace>
</inkml:ink>
</file>

<file path=ppt/ink/ink2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4:35.5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0 156 8078,'17'-15'1307,"3"9"-1110,3-11 0,5 5-325,13 1 1,-3-4 265,8 3 0,0-3 347,6-3 1,-2 9-180,-4 3 1,4-2 63,-4 3 0,2-1-388,-1 6 0,3 0 106,-4 0 1,-2 0-316,2 0 1,-8 0 79,3 0 0,-10 0 112,-3 0 1,-7 0 5,3 0 0,-5 0-1,-2 0 1,-5 0-22,-1 0 1,-7 2-49,2 3-173,3-3 222,-7 14 1,6-12-70,-8 7 1,0-5 71,0 5 1,0-5-12,0 6 1,-2-3 10,-4 3 1,2 3-1,-7-3 1,5 3 26,-5 2 1,-1 1 98,-5-1 1,5 0 208,1 1 1,-1 7-87,-5 3 1,-2 5 204,-4 2 1,3-1-14,-3 1 1,-2 7 81,2 4 0,-7-2-116,1 3 1,4-9-87,2 2 1,-2-3-63,2-3 0,2-1-163,9-4 1,-3-4-159,3-8 1,-1 0 82,1 1 1,-3-9-210,3-3 1,-3 2 38,-2-2 1,-1-1-70,1-5 1,0 0-45,-1 0 1,-1-2-228,-4-3 0,2-7 87,-8-11 0,0 2-208,-5-8 0,1 0-430,4-5 1,-3-7 99,3 1 987,-4 0 0,-9-3 0,-2-1 0</inkml:trace>
</inkml:ink>
</file>

<file path=ppt/ink/ink2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4:35.8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53 8053,'8'-17'395,"-4"5"-293,7 1 1,-5 7 1368,5-2-424,1 4-607,5 2 0,1 0-71,-1 0 0,-8 8-71,-3 3 1,2 7-133,-2 5 0,-1-2-103,-5 8 0,-2-6-253,-3 5 1,3 1 205,-4 6 0,-2-8-252,3-4 0,-3 2-114,2-2 0,4-6-234,-4-5 1,5-7-249,1 7-210,0-8 657,0 3 1,0-8-54,0-5 1,0 2-137,0-8 1,0 1-137,0-6 710,0-1 0,15 1 0,4 0 0</inkml:trace>
</inkml:ink>
</file>

<file path=ppt/ink/ink2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4:36.1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105 18 8309,'0'-10'1978,"0"3"-1293,0 7-439,0 7 1,0 3-7,0 7 0,0 3 48,0 3 1,0-4 13,0 4 1,0 4-73,0 2 0,0 1-14,0-1 0,-6 2-175,0-8 1,-5 6-273,5-6 1,-2 0-134,2-6 0,4 0 251,-3 1 0,3-7-1925,2 1 411,0-8 737,-8 3 0,6-9 409,-4-3 1,-1 1 480,1-8 0,-8-7 0,5-8 0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49:09.1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779 18 7995,'-17'-6'3068,"-1"0"-1997,-7 0 1,6 6-319,-4 0 1,2 0-172,-2 0 0,-6 2-5,-11 4-785,-5 11 1,-8 6-155,-5 12 1,2-2-441,-7 13 1,7-2 300,-1 2 0,10 6-988,7 0 1271,4 0 0,9 15 1,2-6-1</inkml:trace>
</inkml:ink>
</file>

<file path=ppt/ink/ink2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4:36.5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105 18 8242,'0'-10'1052,"0"3"0,2 7-455,3 0-133,-3 0 0,14 0 582,-5 0-1101,5 0 1,1 0 359,0 0-856,0 0 1,-5 0-333,-1 0 741,-7 7 0,2 3-541,-12 7 0,-3-5 211,-9-1 1,1 1 96,0 5 1,0-5 307,-1-1 0,7-5 257,-1 5 1,6-7 4,-5 2 252,7 4-314,-4-8 0,8 7 72,0-3 0,2-4 47,4 4-60,-4-4-386,13-2 0,-11 0-43,8 0 0,-8 1-180,1 5 319,-3 4 0,-2 1 0,0 1 57,0 1 1,-7 3 23,-5 1 0,-1 0 151,1 1 1,-3-3 468,3-3 1,-3 3-278,-2-4 0,5 3 1114,0-3-413,9 5-4,-5-14-699,8 5 0,8-7 22,3 0 0,10 0-125,2 0 1,8-2-108,-2-3-376,4-5 0,7-7-1154,0-1 1130,8 9 286,-11-6 0,13-3 0,-6-9 0</inkml:trace>
</inkml:ink>
</file>

<file path=ppt/ink/ink2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4:37.2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8375,'11'0'697,"1"0"0,-1 2 56,7 4 0,-1-2 937,0 7-1185,1-7 0,-1 9-73,0-7 1,-5 6-365,-1-7 0,-5 3-229,6-2 0,-7-2-151,7 7 0,-8-5-512,1 6 0,3-7-319,-2 7-86,0-1 0,-12 7 551,0-1 1,-7 0 677,1 1 0,-11-1 0,-4 0 0</inkml:trace>
</inkml:ink>
</file>

<file path=ppt/ink/ink2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4:37.7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1 8017,'-10'7'593,"2"3"97,8 7 55,0 1 0,0-1-97,0 0 1,0-5-96,0-1 0,0 1 524,0 5-817,-7 0 1,5 1-185,-4-1 40,4-7-380,2 5-302,-8-13 411,6 6-1188,-5-8 785,7 0 1,0-8-333,0-4 1,7 3 289,5-3 1,-1 1 65,7-7 0,-5 1 315,10 0 0,-4 7 144,-1 4 0,5-1 147,0 1 0,-6 0-220,-5 6 958,-1 8 1,1-4 22,-1 7 211,-7 1 1,4 5 361,-8 0-342,0 1-811,0-1-484,0 0-316,0-7 534,0-2-845,0-8 1,4-2 353,7-4 1,3-4-540,14-7 0,1 0 521,6-1 1,-1 1 359,1 0 0,0 7 32,-1 4 1,-1 5 177,-4 1 0,-4 0 840,-8 0 1,-2 7-484,-3 5 1,-5 3 770,-7 2 1,0 1-515,0-1 1,-3 0-153,-9 1 1,6-1-295,-11 0 0,-2-5-358,-4-1 1,0-7 109,5 2 0,7-4-81,-1-2 0,1 0-893,-6 0 1,5-8 392,1-3 1,7-11-607,-2-1 0,4-9 1219,2-3 0,8-7 0,1-10 0</inkml:trace>
</inkml:ink>
</file>

<file path=ppt/ink/ink2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4:38.1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0 122 8066,'8'-10'750,"4"5"-618,3-5 0,8 6 125,0-7 0,10 5 297,1-6 1,1 7-251,5-7 0,-3 3-135,-3-3 0,3-1-295,3 7 1,-3 0 50,3 6 1,-9 0-48,-2 0 0,-8 0 99,2 0 11,-4 8 0,-9 7 136,-5 8 0,-3 0 291,-2-6 1,-7 3 142,-5 3 1,-3-4-206,-2 4 1,-7-4-452,1-1 0,0-1 122,6 0 0,-2-5-757,-4-1 0,9-7 190,-3 2 0,4-4-79,-5-2 0,7 0-13,-1 0 1,6-8-285,-5-4 0,5-3 919,-5-2 0,7-8 0,-4-2 0</inkml:trace>
</inkml:ink>
</file>

<file path=ppt/ink/ink2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4:38.3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260 0 9069,'0'17'2221,"0"-7"0,0 5-1700,0-3 1,0 9 91,0 2 1,-6 2-166,0-2 1,-5-2-178,5 8 0,-5 0-370,5 5 1,-8-5-478,3 0 1,-4 0-873,-3 6 1,3-3 761,3-3 1,-3-2-706,3-4 0,-1-4 565,1 4 0,-3-9-139,4-3 965,-5-7 0,-1 11 0,0-5 0</inkml:trace>
</inkml:ink>
</file>

<file path=ppt/ink/ink2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4:38.5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1 8045,'-18'0'681,"7"0"1053,-1 0-1472,8 8 1,-9 1-17,7 8 0,0 1 177,6-1 1,0 2 280,0 4 0,8-2 314,4 8 0,3-6-325,2 6 1,8-2 206,4 2 0,6-4-448,5-8 1,4 0-38,8 1 0,6-7-712,-1 1 1,7-8 270,-7 1 1,7-5-431,-7-5 0,7 1-470,-6-8 1,1 1-1066,-1-7 1,-4-1 1990,3-4 0,5-4 0,-1-7 0</inkml:trace>
</inkml:ink>
</file>

<file path=ppt/ink/ink2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4:40.1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399 191 9189,'0'17'1796,"0"1"0,0-1-1029,0 0 1,0 1-370,0-1 0,5 0-265,1 0 0,0 1-367,-6-1-910,0 0-795,0 1 1064,0-1-72,0-7 55,-8-3 69,6-7 605,-5-7 0,1-3-28,0-7 0,0-1 57,6 1 1,0 0 105,0-1 0,0 1 70,0 0 0,0 0-77,0-1 0,8-3 178,4 4 0,-3-4-42,3 9 1,-1-3-2,7-2 0,-1-1-8,0 1 0,6 0 116,0-1 1,6 7-10,-6-1 0,6 1 87,-6-7 0,6 7 145,-6-1 0,6 9-117,-6-3 1,0 4 103,-6 2 1,0 0-4,1 0 1,-7 8-50,1 3 0,-8 4-6,1 3 0,-3 5 2,-2 0 1,0 6-54,0-6 1,0 2-19,0-2 0,-7-2-216,-5 8 0,2-8 58,-1 2 1,-3 2-295,-9-2 0,4 0 72,-4-6 1,4 1-88,2-1 1,-1-6 2,1 1 0,0-8-548,-1 2 546,1-4 0,0-2-290,0 0 432,7 0 1,-3-2-49,7-4 1,-2 2-113,2-8 0,4 1-174,-3-6 156,3-1 0,7 1 81,1 0 0,8-1-38,-3 1 0,5 6 103,1-1 0,0 3 161,0-3 0,1-1 608,-1 7-377,0 0 195,1-2-292,-1 6 392,-7-5 436,-3 7-676,-7 0 1,-2 7-68,-3 5 1,-11 3-165,-7 3 0,-6-1-265,6 0 1,-8 2-166,3 4 0,1-3 189,-2 3 0,8-4-88,-2-2 1,5-5-240,7-1-183,-4-7 87,13 12-65,-6-15 504,8 7 0,8-6 188,3 4 1,-1-4 43,1 3 0,-5-1-75,6 2 153,-1-4-11,6 6 1,-5-3 107,-1 1 0,-7 2-66,2-2 1,-2-4 328,2 3-452,-4 5 0,3 0 28,-10 7 1,1 0-189,-8 0 0,-5 7 108,-6-1 0,-8 7-61,2-1 0,-5 4 36,-7 1 1,-3-5 5,-8 0 1,8-2 123,4 2 0,5-4 180,6-8 0,-1 0 7,7 1-15,0-1-277,5-7 252,9 5-497,1-13 1,21 5 27,5-7 0,18-5 155,5-1 1,14-7-148,9 1 0,-1-3-283,6-3 1,-3 1 162,8 0 0,-4-1 240,-7 1 1,-3 6 149,-8-1 1,-1 8-119,1-2 0,-8 5 321,-3 1 0,-12-6-169,-6 0 0,-4 0-73,-2 6-335,-7 0 13,-2 0 1,-10 6-130,-4 0 0,-4 7-321,-7-1 0,-8-3 107,-4 3 1,-4-1 274,-1 7 0,-6-3 331,-1-3 0,1 3 0,5-3 0,1-3 0,-1 3 0,6-7 55,0 7 0,8-6 50,-2 5 0,10-7 440,1 2 0,6 3-231,-5 3 0,7-2 1757,-2 1-1422,4 1 0,2 5 558,0 0-887,0 1 0,0-1-278,0 0 1,0-5-14,0-1 1,0-5-429,0 5-253,0-7 531,8 4 0,-4-8-1779,7 0 1316,1 0 1,5-8-397,1-3 1,-1-5 90,0-1 889,0-8 0,8 6 0,2-6 0</inkml:trace>
</inkml:ink>
</file>

<file path=ppt/ink/ink2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4:40.3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8463,'9'0'699,"-1"0"0,-6 0-538,4 0 1,-4 8 6,3 4 0,-3 3 21,-2 2 1,0 8-30,0 4 1,0 4 402,0 1-228,0 1-119,0 7 0,0 2 10,0 8 1,2 0-55,4 0 1,-4-2-130,4-4 1,1 2-60,-1-8 0,6 1-290,-7-7 1,7 1-371,-6 0 1,5-9-56,-5-3 71,7-3 0,-9-5-24,8-3-213,-8-5 62,3 1 121,-7-6 424,0 6 290,0-16 0,0-9 0,0-10 0</inkml:trace>
</inkml:ink>
</file>

<file path=ppt/ink/ink2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4:40.8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8010,'8'9'0,"-6"1"447,4-4 1,1 3 659,-1 8 1,2 3-523,-2 3 0,-4-2-25,3 8 0,-3-2 45,-2 1 1,0 5-163,0-4 0,0-2-657,0 2 0,2-3 76,4 3 1,-4-2-31,4-4 0,-5-9-721,-1 3-1197,0-4-13,0-3 1475,8-2 1,2-16 79,7-3 0,0-7 130,1-5 0,-1 4 289,0-4 0,6 4 282,0 1 1,2 1 75,-2 0 1,-3 7 154,3 4 1,-2-1 1522,2 1-1246,-4 0 1,6 6 255,-8 0 1,-5 0-279,-1 0-134,-7 0-660,12 0 0,-14 8-318,3 3 0,-10 1-648,-7 5 1,-5-1 1116,-6 12 0,-12 1 0,-9 6 0</inkml:trace>
</inkml:ink>
</file>

<file path=ppt/ink/ink2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4:41.0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7999,'2'10'1466,"4"-4"1,3-2-1029,9 1 1,-1-3-200,0 4 1,2-4 209,5-2 1,-5 0 149,4 0 0,2-2 147,-2-4 0,8 4-453,-3-3 0,3 3-304,-2 2 1,4 0-642,-5 0 0,-1 0 498,2 0 0,-2 0-433,2 0 0,2 0 305,-8 0 1,2 5-2484,-2 1 2765,-4 8 0,14-5 0,-6 8 0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49:09.4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363 103 8012,'0'-25'559,"-2"5"197,-3-3 1,3 10-80,-4 1 1,-4 8-253,-1-1 1,-5 5-392,-1 5 1,-8 7-20,-4 11 1,-3 10 156,-3 7 0,0 8 51,1-2 0,5 4-29,0 2 1,10 0-549,2 0 0,7-6 186,10 0 1,0-6-1031,0 7 0,8-15 553,3 3 1,7-12 644,5 0 0,-4-12 0,6-3 0</inkml:trace>
</inkml:ink>
</file>

<file path=ppt/ink/ink2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4:41.1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226 1 14572,'0'25'-1065,"0"-4"528,0 8 1,0-8 623,0 2 0,-8-2-497,-3 2 0,-14 4 410,-10 8 0,-30-1 0,-16 1 0</inkml:trace>
</inkml:ink>
</file>

<file path=ppt/ink/ink2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4:46.6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0 122 8165,'0'-12'-186,"0"1"-197,0 7 738,8-12-107,-6 15-162,13-15 0,-11 8-118,7-3 0,-5 1 151,6 5 0,-6 3 81,5-4 27,-7-4 0,5 8 95,-3-3 437,-4 3-147,6 2 263,-8 0 2487,0 0-3203,0 7 1,2 5 126,4 11 1,-5 4 167,5 7 0,-4 1-196,-2 0 0,0 5 10,0 0 1,0 1-86,0-7 0,0 1-144,0-1 0,-6-1-478,1-4 0,-1 2 336,6-8 1,0 0-927,0-6 192,0-7-202,0 5 361,0-13-160,0 6 191,0-8 0,0-8-200,0-4 1,0-5 846,0-6 0,8-12 0,1-9 0</inkml:trace>
</inkml:ink>
</file>

<file path=ppt/ink/ink2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4:47.18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1 173 8146,'8'-17'97,"-6"5"77,3 1 65,5-1 1,-1-5 291,9 0 0,-7 5-96,1 1 1,-1 5-135,7-6 1,5 7-336,0-7 0,0 6 55,-6-5 0,-5 7 54,-1-2 1,1 4 20,5 2 1,-5 0-166,-1 0 113,-7 0-220,4 0 172,-8 0 19,0 0-2,0 8 1,0-4-8,0 7 0,0 1-76,0 5 23,0 1 1,0 1 109,0 4 0,0-4 4,0 4 1,0-2 197,0 2 1,0-2-80,0 8 1,0 0 162,0 6 0,0 1 12,0 5 1,0 1-129,0 4 0,0 10-76,0-5 0,-2 11-116,-4-4 0,2 5 41,-7-5 0,5 3-256,-6-9 0,6 2 195,-5-14 1,7 1 42,-2-7 1,2-5-18,-1 0 0,3-8 43,-4 2 1,4-10 59,2-1-137,0-1-245,0 7 63,0-1-572,0 0-585,0 1 454,0-9 63,0-1-50,-8-8 378,7 0 1,-13-2 97,8-4 0,-5-11-222,5-12 1,-6-4 184,7-1 1,-3-8 419,2-4 0,-3-4 0,-9-2 0</inkml:trace>
</inkml:ink>
</file>

<file path=ppt/ink/ink2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4:47.8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362 105 8124,'-6'-12'179,"0"1"166,0 7-47,6-12 0,2 9 317,4-5 0,4-1-206,7 7 0,-4-2-170,5 3 0,-5 3-177,10-4 0,-4 4-78,-1 2-265,-1 0 0,0 0 67,1 0 0,-9 2-185,-3 4 1,-4-2 184,-2 7 1,0-5-41,0 5 0,0 1 270,0 5-10,-8-7-194,6 5 443,-13-5 0,5 5 292,-7-3-27,7 3-138,-5-5-245,5 7 1,1-6 36,3 1-275,4-8 44,2 4 13,0-1 139,0-5-171,0 13 151,8-13 0,1 6 80,9-8 1,5 0-100,0 0 0,0 0 20,-6 0 1,1 0-71,-1 0 1,-6 2-91,1 4 1,-8-2-346,1 7 1,-3-5 172,-2 5 0,-7 7-6,-5 5 1,-9 6 215,-2-6 1,-8 0 184,2-6 1,-3 6-6,-3 0 1,3-2 245,3-9 0,-4 3-133,4-3 1,4 1 368,2-1-153,4 3 1,2-7-55,-1 3 1,7-1-213,-1-4-158,8-4 0,-5 11-201,3-7 1,4 1 147,-4-1-236,-3-4 313,-1 14 1,-7-9 10,0 5 296,-1 3 1,1-11-112,0 7 1,5-7 325,1 2-161,-1 4-193,3-8 96,-7 5-286,14 1 0,-4-6-41,12 4-83,-4-4 158,14-2 0,-7 0 249,8 0 1,3 0-117,3 0 1,-2 0 172,8 0 0,1 0-111,11 0 0,3 0-136,8 0 1,0-6-4,0 0 1,5-2-159,1 3 1,5 3-428,-5-4 1,5 4-887,-5 2 1,5 0-2531,-5 0 3870,0 0 0,-6 0 0,-1 0 0</inkml:trace>
</inkml:ink>
</file>

<file path=ppt/ink/ink2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4:48.9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17 7445,'2'-9'1650,"4"3"-1204,-4 4 0,7 2-163,-3 0 1,-2 0 108,8 0-208,-9 0-697,13 0 0,-7 0 513,9 0 0,-1 0 0,0 0 0</inkml:trace>
</inkml:ink>
</file>

<file path=ppt/ink/ink2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4:49.8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12718,'11'-2'714,"1"-3"0,-6 3-464,5-4 1,1 4 29,5 2 1,0 0-243,1 0 1,5 0 133,0 0 1,2 0-57,-2 0 0,2-2 40,4-4 0,3 4-325,-3-3 0,-2 3-98,2 2 1,-8 0-115,2 0 1,2 0 18,-2 0 0,-6 0-703,-5 0-852,-1 0 798,7 0-236,-9 0 447,-1 0 908,-8 0 0,-8 7 0,-1 3 0</inkml:trace>
</inkml:ink>
</file>

<file path=ppt/ink/ink2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4:50.0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727 0 8126,'-10'0'2499,"3"0"-2075,7 0 120,0 0-161,-8 0 0,4 8-106,-7 3 0,-1 7-129,-5 5 0,0 4 125,-1 7 0,-1 3-30,-4 3 0,-6 4-167,-11 8 1,1 2-187,-7 3 1,6-3-269,-6 4 1,6-4 239,-7-2 0,11-2-969,1-4 1,3-4 177,9-7 0,0-9-171,5-2 0,1-5 1100,0-2 0,-8-7 0,-2-3 0</inkml:trace>
</inkml:ink>
</file>

<file path=ppt/ink/ink2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4:50.2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8126,'9'0'1507,"7"0"-425,-14 0 520,5 0-1118,-7 0 0,0 8-81,0 3 0,0 4-327,0 3 0,-2 5-238,-3 0 1,3 6 91,-4-6 1,4 7-105,2-1 0,-6-2-1049,0 2 0,1-8 542,5 2 1,0-4-1158,0-1 726,0-9 382,0-1 730,0-8 0,7-8 0,3-1 0</inkml:trace>
</inkml:ink>
</file>

<file path=ppt/ink/ink2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4:50.6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1 156 8126,'9'10'567,"1"-2"-7,-4-8 157,-5 0 0,15 0 78,-5 0 0,-1-6-289,2 0 0,-1-1-606,6 1 1,1 2 136,-1-8 0,4 7-812,-4-7 0,3 6 331,-15-5 1,7 5 43,-6-5 0,-1-1 49,-5-5 0,0 5-844,0 1 1108,0-1-156,-7 3 1,-3 1 622,-7 8 1,5 0-89,1 0 1,1 9 392,-1 9 0,-3-1-281,8 6 1,1 2 31,5-2 1,-6 8 88,0-2 1,0-4 48,6-2 0,2 2-178,4-2 1,-2 0-89,7-6 0,3-5-846,9-1 0,-4-1 139,4 1 0,-2-3-173,2-8 1,-1 0-123,6 0 1,-5-2-1710,6-4 2403,0-3 0,6-16 0,-1-2 0</inkml:trace>
</inkml:ink>
</file>

<file path=ppt/ink/ink2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4:51.0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18 208 10235,'8'-11'902,"3"-1"0,5 7-668,1-7 0,8 6 126,4-5 0,5 1-542,7-1 0,-3-3 102,8 8 1,-7 1-19,1 5 0,-5 0-59,-7 0 0,3 7-92,-8 5 1,-6 3 279,-5 2 1,-8 1 119,2-1 0,-6 6-53,-6 0 0,-4 6 394,-7-6 1,-6 6-492,0-6 0,-8 6 103,2-6 1,2 0-363,-1-6 0,6-1-180,-1-5 1,4-3-1035,2-8 919,0 0 0,1-2-367,5-4 1,3-4 374,8-7 0,0-8 545,0-4 0,0-3 0,0-3 0,0-5 0,0-1 0,6-5 0,0 6 0,1 5-159,-1 7 1,2 6 158,3-1 0,-3 10 278,-8 1 657,8 9-380,-7-5 0,7 10 391,-8 4 0,0 3 135,0 8 0,0 1-502,0-1 0,-6 2-6,1 4 0,-9-2-143,3 8 0,-5 0-182,-1 6 1,2-7-475,3 1 0,-3 6-561,3 5 0,-3 1 64,-2-7 1,-1-5-871,1 0 1,0-8 1592,-1 2 0,1 4 0,0 0 0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49:09.8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589 139 7995,'0'-25'878,"0"5"110,0-3 0,0 10-602,0 1 1,-8 3 65,-4-3 1,-3-1-458,-2 7 0,-2 0 51,-5 6 0,-8 2 31,-9 4 0,-7 11-17,2 12 1,2 6-2,-2 5 0,8 4 84,-3 8 1,5 8-3,1 3 0,8-1 155,4 1 1,6-2-133,5 3 1,5 1-409,7-7 0,0-1 139,0-5 0,2-7-147,3-5 1,5-6-154,7-5 1,2-4-328,5-7 1,-3-7 130,7 1 0,1-10-162,6-2 1,5-8 366,1-9 1,-1-6 154,-5-1 1,-1-6 415,1 1 0,-8-4-215,-4-1 0,-4 5 441,-2 0 1,-5 8 379,-1-2 1,-7 9 2532,2 3-1861,-4 7-876,-2-4 0,0 10-398,0 4 0,0 9-340,0 8 0,-2 6 63,-4-6 1,4 6 170,-4-6 0,-1 6-724,1-6 1,-6 0-175,7-6 1,-3 1-1720,2-1 1769,4-7 0,-5-1-676,7-3 1016,-8-4 0,6-2 435,-4-12 0,-3-3 0,7-10 0,-6-2 0</inkml:trace>
</inkml:ink>
</file>

<file path=ppt/ink/ink2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4:51.2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1 8078,'-25'7'1981,"7"3"-1587,1 7 1,8 2 266,9 4 1,0-3 119,0 3 1,1 2 341,5-2 1,4 6-386,7-6 1,8 2-295,4-2 1,6-4-171,5 4 0,4-4-350,8-2 0,0-7-406,0-4 0,5-4-96,1-2 0,2 0-742,-3 0 0,-1-8 444,7-3 0,7-13 876,4-4 0,1-13 0,-5-3 0</inkml:trace>
</inkml:ink>
</file>

<file path=ppt/ink/ink2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4:52.0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371 0 9214,'12'0'297,"-1"0"1,-7 8 1925,2 3-1532,3 5 1,-7 1 110,4 0 0,-4 0-415,-2 1 1,0 5-173,0 0 0,0 0-355,0-6 0,0 6-486,0 0 1,0 0-2256,0-5 2167,0-1 1,0-5-391,0-1 0,-2-7 482,-4 2 0,4-6 387,-3-6 1,3-4 50,2-7 0,0 0 31,0-1 1,0-1 201,0-4 0,5 2-59,1-8 1,8 8 234,-3-2 0,5 4-107,1 1 1,0 1 263,0 0 0,3 5-173,3 1 1,-4 7 255,4-2 0,2 4-170,-2 2 1,6 0-77,-6 0 0,2 0 164,-2 0 1,-4 0-41,4 0 1,-6 8 284,-5 4 0,1 3-186,-7 2 1,0 2-368,-6 4 1,-2-1-118,-4 6 1,-9 1-292,-8 6 1,-10-6 203,-1-1 1,-1-1-172,-5 2 1,-3 2 79,3-8 0,-6-6-162,6-5 0,5-8 379,6 1 1,8-3-276,-2-2 117,11 0 1,-1-7-9,7-5 1,8-9-81,10-2 0,5-2 119,6 2 1,4 4-188,8-4 1,-1 9 142,1 3 1,-3 7-1,-3-2 1,2 4 830,-8 2-549,0 0 0,-11 2 564,-1 4 1,-7 3-253,2 9 0,-10-1-12,-2 0 1,-13 1-163,2-1 1,-6 6-289,0 0 0,-4 8-7,-8-2 0,4-3-500,-3 3 1,3 0-336,-9 6 1,-3-3 398,3-3 0,-2-2 73,1-4 1,5-4 108,-5 4 1,7-5 142,5-7 0,-2 5 192,8-5 1,2-1 783,10 1-514,3-7-10,0 4 0,8-2 224,0-1 0,16 1-195,12-6 0,13-6 179,5 1 1,12-9 39,5 3 0,10-5 203,2-1 0,0 5-227,-6 1 1,-2 1-58,-3-1 1,-5 1-237,-7 4 1,-2 4-149,-4-3 1,-9 3-702,-8 2 0,-8 0 270,2 0-405,-12 7 0,-3 3-231,-8 7 1,-10 1-440,-7-1 0,-10 6 1431,-13 0 0,-12 0 0,-10-6 0</inkml:trace>
</inkml:ink>
</file>

<file path=ppt/ink/ink2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4:52.2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105 0 10149,'-27'16'0,"4"-5"0,3-3 0,5 0 0,4 3 1686,5 5-1374,4 1 0,10-2-203,3-3-122,-3 3 197,7-13 0,-5 6-987,7-8 0,0 0 248,1 0 555,-1 0 0,8-8 0,2-2 0</inkml:trace>
</inkml:ink>
</file>

<file path=ppt/ink/ink2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4:52.4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225 1 12208,'10'2'993,"-4"4"0,-2 3-558,1 8 0,-3 8-28,4 4 1,-4 12 166,-2 5 0,-6 11-293,0 7 0,-7 11-45,1 5 1,-11 13-668,9-45 0,0 2 0,0 4 0,1 1 383,-2 3 0,1-1 0,0-1 0,1-2-1499,-2-1 1,1-2 0,-9 37 1546,11-13 0,-3-12 0,6-3 0</inkml:trace>
</inkml:ink>
</file>

<file path=ppt/ink/ink2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4:52.9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7860,'0'-9'2351,"8"1"-1196,-6 8-366,13 0-331,-13 0 1,6 2-294,-8 4 0,0 3 80,0 8 1,0 3-1031,0 3 0,-6 0 785,0 11 0,-7-3 0,3 11 0</inkml:trace>
</inkml:ink>
</file>

<file path=ppt/ink/ink2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5:08.80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1 122 8039,'0'-10'-467,"2"1"773,3 3 0,-3 2 486,4-7-497,4 7 1,-7-4-133,9 8 0,-6 0 16,5 0 0,-5 0 4,6 0 0,-7-2-24,7-4 0,-1 5 21,7-5 0,-7 4-47,1 2 1,-1 0-23,7 0 0,1 0-99,4 0 1,-2 0 88,8 0 0,0 0-104,5 0 0,1-6 49,-1 0 0,3-1-158,3 1 0,-3 4 71,3-4 1,-3-1 85,-3 1 1,-5 0-193,0 6 1,-8 0 44,2 0 1,-4 0-311,-2 0 238,1 0 96,-1 0-173,-7 0-274,-3 0-6,-7 0 34,0 0 1,-15 8 0,-4 1 0</inkml:trace>
</inkml:ink>
</file>

<file path=ppt/ink/ink2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5:09.1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18 122 8039,'-9'0'-402,"1"0"1255,8 0 168,0 0-673,8 0 1,1 0-83,8 0 0,3 0-72,3 0 0,-4 0 65,4 0 1,2-6-216,-2 0 1,8 0 121,-2 6 0,5 0-120,6 0 1,-1-5-98,7-1 0,-4-2-128,10 2 1,-10 5 135,10-5 0,-4-2-95,4 2 0,-8-1-364,-3 1 0,-5 4 215,-1-4 0,-2 4-251,-5 2 0,-3 0 120,-7 0 1,-7 0-466,1 0 569,-8 0 1,3-2-57,-7-3 370,0 3 0,-7-14 0,-3 7 0</inkml:trace>
</inkml:ink>
</file>

<file path=ppt/ink/ink2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5:09.4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18 8386,'-10'-8'595,"3"6"0,9-5-126,3 7 1,-1 0-76,8 0 1,-1 0-274,7 0 0,5 0 57,0 0 1,7 7-158,-1 5 0,10 3 139,1 2 1,8 1 2,-2-1 0,-2 2-37,2 4 1,-7-2-213,1 8 1,-3-6 157,-3 6 0,-7-8 31,-4 2 0,0 2 174,-5-2 1,1 6-66,-13-6 0,5 0-33,-5-5 1,0-1-9,-6 0 0,-8 2 12,-4 4 0,-9-3-110,-2 3 1,-7 2-232,1-2 0,-14 8-924,-8-3 1,-7 3 571,-5-2 1,-12 9 509,0-3 0,0 11 0,-2-2 0</inkml:trace>
</inkml:ink>
</file>

<file path=ppt/ink/ink2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5:10.51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0 156 8045,'0'-17'167,"0"0"42,0-1 1,2 1 0,4 2 144,6 3 1,1-3-140,-1 3 0,9 3 0,-4-3 0,4 8-15,-3-2 0,-1 4-151,0 2 1,6 2 134,0 4 0,-2 6 6,-9 11 0,3-4 206,-3 4 0,-5 2-106,-1-2 0,-2 0-145,2-6 1,-4 1 133,4-1-252,-5 0-363,-1 1-1147,0-1-167,0-8 224,0-1 622,0-8 0,0-8 31,0-3 773,0 3 0,-7-15 0,-3 4 0</inkml:trace>
</inkml:ink>
</file>

<file path=ppt/ink/ink2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5:10.7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260 17 8522,'9'0'2453,"-1"-2"-2174,-8-3 0,2 3 336,3-4 288,-3 4-1234,6 2 358,-8 0-80,0 8 0,0 1 74,0 9 0,-8 1-76,-3 4 1,1-2-37,-1 8 1,-1-8-173,-5 2 0,0 2-94,-1-2 0,1 2-219,0-2 1,-1-4-281,1 4 0,6-3 362,-1-3 1,1-2-112,-7-3 1,7 3 604,-1-3 0,-7 3 0,-8 2 0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49:10.0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87 7990,'-17'-17'0,"6"-1"432,-1 1 0,6 2 1712,-5 3-546,7 4-696,-4 8-717,8 0-67,0 0 1,14 6-356,3 0 0,12 7-145,0-1 1,11-2 294,6 1 87,4-7 0,2 11 0,0-5 0</inkml:trace>
</inkml:ink>
</file>

<file path=ppt/ink/ink2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5:11.4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347 1 8606,'-16'11'0,"3"-1"2125,1-2-1753,8 5 1,-3-9 75,7 7 0,0-5 121,0 6-328,-8-1 1,6 6-328,-4 1 0,4 1 141,2 4 0,-2-4-65,-3 4-122,3-3 0,-6-3-499,8 0 355,0-7-127,0 5 106,0-13-233,0 6 197,0-8-157,0 0 334,0-8 1,2 4-202,4-7 1,3 5-43,9-6 0,1 1-72,4-6 0,-4-1 220,4 1 1,-4 5 205,-1 1 1,-1 7 51,0-2 1,-5 4 557,-1 2 23,1 0-371,5 0 660,-7 0-576,5 0 1,-13 2-126,4 4 1,-2-4-42,1 4-250,-3 3 0,6-5 130,-8 8 0,2-8-302,4 1 97,-4 5 162,5 0 0,-7 7 45,0 0 0,-2 0-36,-3 1 1,-5 5 0,-7 0 0,-6 6 74,0-6 0,-8 5 27,2-4 1,2 6 109,-2-1 0,1-2-102,-7 2 0,6-6 71,0 6 0,6-6-97,-6 6 1,8-8 157,-2 2 0,4-2-120,2 2 1,-1-4-27,1 4 0,6-4-30,-1-1 1,6-1-116,-5 0 1,5 1 144,-6-1 1,9-6-32,-3 1 1,2-2 485,-2 1-142,4 4-101,-5-5 0,14 2 150,5-1 1,5-7 200,6 2 1,12-4-212,11-2 1,4 0-41,2 0 1,-6 0-219,0 0 0,-2 0-162,2 0 0,-3-6-1134,-9 0 1,-7 0 667,-4 6 0,-4 0-945,-1 0 0,-1-2 424,0-3 0,-5 1 145,-1-8 0,-7 1 389,2-6 0,-4 3 191,-2-3 1,-6 3 205,0-9 0,-5 10-57,5 1 1,0 1 937,6-7 0,0 7-523,0-1 1,8 3 1120,3-3 0,7-3-368,5 3 0,4 3-48,7-3 1,-3 6-564,4-5 0,-10 7-169,9-2 1,-5 2-159,0-1 1,2 3-230,-8-4 1,5 4-1296,-5 2 1,1 2 730,-7 4 1,0-4-2598,0 3 3264,-7 5 0,5-8 0,-5 6 0</inkml:trace>
</inkml:ink>
</file>

<file path=ppt/ink/ink2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5:11.68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1 104 7986,'2'-17'1727,"3"-1"0,-1 7-793,8-1 0,-1 7-423,6-7 0,-5 6-298,0-5 1,-7 7-414,7-2 21,-8 4 1,3 4-238,-7 4 1,0 4 491,0 7-76,-7 8 0,-11 9 0,-9 11 0</inkml:trace>
</inkml:ink>
</file>

<file path=ppt/ink/ink2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5:11.8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0 502 7986,'0'9'0,"6"-3"701,0-12 1,13-3-254,-2-9 0,4-1-139,-3-4 0,7 2-254,4-8 1,-3 6-192,3-6 0,0 6-55,6-6 1,-7 3-311,1-3 0,-2-4-351,2 4 1,2-3 127,-8-3 724,8 0 0,-5 1 0,9-1 0</inkml:trace>
</inkml:ink>
</file>

<file path=ppt/ink/ink2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5:12.3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312 70 7986,'10'-17'3199,"-3"-1"-2324,-7 1-77,0 7-572,0 3-281,0 7 0,-2 7-264,-3 5 211,-5 3 84,-7 10 0,1-4-288,5 8 1,-5-6 179,5 6 0,3-8-255,2 2 217,-3-4-97,7-1 1,-6-1-139,8 0 1,8-5 49,3-1 0,5-7 105,1 2 1,8-4 243,4-2 0,-2 0-124,2 0 0,-8 6 527,2-1 0,-6 3-21,-5-2 17,3 4 1,-7 7 100,3 0 0,-3 0 318,-8 1 1,-10 5-440,-7 0 0,-2 8-141,-10-3 1,0 1-381,-5 6 0,-7-4 186,1 9 1,-6-9-554,5-3 0,1-5 170,5 6 1,9-9-83,2-3 1,5-2-676,2-9-426,7 7 1138,3-11 1,9 6 130,3-8 1,1 0 678,11 0 0,-3 0-323,9 0 1,-4 0 699,-2 0-190,1 8 0,-1-4 547,0 7 1,-5-5-346,-1 5 0,-7-5 194,2 6 0,-2-7-41,2 7-41,-5-1-547,7 7-349,0-1 0,-4-5 110,7-1 0,-5-7 316,6 2-728,-1 3 0,6-5-127,1 8 1,-7-7-477,1 7 0,-1-6 37,7 5 0,-1-5-608,0 6 1,-5-3-1237,-1 3 2687,1 3 0,13-5 0,2 7 0</inkml:trace>
</inkml:ink>
</file>

<file path=ppt/ink/ink2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5:12.9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70 7957,'0'-18'4682,"0"9"-3641,0 1-960,0 8 0,0 8 254,0 3 0,0 5 197,0 1 1,5 6-652,1 0 109,0 0 0,-6 2-43,0 4 1,0 2-123,0-3 0,0 3-951,0-8 0,2 6 432,4-6 1,-5-6-1484,5-5 903,-4-8 1087,6 3 0,1-10-14,9-9 1,-3-7 13,-3-16 1,9-1 8,-4-5 1,6 5-1,0-4 1,4 3 168,8 2 0,-1 3-42,1 3 0,-1 4 605,1 8 1,0 7-10,-1 4 0,-1 4 261,-4 2 1,1 0-242,-7 0 1,-1 8 239,-11 4 1,3 3-345,-9 2 1,1 2-13,-6 5 1,-2 1-417,-4 3 1,-5 5 64,-12-4 0,2 3-695,-8 3 1,0-2 444,-6-4 0,7 1-672,-1-7 1,6-2 263,-6-9 0,8 1-429,-2-7 630,4 0 1,7-14 176,1-3 1,7-5 494,-2-1 1,17-6-243,7 0 1,11-8 515,-1 2 0,-1 4-286,2 2 0,0 4 144,5 2 1,-5 0-110,0-1 1,-8 7-9,2-1 0,-5 6-149,-7-5-840,5 7-2274,-15-4 2935,7 8 0,-16 8 0,-1 2 0</inkml:trace>
</inkml:ink>
</file>

<file path=ppt/ink/ink2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5:13.1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0 9041,'-17'0'1567,"7"0"0,3 2-1415,7 4 1,-6-2 362,0 7 1,-2 3-53,3 9 1,1-2 106,-8 8 1,6-6-944,-5 6 0,7 0 306,-2 5 0,4 1-1292,2-1 0,0-5 637,0 0 0,0-8 722,0 2 0,8-4 0,2-1 0</inkml:trace>
</inkml:ink>
</file>

<file path=ppt/ink/ink2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5:13.4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8020,'0'-17'1466,"8"7"1,-5 3-567,9 7 1,-6 0 283,5 0-332,-7 0 274,4 0-859,-1 7 0,-5 3-79,4 7 1,2 1-203,-2-1 1,7-6 102,-1 1 1,-3 0 20,3 5 0,-1-6-70,7 1 1,-1-3-242,0 3 1,2-2-209,4-5 1,-3-3-1390,3 4 873,-4-4 1,-2 0-511,0 4 0,-5-4 182,0 3 1,-9-1 1252,3 2 0,-12 4 0,-3 7 0</inkml:trace>
</inkml:ink>
</file>

<file path=ppt/ink/ink2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5:13.7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450 0 9766,'-8'27'0,"-2"-2"0,1 0 0,3 2 0,4 2 0,2-2 0,0-1 0,0-1 1559,0 0 1,0 4-855,0-6 1,0 8-383,0-2 0,-6-2-307,1 2 1,-9-1-197,3 7 1,-11 0-441,-1-1 0,-7-5-398,1 0 1,-2-8 488,2 2 1,-3-6-68,3-5 1,2-4 99,-2-8 1,8-2 195,-2-4 1,4-10 224,1-7 0,9-2 177,3 2 1,4-2 53,2-3 0,8 3 318,3 7 0,12 3 161,6 3 0,6 5-268,5 7 1,-3 0 847,3 0 1,-2 2-213,3 3 1,-5 5-12,5 7 1,-11 3-681,-1 3 0,-2 3-263,2 9 1,-4 0-603,-8-1 0,0 1-892,1-1 0,-9 1 1445,-3 0 0,-12-1 0,-3 1 0</inkml:trace>
</inkml:ink>
</file>

<file path=ppt/ink/ink2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5:18.2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18 173 8044,'0'-9'336,"0"-1"169,0 5 0,6 1 93,-1-8 1,9 3-198,-3-3 1,5-1 76,1 7 0,6-8-69,0 3 1,8 1-178,-2-1 0,2 1-3,-3-1 0,3 1 29,-8 4 1,0 4-66,-6-4 0,1 5 41,-1 1 345,-7 0-348,5 7 0,-15 3 217,0 7 0,-8 6-112,-9 0 1,-6 8-268,0-2 1,-8 3-95,2 3 1,-3 0-361,-3-1 0,2-5 358,5 0 0,-3 0 145,8 5 0,0-7-3146,6-4 1,5 2 3027,0-2 0,1 8 0,-6-4 0</inkml:trace>
</inkml:ink>
</file>

<file path=ppt/ink/ink2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5:18.5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79 416 8044,'-25'9'-238,"6"-1"735,-6-8 518,15 0 0,10-6-494,12 1 0,11-9-180,5 3 0,15-7-161,9-5 1,9 2 93,14-8 1,4 0-269,7-5 1,-39 16 0,0 1 105,2 0 0,0 0 1,-1 2-1,1 1 43,0-1 0,0 1 0,41-13-126,2-2 0,-13 6-265,-10 12 1,-9-3-571,-14 8 0,-6 1 454,-11 5 1,-4 0-228,-8 0 0,-5 0 23,-1 0-935,-7 7 1282,4-5 1,-18 14-317,-7-5 0,-2 7 525,-10 5 0,-8-4 0,-7 6 0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49:10.2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295 0 7912,'-10'2'1686,"5"4"1,5 4-904,5 7 1,3 6-715,4 0 0,1 6 486,-7-6 1,5 8 543,-5-3 0,0 7-490,-6 5 0,-2-1-232,-4 7 1,-3 0-1313,-9 6 1,-7 0 661,-4 0 0,-11 1-3132,-6 5 3092,-4 4 1,-10-1 0,-1-1-1</inkml:trace>
</inkml:ink>
</file>

<file path=ppt/ink/ink2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5:19.2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260 0 8044,'-6'12'0,"0"-1"0,-7-7 0,11 6 138,-4-4 1,2-5-46,-1 5 1362,3 4 0,-6-1-555,8 9 1,-6-1-292,0 0 0,-1 6 48,1 0-736,4 8 136,-13-12 0,7 14-49,-4-4 0,-1-2-162,7 2 0,-5-8 3,5 2 0,-2-4 109,3-2 1,3-5-1050,-4-1 399,4-7 118,-6 12 308,6-14 320,-5 5-264,7-14 0,2-3 119,3-7 1,5-3-425,7-3 1,2 2 180,4-8 1,-1 1-259,6-7 1,1 6 307,6 0 0,-1 2 242,1-1 1,-2 1 60,-4 4 0,1 9 676,-7-3-327,0 3 197,-5 5 997,-1 1-1067,-7 8 1,-3 8 349,-7 3 1,-7 12-403,-5 6 1,-3-2-226,-3 2 1,-5 0-58,0 5 1,-2 1-177,2 0 1,2-7 88,-8 1 1,8-6-82,-2 6 1,-2-8-504,2 2 1,0-9-11,6-3-536,-1-7 159,1 4-154,0-8 273,7 0 247,3 0 261,7-8 289,0 6 878,0-6-740,0 8 1,0 2 573,0 4 1,-2 4-237,-4 7 0,-4 0 22,-7 1 1,2-1-216,3 0 0,-3-1-94,3-5 1,4 5-352,3-5 187,-5-3 0,8 1-289,-4-3 154,4-4 669,2 6-226,8-8 32,2 0 0,9 0 270,4 0 1,2 0-235,4 0 1,3 0-28,-3 0 1,-2 0-145,2 0 1,-2 0-5,2 0 1,2 0-874,-8 0 0,5 0 486,-5 0 1,0 0-2910,-5 0 1923,7 0 0,-6 5-1145,4 1 592,-4 8-177,-1-5 1858,-1 1 0,0-2 0,0-8 0</inkml:trace>
</inkml:ink>
</file>

<file path=ppt/ink/ink2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5:19.6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0 122 7963,'12'-17'0,"-1"-1"0,-5 9 1118,5 3-867,1 4 1,7 2 1327,4 0 1,-4 0-727,5 0 0,-3 0-592,2 0 1,-2 0-25,8 0 0,-6 0-1178,6 0 1,-8 2 265,2 4 0,2-4-718,-2 3 267,0-3-918,-6 6 1546,0-6 0,-7 4 173,-4-12 0,-12 2 196,-5-7 1,1 5 128,-2-6 0,1 3 0,-6-3 0,-1-1 192,1 7 0,5-6 168,1 7 0,5-1 866,-5 6 36,7 0 1,-6 2-295,4 4 0,5-3-316,-5 9 0,-2 1 2,2 10 1,-5-3-212,5 3 0,-6 2-312,7-2 0,-9 8-334,3-3 0,1 11-505,-1 1 1,1 0-46,-2-5 1,-3 0-900,4-1 0,-3-5 1652,3 0 0,-12-8 0,3 4 0</inkml:trace>
</inkml:ink>
</file>

<file path=ppt/ink/ink2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5:19.7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121 0 8787,'-23'12'949,"0"-1"0,2 1-851,9 5 1,-1 0 39,7 1 1,0 1 619,6 4 0,-5-2-49,-1 8 1,0-6 153,6 6 1,0-6-548,0 5 1,2 1-372,4 6 0,-2-1-200,7 1 1,-5-6-535,5 0 0,-7-6-10,2 6 1,2-8 412,-2 2 1,-1-10-1097,-5-1 0,2-8 94,4 1 1388,-4-3 0,6-9 0,-8-3 0</inkml:trace>
</inkml:ink>
</file>

<file path=ppt/ink/ink2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5:20.1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0 225 7963,'17'-17'0,"1"2"283,-1 3 1,8-3 465,4 3 1,5-3-192,7-3 0,1 1 2,4 0 1,4 5-149,-4 1 0,4 1-129,2-1 0,-2-3-313,-4 8 1,4-1-93,-4 1 1,-2 4-108,2-4 1,-7 4 81,1 2 1,-9 0-187,-2 0 1,-8 0-16,2 0 122,-4 0 427,-2 8 0,-1-4-80,-5 7 1,-3-5 82,-8 6 1,0-1 23,0 7 0,0 1 30,0 4 1,-6 4-16,1 7 1,-9 3 190,3 3 0,-3 2 165,3 5-276,-5 10-107,7-11 1,-11 14 105,-3-8 1,4 0-73,-4 0 1,4-6-283,2 0 0,5-8-80,0 3 0,3-11-136,-3-1 1,-1-8-55,7 2 0,-2-9-285,3-3 1,1-7 76,-8 2 1,7-4 179,-7-2 1,1 0-672,-7 0 0,1-2 432,0-4 1,-3-5-441,-3-12 0,-4-4 1009,-7-8 0,-8-7 0,-3-2 0</inkml:trace>
</inkml:ink>
</file>

<file path=ppt/ink/ink2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5:21.1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154 292 7963,'10'-7'417,"-2"3"-278,-8-8 2176,0 8-1004,7-3 213,-5 7-1030,6 0 0,-8 7-129,0 5 0,-2 3-458,-4 3-263,4-1 1,-5 0-840,7 1 0,0-7 731,0 1 0,7-9-690,5 3 1,5-6 406,6-6 0,2-3 316,4-8 1,2-1-46,-8 1 383,0 0 567,-6-1 392,-7 9 1035,-3 1-1029,-7 8 1,-7 2-232,-5 4 1,3 1-230,-3 5 1,1 3-511,-7-3 1,3 3 42,3 3 0,-3-7-84,3 1 1,-1-1-162,1 6 0,-3 1-547,4-1 0,-7 0 223,-5 1 1,4 1 169,-4 4 1,-2-4 543,2 4 0,0-4-125,6-1 1,5-1 587,0 0 1,7 0-202,-7 1 0,8-7 16,-1 1 1,10-6 54,7 5 0,5-7 240,6 2 1,0-4-390,12-2 1,-4-8-52,9-4 0,-2-3-844,3-2 1,-11-1 164,5 1 0,-10 2-81,4 3 0,-10-3 53,-2 3 1,-1-3-1178,-10-2 1167,-1-1 1,-7 1 103,-3 0 0,1 7 544,-8 4 0,1 5-189,-7 1 1,1 1 635,0 5 0,-6 6-340,0 11 0,-6-2 247,6 8 0,-2 0 32,2 5 0,2 1 139,-8-1 0,8 1-222,-2 0 1,3-3-64,3-3 0,2 4-515,3-4 1,5-5 151,7 0 0,0-5-622,0-2 0,1-7 236,5-5 1,4-3 65,7-2 1,2-7 9,4-5 0,-1-11-123,6-6 1,1 2 141,6-1 0,-1-1 61,1-6 1,-2 2 757,-5 5 0,5-3-339,-4 8 1,2 0 798,-3 5 1,5 3-450,-4 4 0,4-5 74,1 5 1,1 1-108,-1-1 0,9 5-133,3-6 0,4 6-300,2-5 1,-2-1-247,-4-5 1,9 2-690,-3 3 1,2-3 527,-8 3 0,2-3-335,-7-2 0,-3-3 283,-9-3 1,2 2-518,-8-8 1,0 1-45,-6-7 548,0 0 201,-7 1 0,3-1 46,-7 1 1,0 1 174,-6 4 0,0 4 729,0 8 0,0 5-475,0 1 0,-2 7 186,-4-2 0,2 6-110,-7 6 0,-1 6 35,-5 11 0,-6 4-18,0 7 0,-14 8-116,3 4 1,-7 4-165,1 2 1,4 0-187,-5 0 0,7 0-412,5 0 0,4-8 309,8-4 1,5-3-204,0-3 0,9-7 173,-3-4 1,4-3-549,2-3 0,8 0 370,3 1 0,5-1 216,1 0 0,2 0 320,4 1 1,2-1 590,4 0 0,4 3-81,-5 3 0,3-4-315,-2 4 0,2-4 1002,-8-2 0,6 1-601,-6-1 0,0 0-280,-6 1 1,0-3-529,1-4 0,-1 3-990,0-8 261,0 7-1070,1-11 832,-1 6 1,-2-16 341,-3-4 1,3-7 676,-3-10 0,3-7 0,3-16 0</inkml:trace>
</inkml:ink>
</file>

<file path=ppt/ink/ink2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5:21.3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0 225 7963,'12'-40'0,"-1"0"2117,3 1-1456,1 11 1,2 3-128,1 7 1,5 3 169,0 3 0,0 5-216,-6 7 1,0 0-69,1 0 0,-3 9-1255,-3 9 0,1 8 493,-7 15 0,0-1 342,-6 12 0,0-4 0,0 12 0</inkml:trace>
</inkml:ink>
</file>

<file path=ppt/ink/ink2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5:21.7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70 7993,'7'-17'3490,"5"-1"0,5 9-3819,6 3 224,4 4 0,8-4 740,-1 0 1,1 1-171,-1 5 0,-1 0-448,-4 0 0,-4 7 70,-8 5 1,-7 3-486,-5 3 0,-3 6 175,-2 5 1,-15 6 27,-8 5 1,-8-1-511,-3 7 1,-7-8-218,1 3 1,0-1 887,5-5 0,2 3-116,5-9 0,8-2 685,9 1 0,7-6-92,-2 1 0,4-4 122,2-2 0,8 0-267,3 1 1,7-3 2,5-3 1,4 1-440,7-7 0,3 2-631,3-3 0,2-3-2523,5 4 3292,3-4 0,-14-2 0,6 0 0</inkml:trace>
</inkml:ink>
</file>

<file path=ppt/ink/ink2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5:22.0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70 104 7952,'-10'0'5920,"2"0"-5039,8 0 0,-1 6-131,-5 0 0,4 7-260,-4-1 1,4-3-191,2 3 1,0-1-541,0 7 1,8-1 243,3 0 1,7-5-165,5-1 1,4-5-291,7 6 0,-5-9-627,0 3 1,-2-4 391,2-2 0,1-8-146,-7-3 0,-1-4 1039,-11-3 0,-1-5-184,-5 0 1,-3-2 629,4 2 0,-12 4-437,-5-4 1,-5 4 754,-1 1 0,-2 3-14,-4 3 1,4-1 82,-4 7 1,-2 0-1295,2 6 0,-6 2-988,6 4 1,-8 6 1240,2 11 0,-11 4 0,-4 7 0</inkml:trace>
</inkml:ink>
</file>

<file path=ppt/ink/ink2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5:22.1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138 105 7830,'-52'-45'0,"8"11"0,2 9 0</inkml:trace>
</inkml:ink>
</file>

<file path=ppt/ink/ink2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5:36.3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8680,'2'-9'-1040,"4"3"0,3 2 2044,8-2 1,1 4-335,-1-3 0,2 3-210,4 2 0,4 0-321,8 0 1,-3 0-214,-3 0 0,4 0 77,-4 0 1,3 0-123,3 0 0,-6 0-359,0 0 1,-8 5 264,2 1 1,-4 2-520,-2-2 0,-1-2-215,-5 7 121,-3-7 826,-8 11 0,0-5 0,0 7 0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49:10.5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52 7911,'-8'-17'4081,"6"7"-3232,-5-5-18,7 13-476,0-6 0,2 8 87,3 0 0,5 0 250,7 0 0,8 0-597,4 0 0,10 0 73,1 0 0,0 6-1269,-5 0 0,-6 1-34,-1-1 0,-6 2-709,1 3 0,-12 5 559,-5-5 1285,-4 12 0,-2-4 0,0 6 0</inkml:trace>
</inkml:ink>
</file>

<file path=ppt/ink/ink2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5:36.5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7015,'17'-6'627,"0"0"0,6 1-228,0 5 0,8 0-1,-2 0 0,9 0-125,3 0 1,7 0-18,-2 0 1,4-2-106,2-4 1,-2 4 39,-4-4 1,2 4-563,-8 2 0,0 0 291,-5 0 0,-6 0-1328,0 0 453,-8 0 21,4 0 934,-16 0 0,-1 0 0,-8 0 0</inkml:trace>
</inkml:ink>
</file>

<file path=ppt/ink/ink2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5:36.7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9183,'19'0'-748,"4"0"1,-2 2 1008,8 4 0,0-2 113,5 8 0,1-1 424,-1 6 0,7 1-102,-1-1 1,-5 2-274,-6 4 1,-3-4-55,3 5 0,0 0-184,-12 0 0,3 6-14,-15-1 0,1 4-158,-6 1 1,-8 9-314,-3 3 0,-12 4-176,-6 2 1,-9-6-636,-3 0 0,1-8-1173,5 3 2284,-7-5 0,5-9 0,-5-2 0</inkml:trace>
</inkml:ink>
</file>

<file path=ppt/ink/ink2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5:37.68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87 11037,'17'-9'728,"2"-1"-122,4 4 0,4 3-215,8-9 0,-1 6-126,1-5 1,5 5-405,1-5 1,-1 7 198,-5-2 0,-6 4-855,-1 2 1,-7 0 48,3 0 1,-11 0-1439,-2 0 1013,-7 0 556,4 8 0,-10-4-26,-4 7 641,-3-7 0,-9 4 0,1-8 0</inkml:trace>
</inkml:ink>
</file>

<file path=ppt/ink/ink2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5:37.9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675 35 8915,'-2'-15'2015,"-4"3"-1464,4 5-505,-6 7 18,8 0 1,-2 7 153,-3 5 0,1 5-12,-8 6 0,1-2 0,-6 8 0,-7 2-24,1 9 0,-7-1-218,1 7 0,-4 0-95,-1 6 0,-7 1 121,1 5 0,-6-4-343,5 4 0,-5-5-128,6-1 0,2-2-325,9-4 0,4-9 324,7-8 0,3-8-806,4 2 1288,-5-4 0,7-2 0,-9 1 0</inkml:trace>
</inkml:ink>
</file>

<file path=ppt/ink/ink2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5:38.1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16 7923,'10'-8'67,"-2"6"1,-3-4 28,1 12 1,8-2 83,-3 7 0,-1 3 218,1 9 0,-7-2-98,2 8 1,2-2-124,-3 2 0,1 3-274,-6-3 0,0 2 44,0-2 1,0 1-61,0-7 0,0 1-361,0-7-402,0 0 170,0 0-353,0-7 387,8-2 672,-6-16 0,13-2 0,-5-7 0</inkml:trace>
</inkml:ink>
</file>

<file path=ppt/ink/ink2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5:38.4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0 399 8018,'29'-6'0,"-2"-2"0,0 0 62,0 1 1,7-7 308,7 3 1,7-10 99,-2-2 1,2 0 88,-2 5 1,2 1-316,-8 0 1,1-1-228,-7 1 1,-1 0-160,-4 0 1,-4 5-413,-8 0 1,0 3-613,1-3 627,-9-3 348,-1 13 1,-8-13-99,0 3 0,-2-3 61,-4-3 0,-3 7 210,-9-1 1,1 9 63,0-3 1,0 4 835,-1 2-650,-7 0 1,6 8 205,-4 3 0,6 12-90,5 6 1,-1-2 1,7 2 1,-6 0 197,7 5-294,-1 1-72,6-8 1,2 3 129,4-7 1,3 2-188,8-2 1,7-3-114,-1 3 1,5-10-218,-5-1 1,14-8-467,-2 1 1,5 3-78,0-2 0,3-2 747,3-10 0,11-11 0,-3-10 0</inkml:trace>
</inkml:ink>
</file>

<file path=ppt/ink/ink2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5:38.6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0 7897,'-9'8'1472,"3"3"0,4 5-971,2 1 0,0 2-323,0 4 0,0 4-127,0 8 0,0 1-184,0 5 0,0-3-271,0 8 1,-2-5-861,-4 5 0,4-8 1264,-3 3 0,-5-5 0,0-1 0</inkml:trace>
</inkml:ink>
</file>

<file path=ppt/ink/ink2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5:39.2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0 174 7969,'25'-25'275,"-4"5"-229,8-3 0,0 4 34,6 2 0,1 1 127,4 5 0,3-3 287,3 9 1,4-7-178,-4 6 0,-4 1-81,-2 5 1,3 0-11,-3 0 1,0 0-63,-5 0 1,-6 0-281,0 0 1,-8 5 91,2 1 0,2 6-471,-2-7 258,-8 9 122,1-5 0,-9 3-91,5 0 0,1-7 165,-7 7 0,6-6-10,-7 5 26,1-7 1,0 11 181,0-3 1,-1-3-14,-5 3 1,2-6-71,4 5 1,-4-5-42,4 6 0,-4-7 4,-2 7 1,0-6 6,0 5-45,0 1 0,2 5-200,3 0 281,-3 1 1,6-1-81,-8 0 1,0 6 151,0 0 0,0 2-130,0-2 0,2-2 117,4 8 1,-4 2 17,3 9 1,3-1-20,-2 7 0,2 0 97,-3 6 1,-3 6 211,4-1 1,-4 3-77,-2-3 0,0-1 150,0 8 1,0-3-39,0 2 1,-2 3-129,-4-9 1,4 1-424,-3-6 1,-3-2 52,2-4 0,-5-4 63,5-7 1,0-6-36,6-1 0,-6-6-238,1 1 0,-1-10-543,6-1 322,-8-8 152,6 3 1,-13-7 74,3 0 0,3 0-567,-3 0 0,-1-7 156,-10-5 0,1 2-16,-6-1 1,-1-6-20,-6-7 1,1-4 664,-1 5 0,-7-16 0,-2 3 0</inkml:trace>
</inkml:ink>
</file>

<file path=ppt/ink/ink2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5:40.0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7969,'9'-8'0,"6"6"18,-3-3 1,-2 3 259,1 2 333,1 0 1,5 0-120,0 0 1,-5 0 42,-1 0 1,-5 0-164,6 0 1,-7 2 79,7 3 1,-8-1-377,2 8 1,-3-7-350,3 7 0,-4-6-1469,4 5 1128,-4 1-369,-2 5 1,0-5-92,0-1 492,0-7 0,7 0 582,5-16 0,3 1 0,3-12 0,1 5 0,4 7 0,-2-3 0,8 9 0,-8-1 15,2 6 0,-4 0 37,-1 0 1,-7 0 750,1 0-550,-9 0 0,5 8 641,-8 3 0,-8 6-449,-3 6 0,-6-3-228,-6 3 0,1 2 174,-6-2-1024,-1 0 526,-6 2 1,8-6-480,4 4 1,4-6 336,2-5 1,1-2 59,5-5 1,1-3-232,4 4 142,5-4 0,1-2 34,11 0 415,4 0-146,3 0 0,-1-2-34,0-4 0,6 4 160,0-3 1,0 1-27,-5-2 1,-7 4-37,1-4-54,-8 4-22,3 2 1,-9 8-115,-3 4 1,-7 3 40,-11 2 0,-4 0-147,-7 1 1,-1 1 242,0 4 1,1-4 133,-1 4 1,8-3 124,4-3-209,4 0 294,2 0 0,9-1-103,8-5 0,10-3 126,13-8 0,4 0-39,7 0 1,3 0-103,3 0 0,2-2-293,5-4 0,1-3-361,-8-9 1,2 1-6,-1 0 1,-11 0 234,5-1 1,-12 1-557,0 0 0,-4-6 194,-2 0 1,-7-1 131,-4 7 0,-4-8 392,-2-4 0,-8-1 0,-3 1 0,1-2-108,-2 8 1,1 0 107,-6 6 0,-1 1-38,1 5 1,5-3 67,1 9 1059,-1-1-772,-5 6 1,0 0 164,0 0 1,3 9-90,-3 9 0,7 1 52,-13 10 0,8 0-117,-8 5 1,-2 7-68,2-1 0,0 8-256,5-2 104,-7 4-35,6 2 0,-6-2-673,8-4 1,5 2 154,1-8 347,7 1-689,-11-7 1,11-7-484,-8-4 191,8-4 1078,-3-9 0,7-2 0,0-8 0</inkml:trace>
</inkml:ink>
</file>

<file path=ppt/ink/ink2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5:40.2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9545,'18'0'1205,"-1"0"-1175,0 0-49,8 0 0,-5 0 2216,3 0-1545,4 0 1,-8 0-1282,4 0-612,-4 0 4,-9 8 0,-3 1 469,-7 9 0,-4 5 768,-7 0 0,-1 0 0,-13-6 0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49:10.6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 0 9502,'-8'16'0,"8"-5"0,12-5 0,9-4 0,8-2 0,3 0 3177,3 0-2986,-1 0 0,7 0-109,-1 0 1,8 0-1371,-2 0 654,-3 0 560,7 0 0,-14-8 1,6-1-1</inkml:trace>
</inkml:ink>
</file>

<file path=ppt/ink/ink2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5:40.5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1 8224,'7'10'1155,"-3"-3"-639,8-7 0,-1-2 87,7-3 1,-7 3 122,1-4-502,-8 4-290,11 2 35,-13 0-477,6 0 208,-8 0 1,-2 2-312,-4 4 1,-4 3 222,-7 9 1,-2-1-129,-4 0 0,3 0 164,-3 1 1,-2-3 40,2-3 0,0 1 256,6-7 0,5 2-177,1-3 123,-1-3 0,3 4-60,3-12 227,4-3-58,2-1 0,2-5 173,4 3 1,-2-1 363,7 1 1,1-3 476,5 3 1,-5 5 67,-1 1 13,1 4 0,-1 2 276,1 0-447,-8 0-577,3 0 1,-1 8 94,0 3 1,-1-1-292,-5 1 1,0-5-203,0 6 0,6-7-134,0 7 1,2-8 217,-3 1 0,5 3-692,7-2 0,-5 0 153,-1-6 0,1 0-652,5 0-345,1 0-887,-1 0 1635,-8 0 755,-1 7 0,-16 3 0,-1 7 0</inkml:trace>
</inkml:ink>
</file>

<file path=ppt/ink/ink2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5:40.7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62 121 8731,'-18'10'0,"1"-4"2696,0-4-1387,7-2-842,10 0 0,16-2 234,7-4 0,7 2-347,-1-7 1,6 1-181,5-2 1,2-3-469,5 4 0,2 1-665,-2-2 0,-3 7 762,2-7 197,0 8 0,-2-11 0,-2 5 0</inkml:trace>
</inkml:ink>
</file>

<file path=ppt/ink/ink2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5:41.1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8969,'17'0'510,"-1"7"-146,-5 5 0,3-3 336,-9 3 1,3-1 141,-2 7-521,-4-1 0,6 6-236,-8 0 0,0 2-352,0-2 1,0-2-96,0 8 0,0-2-424,0 2 1,0-4-742,0-8 630,0 0-722,0 1 1500,0-9 0,1-3-21,5-12 0,4-9 208,7-8 1,2-8-14,4 2 1,4-3 99,8-3 1,-1 1 446,1-1 1,0 2 23,-1 4 0,-1 4-230,-4 8 0,1 6 405,-6-1 0,-7 8-208,-6-1-843,1 3-216,-3 2 0,-3 7-740,-12 5 0,-5 11 1206,-12 6 0,-12 11 0,-9 4 0</inkml:trace>
</inkml:ink>
</file>

<file path=ppt/ink/ink2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5:41.3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7962,'0'12'932,"0"0"0,8-9 21,3 3 0,4-4 1,3-2 0,5 0 287,0 0 0,8 6-721,-3 0 1,13-1-169,5-5 1,4 0-434,2 0 0,0 0-353,-1 0 1,1 6 433,0 0 0,8 7 0,1-3 0</inkml:trace>
</inkml:ink>
</file>

<file path=ppt/ink/ink2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5:41.48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329 12 7853,'-25'0'4086,"-16"-5"-2911,-11-1 0,10 14 362,8 9-1537,-5 12 0,-5-2 0,-8 7 0</inkml:trace>
</inkml:ink>
</file>

<file path=ppt/ink/ink2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5:43.3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17 122 7880,'-9'0'53,"1"-2"132,8-4 0,0 2 308,0-7-30,0 7 0,0-11-306,8 13 1,-4-12-107,7 8 0,-5 1-10,6 5 0,-7-6 153,7 0 1,-6 0-139,5 6-6,1 0 0,5 0-21,0 0 1,6 0-77,0 0 1,8 0-157,-2 0 0,4-2 26,1-3 0,5 3-97,-5-4 1,10 2-7,-9-2 1,-2 4-3,-5-3 0,-6 3 45,1 2 1,-4 0-72,-2 0 23,0 0-21,1 0 173,-9 7 1,-3 1-63,-12 4 195,4 3 0,-21-5 0,4 7 0</inkml:trace>
</inkml:ink>
</file>

<file path=ppt/ink/ink2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5:43.6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87 7871,'2'-10'216,"4"4"0,4 3 165,7-3 1,6 4-101,0-4 0,8 4 34,-2 2 0,11-2-66,6-3 0,0 3-128,6-4 1,-8 4-14,14 2 1,-8-6-89,7 0 1,-3 1 15,-2 5 0,-6-6-261,0 0 0,-7 0-87,1 6 0,-5 0 37,-6 0-1133,-4 0 578,-8 0-140,-8 0 970,-1 0 0,-23 0 0,-4 0 0</inkml:trace>
</inkml:ink>
</file>

<file path=ppt/ink/ink2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5:43.9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35 7871,'-9'-7'25,"1"5"170,8-14-137,0 14 671,0-5-448,0 7 0,8 0-1,3 0 0,6 0-60,6 0 1,6 6-32,12-1 0,-3 15 9,8-3 1,0 6-19,6 0 1,-2 4-127,-4 7 0,2-5 84,-7 0 1,-1 0-189,-6 5 1,-5-1 103,0-4 0,-10 4-56,-1-5 0,-3 3 55,-9-2 0,0 4-36,-6-4 1,-8 3-38,-4 3 1,-11 1-141,-6 5 0,-5-3-45,-6 8 1,-5-5 148,-7 5 1,-1-6-335,-5 6 0,4-2-248,-3 2 0,10 2 638,7-7 0,-4-1 0,0-5 0</inkml:trace>
</inkml:ink>
</file>

<file path=ppt/ink/ink2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5:45.3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623 35 8011,'8'-10'1067,"-7"-5"1,9 13-531,-4-4 0,-2 4-320,7 2 122,-7 8 0,9 2 167,-7 7 1,0 0-192,-6 1 1,0 5-88,0 0 0,0 6-182,0-6 0,-2 7 149,-4-1 1,4 2-712,-3-2 0,-3 1-37,2-6 0,-5-1-303,5-6 1,0-6 99,6 1-194,0-8 777,0 3 11,0-7 0,0-7 11,0-5 1,2-5-28,4-6 0,3-4 172,9-8 1,-1 7-119,0-1 0,6 6-11,0-6 1,6 8 149,-6-2 0,2 9 346,-2 3 786,-3 7-905,5-4 0,-14 8 66,1 0 0,-9 2 101,3 4 0,-4-2 92,-2 7 0,-6 3-212,1 9 0,-13-2-224,7 8 0,-14-6-144,7 6 0,-3-1-465,4 7 1,0-2 89,-1-5 0,3-3 217,4-7 0,1-1-790,4 0 726,4-7 0,-4 3 122,12-7 1,-2 0 144,8-6 1,-1-6 296,6 0 0,-5-5 265,0 5 469,-1 0-379,6-1-44,-7 5-526,-2 2 0,-8 11 84,0 12 0,-14-2-228,-3 8 0,-6 2-7,0 9 0,-4-3-36,-8 3 0,1-5 172,-1-6 0,1 1-20,-1-7 0,8 0-26,4-5 0,4-1 21,1 0-259,1-7 6,8 5-178,1-13 427,8 6 168,8-8 1,1 0-148,8 0 0,1 0 0,-1 0 1,6 0 338,0 0-202,0 0 0,-5 0 68,-1 0 0,-6 6-29,1-1 1,-6 9-90,5-3 1,-7-1-26,2 2 1,-4-1 55,-2 6-53,0 1 1,0-1 97,0 0-166,0 1 116,0-1-395,0 0 197,0-7 0,7-3-67,5-7 0,3 0 88,3 0 0,5 0-139,0 0 0,2-7 114,-2-5 0,-4 3-44,4-3 0,-6 6-136,-5-5 1,1 5 62,-7-5 1,0 5-140,-6-6 1,-2 6-70,-4-5 1,-3 7-98,-9-2 1,-5 4 236,0 2 0,-13 0 163,1 0 1,-5 0 121,-1 0 0,5 0 444,-5 0 0,5 8-70,1 4 1,-1-3-210,-5 3 1,5-3-237,-4 3 1,5 3 66,6-3 1,-3 1-170,3-1 1,-2 3 142,2-3 1,2 3-158,4 2 0,4-1-19,-4-5 0,4 5-83,1-5 295,1 5 0,2 1-113,3 0 0,3-7 256,3-5 0,4 5-5,-4 2 1,4-3-8,2 3 1,8-1 73,3 7 0,7-7 246,5 1 1,6-1 77,11 6 1,6-1 424,12-5 0,5 3-325,12-8 1,4-1-492,7-5 1,-5 0-146,0 0 0,-1 0-469,7 0 1,-8 0-482,-4 0 1,-4 0 402,-2 0 1,-6 0-544,1 0 1,-9 0 1054,3 0 0,0 0 0,-3 0 0,-3 0 0,-2 0 0,-4 0 0</inkml:trace>
</inkml:ink>
</file>

<file path=ppt/ink/ink2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5:45.6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7901,'12'0'1322,"-1"0"0,-5 0-869,5 0 1,1 6-162,5 0 1,6 0-201,0-6 84,0 7 0,1-5 112,-1 4 1,2 2-14,-2-2 0,-4 1-383,4-1 0,-4-4-436,-2 4 0,-1 3-947,-5 3 1,-3-3 157,-8 3 1333,0 7 0,-15 0 0,-5 6 0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49:10.9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 0 7964,'12'0'3471,"0"0"1,5 6-3142,6 0 0,8 7-915,-3-1 0,-3 3 761,-2 2 0,-3 2-39,-3 4 0,-7 4-508,-5 8 0,-5 0 120,-5-1 1,-13 6-43,-11 1 1,-5 5 61,-6-6 1,9 1 114,-4-7 0,14 1 354,4-1 0,1-5 150,11 0 0,9-6 423,13 6 0,19-10-407,22-2 0,11-7-447,18-10 1,9 0-94,-45 0 1,1 0 0,1 0 0,0 0 135,5 0 0,-1 0 0,-3-3 0,0 0 0,1 0 0,0 0 0,-3 1 0,1-1 0</inkml:trace>
</inkml:ink>
</file>

<file path=ppt/ink/ink2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5:45.8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86 0 7901,'-24'18'880,"4"-9"0,1 7-579,8-5 0,7-1 260,-2 1 14,4 1-76,2 5 0,6 0-700,0 1 1,5-7 62,-5 1-247,0-1 1,-1 7-484,1-1 149,8-8 0,-12 1-117,3-4-377,5-4 503,-8 5 710,5-7 0,-7-7 0,0-3 0</inkml:trace>
</inkml:ink>
</file>

<file path=ppt/ink/ink2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5:46.1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0 122 8439,'18'-6'0,"-1"-2"126,0-2-351,8 7 1,4-13 269,11 5 1,5-5 451,6-1 1,3 6 307,4-1-533,-4 8 0,11-4 13,-7 8 1,7 0 7,-2 0 0,-1 0-179,1 0 0,-7 2-102,2 4 0,1 4 52,-1 7 1,-6-5 137,-6-1 0,-13 1-57,1 5 0,-5-6 44,0 1 0,-6 0 140,-12 5 1,3 0-151,-8 0 0,-1 1 119,-5-1 0,-9 6-293,-9 0 0,-3 6-275,-13-6 1,1 8-147,-13-2 0,6-4 281,-7-2 0,9 2-645,-2-2 0,3 0 196,3-6 1,5-5-19,0-1 1,8-5 153,-2 5 0,-2-7 61,2 2 0,0-4 141,5-2 0,1 0 27,0 0 0,-6-8 1,0-3 0,-2-5 28,2-1 1,3-6 189,-3 0 0,-2-8 0,2 2 0,-5 2 0,4-1 0,1-1 0,6-6 0</inkml:trace>
</inkml:ink>
</file>

<file path=ppt/ink/ink2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5:46.3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139 102 7901,'0'-17'182,"0"-1"0,0 1 0,0 0 0,2 1 0,3 5 1,7 5-1,1 6 1405,-1 6 0,-4 3-1178,-8 9 1,0 5-51,0 0 1,-8 8-144,-4-3 1,-3-1-16,-2 2 1,-1 2 26,1 9 0,-2-9-687,-4 4 0,9-7-901,-3 1 0,9-6-1376,-3-11 2736,7 3 0,-4-13 0,8 6 0</inkml:trace>
</inkml:ink>
</file>

<file path=ppt/ink/ink2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5:46.5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1 9153,'-6'17'0,"-1"0"566,-3 1 0,4-1-886,-5 0 1,1-5 1338,-2-1 1,-3 1-549,4 5 1,1-5-500,-2-1 0,7-1-82,-7 1 1,6-1-804,-5-4-168,7-5-877,-4 7 429,8-8 1529,8-8 0,9-1 0,10-8 0</inkml:trace>
</inkml:ink>
</file>

<file path=ppt/ink/ink2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5:46.7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364 1 14047,'-2'19'409,"-4"4"1,-5 4-1224,-12 7 0,-10 3 202,-7 3 0,-7-3-95,7 3 1,-4 2 273,9-1 433,5-9 0,5 1 0,-2-6 0</inkml:trace>
</inkml:ink>
</file>

<file path=ppt/ink/ink2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5:46.8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11014,'27'0'0,"-4"0"0,-4 0 0,-2 0 0,1 0 0,-1 0 0,0 0 3051,1 0 0,-7 0-2601,1 0 1,-9 2-1742,3 3 0,-2-3 351,2 4 940,-4 4 0,5-1 0,-7 8 0</inkml:trace>
</inkml:ink>
</file>

<file path=ppt/ink/ink2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5:48.21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1 208 8023,'19'-23'0,"4"0"0,-4-2 90,4 2 1,-1 3 171,1-3 0,-4 4 161,4 2 1,-2 1 779,2 5-597,-4 3 0,6 8 312,-7 0-725,-9 0 1,5 2 34,-9 4 1,1 3-27,-6 9 0,-7 1-168,-5 4 0,-3 4-229,-3 8 0,-7 5 4,-3 0 0,1 6-358,-2-5 0,6 1-36,-6-2 0,8-9 209,-2 4 0,9-14-111,3-4 307,7 0 0,-4-13-87,8 8 150,0-8 0,10 3 135,7-7 0,8-5-33,10-1 0,5-6 121,0 6 0,3-5-133,-3 5 0,-3-5 18,3 5 0,-4 0 156,-1 6 1,-2 0-40,-5 0 1,-3 0-639,-7 0 149,-1 0 1,-7 2-160,-5 4 1,-3 3 44,-2 9 495,-7-1 0,-3 0 0,-7 1 0</inkml:trace>
</inkml:ink>
</file>

<file path=ppt/ink/ink2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5:48.3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0 9437,'-6'12'0,"0"-1"0,2 3 0,3 1 0,1 2 0,-2 1 0,-2 1 0,-2 2 0,0 4 3499,-1 2-3206,5 2 1,-12 0 397,8-1 0,-5 1-531,5 6 1,-5-1-442,5 1 0,-6 2-308,7 3 0,-1-4-710,6 5 0,0-1 1299,0-5 0,0 3 0,0-11 0</inkml:trace>
</inkml:ink>
</file>

<file path=ppt/ink/ink2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5:49.5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10279,'17'2'0,"1"1"0,-1 3 0,0-2 0,2-2 0,3-2 0,3 0 0,1 0 0,3 0 0,0 0 0,0-2 0,0-2 0,0-2 0,-3 3 0,-1 1 0,-3 2-1860,-3 0 1862,-10 0-78,-1 0 0,-16 7 873,-3 5-532,-4 3 0,-3 8 108,1 0 1,0 6 277,-1-6 1,-5 8-304,0-2 0,0-2 30,6 1 0,0 1-640,-1 6 0,1-1 214,0 1 0,1-2-410,5-4 0,-3 1-214,9-7 1,-7 0-547,6-5 0,-1-3 1218,1-3 0,-4-5 0,-7-7 0</inkml:trace>
</inkml:ink>
</file>

<file path=ppt/ink/ink2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5:49.7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7988,'9'0'1040,"1"0"-672,-4 0 1,1 2 317,5 4 1,1-3-71,-7 9 0,2-6-186,-2 5 1,-4 1 219,3 5 1,3-5-525,-2-1 1,1 1-482,-1 5 1,-4 0-226,4 0 1,-4 1-698,-2-1 0,0 0 1277,0 1 0,-8-1 0,-2 0 0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49:39.7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8219,'0'-10'2685,"0"3"-1605,0 7-196,0 0-97,7 0 0,-5 1-116,4 5 0,4-2 75,1 8 0,1-7-237,5 7 0,-7-6-49,13 5 0,-8-7-112,8 2 0,-4 1 434,-2-1-570,1 0 0,-1-4 292,0 4-448,1-4-177,-1 5 0,-6-7-453,1 0-224,-8 0-749,4 0 303,-8 0-6081,0 0 6355,0 8 0,-2 2 970,-4 7 0,-11 0 0,-10 0 0</inkml:trace>
</inkml:ink>
</file>

<file path=ppt/ink/ink2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5:49.9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0 8026,'-27'0'1187,"2"0"0,14 2-684,-1 4 1,8-2-219,-2 7 0,-1-5 60,1 6 0,0-1 152,6 7 1,0-1 197,0 0 0,8 6-244,3 0 0,7 6-46,5-6 1,4 0-251,7-6 1,9 1-197,3-1 0,4-2-117,2-3 1,-1-4-414,1-8 0,-2 0 167,-4 0 1,4 0-426,-4 0 0,-3-2-2198,-3-4 3027,4-4 0,-7-7 0,5 0 0</inkml:trace>
</inkml:ink>
</file>

<file path=ppt/ink/ink2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5:50.8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0 467 8043,'0'12'3818,"0"-1"-1209,0-7-2012,0 11 1,2-11-449,4 8 1,-2-9-61,7 3 1,6-4-214,7-2 1,-1 0-231,-6 0 1,6-2-1626,0-4-1562,0 5 1489,-6-15 1484,-7 7 1,-2-9 285,-8 1 0,-2 5 304,-4 1 1,2 7 10,-7-2 1,5 4-38,-6 2 1,1 0 317,-7 0 1,7 8 509,-1 4 0,3 3 402,-3 2 0,-3 6-463,3 0 1,3 6 101,-3-6 0,6 6-280,-5-6 1,7 0-12,-2-6 0,4 1-327,2-1 0,0 0-68,0 1-225,8-9 1,2-1-411,7-8 1,0 0-543,1 0 0,-1-2 515,0-4 1,6-3-650,0-9 1,2-1 350,-2-4 0,-3 2 199,3-8 1,2-7 142,-2-10 0,0-4-151,-6-2 1,2-8 589,4-3 0,-4 7 0,5-2 0,-3 14 0,2-8 0,-4 20 0,4 3 0,-4 8 43,-1 3 0,-7 9 337,1 3 625,-1 4-336,6 2 1,-5 0 537,-1 0 1,-5 2 365,6 4 120,-8-4-348,11 5-899,-5 1 0,7-6-361,0 4 1,6-4-181,0-2 1,8 0-241,-2 0 0,-2-2-115,2-4 1,-1 4-578,7-4 1,-6 4 247,0 2 0,-8 0-1378,2 0 1587,-12 0 1,-3 8 190,-8 4 1,-10 5 261,-7 6 0,-8-2-34,-9 8 1,-9 0 141,-3 5 1,-4-1 54,-2-4 1,2 2 322,4-8 0,0 3 605,12-8 1,5 3 60,17-10-1351,-3 5 372,13 1-119,-6 0 1,16-7-37,3-4 1,7 1-107,5-1 0,-4 0 47,4-6 0,-2 0-13,2 0 133,-4 8 1,6-4-39,-7 7 0,-9-5 212,-3 5 1,-4-5 6,-2 6 1,-2-1-11,-4 6 1,-3-5 3,-9 0 0,1-1 103,0 6 1,0-1-177,-1-5 1,3 5 19,3-5 0,-1-1-337,7 1 198,0 1 0,6 5-88,0 0 0,0 1 38,0-1-77,0 0 1,2 1 202,4-1 1,-4-6 213,4 1 1,-4-6 241,-2 5 34,0-7 0,0 6 477,0-5-217,0-3-652,0 6 1,5-16 124,1-3 1,6-5-1111,-6-1 1,7-8-46,-2-4 1,7-11-450,5-6 0,-4-12 1360,4-5 0,4-4 0,0-3 0</inkml:trace>
</inkml:ink>
</file>

<file path=ppt/ink/ink2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5:51.1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1 382 10099,'2'-67'0,"2"4"0,1 7 0,1 8 0,0 10 0,0 5 0,-2 6 0,-1 4 0,1 6 0,2 7 0,-2 10 0,-2 14 1509,-2 10-1395,-8 9 0,6 9-137,-4 5 0,5 4 631,1 7-315,0-4 1,0 15 41,0 0 1,5 2-7,1 10 1,2-6-21,-2 6 0,-3-1-248,9 7 1,-6-1-96,5 1 0,-5-7 89,5 1 0,-5-8-621,6 2 1,-6-4 154,5-2 0,-5-7-108,5-5 0,1-5 161,5-6 1,-5-3-177,-1-9 0,-5-7 153,6-4 1,-7-3-460,7-3 356,-8-8 0,9-3 484,-7-12 0,7-11 0,-3-10 0</inkml:trace>
</inkml:ink>
</file>

<file path=ppt/ink/ink2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5:51.3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485 17 9164,'-17'-7'2571,"0"5"-2562,-1-4 1,1 4-760,0 2 1,-1 0 2272,1 0 0,-8 0-636,-4 0 1,-3 6-1370,-3 0 0,0 7 289,1-1 1,-1 3-3081,1 2 3273,-1 1 0,0-9 0,1-1 0</inkml:trace>
</inkml:ink>
</file>

<file path=ppt/ink/ink2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5:51.48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70 8067,'10'-18'0,"-5"1"0,-1 5 629,2 1 1,-2 7 2436,7-2-1483,1 4-716,5 2-1671,0 0 1,-5 0 135,0 0 0,-3 14 668,3 3 0,3 12 0,-5-2 0</inkml:trace>
</inkml:ink>
</file>

<file path=ppt/ink/ink2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5:51.7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9472,'17'0'4767,"-7"0"-4018,5 8 1,-11-6 240,7 4-614,-7 3 0,4-5-407,-8 7 0,0-5-504,0 6 1,0-1-689,0 7 0,-2-1-950,-4 0 2173,-3 8 0,-16 2 0,-2 8 0</inkml:trace>
</inkml:ink>
</file>

<file path=ppt/ink/ink2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5:52.2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137 0 8122,'0'18'0,"0"-9"785,-8 7 1097,6-7 201,-5 1 0,1-1-200,0-3-1087,0-4 1,1 8-793,-1-4 1,-2-5 178,3 5-309,3 4 184,-14-1 0,12 9-641,-7-1 1,7-5 19,-2-1 1,-1 1 126,1 5 0,0-6 38,6 1 1,-2-2 351,-4 1 1,4 4-393,-3-3 1,5-4 100,5-3 0,-1 3-147,8-2 1,1 0 145,10-6 1,4 0-757,8 0 0,5-8 242,0-4 1,7-3 189,-7-2 1,4 5 626,-9 1 0,1 7-118,-13-2 1,0 4 2977,-5 2-2007,-9 0 1838,-1 0-1817,-8 0 1,0 2 3908,0 4-3512,0 3 1,-2 7 215,-4-5-1365,4 5 0,-5-7-620,7 9 0,0-7-780,0 1 1215,7-8 0,3 5-1416,7-3 0,1-4 453,-1 4 1,0-4 278,0-2 0,1-6 230,-1 0 0,-5-6-623,-1 7 528,-7-1 1447,4 6-506,-8-8-359,0 6-349,-8-5-1068,-2 7 1482,-7 0 0,0-8 0,-1-2 0</inkml:trace>
</inkml:ink>
</file>

<file path=ppt/ink/ink2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6:07.11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87 7431,'0'-11'-21,"0"-1"1,2 6 93,4-5 1,-4 5 59,4-6-61,3 9 57,-7-13 105,6 14 174,0-5 46,-7 7-240,7 0 593,-8 0 2106,0 0-2470,0 7-222,0-5 1,0 8 86,0-4 0,2-4 151,4 3-154,-4-3-53,13 6 0,-11-4 189,7 7-264,-7-7 0,10 6 67,-8-5 104,7-3-190,-3 6 1,7-8 112,0 0 1,0 0-88,1 0 1,-1 0-47,0 0 0,1 0 70,-1 0 0,0-2-1071,1-4-518,-1 4-1182,0-5 1470,-7 7 1,-3 2 1092,-7 3 0,-15 13 0,-4 9 0</inkml:trace>
</inkml:ink>
</file>

<file path=ppt/ink/ink2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6:07.3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0 8622,'-20'2'3229,"-3"4"-2721,4 4 0,-4 1-227,11 1 1,5-7 54,7 7 0,-2-6 178,-4 5 0,4-5 449,-4 6-674,4-1 0,2 6-528,0 1 0,2-7 241,4 1-428,-4-1 0,8 5-407,-5-5 245,-3 5 0,8-15-116,-4 5-352,-4 4-420,5-8 597,-7 5-818,0-7 876,8 0 821,-6 0 0,13 0 0,-5 0 0</inkml:trace>
</inkml:ink>
</file>

<file path=ppt/ink/ink2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6:07.7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1 241 7999,'25'-17'47,"-6"7"0,14-5-38,-5 3 1,7-3 646,5-3 1,5-1-260,6-4 1,7 4-37,0-4 1,7 9-155,-2 3 1,-1 1-43,1-1 0,-1 1 72,1 4 1,-3 5-12,-8-5 1,-6 6-63,0 6 0,-8 3 120,3 8 1,-11-5-78,-1-1 0,-8 3-26,2 9 1,-3-4-102,-3 4 0,-6-4 66,1-1 1,-8 1-122,2 4 1,-4-4 1,-2 4 1,0 2-127,0-2 0,-2 6 61,-4-6 1,-4 6 39,-7-6 1,-6 8 106,0-2 1,-8-2-72,2 1 0,-3-1 96,-3 2 0,-1-2-100,-5-4 0,5-4 7,-5 4 0,5-3-120,1-3 1,6-2-262,1-3 0,5 3 15,-6-3 0,8-5-184,-3-1 0,11-4 39,2-2 1,-1 0 124,-5 0 0,5-8-228,1-3 0,-1-5 172,-5-1 0,5-8-5,1-4 1,-1 1-96,-5-7 1,3 2 500,-3-13 0,4 0 0,-12-6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44:52.3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7938,'10'19'1784,"-3"-4"0,1-15-1295,4 0 0,3 0-14,2 0 1,-1 2-179,-5 4 0,5-4-242,-5 4-805,4-5-1121,3-1 1107,-1 0 0,-7 2-1659,-5 4 2423,-3 4 0,-2 15 0,0 2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45:15.28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0 7838,'-12'0'655,"1"0"-339,7 0-156,-4 0 245,8 0 0,2 0-130,4 0 0,4 0 147,7 0 0,0 0-100,0 0 0,7 0-191,-1 0 0,7 2 4,-1 4 0,-2-4-180,2 4 0,0-4 3,5-2 1,3 1-225,3 5 1,-7-4-89,7 4 1,-7-4 153,7-2 0,-9 0-675,-2 0 1,-8 0-98,2 0 972,-4 0 0,-2 8 0,1 1 0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49:40.0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1 8168,'0'9'1147,"0"-1"-280,0-8 164,0 0-621,7 8-314,3-6 1,7 5-208,1-7 1,-1 0 193,0 0 0,6 0-103,0 0-383,0 0 212,-5 0 32,-1 0-320,0 0 276,0 0 69,-7 0 1,0 0-243,-5 0 319,-3 0 36,6 0 1,-10 4 72,-4 8 0,3-1 268,-9 12 0,0 6-148,-5 6 1,0 7 59,0 10 0,-3 3 21,-3 9 1,2 1-187,-8 16 1,6 0-434,-5 5 1,6 6 251,-1 0 0,6-7-216,5-10 1,-1-19 93,7-10 1,1-8-512,5-3 57,0-8 371,0-2-153,0-16-643,0-1 524,7-8 703,-5 0 0,6-15 0,-8-5 0</inkml:trace>
</inkml:ink>
</file>

<file path=ppt/ink/ink3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6:08.0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87 7800,'0'-17'0,"2"1"0,1 3 0,5 3 260,2 2-9,-6 3 0,5-1-93,-3 0 0,-2 0 879,7 6-166,-7 0-455,12 0 0,-15 2-135,5 4 0,-4 4-7,-2 7 1,0 2-232,0 4 0,-2-2 136,-4 8 1,-3-6-67,-8 6 1,-1-6-4,1 6 1,0-8-202,-1 2 1,7-6-6,-1-5 0,7 1-575,-7-7-217,8 8-663,-4-12 445,8 5 0,2-9 77,4-3 1029,4-5 0,7-15 0,0-2 0</inkml:trace>
</inkml:ink>
</file>

<file path=ppt/ink/ink3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6:08.2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0 12104,'15'2'0,"-3"4"0,-8 5 0,-8 7 0,-6 3 0,-1 2 0,1-2 0,1-2 0,1 0 0,-2 2 1756,1 3-2325,5-1-650,-12-6 620,15-8-1152,-7-1 1156,8-8 0,0-2-236,0-4 0,8-3 44,3-8 787,-3-1 0,15 1 0,-4 0 0</inkml:trace>
</inkml:ink>
</file>

<file path=ppt/ink/ink3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6:08.5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243 0 8315,'9'0'1842,"-1"8"-165,-8 4 0,-2 3-775,-4 2 1,3 8-391,-9 4 1,-1 4-1211,-11 1 511,5 1 1,-11-1 48,6 1 1,-1-2-206,2-4 1,4 1-1001,-4-7 1,10-5 571,1-7 0,8-5-991,-1 5 1519,3-7 1,9 2 424,5-12 0,5 2 200,6-7 0,4 7 443,8-2 0,-6 4-281,-1 2 1,-5 0 365,6 0 0,-6 2 560,6 4 0,-8 2-679,2 3 1,-4 5-871,-1-5 0,-7 5-692,1 1 0,-8 0-2239,1 0 3010,-3 1 0,6 7 0,2 2 0</inkml:trace>
</inkml:ink>
</file>

<file path=ppt/ink/ink3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6:09.3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87 8036,'12'-17'620,"-1"0"0,1 5 323,5 1-555,0 7 1,1-10 248,-1 9 323,0-1-749,0 14 0,-5 7-170,0 8 1,-9 8 76,3-2 1,-10 3 64,-1 3 0,-11 7-278,-1 4 0,3-3 29,-9-3 0,14-9-108,-9-3 0,5-6 189,-4 1 1,7-10 533,4-1-467,4-9-59,2 5 0,2-8-13,4 0 0,6-6 98,11 1 0,6-9-128,11 3 1,-4-5-8,5-1 1,1 2-233,-2 3 1,-5-1 53,-6 7 1,-8 0-182,2 6 1,-4 0-135,-2 0 0,-5 0-334,0 0 0,-9 8 7,3 3 1,-6 5 89,-6 1 757,-3 8 0,-16 2 0,-2 7 0</inkml:trace>
</inkml:ink>
</file>

<file path=ppt/ink/ink3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6:09.5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9785,'8'10'3523,"-6"-1"-2578,4-3 1,1 6-445,-1 11 0,0-2 25,-6 8 0,0 1 153,0 11 1,0 3-269,0 8 1,-2 2-895,-4 3 1,2-3-307,-7 4 1,7-5-747,-2-1 0,4-7 427,2-5 1,0-11-1965,0-6 3072,0-4 0,0-9 0,0-3 0</inkml:trace>
</inkml:ink>
</file>

<file path=ppt/ink/ink3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6:10.3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1 105 7985,'0'-12'0,"0"0"0,1 9 618,5-3-524,-4 4 1,14-4 1279,-5 0 1,-1 1-338,1 5 1,6-2-38,7-4 0,6 4-538,-1-4 0,4 2-127,1-1 0,7 1-661,-1-8 0,6 8 304,-5-1 0,-1 3-725,-6 2 0,-5 0 485,0 0 0,-10 2-241,-1 3 1,-1 5 99,-6 7 1,-3 3 154,-2 3 0,-4 4 233,-2 7 0,-8-5 600,-3 0 0,1 0-325,-2 5 0,1-5 171,-6 0 1,-1-8-711,1 2 1,0-4 181,-1-1 0,1-3-345,0-4 1,5 3-268,1-8 1,-1-1-577,-5-5 1,0 0 331,-1 0 953,1-7 0,0-11 0,0-8 0</inkml:trace>
</inkml:ink>
</file>

<file path=ppt/ink/ink3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6:10.4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1 10349,'10'7'1877,"-4"5"0,-6 3-1114,-6 2 1,2 1-414,-7-1 0,5 2-322,-6 4 0,3-2-228,-3 8 0,-3-2-468,3 2 1,-3 4-643,-2-4 1,-1 1 2,1-1 0,0 4 1307,-1-4 0,1 3 0,0 3 0</inkml:trace>
</inkml:ink>
</file>

<file path=ppt/ink/ink3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6:10.7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0 7985,'-17'0'457,"-1"0"766,1 0 57,0 0-862,7 8 0,-3 1 384,7 9 1,0-1-177,6 0 0,0 1 328,0-1 0,0 6-292,0 0 1,8 0 69,3-6 1,13 3-414,4 3 0,7-6-306,5 0 0,4-7 240,8-10-715,0 0 398,8 0 0,1 0-1530,8 0 0,-5-6 241,-1 0 1221,1-7 0,5 3 0,0-7 0</inkml:trace>
</inkml:ink>
</file>

<file path=ppt/ink/ink3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6:13.0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605 70 9177,'-7'-18'2755,"5"1"-3942,-6 7 2264,8 3-760,0 7 0,0 2 243,0 3 0,0 5-367,0 7 1,0 2-282,0 4 0,0 2-113,0 4 0,0 4-345,0-4 0,2 2 281,4-3 0,-4-3 20,3-7 0,-3-1-480,-2 0-58,0 0 792,0 1 70,0-9 0,0 1 230,0-4-158,0-4 154,0 5-213,0-7-429,0 0 266,0-7 0,0-3-178,0-7 1,2 3-92,4-3 1,2 4-92,3-10 0,10-4 109,-3-2 1,5 2 67,0-2 1,-2 6 91,8-6 1,0 2 194,5-2 0,-7 5 384,-4 6 1,2 3-254,-2 3 0,0-1 1373,-5 7-910,-1 0 1,-2 8 112,-3 4 0,-3 0-282,-3 11 1,-4-2-52,4 14 0,-6-4-260,-6 10 0,0-4-145,-11 9 0,4-2-381,-11 3 0,3-5 287,-2 5 1,4-7-502,-4-5 0,2-4 143,-2-8 0,4 1-36,-4-1 1,3-6 158,3 1 1,6-8-263,-1 2 17,0-5 330,3-8 0,-5-5-15,9-11 0,5-2 37,5-4 0,15-1 213,-3 7 0,4-6 41,-4 6 1,1 2 24,-1 9 0,0-1 176,0 7 0,-5 0 1113,0 6-540,-9 0 350,5 0-558,-8 0-323,0 8 0,0 1-445,0 9 1,-6-1 17,1 0 1,-9 6-6,3 0 0,-5 0-86,-1-5 0,0 5-161,-1 0 1,1 0 192,0-6 0,-1 0 82,1 1 1,0-1 157,0 0 0,-6-1-145,-1-5 1,-1 6 65,2 1 1,2-1-18,-8 6 1,6-4 7,-5-1 0,5-1 44,-6 0 0,8-1-25,-2-5 0,-2 5-34,1-5 1,-1 4 8,2 3 0,4-1 142,-4 0 1,2 1-86,-2-1 1,4-2 79,-4-3 1,3 3-77,3-3 0,0-3 5,0 3 1,-1-3 15,1 3 0,5 1 3,1-7 1,5 0 124,-5-6 208,7 8-515,-4-6 1,10 5 114,4-7 0,11-2 46,12-3 1,13-1 66,10-12 0,8 5 2,9-10 0,2-4-2,4-2 0,2 2-84,3-1 0,3 6 359,-8-1 0,-6 4-82,-5 2 0,-9 0-33,3-1 1,-12 9-50,-6 3 1,-5-2-172,-6 2 0,-4 1-10,-8 5 0,-5 0-440,-1 0-47,-7 0-239,4 0 312,-8 0 1,-8 0-235,-4 0 1,-5 7 20,-6 5 1,0 3 628,-12 3 0,5-1 0,-11 0 0,-1 0 0,2 1 0,-6 5 0,5 0 0,-5 6 0,6-6 0,-1 2 0,7-2 0,-1-4 150,1 4 1,5-4 362,0-1 1,8-1 772,-2 0-419,4 0 791,1 1-826,9-1-439,1-7-265,8 5-257,0-13 1,2 7-487,4-3-1001,-4-4 55,13 6 1075,-5-8 1,1-2 485,1-4 0,-1-3 0,7-9 0</inkml:trace>
</inkml:ink>
</file>

<file path=ppt/ink/ink3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6:13.2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9232,'9'0'783,"7"0"0,-12 0-660,7 0 0,-7 8 190,2 3 0,-2 6-116,1 6 1,-3-1 265,4 6 1,2 1-61,-3 6 0,1-1-122,-6 1 0,6 2-429,0 3 1,-1-4-481,-5 5 0,6-5 292,0-1 0,0-8-341,-6-4 1,6-4-1928,-1-2 1059,1 1 1545,-6-9 0,0-1 0,0-8 0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49:40.2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8051,'10'7'278,"5"-5"-278,-5 14 0,1-7 840,1 9 1,-1-1-252,6 0 1,-5 0-152,-1 1 1,1-3 88,5-3-287,1 3 0,-1-7-227,0 3 0,-5-1-305,-1-4 0,1-5-1495,5 5 940,0-4 605,-7-2 0,5-8-1707,-3-3 1949,3-12 0,2-4 0,1-8 0</inkml:trace>
</inkml:ink>
</file>

<file path=ppt/ink/ink3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6:13.5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7976,'2'-9'2162,"4"3"-1545,-4 4 1,13-4 999,-3 0 0,-3 1-803,3 5 0,-7 0-772,7 0 1,-6 0-493,5 0 0,-5 0-655,6 0 0,-3 7 523,3 5 0,-5 3-269,-7 2 1,6 3-450,0 3 1,0-2 613,-6 8 0,-6-8 686,0 2 0,-7 4 0,3 0 0</inkml:trace>
</inkml:ink>
</file>

<file path=ppt/ink/ink3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6:14.0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121 0 10059,'-17'27'0,"-1"-6"0,1-5 0,2-5 0,1 1 0,5-1 0,1 1 0,2-1 4745,-1-1-3943,5 5 63,-6-13-456,8 14-341,0-7 1,0 3-181,0-1-700,0-7-949,0 12 840,0-15-588,0 7 368,0-8-242,0 0 1348,8 0 0,-4 0-90,7 0 1,-5-6 112,5 1 1,1-7-52,5 6 1,0-5 400,1 5 0,5-2-54,0 3 1,0 3 88,-6-4 0,2 4 26,5 2 0,-5 0 331,4 0 0,-4 0-189,-2 0 0,1 0 103,-1 0 0,0 0-203,0 0 0,-5 0 113,0 0-452,-1 0 1,6 0-171,1 0-219,-1 0 1,2-2 18,4-4 0,-4 2-444,4-7 1,2 5 404,-1-5 0,0 7 57,0-2 1,-5 4 607,4 2 0,-4 0 251,-2 0 238,1 0-373,-1 0 1,-7 2 423,-5 4 1,-3-2-448,-2 7 0,0-5-220,0 5 0,0-5-1182,0 6 1,-7-8 330,-5 1-1316,-3 5 0,-3-8 874,1 4 0,6-4 1062,-1-2 0,0 0 0,-5 0 0</inkml:trace>
</inkml:ink>
</file>

<file path=ppt/ink/ink3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6:14.2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12301,'18'0'-47,"-7"0"668,1 0-579,-9 0 55,13 0 0,-14 2-522,4 4 0,-5-2-695,-1 7 0,0 1 331,0 5 789,0 0 0,-15 8 0,-4 2 0</inkml:trace>
</inkml:ink>
</file>

<file path=ppt/ink/ink3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6:14.4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1 294 8423,'2'17'0,"3"-1"0,7-5 1023,3-5 1,3-12-614,-1-5 0,6-6-553,0-7 1,8 3 108,-3-7 1,5-1-1091,2-6 0,1-1 1124,5-5 0,-5-3 0,6-8 0</inkml:trace>
</inkml:ink>
</file>

<file path=ppt/ink/ink3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6:14.9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53 8115,'17'-18'0,"0"3"286,1 3 398,-9 5 1187,-1 7-730,-8 0-756,0 0 1,0 7 44,0 5 0,-2 5-203,-4 6 0,-3-2-303,-9 8 0,1 2-90,0 9 0,0-1-350,-1 7 0,7-10 255,-1-1 0,8-2-599,-1-10 384,3 0 0,4-8 112,3-3 0,7-5 382,11-7 1,6-7-21,11-5 0,2-3 17,4-3 1,3-5 91,-9 0 0,-2 2 364,-9 10 0,2-3-101,-8 8 0,0-5 273,-6 5 1,-5 0 1510,-1 6-934,-7 0-1134,4 8 1,-16 7 91,-3 8 0,-7 6-545,-5-6 0,0 8 63,-11-2 0,3 2-168,-9-3 1,5 3 183,6-8 0,-4 0-223,5-5 1,3-1-529,2 0 0,-2 0 426,2 1 1,1-7-272,11 1 295,-4-1 195,5 7 265,0-1 0,3 0 128,7 1 0,0-7 200,0 1 1,0-7 554,0 7 1,-2-6 798,-4 5 1,4 1-682,-4 5 0,-3-5-149,-3-1 0,3 1-335,-3 5 1,0 0-172,-5 0 1,2-5 116,3 0-514,5-9 241,-1 5-507,6 0-1167,-6-6 809,8 5 1,10-7 301,7 0 1,2-2 436,10-3 1,-2 3-172,2-4 1,-2 2 857,-4-2 1,-4 4 142,4-3-372,4 3 0,-2 2 198,4 0-241,-4 0 1,-8 0-1462,0 0 0,1 6 606,-1-1 0,0 1-2542,1-6 3047,-1 0 0,8 8 0,2 1 0</inkml:trace>
</inkml:ink>
</file>

<file path=ppt/ink/ink3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6:15.2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7974,'0'9'562,"0"-1"0,6-6 800,0 4 1,5-2-47,-5 7 0,0-5-670,-6 6 0,5-7 310,1 7 0,0-1-489,-6 7 0,0-7-419,0 1 0,0-1-241,0 7 0,0-7-494,0 1 1,0-7-803,0 7-1671,0-8 181,0 3 2253,0-7 1,10-13-558,7-4 1283,0-12 0,23-6 0,-3-9 0</inkml:trace>
</inkml:ink>
</file>

<file path=ppt/ink/ink3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6:15.48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0 12208,'27'0'0,"-4"0"0,-4 0 0,-1 0 0,-1 0 0,-2 2 0,-1 2 0,-5 4 0,-1 1 0,-4 5 0,-2 1 0,-2 4 0,-4 4 0,-8 6 4657,-11 4-5905,-7 1 955,-5 1 1,0-2-555,1-5 1,1-3 434,4-7 1,4-3-212,8-3-83,0-5 325,7-7 1,3-2 163,7-3 1,1-5 270,5-7 1,0-1 31,11 1 1,-3 0 327,9 0 1,-4-1 60,-2 1 1,2 2-204,5 3 0,-5-3-75,4 3 1,-4 3-39,-2-3 26,1 0-348,-1-5 0,-2 6-411,-3-1 0,-5 6 329,-7-5-1689,0 7 905,0-11 1029,-7 5 0,-10-7 0,-10-1 0</inkml:trace>
</inkml:ink>
</file>

<file path=ppt/ink/ink3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6:15.6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166 0 11710,'0'17'0,"-2"1"0,-2-1 0,-1 0 0,1 1 0,0-1 0,0 2 0,-4 2 0,-1 4 0,-3 0 0,1 2 4952,-1 0-4785,1-6 1,-7 6-432,1-4 1,6-4-1514,-1 4 965,8-3 0,-5-5-2627,3-4 3439,4-3 0,2-8 0,10 0 0</inkml:trace>
</inkml:ink>
</file>

<file path=ppt/ink/ink3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6:15.9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0 7896,'-9'0'2848,"1"8"-2587,8 3 1,0-1-13,0 1 1,-2 1 1175,-4 5 0,2 1-703,-7-1 1,7 0 285,-2 0-340,4 1-306,2-1-110,0 0 0,8-1-27,3-5 0,13-3-64,4-8 0,5 0-84,2 0 0,-1-6-727,1 0 1,-3-5 337,-3 5 0,4 0-1316,-4 6 0,-4-5 252,-2-1 0,-10 0-166,-1 6 1,-8 2 1541,1 4 0,-10 3 0,-5 9 0</inkml:trace>
</inkml:ink>
</file>

<file path=ppt/ink/ink3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6:16.1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309 0 12302,'-7'18'0,"-3"-1"0,1 0 0,3 1 0,2-1 0,0 0 0,-2 0 0,3 1 0,1-1 0,2 0 0,0 1 0,0-1 0,0 0 0,0 0 0,-2 1 6211,-4-1-6366,-4 0 0,-7 6-361,0 0 1,-1 6-1698,1-6 1588,-8 0 0,6-5 14,-4-1 1,4-2-364,1-3 1,1-4-550,0-8 12,-1 0 1053,9 0 0,3-8 180,12-4 1,3-1 1330,9 1 0,5-1-49,0 7 0,8-5 558,-3 5 0,5-2-664,2 2 0,-3 5 39,-3-5 0,2 4-386,-8 2 0,6 0 85,-6 0 1,0 6-1749,-6-1 0,1 9 711,-1-3 0,2 7 401,4 5 0,-4-4 0,6 6 0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49:40.6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87 8051,'8'10'-587,"-1"0"411,5-5 0,-5-1 953,-7 8 1,6-7-222,0 7 1,0-6-105,-6 5 0,0-5-123,0 6 0,0-7 651,0 7-754,0-8-404,7 3 1,-3-7-760,8 0 0,-6-2 599,5-3 1,6-7-1048,6-11 687,8-4 279,-4 0 1,8-3 43,-1 7 0,3-1 332,3 7 1,-9 8 42,3 3 0,-5 4 96,0 2 1,2 0 212,-8 0 484,0 8 0,-8 1-325,-3 8 1,-4 1 40,-8-1 0,-2 0-63,-4 1 0,2-1-5,-8 0 0,-5 6-205,-6 0 1,0 6-28,6-6 0,-6 0 141,0-5 0,5-1 141,7 0 1,7 0-508,-2 1 1,-1-1 72,1 0 1,2-5-214,10-1 1,3-5-236,9 6 1,1-8-475,4 1 1,4-3 457,7-2 407,1-7 0,0-3 0,-1-7 0</inkml:trace>
</inkml:ink>
</file>

<file path=ppt/ink/ink3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6:17.3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606 35 8015,'10'-18'1861,"5"9"1,-11 1-1248,7 8-285,-7 0 0,4 2 290,-8 4 0,0 3-378,0 9 0,-2-1-276,-4 0 1,2 8-113,-7 4 1,-1-2-388,-5 2 1,5-6-451,1 6 774,7-8 0,-2 2-590,12-12 1,6 3 347,11-8 1,-2-1 209,8-5 1,-1-1 144,7-5 1,-2 4 206,-4-4 1,-3 4-27,-2 2 1,-11 0 376,4 0 0,-11 8-74,0 3 1,-4-1-146,-2 2 0,-2 5 369,-4 6 0,-6 8-344,-11-3 0,-3 5-288,-9 2 0,-5 5-129,-1 0 1,-7 7-377,2-7 1,2-2 297,-2-9 1,0 2-147,-6-8 1,8 0-22,3-6 1,-1-1-23,2-5 0,-1-3 262,7-8 0,1 6-11,4-1 1,2 1 102,4-6 1,10-8-70,-4-3 0,5 1 30,0-1 1,5 5-88,7-6 1,4 3-102,7-3 1,8-1 298,16 7 1,1-7-133,5 1 0,11 3 811,11-3 0,10-5-111,2-6 1,13 5-49,-1 7 0,-1-1-74,1-5 1,-5 6 137,11-1 0,-18 8-220,-6-2 1,-14 4-185,-3 2 1,-7 0-549,-11 0 1,-7 6 242,-4 0-780,-4 7 0,-9-3 229,-4 7 0,-6 1-71,-6-1 1,-9 0 512,-8 0 1,-10 1-223,-2-1 0,-1-2 242,-10-3 0,1 3 71,-1-3 1,-4 3 133,4 3 0,4-3 0,2-4 0,-3 5 61,3-5 0,2 5 173,9 1 1,-2 0 296,8 1 0,-6-1-207,6 0 1,0 0 230,6 1 1,5 5 464,1 0 0,1 2-422,-1-2 1,3-4-122,8 4 0,0 2-172,0-2 1,0 0-658,0-5 0,2-3 17,4-4 0,3 3-249,8-8 1,1-1 273,-1-5 1,2 0-227,4 0 1,-2-5-69,8-1 0,-2-11-256,2 5 1,2-7 980,-8 7 0,0 5-165,-6 1 2302,0 4-596,1 2 310,-1 0-226,-7 8 426,-3 1-1825,-7 9 1,0-7-303,0 1-1292,8-9 0,-4 5 837,7-8 0,-5 0-2936,6 0 3346,7 0 0,8-8 0,7-1 0</inkml:trace>
</inkml:ink>
</file>

<file path=ppt/ink/ink3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6:17.6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70 7958,'0'-18'0,"2"9"402,4 3 1,9-2 290,8 2 1,8-5-1,-4 5 696,0 2 0,5 2-585,-3 2 1,-2 0-237,2 0-1,-8 0-321,2 0 1,-10 10-227,-1 7 0,-8 1-473,2 5 1,-6 4 373,-6 1 1,-4 5-777,-7 2 0,-6-1 172,0 1 0,-8-6-225,2-1 0,-2-1 127,3 2 1,-5 2-221,4-8 1,-4 6 327,-1-6 673,-1 0 0,-7 2 0,-2 2 0</inkml:trace>
</inkml:ink>
</file>

<file path=ppt/ink/ink3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6:18.4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70 311 10075,'-18'6'0,"1"0"0,0 0 0,3 0 0,10-3 0,18-5 0,17-7 0,15-7 0,11-3 3188,12-4-3154,8 4 0,16-14-566,-1 4 0,2 3 730,-2-3-31,-11 8 0,2-4 16,-20 7 0,-4 1 158,-7 0 1,-7 7-983,-5 4 0,-11-1 286,-6 1-2374,-4 0 1972,-9 6 0,-5 2 328,-10 4 0,-7 3 243,-11 9 1,-4-1-225,-7 0 1,-1-5 409,0-1 0,3 1 0,3 5 0,-2 1-25,8-1 1,-6 0 24,6 0 0,-2 3 652,2 3 0,4-2 101,-4 8 0,-2-1 321,2 7 1,-2 0-430,2-1 0,4 7-86,-4-1 1,-2 6-293,2-6 0,1 1-85,11-7 0,-3 1-614,9-1 0,-7-7 222,6-4-1222,1-3 514,5-3 455,0-7 1,7-5 63,5-10 1,3-7 63,2-11 0,1-4 136,-1-8 1,8 1 87,4-1 1,0 3 32,5 3 0,-1-2-16,13 8 0,-6 2 226,6 9 0,-13 5 20,2 7 1,-12 0 77,0 0 1,-6 7 161,-5 5 0,-5 5 421,-7 6 0,0-2-190,0 8 1,-9-2 290,-9 2 1,-1 4-782,-10-5 0,1 5 34,-7 2 0,0-7-456,1 1 0,5-8 115,0 2-1,2-3-81,-2-3 1,-1-2-228,7-3 0,0-2-602,5-5 1,1-3-256,0 4 112,7-4 854,-5-2 0,13-2-145,-4-4 1016,12 4-346,3-5 1,1 9 317,-4 3 440,-4-3 1249,-2 14-1468,0-7 0,-8 8 77,-3 1 1,-5-7-490,-1 1 1,1-6 194,5 5-353,-4-7 109,5 4-52,0-1 12,3-5 0,14 6-115,5-8 1,-2 6 228,1-1 1,1 1 701,5-6-548,0 8 1,0 0 151,1 3-486,-1-3 1,0-2-199,1-1 1,-1 1-338,0-6 0,0 6-169,1 0 0,-1-1-838,0-5 1,6 0 281,0 0 0,8 0-1562,-2 0 2699,4-7 0,9-3 0,2-7 0</inkml:trace>
</inkml:ink>
</file>

<file path=ppt/ink/ink3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6:18.8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1 225 7951,'9'-12'512,"9"1"0,7 7 737,9-2 0,8-1-507,5 1 0,1 0 120,-2 6 1,4 0-378,-4 0 1,-4 0-134,-2 0 0,-3 0-360,-3 0 0,1 0-322,0 0 1,-7 0-359,1 0 1,-8 0 220,2 0 0,-3 0-1538,-3 0 1078,-7 0 413,-3 0 0,-7-8 121,0-3 0,-5-4 119,-1-3 0,-8 1-8,3 0 1,-5-1 293,-1 1 1,0 2 588,0 3 219,7-3 950,-5 13-1371,13-6 1,-12 10 68,8 4 1,-1-2 375,1 7 1,-2 7-308,-3 5 0,-5 2 190,5-2 0,-5 2-450,-1 3 1,0 5-337,0-4 0,-3 9-568,-3 3 0,-2 7-986,-3-2 0,-5 4 936,4 2 518,-4-8 1,-1 6-1,-1-6 1</inkml:trace>
</inkml:ink>
</file>

<file path=ppt/ink/ink3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6:19.0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1 11298,'-23'6'0,"0"1"0,4 3 0,3 3 0,7 3 0,1 1 0,4 0 3661,2 1-2687,2-1 1,0 0-342,0 0 0,0 6-163,0 1 0,0 4-957,0-5 0,0 2 355,0-2 1,6-3-1482,0 3 1,2 0 938,-3-6 1,-1 4-1083,8-9 0,-8-3-540,1 3 2296,5-8 0,0 3 0,7-7 0</inkml:trace>
</inkml:ink>
</file>

<file path=ppt/ink/ink3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6:19.3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0 277 8793,'41'-33'0,"-1"3"0,0 3 0,3 2 0,3 2 237,4-2 1,0 6 27,-4-5 1,2 11 147,-8 2 0,1 5 92,-7-6 0,1 6-109,-1-5 1,-1 7 29,-4-2 1,1 4-175,-6 2 1,4 0-172,-5 0 1,2 0 76,-2 0 0,-3 6 14,3 0 0,-6 7 188,-5-1-468,3-4 146,-5 7 0,1-5-156,1 7 0,-7 0 93,7 0 0,-8 1-5,1-1 1,-3 2 105,-2 4 1,0-3 11,0 3 0,0 3 96,0 3 1,-7 4 211,-5 2 0,-3 7 306,-2 4 1,-3 4-249,-3 2 0,4 0-139,-4 0 0,-2 3-80,2-3 1,-6 4-553,6-10 0,-2-2 141,2 2 0,4-9-70,-4-3 1,4-7-81,1-9 0,7-1-428,-1 0 0,1-7-407,-7-4 1,5-5 499,-4-1 0,7 0-530,-13 0 1,8-9 548,-8-8 1,-2-5 641,2-12 0,-8-5 0,4-12 0</inkml:trace>
</inkml:ink>
</file>

<file path=ppt/ink/ink3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6:20.4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181 85 9009,'2'-17'4056,"4"-1"-3257,4 9-493,-1 1 87,-1 8-967,0 0 4,-7 8 1,9 0-1779,-4 3 1611,-4 4 1,7-7-859,-3 4 1510,-4-5 1,13-7-118,-3 0 512,3 8 0,3-6-252,-1 4 0,-6-4 660,1-2-182,-8 7 1,3-3 353,-7 8 1,0-7-392,0 7 1,0-6-75,0 5 0,-7-1-399,-5 1 1,1 5-245,-7-5 1,5 5-74,-10 1 0,4 0 227,1 1 1,7-1-428,-1 0 0,3-5 83,-3-1 1,3-1-175,3 1 410,4 5 315,-6-7 99,8 9 1,0-7 99,0 1-27,0-9 17,0 5 132,0 0-99,0-6-273,8 13 0,-6-11-50,4 8 1,-4-7-142,-2 7 1,-10-1 261,-7 7 0,-1-1-104,-5 0 1,-2 1 231,2-1 1,0-6 100,6 1 383,0-1-513,-1 7 0,11-3-298,7-3 0,7-5 172,11-7 0,5 6-79,0 0 0,9-2-384,3-10 0,0-2-151,5-3 0,-4-5-131,-1 5 0,0-5 240,-1-1 0,-1 0-480,-4 0 1,-4-1 258,-8 1 0,-2 0 9,-3-1 490,3 1 0,-13 6 247,4-1-76,-4 8 0,-10-4-144,-3 8 1,-7 8 401,-5 4 1,2 5-128,-8 6 0,2-2 683,-1 8 0,-5-6-162,4 6 0,4 0 68,2 5 0,0-5-344,6 0 0,-4-8-27,9 2 1,4-4-136,3-1 177,-5-1-1414,8 0 750,-6-7-664,16-2 0,7-8 190,8 0 1,2-8-56,-1-4 1,8-9 269,9-2 1,1-8 30,-2 3 1,4-11-12,8-1 1,0-8 138,0 2 0,0 1-120,0-1 1,-2 14 84,-4-3 1,2 12 305,-8 0 1,1 6 237,-7 5 1,1-1 318,-1 7 1,1 0-266,-1 6 1,1 0 241,0 0 0,5-6 611,0 1 1,6-1-425,-5 6 0,1-6-414,-2 0 0,-3-5-272,3 5 0,-3-2-247,-3 3 0,-5-3-22,0-4 1,-8-3-347,2 3 1,-4-5 322,-1-6 0,-9 4-121,-3-4 1,-4-4 320,-2-2 0,0 4-180,0 2 0,-8 10 735,-3 1 1,-5 8-244,-1-2 0,-2 6-39,-4 6 0,-4 12 18,-8 10 0,-5 7 38,0 5 0,-8 4-37,2 8 0,-3 6-81,3 0 0,-4 11-760,4-6 0,4 6 405,2-11 0,11-2-356,6-10 1,9 0 229,3-11 0,7 1 301,-2-13 0,12 0 33,6-5 0,5-1 244,6 0 1,4-2 221,7-3 0,1 3 999,0-3 0,-1 3 84,1 3 0,-1-1-738,1 0 1,-2 0 117,-5 1 1,3-3-378,-8-3 1,0 3-341,-5-3 1,-3-3-195,-4 3 1,5-8-187,-5 1 1,-1-3-248,1-2 1,-5 0-699,6 0 0,-7-2-1187,7-3 0,-2-7 253,1-11 2062,5-4 0,-7-15 0,8-2 0</inkml:trace>
</inkml:ink>
</file>

<file path=ppt/ink/ink3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6:20.6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0 152 11768,'0'-44'0,"0"6"0,2 9 0,4 11 0,3 9 0,5 3 0,1 0 0,5 4 0,-1 6 1195,0 8 1,-4 5-2613,-3 6 0,1 4 1417,-7 8 0,0 7 0,-6 2 0</inkml:trace>
</inkml:ink>
</file>

<file path=ppt/ink/ink3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6:20.9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398 35 7895,'9'-7'0,"-3"-5"1867,-4 5-1378,6-1 0,-4 8 1510,7 0 0,-7 8-984,2 3 1,-6 6 213,-6 6 0,-5 4-439,-13 8 0,3 5-133,-7 1 1,-7 7-780,-5-2 0,-7 4-730,7 2 0,0-1-264,5 1 0,3 0-3052,3 0 4018,4 0 1,7 0-1,1 0 1</inkml:trace>
</inkml:ink>
</file>

<file path=ppt/ink/ink3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6:21.2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0 103 9205,'8'-10'2918,"-4"-3"-2278,7 7 0,1 0 971,5 6-147,-8 0-1016,7 0 1,-14 2 645,4 4 1,-5 3-452,-1 9 0,6-1-217,0 0 1,2 1-393,-3-1 0,-1 6-304,8 0 0,-1-2-112,7-9 1,1 1-445,4-7 0,2 5-101,4-5 1,1 0 289,-6-6 0,4-2-203,-5-4 0,-1-3 514,-11-9 1,3 1 349,-9 0 0,1-6 312,-6 0 1,-2-6 582,-4 6 1,3 0-37,-9 5 0,0 1 951,-5 0 1,0 1-1364,0 5 0,-1 1-254,1 5 0,0 3-1845,-1-4 1,-5 6 1041,0 6 1,0 3 585,6 9 0,-8 6 0,-2 3 0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49:40.98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1 9542,'0'19'874,"0"4"0,0 4-168,0 8 0,0-1-585,0 1 1,-2 5-538,-4 1 0,4 5-197,-4-6 1,-2-5 308,3-7 1,-3 1-847,2 6 0,4-8 41,-3-4 1109,3-4 0,2-2 0,0 1 0</inkml:trace>
</inkml:ink>
</file>

<file path=ppt/ink/ink3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6:21.3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29 225 15728,'-15'-48'0,"3"8"0,10 11 0,10 8 0,9 4 0,3 0 0,-1-8 0,-2-2 0</inkml:trace>
</inkml:ink>
</file>

<file path=ppt/ink/ink3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7:15.3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12788,'10'0'1804,"5"0"1,-5 2-1333,7 4 1,-5 2-182,-1 3 1,1 3-162,5-8 0,0 1 53,1-1 1,-1-4 41,0 4 0,1 1-465,-1-1 0,-6 0-350,1-6-1518,-1 0 1547,7 0 1,-3 2-2110,-3 4 1211,-5-5 410,-7 7 0,0-6 420,0 4 0,-2 3-145,-3 9 774,-5-1 0,-15 0 0,-2 1 0</inkml:trace>
</inkml:ink>
</file>

<file path=ppt/ink/ink3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7:16.1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431 0 8180,'0'10'2327,"0"-3"-1544,0-7-532,0 0 1,0 8-69,0 4 1,-6-3-167,0 3 0,-7-1-183,2 7 1,-5 5 158,-1 0 0,0 0-271,-1-6 0,7 0 20,-1 1-19,1-1-94,-7 0-19,9-7-152,1-2 1,12-10 195,7-4 1,3-6-179,15-11 0,0 2 160,5-8 1,1 2 325,-1-1 1,1 3-158,-1 7 0,-5 7 176,0-1 0,-14 8 211,3-1-7,-5 3 0,-3 4 6,-4 3 1,-4 7 207,-2 11 1,-8-2-178,-4 8 0,-9 0-60,-2 5 1,-8 1-172,3 0 0,-3-3 88,2-3 0,-2 2 139,8-8 1,0 0-48,6-6 0,7 0-33,4 1 1,3-9-177,-3-3-161,4 4 0,-4-8-49,12 3 1,4-3 131,7-2 0,0-7-1,0-5 1,6-3 77,1-3 1,4 1 77,-5 0 1,0 1 20,-5 5 1,1-2 226,4 7 1,-10 0-85,5 6 0,-11 0 184,5 0 0,-8 2 219,2 4 0,-4 3-193,-2 9 1,0 1 38,0 4 0,-8 2-70,-4 4 1,3 1 75,-3-7 0,8 6-201,-1-6 1,-3-5-260,2-7-48,0 1 0,14 3-283,4-3 1,-3-5-259,3-7 0,-1 0 330,7 0 0,-3-2-63,-4-3 0,5-5-7,-5-7 1,5-1-51,1 1 0,-7 0 44,-5 0 1,3-1 114,-2 1 1,0 5 83,-6 1 262,-8-1 1,-2 3 6,-7 3 0,-6 4-63,0 2 1,-10 2 95,-1 4 0,-3 9-30,-9 8 1,6 8 103,-6-2 0,1 3 50,-1 3 0,4 0 84,7-1 1,1-5-141,-1 0 1,3-6 104,3 6 1,-2-8-178,8 2 1,0-2 210,6 2-391,-1-4 1,7 4-40,-1-11-44,8 3 0,-1-11 83,10 8 0,5-9-131,7 3 1,8 2 242,4-2 1,11-1-7,7-5 0,8-2 67,3-3 1,9 1-114,2-8 0,0 3-192,6-3 1,-3-1 223,-3 7 1,-8-6-693,-3 7 0,-1-7-102,-5 6 0,2-1-420,-13 1 1,1 4 385,-2-4 756,-11-3 0,17 1 0,-11-4 0,3 5 0</inkml:trace>
</inkml:ink>
</file>

<file path=ppt/ink/ink3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7:16.4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0 7958,'-17'0'2367,"5"2"-1436,1 4-628,7-4 1,-4 7-26,8-3-501,8-4 1,1 8 248,9-5 0,-1-3 170,0 4 0,1 2-567,-1-2 1,2-1 173,4-5 1,-4 2-734,4 4 0,-3-4 103,-3 4 827,0 3 0,1-7 0,-1 6 0</inkml:trace>
</inkml:ink>
</file>

<file path=ppt/ink/ink3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7:16.8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0 520 7958,'2'11'1875,"4"1"1,-2-8-2125,7 1 0,-5-3 168,6-2 0,1 0-105,10 0 0,-2 0 173,8 0 0,-6-7-393,6-5 0,0-5 151,5-6 0,-1 3 2,-4-3 1,2 4 31,-8 2 1,0 0-401,-6-1 0,0 3-130,1 3 227,-9 5 524,-1 7 0,-10 0 301,-4 0-10,-3 0 0,-9 6 101,1-1 129,0 9 241,0-5-31,-1 9 0,9-1-102,3 0 1,4 1-212,2-1 1,0 0-263,0 0 1,0 3 79,0 3 1,2-4-154,4 4 1,-3-2-11,9 2-277,0-4 1,5 6-20,0-7 1,-5-7-771,-1 1 511,1-8 1,5 3 172,0-7 1,-5-2 77,-1-3 0,-5-5 24,6-7 1,-7-8-73,7-4 0,-1-12-62,7-5 0,-1-11-163,0-7 1,1-3 242,-1-2 1,2-6 69,4 0 1,4 0 0,8 6 0</inkml:trace>
</inkml:ink>
</file>

<file path=ppt/ink/ink3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7:17.5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53 7941,'11'-16'109,"1"5"330,-9-4 139,5 13-261,-8-6 0,0 16 232,0 3 0,-2 5-132,-4 1 1,5 0 16,-5 0 0,4 1-102,2-1 0,0 2-138,0 4 1,0-9-159,0 3 0,8-5-294,3-1 0,4 3 19,3-9 0,7 1-301,4-6 1,3-2-73,3-4 1,-1-3 296,1-9 1,0 3-22,-1 4 0,-5-3 107,0 8 1,-8 1 381,2 5-224,4 0 0,-8 0 152,4 0 0,-11 7-80,-7 5 0,-3 3-69,-2 2 0,0 1-168,0-1 1,0 6 105,0 0 0,-7 8-166,-5-2 0,-5 2-73,-6-3 0,2 3 40,-8-8 1,8 6 328,-2-6 0,3-6 0,3-5 0,0-6 275,0 5 230,7-7 959,2 4-689,8-8-248,0 7 1,2 3-97,4 7 1,-4-3 92,4 3 1,1-4-129,-1 10 0,6 2-148,-7-1 1,7 6-101,-6-1 0,-1-2-129,-5 2 0,0-6-44,0 6 1,0-6 109,0 6 0,0-8-795,0 2 1,-1-4 198,-5-2 0,2-5-519,-8-1 763,1-7 1,-6 4 212,-1-8 1,7-8 31,-1-3 1,8-5 250,-1-1 0,3-2-158,2-4 1,2 3-77,3-3 0,-1 4-122,8 2 0,1 0 96,10-1 1,-4 7-357,5-1 0,-5 8 78,-2-1 1,0 3-396,1 2 583,-1 0 0,-2 2 175,-3 3 0,-4 5 145,-8 7 1,0 6-125,0 0 1,-8 6 504,-4-6 0,-3 8 70,-2-2 1,-1 2 319,1-3 1,0 3-287,-1-8 0,7 6 131,-1-6 0,9-6-387,-3-5 0,4-1 26,2 7-304,0-9 0,8 5 72,3-8 0,3 1-434,-3-1 0,10-4-197,-4 4 0,5-4-452,-5-2 0,6-8 30,0-4 1,8-3-674,-2-2 1,-3-1-289,3 1 1792,0-8 0,6 6 0,-1-6 0</inkml:trace>
</inkml:ink>
</file>

<file path=ppt/ink/ink3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7:17.6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9535,'0'12'2138,"0"-1"0,0-5-3493,0 6-467,0-8 1296,0 11 1,0-11 525,0 7 0,8-7 0,2 4 0</inkml:trace>
</inkml:ink>
</file>

<file path=ppt/ink/ink3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7:17.80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7791,'0'17'3358,"8"0"1,-6-5-4958,4 0 1065,-4-9 534,-2 5 0,0-8 0,0 0 0</inkml:trace>
</inkml:ink>
</file>

<file path=ppt/ink/ink3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7:21.2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52 8134,'8'-9'1091,"-7"-7"-615,7 14 0,-6-11 24,4 7 1,-2 0-137,7 6 1,-5 0 310,6 0 0,-7 0-111,7 0 1,-1 0 40,7 0 1,-7 6 326,1 0-470,-1 7 0,6-5-326,1 3 1,-3-1 403,-3-4-477,3-4 1,-7 7 298,3-3-624,5-4 0,-9 8-183,5-5 0,-3-3-1288,-3 4 215,-4-4-1076,6 6 1185,-8 1 0,0 9 168,0-1 1241,-8 8 0,-9 2 0,-10 7 0</inkml:trace>
</inkml:ink>
</file>

<file path=ppt/ink/ink3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7:21.5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1 139 8134,'11'0'249,"1"0"1,-9-8 31,3-3 0,2 1-30,-2-2 0,7 7 49,-1-7 0,-3 6-45,3-5 0,-6 7-171,5-2 0,-5 4 4,5 2 1,-5 0-72,6 0 1,-8 2 194,1 4 1,3 4 12,-2 7 0,-1 8 53,-5 4 1,-1 1-110,-5-1 1,2 4 139,-8-4 1,9-2-49,-3 1 1,-2-6-276,2 1 1,1-4-25,5-2 1,-6-5-326,0-1-29,0-7-416,6 4 486,0-8 0,6-10 91,0-7 1,7-2-335,-1-10 1,1 6 129,-1-6 0,3 0-197,-3-5 1,3-1 70,2 0 0,1-1 561,-1-5 0,0-3 0,1-8 0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49:41.5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0 173 8087,'17'-17'0,"1"0"0,-1 5-16,0 1 0,6 1 131,0-1 1,6-3 40,-6 8 0,8-5-43,-2 5 0,-2-7-197,2 1 0,-6 4 150,5 3 0,-1-3 45,2 2 0,-2 1 15,-4 5 1,-4 0-6,4 0 1,-3 0-43,-3 0 1,0 0-44,0 0 1,-1 1-3,-5 5 0,5-4 19,-5 4 0,-1 2-120,1-3 1,-5 7 92,6-6 1,-7 7-37,7-1 0,-6-3-84,5 3 1,-5-3 116,6 3 35,-9 3 1,11-5-6,-8 7 1,1-5 90,-1-1 1,-4-5-62,4 5 0,-4-5 91,-2 6-77,7-1 1,-5 7 20,4-1 0,-4 0 53,-2 0 0,6 1-84,0-1 0,-1 6-4,-5 0 0,6 8-22,0-2 0,0 3-13,-6 3 0,1 5 45,5 1 1,-4 7 1,4-2 1,-2 4-36,2 2 1,-5-6-4,5 0 0,-4-6-188,-2 6 0,0-9 107,0-3 1,0 1-63,0-6 1,0-4 41,0-2 0,0-4 25,0-2 1,0-5-58,0-1 1,-2-7-121,-4 2 1,3-4 48,-9-2 1,1 0-191,-7 0 1,1-2-88,0-4 0,-1-5 122,1-12 1,-2 4-186,-4-5 1,4-1 155,-4 2 1,-2 0 107,2 6 0,-6 0-80,6 0 1,-2-1 302,2 1 0,-4-8 0,-8 6 0,1-6 0</inkml:trace>
</inkml:ink>
</file>

<file path=ppt/ink/ink3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7:22.3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1 8316,'9'8'2053,"7"-6"-1540,-14 13 0,5-11-208,-7 7 1,6-5-179,0 6 0,0-1 409,-6 6-505,0 1 1,0-1 4,0 0-20,0 1 0,-2-3 93,-4-4-27,4 5-253,-6-14 147,8 13-250,0-13 1,2 6 99,4-8 1,-2-2-291,7-4 0,1 2 113,5-7 1,0-1-45,1-5 0,-1 5 86,0 1 0,1 7-40,-1-2 1,-6 4 339,1 2 0,-6 0-180,5 0 318,-7 0 1,4 8-98,-8 3 0,-2 11 81,-4 1 0,-4 7-134,-7-1 0,-6 10-70,0 1 1,-6 0 26,6-5 0,0 0-180,6-1 1,7-5-52,4 0 1,5-8 110,1 2 1,1-4-94,5-2 0,4-1 39,7-5 0,0-3 315,1-8 0,5 6-109,0 0 1,0-1 80,-6-5 1,-5 0 198,-1 0 1,-5 6 500,5 0 1,-7 7 472,2-1 0,-4 3-526,-2 3 0,0-1-155,0 0 0,0 0-124,0 1 1,-2 5-332,-4 0 1,2 2-64,-7-2 0,5-4-171,-5 4 1,-1 2-38,-5-2 1,5 0-332,1-5 0,1-7-37,-1 1 0,-5-3 180,5 3 0,-5-5 355,-1-7 1,0 0-113,0 0 1,-1 0 232,1 0 1,0-7 177,-1-5 0,3 3 294,3-3 0,-1 6 249,7-5-264,0 7 1,6-6-675,0 5 0,8 3 113,4-4 0,11 4-67,6 2 0,-3 0 54,3 0 0,0 0-82,6 0 0,-3 0-32,-3 0 0,2 2-47,-8 4 0,0-4-1,-6 3 0,-1 5-181,-5 1 0,3 5-873,-9 1 1,7 0 149,-6 1 1080,-1 7 0,-12 2 0,-3 7 0</inkml:trace>
</inkml:ink>
</file>

<file path=ppt/ink/ink3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7:22.8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502 139 8040,'0'-17'131,"-2"1"65,-4 5 1,2-5-223,-8 5 19,9 3 213,-13-7-190,7 5 1,-9-5 253,1 3 1,0 4-79,-1 8 1,1 2-1,0 4 1,-6 4-69,0 7 1,-8 2-6,2 4 0,2-2 20,-2 8 0,6 0 111,-5 6 1,6-1 13,-1 1 1,4 1-81,2 5 0,2-5 136,3 5 1,-1-5-92,7-1 1,0-1-164,6 1 0,0-6-65,0 0 1,8-8-208,3 2 1,5-6-54,1-5 0,8-3-280,4-3 0,3-6 86,3 0 1,5-10 165,1-13 0,5 2-452,-6-8 0,6 0 253,-5-5 1,-3 1 249,-9 4 1,-4 4 86,-8 8 334,0 0 1,-5 7-41,-1 4 67,-7 5 1,4 4 809,-8 9 0,-6-1-505,0 12 1,-1 4 218,1 2 0,4-2-213,-4 2 0,4-6-524,2 6 1,0-8-314,0 2 0,0 2-380,0-2 1,0-6-30,0-5 70,0-1 0,0 1 653,0-1 0,0-7 0,0 4 0</inkml:trace>
</inkml:ink>
</file>

<file path=ppt/ink/ink3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7:23.0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52 8040,'-11'0'1177,"-1"0"0,8 2 188,-1 4-1335,3-4 1,4 5 25,3-7 415,5 0-298,7 0 0,3 0 7,3 0 0,3 0-131,9 0 1,2-5-1610,3-1 765,4 0 647,8-2 0,8-9 0,1-10 0</inkml:trace>
</inkml:ink>
</file>

<file path=ppt/ink/ink3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7:24.2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381 0 7965,'-10'0'1902,"2"0"-695,1 8-1135,5 1 1,-6 9 86,8-1 1,2 2 47,4 4 0,-4-3-138,4 3 1,-5-2-201,-1 2 1,0-4-8,0 4 0,0-4-698,0-1-115,0-9 412,0 7 592,0-15 0,0 5-105,0-12 0,0-3 25,0-8 0,0-3 12,0-3 0,0 2 132,0-8 0,6 6-56,0-6 1,6 8 29,-7-2-50,9 4-16,-5 2 207,9 7-183,-1 2 1,-7 16 241,-5 4-140,5 3 0,-8 8-22,4 0 1,-10 0-73,-2-5 0,-6 5-88,7 0 1,-9 2-122,3-2 1,1-6 74,-1 0 0,5-1-239,-6-11 20,8 9-138,-3-12 304,7 5 72,0-7 245,0 0 132,7 0 539,-5 0-565,6 0 1,-8 8-122,0 4 0,0 3-166,0 2 1,-2 3-169,-4 3 1,-9 3-66,-8 9 1,-2 0-352,2-1 1,-2 7 139,-4-1 0,-2 0 149,8-5 0,-2-6 51,2 0 0,4-8-14,-4 2 0,4-6 564,1-5 0,7-3 56,-1-3 1,7-4 869,-7 4-716,8-4 67,-3-2-408,7 0 0,2-6 44,3 0 1,-1-6-199,8 7 1,-1-7 62,6 6 0,1-5-117,-1 5 1,0-2-49,1 3 1,1 3-46,4-4 1,-4 4 165,4 2 1,-4 0 2,-1 0 1,-7 6 25,1 0 0,-1 5-38,7-5 0,-7 5 154,1-5-21,-1 0 0,1 0 580,-1-1-478,-7 1 1,6-6 547,-5 0-409,-3 0-159,14 0-266,-7 0 1,9 0 150,-1 0 1,0-6-601,0 1 0,-5-7 56,0 6-250,-9-7 0,7 11-157,-4-4 91,-4 4 523,-2 2 1,-16 2 13,-7 4 1,-9 6 126,-3 11 0,-1-4-65,-11 4 1,3 2 451,-2-2 1,2 0-199,4-6 0,9 1 619,-4-1 1,12-6 332,0 1-526,4-8 0,4 5 171,3-3-263,4-4-804,8 6 402,0-8-295,0 7 1,2-3 241,4 8 0,4-8 199,7 1 0,8 3-50,4-2 1,3 5 210,3-5 0,5 0-204,1-6 1,5 6-42,-6-1 1,8 1-353,-2-6 0,4 0 182,2 0 0,-6-6-912,0 1 1,-1-7 420,1 6 0,4-7-1403,-4 1 0,-2-3 1940,2-2 0,-8-1 0,5 1 0</inkml:trace>
</inkml:ink>
</file>

<file path=ppt/ink/ink3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7:25.1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225 138 8015,'-17'0'3572,"7"0"-2870,2 0-472,16 8 0,7 0-152,8 3 1,8-1 111,-2-4 1,6-4-788,5 3 407,-4-3 0,13-9-378,-9-5 1,2-3-527,-1-3 1,-11 1 51,5 0 1,-14 0 592,-4-1 1,-1 7 321,-11-1 0,-1 3 127,-10-3 0,3 2 0,-9 5 0,1 3 201,-7-4 0,1 4 79,0 2 0,-1 0 104,1 0 1,6 2 433,-1 4 0,2 3-352,-1 9 0,-3 1-87,9 4 1,-3 4-254,2 7 0,4-5 69,-3 0 1,3 0-156,2 5 1,0-1-74,0-4 0,0 2-103,0-8 0,0 0-326,0-6-414,7 0 275,3 1 0,7-9 231,1-3 0,-3-6 240,-4-6 0,5-3-127,-5-9 294,5 1 0,-5 2 25,1 3 1,-8 3 910,1 3-105,-3 4 0,-2 4-378,0 15 0,0 2 229,0 10 1,0 0-247,0 6 1,0-1-358,0 1 1,0-6 67,0-1 0,0-6-503,0 1 1,0-4-42,0-2 1,-2-2-1109,-3-3 1092,3 3 0,-8-13-9,4 4 1,2-4 367,-7-2 1,1-8-54,-1-3 1,-3-5 266,9-1 0,-7-2 183,6-4 1,1 4 330,5-4 0,0 9-380,0 3 1,1 5 51,5-6 1,-2 8-116,8-1-300,-1 3 0,6 2-733,1 0 518,-1 0-142,0 0 1,-5 2-602,-1 3 196,-7-3 1,2 14 333,-12-5 1,0-1 6,-11 1 0,-4 1 270,-14 5 0,-1 1-60,-4-1 1,-5 0 187,-7 0 1,1-5-61,-1-1 0,6-1 765,-1 2 1,9 1 70,-2-7 0,5 5 1434,6-5-1454,-3 8 1,14-11 166,1 9 0,2-6-513,9 5 0,0-5-314,6 6 0,2-7 37,4 7 0,3-1 150,9 7 1,5-1-6,0 0 1,8-5-21,-3-1 1,13-1-31,5 1 1,4 3-80,2-8 1,-4 1-195,4-1 1,-4-4-104,9 4 0,-3 1-332,-2-1 1,0 0-252,0-6 0,2 0 370,3 0 0,-3-8-1449,4-3 0,1-5 261,-1-1 1604,7 0 0,4-8 0,10-2 0</inkml:trace>
</inkml:ink>
</file>

<file path=ppt/ink/ink3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7:26.0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174 35 8035,'-18'-8'2255,"9"6"1,3-7-2828,12 3 0,9 4 325,8-4 0,6 4 294,-6 2 0,8 0 246,-2 0-227,3 8 1,-3 2-188,0 7 0,-8 8-34,2 4 0,-6 5-67,-5 7 0,1 1 112,-7 4 0,0 4-58,-6-4 0,-8 4 51,-3 2 0,-5-8 211,-1-3 1,0-1 1,-1-5 0,7 1 132,-1-13 1,7 4 4,-7-10 146,8 4-156,-3-19-132,7 14 0,0-16-200,0 0 0,1-14 60,5-9 1,6-8-543,11 3 0,-2-11 80,8-1 1,0-6-126,5 5 0,1 7 276,-1 5 1,1 8 113,0-2 1,-7 6 412,1 5 1,-8 4-216,2 8 0,-3 2 807,-3 4 0,-2 4-391,-3 7 1,1 2 692,-7 4 1,0-2-434,-6 8 1,0-2-213,0 2 0,-8 2-286,-3-8 1,-5 5-173,-1-4 0,0 4-278,-1-5 0,1-1 188,0-11-494,-1 4 420,1-13 0,8 4-175,3-12 1,-2-5 141,2-12 0,1-4 113,5-8 0,0 6 71,0 1 0,5 7 232,1-3 229,8 5-281,-5 2 1,3 7 649,-1 5-278,-7 3 137,11 2 0,-11 7-215,8 5 0,-8 3 350,1 3-653,-3-1 0,4 0-462,0 0-1561,0 1 1077,-6-1-1101,0-7 726,0 5 742,0-13 1,-8 6 182,-4-8 0,-9 0 85,-2 0 1,-8 0 38,3 0 0,-13 0 135,-5 0 1,-2 2 331,2 3 0,2 5-184,3 7 1,3 0 364,-8 1 0,7 5-200,-1 0 1,9 0 306,3-6 1,1 1-122,-2-1 1,4 0 70,8 0 1,-1-5 403,1-1 161,7 1-606,3 5 0,7 1-221,0-1 0,0-6 477,0 1 1,7-1-243,5 7 1,5-1-86,6 0 0,4 1-216,8-1 0,1-2-138,5-3 1,3 1-203,8-7 0,7 0-429,5-6 1,5 0-1783,6 0 1,0-8 1183,11-3 1,6-7-1172,-37 7 1,0-1 2316,-2-1 0,0-1 0,4-3 0,1 0 0,-1-1 0,1 1 0,5 0 0,1 0 0,3-1 0,0 1 0</inkml:trace>
</inkml:ink>
</file>

<file path=ppt/ink/ink3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7:49.5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339 53 8068,'-10'0'981,"0"0"-551,5 0 54,3 0 27,-6 0 175,8 0-254,0 0-487,0-8 0,2 6 113,4-4 1,-2 3 11,7-3 183,-7 4 204,11-6-145,-13 8 206,14 0 166,-14 0-74,5 0-559,1 0 1,-4 0 346,7 0-671,1 0 233,5-8 0,0 7-40,1-5 0,-7 4-20,1 2 1,-6 0-279,5 0 169,-7 0 142,11 0 574,-13 0-338,6 8 1,-8 1 157,0 8 0,-6 3-71,0 3 0,-7-4 35,1 4 1,3-2-173,-3 2 1,1-4-7,-7 4 0,7-3-151,-1-3 1,3 6 57,-3 0 1,-1 0-104,7-6 1,-6 6 84,7 1 0,-7-1-599,6-6 393,1 0 1,3 0-193,-4 1-147,4-9-370,-6 7-736,8-14 1137,0 5 1,8-7-53,4 0 1,3-2 176,2-3 0,2-5-2,4-7 0,2 1 63,4 5 0,2-4 131,-8 3 0,2 2 70,-2-1 1,-4 7 109,4-2 1,-9 4 284,-3 2-284,1 0 0,3 2 241,-3 4 1,-5-2-108,-7 7 1,0-5 40,0 6 0,-1-1-62,-5 6 1,-4 1-79,-7-1 0,-2 8-107,-4 4 1,-4 4-228,-8 1 1,-1 1-37,-5-1 1,-1 1 125,-4-1 1,-4 1 307,4 0 0,2-7-85,-2 1 1,7-8 114,-1 2 1,9-3 88,2-3 1,14-5 184,-2-1 1,9-7 18,-4 2-142,8-4 0,6-2-142,16 0 1,7-2 17,9-4 0,7-4-110,-1-7 0,8-2 78,-2-4 1,4 4-142,2-5 0,-2 3-35,-4-2 1,2 10-141,-8-4 0,-1 3-44,-10-3 1,1 5-167,-7 1 0,0-1-150,-5-5 1,-9 5-114,-3 1 679,-4-1 0,-4-5 0,-4 0 0,-3 7 0,-9 4 0,-1-1 0,-4 1 0,4-2 0,-4 2 50,4 5 0,3-9 363,5 4-77,-5 4 1,13-11 130,-9 7 477,8 0-607,-3 6 0,7-2 207,0-3-205,0 3-93,0-6 10,0 16 1,0 7-5,0 8 1,0 14 128,0-3 0,0 14-106,0 4 0,0 0-153,0 6 0,-6 1 104,0-1 0,0 5-873,6-5 1,0-6 6,0-6 0,0-8-335,0 3 1,0-11 380,0-1 0,8-10-742,3-1 1336,5-9 0,1-1 0,0 2 0</inkml:trace>
</inkml:ink>
</file>

<file path=ppt/ink/ink3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7:49.9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35 7992,'7'-17'325,"-3"7"111,8 5 0,-6 3-36,5 2 0,-5 0-150,5 0 0,-5 0 341,6 0 0,-6 0 226,5 0 91,1 7-663,5 3 1,-2 7-74,-3 1 1,-5-1 55,-7 0 0,6 1 0,0-1 1,0 6-215,-6 0 1,0 6 108,0-6 1,-6 8-803,0-3 1,-7 3 362,1-2 0,-3 4-900,-2-5 0,-6 5 185,-1 2 1,-1-7-898,2 1 1928,4-8 0,-21 12 0,3-6 0</inkml:trace>
</inkml:ink>
</file>

<file path=ppt/ink/ink3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7:50.1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138 0 7992,'-17'0'225,"0"6"560,0 0-348,-1 0-318,1 1 1,5-3 382,1 8-255,7-8 1,-6 11 242,5-3 1,3-3-106,-4 3 0,4-1-104,2 7 0,0-1-113,0 0 1,6 0-116,0 1 1,5 5-93,-5 0 1,5 0-426,-5-6 1,8-5-1810,-3-1 1689,-3 1 0,7 3-353,-3-3 0,-3-5-1,3-7 938,-8-7 0,19-11 0,-4-9 0</inkml:trace>
</inkml:ink>
</file>

<file path=ppt/ink/ink3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7:50.5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0 243 7992,'18'-8'380,"-7"4"-407,1-7 0,-1-1-273,6-5 1,8 0 224,4-1 0,4-1 123,1-4 1,7 4 121,-1-4 0,2 5-130,-1 7 1,-5-4 16,5 3 1,-3 4-68,2 3 1,-3 3 126,3 2 0,-3 0-92,-3 0 0,-5 0 30,0 0 0,-8 0 47,2 0 0,-4 0 82,-1 0 147,-1 7-272,0 3 1,-5 1 339,-1 1-227,-7-1-105,4 7 1,-8-1-9,0 0 0,0 1-4,0-1 0,0 0-23,0 1 1,-2 1-24,-4 4 1,2-2 59,-7 8 0,-1-2-11,-5 1 0,0 5 14,-1-4 1,1 4-20,0 1 1,0 1-19,-1-1 1,-5-1-34,0-4 0,0 4 1,6-5 0,-6-3 5,0-2 0,-2 2-17,2-2 1,3 1-67,-3-7 0,4-2 48,2-3 0,0 1-591,-1-7 408,1 0 1,0-6-135,-1 0 1,1-8-170,0-4 0,-1-5-259,1-6 0,0 2 772,0-8 0,-8 0 0,-2-5 0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49:41.9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9295,'17'0'57,"1"0"0,-1 2-85,0 4 1,0-4-15,1 4 1,-7-5-97,1-1 0,-3 8-226,3 4 0,-2 3 82,-5 2 0,-3 1-123,4-1 0,-4 6 348,-2 0 0,0 6-69,0-6 0,0 6 692,0-6 1,0 0-188,0-6 1,0-5 15,0-1 1,0-5-73,0 6 1,2-9 158,4 3 1,-4-2-229,3 2 0,-1-4-232,2 3 1,-4-5-848,4-5 405,3-5 0,-5-7-234,8-1 1,-9 1 337,3 0 1,-4-6-58,-2 0 1,0 0 52,0 5 0,-8 1 187,-3 0 0,3 0 181,2-1 1,-1 1 25,1 0 0,-2 5 764,3 1-421,3-1 245,-6-5 43,8 7 238,0-5-268,0 13-322,0-6 1,-2 16-62,-4 3 1,4 5-57,-3 1 1,3 8-208,2 4 1,0-2 123,0 2 1,0-1-381,0 7 1,0 0-376,0-1 1,5 1-1527,1-1 2128,8 1 0,-5 0 0,8-1 0</inkml:trace>
</inkml:ink>
</file>

<file path=ppt/ink/ink3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7:51.3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10248,'5'17'734,"1"0"1,0 1-611,-6-1 1,0 6-124,0 0 0,0 2 30,0-2 1,0-2 85,0 8 1,0-8-415,0 2 1,0-3 78,0-3-516,0 0 226,0 0 245,0-7 1,0 0-119,0-5 163,0-3-118,0 6 118,0-16-78,0-1 0,0-9-209,0 1 150,7 0 0,1 0 63,4-1 0,3 1 137,-3 0 1,-3-1 169,3 1 0,-1-2-15,7-4 0,-7 4 0,1-4 0,-1 3 0,6 3 0,-5 2 64,-1 3 0,-1-3-67,2 3 1,-3 3 368,-3-3 0,-2 8 242,7-2 128,-7-3-155,12 7-239,-14-6 0,11 10-59,-7 4 0,-1 4-75,-5 7 1,0 2-56,0 4 0,0-2 68,0 8 1,0 0-197,0 5 0,0-5-19,0 0 0,0-6-138,0 6 1,-5-2 119,-1 2 1,-6-4-188,7-8-242,-9 0 306,5 1 0,-3-7-79,1 1 134,7-9 1,-10 3 69,8-12 1,-5-3-46,5-8 0,-5-1 8,5 1 0,0-8 27,6-4 1,0 4 10,0 2 1,0-2-206,0 2 0,2 2 105,4 9 1,-2-1-79,7 7 0,-5 0 7,5 6 93,1 0 68,5 0 1,-1 2 244,-5 4-202,-3 4 0,-8 7 90,0 0 1,0 1 15,0-1 1,0 0-44,0 1 0,-8-1-60,-3 0 0,1 0 29,-1 1 1,1-1 90,-2 0 0,-3 6-42,4 0 0,1 0 112,-2-5 0,9-1 535,-3 0-460,-4 1 1,8-1-9,-4 0 1,5-5 192,1-1-344,7-7 0,3 4 92,7-8 0,-5 6-597,-1-1 0,3-1 37,9-10 1,-2 3-585,8-9 919,7-7 0,8-8 0,8-8 0</inkml:trace>
</inkml:ink>
</file>

<file path=ppt/ink/ink3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7:51.7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0 7896,'-18'0'2429,"7"2"-2098,-1 4 0,7 5-170,-7 12 0,6 4 239,-5 8 0,-1 5-78,-5 1 1,5 1-904,1-2 1,7-1 360,-2 7 0,-1-10-269,1-1 1,0-3-151,6-8 1,8 2-405,3-8 0,-1 1 1043,1-13 0,1-1 0,5-5 0</inkml:trace>
</inkml:ink>
</file>

<file path=ppt/ink/ink3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7:52.3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1 139 7896,'17'-27'-764,"0"4"573,0 12 0,-5-3 603,0 8 1,-1-1 3,6 1 0,8 4-129,4-4 1,-2-2-188,2 3 1,0-3-117,5 2 0,1 4-78,-1-3 1,3 3 100,3 2 0,-3 0 3,3 0 1,-9 0-24,-2 0 0,-2 0-114,1 0 0,-3 0 128,-7 0 1,-1 0 14,0 0 0,-5 5 133,-1 1 34,-7 0-104,12 2 0,-15-5 21,5 9 4,-4-8 1,0 9-69,4-7 0,-4 2-95,4-2 52,-5-5 0,1 9-22,4-4 1,-4-2 236,4 7-159,-4-7 104,-2 11-128,0-5 1,0 2 143,0-1-159,0 1 1,0 5 5,0 0 1,0-5 28,0-1 0,0 1-9,0 5 1,0 6 36,0 0 1,0 2-6,0-2 0,0 4 43,0 8 1,0 3-68,0 8 0,0-4 142,0 16 1,0-6-96,0 11 0,-6-5 16,0 5 1,0-7-60,6 2 0,-1 1-90,-5-1 0,4 0-125,-4-6 1,4-2-335,2-4 0,-2 0 648,-4-12 0,5 5-69,-5-10 0,2-4-230,-2-2 1,2-4 138,-7-2 0,7-5 4,-2-1 1,2-7-172,-1 2 33,-5-4 1,-7-4-93,-1-4 0,7 2 106,-1-7 1,-1-7-236,-10-5 0,4-7 40,-4 1 1,1-4-85,-1-1 0,4-1 21,-4 0 0,-2 1 391,2-1 0,-8 1 0,3-1 0,-5 0 0,-2 1 0</inkml:trace>
</inkml:ink>
</file>

<file path=ppt/ink/ink3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7:53.1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1 7896,'9'0'1154,"-1"0"-580,-8 0 384,0 0-852,0 7 0,-2-3-139,-4 8 1,3-3 246,-9 3-293,8 3 86,-4-13 1,7 11-494,-5-7 292,4 8-531,-6-12 493,8 5 0,2-7-34,4 0 1,-2 0 158,7 0 1,1 0 53,5 0 0,0 0 3,1 0 0,-1 0 10,0 0 0,1 0 108,-1 0 0,-6 2-63,1 4 1,-8 4 154,2 7 0,-5 0-40,-1 0 1,-1 3-11,-5 3 0,-6-2-84,-11 8 0,2-6-128,-8 6 1,6-8 79,-6 2 1,2-6-15,-1-5 0,3 1-34,7-7 46,1 0-77,0-6 64,7-8 0,2-2-211,8-7 0,8 0 15,4-1 1,3 3 105,2 3 1,1-1 34,-1 7 0,6 0-133,0 6 289,0 0-170,-6 0 1,-7 8 208,-4 4 0,-4 3-53,-2 2 1,-2 1 92,-4-1 1,-4 6-65,-7 0 1,0 0-49,-1-6 1,1-1 132,0-5-87,0 5 1,5-14 241,1 3-220,7-3-188,-4 6 0,16-6 127,3 4 1,5-4-156,1-2 1,6 0 37,0 0 0,6 5-75,-6 1 0,2 0 72,-2-6 0,-10 2-137,5 4 0,-7-3 196,1 9 1,-5-6-55,-7 5 1,0 1 203,0 5 0,-9 0-71,-8 1 1,-1-1 56,-5 0 1,2 1 97,-2-1 0,4-2 502,-4-3-360,3 3 1,9-11 559,-1 7-942,9-7 0,-3 4 52,12-8 0,-3 6-216,9 0 170,-1-1 0,7-5-53,-1 0 0,-5 0 74,-1 0-55,-7 0 299,4 8 0,-10 2 474,-4 7 0,-9 0 369,-8 0 0,-2 1-496,2-1 1,3 0 137,-3 1 0,6-1 180,5 0-764,-3 1 0,13-1-236,-4 0 0,4-5-315,2-1 0,10-5 22,7 5 0,3-5-514,8 6 1,7-8-726,5 1 0,8-5 748,-2-5 1,10-5 876,2-7 0,7-8 0,-3-2 0</inkml:trace>
</inkml:ink>
</file>

<file path=ppt/ink/ink3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7:53.3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1 7763,'-7'9'1784,"-3"9"1883,-7-1-2623,-1 0-1044,1 16 0,-16 2 0,-3 9 0</inkml:trace>
</inkml:ink>
</file>

<file path=ppt/ink/ink3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7:54.9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0 277 7930,'8'-9'511,"-6"-6"-117,13 13-258,-13-6 0,8 2 515,-5 0-180,-3 1-363,6 5 33,0 0-32,-6 0 0,7 2 115,-3 3 0,-4-1 127,4 8 1,-5-1-49,-1 6 0,0 1-80,0-1 0,2 8 67,4 4 1,-4 2-18,4-3 0,-4 5-155,-2-4 1,0 4-50,0 1 0,0-5-143,0 0 1,0-2 96,0 2 1,0 3-168,0-3 1,0-2 23,0 2 1,0-8 185,0 2-150,0-4 88,0-2 1,0-5-52,0 0 315,0-9 410,0 5-559,0-8 1,0-2-39,0-4 1,0 3-69,0-9 0,0 0 98,0-5 1,0 0-371,0 0 0,0-8-31,0-4 0,2-4-8,3-1 1,5-9 29,7-3 0,1-10-105,-1-1 0,8-3 117,4 3 1,3 5 71,3 0 1,-2 8 234,-5 9 0,5 2-55,-4 5 0,4-3 108,1 8 1,1 0-50,-1 5 1,-5 7 45,0-1 1,-2 8-244,2-1 1,2 3-180,-8 2 1,0 0 144,-6 0 0,0 2-105,0 3 1,-1-1-289,-5 8 0,-1-1 200,-4 7 1,-4-7-261,3 1 1,-3-1-59,-2 7 687,0 7 0,-7-6 0,-3 6 0</inkml:trace>
</inkml:ink>
</file>

<file path=ppt/ink/ink3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7:55.1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121 0 8039,'0'10'3260,"0"5"1,-6-11-2697,1 7 0,-7-5-538,6 6 32,-7-1-58,-4 14 0,-10 2 0,-8 8 0</inkml:trace>
</inkml:ink>
</file>

<file path=ppt/ink/ink3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7:55.9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1 381 8148,'9'0'584,"7"0"184,-5 0 0,-1 0-592,1 0 1,3 0 21,9 0 0,-2 0-152,8 0 0,-6-8 92,6-3 0,-6-1-242,5-5 0,-4 9-43,4-9 0,-7 4-55,3-5 1,-5-5 73,-2 0 0,-7 0-83,-5 6 1,3 0 157,-2-1 1,0 1-18,-6 0 98,0-1 0,-6 1-67,0 0 1,-2 5 126,3 1 1,1 5-5,-8-6 269,8 9-263,-11-13 0,11 14 141,-7-3 1,5 3-17,-6 2 1,7 0-84,-7 0 1,6 0 2,-5 0 1,5 2 20,-5 3 1,1-1 11,-2 8 0,-3-1 27,4 6 0,-3 1 108,3-1 1,-5 6-80,5 0 0,-3 8 151,3-2 1,-3 3-28,8 3 1,1 0-88,5-1 1,0 1 135,0-1 1,2-5-218,3 0 0,7 0-327,11 5 0,-2-7-234,8-4 1,2-3-463,9-3 1,-2-6-588,9 1 0,-1-8 651,6 2 1,-1-6-754,1-6 1532,8-12 0,-6-8 0,5-9 0</inkml:trace>
</inkml:ink>
</file>

<file path=ppt/ink/ink3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7:56.0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 8005,'0'17'2008,"0"-5"-1150,0-1-226,0-7 1,0 11-156,0-3 1,-2-3 78,-4 3 1,-4-1-1261,-7 7 704,0 7 0,0 2 0,-1 7 0</inkml:trace>
</inkml:ink>
</file>

<file path=ppt/ink/ink3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7:56.7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52 11489,'0'12'679,"0"-1"0,0 3-314,0 9-377,0-4 62,0 6 0,0-8 29,0 0 0,0 6-246,0 0 0,0-5-471,0-7 1,0-5 119,0 6-278,0-9 251,0 5 151,0-8 278,0 0 330,0-8 0,5 5-357,1-9 0,2 1 66,-2-7 0,-3-1-375,9-4 1,-1 4 137,7-4 1,-1-2-2,0 2 1,3 0 47,3 5 1,-2 1 144,8 0 0,-8 5-173,2 1 1,-4 7 294,-2-2 0,1 4 1779,-1 2-876,0 0-238,0 0 0,-1 2-243,-5 4 1,-3 3 317,-8 9 0,0-1-191,0 0 1,0 1 2,0-1 1,0 6-133,0 0 0,0 0 143,0-6 0,0 6-511,0 0 1,0-5-208,0-7 0,8 1-1126,3 5 0,-1-7 753,1-5 0,7-3-1239,5-2 1767,7 0 0,-3-7 0,8-3 0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49:42.2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28 18 7941,'-12'-10'4933,"1"5"-5278,7 3-296,4 2 1,9 0-587,9 0 0,-7 0 570,1 0 1,-6 2-481,5 3 1137,-7-3 0,4 14 0,-8-7 0</inkml:trace>
</inkml:ink>
</file>

<file path=ppt/ink/ink3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7:57.4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70 8016,'17'-11'242,"0"-1"1,0 6-6,1-5 1,1 7-192,4-2 0,-2-1 195,8 1 1,-6 0 270,6 6 1,-8 2-176,2 4 0,-4-2 72,-1 7 1,-3-5-303,-4 5 1,3-5 72,-8 6 1,5-1-142,-5 6 0,0-3 78,-6 3 1,-2-3-504,-4 9 0,-6-2 113,-11 2 0,-2 4-58,-3 7 0,-5-5 244,4 0 0,-2-8 249,3 2 1,-3-4 27,8-1 0,5-7-81,7 1-197,7-1 0,-4 1 133,8-1 0,0-5-469,0 6 0,8-7 45,4 7 0,3-2-108,2 1 0,1 3 172,-1-9 1,0 9-20,0-3 1,1 3 235,-1-3 1,-5 5-92,-1-5 0,-7 5 564,2 1 1,-4 2-233,-2 4 1,0-4 558,0 4 1,-6-3-190,0-3 0,0 0 12,6 0 1,0 1-227,0-1 1,8 0-194,4 1 1,3 3 87,2-4 0,8 10 15,4-10 0,-4 4-56,-2-3 1,2-1-9,-2 0 0,-2-5-188,-9-1 1,-5 1-132,-7 5 0,0-5-202,0-1 1,-9 1-83,-8 5 0,-3 0-374,-8 1 0,-3-7 313,-10 1 0,5-8-199,-4 1 0,11-3-479,6-2 1197,3-7 0,3-18 0,0-12 0</inkml:trace>
</inkml:ink>
</file>

<file path=ppt/ink/ink3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7:57.6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8867,'10'0'3943,"-3"0"-3586,-7 0 748,0 0-955,0 7 1,6-3 24,0 8 1,1-1-2027,-1 7 1,4-7 1850,7 1 0,0 7 0,1 8 0</inkml:trace>
</inkml:ink>
</file>

<file path=ppt/ink/ink3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7:58.3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329 0 7944,'10'0'273,"-3"2"3,-7 4 0,0-2 86,0 7 0,0-5 416,0 6 0,0-7 57,0 7-521,0-1 0,0 7-52,0-1 0,-5-5-49,-1-1 0,-2-1-959,2 1 662,4 5 1,-5-13-1677,7 9 1364,0-8 0,2 4-471,3-8 555,5 7 0,7-5 48,1 4 0,-7-2 167,1 1 1,-7-1 278,7 8 0,-8-6 275,2 5 1,-4 1-241,-2 5 0,-2 0 66,-4 1 0,-4-1-62,-7 0 1,-2 2-229,-4 4 1,-2-1-4,-4 6 0,-4-6-233,4 1 1,-1 2 208,1-2 1,4 5 32,8-5 1,-7 6 248,1-6 1,6 6-109,6-6 0,1 0 116,-2-5 1,-1-1-40,7 0 0,0 0 101,6 1-257,0-1 0,2 0-237,4 1 1,11-9 25,12-3 1,12-4-269,5-2 0,6 0 63,5 0 0,-3 0 103,4 0 1,-12 0 206,-6 0 0,-5 0-105,-6 0 0,-6 8 213,-12 3 0,-3 5 202,-8 1 1,-2 2 416,-4 4 0,-3-4-234,-9 4 1,-5-3 324,0-3 0,0 0-372,6 0 1,-6-1-115,0-5 0,5 3-1594,7-8 1119,-1-1 0,1-5-470,-1 0 0,8-9-112,-1-9 1,3-1-561,2-10 0,6-1 723,-1-11 0,9 5 348,-3-5 1,-1 11 651,1 1 0,-7 14-353,2-3 728,-4 5-653,-2 3 2626,0 2-1875,0 8 0,-2 2 605,-4 4-964,-3 4 0,-9 7-69,1 0 1,2 1-465,3-1 0,-3-2 99,3-3 1,5 3-427,1-3 396,-4-5-2814,8 9 1578,-5-14 1,10 5-1211,9-7 2403,-1-15 0,30-4 0,-5-16 0</inkml:trace>
</inkml:ink>
</file>

<file path=ppt/ink/ink3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7:58.5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7930,'10'2'1560,"-5"4"0,-3-2-1069,-2 7 0,0-5 170,0 5 1,-2-7 89,-3 2-468,3-4 0,-6 0-725,8 4 385,0-5-1672,0 7 1,2-16 1728,4-3 0,3-4 0,9-3 0</inkml:trace>
</inkml:ink>
</file>

<file path=ppt/ink/ink3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7:58.8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0 191 7930,'6'-18'-274,"0"1"1,6 0 575,-7 0 1,1 5-8,-6 1 0,0-1 353,0-5 1,0 5 491,0 1-550,0-1 1,2 1 24,4-1-210,-4 8-62,5-3-274,-7 7-449,8 0 428,-6 0-368,13 0 248,-13 7 1,8 3 146,-4 7 0,-4 0 38,3 1 0,-3 1 202,-2 4 0,0 10-134,0 7 0,0 16 92,0 1 1,0 11-321,0 7 1,0 3-204,0 9 1,0 5 20,0 0 0,0 6 152,0-6 0,0-38 1,0 0-503,0 1 0,0 0 1,3 1-1,0 1 33,-1-2 1,2-1 0,1-3 0,1-2 545,0 32 0,4-4 0,-3-8 0,5 0 0,-1 0 0</inkml:trace>
</inkml:ink>
</file>

<file path=ppt/ink/ink3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7:59.3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69 7894,'2'-17'200,"3"0"1,-1 5 345,8 1 1,-6 7 327,5-2 0,-5 4 153,5 2 542,-7 0-1067,12 0 1,-9 2-119,5 4 0,-3-4-146,-3 3-238,-4 5 1,8-2-667,-4 3-245,-5 5 0,7-12-3073,-8 7 3984,0-7 0,0 4 0,0-8 0</inkml:trace>
</inkml:ink>
</file>

<file path=ppt/ink/ink3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7:59.8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565 1 8881,'12'0'593,"-1"0"-180,-7 0 657,4 0-674,-8 8 0,-2 7 42,-4 8 1,-4 10-192,-7 1 1,0 9-29,-1 8 0,-5 3-290,0 4 1,-7 5 98,1 12 0,-4-8-259,-1 8 0,1-15-133,4 3 0,-4-7-390,5-4 0,3-8 388,2-3 0,0-7-34,5-5 1,-3-6 97,10-11 624,-5 3 882,-1-13-963,0 6 1,1-10 172,5-4 0,-3 2-22,8-8 0,1 7 93,5-7 1,-2 3-26,-4-3-576,4-3 0,0 5-80,8-7 1,9-1-440,3 1 1,3-2-2,13-4 0,-1-2 262,13-4 1,6-4-570,6 5 1,5-3 456,-5 2 0,5 4 317,-5 8 0,-6 7 130,-6 4 1,-8 4 238,3 2 1,-13 2 155,-5 4 0,-5 4 477,-7 7 1,-3 6-78,-8 0 1,0 2-264,0-2 1,-2-2 123,-4 8 1,-3-8-246,-9 2 0,1-3-148,0-3 1,-1-6 60,1 1 0,0-8 110,0 2 1,-1-5-134,1-1 0,2-1 105,3-5 1,-1 2-267,7-8 1,-6-1 114,7-10 0,-1 4-755,6-4 0,0-2-82,0 2 0,2-2-412,3 2 1,-1 3 242,8-3 1,1 4-425,10 2 0,-2 1 613,8 5 0,-6-5-9,6 5 0,0-4 610,6-3 0,7 1 0,2 0 0</inkml:trace>
</inkml:ink>
</file>

<file path=ppt/ink/ink3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8:00.3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883 18 7894,'-33'-10'0,"4"3"505,-11 7 1,-2 0-388,1 0 0,-5 0 693,6 0 1,-6 2-388,5 3 1,-5 7-163,6 11 0,-6 2-84,6 4 1,-7 9 128,7-3 1,-6 11-115,6 0 0,-1-2 147,7 2 0,7-5-14,4 5 0,4-8-50,1 3 1,9-5-563,3-1 0,4-6-11,2-1 0,0-6-202,0 1 1,8-2 281,3 2 0,6-10-124,6 5 1,-1-13-40,6 1 0,1 2 44,6-2 1,-1-3-18,1-8 1,0 1 61,-1-8 1,7 1 158,-1-7 0,0 1 45,-5 0 1,-6 1 151,-1 5 0,-12-3-52,1 9 0,-5-3 336,-1 2 639,-3 4 1177,-8-5-1168,0 7 0,0 2-433,0 3 0,0 5-394,0 7 1,0 1-193,0-1 1,0 8-284,0 4 1,-6-2 180,0 1 1,1-5-128,5 6 1,0-8-298,0 2 0,0-3-1789,0-3 1229,0-7 1,0-1 521,0-3 1,-2-6-464,-4 0 1049,4-8 0,-13-17 0,5-2 0</inkml:trace>
</inkml:ink>
</file>

<file path=ppt/ink/ink3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8:00.5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122 104 7888,'-23'-23'1265,"0"0"1,-1 6 186,7 6-752,8 7 1,-5-6 153,8 4-130,1 4-540,5-5 0,7 7-104,5 0 1,-1 0-14,7 0 1,-3 5-203,14 1 0,0 2-798,5-2 0,3-2 459,3 7 0,-3-1-2378,3 1 2852,4 5 0,-7-7 0,5 8 0</inkml:trace>
</inkml:ink>
</file>

<file path=ppt/ink/ink3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8:00.8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8038,'10'0'1492,"-2"0"0,-2 2 279,-1 4-1287,9-4 1,-10 6-418,7-8 38,-7 7 0,6-3-303,-5 8-701,-3-8-843,6 11 977,-8-6 0,-2 9-1904,-4-1 2669,-3 0 0,-16 1 0,-2-1 0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49:42.3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7941,'0'17'2427,"0"0"-2293,0-7-820,0 5 0,5-15 206,1 0 0,0-2 480,-6-9 0,8-8 0,1-8 0</inkml:trace>
</inkml:ink>
</file>

<file path=ppt/ink/ink3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8:01.3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18 8058,'-7'10'-598,"5"5"2187,-6-5-561,16 7-516,1 0 0,3 1-140,-1-1 1,-7-6-153,2 1 0,2-6-109,-2 5 0,-1-5 137,-5 5 0,0-5-786,0 6 217,0-8 0,0 5-919,0-3 661,0-4 162,0 6 0,0-10 63,0-4 1,8 2 83,3-7 1,1-1-176,5-5 1,-3-1 83,9 1 0,2 0 288,-2 0 1,6 1 171,-6 5 1,2 1 727,-2 4-368,-4 4 1,6-5 350,-8 7 1,-5 0-92,-1 0 0,-7 2 225,2 3 83,-4-3-667,-2 14 1,6-13-666,-1 9 0,3-8-221,-2 2 1,3 1-546,9-1 1,9 0 321,7-6 1,8-2-393,10-4 1,8-2 1140,3-3 0,3-3 0,-3 9 0,-3 1 0,-8 10 0,-4 1 0,-8 5 1138,-7 3 1,-18-5 349,-4 7 0,-5-5 844,-12-1 1,3-5-1237,-9 5 1,1-5 58,-7 6 1,7-6-716,-1 5 0,1-7-220,-7 2 0,1-4-738,0-2 1,0 0 412,-1 0 1,-1-2-1557,-4-4 1,2-4-248,-8-7 1,6-8-3495,-6-4 5402,0-11 0,-5-4 0,-1-8 0</inkml:trace>
</inkml:ink>
</file>

<file path=ppt/ink/ink3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8:02.5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18 156 7886,'-2'-12'0,"-4"1"0,4 5 349,-4-5 0,4 5 246,2-6 542,0 8-690,0-11 1,0 11 8,0-7 1,2 7-132,4-2 0,-2 4-5,8 2 0,-1-2-158,6-4 0,3 5 80,3-5 0,-4 2-207,4-2 0,2 4 72,-2-3 0,2-3-221,-2 2 1,-4 0-112,4 6 1,-4 0-217,-1 0 1,-1 0 215,0 0 0,-5 2-111,-1 4 1,-7 4 221,2 7 0,2 2-25,-3 4 0,1 10 342,-6 7 1,-6 8-13,1-2 1,-9 4 107,3 2 0,-5-6-186,-1 0 1,0-1-113,-1 1 0,7-4-53,-1-7 1,9-7-515,-3 1-552,4-8 1,-4-1-149,0-9 393,1-7 0,5-10 873,0-11 0,0-20 0,0 1 0</inkml:trace>
</inkml:ink>
</file>

<file path=ppt/ink/ink3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8:02.7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52 7886,'0'-17'0,"0"0"821,0 7-478,0 3 1,8 7-52,4 0 1,9 1-47,2 5 0,0 4 21,-6 7 0,2 0-42,4 1 1,-3-1-24,3 0 0,-4 1-242,-2-1 1,1 6 82,-1 0 0,-6 0-793,1-6 1,-3 1 67,3-1-220,-4 0 0,-8 1 287,0-1 0,-8 0 615,-4 0 0,-11 1 0,-3-1 0</inkml:trace>
</inkml:ink>
</file>

<file path=ppt/ink/ink3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8:02.9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0 7886,'-17'0'-101,"5"0"-52,1 0 0,5 0 486,-6 0 1,7 2-61,-7 4 1,6 3 233,-5 9 0,7 7-90,-2 3 0,-2-1 102,3 2 1,-1 0-77,6 6 1,0-3-162,0-3 0,8 2-105,3-8 0,12 0-118,6-6 1,6-7-339,5-4 1,4-5 253,8-1 0,6-7-954,-1-5 1,7-13 492,-7-9 0,1-1-1451,-6-5 1744,0-4 1,-8 7-1,-2-5 1</inkml:trace>
</inkml:ink>
</file>

<file path=ppt/ink/ink3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8:03.4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27 225 7989,'-17'0'4067,"7"0"-3604,10 8-1255,10-6 598,7 5 0,1-7 121,-1 0 0,8 0 121,4 0 0,1 0-202,-1 0 1,4-7-233,-4-5 0,3-3-323,3-3 1,-8-1 264,-4-4 0,-6 4-326,-5-4 1,-4 4 769,-8 1 0,0 1 0,0 0 0,-10 5-222,-7 1 1,-3 7 221,-8-2 0,1 4 63,-2 2 1,4 0 232,8 0 1,-1 2 411,1 4 1,2 9-401,3 8 0,-1 8 169,7-2 1,-2 3-86,2 3 0,5 5-133,-5 1 1,4 5 109,2-6 0,0 1-147,0-7 1,6 1-72,-1-1 1,7-1-86,-6-4 0,7 2-198,-1-8 1,-3 0-88,3-6 0,-1-7-294,7-5 1,-7-3 168,1-2 1,-1 0-261,6 0 0,1-7 167,-1-5 1,-5-11 15,-1-6 1,-1-4-65,1-1 0,3-10 485,-9-8 0,9 0 0,-4-8 0</inkml:trace>
</inkml:ink>
</file>

<file path=ppt/ink/ink3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8:04.2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0 277 7989,'17'0'128,"1"0"62,-1 0 1,0 0 62,1 0 1,-1 0 395,0 0 0,1 0-273,-1 0 1,0 0-115,0 0 1,5-2-320,-5-4 0,10 4 82,-10-3 1,4-3-826,-4 2 1,-5 0 113,0 6-137,-1 0 0,-1 2 325,-5 4 0,-3 4 205,-2 7 1,-9 8 320,-9 4 1,-7 4-42,-9 1 1,-3-1 192,-3-4 1,4 3-135,-5-3 0,10-4 1229,3-2 1,12-9-507,-1-3 1,9-7 247,-3 2-818,7-4-545,-4-2 1,16 0 240,3 0 0,5 0-3,1 0 0,2-2-593,4-4 0,-3 4 259,3-4 1,2 4-226,-2 2 1,0 0 238,-6 0 0,-5 0 102,-1 0 371,-7 0-40,11 8 0,-13 2 40,4 7 1,-10-6 96,-2 1 359,-7-1 0,3 5-223,-7-5 1,5-1 765,1-4-569,7-4-381,-4 13 1,8-5-21,0 7 0,0 0-184,0 1 1,0-1 121,0 0 1,0 0-99,0 1 1,0-1 34,0 0 1,0 1 18,0-1 416,0 0-209,0 0 0,6-5-18,0 0-40,0-9-77,-6 5 0,0-16-203,0-3 0,7-12 89,5-6 1,-4-11-490,-3-6 1,3-4 216,-2-2 0,0-8-298,-6-3 0,0-5 320,0-1 1,0 0 290,0 0 1,0 13 55,0 4 1,0 12-105,0 0 1,-6 5 373,0 6 1,0 4-213,6 8 0,0 5 822,0 1-325,0 7-44,0-4-221,0 8-318,0 0 0,0 8 90,0 4 1,0 3-40,0 2 1,8 8 81,4 4 0,3 6 15,2 5 0,6 12 51,0 11 0,14 5-121,-3 1 0,7 6-264,-1 0 0,-3 1 137,3-1 0,2 6-326,-21-35 1,-1 0-1,18 47 275,-9-1 0,2-8-143,-8-15 0,0-7-371,-6-4 1,-5-7 206,-1-4 0,-7-11-310,2-7 722,-4-8 82,-2 4 0,0-15 0,0-3 0</inkml:trace>
</inkml:ink>
</file>

<file path=ppt/ink/ink3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8:04.4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277 1 7834,'-10'0'1191,"-3"2"-946,7 3 1,-7-3-47,1 4 0,-5 4-371,-6 1 0,-4 4-779,-8 3 951,1-1 0,-9 8 0,-1 2 0</inkml:trace>
</inkml:ink>
</file>

<file path=ppt/ink/ink3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8:04.5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7966,'8'-9'312,"1"-7"0,9 14 378,-1-3 0,-6 3-217,1 2 0,-6 0 12,5 0 1,-5 5-455,6 1 0,-7 8-546,7-3 0,-1 10 515,7 2 0,-1 16 0,0-3 0</inkml:trace>
</inkml:ink>
</file>

<file path=ppt/ink/ink3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8:05.1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52 7850,'17'0'0,"0"0"0,1 0 237,-1 0 1,0 2 6,1 4 724,-1 3-547,8 8 1,-6 8 2,4 4 0,-6-2-37,-5 2 0,3 0-716,-3 5 1,-5 1 239,-1 0 0,2-7-299,-2 1 1,-1-8 214,-5 2-1625,0-3 701,0-3 225,0-7 616,0-34 1,6-6 259,0-28 1,7 4 1,-1 2 1,3 6-110,3 0 1,1 8 466,4-3 0,6 7-204,11 5 0,-3 12 229,3 11 1,-4 4-145,-1 2 0,0 2-24,-1 4 1,-7 3-118,-4 9 1,-6 1 7,-5 4 0,1 2-124,-7 4 1,0 3 94,-6-3 1,-8 4-337,-3 1 1,-10 1 85,-2 0 1,-8-3-9,2-3 1,-4-4 194,-1-8 0,5-5 187,0-1 1,8-7 0,-2 2 0,4-6 227,1-6 0,3-5-132,3-12 0,5 2-30,7-8 1,2 2-385,3-2 1,5-2 153,7 8 1,3 0-493,3 6 1,-4 0 40,4-1 0,-2 3-152,2 3 1,-9 3-104,3 3-149,-4 4 812,5-6 0,-9 8 0,-9-7 0,-9-3 0</inkml:trace>
</inkml:ink>
</file>

<file path=ppt/ink/ink3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8:05.3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30 7850,'-8'-10'0,"6"2"563,-5 1-369,7 5 0,2 0 299,3 8 0,-1 7-102,8-1 0,-6 11 26,5 5 0,-7 5-125,2 2 0,-4-1-125,-2 1 1,0 5-80,0 1 0,0-1-172,0-6 1,2 1-1115,3 0 1,-3-8 667,4-4 1,-2-6 529,2-6 0,3-11 0,9-9 0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49:42.9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17 10386,'0'-9'3481,"0"1"-2442,0 8-614,0 8 0,6 1-158,0 9 1,0 1-118,-6 4 0,5-4-124,1 4 0,0 2-173,-6-2 1,0 0-399,0-5 0,2-1-892,4 0 0,-4-5 649,3-1 1,-1-5-1899,2 5 2686,-4-7 0,13-4 0,-5-9 0</inkml:trace>
</inkml:ink>
</file>

<file path=ppt/ink/ink3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8:05.5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17 7850,'7'-9'1387,"-5"1"-1319,14 8 0,-15 8 350,5 3 0,-4 5 320,-2 1 1,6 0 668,0 1-952,-1-1 1,-3 0-157,4 0 0,2-5-287,3 0 0,5-3-131,-5 3 1,5 1-311,1-7 0,2 0 136,4-6 0,-4 5 174,4 1 0,2 0-826,-1-6 1,-1 0 136,-6 0 0,0 0 1,0 0 1,-5 0 279,0 0 1,-9 8 526,3 3 0,-4 12 0,-2 4 0</inkml:trace>
</inkml:ink>
</file>

<file path=ppt/ink/ink3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8:05.8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260 0 7850,'15'27'-298,"-3"-4"0,3 2 465,-3-2 1,1 2 377,-1-2 1,-3-6-188,-3 1 1,-4-1-9,4-5 0,-4 3 359,-2 2 0,0 0-256,0 1 1,-2 1-173,-4 4 0,-4-4-272,-7 4 0,-6 2-283,0-2 0,-6 2-48,6-2 1,-6-5-380,6-1 0,-6-2 377,6-9 0,-2 0-149,2-6 1,4-2 85,-4-4 0,6-9 116,5-8 0,4 0 507,8 5 0,2-5-80,4 0 1,4 0 117,7 6 0,8 5-74,4 1 1,4 7 11,1-2 0,1 4-13,-1 2 0,-5 2 52,0 4 1,-8 4-12,2 7 0,-4 0-131,-1 1 1,-1 5-88,0 0 1,-5 5-466,-1-4 1,-7 6 442,2-1 0,3-4 0,1 0 0</inkml:trace>
</inkml:ink>
</file>

<file path=ppt/ink/ink3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8:05.98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226 0 7811,'0'18'0,"-8"1"1278,-3 4 0,-13-2-442,-4 8-836,-13 0 0,-11 13 0,-9 2 0</inkml:trace>
</inkml:ink>
</file>

<file path=ppt/ink/ink3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8:07.2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0 104 8081,'2'-12'261,"4"1"1,-2 5 429,7-5 0,1 1 64,5-2 0,0-1-259,1 7 0,7-1 59,4 1 1,3 4-184,3-4 0,-1 4-138,1 2 0,1 0-63,5 0 0,1 0-114,4 0 1,-4 2 46,-7 4 1,0-2-214,-1 7 0,-7 1-404,-4 5 0,-4 0 286,-1 1 0,-9 1-362,-3 4 1,-4-2 166,-2 8 0,-10-6 12,-7 6 1,-6 0 81,-6 5 1,-3-7 43,3-4 1,2-4-161,-2-1 1,8-9 77,-2-3 1,4-4-691,1-2 1056,1-8 0,0-9 0,-1-10 0</inkml:trace>
</inkml:ink>
</file>

<file path=ppt/ink/ink3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8:07.4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35 8033,'8'-10'1372,"-6"-5"-298,5 13-149,-7-6-577,0 8 0,-2 8 69,-3 4 0,1 5-64,-8 6 1,6 2 200,-5 4 0,1 3-411,-1-3 1,-3 4-129,9 2 0,-9-1-1014,3 1 1,3-1-57,2 1 1,4-1 1054,2 1 0,-7 0 0,-3-1 0</inkml:trace>
</inkml:ink>
</file>

<file path=ppt/ink/ink3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8:07.6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 7863,'-33'0'8,"5"0"1540,10 0-1020,11 0 1,7 2-417,0 4 0,1 3 241,5 9 0,12 7 277,10 3 0,5-1-214,2 2 1,13 0-18,4 5 0,11-1-367,0-4 1,7-4-145,4-8 0,3-1-730,4-5 1,4-3 220,-5-8 1,11-4-832,1-8 1079,0 1 0,-5-29 1,-1 3-1</inkml:trace>
</inkml:ink>
</file>

<file path=ppt/ink/ink3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8:08.3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53 7952,'0'-10'786,"0"0"-460,0 5-34,8 3 1,4-4 519,11 12 1,-4 3-280,4 9 0,-2 1-44,2 4 0,-9-2-136,3 8 1,-6 0-107,1 5 1,-4 1-267,-8-1 1,0 1-364,0 0 0,0-1-37,0 1 0,0-6-1255,0-1 1059,0-6 0,0-3-260,0-8 544,0-7 0,0-6 3,0-15 1,2-10-98,3-13 0,7-6 184,11-12 1,4 4 167,7-4 1,7 7-45,-1 4 1,8 7 166,-2 11 1,2 4 76,-2 8 1,2 7-121,-7 5 0,-9 3 519,-9 2 0,2 7-77,-1 5 1,-7 3 487,-6 3-509,1-1-328,-3 8 0,-1-6 2,-8 4 0,0 4-80,0 2 0,-13-2-242,-5 2 1,-10-3-10,-1 3 1,-6 2 66,-5-8 1,3 0 80,-3-6 0,3-7 158,3-4 1,7-4 207,4-2 0,4-2-273,1-4 1,9-9-22,3-8 0,4 0-45,2 5 55,0 1 1,8 0-136,3-1 0,5 9 86,1 3 0,0-2-146,1 3 0,-1-1-19,0 6 0,-5 0-10,-1 0 1,-5 0-123,6 0-281,-9 0 464,5 0 162,-8 0 0,-8 7 0,-1 3 0</inkml:trace>
</inkml:ink>
</file>

<file path=ppt/ink/ink3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8:08.5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7952,'8'-10'-660,"-4"2"1231,7 8 0,-5 0 4,5 0 1,-7 8 98,2 3 1,-4 5-93,-2 1 0,0 6 90,0 0 1,0 8-255,0-2 1,0 3-151,0 3 0,0 2-510,0 3 1,0-4 245,0 5 1,2-5-1082,4-1 0,3-8 155,9-4 0,-1-6-350,0-5 0,2-5 632,4-7 0,4-9 640,8-9 0,-8-7 0,6-25 0,-7-3 0</inkml:trace>
</inkml:ink>
</file>

<file path=ppt/ink/ink3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8:08.7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17 7952,'18'-9'779,"-7"1"193,1 8 1,-8 2 0,1 4-663,-3-4 0,0 11 1186,4-7-1011,-4 7 0,7-9 6,-3 8 1,-2-6-287,8 5 1,-7-7-182,7 2 0,-1 1-99,7-1 1,-1 2-344,0-2 0,2-4-714,5 3 0,-5-3 564,4-2 0,-4 0-822,-2 0 1,1 6-338,-1 0 616,-8 7 1111,-1 5 0,-16 8 0,-1 9 0</inkml:trace>
</inkml:ink>
</file>

<file path=ppt/ink/ink3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8:09.0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381 0 7952,'-10'20'0,"4"1"166,5 2-12,1 0 1,0-6 385,0 0-346,0 8 0,5-11 94,1 3 0,2-3 131,-2 3 0,-5 0-74,5 0 0,2 1 116,-2-1 0,-1 0-283,-5 1 1,0 5 70,0 0 1,-7 8-697,-5-3 0,-3-1 148,-2 2 0,-8 0-108,-4 5 1,-4-7 64,-2-4 1,1-5-311,-1-7 0,7 3 365,-1-9 1,6-1 275,-6-9 1,8-7 143,-2-11 0,11 2-108,6-8 1,4 2 65,2-2 1,14-1-151,3 6 1,12 1-46,0 6 1,5 2 37,7 3 0,-5 5-99,5 7 1,-5 0 244,-1 0 0,-8 7 283,-4 5 1,0 3 107,-6 2 0,4 1-201,-9-1 1,-3 6-369,3 0 1,-8 6 97,1-6 0,5 8 0,0-4 0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49:43.5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18 191 7198,'-10'-8'944,"3"6"-893,7-5 0,2 5 114,3-4 0,5 2-5,7-7 0,-3-1-86,3-5 0,-4-1-74,10 1 1,4 6 54,2-1 1,-2 1 39,2-7 0,2 7-8,9-1 0,-3 8-1,3-1 0,-2 3-88,3 2 1,-3 0 24,8 0 1,-5 0-114,5 0 1,-6 5 16,6 1 1,-6 8-225,7-3 1,-9 5 136,2 1 0,-3 0-66,-3 0 0,-5 1 244,0-1 1,-14 0-96,3 1 0,-7 7 211,1 3 1,-4-1 52,-8 2 0,-8 0 214,-4 6 1,-5 5-94,-6 0 1,2 1 92,-8-7 0,0 3-28,-5 3 0,-1-9 57,0 3 0,3-5-6,3 0 0,-4-4-149,4-8 0,-1-1-1,1-5 1,-4 3 2,4-9 1,3 1-29,-3-6 1,0-8-215,-6-3 0,1-14-212,-1-10 1,6-1-267,0-10 0,3 2 288,-3-3 0,4 1-19,7 12 41,9-5 12,1 12 0,8-5-821,0 3 0,0-2 26,0 8 1,8-6-225,3 6 0,11-2 402,1 2 738,7 4 0,-3-6 0,8 8 0</inkml:trace>
</inkml:ink>
</file>

<file path=ppt/ink/ink3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8:09.1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346 0 7809,'-4'19'835,"-7"4"1,-3 4 1134,-14 8 0,-1 5-2852,-6 1 1,1-3 180,-1-9 701,-7 3 0,-10 3 0,-10 9 0</inkml:trace>
</inkml:ink>
</file>

<file path=ppt/ink/ink3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8:09.7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0 174 7926,'0'-18'-20,"2"1"298,4 0 1,-4 5 264,3 1 1,3 5-146,-2-6 1,5 7 134,-5-7 0,8 6-245,-3-5 0,5 5-57,1-5 0,0 5-169,0-6 0,-5 8 95,0-1 1,-1 3-223,6 2 1,-5 0-49,-1 0-17,1 0 1,5 2 117,1 3 0,-9-1 86,-3 8 1,2 5 16,-3 6 0,7 10 119,-6 1 1,-1 11 413,-5 12 1,0-3-231,0 4 0,0 1 312,0-1 1,-5 5-319,-1-5 0,-6-6-296,7-6 0,-7-8-167,6 3 1,-5-7-342,5-5 0,-2 2 250,3-8 0,1-6-656,-8-5-386,8-8 1,-11 9 519,3-7 1,-3-8-671,-2-10 0,-1-5 97,1-6 1261,0-4 0,0-15 0,-1-2 0</inkml:trace>
</inkml:ink>
</file>

<file path=ppt/ink/ink3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8:10.4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7926,'27'2'0,"-4"4"0,2-4 434,-2 3 0,0 3 10,-6-2 1,1 1-53,-1-1 1,0-4-129,1 4 0,-7 4 0,1 1 1,-3-1-160,3 1 1,-5 3-157,-7 9 1,0-2 47,0 8 0,-2-1 113,-3 7 1,1 5-122,-8 1 0,-3 5 99,-2-6 0,-6 8 104,5-2 1,1-3-62,-6-3 0,6-5 150,5-7 1,-3 3-189,3-8 0,5 0-159,1-5 0,2-3-1004,-2-4 568,4-3-366,-5-8 0,16-2 263,9-4 1,1-3 26,10-8 1,5-6 138,6-1 1,1 1 77,-7 6 0,5 2 369,-5 3 0,3 5-126,-14 7 836,0 0 1,-8 7-463,-3 5 0,-4 3 862,-8 2 1,0 1-378,0-1 1,-8 2-172,-4 4 1,-5-2-240,-6 8 1,2-6-210,-8 6 0,0-6-144,-5 6 1,-1-2-288,1 2 1,-1-4-430,0-8 1,8-2 367,4-3 0,6-3-821,6-3 499,-5-4 1,16 6-100,0-8 0,10-8 443,13-3 0,-2 3 329,8 2 0,-8-2 212,2 3 1,-4-1 84,-1 6 1,-1 0 722,0 0 1,-5 0-6,-1 0 471,-7 0-60,4 0-787,-8 8 1,-8 1-275,-4 9 0,3-7-230,-3 1 0,7-9 495,-7 3 314,8 4-969,-3-8 1,7 7 79,0-3 0,1-2 64,5 7 0,-2-7-113,8 2 0,1 2-91,10-2 1,-2 5-22,8-5 0,0 0-152,5-6 0,1 5-142,0 1 0,-7 0-326,1-6 0,0 0-680,6 0 1,-8 0 681,-4 0 0,2 0 743,-2 0 0,0-8 0,-6-1 0</inkml:trace>
</inkml:ink>
</file>

<file path=ppt/ink/ink3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8:10.6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1 8648,'-9'0'2110,"1"0"0,8 2-1605,0 4 1,8-3-138,3 9 0,-1-2 470,1 1 0,1 4-538,5-3 0,-5 3-558,-1 3-249,1-1 1,3 0-699,-3 0 0,1-5 554,-7 0 0,7-9-458,-1 3 1,3-4-1170,3-2 2278,-1 0 0,8-15 0,2-5 0</inkml:trace>
</inkml:ink>
</file>

<file path=ppt/ink/ink3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8:11.1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468 0 7868,'11'0'1829,"1"0"-1364,-8 0 1,3 2-16,-7 4 1,-5 4 217,-1 7 1,-8 0-237,3 1 1,-5 5-254,-1 0 34,-8 7-469,-2-10 0,-3 12-453,-5-3 1,4 4 149,-9 1 1,-2 7-674,1-1 1,1 0 620,5-5 0,8-2 57,4-4 1,6 1 735,6-7 1,3 0-194,8-5 1,0-1 508,0 0 1,0-5 311,0-1-58,0-7 1,8 10-354,3-9 0,4 1-25,3-6 1,-1 0-84,0 0 0,6-6-233,0 1 0,8-9-530,-2 3 0,-2-3-139,2 3 260,-8-5 1,2 12 150,-12-7 240,5 7 0,-14-2-43,4 12 0,-5-2 225,-1 7 1,0-5 594,0 6-321,0-1-469,0 7 105,0-1 0,0-6-474,0 1 1,8-8 119,4 2 0,-3-3-40,3 3 1,-6-4-79,5 4 180,-7 3 1,4 1 84,-8 7 0,-8 6 240,-4 0 0,-11 8 492,-5-2 0,-11 4 56,-1 1 0,-1-1 356,7-4 1,1 1-462,4-6 1,6-1 5,12-6 1,-3-6 123,9 1-494,-1-8 0,8 9-86,3-7 0,5 0-150,7-6 0,8 0-306,4 0 0,11 0 303,7 0 0,-3-8-1104,2-3 1,-2-5 246,2-1 1,-4 5-86,-7 1 1,-2 1 31,-4-1 0,-4 1 905,-8 4 0,-8-3 0,-1-9 0</inkml:trace>
</inkml:ink>
</file>

<file path=ppt/ink/ink3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8:11.8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0 156 7855,'12'-15'144,"-1"3"1,1-3 296,5 4 0,0 3 240,1 2 0,-1 4-117,0 2 0,1 2 42,-1 4 0,-2 9 69,-3 8 1,1 6 266,-7-6 1,2 8-514,-3-2 1,-3 3-30,4 3 0,-4-6-947,-2 0 0,0-2 411,0 1 0,0-3-1899,0-7 1635,0-1 1,2-2-1463,4-3 1193,-4-5 1,7-16 167,-3-8 0,4-8 278,7-10 0,2-7 42,4-4 0,6-4 176,11-2 1,-1 2-76,7 4 1,0 3 57,6 9 1,-6 7-18,0 4 0,-6 11 713,7 7 1,-9 3-176,2 2 0,-5 2-22,-6 3 0,-4 5-275,-8 7 0,0 1-105,1-1 1,-9 6-271,-3 0 0,-6 8 99,-6-2 1,-5 3-182,-12 3 1,-4-1 118,-8 1 0,-5-2-644,-1-5 0,-5-3 442,6-7 0,2-3 369,9-3 1,-2-5 146,8-7 0,2-2 428,9-3 0,5-5 9,7-7 1,0-1-288,0 1 0,13 0-67,4 0 0,10-1-186,-4 1 0,8 0-247,-2-1 0,3 1-43,3 0 1,-2 5-476,-4 1 1,-4 1-582,-8-1-682,0-5 1953,-7 7 0,-3-9 0,-7 1 0</inkml:trace>
</inkml:ink>
</file>

<file path=ppt/ink/ink3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8:12.0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69 7855,'-15'-17'321,"3"0"1,5 5 1295,7 1-587,0 7-309,0-4 742,0 8-1007,0 0 1,0 8-198,0 3 1,0 7 38,0 5 1,0 4 92,0 7 1,0 9-297,0 3 0,0 4-150,0 2 1,-2-6-237,-4 0 0,4-2 268,-4 2 1,4-4-1578,2-7 0,0-2-1069,0-5 2669,0-3 0,8-15 0,2-2 0</inkml:trace>
</inkml:ink>
</file>

<file path=ppt/ink/ink3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8:12.3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0 11699,'-10'2'761,"4"4"1,4-2 401,2 7 0,-5 1-499,-1 5 1,0 6-316,6 0 1,0 0-245,0-6 1,0 1-133,0-1 0,6 0-600,0 1 1,7-7 497,-1 1 1,9-8-592,2 1 0,8-5 41,-3-5 0,3-3-165,-2-4 1,2-3 327,-8 3 1,0-1 33,-6 1 0,-5-1-260,-1 7 30,-7 0 712,4 6 0,-16 0 0,-2 0 0</inkml:trace>
</inkml:ink>
</file>

<file path=ppt/ink/ink3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8:12.6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465 1 7855,'-9'17'515,"3"0"0,4 1 64,2-1 0,8 0-178,3 1 1,5-7 227,1 1 0,0-1-156,1 7 1,-7-1 34,1 0 0,-9 0-130,3 1 0,-4-1 72,-2 0 1,-2 6-42,-4 0-723,-3 8 291,-16-4 1,-2 8-948,-8-1 1,-5-1 604,0-4 0,-6 3-964,5-3 1,-5-4 344,6-2 1,-6-5 208,5-7 1,7 2 331,5-7 1,8-8 442,-2-9 0,11-6 0,6-7 0,6 3 0,6-8 0,10 6 0,7-5 0,7 6 0,-3-3 0,0 16 407,-4 3 0,2 4-174,-2 2 1,6 0 575,-6 0 1,6 2 141,-6 4 1,6 5 206,-6 12 1,6-3-621,-6 3 0,6-4-56,-6-2 1,5 6-538,-5 0 0,14 6 87,-2-6 0,5 0-1453,0-5 1,3-3 1420,3-3 0,4 3 0,-6-6 0</inkml:trace>
</inkml:ink>
</file>

<file path=ppt/ink/ink3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8:12.8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381 0 11190,'-11'6'1457,"-1"0"1,1 7-1034,-7-1 1,-9 11-976,-7 6 1,-10 5 550,-14 7 0,-19 3 0,33-18 0,0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45:15.5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87 9188,'20'0'731,"3"0"1,4-6-454,7 0 1,8-5-1,5 5 1,4-6-340,7 7 0,-4-7 117,4 6 0,-5-5-423,-1 5 1,-2 0 222,-4 6 1,-5 0-1313,-13 0 73,5 0 1383,-14 0 0,6 0 0,-7 0 0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49:44.2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8033,'10'0'3826,"5"0"-3487,-5 7 0,1-5-49,1 4 0,-7-2-108,7 2 1,-6-5-144,5 5 0,-5 2-1871,6-2 1219,-9 7-1396,13-3 2009,-14 7 0,13 8 0,-5 2 0</inkml:trace>
</inkml:ink>
</file>

<file path=ppt/ink/ink3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8:13.7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225 35 7789,'0'-9'3285,"8"-7"-2516,2 14 996,-1-5-617,-1 7-713,-1 0 1,-5 2-5,4 3-370,-4 5 0,-4 9 0,-2 2-347,-1 2 1,-7 1 51,6-7 1,-7 6 251,1 0 1,5 0-2402,1-6 659,-4-7 162,8 5 1188,-5-13 1,7 4 174,0-12 0,7-1 19,5-5 1,3-3 12,3 3 1,-1 4 256,0 3 1,0 3-125,1 2 1,-7 2 683,1 3 0,-8 5-27,1 7 1,-3 8 179,-2 4 0,-2 4-482,-3 1 1,-5-5-104,-7 0 0,-3 0-63,-3 5 1,2-1-152,-8-4 1,3-2-478,-3-4 0,2-10 297,4 5 0,4-7 16,-5 1 1,11-3 248,2-3 664,-1-4-523,2 6 1,1-8 432,3 0-194,4 7-316,-6-5 0,10 8 35,4-4 12,-4-4 0,13 7-205,-3-3 0,-2-4-411,1 4-468,1-5 560,13-1 0,0 0-222,3 0 0,-3-1 94,-7-5 275,7 4 1,-6-6 1939,4 8-1410,-4 0 0,-4 2 1303,-3 4 1,-4-2-582,-8 7 0,5-5 321,1 6-1135,0-9 0,-6 7-303,0-4 1,2-4-386,4 3 1,-2-3-669,7-2 0,2-2-1320,11-3 1,4-7 1070,13-11 0,3-4 4,8-7 1,-2 5 846,-4 0 1,-4 8 588,-7-2 1,-8 9 116,-4 3 1,-10 7 758,-1-2 806,-9 4 2632,5 2-824,-8 0-2774,0 8 0,0-4-625,0 7 1,0-5-739,0 6-382,0-9 0,6 7 495,0-4 0,7-4-210,-1 4 1,-3-5-645,3-1 1,1-7 1291,10-5 0,-3-11 0,5-4 0</inkml:trace>
</inkml:ink>
</file>

<file path=ppt/ink/ink3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8:14.0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62 209 7777,'0'-18'1202,"0"1"0,5 0-538,1-1 1,2 7-716,-2-1 0,1 1 398,5-7 699,3 1-322,-5 0-260,7 0 1,-1 5-277,-5 1 1,-1 7-156,-5-2 353,-3 4 23,6 2-39,-8 0 333,0 0-670,0 8 0,0-4-96,0 7 1,0-5 83,0 5 1,0-5-134,0 6 1,0-1 50,0 6 1,0 1 68,0-1 1,0 2 117,0 4 1,-6 6-64,0 11 0,-7 5 153,2 7 1,-5 7-191,-1 5 0,0 10-46,-1 7 1,1 6-414,0 5 1,-1 0 222,10-40 1,-1 0 0,-6 42-148,8-42 1,2 0-1,5 48 193,5-49 0,2 1 0,0 3 0,1 0-389,1 0 0,-1-1 0,-2-3 0,-2-2-535,2 38 0,-4-8-996,-2-10 2084,0 0 0,-6 0 0,-4-4 0,-5-7 0,-6-8 0</inkml:trace>
</inkml:ink>
</file>

<file path=ppt/ink/ink3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8:14.3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18 7680,'-17'0'9830,"-1"-8"-10431,9 6-2073,1-5 328,8 7 2346,0 0 0,-8 7 0,-1 3 0</inkml:trace>
</inkml:ink>
</file>

<file path=ppt/ink/ink3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8:14.5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87 7680,'-17'0'3371,"8"0"1,1-2-3461,8-4 0,0 2-157,0-7 131,0-1 115,8 2 0,1-13 0,8 4 0</inkml:trace>
</inkml:ink>
</file>

<file path=ppt/ink/ink3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8:18.6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69 8176,'0'-9'-884,"0"1"364,0 8 3259,0 0-2637,8 0 1,-5 0 115,9 0 17,-8 0-196,11 0 70,-13 0 0,8 6 113,-5-1-80,-3 1 1,8 0 171,-4 0-179,-4 7 0,5-3 10,-7 7 1,6 0-55,0 1 0,0 5 30,-6 0 0,0 8-10,0-3 1,0 3 56,0-2 0,0 9 87,0-3 1,0 5-61,0 1 1,0-5 133,0 4 0,0 3-198,0-3 1,0 0 25,0-5 1,0-2-219,0-4 1,0 1 70,0-7 1,0 0-97,0-5 1,0-1-114,0 0-100,0 1 377,0-9 0,0 1 263,0-4 85,0-5-184,0 7 224,0-8-300,-8-8 1,6-1-257,-4-8 1,4-3-167,2-3 1,6 2-204,0-8 0,7-1 133,-1-11 1,5-3-125,6-8 1,-2 0 128,8 0 1,-6-1-39,6-5 1,-8 10 387,2-4 0,2 12-81,-2-1 0,6 5 436,-6 1 1,8 8-127,-2 4 0,-2 2 52,1-2 1,-1 10-118,2-5 0,-2 7-9,-4-1 0,-4-1-102,4 7 1,-3-2-172,-3 3 0,0 3-304,0-4 0,1 4-14,-1 2 1,0 0-180,1 0 1,-7 0-347,1 0-417,-1 0 353,7 0 29,-9 8 967,6 1 0,-13 16 0,6 2 0</inkml:trace>
</inkml:ink>
</file>

<file path=ppt/ink/ink3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8:18.9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87 8097,'8'-9'576,"-4"1"-303,7 8 1,1-6 571,5 1-506,0-1 1,7 6 196,-1 0 1,0-2-138,-6-4 0,6 4-290,0-4 0,6 5 51,-6 1 1,6-6-101,-6 0 1,6 0-242,-6 6 1,0-6-529,-6 1 0,0-1-524,1 6 1,-7 0 550,1 0 0,-8 2 682,1 4 0,-3 3 0,-2 9 0</inkml:trace>
</inkml:ink>
</file>

<file path=ppt/ink/ink3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8:19.1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53 8097,'-2'9'0,"-4"-3"884,4-4 1313,-6 6-1630,16-6 1,2 5-185,7-7 1,6 0-363,0 0 0,8-6 88,-2 1 1,5-7-576,7 6 1,-3-7 157,8 1 308,0 5 0,6-9 0,0 7 0</inkml:trace>
</inkml:ink>
</file>

<file path=ppt/ink/ink3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8:19.9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18 484 8068,'-10'0'-161,"3"0"660,7 0-379,7 0 1,3-1 27,7-5 0,1 2-35,-1-8 1,6 7-34,0-7 0,6 1-38,-6-7 0,6 1 6,-6 0 1,8-1-147,-3 1 1,3 0 47,-2 0 0,-2-1-189,-4 1 1,-4 0 40,4-1 1,-9 7-83,-3-1 1,-7 1 47,2-7 118,-4 1 1,-2 0 144,0 0 0,-2-1-86,-4 1 0,-2 5 184,-3 1 0,-5 1 30,5-1 0,-4-3 236,-3 9-271,1-9 0,0 6-8,-1-3 0,7 3 365,-1 8-198,1 0-187,-7 0 0,1 0-31,0 0 0,5 0 41,1 0 14,-1 8 1,-5 0-6,0 3 0,5 5-5,1-5 0,1 6-1,-1 6 1,-5-1 136,5 6 0,3 1-96,2 6 1,-2-1 224,3 1 0,-1 5 22,6 1 0,0-1 4,0-5 1,8-1-169,3 1 0,5-3-169,1-3 0,8-2 86,4-4 0,5-6-135,7 1 1,-3-3-662,8-9 1,0 5 375,6-5 1,6 0-1143,-1-6 0,9-8 1412,-3-3 0,12-12 0,4-4 0</inkml:trace>
</inkml:ink>
</file>

<file path=ppt/ink/ink3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8:20.6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7957,'0'-10'517,"0"3"1,2 7-47,4 0 1,3 0-11,9 0 0,-1 0-108,0 0 0,6 0-151,0 0 0,6 0-64,-6 0 0,6 0-112,-6 0 0,6 0-178,-6 0 1,6 0-443,-6 0 1,0 0 61,-6 0 1,1 0-1313,-1 0 1844,-7 7 0,5 3 0,-5 7 0</inkml:trace>
</inkml:ink>
</file>

<file path=ppt/ink/ink3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8:21.1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9277,'0'12'428,"0"-1"0,0 1-66,0 5 0,0 6 130,0 0 0,0 8-310,0-2 10,0-4 0,0 5-97,0-7 1,0 8-222,0-2 1,0-2 112,0 2 0,0-8-59,0 2 1,0-4-362,0-2 1,0-5-35,0 0 25,0-9 271,0 5 470,0-8-214,0 0 75,0-8 0,0 5-112,0-9 1,2 6 38,4-5 0,-4 5-178,4-6 0,1 7 94,-1-7 1,6 1-286,-7-7 1,9 1-11,-3 0 0,-1-1-10,2 1 0,1-2 64,10-4 1,-4 2-126,4-8 0,2 6 114,-2-6 0,6 6 37,-6-6 0,2 8 242,-2-2 1,-3 6-87,3 5 0,-4-1 482,-2 7 1,0 0-51,1 6 1,-1 0 160,0 0 0,-5 2-65,-1 4 0,-1 3 113,1 9 1,3 1-158,-8 4 1,5-4 12,-5 4 1,5 2-200,-5-2 0,2 2 22,-2-2 1,-4-3-423,3 3 1,3-4-235,-2-2 1,2 2-499,-3 4 1,3-3 380,4 3 1,3-4-866,-4-2 1374,5-7 0,9 5 0,2-5 0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49:44.5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35 8384,'-8'10'790,"6"-1"-906,-4-3-458,4-4 0,4 0 260,4-8 0,4-7 80,7 1 0,0 3 506,0-3 1,1 8-190,-1-1 1,0 3 386,1 2-292,-1 0 0,0 2-143,1 3 1,-7 5 64,1 7 0,-9 6 238,3 0 1,-4 2-48,-2-2 0,0-2 96,0 8 1,0-8-331,0 3 0,0-5 90,0-2 0,0 0-228,0 1 1,-2-7 205,-4 1-137,4-8 0,-5 5-353,7-3-452,0-4 425,0 5 1,0-8-735,0-5 1126,7-11 0,3-10 0,7-8 0</inkml:trace>
</inkml:ink>
</file>

<file path=ppt/ink/ink3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8:21.5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36 7866,'-10'0'-65,"3"0"1,7-2 404,0-4 1,7 4 166,5-4 1,3 2-126,3-1 0,-1 3 9,0-4 0,8 4-66,4 2 0,9 0-60,3 0 1,7 0-121,-2 0 0,4 0-90,2 0 1,0 0-53,-1 0 1,-4 0-247,-1 0 0,-10 0-638,-1 0 1,-3 2 14,-8 4-1119,-1-4 1985,-14 13 0,-1-5 0,-8 7 0</inkml:trace>
</inkml:ink>
</file>

<file path=ppt/ink/ink3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8:21.7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69 7866,'-7'-9'670,"5"-7"-352,-4 5 0,2 3-70,-2 2 259,4-3 42,-5 7-185,7-6 1,0 16 171,0 3 1,0 7-104,0 5 1,0 2 83,0 3 0,0 5-342,0-4 0,0 5-237,0 7 1,0-5-909,0 5 1,0-5 639,0-1 1,0-1-590,0 1 0,0-6 919,0 0 0,0-8 0,0 4 0</inkml:trace>
</inkml:ink>
</file>

<file path=ppt/ink/ink3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8:22.1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 7897,'11'0'905,"1"0"-689,-1 0 1,8 0 273,5 0 0,-3 5 475,7 1 0,-6 8-507,1-3 1,-4-1-199,-2 1 1,-5 1-384,-1 5 1,-7 2-56,2 4 1,-12 4-117,-5 8 1,-12-1 142,-6 1 1,-10 0-56,-1-1 1,-2 1 446,1-1 0,12-7-221,1-4 0,8-3 959,9-3 0,3 0-420,8 0 1,16-5 65,7-1 0,17-7-476,12 2 0,4-4-495,13-2 1,6-2-458,17-4 0,-2 2-3371,8-7 4174,-7-1 0,5-1 0,-4 0 0,6-1 0,-47 8 0,0 1 0</inkml:trace>
</inkml:ink>
</file>

<file path=ppt/ink/ink3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8:33.495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18 53 13538,'0'-12'-3108,"0"1"3842,-8 7 385,6-4-285,-5 8-371,7 0 1,2 0-14,3 0 46,5-8 0,7 6 421,1-3-243,-1 3 0,0 2 436,1 0-474,-1 0 0,0 0-56,0 0 1,-5 0-324,-1 0 0,-5 0-201,6 0 0,-6 0-349,5 0 1,-5 0 174,5 0 0,-5 0-661,6 0-769,-9 0 0,11 2 581,-8 3 1,-1-1-778,-5 8 1,-7-1 1729,-5 7 1,-19 14 0,-5 5 0</inkml:trace>
</inkml:ink>
</file>

<file path=ppt/ink/ink3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8:34.259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17 433 13983,'-1'-12'-1927,"-5"1"1303,4 7 1,-6-6 771,8 5 1,8 3 698,3-4 0,-1-2 39,1 3 1,1-7-577,5 6 0,3-5-494,3 5 1,-4 0 31,4 6 0,-4 0 50,-2 0 1,-1 2-191,-5 4 1,3 4 54,-9 7 0,7 6-258,-6 0 1,0 2 287,-6-2 0,0 2 157,0 4 0,-2 2-98,-4-8 0,4 5 198,-4-5 1,-2 6 84,3-6 1,-3 0 124,2-5 1,4-1-70,-3 0 20,3 1 1,2-7-370,0 1 0,2-9-4,3 3 0,-1-6 169,8-6 1,5-5-95,6-12 0,14-4-208,-3-8 0,12-7-62,0-4 0,6-6 215,6-6 1,3 5-152,9-5 1,-3-2 219,-4 3 1,3 1 264,-9 10 1,5 4-188,-10 7 0,1 8 165,-12 4 0,-1 6-130,-5 5 1,-7 5 30,1 7 0,-8 0-2,2 0 1,-3 2-37,-3 3 0,-5 5-141,-1 7 1,-7 1 268,2-1 1,-4 8-185,-2 4 0,0 1 0,0-1 1,-2 6 15,-4-1 0,0 3 18,-11 9 0,3 0 134,-9 6 1,4-6-47,2 0 0,0-5 64,-1 5 0,3-8 288,3 2-341,-3-3-27,13-10 0,-6-2 37,8-8 0,2 0-41,4 1 1,-2-1-4,7 0 1,9-7-52,8-4 1,5-2 3,2 1 1,5-3-251,0 4 0,7-10 95,-7-2 0,0-7-315,-5 1 0,-3-1 179,-3 1 1,-4-9-210,-7 4 1,-9-4 133,-3 4 0,-4-6-42,-2-1 0,0 1 253,0 6 0,-8 0 239,-3 0 1,-7 1 63,-5 5 1,4-3 469,-4 8 1,10-5 616,1 5 1,2-2 469,-1 3-921,3 3 1,8-14-368,0 5 1,14 1-155,3-1 0,18-7-100,-1-5 1,12 0-115,0 6 1,2 2 289,-1 3-1467,2-3 803,-4 13 0,-1-6-1140,-4 8 0,-3 0 654,-3 0 0,-1 0-206,-4 0 0,-4 8 57,-8 3 0,0 10-681,1 3 1612,-9-1 0,7 2 0,-7 1 0</inkml:trace>
</inkml:ink>
</file>

<file path=ppt/ink/ink3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8:34.40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8538,'17'0'2712,"-5"0"-2723,0 0 0,-7 0 45,7 0 0,-6 0-77,5 0 1,-7 2 142,2 3-100,3 5 0,-7 15 0,6 2 0</inkml:trace>
</inkml:ink>
</file>

<file path=ppt/ink/ink3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8:34.5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0 122 8449,'0'-24'7172,"0"1"-5861,0 8-1035,0 0 0,6 11-700,0-8 0,2 7 69,-3-7 1,5 8-1610,7-2 1964,1 4 0,7 2 0,2 0 0</inkml:trace>
</inkml:ink>
</file>

<file path=ppt/ink/ink3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9:35.8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1 432 8301,'0'-17'-399,"0"7"0,5 1 564,1 3-23,8 4 0,-10-6 296,7 8 124,1 0 0,5 0-220,0 0 1,0 0-6,1 0 1,-3 2-116,-3 4 0,3 2-37,-3 3 1,3 3-137,2-8 1,1 1 45,-1-1 1,0-4-87,0 4 0,6-4-40,1-2 0,-1 0-249,-6 0 0,0-2-191,0-4 1,-1 2 224,-5-7 1,3 5-69,-8-6 0,5 1 53,-5-7 1,0 1 199,-6 0 1,0 0-45,0-1 1,-6-5 2,0 0 1,-2 0 35,3 6 0,-3 5 189,-4 1 1,-1 5 55,7-6-124,-7 9 25,3-5 1,-1 8-95,-1 0 1,6 2 32,-5 4 1,7 3 17,-2 9 1,4 1-1,2 4 0,0 4 49,0 7 0,0 9 173,0 3 1,0 0-34,0 6 0,-5-4-94,-1 9 0,0 3 2,6-2 1,-6-1-16,0-5 0,1 0-113,5 0 0,-6-8 6,0-4 0,0-5-193,6-6 1,0-4-93,0-8-3,0 0 1,0-5-11,0-1 0,-1-7 133,-5 2 1,4-12-307,-4-5 1,4-10 119,2-2 0,0-8 36,0 2 0,0-9 145,0-3 0,0 3 80,0 9 1,0-2-138,0 8 378,0 0 214,0 6 0,-2 7-197,-4 4 0,-1 6 141,-5 6 1,-3 2 74,3 3 1,-3 11 171,-2-5 1,-1 4-220,1-4 0,2 1 504,3-1-692,4 0 1,3 0-271,-1 1 0,0-7-290,6 1 0,2-8 254,4 1 0,3-3-32,9-2 0,1-9 13,4-9 0,6-3-318,11-13 1,-1-5 105,7-13 1,0 1-59,6-1 0,0 0 311,0 0 0,-1 8 236,1 3 0,-2 13 104,-4 4 0,-3 7-120,-9 6 0,-1-3 187,-4 8-218,-4 1 1,-10 12 382,-3 5 1,-5 3-85,-7 3 0,0-1 54,0 0 0,-2 8-287,-3 4 1,-5 4-216,-7 1 1,-1 1-222,1-1 0,0 1 173,0 0 0,-1-7-48,1 1 0,0-8 29,-1 2 1,1-5-176,0-7 1,5-1 104,1-4 0,5-5 143,-6 5 0,9-17-7,-3-7 0,-2-5 15,2 0 1,2-2 98,10-4 0,4-1-86,7 7 0,0 0 227,1 5 1,5 7-29,0-1 0,0 8 114,-6-1 0,2 3-80,4 2 0,-3 0 140,3 0 0,-4 0-127,-2 0 1,2 0-15,5 0 0,-3 0-145,7 0 1,1 0 111,6 0 1,-1-2-314,1-4 0,5-4-35,1-7 1,7 0-59,-2 0 1,4-6 154,2-1 1,0-4-67,0 5 0,-1-2 148,1 2 1,-2 5-6,-4 1 0,2 0 35,-7 5 0,5-3-56,-6-3 1,1 7 148,-7-1 0,1 7-104,-1-7 1,-7 8 106,-4-1-211,-4-5-10,-1 8 113,-9-13 0,-1 11-8,-8-8 1,-2 6-145,-4-5 0,-5-1 77,-12-5 1,2 6 7,-8-1 0,2-5 91,-2-6 0,-4 0 151,5 5 0,-3 1-118,2 0 1,2 0 187,4-1 0,4 7-157,-4-1 0,6 6 157,5-5-113,-3 7 63,5-11-208,0 13-49,3-6-350,7 8 388,0 0 1,0 8 19,0 3 0,0 12 59,0 6 1,2 11-2,3 7 1,-3 10 180,4 7 0,-2 9-72,2 2 1,-4 7-82,3-1 1,-3-2-79,-2 1 0,2-1-132,4 2 1,-4-4 164,4-8 0,-4-6-211,-2 1 0,0-10 19,0-3 0,0-6-273,0-11 0,0-1 77,0-4 0,-8-6 128,-4-12 1,-5-3 301,-6-8 1,2-2 69,-8-4 1,0-11 364,-5-12 1,1-5-276,4-7 1,4-3 70,8-8 1,2 6 104,3 0 1,4 6 223,8-7 0,2 15-249,4-3 1,6 6-59,11 1 0,5-3-437,13 8 0,-3-6-8,8 6 0,0 0-26,6 6 0,0 1-190,0 5 0,0 3-496,0 8 1,0 0 233,0 0 599,-8 8 0,6 1 0,-6 9 0</inkml:trace>
</inkml:ink>
</file>

<file path=ppt/ink/ink3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9:35.9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18 8113,'-8'-9'4593,"6"1"-3638,-5 8-881,7 0-540,0 0 0,6 2-2651,-1 4 3117,9 3 0,-12 16 0,5 2 0</inkml:trace>
</inkml:ink>
</file>

<file path=ppt/ink/ink3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9:36.0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8113,'2'11'1256,"4"1"-1147,-4-1 1,11 1-139,-7-1 0,2-7-206,-2 2 235,3 4 0,16-1 0,2 8 0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49:45.2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0 537 7989,'18'0'996,"-3"2"-793,-4 3 0,-3 5 14,-8 7 0,0 2 122,0 4 1,0-1 134,0 6 1,2 1-346,4 6 0,-4-1 57,3 1 0,-1-2-381,2-4 0,-2 1-181,7-7 0,-1 0-473,2-5 0,3-3-169,-3-3 269,3-5 1,0-9 429,-3-3 0,1-5 319,-7-7 0,0-6 0,-6 0 0,0-8 0,0 2 0,0-4 0,0-1 0,0-3 0,0-3 0,0-6 0,0-12 0,7-1-66,5-5 1,3 5-23,3 7 0,5 6 123,0-1 0,8 9 5,-3-2 1,-1 11-23,2 6 0,-2-2-15,2 2 0,2 5 94,-8 7 0,5 5 15,-5-5 0,1 7 174,-7-2 1,0-2-117,0 3 1,1-1 130,-1 6 1,0-2-137,1-4 0,-1 4 148,0-4 0,0 5-32,1 1 1,-1 0-107,0 0 1,1 0-57,-1 0 1,-6 0 36,1 0 0,-1 0-107,7 0 1,-7 0 118,1 0-81,-1 0 1,5 1 63,-5 5-210,5-4 0,-13 12 31,9-9 1,-6 7 161,5-6-213,-7 7 0,4-9 76,-8 7 1,6-5 22,-1 6 1,1-6-49,-6 5 1,2-5-4,4 5 0,-4-5-5,3 6 14,-3-1 0,4 6 75,0 1 0,0-1-44,-6 0 1,5 3 120,1 3 0,6 4-82,-6 7 1,1 3 2,-1 3 1,-2 4 73,7 8 1,-7 2 184,2 3 0,2-1-154,-3 8 1,7 1 59,-6 10 1,-1-4-450,-5 4 0,6-17 121,0-7 1,0-3-132,-6 4 0,0-9 31,0-9 0,0-1 29,0-10 0,-2-2 8,-4-9 55,4 3 1,-13-13-45,3 4 0,3-6-110,-3-6 0,-1-11-267,-10-12 0,3-6 188,-3-5 0,-2-4-840,2-8 1193,-7 0 0,3 0 0,-8 0 0</inkml:trace>
</inkml:ink>
</file>

<file path=ppt/ink/ink3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9:21.6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35 122 8145,'0'-10'-953,"0"3"465,0-1 175,0 6 244,0-6 228,0 8-146,7 0-3,-5 0 0,6 0-110,-8-7 44,0 5 1,2-6-112,4 8 144,-4 0 232,5 0 113,-7 0 1296,0 0-1073,0-8 241,0 6-585,0-5 137,0 7 868,0 0-965,-7 0-108,5 7 0,-8 3 23,4 7 1,4-5 38,-3-1 1,-3 1-82,2 5 1,-2-5 77,3-1 1,3-5 79,-4 5-143,4 1 0,2 5 61,0 1-58,0-9-82,0 7 0,0-13 52,0 9-168,8-8 130,1 3-50,9-7 7,-1 0 0,0 0-7,0 0 1,-5-5-49,0-1 1,-7-8-16,7 3 1,-8 1 30,1-1 0,3-1 33,-2-5 0,0-2 206,-6-4 0,0 4-127,0-5 1,0 5-317,0 2-245,0 0 1,0-1-1651,0 1 1459,0 7 658,0 3 0,7 7 0,3 0 0</inkml:trace>
</inkml:ink>
</file>

<file path=ppt/ink/ink3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9:22.5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2177 8070,'0'-17'-111,"0"7"1,2 1-148,4 3 1,4 2 364,7-7 1,0 1 476,1-1 0,-1 1-335,0 4 1,2 2-190,5-7 1,0 5-223,5-6 1,4 3 30,-4-3 0,3-1-97,3 7 1,0-7 136,-1 1 0,1-3-89,-1-3 0,7 1 107,-1 0 1,8-6-41,-2 0 1,4-8 148,2 2 0,8-3-63,3-3 0,2-7 151,-1-4 1,9-4-251,-4-2 1,6 0 356,0 0 1,-6-6-104,0 1 1,0-1-26,-5 6 1,-3 0 9,3 0 0,-9 8-85,3 4 0,-4-2 29,-2 1 0,5 3 38,1 9 0,2-4-149,-3 5 0,3 1 27,3-2 0,3 6-57,-9-6 0,3 6 70,-3-6 0,-3 2-117,4-2 1,-4-3 115,-3 3 1,-6-2-18,-5 2 1,-3-3 113,-3 3 1,-5 2-103,0-2 1,-8 2 234,2-2 0,-6 4 294,-5 8 1,1 0-246,-7-1 0,2 1-36,-3 0 0,-3 5 219,4 1-328,-4 7 126,-2-4-654,0 8-72,0 0 0,-6 8 228,1 4 1,-1 3 116,6 2 1,0 2 97,0 4 1,0-1-7,0 6 1,0-6 54,0 1 1,2 2 284,3-2 0,3 0 132,4-6 1,5-2-144,0-3 0,1 1 109,5-7 0,2 6-37,-2-7 0,7 1-37,-1-6 0,-2-2-124,2-4 0,-6 1 0,6-13 1,-8 5-145,2-10 0,-4 2 79,-1-2 0,-7 2-27,1-8 1,-9 2 71,3-2 0,-4-4-152,-2 5 1,0-5-53,0-2 1,-6 1-123,1-1 0,-9 8 24,3 4 0,1 4-165,-2 2 1,-5 7-393,-6 4 0,-8 6-1710,3 6 2393,-13 11 0,-3 10 0,-8 8 0</inkml:trace>
</inkml:ink>
</file>

<file path=ppt/ink/ink3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9:24.0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53 8191,'17'-6'0,"0"0"0,-1-1-341,-5 1 0,10 4 197,-3-4 0,9 4 326,-4 2 1,7-6-143,-1 1 0,4-1-3,1 6 0,1 0 17,0 0 0,5 0-2,0 0 0,6 0 77,-5 0 1,5 0-59,-6 0 0,8 0-37,-2 0 0,4 2-43,2 4 0,0-4-7,0 3 1,0-1 20,0 2 1,5-4-99,1 4 0,0-3 91,-6 3 1,3-4-20,-3 4 1,10-4 128,-10-2 1,3 0-117,-3 0 1,-2 0 18,-4 0 0,4 0 0,-4 0 1,2 0 31,-2 0 0,4 0-38,-3 0 0,-5 0-1,-2 0 1,-1 6 3,1-1 1,-4 3-5,5-2 0,-3-2-107,3 7 0,-5-5 101,4 5 1,3-1-158,-3 2 0,6 1 82,-5-7 0,1 5 41,-2-5 0,-1 6 9,7-7 1,-8 7 0,2-6 0,-1 5 22,1-5 1,-3 2 16,3-3 0,-3-3 43,-3 4 0,1 2-64,-1-2 0,1 1 43,0-1 0,5-4-2,0 4 1,1 1-3,-7-1 0,-1 2-1,-4-2 0,7-5 4,-7 5 1,8 2 31,-9-2 1,-1-1 7,2-5 1,0 0 140,5 0 1,-5 0-94,0 0 1,-6 0 39,6 0 1,-6 0-77,6 0 0,-6 0 111,6 0 1,-8 0 153,2 0 15,-4 0-33,-2 0-46,1 0-246,-9-7 238,-1 5-1178,-8-6 491,0 8 1,-8 0-604,-3 0 1011,-5 0 0,-16 0 0,-5 0 0</inkml:trace>
</inkml:ink>
</file>

<file path=ppt/ink/ink3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9:24.7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156 206 8010,'0'-18'-417,"0"1"1,-6 6-159,0-1 0,-1 8 991,1-1 0,4 1 132,-4-2-446,-4 4-94,1-6 0,-7 10 28,5 4 1,-4-2 2,3 7 0,2-1 34,-1 2 1,5 9-54,-5-4 0,7 4 174,-2-4 0,4 6-55,2 0 1,0 1-46,0-7 0,0 0 4,0 0 0,8 1 14,3-1 1,10-5-45,3-1 0,6-7-6,-1 2 0,10 1-74,1-1 1,6-2 80,-6-10 0,6-1-143,-5-5 1,-1-3 83,-5 3 1,-1-5 31,1-6 0,-8 4 39,-4-5 0,-12 5 3,-5 2 1,-4-6-50,-2 0 0,0-8 9,0 2 0,-8 2-38,-3-1 0,-5 6 55,-1-1 1,0 4-220,0 2 1,1 5-472,5 1-9,-5 7 0,14-2 114,-3 12 524,3 4 0,9 15 0,3 1 0</inkml:trace>
</inkml:ink>
</file>

<file path=ppt/ink/ink3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9:25.5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2422 70 8086,'0'-17'-1123,"0"7"963,0-5 567,0 13-140,0-13-80,0 13-234,0-6 18,0 8 88,-8 0 0,4 6-62,-8-1 1,7 9 110,-7-3 1,6 5-43,-5 1 1,-1 8 77,-5 4 0,-8 4-94,-4 1 1,2 1-5,-1-1 1,-3 11 2,-10 6 0,3 3 8,-8 10 0,2-9-119,-2 3 1,-4 3-90,4 3 1,-3-3 231,3 3 0,-4-3-14,4 3 0,-4 3-4,-2-4 1,6 3-4,0-3 1,2 2 16,-2-7 1,-4 7-28,4-1 1,-4-3 5,-2 3 1,0 1-125,0 10 0,0-2 76,0 8 0,1-6-171,-1 5 0,-6-5 15,0 6 0,3-16 95,9-1 0,-4-5 56,4-7 1,1 2-52,-1-14 0,6 6 31,-6-5 1,5-1 24,-5-5 0,8 3-332,-2-3 0,3 3 110,2-9 1,9-4 29,2-2 0,5-4 51,2-2 0,0-5 171,-1 0 0,3-7-279,3 7 0,3-8 271,3 1 0,4-3 0,-6-2 0</inkml:trace>
</inkml:ink>
</file>

<file path=ppt/ink/ink3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9:25.8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379 87 8012,'-34'-2'0,"-1"-3"0,2 3 277,5-4 0,3 4-125,7 2 1,-5 2 102,0 4 0,0 9-151,6 8 1,0 2 64,-1-2 0,1 4-125,0 8 1,5-1 64,1 1 1,5 0-283,-6-1 1,9-5 98,-3 0 0,6-8 113,6 2-20,3-4 0,8-3 76,1-5 1,-1-3-22,0-8 0,3 0 166,3 0 0,-4-2-119,4-4 1,2-4 140,-2-7 0,0 0-268,-6 0 1,-1-6 107,-5-1 1,3-6-104,-9 1 0,1-4 38,-6-1 0,0 5-121,0 0 0,0 6-108,0-6 1,-6 8-308,1-2 0,-7 4-105,6 1 0,1 1 604,5 0 0,0-8 0,0-2 0</inkml:trace>
</inkml:ink>
</file>

<file path=ppt/ink/ink3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9:26.6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104 121 8123,'0'-9'-882,"0"-7"0,2 9 812,4-5 0,-2-1 422,7 7 0,-5-6 157,6 7-283,-1-1 1,1 4-118,-1-4 1,-5 4-14,5-3 0,-5-3 92,6 2-12,-8 0-223,11 6 117,-5 0 0,1 0-194,1 0 1,-7 0-18,7 0 1,-8 2-29,2 4 1,1 4 154,-1 7 0,0 0-24,-6 1 0,2 6 19,3 5 1,-3 4-2,4 2 1,-4 7 122,-2 4 0,0 10-58,0 1 1,-2 14 118,-4-1 1,4 10-350,-3 1 1,-5 5 301,-1 7 1,1-3-33,-2 8 1,7-2-30,-7 2 0,7-48 0,1 0-18,-8 42 1,4-1-17,8-11 1,0 3 92,0-8 1,6 5-54,0-5 1,0 2 36,-6-2 1,0-2-21,0 8 0,-2-6 9,-4 6 1,2-7-168,-7 7 1,-1-8 175,-5 2 0,7-4 71,4-2 1,-1-1 74,1-5 1,-6 2-110,7-7 0,-3 2 4,2-3 0,4-3-218,-4 4 1,-1 1 33,1-1 0,-7 0 24,1-7 1,2 1 25,-1 0 0,5-6-122,-5 0 0,1-7 417,-2 1 0,3-3-137,3-3 0,4-5-88,-4 0 1,5 0-87,1 5 0,0-5-278,0 0 0,0-6-46,0 6 1,1-8-138,5 2 1,-2-4-26,8-1 1,-7-7 497,7 1 0,-1-9 0,7 5 0</inkml:trace>
</inkml:ink>
</file>

<file path=ppt/ink/ink3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9:26.9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243 537 7864,'-25'-15'3664,"6"5"-2840,-4-7 1,3 7-2670,3 10 1360,7 0 1,-3 2 306,7 4 0,-5-2 486,5 7 0,-6 7 740,7 5 1,-9 5-485,3-5 0,-3 8-276,3-2 0,1 2-371,4-2 1,4 1 69,-3-7 1,3 6-42,2-6 0,7-2 39,5-9 0,3 1-302,3-7 1,1 2 70,4-2 0,2-4-79,4 3 0,3-12 209,-3-11 0,4-1 11,1-10 0,1-5-197,0-7 1,-3-7 82,-3 2 0,2-10-132,-8-1 1,0 5 47,-6 6 0,-7 7 104,-4-1 0,-5 4 87,-1 1 1,-7 2 193,-5 4 0,-3-1-555,-2 7 1,-6-8-68,-1 2 540,1-4 0,6-9 0,0-2 0</inkml:trace>
</inkml:ink>
</file>

<file path=ppt/ink/ink3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9:28.9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330 87 8208,'7'-10'-1041,"-5"2"309,6 8 811,0-7 43,-7 5 1,15-12 73,-5 9 323,-3-1-222,7-2-222,-5 6 1,2-11 30,-1 7-13,-7 0 14,11 6-19,-13 0-205,6 0 131,-8 0-1,0 0 7,0 8 0,0 3 147,0 12 1,-2-1-26,-4 6 0,2 3-30,-7 9 1,-1 5-65,-5 7 1,0 7 13,-1 5 1,-1 12-297,-4 11 1,4-1 275,-4 7 1,-2 1 6,2-2 0,0 0-2,5-5 1,1-1 77,0 1 0,0-3-76,-1-3 1,3-4-103,3-8 1,-1-6 28,7 1 1,-5-9 3,5 3 1,-6-10-76,7-2 1,-3-5 84,2 5 1,4-8-341,-4 2 0,-1-5 80,1-6 1,0-2-27,6-4 1,-2-6 295,-3 0 0,3 1 0,-6-9 0</inkml:trace>
</inkml:ink>
</file>

<file path=ppt/ink/ink3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9:29.3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35 138 8478,'-10'8'-622,"3"2"1074,7 7 0,-6 0-179,0 1 1,0-1 49,6 0 0,0 0 55,0 1-259,0 7 0,2-6-61,4 4 0,4-6 10,7-5 1,2 1 50,4-7 0,4 0-185,8-6 1,-1 0-190,1 0 0,0-2 112,-1-4 0,-5-3-85,0-9 1,-8-5 0,2 0 1,-4-8 89,-2 3 1,-7 1 90,-4-2 0,-4 0 2,-2-6 0,-4 7 84,-8-1 0,-1 8 232,-16-2 1,0 5-528,-5 7 0,-3 3-49,-3 8 304,3 0 0,-13 8 0,6 1 0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49:45.5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7890,'0'10'790,"0"-2"1,0-6-341,0 3-343,0-3-54,0 6 1,2-8 104,4 0 0,-2 0 190,7 0 0,-5 0-1094,6 0 547,-1 0 0,5-2-1055,-5-4 193,-3 4-352,-8-5 1413,0 7 0,0 0 0,0 0 0</inkml:trace>
</inkml:ink>
</file>

<file path=ppt/ink/ink3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9:39.2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1 7823,'-9'0'-1189,"1"0"814,0 0 395,6 0-10,-5 0 127,7 0 222,-8 0-358,6 0-1,-6 7 0,1 3 0,-3 7 0</inkml:trace>
</inkml:ink>
</file>

<file path=ppt/ink/ink3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9:39.8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1 156 7184,'0'-12'-436,"0"1"839,7 7-264,-5-11 1,12 11 44,-9-8-141,9 8 1,-10-3 38,7 7 1,-5-6-42,5 0 0,-5 0 5,6 6 1,-6-1 8,5-5-27,1 4 0,5-12-92,0 9 0,-5-1 120,-1 6-158,1-8 129,5 6-23,0-5 1,1 1 24,-1 0 0,-6 0 39,1 6-44,0 0 0,5 0 36,0 0 64,0 0 1,1 0-93,-1 0 0,-5 0 122,-1 0-145,1 0 0,5 2-8,0 4 1,-5-2 15,-1 7 1,-5 1-5,6 5 0,-7-1-22,7-5 1,-6 4-10,5-3 1,-7 3 51,2 3 0,-4-1-28,-2 0 1,5 1 83,1-1 0,0 0-71,-6 0 1,0 1 37,0-1 1,-2 0-31,-4 1 1,4-1-2,-3 0 1,-3-5-23,2-1 0,-7 1-7,1 5 0,3-5-29,-3-1 0,-1 1 45,-11 5 1,5 0-43,-4 1 0,-2-3 32,2-4 0,-2 5 72,2-5 1,4 3-40,-4-3 0,4 3 5,1-8 1,1 5 35,0-5 0,-1 0 128,1-6 1,6 0 217,-1 0-158,1 0-152,-7 0 1,3-8-62,3-4 1,5-3-4,7-2 0,0-8-129,0-4 1,7-8-292,5-9 1,5 0-4,6-11 1,-2 3-610,8 2 787,0 0 1,13 0-1,3 0 1</inkml:trace>
</inkml:ink>
</file>

<file path=ppt/ink/ink3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9:56.628"/>
    </inkml:context>
    <inkml:brush xml:id="br0">
      <inkml:brushProperty name="width" value="0.05714" units="cm"/>
      <inkml:brushProperty name="height" value="0.05714" units="cm"/>
      <inkml:brushProperty name="color" value="#E71224"/>
    </inkml:brush>
  </inkml:definitions>
  <inkml:trace contextRef="#ctx0" brushRef="#br0">1 191 13218,'9'-17'707,"7"5"-490,-5 1 0,-1 5-14,1-5-197,1 7 0,5-10 98,0 8 1,-5-5 44,-1 5 1,-5 0 338,6 6-349,-8-7 322,11 5-488,-13-6 377,6 8-380,-8 0 292,0 0-649,7 0 289,-5 0 1,12 2-3,-9 4-97,1-4 0,0 13 72,0-3 0,-1-3 79,-5 3 1,0-1 83,0 7 1,6-1-31,0 0 1,0 6 63,-6 0 1,0 2-9,0-2 0,0 2 25,0 4 1,0 4 72,0-4 1,0 3 23,0 3 0,0-1-40,0 1 0,0-6-65,0 0 0,-6-2 114,0 1 0,-1 5-56,1-4 0,4-4-40,-4-2 0,-2 2-9,3-2 0,-1 0 14,6-6 1,-6-5 68,0-1 155,1 1-293,5 5-78,0-7 0,0-1-62,0-3 254,0-4 352,0 6-218,0-8-309,0-8 1,0-2-300,0-7 1,0 0 118,0 0 1,0-1-24,0 1 0,1-6 21,5 0 1,-2-8-217,8 2 0,-1-3 123,6-3 0,-5 1-93,-1-1 0,1 0 369,5 1 1,1 5-59,-1 0 0,0 2 258,0-2 0,7-1-29,-1 7 1,0-2-33,-6 2 1,6 3 82,0-3 1,2 4 97,-2 2 1,-2-2-24,8-5 0,-6 5 48,6-4 1,-6 4-50,6 2 1,-8-1-78,2 1 1,-4 6 47,-1-1 0,-1 2-168,0-1 1,0-3-33,1 9 0,-7-1-81,1 6 1,-7 0-564,7 0 194,0 0-509,5 0 375,0 0 1,-5 0-204,-1 0 331,-7 0 0,6 0 103,-5 0 0,-3 2-1042,4 4-178,-4-4 819,-2 5 1,0 1-79,0 3 794,0-3 1,-8 15 0,-1-4 0</inkml:trace>
</inkml:ink>
</file>

<file path=ppt/ink/ink3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9:56.965"/>
    </inkml:context>
    <inkml:brush xml:id="br0">
      <inkml:brushProperty name="width" value="0.05714" units="cm"/>
      <inkml:brushProperty name="height" value="0.05714" units="cm"/>
      <inkml:brushProperty name="color" value="#E71224"/>
    </inkml:brush>
  </inkml:definitions>
  <inkml:trace contextRef="#ctx0" brushRef="#br0">0 87 9956,'0'-9'163,"0"-1"841,0 4-613,0 4 1,2-11-18,4 7 0,-2-1 150,7 1 0,3 4-164,9-4 1,-4 4-405,4 2 0,-2-6-188,2 1 0,-4-1-215,4 6 0,-3 0 82,-3 0 0,-2 2-1118,-3 4 155,3-5 313,-5 15 448,-1-7 1,-1 9 559,-8-1 0,-8 0 0,-1 1 1</inkml:trace>
</inkml:ink>
</file>

<file path=ppt/ink/ink3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9:57.152"/>
    </inkml:context>
    <inkml:brush xml:id="br0">
      <inkml:brushProperty name="width" value="0.05714" units="cm"/>
      <inkml:brushProperty name="height" value="0.05714" units="cm"/>
      <inkml:brushProperty name="color" value="#E71224"/>
    </inkml:brush>
  </inkml:definitions>
  <inkml:trace contextRef="#ctx0" brushRef="#br0">1 70 9378,'0'10'1030,"7"-3"-679,5-7 0,5-7 333,6-5 0,12 2-50,11-1 1,2 5-238,-2-5 1,10 1-569,-4-2 0,3 5 243,-3 7 1,-7 0-1228,-5 0 1,0 0 287,-5 0 1,1 0-193,-13 0 1,0 0 255,-5 0 790,-1 7 0,0-5 0,1 6 0</inkml:trace>
</inkml:ink>
</file>

<file path=ppt/ink/ink3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59:57.532"/>
    </inkml:context>
    <inkml:brush xml:id="br0">
      <inkml:brushProperty name="width" value="0.05714" units="cm"/>
      <inkml:brushProperty name="height" value="0.05714" units="cm"/>
      <inkml:brushProperty name="color" value="#E71224"/>
    </inkml:brush>
  </inkml:definitions>
  <inkml:trace contextRef="#ctx0" brushRef="#br0">0 174 9398,'8'-10'-1143,"-6"-5"788,3 3 1,3 3 582,-2-3-42,7 1 100,-3-7 33,0 1-135,5 0 1,-13 5 335,4 1-359,-5 7 1,-1-6 589,0 4-205,0 4-72,0-5-185,0 7 379,0 0-778,0 7 1,0 3 344,0 7 1,0 8-102,0 4 0,0 6 291,0 5 1,0 4-133,0 8 0,0-4-260,0 4 1,0-4-2,0 10 1,6 3-279,0 3 0,2-5-279,-3-1 1,5 3 517,7 3 1,1-5 0,-1 1-1</inkml:trace>
</inkml:ink>
</file>

<file path=ppt/ink/ink3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0:07.57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0 640 8196,'12'-8'-746,"-1"-3"587,1 3 0,5-5-143,0 7 252,1-8 1,1 5 0,2-9 494,2 1 0,2 0-354,-2 0 1,2-1-76,4 1 0,2 6-94,-8-1 1,2 0 118,-2-5 0,-4 0-58,4 0 1,-4-1 51,-2 1 0,1 0 40,-1-1 0,-5 7-3,-1-1 0,-7 1 88,2-6 0,1-1 15,-1 1 30,0 0 1,-6-1-151,0 1 1,0 0 133,0-1-186,0 1 1,0 0 193,0 0-295,0-1 114,0 1 67,0 0-92,0 7-21,-8-5 38,6 13 0,-7-6 52,3 8-59,4 0 56,-13 0 16,5 0 0,-7 0 77,-1 0 44,1 8 0,0 1-53,0 9 0,-1-1 173,1 0 0,0 6 21,-1 0 1,3 6-138,4-6 0,-3 6 278,8-6 0,1 6-60,5-6 1,0 6-181,0-6 0,7 6-133,5-6 0,5 2-205,6-2 1,-2-4-26,8 4 0,0-6-320,5-5 0,1 1-2,0-7 1,1 2 199,4-2 0,5-4-741,7 3 1,-1-5-43,1-5 1032,-7 3 0,12-21 0,-3 3 0</inkml:trace>
</inkml:ink>
</file>

<file path=ppt/ink/ink3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0:07.84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35 8092,'8'-10'-524,"2"3"1092,7 7 1,-6 0 205,1 0 0,-1 0-296,7 0 0,-1-6-96,0 0 1,1 0-95,-1 6 0,2 0-533,4 0 0,-4 0-107,4 0 1,-3 2-318,-3 4 1,0-4 344,0 4 0,-5 2-209,0-3 0,-7 3-899,7-2 1432,-8 3 0,3 9 0,-7-1 0</inkml:trace>
</inkml:ink>
</file>

<file path=ppt/ink/ink3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0:08.01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36 1 8282,'-12'0'-50,"0"0"50,9 0 0,-5 2 1464,8 3-649,0-3-162,8 6-337,1-8 0,10 0-75,5 0 1,2 0-136,9 0 1,5 0-716,1 0 1,5 0 397,-6 0 1,2 0 210,-1 0 0,-5 0 0,7 0 0</inkml:trace>
</inkml:ink>
</file>

<file path=ppt/ink/ink3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0:08.58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18 8302,'9'0'-245,"1"0"-618,-4 0 1244,-5 0 1481,7 0-1474,0 8 1,-6 1 13,4 9 0,-5-1-307,-1 0 32,0 0 1,0 3-269,0 3 228,0-4 0,0 6-210,0-8 0,0 1 72,0-1-528,0-8 219,0 7-9,0-14 23,0 13 106,8-13 150,-6 6 275,6-8-43,-8 0 0,5-8-97,1-4 0,2 3-262,-2-3 1,1 1 148,5-6 1,3-1-106,-3 1 0,3 3-7,2-3 0,1 4-123,-1-10 0,0 3 158,1 3 1,-1 6 126,0-1 0,1 3 396,-1-3 0,-6-1-210,1 7 1,-6 0 406,5 6 0,-5-6 178,5 0-22,-7 1-317,12 5 0,-12 0 255,7 0-405,-7 7 1,9 3 312,-7 7-508,0 1 0,0-1 94,-1 0 0,7 0-154,-6 1 0,1-1 80,-1 0 1,-2 1-656,8-1 1,-1-2-43,6-3 1,-5 3-315,-1-3 0,3-3 187,9 3 0,-4-8 735,4 1 0,4-3 0,0-2 0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49:45.7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10705,'0'17'1447,"0"0"-1575,0 0 0,0 1-452,0-1 0,6 0 350,-1 1 1,1-7-196,-6 1 0,0 5 219,0 6 206,0 8 0,-7-12 0,-3 6 0</inkml:trace>
</inkml:ink>
</file>

<file path=ppt/ink/ink3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0:08.81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18 8285,'12'-2'-598,"-1"-3"0,-5 3 989,6-4 618,-1 4 0,6 2-568,1 0 0,-1 0-200,0 0 1,1 0-208,-1 0 0,0 0 75,0 0 0,1 2-286,-1 4 0,0-4-186,1 3 1,-1-3-236,0-2 0,1 6 97,-1 0 1,-6 0 500,1-6 0,-1 7 0,7 3 0</inkml:trace>
</inkml:ink>
</file>

<file path=ppt/ink/ink3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0:09.16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0 14590,'5'12'810,"1"-1"0,0 6-343,-6 7 1,0 6-335,0-1 1,6 6-476,-1 5 1,1 4-660,-6 8 1,0 8 1000,0 3 0,0 4 0,0 2 0</inkml:trace>
</inkml:ink>
</file>

<file path=ppt/ink/ink3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0:14.476"/>
    </inkml:context>
    <inkml:brush xml:id="br0">
      <inkml:brushProperty name="width" value="0.05714" units="cm"/>
      <inkml:brushProperty name="height" value="0.05714" units="cm"/>
      <inkml:brushProperty name="color" value="#E71224"/>
    </inkml:brush>
  </inkml:definitions>
  <inkml:trace contextRef="#ctx0" brushRef="#br0">0 139 9430,'0'-10'-30,"0"-5"168,0 5 1,0-1 59,0-1 1,2 8-121,4-1-50,-4-5 1,13 8 101,-3-4 0,3 4 9,2 2 1,-3-5-22,3-1 1,-9 0 37,9 6 0,-3 0 84,3 0 0,0 0-94,0 0 0,1-6-187,-1 1 1,2-1 25,4 6 0,-4 0-149,5 0 0,1 0 42,-2 0 1,2-2-187,-2-4 1,-4 4-10,4-4 1,-4 5-200,-2 1 49,1 0 0,-3 1-310,-3 5 347,3-4 1,-13 14 62,4-5 0,-4 4 144,-2 3 1,-6-7 222,0 1 0,-7-1 0,3 7 0,-7-1 0</inkml:trace>
</inkml:ink>
</file>

<file path=ppt/ink/ink3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0:14.74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17 53 8463,'-9'0'834,"1"0"-728,8-8 0,2 6 184,4-4 0,3-1-157,9 1 1,5 0 116,0 6 0,7 0-100,-1 0 0,4 0 48,2 0 1,5 0-21,0 0 0,6 0-61,-5 0 0,-1-2-55,-5-4 0,5 4-527,0-3 1,-5 3 267,-6 2 1,-2 0-1679,1 0 1032,-3 0 843,-7 0 0,-9 7 0,-1 3 0</inkml:trace>
</inkml:ink>
</file>

<file path=ppt/ink/ink3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0:15.11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18 104 8297,'-8'-17'208,"6"0"69,-6-1 1,8 7 200,0-1-403,0 8 0,2-5 118,4 3 0,-2 4 162,8-4 0,-1 4-403,6 2 0,3 0 133,3 0 0,-2 8-141,8 4 170,-8-5-29,11 16 1,-5-9-124,8 15 0,-1-6 109,1 5 0,0 7-8,-1 5 0,1 1-5,-1-7 0,-5 1 21,0 0 1,0-1-41,5 1 0,1-1 39,0 1 1,-7-6-8,1 0 0,-8-3-118,2 3 1,-5 2-188,-7-8 0,-3 8 119,-8-2 1,0-2-97,0 1 0,-15 3 76,-8 9 1,-8-9-122,-4 4 0,-7-4 92,-4 3 1,4-7 46,1-4 0,5-4-441,1-1 1,2-3 557,5-4 0,-5 5 0,6-7 0</inkml:trace>
</inkml:ink>
</file>

<file path=ppt/ink/ink3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0:15.68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18 346 8407,'-9'0'316,"1"0"0,10 0 68,4 0 0,-3 0 298,9 0 1,-6 0-396,5 0 1,3 0-185,9 0 0,-2 0 3,8 0 0,-6 0-285,6 0 0,-1-8-314,7-3 1,-2 1 320,-5-1 1,5-1-188,-4-5 0,-4 0 52,-2-1 1,-4 7-280,-2-1 0,-5-5 178,0-6 0,-9 0 5,3 6 0,-4-3 291,-2-3 0,-6 4 262,1-4 1,-9 6 47,3 5 1,-5-1-113,-1 7 0,0 0 493,-1 6 0,1 0-244,0 0 1,-1 0-16,1 0 1,0 2-23,0 4 1,-1 4-98,1 7 1,5 2 22,1 4 1,5-2 65,-5 8 0,7 0 80,-2 6 1,4-7-135,2 1 1,8-2 288,3 2 0,1 2-205,5-8 0,-2 6-378,14-6 0,0 5-217,6-5 1,7 1-599,4-7 1,2 0 132,-2 0 0,4-1 740,-4-5 0,12 5 0,3-7 0</inkml:trace>
</inkml:ink>
</file>

<file path=ppt/ink/ink3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0:15.98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18 18 8344,'-10'0'292,"2"0"850,8 0-555,0 0 1,8 0-249,3 0 0,5 0 145,1 0 0,2 0-56,4 0 0,4 0-412,8 0 1,-1-6-238,1 0 1,-2 0-276,-4 6 1,1 0 151,-7 0 0,6 6-625,-6 0 969,0 7 0,-5-11 0,-1 6 0</inkml:trace>
</inkml:ink>
</file>

<file path=ppt/ink/ink3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0:16.63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18 0 10870,'0'17'506,"0"1"0,0-1-287,0 0 0,0 1-116,0-1 0,0 0 51,0 0 1,0 3-231,0 3 1,0-4-80,0 4 1,0-4 94,0-2 1,0 1-37,0-1 1,-6 0 15,0 1 0,0-7-37,6 1-7,0-8-269,0 11 315,0-13 1,0 6 460,0-8-772,0 0 298,0-8 1,0 4-364,0-8 262,0 1 1,0-6-105,0-1 0,6 1 62,0 0 1,7-1-93,-1 1 1,3 6 191,2-1 0,-1 1-56,-5-7 1,5 1 253,-5 0 0,5-1-60,1 1 1,0 0 18,1 0 0,-1 5 146,0 0 65,0 1 1,1-6 201,-1-1 341,0 9-374,1 1 1,-1 8 174,0 0-303,-7 0 0,3 2-58,-7 4 0,6 3 154,-7 9 1,1-1 169,-6 0-103,0 1-147,0 7 0,0-4-72,0 7 1,0-6 32,0 1 1,0 2-513,0-2 1,0 2 220,0-2 0,0-4-285,0 4 0,8-4-277,3-1 0,-1-1-581,1 0 1,7 0 301,5 1 880,7-1 0,-3-7 0,8-3 0</inkml:trace>
</inkml:ink>
</file>

<file path=ppt/ink/ink3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0:16.88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17 8200,'0'-9'1514,"0"1"-694,0 8-250,8 0 0,1 0-264,9 0 1,-1 0-51,0 0 1,6 0-168,0 0 0,2 0-39,-2 0 0,-3 0-154,3 0 0,-4 0-124,-2 0 1,0 0-565,1 0 1,-3 2-548,-3 4-719,3-4 2058,-13 5 0,13 1 0,-5 2 0</inkml:trace>
</inkml:ink>
</file>

<file path=ppt/ink/ink3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0:17.09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52 35 8740,'0'-9'3380,"0"-7"-2037,0 14-523,0-5-277,0 7-481,0 0 1,0 7 145,0 5 0,0 9-554,0 2 1,-6 8-219,1-2 0,-7 1-586,6-1 0,-1 4 339,1-4 0,4-2-447,-4 1 1,4-6 1257,2 1 0,0-4 0,0-2 0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49:46.0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7890,'0'12'0,"0"-1"209,0-7 526,0 4-635,0-8 1,2 0-150,4 0 0,3 0-245,9 0 0,-7 0 215,1 0 0,-1 0-281,7 0 1,-1 0 171,0 0 0,-5 0 7,-1 0 0,-7 7 42,2 5 1,-4-3 22,-2 3 1,0 1 178,0 10 1,-6-3 255,0 3 1,-7-2 292,1 2 1,4-4-251,3 4 0,-3 2 239,2-2 0,1 0-176,5-5 1,1-1-129,5 0 0,4-5-161,7-1 1,0-7-187,1 2 1,1-4 28,4-2 1,-4 0-210,4 0 1,-4-6-174,-1 0 1,-1-7-35,0 1 487,-7-3 1,-2-2 17,-8-1 0,0 1 147,0 0 0,-8 5 11,-4 1 1,-9 1 252,-2-2 1,0-1-168,6 7 1,0-1 77,-1 1 0,7 4-848,-1-4 0,6 4 139,-5 2-1200,7 0 1519,-4 0 0,16 0 0,2 0 0</inkml:trace>
</inkml:ink>
</file>

<file path=ppt/ink/ink3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0:17.47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 8134,'17'0'710,"8"0"0,-6 0-293,4 0 1,-3 0-142,-3 0 1,0 0-53,1 0 1,-7 1 41,1 5 1,-7 4-232,7 7 0,-8 0 91,2 1 0,-5 5-243,-1 0 1,-1 8-143,-5-3 0,-10 5-162,-7 2 1,0-3 251,6-3 0,0 2-88,-1-8 0,1 0 9,0-6 403,7 1 820,3-1-738,7 0 0,1-7 616,5-4 0,4-5-361,7-1 1,2 0-199,4 0 1,-1-5-202,6-1 1,1-6-297,6 7 1,-6-3 398,-1 2-196,1 4 0,14-13 0,1 5 0</inkml:trace>
</inkml:ink>
</file>

<file path=ppt/ink/ink3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0:17.72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70 8412,'2'-15'1641,"4"3"1,3 3-974,9 3 1,-1 4-26,0-4 1,0-2 59,1 3 1,-1-1-168,0 6 0,6 0-576,0 0 0,1 0-37,-7 0 0,6 2-25,0 4 1,0-3-78,-6 9 0,1-6-607,-1 5 0,-2-5-552,-3 6 0,3-7 561,-3 7 1,-3-6-354,3 5 0,-8-5 18,1 5 1112,-3 1 0,-2 5 0,0 1 0</inkml:trace>
</inkml:ink>
</file>

<file path=ppt/ink/ink3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0:17.93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52 1 8344,'-17'0'1579,"-1"7"-773,9-5-362,1 6 0,10-8 523,4 0 1,3 6-347,9-1 0,7 1-98,4-6 1,3 0-251,3 0 1,-1 0-66,1 0 1,0-2-269,-1-3 1,7 3-383,-1-4 1,-6 4-1374,-5 2 1,0 0 208,6 0 1606,-8 0 0,5 0 0,-5 0 0</inkml:trace>
</inkml:ink>
</file>

<file path=ppt/ink/ink3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0:18.20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1 102 8429,'9'-8'821,"6"-1"0,-5-6-301,7 3 1,1-1-235,-1 7 1,-5-6 722,-1 6-12,1 1 105,-3-3-890,7 6 0,-15-4-231,5 12 0,-4 4 412,-2 7 1,0 2-69,0 4 1,-8 6 166,-3 11 0,-4 3-137,-3 3 0,1 10-439,0-5 0,5 11-697,1-4 0,1 7-907,-2-2 0,-1 3 1688,7-3 0,1 4 0,5-5 0</inkml:trace>
</inkml:ink>
</file>

<file path=ppt/ink/ink3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0:20.119"/>
    </inkml:context>
    <inkml:brush xml:id="br0">
      <inkml:brushProperty name="width" value="0.05714" units="cm"/>
      <inkml:brushProperty name="height" value="0.05714" units="cm"/>
      <inkml:brushProperty name="color" value="#E71224"/>
    </inkml:brush>
  </inkml:definitions>
  <inkml:trace contextRef="#ctx0" brushRef="#br0">0 173 13009,'15'-2'186,"-3"-4"1,-2 3-199,-5-9 1,-1 6 1035,8-5-405,-1-1 1,7-5-169,-1 0 0,0 5-64,0 1 0,7 1-142,-1-2 0,2-1 91,-2 7 1,4-5-264,7 5 0,1 0 23,-1 6 1,-5 0-186,0 0 0,-2 2-301,2 4 1,-4 4 26,-8 7 1,0 0-256,0 0 0,-5 3 126,0 3 0,-9-4 139,3 4 1,-2 2 26,2-2 1,-4 6 89,3-6 1,-1 2-52,2-2 0,-4-4 83,4 4 0,1-4 25,-1-1 1,2 1 155,-2 4 1,-4-4 90,3 4 1,-3-4-36,-2-1 0,0-1-4,0 0 0,0 1 38,0-1 0,0 0 35,0 0 0,0 8-20,0 4 1,-2-2 113,-3 2 0,-3-6 35,-4 6 0,3 0-105,3 5 1,4-5 7,-4 0 0,4 0-106,2 5 1,0 1 104,0 0 0,0-5-29,0 5 0,0-4 11,0 9 1,0-4-39,0-1 1,0 2-49,0 3 0,0-2 69,0 8 0,0-5-37,0 5 1,0-2 43,0 2 1,0 4-7,0-4 1,0 2-170,0-2 0,2 2 50,4-7 0,4 5-75,7-6 0,-6 1 25,1-7 0,0 7-33,5-1 1,6 0-147,0-5 1,0-1 102,-6 1 1,1 0-124,-1-1 1,2 1 37,4-1 1,-2-5-111,8 0 0,0-8 188,6 2 0,1-4-159,4-1 1,3-3 87,3-3 0,4-5-106,-4-7 0,-4 6 12,-2 0 1,-3 0 201,-2-6 0,-7 0 159,1 0 1,-10-2-21,-1-4 280,-1 4-198,-7-6 0,-1 6 440,-3-3-312,-4 3 188,-2-6-360,0 8-566,0 0 663,-8 8 0,1 1-64,-5 9 1,-3-1-19,3 0 1,2-5 22,-1-1 1,1 3-37,-1 9 1,-3-4-41,9 4 0,-1 2 57,6-2 0,0 8-141,0-2 1,0-2 35,0 1 0,0 3-4,0 9 0,8-3-2,3 3 0,-1-1-10,1 1 0,-5-2 71,5 9 1,1-7 123,5 6 1,-5 2-50,-1 10 1,-5 3 39,6 8 0,-3-5-159,3-1 0,3 3 84,-3 8 1,3-2-281,2 3 0,-1-4 175,-5-2 1,3 0-143,-9 0 0,3-5 157,-2-1 1,-4 2-38,4 10 1,-4-9 79,-2 3 1,0-4-11,0 4 1,-6 0-75,0 1 0,-7-1 57,1 0 0,2 0 125,-1 0 0,-3-5-26,-9-1 0,4-1 151,-4 1 1,4-9-25,2-8 1,-1-6 290,1 6 0,-2-7-199,-4 1 1,-2 2 75,-4-1 1,-4 1 306,4-2 1,3-3-73,-3 3 0,6-1-298,-6 1 1,2-2-85,-2 9 0,4-11-176,8-1 1,0-7 250,-1-4 0,1-3 136,0 7 1,-1-8-417,1-3 0,6 0-336,-1-5 0,6-5-1110,-5-1 1,5 2-34,-6-2-2049,9-1 3490,-13-5 0,7-7 0,-9-3 0</inkml:trace>
</inkml:ink>
</file>

<file path=ppt/ink/ink3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0:21.44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18 295 8215,'0'-25'0,"0"-4"467,0 4 1,0 0 180,0 8 0,0-1 605,0 1 1,7 0-825,5 0 1,11-1-255,6 1 0,-2 2-165,2 3 1,-1-3 120,7 3 0,0 5-533,-1 1 1,-5 4 255,0 2 1,-8 0-193,2 0 1,-4 2 144,-1 4 0,-9 3 84,-3 8 0,-4 3 247,-2 3 1,0 2 340,0 3 0,-8 7-175,-3 0 0,1-3 39,-2 3 0,7-2 24,-7-10 0,8 5 8,-1-4 1,3-1-366,2-6 0,7-2-121,5-3 0,5 1-131,6-7 1,-2 0 46,8-6 0,0 0-155,6 0 1,5-2 85,0-4 0,-1-4-21,-10-7 1,1 0-314,-7 0 1,0-1-210,-5 1-373,-1 0 34,-7-1 601,-3 1 1,-22 9 127,-8 8 1,-10 16-75,-7 13 1,-4-2 490,-8 1 0,0 1 0,0 6 0,0-1 0,0 1 0,6-6 0,0 0 0,8-8 120,-3 2 1,7-10 238,5-1 0,-2-1 533,8 7 1,0-7-348,6 1 0,-1-1 218,1 6 0,6 1 388,-1-1 0,8 0-515,-2 1 0,4-1 225,2 0 1,2 2-313,4 4 1,6-3 5,11 3 0,4-6-264,7-5 0,14 1-272,4-7 0,6 5 24,-1-5 0,11 0-182,7-6 1,5-6-1666,-5 0 1,0-7 196,-6 1 1271,16-3 1,-4-10 0,13-2 0</inkml:trace>
</inkml:ink>
</file>

<file path=ppt/ink/ink3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0:22.01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208 156 8082,'-6'-23'0,"1"0"316,-1 0 1,8 11 380,4 1 0,5-1-372,12-5 0,-2 5 136,8 1 1,-6 7-271,6-2 1,-2 4-238,2 2 0,-2 2-398,-4 4 0,-4 4 213,4 7 0,-10 2 20,-1 4 1,-8-2 198,2 8 1,-6-2-9,-6 2 1,-4 4 103,-7-5 0,-8 7 382,-4 5 0,-6-3-85,-5 3 1,2 2-58,-8-1 1,1 5-382,-1-6 1,4 6 161,7-5 0,3-3-422,3-9 1,10-4-312,7-8 1,8 1-1969,-1-1 2596,3-8 0,17-9 0,4-9 0</inkml:trace>
</inkml:ink>
</file>

<file path=ppt/ink/ink3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0:22.27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35 330 8311,'10'7'2169,"-4"3"-1451,-12 7 1,-2 0 163,-3 1 0,-3-1 961,9 0-1308,-1 1 1,6-1-183,0 0 0,8-5-104,3-1 1,4-7-378,3 2 0,7-4-145,4-2 1,1-8-164,-1-3 0,4-5 4,-4-1 1,-4-6-646,-2 0 0,-10-2 291,-1 2 1,-9-2 269,3-4 0,-10-4 259,-1 4 0,-15 3 7,3-3 1,-6 8 479,0-3 0,2 7-61,-8 6 1,8-3 161,-2 8 1,6-1-463,5 1-464,-3 4-32,13-6 0,4 6 280,15-3 0,10-5 347,13-7 0,4-8 0,8-2 0</inkml:trace>
</inkml:ink>
</file>

<file path=ppt/ink/ink3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0:23.13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398 86 8082,'10'-18'658,"-2"1"1,-16 2 208,-4 3 0,-3 2 538,-2 5 1,-1 3-704,1-4 0,-6 6 28,0 6 0,0-2-458,6 7 1,-1 3-38,1 9 0,2-4-410,3 4 1,5 2 189,7-2 1,1 0-988,5-6 0,12-1 155,10-5 1,5 3-363,2-9 1,-1 1 514,1-6 0,5 0 32,0 0 1,-5 0 242,-6 0 1,-8 0 115,2 0 1,-9 0 162,-3 0 0,-7 0 0,2 0 638,-12 0 1,-4 10 13,-7 7 0,-8 2 394,-4 10 1,-9 6-433,-3 5 0,-5 14 149,6-2 0,-8 13-418,2 4 0,2 2 59,-3 10 1,9-2-729,-2 1 0,13-5 320,10-11 0,1-10-636,10-8 0,1-10 145,5-1 0,0-3-152,0-8 0,2-9 297,3-9 0,-1 1-46,8-1 0,-1-2 141,6-10 1,7-5 397,-1-12 1,2-6-376,-2-12 1,2 3 341,3-8 0,5-2 0,-4-10 0,4 4 0,1-3 0,3 9 0,3 2 0,-3 13 0,3-2 0,-9 12 0,-3 0 0,-6 6 136,1 5 0,2 5 17,-2 7 0,0 0 867,-6 0 1,6 2-449,0 3 0,0 5 352,-5 7 0,-7 1-252,1-1 0,-3 6-83,3 0 0,-5 8-252,-7-2 0,0-2-41,0 1 0,-7 1-309,-5 6 0,-3-1 113,-2 1 1,-3 0-405,-3-1 1,4-1 257,-4-4 1,4 1-652,1-7 0,-1 0 218,-4-5 1,10-7 15,-5 1 0,5-8 0,-4 1 1,5-3-124,1-2 1,1-7 160,-1-5 0,-3-5 125,8-6 1,-1-4 267,1-8 1,4 3-73,-4 3 0,6-2 524,6 8 1,-2-4-156,7 10 1,-7-4 29,2 9 0,2 3 464,-3-3 672,1 8-288,-6-4-237,0 8-1120,0 0 1,-6 8 185,1 4 1,-9 3-700,3 2 0,1 1 286,-2-1 0,7-6-417,-7 1-61,8-8-438,-3 4 985,7-8 0,0-2-127,0-4 707,0-4 1,0-7-217,0 0 400,0-1 0,-2 3 303,-4 3 0,4 3 1956,-4 3-1745,4 4 0,0-6 140,-3 8 1,1 8-495,-8 4 0,7 5-165,-7 6 0,8 2-552,-2 4 1,3 9 191,-3-3 1,4 3-743,-4-3 0,12-1-387,5 1 1,7-8 1101,5-4 0,11-4 0,11-2 0</inkml:trace>
</inkml:ink>
</file>

<file path=ppt/ink/ink3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0:23.74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97 8142,'0'9'2499,"0"-1"-1460,0 0 0,0-4 63,0 7 0,0-5-658,0 6 1,0-7 1,0 7-385,0-1 59,0 7 1,6-7-494,0 1 1,7-8 17,-1 1 1,3-3-294,2-2 0,2 0 253,5 0 1,-5-7-240,4-5 1,-6 2 431,-5-1 1,1-1 382,-7-5 0,2 0 171,-3-1 0,-3 1-260,4 0 0,-10 0 1443,-2-1 1,-7 7-649,1-1 0,-3 6-129,-2-5 0,5 7-917,1-2-1486,-1-3 1645,3 7 0,-7 2 0,7 9 0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49:46.4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0 7807,'-10'0'2516,"3"0"0,7 2-2239,0 4 1,2-4-161,3 3 0,-1-1 11,8 2 1,-1-2-106,6 7 0,1-5-284,-1 6 1,-2-7-576,-3 7 0,3-2 72,-3 1 1,-3 5 763,3-5 0,-8 12 0,4 4 0</inkml:trace>
</inkml:ink>
</file>

<file path=ppt/ink/ink3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0:23.86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106 104 7950,'-35'-29'0,"1"1"0,7 6 0,17 7 0,12 6 0</inkml:trace>
</inkml:ink>
</file>

<file path=ppt/ink/ink3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0:46.92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18 8214,'0'-10'-2128,"0"2"1832,0 8 296,0 0 0,0 0 0</inkml:trace>
</inkml:ink>
</file>

<file path=ppt/ink/ink3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0:48.71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2664 53 7266,'7'-10'-213,"-5"0"174,4 5 56,-4 3 0,-2-8 168,0 4-6,0 4 78,8-5-70,-6 7-164,5 0 122,-7 0-253,0 0 0,-5 2 50,-1 3 1,-2-3 58,2 4 0,2 2-11,-7-2 1,5 5 10,-5-5 1,5 2 98,-6-3 0,8-1-67,-1 8 1,-3-7 5,2 7 0,-5-6-7,5 5 1,-6-5 2,7 6 1,-3-7 4,2 7 1,2-6 2,-7 5 0,5-5-65,-5 5 1,7 1 49,-2 5 1,-2-5-76,3-1 0,-9 1 38,3 5 1,1 0-19,-2 1 3,1-1 1,-4 0-8,3 1 0,-1-7 42,7 1 1,-6-7 5,6 7 0,-1-6 109,1 5 1,2-7-73,-7 2 0,5 2 3,-6-3 0,7 7 2,-7-6-30,8 7 1,-9-9 6,7 7 0,-6-5 8,7 6-68,-9-8 0,10 9 75,-7-7-75,7 7 38,-11-3 1,11 5 36,-8-3-54,8 3-9,-11-5 8,13 7 1,-7-2-8,3-3-15,4 3 32,-13-5 0,11 5-18,-8-3 0,6 1 10,-5-7-5,7 7 7,-11-3 0,5 7 0,-7 1 0,-1-1 0,7-2 0,-1-3 0,7 1 0,-7-7 0,6 6 76,-5-7 0,7 3-71,-2-2 0,-2-2 29,3 7 1,-7-5-34,6 5 1,-5-5 11,5 6-40,-7-1 3,3 7 1,-7-1 17,-1 0 0,7-5-8,-1-1 0,7-5 7,-7 6 0,8-7-4,-1 7 1,-3-6 149,2 5 0,-5-5-82,5 5 1,-2-5 15,2 6 1,3-8-9,-9 1 1,6 3 86,-5-2-62,7 7-39,-12-3 0,9 1-51,-5 1 1,-1-6 43,7 5 1,-5-5-166,5 5 0,-6-5 37,6 6 0,-5-6-73,5 5 0,-5-5 119,5 5 0,-6-5-17,7 6 1,-7-7 156,6 7 1,-1-6-138,1 5 1,2-5 259,-8 5-156,9-7 242,-13 12-294,7-7 0,-7 9 11,5-1 1,-3-6-24,9 1 1,-9-6-13,3 5 1,1-1-12,-2 1 1,7 5 31,-7-5 1,3-1-82,-3 1 0,-3-1 57,3 2 1,2 3 59,-1-4 0,1-1 20,-1 2 0,1-3 99,4 3-140,-3 3 0,-7-5 7,5 7 1,-3-5-25,9-1 30,-9 1 0,5 5-126,-9 0 0,7-1 109,-1-5 1,7 4-79,-7-3 0,6-2 108,-5 1 1,5-1 3,-6 1 1,7 3-47,-7-9 0,6 7 8,-5-6 0,5 7-15,-5-1 1,5-3 19,-6 3 0,1-6-227,-7 5 218,1 1 0,0 5-11,0 0 0,-1-5-48,1-1 1,5-5-113,1 6 1,1-7 181,-1 7 1,-3-6 65,9 5 416,-9-7-320,5 11 0,-3-7-69,0 4 0,7-3-29,-7-3 1,6-2-186,-5 7 1,5-5 14,-5 6 1,5-3-112,-6 3 1,7 3 153,-7-3 1,2 3-134,-1 2 1,-5-5-25,5-1 0,1 1 27,-1 5 213,-1 1 1,-5-1-127,0 0 0,5-5 265,1-1 1,5-5-3,-6 5 1,8-5 34,-1 6 0,-3-6-164,2 5 1,-1-7 68,1 2-115,4 3 57,-13 1 0,11 1-43,-8 1 1,6-8 67,-5 2-177,7 3 1,-9 1 71,7 7 0,-6-5-41,7-1 52,-9 1 0,4 5-1,-7 0 0,6-5 20,-1-1 1,6-1-14,-5 1 1,5 5 113,-5-5 1,5-1-100,-6 1 1,6-5-20,-5 6 1,7-6 100,-2 5 1,-1-5 8,1 5 1,-2-7-18,2 2-21,5 4 0,-13-7-41,8 9 0,-1-8 68,1 2 57,4 3 0,-12-5-90,9 8 1,-7-7 80,6 7 1,-5-6 36,5 5-4,-7-7 63,3 11-107,-7-5 0,1 1 200,5 1-210,-4-8 1,11 9-39,-8-7 0,6 2 134,-5-3-116,7-3 0,-9 8 8,7-4 1,-2-4-1,2 3 1,4-1 28,-3 2-16,-5-4 1,6 6 215,-7-8 15,7 7 219,-4-5-170,0 6-393,7 0 132,-7-6-97,0 5-297,6-7-734,-5 0-683,7 0 0,1 6 1665,5 0 0,12 0 0,8-6 0</inkml:trace>
</inkml:ink>
</file>

<file path=ppt/ink/ink3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0:51.73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1 102 8231,'0'-9'762,"0"-1"-143,0 4-228,0 4-18,0-5-167,0-1 1,2 4-181,3-7 1,-1 5-72,8-6 1,-7 8 118,7-1 1,-6 3-270,5 2 155,1-8 0,5 6 17,0-4 1,1 6 88,-1 6 0,-2-2 22,-3 8 0,3-7-8,-3 7 0,3-1 8,2 7 0,1-7-40,-1 1 1,-2-1 36,-3 7 0,3 1 129,-3 4 1,-3-4-129,3 4 1,-6 2 34,5-2 1,-7 8-34,2-2 1,-4-2 5,-2 1 1,-2 1-46,-4 6 1,2-6-158,-7-1 1,5-6-109,-6 1 0,3 2 80,-3-2 0,-1-6-282,7-5 1,-2-3-126,3 3-337,3 3-96,-6-13 976,0 6 0,6-16 0,-5-2 0</inkml:trace>
</inkml:ink>
</file>

<file path=ppt/ink/ink3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0:52.00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277 70 8225,'0'-18'0,"-2"7"942,-4-1 0,3 8-311,-9-1 0,6-3-387,-5 2 1,5 0-187,-5 6 0,5 2-271,-6 4 0,3 4 150,-3 7 0,-3 8-155,3 4 0,-3 11-94,-2 6 357,7 4-13,-5-6 0,5 10-74,-7-8 0,1 8-8,5-8 1,-3-2-181,9 3 0,-7-11 2,6-1 0,0-3-163,6-9 0,0 0-105,0-5 137,0-1 1,0-5-354,0-1 475,8-7 0,2 2-286,7-12 523,8-4 0,-6-15 0,6-2 0</inkml:trace>
</inkml:ink>
</file>

<file path=ppt/ink/ink3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0:52.34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52 8225,'0'-9'979,"0"-7"1,0 12-694,0-7-828,0 7 1031,7-4-166,-5 8 266,14 8 1,-13 2-200,9 7 0,-6 2-533,5 4 0,-5-3-162,6 3 1,-9-4-119,3-2 1,2 0-189,-2 1-258,7-1-30,-11-7 456,13 5 0,-5-15 6,7 0 0,1-14 128,-1-9 1,0 0 183,0 6 0,1 2 319,-1 3 0,-5-1 525,-1 7-258,1 0 0,-1 6 412,1 0 0,-9 2-12,3 4 1,2 3-319,-2 9 0,-1-1 185,-5 0 1,0-5-245,0-1 1,6 1-867,0 5 1,0 1-341,-6-1 1,7-2-1730,5-3 2451,-4 3 0,15-13 0,-4 6 0</inkml:trace>
</inkml:ink>
</file>

<file path=ppt/ink/ink3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0:52.64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70 11757,'8'-10'1376,"3"5"1,7-3-1229,5 2 1,-2 0 66,8 6 0,-1-5-1255,7-1 1,-6 0 329,0 6 1,-2 0-734,1 0 1443,5 0 0,-6-7 0,8-3 0</inkml:trace>
</inkml:ink>
</file>

<file path=ppt/ink/ink3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0:53.27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52 69 8269,'10'-17'8,"5"0"1,-5 1 538,7 5 0,-6 3 79,1 8 265,-8 0-348,11 0-443,-13 0 1,6 8-100,-8 3 1,0 5-180,0 1 1,-2 2-78,-4 4 1,4-3 148,-4 3 0,-1-4-260,1-2 1,0 0 77,6 1 0,2-9-17,4-3 0,5 2 119,12-2 1,4-1-2,8-5 0,5-5 65,1-1 0,-1-2 134,-5 2 0,-1 4 212,1-3 0,-8 3-105,-4 2 0,-4 0 745,-2 0-305,1 0-200,-9 7 0,-1 3 110,-8 7 0,-2 1 150,-4-1 1,-3 0-323,-9 1 1,-7 6-163,-4 5 1,-5 6-698,-6 5 0,-3-3 387,-3 3 1,-2 0-524,8-5 0,-1 2 371,7-14 1,5 0-55,0-6 0,8-6-476,-2 1 419,4-8 1,3 2 150,5-12 0,3-4-6,8-7 0,2-2 45,4-4 0,0 3 248,11-3 0,-4 4 0,10 2 0,-3 0 0,-3-1 0,2 9 204,4 3 1,-9 4 250,3 2 0,-4 0 407,5 0 1,1 0-272,4 0 1,-4 0 354,4 0 1,2 0-327,-2 0 1,6 0-213,-6 0 0,6 6-324,-6 0 0,0 1 100,-6-1 1,1-2-565,-1 7 1,0-5-456,1 6-29,-1-1 1,-2 6-364,-3 1 240,-5-1 0,-7 0 284,0 1 0,-9 5 308,-8 0 1,-8 8 394,-10-3 0,-7 5 0,-3 2 0</inkml:trace>
</inkml:ink>
</file>

<file path=ppt/ink/ink3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0:53.61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78 156 9017,'-23'15'0,"0"-3"0,3-4 0,9-3 1712,11 1-1524,8 0 0,18-14 686,9-3 0,7-5-382,10-1 0,0 0-360,0 0 1,6-1-174,-1 1 1,-5 5-334,-6 1 1,-7 5-71,1-5 0,-5 7 287,-7-2 1,-3 2-2046,-7-2 806,-1 4 629,0-5 1,-7 5 339,-4-4 1,-6 4 394,-6-4 1,-4 4 57,-7 2 0,0 2-39,-1 4 1,-5-2 201,0 8 0,0-7-105,6 7 632,0-1 0,-1 7-137,1-1 1,7 6 73,5 0 0,1 0-128,-2-6 1,4 8 39,-4 4 0,4-4-323,2-2 0,6 4-208,0 2 0,7-4-162,-1-2 1,-2 2 179,1-2 1,-5 0-1406,5-6 661,-7 1-926,12-1 318,-14 0 171,5-7 1129,-7-2 0,0-16 0,0-2 0</inkml:trace>
</inkml:ink>
</file>

<file path=ppt/ink/ink3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0:53.78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52 1 8194,'-8'9'3811,"-3"-3"-1740,3-4-1717,-7-2 442,13 0 665,-6 0-1976,8 0-2031,0 0 2031,8 0 1,2 0-880,7 0 1394,8 7 0,9-5 0,11 6 0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49:46.81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87 208 7807,'-10'23'0,"4"1"0,5 0 117,1 0 1,1-3 167,5 8 1,-2-8-287,8 2 1,-9 2-162,3-2 1,-2 0 130,2-6 1,-4 0 11,4 1 0,-5-1-171,-1 0 71,0 1-238,0-1 270,0-8 53,-7-1 1,3-8-81,-8 0 1,3-8-18,-3-3 1,-1 1 120,7-1 0,-6-1-155,7-5 498,-9 0 1,12-1-148,-3 1 1,-3 0 481,2-1-371,0 1 1,6 0 11,0 0 0,8-1-239,4 1 0,3 0-182,2-1 0,6 1 139,0 0 1,10-2-120,2-4 1,1 1-366,10-6 0,2 5 220,10-6 1,-8 6-98,8-6 1,-9 8 153,9-2 0,-10 9 254,-2 3 0,-5 5-32,5-6 0,-10 9 154,-1-3 1,-1 4-118,-5 2 1,-4 0 23,-2 0-203,-11 0-146,3 0-50,-13 0 0,-4 6 296,-15-1 0,-8 9 0,-10-5 0</inkml:trace>
</inkml:ink>
</file>

<file path=ppt/ink/ink3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0:53.90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52 8177,'17'0'1783,"1"0"0,-7 0-788,1 0 1,-7-2-688,7-4 1,-6 4-169,5-3 1,-5-3-856,5 2 1,-5 1 372,6 5 342,-1 0 0,7-8 0,-1-2 0</inkml:trace>
</inkml:ink>
</file>

<file path=ppt/ink/ink3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0:54.30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87 8201,'10'0'960,"5"0"233,-3 0 0,3-2-31,3-3 0,7 1-520,3-8 0,-1 6-373,2-5 0,6 1-112,5-1 1,0-3-103,-5 9 0,-6-1-30,0 6 0,-8 0-174,2 0 0,-4 0 58,-2 0 0,1 2-334,-1 4 1,-6 3 182,1 8 0,-8 1 37,2-1 1,-5 6 218,-1 0 0,0 2-134,0-2 1,-7-2-133,-5 8 0,-3-6-121,-2 6 0,-1-8-515,1 2 0,-2-4 125,-4-1 0,4-7 763,-5 1 0,5-8 0,2 3 0</inkml:trace>
</inkml:ink>
</file>

<file path=ppt/ink/ink3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0:54.50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139 52 8172,'0'-17'1794,"-2"6"34,-4-1 846,4 8-1601,-5-3-449,7 7-109,0 0-273,0 7 0,0 3-864,0 7 1,-2 2 470,-4 4 0,2 6-571,-7 12 1,5-3-254,-6 8 0,1-2-2032,-6 3 3007,-1 2 0,1-4 0,0 7 0</inkml:trace>
</inkml:ink>
</file>

<file path=ppt/ink/ink3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0:54.86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102 52 8129,'0'-10'-395,"-1"-3"1517,-5 7-20,4 0-196,-6 6-437,8-7 60,0 5-53,0-6 3,0 8-266,0 0 1,0 8 25,0 3 1,-6 7 75,1 5 1,-3 4 91,2 7 1,-1 3 176,-5 3 1,-1-3-149,7 3 1,-6 2 152,6-1 1,3-1-180,8-6 0,7 7-171,11-1 1,15 1-221,20-7 1,7 3-305,22 3 1,5-11-537,-38-14 0,2-1 0,-3-3 0,1-1-338,4-1 1,-1-1 1158,-7-3 0,0 0 0,8-1 0,0-1 0,42-3 0,-6 0 0,-8 0 0</inkml:trace>
</inkml:ink>
</file>

<file path=ppt/ink/ink3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0:55.75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52 8211,'10'0'15,"5"0"0,-5 0 163,7 0 0,0-2-6,0-3 1,3 3-20,3-4 1,-2 2-168,8-2 1,-1 4 113,7-3 0,5 3-370,1 2 0,7-2 138,-2-4 1,6 4 59,5-4 0,-1 4 21,8 2 0,-1 0 0,6 0 1,-5 0-37,-1 0 1,-7 0-148,1 0 1,-5 0-36,-6 0 0,-3 0 55,-9 0 1,-7 0-27,-4 0 0,-4 2-109,-1 4 349,-9-4 0,-1 13 0,-8-5 0</inkml:trace>
</inkml:ink>
</file>

<file path=ppt/ink/ink3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0:56.10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122 35 8244,'-18'0'77,"1"0"165,0 0 1,-1 0-52,1 0-477,7 0-337,-5 0 421,13 0 67,-6 0 212,8 0 1,2 0-117,4 0 1,4 0 110,7 0 1,0 0-42,1 0 0,5 0 1,0 0 0,7 0 142,-1 0 0,4-5-79,2-1 1,5 0-23,0 6 0,3 0 25,-3 0 1,4-6-15,8 1 1,0-1-119,0 6 0,0 0-26,-1 0 0,-1 0-202,-3 0 1,1 0 63,-8 0 1,0 6-183,-5-1 1,-6 1-452,0-6 831,-16 8 0,10-6 0,-13 5 0</inkml:trace>
</inkml:ink>
</file>

<file path=ppt/ink/ink3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0:56.43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18 8147,'0'-10'-239,"2"3"156,3 7 0,5 0 596,7 0 0,6 6-108,0-1 0,8 3 38,-2-2 1,4 1-288,1 5 1,3 3-68,3-3 0,-3 9-36,3 2 1,2 2 108,-1-2 0,-7-2-230,-5 8 1,0-6 81,5 6 1,-7 0-116,-4 5 1,-5-5 56,-7 0 1,3 0-37,-9 5 0,-1 7 76,-9-1 1,-13 6-9,-11-5 1,-5 7-27,-7-2 1,3-2 44,-8 2 1,6-13-215,-7 1 0,11-13 116,1-3 0,7-3-1202,4-9 1293,13 0 0,-12-6 0,13 0 0</inkml:trace>
</inkml:ink>
</file>

<file path=ppt/ink/ink3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0:56.80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87 8149,'0'-11'1106,"0"-1"0,8 8-255,3-2 0,5-1-332,1 1 0,0-6 524,1 7 0,-7-3 246,1 2-1087,-1 4-196,6-5 1,-5 7-103,-1 0 1,-5 7-226,6 5 1,-6 3-444,5 2 1,-5 1-717,5-1 0,-7 0 609,2 1 0,2 1-214,-3 4 1,1-4 463,-6 4 1,-2 2 620,-4-2 0,-11 8 0,-10-4 0</inkml:trace>
</inkml:ink>
</file>

<file path=ppt/ink/ink3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0:57.54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156 69 9445,'-17'0'403,"7"0"0,5 0-385,10 0 1,1-2 43,11-3 1,-1 1-28,13-8 1,-1 7 41,7-7 1,0 6-241,-1-5 0,-5 7 144,0-2 1,-8 4-79,2 2 0,-4 0-57,-2 0 1,-5 6-100,0 0 1,-9 7 142,3-1 1,-6 5 18,-6 6 0,-3-4 132,-9 4 1,-1 2-113,-4-2 0,4 2 163,-4-2 0,2-3-125,-2 3 0,5-10 71,1-1 0,2-7 19,9 7-35,0-8 0,6 5-42,0-3 3,0-4 1,8 6 220,3-8 0,5 0-63,1 0 0,6 0 29,0 0 1,6-2-114,-6-4 1,2 4 149,-2-4 1,-9 4-48,3 2 201,-4 0-172,-3 0-108,5 0-363,-13 0-121,6 0 0,-16 10 211,-3 7 1,-5 1-120,-1 5 1,-8 2 92,-4-2 0,-3 6-136,-3-6 1,0 5 130,1-4 1,-7 4 236,1-5 1,0 6 21,5-6 1,6 6 321,1-6 0,6 0 716,-1-5-435,4-1-59,2 0-185,7 0-377,3-7 0,8-2 210,5-8 0,4 0-17,7 0 1,8-2-18,4-4 1,11-4 8,6-7 0,4-6-288,2 0 0,0-6 144,0 6 0,-6 0-193,0 6 1,-9 5 86,-3 1 0,-1 5-702,-10-6 1,0 9-830,-6-3-361,-7 4 1413,-2 2 1,-18 8 525,-7 3 0,-8 6 0,-10 6 0,1-9 0,-1 3 0,6-3 0,0 3 0,3-2-140,-3-3 0,2 3 373,4-3 0,4-3 243,-5 3 1,7-1 381,6 7 1,-5 1-245,5 4 1,-3-2 191,3 8 1,-5 7-299,5 11 0,-3 10-198,3 7 1,-4 1-572,3-2 0,-3 5 236,-3-5 0,9-3-817,3-3 0,-2-11 223,2-5 0,1-11-169,5-1 0,0-13-130,0 1 395,0-11 0,2 1 220,3-7 62,5-7 60,7-3 0,3-13 181,3 0 0,-4-16 0,21 3 0,-3-16 0</inkml:trace>
</inkml:ink>
</file>

<file path=ppt/ink/ink3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0:58.22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87 8149,'15'-17'2000,"-3"-1"-1550,3 1 0,-13 6-425,4-1-228,-4 8-68,-2-3 298,0 7 148,0 7 0,0 9-145,0 7 1,-2 2-33,-4-2 1,4-4-186,-4 4 1,4-4 116,2-1 0,2-1-64,4 0 1,-2-5 71,7-1 1,3-7-110,9 2 0,-2-4 66,8-2 1,-6-2-4,6-4 0,-8-2 13,2-3 0,2-5-75,-2 5 106,0-4 1,-8-3-106,-3 1 464,3 0 135,-13-1 203,6 1-523,-16 0 0,4 7-30,-7 4 1,5 4-24,-5 2 0,7-1 20,-2-5 1,2 4 77,-2-4 7,5 4-325,-7 2 122,8 0 48,0 8 1,0-4 129,0 7-60,0 1 0,0 5 219,0 0 1,0 3-77,0 3 0,0-2-40,0 8 1,-2-1-62,-4 7 0,4 0-340,-4-1 0,5 1 18,1-1 1,-6-5-11,0 0 0,0-8 135,6 2 0,0-4 13,0-1 0,-6-7-93,1 1 44,-1-8-243,6 11 213,0-13-223,0 6 0,2-8-130,4 0 463,3 7-31,9-5 1,-1 12 133,0-9 0,-5 3 142,-1-2 326,-7 3 0,4 9 444,-8-1 1,-2 0-410,-4 1 0,-4 1 454,-7 4 0,0-2-291,0 8 0,-1-10-37,1-2 1,2 1-305,3-7 0,-1-1 110,7 1-517,0-7 0,14 10-386,3-9 0,7 1-348,5-6 0,11 0 455,12 0 0,4 0-1614,2 0 0,6-6 27,-1 1 1879,9-9 0,-5-3 0,8-10 0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49:46.9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1 7807,'-17'9'1391,"5"-1"-441,1-8-432,7 0-51,-4 8-221,8 1 0,0 9-124,0-1 1,6 0 51,0 0 1,7-5-868,-1-1 0,1-5 462,-1 6 0,3-8-2052,-3 1 2283,3-3 0,2-9 0,0-3 0</inkml:trace>
</inkml:ink>
</file>

<file path=ppt/ink/ink3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0:58.58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17 121 8026,'-2'-21'829,"-3"4"1200,3-4-1522,-6 11 1,16-5 3,3 3 1,7 2-208,5 5 0,-2 3-69,8-4 1,-6 4-1087,5 2 1,1 0 533,6 0 0,-1 0 317,1 0 0,0 0 0,-1 0 0</inkml:trace>
</inkml:ink>
</file>

<file path=ppt/ink/ink3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0:59.15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156 52 8103,'0'-17'3586,"0"0"-3143,0 7 0,-2 3-147,-4 7-363,4 0 0,-5 1 216,7 5 1,-8 4 0,-2 7-51,-7 0 1,0 3-143,-1 3 1,1-4 81,0 4 0,5-4-127,1-2 0,7 1-1530,-2-1 1222,4 0 0,10-1-347,3-5 1,11-3 281,1-8 1,13 0 199,-1 0 0,9 0 120,-4 0 1,8-8 163,-2-3 0,-9 1 149,-3-1 1,-3 7-93,4-2 0,-10 2 477,-8-2-206,0 4-822,-7-5 110,0 14 1,-3 3-191,-7 7 0,-7 1 232,-5-1 1,-9 6 318,-2 0 0,0 0 0,-2-6 0,-2 1 0</inkml:trace>
</inkml:ink>
</file>

<file path=ppt/ink/ink3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0:59.29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70 1 8103,'-2'15'0,"-2"-2"-360,-2-1 372,0-8 617,6 11-34,0-5-246,0 7 1,0 2 136,0 4 0,0-3-101,0 3 0,0 2 236,0-2 1,0 7-406,0-1 0,0 4 21,0 1 0,-5 1-668,-1 0 0,0-3-101,6-3 1,-6 2-484,1-8 1,-1 6 422,6-6 0,0-6 592,0-5 0,-8-1 0,-1 6 0</inkml:trace>
</inkml:ink>
</file>

<file path=ppt/ink/ink3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0:59.52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121 16 8100,'0'-10'5210,"0"4"-5047,0 12 0,0 4-867,0 7 1,0 0 731,0 0 1,0 8 168,0 4 1,0 4-520,0 1 0,-2 3 52,-3 3 0,1-1-146,-8 7 1,1-2-119,-7 2 1,7 2-1663,-1-7 2196,1 7 0,-6-12 0,-1 6 0</inkml:trace>
</inkml:ink>
</file>

<file path=ppt/ink/ink3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1:00.11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1 398 8100,'19'-25'0,"4"-3"0,-4 1-42,4-2 1,4 2 194,2-2 0,-2-2 66,2 8 0,-8-5-81,2 5 1,-2-1 95,2 7 1,-4 0-88,4 0 1,-3 1-1,-3 5 1,0-3-43,0 8 0,1 1 56,-1 5-237,0 0 1,1 0 89,-1 0 0,-6 0-153,1 0 0,-6 2-51,5 3 119,1 5 0,5 7 11,0 1 0,-1-1-101,-5 0 0,5 0 102,-5 1 1,5 1 12,1 4 1,-6-4 79,1 4 1,-1-3-71,7-3 1,-7 0 161,1 0 1,-3 1-91,3-1 1,1 0 31,-7 1 0,2-1-50,-2 0 1,-4 0 18,3 1 0,-1 1 25,2 4 1,-4-2-19,4 8 1,-5-6 164,-1 6 0,0 0-96,0 5 0,0 3 272,0 3 0,-1-1 12,-5 7 0,4-6 306,-4 6-318,4 0-43,2 6 0,0 0 375,0 0 0,0 0-267,0 0 0,0-4-192,0 4 0,0-6-108,0 6 0,0-1 116,0-4 1,-6 2 209,1 3 1,-7 0-97,6 0 1,1-8-883,5-3 1,-2-7 313,-4-5 0,4 2 96,-4-8 1,-1 0-161,1-6-226,0 1-234,6-1 0,-2-8-80,-4-3 350,4-4 0,-13-2 64,4 0 1,-1 0-555,-5 0 1,1-8 58,-12-3 0,3-6-907,-10-6 1780,4-4 0,-19-16 0,6-1 0</inkml:trace>
</inkml:ink>
</file>

<file path=ppt/ink/ink3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1:00.73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104 53 8096,'8'-18'0,"-6"7"1845,4-1-671,3 9-354,-7-5-486,6 8-381,-8 0-81,0 0 0,0 8-392,0 3 0,0 4 2,0 3 1,0-7-27,0 1-1220,0-1 647,0-1 884,0-2 0,7-16 169,5-4 0,3-3 64,3-2 0,5 5 11,0 1 1,0 5-44,-6-6 659,0 9-485,1-5 0,-7 8 1774,1 0-802,-8 0-614,3 0 1,-7 2 24,0 4-601,0 3 0,-6 8 46,1 1 1,-7-1-106,6 0 0,1-5-582,5-1 0,0-5-106,0 6 285,0-9 1,2 11 110,3-8 0,5-1 290,7-5 0,1 0 29,-1 0 301,0 0-211,0 0 1,-7 2 100,-4 4 0,-4-2 24,-2 8 0,-8-1-18,-4 6 0,-11 3 17,-5 3 0,-5-2-38,-2 8 0,-5-8 285,0 2 0,-1-2-34,7 2 1,1-6-31,4 1 1,4-1-123,8-6 1,5-1 120,1 2 0,7-7-529,-2 7 0,4-6 158,2 5 0,2-7-186,4 2 0,6-4 138,11-2 0,-2 0-230,8 0 0,-1-8 43,7-4 1,0-3-93,-1-2 0,1-1 146,-1 1 1,-5-6 263,0 0 0,-2-6 0,2 6 0,-4-8 0,-8 5 0</inkml:trace>
</inkml:ink>
</file>

<file path=ppt/ink/ink3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1:00.92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364 1 8096,'-17'0'18,"-1"0"1,7 0 106,-1 0 1,7 0 17,-7 0 0,2 2 8,-1 4 1,-4 3 483,3 8-359,-3 1 1,-3 7 18,1 4 1,-2 3 110,-4 3 1,4 5-229,-4 0 1,3 7-98,3-7 0,2 2-477,3-1 0,-1-5 267,7 4 1,-6-5-692,7-6 0,-1-4 432,6-8 0,0 0-1160,0 1 683,0-1 865,8-7 0,9-3 0,10-7 0</inkml:trace>
</inkml:ink>
</file>

<file path=ppt/ink/ink3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1:01.53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259 1 8096,'10'0'1608,"-2"0"0,-6 0-1231,3 0 1,5 0-157,7 0 1,1 0-27,-1 0 0,0 0-69,0 0 1,-5 0 184,0 0-959,-1 0 0,1 0 8,-1 0 142,-7 0 1,4 2-77,-8 4 0,-8 3-435,-4 9 1,-3-1 469,-2 0 1,-6 6 538,0 0 0,-6 0 0,6-5 0,-6-3 0,6-4-448,0 5 448,6-7 356,-1 1 458,9 5-17,1-13 0,10 6-244,4-8 1,-3-6 90,9 0 0,-6-1-154,5 1 1,-1 2 108,1-7-598,5 7 1,-9-6 201,5 4-178,-4 5-350,-8-7-141,0 8 1,0 2 3,0 4-69,0-5 395,0 15 1,-6-12-40,0 7 216,0-7-94,6 4 72,0-8-396,0 0 1,-2 5 12,-3 1 0,1 0 107,-8-6 0,3 8 24,-3 3 0,-3-1 78,3 1 1,-5 1 188,-6 5 1,4 0 81,-4 1 0,3-1 255,3 0 0,6-1 505,-1-5-66,1 5 1,-1-7 60,1 9 0,7-7 176,-2 1-13,4-1-349,2 6-334,0 1 0,6-7 428,0 1-235,7-8 1,-3 3-246,7-7 1,0 6-33,0 0 0,1 0-550,-1-6 0,0 0 260,1 0 0,5 0-247,0 0 0,8 0 198,-3 0 1,5 0-1680,2 0 0,1 0 172,4 0 1,3-2 1578,3-4 0,-4 4 0,-7-6 0</inkml:trace>
</inkml:ink>
</file>

<file path=ppt/ink/ink3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1:01.73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18 8031,'2'-10'6295,"3"4"-6781,5 4 322,7 2 1,-5 0-597,-1 0-2118,-7 0 2878,4 8 0,0 2 0,1 7 0</inkml:trace>
</inkml:ink>
</file>

<file path=ppt/ink/ink3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1:01.85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87 1 7998,'-25'9'6765,"6"-1"-7395,-6-8 630,15 0 0,3-8 0,7-1 0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49:47.2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103 25 7807,'9'-11'-196,"-3"-1"1,2 10 438,-3 2 1,9 8 408,-3 9 1,5 10-278,1 8 0,0 7-168,1 10 1,-7 0 187,1 0 1,-8 5-117,1 1 0,3 0-388,-2-7 1,0-1-66,-6-3 0,-2 6-83,-4-7 0,0 6 4,-11-11 0,3-9-351,-9-9 1,2-3 288,-2-3 0,4-7 60,-4-5 0,2-10 437,-2-7 1,3-9-152,-3-2 0,10-14 600,1 3 0,9-3-223,-3 8 0,6 4-74,6 8 1,3 0-57,8-1 1,3 9-53,3 3 0,-2 4-416,8 2 0,-6 0 167,6 0 0,-8 2-629,2 4 0,2-2 327,-2 7 1,0-1-1392,-6 1 1716,0-3 0,1 0 0,-1 1 0</inkml:trace>
</inkml:ink>
</file>

<file path=ppt/ink/ink3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1:21.71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1 122 8231,'9'-8'-187,"-1"6"-107,-8-6 47,0 8 234,0-7 89,0 5-11,0-6 0,0 6-74,0-4 1,2 4 221,4-3-88,-4 3 55,5 2-124,-7 0 0,2 0 18,4 0-32,-4 0 0,7 0-8,-3 0 0,-2 0 25,8 0 56,-1 0 1,12 0-57,0 0 0,2 0 43,-2 0 0,4 0-35,8 0 1,-1-6-1,1 0 0,1-2-40,5 3 0,-3 1-11,8-8 1,-7 8-11,1-1 1,2-3-131,-1 2 0,-1 0-137,-5 6 1,-3 0 68,-3 0 1,2 0-2,-8 0 1,0 0-272,-6 0-147,1 0 374,-9 8 1,-1 2 236,-8 7 0,0 0 0,-8 1 0,-1-1 0</inkml:trace>
</inkml:ink>
</file>

<file path=ppt/ink/ink3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1:22.04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52 311 8207,'-17'0'-1064,"0"0"1189,7 0-147,3 0 61,7 0 121,0 0 0,7 0-71,5 0 1,3-5 9,2-1 0,8 0 14,4 6 1,4-6 7,1 0 1,9-1 95,3 1 0,10-2-124,1-3 1,14-5 41,-2 5 0,10-10-260,-4-2 0,8 0 175,-3 5 1,-3-3-77,-2 4 1,-11-2-225,-7 13 0,-5-6 73,-6 7 1,-5-1-204,-13 6 1,-3 0-130,-7 0 30,-1-8 193,-7 6 0,-3-7 404,-7 3 0,0-4 0,0-7 0</inkml:trace>
</inkml:ink>
</file>

<file path=ppt/ink/ink3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1:22.33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0 104 8207,'2'-15'0,"4"3"0,-4-3-103,4 3 0,3 3 168,3-3 1,3 6 303,2-5 1,1 7-23,-1-2 1,8 4 9,4 2 1,-2 0-153,1 0 1,7 2-16,5 4 0,3 5-23,-3 12 0,-2-3 44,9 3 0,-9 2-176,2-2 0,-3 2 83,-3-2 0,-1-2-196,-4 8 0,2-2-36,-8 1 0,-6 5-15,-5-4 1,-9 4 17,3 1 0,-4 3-170,-2 3 0,-8 4-114,-3 8 0,-20 6 119,-9-1 1,-10 16-2872,-8 2 3147,-3 0 0,24-31 0,-1 1 0,-1-3 0,-1 0 0,-2 2 0,-1 1 0,-2 1 0,0 0 0</inkml:trace>
</inkml:ink>
</file>

<file path=ppt/ink/ink3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1:23.52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35 139 8477,'12'8'165,"-1"3"1,-7 4-11,2 3 1,2 7 225,-3 4 0,3 5-122,-2 6 0,-4-1 163,4 7 1,-5 0-149,-1 6 0,0 2-42,0 3 1,0-3-126,0 4 0,-7-4 89,-5-2 0,3-6-245,-3 0 0,8-10 2,-2-1 26,-3-1 1,5-14 192,-7 3-32,7-12 400,-4 5-381,8-14 1,-2-4 130,-4-16 1,4-7-105,-3-9 0,3-3-565,2-3 1,7-4 123,5-8 1,9-2-35,2-4 0,8 5 132,-2-5 0,3 4-28,3 2 1,5 0 246,1 1 1,5 1-137,-6 3 1,2-1 177,-1 8 1,-5 0 27,5 5 0,-5 2-47,-1 5 1,-1 3-235,1 7 1,-6 3-226,-1 3 0,-6-1-111,1 7 0,-4 0-402,-2 6 0,-1 2-418,-5 4 1305,4 11 0,-13 10 0,6 8 0</inkml:trace>
</inkml:ink>
</file>

<file path=ppt/ink/ink3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1:24.01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0 346 8061,'12'-11'1292,"-1"-1"1,1 6-588,5-5 0,6 5-286,0-6 0,8 1-128,-2-6 0,9-1-302,2 1 1,1 2 97,-7 3 0,1-3-720,0 3 1,-3-3 408,-3-2 1,-4 5-627,-8 1 1,1 1 282,-1-2 1,-7-3 105,-5 3 1,-3 3-190,-2-3 479,0 1 1,0-1 277,0 1-144,0 7 1,-2-4 62,-3 8 1,1 0 5,-8 0 1,6 0 85,-5 0 1,5 2 69,-5 4 1,5-2 37,-6 7 1,3 1-118,-3 5 1,3 0 93,3 1 0,4 1 184,-4 4 1,2-2-111,-1 8 1,3 0 284,-4 5 1,4-5-173,2 0 0,2 0 2,4 5 0,-3-1-185,9-4 0,-6 2-43,5-8 1,-5 0-56,6-6 0,-3 0-239,3 1-283,3-9 361,-5-1 0,7-8-223,0 0 0,-1-14 96,-5-3 1,5-12-816,-5 1 1,10-13 18,2-5 975,8-4 0,-12-9 0,6-3 0</inkml:trace>
</inkml:ink>
</file>

<file path=ppt/ink/ink3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1:24.35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18 8027,'0'-10'3245,"8"2"-3444,4 8 0,3 0 378,2 0 0,-5 6 550,-1 0 0,-1 7-462,2-1 1,1 3-182,-7 2 1,5 3-898,-5 3 559,0-4 0,-6 6-207,0-8 1,2 1-290,4-1 0,-5 0-1094,5 0 1246,-4-7 1,0-2 595,4-8 0,3 0 0,9 0 0</inkml:trace>
</inkml:ink>
</file>

<file path=ppt/ink/ink3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1:25.57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658 0 8027,'0'10'3188,"0"-2"-2677,0-8-965,0 0 350,0 7 0,-8-3-103,-4 8 1,-5 7-428,-6 10 1,-4 3 304,-7 3 0,-9 0-106,-3-1 1,2 6 21,-2 1 0,2-3-55,-2-9 1,3 2 467,9-8 0,1 0 0,4-6 0,-1-1 0,6-5 0,1 4 0,6-3 0,6 3 278,-1 3 1,8-7-80,-2 1 1,5-1 312,1 7 1,0-1 185,0 0 1,0-5 463,0-1 0,0 1-502,0 5 0,0 2-6,0 4 1,0-4-403,0 5 0,0 1-355,0-2 1,0 2-547,0-2 1,0-4 408,0 4-612,0-4-240,0-2 167,0-7 1,1-2 362,5-8 1,-4-8 28,4-4 0,2-11 124,-3-5 0,9-11 409,-3-1 0,12-2 0,6 1 0,4 7 0,1-1 0,3 8 0,3 10 0,-3-4-116,3 3 0,-3-3-54,-3 10 1,1 1 492,-1-1 0,1 5 454,0-6 0,-7 8-214,1-1 1,0-3 231,6 2 0,-8 0-313,-4 6 1,2 0-168,-2 0 0,0 6-277,-6 0 0,-2 7 0,-3-1 1,1 3 30,-7 3 0,2 5-7,-2 0 0,-4 8-169,3-3 1,-5-1 36,-5 2 1,-5-6-92,-7 6 1,-1-2 144,1 2 0,-2-2 43,-4-4 1,-4-4-12,-8 4 1,6-4-136,1-2 0,-1 1-186,-6-1 1,6-2 70,1-3 1,6 1-95,-1-7 1,4 0 121,2-6 0,0 0 16,-1 0 1,3-8-144,3-3 1,-1-5 75,7-1 0,-5 0 131,5-1 1,0-5-3,6 0 0,0-2 19,0 2 1,0 4 130,0-4 1,2 6 238,4 5 1,-4-3 474,3 3-409,5 5 1085,-8-1-537,6 8-371,-8 0-406,0 0 0,0 8-216,0 3 0,0 4 75,0 3 0,-6-1-204,0 0 0,0-5 99,6-1 0,-2-1-36,-3 2 0,3-3-734,-4-3 285,4-4 354,10 6 1,1-10 189,9-4 0,-7 4 130,1-4 0,-6 4 33,5 2 478,-7 0-337,4 0 0,-8 2 133,0 4 0,0 4 636,0 7 1,0 0-382,0 0 1,-6 6 8,0 1 0,-5 6-233,5-1 1,-8 2-190,3-2 1,1 9-3,-1-3 1,5 3-67,-6-3 0,9-3-176,-3-3 1,-2 10 104,2-5 1,1-1-217,5-4 1,-6-2 93,0 1 1,0 3-133,6-8 1,0 0 8,0-5 0,0-7-62,0 1 87,0-9-19,0 13-514,0-14 166,0 5 159,0-7 230,0 0 0,2-5-208,4-1 1,2-13-136,3 1 0,10-9-88,-3 4 1,5-5 154,0 5 1,-2-6 116,8 6 1,-6 2 259,6 9 1,-8-1-123,2 7 0,-6-2 450,-5 2 0,3 4-235,-4-3 0,-3 5 749,-2 5 1,2-1-204,-3 8 1,1-1 51,-6 7 0,0-1-287,0 0 1,0 2-11,0 4 0,-2 2-246,-4 4 1,-3-4-230,-8-7 1,5 3-155,0-4 1,7 2 176,-7-13 1,6 0 65,-5-6 1,5 0 105,-5 0 1,5-2 141,-6-4 1,8-4-61,-1-7 1,3 0 258,2 0 0,0-7-159,0 1 1,2 0-95,3 6 1,-1-2-458,8-4 1,1 4 208,10-4 0,-3 9-1317,3 3 0,3 1 122,3-2 1287,-4 5 0,16-1 0,-5-2 0</inkml:trace>
</inkml:ink>
</file>

<file path=ppt/ink/ink3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1:26.41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62 35 7920,'-18'-8'0,"1"0"564,0-3 482,7 3-845,10 8 0,10 2 59,7 4 0,6 1 26,0 5 0,8 9 320,-2-4 0,3 5-291,3-5 0,-2 0-142,-5 0 1,-1 3-308,-4 3 101,-3-4 1,3 12-54,-12-8 1,3 2-185,-9-2 1,1-4 72,-6 4 1,0-4 137,0-1 0,-7-1-233,-5 0 229,-3 0 1,-3-1-161,1-5 1,0 3 65,-1-8 0,1 5-397,0-5 336,0 0 0,-1-6-207,1 0 0,2-2 43,3-4 1,-1-4-223,7-7 0,-6-2 238,7-4 0,-3 2 366,2-8 0,4 6 0,-4-6 0,12 2 0,6-2 0,-3 2 0,3 4 0,-1 4 12,7-4 0,-3 4 23,-3 1 0,-5 7 1927,-7-1-891,0 9 453,0-5-507,0 8 227,0 0-788,0 8 0,-2 1-27,-3 8 0,1 1-121,-8-1 1,6 6-42,-5 0 0,5 6-220,-5-6 0,7 0-201,-2-6 1,-2 1-304,3-1 367,-1 0-1773,6 1 1124,0-9 1,7-1-86,5-8 1,5-2 296,6-4 0,4-5 86,8-12 0,-1 3 293,1-3 0,0 4-98,-1 2 0,-1 1 359,-4 5 0,-2 3-153,-4 8 881,-4 0 1,4 2-13,-12 4 0,5 4 300,-5 7 0,-3 0-562,-2 0 1,1 1-106,-1-1 1,0 0-261,-6 1-12,8-1 1,-6 0-690,3 0 0,-1-5 290,2-1-1038,-4-7 1,13 4 348,-3-8 0,-3 0 100,3 0 0,5-6 494,6 0 1,0-5 289,-5 5 1,5 0 167,0 6 0,0 0-201,-6 0 0,-5 0 1646,-1 0-1145,1 0 0,3 8 201,-3 4 0,-5 3-641,-7 2 0,6 1-699,0-1 0,1 0 590,-1 0 95,-4-7 0,14 5 0,-7-5 0</inkml:trace>
</inkml:ink>
</file>

<file path=ppt/ink/ink3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1:26.83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35 50 7972,'0'-17'1858,"0"7"-502,0-5-813,0 13 0,6-4-103,0 12 0,0 4 541,-6 7-590,0 8 1,0 4 325,0 11 0,0-2 429,0 9 0,0-1-691,0 6 1,0 5-180,0 1 0,-6 5-1503,0-5 0,-2 5 812,3-5 0,3-2-3377,-4-10 3792,4 4 0,-6-6 0,-1 8 0</inkml:trace>
</inkml:ink>
</file>

<file path=ppt/ink/ink3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1:58.5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0 8039,'-10'0'968,"2"0"0,10 0 31,4 0-575,-4 0 0,13 0 817,-3 0-379,3 0-590,10 8 1,0-4 59,4 7-285,-4-7 1,-8 9-8,1-7-321,-1 0-174,0-6 177,1 8-483,-9-6-893,-1 5 1053,-8 1 0,0-4-242,0 7 0,0 1 251,0 5 1,-8 2-65,-3 4 1,-10-1 655,-3 6 0,1 1 0,-2-2 0,-1-2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45:15.8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52 7821,'0'-17'126,"-2"2"404,-4 3-27,4 4 96,-5 8 231,7 0-577,0 0 0,7 0-32,5 0 1,5 0 105,6 0 0,4 6-119,8 0 1,1 7 15,5-1 0,-3-1-58,8 7 1,-2-5-124,2 10 1,-3-4 37,-9-1 1,1-1-222,-1 0 1,-1 6-60,-4 0 0,0 1 137,-12-7 1,4 6 56,-9 0 0,1 2 7,-1-2 1,-5-2 398,-7 8 0,0-6-122,0 6 1,-2-6 14,-3 6 1,-5-2-122,-7 1 1,-2 5-180,-5-4 0,3 2-750,-7-3 0,-1 3 445,-6-8 0,-1 8-2233,-5-2 2544,5-4 0,-14 7 0,6-5 0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49:47.5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7717,'2'-10'774,"4"5"1,3 3 89,9 2-538,-1 0 0,6 2 49,0 3 1,6 3 129,-6 4 1,2 3-493,-2-4 1,-2-1 48,8 2 1,-8-3-853,2 3 0,-4 1 219,-1-7-106,-1 7 1,-8-3-69,-3 7 745,-4-7 0,-10 13 0,-1-4 0</inkml:trace>
</inkml:ink>
</file>

<file path=ppt/ink/ink3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1:59.3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70 312 8039,'-17'17'0,"5"-6"48,0 1 183,9-8-69,-5 3 0,2-5 306,0 4 125,1-4 177,5 6-613,0-8 1,2-2-132,3-4 0,-1 4-9,8-4-28,-1 4 179,7-5 0,-7 5-337,1-4 64,-1 4-42,-1 2 1,3 8-38,-7 3 0,5 1 101,-5 5 1,0-1 66,-6 12 0,0-5 158,0 6 0,0-6 235,0 6 0,0-6 85,0 6-80,-8-8-155,6 4 176,-5-8-235,7 1-252,0-9 167,0-1-284,0-8 0,2-2 154,3-4 1,5-5-135,7-12 0,1-2-650,-1-4 429,8-11 181,2 11 1,7-19-750,1 7 426,7-7 226,-5 4 0,13-2-178,-4 0 1,-2 7 281,2-1 0,-7 4 167,1 1 1,-9 8-116,-3 4 0,-6 6 114,1 5 0,-4-1 440,-2 7-300,0 0 0,-5 6-8,-1 0 565,-7 0-448,4 0 1,-8 8 514,0 3-473,8 5 0,-6 1 41,3 0 0,-3 3-125,-2 3 0,0-2-37,0 8 0,-5-1-15,-1 7 0,-2 0-42,2-1 1,2 1 77,-7-1 1,7 1 118,-2 0-171,4-1-3,-5 1 0,5-6 34,-4-1 1,6-6-21,6 1 0,-2-4 7,7-2 0,1 0-29,5 1 1,0-9-172,1-3 0,5 2-244,0-3 174,0 1 52,2-6 1,-6 0-437,4 0 276,-4-7 77,-1-3 0,-1-7-95,0-1 0,-2 1 126,-3 0 0,1-6 28,-7 0 1,0-6 24,-6 6 1,0 0 183,0 5 0,-2 1 300,-4 0-157,4 0-90,-13-1 270,5 1 1,-1 7 48,-1 5 0,7-3 890,-7 2-561,8 0 167,-3-1-621,7 5 1,7-14-247,5 5 1,11-4-126,6-3 81,-4 1 69,7 0 1,-5-1-313,8 1 141,-1 7-240,-7-5 1,4 7-380,-8-3 1,6-3 223,-6 9 1,-6-1-263,-5 6 1,-1 0 116,7 0 609,-9 0 0,-1 8 0,-8 1 0</inkml:trace>
</inkml:ink>
</file>

<file path=ppt/ink/ink3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2:00.1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18 415 8010,'-8'-9'1679,"6"1"-308,-5 8-931,7 0 186,0 0-20,0 8-113,0 1-365,0 16 0,2-6-57,3 4 1,-3 2-65,4-1 0,-4-1-284,-2-6 1,0 0-2,0 0 0,6-5-835,-1 0 224,1-9 411,-6 5 191,0-8 0,0-2 172,0-4 192,8-3-127,-6-9 0,7-7 104,-3-3 0,2 1-121,3-2 1,7 0 195,-1-5 1,0 7-150,6 4 0,4 9 34,2 3 1,-2 7-165,2-2 131,-8 4-8,4 2 0,-2 6 30,0 0-99,0 7 82,-13-3 0,3 7 87,-7 0 1,5 1-104,-5-1 1,0 0 13,-6 0 1,0 1-64,0-1 0,0-5-292,0-1 433,-8-7-98,-1 11 3,-1-13 0,0 4 229,5-12-252,3-3 82,-6-9 1,2-1 2,1-4 1,-1-10-13,6-7 0,7-8 23,5 2 1,9 2-132,2-2 0,8 7-162,-2-1 1,3 5-267,3 6 336,-8 4 0,6 8-200,-5 0 303,5 7 0,-4-3-8,0 7 0,-14 0 84,2 6-13,-3 0 1,1 2 359,-3 4-255,-5 3 0,-7 9 163,0-1 0,0 0 47,0 1-200,0 7-46,0-6 0,-5 6-91,-1-8 131,0 0-77,6-7 0,0 5 3,0-3 0,0-2-40,0 1-4,0-7 1,8 9-17,3-7 0,-1 0-57,1-6-56,1 0 142,5 0 33,1 8-18,-9-7 0,5 15 118,-9-5 1,1 5 213,-6 1 1,-2 0 5,-4 1 0,3-1 316,-9 0 0,1 6-94,-7 0 1,1 6 146,0-6 1,5 6 221,1-6-497,7 0-161,-12 2 0,14-11-33,-3 3-19,3-4-130,2 5 0,6-7-128,-1 1 0,9-8 32,-3 1 1,5 3-158,1-2 0,0 0-13,1-6 0,-1 5-494,0 1-395,0 0 1,1-8 441,-1-4 1,0 2-1396,1-7 2017,-1-1 0,0-5 0,0 0 0</inkml:trace>
</inkml:ink>
</file>

<file path=ppt/ink/ink3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2:00.3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0 11557,'0'17'-883,"0"-7"-302,0 5 451,0-13 1,0 8 733,0-4 0,-15 3 0,-4 9 0</inkml:trace>
</inkml:ink>
</file>

<file path=ppt/ink/ink3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2:00.4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7923,'7'9'1260,"-5"1"95,4-4 0,4-4-2333,1 3 253,5-3 725,9-2 0,1-15 0,9-4 0</inkml:trace>
</inkml:ink>
</file>

<file path=ppt/ink/ink3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2:12.0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52 8259,'0'-9'0,"0"-1"801,0 4 219,0 4 199,0-5-419,0-1-342,0 6 1,1-6-58,5 8 1,-2 0-74,8 0 1,-1 0 69,6 0 1,-5 6-115,-1 0 0,1 7 98,5-1 0,-1 3-74,-5 3 1,3-1 158,-9 0-214,9 0-158,-12 1 1,7 3-78,-3-4 1,-4 4-185,4-9-902,3 3-1418,-7 3 1187,6-9-1268,0 7 909,-6-15 983,5 7 1,-7-16 228,0-3 1,6-4 66,0-3 1,7-1 378,-1-4 0,-3 4 0,3-4 0,0 5-34,5 7 1,-2-4 33,-3 3 0,3 2 452,-3-1 0,-3 7-126,3-2 1,-6 4 567,5 2 109,-7 0 557,11 0-381,-13 0-603,6 0 0,-8 2-331,0 4 1,0-2 22,0 7 0,0 1-486,0 5 1,-8 2 49,-3 4 0,-5-1-187,-1 6 0,-6 1-142,0 6 1,-8-1-595,2 1 0,4-2 578,2-5 0,4-1 105,2-4 1,-1-9 520,1 3 1,6-9-179,-1 3 313,8-7 0,-3 6 8,7-4 68,0-4-100,0 5 1,2-7-16,3 0 1,5 0-82,7 0 0,0 0 79,1 0 0,-1 0 28,0 0 1,3 0-146,3 0 1,-4-6-332,4 1 90,-4-1 0,-2 6-91,1 0 0,-7 0-88,1 0 0,-8 2-392,1 4 1,-3 3 170,-2 9 551,0-1 0,-15 15 0,-4 5 0</inkml:trace>
</inkml:ink>
</file>

<file path=ppt/ink/ink3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2:12.3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68 260 8236,'-17'6'48,"0"0"1,5-1 1044,1-5-634,7 0 0,-2 0-775,12 0 0,3-7 276,9-5 0,8 3 274,9-3 0,2-5-219,9-6 1,0 0-144,6 5 0,2 1 15,3 0 0,-9 1-253,4 5 1,-6-4-293,0 3 0,-3 2 263,-9-1 0,-1 5 40,-4-5 1,-6 5 354,-12-6 0,5 8 0,-16-3 0,0 7 0,-8 0 0,-9 0 0,-6 0-27,-1 0 1,-4 2 55,5 3 0,0-3 284,5 4 0,1-4-105,0-2 0,-1 2 1252,1 4-865,0-4 1,0 11-10,-1-7 1,7 5-232,-1-5 0,1 10-118,-7 1 0,-1 2-93,-4 10 0,-2 2-153,-4 9 1,-3 2-78,3 4 0,-4 4 55,-1-4 0,5-3-754,0-3 1,8-3 110,-2-3 1,11-13-1029,6-3 1204,-3-5 0,9-3 498,0-5 0,0-3 0,23-9 0,-4-3 0</inkml:trace>
</inkml:ink>
</file>

<file path=ppt/ink/ink3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2:12.7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8162,'17'0'198,"-1"2"113,-5 4 1,3-2 402,-8 7-186,-1 1 0,-5 5-59,0 1 0,0-1-181,0 0 1,0 2-251,0 4 1,-2-3-49,-3 3 1,3-4-238,-4-2 0,-2-5-36,3-1 0,-1-5-985,6 6 586,0-9 182,0 5 1,2-16-75,3-3 0,7-10 157,11-2 1,-2-6 284,8 6 0,0-6 141,5 6 0,7 0 213,-1 6 1,-5 5-13,-7 1 0,-6 7 239,1-2 0,-4 4-188,-2 2 1,-5 0 39,-1 0 0,-7 2-48,2 4 1,-4-2-77,-2 7 1,0 1 35,0 5 0,-8 0 173,-3 0-216,-5 1 0,-1-1 70,0 0 1,5-5 553,1-1-434,7-7-13,-4 4-1383,8-8 844,0 0 1,8 0-649,3 0 0,7-2 115,5-4 725,3-3 0,9-16 0,0-2 0</inkml:trace>
</inkml:ink>
</file>

<file path=ppt/ink/ink3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2:13.2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432 70 8105,'-17'-8'398,"0"4"218,0-7 1,-1 5-323,1-6-217,0 9 1,1-7 197,5 4 0,-5 4-1,5-3 1,-5 3-101,-1 2 1,0 0 92,0 0 0,-1 7-598,1 5 0,0 5 274,-1 6 0,1-2-299,0 8 0,0 0 99,-1 6 0,7-1 79,-1 1 1,3 5 57,-3 0 0,2 7 173,5-7 0,3 6-55,-4-6 1,4 1 268,2-7 0,2-1-180,4-4 1,1 2-20,5-8 1,3 0-373,-3-6 0,3-6 48,3 1 0,5-8 55,0 2 0,2-4-29,-2-2 0,-2-2-137,8-4 0,-8-10 144,2-7 1,2 0 170,-2 6 0,0 0 153,-6-1 0,-5 1-78,-1 0 1,-5 7 737,6 5-443,-9 3 0,7 4 58,-4 3 0,-4 5 68,3 7 0,3 2 297,-2 4 0,2 2-593,-3 4 0,-3-2 109,4-4 1,2-4-795,-2 4 1,5-3 372,-5-3 1,1-5-784,-1-1 1,-4-5-351,4 5 59,-4-7 1238,-2 4 0,0-8 0,0 0 0</inkml:trace>
</inkml:ink>
</file>

<file path=ppt/ink/ink3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2:13.4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35 104 8090,'-11'-1'0,"-1"-5"922,8 4 248,-3-13 1,9 13-636,3-4 0,-1-2-166,8 2 1,1-1-139,10 1 0,-2 4-254,8-4 1,0 4-327,6 2 0,-1-2-239,1-3 1,5 3 587,0-4 0,8-4 0,-3 1 0</inkml:trace>
</inkml:ink>
</file>

<file path=ppt/ink/ink3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2:14.7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0 8218,'-10'0'406,"4"0"-528,12 0 681,-4 0-426,13 8 0,-7-4 307,4 7 0,3 1-219,-3 5 0,-3 6 109,3 0 0,-3 2-156,3-2 0,1-3-513,-7 3 0,6 2 4,-7-2 0,1 0-153,-6-6 1,0 0-72,0 1-97,0-1 382,0-8-211,0-1 725,-8-8 0,7-8-156,-5-3 1,-2-10 79,2-2 0,1-6-99,5 6 1,1-6-95,5 6 0,2 0 47,3 6 0,5 1-15,-5 5 68,5 3 1,1 8-20,0 0 0,-5 0 289,-1 0 0,-5 2-84,6 4 1,-8 3 26,1 9 1,3-1-92,-2 0 1,-1 0-178,-5 1 0,-1 5 44,-5 0 1,2 6-141,-8-6 1,7 2-43,-7-2 0,6-10-710,-5 5-49,7-5 288,-11 4 560,13-7-26,-6-2 255,8-8-340,0 0 108,8 0 1,-4 0 158,7 0 0,-5 0 3,5 0 143,1 0-252,5 0 1,-7 7-26,-4 5 1,-5 3-37,-1 2 1,-7 8-92,-5 4 0,-3 4 91,-2 2 0,-6-1-112,0 1 1,-6-3 70,6-3 1,0 2 21,5-8 0,1 0 316,0-6 0,5-5-37,1-1 0,7-5 212,-2 6-337,-4-8 63,8 3-166,-5-7-241,7 0 0,9-6-94,9 1 1,1-9 163,10 3 0,-2-5 110,1-1 0,3 6 145,-8-1 0,6 8 631,-6-2-475,0 4 0,-6 4 133,1 4 1,-9 4 127,-3 7 1,-4-5 370,-2-1 0,0 6-193,0 6 0,0 0 225,0-5-885,0-1 194,0 0-532,8 1 0,-4-7-53,7 1 67,1-8 0,5 1-23,0-10 1,1-5-266,-1-7 0,0-1 34,0 1 1,1 2 160,-1 3 1,-5-1 332,-1 7 303,-7-7 89,4 11 1,-10-6-204,-4 8 1,2 0-10,-7 0 1,-9 2-72,-8 4 1,-7 3 9,-5 8 1,1 7 36,-7-1 0,2 5-29,-2-5 0,2 2 244,3-1 1,5-5-20,-5 4 0,7-4-143,5-2 0,-2-5 13,8-1 1,6-7 50,5 2 0,8-2 18,-1 2-307,3-4 11,2 5 1,9-7 31,9 0 0,9 0 493,13 0 1,0 2-169,12 4 1,-4-4-56,10 4 1,-2-5-97,1-1 0,-3 0-22,4 0 0,-5 2-151,-1 4 0,0-4-349,0 4 1,-6-4-1124,0-2 0,0 0 731,6 0 0,-2 0 790,-4 0 0,4-8 0,-5-2 0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49:47.7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1 7879,'-27'27'783,"8"5"192,7-3 0,9-2-742,-3 2 1,4-2-380,2 2 0,0-2-431,0-4 0,6-4 279,-1 4 0,7-4 14,-6-2 1,1-5 121,-1-1 0,-2-7-588,8 2 0,-7-4 750,7-2 0,-1-15 0,7-5 0</inkml:trace>
</inkml:ink>
</file>

<file path=ppt/ink/ink3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2:16.2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53 450 7969,'-18'-6'3685,"1"0"-3311,8 0 0,1 4-397,8-3 0,6 1-435,-1-8 410,9 8 0,-3-9 70,12 7 1,-1-5-50,6 5 1,-5-6-139,6 7 1,-2-1-426,2 6 1,-4 0 1,-8 0 1,6 0 247,0 0 1,-5 2 62,-7 4 0,-5-3 358,6 9 451,-9-8-174,5 11 389,-8-13-521,0 13-377,0-13-306,0 6 361,0-8 0,-8-6-867,-3 1 1,1-7 424,-1 6 0,5-5 538,-6 5 0,3-2 0,-3 2 0,3 3 0,3-9 0,4 6 115,-4-5 6,4 7 1,2-6 541,0 5-166,0 3 370,0-6-329,0 0 95,0 6 302,0-5-282,0 7-400,-7 0 1,5 7 30,-4 5 1,4 3 92,2 3 1,-2 8-34,-4 9-120,4 0-43,-5 15 1,1-6 64,0 8 1,0 0-244,6-1 1,-5 1-277,-1 0 0,0-2-124,6-4 1,0-3-464,0-9 0,6-7 330,0-4 1,5-4-269,-5-1 0,5-7-627,-5 1 986,0-8 0,0 1 448,0-10 0,-1-5-61,-5-7 1,0-3 4,0-3 0,0 2 62,0-8 1,0 2 107,0-1 1,0 3-19,0 7 1,-5 1 81,-1 0 0,0 5 856,6 1-459,-8 7-142,6-4 477,-13 8-130,5 0-513,-7 8 0,0 1-84,0 9 1,1-1-114,5 0 1,-5-1 252,5-5-321,3 5-1196,-7-7 611,13 9-1001,-6-9 801,16-1 234,9-24-517,10-3 769,8-15 1,1-3 287,4-3 0,7 1 0,10-7 0,-1 14 0,7-3 0,-9 12 0,-2 0 0,-2 6-16,-10 5 1,-7 4-35,-10 8 1,-4 0 1005,-1 0 0,-7 2-175,1 4 1,-9-2 87,3 7 1,-4 1-445,-2 5 1,0-5-152,0-1 0,-2 1-100,-4 5 1,-1 0-144,-5 1 1,-5-1-495,0 0 1,-1 1 371,-5-1 1,-2-6-619,2 1 1,0-2-279,6 1 524,-8-3 1,6-2 213,-4-1 1,9 1-195,3-6 85,7 0 622,-4 0 104,8 0-324,0 0 0,8-8 167,3-3-24,12-5-243,4-1 1,8 0-179,-1 0 0,9-8 169,3-4 0,4 2-108,2-2 1,5 6 233,1-6 0,9 6 225,2-6 0,1 8-237,4-2 0,3-2 65,-2 2 1,-6 0 39,-5 6 1,-1 1-53,6 5 1,-7-5-4,-4 5 1,-12 1-15,-6-1 1,-3 5-216,-3-5 1,-1 1 99,-4-2 0,-4-3-204,-8 3 0,-6 3-11,1-3 0,-8 1 318,2-6 1,-6-7-141,-6 1 1,-4 0 24,-7 6 0,-6-6-5,0 0 1,-6 6 96,6 5 1,-6 3 206,6-3 1,-6-1-105,6 7 1,-6 0 98,6 6 1,-2 0-173,2 0 1,4 0 16,-4 0 1,4 0-231,1 0 132,1 8 0,0 1 28,0 9 1,5-1 35,1 0 1,5 2-6,-6 4 0,8 4-9,-1 8 0,-3 9 108,2 8 0,0 2 119,6 9 0,0 1-53,0 5 0,0 0 35,0 0 0,0 0 12,0 0 1,2 1-260,4-1 1,-4 8-205,4 3 1,-4-10-540,-2-7 1,0-13 411,0-4 1,-2-9-124,-4-3 0,2-7 522,-7-10 0,5-1-165,-6-5 0,1-1 232,-6-4 0,-1-4 176,1 3 0,0-10 413,-1-7 1,-5-5-224,0-6 0,0-6 164,6-12 1,2 5-187,3-4 1,-1-3-83,7 3 0,0 0-351,6 5 0,8 6 49,3 0 0,5 6-303,1-5 0,8 6-203,4-1 0,-2 4-545,1 2 0,3 0 200,10-1 0,-5 1-603,4 0 1,-1 5 1347,1 1 0,-3-9 0,5-7 0</inkml:trace>
</inkml:ink>
</file>

<file path=ppt/ink/ink3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2:17.2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87 8102,'-9'-8'639,"1"6"1,8-8-603,0 5 395,0 3-378,0-6 123,0 8 1,2 0-176,4 0 0,3 0-4,9 0 1,1 0 12,4 0 1,-2 0 101,8 0 1,0 0-252,5 0 1,1 0 27,-1 0 1,3-6-160,3 0 1,-3-1-184,3 1 0,2 4 201,-1-4 0,-1-1-297,-5 1 0,-7 0 167,1 6 1,-8 0 380,2 0 0,-3 15 0,-3 5 0</inkml:trace>
</inkml:ink>
</file>

<file path=ppt/ink/ink3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2:17.5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35 7865,'-9'-8'-308,"1"6"329,16-5 0,1 7 13,9 0 1,5-2 136,0-4 1,8 4-114,-3-4 0,11 4 6,1 2 1,8 0-30,-2 0 0,4 0-10,2 0 1,-2 0-125,-4 0 0,2 0 101,-7 0 0,1 0-295,-2 0 1,-5 2 84,-1 4 1,-1-4-169,-10 4 376,0-4 0,-5-2 0,-1 0 0</inkml:trace>
</inkml:ink>
</file>

<file path=ppt/ink/ink3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2:17.9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8331,'9'0'-255,"7"0"495,-14 0-168,13 0 1,-7 2 66,3 4 0,4-4-88,-3 3 1,3-1 80,3 2 0,-1-4-154,0 4 1,2-2 36,5 1 0,-5-1 26,4 8 0,2-6-24,-2 5 0,8-1-30,-3 1 0,-1 5 141,2-5 0,-2 4-72,2 3 0,2-1 6,-8 0 1,5 1-6,-4-1 0,1-6 25,-2 1 1,-4 0-36,4 5 1,-4-6 6,-2 1 1,1-6 205,-1 5-131,0 1 1,-1 5 1,-5 0 0,-3 1 6,-8-1 0,0 0 260,0 0 1,0 3-20,0 3 0,-10-2-28,-7 8 0,-12 1-475,-17 11 0,-4 3-407,-19 8 1,0 4-418,26-25 0,-1 1 949,-38 24 0,31-19 0,0 1 0,2-6 0,0-1 0,-2 3 0,0-1 0</inkml:trace>
</inkml:ink>
</file>

<file path=ppt/ink/ink3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2:21.5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1 225 7968,'10'-17'557,"5"-1"-310,-13 9 1,7 1 0,-5 6 467,2-4-492,8 4 1,-5-5-121,8 7 0,-5 0 95,-1 0 0,-1 2-94,2 3 0,3 7 94,-3 11 1,1 0-80,-1 12 0,3-5 22,-4 11 1,-3 1 200,-2-2 0,-4 6-69,-2-5 1,0 5-89,0-6 1,0 1-99,0-7 1,0-5 74,0 0 0,-6-2-69,0 2 103,0-4-338,6-8 0,-5-6 194,-1 1 42,0-8 0,6 2-41,0-12 0,0-4-109,0-7 0,-2-8-194,-3-4 1,3-6 145,-4-5 1,6 2-82,6-8 1,3-1 7,8-4 1,1 4-188,-1 1 1,2 6 70,4-6 0,-2 7 56,8-1 1,-6 4 68,6 1 1,-2 2 2,2 5 0,4-3-148,-5 8 0,-1 2-30,2 9 0,-6-1-270,6 7 0,-8 0-87,2 6 700,-4 0 0,-1 0 0,-1 0 0</inkml:trace>
</inkml:ink>
</file>

<file path=ppt/ink/ink3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2:21.7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8877,'11'-2'402,"1"-3"0,-7 3-422,7-4 1,-1 4 786,7 2 1,-1-2-336,0-4 1,1 4-246,-1-3 0,0 3-271,1 2 0,-1 0-420,0 0 0,0 5-8,1 1 0,-1 2-392,0-2 1,1-3 468,-1 9 435,-8-8 0,7 11 0,-7-5 0</inkml:trace>
</inkml:ink>
</file>

<file path=ppt/ink/ink3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2:21.9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1 8046,'-18'2'187,"1"3"1,0-3 85,0 4 1,5-4 621,1-2-168,7 0 425,-4 0-966,8 0 1,8 0-275,3 0 1,12 0-11,6 0 1,10 0 7,1 0 1,2 0-103,-1 0 1,-3 0-156,8 0 0,-8 0-294,3 0 1,-5 0 89,-1 0 0,-2 0 551,-5 0 0,5-8 0,-6-1 0</inkml:trace>
</inkml:ink>
</file>

<file path=ppt/ink/ink3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2:22.3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7972,'0'-10'1420,"0"-5"-531,0 13-3,0-6-487,0 8-145,0 0 1,6 2 128,0 4-169,0-4 1,-4 13 43,3-3 1,-3 3 7,4 2 0,-4 3-13,-2 3 0,0 4-9,0 7 0,0 3 75,0 3 1,-6 2-93,0 4 0,-5 2-546,5-7 1,0 5-173,6-6 0,0 1-499,0-7 1,0-1 227,0-4 1,0 1-574,0-7 1,6 1 432,0-7 902,7 0 0,-11-7 0,6-3 0</inkml:trace>
</inkml:ink>
</file>

<file path=ppt/ink/ink3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2:22.51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0 11680,'-19'19'533,"-4"5"0,-6 4-533,-11 13 0,-5 11 0,-6 9 0</inkml:trace>
</inkml:ink>
</file>

<file path=ppt/ink/ink3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2:23.4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35 347 8097,'-10'0'310,"2"-2"717,8-4-395,-7 4-161,5-6 259,-6 8-554,8 0 0,2 0-119,4 0 1,-2 0 204,7 0 0,-5 0-30,6 0 1,-1 0-89,6 0 1,1 0-118,-1 0 0,2 0-55,4 0 0,4-7 112,8-5 0,-3 3-408,-3-3 1,4-1 55,-4-11 0,1 7-77,-1 0 0,-4-4 100,-7 9 0,-3-7-53,-4 7 0,3-3 170,-8-2 1,-1 0 24,-5-1 1,0 1 101,0 0 1,-5 5-106,-1 1 0,-8 5 191,3-6 0,-4 8 74,-3-1 0,1 3 92,0 2 0,-1 0-33,1 0 0,0 0 180,-1 0 1,1 0-115,0 0 1,0 6 59,-1-1 1,7 7-204,-1-6 1,6 7 64,-5-1 0,7 9 57,-2 2 0,-1 8-2,1-3 1,0 5 165,6 2 0,0 3-255,0-3 0,2 9-12,4-10 0,1-3-85,5-8 0,3 2-219,-3-2 0,9 2-129,2-2 0,8-9 204,-2 3 0,3-5-967,3-1 0,7-3 105,4-8 931,12 0 0,11-16 0,10-3 0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49:48.1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7879,'18'-9'430,"-7"1"147,1 8 0,-1 0-145,6 0 0,1 0 3,-1 0 1,0 0-179,1 0 1,-1 0-30,0 0 0,0 0-194,1 0 1,-1 0-20,0 0 0,-5 2-141,-1 4 0,-5-3 41,6 9 1,-7-2-264,7 1 0,-8 4 103,2-3 1,-3-2-39,3 1 0,-4-5-77,4 5 239,-4 1 0,-2 5 302,0 1-64,0-1 1,0 6 130,0 0 0,0 2-52,0-2 0,0-2 85,0 8 0,0 0-10,0 5 1,2 7 78,3-1 1,-3 4-64,4 2 0,-2-3-103,2 14 1,-4-7-302,3 8 0,-3 0-173,-2-7 0,0 3-195,0-13 0,0-3 255,0-9 0,0 2-98,0-8 0,-5 0-243,-1-6-63,-8-7 49,5-3 0,-8-14 150,-1-5 1,7-5-8,-1-6 0,-5-4 117,-6-8 1,0-5 324,5-1 0,-1-1 0,-4 2 0,-4-4 0,-7-8 0</inkml:trace>
</inkml:ink>
</file>

<file path=ppt/ink/ink3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2:25.2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69 7365,'-10'-9'189,"3"1"137,7 8-26,0-8 6,0 7-15,-8-7-26,6 8-12,-6 0 28,8 0 2956,0 0-2302,0-8-220,0 6-500,0-5 0,2 7 214,4 0-381,-4 0 118,13 0 1,-5 0-218,7 0 0,-5-6 74,-1 0 1,1 0-219,5 6 0,2 0-11,4 0 1,-1 0-129,6 0 0,-4 0 94,4 0 1,-7 0-12,3 0 1,-3 0-166,2 0 1,-10 0-1056,4 0 326,-3 0 0,1 2-71,-3 4 1216,-5 4 0,-7 15 0,0 1 0</inkml:trace>
</inkml:ink>
</file>

<file path=ppt/ink/ink3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2:25.7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7908,'9'-8'-73,"7"6"1,-14-7 262,3 3 0,-1 4 313,2-4 634,-4 4-365,6 2-522,-8 8 1,0 2 247,0 7 1,0 2-99,0 4 0,0-2-153,0 8 0,0-6-66,0 6 1,0-8-28,0 2 1,0-2-146,0 2 1,0-3 1,0 3 1,0-10-732,0-1 414,0-1-27,0-1 5,0 5 76,0-13 223,0 6 373,0-8 125,0 0-777,0-8 1,2 0 46,3-3 1,-1-4-150,8 3 1,-1-3 32,7-3 1,-7-5-70,1 0 1,-1-2 163,6 2 0,1 4 42,-1-4 0,0 4 140,1 1 0,-1 1 72,0 0 1,-5 0 317,-1-1-116,1 1 1,5 5 193,0 1 0,-5 7 429,-1-2-437,-7 4 1,10 4 316,-9 4 1,7 6-166,-6 11 1,5-2 33,-5 8 1,2-1-148,-3 7 1,-3 0 112,4-1 1,-2 1-361,2-1 0,-2 1-277,7 0 1,-5-7-1001,5 1 0,1-8 669,5 2 0,2-3-1103,5-3 1559,2-8 0,9 7 0,0-7 0</inkml:trace>
</inkml:ink>
</file>

<file path=ppt/ink/ink3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2:26.3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35 7811,'-12'0'-1578,"1"0"1500,7-8 89,-11 6 581,13-5-268,-14 7 0,12-2 361,-7-4-147,7 4 242,-4-6-198,1 8 128,5 0-136,-6 0-133,8 0 701,0 0-972,8 0 1,-4 0 12,7 0 0,-5 0-15,5 0 1,-5 0-131,6 0 0,-3 2 7,3 4 0,3-4 119,-3 4 1,9-4-356,2-2 1,8 0-53,-3 0 0,5 0-232,2 0 0,-1 0 140,1 0 0,-6 0-217,0 0 0,-8 0-245,2 0 390,-4 0 1,-4 2-545,-3 3 299,-4-3 374,-8 6 1,-2-8 277,-4 0 0,-11 8 0,-10 1 0</inkml:trace>
</inkml:ink>
</file>

<file path=ppt/ink/ink3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2:26.6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70 7809,'-7'-10'93,"5"0"-17,-4 5 0,4 1 321,2-8 512,0 8 452,0-11-518,0 13-118,0-6-134,0 8-198,0 0 1,0 8-102,0 4 1,0 11 152,0 5 1,0 5-205,0 2 0,0 5-42,0 0 0,-2 7-738,-4-7 1,5 6 398,-5-6 1,4-1-1432,2-10 0,2 1 312,4-7 1,-3 0-1011,9-5 2269,-1-9 0,14-1 0,2-8 0</inkml:trace>
</inkml:ink>
</file>

<file path=ppt/ink/ink3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2:26.9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7922,'0'10'1624,"0"0"-1259,0-5 1,8-1-9,3 8-345,5-8 1,1 9 886,0-7 1,0 7-353,1-1 1,3 3-410,-4 3 1,4-1 6,-9 0 1,1 0-144,-1 1 1,-4 1-145,-8 4 0,0-2-405,0 8 0,-8-2 325,-4 2 1,-3 1-182,-2-7 1,-6 1 651,0-7 0,-1 2-166,7 4 0,0-9 1145,0 3-471,7-4-430,-5 5 1,20-3-264,1-4 0,10-3-348,7-8 0,11 0-161,12 0 1,4-2-692,2-4 0,8-3 1136,3-8 0,4-1 0,3 1 0</inkml:trace>
</inkml:ink>
</file>

<file path=ppt/ink/ink3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2:27.2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7767,'9'0'3774,"-1"0"-3088,-8 0-169,7 0 0,3 0-138,7 0 0,1-5 198,-1-1-374,0 0-275,1 6 1,7 0-205,3 0 0,-1 0-178,2 0 1,-2 0 312,2 0 1,2 2 140,-8 4 0,7-4 0,-3 5 0</inkml:trace>
</inkml:ink>
</file>

<file path=ppt/ink/ink3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2:27.48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 1 9262,'-9'0'3249,"9"6"-4160,11-1 1,7 1 892,5-6 0,-4 0-31,4 0 0,4 0 811,2 0 1,3 0-697,3 0 0,7 0-674,4 0 0,-2 0-100,3 0 1,-1 0-1253,6 0 1960,-1 0 0,1 8 0,0 1 0</inkml:trace>
</inkml:ink>
</file>

<file path=ppt/ink/ink3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2:28.1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69 7839,'9'-2'351,"-3"-3"193,-4 3 0,0-8 151,4 4-296,-4 4 0,5-7 522,-7 3 336,0 4-312,0-6-579,8 8 0,-6-1 689,4-5-157,-4 4-135,-2-6-135,0 8-159,0 0 0,1 6 16,5 0 0,-4 13 167,4-2 0,-4 18 390,-2-1 0,0 14-454,0 4 1,0 8-419,0 9 0,-6 6-294,0 0 0,1 8-638,5-3 0,3 9 762,9 9 0,-4-46 0,3 1 0,6 8 0,1-1 0</inkml:trace>
</inkml:ink>
</file>

<file path=ppt/ink/ink3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2:31.88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173 191 8474,'0'-17'-813,"0"7"971,0-5 0,6 11 355,0-8 0,2 6-146,-3-5-165,-3 7-93,14-11 0,-9 11 12,5-8 0,-3 9 120,-3-3-104,-4-4 0,8 6 13,-4-7 0,-3 7-27,9-2 1,-8 2 112,2-1-184,3 3 0,-1-8-10,3 4 1,5 4 53,-5-3-278,-3 3 145,7 9 0,-7 3 83,3 7 1,-3 1 59,-8-1 0,0 6 14,0 0 1,0 8 10,0-2 1,-6-5 11,1 0 1,-3-5 20,2-2 1,4 0-42,-3 1 54,3-9-242,2 7 1,7-14 91,5 3 0,3-3-113,2-2 1,1 0 8,-1 0 0,0 0-107,1 0 0,-1 0-133,0 0-73,1 0 1,-1 0-176,0 0 191,-7 0 0,-1 0-623,-3 0 85,-4 0 424,-10 0 0,-5 8 71,-16 3 0,6 7 417,-6 5 0,-2-4 0,-9 4 0,4-4 0,-5-1 0,5-1 0,1 0 0,1 0 0,-1 1 0,2-1 0,4 0 0,-1-5 0,7-1 0,0 1 277,5 5 1,3-5 194,3-1 0,-1 1 164,7 5 1,0 0-249,6 1 1,2-1 58,4 0 1,6 1 31,11-1 1,-2 0-22,8 0 1,1-1-190,11-5 1,-5-3 21,5-8 0,1 0-346,-2 0 1,1 0 101,-7 0 0,1 0-965,-1 0 0,-5-2 245,0-4 0,-2-3 673,2-9 0,3-7 0,-5-1 0</inkml:trace>
</inkml:ink>
</file>

<file path=ppt/ink/ink3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2:32.2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64 104 8417,'1'-10'-127,"5"4"1,0 3-287,11-3 1,-3 2 1107,9-8 0,2 7-308,-2-7 0,8 6-89,-3-5 0,3 5-232,-2-5 1,2 7-182,-8-2 0,0 4 36,-6 2-123,0 0 0,-7 8 225,-4 3 0,-4 5 161,-2 1 0,-10 8 123,-7 4 1,-8 11-118,-10 6 1,1 4 94,-1 2 1,-5 0-27,-1 0 0,1-6-74,5 0 0,9-8-223,2 3 0,5-1-424,2-5 0,7 1-84,5-13 1,-3 0-503,2-5 1,8-9-435,10-3 1482,3-4 0,2-17 0,1-5 0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49:48.4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 7576,'-11'0'-49,"-1"0"1783,8 8-1355,-3-6 1,7 7 155,0-3-92,0-4 1,0 13-60,0-3 1,0 3-44,0 2 1,0 1-260,0-1 1,1-2-191,5-3 1,4 3 124,7-3 0,2-4-180,4-3 1,-3-3-496,3-2 1,-4 0 342,-2 0 1,0-7-278,1-5 1,-3 2 269,-3-1 0,-5-1 259,-7-5 1,0 0-46,0-1 0,-3 7 259,-9-1 1,0 3 22,-11-3 1,4-1 329,2 7 1,0-5 827,-1 5-912,1 0 0,5 6-1601,1 0 636,7 0 1,4 6 544,12 0 0,3-1 0,2-5 0</inkml:trace>
</inkml:ink>
</file>

<file path=ppt/ink/ink3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2:32.4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69 191 8417,'0'11'-615,"0"1"1,-1-1 1294,-5 6 1,-4 7-116,-7-1 1,5 0 59,1-6 1,7-6-130,-2 1 1,4-1-59,2 7 0,0-7-73,0 1-311,0-8 0,8 5 29,4-3 1,3-4-210,2 4 0,0-6-372,1-6 0,-1 4 260,0-4 0,-5-1-207,-1 1 245,-7-8 1,4 5 60,-8-9 1,-2 7 128,-4-1 0,-1 7 117,-5-7 0,-3 8-97,3-1 1,3-3 137,-3 2 0,8-2-589,-2 3 1,4 1 167,2-8 1,0 1-174,0-7 1,16-7-175,7-3 1,8-7 619,3-5 0,9-12 0,1-10 0</inkml:trace>
</inkml:ink>
</file>

<file path=ppt/ink/ink3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2:32.8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87 8417,'11'-23'-15,"1"0"0,-8 6 260,1 5 821,-3 8-194,-2-3-403,0 7 102,0 0-357,0 7 1,0 3-62,0 7 1,0 1-207,0-1 0,2-6-1,4 1 1,5-6-259,12 5 1,4-7-166,8 2 1,5-6 220,1-6 0,5-4-18,-6-7 0,-1 6 30,-11-1 1,3 8-472,-8-2 197,0 5 490,-5 1 1,-9 1 126,-3 5 0,-12 4 370,-5 7 0,-11 2-161,-1 4 1,-5 4 111,5 8 0,-8 5-129,2 1 1,2 1 10,-2-2 1,2 4-280,-1 8 0,-3 2-71,8 4 0,-2-3-192,2 9 1,2-3 36,-8 3 0,8 3-154,-2-4 1,-2-3 8,1-2 0,3-5-120,10-1 0,-5-7 107,5-5 0,3-11-187,2-6 92,5-4 17,1-9 120,0-3 319,7-14 0,3-11 0,7-9 0</inkml:trace>
</inkml:ink>
</file>

<file path=ppt/ink/ink3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2:33.4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260 70 8409,'17'-17'-5,"0"-1"1,1 7-89,-1-1 1,0 9 195,0-3 531,1 4 1,-3 10-45,-3 3 1,1 6-182,-7 6 1,5 4-226,-5 8 0,0-1-133,-6 1 1,0 5 149,0 1 0,0-1-135,0-5 0,0 5-274,0 0 1,-6 1 155,0-7 0,-7 1-429,1-1 0,-3-7 89,-2-4 1,-1 2-58,1-2 1,0-1 106,0-11 1,-1 3 54,1-9 0,0 1 72,-1-6 0,1-2 16,0-4 1,-1-5 276,1-12 0,0 2-75,0-8 1,7 2 319,4-2 0,-1-2-138,1 8 1,0-5 30,6 5 0,8-1-253,3 7 0,-1 0 13,1 0 0,1-1 48,5 1 1,0 5-299,1 1 166,-1 7 37,-7-4 540,-3 8-327,-7 0 1,-2 0-46,-3 0 1,-5 0-35,-7 0 0,-1 8 33,1 4 1,6-5-45,-1-1-59,1 4 69,-7-8 35,9 5-258,1-7 123,8 0 8,0-7 59,0-3 39,0 0-50,0 3 421,0 7-228,0 0 75,0 7 0,-8 9-136,-3 7 0,-3 6 341,3-6 0,-5 6-65,5-6 1,1 5 64,-1-5 1,7 6-166,-2-6 1,4 0-61,2-5 1,0-1-883,0 0 1,2-5 406,4-1 0,4-5-928,7 6 0,2-9 559,4 3 0,-2-4-277,8-2 1,0-8 854,5-3 0,9-4 0,1-3 0</inkml:trace>
</inkml:ink>
</file>

<file path=ppt/ink/ink3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2:33.7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1 8384,'-5'11'-171,"-1"1"1,0 0 1020,6 5 0,0 0-121,0 0 1,-6 1 57,1-1 1,-1 0-362,6 1 0,0-7 78,0 1-231,0-1-352,0 6-347,0 1 1,2-9 304,4-3 1,3-4-52,8-2 1,1-8-48,-1-3 1,0-5-175,1-1 0,-7 0 337,1 0 1,-8-1 172,1 1 0,-3 0 222,-2-1 0,-6 1-121,1 0 1,-9 5 82,3 1 0,-5 5 231,-1-6-464,0 9 1,-1-5-249,1 8 1,6 0-563,-1 0 0,6 6 34,-5-1 0,7 9 708,-2-3 0,4 5 0,2 1 0</inkml:trace>
</inkml:ink>
</file>

<file path=ppt/ink/ink3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2:44.0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1 208 7905,'0'-9'2133,"0"1"-762,0 8-466,0 0-28,8 0-543,-6 0 0,7 0 88,-3 0 28,-4 0-237,13 0-37,-5 0 0,1 2-141,1 4 0,-6-3-44,5 9 0,-7-6-78,2 5 1,-4-5 64,-2 6 1,5-7-134,1 7 0,0-6-15,-6 5-255,0-7-1110,0 11 719,0-13-1456,0 6 1461,0-8 1,2-8 56,4-3 0,-4-7 385,3-5 0,5 2 369,2-8 0,1 3 0,-2-3 0,5 2 0,-5 4 0,5 4 0,1-6 0,0 7 0,1 7 310,-1-1 0,-6 8 391,1-1 583,0 3-414,5 2-399,0 0 0,-2 2-33,-3 3 0,-4-1 0,-8 8 1,0-1-165,0 7 0,0-1-57,0 0 0,0 0-210,0 1 1,-8 7-203,-4 4 1,-3-3-237,-2 3 1,-2 0 245,-4 6 1,3-1-192,-3 1 0,-2-3-3,2-3 1,6-4-260,5-7 1,3-1 519,-3 0 1,3-7-95,3-4 1,4-3 335,-4 3 42,4-4 0,4 6 99,4-8 0,-2 0-150,7 0 1,1-6 96,5 0 0,0-5-3,1 5 0,-3-8 27,-3 3 0,3 1-190,-3-1 1,1 5 146,-1-5-644,3 7 209,-5-4 1,1 8-305,1 0 211,-9 0 1,5 8-239,-8 3 0,-6 5-18,1 1 0,-9 6 591,3 0 0,-11 8 0,-1-2 0,-7 3 0,3 3 0</inkml:trace>
</inkml:ink>
</file>

<file path=ppt/ink/ink3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2:44.5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121 277 7905,'-26'27'0,"-7"-2"0,14-15 475,-4-4 749,11 3-613,4-7-431,8 6 1,10-10-1,7-4 1,8-1-34,10-5 0,5-3-92,1 3 0,7-9-106,-2-2 1,2 0-313,-2 6 0,2-3 8,-8-3 0,1 10-192,-7-4 0,-1 3-125,-4-3 0,1 5 215,-6 1 1,-7 7 166,-6-2 1,-1 2 289,1-1 0,-3 3 0,-8-6 0,-2 8 0,-4 0 0,3 0 229,-9 0-156,8 0 0,-9-2 195,7-4-125,0 4-55,6-13 0,0 11 28,0-7-89,0 7 0,-5-6 232,-1 4-4,0 4 0,-2-5-32,-3 7 1,-5 7 171,-1 5 0,-2 3 109,-4 3 1,-4 7-129,-8 3 1,-1 7-10,-5 5 0,-1 3-210,-4 3 1,-2 4-105,8-4 0,-1 2 60,7-2 0,9-6-205,8-11 1,1 2-904,10-8 819,-7 0 0,11-6-428,-4 1 0,6-9 162,6-3 1,-2-2-21,7 2 1,1-4 20,5 3 0,0-5 39,1-5 0,1-5 402,4-7 0,-4-8 0,6-2 0</inkml:trace>
</inkml:ink>
</file>

<file path=ppt/ink/ink3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2:44.8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7905,'10'-7'556,"5"5"0,-11-6 47,8 8-176,-9 0 1,5 8 296,-8 3 0,0 5-288,0 1 0,0 2-206,0 4 1,0-2-140,0 8 1,-6-2-219,1 2 1,-1-4-27,6-8 0,-2 0-554,-4 1 67,4-1-781,-6-7 775,8 5 408,0-13 0,0-2-24,0-12 0,6-3 15,0-2 1,7-1 135,-1 1 1,11-6-42,6 0 0,4-6 0,1 6 0,1 0 79,-1 6 0,7-1 123,-1 1 1,0 6-84,-5-1 0,-6 8-156,0-2 398,-8 5 0,2 2 50,-12 5 1,-3 4 31,-8 7 1,-2 0-7,-4 1 1,-3 5 121,-9 0 0,1 2 40,0-2 0,0-4 192,-1 4 0,3-9 761,3-3-984,-3 1 0,11 3-14,-7-3 0,7-3 180,-2-3-978,4-4 1,10 6-94,3-8 0,5 0-370,1 0 1,2-8 12,4-4 0,2-9 846,4-2 0,11-8 0,-3 4 0</inkml:trace>
</inkml:ink>
</file>

<file path=ppt/ink/ink3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2:45.4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537 53 7869,'-8'-16'-263,"-4"5"263,5 3 0,-9 2 141,5 1 1,-4-1 267,-3 6 1,-1 0 142,-4 0 1,2 2-161,-8 3 1,6-1-223,-6 8 0,2-1 57,-2 7 0,-3 1-117,3 4 1,4-2 66,2 8 1,-2-2-3,2 2 1,0 3-5,5-3 0,3 6-125,4 5 1,-3-3-24,8 3 1,1-4 50,5-1 1,0 0-117,0-1 0,7-5-138,5 0 1,3-8-160,2 2 1,3-6 111,3-5 1,-2 1-88,8-7 0,-6 0-59,6-6 0,-1-2-242,7-4 1,-6-5-6,0-12 1,-2 1 220,1-6 1,-3 6 253,-7-1 0,-3 4-81,-3 2 137,3 0 277,-13-1 946,6 9-693,-8 1 1,0 10 389,0 4 0,0 5-43,0 12 0,0-3-287,0 3 1,0 2-384,0-2 1,0 0 33,0-6 0,1 0-654,5 1 1,-4-1 108,4 0 0,2-5-880,-3-1-74,1-7 1347,2 4 0,-6-16 0,5-2 0</inkml:trace>
</inkml:ink>
</file>

<file path=ppt/ink/ink3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2:45.6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18 122 7869,'-10'-10'1605,"3"2"-1254,7 8 2116,0 0-2076,7 0-124,-5-7-276,14 5 57,-7-6 1,14 6 272,0-4-823,8 4 465,-4-5 0,8 1-1434,-1 0 1,7-5 1470,-1 5 0,0-15 0,-5 2 0</inkml:trace>
</inkml:ink>
</file>

<file path=ppt/ink/ink3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2:46.2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174 35 10002,'17'0'-96,"0"-7"1,6 5 48,0-4 0,0-2 63,-5 2 0,-1 1-71,0 5 1,1 0-498,-1 0 350,0 0-17,1 7 0,-9 3 251,-3 7 1,-4 1-90,-2-1 0,-6 2 352,0 4 1,-7-2 42,1 8 1,-3 0 43,-2 5 0,-1-5-78,1 0 0,-6 0 43,0 6 1,0-1-128,6 1 0,-1-7-93,1 1 1,0 0-143,-1 6 0,7-6 129,-1-1 0,1-1-505,-6 2 1,1-4-32,5-8 0,-3 6-234,8 0 1,-1-5-167,1-7 271,4-7 1,-11 6-318,7-4 338,0-5 381,6 7 0,-2-8 149,-4 0 0,4 0 0,-5-8 0,7 7 0,0-15 0,0 7 0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49:49.6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329 35 7886,'7'-10'0,"-5"-5"0,8 13 137,-4-4 323,-4 5 928,5 1-927,-7 0 1,0 7 185,0 5 0,0 3-226,0 2 1,0 1-220,0-1 1,0 0-86,0 1 0,0-7-150,0 1-181,0-1-670,8 6-636,-6 1 587,6-9 516,-8-1 302,0-8 1,0-2-49,0-4 1,0 2 94,0-7 0,0-6 180,0-6 1,0 0-75,0 5 0,7 1-77,5 0 1,3 5 200,2 1 1,-5 7 56,0-2-125,-1 4 1,4 4-64,-3 4 1,-4 0 361,-8 11 1,0-4-112,0 10 0,0 2 25,0-2 0,-2 2-218,-4-2 0,2-3-153,-7 3 0,5-4-519,-6-2 0,8-5 81,-1-1-1,-5-7 1,8 6-469,-4-5 318,4-3 1,-3 8 412,-1-4 0,0-2 301,6 7 0,-6 1-21,1 5 1,-3 0 202,2 1 0,2 5 17,-7 0 0,5 0-144,-5-6 0,5 6 17,-6 0 0,6 0-89,-5-6 1,5-5-16,-5 0 1,5-3 68,-6 3 1,7 1 268,-7-7-119,8 0 334,-11 1 421,13-5-362,-13 6 28,13-8-393,-6 0-293,8 0 0,0 2-24,0 4 0,2-4-243,4 3 0,3-3 14,9-2 1,-1-2-209,0-3 0,6-3 137,0-4 0,0-1 16,-5 7 1,-1 0 193,0 6 1,-5-5 156,-1-1 623,-7 0-168,4 14 0,-8 1 498,0 9 0,0-1-294,0 0 1,-6 1 290,0-1 1,0 0-443,6 0 1,-5 1-198,-1-1 0,0-5-312,6-1-77,0-7 1,8 5-121,3-3 1,-1-4 121,2 4 1,-1-4-67,6-2 0,1-6-35,-1 0 0,-6-1-25,1 1 1,-2 2-276,1-7 86,4 7-191,-13-4 14,6 0-25,-8 6 378,0-5 1,0 5 6,0-4 0,-2 4 46,-4-4 0,-3 4-14,-9 2 0,1 0 201,0 0 0,-8 8-34,-4 4 1,2 3 383,-2 2 0,1 1-63,-7-1 0,0 2 100,1 4 0,5-4-378,0 4 1,6-3-356,-6-3 0,8 0 131,-2 0 1,4-1-323,2-5-258,-1 5 0,1-14 279,0 3 1,7-1-362,4 2 509,4-4 537,-5 6-176,5-8 400,-6 0-227,8 0 0,8 5 213,3 1 1,7 10 518,5 1 0,4 0-422,7 6 1,3-2-30,3 2 0,-2-3-286,9 3 0,-1-4-362,6-2 0,-4 6-64,3 0 0,-1 0-293,14-5 1,-7-7 130,7 1 0,-6-8-384,5 1 0,-5-10-991,5-7 1,-7-11 1750,1-6 0,-3-4 0,-2-1 0</inkml:trace>
</inkml:ink>
</file>

<file path=ppt/ink/ink3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2:46.5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7958,'9'0'253,"7"0"1,-13 0 232,9 0 1,-6 0 57,5 0 1,-1 2 73,1 4 1,5-3-188,-5 9 1,-1-1 5,1 7 1,-1-7-224,2 1 0,3-1-191,-4 7 0,-1-3-1687,2-3 1201,-1 3-979,6-6 1,1 1 60,-1-4 1381,-7-4 0,13-18 0,-4-3 0</inkml:trace>
</inkml:ink>
</file>

<file path=ppt/ink/ink3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2:46.6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7958,'17'0'0,"-5"0"1076,-1 0-561,1 8 1,3-4 637,-3 7-422,3-7-198,-5 11-610,-1-13 0,5 8-940,-9-4 1017,1-4 0,-6 5 0,0-7 0</inkml:trace>
</inkml:ink>
</file>

<file path=ppt/ink/ink3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2:47.8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243 1 7973,'9'7'-33,"-1"3"423,-8 7 1,0 1-67,0-1 0,0 2-156,0 4 0,0-4-80,0 4 1,0 2-115,0-1 0,0-1-121,0-6 1,2 0-315,4 0 0,-4-5-497,3 0 488,-3-9 248,6 5 0,-6-10 32,4-4 0,1-3 145,-1-9 1,6-5-97,-7 0 0,3-7 133,-2 1 1,-2 2 31,7-2 0,-5 8 153,6-2 1,-7 0 525,7 6-526,-8-5 1,5 20 329,-3-3 48,-4 3 279,13 2-574,-13 7 0,6 3 31,-8 7 1,0 1-64,0-1 0,0 2-13,0 4 0,0-4-710,0 4 1,-8-1 286,-3 1 1,1-4-58,-1 4 1,1-4 34,-2-2 0,3-5-271,3 0 339,4-9 28,-6 5 187,8-8-126,0 0 1,8-2 171,4-4 1,-3 4-71,3-3 0,-1 1 85,7-2 0,-7 4 43,1-4 69,-8 4 1,3 4-123,-7 4 1,0 4 142,0 7 1,-4 0-201,-7 1 0,-3 7-158,-14 3 1,5 5 6,-6 2 0,2-3 46,-2-3 0,-2 4-142,8-4 0,0-4 65,6-2 1,0-4 71,-1-2 49,1 1 1,5-3 180,1-4-121,7 5 347,-4-14-265,8 5-65,0-7 1,2 0-121,4 0 0,4 0-100,7 0 1,2-7-186,4-5 0,2-3 146,4-2 0,2-1-14,-8 1 0,2 5 214,-2 1 0,-4 7 285,4-2-102,-4 4 1,-1 4-20,-1 4 487,-7 4 0,-3 7-31,-7 0 1,0 1 987,0-1-1217,0 0 0,2 0-172,4 1 1,-4-7-59,4 1 0,-3-8-104,3 1 0,-2-3-684,8-2 540,-1 0 1,6 0-665,1 0 1,-1-6 171,0 1 1,-1-9-57,-5 3 1,3 1 339,-9-1 1,7 5-93,-6-6 51,-1 8 303,-5-3 284,0 7 1,-7 0-151,-5 0 0,-9 0 184,-2 0 1,-8 7-138,2 5 0,-3 3-100,-3 3 0,-5-3 73,0-3 1,1 3 120,10-4 0,-3 5-114,3 1 1,2 0 46,-2 1 1,8-7 171,-2 1 0,-2-6-64,2 5 0,2-5-89,9 5 0,-3-7 12,3 2-266,5 4 0,-3-8 182,4 3-240,4-3 1,-5 0 111,7 4 1,2-2 2,3 7 0,5-5 336,7 6 1,2-7-103,4 7 1,4-3 333,8 3 0,0 3-261,-1-3 0,8-3-167,5 3 0,2-8-18,3 2 0,-2-4-220,-4-2 1,8 0-275,-8 0 1,8 0-786,-8 0 1,-2-8 1155,3-4 0,-1-3 0,6-2 0</inkml:trace>
</inkml:ink>
</file>

<file path=ppt/ink/ink3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2:49.3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105 589 7884,'-18'0'0,"7"0"646,-1 0-402,8 0-32,-3 0 1,14 0 195,5 0 1,-1 0-173,7 0 0,-3-8-131,14-4 1,-6-1-431,6 1 0,-8-3-128,2 3 1,-4-1-316,-2 1 1,-1-3-102,-5 4 465,-3 3 1,-10-6 403,-4 9 0,-3-1 0,-9 6 0,-5-6 6,0 0 0,0 1-6,6 5 0,0 0 192,-1 0 1,7 0 185,-1 0 1,7 2 255,-7 3 0,8 5-155,-2 7 0,3 8-58,-3 4 0,4 4-29,-4 1 1,4-5-124,2 0 0,0 4-165,0 1 1,6 5 86,0-11 1,5 3-166,-5-2 0,2-2-342,-2-4 0,1-10-1129,5 5 498,3-5-657,-5-3 1135,7-3 0,-7-14 469,-5-5 0,-3-5 0,-2-6 0,0 4 0,0-4 0,-7 3 0,-5 3-63,-3 0 1,-3 1 78,1 5 0,0 3 410,0 8 0,5 2 449,0 4 1,1 4-303,-6 7 0,5 0 110,1 0 0,5 1-379,-6-1 1,8-6-140,-1 1-364,3 0-6,2 5 1,2-8-319,3-3 1,7-4 111,11-2 0,-2-8-378,8-3 0,0-6 7,5-6 1,3-4 403,3-8 0,-1-1 378,7-5 0,-6 5 0,6-5 0,-7 7 0,1 5 0,-3-2-27,-3 8 0,-1 8-64,-4 9 0,-4 4 736,-8 2 90,0 0 0,-1 2 116,-5 4 0,-3 3-347,-8 9 0,0 5-125,0 0 0,-8 2-102,-3-2 0,-5-2-345,-1 8 1,0-8-193,-1 2 0,1 2-220,0-2 1,1-6-270,5-5-757,-5-8 1026,15 3 1,-7-9 109,8-3 1,0-11 230,0-7 0,8-7 98,3 1 1,10-4 174,2-2 0,6 3-2,-6 3 0,6-2 322,-6 8 1,8 2-163,-2 9 0,-3-3 162,3 4 0,0 1-158,6-2 1,5 7-24,0-7 0,3 8-301,-3-1 1,-2-3 144,9 2 0,-7-5-414,6 5 1,-6-8-47,7 3 1,-9 1-223,2-1 0,-3 1 238,-3-1 0,-7-5-98,-4 5 1,-5 1 424,-7-1 0,5-1 0,-15-5 0,5-1 0,-13 1 0,-11 0 0,-1-2 0,-10-4 0,6 3 79,-6-3 0,6 4 252,-6 2 1,8-1-20,-2 1 1,0 6 29,6-1 1,-4 8 231,9-1 1,3 3 286,-3 2-701,8 0-176,-11 0 1,13 7-117,-4 5 1,4-1 118,2 7 1,0-3-136,0 14 0,0 0 163,0 5 1,6 9 14,0 3 0,5 9 442,-5 3 1,6 13-187,-7-2 1,7 6 236,-6 0 0,1-8-371,-1 8 1,-2-6-547,8 12 1,-9-2 46,3 2 0,-4-12-521,-2-12 1,2-5 558,4-6 1,-4-3-51,3-9 0,-3-7-29,-2-4 0,0-9-344,0-3 752,0-7-81,-7 4 0,5-18 499,-4-7 0,-2 0 6,3-6 0,-3 3 388,2 3 1,4-6-321,-4 0 0,3 0 161,-3 6 0,4-6 195,-4-1 0,2 1-355,-2 6 0,5-6-161,-5 0 1,4 0-98,2 6-329,0-1 316,0 1-125,0 0-194,8-1 1,1 7-482,8-1 0,-5 9-637,0-3 1,1 4 526,10 2 0,-4 0-571,4 0 0,2 0 576,-2 0 1,2 0-575,-2 0 1237,-3 0 0,12 0 0,-5 0 0</inkml:trace>
</inkml:ink>
</file>

<file path=ppt/ink/ink3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2:49.5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0 7872,'8'18'-7,"-6"7"1377,3 3 0,-5-1-470,-5 2 1,1-6-154,-8 6 0,-7 2-747,-10 9 0,-11 4 0,-4 8 0</inkml:trace>
</inkml:ink>
</file>

<file path=ppt/ink/ink3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2:53.9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0 537 7995,'0'-12'576,"0"1"-213,0 7 0,0-6 166,0 5 1,2-3 177,4-4-408,4-3 0,7 11-94,0-7 0,2 5-71,4-6 0,-2 1-39,8-6 0,-6 5-200,6 0 1,-6 7-159,6-7 0,-6 6 201,6-5 0,-8 7-638,2-2 392,-4-3-107,-9 7-187,5-6 238,-13 0 162,6 6 149,-8-13 1,-8 13 187,-3-4 1,-5 3 53,-1-3 1,0 4-80,-1-4 1,1 4 42,0 2 0,5 2-35,1 4 1,-1-2-60,-5 7 0,5 3-27,1 9 0,7-2-8,-2 8 0,4 5-7,2 7 1,0 5-1,0-6 0,0 6-131,0-5 0,0 5 82,0-6 0,6-7-393,0-10 0,5 2-200,-5-2-35,8 0 171,-12-6 60,5-7 350,-7-3 1,-2-7 280,-3 0 0,-5-1 180,-7-5 1,-1-2-49,1-3 45,0-5 0,0 7 8,-1-9-81,9 9-103,1-7 0,2 12 56,0-7 0,1 5-64,5-5 0,7 1-156,5-2 0,13-9-225,9 4 1,9-12-502,9 0 398,7-3-92,3-3 1,9 1-88,4-1 0,-4-5 187,4-1 0,-10 7-12,-2 5 0,-1 8-11,1-2 1,-3 3 95,-8 3 1,-8 2 53,-4 3 0,-5-1 3,-6 7 0,-4-5 80,-8 5 11,-7 0 0,-3 4 84,-7-4 0,-9 4 124,-9-3 0,-1 3-174,-10 2 0,1 0 95,-7 0 1,0-6 104,1 0 0,-1-7-4,1 1 0,1 3 174,4-3 0,2 1 247,4-7-333,4 9-86,-6-7 0,13 9 302,1-5-232,-1-3-286,3 13 0,-1-12 226,4 9-370,4-1 264,-5 6-244,7 0 242,0 0 155,7 7 0,-3 9-118,8 7 0,-1 10 69,7 1 1,-1 5-13,0 12 1,6-3 177,0 10 1,8 4-92,-2 1 1,4 4 82,1 2 0,-1-5-404,-4-1 1,3-1-83,-3 1 0,-2 4-806,2-3 1,-6-1 532,6-5 0,-8-8-171,2-16 1,-4-1 100,-2-4 1,-5-4-623,0-8 1113,-9-7 0,13-3 0,-14-7 0,5-15 0,-7-4 0</inkml:trace>
</inkml:ink>
</file>

<file path=ppt/ink/ink3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2:54.0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173 1 7917,'0'9'480,"-8"7"-673,-3-5 1,-5-1-327,-1 1 1,-6-7 7,0 2 511,0 3 0,-2-7 0,-2 6 0</inkml:trace>
</inkml:ink>
</file>

<file path=ppt/ink/ink3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2:54.2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87 7868,'8'-27'811,"-6"2"1201,5 8-1059,1 7-542,-6 3 0,8 7-241,-5 0 0,-1 1 56,8 5 1,-7 4-1270,7 7 0,0 0 1043,5 1 0,0-1 0,0 0 0</inkml:trace>
</inkml:ink>
</file>

<file path=ppt/ink/ink3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2:54.8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640 87 7896,'0'-17'91,"0"0"0,-2 5 236,-3 0 1,-5 7-2,-7-7 1,-1 8-84,1-1 0,0 3 112,0 2 1,-8 0-138,-4 0 1,-4 7-108,-2 5 0,1 9 78,-1 2 0,1 8 0,-1-2 1,-1 11 10,-5 6 0,7 4-136,-1 2 1,2 0 188,10 0 0,0 0-73,6-1 1,2-4-159,3-1 0,4-10-15,8-1 1,10-3-93,7-9 0,3-1-183,8-11 1,9-3-461,9-8 1,4-2 148,2-4 1,0-5-407,0-12 1,-1 1 296,1-6 1,-7 1 342,-5-2 1,-6 4 290,-5 8 1,0-1 77,-12 1 32,5 7 199,-13 3 1,1 9 604,-4 3 0,-6 5-103,-6 7 1,4 6 509,-4 0 1,-2 8-560,3-2 0,-3-2-282,2 2 0,4-8-655,-4 2 0,5 2-173,1-2 141,0 0 0,0-6-808,0 1-252,0-9 0,0 1 418,0-4 1,-2-4 902,-4 3 0,-4-10 0,-7-5 0</inkml:trace>
</inkml:ink>
</file>

<file path=ppt/ink/ink3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2:54.9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35 121 7896,'-11'-17'401,"-1"0"1,8 5 1592,-1 1-810,3 7-789,9-12 0,5 9 3,11-5 1,-4 4-116,4 8 0,2-5-222,-2-1 1,8 0-202,-2 6 1,4 0-454,1 0 0,1 0 527,-1 0 66,1 0 0,-1 0 0,1 0 0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49:50.3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18 8251,'0'-9'3008,"0"1"-1851,0 8-368,8 0-378,2 0 0,7 0-196,0 0 1,-5 2-47,-1 4 1,-5-3-37,6 9 0,-9-6-182,3 5 0,-4 1 23,-2 5 0,0 2-234,0 4 0,-8-2-242,-3 8 1,-4-6 237,-3 6 0,1-6 454,0 6 0,5-6-69,1 6 1,1-8 45,-1 2-123,-5-4 0,12-1 299,-7-1-397,7-8 182,-4 7-1241,8-14 518,0 13-253,8-13 1,7 4 289,8-12 1,0 2 112,-5-7 1,5 7 22,0-2 401,0 4 0,-6 2-130,0 0 253,-7 0 307,5 0 0,-13 2-263,4 4 1,-6 2 139,-6 3 0,3 4-45,-9-3 0,-1-2-9,-11 1 1,5-1-107,-4 1-365,4 5 658,2-7 407,-1 9-585,9-1 0,1-6-126,8 1 1,2-6 271,4 5-177,3 1 1,9 3 177,-1-3 1,0-3 289,1-3-435,-1-4 1,-2 7-26,-3-3 210,3-4-975,-13 6 487,6-8 1,-8 2-91,0 4 1,-2-5-308,-4 5 1,-4-2-434,-7 2 1,0 2 182,0 3 1,-1 3-363,1-9 1,7 9 374,5-3 694,3-3 0,-6 7 0,-2-5 0</inkml:trace>
</inkml:ink>
</file>

<file path=ppt/ink/ink3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2:55.31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7873,'0'10'510,"2"-3"157,4-7 1,2 2 88,3 4-491,5-4 1,-7 7 115,8-3 1,1-2 189,-1 8 1,0-7-479,1 7 1,-3-6-300,-3 5 1,3-5-203,-4 5 1,-1-5 320,2 6 1,-7-6 86,7 5 0,-8 1 0,3 5 0</inkml:trace>
</inkml:ink>
</file>

<file path=ppt/ink/ink3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2:55.7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0 7873,'-15'12'152,"4"0"1,-3-1 129,8 6 0,1-5 274,5-1 638,0-7-713,0 12 1,0-13 170,0 9 0,0-6-114,0 5-324,0-7 0,0 6-854,0-5 65,0-3-441,0 14 385,0-14 36,7 5 0,-3-1 238,8 0 1,-7 0-40,7-6 0,-1 0 221,7 0 0,-1 0-46,0 0 1,6-2 175,0-4 0,6 2 28,-6-7 0,6 5 191,-6-6 0,6 7 16,-6-7 1,6 8 161,-6-2 0,6-1 84,-6 1 1,0 0-197,-6 6 1,0 6 476,1 0 0,-7 7-248,1-1 1,-6 3 73,5 2 0,-5-1 59,5-5-699,-7 5-243,12-7-199,-7 1 1,9-2 266,-1-8 1,0-2-224,0-4 0,3-2-168,3-3 1,-4-5 194,4 5 1,-4 1 630,-2-1 0,-5 7 586,0-2 958,-9 4-808,5 2-213,-8 8 1,0 1-65,0 9 0,-2-7-205,-4 1 0,3-8-683,-9 1 0,6 3 201,-5-2-944,7 0 0,-6-6-1047,4 0 558,5-8 0,-13-2 514,8-7 984,1-8 0,-3-2 0,-2-7 0</inkml:trace>
</inkml:ink>
</file>

<file path=ppt/ink/ink3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2:56.5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70 191 7972,'0'-9'687,"0"1"0,-2 2 457,-4 0-590,4 1 1,-11 6-49,7 5 1,-5-2 186,5 8 1,-6 5-285,7 6 0,-1 2-138,6-2 0,0-4-479,0 4 1,7 2 208,5-2 0,11-2-627,6-9 0,3-4 159,3-8 1,7-2-172,4-4 0,-1-4-46,1-7 0,-8 0-292,3-1 0,-7-5 433,-5 0 1,-4 0 152,-8 6 0,-7-2 348,-4-4 0,-4 4-121,-2-5 1,0 3 480,0-2 1,0 10-186,0-4 0,-6 3 141,0-3 0,-6 5 310,7 1-41,-9 7 1,7-6 483,-5 5-629,-3 3 1,11-6-68,-8 8 0,7 0 142,-7 0 9,8 0-190,-11 0-235,5 8 0,-1 1 118,-1 8 0,8 1-119,-1-1 1,1 2-86,-2 4 1,4-2 120,-4 8 1,4 2-85,2 9 0,0-1 48,0 7 1,0-6-57,0 6 0,2-5-6,4 5 0,-4-8-123,4 3 0,-4-5-73,-2-1 1,0-3-256,0-3 1,0-4 210,0-7 1,0-1-410,0 0 639,-8-7 1,4 3-198,-7-7 207,7 0 1,-10-8-61,8-4 0,1 2 49,5-7-8,0-1 1,0-5-8,0 0 0,7 1-135,5 5 0,3-3 56,3 8 0,-1 1-1,0 5 0,0 0 22,1 0 1,-1 0 121,0 0 0,-5 2 170,-1 3 72,-7 5 0,4 7 26,-8 1 1,-2 1 301,-4 4 0,-9-4 223,-8 4 0,-2 2-272,2-2 0,4 0 764,-4-6-863,3 1 0,9-3 363,-1-3-766,8 3 0,-1-11-201,10 7 0,7-7-229,11 2 0,6-6-543,11-6 1,4-3-644,8-9 0,-2-5-984,-4 0 2549,4-8 0,-6 5 0,8-9 0</inkml:trace>
</inkml:ink>
</file>

<file path=ppt/ink/ink3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2:57.3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11 433 7828,'-8'-10'1225,"6"-5"-738,2 13 1,10-6 85,7 8 1,-6 0-4,1 0 1,-1 8-70,7 4 1,-9 3-136,-3 2 0,-4 1-230,-2-1 0,0 0-157,0 0-281,0 8 0,-6-5-605,0 3-1030,1-4 1374,5-9 0,7-3-308,5-7 1,5-13 385,6-5 0,-2-5 163,8 0 1,-2 2 334,2-8 1,2 8-103,-8-2 0,6 12 475,-6 5 0,0 4 63,-6 2 0,0 2 392,1 4 0,-9 3-397,-3 9 0,-4 5 86,-2 0 1,0 6-132,0-6 0,0 0-189,0-6 0,-8 0-332,-3 1 1,1-3 47,-1-4 1,-1-3-1215,-5-8 861,-1 0 1,3-2-142,4-4 1,-3 1 263,8-13 0,1 5-50,5-10 1,0-4 320,0-2 1,0-5-57,0-7 0,0-3 208,0-8 0,7 6 43,5 0 0,1 7 36,-1-1 1,3 6-31,-3 5 1,1 4 72,-1 7 1,3 1-123,-4 0 0,-1 5 29,2 1 0,-7 5 325,7-6-61,-8 9-274,11-13 1,-11 14 68,8-3-227,-9 3 82,13 2 0,-7 0-96,9 0 0,-7 0 96,1 0 1,-1 7-22,7 5 1,-1 3-14,0 3 1,0-1 17,1 0 1,5 2 38,0 4 0,2 4-10,-2 8 1,-4 1-1,4 5 0,-4 3 21,-1 8 0,-1 0 13,0 0 0,0-1 34,1 1 1,-3 2 119,-3 4 1,-5-4-256,-7 3 0,6-3 56,0-2 0,0-2-353,-6-4 0,0-4 49,0-7 0,0-3-403,0-3 376,0 4 0,-2-16-466,-4 1 114,4-9 0,-4-17-1046,12-3 1665,-4-4 0,13-18 0,-5-4 0</inkml:trace>
</inkml:ink>
</file>

<file path=ppt/ink/ink3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2:57.4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363 18 7836,'-23'-2'1147,"0"-4"1620,0 4-2103,6-6 0,0 8-36,-1 0 1,1 0-52,0 0 0,-6 2 168,0 4 1,-2-4-1911,2 4 1,3 2 723,-3-3 1,4 7 440,2-6 0,0 7 0,-1-3 0</inkml:trace>
</inkml:ink>
</file>

<file path=ppt/ink/ink3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2:57.6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87 7940,'0'-25'1483,"2"8"186,4 0 0,5 7-927,12 10-1528,-3-7 430,5 5 0,-8-6 1497,0 8 0,-5 0-448,-1 0 1,-5 0-1531,6 0 0,-3 2-19,3 4 0,3 3 856,-3 9 0,11 6 0,4 3 0</inkml:trace>
</inkml:ink>
</file>

<file path=ppt/ink/ink3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2:57.9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50 52 7830,'-17'9'1576,"-1"-1"0,9-6-715,3 4 0,6 3-1131,6 9 192,3-1 0,11-7 94,3-5 1,4-3 166,7-2 1,1 0-305,-1 0 1,7-2 165,-1-3 0,0-5-1208,-5-7 1,-2 5 267,-5 1 1,1-1-923,-11-5 1817,3 0 0,-19-1 0,5 1 0</inkml:trace>
</inkml:ink>
</file>

<file path=ppt/ink/ink3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2:58.9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450 502 7830,'-17'0'0,"0"0"0,-1 0 0,1 0 634,0 0 0,-1 8-146,1 3 0,2 10-34,3 3 0,-3 6-91,3-1 1,-1 6 43,1 5 1,-1-2-170,7 9 0,-7-9-14,1 2 1,4 3-182,3-3 1,3-2 110,2-9 1,0 2-838,0-8 1,0 0-39,0-6 0,2-5-360,3-1 1,5-7 451,7 2 0,-5-6-76,-1-6 0,-1-9 650,2-8 0,-5-2 55,-7 2 0,0 2-130,0-8 1,-2 8 129,-3-2 0,-3 3 756,-4 3 0,-3 8 48,3 3 0,3 4 475,-3 2 0,1 2-496,-7 4 1,-1 3 35,-4 8 1,4 1-374,-4-1 1,4 0-3,1 1 0,7-3-377,-1-3 1,7 3 92,-7-4 1,8-1-1611,-2 2 696,5-9 0,8 5-493,5-8 0,9-2 482,2-4 1,10-3-174,1-8 1,3-3 469,9-3 1,-6-2 37,6-4 0,0-3 430,6 3 0,0-4 0,0-1 0,-2 5 0,-4 0 0,8 8-75,-8-2 0,6 0-67,-12 6 1,6-5 465,-5 11 0,-3 3 456,-9 2 0,2 4 162,-8 2-307,7 0 0,-10 0 1005,3 0-669,-12 0-723,-3 8 0,-8 2-268,0 7 0,-2 0-273,-4 1 0,-5-1 162,-12 0 0,2 1-96,-8-1 1,0 0-234,-6 0 0,1-5-591,-1-1 1,6-7 526,1 2 0,6-4 130,-1-2 0,10 0 542,1 0 1,8-8-39,-1-3 0,3-5 92,2-1 1,9 0-137,9 0 1,7-1 136,9 1 0,9-2-37,3-4 1,4 3 19,1-3 0,7 4-148,0 2 1,-1 0 23,-5-1 1,-6 1 41,1 0 0,4 5-116,7 1 1,7 5 28,-1-6 1,1 7-28,-1-7 0,-1 6-146,-11-5 0,2 7-14,-14-2 0,0-3-223,-5-3 0,-8 2 112,-4-1 1,-6-1 30,-5-5 0,-5-2 281,-7-4 0,-7 2-85,-5-8 1,-5 8 94,-6-2 0,-4-2 58,-8 2 1,7-6 115,-1 6 1,2 0 73,-2 5 1,-2 1 192,8 0 0,0 5-89,6 1 0,0 1 210,-1-1-378,1-5 1,5 14 106,1-3 45,7 3-349,-4 2 0,8 9-283,0 9 0,2 8 201,4 15 1,-4 5-44,4 12 1,1 3 309,-1 8 0,0 6-181,-6 0 0,0 8 396,0-3 1,-2 5-150,-4 1 0,2-7-73,-7-4 1,-1-6-98,-5-5 0,6-7-264,-1-11 0,2 2 82,-1-7 1,-5-7-294,5-5 1,-4-8 73,-3 2 1,7-9-88,-1-3-243,1-7 511,-7 4 1,3-16-14,4-3 1,3-10 238,8-2 0,-2-6 351,-4 6 1,4-6 81,-4 6 1,5-2 548,1 2 1,0 4 189,0-5 0,5 5-607,1 2 1,2 0-206,-2-1 1,1-1-250,5-4 0,3 4-275,-3-4 0,11 4-374,6 1 1,-3 1-663,3 0 1,8 1-72,9 5 1,13-5-2915,11 5 4070,22 3 0,-40 1 0,1-1 0,8 3 0,0 0 0</inkml:trace>
</inkml:ink>
</file>

<file path=ppt/ink/ink3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2:59.2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70 7808,'0'-9'844,"0"-7"1,8 8-325,3-3 0,5 3-157,1 8 0,0-6 50,1 1 1,5-1-76,0 6 1,5 0-119,-4 0 1,6 0 66,-1 0 1,4 0-168,1 0 0,1 0-151,0 0 1,-1 6-69,1-1 1,-1 1-304,1-6 1,-2 0 43,-5 0 0,-3 2-1102,-7 4 260,-1-4 781,0 13 1,-7-11-889,-4 8 1307,-12-1 0,-11 6 0,-10 1 0</inkml:trace>
</inkml:ink>
</file>

<file path=ppt/ink/ink3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2:59.5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157 0 7808,'-10'0'1459,"2"0"-1044,8 0 215,8 0 1,-4 2-31,7 4 0,-7-2 50,2 7 1,-2 1-86,2 5 0,-5 2 141,5 4 0,-4-2-200,-2 8 0,-2 0 18,-4 6 1,-3 7 427,-8 4 1,-1-2-438,1 2 1,0-5-134,-1 5 1,1-6-390,0 6 1,5-7-432,1 1 0,7-3-62,-2-3 0,-2 1-624,3-1 1,-1-7-302,6-4 370,0-4 1,2-3-564,4-5 0,-3-3 304,9-8 1314,0 0 0,5 0 0,0 0 0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49:50.6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7783,'9'0'146,"1"2"93,-4 3 40,3-3 1,8 8 520,1-4 1,-1-4-266,0 3 0,-5 3 92,-1-2 0,-7 2 252,2-3-293,4-3-1172,-8 14 345,5-14-443,-7 13 0,0-11 684,0 7 0,0 1 0,0 5 0</inkml:trace>
</inkml:ink>
</file>

<file path=ppt/ink/ink3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2:59.7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433 1 7801,'-25'0'6220,"-2"7"-5073,-8 5 0,1 3-1399,-1 3 1,-9-1 251,-8 0 0,-30 8 0,33-11 0,0-1 0</inkml:trace>
</inkml:ink>
</file>

<file path=ppt/ink/ink3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3:04.1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87 8039,'0'-18'348,"0"9"276,0-7 0,0 13 340,0-9-222,0 8 475,0-11-348,0 13-28,8-6-198,-6 8 201,13 0-510,-5 0 1,7 6 63,0 0 1,-5 5-229,-1-5 1,1 2-107,5-3 0,-5-3-232,-1 4 1,1-4 47,5-2 0,-6 0-90,1 0 1,-1 0-252,7 0 1,-7 0-489,1 0 0,-6 0 100,5 0 1,-5 0-491,5 0 1,-7 2 202,2 4 0,-4 9 1136,-2 8 0,0 16 0,0-3 0</inkml:trace>
</inkml:ink>
</file>

<file path=ppt/ink/ink3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3:04.3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35 312 8039,'-17'0'3038,"8"0"-2147,1-7-666,8-3 0,2-7-84,4-1 1,3 3-156,8 3 0,1-3-834,-1 4 1,6-5 526,0-1 0,8 0-230,-2-1 1,3 1 93,3 0 0,0-6 457,-1 0 0,-7-8 0,-2 4 0</inkml:trace>
</inkml:ink>
</file>

<file path=ppt/ink/ink3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3:04.5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1 8039,'-12'11'197,"1"1"0,5-1 218,-5 6 1,5 3-118,-6 3 1,3 4 50,-3 7 1,-1 9-91,7 3 0,0 4-95,6 1 1,-6 7-100,1 0 0,-1-1-166,6-5 0,2 0 3,4 0 0,-5-8-251,5-3 0,4-7 20,1-5 0,-1-4 152,2-8 0,-1-1-387,6-5 1,-5-3 148,-1-8 0,1-2 3,5-4 1,-1-5-10,-5-12 421,4-12 0,-5-9 0,7-8 0</inkml:trace>
</inkml:ink>
</file>

<file path=ppt/ink/ink3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3:05.5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35 8039,'9'-17'0,"1"7"1550,-4 5-902,-4 3-1009,5 2 779,-7 0 106,8 7 0,-6 3-186,4 7 1,2 1-126,-3-1 1,9-2-405,-3-3 0,5 3 176,1-3 1,2-3-456,4 3 1,-4-8 140,4 1 0,-1 3-53,1-2 1,-4 5 128,4-5 0,-10 8-37,-1-3 0,-8-1 181,2 1 1,-5 3 17,-1 9 0,-1-4 332,-5 4 0,-6 2-118,-11-2 1,2 0 300,-8-6 0,6 1-87,-6-1 1,2-2 83,-1-3 1,-3 1-254,8-7 0,0 0-151,5-6 0,1 0 46,0 0 0,0-2-171,-1-4 0,7-3-442,-1-9 1,8 7 262,-1-1 1,5 3-474,5-3 553,5-3 1,3 13-1,1-6-283,-1 0 439,14 7 0,-15-7 243,11 8 0,-6 8-114,-5 3 0,-5 4 100,-7 3 0,0-1 228,0 0 0,0 6-149,0 0 0,-7 8-13,-5-2 0,-3-2-104,-3 2 1,1-2-171,0 1 1,2-3 88,3-7 1,-3-1-145,3 0 0,2-5 87,-1-1-263,7-7-74,-4 4 249,8-8 1,2 0-113,4 0 0,4 0 178,15 0 0,2 0-8,7 0 1,5-8 18,7-3 1,-6 1 103,12-1 1,-10 5-83,4-6 1,-7 3 123,1-3 1,-5-1-395,-6 7 1,1-2 117,-7 2 0,-5 5-524,-7-5 219,-7 4 319,4 2 13,-8-8 1,-8 6-11,-4-4 1,-3 3 52,-2-3 0,0 4 212,-1-4 0,1-2 199,0 3 1,5-3 30,1 2 402,-1 4-486,-5-5 0,5 5 301,1-4-78,7 4-158,-4-6 0,8 10-264,0 4 1,0 6-256,0 11 0,0 5 72,0 13 1,0-1 129,0 12 1,0-4-136,0 10 0,2 1-3,4-1 1,-4-2-86,4-10 0,-5 2-47,-1-8 0,0 6-147,0-5 1,0-7 191,0-5 1,-1-8 76,-5 2 1,4-4 733,-4-1-413,-4-9 477,1 7 0,-8-14-193,-1 3 0,7-8 39,-1-3 1,1-8-18,-7 3 0,7-5 127,-1-1 1,9 0-245,-3 0 0,-2-7-45,2 1 0,2-2-694,10 2 0,4 2 271,7-8 0,2 3-903,4-3 0,4-4 241,8 4 1,-1 2-106,1-1 0,0 4 105,-1-4 1,8 6 730,5-1 0,3-3 0,1-1 0</inkml:trace>
</inkml:ink>
</file>

<file path=ppt/ink/ink3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3:05.8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0 7931,'-18'0'1840,"9"0"-1746,1 0 206,8 0 0,2 0 133,4 0 1,3 0-43,9 0 1,7 0-172,3 0 0,5 0-73,2 0 1,-1 0-23,1 0 1,-1 0-177,1 0 1,0 0-158,-1 0 1,1 0-482,-1 0 1,-5 0 147,0 0 0,-8 0-488,2 0 1,-9 0 285,-3 0 0,-1 8 743,1 3 0,-3 5 0,-8 1 0</inkml:trace>
</inkml:ink>
</file>

<file path=ppt/ink/ink3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3:06.0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0 7931,'-10'8'2077,"-5"-6"-2156,13 6 1,-8-3 235,4 1 1,5 8 200,-5-3 0,2 7 17,-2 5 0,2 0-108,-7 11 0,5-3-275,-6 9 1,7 3-279,-7-3 1,8 8-412,-1-2 1,1-2 356,-2 2 340,4-7 0,-6 3 0,8-7 0</inkml:trace>
</inkml:ink>
</file>

<file path=ppt/ink/ink3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3:07.8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240 104 8014,'0'-11'304,"0"-1"-121,0 1 1,0-1-118,0 1 0,6 5 216,0-6 0,2 8 14,-3-1 1,-1-3 21,8 2 0,-6 1 98,5 5 0,-5 1 92,5 5 1,-1-2-130,2 8 1,1 5 179,-7 6 0,1 2-176,-1-2 0,-4-4-199,4 4 1,-4 2-38,-2-2 1,-2 0-65,-4-5-896,4 7 1,-11-6 186,7 4-844,0-4 1,6-7-256,0-1-110,-7-7 1416,5 4 1,-8-8 418,4 0 0,2-6 0,-7 0 0,-1 0 0,-5 6 0,0 0 0,-1 0 0,1 0-197,0 0 1,5 0 196,1 0 0,-1 0 490,-5 0 0,6 0-80,-1 0 0,6 0-8,-5 0 1,5 0 34,-6 0 1,7 6 197,-7 0 1,6 5 329,-5-5-563,-1 8 0,-3-11-351,3 9 0,5-6 109,7 5 0,-2-7-677,-4 2 1,4-2 186,-4 2 0,12-5-101,6 5 0,5-6 62,6-6 0,10 3-244,7-9 0,14 1 308,-2-7 0,9 3 31,-3 3 1,-2-1 510,-10 7 0,2 0-179,-8 6 0,-2 2 945,-9 4-683,-4 4 1,-15 7 16,-4 0 1,-4 2-122,-2 5 1,-14-3-68,-3 7 1,-14-4-751,-4 4 1,-1-5 317,-10 6 1,5-6-1198,-5 6 1480,0-8 0,-6 4 0,0-7 0</inkml:trace>
</inkml:ink>
</file>

<file path=ppt/ink/ink3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3:08.1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96 311 8014,'-25'0'0,"12"2"427,-5 4 151,5-4 1,1 6 80,1-8-436,7 0 1,4-2-152,12-4 0,13-2 29,9-3 1,8-10-2,10 3 1,10-5-19,7 0 0,6 2-284,6-8 1,3 8-39,-3-2 0,-4-2 150,-2 2 0,-6 2-598,-6 9 0,-9-1 343,-8 7 0,-9-5-565,-3 5 280,1 0 630,-24 6 0,5 0 0,-16 0 0</inkml:trace>
</inkml:ink>
</file>

<file path=ppt/ink/ink3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3:09.2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87 121 8014,'-10'0'1287,"2"0"1,3 2-1164,-1 4 0,0-2 138,6 8 1,-2-1 124,-4 6 1,3 3 166,-9 3 1,8-2-269,-2 8 1,-1-6-240,1 5 1,0-4-517,6 4 0,0-7 369,0 3 1,0 0-335,0 0 0,0-7 269,0-6 1,2-1-1902,4 2 651,-4-5 865,13-7 1,-7-2 302,3-3 0,5-5 64,-5-7 1,5-3 78,1-3 1,0 2 103,1-8 0,-3 6 0,-4-5 0,5 4 0,-5-4 0,5 1 0,1-2 0,-2-2 0,-3 8 0,1-6 0,-7 6 0,6-2 127,-7 2 0,1 10 214,-6-5 0,0 11 648,0-5-365,0 8 29,0-3 1,0 14-200,0 5 0,6 5 142,0 6 0,-1-2-165,-5 8 0,0 0-203,0 6 1,0-1-179,0 1 1,-1-1-240,-5 1 0,2 0-115,-8-1 0,7-7 248,-7-4 1,6 2-740,-5-2 1,1 0 329,-1-6 0,-5-7 120,5-4 0,1-4-32,-1-2 461,-1 0 0,-5-2-83,0-4 226,7-4 0,2-7-78,8 0 0,0 5 2,0 1 0,2 5-163,4-5 1,-2 7 62,7-2 1,-5 4 177,6 2 1,-7 0 131,7 0 155,-8 0-165,3 0 175,-7 8-7,0 1-34,0 9-139,-7-1-128,-3-7-237,1-3-413,1-7-188,8 0 0,0-2 330,0-3 1,8 3-115,3-4 0,6-4-249,6-1 0,4 1 159,8-1 0,7-7-163,4-5 1,-2-8 245,3 3 0,-1-5 411,6-2 0,-6-1 0,0-4 0,-8 3 0,3-3 0,-7 9 0,-5 2 0,-4 8 0,-8-4 741,-7 15-235,5-5 1454,-13 13-739,6-6-101,-8 8-840,-8 0 1,4 0-317,-7 0 0,5 2 179,-5 4 1,5-2-96,-6 7 0,6-1-587,-5 2 314,7 3-377,-4-5 0,8 1-147,0 1 137,0-9 464,8 5 1,2-8 39,7 0 1,0 0-86,1 0 283,-1 0 1,0 0 400,0 0-266,-7 0 473,5 8-460,-13 1 0,4 9 23,-12-1 0,-3 6-184,-9 0 1,1 8 1,0-2 0,-8-2-1,-4 1 1,2-4-161,-2 4 1,8-7 144,-2 3 1,0-11 1,6-2 0,-4-5-394,9 6 83,-3-8 0,3 3-401,1-7 331,7 0-157,-4 0 249,8 0 1,0 2-184,0 4 1,8-4 549,3 4 0,5-4-109,1-2 0,-5 5 353,-1 1 0,1 2-90,5-2 1,-6-4 59,1 3 1,-6-1 472,5 2 596,-7-4-1054,12 5 0,-13-5 11,9 4-998,-8-4 556,11 6 1,-11-8-887,7 0 1,-5 0 487,6 0 1,-1 0-320,7 0 1,-5 0-170,4 0 945,-3-8 0,18-2 0,-5-7 0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49:50.7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70 7783,'8'9'4835,"-6"7"-4642,13-14 1,-11 5-386,7-7 0,-5 0-95,6 0 0,-1-7-72,7-5 359,-1-3 0,0-18 0,0-4 0</inkml:trace>
</inkml:ink>
</file>

<file path=ppt/ink/ink3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3:09.7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329 260 8014,'9'0'1523,"-1"0"-1375,-8 0 271,0 8 0,0 1 608,0 8 0,-2 1-734,-4-1 0,-3 0-65,-9 1 0,1-1-239,0 0 1,0 1-183,-1-1 1,-5 0-302,0 0 1,0-1 151,6-5 0,0 3-454,-1-8 0,1 1-68,0-1-381,-1-4 229,1 6 729,0-8 0,7-2 55,4-4 1,-1 2 231,1-7 0,0 5 0,6-6 0,8 3 0,3-3 0,-1-3 0,2 3 0,-1-9 0,6-2 0,-5-2 0,-1 2 0,-1 2 74,2-8 1,1 6-112,-7-6 0,0 6 176,-6-6 1,5 6 100,1-6 0,0 8 95,-6-2 0,0 4 355,0 2 306,0-1-608,8 1 1,-5 2 60,9 3 0,-6 4-59,5 8 0,1 0-162,5 0 0,6 2 32,0 4 0,6 11 101,-6 12 0,8 6 128,-2 5 1,1 4-168,-1 8 1,2 0-24,-8 0 0,2-6-721,-2 0 0,-2-7 325,8 1 0,-6-3-532,6-3 0,-2-5 374,2 0 0,5-10 255,1-2 0,-1 1 0,9-9 0</inkml:trace>
</inkml:ink>
</file>

<file path=ppt/ink/ink3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3:10.61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9377,'17'0'254,"0"0"1,1 0-181,-1 0 1,6-6 90,0 1 1,6-1 166,-6 6 1,6 0-545,-6 0 0,0 0-55,-6 0-185,1 0 1,-9 7 168,-3 5 1,-4 9-1,-2 2 1,-8 8 139,-3-2 1,-7 1 7,-5-1 0,4 2 71,-4-8 366,4 0 0,9-6 355,4 1-273,5-9-275,1 7 1,1-12-69,5 7 1,4-7-132,7 2 1,-2-2 112,-3 1 1,3-3-131,-3 4 0,-2 2 19,1-3 0,-7 9-123,2-3 1,-6 5 196,-6 1 1,-6 8-40,-11 4 1,2 9 252,-8 3 1,1-3 64,-7-9 0,2 4 71,4-5 1,6-3 401,12-2-226,-4-3 1,13-3-133,-4 0-428,12-7 1,9 3-202,8-7 0,2 0 207,-2-6 1,4-2-342,8-4 1,-1 0 98,1-11 0,-1 4-33,1-10 1,-2 3 8,-5 3 0,-3 2-51,-7 3 0,-7-3 179,1 3 1,-8 3 135,1-3 1,-5 6 286,-5-5 0,-5 7-160,-7-2 0,-1 4 307,1 2 1,0 0-140,-1 0 1,1 2 289,0 4 15,7-4 66,-5 13-458,13-5 0,-6 7-199,8 0 1,0 3-19,0 3 0,2 4 111,4 7 1,-4 3 50,4 3 0,-2-1-93,1 7 1,-3-8-7,4 2 0,2 3-251,-3-3 1,7 0-395,-6-5 1,5-8-369,-5-4 0,7-4-117,-1-2 186,3 1 934,3-1 0,-1-7 0,0-3 0</inkml:trace>
</inkml:ink>
</file>

<file path=ppt/ink/ink3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3:10.9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52 7915,'0'-17'947,"0"0"1,2 7-1057,4 4 423,3 4 1,9 8 568,-1 0 1,-2 7-556,-3-1 0,1 3-97,-7 3 1,5 1-224,-5 4 1,0-2 135,-6 8 1,-6 0-797,0 5 1,-7 1-87,1-1 0,-11 7-1286,-5-1 2024,3 8 0,-16-11 0,5 5 0</inkml:trace>
</inkml:ink>
</file>

<file path=ppt/ink/ink3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3:11.11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 8016,'-1'9'364,"-5"-3"1,4 3-311,-4 3 0,-2-2-3,3 1-433,-1 1 1070,6 5-844,8 0-904,-7-7 629,15 5 0,-12-13-619,7 4 1050,-7-4 0,11-10 0,-5-1 0</inkml:trace>
</inkml:ink>
</file>

<file path=ppt/ink/ink3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3:11.4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0 208 8016,'17'-10'0,"1"4"0,-1-1-252,0 1 1,8-8 60,4 3 1,4-5 828,1-1 1,9 0-263,3 0 0,4-1-216,2 1 0,5 5-104,1 1 0,5 5-11,-5-5 0,7 7-49,-1-2 0,-3 4 56,3 2 1,-9 2-360,3 4 0,-10 3 128,-2 9 1,-8-1-141,3 0 1,-12 1 185,-6-1 0,-4 2 253,-2 4 1,-7-2-97,-4 8 0,-4 0 171,-2 5 0,-8 1 17,-4 0 1,-11-1 297,-6 1 0,-5 5-151,-7 1 1,-1-3-113,-4-9 1,2 3-297,4-3 1,3-4 21,-3-2 1,-1-4-216,7-1 0,-3-7 28,14 1 1,-2-8-137,2 1 1,4-3-1231,-4-2 801,4 0 209,1-7 570,1-3 0,-8-15 0,-2-2 0</inkml:trace>
</inkml:ink>
</file>

<file path=ppt/ink/ink3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3:11.8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36 7997,'-10'-2'780,"4"-4"-356,4 4 1,2-8 366,0 5-83,8 3-149,2-6 0,1 10-256,1 4 0,-9-3-78,3 9 0,-4-6-534,-2 5 1,0 1-56,0 5 1,0-5-354,0-1 0,0-5 61,0 5-384,0-7 520,0 12 0,2-16-150,4 0 1,11-8 329,12-9 0,4-1 340,1 1 0,1 0 0,-1 0 0,-5 1 0,0 5 0,-8 3 112,2 8-199,-4 0 572,-9 8-340,-2 1 0,-10 9 289,-4-1 0,-4 6 448,-7 0 1,-6 0-258,0-6 0,-6 6-202,6 0 1,-6-1-327,6-11-120,8 4 1,1-11-563,9 8 529,-1-8 1,8 3-14,4-7 1,-3 0-84,9 0 0,-1 2 58,7 4 0,-1-2 377,0 7 1,1-5-130,-1 6 1,-7-1 575,-5 6-317,5-7 105,-8 5-122,5-5 1,-5 7-115,4 1 1,-2-7-280,8 1 1,-7-8-220,7 1 0,5-3-702,6-2 0,14-2-1924,-3-3 2842,12-5 0,6-15 0,10-2 0</inkml:trace>
</inkml:ink>
</file>

<file path=ppt/ink/ink3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3:12.0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485 0 7851,'-37'27'966,"-3"8"0,-4-1-679,-8 7 0,-10 3-287,-7 2 0,-16 4 0,37-24 0,0 0 0</inkml:trace>
</inkml:ink>
</file>

<file path=ppt/ink/ink3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3:13.0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1 122 7929,'0'-18'-381,"0"9"558,0-7 0,2 9 610,4-5-437,-4-3 1,13 11 213,-4-7 1,5 7-166,1-2 1,2 2-13,4-2 1,-1 4 50,6-3-246,1 3 0,4 2-15,-4 0 1,3 0-1,-3 0 1,4 0-114,1 0 1,-5 0-257,0 0 0,-8 0-835,2 0 1,-4 0 532,-1 0 1,-9 7-656,-3 5 1,-6 5 1148,-6 6 0,-11 4 0,-10 8 0</inkml:trace>
</inkml:ink>
</file>

<file path=ppt/ink/ink3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3:13.3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174 70 7933,'-15'2'25,"3"4"1,-1-3-2,7 9 0,-6-6-8,7 5 700,-9-7 0,10 11-229,-7-3 1,5 3-134,-6 3 0,9-1-196,-3 0 0,4 6-111,2 0 0,0 0 139,0-5-334,8-1 1,1-2-265,8-3 1,7-4 243,-1-8 1,5-2-282,-5-4 1,8-10 163,-2-7 1,2-7 43,-2 1 0,-4 2 68,-8-2 0,-2 6 139,-3-6 0,-5 8-1,-7-2 1,-7 4 266,-5 2 0,-11 1 220,-6 5 0,-3-3-201,-3 8 1,-5 1 49,-1 5 0,3 2 56,9 3 0,-2-3 102,8 4 1,6 2-276,6-3-326,7 1 0,-4-4-91,8 4 0,4-4-503,7 4 0,1-4-240,11-2 0,2 0 391,-2 0 1,13 0-149,-1 0 733,4-8 0,-5-2 0,1-7 0</inkml:trace>
</inkml:ink>
</file>

<file path=ppt/ink/ink3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3:13.6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277 35 7954,'10'0'9,"-3"0"377,-7-7 1,0 3 180,0-8-71,8 8 1,-4-3-263,8 7-252,-9 0 133,13 0 1,-9 9-152,5 9 1,3 7 186,-3 9 0,1 9 174,-1 3 1,1 9-52,-7 3 0,0 7 201,-6-1 1,-8 1-197,-3-2 0,-5-3 67,-1-8 1,-2-6-228,-4 0 0,3-7 58,-3 1 0,-2-11-329,2-6 1,-2-4-126,2-2 1,4-1-402,-4-5 0,4-3 30,2-8 1,-6-2-577,-1-4 0,3-3 390,10-9 834,-5-7 0,7-9 0,-8-10 0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49:58.6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362 87 8011,'10'0'-810,"-1"0"598,-3 0 28,-4 0 290,6 0 1,-8-2 241,0-4-215,0 4 1,0-7-13,0 3 1,2 2 196,3-7-138,-3 7 1,8-10 76,-4 9 1,-4-3-69,3 2 0,-1 4 500,2-4-393,-4 5 0,7 1 71,-3 0 0,-4 7-77,4 5 1,-4 3 90,-2 2 0,6 3-220,-1 3 1,1-2 27,-6 8 1,-2-6-303,-4 5 1,5-4 117,-5 4 0,-4-5-314,-1 6 1,-5-6 140,-1 6 0,-6-6 28,0 6 0,-8-6 78,2 6 1,-1-8 59,1 2 0,-2-4 381,8-1 0,-6-9-166,6-3 0,0 2-192,6-3 0,-1 1-20,1-6-162,0 0 0,1-2 113,5-4 0,3 3-129,8-9 0,-6 6-98,1-5 1,1-1-290,10-5 0,3 0 173,9-1 1,7 1 18,3 0 1,5 0 437,2-1 0,5 1-114,0 0 0,8 5 246,-2 1 1,1 7-86,4-2 1,-8-2 22,9 3 0,-6-1 24,0 6 0,2 0 50,-8 0 1,-5 0-224,-6 0 1,-6 0 65,5 0 1,-6 0-718,1 0 301,-4 0-515,-2 0 262,-7 0 389,-3 0 1,-7 2 96,0 3 1,-7-3 187,-5 4 1,-3 4 46,-2 1 0,-6-1-95,-1 1 0,0-1 110,0 2 1,5 3-77,-4-4 1,4 5 51,2 1 1,-1 0 57,1 1 0,0 5-59,0 0 1,-1 8 10,1-3 0,0 5 130,-1 2 0,7 5 28,-1 0 1,3 3 5,-3-3 0,-3-4-265,3 5 0,5 1 55,1-2 0,2 1-128,-2-7 0,4-1-72,-4-4 1,5 2-279,1-8 1,0 2 176,0-2 1,0-4-139,0 4 0,-6-10 222,0-1 1,0-1 34,6 7 1,-5-7 88,-1 1 0,-2-8-99,2 1 0,4-1-60,-3 2-22,3-4 0,2-2 214,0-12 0,0-11 0,0-4 0</inkml:trace>
</inkml:ink>
</file>

<file path=ppt/ink/ink3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3:14.5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16 7950,'0'-10'938,"0"4"-590,0 12 0,0-2 316,0 8 1,0-7 82,0 7 0,0-6-286,0 5 0,0-5-317,0 6 0,0-7 40,0 7-134,0-8-287,0 3-841,0 1 58,0-6-1214,0 6 366,0-8 1868,0 0 0,0 7 0,0 3 0</inkml:trace>
</inkml:ink>
</file>

<file path=ppt/ink/ink3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3:14.7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7950,'0'12'1098,"0"-1"-391,0-7 1,0 6-260,0-5 0,0-1 602,0 8-521,0-8-564,0 11-253,0-5-844,0-1 181,0 7-98,0-14 0,2 5 1049,4-7 0,4 0 0,7 0 0</inkml:trace>
</inkml:ink>
</file>

<file path=ppt/ink/ink3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3:15.0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347 1 7950,'11'0'-9,"1"0"-106,-8 0 485,3 0 784,-7 0-91,0 0-688,0 7 1,-6 5-212,1 11 0,-9-2 35,3 8 1,1-2-217,-1 2 1,7 3 24,-2-3 0,4 4-74,2 1 0,2-1 39,4-4 0,3 2-203,9-8 0,-1 5 89,0-4 1,6-1 84,0-6 0,-5 0 118,-7 0 1,-5-5-90,5-1 1,-7 1 119,2 5 1,-8-5-187,-9-1 1,-3 1-146,-15 5 0,-1-1-13,-11-5 1,-3 4-241,-8-3 1,2-2-36,4 1 1,4-7-12,7 2 537,8-4 0,-5 5 0,5 3 0</inkml:trace>
</inkml:ink>
</file>

<file path=ppt/ink/ink3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3:15.4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7990,'9'10'279,"7"5"84,-5-4 0,-1 5 19,1 1 1,1 0 362,5 1 1,-5-7-240,-1 1 0,-7-6 434,2 5-839,3-7-29,-7 11 0,12-11-628,-8 8-297,-1-9 0,-5 7 242,0-4 0,0-2 611,0 7 0,-7 1 0,-3 5 0</inkml:trace>
</inkml:ink>
</file>

<file path=ppt/ink/ink3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3:15.6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0 7990,'-17'17'0,"-1"1"0,9-1 440,3 0-285,-4 1 1,8-1 381,-3 0 0,3-5 447,2-1-403,0 1 1,0 5 126,0 0-288,0 1 1,0-1-362,0 0 0,0-5 176,0-1-1034,0 1 694,0 5 0,6-5-1826,-1-1 1285,1-7 1,-4 4-582,4-8 121,-4 7 547,13-5 0,-5-2 559,7-11 0,0-5 0,8-9 0,2-1 0</inkml:trace>
</inkml:ink>
</file>

<file path=ppt/ink/ink3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3:15.9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52 7990,'10'0'1465,"1"0"-1209,1 0 1,1 0-337,16 0 0,7-2 210,11-4 0,8 4 303,3-3 0,0 3-460,-7 2 1,9 0 45,3 0 0,-3-6-282,-2 0 1,-6 0 105,-6 6 1,0 0-129,-12 0 0,3 0-153,-14 0 1,0-2-922,-6-3 458,-7 3 901,-2-6 0,-16 8 0,-9 0 0,-10 0 0</inkml:trace>
</inkml:ink>
</file>

<file path=ppt/ink/ink3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3:16.0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 7990,'-10'17'677,"4"0"0,-1-5-703,1-1 1,0 1 272,6 5 0,0-5 434,0-1 0,-2 3-385,-4 9 1,4-4-126,-3 4 1,-3-4-2009,2-1 1434,0-1 1,6 0-861,0 0 1263,0-7 0,-7-2 0,-3-8 0</inkml:trace>
</inkml:ink>
</file>

<file path=ppt/ink/ink3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3:16.4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500 0 8125,'0'10'326,"0"5"161,0-3 0,0-3-627,0 3 1,0-1 243,0 7 0,0 7 509,0 3 1,0 7-158,0 5 1,0 1 33,0 11 0,0-6-295,0 6 1,0-1-151,0-4 1,-5-3-181,-1 2 1,-13-8 111,1 3 300,-3-5-1022,-4-1 1,4-3 391,-8-3 0,1-4-334,-7-8 1,0 1 285,1-1 0,-1-7 198,1-5 0,5-3 203,0-2 0,8-7 315,-2-5 0,4-3-1,1-3 1,9 1-161,3 0 1,6 0 158,6-1 0,5 3-42,12 3 0,12 5-129,11 7 0,6 0-48,5 0 0,-1 0-120,8 0 1,-9 2 47,3 3 0,-4-1-165,-2 8 0,-8-6-380,-4 5 1,-9-5 256,-2 5 1,-8-5-580,2 6 0,-10-1 845,-1 6 0,-1 1 0,7-1 0</inkml:trace>
</inkml:ink>
</file>

<file path=ppt/ink/ink3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3:17.3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639 0 10071,'9'12'-1427,"-3"-1"1776,-4 1 1,-2 5-96,0 0 0,0 1 335,0-1-630,0 0 1,-6 1-582,1-1-489,-1-7 820,6-3 1,2-7-9,4 0 0,3-6 97,8 1 0,8-9 127,4 3 0,-2-5-66,2-1 1,-8 7 152,2 5 67,4 3 1,-8 4 303,4 3 1,-11 7 324,-6 11 0,-6-2-309,-6 8 0,-4-6 55,-7 6 1,0-6-118,-1 6 1,-5-6-37,0 6 0,-2-8-150,2 2 1,4 2-143,-4-2 1,6 0-4,5-6 0,-1 6-277,7 0 0,-2 0-3,2-5 1,5 1 134,-5 4 1,4-4-7,2 4 1,6-4 111,-1-1 0,3-1-7,-2 0 0,-4-5 52,3-1 1,-1-1 160,2 2 1,-4 3-14,4-4 0,-4-1 216,-2 2 1,2-9-146,3 3 1,-1-2-107,8 2 1,-1-4-276,7 3 1,1-5 7,4-5 0,-2-5-22,8-7 0,0 0 3,5-1 0,-5 1-175,0 0 1,-10-1 60,-2 1 1,-1 6-87,-11-1 1,1 6 276,-6-5 1,-7 7-98,-5-2 1,-11 4 169,-6 2 0,-5 10-21,-7 7 0,-3 2 128,-8 10 0,-2-6 72,-3 6 0,3-8 187,-4 2 0,6 2-53,6-2 1,-2 0 165,8-5 0,0-1-10,5 0 0,0-5-87,1-1 0,1-5-124,4 5 1,-1-5-122,6 6 0,1-8-109,6 1 107,0-3-277,0 6 97,-1-6-35,9 6 0,3-1 167,12 5 1,3-1-33,9 7 0,1-5 145,4 10 0,-2-4-35,8-1 0,5-1 61,7 0 0,7 1-176,-2-1 0,4 0 9,2 0 1,0-5-182,-1-1 1,3-7-346,4 2 0,1-4-375,5-2 1,1 0 401,-7 0 0,3 0-214,-9 0 1,2-6-33,-14 0 1,6-5-120,-5 5 0,5-7 816,-6 1 0,8-11 0,-3-4 0</inkml:trace>
</inkml:ink>
</file>

<file path=ppt/ink/ink3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3:17.5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12316,'0'10'-12,"6"-1"1042,0-3-619,0-4 0,-4 6-794,3-8 1,-1 5 75,8 1 307,-8 8 0,3-5 0,-7 9 0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49:59.0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52 8011,'0'-17'1356,"0"7"-1407,0-5 321,0 13-79,8-6 0,1 8-119,9 0 0,-7 0 77,1 0 0,-3 2-51,3 4 0,1 3 185,-7 9 1,6-1-69,-7 0 0,7 8-42,-6 4 0,5 10 82,-5 1 1,0 14-144,-6-2 1,0 5-123,0 1 1,0-10-315,0 4 1,0-6 212,0 0 0,0-6-125,0-11 0,0 2 67,0-8 0,0 0-457,0-6 1,0 1 77,0-1 1,-2-8-111,-4-3 1,2 2 164,-7-2 1,5-1 492,-6-5 0,1-15 0,-6-4 0</inkml:trace>
</inkml:ink>
</file>

<file path=ppt/ink/ink3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3:17.6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50 0 7842,'0'10'293,"-15"-3"0,9 3 1,-9 5 1503,5 7 0,6-1-874,10-10-923,11 5 0,3-14 0,5 5 0</inkml:trace>
</inkml:ink>
</file>

<file path=ppt/ink/ink3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3:21.5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0 347 8339,'0'-18'40,"8"1"1,-4 0 169,8-1 0,-7 7-56,7-1 0,-6 1-1,5-6 1,-1 5 155,1 1 0,-1 5-136,-4-6 1,-3 8-164,9-1 1,-6 3 110,5 2-169,-7 0 207,12 0 1,-13 0-47,9 0 1,-8 13 221,1 4 1,-1 12-123,2 0 0,-4 0-32,4 5 0,-4-3-47,-2 10 1,0-5 57,0-1 0,0-5-92,0 5 1,0-6-146,0 5 1,0 1 143,0-6 1,0-2-53,0 2 1,0-8 94,0 2 1,-2-4 35,-4-2 39,4 1-173,-6-1 28,8 0 9,0-7-245,0-3 319,0-7 142,0 0-367,0-7 0,0-3 0,0-7 0,0-2-165,0-4 0,6-4-60,0-8 0,7-7-322,-1-4 1,3-2 173,3 2 1,1-10-57,4 4 1,-2-2 259,8 8 1,-6-2-80,6 8 1,0-1 495,5 7 1,-5 5 45,0 0 0,0 8 251,5-2 1,-5 4-210,0 1 0,-6 9 269,6 3-365,-8-4 1,4 8 17,-8-3-812,0 3 0,-5 4 314,-1 3 0,-7 5-1532,2 7 1842,-4 8 0,-10 2 0,-1 8 0</inkml:trace>
</inkml:ink>
</file>

<file path=ppt/ink/ink3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3:21.7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69 8311,'0'-17'-71,"0"0"-80,0 7 1,0 1 1025,0 3-193,0 4 109,0-6-317,0 8 0,0 2-458,0 4 0,0 6 71,0 11 1,0 3-1536,0 9 1448,0 7 0,0 3 0,0 6 0</inkml:trace>
</inkml:ink>
</file>

<file path=ppt/ink/ink3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3:24.7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69 7985,'18'-7'2241,"-1"5"-1296,0-4-575,1-4 1,1 7-74,4-9 1,2 8-71,4-2 1,3-1-69,-3 1 0,2 0-165,-2 6 1,3 0-629,-3 0 1,-4 0 448,-2 0 1,2 2-837,-2 4 0,-2 4 266,-9 7 0,-4 0 755,-8 0 0,7 1 0,3-1 0</inkml:trace>
</inkml:ink>
</file>

<file path=ppt/ink/ink3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3:24.9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8268,'0'9'-339,"0"-1"0,2-8 1042,4 0 1,3-2 7,9-4 0,7 4 275,3-3 1,7-3-822,5 2 1,4-5-533,8 5 0,0 0 281,0 6 86,-8 0 0,-1 0 0,-9 0 0</inkml:trace>
</inkml:ink>
</file>

<file path=ppt/ink/ink3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3:25.6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0 295 8024,'10'0'-56,"-1"0"1262,-3 0-575,-4 0 192,13 0-509,-5 0 0,1-6 14,1 0 1,0-1-51,5 1 0,0 4-180,0-4 0,3-1-45,3 1 1,-4-6-229,4 7 1,-4-7-44,-2 6 1,5-1-288,-5 1 1,4 4 64,-9-4-183,3-3-256,2-1 465,0-7 1,-1-1 15,-5 1 261,-3 0 1,-8-1 137,0 1 1,0 6-44,0-1 0,0 6 195,0-5 0,-2 7-145,-4-2 0,3 2 124,-9-1 0,6 3 223,-5-4-66,7 4 17,-11 2-275,5 0-17,-7 0 1,-1 0 28,1 0 0,5 0-9,1 0 0,-1 6 65,-5 0 1,2 1 96,3-1-14,-3 4 0,5 7-72,-7 0 1,7 2 103,5 4 1,-3-3-4,2 3 0,0 4 108,6 1 1,0-1-140,0 2 0,2-6 106,4 6 1,4-6-159,7 6 0,6-8-12,0 2 1,8-2-271,-2 2 0,-2-9 109,1 3 0,1-4-359,6 5 0,-1-9-170,1-3 1,1 2-364,5-2 1,-5-1 313,5-5 623,-13 0 0,5-7 0,-6-3 0</inkml:trace>
</inkml:ink>
</file>

<file path=ppt/ink/ink3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3:26.0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52 8281,'0'-17'0,"0"5"1614,0 1-400,0 7-241,0-4-452,0 8 1,-6 2-292,1 4 1,-3 6 24,2 11 0,-3 5-1751,-9 13 0,-1-1 1496,-4 12 0,4-4 0,-6 12 0</inkml:trace>
</inkml:ink>
</file>

<file path=ppt/ink/ink3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3:26.58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52 9102,'7'-9'795,"3"1"-583,7 8 0,1-2 127,-1-3 1,8 1 167,4-8 0,0 8-237,5-1-180,-11 3 0,18 2-293,-13 0 1,5 0-609,2 0 0,-3 0 633,-3 0 178,4 0 0,-6 0 0,7 0 0</inkml:trace>
</inkml:ink>
</file>

<file path=ppt/ink/ink3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3:27.1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69 8214,'9'-11'86,"-3"-1"1,-2 7 410,2-7 62,-5 8 425,7-11-195,-8 13-625,8-6 1,-6 10 79,4 4 0,-5 3 0,-1 9 0,-5 7-27,-1 4 0,-6 3-32,7 3 1,-7-1-334,6 1 1,-5 0 166,5-1 0,-6-5-422,7 0 0,-7-2 203,6 2 0,1 1-156,5-7 1,0-5-91,0-7-82,0 1 299,0-3 22,0-1 142,0-8 734,0 0-551,0-8 0,5 4-77,1-7 1,6-1-107,-7-5 1,9 0-165,-3-1 1,5 1 95,1 0 0,2-2-119,4-4 0,-1 3-256,6-3 0,-5-2 148,6 2 1,-6 0 211,6 6 0,-8 2-69,2 3 0,-3-1 460,-3 7 1,-6-6 111,1 7 166,-1-1-235,-1 6 0,3 7 324,-7 5 0,0 3-139,-6 3 1,0-1 159,0 0 1,0 6-191,0 0 0,0 6-139,0-6 1,6 6-470,0-6 159,-1 0 0,1-4-279,0 4 0,2-5 249,-3-1 1,-1 0-923,8-5 0,-9-3 433,3 3 1,4-8-1406,1 2 1932,-3-4 0,7-2 0,-5 0 0</inkml:trace>
</inkml:ink>
</file>

<file path=ppt/ink/ink3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3:27.4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53 8150,'0'-17'382,"0"7"889,8-5-390,-7 13 222,7-6-668,-8 8 0,0 8-229,0 3 0,-6 6 36,1 7 0,-7-3-661,6 7 1,-7 1-337,1 6 0,-3 7 755,-2 4 0,-1 4 0,1 2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45:16.3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898 0 7837,'0'10'950,"0"-2"-161,0-8-5,0 0 1,-8 2-356,-3 3 0,1 3-226,-1 3 1,-7 5-172,-5-5 1,-7 5-420,1 1 316,-4 8 1,-1-4-77,-1 8 1,-7-6-259,-4 6 0,-4 0 79,-2 5 0,2-5 85,4 0 1,-2-8 467,7 2 1,-1-4-109,2-1 0,5-1 93,1 0 1,5-5 23,6-1 0,5-5 506,1 6-437,0-9 0,13 7 144,-8-4-572,9-4 0,-3 7 105,12-3 0,11-2 62,12 7 1,5 1 10,7 5 0,9 1-15,7-1 0,7 6-133,-7 0 1,7 2-155,-7-2 0,1-4-197,-6 4 1,-6-4-349,0-1 1,-8-1 791,3 0 0,3 1 0,0-1 0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49:59.2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7995,'0'-9'681,"0"-7"-30,0 14-288,0-5-52,0 7 31,0 0-217,8 0-262,1 0 1,7 2 56,-5 3 1,-1-1 139,-4 8 0,-4-7-222,3 7 419,-3 0 451,-2 5-206,0 0-88,0-7 1,0-1-58,0-3-372,0-4-111,0 6 0,8-8 116,3 0 1,5 0-1011,1 0 1,8-8 1019,4-3 0,19-20 0,6-6 0</inkml:trace>
</inkml:ink>
</file>

<file path=ppt/ink/ink3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3:28.0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7497,'0'-9'1247,"2"1"1,4 8-490,6 0 1,3 0-298,2 0 1,3 0-139,3 0 0,3 0 54,9 0 0,0-6-243,-1 1 1,1-1-200,-1 6 0,-1 0-635,-4 0 1,2 0 465,-8 0 1,0 0-912,-6 0 1,-5 0-485,-1 0 873,-7 8 1,-4-5 107,-12 9 648,-3-8 0,-10 3 0,-2-7 0</inkml:trace>
</inkml:ink>
</file>

<file path=ppt/ink/ink3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3:28.2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121 33 8157,'0'-9'1879,"0"1"-896,0 0-581,0 6 0,0-3 145,0 10 1,0 5-167,0 7 1,-5 1 70,-1-1 0,-8 2-405,3 4 0,1-2 35,-1 8 0,1 2-395,-1 9 1,-5-3-365,5 3 1,3-7-854,2 1 1,4-5 1529,2 6 0,0-1 0,0-7 0</inkml:trace>
</inkml:ink>
</file>

<file path=ppt/ink/ink3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3:28.6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 8161,'10'0'782,"5"0"0,-5 0 110,7 0 0,1 0-268,-1 0 1,-6 5-205,1 1 1,0 8 127,5-3 1,-6 5-226,1 1 1,-6 0-353,5 0 1,-7 3-53,2 3 0,-4-2-301,-2 8 1,-2-6-169,-4 5 1,-6 1 282,-11 6 1,-3-1-799,-9 1 0,8-8 366,4-4 0,4-4 678,1-1 663,1-1 665,8 0-753,1-7 0,16 3 586,3-7 0,12 0-577,6-6 1,11 0-4,6 0 0,4 0-1322,2 0 0,14 0 762,3 0 0,19 0 0,1 0 0</inkml:trace>
</inkml:ink>
</file>

<file path=ppt/ink/ink3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3:38.2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45 173 8254,'0'-17'498,"2"1"1,2 3 952,1 1-810,9 1 1,-5-6-209,9-1 1,-1 7-192,0-1 1,6 7-45,0-7 1,1 6-147,-7-5 1,0 7-12,0-2 1,1 4 399,-1 2-784,0 0 282,1 8 0,-9 1-160,-3 9 0,-4-1-19,-2 0 0,0 3 50,0 3 0,-2 4 42,-4 7 0,-9-1-145,-8-4 0,-2 3 103,2-3 1,2 2 89,-8-2 0,8 1 120,-2-7 0,-2 0-8,2-5 1,-1-7 83,7 1 0,2-6-138,3 5 227,-3-7-307,13 4-151,-6-8 113,8 0 0,2 0 122,4 0 1,4 0 213,7 0 0,6-6 0,0 0 1,8-5 173,-2 5 1,3-6-95,3 7 1,-6-1-112,-1 6 1,-6 0-115,1 0 0,2 0 13,-2 0 1,0 7-31,-6 5 1,-2-2 89,-3 1 0,3 1-30,-3 5 0,-3 8-40,3 4 1,-8 3 178,2 3 0,-5 0-162,-1-1 0,0 3-182,0 3 1,0-3 131,0 3 0,0-4-169,0-1 0,0-6-71,0 0 1,-5-6 36,-1 6 0,-7-8-61,1 2 0,2-4 38,-1-2 0,1-5-94,-1-1 0,-5-7 90,5 2 1,-5-4-151,-1-2 0,-2-2 80,-4-4 0,4-9-105,-4-8 0,-2-8-242,2 2 0,1-4 181,11-1 0,-4-1 355,3 1 0,2 1 110,-1 4 0,5 2-38,-5 4 0,7 4 251,-2-4 1,4 10 599,2 1-263,-8 0 146,6-5 226,-5 8 0,7-1 304,0 4-1152,0 4 1,0-3 20,0 10 0,6-1-175,-1 8 0,1-1-44,-6 6 0,0 1-131,0-1 1,0 0 142,0 1 0,0 5-12,0 0 0,-8 0-72,-3-6 0,1-5 140,-1-1 0,-1-5 157,-5 5 1,5-7 118,1 2-19,7-4 0,-6-2-52,5 0-22,3 0-195,17-15 0,8 3-257,23-11 1,-5-4-108,5-2 1,2-3 202,9-3 1,-3 6-120,4 0 0,-6 1 94,-6-7 1,2 6 349,-8 0 1,1 2-90,-7-1 0,-1-3 230,-4 8 310,-4 0 699,-8 5 493,0 1-698,-7 8-537,-3 1-522,-7 8-887,0 0 724,0 8-24,-7 1 0,-3 14-315,-7 0 0,0 0 175,-1-5 0,1 5 108,0 0 1,-1 0 22,1-6 0,0-1 500,0-5 1,5 4-101,0-3 1,3-2 359,-3 1 105,-3-7 229,13 11-272,-6-5 70,8 7-261,0 0 0,2-1-140,4-5 1,-2 3 180,7-8 0,1-1-49,5-5 0,1 0-52,-1 0 1,2 0-353,4 0 0,-4 0-275,4 0 1,-3 0-377,-3 0 1,0 0-2385,0 0-244,-7 8 3274,-2 2 0,-24 15 0,-3 2 0</inkml:trace>
</inkml:ink>
</file>

<file path=ppt/ink/ink3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3:38.6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85 52 8188,'0'-17'-758,"2"8"209,4 3 483,-4-4 1,7 8 244,-3-4 106,-4 5 1,6 2-68,-8 5 0,0 4 164,0 7 0,-8 0 41,-3 1 0,1 7-137,-2 4 1,1 3 32,-6 3 0,1-1-15,5 1 0,1-6-9,4 0 1,4-8-43,-3 2 0,5 2 0,5-2 1,7-2-93,11-10 1,6 3 84,11-8 0,12-1-201,12-5 1,10-1 96,7-5 0,4-4-295,1-7 1,-1 1 27,-5 5 1,9-4-302,-9 3 1,-1 4-238,-15 3 0,1 3-1495,-7 2 2158,-8 0 0,-2-6 0,-8 4 0,-2 10 0,-1 9 0</inkml:trace>
</inkml:ink>
</file>

<file path=ppt/ink/ink3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3:39.9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467 52 8064,'0'-17'0,"-8"0"1319,6 7-549,-5 2 1,-1 8-661,-4 0 0,-3 8-180,-2 4 0,-2 9-139,-4 2 1,3 6 100,-3-6 0,10 5-386,1-5 192,8 1 0,-3-7 80,7 0 1,7-7-32,5-5 1,11-3 35,6-2 0,4 0 236,1 0 0,-5-5 71,0-1 0,-2 0 129,1 6 1,3 0 17,-8 0 145,0 0 0,-5 0 1,-9 8-137,-3 3 0,-6 5 99,-6 1 0,-3 2-103,-9 4 0,-1-2-345,-4 8 1,-2 0-105,-4 6 0,-3-3-164,3-3 0,-4 4 141,-1-4 0,1-4-46,4-2 0,-2-4-39,8-2 0,-6-1 83,6-5 0,-5 2-3,4-7 0,1 0 34,6-6 0,-6 0 41,0 0 1,6 0-24,5 0 105,1 0 1,-5-2 14,5-4 267,3 4 147,8-13-276,0 13 1,8-7 143,3 3 0,5 4-44,1-4 1,2-2 151,4 3 0,2-7-38,4 6 1,9-7 58,-3 1 1,5 3-8,1-3 0,-3 8 136,8-1 1,-5 3-413,5 2 0,-8 0 52,3 0 1,-11 0-523,-1 0 1,-8 2 256,2 3 1,-3 5-332,-3 7 1,-8-5 169,-3-1 0,-4 1-29,-2 5 0,-2 0-14,-4 1 1,-3 5 4,-8 0 1,-8 0 193,-4-6 1,-4 0-62,-2 1 1,1-1 333,-1 0 1,1-5-95,-1-1 0,2-1 637,5 2-428,-5 3 1,14-11 312,-4 7-142,11-7-143,4 4 1,16-8 52,4 0 0,5 6-41,6-1 1,4 1-60,8-6 1,1 0-26,4 0 1,-3 0-126,3 0 1,-3-6-154,-3 1 1,-1-1-314,-4 6 0,-4 0-536,-8 0-703,0 0 105,-7 0 1534,-2 0 0,-10 0 0,-4 0 0,-4 0 0,-7 0 0,0 0 0,0 0 0,-1 0 0,1 0 0,0 0 0,-1 0 0,7 0-25,-1 0 388,8 0 686,-11 0-371,13 0-202,-6 0 1,10 8-83,4 3 1,-2 6 33,8 6 0,-7 2-35,7 4 0,-6 4 94,5-4 1,-7 3-347,2 3 0,-2 5-250,1 1 1,-3-1-572,4-5 0,-4-3 457,-2-3 1,0 2-121,0-8 0,0 0 141,0-6 0,-2-1-1102,-4-5 301,4-3 497,-13-1 0,5-5 28,-7 4 478,0-12 0,-8-11 0,-2-10 0</inkml:trace>
</inkml:ink>
</file>

<file path=ppt/ink/ink3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3:40.0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 8064,'-9'0'1436,"-7"0"-304,15 0-496,-7 0-456,8 0 1,8 0-448,3 0 0,4 7-670,3 5 1,7-5 936,4-1 0,11 4 0,4-1 0</inkml:trace>
</inkml:ink>
</file>

<file path=ppt/ink/ink3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3:40.1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8064,'17'0'2743,"1"0"-1200,-1 0-1305,-7 0-104,-3 0 1,-7 2-987,0 4 1,2-2 851,4 7 0,-4 1 0,6 5 0</inkml:trace>
</inkml:ink>
</file>

<file path=ppt/ink/ink3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3:40.5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0 122 8028,'0'-17'0,"0"-1"0,8 7 504,4-1 1,3 7-253,2-7 0,3 2 452,3-1 0,2-3-250,3 9 0,11-1-333,-5 6 0,5 0-62,-5 0 0,-1 0-132,-4 0 0,4 8 104,-5 3 1,-3 5 48,-2 1 0,-9 0-94,-3 0 0,-7 6 107,2 1 0,-4 1-146,-2-2 1,-2-4 53,-4 4 0,-9 2-361,-8-2 0,-2 0-86,2-6 0,2 1-280,-8-1 1,8-6 289,-2 1 1,3-8-164,3 1 1,0-5 598,0-5 0,-1-13 0,1-8 0</inkml:trace>
</inkml:ink>
</file>

<file path=ppt/ink/ink3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3:40.6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173 20 9654,'0'-17'2123,"-7"15"0,-1 6-1699,-3 19 0,-3-2 544,8 8-769,-7 0 1,5 11-168,-3 0 1,-5 6-320,5-5 0,3 5-529,2-6 1,-1 1-988,1-7 1,-2 1 830,2-1 0,4-1 972,-3-4 0,-5-4 0,0-8 0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49:59.6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52 8066,'-9'0'1694,"1"0"0,10 0-1344,4 0 0,3 0-128,9 0 1,1 0-153,4 0 1,2-6-10,4 0 1,3 1-84,-3 5 1,-2-6-251,2 0 0,-8 0-145,2 6 0,-4 0-515,-1 0 1,-1 0 931,0 0 0,0-7 0,1-3 0</inkml:trace>
</inkml:ink>
</file>

<file path=ppt/ink/ink3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3:40.8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 8028,'-17'0'2692,"0"0"-1865,0 0-1258,7 7 0,-3-3 825,7 8 0,0-7 1007,6 7 1,2-1 71,4 7 0,3-1-742,9 0 1,1 6-593,4 0 0,11 6 32,13-6 0,-3 0-277,2-5 0,6-1-462,5 0 1,14 1-602,-1-1 0,10-8 842,1-3 0,4-4 0,1-2 0</inkml:trace>
</inkml:ink>
</file>

<file path=ppt/ink/ink3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3:41.7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1 191 8372,'17'-27'1484,"0"-4"-1118,0 8 1,1 0 604,-1 6 1,6 6-330,0-1 1,0 2 462,-5-1-1017,-1-4 1,0 13 23,0-4 1,-5 4-2202,-1 2 1670,1 8 0,-2 1-860,-5 8 1,-3 3 586,-2 3 1,-7-2-955,-5 8 1646,-3 0 0,-10 5 0,-2 1 0</inkml:trace>
</inkml:ink>
</file>

<file path=ppt/ink/ink3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3:41.9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18 243 8277,'-9'10'1809,"1"5"-1305,8-13 1,8 6 53,3-8 1,4-8-127,3-4 1,7 3 82,4-3 1,-1-1-993,7-10 0,-4 3 334,9-3 1,-3 4-1111,-3 2 0,-7 0 726,-4-1 0,0 1 527,-6 0 0,12-8 0,-10-2 0</inkml:trace>
</inkml:ink>
</file>

<file path=ppt/ink/ink3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3:42.1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52 8276,'10'-17'874,"-1"2"-179,-3 3-589,-4 4 1,8 8 115,-5 0 1,-3 8-16,4 4 0,-4 5 262,-2 6 1,6 6-80,-1 11 0,1 4-395,-6 8 0,0 0 119,0 0 1,0-6-83,0 0 0,0-2-296,0 2 0,0-3-249,0-9 0,6 1-815,0 0 692,0-16 336,-6 4 1,1-16-845,5 5 701,-4-4 0,14-24 98,-5-7 1,4-7 344,3-5 0,-9-7 0,14-10 0,-3-10 0</inkml:trace>
</inkml:ink>
</file>

<file path=ppt/ink/ink3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3:43.1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87 8241,'27'-23'65,"-4"0"1,-3 6 76,-3 5 1,0 8 369,0-1 0,-5 3-162,-1 2 1,-1 2 3,2 3 0,3 5-102,-3 7 1,3 2-139,2 5 0,-5-3-93,-1 7 1,1-1-231,5 2 1,0 2 81,1-8 0,-1 6-195,0-6 1,1 6-125,-1-6 1,-6 0 171,1-6 1,-8 6-7,1 0 0,3 0 37,-2-5 0,0-7 85,-6 1 1,-2-3 122,-4 3 1,2 1 177,-7-7 1,5 0 249,-6-6 0,-5 6-215,-6-1 1,-2 1 109,2-6 0,4 0-81,-4 0 0,-2 0-47,2 0 0,0 0 1,5 0 0,1 0-255,0 0 0,5 0 16,1 0 1,7-2-310,-2-4 112,4 4 0,2-7 100,0 3 1,2 2 72,4-7 0,-2 7 11,7-2 1,-5-2 184,5 3-88,-7-1 317,12 6-160,-14 0 251,5 0-328,1 0 0,-6 8 149,4 3 1,-4 1-48,-2 5 1,-6-2-92,0 14 0,-7-6-141,1 6 0,-3 2 26,-3 9 1,-1-3-192,-4 3 1,10-5 132,-5-7 0,7 3-295,-1-8 496,-3 0-30,13-6 2,-6-7-155,8 5 230,0-13 1,2 6-39,4-8 0,4 0 10,7 0 0,-4 0-114,5 0 1,-5 0-6,10 0 0,-2 0-145,2 0-41,-3 0 191,12 0 0,-7 0-148,4 0 1,2-2 74,-8-4 0,6 4-319,-6-3 0,0-3-351,-6 2 385,0 0 0,-1 5 196,-5-5 1,-3 2 133,-8-8 0,0 7-111,0-7 1,0 6 85,0-5 1,-2 1 292,-4-1 1,4-5 45,-3 5 548,-5 3-350,8-7-27,-6 13-436,8-6-315,0 8 206,0 0 123,0 8 0,0 1 100,0 9 0,0-1-108,0 0 0,6 1 230,0-1 1,2 2-16,-3 4 0,-3 2-21,4 4 1,2 6-156,-2-1 1,5 1-73,-5 5 1,2 2-37,-3-1 1,-3 7 94,4-2 0,-4-2-289,-2 2 1,0-5 81,0 5 0,0-10-107,0-1 1,0-1 22,0-5 0,0-4 179,0-2 0,-6-9-88,0-3 83,-7 1 1,3-3 259,-7-3-194,0-4 0,-1-2 294,1 0 0,0-8-88,0-3 0,-1-10 136,1-2 0,0-8 33,-1 2 0,7-4 134,-1-1 0,8-7-104,-1 1 0,3 4-38,2 1 0,0 10 57,0-10 1,0 7-157,0-1 0,7-2-513,5 8 0,3-6 229,3 6 1,1 2-1026,4 9 1,-2-3-61,8 3 0,-6 5-531,6 1 0,-2 4 688,1 2 0,5 0-501,-4 0 1413,-4 0 0,8 8 0,-6 1 0</inkml:trace>
</inkml:ink>
</file>

<file path=ppt/ink/ink3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3:43.7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605 173 8195,'0'-25'0,"0"12"68,0-4 0,0 3 48,0-3 269,0 0 0,0-1-84,0 1 0,-1 7-19,-5 5 1,2-3-69,-8 2 0,1 0-197,-6 6 1,-1 0-37,1 0 0,-6 8-136,0 4 0,-8 3 136,2 2 0,-3 3-127,-3 3 1,0 2 93,1 3 1,5 5 45,0-4 1,0 9 220,-5 3 0,5 7-132,0-2 1,8 2-7,-2-2 0,6 4-46,5-4 0,-1-2-3,7 2 0,0-9-24,6-3 0,8 1-24,3-6 1,5-4-133,1-2 0,0-4 92,1-2 0,5-1-65,0-5 0,2 3 54,-2-8 1,-2-1-45,8-5 0,-6 0 15,6 0 0,-6-2-158,6-3 1,-6-3 202,5-4 1,-5-9 20,6 4 1,-8-6 79,2 0 0,-3 4-75,-3-4 1,0-2 467,1 2-168,-1-1-107,0 7 0,-5 8 210,-1 3-142,-7 4 1,6 4-67,-5 4 0,-3 3 139,4 8 0,-4 3-389,-2 3 0,0-2 130,0 8 0,0-8-242,0 2 1,0 2 71,0-2 1,0 6-768,0-6 0,0 0-669,0-6 1560,0 0 0,-8 1 0,-1-1 0</inkml:trace>
</inkml:ink>
</file>

<file path=ppt/ink/ink3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3:43.9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18 139 8135,'-6'-23'4072,"0"0"-3452,0 0 0,8 8-287,4 3 1,4-1-97,7 7 1,2-2-58,4 3 0,4 3 291,8-4 0,1 4-1135,5 2 0,3 8 664,8 3 0,0 5 0,0 1 0</inkml:trace>
</inkml:ink>
</file>

<file path=ppt/ink/ink3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3:44.6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8274,'17'-6'1151,"0"0"1,-5 1-313,0 5 1,-1 0-298,6 0 1,-5 0-521,-1 0 0,-5 2-25,6 3 0,-7-1-27,7 8 0,-6-3-186,5 3 1,-7 3-447,2-3 0,-4 3-407,-2 2 0,0 1 550,0-1 0,0 0-205,0 1 0,-2-1 347,-4 0 0,-3 6 377,-9 0 0,-7 8 0,-2-4 0</inkml:trace>
</inkml:ink>
</file>

<file path=ppt/ink/ink3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3:45.1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18 11245,'-10'0'1612,"3"7"0,7 3-1512,0 7 0,0-5-27,0-1 0,2 1-183,3 5 1,-3-5-129,4-1-472,-4 1-795,-2 5 658,0-7 169,8-3 1,-5-7 208,9 0 1,-4-2-120,9-3 0,-2-5-9,14-7 0,0 0 230,6-1 0,-3 3 369,-3 3 0,2-1-72,-8 7 1,0 0 1329,-6 6-1141,1 0 0,-7 2 581,1 4 1,-9-2-354,3 7 1,-4-5 2468,-2 6-1024,0-8-1462,0 11 1,2-7-400,4 3 1,-2-3-422,7-8 1,1 6-688,5-1 0,8-1 652,4-10 1,9-5-250,3-12 0,12 4 163,-1-4 1,4 3 240,-4 3 0,-6 6 407,0-1 1,-7 8 395,1-2 1,-11 4-7,-6 2 0,-6 2 1344,-5 4-680,3 4 1,-13 7-428,4 0 0,-6 1-160,-6-1 1,-4 0-203,-7 1 0,-2-7-279,-4 1 0,3-7-199,-3 7 1,-2-8-259,2 1 0,0-3-81,6-2 0,2-2-682,3-3 0,-1 1 1197,7-8 0,0-7 0,6-8 0</inkml:trace>
</inkml:ink>
</file>

<file path=ppt/ink/ink3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3:45.6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87 8106,'0'-18'3703,"0"9"-3473,0-6 0,9 7 0,8-4 0,3 3-26,9 3 1,-1 4-156,7-4 1,7 4-304,4 2 1,-3 0 274,-3 0 1,-9 2-445,-2 4 0,-8 4 132,2 7 1,-6 0-12,-5 0 1,-5 1 144,-7-1 0,0 2 313,0 4 0,-13 2-214,-5 4 1,-5-4 164,0-8 0,4 5 14,-4-5 1,-2 4-31,2-9 1,0-5-381,6-1 0,1-2-14,5 2-502,-5-5 0,9 5 32,-5-12 773,5 5 0,7-22 0,0 3 0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50:00.3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0 8287,'11'0'1250,"1"0"-188,-8 0-41,3 8 1,-1 1-553,0 9 1,0-1-146,-6 0 0,0-3-341,0 3 1,2-9 96,3 9 0,-3-4-320,4 5 1,-2-7 207,2 1 0,-2-8-231,7 1 0,1 3-101,5-2 1,-6 0-233,1-6 1,-1-6 175,7 0 0,-7-2-636,1 3 323,-8 3 148,3-14 593,-7 14 0,-9-5 28,-9 7 1,1 7 30,-6 5 1,-4 5 167,-2 6 0,4-4 437,2 4 1,-2 2-181,2-1 0,6-1 287,5-6 1,3 6-602,-3 0 0,5 0 87,7-6 0,0 1-570,0-1 0,2 0 129,3 1 0,1-3-21,11-4 1,-3 3-59,9-8 0,4-1-224,2-5 1,3 0 129,3 0 0,-1-5-155,1-1 0,0-8 122,-1 3 1,1-6 155,-1-6 0,-1 3 141,-4-3 1,4 2 98,-5-2 1,5 2 185,2-8 0,-1 6-154,1-6 0,-3 2 36,-3-1 0,2-3-114,-8 8 0,2 0 27,-2 5 0,-9 1 69,3 0-107,-11-1 350,9 1 1,-13 0 1,6 5 975,-8 1-796,-8 7 0,0-6 273,-3 5 0,-5 3 179,5-4-480,-5 4 0,-1 2-484,0 0 94,0 0 0,1 2-4,5 4 0,-3-2-37,8 7 0,-5 1-145,5 5 1,0 0 25,6 0 1,0 1-52,0-1 1,0 6 57,0 0 1,6 6 87,0-6 0,7 0-122,-1-6 0,3 1 132,3-1 0,-1 0-477,0 1 1,0-7-95,1 1 0,-1-3-311,0 3 0,1 1 151,-1-7 1,0 6-1024,0-7 1739,-7 1 0,5 2 0,-5 1 0</inkml:trace>
</inkml:ink>
</file>

<file path=ppt/ink/ink3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3:45.8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260 156 8106,'0'-19'941,"0"-4"0,0 4-331,0-4 1,2 4 58,4 1 1,-4 7 199,3-1 610,5 8-1079,-8-3 0,6 9-158,-8 3 0,0 7-155,0 11 1,-2 6-222,-4 11 1,-9 6-1144,-9 12 0,-6-2 691,1 7 1,2 0-1232,-2 7 0,2-9 1817,-2-3 0,-11 3 0,4 1 0</inkml:trace>
</inkml:ink>
</file>

<file path=ppt/ink/ink3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3:46.1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50 8075,'-9'-17'1280,"-7"0"-1479,7 7 0,-1 4 233,4 12 0,4 4 382,2 7 0,0 6 708,0 0 0,0 13-503,0-1 1,8 4-59,4-5 1,5-1-153,6-4 1,6 3-225,11-3 1,4-4 60,8-2 1,14-6-204,3-5 0,13-4-543,5-8 0,-1 0-165,7 0 1,1-8-1268,-2-4 0,0-3 1930,-5-2 0,-1-8 0,1-2 0</inkml:trace>
</inkml:ink>
</file>

<file path=ppt/ink/ink3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3:46.8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1 105 9164,'0'-35'2131,"0"8"-2509,0 4 1,9 12-73,9 5 1,7 4 978,9 2 0,9 0-256,3 0 0,2 2 294,-2 4 0,2 3-332,-8 8 0,-1 3-260,-11 3 1,3-2-67,-8 8 0,-5-6-255,-7 6 0,-7-1 99,2 7 1,-6 0 150,-6-1 0,-6-5-196,-11 0 1,2-2 32,-8 2 0,6 1 34,-5-7 70,-1 0-57,2-5 0,-4-3-128,8-3 1,-2 1 116,2-7 1,10 0 7,-5-6 1,7-8-168,-1-4 1,-1-5 105,7-6 1,2-6 3,10-11 1,-2-2 271,7-5 0,8-10 0,8 3 0</inkml:trace>
</inkml:ink>
</file>

<file path=ppt/ink/ink3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3:47.3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70 8211,'10'-18'0,"-2"3"0,-3 2 0,1 1 546,0 8-144,-6-3 159,0 7 0,-8 2-135,-3 3 0,-5 5 124,-1 7 1,0 6-33,0 0 1,-1 8-66,1-2 1,0 4-159,-1 1 1,1 1-43,0-1 1,5 1-165,1-1 0,1-1-183,-1-4 0,3 2-508,8-8 1,0 0 377,0-6 0,0 0-1661,0 1 1244,0-9 1,10-1 78,7-8 1,2-8-40,10-3 1,2-12-3,9-6 0,-2-4 238,8-1 1,1-1 364,4 0 0,-6 7-163,-5-1 1,2 10 162,-1 1 0,-3 3 0,-9 9 0,2 0 370,-8 6 76,0 0 0,-8 2 378,-3 4 0,1-2 807,-7 7 1,0 1-933,-6 5 1,0 1-249,0-1 1,0 0-786,0 0 414,0 1-1428,0-1 877,0 0 0,7-7-82,5-4 0,5-12-65,6-6 1,4-3-369,8-2 0,-1-6 597,1 0 0,-2 2 268,-5 9 0,3-1 516,-8 7 1,6 0-306,-6 6 0,-6 2 1077,-5 4 1,-3 3-369,3 9 0,1 5-11,-7 0 1,6 6-277,-7-6 1,3 2-281,-2-2 1,-2-4-1006,7 4 0,-5-6 591,6-5 1,1 1-2576,10-7 2757,-4 7 0,14-11 0,-6 6 0</inkml:trace>
</inkml:ink>
</file>

<file path=ppt/ink/ink3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3:47.8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433 18 8178,'0'-10'3392,"-2"3"-3353,-3 7 0,-7 7 284,-11 5 1,2 3-80,-8 2 0,0 3 100,-5 3 1,-1-4-114,0 4 0,3 2-1114,3-2 0,4-6 113,8-5 0,-1-3-1161,1 3 720,0 3 553,-1-13 1,9 4 657,3-12 0,-3-11 0,-1-10 0</inkml:trace>
</inkml:ink>
</file>

<file path=ppt/ink/ink3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3:48.0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8155,'10'0'-52,"-1"0"52,-3 0 921,-4 0-332,14 0 0,-7 6 138,8 0 0,1 9-180,-1 2 0,2 3 39,4 8 1,-2-5-78,8 6 1,0-2-202,6 2 1,-1 4-513,1-4 0,-1 1 253,1-1 1,5 2-1187,1-8 0,1 6 32,-2-6 1,-3 0 1104,3-6 0,-3 8 0,-3 2 0</inkml:trace>
</inkml:ink>
</file>

<file path=ppt/ink/ink3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3:48.3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69 8109,'0'-9'3026,"0"1"-2457,8 8-63,2 0 1,13 0-38,0 0 0,7 0 182,-1 0 1,12 0-466,5 0 0,4-6 9,2 1 0,5-7-472,1 6 1,-8-5 264,-10 5 0,-3 0-752,-3 6 1,-7 0-350,-4 0 434,-4 0 0,-9 8-78,-4 3 0,-6 7-258,-6 5 0,-6 4 1015,-11 7 0,-11 1 0,-10-1 0</inkml:trace>
</inkml:ink>
</file>

<file path=ppt/ink/ink3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3:48.5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1 8109,'-15'17'349,"3"0"0,5 0-140,7 1 1,-2 1 580,-4 4 1,4-2-240,-4 8 0,2 0 162,-1 5 0,1 3-355,-8 3 0,3-3-167,-3 3 1,-1 2-313,7-1 0,-6-1-442,7-5 1,-1-1-1835,6 1 1231,-8-8 472,6 5 694,-5-12 0,7 5 0,0-8 0</inkml:trace>
</inkml:ink>
</file>

<file path=ppt/ink/ink3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3:49.5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35 451 8007,'-17'-8'3192,"8"6"-3229,1-6 0,8 10 792,0 4 1,0 4-118,0 7 1,0 0 5,0 0 0,0 3-380,0 3 1,0-4-264,0 4 0,0-4-98,0-1 1,0-1 160,0 0 0,0-5-1431,0-1 689,0-7-865,0 4 967,0-8 0,0-2 87,0-4 0,9-4 57,9-7 1,1-6-5,10 0 1,0-8 209,5 2 1,8-3-116,5-3 279,3 8 0,1-3 127,1 6 1,2 1-284,4 6 684,-4 0 0,-1 1-107,-7 5 1,-9-3 192,-2 9 0,-3-1-261,-9 6 0,0 0 424,-5 0-579,-9 0 0,-1 2 69,-8 4 0,-2 1-421,-4 5 0,-5 9 120,-12-4 1,-12 12-499,-11 0 0,-10 9 196,-1 3 0,-13-1-249,7-5 419,0-1 0,20-7 1026,9-4-541,7-11 0,11 3 395,5-3-463,-4 3 1,13-3 437,-4-1-285,12-7 0,3 9 181,9-7 1,1 0-176,4-6 0,-4 0-319,4 0 0,2-6 245,-2 0-327,0-7 80,-6 11 0,1-11-537,-1 7 0,0-6 313,1 6 0,-9-7-673,-3 1 1,2-3 403,-3-2 0,1 0-961,-6-1 866,0 1 0,-6-2-437,1-4 791,-9-4 0,12-8 207,-3 1 0,-3 1 0,2 4 0,0-4 0,6 5 0,0-5 0,0-2 0,0 7 0,0-1 0,0 8 0,0-2 0,0 1 679,0-1-280,8 4 1,-6-6 625,4 8-652,-4 0 0,-2 5 513,0 1 89,0 7-226,0-4-719,0 8 1,0 2 69,0 4 1,0 3 253,0 9 0,-2 8-39,-4 9 1,2 7 20,-7 10 0,5 2-58,-6 4 0,7-3 73,-7 9 1,2-1-525,-1 6 0,-5 1 213,5-1 1,3-8-870,3-3 1,-3-1 486,2-5 1,0 2-505,6-13 0,0-1 165,0-6 0,6-5-30,0 0 0,7-10 155,-1-1 1,-3-1-248,3-6 803,-1-3 0,14 0 0,2-8 0</inkml:trace>
</inkml:ink>
</file>

<file path=ppt/ink/ink3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3:49.9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8001,'0'-17'1908,"0"7"0,8 3-78,4 7-1067,-5 0 0,3 0-2523,-4 0 1283,-4 0 0,5 7-1365,-7 5 1842,0 11 0,-7 4 0,-3 8 0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50:00.6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16 1 7968,'-10'10'2080,"4"-3"-2952,12-7 1,4 0 618,7 0 0,0 0 716,1 0 0,-1 0-245,0 0 0,1-6 46,-1 1 1,0-1-384,0 6-544,1 0 326,-1 0 0,-7 2 213,-5 4 0,-3 3-231,-2 8 1,-2 1 150,-3-1 0,-5 0 60,-7 1 0,1 5 233,5 0 0,-3 0 434,9-6 0,-7 0-40,6 1 361,1-1-441,12 0 0,3-1 8,7-5 0,2-3-520,4-8 0,-3 0-271,3 0 1,2-6-855,-2 0 1234,7-15 0,-3 10 0,8-14 0</inkml:trace>
</inkml:ink>
</file>

<file path=ppt/ink/ink3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3:50.0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9446,'0'18'3835,"0"-7"-3271,0 1-960,0-9 0,1 5 396,5-8 0,-4-8 0,6-1 0</inkml:trace>
</inkml:ink>
</file>

<file path=ppt/ink/ink3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3:52.9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433 87 8759,'0'-19'1316,"0"-4"-841,0 11 173,0-11-483,0 21-85,0-6 0,6 16-192,0 4 1,0 3 124,-6 2 0,0 6-4,0 0 0,0 6-21,0-6 0,0 0-7,0-5 0,0-7-85,0 1 0,0-7 120,0 7-472,0-8 365,7 3 0,5-7-170,11 0 0,-4 0 83,4 0 0,2 0 51,-2 0 1,0-5 63,-5-1 1,-7 0-80,1 6 337,-9 8 0,5 1-83,-8 9 1,0-1 89,0 0 0,-8 6-31,-3 0 0,-10 8 160,-2-2 1,-8 4-37,2 1 0,-4 7-133,-1-1 1,-1 8-89,1-2 1,-3 4-133,-3 2 1,3-2 28,-3-4 0,3 8 101,3-8 0,1 8-205,4-8 0,-1-4 88,7-1 0,0-11 56,5-1 1,9-8-34,3 2 1,4-4 2,2-1 1,2-3 89,4-3 0,5 1 142,12-7 0,12 0-188,11-6 1,17-2 7,7-4 0,-3 4 880,-4-4 1,1-1-374,5 1 1,-4 0-477,-7 6 0,-3 0-179,-14 0 0,-1 0-370,-5 0 1,-8 2-463,-4 4-786,-4-4 890,-2 13 1,-7-11 266,-4 7 0,-6-7-809,-6 2 1385,4-4 0,-21 6 0,4 1 0</inkml:trace>
</inkml:ink>
</file>

<file path=ppt/ink/ink3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3:53.3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621 35 9095,'10'-17'2825,"-2"7"-2686,-1 3 1,-3 7 341,8 0 0,-6 0-151,5 0 0,1 9 167,5 9 1,-6 1-174,1 10 1,-8 1-440,2 11 0,-5-3-182,-1 8 0,0 0-263,0 6 0,-9 6 151,-8 0 0,-1-3-184,-5-9 1,-4-3-396,-2-9 0,-3-1 319,-3-4 0,1-4 209,-1-8 1,-5-7 164,-1-5 1,-5-3 247,6-2 1,-6-7 81,5-5 1,1-5 163,5-6 1,3 2-184,3-8 0,0 0 103,12-6 1,-2 7-105,13-1 0,-6 8-15,7-2 1,1 3 42,10 3 0,-3 0-47,9-1 0,-1 7 267,7-1 0,5 7 30,0-7 0,2 6 60,-2-5 1,2 7-151,4-2 0,3-1 93,-3 1 0,-2 0-396,2 6 1,-8 0 237,2 0 0,2 0-895,-2 0 0,0 0 38,-6 0 719,1 0 0,-9 0 0,-1 0 0</inkml:trace>
</inkml:ink>
</file>

<file path=ppt/ink/ink3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3:53.4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 8603,'10'7'1524,"-3"-5"0,-7 8-1295,0-4 1,0 3 130,0 9 1,-2 1 251,-3 4 0,3 4-1344,-4 7 0,-2 7 436,3-1 0,-1 2-1268,6-1 0,0-7 1564,0 1 0,-8-1 0,-2-7 0</inkml:trace>
</inkml:ink>
</file>

<file path=ppt/ink/ink3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3:54.1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35 8410,'0'-17'1464,"0"7"-643,0 2-881,0 8 696,0 0-226,0 8-355,0 2-41,0 7-144,0 0 1,6-5 128,0-1 1,1-7-176,-1 2 74,-4-4 1,8-2 130,-5 0 182,-3 0-37,6 0-71,-8 0 0,2 0 158,4 0 372,-4 0-152,5 0 248,-7 0 333,0 0-989,-7 0-94,5 0 58,-6 0-79,8 0 1,0-2-41,0-4-17,0 4 137,0-6-9,0 8 82,0 0 300,-8 0-228,6 0-86,-5 0-26,7 0-2430,0 0 0,-6 2-154,0 4 2513,-7 4 0,-5 7 0,-8 0 0</inkml:trace>
</inkml:ink>
</file>

<file path=ppt/ink/ink3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3:54.5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16 53 8223,'-9'-8'3004,"3"0"-2217,12-3-447,11-5 1,4 15-26,8-5 0,5 4 85,7 2 0,1 0-233,-2 0 1,-3 2 96,3 4 1,-3 3-457,-3 8 0,-7 7 236,-4-1 0,-5 7-672,-7-1 1,3 4 50,-9 1 0,-1 1-209,-10 0 0,3-1 350,-9 1 1,-5-3-48,-6-3 0,-2-4-69,2-8 1,3-1 130,-3-5 0,2-3-281,-2-8 702,4 0 0,-6-8 0,8-1 0</inkml:trace>
</inkml:ink>
</file>

<file path=ppt/ink/ink3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3:54.9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226 0 9912,'-8'18'-542,"-2"-1"454,-7 0 0,-6 0 0,0 1 0,-2 5 1759,2 0 0,4 8-758,-4-3 0,5-1-1006,7 2 0,-3-2 196,9 2-1458,-1 3 981,6-12 0,0 5 101,0-8 0,2 0-159,3 1 0,5-9-83,7-3 1,3-4-312,3-2 1,-2-2 160,8-4 0,5-3 288,6-9 1,1-5 376,-7 0 0,7 0 0,-1 6 0,-5 0 0,-6-1 0,-3 7 204,3-1 1,2 8 595,-8-1 2287,0 3-1372,-6 2-399,1 0 1,-7 7-629,1 5 0,-8-3-243,1 3 0,-3 0-224,-2 5 0,0-6-264,0 1-416,8-1-216,-6 7 0,11-7 62,-7 1 1,9-8-851,3 1 1,1-10 254,10-7 0,-2-5 598,2-6 0,3 3 529,-3-3 1,-2 4 73,2 2 0,-8 7 128,2 5 0,-10 3 145,-1 2 1,-6 0 605,5 0 1,-7 2-347,2 3 0,-4 5 143,-2 7 0,0 1-1218,0-1 1,0 6 373,0 0 1,7 6 174,5-6 0,3 8 0,3-5 0</inkml:trace>
</inkml:ink>
</file>

<file path=ppt/ink/ink3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3:55.1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260 1 14856,'-8'17'249,"-2"2"-344,-7 4 0,-6-2-469,0 8 1,-8 0-954,2 6 1,4-7-992,2 1 2508,4-8 0,-6 4 0,-2-7 0</inkml:trace>
</inkml:ink>
</file>

<file path=ppt/ink/ink3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3:55.3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51 8200,'0'-18'3903,"0"7"-2586,0-1-686,7 9 1,3-3 138,7 12 0,1 3-290,-1 8 0,8 8 263,4 4 0,5 4-666,7 1 1,1 7-589,4-1 0,2 6-272,-8-5 0,1 7-2477,-7-2 3260,9 4 0,-7 2 0,6-1 0</inkml:trace>
</inkml:ink>
</file>

<file path=ppt/ink/ink3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3:55.9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0 122 8686,'8'9'1034,"-4"-1"-582,7-8 0,1-2 0,7-2 659,4-2 0,-2-7-516,8 1 1,0 3-6,5-3 1,1 1-158,-1-7 0,7 3-825,-1 4 0,1-3 8,-7 8 1,1 1-190,-1 5 1,-1 0 601,-4 0-29,3 0 0,-12 15 0,5 4 0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50:01.0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138 0 7888,'-17'0'0,"0"0"231,-1 0 125,9 0-638,-6 0 1,11 6 52,-8 0 0,8 7 299,-1-1 1,-3 3-22,2 2-412,0 8 160,-1-5 0,5 10 80,-4-7 0,4 0-8,2-5 1,0 5 56,0 0 0,0 0 194,0-6 0,0 0 174,0 1 0,0-1-186,0 0 0,6 1 259,0-1 1,-1-6-115,-5 1 0,6-1 48,0 7 0,5-7-118,-5 1 1,6-6 35,-7 5-260,9-7 1,-10 4-706,7-8 175,1 0 0,5-8 240,0-4 1,-5-5-472,-1-6 802,1-4 0,5-15 0,1-2 0</inkml:trace>
</inkml:ink>
</file>

<file path=ppt/ink/ink3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3:57.2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450 36 8276,'10'-18'4545,"-3"9"-4745,-7 1 20,0 8 288,0 8 1,0 1-128,0 9 1,0-1-264,0 0 1,0 0-503,0 1 624,0-1 0,8-2-524,3-3 0,11-4 244,1-8 1,7 0 64,-1 0 0,4 0 190,1 0 0,-7 0 204,-4 0 0,-3 0 56,-3 0 0,-7 7 324,-5 5 0,-3 3 62,-2 2 0,-2 3-201,-3 3 1,-7-2 471,-11 8 1,-2-6-256,-4 6 1,-9-1-94,3 7 1,-9 0-255,4-1 1,-6 1-243,5-1 0,-5 1-27,6-1 1,-3-1-369,3-4 0,5-4 107,1-8 0,-1 1 163,6-1 0,5-2-403,0-3 0,5-3-237,2-3 13,0-4 577,7 6 1,2-16 5,8-4 0,14 3 200,3-3 1,12-5 232,0-6 0,3 0 131,3 6 0,7-1-167,4 1 1,2 0 479,-1-1 0,2 3-286,-2 4 1,-3 3 87,2 8 1,-8 0-138,3 0 1,-11 0-139,-1 0 0,-10 2 144,-1 4-294,-1 3 0,-15 14-399,4 0 0,-4 0 208,-2-5 0,-8 5-343,-4 0 0,-11 6 224,-5-6 1,-1 0 8,-6-6 1,4 6 171,-9 0 1,4 0 225,1-6 1,0 1-176,1-1 1,1 0 151,4 1 0,4-3 705,8-3-342,0 3-17,7-5 0,12-1-118,15-3 1,5-4 205,12-2 0,-1-2-153,13-4 1,0-3-146,6-9 1,-2 3-62,-4 3 0,2-3-148,-8 3 1,-5 3-685,-6-3 1,-8 3 395,2-3 0,-10 3-757,-1 3 342,-8 4 667,3-6 1,-14 2-72,-5 1 1,3-1 127,-3 6 0,1 0 48,-7 0 1,1 2 324,0 4 1,-1 3 55,1 8 0,0 7-153,-1-1 0,9 7 86,3-1 0,2 4-82,-1 1 0,3 7-13,-4-1 1,4 2-119,2-1 0,0-5-112,0 5 1,2-5-133,4-1 1,-4-8-343,3-4 1,-3-4-905,-2-2 576,0 0 193,0 1 1,-2-9 170,-3-3 1,-1-6 405,-12-6 0,-3-3 0,-13-9 0</inkml:trace>
</inkml:ink>
</file>

<file path=ppt/ink/ink3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3:57.4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0 8333,'-15'2'0,"2"2"1005,1 2-538,8-1-53,-3 3 0,7-4-435,0 8 134,7-9-22,-5 13 1,14-14-936,-5 3 1,12 3 116,6-2 727,4 0 0,1-6 0,1 0 0</inkml:trace>
</inkml:ink>
</file>

<file path=ppt/ink/ink3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3:57.5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8198,'17'0'2827,"-1"2"-1236,-5 3-1224,-3-3-312,-8 6 1,0-6-268,0 4 0,-2-3 273,-4 9-61,-3-8 0,-9 11 0,1-5 0</inkml:trace>
</inkml:ink>
</file>

<file path=ppt/ink/ink3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3:57.8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0 156 8106,'13'-25'0,"5"-4"0,-1 6 1658,18 6-1055,3-1 1,16 9 54,4-9 0,-1 9-205,1 3 1,-2 4 9,-16 2 0,0 8-145,-5 3 0,-10 5-188,-8 1 1,-2 8-67,-9 4 0,0-2-216,-6 2 1,-2-1-93,-4 7 0,-9-2-439,-8-5 0,-8 3 19,2-8 0,2 0 253,-1-5 0,5-3-700,-6-4 0,6-3 455,-6-8 1,8-2-361,-2-4 1016,3-3 0,-5-16 0,-1-2 0</inkml:trace>
</inkml:ink>
</file>

<file path=ppt/ink/ink3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3:58.0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121 91 8106,'6'-23'602,"0"0"0,0 4 0,-1 3 0,1 9 4150,-2 5-4261,-2 13 1,-2 10-7,0 8 0,-8 0-218,-3 6 0,-5-1-437,-1 1 0,2 5 233,3 0 1,-1 1-1447,7-7 0,-6 1 734,7 0 0,-7-7 649,6 1 0,-7-8 0,3 4 0</inkml:trace>
</inkml:ink>
</file>

<file path=ppt/ink/ink3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3:58.2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276 1 8106,'-27'0'0,"-6"2"0,4 4 0,-1-3 553,1 9 1,4-1-246,7 7 0,-3-1 541,4 0 0,-4 6-308,9 0 1,5 8 488,1-2 0,6 0-249,6 5 0,13-3 48,16 10 1,14-5-325,15-1 1,5-8-228,6-4 1,4-4-666,7-2 0,-5-5 459,0-1 0,-6-7-929,5 2 1,-12-4-155,1-2 0,-4 0-883,4 0 0,-5 0 1894,-1 0 0,-3 0 0,1 0 0,-3 0 0,3 0 0,5 0 0</inkml:trace>
</inkml:ink>
</file>

<file path=ppt/ink/ink3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3:58.4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364 18 7990,'-17'-6'0,"-1"0"4162,9 1 0,-5 12-2132,9 5 0,-17 5-2851,-1 6 0,-13 12 821,-16 11 0,-19 19 0,23-29 0,0-1 0</inkml:trace>
</inkml:ink>
</file>

<file path=ppt/ink/ink3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3:59.9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0 260 8376,'0'-25'792,"8"-2"215,2 0 0,1 8 148,1 8-826,-1 7 1,5 4 304,-5 11-317,5 5 1,-9 11 60,5 7 0,-5 3-33,-7 9 0,0 0-93,0 6 1,0 0 32,0 0 0,0-6-356,0 0 1,0-2 133,0 2 0,0-9-443,0-9 1,0-12-201,0 1-156,0-4 430,0-3 169,0-2 0,0-10 334,0-4 1,2-5-111,4-12 1,2 1-309,3-6 0,7-3 152,-1-10 0,0-3-258,6-8 1,4-1 65,2-5 1,9-2 134,3-3 1,-1 3 2,-5 9 1,1 6-13,5 5 1,-5 5 93,4 7 1,-3 3-101,-2 7 0,-3 7-403,-3-1 0,2 8 153,-8-1 1,2 3-1458,-2 2 880,-4 7 968,6 3 0,-8 7 0,1 1 0</inkml:trace>
</inkml:ink>
</file>

<file path=ppt/ink/ink3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4:00.0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0 137 8336,'27'-33'0,"-4"4"0,-9 4 0,-3 8 0,-1 5 812,1 1 0,5 7 1237,-5-2 1,-3 6-1348,-2 6 1,-5 4-401,-1 7 0,0 8-321,0 4 0,-1 5-389,-5 7 0,-4 5-2779,-7 11 3187,-8 5 0,-2 15 0,-8 2 0</inkml:trace>
</inkml:ink>
</file>

<file path=ppt/ink/ink3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4:01.3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52 243 8360,'-17'-8'2154,"0"6"-1569,7-5-230,2 7 1,18 2 435,7 3 0,2-3-274,10 4 1,6-4-690,5-2 0,8 0 171,-2 0 1,-1-2-1279,1-4 0,-8 2 464,2-7 1,-5 5 91,-6-5 1,-4 1 178,-8-1 0,-2-5-72,-3 5 1,-4-5 494,-8-1 1,-2 0 120,-4-1 0,-4 1 186,-7 0 1,0-1-246,0 1 1,-1 8 795,1 3 1,5 4-212,1 2 1,1 2-48,-1 4 0,-3 9-38,9 8 1,-3 8 141,2-2 0,4-3-113,-4 3 0,4 0-166,2 6 1,6-3-170,0-3 1,7 2 119,-1-8 0,-2 0-202,1-6 1,1-5-159,5-1 1,-6-7-363,1 2 0,0-4 115,5-2 1,0-2-323,0-4 0,1-5-370,-1-12 0,0 2-3,1-8 1047,-1 8 0,0-20 0,0 5 0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50:01.2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7888,'12'0'55,"-1"0"404,-7 8 164,12 2 0,-12 5-224,7-3 1,-5 1-64,5-7 0,-5 5-366,6-5 1,-7 6 100,7-7 1,-6 7-1118,5-6 0,-5 5 365,6-5 1,-9 7 680,3-1 0,-4 11 0,-2 4 0</inkml:trace>
</inkml:ink>
</file>

<file path=ppt/ink/ink3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4:01.5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52 8198,'11'-17'1593,"1"0"1,-1 7-1202,7 4 1,-1 4-270,0 2 110,1 8-48,-1-6 0,-6 13-43,1-3 0,-3-3-235,3 3 1,-2 0-80,-5 5 0,-1 6-383,8 0 0,-8 0-457,1-6 1,3 1 485,-2-1 0,5-6-852,-5 1 843,8-8 1,-5 3 534,8-7 0,1-7 0,-1-3 0</inkml:trace>
</inkml:ink>
</file>

<file path=ppt/ink/ink3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4:01.6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415 29 8198,'10'-10'2635,"-2"3"-1790,-8-1-578,0 6 1,-8 0-482,-4 8 0,-11 15 245,-5 2 1,-13 10-540,-5 7 1,-10 4 237,-1 8 12,-1-8 0,6 6 0,0-5 0</inkml:trace>
</inkml:ink>
</file>

<file path=ppt/ink/ink3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4:02.6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8198,'0'17'1473,"0"-7"0,0-1-568,0-3-387,0-4 0,2 13-301,4-3-19,-4 3 1,5 2-626,-7 1 0,0-1 278,0 0 0,0 1-802,0-1 543,0 0 113,0-7 1,0-1-741,0-3 320,0-4 292,0 6 279,0-8-52,0 0 0,8-8-53,4-3 0,3-5 108,2-1 1,8 0-145,4-1 0,4 1 148,1 0 1,9-6 44,3 0 1,4-1 184,2 7 0,-3 2 351,-2 3 1,1-3 159,-8 3 0,-2 5-314,-9 1 1,2 4 733,-8 2 0,-6 0-361,-5 0 0,-8 2-322,1 4 0,-3 3-296,-2 9 1,-7 5-252,-5 0 0,-5 7 150,-6-1 0,-4 2-167,-8-2 1,1 2-610,-1-8 0,1 4 329,-1-10 0,6 2-10,0-13 0,6 0 45,-6-6 0,8 0 374,-2 0 1,10-2 73,1-4 0,8-4 158,-1-7 1,3 0-105,2-1 1,6 7 89,-1-1 1,9 3 205,-3-3 0,5-1-111,1 7 0,0-6 595,1 7-15,-1-1 15,0 6-502,-7 0-360,-3 0 359,-7 8-312,0 1 0,0 9-480,0-1 1,-5-6 251,-1 1 0,0-6-1002,6 5 857,-8-7 1,6 6-277,-3-5 517,-5-3 0,6 12 83,-7-8 1,1 7 170,-1-1 0,-5 11 590,5 5 0,-5 5 519,-1 2 1,6 7-453,-1 4 0,8-2 159,-2 2 1,-1-1-377,1 1 1,0 2-183,6-8 1,0 2-232,0-1 1,0-5-149,0 5 1,6-11-495,0-1 1,1-8 264,-1 2-341,-4-4 1,12-7-183,-9 0 56,1-9 136,-6 5 987,0-8-58,0 0-514,0-8 0,0 5-21,0-9 0,0 6-328,0-5 1,0-1 192,0-5 0,2-6-324,4 0 1,3-6 167,9 6 0,-1 0 40,0 6 0,6 1 284,0 5 0,0-3 371,-5 8 397,7 1 0,-6 5-409,4 0 1,-10 7 696,-1 5 1,-8 9-395,2 2 0,-5 2-99,-1-2 1,0 2-16,0 4 0,-1 4-292,-5-5 1,-4-1-229,-7 2 0,5-8-342,1 2 1,-1-9-198,-5-3 0,5-7-25,1 2 718,7-4 0,-9-10-217,7-3 0,0-12 639,6-6 0,8-6-79,3-5 0,5 3 125,1-3 0,6 3-168,0 3 1,8 1 118,-2 4 0,-2-1-257,1 7 1,-6 5-481,1 7 1,2 7-1345,-2-2 1,0 4 242,-6 2 1370,-7 0 0,5 16 0,-5 3 0</inkml:trace>
</inkml:ink>
</file>

<file path=ppt/ink/ink3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4:02.9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85 8205,'15'-13'1426,"-3"-5"0,3 3-161,-4 3 1,13 9-570,4-3 1,3 2 4,-2-2 0,2 4-145,-8-4 0,6 10-18,-6 2 1,5 8-430,-5-3 0,1 10-273,-7 2 0,-6 6-462,1-6 0,-8 8 498,2-2 1,-6 3-844,-6 3 0,-4 0 476,-7-1 0,-6-1-194,0-4 1,-2-4-9,2-8 0,3-2 167,-3-3 1,4 1 58,2-7 1,5-2-178,1-10 0,1-4 34,-1-7 614,3-8 0,0-17 0,-1-12 0</inkml:trace>
</inkml:ink>
</file>

<file path=ppt/ink/ink3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4:03.1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225 1 8176,'10'0'2753,"-2"0"-2231,-8 7 1,-8 9-224,-4 7 1,-3 7 456,-2-1 1,-1-2-181,1 2 0,0 6-93,-1 5 1,-3 0-192,4-5 0,-4-1-17,9 1 0,-1 2-831,1 3 1,-1-9 439,7 3 0,0-11-1935,6 0 1473,0-3 0,2-9-670,4 1 1,6-10 462,11-2 0,4-8-41,7-9 1,1-8 825,-1-4 0,16-4 0,4-1 0</inkml:trace>
</inkml:ink>
</file>

<file path=ppt/ink/ink3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4:03.3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52 8169,'39'-15'263,"-5"1"0,-5 5 1,-4 1-1,-2 4 4632,-2 2-3241,-2 2-907,-9 8 1,0 0 809,-5 3-1197,-3 5 0,6-7-271,-8 8 0,0 1-833,0-1 1,2-5 535,4-1 1,-2-5-1471,7 5 1,-5-7 288,5 2 0,9-4-135,8-2 0,3-2 1030,-2-4 1,4-1 284,-5-5 0,5-1 177,2 7 0,-8-6 248,-4 7 1,-4-1 2545,-2 6-1233,0 0-992,-7 0 1,4 2 1850,-9 3 1,1-1-1153,-6 8 0,0-1-593,0 7 0,0-1-867,0 0 0,0 1-904,0-1 1,0 0 508,0 0 1,0 3 618,0 3 0,0-4 0,0 6 0</inkml:trace>
</inkml:ink>
</file>

<file path=ppt/ink/ink3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4:03.8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35 8123,'0'-17'2323,"0"8"-1025,8 1-136,-6 8 1,6 8 703,-8 3 1,0 6-912,0 6 1,0 2 200,0 4 1,0 4-539,0-4 0,0-2-681,0 1 1,-6-1-143,0 2 0,-1 2-218,1-8 1,4 6-315,-4-6 0,4 0-1044,2-6 1,0 1-1082,0-1 1,0-6 2861,0 1 0,8-8 0,1 3 0</inkml:trace>
</inkml:ink>
</file>

<file path=ppt/ink/ink3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4:03.9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0 8096,'17'0'4915,"0"0"0,-5 0-3115,0 0 0,-9 8-2409,3 3 1,-14 12 208,-9 6 400,-15 12 0,-36 18 0,28-23 0,0-1 0</inkml:trace>
</inkml:ink>
</file>

<file path=ppt/ink/ink3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4:05.3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1 467 9170,'17'-27'2240,"-5"2"-2416,-1 8-61,8 7 0,3-3 569,6 7 0,1-5 857,6 5 1,-1-6-827,1 7 1,5-7-146,1 6 0,-1-1-924,-5 1 1,-1 4 289,1-4 0,1-3 52,5-3 0,-7 2 120,1-1 1,-3 1-238,-9-1 0,1-5 50,-7 5 1,-2-4-116,-3-3 1,-5 1 260,-7 0 0,0-6 41,0 0 0,-5-1 432,-1 7 1,-8 2-61,3 3 1,-10-1 91,-2 7 0,-2 0-26,2 6 0,2 8 92,-8 4 1,6 9-28,-6 2 1,6 7 94,-6-1 0,8 10 339,-2 1 1,4 6-254,1-5 1,9 5 157,3-6 0,4 0-142,2-5 1,13-2-167,5-5 0,16 3-296,1-8 0,11 6-381,0-6 0,12 0-269,5-6 1,3-1-1957,-3-5 2426,4-3 1,-13 0-1,6 1 1</inkml:trace>
</inkml:ink>
</file>

<file path=ppt/ink/ink3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4:05.5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225 173 8279,'6'-52'4989,"0"0"-2389,-1 16-1519,-5 11-1376,0 17-504,0 31 1,-11 6 366,-12 23 0,-4 7-1032,-13 5 1251,-5 18 1,1-1 0,18-34 0,0 0 0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50:01.5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0 7888,'-9'18'896,"3"-1"1,4-6-67,2 1-871,0-8 0,8 9 150,3-7 0,5 0 81,1-6 0,0-2-71,0-4 0,1 2-145,-1-7 0,0 5-1206,1-6 800,-1 1 116,0 1 0,-5-3-508,-1 7 531,-7 0 1,2 8 178,-12 4 1,-4 2 307,-7 3 0,6 6-2,-1 1 1,1-1 409,-7 6 1,7-4 497,-1-1-729,8-1 1,-9 0-178,7 0 0,0-5 283,6 0-362,0-9 340,0 5-234,8 0 0,-4-6-189,8 3 0,-1-3-107,6-2 1,-5-5-426,-1-1 1,1-2 62,5 2-82,0 4 0,1-7-211,-1 3 0,-5 4 730,-1-4 0,-7-3 0,4-1 0</inkml:trace>
</inkml:ink>
</file>

<file path=ppt/ink/ink3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4:06.2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87 744 8210,'-25'-16'0,"8"5"937,-1-12 1452,1 4-670,15 1-633,-6 1-540,8 0 1,8-1-78,4 1 0,11 0 2,6-1 0,3 7-74,3-1 1,7 1-910,4-6 1,-2 5 410,2 1 0,-7 5-1285,1-6 0,-9 8 447,-2-1 1,-10 1-864,-2-2 578,1 4 770,-16-13 0,5 5 527,-7-7 0,0 5-144,0 1 0,-2 1 359,-3-1 1,1 3-58,-8 8 1,6 0 201,-5 0 1,5 2-164,-5 4 1,-1 11 114,-5 12 0,-1 3-37,1 3 1,0 5-34,0 1 1,5 5 76,1-6 0,7 6-31,-2-5 0,4-3 68,2-9 1,8 2-119,3-8 1,10 0-431,2-6 86,0 0-64,2-7 1,2-2-61,8-8 1,0 0-140,-1 0 1,1-8-435,-1-4 1,1-11-161,-1-5 0,7-7 325,-1-5 0,2 1-191,-1-7 1,-5-8 148,5-9 0,-5-4-1239,-1-3 1846,-1 1 0,1 6 0,-1-4 0,-3-6 0,-8-6 0,-7-2 0</inkml:trace>
</inkml:ink>
</file>

<file path=ppt/ink/ink3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4:06.4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10453,'18'2'1396,"-1"3"1,-5-3-507,-1 4-633,1 4 1,-1-3-378,1 5 0,-9 3-525,3-3 0,-4 3 54,-2 2 1,0 1-636,0-1 1,2-5-916,4-1 2141,3-7 0,9 11 0,-1-5 0</inkml:trace>
</inkml:ink>
</file>

<file path=ppt/ink/ink3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4:07.4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779 1 8288,'10'7'0,"-3"-3"780,-7 8 0,-7-8-223,-5 1 1,-3 3-58,-3-2 1,-6 7-254,-5-1 1,-4 3-192,-2 2 1,-5-5-195,0 0 0,-6-1-427,5 6 0,-1 3 63,2 3 0,3-4-556,-3 4 0,5 2 242,6-2 0,-1 0 816,7-6 0,0 3 0,5 3 0,3-2 0,3 8 0,-1-6 43,7 5 0,-5 1 451,5 6 1,0-6 580,6-1 0,0-1 163,0 2 1,0-4-553,0-8 1,0 7-476,0-1 73,-8 0-496,6 2-10,-5-6-1190,7 6 448,0-16 487,0-1 0,9-16-22,9-3 0,1-10 9,10-2 0,0-8 330,5 2 1,6-4-34,1-1 0,13 1 189,-3 4 1,5 4 166,-4 8 1,0 6 755,0-1-771,-8 8 1,-2-2 875,-7 12-704,-8-4 1,-2 14 249,-8-5 1,-5 4-201,-1 3 1,-9 5-49,-2 0 1,-4 8-12,-13-3 1,2-1-519,-14 2 1,0-2-104,-6 2 0,-5 2-327,0-8 0,-1 0 268,7-6 0,1-7-205,4-5 0,-2-3-30,8-2 336,0 0 1,8-2-26,3-3 0,-1 1 21,7-8 1,0 1 122,6-7 0,0-5 223,0 0 0,2 0 496,4 6-426,4 7 1,7-3 147,0 7 1,-5 0 184,-1 6 1,-5 0 712,6 0-845,-8 0 1,3 2 389,-7 4-429,0 4 1,-7 7-378,-5 0 1,-3 6-171,-3 0 0,1 0-271,0-5 0,-1 1 127,1 4 1,-6-4-356,0 4 1,0-4 342,6-1 0,-4-1-49,3 0 0,-3 1 369,10-1 1,-5 0-122,-1 0 0,2 8 914,3 4 1,-1 4-50,7 2 1,-6 5 303,7 0 1,-3 8-336,2-2 0,4-1 221,-4 1 0,-1-8-364,1 2 0,-2-3-98,2-2 0,5-3-452,-5-3 0,4-2 149,2-4-924,0-4 465,0 6 1,0-13-978,0-1 974,0-7 1,8-6-119,3-15 0,6-2 51,6-10 0,-1-6-29,6-5 0,1-6 85,6 5 1,1-1 131,5 2 1,-5 3 206,5-3 1,-5 11 107,-1 6 0,-7 12 199,1 5 0,-8 4-92,2 2 1,-9 8 135,-3 3 1,-7 10 210,2 2 1,-4 8 368,-2-2 1,-6-2-234,0 2 0,-13-1-212,2 7 0,-6 0-831,0-1 0,4-5-17,-4 0 1,1-2-376,-1 2 0,6-4 432,0-8 0,-1-6-615,7 1 652,3-8 1,-5 1 111,7-10 0,0-7 415,6-11 0,2 2-162,4-8 0,4 0 1023,7-5 1,8 5-336,4 0 0,3 6 0,3-6 0,0 8-287,-1-2 1,-1 10-168,-4 1 1,3 6-1177,-3-5 0,-4 7 327,-2-2 560,-4 4 0,-1 10 0,-1 2 0</inkml:trace>
</inkml:ink>
</file>

<file path=ppt/ink/ink3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4:07.7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1 120 8106,'8'-25'0,"-5"7"187,9 1 1,-1 0 988,7 5-312,-1 4-544,0-7 0,3 13 194,3-4 0,-2 6 221,8 6 0,-6 0-190,5 11 1,-5-1 74,6 12 1,-8-5-41,2 6 1,-5 0-191,-7 6 0,-3-1-350,-8 1 0,0-1-21,0 1 1,-10 0-148,-7-1 0,-2 1-218,-10-1 0,2-5-618,-2 0 0,-3-8 188,3 2 0,4-5-1703,2-7 350,4-3 1543,1-8 0,9-8 69,3-3 1,4-13 206,2-4 1,8-13 309,3-5 0,12-11 0,4-5 0</inkml:trace>
</inkml:ink>
</file>

<file path=ppt/ink/ink3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4:08.2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260 78 10847,'23'-27'0,"0"4"0,-2 5 0,-4 9 0,-5 9 0,-8 11 0,-8 9 0,-8 5 2769,-3 1 0,-10 5-2282,-4 10 0,2-3-164,-2 8 0,1-6-678,-7 7 1,2-9 295,4 2 0,-1-1-167,7 1 1,5-9-218,7 3 0,7-5-1777,-2 0 660,4-4 705,2-8 0,14-7 375,3-4 0,12-4 155,0-2 1,5-8-186,7-4 1,3-9 108,8-2 1,-6 0 54,0 6 0,-2 0 236,2-1 1,2 3 154,-7 3 0,-7-1 154,-5 7 0,-8 0 1203,2 6 1796,-4 0-1397,-1 8-704,-9 2 0,-1 7-502,-8 0 1,0-5 389,0-1 0,0 1-638,0 5 0,0 1-472,0-1 0,-2-6-650,-4 1-188,4-1 1,-3 7-718,10-1 0,1-7 764,11-5 0,5-3 16,12-2 0,3-2 399,3-3 1,-3-5 103,3-7 1,-9 1 510,-3 5 0,-6 3 439,1 8 0,-10 0-20,-1 0 1,-7 0 2036,7 0-1570,-8 0 0,3 2-315,-7 4 0,0-2-221,0 7 1,0-5 127,0 5-1785,0 1 356,0 5 0,2-1-707,4-5 1,11-3 681,12-8 862,4 0 0,17 0 0,4 0 0</inkml:trace>
</inkml:ink>
</file>

<file path=ppt/ink/ink3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4:08.4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8106,'17'0'41,"0"0"1,1-6 83,-1 0 0,-6 0 361,1 6 1,-1 0 712,7 0 0,-7 2 446,1 4-1116,-1-4 0,1 13 26,-1-3 1,-7 11-65,2 6 1,2 5-114,-3 7 1,1 1-127,-6 4 0,0 12-407,0-1 0,0 1 211,0 0 0,-6 1-1358,1-1 1,-7 1-62,6-1 1,1-4-2054,5 4 3359,-8-5 0,6-1 0,-6 0 0</inkml:trace>
</inkml:ink>
</file>

<file path=ppt/ink/ink3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4:08.5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329 0 8165,'0'10'9830,"-8"-2"-8658,6-8 0,-7 0-849,3 0 0,-4 7-882,-7 5 0,-10 5 270,-8 6 289,-14 12 0,-28 17 0,32-22 0,1 1 0</inkml:trace>
</inkml:ink>
</file>

<file path=ppt/ink/ink3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4:09.6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86 8104,'-19'-24'225,"-4"1"1,9 2 163,-3 10 1,11 5-47,0 12 0,4-2-225,2 7 0,0 6 710,0 6 0,6 8-348,0-2 0,7 6-133,-1 5 0,3-4-419,3 5 1,1-5-417,4-1 1,-4 0 75,4-1 1,-4-7-255,-1-4 0,-1-6-552,0-5 807,1-4 1,-1-8-207,0 0 0,0-10 197,1-7 0,-1-10 293,0-14 0,3-1 212,3-4 0,-2-2 21,8 8 0,-3-6 150,3 5 1,2 9 551,-8 8 1,2 7-87,-2 6 1,-9 3-282,3 8 0,-4 15 263,5 8 1,-9 8-241,-3 4 0,2 1-182,-3 5 0,1-5 77,-6 4 1,0-3 109,0-2 0,6-3-829,0-3 1,-1 2-2149,-5-8 1521,8 0 1,2-8 467,7-3 1,2-6 518,4-12 0,-3-12 0,4-8 0</inkml:trace>
</inkml:ink>
</file>

<file path=ppt/ink/ink3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4:21.1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243 52 8055,'0'-25'5152,"0"13"-5661,0-3 62,0 15 83,-8 15 0,-1-1 153,-9 15 1,-7 2-588,-4 9 1,-3 4 797,-3 8 0,-7 0 0,-2 0 0</inkml:trace>
</inkml:ink>
</file>

<file path=ppt/ink/ink3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4:21.4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1 122 9541,'8'-10'1069,"11"1"-239,15 3-496,9 4 0,5-14-113,4 5 1,-4 1-129,9-1 1,-9 5-480,-1-5 0,-3 7 297,2-2 0,-4 4 89,-7 2 0,7-8 0,2-1 0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50:02.3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260 1 7983,'-10'0'1127,"2"0"-1184,8 0-110,0 0 347,0 7 1,0 3-409,0 7 1,0-5-309,0-1 1,8 1 183,4 5 0,3 0 121,2 1 1,1-1 131,-1 0 1,6-5 26,0-1 0,0-1 109,-6 1 1,-5 5-9,-1-5 1,-7 5 248,2 1 0,-4 0-99,-2 0 1,-8 3 50,-3 3 0,-7-4 6,-5 4 1,-2 2-28,-3-2 0,-5 0-223,4-6 0,2 1 118,-2-1 0,8-7 27,-2-5 0,4-3-92,2-2 0,5 0 11,1 0-42,-1-7 1,-3-3 8,3-7 0,4 5-94,8 1 1,0 5 79,0-6-108,0 9 1,16-5 147,7 8 0,8-2 143,3-4 0,8 4-186,5-4 0,-3 5-17,2 1 0,-8 0-101,3 0 1,-7 0 102,-5 0 1,-4 0-549,-8 0 357,1 7 1,-3 3-153,-3 7 1,-5-5 5,-7-1 0,-4 6 8,-7 7 1,-1 1 343,-11-2 0,-4-2 0,-1 8 0,-13-1 0,-5 7 0,2-6 0,-2 0 0,2-3 0,-3 3 0,5-4 0,8-7 0,1-3 847,4-4 0,4 5-148,8-5 0,5-3 739,1-2-622,7-4-298,-4 5-456,8-5-239,0 6 0,8-8-82,3 0 0,7 0 184,5 0 1,4 0-230,7 0 1,3 0 95,3 0 1,-3 0 104,3 0 0,-3 2 77,-3 4 0,-1-2 36,-4 7 0,-1 1 176,-10 5 1,1 0-6,-13 0 0,5 1-38,-5-1 0,0 0-89,-6 1 0,-6-1-188,0 0 0,-7 1-54,1-1 0,-3 0-110,-2 0 0,-1-1 139,1-5 1,0 3-84,-1-8 1,1-1-439,0-5 0,5 0 198,1 0 1,1-2 481,-1-3 0,-12-13 0,3-9 0</inkml:trace>
</inkml:ink>
</file>

<file path=ppt/ink/ink3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4:21.9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18 8025,'9'0'0,"1"-6"2430,-5 1-1248,-3-1-1009,14 14 1,-14 1 145,3 8 0,-3 1 148,-2-1 1,-7 6-33,-5 0 0,-3 8-157,-2-2 0,-1-2-472,1 1 1,0 1 218,-1 6 0,7-6-237,-1-1 0,3-6-77,-3 1 0,3-6-941,3-6 442,4 5-241,-6-7 691,8 1-102,0-2 481,0-8 0,2-6-44,4 0 0,2-7-66,3 1 1,4-3 10,-3-2 0,3-1 43,3 1 1,-1-2-75,0-4 0,2 4 60,4-5 1,-3 5 102,3 2 1,4 0-90,1-1 0,-1 1 336,2 0 0,-8 1-140,2 5 0,0 1 205,-5 5 1,3 3 647,-10-4-218,5 4 0,-5 10-132,1 3 1,-8 4 200,1 3 0,-3-1-300,-2 0 1,0 6-185,0 0 0,0 8-358,0-2 1,6 4 114,0 1 0,2 1-1497,-3-1 1,5 3 1338,7 3 0,8-3 0,2 5 0</inkml:trace>
</inkml:ink>
</file>

<file path=ppt/ink/ink3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4:23.2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70 8052,'16'-12'-250,"-5"1"1,-1 1 356,-4-1 942,-5 3-213,15 0 212,-14 6-748,5-5 0,-7 8-68,0 5 0,-5 4-159,-1 7 0,-8 8 115,3 4 1,-6 6-813,-6 5 624,3 4 0,-12 8 0,5 0 0</inkml:trace>
</inkml:ink>
</file>

<file path=ppt/ink/ink3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4:24.5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35 7896,'-10'0'1262,"2"0"-448,8 0 101,0-8-188,0 6-343,0-6 1,6 7 200,0-5-296,7 4 1,-3-6-29,7 8 0,0 0-147,1 0 1,-1 0 78,0 0 0,6 2-413,0 4 0,6-4-262,-6 4 0,6 1-555,-6-1 1,6 5 263,-6-5 0,6 2-1339,-6-2 2112,0-4 0,2 5 0,2-7 0</inkml:trace>
</inkml:ink>
</file>

<file path=ppt/ink/ink3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4:24.81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277 0 8053,'-17'0'295,"-1"0"0,7 0 452,-1 0 1,7 0-956,-7 0 73,8 0 1,-9 2 297,7 4 0,-5 3 290,5 9 0,-8 5-72,3 0 1,-5 6-133,-1-6 0,2 8-188,3-3 1,-3 3-200,3-2 1,3 4-356,-3-5 0,8-1-24,-1 2 1,1-8-389,-2 2 0,4-3 365,-4-3 540,4-8 0,10 7 0,2-7 0</inkml:trace>
</inkml:ink>
</file>

<file path=ppt/ink/ink3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4:25.0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8125,'8'-9'625,"1"1"81,9 8 0,-1 0-264,0 0 0,1 2 274,-1 4 0,0-3-574,1 9 0,-3 1 29,-4 10 1,3-3-708,-8 3 0,-1 2 287,-5-2 1,-2 6-319,-3-6 1,-5 7 276,-7-1 1,0-2 36,-1 2 1,1-8 169,0 2 1,-1-4 164,1-1 413,7-1 1,3 0 3,7 1-188,0-9 0,9 5-187,9-9 1,7 1-336,9-6 1,8 0 256,5 0-46,10 0 0,5 0 0,7 0 0</inkml:trace>
</inkml:ink>
</file>

<file path=ppt/ink/ink3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4:26.1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87 9791,'11'0'1014,"1"0"1,-1-6-573,6 1 0,3-3 167,3 2 1,6 4-303,11-4 1,4-1-216,8 1 0,0-6-40,0 7 1,0-7 132,-1 6 1,-4 1-550,-1 5 1,-14 0-143,3 0 1,-12 0-403,0 0 0,-9 0-335,-3 0-548,-7 0 749,4 7 26,-8-5 761,0 14 1,-2-15 254,-4 5 0,4-6 0,-4-6 0,-3-3 0,-1-8 0</inkml:trace>
</inkml:ink>
</file>

<file path=ppt/ink/ink3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4:26.3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761 87 8790,'10'-23'0,"-4"0"2467,-4 2-1865,-2 10-491,0 3 1,-8 16 140,-4 3 0,-3 12 31,-2 6 0,-6 6 93,0 5-124,-8 4-64,4 8 1,-10 6-34,-3-1 0,-4 3-156,-8-3 1,0 5-479,0 7 0,2-5 167,4-1 0,-2-7-325,8 1 0,1-11 292,11-5 0,3-5-265,7-1 0,3-8-1597,3-4 938,-3-12 858,13-3 1,-6-10 410,8-4 0,0-11 0,0-10 0</inkml:trace>
</inkml:ink>
</file>

<file path=ppt/ink/ink3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4:26.60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121 18 8228,'0'-10'811,"0"2"-146,0 8 229,0 0 1,0 14-431,0 3 0,-5 12-226,-1 0 0,-6 3-206,6 3 0,-5 0 134,5-1 1,-5 3-165,5 3 1,-6-3-144,7 3 0,-7-4-472,6-1 1,-5-6-369,5 0 0,0-14-131,6 2-284,0-11 861,0 2 1,2-10 534,4-4 0,9-3 0,8-9 0,0-7 0,2 6 0,2-6 0</inkml:trace>
</inkml:ink>
</file>

<file path=ppt/ink/ink3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4:26.8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1 277 8730,'26'-11'0,"-1"1"0,-2 2 0,1 3 0,-1-1 0,0-2 0,2 1 0,0-3 0,0 2 0,-2-1 1486,2-1 1,-6 4-1225,4-5 0,2 5-902,-2-6 1,0 3 465,-6-3 1,-1-3-712,-5 3 1,3 3 402,-9-3 0,1 1 58,-6-7 1,0 7 36,0-1 1,-8 3 386,-3-3 0,-4 5 123,-3 7 0,1 0-113,0 0 1,-3 2 852,-3 3 0,4 5-406,-4 7 1,10 6 361,1 0 1,6 2-234,-5-2 1,7 2-117,-2 4 0,4-2-110,2-4 1,6-4 49,0 4 0,9-3-296,3-3 1,1 0-235,10 0 1,1-5-963,11 0 1,-3-9 610,8 3 1,-5-4-2104,5-2 2574,0 0 0,6-15 0,0-5 0</inkml:trace>
</inkml:ink>
</file>

<file path=ppt/ink/ink3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4:27.1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87 8237,'18'-15'944,"-1"3"1,0 3-550,1 3 0,1-2-99,4-3 0,4 1 123,7 4 1,1 4-309,0-3 1,-1 3-210,1 2 0,-1 5-142,1 1 1,-8 13 175,-4-1 0,-6 9 239,-5-4 1,-5 7-97,-7-1 1,0-2 182,0 2 1,-7 0-162,-5 5 1,-9 1-24,-2 0 0,-6-7-251,6 1 1,-8-2-344,3 2 0,3-4-473,1-8 1,0-1 493,0-5 0,7 3-830,6-9 536,-1 1 789,3-14 0,-7-9 0,7-10 0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50:02.4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364 0 7914,'-8'12'0,"-4"-1"0,-3 1 1475,-2 5 0,-2 2-613,-5 4 1,-1-2-318,-3 8 0,-5-6-81,4 6 1,-4 0 99,-1 5 0,7 1-1483,4 0 0,6-1 635,5 1 1,4-6 283,8-1 0,0 1 0,0 6 0</inkml:trace>
</inkml:ink>
</file>

<file path=ppt/ink/ink3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4:27.38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312 0 9242,'-12'2'851,"0"4"0,1-2-8,-6 7 1,-3 1-256,-3 5 0,2 6-9,-8 0 1,6 8 12,-5-2 1,6 1-174,-1-1 0,4 4-692,2-4 1,1-2-132,5 1 0,3-6-1172,8 1 420,0-4-72,0-2 0,8-7 378,3-5 0,7-5 331,5-5 0,4-7-560,7-11 1079,9-4 0,1-7 0,8-1 0</inkml:trace>
</inkml:ink>
</file>

<file path=ppt/ink/ink3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4:27.6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8181,'17'0'259,"0"0"1,-1 2 0,-5 4 0,-5 5 0,-4 5 0,-4 1 0,-2 0 4380,-2 0-4090,-7 1 0,11-1 272,-4 0 1,-1 1-1042,1-1 102,0-7-731,6 5-71,0-5 1,8-1 520,3-3 1,7-6-460,5-6 0,-2-3-763,8-9 0,-3 1 813,3 0 1,2-6 708,-8 0 0,6 7 326,-6 10 624,0 4-265,-6 2 1,-7 2 647,-4 4 1,-4 4-202,-2 7 0,0 0-372,0 1 0,0-1-473,0 0 1,5 1 70,1-1 0,8 0-1563,-3 0 0,6-5 1303,6-1 0,12-7 0,9 4 0</inkml:trace>
</inkml:ink>
</file>

<file path=ppt/ink/ink3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4:27.9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0 122 8207,'0'-12'3835,"0"1"-2654,8-1-831,9-5 1,2 2 34,4 3 0,4-1-44,2 7 1,4-6-339,1 7 1,1-1 93,-1 6 0,7 2-563,-1 3 0,1 7 270,-7 11 0,-7-4-62,-4 4 0,-6 2 178,-5-2 0,-4 6 133,-8-6 0,-2 8-248,-4-2 0,-6-2-43,-11 2 0,2-6-765,-8 5 1,6-8 448,-6-3 1,8-2-669,-2-9 0,4 0 1222,2-6 0,-8 0 0,-2 0 0</inkml:trace>
</inkml:ink>
</file>

<file path=ppt/ink/ink3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4:28.0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399 1 10853,'-16'7'1964,"5"5"0,-10 3-694,3 3 1,-5 5-622,0 0 1,2 7-698,-8-1 1,2 4 71,-1 2 0,1-1-447,4 1 1,3-3-446,-3-3 0,6 2-1014,5-8 0,-1 0 1882,7-6 0,-15 1 0,2-1 0</inkml:trace>
</inkml:ink>
</file>

<file path=ppt/ink/ink3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4:28.3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121 1 8175,'-27'9'0,"4"-3"425,4 4 0,4-1 638,3 8 1,2 3-272,5 3 0,3 2 256,-4 3 1,4 11 612,2-4 1,8 3-804,3-3 0,7-1 41,5 1 1,5 3-370,13-3 1,3 1-334,8-13 0,2 0-360,3-5 1,11-9-453,6-3 0,17-4-595,1-2 0,8 0-802,-49 0 0,2 0 2012,6-3 0,1-2 0,-2 2 0,1-1 0,7-4 0,1 0 0,0 0 0,0-1 0,1-2 0,1 1 0</inkml:trace>
</inkml:ink>
</file>

<file path=ppt/ink/ink3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4:31.2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0 8194,'-34'0'0,"-1"0"0</inkml:trace>
</inkml:ink>
</file>

<file path=ppt/ink/ink3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4:31.8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87 8125,'0'-17'608,"0"0"196,0 0 1,2 1 242,4 5-594,4 3 1,9 8 401,4 0 0,-4 0-322,4 0 0,-4 0-360,-1 0 1,5 8-67,0 3 1,0 5-119,-6 1 1,-5-4-208,-1 5 1,1-5-506,5 10 0,-7-2-817,-5 2 0,-3-2 667,-2 8 0,0-8-96,0 2 0,0-3 62,0-3 907,-7 0 0,-11 0 0,-9 1 0</inkml:trace>
</inkml:ink>
</file>

<file path=ppt/ink/ink3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4:32.2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1 8773,'-17'17'0,"2"0"0,1 1 0,5-1 0,-1 0 594,0 0 896,7 1-920,-5-9 1,6 5 562,-4-8 176,4 7-1153,-5-3-127,7 7 1,0-6-767,0 1 620,0 0-351,0-3-149,0 6 92,0-13 1,2 6-12,3-8 378,-3 8 1,8-4 413,-4 7 0,-5-5-149,5 5 1,2-5 216,-2 6 1,5-6 61,-5 5-145,7 1 1,-9 3 73,8-4-237,-8 5 1,9-12-224,-7 7 0,2-7-415,-3 2 1,-1 2-574,8-3 0,1 1 514,10-6 1,4-10-179,8-7 1,7-8 310,4-9 0,2 1 409,-2 4 1,2 4 282,-7 8 1,-1 0 131,-5-1 1,-3 9 188,-3 3 0,-4 4 720,-8 2 0,-1 2 222,-5 4 1,3-3 152,-9 9-965,1 0 1,-4 5-225,4 0 1,-4-5-205,4-1 1,-5-5-161,-1 5 1,0-5-492,0 6 233,0-8 1,-1 3-627,-5-7-321,4 0 0,-13-2 515,3-3 1,2-5-146,-1-7 0,-1-3 214,-5-3 0,5 2-221,1-8 1,7 3 772,-2-3 0,12-12 0,4 5 0</inkml:trace>
</inkml:ink>
</file>

<file path=ppt/ink/ink3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4:09.8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0 8103,'10'0'1890,"-2"0"-664,-8 0 1,0 2-551,0 4 1,0 4-390,0 7 1,0 10-51,0 7 0,-6 9-3067,0 9 2830,0-1 0,-1 9 0,-3 1 0</inkml:trace>
</inkml:ink>
</file>

<file path=ppt/ink/ink3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4:11.3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225 69 8190,'-11'0'0,"-1"0"0,7 0 74,-7 0 632,8 0 276,-11 0-407,13 0-318,-6 0 0,10 0 89,4 0 0,3 0-101,9 0 1,-3-2 39,-3-3 1,3 3 236,-3-4-662,3 4 0,2 2-308,1 0-624,-9 0 923,6 0 0,-11 0-204,8 0 418,-8-8 179,3 6-38,-7-13-126,0 13 452,0-6 67,0 8 1474,0 0-1983,0-7-35,0 5 0,-2-6 32,-3 8 19,3 0-4,-6 0-19,8 0 494,0 0-619,-8 0 45,6 0-43,-5 0 0,1 2-165,0 4 1,-7 0-340,1 11 1,-5-4 245,-6 10 0,4 4-174,-4 2 1,-2 2 86,2-2 1,0 1 114,5-7 0,1 1-9,0-7 0,-1 0-24,1 0 0,6 1-309,-1-1 41,8-7 39,-3 5 296,7-13 1,1 6 124,5-8 1,6-6 9,11 0 0,-2-7 195,8 1 0,0-1-83,5 1 0,-5 4 175,0 8 1,-8 0 129,2 0 1,2 10 337,-2 7 0,-6 8 428,-5 10 1,-3-1-445,3 1 1,-2 0-68,-5-1 1,-3-1-126,4-4 1,-2 1-202,2-6 1,-4 4-316,3-5 0,-1 0-364,2-5 1,-4-7-820,4 1 0,-3-8 636,3 1 0,-2-3-202,8-2 1,-3-7 237,3-5 1,3-11-77,-3-6 1,9-11-211,2-6 867,0 3 0,-6-14 0,0 3 0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50:02.6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0 7806,'17'10'393,"0"5"1,-5-5 316,-1 7-51,-7 0 1,4 6-214,-8 1 0,-8 1-53,-3-2 1,-13 3-394,-4 9 0,-13 0 0,-3-1 0</inkml:trace>
</inkml:ink>
</file>

<file path=ppt/ink/ink3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4:12.1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8316,'2'-12'2996,"4"1"-1335,-4 7-586,13-4-451,-5 8-518,7 0 1,0 0-212,0 0 1,-5 2-505,0 4 1,-1-2-689,6 7 0,3-5 721,3 6 1,-4-3-340,4 3 0,2-3 296,-2-3 0,0-4 590,-6 4 0,1-2 123,-1 1 27,0-3 20,0 14 0,-7-7 505,-4 9 0,-4-1 130,-2 0 1,-8 8-303,-3 4 0,-5-2-159,-1 2 0,0-6-60,-1 6 0,1-8-175,0 2 0,1-4-1,5-2 1,-3 1-510,9-1-69,-1 0-495,6 0 700,0 1 1,2-3-42,3-3 499,5 3 0,7-11-179,1 7 1,-9-5 155,-3 6-26,4-1 1,-8 8 155,3 4 0,-5-3-68,-5 3 1,-7 4 175,-11 1 1,2 5-65,-8 2 1,2-1-168,-2 1 1,4-2-131,8-5 0,0 3 116,-1-8 0,9 6-120,3-6 1,4 0-48,2-6 0,0-5-171,0-1 0,10-1 127,7 2 0,2-3 20,10-3 1,0-4-224,5 4 0,3-6 79,3-6 0,-3-2-183,3-3 1,-3-5 88,-3 5 0,-7 1-451,-4-1 0,-5 5-76,-7-6 386,-3 1 403,-8-6 0,0 5 357,0 0 0,-8 9-87,-3-3 0,1 4 237,-2 2 1,1 10-58,-6 7 0,5 2-119,1 10 1,7 0 222,-2 5 0,4 1-154,2-1 1,0 3-299,0 3 1,0-1-88,0 7 1,0-8-374,0 3 0,0-5-323,0-1 1,0-6 376,0-1 1,0-6-9,0 1 0,-2-6-14,-4-6 0,2-1 288,-7-4 1,-1-4 265,-5 3 1,0-10 420,0-7 0,1-9-126,5-2 1,-5-8 508,5 2 0,3-1-84,2 1 0,4-4-310,2 4 1,8-3-172,4-3 0,11 6-137,5 0 0,5 1-664,2-7 1,1 6-369,5 0 0,1 10-747,4 2 0,2 0 1482,-8 5 0,8 4 0,-3 1 0</inkml:trace>
</inkml:ink>
</file>

<file path=ppt/ink/ink3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4:12.7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52 208 7997,'-15'-7'1468,"3"-5"1,-1-3 181,7-2 304,0 7-1424,6-5 1,2 11-255,4-8 0,4 6-169,7-5 0,8 5-214,4-5-1,-2 7-984,2-2 1,-2 4 762,1 2 1,3 0-2505,-8 0 786,0 0 657,-6 0 986,-7 0 689,-2-8 0,-10 7-224,-4-5 1,2 4 29,-7 2 0,5 0 743,-6 0 1,1 2-370,-6 4 1,5 5 141,1 12 0,5-2-127,-6 8 0,8 6-166,-1 5 1,1 8-287,-2-2 1,4-2-247,-4 2 0,3-7 73,-3 1 0,4 1-143,-4-7 0,4 3-1160,2-14 1028,-8 0 0,5-8-121,-9-3 263,8-5 1,-11-9 619,3-3 0,3-5-174,-3-7 0,6-6 34,-5 0 1,7-8 122,-2 2 0,6-4 235,6-1 1,4 5-42,7 0 0,10 2-125,7-1 0,5-5-83,13 4 0,3 2-59,15-2 0,-1 2-24,0-1 0,14-3-337,3 8 0,4 0 298,-3 5 0,-3 1-359,-3 0 1,-4 5-612,-8 1 1,-7 5-626,-5-6 1,-7 9 672,-9-3 1,-3 4-1536,-15 2 2268,0 0 0,-13 0 0,-3 0 0</inkml:trace>
</inkml:ink>
</file>

<file path=ppt/ink/ink3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4:13.0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16 1 8018,'-10'7'-158,"4"5"0,6 5-350,6 6 0,4-2 933,7 8 1,0 2 1128,1 9 1,-1-1-464,0 7 1,-1 6-520,-5 5 0,-1 7-957,-5-6 0,-3 5 300,4-5 1,-4 1-243,-2-1 0,-6-12-114,1 0 1,-9-8-514,3-3 0,-3-14 414,3-4 1,-5-11-26,5 0 1,-3-6 807,3-6 0,-3-13-198,8-16 1,1-1 857,5-10 0,0 2-242,0-3 0,7-1 96,5 8 1,9-4-110,2 9 0,8-3 70,-2 9 1,3 10-482,3 2 1,-6 5-335,0 1 1,-3 3-1043,3 8 0,2 4 692,-8 7 1,6 3-1215,-6 14 1661,0 1 0,2 6 0,2-1 0</inkml:trace>
</inkml:ink>
</file>

<file path=ppt/ink/ink3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4:13.3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53 105 7956,'17'-8'3871,"0"-2"-2853,1-7 0,6 5-978,5 1 1,4 1 25,2-1 0,-1 1 697,1 4 1,-6 4-434,-1-3 1,-1 3-399,2 2 0,-2 7-93,-4 5 0,-6-2-328,1 1 0,-3 1 129,-9 5 1,0 0 122,-6 1 0,0 7-407,0 3 0,-14 5 227,-3 2 1,-12-1 637,0 1 1,-4 7-111,-1 4 1,-1-4 27,1-1 1,1 1-372,4-2 1,-3 1-334,3-7 1,4-1 50,2-4 1,4-4 185,1-8 1,1-2-689,0-3 0,1-2 1016,5-5 0,-5-3 0,7 6 0</inkml:trace>
</inkml:ink>
</file>

<file path=ppt/ink/ink3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4:13.4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53 10920,'15'-18'0,"-1"3"0,-3 4 6125,3 5-5871,1 4-88,-5 2 1,5 8 167,-3 3-2020,-5 4 1270,9 3 1,-7-1-768,9 0 0,-1 1 731,0-1 1,8-2 451,4-3 0,4-4 0,1-8 0</inkml:trace>
</inkml:ink>
</file>

<file path=ppt/ink/ink3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4:13.5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8513,'10'0'5196,"-2"0"-5398,-8 0 0,0 2-2337,0 4 2539,0 4 0,-8 15 0,-2 2 0</inkml:trace>
</inkml:ink>
</file>

<file path=ppt/ink/ink3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4:14.2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9891,'17'-6'3931,"1"1"-3332,-1-1 0,6 0 81,0 0 0,6 1 104,-6 5 1,2 0-704,-2 0-32,-4 0 1,6 0-490,-8 0 1,1 7-834,-1 5 0,-5 5 256,-1 6 0,-7 4-2263,2 8 3280,-4-1 0,-18 9 0,-3 1 0</inkml:trace>
</inkml:ink>
</file>

<file path=ppt/ink/ink3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4:15.0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154 35 8203,'-17'0'562,"7"0"396,-5 0-134,13 0-363,-6 0 1,16-5-28,3-1 0,5-2 672,1 2-840,0 4 1,1-5-182,-1 7 1,-2 2 46,-3 3 0,1 5-195,-7 7 0,0 6-123,-6 1 1,0 6 154,0-1 1,0 4-15,0 1 0,-6-1-191,0-4 0,0-4-527,6-8-29,0 0-262,0 1 628,0-9 1,10-3-49,7-12 1,3-3-25,8-9 1,-1-5 49,2 0 1,4-6 63,-4 6 0,-3-5 336,3 5 0,-8-1 458,2 7-616,-3 8-263,-3 1 2727,-7 8 1,-3 9-1050,-7 9 0,0 5-549,0 6 0,-7 3-215,-5-3 0,-3 4-609,-3 1 1,-5 1-56,0 0 0,0-9-189,6-2 0,0 0 24,-1 0 0,1-3-554,0-10 0,5 3-522,1-9 938,-1 1 1,-5-6-14,0 0 0,1-2 136,5-4 1,-5-1 382,5-5 0,3-3-153,2 3 0,4 3 236,2-3 1,0 1 176,0-7 0,8 7 282,4-1 1,5 3-159,6-3 0,-4-1 284,4 7 1,2-6-146,-2 7 1,-5-1 408,-7 6-663,1 0 0,-1 0-170,1 0 1,-8 8-222,1 3 1,-5 5-12,-5 1 1,-5 0-242,-7 0 1,-1 6 184,1 1 1,-6-1 5,0-6 1,0 0 232,6 0 0,-1 1-98,1-1 1,2-5-14,3-1 0,2-5-166,5 5 2,3-7 0,-4 10 217,12-9 1,-2 1-13,7-6 1,1 2-10,5 4 0,0-4-21,1 4 1,-7-3 142,1 3 0,-3-2-100,3 8 289,3-1 0,-7 8 72,3 4 0,-3-3 44,-8 3 0,6 4-46,0 1 0,-1 3 125,-5-2 0,2 2-153,4-8 1,-4 6 97,4-6 0,-4 5-370,-2-4 1,0 4 147,0-5 0,-2 6-548,-4-6 1,-4 6-24,-7-6 0,-6 6-234,0-6 0,-8 2 340,2-2 1,-3-6-125,-3 1 0,2-3 196,5-9 0,-3 0 10,8-6 1,-6-2 516,6-4 0,2-6-201,9-11 1,-1 4 80,7-4 0,2-2-58,10 2 0,11 0-92,12 6 0,6-6 141,5-1 1,4 7 195,8 6 0,0 7-73,0-2 1,0 4 153,0 2 1,-6 0-314,0 0 1,-8 8 51,3 3 0,-7 5-528,-5 1 0,2 6-195,-8 0 1,0 2-510,-6-2 0,0-4 456,1 4 0,-1-3 571,0-3 0,1 8 0,-1 2 0</inkml:trace>
</inkml:ink>
</file>

<file path=ppt/ink/ink3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4:15.41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51 174 10057,'-10'0'3218,"2"0"0,8 2-2521,0 4 1082,0-5-2600,0 7 454,0-8-419,0 0 0,8 0 257,3 0 1,5-2-13,1-4 1,6-3 14,0-8 1,0 1-383,-5 5 0,-3-5 650,-4 5 0,3-5-174,-8-1 1128,-1 0 0,-6 1-490,-5 5 1,-4-3 1486,-7 9 0,-6-1-475,0 6 1,-6 0-179,6 0 1,0 0-292,6 0-322,-1 0-2548,1 0 1,7 2 2120,5 4 0,18 11 0,6 10 0</inkml:trace>
</inkml:ink>
</file>

<file path=ppt/ink/ink3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4:17.5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0 122 8118,'6'-18'0,"0"1"209,7 0-173,-3-1 0,7 7 193,0-1 0,6 9 459,1-3 1,6 4-67,-1 2-362,4-8 0,3 6-129,5-3 0,5 3-98,11 2 0,5 0 47,7 0 0,-2 0-157,-3 0 0,1 0-518,-7 0 0,-3 0 291,-9 0 1,1 7-707,-13 5 0,-3 3 1010,-14 2 0,1 1 0,-1-1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45:17.7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658 139 7868,'0'-11'0,"0"-1"0,0 6 516,0-5 0,-2 1-8,-4-1 1,2-3 623,-7 8-409,7-7-57,-12 11-192,14-13-261,-13 13 1,11-6-57,-7 8 1,5-6 69,-6 1 0,1-1-187,-6 6 0,-1 0-36,1 0 1,-8 0-78,-4 0 1,2 2 47,-2 4 1,1 3-24,-7 8 1,0 1 343,1-1 0,-1 6-94,1 0 1,1 8 36,4-2 0,-2 9-43,8 2 0,-3 3-26,8-3 0,-1 2-165,13 4 1,0-3-217,6-9 0,0 1 105,0 0 0,8-1-70,4 1 0,11-8-433,6-4 0,-3-4 252,3-2 0,0-5-98,6-1 1,-1-7 48,1 2 0,-2-4 156,-5-2 1,3 0 67,-8 0 0,6 0 157,-6 0 0,0-6-121,-6 0 0,1-1-32,-1 1 1,0 2-67,1-8 1,-7 7 94,1-7 0,-3 6 31,3-5 1,3 1 4,-3-1 1,-5-5 199,-1 5 0,2 1-63,-2-1 1,5 5 130,-5-6 241,0 8 873,-6-3-515,0 7 1,2 0-313,3 0 0,-3 7 102,4 5 1,-2 3-355,2 3 1,-4 5-412,3 0 1,3 0 122,-2-6 1,1 0-160,-1 1 1,-4-7-2423,4 1 1189,-4-1 1490,-2-1 0,0-2 0,0-8 0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50:04.2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260 35 7930,'0'-11'0,"0"-1"1196,0 8-324,-7-3-692,-3 7 1,-7 2-26,-1 3 1,-5-1-3,0 8 0,0-1-59,6 7 0,-6-1-191,0 0 1,0 0 82,6 1 1,5-3-239,0-3-548,9 3 426,-5-5 97,8 7 0,2-2 153,4-3 1,-3 3 158,9-3 1,-6-3 27,5 3 0,-5-1 301,6 7 1,-9 5-27,3 0 0,2 2 193,-2-2 1,-1-4-84,-5 4 0,0-2-93,0 2 1,0-3-246,0 3 0,0-10-288,0-1-290,0-1 1,0 1-451,0-1-44,0-7 1,2 4 405,4-8 1,-2-2-788,7-4 1343,-7-11 0,19-10 0,-3-8 0</inkml:trace>
</inkml:ink>
</file>

<file path=ppt/ink/ink3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4:17.8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33 105 8009,'-18'0'15,"9"0"1,3 0-1,12 0 0,3 0 291,9 0 1,9-2 489,7-4 1,5 4-267,12-4 0,11-1-154,13 1 1,9-8-445,3 3 1,-1 1 186,7-1 1,-7 1-167,-5-1 1,-6 3 40,-12 8 1,-3 0-306,-8 0 0,-8 0-197,-4 0 0,-11 0-1515,-6 0 2023,-4 0 0,-9 0 0,-2 0 0</inkml:trace>
</inkml:ink>
</file>

<file path=ppt/ink/ink3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4:18.1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0 104 8048,'0'-17'1386,"0"-8"-1380,0 6 0,10-4-445,7 11 1,3 5 521,8 7 1,1 0 514,6 0 1,3 1 9,8 5 0,2 6-243,16 11 1,1 9-38,10 9 1,2 7-509,4-2 0,1 10 336,-7 1 1,-2 7 110,-9-7 0,-11 3-370,-6-2 1,-17-5 108,-1 5 0,-10 2 21,-7-3 0,-12 7-90,-12-7 0,-18 9 47,-11-3 1,-13-3-170,-3-3 0,-14 3-118,2-3 1,-12 1-427,0-6 1,-3 0 536,41-26 1,-1 0 191,-42 18 0,3 4 0,0-8 0,1-1 0,1-3 0</inkml:trace>
</inkml:ink>
</file>

<file path=ppt/ink/ink3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4:19.0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0 379 8032,'10'-13'1995,"-4"-5"-1612,3 5 0,1 5-523,7 8 0,1 0 205,-1 0 1,-6 10 132,1 7 0,-6 2 55,5 10 1,-7-6-25,2 6 1,-4 0-102,-2 5 1,-2 7 129,-4-1 1,2 2-232,-7-1 1,5-5-138,-6 5 0,3-7 231,-3-5 0,3-4-7,3-8 0,4 1-129,-4-1 22,4-8 133,2-1 528,0-8-414,0 0 1,0-9-404,0-9 0,0-5 9,0-6 0,8-9-24,3 3 1,-1-11 128,2 0 1,-1-4-70,6-2 0,3 0 4,3 0 0,-2 1-150,8-1 0,-1 6 11,7 0 0,2 3 76,3 3 1,-4-4 179,5 15 1,1-6-149,-2 12 1,1 2-106,-7 10 1,-5 1-108,0 4 0,-8 4-366,2-3 0,-6 10 709,-5 7 0,3 19 0,-5 5 0</inkml:trace>
</inkml:ink>
</file>

<file path=ppt/ink/ink3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4:19.2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173 121 8224,'8'-25'751,"-6"6"938,4-4-1425,-4 4 0,-2 7 249,0 1-299,0 7-111,0-4 1,0 18-64,0 7 1,-4 4 3,-8 14 0,1-2-106,-12 13 0,-2 6-339,2 5 1,0 3-1454,5-2 1749,1 3 0,0 0 0,-1-1 0</inkml:trace>
</inkml:ink>
</file>

<file path=ppt/ink/ink3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4:20.1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8982,'18'0'1030,"-1"0"1,0 0-479,1 0 0,5-2-188,0-4 0,8 4-127,-3-4 1,3 5-344,-2 1 0,7 0 123,-7 0 1,8 0-918,-8 0 0,-4 0 127,-2 0 1,2 5-313,-2 1 0,-8 8 292,-9-3 793,-4 4 0,-2 3 0,0-1 0</inkml:trace>
</inkml:ink>
</file>

<file path=ppt/ink/ink3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4:20.3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35 7966,'-27'0'212,"2"0"253,8 0-191,7 0 1168,2 0-931,24 0 0,-3 0-74,16 0 1,8-6-210,9 1 0,6-1-204,5 6 1,-1-6-721,7 0 0,-5 1 491,5 5 1,-11 0-2000,6 0 2204,-8 0 0,9 7 0,-7 3 0</inkml:trace>
</inkml:ink>
</file>

<file path=ppt/ink/ink3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4:20.8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0 363 9998,'18'-5'1389,"-1"-1"0,2-2-956,4 2 1,-2 2-214,8-7-134,0 7 0,6-11-168,-1 3 1,-5 3-449,0-3 0,-2 2-237,2-1 0,1-4 85,-7 3-175,0-3 481,-5-3 1,-9 1 131,-3 0 1,-4-1 123,-2 1 0,0 6 127,0-1 0,-2 1 7,-4-7 1,2 7 97,-7-1 0,5 7 25,-5-7 0,5 6-56,-6-5-113,1 7 1,-7-4-4,1 8 56,0 0 1,0 0 21,-1 0 0,1 0 137,0 0 1,-1 6-89,1 0 1,2 7 178,3-1 0,-3 3 45,3 2 1,-3 6-93,-2 0 1,1 2 34,5-2 1,-3 4-44,9 8 0,-1-6-8,6 0 1,0-1-183,0 7 0,7-6-204,5 0 1,3-8-25,3 2 0,7 2-225,3-2 1,5-2-32,2-9 0,1-3 186,5-3 0,-3-4-579,8 4 0,-7-4 851,1-2 0,-4 0 0,-1 0 0</inkml:trace>
</inkml:ink>
</file>

<file path=ppt/ink/ink3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4:38.0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364 319 8051,'9'-7'-266,"-1"5"1,-8-8 811,0 4-61,0 4 1082,8-13-531,-7 5-262,15-7 0,-8 0-286,3 0 0,4 5-172,-3 1 1,3 5-36,3-6 1,5 6-16,0-5 0,2 7-68,-2-2 1,-2-1 58,8 1 1,-8 0-414,2 6 1,2 0 205,-2 0 0,0 0-1073,-6 0 1,1 0 66,-1 0 1,0 0-315,1 0 0,-7 0-116,1 0 725,-9 0 1,5-2 223,-8-4 0,0 3 437,0-9 0,-6 1 0,1-7 0,-9 7 15,3-1 0,-5 1-82,-1-7 545,0 9 92,-1-7 0,3 16-295,3 0 1,3 8 55,3 9 0,4 8 278,-4 4 0,-1 10-180,1 1 0,0 8 66,6-2 1,0-2-69,0 2 1,0-1-308,0 1 0,-6-2-189,1-4 0,-1-3-277,6 3 0,0-9 177,0-2 1,0-8-56,0 2 1,-2-10-878,-4-1 756,4-8 0,-7 3 295,3-7 1,2-2-66,-7-3 1,1-7 252,-2-11 1,-3-4 128,3-7 1,5 5 389,1 0 1,4 8-325,2-2 0,2 0 52,4 5 0,3-3 204,9 10 0,-1 1-142,0-1 0,6 7-244,0-2 0,2 4-119,-2 2 0,-3 0-275,3 0 0,2 0 48,-2 0 0,-2 2-228,-10 4 1,3-2-276,-8 7 0,5 1-663,-5 5 1,-2-2 118,-10-3 1,2 3 579,-7-3 0,-9-3 239,-8 3 0,-5-8 380,-2 2 0,-1 1-9,-5-1 0,3 0 0,-8-6 0,6-6 0,-7 0 0,9-5 177,-2 5 1,3 0 249,3 6 0,5 0 456,0 0 1,6 0-359,-6 0 1,6 8-83,-6 3 0,6 11-126,-6 1 0,6 7-252,-6-1 0,8 4 251,-2 1 1,6 1 29,5 0 1,-1-7 63,7 1 0,0-6 256,6 6 0,0-6-36,0 6 1,2-8-203,4 2 1,6-4 72,11-1 1,4-7-118,7 1 1,5-7-187,7 7 1,0-8-41,11 2 1,5-4-149,1-2 0,3 0-249,-3 0 0,4-6-593,-3 0 0,3-2-1278,2 3 0,-5 3 953,-1-4 1,-5-2 1156,5 2 0,-7-7 0,3 3 0</inkml:trace>
</inkml:ink>
</file>

<file path=ppt/ink/ink3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4:38.2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8060,'9'0'1299,"7"0"293,-5 0 0,4 0 319,3 0-1341,-1 0 0,0 0-209,1 0 1,-1 2-246,0 4 0,-1-2-354,-5 7 1,-1-5-574,-4 6 0,-5 5-1245,5 6 0,-8 8 2056,-9-3 0,-8 13 0,-16 3 0</inkml:trace>
</inkml:ink>
</file>

<file path=ppt/ink/ink3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4:38.7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1 191 8060,'9'9'-35,"9"-3"1,1-4 408,10-2 1,-1-2 837,7-4 0,0-3-884,-1-9 0,1 5-355,-1-4 1,-7 9-454,-4-9 1,2 3 247,-2-3 1,-1 5-278,-11 1 150,4-1-2,-13-5-123,6 0-146,-8 7 1000,0 2 0,-2 10-212,-4 4 1,4 6 99,-3 11 1,1 4-49,-2 7 0,4 3 407,-4 3 1,-1-2-123,1 9 1,0-1 120,6 6 0,-2-2-368,-3-4 0,3 2-401,-4-8 1,4 6-64,2-6 1,0-5-457,0-6 0,0-8 72,0 2 0,0-9-76,0-3-1031,0-7 1142,0 4 1,0-16 186,0-4 0,0-11 174,0-5 0,-6-7 204,0-5 0,-5 3 0,5-3 0,-5 3 0,5 3 803,0 7-450,-2 2 2145,6 15-1623,-5 2 0,1 10 631,0 4-1028,0 4 0,1 7-117,-1 0 1,0-5-304,6-1 0,0-5-322,0 6-107,0-8 1,8 3 302,3-7 0,5-2-948,1-3 1,2-13 140,4-11 1,10-3-161,7-3 0,1-9 197,-7-8 549,1-7 0,7-18 0,2-2 0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50:04.8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0 8536,'17'0'803,"0"0"-505,1 0 1,-1 2 186,0 4 0,0-2 545,1 7-625,-1-7 1,0 6-155,1-4 1,-1-4-214,0 3 1,-5 3-294,-1-2 0,-1 1-675,1-1 0,-1-2 61,-4 8 0,-4 1 504,3 10 1,-12 6-553,-11 11 0,-7 4 533,-9 8 0,-3 0 384,-3 0 0,3-2 81,-3-4 0,11-6 4,6-11 1,4 2 95,2-8 0,7-6 500,4-5 0,4-6-186,2 5 1,8-7-104,4 2 1,5-4 51,6-2 1,4-8-262,8-3 1,-1-5-376,1-1 1,-3-6-3,-3 0 0,2-6-328,-8 6 1,0 0 209,-6 6 0,-1-1-125,-5 1 1,-3 0 21,-8-1-26,0 9 941,0 1 1,0 10-103,0 4 1,-6 5 98,0 12 0,-7-2-95,1 8 0,3 0 65,-3 6 0,8-6-169,-1-1 1,-3-1-247,2 2 0,0-4-62,6-8 0,0 1 127,0-1-993,0-7 391,0 5 72,0-13 680,0 5 206,0-7 0,2 0-38,4 0 70,-4 0-405,13 0 0,-5 0 108,7 0 1,1 0-686,-1 0 0,8 0-264,4 0 0,3-9 741,3-8 0,7-8 0,2-10 0</inkml:trace>
</inkml:ink>
</file>

<file path=ppt/ink/ink3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4:39.0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0 208 8481,'33'-33'0,"-4"3"0,-6 3 0,-4 2 0,-2 4 0,1 3 0,-1 5 1724,0 1-972,-7 9-321,5-13 0,-11 14 141,8-4 1,-9 5-79,5 1-437,0 0 1,-6 1 23,3 5 1,-3 4-55,-2 7 1,0 2 54,0 4 0,0-1-170,0 6 1,0-5 22,0 6 0,0-8 23,0 2 1,0-3-236,0-3 1,0-6-89,0 1-338,0-8 146,0 4 436,0-8 0,14-8 13,3-4 0,6-3-12,0-2 1,4-1 49,8 1 0,-6 0 176,-1-1 1,-7 9 278,3 3 1,-5 4-192,-2 2 0,-5 0 883,-1 0-932,-7 0 1,4 8-363,-8 3 0,-2 12 15,-4 6 1,-4 6-302,-7 5 1,-8 3-216,-4 3 0,-3 2 718,-3-8 0,-7 0 0,-2-5 0</inkml:trace>
</inkml:ink>
</file>

<file path=ppt/ink/ink3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4:39.4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9919,'0'17'0,"2"-2"0,4-3 0,5-6 0,5-4 0,1-2 0,0 0 0,1 0 0,1 0 4109,4 0-3480,-4 0 0,0 0 320,-7 0-708,-1 7 1,7-3-71,-1 8 1,-8-1-109,-3 6 0,-4 3-58,-2 3 1,0-2-318,0 8 0,0-2 55,0 1 0,-8 5-500,-3-4 0,-4 2-51,-3-3 1,1-3 288,0-7 1,-1-1 72,1 0 1,0-5-173,0-1 335,-1-7 206,1 4 0,7-16 227,5-3 1,3-5 278,2-1 1,9 5-222,9 1 1,-1-1 614,6-5 0,2 8-363,-2 3 0,0-2 488,-6 2 1,1 1-321,-1 5 1,-6 7-148,1 5 1,-8 3-118,2 2 1,-5 1 88,-1-1 0,0 6-390,0 0 0,0 0 111,0-6-711,0 8 0,2-5 419,4 3 1,4-6-1102,7-5 1,10-5 247,8-7 1,9 0-928,13 0 1898,5 0 0,15-23 0,2-6 0</inkml:trace>
</inkml:ink>
</file>

<file path=ppt/ink/ink3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4:40.5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17 468 8181,'-7'-27'3029,"5"2"-1567,-6 15-518,8 3-210,0 7-528,0 0 174,8 7 0,-4 5-95,7 11 1,-1 4-257,1 7 0,5 1 142,-5-1 1,-1 7-1060,1-1 0,-1 6 57,1-5 1,3-1-366,-8-5 1,1-3-136,-1-3-155,-4-4 1304,6-15 1,-1-5-65,5-10 0,3-13 308,3-10 0,1-7-104,4-5 1,6-7 346,11-10 1,4 3 2,8-4 1,2 10 208,4 2 0,1 10-140,5 1 1,-5 4 170,-7 14 0,-8-4-206,-3 9 1,-7 5 145,-5 1-528,-4 4 0,-15 4 62,-5 4 0,-3 5-535,-2 12 1,-13 4 65,-4 8 0,-14 5-186,-4 1 0,-1-1 324,-10-6 0,5-5 30,-5 0 1,6-8 621,-6 2 1,9-5-232,3-7 0,1 3 279,10-9 1,6 1 178,5-6 89,8 8-554,-4-6 1,10 5-296,4-7 1,6-7 163,11-5 0,4-3 4,7-2 1,7-1-390,-1 1 1,0 0 170,-5-1 1,-8 1-410,-4 0 1,-4-2 242,-2-5 0,-7 5-30,-4-4 0,-4 2 436,-2-2 0,-8 2 0,-4-8 0,-3 0 0,-2-5 0,-1-1 0,1 0 0,0 1 121,0-1 0,5 3-26,0 3 1,7-2 498,-7 8 0,8 0 100,-1 6 101,3-1-113,2 1-147,0 7-403,0 3 1,0 9-203,0 3 0,0 13 99,0 11 1,0 21 76,0 13 1,0 8 415,0 16 0,-2-1-554,-1-35 1,0 2 0,2-3 0,0 2 73,-1 5 1,-2 1-1,0-3 1,1-1-14,0 4 1,0 0 0,-1-4 0,0 1-136,1 3 1,0-1 0,2-1 0,0 0-88,-1-1 0,-1-1 1,1 0-1,2-2-939,0 35 0,0-7-887,0-16 2019,0-12 0,6-10 0,-1-11 0,-1-8 0,-2-8 0</inkml:trace>
</inkml:ink>
</file>

<file path=ppt/ink/ink3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4:40.9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320 35 8026,'0'-18'-704,"0"9"0,-2 1 1212,-4 8 1,-4 2 92,-7 4-350,0 3 0,-6 16-120,0 4 0,-8 4-180,2 2 1,-2-1-373,3 1 0,-3-1 288,8 1 1,2-2-500,9-5 0,4 3 104,8-8 528,-7 0 0,7-7 0,0-5 0,7-3 0,11-8 0,-1 0 0,0 0 0,1 0 0,-1 2 0,0 4 0,-7-3 0,-4 9 0,-4-1 226,-2 7 0,0 5 319,0 0 1,0 6 379,0-6 0,0 6-554,0-6 1,0 2-157,0-2 0,-6-4-354,0 4 0,0-10-537,6-1 1,0-6-1283,0 5 1016,0-7 942,0 4 0,2-16 0,4-4 0,-4-11 0,13-11 0,-5-10 0</inkml:trace>
</inkml:ink>
</file>

<file path=ppt/ink/ink3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4:41.8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7764,'10'0'946,"5"0"-274,-13 0-566,6 0-388,-8 8 1,0-5-88,0 9 1,0 0-1106,0 5 1204,0 0 1,0 0 269,0 1 0,0-7 0,0 1 0,0-8 0,8 3 0,3-7 0,6 0 0,6 0 0,-1 0 0,6 0 0,-5 0-14,6 0 1,-8 0 237,2 0 79,-3 8 0,-5-4 151,-3 7 1,-5-5-225,-7 6 1,0-1-37,0 6 1,-7 1-313,-5-1 0,-3 8 118,-3 4 1,-7 2-441,-3-3 0,1 5 66,-2-4 0,6-4-69,-6-2 0,8 2 443,-2-2 0,9-2 0,3-9 0,7 3 0,-2-3 0,4-3 0,2 3 0,0-1-117,0 6 88,8 1 0,-4-3 380,7-3 554,-7 3-308,4-5-226,0 7-337,-7 0 1,7-5 221,-8-1-541,0-7 0,0 6-226,0-4-248,0-5 642,8 7 0,1-8 212,9 0 1,-3-2-120,-3-4 1,3-1 154,-3-5 0,3-1 139,2 7 0,-1-2-36,-5 3 1,-1 3 804,-5-4-602,-3 4 0,8 2 47,-4 0 0,-4 2-257,3 4 0,-3 3-147,-2 9 1,0-1 90,0 0 1,0 6-147,0 0 0,0 2-437,0-2 1,0 2 247,0 4 0,-5 4-752,-1-4 1,-6 3 274,7 3 1,-7-8 82,6-4 1,-1 2 557,1-2 0,4 0 0,-4-6 0,-2-5 0,3-1 0,-1 1 0,0-1-300,0 1 267,1-8 0,-1 5 1273,0-3-496,0-4 1,4 6 1269,-3-8-902,3 0-594,-14 0 1,14-2-149,-3-4 0,1 2 39,-2-7 0,4 5-269,-4-6 34,4 1 0,2-7-386,0 1 1,0 0 22,0 0 0,0 5-739,0 1 407,8-1-282,-6-5 272,6 7 0,-3 0-352,1 5 102,0 3 273,-6-6-164,8 8-47,-6 0 130,5 0 245,-7 0 344,0 0 0,0 8 0,0 1 0</inkml:trace>
</inkml:ink>
</file>

<file path=ppt/ink/ink3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4:42.5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70 139 9436,'26'0'767,"7"-8"1,-6 5-443,8-9 0,1 6-56,4-5 1,-3 1-560,3-1 204,-3-5 0,-8 14-195,-1-3 1,-6-3-1200,1 2 669,-4 0-467,-2 6 769,-7-7 1,-4 5 203,-12-4 1,-4 2 304,-7-2 0,-2 4-13,-4-3 0,3 3 13,-3 2 0,4 0 175,2 0 0,0 0 253,-1 0 1,7 0 194,-1 0 0,8 2-268,-1 3 1,3-1 18,2 8 1,-6 7 31,0 10 0,0 4 356,6 1 1,0 1-185,0-1 0,0 9-8,0 3 0,0 4-442,0 2 0,-2-3-402,-3-2 1,3 3-635,-4-4 1,-4-4 586,-1-2 0,1-9-225,-1-2 0,5-8 178,-6 2 0,1-6-462,-6-5 0,-1 1 370,1-7 0,0 0 292,-1-6 0,-1-8 287,-4-3 1,4-5 485,-4-1 0,9-8 885,3-4 1,7 2-726,-2-2 1,4 3 118,2-3 1,2-2-318,4 8 1,9-6 154,8 6 0,8-2-393,-2 2 1,6 4-299,5-4 1,-2-2-350,9 2 1,4 2-616,7 9 0,0-3 372,-6 3 0,5 3-1316,1-3 1810,0 8 0,-7-11 1,1 5-1</inkml:trace>
</inkml:ink>
</file>

<file path=ppt/ink/ink3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4:43.2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1 156 8010,'17'0'657,"2"0"-635,4 0 0,4 0 2016,8 0 0,5 0-1062,0 0 1,7 0-739,-7 0 1,2 0-128,-1 0 1,-11-6-210,5 0 0,-6-5-379,-1 5 0,-3-2-710,-7 3 1,-7 1-180,1-8 1,-8 7 621,1-7 0,-3 1 144,-2-7 1,-5 7 388,-1-1 1,-8 3 510,3-3-328,-5 4 0,-1 8 85,0 0 1,1 4 519,5 8 1,-4 7-295,3 16 0,-1 1 662,1 4 1,-1 5-342,7 6 1,-6 1-209,7 0 1,-9 6-260,3 0 1,1-3-222,-2-9 0,9-3-101,-3-9 0,-2-1-487,2-4 1,-1-4-128,1-8 1,2-2 340,-7-3 0,-1-4 99,-5-8 0,-1 0-6,1 0 1,0-8 727,0-4 0,-6-9-106,-1-2 0,7-6 105,6 6 1,5-7 192,-6 1 1,9 2 568,-3-2 0,6 8-457,6-2 0,9-2-98,8 2 0,13-2-552,-1 2 0,13 3 77,4-3 0,13-2-371,10 2 0,10 0-115,1 6 1,1 0 263,5-1 1,-6-3-65,-5 4 1,4-4-147,-5 9 1,-9-3-420,-1-2 1,-9 5 317,-3 1 1,-1 5-486,-11-6 0,-9 3 340,-2-3 0,-14-3 584,-4 3 0,8-3 0,-6-2 0</inkml:trace>
</inkml:ink>
</file>

<file path=ppt/ink/ink3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4:43.5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243 0 8010,'-23'0'0,"0"0"0,2 0 532,1 0-263,11 0 1,-5 10 148,8 7-264,1 0 1,5 16 264,0-4 0,2 5 276,3 7 0,-1 3 213,8 8 0,-1-6-387,7 0 0,-3 0-401,-4 6 1,-3 0 65,-8 0 0,0-2-344,0-4 0,0 2-203,0-8 0,-8 0-431,-3-5 0,-4-8 148,-3-4 0,-1-6-687,-4-5 0,4 1 719,-4-7 1,4-8 261,1-9 1,3-11 1279,3-1 0,5-7-666,7 1 1,0-2 850,0 2 1,7-1 139,5 6 0,5 1 647,6 6 1,-2 0-1114,8 0 1,0 7-121,6 4 1,-7-1-693,1 1 1,0 0-708,6 6 1,-7 8-464,1 3 0,-2 14 1193,2 10 0,-4 7 0,-8 10 0</inkml:trace>
</inkml:ink>
</file>

<file path=ppt/ink/ink3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4:44.5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0 606 10826,'6'13'150,"0"5"0,-1-5 926,-5 10 0,0 2-709,0-2-307,0 8 0,0-10-81,0 8 0,0-6-267,0 6 0,0-8-1912,0 2 1688,0-4 1,8-9-377,4-4 0,3-5 289,2-1 1,8-15 223,4-8 1,10-10 201,1-7 1,8 4 172,-2-5 0,4 1-7,2 5 0,0-1 7,0 13 0,-8 7 677,-4 11 1,-9 3-366,-2 2 1,-14 2 681,2 3 0,-11 5-382,0 7 0,-4 6 122,-2 0 0,-8 6-341,-3-6 0,-11 6-261,-1-6 0,-2 6-172,2-6 0,4-2-309,-4-9 0,4-3-447,2-3 0,-1-4 407,1 4 1,2-12-285,3-6 0,-3-9 211,3-2 0,-1-8 362,1 3 0,-1-13-117,7-5 1,0-6 187,6-5 1,0-3 3,0-3 0,10 3 192,7 8 0,0 6 104,7 0 0,2 8-119,3-3 1,2 12-41,-2 6 1,3-2-78,-3 2 1,-4 2 10,-2 10 1,-3-3 97,-3 8 193,0 1-199,0 5 0,1 2 162,-1 3 1,0 5-73,1 7 0,1 10-106,4 8 0,-2 7-143,8 10 1,-2 9 153,2 9 0,3 1-125,-3 9 1,-2-5 345,2 6 0,-8-6 182,2 6 1,-4-8-227,-2 2 0,1-6-84,-1-6 0,-5 2-775,-1-7 0,-5-2 359,5-10 0,-5-4-772,6-7 0,-8-8 12,1-4-498,-3-12 1566,6-3 0,2-23 0,7-5 0</inkml:trace>
</inkml:ink>
</file>

<file path=ppt/ink/ink3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4:44.6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433 18 8640,'-18'-10'0,"1"5"2313,0 3 1,-1 2-2088,1 0 0,0 7 15,0 5 0,-8 3-1261,-4 3 1,-4-1 546,-1 0 1,-7 1-1025,1-1 1497,0 0 0,5 0 0,0 1 0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50:05.6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485 0 8062,'0'18'3985,"-6"-1"-3497,1 0 0,-7-5-168,6-1 1,-5 1 45,5 5 0,0-5-289,6-1 1,0-5-228,0 6 0,0-7-813,0 7 0,8-8 584,4 1 0,3 3-465,2-2 0,6 0 263,0-6 0,0 2 34,-5 3 1,-7-1 251,1 8 0,-8-1 97,1 7 1,-3-1 126,-2 0 0,-7 2 233,-5 4 1,-5-3 280,-6 3 1,2 2-256,-8-2 0,0 0 78,-6-6 0,6 0-77,1 1 0,-1-3-49,-6-3 0,1 3-106,-1-4 0,6-1-203,0 2 0,8-9 31,-2 3-143,4-4 97,2-2 91,7 0-433,2 0 353,8 0 0,14-2 123,3-4 1,12 3 51,0-9 1,3 8 129,3-2 0,5 4-47,1 2 0,-1 0 170,-5 0 1,-3 0 6,-3 0 1,-4 6-132,-8 0 1,-5 6-137,0-7 1,-9 9 64,3-3 0,-4 7-118,-2 5 1,-2-2-2,-4 8 1,-11-4-200,-12 9 0,-3-5 93,-3 6 1,-1 5-43,-5-5 1,-1-3 334,-4-3 1,2-8-71,3 2 1,5-4 575,-5-1 0,13-1 257,4 0-26,5 1-441,10-1-336,1 0 0,16-5 33,3-1 1,12-7-317,6 2 1,11-4-59,7-2 1,-1 0 125,6 0 1,-6 0-69,6 0 0,-3 0 31,-8 0 0,-1 0 113,-5 0 0,-3 7 49,-3 5 1,-6 5 115,-11 6 0,1-3-63,-7 3 1,0 2 123,-6-2 1,-2 5 0,-4-5 0,-3 2-76,-9-1 0,1-5-146,0 4 0,-1-4 24,1-2 0,0-7-372,-1-4 74,1 3 0,0-7-370,0 4 1,7-12 121,4-5 0,-1-7-99,1-5 0,0-4 667,6-7 0,0-8 0,8 5 0,1-5 0</inkml:trace>
</inkml:ink>
</file>

<file path=ppt/ink/ink3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4:44.8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70 8987,'8'-25'2174,"-6"12"-1466,4-5 0,3 13 140,3-1 162,3 4-644,3 2 1,-7 0-1548,1 0 1,-3 9 166,3 9 1014,3-1 0,-5 16 0,7-6 0</inkml:trace>
</inkml:ink>
</file>

<file path=ppt/ink/ink3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4:45.1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8048,'12'0'2288,"-1"0"1,1 0-1092,5 0 1,0 0 384,0 0-613,1 0-832,-1 0 1,-5 0 70,-1 0 0,-5 0-2152,5 0 786,-7 7 0,2 3-771,-12 7 1,-3 3 1928,-9 3 0,-14 3 0,-5 9 0</inkml:trace>
</inkml:ink>
</file>

<file path=ppt/ink/ink3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4:45.5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10423,'15'10'1069,"-1"-4"-807,15-12 0,-2-2-160,1-3 0,3 1 284,-8 4 0,6 4-65,-6-3 1,0 3-744,-6 2 1,1 0-54,-1 0 0,-5 7-273,-1 5 1,-5 0 441,5 5 0,-7-4-5,2 10 0,-12-2 188,-5 3 0,-5-5-264,-1 4 1,0-4 828,-1-2 1,3 1-288,4-1 1,3-6 312,8 1-225,0-1-199,0 7 1,2-3 54,4-3 0,-3 1-18,9-7 1,-1 5 102,7-5 0,-7 8-168,1-3 0,-6 3 155,5-3 0,-7 6-86,2 1 1,-6-1 237,-6 6 0,-4-2 4,-7 2 0,-2-2-139,-4 8 0,4-8 71,-5 2 1,7-3 185,6-3-562,-5 0 167,14 0 1,-3-1-298,10-5 0,5-3 120,7-8 0,6 0-18,0 0 0,6 0 172,-6 0 1,6 0-14,-6 0 1,0 0-19,-6 0 69,-7 0-1046,5 0 725,-13 0 0,6 2-2242,-8 4 2498,0 3 0,8 9 0,1-1 0</inkml:trace>
</inkml:ink>
</file>

<file path=ppt/ink/ink3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4:45.8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1 174 16657,'0'17'1645,"0"0"-1582,0 1 0,7-3-36,5-4 0,-1 3-140,7-8 1,-5-1-454,10-5 1,2 0 343,-2 0 0,6 0-572,-6 0 0,2-1 302,-2-5 0,-9 2 145,3-8 0,-6 1 139,1-6 1,-4-1 132,-8 1 0,-2-8-26,-4-4 1,-4 2 255,-7-2 0,0 12 84,0-6 1,-3 13 204,-3-7 1,4 11-1471,-4 1 0,4 3 125,1 2 901,1 7 0,0 3 0,0 7 0</inkml:trace>
</inkml:ink>
</file>

<file path=ppt/ink/ink3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4:45.9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9655,'16'12'0,"-3"-2"0,-3-1 7601,-3 1-7601,-1-6 0,-6 11 0,0-5 0</inkml:trace>
</inkml:ink>
</file>

<file path=ppt/ink/ink3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5:39.4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18 9174,'-9'-8'2451,"1"6"-1492,8-5-267,0 7-65,0 0-187,8 0 0,1 0-106,9 0 1,-7 0 607,1 0-25,-1 0 398,7 0-934,-1 0 0,-6 0 409,1 0-173,-8 0 0,9 2-61,-7 3-551,7-3 0,-9 6 271,8-8-152,-8 0-64,11 0 1,-11 0-287,7 0 0,-7 2-1257,2 4 705,4-4-354,-8 5 1,7-7-987,-3 0-353,-4 0 1760,5 0 1,-7 2-35,0 4 0,0-2 57,0 7 1,0 1-214,0 5 0,-1 0 901,-5 1 0,-11 7 0,-10 2 0</inkml:trace>
</inkml:ink>
</file>

<file path=ppt/ink/ink3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5:40.2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379 0 8021,'0'10'-92,"0"-3"267,-7-7 373,5 8 1,-8-6 442,4 4-393,4-4 11,-5-2-239,7 0 0,-2 2-79,-4 3 1,4-1 154,-4 8 0,-1-7 38,1 7-255,-8-1-58,5-1 1,-3 5-47,1-3 0,-1 3 61,-5 3 1,5-7-85,1 1 0,1-7 38,-1 7 0,-3-6-357,9 5-111,-1-7-423,6 4-612,0 0 696,0-7 382,0 7 0,9-10-121,9-4 1,1-3 83,10-8 0,0-1 49,5 1 1,-7 2 113,-4 3 1,2-1 209,-2 7-109,0-8 354,-6 12-2,1-5-219,-9 7 62,-1 0-90,-8 7 1,0 3-12,0 7 1,-2 6-15,-4 0 1,-3 6-64,-9-6 1,1 8-114,0-2 1,0 2 139,-1-3 1,1-1-8,0-4 0,1-3 295,5 3-209,-5-4 146,7-2-218,-1 1-72,3-9 27,7-1 4,0-8 1,1 0-134,5 0 0,6-8 131,11-3 1,-4-5-127,4-1 1,2 0 348,-2-1 1,0 3-98,-6 3 1,-5 3 248,0 3 156,-9 4 198,13-6-319,-14 8 0,5 8 142,-7 4 0,0 5-80,0 6 1,-5-4 16,-1 4 0,0-2-136,6 2 0,-6-3-60,1 3 0,-1-10-578,6-1-118,0-1-17,7 7 1,3-9 233,7-3 1,-5-4-600,-1-2 544,1 0 1,5-2 2,0-4 1,-1-3 159,-5-9 1,3 1-231,-8 0 270,-1-1 1,-5 1-53,0 0 16,0 0 80,0-1 1,-7 3 8,-5 3 1,-5 5 6,-6 7 1,2 2-60,-8 3 0,0 5 98,-6 7 1,-1 1-76,-4-1 0,3 8 326,-3 4 1,3-3 45,3 3 1,-1-8 36,0 3 0,9-3-107,3 2 0,-2-10 41,1 4 0,7-5-29,6 0-95,7 3 1,-6-11-223,4 7 94,5-7 0,-5 10-220,12-9 74,-5 1 122,15 2 0,-1-4 194,8 7 0,8-1-27,-2 1 0,3 5 222,3-5 0,0-1-164,-1 1 0,7-5 89,-1 6 1,0-9-232,-5 3 0,-1 2-123,1-2 0,2-1-275,3-5 1,-4 0-180,5 0 1,-5 0-536,-1 0 1,-6 0 196,-1 0 1,-1-5-1423,2-1 2251,4-8 0,-6-3 0,7-10 0</inkml:trace>
</inkml:ink>
</file>

<file path=ppt/ink/ink3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5:40.6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0 8007,'-12'0'2180,"1"0"-561,7 0-898,-4 0-901,8 0 280,0 0 1,8 0 12,3 0 0,-1 0-22,1 0 0,1 0-117,5 0 1,2 0-1250,5 0 755,-5 0 1,6 0-257,-8 0 0,-5 6 307,-1 0 1,-7 1-140,2-1 1,-4 4 607,-2 7 0,-8 8 0,-2 2 0</inkml:trace>
</inkml:ink>
</file>

<file path=ppt/ink/ink3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5:41.7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35 762 8007,'-10'1'0,"4"5"0,-1-2 1413,1 8-1019,0-9 0,8 11-223,4-8 0,-2-1 83,7-5 1,1 0-1,5 0 1,6 0-135,0 0 0,8-5-147,-2-1 0,-2-9-33,2-3 0,-1 1-308,7-6 1,-2-2-298,-5 2 1,3 0 320,-8 6 1,-5 5 8,-7 0 0,-7 7-126,2-7 187,-4 8 239,-2-3 1,-2 7 274,-4 0 1,2 0 517,-7 0-554,-1 7 1,-5 1 317,-1 4 0,7 3-134,-1-4 0,9 5 0,-3 1 0,-2-5-111,2-1 0,1 3-41,5 9 0,0-4-75,0 4 1,0-4-133,0-2 0,0 1 80,0-1 0,1-2-325,5-3-420,-4 3 504,14-5 1,-13 0-136,9-5 179,-8-3 288,3-2-197,1 0 1,-4-7 123,7-5 1,-7-5-244,2-6 0,2-4-207,-2-8 0,7-7-479,-1-4 0,1-4 386,-2-2 0,11-2-170,-5-4 1,6 5 26,0-5 1,-2 10 186,8 2 1,-6 7 371,6-1 0,-8 4 0,2 1 0,-6 8 62,-5 4 1,1 4-259,-7 2 836,8 7 0,-11-4 286,9 9-37,-8-1 216,3 6 77,-7 0-561,0 0 0,0 8 423,0 3-754,0 5 1,0 1-54,0 0 0,0 0-209,0 1 1,6-7-212,0 1 0,7-8-233,-1 1 1,9-3 18,2-2 0,10-4-347,1-7 1,1-1 306,5-11 1,-3 2-137,-3-2 0,-1 10 445,-4-5 0,-4 7-59,-8-1 1,-5 5-79,-1 7 226,-7 0 0,4 2 174,-8 3 1,0-1-21,0 8 1,0 5 125,0 6 1,-2 2-103,-4-2 0,-2-4-98,-3 4 0,-4 2-305,3-2 0,2 6 92,-1-6 1,1 0 11,-1-5 1,-3-1 60,8 0 1,-1-5-37,1-1 162,4-7 1,-6 6 457,8-4-96,0-5 46,0 7 1,0-6 112,0 4 0,0-2-214,0 7 1,0 1 32,0 5 0,0 0 2,0 1 0,0 1-1,0 4 0,0-2-170,0 8 0,0-8-144,0 2 1,0 2 24,0-2 0,0 2-224,0-2 0,-5-4-216,-1 4 1,-6-3 233,7-3 0,-3-6-507,2 1 375,4-8 180,-13 3 43,5-7 0,-1-7 136,-1-5 0,8-3-177,-1-2 0,3-1 35,2 1 0,2 0-152,3-1 1,-1 7 128,8-1 0,-6 8-362,5-1 36,1 3 127,5 2 102,0 0 191,0 0 1,-5 7-27,-1 5 0,-7 3 208,2 3 0,-4-1 52,-2 0 0,-6 1-88,0-1 0,-1 0 1491,1 0-873,4 1 1,-7-1 1201,3 0-1350,4 1 0,-6-1 873,8 0-595,0-7-551,0 5 1,0-11-172,0 8-9,0-9 0,2 5-308,4-8 1,-4 2-313,4 4 0,3-4-393,3 3 0,-3-3-801,3-2-1339,-8 0 1249,11 0 877,-13 0 0,8 0-1720,-5 0 2555,-3-7 0,6-3 0,-8-7 0</inkml:trace>
</inkml:ink>
</file>

<file path=ppt/ink/ink3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5:42.0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0 7921,'-12'6'5613,"1"0"-4967,7 7 1,-10-9 41,8 8-820,1-9-834,5 5-2696,0-8 1974,0 8 672,0 1 1,-2 7 535,-4-5 0,4 5 177,-4-5 553,4 5-87,2 1 0,0-6 73,0 1 857,0-8-191,0 3-902,0-7 0,-7-7 0,-3-3 0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50:05.8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173 105 8004,'18'-27'-385,"-1"4"364,-8 3 0,1 9 457,-4-1 604,-4 9-433,5-5 0,-8 10 355,-5 4 1,2 3-233,-8 8 0,-5 7-307,-6-1 1,-8 5-35,3-5 0,3 6-421,1-6 1,1 0-991,6-5 224,-4-1 1,19 0 797,-4 1 0,4-9 0,2-1 0</inkml:trace>
</inkml:ink>
</file>

<file path=ppt/ink/ink3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5:43.3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8096,'10'-8'1488,"0"6"-1006,-5-4-21,-3 4-224,14 2-60,-14 0 0,7 0 843,-3 0-221,-4 0 293,13 0-316,-5 8-643,7-6 94,0 13-132,1-13-218,-1 6 0,-5-6-1059,-1 4 547,-7-4 1,6 5-1767,-5-7 350,-3 8 2051,6 2 0,-16 15 0,-1 1 0</inkml:trace>
</inkml:ink>
</file>

<file path=ppt/ink/ink3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5:44.6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8057,'11'0'75,"1"0"38,-8 0 0,5 0 894,-3 0-388,-4 0-199,6 0 1,-8 2 408,0 4-357,0-4-338,0 13 0,0-11 7,0 8 1,0-1 46,0 6 0,0 1-89,0-1 0,0 0 45,0 1 1,0-1-193,0 0 0,0 0-94,0 1 139,0-1-59,0-7 1,-2 5 116,-4-3 1,4-3 80,-4 3 47,4-8-151,2 3 0,0-5 26,0 4 123,0-4-601,0 6 283,0-8 0,2-6-497,4 0 362,4-7 72,7 3 1,6-7-313,0-1 206,0 1 236,-6 0 1,1-1 71,-1 1 1,-5 6-209,-1-1 180,1 8-48,-3-3 331,7 7-285,-15 0-20,7 7-180,-8 3 0,0 7-338,0 0 1,-8 8 89,-3 4-354,-4 4 246,5 2 584,-13-1 0,11 1 0,-13-1 0</inkml:trace>
</inkml:ink>
</file>

<file path=ppt/ink/ink3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5:44.2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87 8810,'0'-12'2036,"0"1"-1956,0 7 32,8-4 1,-6 1 226,4-5-106,3 4 26,-7 1-57,13-1 1,-5 6 176,7-4-732,-7 4 344,5 2 1,-11 0-8,8 0 1,-3 2-168,3 4 1,-3-2-67,-3 8 114,-4 7 161,6 0 0,-8 6 172,0-8 0,0 6 1,0 0 1,0 6 156,0-6 0,0 6 43,0-6-134,0 0 1,0-6 9,0 1 131,0-9-542,0-1-88,0-8-918,0 0 0,2-6 505,3 0 0,-1-7 137,8 2 1,-6-5-50,5-1 0,-5-2-934,5-4 1483,1-4 0,5-8 0,1 1 0</inkml:trace>
</inkml:ink>
</file>

<file path=ppt/ink/ink3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5:45.0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224 18 8057,'2'10'-7,"3"-4"0,-1-4-6,8-2 287,-1 0 0,7-6-130,-1 0 1,0-5 358,0 5-170,1 0-177,-1 6 0,-5 0 66,-1 0-59,1 0 0,3 8-2,-4 3 0,3 5-19,-8 1 0,-1 6 30,-5 0 0,-1 6-213,-5-6 1,2 8 48,-8-3 0,1-1-184,-6 2 1,-1-8-8,1 2 0,-6 2 23,0-2 0,0 0-21,6-5 1,-7-7-168,1 1 1,-2-6 66,2 5 1,4-7-60,-4 2 0,-2-4-407,2-2 374,0-8 104,6-2 1,1-7-252,5 0 520,-5-8 0,15 6 0,-5-5 0,12 5 0,-5 2 0,15 0 0,-5-1 0,5 9 0,7 1 0,0 8 239,0 0 1,0 0 0,2 2 306,2 4 0,2 3 1151,5 9-1169,-7-1 437,6 0 1,-14 1-292,4-1 1,2 0-147,-2 0 1,6 6-456,-6 1 0,6-7-350,-6-6 0,8-1-304,-3 2 0,5 1 581,2-7 0,-1-1 0,1-5 0</inkml:trace>
</inkml:ink>
</file>

<file path=ppt/ink/ink3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5:46.3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640 52 7876,'0'-12'537,"0"1"-260,-7 7 0,3-4 83,-8 8 1,6-5-77,-5-1 0,5 0-23,-5 6 1,5 0-94,-6 0 1,1 0-92,-6 0 0,-1 0 108,1 0 0,0 0-138,-1 0 1,-5 2-28,0 4 0,-6 3 106,6 9 0,-7-7 15,1 1 0,2 1-15,-2 10 1,2-4 23,-2 5 0,-1 2 35,7 3 0,-6 4 119,6 1 1,0 1-87,5 0 1,3-1-17,3 1 0,-1-1-323,7 1 1,0-2 124,6-5 0,2-1-470,4-4 0,10-3 88,7 3-138,7-12 319,-3 5 0,10-14-114,3 3 0,-2-3-171,9-2 0,-1-7 66,6-5 0,-8-3-16,-4-3 0,-3-5 321,-3 0 0,-1 0-81,-4 6 1,-4 0 288,-8-1 1,-5 7 84,-1-1 180,-7 8-197,4-3 636,-8 7-278,0 0-241,0 7 0,0 9-128,0 7 1,0 2 566,0-2 0,0 2-199,0 4 1,0-2-440,0-4 0,0-4-272,0 4 0,2-4-418,3-2 0,-1 1 63,8-1 1,-9-6-558,3 1 0,-2-8-492,2 2 1593,-4-4 0,5-10 0,-7-2 0</inkml:trace>
</inkml:ink>
</file>

<file path=ppt/ink/ink3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5:46.5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70 9649,'17'0'337,"0"0"1,6-2 598,0-4-601,8 4 1,-4-5 32,8 7 1,-1-2 5,1-4 0,-1 4-559,1-4 1,7 4-1144,4 2 1328,-3-7 0,14-3 0,-3-7 0</inkml:trace>
</inkml:ink>
</file>

<file path=ppt/ink/ink3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5:47.9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381 17 7257,'0'-9'1840,"0"1"-1037,0 8-309,0 0-49,8 0 1,-6 8-109,4 3 1,-2 5-147,1 1 0,-3 0 186,4 1-722,-4 6 331,-2-4 1,0 7-136,0-4 0,6-4-706,0 4 446,-1-4-188,-5-2 109,0 1-123,0-9 927,0-1-172,-7-23 0,5 9-13,-4-11 0,4 3-80,2-3 1,0 0 3,0-1 0,0 1-45,0 0 1,6-1-194,0 1 0,5 0-59,-5 0 1,5 5 0,-5 0-29,8 1 207,-5-6 1,7 5 129,-5 1-122,4 7 21,-13-4 89,14 8 247,-14 0-110,5 0 11,-7 0 1091,0 0-1202,8 0-168,-6 8 1,6 1 171,-8 9-37,0-1-34,0 0 1,0 8 146,0 4 0,0-2-52,0 2 0,-8 0-29,-4 5 1,3 1-71,-3-1 1,1 1-123,-7-1 1,7-5 62,-1 0 0,3-8-222,-3 2 0,3-5-92,3-7 0,4-1 149,-4-4 0,2-5-197,-1 5 296,3-4-4,-6-10 0,8 5-22,0-9 1,0-1 72,0-10 1,0 3 175,0-3 0,2-2-68,4 2 0,1 0 77,5 6 0,3 2 320,-3 3-136,3-3-202,2 13-48,1-6-30,-1 8 1,-7 8-57,-5 3 1,-3 5-135,-2 1 0,-2 8-44,-3 4 0,-11 5-209,-7 7 0,-6-5-469,6 5 619,-7 3 0,3-8 0,-8 5 154,1-5 1,-1-7 73,0 0 1,8-8 137,4 2 0,-2-4 39,2-2 1,0-1 359,6-5 0,5-1-173,1-4 0,5-4 655,-5 3-695,7-3-88,-4-2 0,16-7-324,3-5 0,7-3-138,5-3 0,0-5-195,11 0 0,-9 0 237,10 6 0,-4 2-10,3 3 1,-5-1 123,0 7 0,-8 0 276,2 6 1,-4 0 213,-1 0 0,-3 2-184,-4 4 1,-1-2 104,-4 7 1,-4 1 395,4 5-239,-5 0 1,-1 1-215,0-1 0,0 0-133,0 0 1,6-5-28,0-1 1,2-5-229,-3 6 1,-3-6-90,4 5 0,4-7 150,1 2 0,-1-4-8,1-2 1,-5 0-61,6 0 1,-7 0-4,7 0 25,-1-8 0,5-2-349,-5-7 264,5 7 70,-14-5 0,5 11 285,-7-7-173,0 7 1,-7-4-14,-5 8 0,-5 6-20,-6 0 0,-4 7 17,-8-1 1,-1 5-3,-5 6 0,3-4 10,-8 4 1,2 2 170,-2-2 1,3 0-114,9-5 0,-1-1 79,1 0 1,1-5-119,4-1 1,4-7 293,8 2-306,0-4 1,5-2-206,0 0 127,9 0-310,-5 0 202,8 0 1,2 0 92,4 0 1,-3 0 162,9 0 1,-6-6-147,5 0 1,-5 1 412,6 5 0,-7 0 23,7 0 1,1 1 157,10 5 1,-1 2 50,6 3 1,-3 5 268,10-5 1,-2 5-241,13 1 0,2 0 102,9 1 0,-1-1-262,8 0 0,-7-5-148,7-1 1,-1-5-493,6 5 0,-5-7-264,-1 2 0,-2-4-510,3-2 1,-5-2 55,-7-4 1,-6 2 945,1-7 0,-9-8 0,4-8 0</inkml:trace>
</inkml:ink>
</file>

<file path=ppt/ink/ink3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5:49.0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69 7943,'0'-9'338,"0"1"0,2 2 469,4 0 1,-3-1-414,9 1 0,-1 4-141,7-4 0,5-1-488,0 1 0,6 0-18,-6 6 1,2 0-25,-2 0 0,-10 0-189,4 0 13,-3 8 0,1 1 145,-3 9 0,-4-1-1,-8 0 1,0 1 503,0-1 1,-8 0-205,-4 0 1,3 1 489,-3-1 1,1-2-146,-7-3 1,7 3 346,-1-3-118,8-4 150,-11 7-822,13-5 117,-6-1 1,10 1-410,4-4 1,6-5 191,11 5 1,-4-4-273,4-2 1,2 0 166,-2 0 0,0 0 3,-6 0 1,1 0-126,-1 0 302,-7 8 0,-3 7 95,-7 8 1,-9 2 85,-9-2 0,-1 2 251,-10 4 1,1 4-156,-7-4 0,2-4 520,4-2 1,-1 2-202,7-2 1,0 0 9,5-6 1,3-5 221,3-1 66,5 1-763,7 5 0,2-2 50,3-3 1,5 1-158,7-7 1,8 0 124,4-6 1,-2 0-240,2 0 1,0-2-113,5-4 0,-5 2-228,0-7 1,-8 1 204,2-1 1,-4-5-490,-1 5 504,-9-5 1,-1-1-173,-8 0 544,0-1 1,-8 3-36,-3 4 1,-5 1 52,-1 4 0,0 4 119,-1-4 1,3 3 273,4-3 1,-5 4 129,5-4-163,3 4 1,-2 2-250,5 0 1,3-2 157,-4-3-701,4 3 222,2-6 129,0 8 0,2 6 149,4-1 1,-4 11 40,3 1 1,3 2 28,-2 10 1,5 0 316,-5 6 1,2 5 66,-2 0 1,-3 3-168,9-3 0,-6-2-430,5 8 1,-7-9-339,2-2 1,1-1-588,-1-5 1,6-4 313,-6-2 0,5-4-1748,-5-2 1666,7-7 720,-3-2 0,7-8 0,0 0 0</inkml:trace>
</inkml:ink>
</file>

<file path=ppt/ink/ink3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5:49.7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190 35 7950,'2'-10'3196,"4"5"-2406,-4-5 0,13 8-319,-3-4 1,3 4-87,3 2 1,-1 0-196,0 0 1,1 6-212,-1 0 0,0 5 106,0-5 0,-1 8-57,-5-3 0,3-1-694,-9 1 1,7 1 388,-6 5 0,0 0-304,-6 1 0,-2-1 160,-4 0 1,-4 6 87,-7 0 1,-2 6-71,-4-6 0,-2 0-82,-4-5 0,-10 5 89,5 0 0,-5 0-86,5-6 1,-3 0 481,-3 1 0,3-1 0,-5 0 0</inkml:trace>
</inkml:ink>
</file>

<file path=ppt/ink/ink3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5:49.8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 7950,'0'11'347,"0"1"0,-2-6-124,-4 5 1,4-5 237,-3 5 0,3-5 477,2 6-422,0-1 0,2 7-220,3-1 1,-1 0-226,8 0 0,-7-5-65,7-1 1,-6-1-600,5 2-1213,-7 3 1010,11-5-1274,-13-1 2070,14-1 0,-14-16 0,5-1 0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50:06.1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11279,'17'10'689,"-2"-1"-429,-3-3 0,3-4 257,-3 4 1,-2 1-1560,1-1 706,1 8 0,-1-7-291,1 5 1,-7 3-637,7-3 0,-8 3 1263,2 2 0,-5 8 0,-1 2 0</inkml:trace>
</inkml:ink>
</file>

<file path=ppt/ink/ink3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5:50.2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1 138 7950,'10'0'44,"5"0"0,-5-2 50,7-3 0,0 1 166,0-8 0,8 7-92,4-7 1,10 2 83,1-1 1,8-5-394,-2 5 1,10-2 85,1 1 1,3-1-35,-2 7 1,-4 0 54,3 6 0,-5 0 35,-6 0 1,2 0 3,-7 0 0,-1 0-19,-6 0 0,-5 0 44,0 0 0,-8 2 174,2 4 1,-3-4 343,-3 3-105,-8 5 245,7 0-351,-14 7 0,5 0-102,-7 0 0,-5 1-10,-1-1 0,-8 6-5,3 0 1,-10 6-53,-2-6 1,0 8-166,5-2 0,-5-2-283,0 1 0,0-5 204,6 6 0,-2-8-346,-4 2 0,3-3 139,-3-3 1,4 0-48,2 1 0,0-3-94,-1-4 0,1 3-180,0-8 0,-1-1 28,1-5 1,-6 0-475,0 0 1050,0-7 0,-2-11 0,-2-8 0</inkml:trace>
</inkml:ink>
</file>

<file path=ppt/ink/ink3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5:50.7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7905,'10'0'266,"0"0"562,-5 0-505,-3 0 1,8 2 349,-4 4-267,-4 3 0,11 9-49,-7-1 1,0 0-180,-6 1 1,5-1-175,1 0 1,0 0-473,-6 1-117,0-1-59,0 0 0,0-5-77,0-1 137,0-7 1,6 2 193,-1-12 1,7-9-32,-6-8 1,7-6 298,-1 6 1,1-6 62,-1 6 1,3 2 157,-3 9 47,3-3 0,-4 13 774,1-4-594,-8 4 1,4 4 234,-8 4 1,0 6-158,0 11 0,-8-4-34,-4 4 1,3-2-228,-3 2 1,3-8-39,-3 9 0,-1-15-118,7 8 0,0-9-115,6 4-528,0-9 540,0 5 206,0-8 400,0 0-346,0 8 1,2-6 1680,4 4-980,-4 3 0,5 1 133,-7 7 0,0-5-462,0-1 1,0-5 47,0 5 1,2-1-323,4 2 0,-4-3-190,4-3 0,3-2-850,3 7 1,3-7 565,3 2 0,5-4-1617,0-2 0,13-4 133,-1-8 1716,11 1 0,-2-22 0,8 6 0</inkml:trace>
</inkml:ink>
</file>

<file path=ppt/ink/ink3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5:51.0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 7787,'-17'0'2345,"-1"0"-873,1 0-782,7 0 1,-3 2-438,7 3 0,0-1-358,6 8 1,0-1 138,0 7 0,0 1 21,0 4 0,0-2-673,0 8 0,0-6 289,0 6 1,0-2-837,0 1 0,6-3 300,0-7 1,0-1 864,-6 0 0,7-7 0,3-2 0</inkml:trace>
</inkml:ink>
</file>

<file path=ppt/ink/ink3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5:51.6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0 278 7787,'18'-25'-558,"-1"5"390,0-3 0,6 4 393,0 2 1,6 0 5,-6-1 1,8 1 91,-2 0 1,-2 1-124,1 5 1,1-3-10,6 9 0,-6-3-17,-1 2 0,-4 4-13,4-3 1,-7 3 77,3 2 1,1 0-73,-2 0 0,0-6-118,-6 0 0,0 0 46,1 6 0,-1 0-101,0 0 1,0-2 29,1-3 1,-1 3-309,0-4 127,1 4-157,-1 2 194,0 0 1,-5 0 68,-1 0 174,-7 0 0,4 2 78,-8 4-48,7-4-4,-5 13 40,6-5-148,-8 7-29,0 0 0,2-1-105,4-5 0,-4 4 77,3-3 1,-1 1-31,2-1 1,-4 3 69,4-3 0,-4-3-4,-2 3 0,0 0 7,0 5 0,2-2 90,3-3 0,-3 3-23,4-3 0,-4 9 124,-2 2 0,0 2 57,0-2 0,0-2-72,0 8 0,0 0 23,0 5 0,0 1 47,0-1 1,0 9 77,0 3 0,6 4-95,-1 2 1,1-2 89,-6-4 0,2 9-223,4-3 0,-4 6-166,4 0 0,-4-10-346,-2 3 0,0-8 248,0 3 0,0-13 27,0 1 1,0-11-17,0 0 0,-2-4 76,-4-1 0,4-7 48,-4 1-16,4-8-201,-5 3 1,-1-9-250,-4-3 0,-3-5-109,3-7 0,3-1 220,-3 1 1,1-2-262,-7-4 1,-7 2-50,-3-8 671,-5 0 0,-9-13 0,-2-2 0</inkml:trace>
</inkml:ink>
</file>

<file path=ppt/ink/ink3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5:52.4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0 13056,'0'10'40,"0"5"0,0-11 64,0 8 0,2-9-1141,4 3 88,-4 4 335,13-8 0,-5 5 354,7-7 1,0 0 106,1 0 1,-1 0 105,0 0 1,-5 6-110,-1 0 0,-5 2 373,6-3 0,-9-1-136,3 8 1,-4-1 317,-2 7 0,-9-1-163,-9 0 1,1 0-53,-6 1 0,-4 5-135,-2 0 0,4-6-14,2-5 1,4-3 9,2 3-240,-1 3-490,1-13 489,7 6 1,3-10-161,7-4 1,2-2 89,3-3 1,7-4 137,11 3 1,-4 4 49,4 3 1,2-3 204,-2 2 28,0 0-210,-5 6 231,-1 8 1,-7 2-68,-5 7 1,-10-4 16,-7 5 0,-5-5-72,-6 10 0,-2-4-45,-4-1 0,-2-1 32,8 0 1,0-1-12,6-5 1,5-1 249,1-4-137,7-5-201,-4 7 0,10-8 95,4 0 1,9 0-96,8 0 0,6 0-23,-6 0 0,6 0-187,-6 0 1,2 0 159,-2 0 1,-9 0 24,3 0 0,-6 2 80,1 4 1,-4-2-75,-8 7 1,0 1 199,0 5 0,-10 0-69,-7 1 0,-1-1 74,-5 0 0,-4 6 71,-1 0 0,-3-2 133,2-9 1,2 3-14,4-3 0,10 1 80,-5-1 1,11 1 541,-5-7-329,8 8 1,-3-11-172,7 9 1,0-6 224,0 5-640,0-7 1,2 11 172,3-3 1,-3-2 77,4 1 0,-4-5-15,-2 5 0,6-5 402,-1 6-346,1-8 123,-6 11-398,8-5 0,-6 1 126,4 1 0,3-7-423,3 7 0,-1-8-101,7 1 0,-3-3-311,14-2 0,9 0 269,14 0 397,8-15 0,16-4 0,3-16 0</inkml:trace>
</inkml:ink>
</file>

<file path=ppt/ink/ink3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5:52.6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121 1 7787,'-13'17'4915,"-5"0"0,5 1-3594,7-1 0,-2 0-2479,3 0 0,-3 3 1158,2 3 0,-11 4 0,-10 7 0</inkml:trace>
</inkml:ink>
</file>

<file path=ppt/ink/ink3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5:54.0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0 8041,'-17'0'0,"0"0"669,0 0-117,7 0-80,2 0 85,8 0 518,0 0-802,0 8 0,0 2 124,0 7 1,0 0-98,0 0 1,0 3-252,0 3 0,0-4-55,0 4 0,-2 2-56,-3-2 0,3 6-185,-4-6 1,2 6-510,-2-6 1,4 0-282,-3-6-628,3 0 244,2 1 965,7-9 1,-3-9 455,8-11 0,-1-5 0,7-9 0,-1-2 0</inkml:trace>
</inkml:ink>
</file>

<file path=ppt/ink/ink3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5:54.3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13699,'11'2'106,"1"4"0,1-4-26,10 3 1,-2-3 38,8-2 1,2 0-239,9 0 1,-3 0-59,3 0 0,2 0 81,-1 0 0,-1-5 29,-5-1 1,-3 0 11,-3 6 1,2 0-129,-8 0 1,6 0-4,-6 0 1,-6 0-183,-5 0 1,-7 0-4,7 0 0,-8 2-630,1 4-122,-3-4 654,-2 5 1,-9-5-6,-8 4 1,-3-4-141,-9 4 614,1-4 0,-7 5 0,0 3 0</inkml:trace>
</inkml:ink>
</file>

<file path=ppt/ink/ink3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5:54.8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18 8185,'-8'-10'754,"6"2"146,-6 8-232,8 0-239,-7 0 0,5 8-402,-4 4 0,4 11 141,2 5 0,0 7 157,0 5 1,0 6-132,0 12 0,0-4-93,0 4 1,0-3-76,0 3 0,0-4-278,0 3 1,-2-5 97,-4-6 0,4 2-105,-3-7 1,-3-1-264,2-5 1,0-3 217,6-3 0,-5-4-127,-1-8 0,0 1 28,6-1 0,-2-5-521,-4-1 296,5-7 353,-7 4 0,6-18-97,-4-7 372,4-8 0,-5-10 0,7 1 0</inkml:trace>
</inkml:ink>
</file>

<file path=ppt/ink/ink3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5:55.2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9496,'0'20'689,"0"3"1,0 4-414,0 7 0,0 1 18,0-1 0,6 1-78,0 0 0,-1-1-103,-5 1 1,0-6-24,0-1 0,0-5-169,0 6 1,0-8-277,0 2 1,0-1 26,0 1 0,0-10-718,0 4 384,8-3 311,-6 3 1,6-5-373,-8-1 44,0-7-29,7 4 708,-5-8 0,14-16 0,-7-3 0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50:06.3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8047,'2'9'-456,"4"-3"0,3-4 54,8-2 1,1 0 713,-1 0 1,4-2 1,-4-4 1,5 4 277,-11-3 1,5 5-387,1 5 1,-6-1-174,1 8 1,-8-1 56,1 7 1,-3 5 8,-2 0 1,-5 6 250,-1-6 0,-8 6-26,3-6 1,-3 0-68,3-6 0,-3-6-199,9 1-489,-1-1 364,6-1 1,8-2-146,3-8 1,12-14-686,6-3 1,11-14 70,6-3 826,4-1 0,10-23 0,2 5 0</inkml:trace>
</inkml:ink>
</file>

<file path=ppt/ink/ink3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5:55.6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363 0 9382,'12'0'858,"-1"0"0,1 0-1148,5 0 260,0 0 1,1 0-239,-1 0 1,0 0-65,1 0 0,-7 6-1035,1 0 963,-8 7 0,3-3-195,-7 7 1,0-5 498,0-1 1,-7-1 99,-5 1 0,-1 5 286,1-5 1,-3-3-209,3-2 1,3 1 756,-3-1 98,8 0 196,-4-6-408,8 0-304,0 0 0,2 6-28,4-1-344,4 1 1,7-6-136,0 0 0,-5 0 21,-1 0-67,1 0 0,-1 2-507,1 4 126,-8-4 1,4 7 217,-8-3 1,0-2 8,0 8 1,-6-7 114,0 7 0,-7-1-25,1 7 0,-3-7 10,-3 1 1,1-3 13,0 3 0,-6 3-53,0-3 0,-6 3 109,6 2 1,-8-5 119,2-1 0,-5 3 0,-7 9 0,-3-4 0,-8 4 0,-7 4 0,-3 0 0</inkml:trace>
</inkml:ink>
</file>

<file path=ppt/ink/ink3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5:55.9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416 105 7990,'-60'17'102,"8"0"1,2-5 183,10-1 1,-4-7 57,9 2 0,-1 1 143,13-1 1,0 0-130,5-6 1,7 0 521,-1 0-687,8 0-276,-3 0 1,10 0-41,9 0 0,1-6 169,16 0 1,8-7-114,9 1 0,12-3-23,5-2 0,10 0-63,2-1 1,8 7-63,-3-1 0,7 1 242,5-7 0,-2 9-304,8 3 0,-6-2 337,6 3 0,-1-1-66,1 6 0,1 0 61,-6 0 1,-9 0-168,-9 0 0,-11 0 22,-7 0 1,-11 0-27,-5 0-49,-13 0-262,-3 0 515,-15 0-220,-2 0 1,-10 0 246,-4 0 0,-5 0-260,-13 0 0,-2 0-768,-9 0 0,-7 6 18,-4-1 895,-4 9 0,-10-5 0,-1 9 0</inkml:trace>
</inkml:ink>
</file>

<file path=ppt/ink/ink3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5:56.1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1 7977,'-17'0'815,"7"7"0,-3-3-148,7 8 1,1-7 845,5 7-392,0-8-18,0 11-921,0-5-49,0 7 0,5-5-1761,1-1 1363,7-7 1,-3 6-1089,7-5 0,1-3 288,-1 4 0,6-4 1065,0-2 0,16-15 0,-3-5 0</inkml:trace>
</inkml:ink>
</file>

<file path=ppt/ink/ink3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5:56.3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8088,'29'2'0,"-2"2"111,-2 2 940,-2 7 1475,-6-3-1043,0 7-1028,-7 0 0,-2-5 414,-8-1-402,0-7-1797,0 11 1011,0-5 319,-8 7 0,-2 1 0,-7-1 0</inkml:trace>
</inkml:ink>
</file>

<file path=ppt/ink/ink3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5:56.9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10979,'6'11'644,"0"1"0,0-6-204,-6 5 1,0 1-442,0 5 0,0 0 119,0 1 0,0-1-101,0 0-65,0 0 0,0 1-191,0-1 1,0-5-196,0-1 98,0-7 0,0 5-284,0-3 322,0-4 204,0 6 1,2-10-30,3-4 0,-1-3-160,8-9 0,-1-1-11,7-4 1,-1 4-42,0-4 1,0 4 215,1 1 0,-1 3 143,0 3 0,1 3 179,-1 3 1,-6 4-113,1-4 1,-6 4 382,5 2-69,-7 8 0,6 2 217,-5 7 0,-3 0-200,4 1 0,-4-1 147,-2 0 0,6 0-226,0 1 0,-1-1-158,-5 0 1,0 1-732,0-1 0,2 0 385,4 0 0,-4-5-623,4 0 0,-2-7 155,1 7 629,5-8 0,15 3 0,2-7 0</inkml:trace>
</inkml:ink>
</file>

<file path=ppt/ink/ink3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5:57.3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105 0 9275,'-10'0'765,"2"0"-397,24 0 1,-5 0-148,12 0 1,2 0 354,-2 0 0,8 0-297,-2 0 0,-2 2-375,2 4 0,-6-2 22,6 7 0,-8-5-155,2 5 0,-10-1 123,-1 2 1,-8 3-52,1-3 0,-3 3-39,-2 2 0,-2 6-15,-3 0 1,-13 2 46,-11-2 1,-3 2-199,-3 4 0,-7 2-344,-4-8 1,-4 6 705,-2-6 0,-8 8 0,-1-5 0</inkml:trace>
</inkml:ink>
</file>

<file path=ppt/ink/ink3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5:57.5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1 260 7836,'2'11'2143,"4"1"-1813,3-8 0,9 3-301,-1-7 1,6 0 408,0 0 0,8-2-93,-3-3 1,11-5-589,1-7 1,10-3-176,2-3 1,2 2-431,9-8 1,1 1-576,5-7 1423,0 8 0,0-13 0,0 3 0</inkml:trace>
</inkml:ink>
</file>

<file path=ppt/ink/ink3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5:58.1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7906,'12'0'1274,"-1"0"-935,1 0 0,5 0-80,0 0 1,6 6 53,0 0 0,0 7 171,-5-1 0,5-3-364,0 3 0,0-1 49,-6 6 0,-1 1-422,-5-1 1,3 0 102,-9 1 1,1-1-98,-6 0 1,0 1-41,0-1 1,-4 8-370,-7 4 0,-3-2 280,-15 1 1,8-7-360,-2 3 1215,4-5 1,4-2-283,3 0 1,4-5 8,8-1 0,2-1-33,4 2 1,4 3 45,7-4 0,6 3 80,0-3 0,2 5 81,-2-5 0,-4 5-112,4 1 1,-3 0 452,-3 1 222,-7-1-553,-3 8 0,-9 0-73,-3 4 1,-5-2-188,-7-4 0,-10-4-116,-8 4 1,1 2-46,-7-2 1,5 0-263,1-6 1,3-1-224,3-5 0,4-1-1682,7-4 2197,9-5 0,9 7 0,9-8 0</inkml:trace>
</inkml:ink>
</file>

<file path=ppt/ink/ink3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5:58.3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260 1 10864,'-34'7'6932,"-7"9"-8111,1 7 1,5 6 1178,7-6 0,-9 7 0,-7-3 0</inkml:trace>
</inkml:ink>
</file>

<file path=ppt/ink/ink3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6:00.5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52 104 7952,'0'-9'-150,"0"-7"280,0 14 226,0-13 132,0 13-79,0-13 0,2 11-135,4-8 0,-4 6 606,4-5-367,3 7-138,-7-4 250,14 8 504,-15 0-298,7 0-433,-8 0 0,0 2-25,0 4 1,0 4 119,0 7 0,0 6-184,0 0 1,-6 8-39,1-2 1,-7-2-216,6 1 1,-5-5 105,5 6 1,-2-8-421,3 3 93,3 2 1,-6-6-668,8 3 646,-8-4 1,6-8-344,-3 1 133,3-8 133,2 3-179,0-7-27,0 0 1,7-1 20,5-5 1,3-4-95,3-7 0,5 0 88,0-1 1,5 7-53,-4-1 1,4 3 225,-5-3 1,6-1 43,-6 7 0,0 0 198,-5 6 0,-7 0-65,1 0 0,-7 0 427,7 0-78,-8 8 0,4 1 289,-8 9 1,0-1-261,0 0 1,-8 1 86,-4-1 1,1 0-102,-7 0 0,5 1-39,-10-1 0,2 0-253,-2 1 1,4-1-114,-4 0 0,3-5-119,3-1 0,-4-5 16,4 6 0,-5-9-111,11 3 0,1-4-185,-1-2 78,7 8-7,-4-6-206,8 13 786,0-5 1,0 7-93,0 0 1,0-5 400,0-1 1,0-5-47,0 6 0,0-7 575,0 7-586,-7-1-126,5-1 0,-6 0 0,6-6 572,-4 1-289,4 1-615,-5-6 13,7 0 49,-8 0 29,6 0 5,-6 0 1,8-2-88,0-4 0,2 4 8,4-3 1,-2 3-76,7 2 1,-5 0 10,6 0 0,-7 0 129,7 0 0,0 0 244,5 0-160,0 0 1,0-6 63,1 0 1,-7 0-21,1 6 45,-1 0-79,7 0-55,-9 0 0,1 0 177,-4 0-83,-5 0-251,7 0-107,-8 0-309,0 0 97,0 8-317,0-6-376,8 6 195,1-8 0,15 0 185,-1 0 1,2-8 285,-2-3 0,-2 1 195,8-2 1,-8 3 284,2-3 0,-4-1 136,-2 7 0,-5 0 120,-1 6-117,1 0 0,-1 2 682,1 4 1373,-8-4-780,11 13 34,-13-5-1413,13-1 0,-11 1 55,8-4 0,-6-4-339,5 4 1,1-10-260,5-2 1,2-8-1531,4 3 2038,-4-4 0,6-10 0,-7-2 0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50:06.5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8008,'10'0'2221,"-3"0"0,1 0-2204,4 0 0,-3 0 293,3 0 0,-6 0 169,5 0 1,1 0 122,5 0 1,-6 0-156,1 0 1,1 0-774,10 0 1,-3 0 271,3 0 0,-4 0-802,-2 0 0,1 0 112,-1 0 0,-2 7 44,-3 5 1,-5 3-60,-7 3 1,0 1-267,0 4 0,-9 2 333,-9 4 692,1 3 0,-15-5 0,5 8 0</inkml:trace>
</inkml:ink>
</file>

<file path=ppt/ink/ink3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6:00.9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295 52 7952,'-2'-15'-538,"-4"3"617,4-3 1,-8 13 611,5-4-520,3 4-458,-6 2 587,8 0-175,0 0 43,0 8 0,0-4-59,0 7 1,0-5 119,0 5-188,0 1 1,0 5 14,0 1 1,0-7 28,0 1 1,0-1-29,0 6 1,0-3-10,0 3 0,0-3 28,0 9 0,0 2-46,0-2 1,0 7-35,0-1 1,0 4-11,0 2 0,0 5 22,0 0 1,-2 6-76,-4-5 0,4 7 77,-3-2 0,1 4-18,-2 2 0,4 5 108,-4 1 0,-1 5-78,1-5 1,-2 7 115,2-1 0,3 9-208,-9 2 1,6 5 142,-5-5 0,5 6-96,-6-6 1,3 4-149,-3-10 0,-3 4 97,3-10 1,3 3-183,-3-3 1,7-3 40,-7-8 1,6-2 142,-5-4 0,7-4-137,-2-7 1,-2-9 103,3-3 0,-3-3-90,2-3-36,4-7 6,-5-3 113,7-7 1,0-7-551,0-5 662,0-11 0,0-12 0,0-9 0</inkml:trace>
</inkml:ink>
</file>

<file path=ppt/ink/ink3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6:02.4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18 208 10206,'-10'0'2936,"3"0"-2592,7 0 0,2 0-142,3 0 1,-1 0-15,8 0 0,-1 2-57,7 4 1,5-4-59,0 4 0,8-4-220,-3-2 0,3-6-69,-2 0 1,2-5-369,-8 5 0,6-6-818,-6 7 638,0-9 66,-6 5 433,0-9 0,-7 1 177,-4 0 1,-4 5-61,-2 1 0,-6-1 209,0-5 0,-7 5-77,1 1 1,-3 5 123,-3-6 0,1 9 7,0-3 1,-1 4-27,1 2 1,6 0 159,-1 0 1,1 0 7,-7 0 0,1 2 11,0 4 1,-1 3-42,1 9 0,6 1 156,-1 4 0,1-2-71,-7 8 1,7-6 145,-1 6 0,8-2-66,-1 1 1,3 3-96,2-8 0,0 2-238,0-2 1,7-4-200,5 4 1,3-3-219,3-3 1,7 0-119,3 1 0,5-9-492,2-3 0,5 2 127,0-3 0,8 1-1522,-2-6 2363,4 0 0,2-8 0,0-1 0</inkml:trace>
</inkml:ink>
</file>

<file path=ppt/ink/ink3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6:02.9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485 35 8397,'0'-9'3204,"0"1"-2331,0 0-431,-8 6 1,-2-5 124,-7 7 0,0 0-589,-1 0 1,-7 0 97,-3 0 0,-5 7-251,-2 5 0,1 1 100,-1-1 1,1 3-67,-1-3 1,2-3 131,4 3 0,5-6-27,6 5-90,1-7 50,0 11-355,7-13 317,2 14 1,10-9-100,4 5 1,4 3 73,7-3 1,2-3 88,4 3 1,2-2-13,4 1 1,4 3-8,-5-9 0,5 7-96,2-6 0,-6 5 37,-1-5 1,-5 5-457,6-5 0,-10 2 220,-1-2 0,-1-4-1169,-5 3 452,-5 5 285,1-8 796,-16 13 0,-9-5 0,-10 7 0</inkml:trace>
</inkml:ink>
</file>

<file path=ppt/ink/ink3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6:03.0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43 0 7877,'-18'0'676,"9"8"85,-7-6 0,20 7-342,-4-3 0,14-2 213,3 8 1,8-7 19,10 7 1,1-1-233,4 7 1,3-3-930,3-3 262,4 3-26,-6-5 1,6 5-731,-4-3 1003,12 3 0,-20-5 0,12 7 0</inkml:trace>
</inkml:ink>
</file>

<file path=ppt/ink/ink3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6:03.8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174 18 7923,'7'-10'511,"3"2"110,7 8 1,1 0-173,-1 0 1,0 0 37,0 0 1,1 6-175,-1 0-94,0 7-55,1-3 1,-1 7-92,0 1 0,-5-1 88,-1 0 0,-7 2-498,2 5 0,-4-5 46,-2 4 0,-2-4-248,-4-2 0,-4 6 224,-7 0 0,-8 0-134,-4-5 1,2-1 304,-1 0 0,1-1 364,-2-5 1,4-1 19,8-4 0,5-4 10,1 3 260,7-3-208,-4-2-280,8 0 0,8 6 87,3 0 0,5 7-3,1-1 0,6-3-17,0 3 0,0-1-56,-6 7 0,-1 5 195,-5 0 0,3 0-55,-8-6 1,-1 6 117,-5 0 0,-7 0-63,-5-5 0,-5 1-193,-6 4 0,-4-6-4,-8 0 1,1 1-192,-1-7 0,6-3 126,0-2 0,8-4-108,-2-2 1,10 0-1210,1 0 976,8 0 0,-3-8-1556,7-4 820,7-3 1111,-5-2 0,21 0 0,-3-1 0</inkml:trace>
</inkml:ink>
</file>

<file path=ppt/ink/ink3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6:04.3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0 7923,'18'0'439,"-9"0"114,7 0 1,-14 8 394,3 4 1,-3-3-416,-2 3 1,-2-1-3,-3 7 0,1 5-206,-8 0 1,6 2-303,-5-2 1,1-2 93,-1 8 1,-3-8-174,9 2 1,-7-4-875,6-2 723,-7 1 0,11-7-488,-4 1 166,4-8 705,2 3-96,0-7 0,0-2 116,0-3-249,8-5 1,2-7-9,7-1 0,-6 3 29,1 4 0,-1-5-278,7 5 1,-1-3-288,0 3 0,6-5 232,0 5 1,6-5-161,-6-1 1,6 6 145,-6-1 0,0 6 155,-6-5 1,1 7 185,-1-2 0,-5 4 251,-1 2 0,-5 0 1517,5 0-948,-7 0 224,12 0 1,-14 8-203,3 3 0,3 5-50,-2 1 1,0 0-310,-6 1 0,0 5-56,0 0 1,0 6-183,0-6 0,-6 6-106,0-6 1,0 0-982,6-6 1,0 0 631,0 1 0,0-1-3906,0 0 2167,0-7 1987,8-3 0,9-7 0,10 0 0</inkml:trace>
</inkml:ink>
</file>

<file path=ppt/ink/ink3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6:04.5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11649,'17'0'3511,"2"0"-3341,4 0 0,-3 0-95,3 0 1,-2 0-154,2 0 1,-2 0-344,8 0 0,-8 0-1634,2 0 1117,-4 0 1,-2 0 937,1 0 0,-9 8 0,-1 1 0</inkml:trace>
</inkml:ink>
</file>

<file path=ppt/ink/ink3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6:05.1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416 18 8205,'-8'-10'1189,"6"3"-880,-6 7 0,10 0 256,4 0 533,-4 0-1108,6 0 84,-8 0 1,0 2-95,0 3 1,0-1 143,0 8 0,-8-1 2,-4 7 0,-3 1 61,-2 4 1,-1-4-11,1 4 0,-6 4-7,0 2 1,-8 4 135,2 1 1,3 1 198,-3-1 1,6 1-85,-6 0 1,8 1-245,-2 4 1,3-3 63,3 3 0,8-3-245,3-3 1,-2 1-118,2 0 1,1-1-129,5 1 0,7-7 78,5 1 1,-3-8-133,3 3 1,-3-5 57,3-2 0,3 0 8,-3 1 1,3-7-43,3 1 1,7-8 70,3 1 0,-1-3-49,2-2 1,6-2 58,5-3 0,2 1-143,-1-8 1,-5 1 263,5-7 1,-5 1 141,-1 0 0,-8-1 57,-4 1 1,-10 6-96,-1-1 1,-9 6 2403,3-5-1770,-4-1 0,-4 1 733,-4-1 1,-3 6-496,-9-5 0,-6 7-128,-5-2 1,-4 4-481,-2 2 0,-1 0-330,-4 0 1,-3 0-516,-3 0 0,2 6 437,4 0 0,9 7-4194,-4-1 4311,5-4 0,-13 15 0,-1-4 0</inkml:trace>
</inkml:ink>
</file>

<file path=ppt/ink/ink3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6:06.3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277 104 7863,'-18'0'525,"1"-7"0,6 5-390,-1-4 0,6 4-243,-5 2 532,7 0-17,-11 0-232,13-8 143,-14 6-15,14-5 46,-5 7-99,7 0-20,0 7 0,0 3 181,0 7 1,0 1 102,0-1-319,0 0-39,0 1 1,0-1 251,0 0-308,0 0 0,2 1-186,3-1 1,-1-2 36,8-3 1,-1-2-278,7-5 1,5-3 138,0 4-559,0-4 495,2-2 0,0-2-43,4-4 1,-3-3 15,-3-9 0,-3 1 297,3 0 0,-4-2-52,-2-5 0,-1 5 192,-5-4 0,3-2-29,-9 2 861,1 0-662,-6 6 0,-2 1-56,-4 5 1,-5-3 45,-12 9 1,-6-7-580,-11 6 1,-6 1 204,-12 5 1,-5 7 54,-12 5 0,-12 11 0,-9 4 0</inkml:trace>
</inkml:ink>
</file>

<file path=ppt/ink/ink3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6:25.5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8092,'0'-9'1883,"0"1"1,8 8-990,4 0-272,-5 0 1,9 0 293,-5 0 0,5 2-406,1 4 0,-6-5 56,1 5 0,-1 2-304,7-2 1,-1 5-79,0-5 0,1 2-224,-1-3 0,-6-3 193,1 4-201,-1 4-368,7-8-164,-1 5 0,-7-5-223,-5 4-630,5-4 63,-8 6 476,6-8 0,-10 5-231,-4 1 1,2 8 514,-7-3 0,-1 6-544,-5 6 1154,-1-3 0,-7 12 0,-1-5 0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50:06.7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190 1 7979,'-17'17'-287,"5"-6"-35,1 1 0,1 5 630,-1 6 1,1 2 725,4-2 0,3 6-297,-9 12 0,6-5-273,-5 4 0,5 5-354,-6 1 1,7 2 61,-7-2 0,8-2-621,-1-4 0,-3-3 125,2 3 0,0-3-83,6-3 0,-2-7-96,-3-4 1,3-3-1520,-4-3 1502,4-8 0,4-3 520,4-12 0,11-11 0,10-10 0</inkml:trace>
</inkml:ink>
</file>

<file path=ppt/ink/ink3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6:26.3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70 277 8092,'-18'0'0,"7"0"977,-1 0 0,6 0 191,-5 0-640,7 0-377,-4 0 1,8-8-112,0-3 0,10-5-411,7-1 0,6-2 301,6-4 0,4 4-192,-4-5 246,3 5 27,3 2 0,-6 2-303,-1 3-151,-6 4 121,3 1 134,-8 5 379,0-6 152,0 16 1,-7 3-81,-4 12 1,-6-2 86,-6 8 1,-4 0 204,-7 6 0,6 1-155,-1 5 0,3-5-108,-3 4 1,2-3-156,5-2 0,3-3-248,-4-3 0,4 2 98,2-8 1,0-6-167,0-5 0,2-3 54,4 3 0,-2-3-40,7-3 0,-5-4-374,5 4 228,1-4 108,5-2 0,0-8-25,1-3 105,7-13-24,-6-2 1,14-11-175,-5-3 1,-1 1 97,2-7 0,2 8-194,9-3 0,-3-1 156,3 2 0,-3-1 24,-3 7 0,-5 1-40,0 4 31,0 4 68,-2 0 0,-2 12 278,-8-4-75,0 11 84,0-2 0,-5 8 345,0 0-231,-9 0 0,11 2 157,-8 4 0,-1 3-72,-5 9 0,0-1-48,0 0 1,0 8 249,0 4-313,0 4-73,-7 1 1,3 1 46,-8 0 1,7-1 85,-7 1 0,8-6 87,-2-1 1,-1-1-152,1 2 1,0-4 244,6-8-357,0 1 1,2-3-156,4-3 0,5 1-162,12-7 0,-1 0 141,6-6 0,1-2-282,6-4 1,-1-4 28,1-7 1,-6-6-72,0 0 1,-8 0 86,2 6 1,-4-3 56,-2-3 1,-7 4 412,-4-4-104,-4 4-86,-2 1 1,0 7 855,0-1-396,0 1-60,-8 1 0,-2 1 250,-7 3 0,0 4-129,-1-4 0,-1 4 899,-4 2-857,4 0 1,-6 0 579,8 0-695,7 0 1,0 0 617,5 0-1105,3 0 1,-4-2 128,12-3 0,3 1-608,9-8 441,-1 8 59,0-11 1,2 7-92,5-3 1,-5-3-67,4 9 1,-2-9-181,2 3 0,-2 3 45,8 2 1,-8-2-79,2 3 0,2-1-976,-2 6 716,0 0 342,2 0 1,-6 0-806,4 0 0,-3 2 371,-3 4 1,0-3 791,1 9 0,-1 0 0,0 5 0</inkml:trace>
</inkml:ink>
</file>

<file path=ppt/ink/ink3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6:26.5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0 7997,'-10'0'6859,"3"0"-5618,7 0-1445,0 0-622,0 8 0,0 2 826,0 7 0,7 0 0,3 0 0</inkml:trace>
</inkml:ink>
</file>

<file path=ppt/ink/ink3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6:26.6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7995,'9'17'9830,"-1"-7"-9822,-8 5-252,0-13 237,-8 6 1,6-10 1175,-3-4-506,3 4-228,2-5-435,0-1 0,7-2 0,3-7 0</inkml:trace>
</inkml:ink>
</file>

<file path=ppt/ink/ink3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6:32.0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36 156 7980,'0'-11'528,"0"-1"111,0 8-388,0-11 1,1 13 580,5-4-139,-4-3 366,6 7-568,-8-6 0,2 8 172,4 0 91,-5 0-423,7 0 1,-6 0-79,4 0 0,-2 0-72,7 0 1,-5 0 67,6 0-187,-1-8 1,6 5-222,1-9 1,-1 8-314,0-2 1,2-1 265,4 1 0,-9-5-124,3 5 1,-3-2 102,3 2 0,-6 4-233,1-3 250,-8 3 59,11 2 42,-13 0 188,6 0 1,-8 7 148,0 5 0,0 3-75,0 3 1,-2 1-23,-4 4 1,2 2 30,-7 4 1,5 3 67,-6-3 1,1 4-200,-6 1 1,-1 7 37,1-1 0,6 2-134,-1-1 1,1-5-197,-7 5 1,1 1-375,0-2 1,5 1 314,1-7 1,-1 1-146,-5-1 0,5 1-15,1-1 1,5-5-17,-6 0 1,9-8 125,-3 2 1,-2 2 65,2-2 1,1 0 31,5-5 0,-6-7-488,0 1 173,0-8 138,6 3 449,-7-7 0,5-7 0,-6-3 0</inkml:trace>
</inkml:ink>
</file>

<file path=ppt/ink/ink3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6:32.3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35 7980,'-12'-5'455,"1"-1"792,7 0-295,-4 6-374,8-8 12,0 6-311,8-5 0,2 12-15,7 1 1,0 2-105,1-2 0,-1-2-118,0 7 1,-1-5-207,-5 5 0,4-5-439,-3 6 0,1-7-643,-1 7 597,3-8-1369,-5 3 1334,7-7 0,-1-1 684,-5-5 0,4-4 0,-3-7 0,-4-8 0,15 6 0,-4-6 0</inkml:trace>
</inkml:ink>
</file>

<file path=ppt/ink/ink3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6:32.4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7980,'19'0'-699,"4"0"349,-3 0 219,12 0 0,-12 0 804,3 0 1,2 2-152,-2 4 0,0 1-75,-6 5 1,0 1-66,1-7 1,-7 7 55,1-1 1,-3-2-183,3 1 0,-3-5-15,-3 5 1,-4-5-529,4 6 0,-4-7 224,-2 7-1825,7-8 1888,-5 3 0,14 1 0,-7 2 0</inkml:trace>
</inkml:ink>
</file>

<file path=ppt/ink/ink3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6:33.1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18 7952,'0'-10'721,"0"2"-15,0 8 691,0 0-1161,0 8 0,0 2-255,0 7 0,0 8 6,0 4 0,0-2 16,0 1 0,-6 1 62,0 6 1,1-3-232,5-3 1,-6 2 69,0-8 0,0 6-76,6-6 1,0 0-139,0-6 168,0 1 139,0-1 0,2-2-19,4-3 0,-4-5 47,13 1 1,-7-4 110,3 8 0,5-9 73,-5 3 51,5 4 1,1-3 44,0 5 1,1 1-85,-1-7 1,0 6 34,0-7 0,7 7-56,-1-6 1,-6 1-27,-6-1 0,1-4-59,5 4 0,-5 2-179,-1-3 0,-5 1-105,6-6-623,-9 0-377,5 0 469,-8 0-707,0 0 855,0-8 0,-6-1 5,1-8 0,-9-7 148,3 1 0,-5-7 399,-1 1 0,0-4 0,-1-1 0</inkml:trace>
</inkml:ink>
</file>

<file path=ppt/ink/ink3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6:33.4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467 191 7952,'0'-18'-457,"0"1"1234,0 7-212,0 3 204,0 7 96,8 0-356,-6 0-287,13 7-7,-13 3 1,6 7-54,-8 1 1,0 1-91,0 4 1,0-2-100,0 8 1,-8 0-346,-3 5 0,-5-1 29,-1-4 1,0 1-456,0-7 0,-3 6 177,-3-6 1,4-2 137,-4-9 1,-2 1 224,2-7 0,0 0 130,6-6 1,-6 0 113,0 0 0,-2 0-71,2 0 1,3-8 98,-3-3 0,4-5 158,2-1 0,-1 2-90,1 3 1,6-3 378,-1 3-316,8-3 1,-3 3 902,7 1-649,0 7 0,0-6 57,0 5 0,1 3-157,5-4 0,10-2-87,7 3 0,7-9-51,-1 3 1,6-5-199,5-1 0,4-2-147,8-4 0,2 1 110,4-6 0,-4-1-620,3-6 0,-3 1 81,-2-1 422,0 0 1,0 1 0,-1-1 0</inkml:trace>
</inkml:ink>
</file>

<file path=ppt/ink/ink3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6:33.6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8265,'10'0'2059,"-1"0"-1700,-3 0 537,-4 0 1,13 0-431,-3 0 0,3 0-439,2 0 1,-5 0-98,0 0 1,-1 0-264,6 0 1,1 0-627,-1 0 588,0 0-629,0 0 1,-1 2 334,-5 4 1,-3 4-113,-8 7 1,0 6 776,0 0 0,-15 8 0,-5-4 0</inkml:trace>
</inkml:ink>
</file>

<file path=ppt/ink/ink3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6:34.0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70 7952,'-10'7'0,"2"-3"-214,8 8-10,0-8 531,0 3 163,8-7 1,2 0-114,7 0 1,0 0 310,1 0-523,-1 0 0,0-7 0,2-3-104,4 0 0,-1-5-217,6 3 0,-6 3-190,1-3-134,3 8 1,-6-9-146,3 7-208,-4 0 82,-9 6 392,-3 8 0,-9 2 379,-3 7 0,1-2 0,-8-3 0,8 3 30,-1-3 0,-3-3 126,2 3 0,0 0 260,6 5 1,2-2-108,4-3 0,-2 7 32,7-8 0,-5 11 119,6-5 1,-7 0-100,7 6 0,-8-4-131,2-1 1,1-1 3,-1 0 0,0 1-245,-6-1 1,0 0-141,0 1 1,0-1-142,0 0 0,-8 6 84,-3 0 1,-5 6-84,-1-6 1,0 0 4,-1-6 1,1-5-208,0 0 1,-1-9 123,1 3 0,6-4 22,-1-2 0,3-8 347,-3-3 0,-1-10 0,7-2 0,0-2 0,6 2 0,0-4 0,0-8 0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50:07.1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52 7938,'28'-11'0,"1"-1"0,-8 3 33,2-3 0,-3 4 165,-3 8 1,0 0 474,0 0-205,1 0 361,-1 0-127,0 0-171,-7 8-221,5 2 27,-13 7-196,6 0 0,-8-5-149,0-1 1,2-7-97,4 2 0,-4-2 117,3 2-39,-3-4 0,4 7 89,0-3 195,0-4-170,1 13 1,1-5 116,3 7 1,-1 0-118,-4 1 0,-4 1-6,3 4 0,3 0 125,-2 12 0,0 1-84,-6 10 0,0 10 109,0-4 1,-2 17-117,-4 0 1,-2 2-189,-3-7 0,-5 1-50,5-7 1,3 3-156,2-9 0,-1 2-14,1-14 1,-6 0-180,7-5 1,-3-6 1,2 0 1,4-8 112,-3 2 0,1-12-232,-2-5 28,4-4 287,-6-2 1,3-13-44,-1-5 0,-2-10-176,2-1 1,-1-4 105,-5-2 0,-3-7 2,3-4 1,-5-2 382,-6 2 0,4 4 0,-22-8 0,5-4 0</inkml:trace>
</inkml:ink>
</file>

<file path=ppt/ink/ink3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6:34.2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174 52 7952,'11'-15'292,"1"3"605,-8-3-74,3 13 203,-7-6-98,0 8-265,0 0 1,-2 8-361,-3 4 0,-5 5-314,-7 6 0,-6-2-413,0 8 1,-2-6 331,2 6 1,5-2-1263,1 1 0,2-3 1354,9-7 0,-8-1 0,5 0 0</inkml:trace>
</inkml:ink>
</file>

<file path=ppt/ink/ink3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6:34.5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7941,'12'0'235,"-1"0"404,1 0 1,5 0-236,0 0 1,-5 0 99,-1 0 1,-5 0-677,6 0-14,-8 8-132,11-7 1,-11 15-479,7-5 0,-7 5-738,2 1 1534,-4 8 0,-18 10 0,-3 9 0</inkml:trace>
</inkml:ink>
</file>

<file path=ppt/ink/ink3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6:34.8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69 7361,'8'-9'1622,"-6"1"-1498,13 0-232,-5 6 0,2-5 99,-1 7 27,-7 0 90,11 7 1,-13 3 148,4 7 1,-4 1-92,-2-1 1,6 6 144,-1 0 1,1 2-89,-6-2 0,0-4 148,0 4 1,0-4-172,0-1 0,0-7 169,0 1-190,0-1-207,0-1-381,0 5 275,0-13 15,0 6 0,0-16 98,0-3 1,6 1-117,0-1 1,5-1-48,-5-5 0,2-1 87,-3 1 1,-3 0-473,4 0 1,2 5 1,-2 1 0,1-1-221,-1-5 1,-2-1 353,7 1 0,-1-8 434,2-4 0,3-3 0,-6-3 0</inkml:trace>
</inkml:ink>
</file>

<file path=ppt/ink/ink3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6:35.6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7941,'9'0'-14,"1"0"332,-4 0 397,-5 0-467,7 0 0,-6 0 611,4 0-53,-4 0 34,5 0-317,-7 0 162,0 0-395,0 7 1,0-3-28,0 8 0,0-7-75,0 7 1,0-6 307,0 5-450,0 1-108,0 5-110,0 0-122,0 1-352,8-1 272,-6-7-18,13 5-739,-13-13 769,14 13 1,-12-13-603,7 4 0,-7-2-570,2 2 734,3-5 1,-7 15 799,4-5 0,-4 5 0,-2 1 0,-8 0 0,-3 1 0,1 5 0,-1 0 0,7 0-267,-2-6 0,-2 0 267,2 1 0,1-7 877,5 1-162,0-1-330,0 7 1,5-7-178,1 1 1,8-9-26,-3 3 1,5-4-105,1-2 1,-6 0-252,1 0 0,-1 2 28,7 4 0,-1-4 57,0 4 1,-5-3 309,-1 3 1,-7-2-30,2 8 0,2-1 148,-3 6 0,1 1-136,-6-1 1,0 8 97,0 4 1,0-2-42,0 1 1,0 1 0,0 6 0,-6-2-372,1-5 0,-7 5 124,6-4 1,-7 2-432,1-3 1,3-1 149,-3-4 0,1-3-22,-7 3 1,1-10 78,0-1 1,0-9 56,-1 3 0,1-4 156,0-2 1,5-2 325,1-4 0,1-3 251,-1-8 0,3-1-239,8 1 1,-6 0 131,0-1 1,1 1 78,5 0-342,7 7 1,3-3-153,7 7 0,0 0-347,1 6 0,-1 0 46,0 0 1,1 2-343,-1 4 1,0-4-181,0 4 0,1 3 311,-1 3 0,0-3-1182,1 3 1634,-1-1 0,0 7 0,1-1 0</inkml:trace>
</inkml:ink>
</file>

<file path=ppt/ink/ink3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6:36.1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433 70 7932,'-7'-17'732,"-3"-1"1,-2 7-313,1-1 1,5 8 235,-5-1-375,7 3 0,-12 2-11,5 0-244,-4 0 0,-3 0-7,1 0 1,0 7-175,-1 5 0,1 3-13,0 3 0,-2-1 113,-4 0 0,3 8-18,-3 4 0,-2 4 180,2 1 1,0 7 111,6-1 1,0 6-6,-1-6 0,9 6 209,3-5 0,4-1-265,2-5 0,0-1-208,0 1 0,8-8-375,3-4 0,5-4 233,1-2 0,6-7-105,0-4 1,8-4-101,-2-2 0,1-2-181,-1-4 1,4-6 111,-4-11 0,3 2-155,3-8 1,-8 8 355,-4-2 0,-10-2 241,-1 2 1,-8 6 53,1 5-202,-3 9 2066,-2-13-1175,0 14 0,0 2 108,0 12 1,0 3-391,0 2 1,0 3 11,0 3 0,0-4-411,0 4 0,6 2-214,0-2 1,0 0-230,-6-6 0,2 6 260,3 0 0,-3 1-1225,4-7 1,-4-6 77,-2 1 1292,0-1 0,-8-1 0,-1-2 0</inkml:trace>
</inkml:ink>
</file>

<file path=ppt/ink/ink3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6:36.2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17 104 7932,'-7'-17'1320,"5"7"243,-6-5 0,10 13-882,4-4 1,3 2-74,9-2 0,7 5-458,3-5 1,5 4 69,2 2 0,7 0-1406,4 0 1,-2-2 328,2-4 857,-7 4 0,3-13 0,-7 5 0</inkml:trace>
</inkml:ink>
</file>

<file path=ppt/ink/ink3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6:37.4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294 0 11115,'0'18'133,"0"-1"0,0 0-68,0 1 1,6-1-201,0 0 1,-1 6-73,-5 0 1,6 0-865,0-5 454,0-1 0,-6-6-138,0 1 616,7-8 85,-5 4 1,6-16 210,-8-4 1,6-3-200,-1-2 1,3-6 109,-2 0 1,-2-1 108,7 7 7,-7 0 0,10 5 271,-9 1-340,9 7 1,-10-4 123,7 8 0,-7 8-52,2 4 0,-4-1 82,-2 6 0,0-3-189,0 9 1,0-2-2,0 2 0,-2-2-94,-4 8 0,2-6-239,-7 6 0,-1-6-294,-5 6 0,1-8 248,5 2 0,-5-4-149,5-2 1,-4 1 141,-3-1 0,7-2 56,-1-3 0,8-2-89,-1-5 534,3-3-212,2 6 249,0-8 934,0 0-788,7 0 1,-3 0 114,8 0 27,-8 0-401,3 0 0,-5 0-108,4 0 51,-4 0-291,6 0 1,-3 2-375,1 4 455,0 3 1,-6 9 184,0-1 1,0 6-54,0 0 1,-2 6 98,-4-6 1,-3 8 21,-9-3 1,1 3 240,0-2 1,-1 2-73,1-8 1,2 0 11,3-6 0,-1 0-59,7 1 1,-2-9 121,3-3-260,3 4-111,-6-8 1,10 5-233,4-7 1,-3-6 92,9 1 1,5-11-16,6-1 0,6 0 40,-6-6 1,6 5-51,-6 7 1,0-3 453,-6 9 1,1-3 17,-1 2-86,-7 4 0,3-3 167,-7 10 1,0-1 231,-6 8 0,0-1-151,0 6 0,0 7 38,0-1 1,0 0-173,0-6 1,-6 6-202,0 0 1,0 0-630,6-6 477,0 1-236,0-1 0,6-5-393,0-1 58,7-7 1,-3 4 219,7-8 1,1-6-98,-1 0 1,0-7 155,0 1 0,-5 2 126,-1-1 0,-7 5 102,2-5 1,-4 5-255,-2-6 495,0 9 1,-13-5-113,-5 8 0,-11 0-108,1 0 0,-11 2 50,-1 4 0,-6-3 15,5 9 1,-5-1 155,6 7 1,1-3 291,11-3 1,-3 3-122,8-3 1,-6 3-102,6 2 0,2-5 68,9-1 0,-1-5-50,7 6 0,-5-7 82,5 7-44,0-8-325,6 11 197,0-5 0,2 5 53,4-3 54,3 3 1,14-5-90,0 7 1,2-2 295,-2-3 1,4 3-137,8-3 1,0-3-69,-1 3 0,3-6-4,3 5 1,-2-7-8,9 2 0,-9-4-2217,2-2 1,4 0 989,3 0 0,4 0 108,7 0 1,6-2-59,10-4 684,5-4 0,-29-4 0,2-4 0,1-1 0,0 1 1</inkml:trace>
</inkml:ink>
</file>

<file path=ppt/ink/ink3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6:38.2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52 7880,'17'2'1649,"0"4"0,6-4-999,0 3 0,8-3-356,-2-2 1,4 0-251,1 0 1,1 0-111,-1 0 1,-3-2-424,4-3 0,-12 1-604,6-8 1,-8 6 564,-4-5 0,-6 7-209,1-2 0,-8 2 304,2-1 0,-12 3 256,-6-4 0,-3 4 76,-2 2 0,-3 0 97,-3 0 1,4 0 734,-4 0 0,4 0-85,2 0 162,-1 0 1,7 2-325,-1 4 1,8 3-156,-1 9 1,-3-1-154,2 0 0,0 6-179,6 0 0,0 6 109,0-6 1,0 6-73,0-6 1,2 2-178,4-2 0,-2-6-212,7 1 0,-5-1-215,6-5 0,-1-5-108,7-1 304,-1-4 1,0-2-186,0 0 266,1 0 169,-1-8 0,-7 4 173,-5-7 552,-3 7-230,-2-4 1,0 16 417,0 4 1,0 5-345,0 6 1,0 6 112,0 11 0,0-3-184,0 3 1,0-4-162,0-1 0,0 0-178,0-1 0,0-5-210,0 0 0,0-6-591,0 6 1,0-8 407,0 2 0,0-10-311,0-1 1,-5-6 222,-1 5 1,-8-7 434,3 2 0,1-4-52,-1-2 0,-1-8 161,-5-3 0,0-7 301,-1-5 1,7 4 714,-1-4 0,8-2-336,-1 2 1,3 0 235,2 6 0,2-1-399,3 1 1,-1 5-251,8 1 0,1 5-273,10-5 1,-2 5-95,8-6 0,-2 8-288,2-1 0,2 3-78,-8 2 0,6-6-495,-6 0 0,5 0-666,-4 6 1,-3 2-141,-10 4-373,5-4 977,-15 6 461,7-1 604,-16-5 0,-17 6 0,-11-8 0</inkml:trace>
</inkml:ink>
</file>

<file path=ppt/ink/ink3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6:38.4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535 0 7880,'-42'0'0,"-4"2"491,-4 4 0,0-2-94,4 7 0,1-1-37,5 1 1,9 3 184,-3-9 0,11 9 244,0-3 1,3-1-319,3 2 1,0-1-34,0 6 0,7 1-257,4-1 0,2 6 34,-1 0 0,3 6 177,-4-6 1,12 8-128,5-2 0,5-3-77,1 3 0,8-6-43,4 6 1,5-8-172,7 2 1,5-5-160,11-7 0,5 3-451,7-9 0,0 1-945,0-6 1,2 0 554,4 0 1,6-2-257,11-4 0,6-5 1282,-43 0 0,0-1 0,-1 2 0,1-1 0,3-3 0,2-1 0,2-2 0,0-1 0,5-3 0</inkml:trace>
</inkml:ink>
</file>

<file path=ppt/ink/ink3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6:39.3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173 104 7806,'0'-17'1950,"0"0"-1237,0 7 0,2-4-496,4 9 0,4-7-92,7 6 0,0-5-41,1 5 1,5 0-11,0 6 1,0 0-251,-6 0 1,0 8 86,1 4 0,-1 5-177,0 6 1,-7 6 100,-4 11 1,-5 4 94,-1 8 1,-1 0 45,-5 0 1,-4 6 63,-7-1 0,-2 1 118,-4-6 1,3-2-232,-3-4 1,4-2-62,2-4 0,7-9 59,4 4 1,-1-12-363,1 0 47,0-4 240,6-9 34,0-3-12,8-7 0,-4-2 373,7-3 1,-5-3-111,6-4 0,-7-3 22,7 4 0,-3-11-234,3-1 1,3 0-149,-3 6 1,3-6-15,3 0 0,-1-6 90,0 6 1,0 0-65,1 6 1,-1-1 93,0 1 1,1 2 258,-1 3-35,0 4 1,0 3 253,1-1 0,-7 2-36,1 10 0,-8-2 179,1 7 1,3 1-219,-2 5 0,0 6 18,-6 0 1,0 6-373,0-6 0,-8 2 90,-4-2 1,3-4-462,-3 4 0,1-5 66,-7-7 1,1 3-116,0-9 0,5 1 214,1-6 0,5 0 105,-5 0 1,7-8 413,-2-3 1,-2-6-171,3-6 0,-1 1 424,6-6 0,2 6-71,3-1 1,-1 4 146,8 2 1,-6 7-197,5 5 1,-5-3 79,5 2 0,-5 0-153,6 6 1,-8 2-96,1 4 0,3 4-252,-2 7 1,-1 0 125,-5 0 0,0 7-631,0-1 0,0 2 319,0-2 0,0-4-852,0 4 1,-5-4 203,-1-2 1,-6-5-63,7-1 0,-9-5 495,3 6 1,-5-8 98,-1 1 1,0-3 313,-1-2 0,-7 0 31,-3 0 0,1-2 363,-2-3 1,2-3 47,-2-4 1,-3 5 450,3 7 1,4-6-350,2 0 0,-2 0 221,2 6 0,0 2-126,5 4 0,7-2-58,-1 7 1,6-5-239,-5 6 0,7-1-79,-2 7 1,4-1-23,2 0 1,2 0 28,4 1 0,-2 5 91,7 0 0,7 0-186,5-6 0,8 1 0,-3-1 0,13 0-106,5 0 1,-2-5-310,2-1 1,0-7-788,6 2 0,2 2 553,4-2 0,5-1-660,12-5 1,-2-7-42,8-5 0,-1-3 1205,7-3 0,-3 5 0,1-4 0,-2-8 0,-1-6 0,-1-4 0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50:07.5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 87 7884,'-18'0'-878,"9"0"1056,1 0 445,8 0 1347,0 0-1446,8 0 221,-6 0-530,5 7 0,-7 3 193,0 7 0,0-5-50,0-1 0,0 1-365,0 5-186,0 0 1,0 1-221,0-1 1,0-6-277,0 1-745,0-8 919,0 11 1,8-13 137,3 4 0,11-12-37,1-5 0,7-5 155,-1-1 1,-2 5 263,2 1 0,-2 7 170,2-2 1,-4 4 225,-8 2 1,-2 8-65,-3 3 1,1 5 309,-7 1 1,0 0-118,-6 1 0,0-1-178,0 0 0,-6-5 60,0-1 0,-5-5-68,5 6 0,-2-8-147,3 1 0,1-3-121,-8-2 0,8-2-153,-1-3 0,3-5-135,2-7 1,0-3-325,0-3 1,0-2 25,0-3 0,5-5 223,1 4 0,2 2-541,-2-2 1,-3 8-38,9-2 865,-8-4 0,19 8 0,-4-6 0</inkml:trace>
</inkml:ink>
</file>

<file path=ppt/ink/ink3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6:39.6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1 7774,'-17'0'0,"5"2"0,0 3 0,9 5 2142,-3 7-1492,4 1 0,2 7-236,0 3 0,0 5 293,0 2-509,0-1-366,0 1 0,0-1 135,0 1 0,0 0 61,0-1 1,0 1-685,0-1 0,0-1-935,0-4 0,0-4 1591,0-8 0,8 0 0,1 1 0</inkml:trace>
</inkml:ink>
</file>

<file path=ppt/ink/ink3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6:40.3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1 277 7774,'27'-27'0,"5"-6"-47,-3 5 0,-2 3-16,2 1 1,0-1 250,5 2 0,-5 0 161,0 6 0,-2 6-167,2-1 0,3 6-13,-3-5 0,-2 7-31,2-2 1,-6 4 62,6 2 0,-8 0-81,2 0 0,-4 0 6,-2 0 1,-5 0-231,-1 0 130,1 0 0,3 2-107,-3 4 1,1-2 86,-7 7-70,8 1 1,-7 5 46,5 0 1,-3-5 37,-3-1 0,-2-1 3,7 2 0,-7 3 50,2-4 1,2-1 255,-2 2-273,-1-1 1,-3 5 93,4-5-64,-4 4-43,6-5 0,-8 7-32,0 1 1,0-7 108,0 1-182,0-1 0,0 6 56,0 1 0,0-7 17,0 1 1,2-1-2,3 7 1,-3-7 4,4 1 0,-4-1 28,-2 7 1,0-1 2,0 0 1,0 0 23,0 1 0,0-1-36,0 0 0,0 6 50,0 0 0,0 8 7,0-2 1,0-2 95,0 2 1,0 1-94,0 11 0,0-5 91,0 5 0,0-5-109,0-1 1,6 5 5,-1 0 1,7 1-69,-6-7 0,7 7 80,-1-1 1,3-1-180,2-11 0,1 11-9,-1-5 1,0-1 58,1-4 1,-7-2 58,1 2 270,-9 3-172,5-13 1,-8 8-70,0-4 0,6-9 16,0 3 702,-1-3-243,-5 3-558,-7 0 0,3-7-66,-8-4 1,7-5-182,-7-1 1,1-5-156,-7-1 0,-5-8-394,0 3 0,-8-4 346,3-3 0,-13 1-165,-5 0 0,-4-6-249,-2 0 1,-7-6 892,-5 6 0,-11-8 0,-3 4 0</inkml:trace>
</inkml:ink>
</file>

<file path=ppt/ink/ink3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6:41.3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18 7774,'10'-7'207,"-1"5"166,-3-4 0,-2 4 91,8 2 0,-9 2 240,3 4-369,-4-4 1,-2 7-228,0-3 0,0-2-176,0 7 1,0-5 110,0 6 1,0-7-208,0 7-301,0-1-649,0-1 531,0 5 0,6-15 216,0 0 1,7-2 191,-1-9 1,9 1 34,2-1 1,0-3 149,-6 9 1,-5-3 133,-1 2 0,-5 4 412,6-4 1,-7 6 256,7 6-169,-8 4 0,3 13-145,-7 0 1,0 2-126,0-2 1,-7-2-345,-5 8 0,-3-6-78,-2 6 0,-1-6-33,1 6 0,-6-8-148,0 2 1,0-4-416,5-2 1,1-1 260,0-5 0,5-1-133,1-4 0,5-4 444,-5 3 1,7-5-138,-2-5 0,4-5 264,2-7 1,0 5 24,0 1 0,8-1 27,3-5 0,3 5 32,-3 1 0,5 7 99,-5-2 1,4-2-42,3 3 0,-7-1 29,1 6 1,-3 2-30,3 4 0,-2-3-99,-5 9 0,-3 0-32,4 5 1,-4 0-11,-2 0 0,-2 3-135,-4 3 1,-3-4-28,-9 4 1,3-4-289,3-2 0,-3 1 81,4-1 1,1-5-218,-2-1 0,7-7 290,-7 2-117,8-4 496,-3-2 329,7 0 554,0 0-583,7 0-175,3 0 1,7-2-151,0-4 1,1 4-561,-1-4-174,0 4 478,1 2 0,-3 2-30,-3 4 0,-5-2 54,-7 7 0,-2 1 218,-3 5 1,-5 0-20,-7 1 0,1-1 723,5 0-92,-5 1 388,7-1-455,-1 0-166,2-7-310,8-2 4,0-8 1,8 0-31,4 0 0,3 0-114,2 0 0,6 0 63,0 0 1,1 0-187,-7 0 1,0 0 575,0 0-329,-7 0 1,-2 1 324,-8 5 0,-2 4-136,-4 7 1,-4 0 686,-7 1 1,0 5-256,0 0 1,5 0 22,0-6 0,3 0-490,-3 1 0,3-1-128,3 0-421,4 1-302,-6-1 1,16-2-169,4-3 1,5 1 381,6-7 1,4 0-1762,7-6 1,9-2 474,3-4 0,4-3 1616,2-9 0,7 1 0,3 0 0</inkml:trace>
</inkml:ink>
</file>

<file path=ppt/ink/ink3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6:41.6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138 0 13012,'10'18'-1020,"-2"-7"1502,-8 1 1,0-6 1433,0 5 1,-12 3-1917,-11 9 0,-27 11 0,-21 10 0</inkml:trace>
</inkml:ink>
</file>

<file path=ppt/ink/ink3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7:33.7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156 122 8333,'10'-2'-52,"-4"-4"91,-4 4 0,-2-7 71,0 3 0,2 2 120,3-7 0,-3 5 224,4-6-248,-4 8 250,6-11-322,-6 13 166,5-13 1,-5 13-27,4-4 1,-4 2 148,4-2 322,-4 5-370,-2-7 1,-2 8 242,-4 0-128,4 0 44,-6 0-377,1 0-40,-3 0 1,-2 0-221,1 0 222,7 0-134,-11 0 0,5 0-55,-7 0 0,5 2 78,1 4 1,5-3 55,-6 9 1,3-6-15,-3 5 0,-1 1 216,7 5 0,-5 0-54,5 1 1,-2 1 59,2 4 0,4-4-127,-3 4 1,3-9 33,2-3 0,0 1-158,0 5 1,2-5 284,3-1-284,5-7 1,9 9 103,4-7 0,-3 0-174,3-6 1,-2 0 37,2 0 1,-2-2-71,8-4 1,-8 2-42,2-7 1,-4 1-222,-2-1 0,1-5-138,-1 5 0,-5-5 182,-1-1 0,-7 0-148,2 0 0,-4 5-242,-2 0-105,0 1-157,0-6 313,-8 7 0,4 2-68,-7 8 0,1 2 705,-2 4 0,-3 4 0,5 7 0</inkml:trace>
</inkml:ink>
</file>

<file path=ppt/ink/ink3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7:34.6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0 364 8206,'0'-10'-655,"0"3"1,2 1 1043,4 0 1,4 0-76,7 6 1,0-6-97,0 1 0,3-1-148,3 6 0,4 0 18,7 0 1,-5 0-145,0 0 0,0 0 8,5 0 1,3 0 43,3 0 0,-3 0 6,3 0 1,4 0-44,2 0 0,4-6-23,2 0 1,2-1 70,4 1 0,-3 2-20,9-7 1,5 1 14,6-2 1,7-3-37,-1 4 1,0 1 78,5-2 0,-3 3-36,9-3 1,-9-1-56,-3 7 0,-8-2-154,-3 3 0,-2 3-16,-9-4 1,-1 4 113,-5 2 0,-6 0 53,0 0 0,-7 0-33,1 0 0,-3 0-92,-3 0 1,1 0 28,-1 0 0,-5-6-109,0 0 1,-8 1 226,2 5 1,-4 0-298,-1 0 324,-1 0 0,0 0 0,-5 0 0,-1 0 75,-7 0 39,4 0 87,-8 0 1089,0 0-917,-8 0 0,4-6-39,-7 0 0,5 0 107,-5 6-368,-1 0 0,-5 2 119,-1 4 1,7-2-141,-1 7 57,9 1 1,-5 5 44,8 1 0,0-1 75,0 0 0,2-5 115,4-1 0,5-1-18,12 1 0,-2 3-71,8-8 0,0-1-37,6-5 0,-1 0 24,1 0 0,-8-2-208,-4-3 0,2 1 1,-2-8 0,0 1-159,-6-7 112,0 1 0,-7-6-193,-4 0 0,-4 0 71,-2 6 1,-2-1 145,-4 1 1,-4-4-270,-7 4 1,-6-4-315,0 9 0,-8 4-399,2 3 0,-11 3 970,-6 2 0,-4 15 0,-2 4 0</inkml:trace>
</inkml:ink>
</file>

<file path=ppt/ink/ink3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7:35.5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796 18 7129,'0'-10'1373,"0"2"-1302,0 8-24,0 0 127,0 8 0,0-6 300,0 13-366,0-5 0,0 7 294,0 1-226,8-1 0,-6 0 30,3 0 1,-3 7-92,-2-1 1,0 2-12,0-2 1,-5-2-121,-1 8 0,-2-6 79,2 5 1,3 1 1,-9 6 1,6-1 20,-5 1 0,-1 2-24,-5 3 0,5-4-17,1 5 0,1-3 22,-1 3 0,-3-5 37,9 4 0,-9-3 8,3-2 0,1-1-18,-2 1 1,3 1-9,-3 5 0,-3-3-54,3 8 0,-3-6 0,-2 7 1,5-7-108,1 6 0,-1-8 201,-5 3 0,5-5 119,1-1 1,1-1-118,-1 1 0,-5 0 131,5-1 1,1 3-104,-1 3 0,1-1-39,-2 7 1,-3 0-76,4 6 0,-5-2 14,-1-4 1,5 9-172,1-3 1,-1 4 143,-5-4 1,2 0-169,3 0 1,-3 0 320,3-1 1,-3 1-144,-2 0 1,5-2 124,0-4 1,1 2-120,-6-7 1,5 5-28,1-6 0,1 0-27,-2-5 0,-1-6-8,7 0 0,-5-8-18,5 2-151,0-4 1,4-4-239,-3-3-636,3 3 586,-6-13 0,8 8-136,0-4-1261,0-4 267,0 5 236,0-7 1368,0 0 0,-8-7 0,-1-3 0</inkml:trace>
</inkml:ink>
</file>

<file path=ppt/ink/ink3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7:35.9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87 122 8145,'-11'0'234,"-1"0"0,6 0-94,-5 0 1,5 6 647,-5-1 217,7 1-404,-4 2 0,2 1-202,1 9 1,-1-7-119,6 1 0,0-1-158,0 7 1,6-7 130,-1 1 1,7-1-123,-6 6 0,7-1 64,-1-5 0,-3 3-216,3-8 0,-1 5-123,7-5 1,-1 2-47,0-3 0,6-3-12,0 4 0,0-4-169,-5-2 0,1-8 154,4-3 0,-4-5-20,4-1 0,-4-6 198,-1 0 0,-7-8-78,1 2 0,-8 2 507,1-1 0,-3 5 52,-2-6 0,0 8 241,0-2 0,-6 9-269,1 3 0,-9 1 115,3-2 0,-10 5-210,-2 7 0,-6 0-241,6 0 0,-2 2-1279,2 3 1,3 5 671,-3 7 0,10 3 528,1 3 0,1 4 0,-6 7 0</inkml:trace>
</inkml:ink>
</file>

<file path=ppt/ink/ink3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7:44.24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1298 4514 8202,'0'-10'-1556,"0"3"1571,0-1 168,0 6-93,0-13 0,2 11-27,3-8-26,-3 8 0,6-5-167,-8 3 212,8 4 31,-6-6-11,5 1-20,-7 5-46,0-14 0,2 13 34,4-9 1,-4 6-30,4-5 0,-4 5 39,-2-5 0,0 5-49,0-6 1,2 1-6,3-7 0,-3 1 4,4 0 1,-2 0-7,2-1 0,-4-5 21,3 0 1,3 0-9,-2 6 1,1-6-56,-1 0 1,-4 0 18,4 5 1,2-5-4,-3 0 1,9 0-21,-3 6 1,-1-6-10,1 0 0,-5-2-14,6 2 1,-3 3-126,3-3 0,3-3 81,-3-3 1,-3-4 47,3-2 0,-6 7 25,5-1 1,-7 0-10,2-6 1,-4 7 45,-2-1 0,0 0 3,0-6 1,0 8 139,0 4 0,2-4-106,3-1 1,-3 1 26,4-2 1,-2 6-59,2-6 1,-2 6 20,7-6 1,-1 6-128,1-6 1,5 6 110,-5-6 1,3 6-135,-3-5 1,4 4 90,-3-4 0,3 1-14,3-2 1,-1 2 2,0 4 1,2 4-1,5-4 0,-5-2-19,4 2 0,-2 0 25,2 5 1,-2-5-25,8 0 0,-8 0 41,2 6 1,2 0-3,-2-1 0,8 1 42,-2 0 1,-2-1 6,1 1 0,1 0-16,6 0 1,-1-1 13,1 1 1,0 2 1,-1 3 0,1-3-11,-1 3 0,1 3-57,0-3 0,-1 0 44,1-5 1,-1 6-48,1-1 1,-1 2 66,1-1 1,0-4-1,-1 3 0,3 2-28,3-1 0,-3 1 5,3-1 0,-4-3-23,-1 9 1,0-7 25,-1 6 1,1-1-47,-1 1 1,1 4 29,0-4 0,-1 4-23,1 2 0,-6-2 15,-1-3 0,-5 3-7,6-4 0,-8 4-3,2 2 0,2-2 4,-2-4 1,6 4 86,-6-3 1,6-3-76,-6 2 1,8-5 96,-2 5 1,3-8-62,3 3 1,0 1 7,-1-1 0,1-1-8,-1-5 1,3 0 6,3-1 0,-3 1-25,3 0 1,-3-3-10,-3-3 0,3 2-18,3-8 0,-3 6 30,3-5 1,2 1-47,-1-2 1,-1-2-10,-6 8 0,-5-6-6,0 6 1,-6-6 15,6 6 0,-8-5-7,2 4 1,-4-4-1,-1 5 0,-1-8-5,0 2 0,1 2 19,-1-2 1,-6 0-10,1-5 1,-8 1-14,2 4 0,-5-3 24,-1 3 1,0-2 2,0 2 1,0-3 24,0 3 1,-1-2-1,-5 2 0,2-3 24,-8 3 0,7-2 10,-7 2 1,6-3-67,-5 3 0,5-4 25,-5-2 1,7 1-43,-2-1 0,-2 1 35,2-1 0,-7 1-5,2-1 1,-3 2 28,3 4 0,-5-3 1,5 3 1,-5 4-35,-1 2 1,0-2 5,-1 2 0,1-2-13,0 2 1,-6 4 20,0-4 1,0 3-99,5 3 0,-1-6 54,-4 0 1,2 0-10,-8 6 0,2 1 26,-2 5 1,-3-5 0,3 5 1,2-5-16,-2-1 0,0 6 4,-5-1 0,-1 6-52,1-5 1,1 7 49,4-2 1,-9-1 7,3 1 0,-5 0 8,-1 6 1,3-6-1,-8 0 0,5 1-13,-5 5 1,2 0 4,-2 0 1,-4-2-2,4-4 0,-4 4 4,-2-4 0,0 4-38,0 2 0,1 0 34,-1 0 1,2 0-26,4 0 0,-4 6 42,3 0 0,3 0 6,-2-6 1,6 2 16,-6 3 1,7-3 9,-1 4 0,-2 2-16,1-2 0,-1 5 4,2-5 1,1 5-12,-7-5 0,6 8-2,-6-3 0,1-1 0,-1 1 1,-2-1-5,8 1 0,-6 3-1,6-8 1,-7 7 0,7-1 0,-6 1 3,6-1 0,-3 3 0,3-4 1,3 5 0,-3 1 1,4 0 57,1 1 0,0-3-56,1-3 0,-1 3 70,1-3 0,-1 3-42,1 2 1,1 0 3,4 1 1,-4 1-26,5 4 0,1-4 11,-2 4 0,8-3-54,-2-3 1,3 2 52,3 4 0,0-4-47,0 4 0,-1-2 31,1 3 0,5-3-54,1 8 1,1-6-1,-1 5 0,-3 1-5,9 6 0,-7-6 12,6-1 0,-1 1-9,1 6 1,4-1 4,-4 1 1,2-2-6,-2-5 0,5 5 10,-5-4 1,2 4 2,-2 1 0,4 1-1,-3-1 0,-3 7 8,2-1 1,-2 2 6,3-1 1,1-3 20,-8 8 1,6-5 0,-5 5 1,-6-6-7,-6 6 1,0 0 4,5 6 0,1 0 37,0 0 0,-1-6-43,1 0 0,6-5 34,-1 5 1,6-2-23,-5 2 0,5 4 2,-6-4 1,1 4-21,-6 2 1,-1-2-3,1-4 1,0 4 6,-1-4 1,1-2 3,0 2 0,0-5 27,-1 5 1,-5-6-29,0 6 1,0-5 73,6 5 1,-6-8-66,0 2 0,0 3 3,5-3 1,1 2 8,0-1 0,1-5 2,5 5 0,-5-5 28,5-1 1,-2-1 2,1 1 1,-3 5 24,3 1 0,2 5-51,-1-6 1,-1 2-19,-5-1 1,6-5-4,-1 5 0,6-5-4,-5-1 0,5-1 56,-6 1 1,7-6-4,-7-1 0,6 1-9,-5 6 0,5-1 2,-5 1 0,5 0 54,-6-1 1,8 1-59,-1-1 1,3 1 103,2 0 1,0-1-83,0 1 1,0-1 2,0 1 0,0-1 2,0 1 0,0-6-1,0 0 1,6-2-157,-1 1 0,7 3 136,-6-8 1,5 2 46,-5-2 0,7-4-55,-1 5 0,-3-5-69,3-2 0,0 0 6,5 1 0,0-1-7,0 0 1,1 0 19,-1 1 0,0-3-11,1-3 1,-1 3 5,0-3 1,0 1-20,1-1 1,-1 3 57,0-4 1,1 5-35,-1 1 0,2-5 101,4-1 1,-4 1-29,4 5 0,-3-5 15,-3-1 1,0-7-42,1 2 1,-1 1 7,0-1 0,0 0 95,1-6-56,-1 8 0,0-7 23,1 5 1,-1-4-50,0-2 0,0 0 111,1 0 1,7-8-165,4-3 0,-3-6-2,3-6 0,2 1 34,9-6 1,-7-1-15,7-6 1,-7 1-32,7-1 1,-3-5-20,-2-1 0,-1-1-92,1 2 1,-1 3 72,1-3 0,-2 3 6,-5 3 0,3 1 84,-8 4 0,2-1 119,-2 7 0,-9-6-95,3 6 0,-4-6 8,5 6 0,-3-6 22,-3 6 0,1-2-39,-7 2 0,0 4-366,-6-4 1,5 1 135,1-1 1,0 10-1314,-6-4 772,0 11 715,0-2 0,0 0 0,0-1 0</inkml:trace>
</inkml:ink>
</file>

<file path=ppt/ink/ink3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7:44.82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433 122 8121,'0'-18'0,"0"1"0,0 0 0,0 0 94,0 7-236,0-5 254,0 13 543,0-14-605,-8 14 1,4-5-20,-7 7 0,-1 0-199,-5 0 0,-2 7 116,-4 5 0,-4 5-48,-8 6 1,0 4 105,1 8 0,-1-1-64,1 1 1,1-1 75,4 1 1,4 0 76,8-1 0,2-5-54,3 0 1,4-6-48,8 6 0,4-6 83,8 6 1,7-8 41,16 2 1,5-4 165,0-2 1,14 1-135,-2-1 1,6-6-27,-1 1 1,-3-6-130,4 5 0,-10-5-150,-2 6 0,-2-7-451,2 7 1,-9-8 293,-9 1 1,-1-3-428,2-2 738,-4 8 0,-8-6 0,1 6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45:17.9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12943,'17'8'1219,"0"-6"-803,1 4 0,5-4-500,0-2 0,7 2 97,-1 3 1,-2-3-723,2 4 1,0-2-263,5 2 1,1-4 970,0 3 0,-1 5 0,1 0 0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50:08.1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571 0 11591,'-8'27'1455,"6"4"-1694,-3-8 0,-3 2 398,2-2 1,-9-2 325,-3 8 1,-1 0-409,-10 5 1,1 1-278,-7-1 1,-1 3-1280,-5 3 1057,5-11 1,-7 11 140,9-11 0,1 2-383,4-2 1,-1-10 222,7-7 1,-1-9-305,7 3 1031,0-4 1,2-10-255,3-3 0,4-6 214,8-6 1,0 1-106,0-6 1,10 6-13,7-1 1,10-2-7,13 2 0,5 6 30,7 6 0,3 7-78,-3-2 1,10 4-49,-11 2 0,-1 0 122,-3 0 1,-9 6-96,2 0 1,-11 5-146,-6-5 0,2 7 80,-2-1 1,-5-3-130,-7 3 0,-7-6-32,2 5 1,-4-5-229,-2 6 0,-2-7 212,-4 7 1,-4-3 59,-7 3 1,-6 3 253,0-3 1,-6 5 25,6 6 0,-8-2 90,2 8 1,3-4-10,-3 10 0,6-3 190,-6 15 1,8-3-157,-2 2 0,2 4 30,-3-4 1,5 4-661,-4 2 0,4 2 242,2 3 0,1-9-773,5 4 1,-3-17 321,9-1 0,-3-9 65,2 4 1,4-14-338,-4 3 844,5-12 0,1 1 0,7-14 0,3-3 0</inkml:trace>
</inkml:ink>
</file>

<file path=ppt/ink/ink3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7:45.00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243 33 8110,'0'-17'406,"0"7"1,0 5 25,0 10 1,0 7-96,0 11 1,-2 8 257,-4 15 0,-4 2-464,-7 15 1,-8 4-488,-4 14 0,-3 6 44,15-34 1,-1 3-1,-3 2 1,0 1-1,-1 11 1,0-1 0</inkml:trace>
</inkml:ink>
</file>

<file path=ppt/ink/ink3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7:50.5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361 190 8195,'8'-25'-230,"-6"14"1,6-12 76,-8 11-534,0 5 345,0-9 742,0 7-132,0-9 329,0 1-237,0 8-270,0-7 118,0 14 1,0-7-112,0 3 0,-2 4-14,-4-4 0,-4 4-38,-7 2 1,-2 8-25,-4 3 1,-4 7 45,-8 5 1,3-2-14,3 8 0,-4 0 36,4 5 1,4-1-36,2-4 0,4 1 97,2-7 1,7 6-101,5-6 0,-3 0-61,2-5 0,2-3 26,10-3 0,4 1-20,7-7 1,0 5 18,1-5 1,6 0-18,5-6 1,4 0-114,2 0 1,-1-6 70,1 0 0,-6-5-185,-1 5 0,-6-7-18,1 1 1,-4-3-34,-2-3 0,-2 7 33,-3-1 50,3 1 62,-13-6 65,6 7 1,-16 2-316,-3 8 1,-5 0 98,-1 0 1,-6 2-112,0 4 396,-8 4 0,4 7 0,-7 0 0</inkml:trace>
</inkml:ink>
</file>

<file path=ppt/ink/ink3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7:50.9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2439 35 8195,'17'0'-915,"1"-6"800,-1 0 0,-5-2 340,-1 3-177,1 3 1,-1-6 42,1 8 85,-8 0-55,3 0 15,-7 0-75,0 0 0,-7 0-52,-5 0 0,-3 8 62,-3 3 1,-1 5-7,-4 1 1,-4 8-55,-7 4 0,-3 7-14,-3 10 1,-4 2-38,-8 16 1,-8 7-180,29-31 0,-1 1 0,-3 2 0,0 0 188,-2 3 1,0 0 0,-2-1 0,-1 1 12,-3 3 0,-1 0 1,1-1-1,0 0-5,-1 1 0,1 0 1,3-2-1,0 0 19,-1-3 0,1-2 0,1 0 0,-1-1-4,0-3 1,-1-1 0,3 0 0,0-1 16,-32 22 0,5-1 384,-4-5 1,9-6-90,-9 0 0,6 0-138,-1 6 0,5-6-89,7 1 0,6-9 36,0 2 1,2 3 2,-3-3 1,-3 0-62,4-5 1,-2 5-22,2 1 1,-2-3-36,8-9 1,1 3-113,11-3 1,-3-4-155,8-2 0,2-3 562,9-3 0,-1 0-1548,7 0 1110,-8 1 1,13-7 115,-5 1 27,4-1 0,17 7 0,4-1 0</inkml:trace>
</inkml:ink>
</file>

<file path=ppt/ink/ink3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7:51.2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329 226 8130,'-27'0'0,"2"-6"46,8 0 1,0-5-122,0 5 0,1-2 815,5 2-505,-5 5 0,7-5-210,-9 12 1,7 3 146,-1 8 0,-5 8 201,-6 4 0,0 4-183,6 1 1,1-3-54,5 4 1,-3-10-182,8 9 0,1-11 138,5 0 1,0-3-197,0-3 0,2 0 19,3 1 1,-1-7 1,8 1 0,5-9-8,6 3 0,8-4-134,-2-2 1,3-13 97,3-5 0,0-5 16,-1 0 0,-7 2-96,-4-8 0,-6 1 61,-5-7 0,-4 0-22,-8 1 1,-2 5 119,-4 0 0,-4 6 116,-7-6 1,-2 8-105,-4-2 0,4 4 20,-5 2 0,5 1-175,2 5 1,7-5-220,5 5 0,3-7 408,2-5 0,23-4 0,6-7 0</inkml:trace>
</inkml:ink>
</file>

<file path=ppt/ink/ink3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7:52.1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35 173 8099,'-10'-8'-288,"-3"-1"-106,7-8 1,0 5 627,6 0-144,0 1 1,6-6-59,0-1 1,7 7-12,-1-1 1,3 3 228,3-3 0,-1-1-133,0 7 1,2 0-69,4 6 0,-3 0-20,3 0 1,-2 2 10,2 4 1,-4 3 43,4 9 0,2 5-4,-2 0 1,2 8 127,-2-3 1,-2 5-145,8 2 1,2 5-48,9 0 1,-1 8-16,7-1 0,0 4-1,6 7 0,2 2-257,3 3 1,-1 4 158,7-3 0,-5-3 65,5 3-1,-5-3 32,5 2 0,-1-3 3,1-8 0,5 2-14,-5 3 1,-1-3 144,1 4 0,-2-4-28,3-2 0,3 1 61,-4 5 0,-1-10-65,1 4 0,7-4 27,4 4 0,3 0-49,-2 0 0,-2-3 8,8-2 1,-8 3-39,2-4 1,-4-2 28,-2 2 1,0-6-202,1 6 1,-9-1-4,-3 1 1,-10-4-56,-2-7 1,-8-1 44,3 1 1,-5-1-203,-1 1 1,-8-6-219,-4 0 0,-4-8-140,-2 2-292,0-4 867,1-2 194,-9 1 290,-1-9-37,-8-1 0,-2-10-141,-4-4 0,3 2 84,-9-7 0,0 1 257,-5-1 0,0-3 57,0 8 0,-6-5-82,-1 5 0,-4 0-114,5 6 1,-6 0-236,6 0 0,-6 0 166,6 0-235,0 0 1,7 8 59,5 4 1,3 3-4,8 2 1,0 6-67,0 0 0,8 8 12,3-2 1,5-2-59,1 2 1,6-6 101,0 6 0,6-8-170,-6 2 1,6-4 25,-6-2 1,0-1-235,-6-5 261,1-3-235,-1 0 106,0-7 0,-7-1 103,-4-11 1,-5-6-217,-1-6 1,0-4 108,0-8 1,-13 1-205,-4-1 1,-12 0-53,0 1 1,-11-1-40,-6 1 0,-12 7 12,-5 4 239,-5 3 0,-9 11 0,-1 1 1</inkml:trace>
</inkml:ink>
</file>

<file path=ppt/ink/ink3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7:53.3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0 450 8108,'6'-18'0,"0"1"0,7 2-124,-1 3 157,-4 5 0,9 1-30,0 0 0,1-2-591,5 3 443,-4 3 0,-4-8 96,-3 4 112,3 4 1,-7-7-47,3 3 1,-1 4 307,-4-4-300,-4 4 1,13 0 17,-4-3 0,5 3 33,1-4 1,0 2-18,1-2 1,7 4-81,4-3 1,5-3 71,6 2 0,5-1-32,7 1 1,5 2 7,1-8 0,5 9-39,-5-3 1,9 4 3,2 2 0,2-2-4,10-4 0,-8 4-15,2-3 0,4 3-310,2 2 1,1 0 219,-1 0 0,1 0 96,-7 0 1,8 0-6,-2 0 0,3 5-17,3 1 0,-3 0 70,-3-6 1,4 0-36,-5 0 1,5 0 6,1 0 0,1 0-43,-1 0 1,1 0 7,-1 0 1,-1 0 17,-5 0 0,3 0 1,-8 0 1,2 0-48,-2 0 1,-6 0 30,0 0 1,0 0-62,-5 0 0,1 0 77,-2 0 0,3 0 1,-9 0 0,1 0 48,-6 0 0,0 0 10,0 0 0,-1 0-2,1 0 1,-6 0 11,1 0 1,-7 0 240,6 0 1,-8 0-267,3 0 0,-1 0 44,-5 0 1,3 0-4,-9 0 0,4 0 85,1 0 1,-5 0-15,0 0 0,-6-2 162,6-4 0,-6 4-13,6-3 0,-8 1-117,2-2 1,-4 4 179,-2-4 1,1 2-18,-1-1 0,0 3 23,1-4 1,-1 4-152,0 2 1,0-2-146,1-4 1,-1 4 102,0-3 0,1 3-152,-1 2 0,-6 0-87,1 0 0,-2-2 43,1-4 1,4 4 160,-3-4-12,-4 4 140,7 2 0,-11-5 105,7-1-62,-7 0-129,4-2-79,0 7 0,-6-9-302,3 4 121,-3 4-112,-2-5 169,8-1 1,-4 6 27,7-4 117,-7-3 26,11 7-81,-5-14 1,2 14 20,-1-3 0,-7 1 299,2-2-150,-4 4 351,-2-6-325,0 8 1,0-2-288,0-3 12,0 3-439,0-6 313,0 8-4358,0 0 4505,-8 0 0,-9 8 0,-10 1 0</inkml:trace>
</inkml:ink>
</file>

<file path=ppt/ink/ink3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7:58.37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726 2387 7798,'0'-9'19,"0"1"114,0 0 0,2 4 235,4-7 274,-4 7-503,13-11 0,-5 5 4,7-7 1,-5 5-204,-1 1 1,-1-1 135,1-5 0,5 5-270,-5 1 1,3-1 79,-3-5 0,5 0-25,-5-1 1,-1 1-62,1 0 0,1-6-98,5 0 0,0-8 54,1 2 0,-1-4 64,0-1 1,1-7 100,-1 1 1,8-8-59,4 2 1,-2 0 97,1-6 1,1 10-67,6-10 0,-1 4 8,1-4 0,2 6 109,3 0 1,-4 0 200,5-6 0,1 6-138,-2-1 1,3 1 27,-3-6 0,-2 3-84,9 2 1,-7-3 9,6 4 0,-8-4-13,3-1 0,-5 1 2,-1 3 1,-1-1 18,1 8 0,0-6 38,-1 6 1,-5-1 6,0 7 0,-6-1-76,6 0 0,-6 7 0,6-1 1,-6 2-37,5-2 1,-6 4 57,1 8 0,2 0-33,-2-1 0,0 1 23,-6 0 1,2-1-86,4 1 0,-3 6 58,3-1 1,2 2-6,-2-1 1,5-3 18,-4 9 0,0-7 4,0 6 0,-3-5 33,8 5 0,-8-5-39,2 5 1,2 0 20,-2 6 1,0-2-12,-6-4 0,0 4-18,1-3 1,-1 3-7,0 2 1,1 0-5,-1 0 1,6 2-1,0 3 0,2-3-6,-2 4 0,-4 2-21,4-2 1,4 7 28,2-1 1,-2-3-75,2 3 1,-2-3 65,1 3 1,5 1 10,-4-7 0,4 6 62,1-7 1,-1 7 6,-4-6 0,3-1-11,-3-5 1,-2 6 138,2 0 1,-6 5-96,6-5 0,-2 6-37,1-7 0,5 9-18,-4-3 0,4 5 34,1 1 1,1 0-135,-1 1 1,3 1 53,3 4 0,-3-2-17,3 8 0,-5-6 2,-6 6 0,3-2-16,-3 2 1,4 1 25,1-7 1,-5 6 6,0-6 1,0 8 37,5-2 0,1-2-33,-1 2 0,1-1 95,0 7 1,-1 0-71,1-1 1,-6 1 7,-1-1 0,1 1 7,6-1 1,-6 1 5,0 0 0,-1 5-65,7 0 0,-1 1 48,1-7 0,0 1-64,-1-1 0,1 1 34,-1 0 1,1 3-6,0-3 0,-1 3 36,1-9 1,-3 4 1,-3 1 0,4 1-10,-4-1 0,1 1 3,-1-1 1,2 1-29,-8 0 0,8-1 22,-2 1 1,-2 5-37,1 0 1,1 1 33,6-7 0,-1 1-41,1 0 0,0-1 23,-1 1 1,1-3-7,-1-3 0,-5 4 22,0-4 0,-2 3-1,2 3 0,1 0 14,-7-1 0,2 1-21,-1-1 0,-3 1-1,7 0 1,-4-1 5,4 1 1,-5-1-46,6 1 0,0 1-2,6 5 1,-1-7-11,1 1 1,-1-1-13,1-5 0,0-2-18,-1 2 1,1-6 98,-1 6 0,-7-8-84,-4 2 326,-3-4 0,-9-1 42,1-1 0,-9-6 433,3 1-580,-4-1 1,-2 7 122,0-1-183,8 0 1,-6 1-201,3-1 0,-3 0 7,-2 1 0,6-1 49,0 0 0,0-5-122,-6-1 1,0 1 83,0 5 1,0 0-63,0 1 1,0-1 112,0 0 0,-6 6 5,0 0 1,-7 0 36,1-5 0,-9 5 12,-2 0 0,-8 6-37,2-6 1,-3 7 3,-3-1 1,1-2-82,-1 2 1,-7-6 75,-4 6 1,-1-8 31,-4 2 1,1 2-29,-14-2 1,7 0-4,-7-6 1,1 1 13,-6-1 1,5 0 10,1 1 0,5-7 16,-5 1 0,5-3-26,-5 3 0,5 3 15,-5-3 0,5-3-14,-5 3 0,-1-1 5,-5 7 0,0-7-152,0 1 0,-1-3 121,1 3 1,0 3-2,0-3 1,0-5-6,0-1 1,-1 2 15,1-2 0,0 5 0,0-5 1,0 5-132,0-5 0,-6 6 69,0-7 1,-8 1 38,2-6 1,3 0 71,-3 0 0,2 0 7,-2 0 0,5 0 38,6 0 1,1-2 188,0-3 1,6 1 26,-1-8 1,12 8-154,-5-1 0,13-3 5,-8 2 0,4 0-18,-4 6 0,0-5-50,0-1 0,0 0-13,0 6 1,-5 0-132,-1 0 1,0-2 106,6-4 0,-5 4-3,-1-3 1,0-3 317,7 2 0,4 0-242,1 6 1,8-5 155,-2-1 0,3-2-96,3 2 0,-5 3 18,4-9 1,-3 8-78,9-1 0,-3 3-130,-3 2 0,0-6 58,1 0 0,-1 0-182,1 6 0,-1 0-149,0 0 0,-5 0 113,0 0 1,-2 0 76,1 0 0,7 0 74,-1 0 0,0 0 21,7 0 1,1 0 9,-2 0 1,8 0 169,-2 0 1,3 0-105,3 0 1,0-5 133,0-1 1,-1-2-89,1 2 1,0 4-49,-1-3 1,1-3 3,0 2 1,0-1 12,-1 1 1,1 2-8,0-8 0,5 7-22,1-7 0,-1 6-4,-5-5 1,-1-1-27,1-5 1,6 2-3,-1 3 0,1-3-9,-7 3 1,1-3 34,0-3 1,-1 1-69,1 0 1,0 2 54,0 3 0,-1-3-174,1 3 0,0-3 55,-1-3 1,1 7 40,0-1 1,1 1 32,5-6 0,-4-1-10,3 1 1,-1 0 37,1-1 1,-3 1-40,3 0 0,2 0 40,-1-1 1,1 1-75,-1 0 0,-5-1-96,5 1 0,1-2 55,-1-4 0,1 4-20,-1-4 0,-3 3 75,8 3 0,-5 0-15,5-1 1,-5-5 9,5 0 1,-6 0-25,7 6 0,-9 0 54,3-1 0,1-5-31,-2 0 1,7 0 32,-7 6 0,6 0 8,-5-1 0,7 1 9,-2 0 0,-1-2-33,1-5 1,0 5-3,6-4 0,2-4-98,4-2 1,3-1 95,9 1 1,1-6-52,4 1 1,6-1 106,11-5 1,-2-4-2,9-3 0,-1 5 49,6 2 1,5-2 200,1 1 1,0 1-127,-7 5 1,1 3 117,0 3 1,-6-4-33,0 4 1,1 4-102,4 2 1,-1-2-143,-4 2 0,-1 0-63,-5 6 0,-3 0-181,3-1 1,-6 1 131,-5 0 0,-4-1-174,-7 1 0,-3 6 145,-4-1 1,3 6 7,-8-5 0,-1 5-147,-5-6 60,0 9-610,0-13 205,0 14 1,-1-5-295,-5 7 0,2 2 925,-8 3 0,1 13 0,-6 9 0</inkml:trace>
</inkml:ink>
</file>

<file path=ppt/ink/ink3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7:59.19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277 139 8057,'0'-17'-546,"0"7"1098,0-5 140,0 5 0,2-5-238,4 3 0,-2-1-154,7 7 0,-5-2-126,6 2 71,-1 5 1,6-9-190,1 4 44,-1 4 1,0-5-7,1 7 1,-7 7-19,1 5 0,-3-3-128,3 3 0,-3-1 15,-3 7 1,-4-1-135,4 0 0,-4 6-149,-2 0 1,0 0 132,0-5 0,-8 5 2,-3 0 0,-7 0-37,-5-6 0,2 1-85,-8-1 0,8 0 158,-2 0 0,4-1 66,2-5 1,7-1-109,4-4 292,-3 3 1,14 7 175,1-5 1,10 5-141,7-5 0,3 4 211,9 3 0,3-7 19,-3 1 1,2-1 164,-14 7 1,0-3-159,-6-3 0,-5 3 91,-1-4 1,-7-1-184,2 2 0,-6-7-50,-6 7 0,-6 1-617,-11 10 1,-6-3 286,-11 3 1,-4-4-437,-8-2 1,-7 0-144,-5 1 0,-3-3 677,-2-3 0,7 3 0,3-5 0</inkml:trace>
</inkml:ink>
</file>

<file path=ppt/ink/ink3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8:14.511"/>
    </inkml:context>
    <inkml:brush xml:id="br0">
      <inkml:brushProperty name="width" value="0.05714" units="cm"/>
      <inkml:brushProperty name="height" value="0.05714" units="cm"/>
      <inkml:brushProperty name="color" value="#E71224"/>
    </inkml:brush>
  </inkml:definitions>
  <inkml:trace contextRef="#ctx0" brushRef="#br0">312 104 18320,'0'-10'-5292,"0"-5"4743,0 13 0,0-8 136,0 5 312,0 3 1,0-8-86,0 4 65,0 4 130,0-5 1,0 5-384,0-4 1,-2 4 636,-4-4-51,5 4-92,-7-5 24,0 5 0,4-6 27,-7 8 1,5 0 673,-6 0 0,1 0-411,-6 0 0,-1 0-69,1 0 1,6 0 95,-1 0 1,0 8-47,-5 3 0,0-1 71,0 2 0,5-1-237,1 6 1,-1 6-240,-5 0 1,1 2-95,5-2 0,1-3-70,4 3 1,5-4-229,-5-2 0,4 6-128,2 0-103,8 0 1,1-5 158,8-1 1,1-5 136,-1-1 0,6-7 259,0 2 1,2-4 27,-2-2 0,-2 0 112,8 0 0,-6-2 108,6-4 1,-8-2 27,2-3 1,2-5-8,-2 5 0,-2-5 308,-9-1-598,3 0 0,-13 0-423,4-1 0,-6 3 51,-6 3 1,-3 3-216,-9 3 597,1 4 1,-8-6 0,-2 8-1</inkml:trace>
</inkml:ink>
</file>

<file path=ppt/ink/ink3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8:15.199"/>
    </inkml:context>
    <inkml:brush xml:id="br0">
      <inkml:brushProperty name="width" value="0.05714" units="cm"/>
      <inkml:brushProperty name="height" value="0.05714" units="cm"/>
      <inkml:brushProperty name="color" value="#E71224"/>
    </inkml:brush>
  </inkml:definitions>
  <inkml:trace contextRef="#ctx0" brushRef="#br0">1920 18 21578,'-10'-8'-5447,"-5"6"5440,13-5-2047,-14 7 2402,14 0-197,-5 0-3,-1 0 1,4 0-52,-7 0 1,5 0-346,-6 0 0,1 0 537,-7 0 0,1 5 62,0 1 0,0 6 304,-1-7 0,1 3-423,0-2 1,-6-2-31,0 7 1,0-1-49,5 1 1,-1 5 4,-4-5 0,2 5-64,-8 1 0,6 6-105,-6 0 0,6 6-124,-6-6 1,2 6 112,-1-6 0,-5 8-111,4-3 1,2 1-32,-2 6 1,1-8 1,-7 13 0,-2-5 25,-3 11 1,2-2-18,-8 2 1,5 4 43,-5-4 0,6 2-56,-6-2 1,5 2 123,-5-7 0,8 1 133,-3-2 1,3 3-136,-2 3 1,3 2 62,-3-8 0,3 2 0,3-1 0,5-9-4,0 9 1,8-9-83,-2 9 1,-2-5 4,2-1 0,-6 1-114,6 5 1,-6-5 120,6 4 0,0-1-114,6 1 0,-1-3 78,1 3 0,0-5 6,-1-6 0,7 1 70,-1-7 0,3 6 35,-3-6 1,3 0-36,3-5 1,4-1-42,-4 0 1,4 0-102,2 1 1,-5-7 211,-1 1-184,0-1 0,6 7 0,0-1 1,2-6-525,4 1 1,-4-6-762,3 5-46,5-7 641,0 4 883,7-1 1,8-5-1,2 6 1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50:08.48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18 7819,'10'-7'-489,"-2"5"749,-8-6 1,0 16 494,0 3 1,0 6-219,0 6 1,0 2 26,0 4 0,0 4-356,0-4 0,0 3 0,0 3 1,-6-6-669,0 0 0,-6-2 356,7 1 0,-7-1-385,6-4 0,-7-3-114,1 3 0,-3-4-1525,-2-2 1266,-1-7 862,1-3 0,2-16-177,3-8 1,5-8 176,7-10 0,2 6 0,3 0 0,-1 8 321,8-2 0,-8 4 447,1 2 1,3 5 413,-2 1 513,-1 7-833,-5-4-494,8 8 0,-6 2-254,4 4 1,-4-2 106,-2 7 1,0 1-109,0 5-498,0 0 1,0 0-686,0 1 0,7-9 1070,5-3 0,3 4 0,3-1 0</inkml:trace>
</inkml:ink>
</file>

<file path=ppt/ink/ink3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8:15.537"/>
    </inkml:context>
    <inkml:brush xml:id="br0">
      <inkml:brushProperty name="width" value="0.05714" units="cm"/>
      <inkml:brushProperty name="height" value="0.05714" units="cm"/>
      <inkml:brushProperty name="color" value="#E71224"/>
    </inkml:brush>
  </inkml:definitions>
  <inkml:trace contextRef="#ctx0" brushRef="#br0">104 398 14186,'-17'0'-1487,"-1"0"2574,1 0-479,7 0-817,3 0 1,1 8 183,0 3 0,0 6-103,6 6 1,-5 4 175,-1 8 1,0 0-165,6-1 0,0 6 21,0 1 1,0-3-58,0-9 0,6 2-4,0-8 0,7 6-100,-1-6 0,-3-2 103,3-10 1,-1 3 219,7-8 1,5-1 57,0-5 0,7 0-52,-1 0 1,10-13 177,1-4 1,2-12-280,-1 0 0,-5-9 146,4-3 0,-5-13-259,-6 3 1,-4-7-55,-8 0 1,-1 4-136,-5-3 1,3 3 190,-9 2 0,1 6-44,-6 0 0,0 13-96,0-1 0,0 11-4,0 0 1,0 3-213,0 3 0,0 6-15,0-1 448,0 8 0,-8-11 0,-1 5 0</inkml:trace>
</inkml:ink>
</file>

<file path=ppt/ink/ink3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8:16.203"/>
    </inkml:context>
    <inkml:brush xml:id="br0">
      <inkml:brushProperty name="width" value="0.05714" units="cm"/>
      <inkml:brushProperty name="height" value="0.05714" units="cm"/>
      <inkml:brushProperty name="color" value="#E71224"/>
    </inkml:brush>
  </inkml:definitions>
  <inkml:trace contextRef="#ctx0" brushRef="#br0">1954 0 18545,'0'18'-2171,"0"-1"0,0 0 1610,0 1 0,-6-1 646,1 0 0,-3 2-17,2 4 0,2-1-4,-7 6 0,5 1-137,-5 6 161,-1-1 0,0 1-444,1 0 0,-1 1 513,-5 4 0,0 3-83,0 3 0,-3 4-46,-3-4 0,2 4-56,-8 2 0,1 5 123,-7 1 1,-2 7-88,-3-1 0,2-1-155,-8 6 1,-3-3 179,-8 9 0,-5-2-309,28-36 0,-1 1 0,-32 35 229,35-33 0,1 0 0,-35 31 21,9-1 1,-1-3-198,6-10 0,2 1 387,4-6 0,-4-2-150,4-4 0,-4 2 93,-2-8 1,0 3-38,0-3 0,6-3 14,0 3 1,2-6-60,-2-5 0,3 2 167,9-8 1,5 0-227,0-6 0,8-5 522,-2 0 1,4-9-236,2 3-17,-1-4 0,1-2-84,0 0 1,5-6-166,1 1 1,7-3 18,-2 2 0,4 2-180,2-7 0,0 5-110,0-6 0,8 7-377,3-7 1,7 3 359,5-3 0,9-3-1339,9 3 1659,14 4 0,-1-7 0,15 5 0</inkml:trace>
</inkml:ink>
</file>

<file path=ppt/ink/ink3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8:16.786"/>
    </inkml:context>
    <inkml:brush xml:id="br0">
      <inkml:brushProperty name="width" value="0.05714" units="cm"/>
      <inkml:brushProperty name="height" value="0.05714" units="cm"/>
      <inkml:brushProperty name="color" value="#E71224"/>
    </inkml:brush>
  </inkml:definitions>
  <inkml:trace contextRef="#ctx0" brushRef="#br0">104 122 12625,'0'-18'-802,"0"1"1,-2 5 231,-4 1 1,4 5 604,-3-5 0,1 7 229,-2-2-243,4 4 213,-6 2-163,1 0 1,3 2-6,-8 4 0,7 9 85,-7 8 1,8 8 72,-2-2 1,-1-2 0,1 1 1,0-4-129,6 4 1,2-7-88,4 3 1,-2-1-57,7-6 0,1 4-74,5-9 0,0-5 32,1-1 0,5 2 95,0-3 0,2 1 38,-2-6 1,-2-7 48,8-5 1,-8-3-164,2-3 0,-10 1 62,-1 0 0,-6-2 96,5-5 0,-7-2-355,2-9 0,-4 0 56,-2 1 1,-6 7 174,0 4 1,-7-2-62,1 2 1,-1 6 83,1 5 0,-3 8-132,3-2 1,3 4-243,-3 2-902,8 0 1314,-11 16 0,13-5 0,-6 14 0</inkml:trace>
</inkml:ink>
</file>

<file path=ppt/ink/ink3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8:17.858"/>
    </inkml:context>
    <inkml:brush xml:id="br0">
      <inkml:brushProperty name="width" value="0.05714" units="cm"/>
      <inkml:brushProperty name="height" value="0.05714" units="cm"/>
      <inkml:brushProperty name="color" value="#E71224"/>
    </inkml:brush>
  </inkml:definitions>
  <inkml:trace contextRef="#ctx0" brushRef="#br0">35 606 14067,'0'-9'-1466,"0"-7"1,2 7 1404,3-9 0,-3 7 115,4-1 0,2 6-12,-3-5 0,3 1 278,-2-1-440,3-5 1,9 7 48,-1-9 0,0 7-176,1-1 1,-1 3 338,0-3 0,2-3-39,5 3 0,-3-3-31,7-2 0,1-1-194,6 1 1,-6-6 117,0 0 0,1 0 83,11 6 1,-5 5 96,4 1 0,-3-1-92,-2-5 0,1-1 97,4 1 0,-3 2-57,3 3 1,3-3 26,-3 3 1,8-1 21,-2 1 351,-4-3-412,8 13 1,-6-11 111,8 7 0,-6-2-58,1 2 1,-7 5 4,6-5 1,-9 4-111,-3 2 1,-1 0-3,-10 0 1,6 0-25,-6 0 0,0 0-116,-6 0 1,0 6-118,1-1-104,-1 9 0,0-5 71,1 9 1,-3-7 104,-4 1 0,5-1 5,-5 7 0,-1-3-19,2-3 1,-1 3 31,6-4 0,-1 5 3,-5 1 1,5-2 91,-5-3 1,5 3 47,1-3 1,-6 3-20,1 3 1,-6-1-48,5 0 1,-7 6 6,2 0 1,-2 0 14,1-5 0,-3-1 4,4 0 1,-4 6 59,-2 0 0,0 2-82,0-2 145,-8-3-26,6 5 0,-5-2 153,7 0 1,-2 5-97,-4-4 0,4 0 129,-4 0 0,-3-3-51,-3 8 0,3-1-83,-3 7 0,2-6 1,-1 0 0,-4-6 23,3 5 0,-5-4-13,-6 4 1,3-5-11,-3 6 1,-4-8 54,-1 2 0,1-3-7,-2-3 1,2 6-96,-2 0 1,-3 0 52,3-6 0,-4 1 8,-2-1 1,1 0-26,-1 1 1,1-1-38,-1 0 0,1-5-23,-1-1 1,-5-1-39,-1 1 1,-1 3 8,2-8 1,3 5 7,-3-5 0,-2 5-86,1-5 1,1 0 20,5-6 1,-5 0-87,0 0 0,-1 0 19,7 0 0,-7-2-133,1-4 1,0 2 124,5-7 0,0 5 7,1-5 1,-1-1 81,1-5 1,-1-1 34,0 1 0,7-2 104,-1-4 0,8 4-75,-2-4 0,-2 3 108,2 3 0,1-6-61,11 0 1,-4 0 157,3 6 0,4-3-172,3-3 1,-3 2 24,2-8 0,0 6-114,6-5 1,-5 4 104,-1-4 0,0-1-98,6-6 0,8-5 109,3 0 1,3-3-164,-3 3 1,5 3 98,-5-3 0,4 5 59,3 7 0,5-5-66,0 4 0,0 4-9,-6 2 0,1 4-38,-1 2 1,-6-1-200,1 1 0,-6 5-300,5 1 332,-7 7-609,4-4 1,-8 10 803,0 4 1,0 11 0,0 10 0</inkml:trace>
</inkml:ink>
</file>

<file path=ppt/ink/ink3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8:20.49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1 191 8572,'0'-25'0,"6"6"-22,-1-4 61,1 4 1,-4 3-139,4 5 101,-4-5 0,7 13-43,-3-9 1,-2 8 92,7-2 0,-5-1-189,6 1 1,-1-2-29,7 3 135,-1 3 0,0-6 20,0 8 1,-5 0-26,0 0 0,-7 0-232,7 0 260,-1 0 1,7 8-38,-1 3 1,0 4 21,1 3 0,1 7 2,4 4 1,-2 9 16,8 2 0,-6 8 1,6-1 0,1 8 4,11 3 1,-3 7-179,8-1 0,6 5 195,6 6 0,-26-36 0,-1 2-211,-2 5 1,0 1 0,3-2 0,1 0 220,-1 4 1,0 0 0,-2 0-1,1 0-26,1 3 0,-1 0 0,0 0 0,0 1 56,1 2 0,-1 0 0,0-2 0,-2 0-21,-3 1 1,0 1 0,0 0 0,0 0 5,0-4 1,0 1 0,-4 5 0,-2 0-47,-2-5 1,-2 0 0,1-3 0,-3 0 1,3 37 1,5-9-191,-11-14 1,3 1 207,-3-12 1,-1-4-94,-5-14 0,-3-7 57,4-4-60,4-11 0,-6-5-256,7-7 529,-7 0 1,4-23-1,-8-6 1</inkml:trace>
</inkml:ink>
</file>

<file path=ppt/ink/ink3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8:20.834"/>
    </inkml:context>
    <inkml:brush xml:id="br0">
      <inkml:brushProperty name="width" value="0.05714" units="cm"/>
      <inkml:brushProperty name="height" value="0.05714" units="cm"/>
      <inkml:brushProperty name="color" value="#E71224"/>
    </inkml:brush>
  </inkml:definitions>
  <inkml:trace contextRef="#ctx0" brushRef="#br0">52 364 10000,'-17'-16'-250,"7"5"0,-3-9-441,7 9 201,0 7 418,6-11 0,8 11 193,3-8 1,13 7-205,4-7 0,18 0 62,6-5 0,14 0 122,3 0 0,17-6-335,-35 11 0,2 0 0,10 0 1,3 0 405,7-1 1,4 2-1,5 2 1,3-1-436,9-1 1,2-1 0,-30 5 0,0 1 0,2 0 358,7 0 1,3 0-1,-1 1 1,2 1-1,0 1 1,2 0-404,5 1 1,0 0 0,1 0 0,-2 1-1,-1 1 1,1-1 313,0 1 1,-1 0 0,0 0 0,-2 1-1,-1-1 1,0 1-138,4 1 0,0-1 0,-1 2 0,-5 1 1,-2 1-1,1 1-160,3 2 1,1-1-1,-2 1 1,-6 0-1,-1 0 1,-1 0 289,-4-2 0,-1-1 0,-1 1 0,33 2 0,-2-1 0,-7-1 0,-1 0 0</inkml:trace>
</inkml:ink>
</file>

<file path=ppt/ink/ink3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8:21.378"/>
    </inkml:context>
    <inkml:brush xml:id="br0">
      <inkml:brushProperty name="width" value="0.05714" units="cm"/>
      <inkml:brushProperty name="height" value="0.05714" units="cm"/>
      <inkml:brushProperty name="color" value="#E71224"/>
    </inkml:brush>
  </inkml:definitions>
  <inkml:trace contextRef="#ctx0" brushRef="#br0">1678 157 15610,'0'-25'-1324,"0"-2"1,0 0 984,0 4 154,-8 4 1,6 7 323,-4 0-1100,4 9 303,2-5 282,0 8 0,-2 2 64,-3 4 1,-7 5 220,-11 12 0,-12 14 251,-11 15 1,-19 17-62,28-27 0,-1 2 1,-10 10-1,-2 2-399,-4 6 0,-1 3 0,-4 1 1,0 2 337,-1 1 0,-1 0 1,2 0-1,1-1-118,3-2 0,1 0 0,-4 4 0,2 1 36,6-5 0,2 0 0,2-3 0,2-1-189,5-6 0,3-2 0,7-6 0,2 0-34,-19 38 0,10-7-194,7-10 0,4-13 161,8-4 1,-1-14 36,1-3 1,5-4-30,1-14 1526,-1 4-1352,-5-19 1,2-4 299,3-15 0,-1-8-182,7-10 0,0 1 0,6-1 0</inkml:trace>
</inkml:ink>
</file>

<file path=ppt/ink/ink3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8:21.64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35 292 8441,'-10'-42'-875,"-3"5"656,7-3 0,0 9 903,6 2 1,0 8-263,0-2 1,0 4-310,0 2 1,0 5-44,0 1 1,2 7-271,4-2 0,4 8 207,7 10 1,-4 11 23,5 23 1,-7 11 254,6 24 1,-8-32-1,-2 2-375,-4 11 1,0 3 0,2 2 0,1 2 245,-3 11 1,0 2 0,1-1 0,0 1-488,-1 9 1,-1 2-1,0-1 1,0 1 374,4 2 0,0 0 1,-3-5-1,-1-1-74,4 0 0,0 0 1,-3-5-1,0 0-479,2 0 0,1-1 0,3-5 0,1-3 308,3-8 1,3-1 0,4 3 0,3 0-225,1 1 1,3-1 0,2 1 0,2 0 423,3 5 0,1 0 0,1-4 0,1 0 0,3 1 0,1 0 0,3-2 0</inkml:trace>
</inkml:ink>
</file>

<file path=ppt/ink/ink3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8:54.8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70 7917,'0'-10'465,"0"2"119,0 1-416,0 5 0,2-12 22,4 9-19,-4-1 1,8 4 183,-5-4 17,-3 4-11,6-5 178,-8 7 3038,0 0-3425,0 7 20,8 3 1,-6 7-21,3 0 0,-3 1-5,-2-1 0,0 0-9,0 1 1,0-1-2,0 0 1,6 2 2,0 4 0,0-1 267,-6 6-252,0-6-36,0 10 0,0-7 89,0 4 1,0 2-73,0-8 1,0 6-92,0-6 0,-6 0 36,0-6 0,0 0-142,6 1 0,0-1-51,0 0-323,0 1 149,0-1 1,0 0-143,0 0-916,0-7 103,0-2-256,0-1 242,0-5 628,0 6 0,0-18 113,0-7 1,0-2-79,0-10 0,2-2-199,4-9 0,-4 2 791,4-9 0,3 1 0,1-6 0</inkml:trace>
</inkml:ink>
</file>

<file path=ppt/ink/ink3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8:55.3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0 242 8080,'0'-17'221,"0"0"0,2 5 16,4 1 1,-2 5 29,7-5 0,-5 5 105,6-6-137,-1 8-59,14-11 0,-4 11-175,8-7 1,0 1-64,6-1 1,-1-5-72,1 5 0,-1 1 205,1-2 0,-6 9-144,0-3 1,-2-2 27,1 2 0,3 1-72,-8 5 0,6 0 61,-6 0 0,0-6 45,-6 0 1,1 0 170,-1 6 1,-5 0 98,-1 0-166,-7 8 0,5-4 3,-3 7 1,-4-5 7,4 6 0,-4-7 4,-2 7 0,0 0 9,0 5 1,0 0-89,0 0 0,0 1-18,0-1 1,0 0 19,0 1 1,0 1 10,0 4 0,0 4-4,0 7 0,6 1-11,-1 0 1,7 7-11,-6 4 0,5-2-16,-5 2 0,5 0 7,-5 6 1,8-6-48,-3 0 1,-1 1 62,1 4 1,-1 1-110,2 0 1,1-6-10,-7 0 1,5-7-135,-5 1 0,0-5 163,-6-6 1,0-2 32,0-4 1,0-10 14,0 4 1,0-3 205,0 3-251,0-7 34,0 5 1,-8-13-413,-3 4 211,3-4 7,-7-2 0,5-2-81,-7-4 1,-1-9-23,1-8 0,0-6-198,-1 6 1,-5-8 128,0 2 1,-2 2 11,2-2 1,-2 6 380,-4-6 0,-11 1 0,4-7 0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50:08.7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33 17 7781,'-17'-7'2479,"7"5"0,4-6-2661,12 8 0,-2 0-967,8 0 1188,-1 0 1,6 0 0,1 6-954,-1 0-116,0 7 0,-1-3 415,-5 7 1,-3 2 614,-8 4 0,-16 4 0,-3 8 0</inkml:trace>
</inkml:ink>
</file>

<file path=ppt/ink/ink3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8:55.8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18 157 7967,'-10'0'294,"2"0"88,8 0 269,0 0-240,8-8 1,-4 6-111,7-4 0,3 2-202,9-1 1,-2-3-16,8-4 0,-2-1-199,2 7 0,1-7 29,-7 1 0,0 3-245,-5-3 0,-1 2 29,0-1 1,-5 3-204,-1 8 0,-7-2-285,2-4 135,-4 5 505,-2-7 31,0 8 0,-2 0 137,-4 0 1,2 0-48,-7 0 492,7 0-19,-11 0 236,13 0-307,-6 0 1,2 2-98,0 4 1,1-3 84,5 9-176,0-1-19,0 7 0,0-1 75,0 0 1,-2 6-139,-4 0 1,4 8-140,-4-2 0,-1 2-4,1-2 1,-6 1-190,7-7 0,-7 0-332,6-5 213,1-9-26,5 7 255,0-14 1,7 3 16,5-10 1,9 1 0,2-8 1,6 3 8,-6-3 0,6-3 2,-6 3 1,6 5 17,-6 1 0,0-2 25,-6 2-104,0 1-370,1 5 257,-9 0 0,-3 7 264,-12 5 0,-11 11 0,-10 4 0</inkml:trace>
</inkml:ink>
</file>

<file path=ppt/ink/ink3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8:56.0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0 208 7967,'0'12'0,"0"-1"889,0-7-514,0 4 1,8-8 143,4 0 0,9-2 27,2-4 0,2-1-123,-2-5 0,-2-3-117,8 3 0,-6-3-346,6-3 1,-2 1-217,1 0 0,3 0-239,-8-1 0,6 1-45,-6 0 0,6 5-1561,-6 1 2101,8 7 0,-4-12 0,7 7 0</inkml:trace>
</inkml:ink>
</file>

<file path=ppt/ink/ink3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8:56.3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18 7894,'-9'-8'-1489,"1"6"2026,8-6 25,0 16 1,2 2 176,4 7-468,-4-7 0,5 5-79,-7-3 1,2 3-144,4 2 0,-4-5-204,4-1-350,3 1 0,-5 3-392,8-3 1,-7-5 50,7-7 846,-8 8 0,11-6 0,-5-2 0,7-10 0</inkml:trace>
</inkml:ink>
</file>

<file path=ppt/ink/ink3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8:57.0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450 1 6444,'0'17'14,"0"0"0,0 1-31,0-1 1,-6 0-4,1 1 1,-7 5-10,6 0 0,-1 9-82,1 3 0,-2 1 63,-3 11 0,-5-1-2,5 6 0,-5 5 34,-1 1 0,-2 7 3,-4-1 1,2 3-154,-8 2 1,8 0 146,-2 0 1,-2-7 4,2-5 1,0-5 13,5-6 0,7-3 0,-1-9 0,3-7 0,-3-4 0,-1-9 120,7-3 1,-2-7-33,2 2-72,4-4 241,-5-2-271,7-8 0,-6-2-95,0-7 1,0 0 70,6 0 1,0-1 37,0 1 0,2 0 0,4-1 0,-4 1 0,12 0 0,-9 0 0,3-1 0,-2 1 0,-2 0 0,7-1 0,-5 7 0,5-1 0,-5 1 0,6-7 0,-1 1 0,7 0 0,-1 0 0,0-1 0,0 1 0,1 0 0,5-1 0,0 1 0,0 0 0,-6 0 0,6 1 0,0 5 0,6-3 0,-6 8 0,2 1 0,-2 5 0,2 0 19,4 0 0,2 0 3,-8 0 0,6 2 259,-6 3 1,0 3-88,-6 4 0,0 3-27,1-4 1,-7 5-86,1 1 1,-9 0-45,3 1 0,2-1 19,-2 0 1,-1-5-12,-5-1 1,0 1 98,0 5 1,0-5 123,0-1 46,-7-7 1,-1 6 132,-3-5-166,-5-3 1,7 6 124,-9-8 1,7-6 623,-1 1-619,1-9 1,-5 4 19,5-7 1,-3 6-395,9-1 0,-1 1 87,6-7 0,0 7-459,0-1 242,0 1 1,0-7-63,0 1 0,0 6-170,0-1 0,6 6-370,-1-5 0,9 1 16,-3-1 1,5-5-448,1 5 0,0 1 625,1-1 1,7-1 499,3-5 0,5 0 0,2-1 0</inkml:trace>
</inkml:ink>
</file>

<file path=ppt/ink/ink3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8:58.0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329 156 8055,'0'-10'0,"0"-5"136,0 3 0,0 3 323,0-3-30,0 1 1,-2-5 46,-3 5-267,3-5 1,-12 12-47,8-7 174,1 7-384,-3-4 146,6 1-137,-13 5 204,13-6-217,-14 8 78,7 0 1,-3 2-107,1 4 1,5-2 158,-6 7 1,9 1-33,-3 5 0,-2 8 74,2 4 0,1-2-3,5 1 0,0 9 12,0 9 0,0 2-18,0-2 0,7 10 18,5-4 1,-4 4-41,-3-5 0,3 1-10,-2 0 0,5 0-287,-5 0 0,0-6 103,-6 0 1,0-7-162,0 1 0,0-9 36,0-2 1,0-6 157,0 5 0,-2-6-19,-4 1 1,2-4-19,-7-2 0,-1 0-96,-5 1 1,0-3-112,-1-3 0,1 1-267,0-7 0,-1 0 197,1-6 1,6-2-352,-1-4 1,1-4 734,-7-7 0,1-16 0,0-3 0</inkml:trace>
</inkml:ink>
</file>

<file path=ppt/ink/ink3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8:58.2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67 10198,'18'-5'415,"-1"-1"1,2 0-172,4 6 0,-2-2-219,8-4 0,0 4 36,6-3 1,-1-3-105,1 2 0,-6 0-199,-1 6 0,-1-1-560,2-5 1,2 4 342,-8-4 459,0 12 0,-6 3 0,1 9 0</inkml:trace>
</inkml:ink>
</file>

<file path=ppt/ink/ink3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8:58.4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8027,'0'10'1072,"0"5"1,0-11-551,0 7 0,0-5 8,0 6 0,0-7 280,0 7 0,0-1-335,0 7 1,0-1-442,0 0 1,0 3-342,0 3 1,0-4-1124,0 4 711,0-4 1,2-4 718,4-3 0,3 3 0,9-5 0</inkml:trace>
</inkml:ink>
</file>

<file path=ppt/ink/ink3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8:58.8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8429,'11'0'1078,"1"0"1,1 0-590,10 0 0,-1 0-172,6 0 0,1 0-37,6 0 1,-1-2-267,1-4 0,0 4 75,-1-3 1,-1 3-892,-4 2 0,-4-6-753,-8 0-843,0 0 2398,0 6 0,-7 8 0,-2 2 0</inkml:trace>
</inkml:ink>
</file>

<file path=ppt/ink/ink3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8:59.0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35 8689,'-10'-10'2906,"-5"-5"-2191,13 13 608,-6-6-1020,8 16 1,-5 3-340,-1 12 0,0-1-261,6 6 1,0-5-574,0 6 0,0-2 429,0 2 1,0 2-1029,0-8 1469,0 7 0,8-10 0,1 5 0</inkml:trace>
</inkml:ink>
</file>

<file path=ppt/ink/ink3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8:59.4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484 295 7953,'-17'-27'84,"0"2"41,-1 8 0,7-6-250,-1 0 1,3 0-230,-3 5 1,-3 1 287,3 0 1,-1-1 206,1 1 0,-3 2 210,3 3 0,3-1 62,-3 7 33,1 0-377,-7-1 1,7 5-36,-1-4 111,9 4-101,-13 2 1,12 2-5,-7 4 0,7-3-142,-2 9 0,2-6 128,-1 5 1,3 1-14,-4 5 1,2 6 157,-2 0 1,4 8-94,-3-2 1,3 11 110,2 6 1,0 4-20,0 2 0,5 2 145,1 3 0,6 3-67,-7 3 1,3-3-18,-2-8 1,-4-2-375,4-4 1,-4 4 113,-2-4 1,0-2-255,0 2 0,0-11 69,0 5 1,-2-9-68,-4 4 1,2-3 17,-8-9 0,3 0-101,-3-5 1,-3-3-8,3-3 1,3 1-94,-3-7 1,1-2-146,-6-10 0,-1-4 609,1-7 0,-8-16 0,-2-3 0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50:09.2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70 519 7781,'-17'18'0,"0"-1"1269,-1 0-296,9-7-629,1-3 1,10-1-159,4 0 1,3-2 138,9-10 0,7-4-95,3-7 0,5-2-741,2-4 0,-1-2 359,1-4 0,-1-4-638,1 5 1,0 1 238,-1-2 0,-7 0-68,-4-5 1,-4-1 187,-1 0 1,-1 8 430,0 4 0,-7 4-46,-4 2 1,-3 5-191,3 1 1818,-4 7-418,6-4 261,-8 8-948,0 8 0,0 2 92,0 7 1,0 0-212,0 0 1,-2 7-148,-4-1 1,4 0-122,-4-6 1,4 0 101,2 1 0,-1-3-1240,-5-4 464,4 5 0,-4-14-344,12 3 1,0-3 477,11-2 1,-2-3-47,14-9 1,6-7 123,5-16 1,8 1 169,-2-1 0,-4 2 199,-1 5 1,-1-3-107,-5 8 0,1 7 827,-13 11-30,0-5-204,-5 8 0,-3-4-326,-3 12 0,-5-2-78,-7 7 1,0 1-15,0 5 1,0 1-107,0-1 0,-4 0-309,-7 0 1,-4 8 154,-20 4 1,2-2-406,-13 2 1,6 0 395,-6 5 0,7-7 332,-1-4 0,9 2-85,2-2 0,8-5 154,-2-7 1,10-5 299,1 6 449,8-9-631,-3 5 0,14-8 27,5 0 0,11-8-459,6-3 1,3-5-142,3-1 1,1-2-176,5-4 1,-10 2 209,3-8 0,-5 2-134,0-2 0,-4-9-41,-8 3 0,-2-5-267,-3-1 664,-4-3 0,-8-8 0,0 1 0</inkml:trace>
</inkml:ink>
</file>

<file path=ppt/ink/ink3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8:59.6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87 7953,'8'-18'213,"-6"1"0,13 2 34,-3 3 1,3 3 172,2 3 0,1 4-103,-1-4 1,2 4 109,4 2 1,-2 0-112,8 0 1,-2 0-42,2 0 0,4 0-438,-5 0 0,-1 6 206,2 0 0,-6 1-617,6-1 347,-8-4-322,4 13 0,-13-7-1427,-1 4 1976,-7 3 0,4 2 0,-8 10 0</inkml:trace>
</inkml:ink>
</file>

<file path=ppt/ink/ink3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8:59.9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7953,'11'0'1436,"1"0"-924,-1 0 0,7 0 292,-1 0-186,-7 0 156,5 0-746,-5 0 0,-1 2-520,-3 4 243,-4-4 3,-2 13 0,-2-5 98,-4 7 1,-1 0-37,-5 1 0,-3-7 749,3 1-273,4-1 280,-7 7-150,13-9-300,-6 7 1,16-14-54,4 3 1,3-3-244,2-2 1,8 0-520,4 0 0,4-2-758,1-3 1451,1 3 0,7-21 0,2 3 0</inkml:trace>
</inkml:ink>
</file>

<file path=ppt/ink/ink3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9:00.3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8911,'9'0'390,"7"0"1,-5 0 222,12 0-343,4 0 1,8 0-47,-1 0 0,1-6-63,0 1 0,5-1-329,0 6 1,-5 0 218,-6 0 1,-8 0-1467,2 0 715,-4 0 485,-2 0 215,-7 0 0,-10 7 0,-10 3 0</inkml:trace>
</inkml:ink>
</file>

<file path=ppt/ink/ink3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9:00.5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8587,'0'17'2323,"0"0"-1985,0 1 1,0-1-40,0 0 0,0 6-300,0 0 0,0 0-298,0-5 1,0 1 123,0 4 0,0-4-100,0 4 0,6-4-187,-1-1 0,9-3-1344,-3-3 1806,5 3 0,9-13 0,2 6 0</inkml:trace>
</inkml:ink>
</file>

<file path=ppt/ink/ink3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9:03.3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7880,'11'-10'945,"1"4"0,-1 5-355,7 1 1,5 0-181,0 0 0,7 0 37,-1 0 0,4 0-198,2 0 0,-1 0-257,1 0 0,-1 0 89,1 0 1,-6 5-157,0 1 0,-8 2-186,2-3 0,-10-1-553,-1 8 0,-8-6-1378,1 5 2192,-3 1 0,-9 13 0,-3 2 0</inkml:trace>
</inkml:ink>
</file>

<file path=ppt/ink/ink3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9:03.5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0 122 8785,'18'0'1985,"5"-6"-1577,0 0 1,6-1-143,-6 1 1,7 2-259,-1-8 1,6 7 86,5-7 1,-3 6-1035,3-5 0,-3 5 224,-3-5 715,1 7 0,7-12 0,2 7 0</inkml:trace>
</inkml:ink>
</file>

<file path=ppt/ink/ink3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9:03.9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174 0 7843,'11'0'593,"1"0"-444,-1 0 0,12 8 224,0 4 0,0-3-175,-5 3 0,-1-3-129,0 3 1,-7 3-108,-4-3 1,-4 5-46,-2 6 0,-8-2-167,-4 8 0,-11 0 96,-6 6 0,-9-1-111,-2 1 1,-3-3 393,3-3 0,11 2 328,0-8 1,8-2-10,4-9 1,7 3 33,5-3-40,3-5 0,11 3-118,9-4 0,7-4 27,9 3 1,6-9-412,1-1 1,13-9-435,-2 3 1,3-5-17,-3-1 0,4 0-636,-4 0 0,7-1-352,-13 1 1498,1 0 0,-13-1 0,1 1 0</inkml:trace>
</inkml:ink>
</file>

<file path=ppt/ink/ink3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9:04.3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0 502 7843,'12'0'126,"-1"0"-63,1 0 0,5 0 520,0 0 0,6 0-134,0 0 1,6-6-603,-6 0 1,8-7-12,-2 1 0,-2-5-78,2-6 0,-6 4 46,5-4 1,-6 2-111,1-2 1,2 1 121,-2-6 1,-6 5-29,-5-6 1,-1 6-58,6-6 0,-7 2-11,-4-2 1,-4-2 270,-2 8 1,0 0 86,0 6 1,-8 5 182,-4 1 0,-11 7 104,-5-2 0,1 4 309,-2 2 1,0 8-35,-6 4 1,3 9-226,3 2 0,-2 9 416,8 3 0,-4 5-307,10 6 0,-2 4 349,13-3 1,0 3-378,6 1 1,10 1-128,7 0 1,8-8-542,10-3 1,7-5-479,4-1 0,12-8 356,5-4 0,14-6-2263,9-5 2557,9-5 0,-44-3 0,1-2 0,2 0 0,0-2 0,3-3 0,1-2 0,4-3 0,-1-1 0</inkml:trace>
</inkml:ink>
</file>

<file path=ppt/ink/ink3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9:00.7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52 7901,'9'0'931,"-1"-7"0,-2 3-645,-1-8 0,3 8-506,-2-1 1,-2 3 60,7 2 1,-5-2-613,6-4 0,-1 4 47,6-4 724,1 4 0,7 2 0,2 0 0</inkml:trace>
</inkml:ink>
</file>

<file path=ppt/ink/ink3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9:00.8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7901,'18'10'0,"-7"-3"185,1-7 0,-7 0 386,7 0 0,-6 0-61,5 0-130,-7 0-579,11 0 119,-5 0 125,0 0 0,-1 0-367,-3 0 1,-2 0-126,7 0 1,1 0 446,5 0 0,8-7 0,2-3 0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50:09.4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433 87 7864,'-8'-27'0,"-3"4"473,-4 4-248,5 9 127,-5 3 141,13 7-25,-14 0-844,14 0 369,-5 0 1,5 13-60,-4 4 1,2 16 125,-7 7 0,-1 6-1,-5 18 0,-1 7 159,1 10 0,-2 3 40,-4 3 1,-2-1 162,-4 1 1,-2-1-136,8 1 0,-6-3-810,6-3 1,0-8 361,6-16 0,7-1-609,5-15 0,3-1-83,2-6 529,0-7 0,7-4-172,5-11 497,3-12 0,3-17 0,-1-10 0</inkml:trace>
</inkml:ink>
</file>

<file path=ppt/ink/ink3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9:00.9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7901,'34'0'651,"1"0"0,-6 0-342,0 0 0,-8 0 167,2 0 0,-4-2-110,-2-4 1,-5 5 733,-1-5-1773,-7 4-157,12 2-357,-14 0 1187,5 0 0,-7 0 0,0 0 0</inkml:trace>
</inkml:ink>
</file>

<file path=ppt/ink/ink3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9:01.2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52 7869,'0'-9'0,"6"-1"1293,0 4-813,7 4 1,-3-5 85,7 7 1,6 0 22,0 0 0,6-6-277,-6 0 0,8 0-99,-2 6 1,4 0-223,1 0 1,-5 0-263,0 0 1,-2 0-331,2 0 0,-5 0-462,-6 0-1292,-1 0 2355,-7 0 0,-3 0 0,-7 0 0</inkml:trace>
</inkml:ink>
</file>

<file path=ppt/ink/ink3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9:01.4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0 7869,'-10'0'1319,"-5"0"-633,13 0 1300,-6 0-1239,8 8 1,0 2-38,0 7 1,0 0-609,0 0 1,0 1-529,0-1 0,0 6 186,0 0 0,0 8-241,0-2 1,0-2 480,0 1 0,0 1 0,0 6 0</inkml:trace>
</inkml:ink>
</file>

<file path=ppt/ink/ink3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9:01.8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468 191 7935,'-10'-25'-43,"-5"6"235,5-6 0,-2 8 337,1-1 0,5 1-242,-5 0 0,5 5-266,-6 1 0,3 5 230,-3-5-179,-3 7-64,5-4 115,-7 8 1,5 2-101,1 4 0,5-2 31,-5 7 1,7 1-24,-2 5 1,-2-4 74,2 5 1,-1-3-8,1 14 0,4-6-42,-4 6 1,3 7 30,-3 10 1,4-2 169,-4 3 0,4 4-44,2 7 1,0 7 237,0-1 1,0-3-96,0 3 1,0-1-130,0 6 0,-2-3-98,-4 3 1,3-10-193,-9 11 0,2-13-501,-1 1 0,-4-6 384,3-6 1,-1 2-332,1-8 0,-1-5 216,7-6 0,-6-8-426,7 2 1,-7-10 122,6-1 0,-1-8-498,1 1 495,4-3 600,-13-17 0,5-4 0,-7-16 0</inkml:trace>
</inkml:ink>
</file>

<file path=ppt/ink/ink3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9:02.0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1 104 7896,'0'-17'217,"0"-1"1,10 7 147,7-1 0,2 7 248,10-7 0,-4 8-208,9-2 0,-3-1 22,10 1 0,-5 0-132,-1 6 0,-1 0-13,1 0 0,-2 0-339,-5 0 0,3 0-358,-8 0 0,0 2-2042,-6 4 2457,1-4 0,-1 21 0,0-4 0</inkml:trace>
</inkml:ink>
</file>

<file path=ppt/ink/ink3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9:02.4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0 243 9755,'0'12'858,"0"-1"607,0 1-586,8 5-529,-6 0 0,5 6 65,-7 0 1,0 6-93,0-6 1,0 6-267,0-6 0,0 6-73,0-6 1,2 0-307,4-6-52,-4 1-113,6-1 0,-6-7-81,3-5 0,-1-3 178,8-2 0,-6-7 114,5-5 0,3-13 125,9-10 0,2-1 120,3-10 1,5 0-56,-4-6 0,2 2 156,-3 4 1,3 4 6,-8 7 0,6 2 184,-6 4 0,0 4-116,-6 8 0,1 0-89,-1 0 1,0 1-387,1 5 1,-1 3-340,0 8 0,-5 0 669,-1 0 0,1 8 0,5 1 0</inkml:trace>
</inkml:ink>
</file>

<file path=ppt/ink/ink3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9:05.5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1 104 6847,'0'-10'142,"0"-5"1,0 11-93,0-8 1,0 7 50,0-7 0,2 8-44,4-1 1,-5 1-60,5-2 222,-4 4-9,6-6 84,-6 8 273,5-7-201,-7 5 180,0-6-138,0 8-5,0 0-396,0 8 1,2-1 218,4 5-26,-4 3-172,6-5 0,-8 7 400,0 1-151,0-1-79,0 8 1,0-6 50,0 4 1,0-4-112,0-1 0,0-1 12,0 0 1,-6-5 168,0-1 8,0 1-175,6 5 100,0-7 108,0-3 17,0-7 79,0 0-588,0-7 0,0 3-140,0-8 0,0 1 145,0-7 0,2-5-1952,4 0 2078,4-7 0,15 3 0,2-8 0</inkml:trace>
</inkml:ink>
</file>

<file path=ppt/ink/ink3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9:06.7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1 156 8453,'8'-27'2086,"-7"2"-1865,15 8 0,-7 5 13,9 1 0,1 5-164,4-6 0,-2 7 148,8-7 1,0 6 37,5-5 1,1 7-131,0-2 1,-1 4-217,1 2 0,-3 2 46,-3 4 1,-2 4 26,-4 7 1,-9 0-341,3 1 0,-11 7 150,-1 3 0,-3 5 175,-2 2 1,-13-1-1,-4 1 0,-12-1-8,0 1 1,2 0-118,-2-1 0,2 1-203,-1-1 0,-5-7-140,4-4 0,2 2-69,-2-2 569,0 0 0,-13 2 0,-2 2 0</inkml:trace>
</inkml:ink>
</file>

<file path=ppt/ink/ink3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9:06.9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0 8347,'-9'0'1168,"-1"6"-669,4 0-507,4-1 1,-5-3 251,7 4 1,2-4 419,3 4 1,-1 1-284,8-1 1,-6 8-155,5-3 0,-1 5-837,1 1 1,5 0 156,-5 0 1,4 3-598,3 3 0,-7-4 398,1 4 0,-6-4-661,5-1 1313,-7-9 0,11 7 0,-5-7 0</inkml:trace>
</inkml:ink>
</file>

<file path=ppt/ink/ink3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9:07.1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1 225 8304,'19'-8'0,"4"-3"0,-2 1 228,8-1 1,0-1-78,5-5 1,12-2-213,12-4 0,4 3 253,13-3 1,1 4 36,-1 2 0,8 1-329,-2 5 1,-3 3 303,3 8 0,-8 0-288,2 0 0,-6 0 156,-5 0 1,-7 8-255,-11 3 0,-5 5-6,-12 1 1,-4 2-27,-8 4 0,-8-2 114,-3 8 1,-6 0 52,-6 6 1,-11 1 169,-12 5 1,-5-5-181,-7 4 0,3-5-198,-8-6 1,0 3 122,-6-3 0,-2-2-224,-4 2 1,5-10-28,-5-1 1,2-3 382,-1-9 0,-1 5 0,-4-5 0,5-2 0,-5-2 0,-3-2 0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50:09.7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7781,'18'0'0,"-7"2"340,1 3 1,-3-1-106,3 8 1,3-6 378,-3 5 0,-3-5-61,3 5 0,-6-7 509,5 2-750,-7 4-560,11-1-467,-13 8 1,6 1-17,-8-1 0,0 0-1249,0 1 1980,-15 7 0,-5 2 0,-14 7 0</inkml:trace>
</inkml:ink>
</file>

<file path=ppt/ink/ink3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9:07.3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7729,'10'0'789,"-3"0"0,-7 8-517,0 3 0,0-1-401,0 1 0,0 1 53,0 5 0,-5 0-299,-1 1-95,0-1-636,6 0 497,0 1 1,2-9 608,4-3 0,3-12 0,9-3 0</inkml:trace>
</inkml:ink>
</file>

<file path=ppt/ink/ink3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9:07.6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36 8256,'10'-8'-263,"-2"6"-401,-8-13 544,0 13 138,0-6-6,0 8-14,0 0 0,0 8 17,0 3 0,0 5 61,0 1 0,2 8 6,3 4 0,-1 3 54,8 3 1,-9 7 194,3 4 0,2 10-142,-2 2 0,5 7-25,-5-2 1,0 5-546,-6 1-738,0 0 1062,0 0 0,0-2-347,0-3 1,0-7 134,0-10 0,-6-5-10,0-8 0,0-1 2,6-4 0,0-10 277,0-7 0,0-8 0,0 3 0</inkml:trace>
</inkml:ink>
</file>

<file path=ppt/ink/ink3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9:08.1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329 329 8087,'9'-32'330,"-3"3"1,-4-2-115,-2 8 1,0-2 0,0 4-54,0-2 1,0 0-71,0 6 1,-6-1 109,0 1 0,-1 2-59,1 3 1,2-1-24,-7 7 0,5-6-176,-6 7 1,7-1 14,-7 6-472,0 0 270,-5 0 1,0 0-25,0 0 1,1 2 63,5 3 0,-5 3 69,5 4 1,1 3 3,-1-3 1,5 5 74,-6 6 1,9 4 87,-3 7 1,2 1 7,-2 0 0,4 3 223,-4 8 0,10-4-95,2 16 0,6-8 148,-7 8 0,3 3-64,-2 3 0,-4 1-132,3-2 1,-3 5-78,-2-5 0,0-3-45,0-3 0,0-3-201,0-2 1,0-8 140,0-4 0,0-3-109,0-3 0,0 1 34,0 0 0,0-8-142,0-4 1,-5-4-219,-1-2 192,-8-7 12,5-3 0,-8-7-1,-1 0 292,1-15 0,-8-4 0,-2-16 0</inkml:trace>
</inkml:ink>
</file>

<file path=ppt/ink/ink3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9:08.3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1 122 8087,'0'-12'403,"0"1"1,2 5-346,4-5 0,-1 5-58,13-6 0,-3 6 330,14-5 1,0 5-64,5-5 1,3 5-105,3-6 1,-3 9-438,3-3 0,-3 4-556,-3 2 1,1 2 829,-1 4 0,1 3 0,-1 8 0</inkml:trace>
</inkml:ink>
</file>

<file path=ppt/ink/ink3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9:08.6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8087,'16'-2'492,"-5"-3"1,-1 3 203,-4-4-624,3-4 0,9 8 284,-1-3-140,-7 3 1,3 4 139,-7 3-187,0 5 1,-1 13-280,1 0 1,0 2 146,-6-2 0,0-4-163,0 4 1,0-3 9,0-3 1,8-2 156,3-3 0,-1 3-35,1-3 0,-5-5-14,5-1 0,1 2-119,5-2 0,1-1-561,-1-5 120,0 0 0,0-2 73,1-3 495,-1-5 0,0-15 0,1-2 0</inkml:trace>
</inkml:ink>
</file>

<file path=ppt/ink/ink3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9:08.7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8155,'0'-10'2206,"0"3"1,7 7-1469,5 0-845,3 0 1,2 0-270,1 0 1,-1 0-66,0 0 1,1 0 440,-1 0 0,-8 7 0,-1 3 0</inkml:trace>
</inkml:ink>
</file>

<file path=ppt/ink/ink3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9:09.3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18 8085,'0'-10'1125,"7"2"-860,5 8 1,3 0 126,2 0 0,8 0 22,4 0 1,4 0-151,1 0 0,7 2-42,-1 4 0,1-4-100,-7 4 1,-5 1-255,0-1 1,-6 6 58,6-7 0,-14 7-201,2-6 0,-5 7-55,-1-1 0,-3 3 151,-8 2 0,-2 1 51,-4-1 1,-11 2 18,-12 4 1,-5 4 13,-7 8 1,-3-1-70,-8 1 1,0-6-129,0 0 0,3-3 67,2 3 1,3 2-235,4-8 1,9 2-708,-3-2 1165,10-4 0,-1 6 0,8-7 0</inkml:trace>
</inkml:ink>
</file>

<file path=ppt/ink/ink3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9:09.48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1 312 8085,'10'11'0,"-5"1"850,5-8 0,1 3-293,13-7 1,-3-2-59,7-3 1,3-5-261,10-7 0,3-6-76,8 0 0,0-8-145,-1 2 1,1-2-290,0 2 1,6-1 36,-1 7 1,-1-6 233,-10 6 0,4 0 0,-6 5 0</inkml:trace>
</inkml:ink>
</file>

<file path=ppt/ink/ink3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9:10.2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69 104 8081,'0'-12'10,"0"1"1,0 5 0,2-3 63,4 1 1,-2-4 257,7 7 1,1-3-62,5 2 0,3 2-67,3-7 1,-4 7-104,4-2 0,-4 4 90,-2 2-207,1 0 0,-3 2-263,-3 4 1,-5 5-93,-7 13 1,0-3 187,0 7 0,-7 1-92,-5 6 0,-5 5 111,-6 1 0,5 5 196,1-6 0,2 0-30,9-5 0,-6 0 107,7-1 0,5 1 20,5-1 1,15 1 183,-3 0 0,6-9 29,0-3 1,-4-1-69,4 1 0,-3-10 113,-3 4 1,-2-3-65,-3 3 0,1-5-129,-7-1 0,0-5-71,-6 5 1,-2-1-158,-4 2 1,-6 3-78,-11-3 0,-5 3-347,-13 2 0,3 0-532,-8 1 1,2-1 989,-3 0 0,-3 1 0,6-1 0</inkml:trace>
</inkml:ink>
</file>

<file path=ppt/ink/ink3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9:11.2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70 8355,'0'-10'151,"0"3"-202,0-1 179,8 6 1,-6-8-3,4 5 0,3 3 104,3-4 0,5 2-1,6-2 1,-2 4-72,8-3 1,0 3 7,6 2 0,-1 0-178,1 0 1,-1 0 16,1 0 1,0 0-243,-1 0 0,-1 0-43,-4 0 0,3 6-71,-3-1 0,-2 1 143,2-6 0,-8 0-64,2 0 1,-10 2 15,-1 4 0,-8-2-148,2 7 1,-5-5 64,-1 5 1,-7 1 338,-5 5 0,-11 1 0,4-1 0,-6 0 0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50:10.3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1 7781,'-2'15'285,"-4"-3"0,4 3 445,-3-4 0,1-1-19,-2 2 1,4-7-296,-4 7 0,-1-6 121,1 5 1,-2-1-98,3 1 1,1 5-201,-8-5 1,8-1-269,-1 1 0,-3-5-560,2 6 130,0-9 0,6 7-1485,0-4 633,0-4 0,10 3 608,7-10 0,10-5 285,13-7 0,5 1 417,7 5 0,5-4 0,1 3 0,5 2 0,-5-1 0,-6 7 0,-6-2 0,-13 4 69,1 2 1,-11 2 126,0 4 1,-4-4 432,-1 4 0,-9-2-298,-3 1 0,-4-1 1291,-2 8-387,0-8-738,0 11 0,-8-11-304,-3 7 1,-5-7-138,-1 2 1,-4 2-512,-8-3 0,-2 7 386,-15-6 0,6 7-488,-6-1 0,2 3 249,-2 2 1,-2 1-535,7-1 1,3-2 404,9-3 0,-2 3 282,8-3 1,0 1 4,6-1 252,0 3 0,5-11 247,0 7 138,9-7 0,-5 6 457,8-4-623,0-4 1,0 7 1165,0-3-423,0-4-604,0 13 1,-6-11-140,0 8-428,1-9-6,-3 13 1,6-12-695,-4 7 139,4-7 0,4 4 311,4-8 0,11 0-774,12 0 0,10 0 362,1 0 1,12-6 251,-6 0 0,8 0 562,-8 6 0,-4 0 28,-2 0 0,-3 0-126,-2 0 131,-9 0 0,-1 2 1384,-7 4-595,-9-4 620,-1 6-785,-8-8-723,0 7 1,-8-5-279,-3 4 0,-5-4-613,-1-2 0,-14 2 912,-3 4 0,-20 3 0,0 9 0</inkml:trace>
</inkml:ink>
</file>

<file path=ppt/ink/ink3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9:11.4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8262,'12'0'-497,"-1"0"1,1 0 642,5 0 1,6 0 23,0 0 0,10 0 151,2 0 0,1 0-132,10 0 0,-2 0 91,2 0 0,8 0-171,-8 0 0,6 0 24,-11 0 0,5 0-525,-6 0 1,0 5 238,-5 1 1,-6 0-362,0-6 0,-8 0 191,2 0 1,-4 0-350,-2 0 672,-7 0 0,-2 0 0,-8 0 0</inkml:trace>
</inkml:ink>
</file>

<file path=ppt/ink/ink3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9:11.80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52 8198,'0'-9'106,"0"-7"1,2 14-191,4-4 0,3 5 287,9 1 0,5-6-112,0 0 1,7 0 144,-1 6 1,4 0-17,1 0 1,7 8-24,-1 3 1,8 7-103,-2 5 0,-2 0-118,3 11 1,-9-3 88,2 10 0,-9-5-170,-2-1 0,-10 5 24,-2 0 0,-7 6 64,-10-5 1,0 7 63,0-2 0,-13-2-44,-5 2 1,-12 0 26,-5 6 0,0-6-59,-5 0 1,4-13-95,1 2 0,2-6 150,4-1-769,4-3 216,8-15 525,0 5 0,0-5 0,-1 7 0</inkml:trace>
</inkml:ink>
</file>

<file path=ppt/ink/ink3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9:12.2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571 156 8224,'-17'-27'0,"0"-4"101,0 8 0,-1 0 151,1 6 1,0 5-160,-1 1 0,1 7 105,0-2 0,5 4-314,1 2 1,-1 0 19,-5 0 0,5 0 40,1 0 1,5 8 125,-5 3 1,5 7-15,-6 5 0,7 4 3,-7 7 1,8 8-21,-2 5 0,5 2 50,1 3 0,0 6-21,0 0 0,0 5 181,0-5 1,0 7-57,0-2 0,0 7 69,0 5 1,0-4-251,0 4 0,-2-10-185,-4-2 0,4-5 130,-4 5 1,-2-13-108,3 2 1,-3-11-507,2-1 314,4-11 200,-13 3 0,7-12-298,-3 3 1,-5-4-16,5-2 0,-5-7-27,-1-4 0,4-5 250,-5-1 1,9-7 231,-14-5 0,7-3 0,-16-10 0,5-2 0</inkml:trace>
</inkml:ink>
</file>

<file path=ppt/ink/ink3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9:12.4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0 104 8198,'8'-17'0,"-4"1"170,8 5 1,-1-3 303,6 9 1,8-9-184,4 3 0,4 3 162,1 2 0,7 4-350,-1 2 1,6 0-180,-5 0 1,1 0 58,-2 0 0,-7 0-235,7 0 1,-13 8-649,8 3 0,-12 5 211,0 1 689,-4 0 0,-2 8 0,1 2 0</inkml:trace>
</inkml:ink>
</file>

<file path=ppt/ink/ink3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9:12.6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9811,'8'17'907,"-6"0"-590,4 0 1,1 1 65,-1-1 0,0 0-238,-6 1 1,0 1-258,0 4 1,0-10 44,0 5 0,0-5-496,0 4-280,0 1-915,0-1 1758,0-7 0,8-3 0,1-7 0</inkml:trace>
</inkml:ink>
</file>

<file path=ppt/ink/ink3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9:12.8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0 122 8151,'12'-25'1357,"-1"7"-827,-7 1 0,13 15-424,1-4 0,1-1 77,10 1 0,1-6-111,11 7 1,-3-1 118,8 6 1,-7-6 56,1 0 0,2 0-175,-1 6 0,-7 0-211,-5 0 0,-8 2-496,2 4-325,-3-4 0,-11 13-986,-3-3 1945,-4-4 0,-18 7 0,-3-5 0</inkml:trace>
</inkml:ink>
</file>

<file path=ppt/ink/ink3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9:13.0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0 8151,'-15'2'465,"3"4"1,5 4-343,7 7 0,0 0-42,0 0 0,0 7-15,0-1 1,-2 7 10,-4-1 0,4-2-542,-4 2 1,4-6 97,2 6 0,6-6-57,0 6 0,7-8 152,-1 2 272,11-12 0,4 5 0,7-7 0</inkml:trace>
</inkml:ink>
</file>

<file path=ppt/ink/ink3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9:13.4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347 450 8151,'11'-44'0,"1"3"0,-9-1-279,3 2 0,-4-1 323,-2 7 1,0-1 433,0 1 0,-2 7-307,-4 4 1,-1 3-229,-5 3 1,-3 2 96,3 3 1,3-1 29,-3 7-77,1 0 1,-1 6 56,1 0 1,7 2-224,-2 4 215,-4 4 0,7 9 0,-7 4 54,2 6 0,-3 11-42,5 6 0,-2 4 8,3 2 0,3 8 46,-4 3 0,4 4 159,2 2 0,0 6-49,0 0 1,0 2-112,0-2 0,6-4-207,-1 4 1,1-6 101,-6-5 0,0 1-209,0-7 0,-2-7 96,-3-4 1,1-11-163,-8-1 1,6-3 99,-5-9 0,-1 0-463,-5-5 283,0-9 0,-1-1 239,1-8 1,6-4-364,-1-7 1,1-3 476,-7-15 0,1-7 0,0-8 0</inkml:trace>
</inkml:ink>
</file>

<file path=ppt/ink/ink3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9:13.5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8151,'17'-10'1173,"0"4"1,2 4-841,4 2 1,4 0-152,8 0 0,-1 0-119,1 0 0,-2 0-33,-4 0 1,1 6-339,-7 0 0,6 6-93,-6-7 0,0 9-464,-5-3 0,-7 3-258,1-3 1123,-9 12 0,5-11 0,-8 13 0</inkml:trace>
</inkml:ink>
</file>

<file path=ppt/ink/ink3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9:13.81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8151,'17'0'719,"0"0"0,1 0-247,-1 0 0,-4 6 20,5-1 0,-5 1-184,10-6 1,-9 0-348,-3 0-189,1 0-40,5 8 0,-7 1 203,-5 9 0,-5-1-94,-5 0 0,-5 3-58,-7 3 1,-6-4 40,0 4 1,0-4 428,5-2 1,1 5-6,0-5 1,5 4-35,1-10 1,7 5-208,-2 1 1,17-5-162,7-1 1,18-5 144,5 5 1,7-7-336,4 2 176,15-4-845,-4-2 1013,22 0 0,-6-8 0,7-1 0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50:10.7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189 0 7781,'-29'17'600,"1"1"-298,6-1 0,-3 0 334,8 1 106,0-1-189,0 0 241,7 1-527,-5-9-102,13 7 0,-4-13-333,12 9 149,3-8 1,11 5 13,3-3 1,-2-4 109,8 4 1,-1-4-65,7-2 0,0 0 46,-1 0 0,1 0 45,-1 0 1,-1 0-401,-4 0 1,2-6 178,-8 0 1,0-1-722,-6 1 1,-6 4 92,1-4 1,-8-4-206,2-1 0,-5 1 437,-1-1 0,-7 7 485,-5-2 0,-3 4-80,-2 2 0,-1 0-14,1 0 0,0 0 1192,-1 0 0,1 2-667,0 4 1,5-2 757,1 7 0,-1 1-442,-5 5 0,2 0-341,3 1 0,-3-1-189,3 0 0,-1 1-175,1-1 1,-1 0-1085,7 0 945,0 1 1,6-1-888,0 0 0,0-5 402,0-1 1,2-5 117,4 6 0,4-7 562,7 7 1,0-6 653,0 5 0,-5 1-430,-1 5 1,1-5 314,5-1 0,-5-1 2252,-1 1-2096,-7 5 1,4-12-61,-8 7-259,8-7-2789,-7 4 679,7-8 632,0 0 0,7-2 1004,8-4 0,8-11 0,-4-10 0</inkml:trace>
</inkml:ink>
</file>

<file path=ppt/ink/ink3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9:14.5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87 8191,'0'-17'755,"0"0"1,8 1 159,4 5-601,3-5 0,10 15-39,4-5 0,-2 4 0,2 2 0,-1 2-156,7 4 0,-6 3-174,0 8 0,-2-5-96,1 0 1,-1-1-415,-4 6 0,-3-1-1522,3-5 1516,-4 5 0,-2-9-381,0 5 952,-7-4 0,-2-8 0,-8 0 0</inkml:trace>
</inkml:ink>
</file>

<file path=ppt/ink/ink3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9:14.7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68 0 8191,'-11'0'-430,"-1"0"1,8 2 360,-2 4 1,3 3 316,-3 9 0,4-1-83,-4 0 1,4 1-168,2-1 1,-2 2-26,-3 4 0,3-4-240,-4 4 1,6 2 266,6-1 0,3 6 0,9-3 0</inkml:trace>
</inkml:ink>
</file>

<file path=ppt/ink/ink3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9:14.9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87 8102,'8'-17'0,"-4"2"-13,7 3 0,-5-1-88,6 7 1,-1-6 290,6 7-235,1-1 0,-7 6-139,1 0-23,-1 0-162,7 0 1,-1 2-107,0 3 475,-7 5 0,5 7 0,-5 1 0</inkml:trace>
</inkml:ink>
</file>

<file path=ppt/ink/ink3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9:15.0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8102,'17'0'26,"0"0"-23,1 0 0,-7 0 184,1 0 1,-1 0 325,7 0 0,-7 0-1014,1 0 0,-7 0 27,7 0 474,-8 0 0,3 0 0,-7 0 0</inkml:trace>
</inkml:ink>
</file>

<file path=ppt/ink/ink3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9:15.3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53 8171,'10'-8'-161,"5"6"245,-3-4 0,3 4 691,3 2 1,7-5-154,3-1 1,5 0-11,2 6 1,-1-2-323,1-4 1,-6 4-75,0-3 0,-6 3-234,5 2 0,-12 0-313,1 0 1,-5 2-1915,-1 3 1218,-3-3 1027,-8 6 0,8 0 0,1 1 0</inkml:trace>
</inkml:ink>
</file>

<file path=ppt/ink/ink3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9:15.4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0 8171,'-11'6'268,"-1"0"1,6 2 441,-5-3 0,7-1-416,-2 8 1,4-1-335,2 7 1,-6-1 285,1 0-261,-1 8 83,6-6 1,0 8-690,0-4 0,0-1 390,0 6 1,0-5 230,0 6 0,0-8 0,0 4 0</inkml:trace>
</inkml:ink>
</file>

<file path=ppt/ink/ink3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9:15.8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554 191 8184,'0'-35'274,"-2"2"197,-4 5 1,4 3-339,-3 7 0,-3 7-245,2-1 1,-1 6 54,1-5 0,2 7-568,-8-2 546,1 4 0,-6 2 168,-1 0 1,7 4-108,-1 8 1,1 1 46,-7 16 1,1 2-166,0 9 0,5 2 181,1 5 0,1 4 41,-1 1 1,-3 8 22,8 9 1,-5 6 67,5 0 1,0 2 118,6-2 0,0 2-131,0 3 1,0-3 10,0-8 0,0 0-149,0 1 1,0-3-121,0-4 0,-5-5 64,-1-12 1,-6-4-218,7-7 1,-9-1 101,3 1 1,-5-8-142,-1-4 0,0-6-318,-1-5 0,-1-4 254,-4-8 0,4 0-207,-4 0 556,4-8 0,-6-9 0,-2-10 0</inkml:trace>
</inkml:ink>
</file>

<file path=ppt/ink/ink3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9:16.0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53 8162,'17'-16'16,"1"5"1,1 1-42,4 4 1,4 5 172,7-5 0,1 4 348,-1 2 1,1 0-321,0 0 0,-1 2-61,1 4 0,-6-3-521,-1 9 0,-5-6 83,6 5-825,-8 1 755,4 5 1,-5-2-145,3-3 537,-4 3 0,6-5 0,-8 7 0</inkml:trace>
</inkml:ink>
</file>

<file path=ppt/ink/ink3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9:16.3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52 8162,'10'0'689,"5"0"0,-5 0-100,7 0 1,-5 8-22,-1 3 1,-1 5-192,1 1 0,3 2-77,-8 4 0,5-4-92,-5 4 1,2 2-100,-3-2 1,-3 6-314,4-6 1,-4 0 215,-2-5 1,0-1-487,0 0 1,-6-5-275,1-1-202,-1-7 761,6 4 1,0-10 300,0-4 1,7-5-241,5-12 0,5-4 15,6-8 0,2-3 450,4 3 1,4-3-129,-4 9 0,1-2-25,-1 2 1,2 4-242,-8 8 0,6 2-167,-6 3 0,-6-1-357,-5 7-685,-1 0 314,-1 6 42,5 0 910,-13 8 0,6 1 0,-8 9 0</inkml:trace>
</inkml:ink>
</file>

<file path=ppt/ink/ink3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9:16.7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18 8091,'8'-10'1628,"-4"2"-1471,7 8 1,1 2-125,5 4 1,0-2 462,1 7 1,5-1-23,0 1 0,2 5-36,-2-5 0,-2-1-114,8 1 0,-1-5-24,7 6 1,0-3-179,-1 3 0,-5 1-251,0-7 0,-6 8-74,6-3 1,-8-1 205,2 1 0,-10 1-131,-1 5 0,-8-5 38,2-1 0,-5 1 104,-1 5 1,-9 0-30,-8 1 1,-14 1 57,-10 4 1,-7-4-264,2 4 0,-6 2-380,-5-2 0,3 6-802,-4-6 1,5 6 33,1-6 1264,7 0 1,3 2 0,8 2 0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50:10.8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1 7772,'18'0'0,"-3"1"842,-3 5 0,1-2-611,-7 8 0,5-7 1539,-5 7 1,0-6-753,-6 5 0,-2-5-439,-4 5 0,-13 1-579,-16 5 0,-22 8 0,-14 2 0</inkml:trace>
</inkml:ink>
</file>

<file path=ppt/ink/ink3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9:16.9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0 226 8643,'8'9'1140,"-6"-1"0,15-8-1262,1 0 1,7 0 373,9 0 1,3 0 566,3 0 0,-1-8-274,7-3 1,-8-10-19,2-2 1,-3 0-970,-2 5 0,1 1 276,4 0 0,-3-4-1222,3 3 1388,-3-3 0,5 4 0,2-10 0</inkml:trace>
</inkml:ink>
</file>

<file path=ppt/ink/ink3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9:17.5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8298,'17'-18'317,"0"9"0,3 1-16,3 8 0,0 2 6,11 4 0,-3-2-235,9 7 0,-9 1-160,-2 5 1,-8-6 98,2 1 0,-6 0 41,-5 5 0,-4 0-205,-8 0 0,0 3-93,0 3 0,-14 4-232,-3 7 1,-6 7 169,0-1 1,4-6-33,-5-5 1,7-6 249,6 6 0,3-8 182,8 2 0,0-3 55,0-3 0,8 6-128,3 0 0,5 0 525,1-6 0,2 1-220,4-1 0,-6 0 233,1 0 0,-3 1 320,-9-1-461,7 0 0,-11 1-228,4-1 0,-12 0-158,-5 1 0,-12-7-246,-6 1 1,-4-1 130,-1 6 0,-1-1-796,0-5 0,8-3-69,4-8-712,-4 0 1662,8 0 0,2-8 0,9-1 0</inkml:trace>
</inkml:ink>
</file>

<file path=ppt/ink/ink3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9:18.1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8083,'17'-9'-294,"-5"1"-130,-1 8 1,1 0 470,5 0 0,1 0 457,-1 0 1,-6 8-50,1 3 1,-6 4-133,5 3 1,-7 5 327,2 0 0,1 8-202,-1-3 1,0-1-108,-6 2 0,0 0 39,0 6-615,0-1 234,0 1 39,-8-1 1,6 1 0,-5-1-20,-1 1 0,6-8-255,-4-4 8,4-4 1,-3-1-201,-1-1 218,0-8 704,6 7-57,0-14-198,0 5 0,2-9-90,4-3 0,-4 1-22,3-8 1,-1 7-121,2-7 0,-4 1 125,4-7 0,1 1-138,-1 0 0,2-3-55,-2-3 0,-2 2-147,7-8 1,1 6 94,5-5 1,6-1-63,0-6 1,6 1 29,-6-1 0,6 6 14,-6 0 1,6 6 169,-6-6 1,5 8-128,-5-2 1,6 6 355,-6 5 1,8-3-1,-2 4 0,-2 1-6,2-2 0,-6 9-125,6-3 1,-8 4 46,2 2-101,-4 0 0,-2 0-163,1 0-154,-1 0 0,-6 0-45,1 0-1004,-8 0 743,3 8 0,-7 1-501,0 8 633,0 1 407,0-1 0,-15 8 0,-4 2 0</inkml:trace>
</inkml:ink>
</file>

<file path=ppt/ink/ink3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9:19.8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18 156 8082,'-2'-9'104,"-4"3"290,4 4 0,-5 0-521,7-4 143,0 5 264,0-7 0,7 8-9,5 0 1,-1-2 109,7-4 1,-5 4-123,10-4 1,-2 5 66,2 1 1,4 0-142,8 0 0,-1-2 38,1-4 0,5 2-187,1-8 0,13 7 104,-3-7 1,5 1-133,-4-7 0,-2 9-142,-4 3 0,0-2-295,-11 3 0,1-1 40,-13 6 1,0 0-785,-5 0 122,-1 0 321,0 7 1,-9 3 238,-8 7 0,-4 1 183,-13-1 0,2 6 308,-14 0 0,-8 0 0,-7-6 0</inkml:trace>
</inkml:ink>
</file>

<file path=ppt/ink/ink3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9:20.0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18 138 8247,'-10'0'960,"2"0"-866,16-7 1,2 3 123,7-8 0,6 3 46,0-3 1,10-3-31,1 3 1,8-1-117,10 1 1,6-1-166,0 7 0,1-5-137,-1 5 0,-2 0-88,7 6 1,-13 0-77,2 0 1,-12 0 55,0 0 1,-5 0-132,-6 0 1,-4 6 16,-8 0 1,-1 1-545,-5-1 950,-3-4 0,-8 13 0,0-5 0</inkml:trace>
</inkml:ink>
</file>

<file path=ppt/ink/ink3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9:20.4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18 8310,'-10'-2'-104,"5"-4"24,3 4 344,2-5-219,0 7 0,7 0 219,5 0 0,9 0-59,2 0 0,8 0-39,-2 0 1,9 7-126,2 5 0,9 3-11,-3 3 1,-2-1 37,2 0 1,-2 1-1,2-1 0,10 0 55,-4 0 0,4 1-35,-5-1 1,-1 6-98,-3 0 0,1 6-15,-8-6 1,4 8 4,-9-2 0,1 3 46,-13 3 0,-7 7-10,-11 4 1,-3-2 54,-2 3 1,-15 4 0,-8 7 0,-10 5 109,-7-5 0,-4 2-139,-8-3 1,0-5-97,0 0 0,0-2-212,0-10 0,8-1-464,4-10 1,5 1 350,6-7 378,-3 0 0,12-5 0,-5-1 0</inkml:trace>
</inkml:ink>
</file>

<file path=ppt/ink/ink3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9:20.9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53 8227,'0'-10'942,"0"-5"0,8 11-278,3-8 1,5 8-185,1-1 0,6 3-92,0 2 0,6 0-226,-6 0 0,6 0-101,-6 0 1,0 7-216,-6 5 0,-5 3-454,-1 3 1,-7 5 237,2 0 0,-6 13-429,-6-1 0,-6 9 313,-11-4 0,2 3 75,-8-3 0,1-9 358,-7 3 0,2-3 336,5 4 0,3-9 597,7-2 0,3-5-355,3-2 1,-1-5 1055,7-1-1068,0-7 0,14 4-105,4-8 0,5 0-390,6 0 0,6-2 185,11-4 0,4-4-367,8-7 0,0 0-325,0-1 0,6 1-715,-1 0 0,-3 5 439,-2 1 765,-4 7 0,4-11 0,-10 5 0</inkml:trace>
</inkml:ink>
</file>

<file path=ppt/ink/ink3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9:21.4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0 364 8177,'8'-17'580,"-6"-1"1,12 7 88,-9-1 1,3 8 292,-2-1-49,-4 3-625,13 2 0,-5 0-29,7 0 1,0-2-344,1-4 1,1 4-114,4-4 0,-4 2-156,4-1 0,2 3 50,-2-4 1,6-4-276,-6-1 1,6 1-77,-6-1 1,0 1 259,-6-1 1,-5-5-11,-1 5 0,-5 1 63,6-1 1,-9-1 202,3-5 0,-4-1 73,-2 1 0,-2 2 184,-4 3 0,3-3 51,-9 3 0,6 3 602,-5-3-587,-1 8 1,-5-3 17,0 7 0,-1 0-216,1 0 0,6 0 109,-1 0 0,0 2 49,-5 3 3,0-3 0,0 8 115,-1-4 0,7-4 79,-1 3 242,8-3-471,-11 6 1,7 2 44,-3 7 0,-3-6-47,9 1 1,-3-1 98,2 7 1,4 5-21,-4 0 1,-1 6 90,1-6 0,0 7 203,6-1 1,0 4-179,0 2 1,0-1 124,0 1 1,10-6-301,7-1 0,8 1 125,10 6 1,7-8-560,4-4 1,0-6 222,6-5 0,4 1-1294,13-7 0,2-1 1184,4-5 1,4 0-1,7 0 1</inkml:trace>
</inkml:ink>
</file>

<file path=ppt/ink/ink3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9:22.5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53 8336,'8'-16'120,"3"5"0,6 1 161,6 4 0,4 5 141,8-5 0,0 4-151,-1 2 1,-5 0-89,0 0 0,0 6-83,5-1 1,-5 9-15,0-3 1,-6-1-45,6 1 0,-6 1-6,6 5 1,-6-5 70,5-1 1,-6-5-158,1 6 1,2-7 44,-2 7 0,-6-6 53,-5 5 0,-3-5 42,3 6 18,-5-9 111,-7 5-79,0 0 1,-2-4 156,-3 7 0,-11-1-201,-7 1 1,-13 5-39,1-5 0,-11 10-403,0 2 1,-10 2 201,-1-2 1,-1-1-334,6 6 1,0 1-243,0 6 0,8-6 718,4-1 0,-4 1 0,-1 6 0</inkml:trace>
</inkml:ink>
</file>

<file path=ppt/ink/ink3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9:22.7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17 311 8265,'0'-17'0,"-5"6"222,-1-1 1,0 6-237,6-5 0,8 3 637,3-9 0,7 3 91,5-9 1,4-2 395,7 2 1,7-6-772,-1 6 1,10 0-310,2 6 1,0 0-533,5-1 1,-1 9-2107,2 3 2463,-5 4 0,7 2 0,-8 0 0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50:20.3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 7546,'0'10'-439,"0"-3"0,-8-7 1,-1 0-1</inkml:trace>
</inkml:ink>
</file>

<file path=ppt/ink/ink3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9:23.1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8386,'17'0'808,"0"-2"201,1-4 1,7 4-414,3-4-417,5 4 1,2 2-11,-1 0 1,1 0-127,-1 0 0,-7 0 146,-4 0 1,-5 2-174,-7 4 1,3 4-489,-9 7 1,1 0 333,-6 1 0,-7 7-552,-5 3 1,-3-1 144,-3 2 0,1-6 175,0 6 1,-1-8 193,1 2 1,2-4 291,3-1 1,-1-7-201,7 1 1,0-1 146,6 7 263,8-1 1,3 0-123,13 1 1,-3-1 397,7 0 1,-4 0-127,4 1 1,-6-7 41,1 1 1,-4-1-219,-2 7 1,-7 1-25,-5 4 0,-3-2-118,-2 8 0,-3-6-263,-9 6 0,-1-6-295,-16 6 0,0-8 244,-6 2 1,1-4-620,-1-2 1,-5-1-82,-1-5 1,7 3 855,5-9 0,0 9 0,-5-5 0</inkml:trace>
</inkml:ink>
</file>

<file path=ppt/ink/ink3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9:23.9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0 243 8149,'12'0'7,"-1"0"0,-5 0 168,6 0 0,-1 0 268,6 0 0,-5 2 94,-1 3 1,-1 5-156,2 7 1,1 2 256,-7 5-49,7 2-363,-11 9 1,6 2 153,-8 3 0,0-2-237,0 8 0,0-5-169,0 5 1,-2-6 69,-4 6 0,4-7-123,-3 1 1,3-5-217,2-6 1,0 1 207,0-7 1,0 0-125,0-5 104,0-9 1,0 1 61,0-4 233,0-4 0,0 3 304,0-10 1,5-5-314,1-7 1,0-3-205,-6-3 0,2 2-78,4-8 0,-5 1 76,5-7 0,2 0-6,-2 1 1,7-1 37,-1 1 0,3-7 13,2 1-7,8-8 1,2 10-1,8-7 176,-1 3 1,7-4-42,-1 6 1,6-1 218,-5 7 1,5-1-34,-6 0 1,8 7-41,-2-1 0,2 8 128,-2-2 1,-1 3-123,-5 3 1,-4 6-246,5-1 0,-7 8-264,-5-2 0,2 5-604,-8 1 1,0 7-158,-6 5 1,-7 11-2418,-4 6 3388,-4 11 0,-10-3 0,-2 5 0</inkml:trace>
</inkml:ink>
</file>

<file path=ppt/ink/ink3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9:27.0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1 139 8099,'0'-17'-600,"8"0"1148,-6-1 4,13 1-146,-5 0-81,7 0-151,0-1-107,0 9 0,1 1-64,-1 8 1,-5 0 76,-1 0 0,-1 8 359,1 3 1,5 12 56,-5 6 0,3-2 31,-3 2 0,4 2-213,-3 9 0,1-6-63,-1 1 0,3 0-54,-3-7 1,-3-3-49,3-2-441,-1 4 0,5-7 190,-5 3-1541,5-4 181,-7-2 601,1-7 0,0-3-139,-5-7 485,-3 0 0,6-1 515,-8-5 0,-8-4 0,-1-7 0</inkml:trace>
</inkml:ink>
</file>

<file path=ppt/ink/ink3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9:27.5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0 294 8099,'0'-17'0,"8"-6"-58,3 0 0,5-2 273,1 2 0,6 3 412,0-3 1,14-2-235,-3 2 0,11 0-108,-5 6 0,8 2 67,-2 3-343,4-3 47,2 13 0,-2-6-30,-4 8 1,2 0 91,-8 0 0,1 8-163,-7 3 0,-1-1 99,-4 1 1,-4 1-96,-8 5 0,-2 6-37,-3 0 1,1 2-180,-7-2 1,0-3 109,-6 3 0,0 2-53,0-2 0,-10 5-71,-7-4 234,0 6-26,-16-3 0,10 2-218,-12 0 1,5-8-21,-11 2 0,3 2 123,-2-2 0,1 6-3,-7-6 1,8 0-34,-3-6 1,5 1 96,1-1 1,2-8-1,5-3 1,3 2 287,7-2-153,9-1 1,-5-6 131,9-5 0,1-4-7,9-7 1,7-2-33,11-4 1,4 1 39,8-6 0,1-1 186,4-6 1,-1 1-123,7-1 1,-8 6 27,3 0 0,-5 8-242,-1-2 1,-8 4 153,-4 2-739,4-1 297,-8 9 94,-2 1 0,-7 8-475,-4 0-41,-5 0 709,-8 0 0,-12 8 0,-16 1 0</inkml:trace>
</inkml:ink>
</file>

<file path=ppt/ink/ink3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9:27.7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87 8099,'0'-18'1180,"0"1"-465,0 0 612,0-1-757,0 9-753,0 1 373,8 23 0,-6 5 146,4 14 0,-5 3-218,-1 3 0,0 4-136,0 8 1,0-6-333,0 0 0,0-1 204,0 1 1,0 2-212,0-8 1,2-5-109,4-6 0,-4-8-326,4 2 0,-2-4 179,1-2 1,-1-7 611,8-4 0,-1-4 0,7-2 0</inkml:trace>
</inkml:ink>
</file>

<file path=ppt/ink/ink3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9:28.0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8229,'10'-7'1017,"5"3"-763,-4-8 1,5 8 650,1-1 0,2 3-224,4 2 1,-3 0-81,3 0 1,2 0-305,-2 0 0,2 0-245,-2 0 0,-4 0-161,4 0 1,2 0-355,-2 0 1,0 0-72,-6 0 0,-5 2 348,-1 3 0,-5-1-1107,6 8 0,-8-1-33,1 7 1326,-10-1 0,-13 8 0,-9 2 0</inkml:trace>
</inkml:ink>
</file>

<file path=ppt/ink/ink3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9:28.2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1 8229,'-17'0'317,"5"2"114,0 4 0,9-3 6,-3 9-287,-4-1 0,8 7 112,-3-1 0,-3 8 292,2 4 0,-2 4-50,3 1 0,3 6-189,-4 1 1,4 1-254,2-2 1,0-3 23,0 3 0,0-5-84,0-6 0,0 1 111,0-7 1,6 1-264,0-7 0,7 0 39,-1 0 0,3-5 120,2-1 1,6-7-361,0 2 1,8-4 153,-2-2 1,2 0-656,-3 0 0,3 0 89,-8 0 1,0 0-1161,-5 0 1923,-1 0 0,-7 0 0,-3 0 0</inkml:trace>
</inkml:ink>
</file>

<file path=ppt/ink/ink3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9:28.4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17 191 8153,'-7'-27'0,"5"2"0,-4 8 537,4-1-502,10 1 0,3 0 841,12-1 1,-3 1-424,3 0 0,2 7-421,-2 4 1,2 5-428,-2 1 1,2 1-680,4 5 1,1 10 1073,-7 7 0,0 15 0,-5-1 0</inkml:trace>
</inkml:ink>
</file>

<file path=ppt/ink/ink3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9:29.6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0 796 8153,'2'-15'418,"4"3"-195,-4-3 1668,6 5-543,-8-7-213,0 8-941,0 1 1,0 27-68,0 4 0,0 6-65,0-6 0,-6-2-383,0 8 0,0-8 243,6 2 0,0-4-398,0-1 0,0-7-254,0 1 327,0-8 0,8 3 18,4-7 0,3 0-61,2 0 1,6-13 38,0-4 1,2-7-14,-2 1 0,-3-2 363,3-3 0,-4 1-74,-2 4 0,-1 3 1238,-5-3-362,4 12 32,-13-4-498,6 13 1,-8 2 131,0 11 1,-6 4-80,1 3 1,-7 1 44,6 4 0,-5-2-314,5 8 1,0-6 102,6 6 1,0-8-297,0 2 1,8-4 51,3-1 0,-1-3-15,2-4 1,-1 3-8,6-8 1,1-1-167,-1-5 1,6 0-150,0 0 0,2 0 168,-2 0 0,-2-7-274,8-5 112,0-3 277,-2-2 1,3-8 22,-6-4 1,6-10 1,-1-1 0,2-8 174,-2 2 1,3-4-144,-3-2 1,4 0 179,1 0 1,-1 2-102,-4 4 1,2 2 11,-8 4 1,0 3-73,-6-3 0,-5 3 40,-1 3 1,-5 5-2,5 0 1,-7 6 52,2-6 0,-4 8 128,-2-2 0,0 4-79,0 1 1,0 7 49,0-1-110,0 9 54,0-5-147,0 8 1,-2 0 104,-4 0 1,2 0-55,-7 0 1,5 2 75,-5 4 0,5 3 77,-6 8 1,7 1-45,-7-1 0,6 8 171,-5 4 1,5 4-75,-6 1 1,7 8 187,-7 4 0,6 4 43,-5 2-46,7 0-221,-4 0 1,8 0-194,0 0 1,0-8-10,0-4 1,8 3-150,4-3 0,-1-5 158,6-7 1,-3-5-273,9 6 274,-4-8 0,4-1 1,2-9-20,2 3 0,-4-7 66,6-1 0,-6-4-37,6-2 1,-6 0 184,6 0 1,-8-8-23,2-3 1,-6 1-29,-5-1 1,1-3-88,-7-9 1,5 4 2,-5-4 1,0 4-122,-6 1 140,0 1-2,0 0 53,0-1 1,-8 1-1,-3 2 60,-5 3 0,-1 5 155,0 7-251,-1 0-1,1 0-87,0 0 0,0 7 0,1 5 124,5 3 1,-3 2-18,8 1 1,1 5 39,5 0 1,0 0-11,0-6-106,0 8 0,7-7 0,7 1 36,7-6 0,0-3-272,8 1 1,-2-1-108,2-4 1,3-4-133,-3 3 1,4-10 93,1-7 1,1-3-114,0-3 0,-1 1 136,1 0 0,-1-2 78,1-4 1,-8 3 490,-4-3 0,-4 4-201,-2 2 1,1 1 800,-1 5 1,-6-3-198,1 9 1,-6-1 823,5 6-1041,-7 0 1,6 2 64,-4 4 1,-5 3-327,5 8 0,-2 1 56,2-1 0,-4 6-283,3 0 0,-3 2 56,-2-2 1,6-4-347,0 4 1,0-3 12,-6-3 0,0-5-164,0-1 1,0-5-52,0 5 260,7-7 570,-5 4 1,8-16-150,-4-3 1,-2-14 31,7-10 0,1 1-15,5-7 1,6-1 435,0 2 1,0-1-73,-6 7 0,1 5 67,-1 0 0,0 8 176,1-2-474,-1 4 1,0 3-780,0 5 0,1 3 100,-1 8-1438,0 0 0,1 8 242,-1 3 1628,0 12 0,0 4 0,1 8 0</inkml:trace>
</inkml:ink>
</file>

<file path=ppt/ink/ink3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9:30.0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52 8187,'12'-6'0,"-1"1"0,1-7 230,5 6 0,0-1 395,1 1 0,-1 4-64,0-4 0,1 4 845,-1 2-170,0 0-355,1 8-917,-1 2 0,-8 7 94,-3 0 0,-4 0-197,-2 1 1,0-1-317,0 0 1,0 1-571,0-1 0,0 0-730,0 1-684,8-1 2439,1-8 0,9 7 0,-1-7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45:19.2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485 35 7897,'0'-9'1894,"0"-7"-972,0 14-98,0-5-267,0 7 1,0 1-155,0 5 1,0 6 10,0 11 0,0-2-118,0 8 0,0 0-501,0 5 0,0-1 88,0-4 0,0 1-12,0-7 1,0 6-138,0-6 0,0-5-1325,0-7 338,0 1 436,-8-3 804,6-1 0,-5-16-135,7-3 0,0-6 80,0-7 0,0-2 101,0-9 0,6 0 145,-1 1 1,9 3-159,-3-4 1,-1 12-173,1-5 135,1-1-88,5 10 241,1 1-149,-1 11 1,-2 8 152,-3 5 0,-3-2 105,-3 8 1,-4 1 144,4 10 0,-4-4-109,-2 4 0,0 2 117,0-2 0,0 0-130,0-5 0,-2-1-70,-4 0 1,2 6-207,-7 0 0,-1-1 145,-5-11 0,5 5-156,1-5 0,-1 3-51,-5-3 0,5 2-453,1-7 174,7 0 58,-11-6-466,13 0 283,-6-8-193,8-1 80,0-9 537,0 9 204,0 1 414,0 8-268,0 0 0,0 8 262,0 3 0,0 5-37,0 1 1,-6 2-226,1 4 1,-7-4-462,6 5 0,-7 1 184,1-2 0,-3 5-332,-2-5 0,-1 6-202,1-6 1,-2 6-487,-4-6 0,2 2 467,-8-2 0,8-4-41,-2 5 0,3-13 1426,3-5-648,7 3 524,-5-7-635,13 6 0,-6-10 713,8-4 1,0 3-283,0-9 1,0 6-97,0-5 0,2 1-414,4-1 0,4-3-354,7 8 1,0-5-226,1 5 438,7 0 1,-6 6-131,4 0 137,-4 0 1,-7 6 378,-1 0 0,-7 7 58,2-1 1,1 3 28,-1 2 0,0 1-84,-6-1 0,2-5 91,4-1 0,-2-1-378,7 1 1,-5 3 55,5-9 1,-5 1-72,6-6 1,-7 6 140,7 0-246,-1 0 0,7-8-97,-1-4 1,0 2-78,1-8 1,-1 1-196,0-6-140,1-1 469,-1 1-82,-8 0 799,-1 7-436,-8 2 0,-9 10 439,-9 4 0,-7 10-74,-9 7 1,-1 5 130,0-5 0,-5 8-292,0-2 0,1-2-65,11 2 1,-3-8-600,8 2 0,0-4 237,5-2 0,1-1-523,0-5 505,-1 5 0,1-9-661,0 5 0,5-4 204,1-8 1,5 0-492,-5 0 514,-1 0 403,-5-8 1,1 4-174,5-7-81,3 7 386,0-12-64,7 14 794,-7-5-128,8 7 668,0 0 1,2 7-1065,4 5 0,5 3 351,12 3 0,6-1-124,11 0 1,6 2 125,12 4 1,4-3-228,7 3 1,2-4-399,4-2 0,-10 1-177,4-1 0,-11 0-486,0 0 0,-12-5-229,-6-1 1,-5-5 466,-7 6 0,-3-8 532,-7 1 0,-1-10 0,0-5 0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50:20.4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35 8137,'0'-9'-1229,"0"1"1229,0 8 0,-8-8 0,-2-1 0</inkml:trace>
</inkml:ink>
</file>

<file path=ppt/ink/ink3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9:30.2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 8159,'18'0'3658,"-9"0"-3852,7 0-43,-14 0-34,13 0 124,-13 7 89,6 3 1,-8 9-321,0 4 1,-4-2-967,-8 8 1344,1 8 0,-30 7 0,5 8 0</inkml:trace>
</inkml:ink>
</file>

<file path=ppt/ink/ink3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9:30.5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 10339,'0'11'-297,"0"1"-690,0-9 1203,0 13 1,0-12-89,0 7 1197,0-7-442,0 11-627,-7-5 1,5 7-10,-4 1-315,-4-1 1,8 0 105,-3 0 0,3-5 2,2 0 1,0-7 152,0 7-433,7-1 1,9 1 34,7-1 0,0-7 136,-6 2 1,0 2 184,1-3 1,-1 1 228,0-6 1,1 2 727,-1 4-737,-8-4 0,5 7-5,-8-3 1,-3-2-260,-8 8 1,-1-7-125,-11 7 1,3-1-442,-9 7 1,-2-1-891,2 0 1,6-5 1382,5-1 0,1-7 0,-7 4 0</inkml:trace>
</inkml:ink>
</file>

<file path=ppt/ink/ink3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9:31.8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0 502 8044,'0'-23'0,"0"0"0,8 0 699,3 6 0,5 0-199,1-1 1,6 1-219,0 0 1,2 7-1,-2 4 0,-4 5 74,5 1 0,-7 1-186,-6 5 1,3 6-109,-8 11 1,-1 4 66,-5 7 1,-2 1-207,-3-1 1,1 1 17,-8 0 45,1-1 86,-7-7 1,7-2 45,-1-8 1,9 1-159,-3-1-342,4-7 229,2 5-16,0-13 1,2 6 107,4-8-440,3 0 270,8-8 0,3-2-356,3-7 1,2 0 197,4-1 1,3-1-321,-3-4 0,2 4 177,-2-4 1,1 4 137,-7 1 1,0 1 393,-5 0 0,-1-1 0,-7 1 61,-3 8-49,-7-7 1105,0 14 0,2-5-10,4 7-118,-4 0 0,13-2-319,-3-4 1,-1 4-228,7-4 0,-5 2-286,10-1 0,2 1-81,-2-8 0,8 6-159,-2-5 0,-2-1-310,1-5 1,-6 2-609,1 3 1,-4-3 466,-2 3 1,-7 3-189,-4-3 1,-5 1-163,-1-7 478,0 1 145,0 0 0,-9 0 67,-8-1 0,-1 1 45,-5 0 1,2-5 138,-2 5 1,4-4 235,-4 10 0,4 1 173,1-2 1,1 7 25,0-7-123,-1 8 1,7-9 144,-1 7-203,8 0 0,-5 4 11,3-3 98,4 3-201,-6-6 46,8 8-12,0 0-264,8 0 83,-6 0 1,12 2-133,-9 4 0,3-2 67,-2 7 1,1 2 24,5 11 0,3-3 100,-3 8 0,5 1 139,6 11 1,-2-1 3,8 12 1,-6-2-96,6 13 1,0 1 83,5 5 0,7 0-10,-1 0 0,-5-2 69,-6-3 0,-1 1-90,7-7 0,-2-3 24,-5-8 0,3-5-92,-8-8 1,0-1-116,-5-4 0,-1 2-77,0-8 0,-5-6 6,-1-5 14,-7-9 0,6 5-14,-5-8 0,-3-4-135,4-7 0,-4-3-294,-2-15 1,0 1-1399,0-7 1915,0-7 0,0-2 0,0-8 0</inkml:trace>
</inkml:ink>
</file>

<file path=ppt/ink/ink3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9:31.9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52 8147,'10'-17'558,"5"0"0,3 7 784,10 4 1,-1 4-1371,2 2 0,0 0 89,6 0 1,-8 2-399,-4 4 0,-4 6 221,-2 11 116,0-4 0,1 29 0,-1-2 0</inkml:trace>
</inkml:ink>
</file>

<file path=ppt/ink/ink3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9:32.2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 36 10915,'-7'-20'3542,"5"5"0,7 15-4602,13 0 1,3 0 946,-4 0 0,-5 0 16,-1 0 0,-5 6-463,5-1 1,-7 3-471,2-2 0,2 4 1030,-2 7 0,-1 8 0,-5 2 0</inkml:trace>
</inkml:ink>
</file>

<file path=ppt/ink/ink3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9:32.3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25 1 7960,'-17'0'0,"9"1"731,8 5 0,16 4 2361,13 7-3092,-4 0 0,7 1 0,-5-1 0</inkml:trace>
</inkml:ink>
</file>

<file path=ppt/ink/ink3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9:36.8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1 312 8147,'9'-8'-525,"7"7"0,-14-9 350,3 4 170,5 4 130,0-13 277,-1 13-318,-1-6 1,-6 3 119,4-1-8,-4 0-67,5 6 227,-7 0 81,0 0-267,8 0 1,-6 2 6,4 4 1,-4-2-28,-2 7 0,1-5 116,5 5 0,-4 1 89,4 5 1,-4 0-56,-2 1 0,6-1-6,-1 0 1,1 6-100,-6 0 0,0 6-5,0-6 0,0 6-22,0-6 1,0 8-137,0-2 1,0 2 77,0-3 1,0 3-20,0-8 1,0 6-18,0-6 0,0 2 162,0-2-184,0-4 0,0 6 36,0-7 1,0-1-13,0 0 0,0-5 181,0-1 6,0-7-112,0 11-2,0-13-324,0 6 211,0 0-387,0-6 168,0 5-119,0-7 237,0 0-89,-8-7 1,6 3 103,-3-8 1,3 6-161,2-5 0,0 5 102,0-5 1,0-1-30,0-5 0,6 5-25,-1 1 0,1-1-122,-6-5 1,6 0 42,0-1 1,5-5 51,-5 0 1,5 0-72,-5 6 0,8-6 138,-3 0 1,-1-2 3,1 2 1,1 4-16,5-5 1,-5 0 26,-1 0 1,1-1 24,5 2 0,0 4 119,1-4 1,-3-2 78,-3 2 1,3 0-111,-4 6 0,5-1 74,1 1 1,0 0-10,1 0 0,-3-1-45,-3 1 0,3 0-22,-4-1 1,5 1 6,1 0 1,-5 1 144,-1 5 1,-1-4-90,1 3 0,5 2 110,-5-1 0,-1 1 15,1-1-128,1-5 0,5 9-6,0-5 0,1-1 66,-1 7-79,0 0 0,1 0-28,-1 1 0,0-1-11,1 6 0,-7 0-6,1 0 347,-1 0-271,6 0 79,1 0 1,-7 0-95,1 0 1,-8 2 75,1 4-54,5-5 0,-8 9 54,4-4-67,3-4 0,-7 7-1,4-3 0,-2-4 212,2 4-149,-5-4 301,7 5-109,-8-5-58,0 6-24,0-8 4460,0 0-5245,0 8 542,0 1 0,-8 16 0,-1 2 0</inkml:trace>
</inkml:ink>
</file>

<file path=ppt/ink/ink3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9:37.3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0 104 7981,'0'-9'-169,"0"-7"1,6 13 482,0-9 1,7 8 548,-1-2 1,3-1-297,2 1 1,1-6 21,-1 7 0,0-1-187,1 6 1,5-6-153,0 0 0,2 1-218,-2 5 0,-8 0-240,8 0 1,-13 0-402,7 0 471,-3 7-1833,3 3 1376,-8 7 1,-1 1-1420,-8-1 2014,0 0 0,-8 8 0,-1 2 0</inkml:trace>
</inkml:ink>
</file>

<file path=ppt/ink/ink3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9:37.5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17 7981,'-17'6'683,"0"0"-2,7 0 183,2-6-599,8 0 1,8 0 561,4 0 1,11 0-274,6 0 0,5-6-137,6 0 1,5-5-408,7 5 0,-6 0-340,0 6 0,-6 0 49,6 0 1,-7 0-694,1 0 974,-4 0 0,-1 0 0,0 0 0</inkml:trace>
</inkml:ink>
</file>

<file path=ppt/ink/ink3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9:38.2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1 312 10435,'17'0'901,"1"0"1,1-6-702,4 0 0,-2-5-82,8 5 0,0-8-172,5 3 1,-5-3-132,0 3 172,-8-4 1,10 7-211,-8-4 0,0-3-470,-6 3 0,-2 3 17,-3-3 1,1 1 261,-7-7 1,0 7 71,-6-1 1,0 1 90,0-6 1,0 5 199,0 1 1,-8 1 2,-3-2 0,1 3 251,-1 3 1,-1 4-76,-5-4 1,5 4 381,1 2-194,-1 0 0,-5 0-124,0 0 0,5 0-57,1 0 1,5 0-23,-6 0 0,7 0 116,-7 0 95,0 0-38,-5 8 0,2 2-124,3 7 1,-3 0 132,3 1 1,3-1 126,-3 0 0,8 8-67,-1 4 1,-3-2 103,2 2 0,0 0-129,6 5 0,0-5-139,0 0 1,0 0-44,0 5 1,8-7-198,4-4 0,3 2-100,2-2 1,3 0-408,3-6 0,3-1-529,9-5 0,2 3 528,3-8 0,6-1-1041,12-5 1598,-5 0 0,22-7 0,-3-3 0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50:21.0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8137,'10'0'105,"-2"0"1,-10 0 525,-4 0 422,4 0 130,-6 0-510,8 0 1,0-2 83,0-4-271,0 4-351,0-5 0,8 5-228,4-4 0,3 4 168,2-4 0,6 4-51,0 2 0,6 0-205,-6 0 0,6 0 28,-6 0 0,0 0-85,-5 0 1,-1 2 111,0 4 1,-5 2-13,-1 3 1,-7 5 66,2-5 1,-4 7-146,-2 5 1,0-2 152,0 8 1,0-1-9,0 7 1,-6-6 255,0 0 1,-5-1-91,5 7 1,-6 0 7,7-1 0,-9 1 1,12-6 0,-4-2 255,5-2 0,1-2-222,0-6 0,0-6-159,0 1 1,5-6-42,1 5-231,8-7 0,-5 4-158,8-8 0,-5 0 199,-1 0 1,-1-2-285,2-4 292,3-4 18,-13-7 0,11 0-127,-7 0 0,0-1 167,-6 1 0,0 0 137,0-1 0,-6 1-55,0 0 0,-5 0 172,5-1 1,-2 9 649,3 3-437,3 4 24,-6 2-307,8 0 0,2 0-114,4 0 1,3 0 223,9 0 1,-1 0-32,0 0 1,2 0-57,4 0 0,-3 6-11,3-1 1,-4 3-112,-2-2 1,-5-2 64,-1 7 0,-5 1-85,6 5 1,-9 0 79,3 1 0,-4 7-96,-2 3 1,-2-1 120,-4 2 0,-1 0-9,-5 6 0,-9-7 174,4 1 0,1-8 279,5 2 0,-1-3 2,-5-3 0,6-2-174,-1-3 0,8-3 1025,-2-3-199,-3-4 115,7 6-770,-6 0-482,8-7-22,0 7-225,0-8 0,8 6-322,3 0 1,5-1 330,1-5 0,4 0-2315,8 0 2609,0-7 0,21-18 0,-6-12 0</inkml:trace>
</inkml:ink>
</file>

<file path=ppt/ink/ink3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9:38.5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0 8070,'-9'0'-1621,"1"0"1534,8 0 146,0 0 273,8 0 1,1 0 604,8 0 0,3 0-628,3 0 1,2 0-144,4 0 0,1 0-749,-7 0 0,6 0 43,-6 0 0,6 0 540,-6 0 0,0 8 0,-6 2 0</inkml:trace>
</inkml:ink>
</file>

<file path=ppt/ink/ink3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9:39.2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18 104 8100,'0'-10'-1484,"2"3"895,4 7 316,-5-8 742,7 6 717,-8-6-767,8 8 1,-6 2 54,4 4 0,-5 4-137,-1 7 0,0 0-39,0 1 0,0 1-57,0 4 0,0-2 22,0 8 1,0-6-402,0 6 0,-5-2 185,-1 1 0,0 3-540,6-8 0,-6 0-104,1-5 324,-1-1 0,4 0 41,-4 0 215,4-7 0,-5 0 336,7-5-164,0-3 134,0 6-80,0-8-73,0 0 1,0-8-131,0-3 0,1 1-14,5-1 1,-4-1 0,4-5 1,2 0-29,-3-1 0,7 1-267,-6 0 0,7-1 82,-1 1 0,3-2-394,2-4 0,3-2 109,3-4 0,-2-2 80,8 8 1,-8-2 424,2 2 0,2 4 0,-2-4 0,0 4 0,-6 1 0,0 3 0,1 4 0,-7-3 280,1 8 0,-6-5-43,5 5 1124,1 0-780,-3 6 1,5 8 62,-9 3 0,1 5-232,-6 1 1,0 6 14,0 0 0,0 8-172,0-2 1,-6-2-29,1 2 0,-3-3-287,2 3 0,4 2 145,-3-8 1,3 6-527,2-6 1,0 0-114,0-6 1,0 1-380,0-1 1,2-6 388,3 1 0,-1-2-181,8 1 0,-1-1-64,6-5 789,8-3 0,-5 6 0,5-8 0</inkml:trace>
</inkml:ink>
</file>

<file path=ppt/ink/ink3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9:39.51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8022,'2'-10'-930,"4"5"1,-2 3 1180,7 2 0,1-6 542,5 0 1,0 0-210,0 6 1,3 0-181,3 0 0,-2 0-409,8 0 0,-2 0 11,1 0 1,3 0-4,-8 0 1,2 0-216,-2 0 1,-9 2-1252,3 4 483,-4-4 980,-3 13 0,-2-5 0,-8 7 0</inkml:trace>
</inkml:ink>
</file>

<file path=ppt/ink/ink3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9:39.7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0 7491,'0'12'-294,"0"-1"1,0 1 1370,0 5 0,0 0-307,0 1 1,-8-1-306,-4 0 0,3 2-401,-3 4 1,3-1-223,-3 6 1,-1-5-418,7 6 1,-6-6 75,7 6 0,-3-8-611,2 2 1,4-9 306,-4-3 803,5 1 0,1-3 0,15 7 0,4-7 0</inkml:trace>
</inkml:ink>
</file>

<file path=ppt/ink/ink3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9:40.1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1 8118,'10'0'-1080,"5"2"468,-3 4 418,-4-5 1,7 9 329,-4-4 0,-1 2 24,2 3 0,-9 4 789,3-3 1,-4 3-298,-2 3 1,0-1-177,0 0 1,0 6-279,0 0 0,-2 6-149,-4-6 0,-5 8 67,-12-2 1,-2-2-73,-4 1 1,-2-4-379,8 4 0,-6-6 173,6 1 0,2-4 283,10-2 1,-3 0 75,9 1 1,-1-7 187,6 1 0,4-3 32,7 3 0,8-4 344,16-8 0,9 5-453,8 1 1,15 0-232,14-6 0,5 0-4599,7 0 4521,-42-3 0,1-2 0,46-4 0,-47 0 0,0 0 0</inkml:trace>
</inkml:ink>
</file>

<file path=ppt/ink/ink3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9:45.1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467 53 8208,'6'-12'-228,"0"1"-81,-1 7 1,-3-9 1228,4 7-138,-4 0 77,6 6-43,-8 0-611,0 0 246,-8 0-516,-2 0 0,-9 0 88,-4 0 1,4 2 36,-4 4 1,-4-4-30,-2 3 1,2 3-113,-2-2 1,1 5 36,-7-5 0,6 6-71,0-7 0,6 7-24,-6-6 161,8-1 1,-4 1-19,8 0 1,5 0-3,1-6-5,7 0 1,-4 2-75,8 3 2,0-3 3,0 6 31,0-8 1,-1 6-10,-5 0 29,4 7 0,-6-9 17,8 7-48,0-7 165,0 12 1,2-7 2,4 9 1,3-7 131,9 1 1,-1 5-126,0 6 0,8 0 148,4-6 1,-2 2-32,2 5 0,-6-5-108,6 4 1,-8-4-125,2-2 0,-4 1-103,-2-1 0,1-2-318,-1-3 0,-5 3-59,-1-3 0,-5-3-1184,5 3 361,-7-8 1295,12 3 0,-7-7 0,8 0 0</inkml:trace>
</inkml:ink>
</file>

<file path=ppt/ink/ink3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9:45.7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 18 8229,'-10'-8'-750,"-5"6"917,13-6-181,-6 8 1,16 0 123,3 0 1,1 0-90,5 0 0,-4 0 136,11 0 1,4 0-102,7 0 0,0 0-50,5 0 1,8 0-11,-2 0 1,14 6 5,-9 0 1,11 1-1,-4-1 0,7 4 12,-2 7 1,5-1-227,1-5 0,6 4 203,0-3 0,5 1-95,-5-1 1,8 3 124,-2-3 1,-3-4-2,3-3 0,-2 5 73,2 1 0,1-1 176,-7 2 1,0-1-69,-6 6 1,6-5-140,0-1 1,2-1 38,-2 2 0,4 3-54,7-4 1,3-1-1,3 2 1,-2-7-353,8 7 0,-6-2 322,6 1 1,-7 4 22,1-3 1,-4 1-26,-1-1 1,-7 3 250,1-3-230,-8 3-2,-4-5 0,-3 5 237,-9-3 1,7-3-108,-7 3 0,7-3 84,-7 3 0,11-2 22,1-5 1,0-1 158,6 8 0,-2-7-279,2 7 0,-4-2-273,4 1 1,-6 5 146,-6-5 1,-1 2 71,-4-1 0,-5 3 37,5-3 0,-4 3 139,-2 3 1,-2-3-240,-4-4 1,2 5 400,-8-5 1,6-1-338,-5 2 0,-1-3 9,-5 3 0,-1 1 40,1-7 1,-6 5-54,-1-5 1,-5 2-38,6-2 0,-6-4-259,6 3 0,-8-1 83,2 2 1,-3-4-221,-3 4 1,-6-4 117,1-2 0,-6 0-271,5 0 283,-7 0 0,6 0-206,-5 0-157,-3 0 160,6 0-745,-8 0 734,0 7 1,-2-5-1014,-4 4 1437,-3-4 0,-16 5 0,-2 3 0</inkml:trace>
</inkml:ink>
</file>

<file path=ppt/ink/ink3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9:46.0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 69 8123,'-6'-23'0,"1"0"2333,-9 8-1663,12 7 0,8 8-461,11 0 0,12 0 221,0 0 0,5 6 205,7 0 1,1 7-201,4-1 0,4 3-35,-4 2 0,4 6-183,2 0 1,-6 8 14,0-2 1,-9-2-301,-3 2 1,-1-2 113,-10 1 0,-2 3-290,-9-8 1,-4 6 166,-8-6 0,-4 6-173,-8-6 0,-9 6-201,-19-6 0,-6 6-329,-12-6 1,-13 8 177,-16-3 296,37-8 0,-2 1 0,-7 0 1,-3 2-1,-3 3 0,0 0 1</inkml:trace>
</inkml:ink>
</file>

<file path=ppt/ink/ink3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9:47.6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243 70 8097,'-8'-18'1808,"6"1"-471,-5 0-572,7 7-138,0 2-474,0 8-294,-8 0 0,4 8 32,-7 4 0,5 5 101,-6 6 1,1-2-166,-7 8 0,1-2 109,0 2 0,0 1-100,-1-7 1,7 8-29,-1-2 1,3-4-131,-3-2 1,-1 2 102,7-2 1,0 0-115,6-6 0,-6-5 6,1 0 1,-1-7-96,6 7 521,0-8-217,8 3 1,-5-7 226,9 0 165,-8 0 127,3 0 1,-7-2 262,0-3 413,8 3-364,-6-6-186,6 8-2294,-8 0 1547,0 0 1,0 0-1</inkml:trace>
</inkml:ink>
</file>

<file path=ppt/ink/ink3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9:48.5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35 8037,'0'-11'120,"0"-1"677,0 9 361,0-5-480,0 8 72,0 0-471,-8 0 0,4 8-63,-7 3 1,5 4-96,-5 3 0,5 1 63,-6 4 1,3-2-210,-3 8 1,-1-6-109,7 6 1,-6-6-245,7 6 0,-1-8 174,6 2 1,0-4-146,0-2 0,0 1-336,0-1 1,6-5 261,-1-1 1,3-5-341,-2 5 117,-4-7 683,5 4-58,-7-8 2879,0 0-2841,0 8 1,2-5 70,4 9 1,-4-6-204,4 5 1,-2-5 10,1 6 1,-3-7-22,4 7 1,-2-8-48,2 1 1,-2-1-148,7 2 0,-5-4-256,5 4 0,-5-4 217,6-2 1,1-8-34,10-4 1,-2-5 389,8-6 0,0-4 0,6-7 0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50:22.1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18 346 8126,'-10'0'420,"3"0"0,9 0-333,3 0-144,5 0 0,9-2 461,4-4 0,4 3-158,8-9 0,-1 1-428,1-7 55,-1 1-105,-7-8 0,4 6-170,-8-4 0,0 3 178,-5 3 1,-3 0-16,-4 0 0,-3-1 121,-8 1 0,0 5-63,0 1 0,-8 1 222,-3-1 0,-4-3-82,-3 9 0,1-7 339,0 6 0,-1-5 260,1 5 255,0 0-557,-1 6 0,3 2-133,4 4 1,3 11-46,8 12 0,0 6-205,0 5 0,0 6 26,0 12 0,2-3 126,4 9 1,-3-6 123,9 5 0,-8-5-180,2 5 0,1-7 18,-1 1 0,6-5-50,-7-6 0,3-3-127,-2-9 0,-4-7 59,3-4 1,-3-4-574,-2-1 150,8-9 378,-6 7 0,4-16 196,-12 0 1,2-4-280,-7-13 1,5 1-142,-6-13 1,3-5 250,-3-7 1,-1 1 148,7 5 0,-6 1-64,7-1 0,-3 8 64,2 4 0,4 4 301,-3 2-300,-5 7 1097,0 3-676,-7 14 1,5 3 44,1 7 0,5-2-5,-5-3 0,5 3 171,-6-3 1,9-2-527,-3 1 1,4-5 132,2 5-883,0-7 0,2 4 111,4-8 1,11-10-188,12-7 0,13-16 333,10-13 0,7-6-96,11-5 0,-3 5 348,-4 0 1,1 13 133,-13 11 0,3 8 16,-13 3 0,-3 8 14,-9 9 1,-4 0 508,-8 0 0,-7 1-259,-4 5 0,1-2 722,-1 8-624,0-1 0,-12 6 107,0 1 0,-5-1-280,5 0 1,-8-1-265,3-5 1,3 5-1339,2-5 803,5-3-46,1 7 1,9-13 257,8 4 0,1-4 137,5-2 0,-4 2 245,-2 3 0,1-3 0,-1 4 0,-2 4 22,-3 1 0,-5 5 38,-7 1 0,0 2 294,0 4 0,-5-4 414,-1 4 0,-7 2 262,1-1 0,-1-1 184,1-6-278,-3 0-730,13 0 0,-6-5-503,8 0 39,0-9 1,4 3-363,7-12 0,3-3 620,15-9 0,-1-7 0,7-1 0</inkml:trace>
</inkml:ink>
</file>

<file path=ppt/ink/ink3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9:48.9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0 363 8896,'50'-32'0,"-2"1"0,-4 4 0,-3 4 0,-7 6 0,-5 3 0,-2 1 0,-2-1 1871,0 3-1707,-2-5-223,-6 15 1,-1-9-267,-5 4-220,-3 4 1,-10-7 168,-4 3 0,2 4 174,-7-4 0,-1-3 313,-5-3 0,-2 2-198,-4-1 1,3 1 188,-3-1 1,4-5-28,2 5 1,-4 1 102,3-1 1,-3 7 239,10-2 62,-5 4-121,-1 2-241,0 0-24,7 0 0,3 8-27,7 3 0,-6 7 20,0 5 0,0 4 107,6 7 1,8 3 43,3 3 0,-1 4 194,2 8 0,1 2-85,10 4 1,-4-3 112,4 9 0,-2-9-101,3 3 1,-3-12-100,7-5 1,-4-5-234,4-1 1,-5-3 81,6-3 0,-6-4-65,6-8 1,-6-5-229,6 0 0,-8-9-303,2 3 0,-4-4-54,-1-2 1,-1-2-461,0-4 0,-1-3-285,-5-9 0,3-1 82,-9-4 1204,1-11 0,-6-11 0,0-6 0</inkml:trace>
</inkml:ink>
</file>

<file path=ppt/ink/ink3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9:49.1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0 104 7930,'0'-17'2974,"0"0"-2266,0-1-688,8 1 0,2 6-24,7-1 0,-5 8 278,-1-2-260,-7 4 79,11 2 1,-7 8-94,3 4 0,5 18 0,-7 7 0</inkml:trace>
</inkml:ink>
</file>

<file path=ppt/ink/ink3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9:51.3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243 277 8092,'0'-17'0,"0"-1"-44,0 1 1,5 0-70,1-1 0,6 1 812,-6 0 1,7-6-181,-1 0 0,3 0 386,2 5-185,0 1 167,1 0-422,-1 0 0,-7 7-479,-3 2 0,-7 22 115,0 3 0,-9 14-416,-9 3 1,-1 9 43,-10 8 1,1-4-103,-7-1 1,2-8 93,5 3-607,-5-5 516,14-1 0,-6-9-108,7-2 1,1-7-108,0-6 1,5-1 118,1-4 1,5-4 86,-6 3 0,7-10 379,-7-7 0,8-3 0,-1-3 0,3-14 0,2-5 0</inkml:trace>
</inkml:ink>
</file>

<file path=ppt/ink/ink3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9:51.5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52 8092,'8'-9'173,"-4"-5"261,7 9-222,-7-9 0,6 12 751,-4-4-586,-4 4 0,13 10 142,-3 4 0,3 5 67,2 6 1,0 4-146,1 8 1,7-1-126,4 1 0,-3 5-266,3 0 0,0 8-203,6-1 0,-1 2-340,1 3 0,-1 2-714,1 4 1,-6-4 550,0 3 490,0-11 0,5 4 1,1-5-1</inkml:trace>
</inkml:ink>
</file>

<file path=ppt/ink/ink3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9:52.1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17 8103,'11'-9'561,"1"3"1,-1 4 184,6 2 0,1 0 719,-1 0 1,0 0-905,1 0 0,-1 2-266,0 4 0,-1-2-583,-5 7 0,4-5 270,-3 5 0,-2 1-1229,1 5 1,-7 6 254,2 0 1,1 2-244,-1-2 1,0-1 619,-6 6 1,-8-7 614,-3 3 0,-5 2 0,-1 1 0</inkml:trace>
</inkml:ink>
</file>

<file path=ppt/ink/ink3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9:52.3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173 1 8103,'-27'17'233,"-5"0"0,13 6 424,-4 0 0,3 0-191,3-5 1,7 1-168,5 4 0,-3-4 210,2 4 0,0 2-204,6-2 1,0 8-260,0-2 0,0 3-98,0 3 1,0-6-342,0 0 0,2-2 222,4 1 0,-4-3-205,4-7 1,2-1-650,-3 0 1,7-5-199,-6-1-93,7-7 1316,-3 4 0,7-16 0,0-1 0</inkml:trace>
</inkml:ink>
</file>

<file path=ppt/ink/ink3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9:52.6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0 174 8066,'19'-23'-130,"4"0"0,-2 0 195,8 5 1,0 1 70,6 0 0,-1 1 100,1 5 0,-6-2 278,-1 7 0,-4 0-360,4 6 0,-7 0-220,3 0 0,-3 8 11,2 3 1,-4 5 126,4 1 0,-10 0 60,-1 0 1,-2 8 15,1 4 0,3-2-30,-9 2 1,1 6 17,-6 5 1,0 2 207,0-1 0,0 3-37,0 8 1,-6-1-118,1 1 1,-9-6-238,3 1 0,1-3 144,-2 2 0,3-4-250,-3-7 0,-1-3 7,7-3 1,-5-4 114,5-7-68,0-1-60,-2-8 1,5 5-2,-9-8 0,8-3 67,-2-8 1,-3-5-552,-3-7 1,3-8 246,-3-4 1,1-6-151,-7-5 0,-5-4-2,0-8 1,-2 0 63,2 0 0,2-5 485,-8-1-98,8 0 0,-12 6 0,6 1 0</inkml:trace>
</inkml:ink>
</file>

<file path=ppt/ink/ink3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9:53.1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519 174 8066,'0'-18'163,"0"-1"0,0-2 0,2-2 1,4 2-1,3 2 0,3 3 1,-1 3-1,3 3 0,1 2 0,2 5 2178,1 1-2244,-1 9 1,0-1 135,1 11 1,-1-1-8,0 13 0,-5-1-106,-1 7 0,-7 0-206,2-1 1,-4 7-48,-2-1 0,0-2-442,0-9 1,0 8-113,0-9 0,-8 7 357,-3-12 0,3-6-427,2-5 471,-3-8 0,5 3 249,-8-7 1,8-1-93,-1-5 0,3-4 172,2-7 1,0 0-41,0-1 0,7 1 187,5 0 0,-3-1 235,3 1 0,0 6 24,5-1 202,0 8-411,0-4 1,-1 10 51,-5 4 0,-3 0-158,-8 11 1,-8-1-34,-3 12 0,-12 3-204,-6 10 0,-4-5-537,-1 4 1,-7-3 21,1-3 1,-8 1 284,2 0 1,2-8 4,-3-4 1,3-4 64,-2-2 1,-4-2 67,4-3 0,8 1 147,-3-7 1,14 0 286,-7-6 0,11 0 239,0 0 575,4 0 90,9 0-812,2 0 1,8-2 3,0-4-105,0 4 1,8-5 556,3 7-510,5-8 1,7 4-55,0-7 1,2 5-36,-2-6 1,6 7-31,11-7 0,4 6-214,8-5 0,2 1 112,4-1 1,11-5-176,12 5 0,3-5-478,3-1 0,-3 2-69,-3 3 0,-4-1 16,-8 7 0,-2-6-1282,-4 7 1932,-3-1 0,-10 6 0,-4 0 0,-6 0 0,-3 0 0</inkml:trace>
</inkml:ink>
</file>

<file path=ppt/ink/ink3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9:53.8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312 52 7962,'7'-9'211,"3"-7"0,0 12 290,-5-7 732,5 7-366,-8-4-301,6 8 0,-16 2-207,-4 4 0,-11 5-161,-5 13 1,-5-3-21,-2 7 0,1-1-132,-1 2 1,6 2-339,1-8 1,6 6 270,-1-6 0,4 6-2273,2-6 392,7 0 858,3-6 0,8-7 632,5-4 1,4-5 411,7-1 0,6-1 0,0-5 0,0 2 0,-5-8 0,-1 9 488,0-3-501,-7 4 1381,-3 2 0,-7 2-548,0 4 0,0 3 60,0 8 0,0 1-512,0-1 1,0 0-307,0 1 77,0-1 1,0 0-161,0 0 0,0-5-1657,0 0 1273,0-9 1,2 5-648,4-8 1,-2 0 331,8 0 1,-1 0 189,6 0 0,8-10 349,4-7 1,4-2 209,1-10 0,7 6-117,-1-6 1,8 2 100,-2-1 1,-3 3 718,-3 7 0,-4 1-375,-1 0 1,-6-1 531,0 1 0,-8 0-329,2-1 1,-10 7-167,-1-1 1,-3 7-272,3-7 1,-4 6-147,-8-5 8,0 7 0,0-11-271,0 3 1,-2 2-32,-4-1 0,-2 5 116,-3-5 1,-5 5 151,5-6 0,-5 9-7,-1-3 55,0 4 1,0 4 74,-1 4 0,3 3 153,3 8 0,-1 6 69,7 1 1,-5 6 172,5-1 1,-2 4 245,2 1 0,4-5-249,-3 0 0,10-2-286,7 2 1,5 1-233,6-6 1,0-1-416,12-6 1,-4 0 184,9 0 1,8-7-336,-2-4 1,8 2 616,-8-3 0,12 1 0,3-6 0</inkml:trace>
</inkml:ink>
</file>

<file path=ppt/ink/ink3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9:54.3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121 70 7891,'0'-17'900,"0"-1"0,0 7-266,0-1 346,0 8-562,0-3-142,0 7 108,0 0-165,-7 7 0,-3 9-140,-7 7 0,-1 8-180,1-3 1,0 5-343,0 2 1,7-6 273,4-1 1,4-7-482,2 3 1,2-5 246,4-2 0,5-7 89,13-5 0,-3-3 74,7-2 1,1 0 193,6 0 1,-6-2-45,0-3 1,-8 3 274,2-4 1,-4-2 337,-2 3 1,-1-3-14,-5 2-250,-3 4-457,-8-6-370,0 8 1,-2 6 176,-4 0 1,-3 7-139,-9-1 0,3-2 255,3 1 411,-3 1 1,11 3 1078,-7-3-995,7 3 0,-4-11 805,8 7 130,0-7-290,0 4 0,2-8-202,4 0-633,-4 0-301,13 0 1,-5-2-530,7-4 1,0 2-1655,1-7 2452,-1-1 0,15-13 0,5-2 0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50:22.6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8088,'12'6'455,"-1"-1"-455,-7 9 0,11-10 995,-3 7-603,3 1 1,3 3 13,-1-3 0,0 1-166,1-7 1,-1 5-188,0-5 0,0 2-291,1-2 1,-7-4-500,1 3 1,-3-1 498,3 2 238,-4 4 0,-8 15 0,0 1 0</inkml:trace>
</inkml:ink>
</file>

<file path=ppt/ink/ink3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9:54.6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35 10854,'0'-17'2363,"-8"7"1,4 3-2163,-8 7 1,1 2-81,-6 3 1,5-1-8,1 8 1,5-1-151,-6 6 1,8-5-101,-1 0 1,3-1 59,2 6 1,0-5-465,0-1 246,0-7 181,7 12 0,3-14-51,7 3 0,1-3 138,-1-2 0,0 0 7,1 0 0,-1 0-86,0 0 0,0 0 12,1 0 1,-7 0-390,1 0 166,-8 0-488,3 0 0,-7 2 82,0 4 1,0-2-89,0 7 1,-2 3 217,-3 9 0,-13-2-8,-10 8 0,-5 0 600,-2 5 0,-7 1 0,-4-1 0,-4 1 0,-2 0 0</inkml:trace>
</inkml:ink>
</file>

<file path=ppt/ink/ink3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9:54.7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52 7906,'11'-2'1044,"1"-3"1,-6 3-465,5-4 0,-5-2 0,5 2 0,-5 1-41,6 5 1,-3-2-177,3-4 0,-3 4 354,-3-4-818,-4 4 214,14 2-1940,-15 0 806,7 0 0,-8 8-1667,0 4 2688,0 3 0,-15 2 0,-4 0 0</inkml:trace>
</inkml:ink>
</file>

<file path=ppt/ink/ink3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9:54.9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0 7906,'-17'8'0,"0"4"172,-1 11 1,3-4 92,3 4 1,5-2 807,7 2 0,0-4-526,0 4 0,0 2 368,0-1 0,0 0-69,0 0-1375,0-5 459,0 6 0,0-2-221,0 0-88,0 0 0,0-6-553,0 1-941,0-9-274,0-1 1167,0-8 980,0 0 0,0-8 0,0-1 0</inkml:trace>
</inkml:ink>
</file>

<file path=ppt/ink/ink3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9:55.4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1 191 7913,'8'-27'0,"3"4"0,10 6 98,2 5 1,8-7 155,-2 7 1,4-7 56,1 8 0,-5-3-99,0 3 1,-8-3 78,2 8 1,-4 1-67,-2 5 0,1 0 149,-1 0-223,0 0-239,1 0 113,-1 0 1,-6 0-304,1 0-37,-8 0 285,4 7 1,-8-3-68,0 8 0,5-7 69,1 7 1,0-6 43,-6 5 1,0 1 87,0 5 0,0 0 201,0 1 1,0 1 77,0 4 1,0 2-116,0 4 1,0 5 166,0 1 0,0 1-88,0 10 0,-2-5 150,-4 5 0,2 6-92,-7 5 1,1 1-50,-1-6 1,-3 2-77,8 3 1,-5 3 85,5 3 0,-5-1-257,5-4 0,0-10-184,6 3 1,0-8-237,0 3 1,0-10 244,0-1 0,0-2-407,0-10 11,0 0 1,0-6-1274,0 0 395,0-7-328,0-2 1140,0-8 1,-6-2-64,1-4 0,-9-6-335,3-11 1,-5 4 470,-1-4 0,-6 2 455,0-2 0,-8 4 0,4-14 0,-7 6 0</inkml:trace>
</inkml:ink>
</file>

<file path=ppt/ink/ink3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9:55.9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18 173 7913,'-10'-8'-85,"2"6"1,8-7 118,0 3 502,0 4-117,0-6 1,2 8 1149,4 0-547,-4 0-521,6 0 0,-7 2-179,5 4 1,-4 4-84,4 7 0,-4-5-103,-2-1 1,0 1 353,0 5-613,-8 0-100,6 1 0,-7-3-646,3-4 161,4-3-569,-6-8 675,8 0 1,2-2 235,4-4 1,4-9-178,7-8 1,6-6 108,0 6 0,6 0 398,-6 6 0,6-1 348,-6 1 172,0 8 1,-6 1-12,0 8 1,-5 0 535,-1 0 1,-5 8-444,6 3 0,-8-1 153,1 1 1,-3 1-337,-2 5 107,0 0-919,0 1 290,0-1 1,-2-6-124,-3 1 1,1-8 78,-8 2 1,6-4-163,-5-2 0,5-8 137,-5-4 1,5-3 4,-6-2 1,7-1-219,-7 1 0,8-6 122,-2 0 1,4-6-646,2 6 1,0 0 943,0 6 0,16-1 0,3 1 0</inkml:trace>
</inkml:ink>
</file>

<file path=ppt/ink/ink3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9:56.6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87 7944,'12'-9'-245,"-1"3"0,3-2-404,9 3 0,-2-3 1222,8 2 1,0 2-196,5-7 0,1 7-160,-1-2 0,3-2-89,3 3 0,-3-1-3,3 6 0,-1 0-58,1 0 1,-4 0-70,5 0 0,-7 0-301,-5 0 1,4 0 182,-4 0 0,-4 6-239,-2-1 1,2 1 135,-2-6 0,-6 6-9,-5 0 1,-7-1 74,7-5 1,-8 2-117,1 4 1,-3-4 271,-2 6 0,-7-1 0,-3 3 0</inkml:trace>
</inkml:ink>
</file>

<file path=ppt/ink/ink3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9:57.0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69 8428,'18'0'110,"-1"0"1,8-2-166,4-3 1,3 3 28,3-4 1,1-2 132,5 2 1,-3-1-18,8 1 1,0 4 24,6-4 1,2-1 19,4 1 1,-2 0-115,7 6 1,-5 0 80,5 0 0,-5 0-190,5 0 1,-9 0-129,-2 0 0,-2 0-121,-10 0 1,-5 0 68,-7 0 0,-6 0-474,1 0 43,-12 0 472,5 0 0,-16 0 227,0 0 0,-8 0 0,-9 0 0</inkml:trace>
</inkml:ink>
</file>

<file path=ppt/ink/ink3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9:57.3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6729,'8'-9'276,"4"3"0,5-2 26,6 3 0,-2-1-141,8 6 0,0 2 174,5 3 0,9 5-95,3 7 1,4 3 118,2 3 1,1 2-51,5 3 1,-4 5 0,3-4 0,-5-2-161,-6 2 1,-3-6-181,-9 6 1,-7-1-6,-4 7 0,-11-6 142,-7 0 1,-5 7-377,-5 10 1,-13-2-10,-10 3 1,-13-3-147,-5 2 1,-4 2 120,-2-8 1,0 1-37,1-7 1,4-5 19,1 0 320,8-8 0,-12 12 0,6-6 0</inkml:trace>
</inkml:ink>
</file>

<file path=ppt/ink/ink3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9:58.7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45 294 8014,'-15'-2'0,"3"-3"-50,4 3-400,1-6 1253,5 8-520,2 0 0,4 0 117,7 0 0,1 0 175,5 0 1,0 0-223,1 0 1,7-6-110,3 0 0,7-1-254,5 1 0,-1 2 62,7-7 1,-6 5-245,6-6 0,-7 3-99,1-3 1,-3-1-200,-3 7 0,-1-8 188,-4 3 0,2 1-140,-8-1 0,-6 5 103,-6-5 0,-7-1-37,2-5 0,-4 5 310,-2 1 1,-8-1-99,-3-5 0,-5 5 307,-1 1 1,-6 7 30,0-2 1,-8 4-7,2 2 1,-1 0-5,1 0 1,-4 8 96,4 3 1,-1 7-46,1 5 1,-2-2 71,8 8 1,0-2 235,6 1 0,1 9-174,5-8 1,3 7 85,8-7 1,2 4-179,4 1 0,3 1-251,9 0 1,7-7 124,3 1 0,5-6-249,2 6 1,7-8-245,4 2 0,4-4-573,2-1 0,0-7 934,0 1 0,7-8 0,3 3 0</inkml:trace>
</inkml:ink>
</file>

<file path=ppt/ink/ink3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9:59.1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494 35 8056,'12'-9'-614,"-1"3"1201,-7 4 1,9 0 68,-7-4-531,0 4 41,-6-5 0,0 9-120,0 3 1,-8-1 34,-3 8 1,-7-6-2,-5 5 1,2-1-102,-8 1 1,1 5 90,-7-5 0,0 5-180,1 1 0,-3-6 24,-3 1 0,5-1-44,1 7 1,1-1 89,10 0 1,-6-5-121,6-1 116,0 1 1,12 3-26,-1-3 255,8 3 0,4-7-128,12 3 1,3 5 109,2-5 1,8-1-61,4 1 0,4 1-35,1 5 1,1-5-35,0-1 0,-1-1-111,1 1 0,-6 5-331,-1-5 1,-6 3 182,1-3 1,-6 5-518,-6-5 0,3 5 737,-8 1 0,-1 0 0,-5 0 0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50:23.1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1 690 7997,'0'9'-185,"2"5"-149,3-8 0,3-2 307,4-10 1,9-6 325,-4-11 1,6 2-175,0-8 1,-2 0-124,8-5 0,-2-1-262,2 1 1,4-1 5,-5 0 0,-3-5-152,-2 0 0,2 1 243,-2 11 1,-1-3 162,-11 8 0,3 0 0,-9 5 0,1 9 929,-6 1-742,0 8 0,0 2 468,0 4 0,0-2-163,0 7 1,0-5 576,0 5-730,0 1 0,2 5-2,4 1-140,-4-1 0,7 0 24,-3 0-709,-4 1 354,6-1-1115,-1 0 837,-5 1 0,8-9-33,-4-3 1,-3-8 200,9-9 0,0-3 73,5-15 1,8-7 1,4-10 1,3 1 30,3-1 1,3 8 229,-3-2 0,9 11-65,-9 6 1,-3 9 153,-3 3 1,-8 7-70,2-2 0,-3 6 132,-3 6 0,-2-2-68,-3 7 1,1 1-123,-7 5 0,0 0-6,-6 1 1,0-1-9,0 0 0,-14 6-139,-3 0 1,-6 8 93,0-2 1,-4 4-200,-8 1 1,1 1 134,-1-1 0,3-7 259,3-4 0,4-5-78,7-7 146,1 4-351,8-13-54,1 6 0,21-10 131,5-4 1,5-3 47,0-9 0,-2-5-291,8 0 1,-6-7-4,6 1 1,-8-4-13,2-1 1,-10 3-94,-1-4 367,-8 12 0,-4-25 0,-10 12 0</inkml:trace>
</inkml:ink>
</file>

<file path=ppt/ink/ink3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09:59.3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 0 8051,'-9'0'0,"3"2"557,12 4-472,3-4 1,16 6 496,4-8 0,4 2 833,2 3 1,5-3-877,0 4 0,6 2-234,-5-2 0,5 7-443,-6-1 1,1-3-601,-7 3 1,1-1 737,-1 7 0,1-1 0,-1 0 0</inkml:trace>
</inkml:ink>
</file>

<file path=ppt/ink/ink3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10:00.2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173 35 8004,'12'-6'152,"-1"0"0,-5 0 197,5 6 0,7-2 740,5-3 1,0 3-460,-6-4 0,6 4-128,0 2 0,0 2-198,-5 4 1,-1-2-253,0 7 1,-5 1 24,-1 5 1,-7 0-116,2 1 0,-4-1-108,-2 0 0,-8 6-465,-3 0 1,-7 8-371,-5-2 1,2-2 408,-8 1 1,2-6 167,-2 1 1,5-4 207,6-2 1,3 0 317,3 1 0,-1-7-172,7 1 66,0-1 1,8 7 506,4-1 1,-2 0-245,7 1 0,1-7 423,5 1 0,6-1-264,0 6 0,0 1 107,-5-1 1,-7-2-127,1-3 0,-8 3-134,1-3 1,-3 3-127,-2 2 1,-2 1-122,-3-1 0,-1 0-531,-11 1 0,1-1 310,-13 0 1,6 1-662,-6-1 1,1-2 382,-7-3 0,2 1-762,5-7 0,-3 5 1223,8-5 0,-8 8 0,4-5 0</inkml:trace>
</inkml:ink>
</file>

<file path=ppt/ink/ink3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10:00.8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1 8611,'9'0'1396,"-1"8"1,-8 3-1093,0 12 1,0-4 28,0 5 0,0-3 101,0 2 1,-2 2-286,-4 4 0,3 3-186,-9-3 0,6-2-420,-5 2 1,7-8 313,-2 2 1,2-4-353,-1-2 1,3-5-50,-4-1-100,4-7 161,2 4 446,0-8 0,2-6-73,4 0 1,-3-9 148,9-2 0,-2 0-135,1-7 0,5-1 37,-5 2 0,4-5 23,3 5 1,-1-1-81,0 7 177,1-8 1,-1 6-28,0-4 0,-5 4 234,-1 1 0,-1 7-129,1-1 1,3 7 167,-8-7 1,7 8 385,-1-2-210,-5 5-146,9 1 0,-9 7 46,5 5 1,-4 3 114,-8 2 0,0 3-63,0 3 0,0-2-171,0 8 0,0-6-221,0 6 0,-2-1-194,-4 7 0,4-6-1036,-4 0 1,4-2 665,2 1 0,6-1-440,0-4 0,7-5 30,-1-1 931,11 0 0,4-7 0,7 7 0</inkml:trace>
</inkml:ink>
</file>

<file path=ppt/ink/ink3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10:01.0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7944,'11'-9'43,"1"3"0,-6-2 94,5 3 0,1-1 245,5 6 1,0 0 527,1 0 1,-1 0-405,0 0 1,1 0 23,-1 0 0,0 0-360,0 0 0,1 2 28,-1 3 1,0-3-606,1 4 1,-7 2 306,1-2 1,-1 1-1239,6-1 0,1-4 1338,-1 4 0,0 3 0,1 1 0</inkml:trace>
</inkml:ink>
</file>

<file path=ppt/ink/ink3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10:01.4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658 122 7986,'0'-17'0,"8"-8"0,-1 6 1152,5-4 1,3 11-120,-3 6-1105,3-3 1,-3 7 224,-1-4-198,-7 4 0,4 10-37,-8 3 0,-8 12 113,-4 6 0,-11 6 168,-5 5 0,-1 4-150,-6 8 1,2 2 294,-13 4 0,8-3-144,-2 9 0,3-1-492,2 6 0,3-5 261,3-1 0,4-7-157,8 1 1,7-3-354,4-2 1,6-8 247,6-3 1,6-5-65,11-1 1,-2-8-5,8-4 1,1-6 254,11-5 0,-3 1-82,8-7 0,0 0 24,6-6 0,0-8-56,0-4 0,-6-5 26,0-6 0,-9-4 273,-3-8 0,-7 1-117,-9-1 0,-3 6 1031,-4 1 1,-5 5-41,-12-6 0,-11 8 433,-12-2 0,-7 3-934,-10 3 1,-4 2-424,-19 3 1,-3 6-277,-8 12 0,-5 4-704,5 7 951,-5 8 0,0 8 0,5 7 0,5-2 0,4-1 0</inkml:trace>
</inkml:ink>
</file>

<file path=ppt/ink/ink3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10:10.1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8355,'9'0'-567,"7"0"0,-13 0 542,9 0 1,-6 0 101,5 0-44,1 0 0,5 0 17,0 0 1,-5 0 0,-1 0 1,1 0 83,5 0-90,1 0 0,5 0-23,0 0 0,2 0-26,-2 0 0,-2 0 0,8 0 0,-1 5 20,7 1 0,0 0-11,-1-6 1,7 0-18,-1 0 1,0-6-10,-5 0 1,-1-1 75,1 1 0,0 4-48,-1-4 1,-5 2 8,0-1 0,-6 3-1,6-4 0,-2 4-29,1 2 1,5 0 18,-4 0 1,2 0-3,-3 0 0,5 0-32,-4 0 1,9 2-12,3 4 1,1-4 11,-2 3 1,-3-1 15,3 2 1,-3-4-31,-3 4 1,7-4 18,-1-2 1,-2 0-3,-9 0 1,2 0 14,-8 0 1,8 0 2,-2 0 0,3 0 66,3 0 0,1-6 10,5 0 1,3 0-45,8 6 1,0-5-17,0-1 0,-6 0-77,0 6 1,0 0 56,6 0 1,-8 0-5,-4 0 0,-9 0 7,-2 0 0,-2 0-11,2 0 1,1 0 45,-7 0 0,6 0 8,-6 0 1,6 0 3,-6 0 0,8 0-35,-2 0 1,3 0-99,3 0 0,0 0 73,-1 0 0,1 0-8,-1 0 0,3 0 18,3 0 1,-3 0-7,3 0 0,-5 0 16,-7 0 0,5 0 9,-4 0 1,-4 0 58,-2 0 0,2 0-72,-2 0 0,0 0 61,-6 0 0,1 0-40,-1 0 1,6 0 3,0 0 1,2 0-4,-2 0 0,2 0-3,4 0 1,4 0-10,-5 0 0,5 0-6,2 0 1,-7 0-18,1 0 0,-6 0 27,6 0 0,-6 0-3,6 0 0,-8 0 17,2 0 1,-4 2 4,-1 4 1,-7-4-26,1 3 1,-6-3 1,5-2-4,1 0 1,5 6-4,0 0 1,1 0-11,-1-6 1,6 0 17,0 0 1,0 0-11,-6 0 0,6 5 2,0 1 0,2 0-5,-2-6 1,-3 0 26,3 0 0,-4 0 2,-2 0 1,-5 0-13,-1 0 0,1 0 1,5 0 0,-5 0 36,-1 0 0,1 6-34,5-1 1,-6 1 13,1-6 1,0 0-19,5 0-4,0 0 0,0 0-4,1 0 1,-1 6-4,0 0 1,1 0-5,-1-6-6,0 0 68,0 0 1,-5 0-46,0 0 270,-9 0-40,5 0 351,-8 0-368,0 0-42,8 0-138,-6 0-16,5 0-54,1 0 175,-6 0-198,6 0 275,-8 0 414,0 0 0,-10 0-640,-7 0 0,-8 15 0,-10 4 0</inkml:trace>
</inkml:ink>
</file>

<file path=ppt/ink/ink3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10:34.0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8061,'0'-10'2886,"2"2"-1271,4 8-837,-4 0-371,5 0 1,-5 0 289,4 0 1,-2 0 511,7 0-468,1 0 1,5 6-303,1 0 1,-1 5-68,0-5 0,0 6-235,1-7 1,-1 7-217,0-6 1,1 1-301,-1-1 0,-6-4 309,1 4-234,0-4 0,5-2-93,0 0-704,-7 0 1,-1 0-26,-3 0 1,-4 2-1783,4 4 1974,-4-5 0,-10 17 934,-4-1 0,-11 0 0,-3 8 0</inkml:trace>
</inkml:ink>
</file>

<file path=ppt/ink/ink3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10:34.8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310 1 8061,'-2'12'359,"-4"-1"0,-1-5 775,-5 5 1,-3-5-319,3 6 1,-5-5-120,-6 11 1,4-5-393,-4 10 1,1-2-302,-1 2 0,4-3 1,-4 3 1,10-4 123,1-2 1,3 0-308,-3 1 1,2-3-81,5-3 1,3-3-972,-4-3 348,4-4 221,2 6 1,8-8 272,3 0 0,12-14-42,6-3 0,4-12 144,1 0 0,7-3 10,-1-3 0,6 8 247,-5 4 1,-3 0 64,-9 6 1,2-3 248,-8 15-276,0-9 164,-14 12 11,7-5 1,-14 8-128,3 5 0,-3 6 122,-2 11 1,-9 4-9,-9 7-92,-7 9-48,-2-7 0,-11 14-100,3-4 0,-1-4 93,7-1 0,-2-5 384,8-1 1,-6-8-101,6-4 1,6-6 456,6-5-598,7 3-402,-4-13-552,8 6 641,8-8 0,7-8-248,8-4 1,0-3 169,-5-2 0,5 5 127,0 1 1,0 1 99,-6-1 0,-5 3 288,-1 8 0,-5 0 114,5 0-81,-7 0 1,4 8 561,-8 3 1,0 1-358,0 5 1,0-4 298,0 10 1,0-1-333,0 1 0,-2-4-257,-4 4 1,4-4-220,-3-2 0,3-5-451,2-1 363,7 1 1,3-2-164,7-5-456,0-3 0,1-2 286,-1 0 1,0-7-124,1-5 0,-3-3 76,-3-3 1,1 1-389,-7 0 567,0 0 0,-6-1-10,0 1 0,-2 7 122,-4 5 1,-4-3 135,-7 2 0,-2 2 201,-4 10 1,-4 4-161,-8 7 0,-5 2 525,-1 4 1,-5-2-143,6 8 1,0-6 88,5 6 0,8-8 35,4 2 0,4-4 383,2-1 1,1-1-435,5 0 0,3 1-64,8-1 0,-6-6-292,0 1 1,3 0 64,8 5 0,-1-2-205,8-3 0,-1 3 11,7-3 1,7-3-105,3 3 1,-1-8 84,2 1 1,0 3-38,6-2 0,-7 0-236,1-6 1,0 0-280,6 0 0,-1-2-882,1-4 0,-1 2 642,1-7 1,0 5-554,-1-6 1,1 6 151,-1-5 1220,1 7 0,-8-19 0,-2 4 0</inkml:trace>
</inkml:ink>
</file>

<file path=ppt/ink/ink3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10:35.1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0 8037,'-12'0'1519,"1"0"65,7 0-659,-4 0-708,8 0 1,2 0 116,4 0 1,4 0 135,7 0 0,0 0-438,1 0 0,5 0-354,0 0 1,6 6-1030,-6 0 0,5 0 751,-5-6 1,6 5 599,-6 1 0,0 15 0,-5-2 0</inkml:trace>
</inkml:ink>
</file>

<file path=ppt/ink/ink3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10:35.2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33 173 7879,'-8'10'2732,"-1"-3"-2699,-1-7 0,4 0-746,12 0 0,-2 0 871,8 0 0,-1 0-10,6 0 0,1-6-205,-1 1 0,8-7-130,4 6 0,-2-7-266,1 1 1,1-3 18,6-2 1,-2-1-220,-5 1 1,3 0 652,-8 0 0,0-1 0,-5 1 0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50:23.3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70 7997,'-17'-18'-145,"0"1"0,5 6 297,1-1 99,7 8-64,-4-4-107,8 8 1,0 2-223,0 4 0,8 10 136,4 7 0,-3 9-26,3 3 1,-1 9 127,6 14 0,1 9 121,-1 8 0,-5 4-337,-1 1 0,-1 1 447,1 11 1,3 2-280,-9-1 1,3-1-205,-2-6 0,-4-1-601,4-4 0,-3-12 417,3-12 0,-4-12-403,4-11 223,3 1 520,1-16 0,7-2 0,1-24 0,-1-13 0</inkml:trace>
</inkml:ink>
</file>

<file path=ppt/ink/ink3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10:36.1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105 692 7886,'-12'6'224,"0"0"0,3 7 371,-3-1 1,-1 3-184,7 2 1,-5-5 9,5-1 0,-2 7-40,2 5 0,4 0-167,-3-6 0,3 2-106,2 4 1,0-4-194,0 4-195,7-3 1,3-3 18,7 0 1,1-7-326,-1-4 0,0-4 223,1-2 1,-1 0-216,0 0 1,0-8 214,1-4 0,-1-11 0,0-6 0,1-5 190,-1-6 0,0-1-37,0-11 1,-5 2 53,0-13 0,-1 5 154,6-5 0,1 1 1,-1-1 0,6 3 7,0 9 1,0 4-19,-6 1 0,6 14 80,1-3 0,-1 6-30,-6 0 1,0 4 486,0 8-210,1 8 152,-9-7 319,7 14-461,-7-13 1,3 13 401,-1-4-192,-7 4 239,4 10-195,-8 2 0,0 7 225,0 0-650,0 0 1,0 1-206,0-1 0,2-5-238,4-1 1,3-7 139,9 2 0,1-4-161,4-2 0,-2-2 115,8-4 1,-2 2-37,1-7 0,5 7-38,-4-2 0,-4 4 0,-2 2 1,-4 0 175,-2 0-27,1 0 77,-9 8 1,-1 3-107,-8 12 1,0-3-3,0 3 0,-8 4-4,-3 1 1,-6-1-138,-6 2 1,3-6-27,-3 6 1,-2-8 22,2 2 1,0-4 356,6-1 0,5-7 324,1 1-43,7-8 0,-6 3-158,5-7 0,3 2 305,-4 4-201,4-4 0,8 7 100,-1-3 1,7-2-13,-6 8 1,1-1-70,-1 6 1,-2 1-51,8-1 0,-9 0-135,3 1 1,-4-1-112,-2 0 0,0 0 171,0 1-190,0 7 0,-6-6 64,1 4-225,-9-4 0,5-3-171,-9-5 145,9 4 174,-7-13-15,7 6 0,-1-10 14,4-4 1,4 3-36,2-9 1,2 0-110,4-5 0,4 6 12,7-1 0,6 6-210,0-5 1,2 7 102,-2-2 1,-4 4-119,4 2 359,-3 0 1,-5 2-47,-3 4 1,-5 4 66,-7 7 0,0 0 113,0 0 0,-13 8 348,-5 4 0,-5-2-60,0 2 0,-2-2 273,-3 2 0,3 1 1760,7-6-1762,1-1 1,2-6 748,3 0-583,4-7-573,8 5 1,2-13-137,4 4 0,4-4-124,7-2 0,6 0-146,0 0 1,2-2-410,-2-4 1,4-4-982,8-7 1,-1 0 668,1 0 0,-6-1-637,-1 1 1,-1 2 551,2 3 1,-4-1 943,-8 7 0,8-8 0,2 5 0</inkml:trace>
</inkml:ink>
</file>

<file path=ppt/ink/ink3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10:36.3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0 7984,'0'12'4532,"0"-1"-1870,0 1-1798,0 5 1,-2-5-465,-4-1 0,2-5-205,-7 6 0,5-7-847,-5 7 1,5-6 651,-6 5 0,1 1 0,-7 5 0</inkml:trace>
</inkml:ink>
</file>

<file path=ppt/ink/ink3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10:36.4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7901,'0'-10'6170,"2"3"-4987,4 7-5142,3 0 3959,9 0 0,-1-8 0,0-2 0</inkml:trace>
</inkml:ink>
</file>

<file path=ppt/ink/ink3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10:37.6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8101,'18'0'2254,"-1"0"-1748,0 0 1,0 5 403,1 1-483,-1 8 0,0-7-18,1 5-333,-1 3-1077,0-5 564,0 7 381,-7-7 1,0 3-1873,-5-7 906,-3 7-362,6-3 28,-8 7 1356,0-7 0,-8 5 0,-1-5 0</inkml:trace>
</inkml:ink>
</file>

<file path=ppt/ink/ink3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10:37.9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121 35 8101,'18'-10'0,"-1"-3"49,0 7 152,0 0 1,1 6 469,-1 0-59,-7 0-295,5 0 0,-13 2 151,4 4 0,-4-2-381,-2 7 0,-2 1 20,-4 5 1,2 2-39,-8 4 1,1-4-78,-6 4 1,-3 2-343,-3-2 0,4 6 99,-4-6 0,4 6-208,2-6 1,-1 0 100,1-5 0,2-1 59,3 0 1,3-5 197,3-1-69,4 1 1,-6-1 344,8 1 21,8-8 0,1 3 96,9-7 1,-1 0-76,0 0 1,1 0 86,-1 0 1,0 0-248,1 0 1,-1 0 157,0 0-606,0 0-413,1 0 124,-1 0 0,-7 2 680,-5 4 0,-10 4 0,-5 7 0</inkml:trace>
</inkml:ink>
</file>

<file path=ppt/ink/ink3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10:38.3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33 226 8101,'-17'9'1309,"7"7"1,5-14-1192,10 3 1,11-3-86,7-2 1,9-5 149,3-1 1,2-8-58,9 3 0,0-3-160,6 3 1,0-5-264,-1 5 1,1-4-46,0-3 1,0 1-423,0 0 0,-8 1 166,-3 5 0,-7-5 279,-5 5 0,-4 1-455,-8-1 774,-7 7 0,-3-4 0,-8 2-39,-5 1 0,-6-1-108,-11 6 0,2 0 363,-8 0 1,6 6 265,-6-1 1,6 3 40,-6-2 0,6-2-187,-5 7 0,5 1 260,-6 5 0,8 0-149,-2 1 0,1-1-216,-1 0 0,2 6-65,-8 0 1,6 10-128,-5 2 1,-1-1 44,-6 7 1,1 3-262,-1 2 1,2-2-85,4 2 0,4-7 162,8 1 0,2-4-768,3-1 1,-1-8-619,7-4 33,0-4 1452,14-9 0,9-10 0,10-10 0</inkml:trace>
</inkml:ink>
</file>

<file path=ppt/ink/ink3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10:38.6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0 8082,'17'0'776,"-7"0"0,-3 8-373,-7 3 0,0 11 105,0 1 1,0 7-165,0-1 1,-5 4-67,-1 1 0,-6-1-270,7-4 1,-7 2 191,6-8-789,-7 7 0,11-10-514,-4 3-494,4-12 1173,2-3 1,8-18-136,3-7 1,5-8 177,1-9 0,2-3 175,4-3 1,4 3 357,8-3 1,-6 11-207,0 6 0,-3 4 606,3 1 0,-2 9-194,-4 3 1,-9 4 211,3 2 0,-5 8-212,-1 3 0,2 5 43,-7 1 1,0 6 11,-6 0 1,-8 8-13,-3-2 0,-5-2-245,-1 1 0,2-6 75,3 1 1,-1-4 59,7-2 1,-6-5 213,7-1-967,-1-7 23,6 4 79,0-8 1,8-2-175,3-4 0,12-9 534,6-8 0,11-16 0,5 3 0</inkml:trace>
</inkml:ink>
</file>

<file path=ppt/ink/ink3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10:39.1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554 190 8023,'-18'-17'101,"1"0"52,0 0 0,5-1-201,1 1 0,-1 0-87,-5-1 487,0 1 1,-1 2-102,1 3 1,0-1 23,-1 7 0,1 0-112,0 6 0,-2 2-59,-4 4 1,1 3-33,-6 9 1,5 5-121,-6 0 0,6 8 177,-6-3 0,8 7-41,-2 5 0,3-3 199,3 3 0,0 3-135,0-3 0,7 8 47,4-2 1,4-4-107,2-1 0,0-7 5,0-5 1,6 2-94,0-8 1,13 0-265,-2-6 1,4-1-43,-3-5 0,7-3-255,4-8 1,1 0-72,-1 0 0,4-8 208,-4-3 1,1-7 57,-1-5 0,2 2 56,-8-8 0,0 8 193,-6-2 0,1 6 58,-1 5 616,-7-3-192,-3 13 0,-7-4 438,0 12 1,0 9-125,0 8 0,0 8 350,0-2 1,0 4-507,0 1 0,0-5-400,0 0 1,2-2-301,4 2 0,-2-4-229,7-8 1,-5 0-555,6 0 1,-9-5-589,3-1 1543,4-7 0,-1 4 0,9-8 0</inkml:trace>
</inkml:ink>
</file>

<file path=ppt/ink/ink3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10:39.3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52 139 8023,'-17'-6'1994,"0"0"-793,7 0-1019,2 6 0,10 0 79,4 0 0,4 0-9,7 0 0,8-1-137,4-5 1,5 4-161,7-4 1,3-4-327,8-1 1,2 1-1440,3-1 1810,-3-1 0,13-13 0,-5-2 0</inkml:trace>
</inkml:ink>
</file>

<file path=ppt/ink/ink3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10:40.5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604 70 9481,'9'11'1063,"-3"1"0,-4-1-587,-2 6 0,6 3-194,0 3 1,-1-2-42,-5 8 0,0-6-597,0 6 0,0-6-42,0 5 0,0-6-279,0 1 0,0-4 54,0-2-344,0-7 708,0-3 1,0-8 29,0-5 1,0-6 300,0-11 0,0 0-67,0-11 0,0 3 135,0-10 1,0-1 28,0 2 1,6 1 109,0 11 0,6-3-97,-7 8 1,7 5 40,-6 7-117,7 7-83,-3-4 0,5 16 244,-3 4 1,1 3-55,-7 2 1,0 6-72,-6 0 0,0 8-101,0-2 0,0 4-131,0 1 1,0-1 114,0-4 1,-8 3-158,-4-3 0,3 2 67,-3-2 1,6-4-241,-5-8 0,5 0-272,-5 1 232,7-9 445,-12-1-178,14-8 178,-5 0 1,7-2-115,0-4 1,0 2 32,0-7 0,2 7 126,3-2 11,-3 4 183,14 2-256,-14 0 1,5 8 99,-7 4 0,0 5-102,0 6 1,-7-2-39,-5 8 1,-5 0-34,-6 5 1,-2 7-183,-4-1 0,-4 2 124,5-1 1,3-5-180,1 4 0,-1-3 15,2-2 0,2-9 71,10-3 444,-5-3 0,14-9 165,-3 1-61,3-8-204,2 3 259,0-7-425,0-7 1,7-3-225,5-7 1,5-8-343,6-4 0,4 2 260,8-2 1,-1 8 201,1-2 0,-6 4 31,0 1 1,-8 9 266,2 3 45,-4 4 199,-2 2 0,-7 8 50,-4 3 0,-4 11 464,-2 1 1,0 2-265,0-2 0,0-4-261,0 4 0,0 2-482,0-2-44,0 0 1,2-6 12,3 1 1,-1-9-67,8-3 1,-7-2-389,7 2 0,0-5-80,5 5 0,-6-6-125,1-6 199,-1-3 234,7-1 1,-7-3 47,1 7 1,-8-2-187,1 3 458,-3 3-63,-2-6 0,-2 8-30,-3 0 1,-7 0-56,-11 0 1,-4 2-272,-7 4 0,-9 3 138,-3 9 0,-4-1 223,-2 0 1,0 0-16,1 1 1,1-1 208,3 0 0,-1 1 346,8-1 1,-6-6-301,6 1 0,-1-2 476,7 1 0,5-1 239,0-5 34,8-3-540,-4 6-579,15 0 0,5-4 198,10 7 1,7-5-8,11 5 0,6-1 349,11 2 1,2 3-206,4-4 0,10-1 158,-4 2 0,11-3-110,1 3 1,-5 3-220,-1-3 1,2-3-193,-3 3 0,1-3-521,-6 3 1,5-2 278,1-5 0,0-3-368,-6 4 1,5-4-1270,1-2 0,5-8 2050,-5-3 0,15-20 0,-2-6 0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50:23.5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7996,'17'-10'153,"0"5"1,0 3 315,1 2 0,-1 0 140,0 0 1,3 2-178,3 3 1,-4-3-33,4 4 0,-4-2 116,-2 2-398,1-4 1,-1 11-287,0-7 0,-5 2-479,-1-3 0,-7-1 621,2 8 26,-4-1 0,-10 14 0,-1 2 0</inkml:trace>
</inkml:ink>
</file>

<file path=ppt/ink/ink3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10:41.3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87 8033,'0'-9'690,"0"-1"-470,0 4 1,2 4-1,2-5 371,2-1 0,7 6-159,-1-4 0,3-1-169,3 1 1,-1 0 28,0 6 1,0-6-140,1 0 0,-1 1-117,0 5 1,1 2-369,-1 3 0,0-1 246,0 8 1,1-6-420,-1 5 1,-7 3 231,-5 9 1,-3-2 20,-2 8 1,-2-6 78,-3 5 0,-5 1 211,-7 6 0,-6-2 50,0-5 0,-6 3 385,6-8 1,0 0 972,5-6-1034,9 1 0,-5-7-576,9 1 323,-1-8-360,6 3 1,7-7-79,5 0 0,9 0-144,2 0 1,2 0 110,-2 0 1,-2 2-130,8 4 0,-8-4 209,2 4 1,-5 3 22,-7 3 1,3 3 278,-9 3 1,-1-1-49,-9 0 1,-5 8 37,-7 4 1,-10 9 81,-8 3 0,1-1 135,-7-5 0,7-3 155,5-3 1,4-2 1030,8-4-1092,-1-4 0,9 6-144,3-7 1,4-7-269,2 1 0,8-9 163,3 3 1,6-4-332,6-2 1,2 0-26,4 0 0,4-8-181,-4-3 1,3-4-111,3-3 1,-6 1 37,0 0 0,-8-1 74,2 1 1,-10 6-227,-1-1 553,-8 1 0,1-1-113,-10 0 1,1 9 471,-8-3 1,1 4 154,-7 2 1,1 0 395,0 0 1,5 6 312,1-1-236,-1 9 0,-3-4-281,3 7 0,3 0-222,3 0 0,4 1-283,-4-1 1,4 8 128,2 4 0,-5 2-272,-1-3 1,0 5-311,6-4 1,2 2-442,4-3 1,-2 5-104,7-4 0,-5-4-856,5-2 0,1-4 1738,5-2 0,1 1 0,-1-1 0</inkml:trace>
</inkml:ink>
</file>

<file path=ppt/ink/ink3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10:41.6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87 7933,'-8'-17'0,"-1"7"1631,-1-5 0,-3 11-785,7-7 0,0 5-486,6-6 1,8 8 95,4-1 1,3 3-112,2 2 1,0 0-255,1 0 1,-1 2-30,0 3 0,1 5-163,-1 7 1,0 1 24,1-1 0,-7 8-160,1 4 0,-9 0-742,3 5 1,-6-3 430,-6 9 0,-5-1-647,-12 1 1,0-4 1193,-12 5 0,-3 3 0,-14 0 0</inkml:trace>
</inkml:ink>
</file>

<file path=ppt/ink/ink3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10:41.8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1 7933,'-8'10'1127,"1"5"1601,-5-4-2227,-3 5 0,13 1-282,-4 0 0,4 1 52,2-1 1,0 0 27,0 1 0,6 1-373,0 4 0,7-4 117,-1 4 1,-3-6-1146,3-5 0,-1 3 628,7-3 1,-7-4-927,1-3 1,-7-3-154,7-2 1553,-8 0 0,11-7 0,-5-3 0</inkml:trace>
</inkml:ink>
</file>

<file path=ppt/ink/ink3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10:42.2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1 260 7933,'0'-17'1595,"0"0"-1215,0 7 0,2-3-131,4 7 0,5-8-92,12 3 1,4-4-115,8-3 1,7 1-540,4 0 0,4-1 317,2 1 0,0 2-285,0 3 0,-1-3 237,1 3 0,0 5 55,0 1 1,-2 4 36,-4 2 1,-4 0 29,-7 0 1,-2 0 82,-4 0 0,1 6 490,-7-1-145,0 9 0,-7-5-122,-5 9 1,3-7 164,-9 1 1,3-6-119,-2 5 1,-4-5-82,4 5 1,-4-5-62,-2 6 0,0-7 83,0 7-89,0 0 1,1 3-113,5-4 1,-4 5 88,4-5 1,-4 5 15,-2 1 0,0 0-116,0 1 1,-2-1 1,-4 0 1,4 0 44,-4 1 1,3 1 12,-3 4 1,2-4-17,-8 4 0,7 4 96,-7 2 0,1-2 125,-7 2 1,5 0 233,-4 5 1,3 1-179,-9-1 1,2 1 0,-2-1 1,4-1-109,-4-4 0,-2 2-112,2-8 0,0 0-60,5-6 0,1 0-371,0 1 1,-1-3-349,1-3 1,2-3 350,3-3 1,-3-4-848,3 4 0,3-12-72,-3-6 1268,1-3 0,-14-18 0,-2-3 0</inkml:trace>
</inkml:ink>
</file>

<file path=ppt/ink/ink3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10:42.7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7933,'9'0'585,"1"0"-43,-4 0-287,-4 0 1,5 2 39,-7 4 1,0-2 113,0 7 0,0-5-186,0 6 8,0-1-879,0 6 616,0 1 0,0-7-480,0 1-107,0-8 118,0 3 1,6-9 238,0-3 1,7-11-43,-1-7 0,9 0 270,2 6 1,0 1-67,-5 5 1,1-3 472,4 9-273,-4-1 1,6 6 131,-8 0 0,-7 8 117,-4 3 1,-4 6 114,-2 6 1,0-3-196,0 3 0,-2 2-101,-4-2 0,-4 0-424,-7-6 1,0 0 179,-1 1 0,7-3-497,-1-3 361,9-5-432,-5-7 1,10-6 234,4 1 0,1-9 154,5 3 1,1 1 455,-7-1 887,7 7 1307,-11-4-1782,6 8 0,-8 2 213,0 4 1,-2 3-268,-4 9 1,2-1 66,-7 0 1,7 1-225,-2-1 0,-1 0-154,1 0-431,0 1 1,14-1-490,3 0 0,5-7-250,1-4 1,8-4 426,4-2 1,5-4 494,7-8 0,3-7 0,8-16 0</inkml:trace>
</inkml:ink>
</file>

<file path=ppt/ink/ink3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10:43.2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 8237,'-9'0'2679,"1"0"-2292,8 0 0,0 2 128,0 3 0,0 7 15,0 11 0,-2 2-158,-3 4 0,3 3-623,-4-3 0,4-2 220,2 2 0,0-2-966,0 2 1,0-4 74,0-8 0,0 0-1788,0 1 2710,8-9 0,-6-1 0,5-8 0</inkml:trace>
</inkml:ink>
</file>

<file path=ppt/ink/ink3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10:43.8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0 312 7904,'27'-33'0,"-4"4"0,-2 2-296,2 4 0,-1 4 194,6-4 0,-5 4 36,6 2 1,0 1 118,6 5 1,-1-5-8,1 5 0,-2-3 21,-5 3 0,5-3 7,-4 9 1,-4-1 418,-2 6-363,4-8 1,-8 6 133,4-4 0,-4 4-88,-1 2 0,-7 0-142,1 0 0,-7 0 56,7 0 1,-6 0-14,5 0 1,-5 2 64,5 4-215,-7-4 1,10 8 184,-8-5-60,7-3 0,-9 12 21,7-8 0,-7 1 32,2-1-152,4-4 1,-7 11 84,9-7 0,-8 2-5,2-2 0,-5-3 27,-1 9 1,0-6-15,0 5 0,0-5 23,0 6 1,0-7-35,0 7 1,0-6 90,0 5 1,0-5-74,0 5 0,2-5 143,4 6-140,-4-1 0,6 7-12,-8-1 1,0 0 41,0 0 1,6 1-4,-1-1 1,1 0 115,-6 1 0,0 7-120,0 3 0,2 5 170,4 2 0,-4-1-94,3 1 0,-3 5 20,-2 1 1,0 5 13,0-6 1,6 8 73,0-2 1,0 4-78,-6 2 1,0-2-6,0-4 0,0 4-222,0-4 1,0 4 76,0 2 0,0-6-32,0 0 1,0-5 88,0 5 0,0-10-60,0-1 1,0-1 34,0-5 0,-2-4 6,-4-2 1,4-4-18,-4-1-13,4-1-537,2 0 217,0-7-19,0-2 0,-2-8 89,-3 0 1,1 0-190,-8 0 1,1-8-204,-7-4 1,-1-3-377,-4-2 1,2-8 240,-8-4 0,0-6-908,-5-5 1641,-1 3 0,-7-20 0,-2 3 0</inkml:trace>
</inkml:ink>
</file>

<file path=ppt/ink/ink3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10:44.68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52 7874,'10'-8'176,"-1"6"141,-3-3 0,-2-3 64,8 2-275,-9-7 516,13 11-184,-14-6-85,13 8-70,-13 0-244,6 0 0,-8 8-40,0 3 1,0-1-260,0 2 0,0-7 61,0 7 0,0-6-556,0 5 356,0-7-5,0 4 540,7-8 1,-3 0-71,8 0 309,-1 7 1,5-3-61,-5 8 0,3-1 56,-9 7 1,1-1-213,-6 0 1,0 0-247,0 1 0,-6-1-118,1 0 0,-9 1 132,3-1 0,-5 6-427,-1 0 0,-2-6 195,-4-5 1,9-3-22,-3 3 0,4-4 278,-5-8 0,7 0 771,-1 0-518,8 0 1,-3-8 155,7-4 1,0 3-122,0-3 1,7 3 21,5-3 0,3-1-201,3 7 1,5-6 134,0 7 1,5-1-364,-4 6 0,0 0-5,0 0 0,-5 6-88,4-1 0,-10 11 98,-1 1 0,-8 0-16,1 6 1,-3 2-45,-2-2 1,-13 6 121,-4-6 1,-12 8-60,0-2 1,-2-4 155,2-2 1,-1-4 322,7-2-120,0-7 329,5 5-512,9-13 1,3 6-26,12-8 0,3 0-74,9 0 1,1-6 135,4 1 0,2-1-241,4 6 0,1 0 38,-7 0 1,0 0-121,-5 0 273,-1 0 0,-7 2-6,-5 3-1,-3 5 1,-6 9 143,-7 4 1,-2-3 141,-16 3 0,6-4-84,-6-2 1,6 0 553,-6 1 0,10-1-264,1 0 1,3-5 1154,9-1-648,1 1-584,5 5 0,0 0-89,0 1 1,0-7 585,0 1-567,7-1 0,-3 5-115,8-5 1,-7 5-14,7-5 0,-8-1-68,1 1 0,-1-5-122,2 6 0,-2-7-418,7 7 1,-5-3-802,6 3 1,-1-4 121,7-8 0,7 5-1935,3 1 3008,13 0 0,3-21 0,8-5 0</inkml:trace>
</inkml:ink>
</file>

<file path=ppt/ink/ink3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10:44.8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260 0 7866,'-18'17'8299,"-7"3"-8244,-3 3 1,-7-2-56,-5 8 0,-12 0 0,-10 5 0</inkml:trace>
</inkml:ink>
</file>

<file path=ppt/ink/ink3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10:48.3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174 70 8123,'0'-12'1253,"0"0"-581,0 9-1143,0-5 196,0 8-1322,0 0 2785,-8 0-765,6 0 0,-6-2 292,8-4-148,0 4-132,0-13-129,0 13 1,-1-6 525,-5 8-68,4 0-512,-6 0 0,6 2 89,-4 4 1,3 11-105,-9 12 0,2 4 14,-1 1 0,-4 7-71,3-1 0,-1 0-159,1-5 1,-1-2 121,7-4 1,-2 1-210,2-7 0,4 0-438,-3-5 0,3-7 185,2 1-1055,0-8 988,0 3 0,2-9 48,3-3 1,7-13-206,11-11 1,2-9-169,4-2 1,7-6 292,-7 5 1,8 1 176,-8 5 0,3 8 193,3 4 1,-8 6-92,-4 6 0,2-3 66,-2 8 1,-6 1-105,-5 5 0,-3 1 468,3 5 0,1 4-6,-7 7 1,0 0 155,-6 1 0,0-1-90,0 0 1,-2 6-102,-4 0 1,-4 2-166,-7-2 1,0-1 31,0 6 1,-1-6-114,1 1 1,-6 2 97,0-2 1,-6 0-275,6-6 0,0 0-137,6 1 0,-1-3-152,1-4 0,5 3 30,1-8 0,7 1-757,-2-1 865,4-4 0,2 8 57,0-5 0,0-1 190,0 8 0,0-6-180,0 5 951,0-7-318,0 11 0,-5-5 323,-1 7 0,-6-5-264,7-1 1,-9-5 175,3 6 0,1-9 396,-2 3-557,1-4 0,-4 0-71,3 4 1,2-4 180,5 3-270,3-3-19,-6-2-301,8 0 187,0 0-267,8 0 1,1 0 25,9 0 0,-1 0 35,0 0 1,2-5-487,5-1 1,-3-8 251,7 3 1,1-5-519,6-1 1,-1 0 133,1 0 1,0-1-91,-1 1 0,-7 7 375,-4 5 1,-4 3 312,-1 2 82,-1 0 1,-7 7-244,-5 5 1215,5 3 1,-8 3-115,4-1 1,-4 0 1474,-2 0-1145,0 1-145,0-1-1152,0-7-328,0-3 101,0-7 0,1-7 335,5-5 1,4-3-1772,7-3 0,0-6 717,1-5 0,-1 2 1041,0-2 0,1 0 0,-1-5 0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50:23.90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0 7996,'-10'10'936,"-5"5"-159,13-5-525,-6 7 0,8-5 228,0-1 0,0-5-111,0 6 0,-2-7-270,-3 7 1,3-6-161,-4 5 0,4-5-359,2 5 1,0-5 67,0 6 0,2-8-229,4 1 0,-3-3 111,9-2 1,7-2 147,10-3 0,6-11-299,5-7 0,2-2 505,4 2 0,2 10-113,-7-5 0,-1 13 312,-5-1 1,-3 4-28,-3 2 0,-4 0 87,-8 0 1,-5 6 355,0 0 0,-9 7-76,3-2 1,-4 5 108,-2 1-110,0 0 0,-8 1-131,-3-1 1,-5 0-297,-1 1 1,-2-1-82,-4 0 1,4 0-298,-4 1 0,-2-7-45,2 1 0,-2-3 428,2 3 0,-4-4 0,-8-8 0</inkml:trace>
</inkml:ink>
</file>

<file path=ppt/ink/ink3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10:48.5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8064,'17'9'476,"-7"7"1816,-2-7-808,-8 9-333,0-9-819,0 7-595,0-15-943,0 7 1,2-16 1205,3-3 0,5-4 0,7-3 0</inkml:trace>
</inkml:ink>
</file>

<file path=ppt/ink/ink3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10:48.7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294 87 8055,'0'-18'0,"0"1"0,0 6 866,0-1 0,0 6 290,0-5-136,0 7-398,0-4-970,0 8 435,0 0-324,0 8 1,0 3 166,0 13 0,0 2 24,0 9 0,0 3-58,0 9 1,-2 3 14,-4 19 1,-3-2 296,-9 14 1,1-1-445,0 7 0,0 5 218,-1 0 1,10-42 0,-1 0-130,-8 48 0,8-48 1,0 0-301,-8 48 0,8-47 0,1 0-18,-9 47 0,-1-4-296,1-2 1,5-19 760,1-9 0,1-10 0,-1-8 0,5-10 0,4-11 0,2-9 0</inkml:trace>
</inkml:ink>
</file>

<file path=ppt/ink/ink3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10:49.5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381 934 7942,'-7'-12'0,"-5"1"0,2 1 0,-1-1 259,-1-5 0,-5 9 32,0-5 1,5-1 93,1 7 1,-1 0-93,-5 6 1,0 0-175,-1 0 1,1 2 61,0 4 1,-6 5-58,0 12 1,0 6 169,5 12 0,1 1 32,0 4 1,1 2 39,5-8 0,-3 6-211,9-5 0,-1-3-145,6-9 0,7 2-313,5-8 0,3-6 207,3-5 1,-1-7-278,0 7 0,1-8 190,-1 2 1,0-12-48,0-6 1,7-11-18,-1-6 0,-2-3-149,-10-3 1,3-1 112,-9-5 0,7 3 147,-6-8 0,-1-2 66,-5-10 1,0 2 171,0-7 1,-7 0-5,-5-7 1,5-3-186,1 4 1,-2-4 520,2 10 0,1 9-192,5 2 0,0 12 206,0-1 1,0 7-227,0 5 1,5-2-122,1 8 0,8-2-161,-3 2 1,4 6 63,3 0 1,-1-1 154,0 7 1,3 3-115,3 2 0,-2-1 101,8 1 1,-2 0-29,1 6 1,9 0 124,-8 0 1,5 6 15,-11 0 0,6 5 182,-6-5 0,0 7-283,-5-1 1,-1-3 45,0 3 1,-5-2-554,-1 1 331,-7 4 0,4-5-1275,-8 7 1,0 1 187,0-1 1105,0 8 0,-8 2 0,-2 7 0</inkml:trace>
</inkml:ink>
</file>

<file path=ppt/ink/ink3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10:49.8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450 70 8058,'-1'-12'1231,"-5"1"-289,-4-1-616,-7-5 1,5 7 386,1 5-453,-1 3 1,-7 9-107,-4 5 0,2 11 78,-8 6 0,0 11-109,-5 6 0,-1 6-3,1 6 0,-1-3-174,0 9 1,8-7-88,4 7 0,6-8-404,6 1 0,3-5-224,8-6 0,2 2 358,4-7 0,11-9-1646,12-9 2057,11-3 0,4-11 0,8-1 0</inkml:trace>
</inkml:ink>
</file>

<file path=ppt/ink/ink3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10:50.3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571 156 8049,'0'-17'-5,"-2"-7"517,-4 1 0,2 6-51,-7 6 0,5-1-222,-6-5 0,1 5-9,-6 1 0,-1 7 115,1-2 1,0 4-226,-1 2 0,-1 2-174,-4 4 1,4 5 165,-4 12 0,-4 4-124,-2 8 0,2 7-102,-2 4 1,2 4 58,-1 2 0,-3 2 196,8 4 0,-6-5-101,6 5 0,0-6 188,6-6 1,5 2-150,1-8 1,7 1-22,-2-7 0,4-7-128,2-4 1,2-3-305,4-3 0,-2-2-311,7-3 0,6-5 328,6-7 0,6 0-185,-6 0 1,10-9 115,2-8 0,-1-7 50,6-4 0,-3-5 194,-2 4 0,-3 4 74,-3 2 1,-4 0 22,-8 6 1,-5 1 422,-1 11 1172,-7 3-1160,4 2 0,-10 9 699,-4 9 1,2-1-420,-7 0 0,5 6-46,-5 0 0,5 0-237,-6-5 0,8-1-296,-1 0 1,1-5-284,-2-1-347,4 1 0,-6-1-1854,8 1 1136,0-8-470,0 3 1215,0 1 0,2-6 552,4 4 0,-4-4 0,6-10 0,-16-2 0,-2-7 0</inkml:trace>
</inkml:ink>
</file>

<file path=ppt/ink/ink3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10:50.5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17 138 7978,'0'-17'0,"0"0"0,-5 0 1827,-1-1-680,0 9-560,6-7 1,0 12 18,0-7 0,2 7 70,4-2 0,3 4-372,9 2 1,-1 0-280,0 0 0,6 0-581,0 0 1,8 0 454,-2 0 0,4 0-1316,1 0 0,1-2 666,-1-3 0,1 3 751,0-4 0,-1 4 0,1 2 0</inkml:trace>
</inkml:ink>
</file>

<file path=ppt/ink/ink3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10:50.8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226 0 8026,'11'12'401,"1"-1"0,-6 1 606,5 5 1,-5 8 488,5 4-992,1-4 1,-1 7 98,1-3 0,-8 10 56,2 1 1,-5 0-416,-1-5 0,-7 1-27,-5 5 1,-11-3-1087,-6 8 0,-3-5 623,-3 5 0,-1 0 246,-5 6 0,-11 7 0,-9 3 0</inkml:trace>
</inkml:ink>
</file>

<file path=ppt/ink/ink3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10:51.6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416 52 7931,'0'-11'3210,"0"-1"-2950,0 8 0,-2-3 105,-4 7 1,-4-6 209,-7 0 1,0 0-357,0 6 1,-1 0-1,1 0 1,0 2-442,-1 4 1,-1-2 206,-4 7 0,-2-5-480,-4 6 1,-1-3 233,7 3 0,0 3 45,5-3 0,1-3 92,0 3 1,1-6-90,5 5 406,-5-7 0,14 6 26,-3-5 190,3-3-212,2 6 0,2-2 47,3-1 0,5 7 28,7-6 0,8 7 32,4-1 1,4-3-147,1 3 0,3-1 16,3 7 1,-3-1-277,3 0 1,-5 1 93,-6-1 1,-5 0 135,-6 0 0,3 1-74,-4-1 1,2 6-1670,-13 0 0,6-4 1615,-7-1 0,-6-5 0,-9 12 0</inkml:trace>
</inkml:ink>
</file>

<file path=ppt/ink/ink3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10:51.8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0 7931,'-9'0'4066,"1"0"-4421,24 0 0,1 0 1555,12 0 0,1 2-505,-7 4 1,8 4-488,-2 7 0,4-2-311,1-3 0,1 3-455,-1-3 1,1 3-165,0 2 0,5-1 722,0-5 0,8 5 0,-3-7 0</inkml:trace>
</inkml:ink>
</file>

<file path=ppt/ink/ink3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10:52.2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485 52 7944,'-8'-24'3038,"-4"6"-2737,5 9-344,-1 9 1,6 0 27,-4 0 1,3 3 93,-9 9 1,6 3 190,-5 20 1,-1 3-96,-5 14 1,2 2-36,3 4 0,4-3-95,8 9 0,0-3-36,0 3 1,6-5 1,0-7 1,7 0 14,-1 0 1,1-8-13,-1-4 0,1-3-39,-7-2 1,0-3 64,-6-3 0,0-4-33,0-8 1,-2 1 9,-4-1 0,-4 0 7,-7 0 0,-8-5-359,-4 0 1,-3-9-71,-3 3 0,1-4-226,-1-2 0,0-2 4,1-4 1,1-3-833,4-9 1459,-3-6 0,12-11 0,-5-9 0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50:24.1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18 7996,'-6'17'1100,"0"1"1,-5-7-634,5 1 1,-7-7-192,1 7 1,2-8 208,-1 1 0,5 3-70,-5-2-643,7 0 0,-4-4-763,8 3-115,0-3 0,8 4 623,3-12 1,10-3-250,3-9 0,8 1 274,3 0 1,-1 0 457,7-1 0,-3 7 0,2-1 0,-5 8 59,0-1 0,-3 3 15,-9 2 1,0 0 523,-5 0 1016,-1 0-1185,0 7 0,-5 1 746,-1 4-743,-7-5-242,4 1 1,-8-4-1251,0 7-75,0-7-522,0 12 1657,-8-7 0,-1 8 0,-9 1 0</inkml:trace>
</inkml:ink>
</file>

<file path=ppt/ink/ink3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10:52.3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7944,'52'0'0,"2"0"2103,3 0 1,-1 0-1011,7 0 0,-3 0-725,9 0 1,-9 0-416,9 0 1,-13 0-358,-5 0 1,-6 0-145,-11 0 1,-1 6 547,-4-1 0,-12 9 0,-9-5 0</inkml:trace>
</inkml:ink>
</file>

<file path=ppt/ink/ink3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10:52.9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52 7850,'0'-10'2061,"0"3"0,-6 5-1126,0-4 1,-1 4-417,1-4 0,2 6-9,-7 6 1,7-2-273,-2 8-166,4-9 1,2 13 56,0-5 1,0-1-156,0 1 0,2-1-587,4 2 595,3 3 1,14-13-645,0 4 1,0-4-197,-5-2 180,-1 0 717,0 0 1,-7-8 492,-4-4 1,-4 3 513,-2-3-70,0 1 0,0-7 424,0 1 0,0 6 45,0-1 387,0 8-734,0-11-450,-8 13-1548,6-6-1628,-6 8 2210,8 0 318,0 0 0,0 8 0,0 1 0</inkml:trace>
</inkml:ink>
</file>

<file path=ppt/ink/ink3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11:08.6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11657,'17'0'2606,"0"0"-1861,1 0 1,1 0-275,4 0 0,-4 0-138,4 0 1,-4 0-207,-1 0 1,-1 0-138,0 0 1,1 0 129,-1 0 0,-6 0-71,1 0 0,-6 0-1298,5 0 669,-7 0-469,4 0 1,-3 2 423,1 4 0,0-2-1734,-6 7 1565,0 1 0,-6 7 794,0 4 0,-15-4 0,2 6 0</inkml:trace>
</inkml:ink>
</file>

<file path=ppt/ink/ink3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11:09.4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87 329 8012,'-18'5'378,"1"1"1,6 0-62,-1-6 0,6 0 47,-5 0 20,7 0 240,-4 0-590,8 0-265,0 0 1,6-2-9,0-4 0,13 4 148,-2-3 0,6-3-65,0 2 1,-3 0 78,3 6 0,2 0 37,-2 0 0,-6 8 37,-6 4 1,-1 5 104,2 6 0,-5-2 98,-7 8 1,0-6 340,0 6 0,-2-2 181,-3 1 1,1 3-266,-8-8 1,3 6-102,-3-6 0,-1 0-99,7-5 1,-2-7-178,2 1-237,5-9 1,-7 7-898,8-4 332,0-4 60,8-10 1,3-11 20,12-16 0,0-1 188,12-5 1,-5-3 189,11-8 1,1 6-6,-2 0 1,9 0 125,-3-6 1,-2 6 45,2 0 0,-8 13 221,3-1 0,-5 9-86,-1-4 0,-6 13 156,-1-1 1,-6 6 547,1-1-368,-4-3 255,-2 13-126,0-6-290,1 8 0,-9 8-23,-3 3 0,2 7 171,-2 5 1,-1-2-152,-5 8 1,0-1 148,0 7 1,0 5-291,0 1 1,-5 5 121,-1-6 0,-6 2-137,6-1 0,-1-5 101,1 5 0,4-11-208,-4-1 0,4-2-42,2 2 0,2-4-85,4-8 1,2 1 60,3-1 0,5-6-55,-5 1 0,5-6-148,1 5 0,0-7 126,0 2 1,1-4 38,-1-2 0,6-8 47,0-4 1,0-9-14,-5-2 0,-7-7 18,1 1 1,-3 2 4,3-2 0,-5 6 98,-7-6 1,0 6 175,0-6 1,-1 8 357,-5-2 0,2 10-254,-8 1 1,7 2 647,-7-1-643,8 3 0,-5 2 1237,3 1-1017,4-1 1,-4 6-242,12 0 0,-2-6-124,7 0 1,7-5-118,5 5 0,7-5-22,-1 5 1,-2-8 150,2 3 1,-2 1-940,2-1 0,1 7 370,-7-2 0,6-2-867,-6 3 1,0-1 230,-5 6 0,-1 0-22,0 0 0,1 0 473,-1 0 1,-2 8 602,-3 3 0,3 4 0,-5 3 0</inkml:trace>
</inkml:ink>
</file>

<file path=ppt/ink/ink3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11:09.6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85 1 7993,'-11'0'4235,"-1"0"-3154,9 0-278,-5 0-205,0 0 1,4 0 231,-7 0-2153,7 0 885,-4 0-1889,1 0 0,5 7 2327,-4 5 0,12 3 0,3 3 0</inkml:trace>
</inkml:ink>
</file>

<file path=ppt/ink/ink3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11:09.6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7993,'17'18'0,"1"-1"954,-1 0 0,0-1 178,1-5-423,-1 4 0,-2-11-338,-3 8 0,-3-8-43,-3 1 11,-4-3-339,6 6 0,-8-6 0,0 6 0</inkml:trace>
</inkml:ink>
</file>

<file path=ppt/ink/ink3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11:15.6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0 277 7919,'8'-17'-124,"-4"6"-247,7-1 688,-7 1 133,12-7 1,-12 1 89,7 0 0,1 5-149,5 1 0,8-1-334,4-5 0,5-2 121,7-4 1,-3 5-92,8 1 0,0 0 107,6 5 0,-6 4 3,0 3 1,-5 3-105,5 2 1,-13 7 29,1 5 1,-11 3-147,0 3 1,-5 5 81,-7 0 0,-3 7-282,-8-1 0,0-2 157,0 2 0,-2 0-132,-4 5 0,-11 3-22,-12 3 1,2-5-125,-2-1 0,-2 1 198,-9-6 1,4-4 58,-5-2 0,-1-4 246,2-2 0,-6-7-93,5-4 0,1-4 263,5-2 1,6 0-116,1 0 0,6-8-6,-1-3 1,6-5-86,6-1 1,3 0-174,8-1 1,0 1-238,0 0 0,0 5 156,0 1 1,2 5-103,4-6 0,1 7 45,5-7 0,3 8 180,-3-2 0,3-1-103,2 1 0,1-6 221,-1 7 0,-6-3 164,1 2 323,0 4-78,-3-5-209,6 7-565,-13 0 183,6 0-384,-8 0-1683,0 0 557,0 7 1582,0-5 0,-8 14 0,-1-7 0</inkml:trace>
</inkml:ink>
</file>

<file path=ppt/ink/ink3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11:16.0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9424,'2'17'393,"4"0"1,-4 2-21,4 4 0,-2-1-107,1 6 0,-3-1 117,4 2 0,-4 2-101,-2-8 1,0 0-557,0-6 0,6 1-503,-1-1-22,9 0 1,-4-1-250,7-5 0,0-3 185,0-8 863,1 0 0,7-16 0,2-3 0</inkml:trace>
</inkml:ink>
</file>

<file path=ppt/ink/ink3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11:16.3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8849,'10'10'213,"0"5"519,-5-3 0,-1 9-205,8 2 0,-3 10 181,3 1 0,1 1-272,-7 5 0,6 3-612,-7-3 0,9 2-397,-3-1 0,-1-5-626,1 4 0,-1-1 1199,2 1 0,11-3 0,-4 5 0</inkml:trace>
</inkml:ink>
</file>

<file path=ppt/ink/ink3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11:17.5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1 190 8038,'2'-15'466,"3"3"1,-1-1-208,8 7 1,-1-7-100,7 1 1,-1-1-52,0 1 1,1-3 0,-1 3 1,6-1 44,0 1 0,2-1 14,-2 7 1,-4-5-179,4 5 1,-4 0 23,-1 6 1,-1 0-172,0 0 0,-5 0-151,-1 0 1,-5 0-599,6 0 282,-8 0-29,11 0 652,-13 0 0,6 0 0,-8 0 0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50:24.5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35 122 7868,'-11'9'313,"-1"-3"830,9-4-689,-5 5-596,8-5 585,0 6 1,8-8-71,3 0 0,6 0-496,6 0 1,-1-2-151,6-4 0,1 3-197,6-9 1,-1 1 235,1-7 0,-8 1-69,-4 0 0,-4-1-128,-2 1 1,-1 6-975,-5-1 1405,-3 8 0,-8-4 0,-8 8-175,-3 0 0,-5 2 414,-1 4 1,0 6 274,0 11 1,-1-2-227,1 8 1,2-6 188,3 6 1,-3-3-12,3 3 0,-1-2 157,1-4 0,-1-4-684,7 5 1,-2-11 76,3-1 1,3-7-788,-4 7 1,6-8 296,6 1 1,3-3 23,9-2 0,6-7 101,5-5 0,-2-1-82,2 1 0,-2-1 593,2 7 1,2 0 140,-8 6 1,5 0 671,-5 0 1,-5 0 26,-7 0-132,1 0 1,3 2 43,-3 4-725,-5-4-316,-7 13 0,0-11-1103,0 8 1230,0-9 0,0 13 0,0-7 0</inkml:trace>
</inkml:ink>
</file>

<file path=ppt/ink/ink3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11:17.8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8067,'18'-2'64,"-1"-4"1,2 4 71,4-4 1,-2 4 278,8 2 0,0 0 618,6 0 0,-7 2 153,1 4-824,-8-4 1,4 8 76,-7-5 1,-1-1 42,0 8 1,1-8-1054,-1 1 457,0 5-2002,0-8 1682,1 13 1,-9-11-953,-3 8 1,-4-7-126,-2 7 1511,0-1 0,-15 7 0,-5-1 0</inkml:trace>
</inkml:ink>
</file>

<file path=ppt/ink/ink3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11:18.6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364 0 8051,'-8'10'75,"6"0"155,-4-5-106,5-3 84,1 6 1,-6-6 1318,0 4-1008,0-4 0,4 13-434,-3-3 0,1-3 7,-8 3 0,1-1-140,-7 7 0,7-1 47,-1 0 0,1 0 223,-6 1-129,-1-1 0,3 0-174,3 1 1,3-9-615,3-3 521,4-4 1,-4 4-300,12-1 0,4-1 206,7-10 1,14-3-68,3-8 1,12-6 19,0-1 0,4-1-28,2 2 1,-7 4 185,-5-4 0,-4 10 195,-1 1 1,-8 8 161,-4-1-211,-12 3 231,-3 2 0,-12 9-107,-7 9 0,-5 1 27,-18 10 0,3-1 16,-9 7 1,1 0 25,-1-1 0,3-1 14,-3-4 0,5-2 266,7-4 1,3-6-281,7 0 114,1 0-1282,8-7 747,1 0 0,16-3-43,3-7 0,12 0 14,6 0 0,-2 0-52,2 0 1,-6-2 140,6-3 0,-8 3 245,2-4 512,-4 4 1,-4 4-324,-3 4 0,-4-2 307,-8 7 0,0 1-196,0 5 1,0 0 742,0 1 0,-8-1-382,-4 0 1,5 0-165,1 1 0,2-1-418,-2 0 0,4-5-265,-3-1 1,5-5-304,5 6 1,-1-8 354,8 1 0,-7-3-209,7-2 0,0 0 92,5 0 1,0 0-672,0 0 0,1-7 214,-1-5 0,0-3 59,1-3 0,-9 1 244,-3 0 1,-4-1 221,-2 1 1,0 0 205,0 0 1,-2 7-136,-4 4 0,-5 4 118,-12 2 0,-4 0-5,-8 0 0,-1 10 288,-5 7 1,-3 2-13,-8 10 0,2-2 129,4 2 0,-2 4 344,8-5 0,-1-3-340,7-2 1,1 2 126,4-2 0,4 1 289,8-7-726,7 0 0,3 0 58,7 1 1,7-1-261,5 0 1,13-1 40,9-5 0,7 3 149,5-9 1,10 7-141,-4-6 1,3-1-350,-3-5 0,2 0 0,4 0 0,-8-1 169,7-5 0,-9 2-1181,4-8 1,0 7 596,-6-7 0,-4 1-689,-1-7 0,-1 1 1438,-5 0 0,3-1 0,-11 1 0</inkml:trace>
</inkml:ink>
</file>

<file path=ppt/ink/ink3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11:18.8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10818,'17'0'-592,"1"0"1,-7 0 1818,1 0 1,-1 0-454,7 0 1,-1-6-1026,0 0 1,-5 0-1146,-1 6-1516,1 0 2136,5 0 776,-7 0 0,-3 8 0,-7 2 0</inkml:trace>
</inkml:ink>
</file>

<file path=ppt/ink/ink3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11:19.9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52 848 8200,'-17'17'564,"2"-6"-83,3 1 599,4-1-462,8 7-394,0-9-56,0-1 0,2-8 59,4 0 1,4 0 21,7 0 1,2-8-595,4-3 1,2-5 237,4-1 0,2 0-520,-8 0 1,0-1 111,-6 1 1,1-6-918,-1 0 522,0 0 530,-7 6 0,-3 5 380,-7 1 0,0 7 0,-1-4 763,-5 8-225,-4 8 1,-5 1 1270,3 9-1299,-3-1 0,7 0 168,-3 0 0,1 3-44,4 3 1,4-10-150,-3 4 0,3-3-340,2 3 0,2 0 92,3 1-1,-1-3-649,8-3 261,-8 3 185,11-13 0,-11 6-626,7-8 0,-5 0-182,6 0 403,-1 0 1,6-6 56,1 0 1,-7-7-67,1 1 0,-3-3 163,3-3 1,1-5 1,-7 0 0,8-2-258,-3 2 1,-1-2 34,1-3 0,1-5 3,5 4 0,0-4 170,1-1 1,-7-1-15,1 1 1,-1-1 279,7 0 0,-1 1 0,0-1 0,2 1 0,4-1 0,-9 2 0,3 5 0,-3-5 56,3 4 0,0 4-36,0 2 0,1 4 305,-1 2 1,-5 1 758,-1 5 743,-7-5-1053,11 14 581,-13-5-316,6 7 689,-8 0-702,0 0-932,8 7 0,-5-5 31,9 4 0,-6 2-223,5-2 0,1-1-221,5-5 0,2 0-291,4 0 1,-1-2-491,6-3 1,1-5 449,6-7 0,-6 5 60,-1 1 0,-5-1 168,6-5 1,-10 5 545,-1 1 0,-1 7-43,-5-2 1,-3 4-3,3 2 62,-8 0 0,3 8 405,-7 3 0,0 5 174,0 1 1,0 0-297,0 1 1,-2 5-455,-3 0 0,-3 6 189,-4-6 1,-3 6-895,3-6 1,3 5 248,-3-5 0,3 2-22,-3-1 1,-3-5 150,3 4 0,3-10-190,-3-1 0,3-6 176,-3 5 563,-3-7 1,11 4 1146,-8-8-842,8 0 500,-3 0-366,7 7 1,0-3 76,0 8 1,0-7-215,0 7 1,0-6 13,0 5 1,0 1-218,0 5 0,0 0-53,0 1 1,0-7-285,0 1 1,0-1 89,0 7 0,0-7-126,0 1 1,0-7 84,0 7 1,0-6-1467,0 5 967,0-7 1,0 6-446,0-5 1009,0-3-162,-8 6 0,4-16 416,-7-3 1,7 1 2,-2-1 22,4-1-144,2-5-32,0 7 1,0-5-23,0 3 1,8 3-77,3-3 0,-1 6-100,2-5 0,-1 7-207,6-2 1,1 4 82,-1 2 1,-6 0 60,1 0 0,-6 2 34,5 4 0,-7-2 16,2 7 0,-4 1 35,-2 5 0,0 2 11,0 4 1,-8 2 59,-3 4 0,-5 4 206,-1-4 0,0 3 392,-1 3 1,1-6-324,0 0 0,5-6 158,1 6 0,7-8 184,-2 2 34,4-4-177,2-2-218,8-7 1,-4 3-86,7-7-395,1 0-1118,5-14 0,0-1 153,1-9-83,-1 1 1,6 2 470,0 3 1,0-1-1036,-6 7 1,8 0 276,4 6 1493,4 0 0,9 0 0,2 0 0</inkml:trace>
</inkml:ink>
</file>

<file path=ppt/ink/ink3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11:20.1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10197,'17'18'1459,"-6"-9"-1549,1-3 0,-8-2-226,2 2 0,-5-2 11,-1 7 305,0-7 0,0 11 0,0-5 0</inkml:trace>
</inkml:ink>
</file>

<file path=ppt/ink/ink3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11:20.3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7773,'0'17'4165,"0"0"-4322,0-7-311,0-2 468,0-8 0,8 0 0,1 0 0</inkml:trace>
</inkml:ink>
</file>

<file path=ppt/ink/ink3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11:22.7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572 0 8153,'-18'0'115,"1"0"1,0 0-128,-1 0 0,1 0 152,0 0 1,-2 0 3,-4 0 1,-2 0-23,-4 0 0,-4 6 57,4 0 1,-3 5-10,-3-5 0,6 5 18,0-5 0,8 6 13,-2-6 1,4-1-19,2-5 0,1 2 14,5 4 1,-5-4 235,5 4-330,3-4 0,-1-2-153,3 0 160,4 0-420,-6 0 236,8 0-206,0 0 346,0 7-89,0-5 211,0 6 1,-2-8-20,-4 0 233,5 0-242,-7 8 1,16-5 48,3 9 1,10-6-51,2 5 0,14-5 7,-3 6 1,18-7-24,0 7 1,4-8-17,-4 1 0,-6 3-241,0-2 0,-6 5 67,6-5 0,-9 2-566,-2-2 1,-3-3-562,-9 9 360,8-8 0,-12 9-373,4-7-349,-11 7 648,-5-3 888,-7 7 0,-15 1 0,-4-1 0</inkml:trace>
</inkml:ink>
</file>

<file path=ppt/ink/ink3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11:22.9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50 17 7992,'-17'-5'1711,"-1"-1"-1326,9 0 0,3 6 127,12 0 0,3 0-181,9 0 1,7 2 373,4 4 0,3-2-440,3 7 1,7-7-375,4 2 0,4 2 33,2-3 1,0 3-329,0-2 1,0-4-2332,0 3 2735,-8 5 0,13-8 0,-3 6 0</inkml:trace>
</inkml:ink>
</file>

<file path=ppt/ink/ink3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11:23.7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0 8025,'11'0'1849,"1"0"-1483,-1 0 1,9 0 151,3 0 1,-4 6-108,4 0 1,-4 5-132,-2-5 1,-5 2-238,-1-2 1,-1-3 70,2 9-533,3-1 1,-13 7-17,4-1 1,-6 2-454,-6 4 0,-4-3 174,-7 3 0,-2-4 267,-4-2 1,3-2 563,-3-3 1,4 1-184,2-7 1,7 2 332,5-2-197,3-4 278,2 13 0,2-5 18,3 7 0,-1-6 151,8 1 1,-3-1-153,3 7 1,1-7-156,-7 1 1,6-1-116,-7 7 0,1-7 54,-6 1 0,0-1-86,0 6 1,-8 1-16,-3-1 1,-5 0-207,-1 1 0,-6-7 105,0 1 0,-6-7-114,6 7 0,0-8 5,6 2 0,5-4-163,1-2 0,7-2-691,-2-4 710,4 4 1,10-12-578,3 9 0,7-7-83,5 6 966,4 1 0,7-3 0,1-2 0</inkml:trace>
</inkml:ink>
</file>

<file path=ppt/ink/ink3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11:24.2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8025,'8'-10'708,"-4"3"-452,7 7 0,-5 0 29,6 0 0,-7 0 181,7 0 1,-8 2 18,1 3 0,3 5 6,-2 7 0,0 1-202,-6-1 1,0 2-19,0 4 1,0-4-164,0 4 1,-6 2-215,0-2 0,-5 6-40,5-6 1,-2 0-615,2-5 562,4-1 1,-5-6-559,7 1 366,0-8 1,0 2 23,0-12 1,2 0 336,3-11 1,5 1-134,7-12 0,3 1-19,3-2 0,-4-2 68,4 8 1,-2 0 9,2 6 1,-4-1 175,4 1-189,-3 7 1,-3 3 433,0 7 1,-5 0-49,-1 0 480,-7 7 1,10 3-85,-9 7 0,1 1 144,-6-1 1,0 2-315,0 4 0,0-4-58,0 5 1,0-5-383,0-2 43,0 0 0,0 1-1037,0-1 0,0-6 535,0 1 0,8-6-2490,3 5 2893,5-7 0,9 4 0,2-8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45:19.5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7915,'0'10'1668,"8"-3"-1383,2-7 0,7 0 631,0 0 0,6 0-387,0 0 0,6 6-71,-6 0 1,0 0-347,-5-6 0,-1 5-321,0 1 1,1 0-107,-1-6-6,0 8 0,-5-7-2582,-1 5 2903,-7 4 0,-4-1 0,-10 9 0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50:24.8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7914,'17'8'1093,"0"-4"-459,1 7-308,-1 1 1,0-1 88,1 1 0,-1-6 361,0 5-472,0-7 1,1 9-253,-1-7 0,0 6-375,1-7 0,-1 3-631,0-2-27,-7-4 0,3 13 981,-7-3 0,-8 3 0,-7 2 0</inkml:trace>
</inkml:ink>
</file>

<file path=ppt/ink/ink3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11:24.5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70 7998,'-8'-10'428,"6"3"1,-6 5 49,8-4-22,0 4 0,2-11 246,4 7 0,4 0-231,7 6 1,2-2-27,4-4 1,-2 4-161,8-3 0,0 3-315,5 2 0,7 0-100,-1 0 0,1 0-62,-7 0 1,-5 0-352,0 0 0,-6 0-2019,6 0 2562,-16 7 0,18-5 0,-12 6 0</inkml:trace>
</inkml:ink>
</file>

<file path=ppt/ink/ink3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11:25.0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502 0 7858,'-10'0'118,"-5"0"-188,13 0 102,-6 0 0,7 0 725,-5 0-259,4 0 1,-13 10-213,3 7 0,-3 2 55,-3 10 1,1 0-160,0 6 0,-1 1 14,1 5 1,-2-1-32,-4 12 1,4-10 131,-4 10 1,5-4-120,7 4 1,-3-2-139,9-4 1,-7 2-203,6-8 0,1 1 138,5-7 1,7 1-337,5-1 1,5-7 195,6-4 1,-2-3-79,8-3 0,-6-8-28,6-3 0,0-4-106,5-2 1,1-2 122,-1-4 0,-5-3 99,0-8 1,-8-7 561,2 1 1,-9-2-232,-3 2 0,-7 4 1119,2-4 1,-6 4-630,-6 2 1,-9-1 153,-8 1 0,-10 2-254,-2 3 1,-7 4-88,-10 8 0,0 0-446,1 0 1,-5 0-368,4 0 1,-2 8 332,14 4 0,-8 11 0,4 4 0</inkml:trace>
</inkml:ink>
</file>

<file path=ppt/ink/ink3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12:14.7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1 537 8394,'0'-17'-590,"0"7"964,0-5 0,7 13-80,5-4 0,3 2-276,2-1 0,3 3 105,3-4 1,-2-2 158,8 2 1,0-7-85,5 1 1,1 3-29,-1-3 1,7 1-77,-1-7 0,2 7-2,-1-1 1,-5 1-115,4-6 0,-3-1 102,-2 1 1,-3 2-262,-3 3 0,2-3 85,-8 3 1,0-3-64,-6-2 1,0 1-7,1 5 1,-7-5-307,1 5 417,-8-5 1,3-1 9,-7 0 1,0 5-12,0 1 1,-2 1 128,-3-1 1,1-5 43,-8 5 1,1 3-131,-7 2 0,7-1 58,-1 1 0,1 0 104,-6 6-76,-1 0 0,1 8 34,0 3 1,-6 5 6,0 1 0,0 8 200,5 4 0,-5 3-88,0 3 0,0 0 204,6-1 0,0 1-66,-1-1 0,9-1-106,3-4 0,4 1-110,2-6 1,2-1-109,4-6 1,13 4-35,15-4 1,7 4-286,16-9 1,5-4-976,24-3 0,-1-3-1421,13-2 2674,0 0 0,-44-2 0,1-1 0,0 0 0,0 0 0,0 0 0,-1 0 0</inkml:trace>
</inkml:ink>
</file>

<file path=ppt/ink/ink3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11:28.1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70 8023,'0'-10'-340,"0"0"1013,0 5 1,0 1 582,0-8-646,8 8 1,-4-5 177,7 3-416,-7 4 0,12-6-143,-5 8 0,5 0 0,1 0 0,-6 8 223,1 4 0,-1 1-159,7-1 1,-7 3 15,1-3 1,-8 9-163,1 2 0,-1 0-244,2-6-77,-4 0 1,6 1-412,-8-1 1,0-5-763,0-1 673,7-7-1791,-5 4 1750,6-8 1,-8-2-41,0-4 1,6-4 261,-1-7 0,1-2 493,-6-4 0,0 2 0,0-8 0,8 0 0,1-6 0</inkml:trace>
</inkml:ink>
</file>

<file path=ppt/ink/ink3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11:29.1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519 70 8023,'12'-16'0,"-1"5"19,1-5 1,5 15 106,0-5 83,1-4 0,-7 8 499,1-3 61,-1 3-128,6 2 9,-7 0-254,5 0 1,-13 2-182,4 3 1,-4-1 27,-2 8 1,0-1-249,0 6 1,-4 3 84,-7 3 0,-1-2-516,-11 8 0,-4 0 21,-2 5 0,-3 3-211,-3 3 1,6-4 315,0 5 0,6-10-68,-5-3 0,12-6 185,-1 1 0,9-10-286,-3-1 466,7-1 1,-4 1-224,8-1 318,0-7 1,2 6 132,4-5 1,3-3 83,9 4 0,-1-4-89,0-2 0,6 0 26,0 0 1,8-8 108,-2-3 0,-2 3-75,2 2 1,-2-1-380,1 1 0,-3 0 126,-7 6 0,-7 0-520,1 0 0,-8 2 63,1 4 1,-5 3-146,-5 9 1,-13 9 201,-11 7 1,-5 3-115,-6 9 0,-1 0 497,-11 6 0,6-6 0,-6 0 0,-5-8 0,5 3 0,-4-5 0,12-3 109,4-4 1,3 0 153,2-12 1,9 4 518,2-9-214,13-5 227,3 9-254,8-14 1,10 5-261,7-7 0,8 0-38,10 0 0,7-7-240,4-5 0,4-9 68,2-2 1,2-6-217,3 6 1,-3-6 19,4 6 0,-4-6-89,-2 6 1,-8 0-98,-4 6 0,0 0-254,-5-1 1,1 3-35,-12 3 1,-1-3 188,-6 3 1,-6 5-19,1 1 428,-8 4 0,2 2-139,-12 0 0,-4 0 139,-7 0 0,0 0 0,-1 0 0,1 0 131,0 0 0,5 6 174,1 0 1,-1 1 374,-5-1 0,0-2-292,-1 7 0,1-5 202,0 6 1,-6-1-157,0 7 1,-2-1-37,2 0 0,1 2-140,-6 4 1,-1 4-1,-6 8 1,1-1-66,-1 1 0,4 5-157,-3 1 0,9 7-335,-10-2 0,10-4 220,-4-1 0,10 1-726,2-2 1,5-1 20,6-11-256,5 5 92,-7-14-91,8 6 789,8-15 1,1-4 201,8-12 1,-5-4-12,0-7 1,1-6-140,10 0 0,-8-8 252,8 2 1,-13 4-91,7 2 0,-3-2 77,3 2 0,-5 6 162,-1 5 88,1 1 1,5 1-1,0 4 0,-5 5 107,-1 1 0,-5 0 212,6 0 0,-7 1-223,7 5 0,-8 4 121,2 7 0,-5 0-102,-1 1 0,0 1-232,0 4 0,0-4-75,0 4 0,0-4-282,0-1 53,-7-1-272,5 0 1,-12-5-979,9-1 1040,-1-7 1,8 2-188,4-12 0,3-1 144,8-5 0,1-3 52,-1 3 1,6 3 304,0-3 1,0 8 326,-5-2 1,-7 4 410,1 2 97,-9 0 0,5 2 514,-8 4 0,-2 4-569,-4 7 1,-1 0-140,-5 1 1,-3-7-191,3 1 0,3-3 568,-3 3-893,8 3 0,-5-13-877,3 4 294,4-4 0,2-2-516,12 0 0,11-6-850,5 0 0,5-7 184,2 1 1665,-1-3 0,9-10 0,1-2 0</inkml:trace>
</inkml:ink>
</file>

<file path=ppt/ink/ink3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11:29.8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258 1038 7847,'0'-10'-810,"-8"-5"0,6 5 783,-4-7 79,4 7 1,2-5-6,0 3 1,0 3 430,0-3-279,0 1 1,0-1-125,0 0 1,-2 7 194,-3-7 0,1 8 133,-8-1-104,1 3 1,-7 2 4,1 0 1,-2 2 10,-4 3 1,4 5-131,-4 7 1,9 1 13,3-1 1,-1 8-103,-5 4 0,7 3 86,4 3 1,2-1-115,-1 1 0,3-2 75,-4-4 0,6 1-189,6-7 1,1 0-89,5-5 0,3-1-97,-3 0 1,9-7 135,2-4 0,0-4-60,-6-2 1,1-4-143,-1-8 1,0-1 105,1-16 1,-1 0-125,0-5 0,-7-1 39,-4 0 0,1 1 199,-1-1 0,-2-7-26,-10-4 0,-3 0 95,-9-6 0,1 4-64,0-10 1,-6 6 105,0 6 1,-1-2 325,7 8 1,0-3-155,0 3 1,5 4 31,1-5 0,7 11-91,-2 1 0,4 2 34,2-2 1,0-2-115,0 8 0,2-6 10,4 6 0,-1-2-25,13 2 0,-5 4-170,10-4 1,-4 4 361,-1 1 0,1 1-139,4 0 1,-2 5 174,8 1 1,-6 5-54,6-5 0,-2 7 99,2-2 0,1 4-38,-7 2 0,6 0-79,-6 0 1,6 2-145,-6 4 0,-2-2-267,-9 7 0,3 1-709,-3 5 0,-3 0 474,3 0 0,-8 1-1763,1-1 2199,-3 8 0,6 2 0,2 8 0</inkml:trace>
</inkml:ink>
</file>

<file path=ppt/ink/ink3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11:30.1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260 1 7996,'-17'0'64,"-1"0"0,1 0 9,0 0 1,5 2 32,1 3 1,5-1-165,-6 8 1,1-1 478,-6 6 1,3 8-118,-3 4 1,9 4 20,-9 2 1,3 5-156,-3 0 1,2 6 70,3-5 1,4-1-405,8-5 0,0-1-331,0 1 1,8-3-593,4-3 0,11-6 1086,6-11 0,11 3 0,4-5 0</inkml:trace>
</inkml:ink>
</file>

<file path=ppt/ink/ink3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11:30.6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466 69 7996,'0'-11'136,"0"-1"-243,-8 9 0,-2-11 401,-7 8 1,5-5 271,1 5 0,-3 0-193,-9 6 1,4 0-42,-4 0 0,2 0-117,-2 0 1,4 2-230,-4 4 0,2 6 3,-3 11 0,5 3-63,-4 9 1,-2 0 167,2-1 0,-6 9 34,6 3 0,6-4 129,5-2 0,7 3-128,-7-3 1,8 0 65,-1-5 0,5-1-53,5 1 1,5-8-504,7-4 1,2-4 32,4-2 0,-3 1-180,3-1 1,2-7 143,-2-5 0,6-3-104,-6-2 0,2-2 104,-2-3 0,-4-5-15,4-7 0,-4-1 302,-2 1 1,-5 0-30,0 0 1,-9-1 633,3 1 283,-4 7 796,-2 3 211,0 7-1294,0 0 1,2 7-97,4 5 1,-4 3-143,3 3 1,-3-7-330,-2 1 164,8-1-1652,-6 6-175,13 1-1145,-5-9 1141,0-1 1710,5-8 0,-13-8 0,6-1 0</inkml:trace>
</inkml:ink>
</file>

<file path=ppt/ink/ink3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11:30.8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70 7996,'-17'0'867,"5"0"-434,1 0 150,7 0-160,-4-8 0,8-2 1156,0-7-1226,0 7 0,0 1-197,0 3 0,8 4-44,4-4 1,3 4 85,2 2 0,3 0-191,3 0 1,2 0 101,3 0 0,3 0-904,-8 0 0,8 6 418,-2 0 1,1 0-2315,-1-6 2691,-4 0 0,0 7 0,2 3 0</inkml:trace>
</inkml:ink>
</file>

<file path=ppt/ink/ink3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11:31.1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7878,'17'0'1347,"8"8"-749,4 4 1,0 3 39,6 2 1,-7 8-145,7 4 1,0 6-2,-7 5 1,-3-2-317,-2 8-131,-3-7 1,-11 5 27,-3-4 0,-4 5-207,-2 7 0,-8-6-342,-3 0 1,-14 6 474,-10 5 0,-7 9 0,-10-5 0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50:25.2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0 7914,'-8'10'1424,"6"5"-413,-4-3-1039,4 3 131,2 2 143,0 1 0,0-7 47,0 1 1,6-7 110,0 7 1,1-6-706,-1 5 0,-2-5 258,8 6 0,-7-7-246,7 7 0,-1-8 214,7 1 0,-7-1-478,1 2 0,-1-4 207,7 4 0,5-4-15,0-2 0,0 0 148,-6 0 1,0 0 235,1 0 1,5 0 269,0 0 1,0 0-25,-6 0-41,0 0 1,1-2-42,-1-4 1,0 4 108,1-4 1,1-3-154,4-3 0,-4 3-251,4-3 1,2 0 109,-2-5 0,6 8-128,-6 3 0,2-2 215,-2 2 1,-4 1-26,4 5 0,-2 0 147,3 0 1,-5 5-89,4 1 0,-4 8 371,-2-3 0,-5-1-48,-1 1 0,-5-1 614,6 1-442,-8-3-567,11 0 181,-13-6-384,6 5-66,-8-7 1,-6-2 165,0-3 1,-6 1-1137,7-8 1,-7 1 1187,6-7 0,-15-7 0,2-1 0</inkml:trace>
</inkml:ink>
</file>

<file path=ppt/ink/ink3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11:33.8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69 7958,'-9'-7'871,"-7"5"-519,15-6 0,-7 6 799,8-4-725,0 4 0,0-7 436,0 3-51,0 4 253,8-6-345,1 8-305,8 0 0,1-2-35,-1-3 1,-5 3-115,-1-4 1,1 4-157,5 2 1,0 0 103,0 0 0,1 0-144,-1 0 1,2 0 46,4 0 0,-2 0-33,8 0 0,0 0-118,6 0 0,-7 2-203,1 4 0,0-4-19,6 3 1,-6 3 126,-1-2 1,-6 5-4,1-5 0,-4 8 101,-2-3 1,-2-1 84,-3 1 0,-2-1 12,-5 1-14,-3 5 1,6-7 67,-8 9 0,-2-7 183,-4 1 0,-3-1-81,-9 7 1,-1-1-123,-4 0 1,-4 0-627,-7 1 1,-7 5 282,1 0 1,-2 2-1364,1-2 0,-1 2 394,-4 4 1,-4 3 1212,4-3 0,-4 4 0,-2 1 0</inkml:trace>
</inkml:ink>
</file>

<file path=ppt/ink/ink3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11:34.0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17 502 7958,'-9'0'1841,"1"0"-1412,8 0 1,10-8 228,7-4 0,4-3-382,14-2 0,3-6-262,14 0 0,13-8-315,4 2 1,6 2-11,0-2 1,-2 0-489,8-5 0,-6-1 433,6 1 1,-6 5-661,5 0 1026,-14 0 0,9-5 0,-14-1 0</inkml:trace>
</inkml:ink>
</file>

<file path=ppt/ink/ink3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11:34.5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202 69 7958,'8'-17'-300,"-6"6"729,4-1 158,-5 8 0,1-4 475,4 8-307,-4-7-524,6 5 242,-8-6-476,0 8 0,0 2 37,0 4 1,0 3-1,0 9 1,-2 1 242,-4 4-345,4 4 56,-13 8 0,7 1 240,-3 4 1,-9 5-129,9 6 0,-10 1 151,3 0 1,7 6-99,-6-1 0,5 7-88,1-6 0,3-3-102,8-9 0,0 0-269,0-11 1,9 4 5,9-11 1,1-5-231,10-5 0,2-3 8,9-9 1,-4 0 201,5-6 0,1-6-57,-2 0 1,-1-13 87,-10 2 1,1-5 381,-7 5 1,-1-6 286,-11 0 1,-3 0 376,-8 6 0,0-6-140,0 0 0,-8-1 487,-3 7 0,-11 2-270,-1 3 1,-13 5-370,1 7 1,-11 0-201,0 0 0,-4 2-43,-2 3 1,8 5-189,4 7 1,5-5-560,6-1 0,6 1-808,12 5 1,-3 0-2809,8 1 4141,8 7 0,16-6 0,9 6 0</inkml:trace>
</inkml:ink>
</file>

<file path=ppt/ink/ink3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11:34.6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312 1 7869,'-19'0'4915,"-4"0"0,-4 4-3795,-8 7 0,6 1-2972,0 11 0,6 4 1852,-5 1 0,-17 5 0,-8 2 0</inkml:trace>
</inkml:ink>
</file>

<file path=ppt/ink/ink3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11:36.6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1 157 8331,'0'-18'963,"0"7"-294,0-1 65,0 8-487,0-11 0,2 13 29,4-4 0,-3-1 155,9 1 0,5-2-172,6 2 1,8 4-112,-2-3 0,9 3 19,3 2 1,1 0-106,-2 0 0,3 0-43,3 0 1,4 0-390,-4 0 1,2 0-387,-2 0 1,2-6 384,-8 0 1,1-1-400,-7 1 0,-1 4 282,-4-4 1,-4 2-38,-8-1 0,-6 3-561,1-4 828,-8 4 0,0 2 258,-16 0 0,-7 8 0,-16 1 0</inkml:trace>
</inkml:ink>
</file>

<file path=ppt/ink/ink3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11:36.8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43 122 8331,'-18'0'27,"9"0"181,-7 0 0,16 0-12,0 0 0,10 0-164,13 0 0,6-8 553,11-4 0,6 3-109,12-3 0,7 3-128,4-3 1,18-3-89,-6 3 0,7 3-354,-2-3 1,-7 8-61,-4-1 0,-4 3-407,-2 2 1,-13 0 79,-4 0 1,-6 0-1343,0 0 1823,-11 0 0,-10 7 0,-8 3 0</inkml:trace>
</inkml:ink>
</file>

<file path=ppt/ink/ink3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11:37.1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1 104 8202,'0'-17'0,"0"0"55,0 0 0,2 5 112,3 0 1,5 9 185,7-3 1,8-2-71,4 2 0,4 1 94,1 5 1,7 7-80,-1 5 1,8 5 28,-2 6 1,4 4-258,2 8 1,0 5-203,0 0 1,-8 6 121,-4-5 0,-5 5-196,-6-6 1,1 6 70,-6-5 1,-9-1 48,-9-5 1,-4-1-123,-2 1 0,-2-1 10,-4 1 0,-11 0-42,-12-1 0,-4 1-61,-1-1 0,-7 1-198,1 0 0,-6-7 45,5 1 1,1-8-466,5 2 919,1-3 0,-1-3 0,1 0 0</inkml:trace>
</inkml:ink>
</file>

<file path=ppt/ink/ink3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11:37.5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87 9452,'10'-17'2504,"7"7"-2440,0 4 0,5 4-691,12 2 0,-1-5 739,13-1 1,2-2 814,10 2 0,-3 5 437,9-5-896,-8-4 1,9 8-121,-8-4 0,7 5-311,-6 1 1,-7 0-658,-4 0 1,-9 0 373,2 0 1,-9 5-649,-2 1 1,-10 2 53,-2-2 0,-1-3-252,-10 9 0,-1-6 421,-5 5 0,-9-5-364,-9 6 1035,1-1 0,-23 6 0,3 1 0</inkml:trace>
</inkml:ink>
</file>

<file path=ppt/ink/ink3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11:37.8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62 53 8301,'-18'0'1315,"9"0"-1547,1-8 0,10 4 64,4-7 0,3 5 738,9-6 0,5 8-130,0-1 0,7 3 39,-1 2 1,-2 2-328,2 3 1,-8 5 28,2 7 0,0 1-504,-6-1 0,3 2 224,-15 4 0,7-2-425,-6 8 0,-2 0 260,-10 6 0,-6-1-197,-11 1 0,-4-3 107,-7-3 0,-1 8 50,1-8 1,-1 5 242,0-11 0,3 0 356,3-5 0,6-1 1203,11 0-770,-3-7 131,13 5 1,4-13-306,15 4 1,10-4 201,13-2 1,10 0-227,8 0 0,5 0-32,-5 0 1,2-2-322,-3-4 1,-3 4-218,4-4 1,-12 4-1097,-6 2 1,-5 0 679,-6 0 0,-4 2 456,-8 4 0,0 4 0,1 7 0</inkml:trace>
</inkml:ink>
</file>

<file path=ppt/ink/ink3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11:39.6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1 190 7413,'0'-9'1311,"2"-7"-884,3 5 0,5 1-141,7-1 0,1 5 114,-1-6 0,2 3-22,4-3 1,-2-1-20,8 7 1,-6-6-158,6 7 0,-8-1-17,2 6 0,0 2-469,-5 4 1,3 3 246,-10 8 1,-3 8-409,-2 4 0,-4-2 294,-2 2 1,0 0-44,0 5 1,-8 1-2,-4 0 0,3-1 86,-3 1 1,3-6 149,-3-1 0,-1-6 266,7 1 0,-2-4-55,2-2 317,5 0 12,-7 1-407,8-9 0,8 5 123,3-8 0,6-3-89,6-8 0,4 1 26,8-8 0,-1 1-153,1-7 0,0-5-157,-1 0 1,1-6 117,-1 6 1,-1-5-199,-4 5 0,-4-8 24,-8 2 1,0 4 120,1 2 1,-3-2-470,-3 2 193,3-8 83,-13 12 1,6-6-18,-8 8 1,0-6 190,0 0 0,0 5 127,0 7 1,-2-1-48,-4-5 0,2 5-97,-7 1 1,5 7-517,-6-2 334,8-3-1649,-11 7 1328,13-6 0,-6 10-1124,8 4 1674,8-4 0,2 13 0,7-5 0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50:26.1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312 1 7980,'-10'0'1360,"-5"0"1,11 0-996,-8 0 0,4 2-318,-9 3-49,4 13 0,-18 3 36,8 8 0,-8-1-157,2 7 1,-1 0-339,1-1 0,4-5 237,8 0 0,7-8-335,4 2 1,4-4 249,2-1 1,14-9-18,3-3 0,18-4 77,-1-2 0,7-2 116,-1-4 0,-4 4 26,5-4 1,-7 5 253,-5 1 0,-4 0 1002,-8 0-881,1 7 0,-9 5 644,-3 11 1,-4-4-371,-2 4 0,-2 2 7,-4-2 1,-1 2-217,-5-2 1,2-6-140,5 1 1,3-1-183,-4-5-521,-4-5-687,8 1 557,-5-8 0,7-2-503,0-4 0,0-3 360,0-9 0,6-7-50,-1-3 832,9-5 0,-5-9 0,9-3 0</inkml:trace>
</inkml:ink>
</file>

<file path=ppt/ink/ink3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11:39.9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225 87 8373,'10'-7'282,"-4"-5"1,-4 2-113,-2-1 0,0 5 38,0-5 1,0 5 82,0-6-63,0 9-339,0-5-156,-8 8 1,4 0-9,-7 0 1,5 2 199,-6 4 0,1 1 5,-7 5 1,1 9 16,0-4 1,0 4 245,-1-3 0,1 5-44,0 0 1,-1 7 117,1-1 0,6 2-157,-1-2 0,8 4 7,-2-5 1,5 3-67,1-2 0,0 2-3,0-8 0,7 0-329,5-6 1,3 0 80,2 1 1,3-7-153,3 1 0,-4-7-97,4 7 0,-4-8-69,-2 2 0,1-4-220,-1-2 738,-7 0 0,-3 0 0,-7 0 0,0 0 0</inkml:trace>
</inkml:ink>
</file>

<file path=ppt/ink/ink3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11:40.1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53 157 8311,'-12'-16'0,"1"3"0,-1 1 287,2-1 26,3 5 1,7-7 263,0 3 0,2-1-29,3 1 1,5-1-164,7 7 1,3-5-5,3 5 0,-2 0-110,8 6 0,-6 0-626,5 0 1,-1 0-132,2 0 1,2 0-432,-8 0 0,6 6 433,-6 0 1,0 5 483,-6-5 0,0 7 0,1-3 0</inkml:trace>
</inkml:ink>
</file>

<file path=ppt/ink/ink3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11:40.5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1 321 8288,'9'-8'362,"-1"4"68,-8-7 63,0 7-699,0-4 180,0 1 50,0 5 0,0 8-47,0 11 1,0 12 102,0 0 0,0 3 28,0 3 0,0 1-115,0 5 0,0-3 50,0 8 1,0 0-178,0 6 1,0-8 107,0-3 1,6-1-65,-1-5 1,3 1 66,-2-13 0,-4 0 137,3-5 1,3-1-52,-2 0 58,7-7 1,-3-3-2,7-7 0,-5 0 226,-1 0 0,-1-1-118,1-5 0,5-4-94,-5-7 0,5 0-105,1-1 0,0-5 104,1 0 0,1-10-174,4-1 1,-2-1 86,8-5 1,0-4-38,5-2 0,1-4-79,-1-2 1,1-2-167,0-4 0,-1 5-325,1-5 1,-3 6 249,-3 6 0,-4-2-81,-7 8 0,-3 1 82,-4 10 0,3 4-63,-8 8 0,-1 6-415,-5-1 788,0 8 0,0 4 0,0 10 0</inkml:trace>
</inkml:ink>
</file>

<file path=ppt/ink/ink3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11:40.8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416 35 8257,'-8'-10'-473,"4"0"452,-7 5 0,5 3 366,-6-4 0,1 4-130,-6 2 1,-1 0-27,1 0 1,-6 8-271,0 3 1,-8 12 133,2 6 0,2 4-63,-1 1 0,5 9 102,-6 3 0,8 4-13,-3 2 0,7-2-48,6-4 0,-3 2-30,8-8 0,1 0-54,5-5 0,2-2-169,3-4 1,5-4-305,7-8 0,2 0 241,5 0 0,-3-7 285,8-4 0,7-4 0,8-2 0</inkml:trace>
</inkml:ink>
</file>

<file path=ppt/ink/ink3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11:41.2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502 103 8224,'0'-18'30,"0"1"181,0 0 0,-1 1 375,-5 5 0,2 1-713,-8 5 1,-1 3 37,-10-4 1,2 10 34,-8 1 1,0 11 127,-5 1 1,-1 2-201,0 10 0,1 0 32,-1 6 1,6-1 41,1 1 0,6-1 128,-1 1 0,0 0 90,6-1 1,-4 1-46,9-1 1,5-1-84,1-4 0,4 2-30,2-8 1,2 2 52,4-2 1,-3-4-113,9 4 0,0-10 11,5-1 0,2-6-169,4 5 0,-4-7 69,4 2 1,-1-4-139,1-2 1,-2 0 48,8 0 1,-6-2 112,5-4 1,-6-4 31,1-7 0,2 2-40,-2 3 0,-2-3 225,-10 3 1,5-3 123,-5-2 0,-3 5 132,-2 1 1,-3 7 543,3-2 640,-4 4-711,6 2-492,-8 0 0,0 2 122,0 4-199,0 3 0,0 9-420,0-1 0,-2 0-188,-4 1 1,4-1-418,-4 0 1,5 0 165,1 1 1,-2-7-484,-4 1 0,2-6 1081,-7 5 0,-1-7 0,-5 4 0</inkml:trace>
</inkml:ink>
</file>

<file path=ppt/ink/ink3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11:41.4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53 8204,'9'-8'273,"-1"-2"0,0-1 192,3-1 1,-1 9 574,1-3 1,1 4-408,5 2 0,1 0 16,-1 0 1,6 0-308,0 0 1,8 0-65,-3 0 0,-1 2-1015,2 4 1,-2-3 531,2 9 0,-2-2-2581,-4 1 2786,-4 4 0,14-5 0,-6 7 0</inkml:trace>
</inkml:ink>
</file>

<file path=ppt/ink/ink3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11:41.6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121 0 8282,'17'0'-9,"1"0"0,-1 2 1127,0 4 1,1 0-346,-1 11 1,0-2-131,0 14 0,1 0-25,-1 6 1,-2-1 252,-3 1 1,-4 1-838,-8 5 0,-2 3 40,-4 8 1,-8 0-1457,-14-1 0,-3 1 905,-15 0 1,5-2 476,-5-4 0,-7-4 0,-9-7 0</inkml:trace>
</inkml:ink>
</file>

<file path=ppt/ink/ink3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11:43.1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381 727 8418,'10'-18'165,"-3"7"124,-7-1 0,6 6-313,0-5 170,0 7-25,-6-11-399,0 5 314,0-7 0,-2-1 120,-4 1 0,2 6-173,-8-1 1,7 8 175,-7-2 0,6 5-330,-5 1 0,-1 0-40,-5 0 1,0 0 64,-1 0 1,-5 1 137,0 5 0,-5 0-25,5 11 1,-6-3 104,6 9 1,-6 2-104,6-2 1,0 8 251,5-3 0,1 3-13,0-2 1,7 4-21,4-5 1,5-3-161,1-1 0,0-5 1,0-2 0,0 0 5,0 1 0,7-9-103,5-3 1,3 2 34,2-3 1,3-1 47,3-9 1,2-5-209,3-7 1,5-6 42,-4-1 1,2-6-117,-2 1 0,3-4 136,-3-1 1,2-7-177,-2 1 0,1-8 142,-7 2 0,6-4-173,-6-2 0,6 0 156,-6 0 0,0 0 4,-6 0 0,-5 3 247,0 2 1,-9 5-76,3 8 0,-4 1 262,-2 4 1,0 4 60,0 8 1,0 5 390,0 1-211,-8 7-316,-1-4 0,-9 8-177,1 0 0,6 8 73,-1 3 1,1 11-112,-7 1 1,7 7 63,-1-1 1,6 4-104,-5 1 0,1 7 145,-1-1 1,-3 8-9,9-2 1,-9 4-10,3 2 1,3 0 19,2 0 0,-2 0-103,3 0 1,-1-2 81,6-4 1,2 2-237,4-8 1,3 4 1,9-9 0,1 1-21,4-13 0,4 0 140,7-5 1,1-3-18,-1-3 0,7-5-19,-1-7 1,2-2-29,-1-3 1,-3-7 31,8-11 0,-9 2 18,-3-8 0,-1 6 111,-10-6 1,0 6-97,-5-6 1,-9 8 131,-3-2-27,-4-4 1,-2 8 150,0-4 1,-8 10-102,-3 1 0,-5 8 101,-1-2 1,0 5 89,-1 1 0,1 0-45,0 0 0,-1 1-238,1 5 1,2-2 64,3 8 0,-1-7-141,7 7 0,0-1 116,6 7 0,0-1-45,0 0 1,2 1 17,4-1 0,4 2-3,7 4 1,6-4 51,0 4 1,8-3-45,-2-3 1,5-6-86,6 1 1,-1-2 15,7 1 0,-6-3-143,7-8 1,1 0 89,9 0 0,-7-4 14,8-8 1,-8 1 41,7-12 0,-5 4-16,-6 1 0,-3-5 145,-9 0 1,-1-2-139,-4 2 1,-4 4-42,-8-4 1,-2-2 107,-3 2 1,-4-2 4,-8 2 1,0 4 28,0-4 0,-8 9 131,-4 3 1,-1 5-140,1-6 0,-3 8 260,3-1-350,-11 3 0,4 2 96,-4 0 1,4 0-219,2 0 204,-1 0-37,1 0-24,0 7 1,7-3-14,4 8 1,-1-1 146,1 7 0,0-5-108,6 4 1,0-1 172,0 13 0,2-1-84,4 7 1,3 7 195,9 4 0,-7 4-1,1 2 1,-1 6 20,7-1 0,-1 7-52,0-6 1,-5 1 134,-1-1 1,-7 1-90,2 5 0,-4-3-92,-2-3 0,-8-4-530,-3 3 1,-5-5 229,-1-6 1,-6-3-330,0-9 1,-8-5 201,2 0 0,-3-14-263,-3 2 1,-1-5-197,-5 0 0,5-5-1152,-5-7 1835,5 0 0,-6-15 0,-3-4 0</inkml:trace>
</inkml:ink>
</file>

<file path=ppt/ink/ink3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11:43.5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68 8249,'-7'-17'187,"5"-1"1,-12 7 107,8-1 1,-1 8 347,1-1 1,-4 5-426,-7 5 0,0 7-428,0 11 1,-1 6 259,1 11 1,0-1 85,-1 7 1,7-6-171,-1 6 1,8-2 156,-1 2 0,3 2-550,2-7 1,7-1-43,5-5 1,3-8-284,3-4 1,1-6 751,4-5 0,4-5 0,7-7 0</inkml:trace>
</inkml:ink>
</file>

<file path=ppt/ink/ink3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11:43.8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70 8207,'10'8'0,"-2"-4"372,-8 7 0,0 1-46,0 5 0,0 0-45,0 1 0,0 1-12,0 4 0,0-2 19,0 8 1,5-2-243,1 1 1,8 3 103,-3-8 1,5 0-389,1-5 1,-6-3 188,1-3 1,-1-3-333,7-3 1,-1-4 166,0 4 1,1-12-48,-1-6 1,-4-5 147,5-6 1,-11 2 39,11-8 1,-7 0 146,1-5 1,1-1-73,-7 0 1,0-5 324,-6 0 0,0 7-79,0 10 0,0 4 509,0 1-438,0 1-721,0 8-104,0 1-126,0 8 1,0 8 137,0 3 1,0-1 185,0 1 0,7-1-819,5 1 1127,-4 5 0,15-14 0,-4 5 0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50:26.3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7980,'11'0'204,"1"0"1,-6 0 345,5 0 0,-5 2-96,6 4 0,-1 1 102,6 5 0,-5 1-175,-1-7 0,-1 7 562,2-1-675,3-4 1,-11 5-45,7-7 1,-5 5-917,6-5 1,-9 2-11,3-2 0,-4-2-546,-2 7 1,0 2 401,0 11 846,-8 2 0,-9 17 0,-10 1 0</inkml:trace>
</inkml:ink>
</file>

<file path=ppt/ink/ink3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11:44.0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225 1 8207,'17'0'-440,"0"0"0,-1 8 723,-5 3 1,5 6 603,-5 7 0,3 8 180,-3 9 1,-1 7-439,-4-2 1,-5 4 262,5 2 1,-6 5-660,-6 1 1,-9 1-551,-8-1 0,-15 3-17,-3 9 0,-11 1-44,-11 4 0,7-12 0,-11 4 1</inkml:trace>
</inkml:ink>
</file>

<file path=ppt/ink/ink3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11:52.7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15 125 7532,'6'-13'410,"3"-1"68,-4 10 1,5-4 36,-1-4-111,-4 6-172,-1-4 1,2 4-1,1-3 147,2-2-259,-6 3 1,5 2-127,-6 5 0,0 0 264,2-2 1,0 1 132,6 0 0,0 0-168,5 0 0,3 0 91,-3 0 1,2 3 364,4 2-353,-3-2 1,5 7-149,2-4 1,3-4 8,2 5 0,5 1-177,-5-1 1,6 1 81,-1-1 0,2-5-180,-1 5 1,-1 2 62,-6-2 1,4 5-22,-9-5 0,6 8-72,-6-2 1,1 3-90,-7 3 1,-5-7 113,-1 1 1,-7 0-57,1 6 0,-3-6 271,-2 0 1,0 0-96,-1 6 1,1-6 173,0 0 0,-8-6-59,-5 6 0,-8-6 281,-1 6 1,-7-2-93,6 2 0,-15 2 22,3-7 0,-7 7-476,1-1 0,-4 3-495,-8 2 1,6 1-674,0-1 1,0 2 638,-6 4 0,8-4-237,3 4 0,1 2 304,5-2 1,-1 6-906,13-6 1490,7 0 0,1 2 0,5 2 0</inkml:trace>
</inkml:ink>
</file>

<file path=ppt/ink/ink3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11:52.9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18 415 8224,'-10'-17'1705,"2"0"1,10 5-1281,4 1 1,11-1-221,12-5 0,6-2-41,5-4 1,6 2 18,12-8 0,7 0-527,4-6 71,12 1 1,-12 5-272,12 0 0,0 8-1750,-12-2 2294,4 11 0,-12-3 0,8 5 0</inkml:trace>
</inkml:ink>
</file>

<file path=ppt/ink/ink3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11:58.58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122 173 8124,'0'-17'-157,"0"5"-34,0 1 1,0 5 338,0-5 0,0 5 362,0-6 0,0 6 6,0-5 0,0 5-136,0-5 0,6 5 56,-1-6 0,3 3-48,-2-3 1,-4 3 533,3 3-668,5 4 0,-6-6 314,7 8-337,-7 0 8,12 0 0,-9 2-174,5 4 1,1 4 105,-7 7 0,0 0-316,-6 0 0,0 1-58,0-1 0,0 2-230,0 4 1,0-2 179,0 8 0,-8-6-148,-3 6 0,-5-6-632,-1 6 1,-2 0 412,-4 5 1,2-5-1073,-8 0 1692,0 0 0,-6 5 0,1 1 0</inkml:trace>
</inkml:ink>
</file>

<file path=ppt/ink/ink3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11:58.7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 8124,'-12'0'928,"1"0"-548,7 8-41,-4-6 12,8 5 0,0-5 536,0 4 1,8 4-1011,4 7 1,-3-4 27,3 5 1,-1-5-686,7 10 1,-3-4 234,-4-1 1,5-1 36,-5 0 1,-3 1 100,-2-1 407,3 0 0,-7 0 0,6 1 0</inkml:trace>
</inkml:ink>
</file>

<file path=ppt/ink/ink3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11:59.0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1 329 8124,'5'-17'-88,"1"-1"1,8 1 39,-3 0 1,12-1 321,6 1 0,6-6-47,5 0 0,6 0 251,12 6 1,3-6-292,8 0 1,8 0-287,4 5 1,3 1 85,3 0 0,-1 7 65,1 4 0,-14 4-64,-4 2 0,-13 0 65,-4 0 1,-4 2-69,-14 4 0,-3 4 74,-14 7 0,-1 0 125,-5 1 0,-3 5-70,-8 0 1,-4 7 29,-7-1 0,-3 4-95,-15 1 0,-1 1-90,-11 0 0,3-1-31,-8 1 0,5-6-75,-5-1 1,6-6-214,-6 1 0,5-4-3,-5-2 1,6-1-363,-6-5 0,5-1 215,-5-5 1,8-3-346,-2 4 855,11-4 0,-12-2 0,5 0 0</inkml:trace>
</inkml:ink>
</file>

<file path=ppt/ink/ink3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11:59.3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52 8124,'0'-17'1870,"0"7"-976,0 3-22,0 7-290,0 0 0,-2 7-485,-3 5 0,3 3-201,-4 2 1,2 1-563,-2-1 0,4 0 443,-3 1 1,3-7-698,2 1 350,0-9-1136,0 5 1096,0-8 1,2-8 245,3-3 0,5-6 364,7-6 0,1 1 0,-1-6 0,8-1 0,2-6 0</inkml:trace>
</inkml:ink>
</file>

<file path=ppt/ink/ink3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11:59.5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52 8124,'15'-17'0,"-2"1"-96,-1 5 124,-8 3 591,3 8 17,-7 0-353,0 0-470,8 0-214,-6 0 61,6 0 230,-8 0 213,0 0 123,0 8 0,6-4-19,-1 7 1,1 1-90,-6 5 0,0 6 188,0 0 1,0 10-43,0 1 1,6 3 74,0 9 1,-1 8-166,-5 9 0,0 6-249,0 6 1,-2 4-262,-3 8 0,-3 5-152,-4 0 0,-1 0 98,7-5 0,-5-14 175,5-4 1,-6-11-155,7-1 1,-3-11-2,2-5 0,4-11 305,-3-1 0,-3-13-134,2 1 0,0-9-39,6 3 0,-2-7 238,-3 2 0,3-4 0,-6-2 0</inkml:trace>
</inkml:ink>
</file>

<file path=ppt/ink/ink3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12:00.6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1 104 8166,'9'-17'106,"-3"0"1,-2 1 168,2 5 1,-3-3 12,9 8 1,-2-1 297,1 1 0,10 4-57,-3-4 1,3 4-152,-4 2 0,8 0-158,4 0 0,3 0 53,3 0 1,7 0-224,4 0 32,4 8-61,2-6 0,6 6-12,0-8 1,7 0 39,-2 0 0,-1 0-172,1 0 1,-7 0 3,2 0 1,-1 0 49,-5 0 1,2 0-359,-14 0 0,-5 0 171,-6 0 0,-8 0-160,2 0 1,-10 0-458,-1 0-75,-8 0 195,3 0 325,-7 0 1,-7 2-8,-5 3 1,-13 5 434,-9 7 0,-9 8 0,-9 2 0</inkml:trace>
</inkml:ink>
</file>

<file path=ppt/ink/ink3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12:01.0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70 8166,'-10'-2'-96,"4"-4"0,6 2 235,6-7 0,4 1 351,7-1 0,6-3-107,0 8 1,6 1-114,-6 5 1,6 0-327,-6 0 0,6 2 135,-6 3 1,0-1-364,-6 8 1,0-1 37,1 7 0,-9-1-105,-3 0 0,-4 6 146,-2 0 0,0 6-78,0-6 0,-10 6 191,-7-6 0,-2 6-59,-10-6 1,6 0 375,-6-6 1,2 1-92,-2-1 1,-1-6 318,7 1 0,0-1-83,5 7 1,1-7 43,0 1 1,7-6 114,4 5-324,4 1 0,4 3 130,4-3 1,6-3-137,11-3 1,5-4 283,13 4 0,3-4-118,8-2 0,6-6-279,-1 0 1,1-6-418,-6 7 1,0-1-744,-1 6 1,-1 0 671,-3 0 402,-5 0 0,0 0 0,2 0 0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50:26.6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67 18 8515,'-21'28'0,"4"-1"0,4-2 0,3-4 0,4 1 0,6-3 0,6 0 1547,6-4-1379,3-1 1,2-3-5,0 1 0,3-8-93,3 1 0,2-5-292,4-5 1,3-5 200,-3-7 1,-4-6-165,-2 0 1,-4 0 69,-1 5 1,-3 1-346,-4 0 1,-3-1-88,-8 1 71,0 0 461,0 0 342,-8 7 26,-1 2 0,-6 16-173,3 3 1,4 7 40,8 5 0,0-4-67,0 4 0,0-4-124,0-1 0,0-1 116,0 0 0,0 0-17,0 1 0,2-7-33,4 1 1,-4-6 96,4 5-158,3-7 42,1 11 0,1-13-206,1 4-63,-1-4 0,7-2-249,-1 0 0,0-2 131,1-4 309,7-3 0,-6-16 0,6-2 0</inkml:trace>
</inkml:ink>
</file>

<file path=ppt/ink/ink3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12:02.2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346 744 8197,'10'-7'-224,"-5"-5"224,-3 4 0,-2-7 106,0 3 70,0-3 0,0-2 47,0 0 0,-2 1-136,-3 5 0,3-5-274,-4 5 204,-4 3-161,1-7 0,-9 13 95,1-4 1,4 4 51,-5 2 0,5 6 90,-10 0 0,2 13-26,-2-2 0,4 4 202,-5-3 0,-1 5-87,2 0 0,0 2 98,6-2 1,2-4-36,3 4 1,-1-4-276,7-2 1,0 1 107,6-1-22,0 0 1,2-5 0,4-1 1,3-7-39,9 2 1,1-6-81,4-6 0,-2-3 99,8-9 1,0 1-200,5 0 0,1-6 54,0 0 1,-1-8-20,1 2 1,-1-6-35,1-5 1,0-4-139,-1-8 1,1 6 57,-1 0 0,-5 2-67,0-2 1,-8-2 137,2 7 1,-4 1-1,-1 5 1,-3 3 295,-3 3 0,-5-2 9,-7 8 0,0 0 125,0 6-45,0-1 251,-7 1-228,-3 7-184,-7 3 1,-1 7-100,1 0 1,0 7 104,-1 5 0,7 3 18,-1 3 1,1 7-55,-6 3 0,5 5 26,0 2 0,3 1 50,-3 4 0,-3-1 23,3 7 1,3-6-41,-3 6 0,8-5 5,-1 5 1,3-8-215,2 3 0,2-5 124,3-1 0,3-3-108,4-3 0,9-4 63,-4-7 1,4-1-134,-3 0 1,1-1 63,4-5 1,-2 3 71,8-9 1,-6 1 77,6-6 1,-1 0 128,7 0 0,-6-8 130,0-3 0,0-5-98,5-1 1,-1 0 4,-4 0 1,1-6-62,-7-1 0,6-1-14,-6 2 1,-2 4-60,-9-4 0,1-2-139,-7 2 1,6 0 114,-7 6 1,1 5-155,-6 1 1,0 5-40,0-6 1,-7 9 100,-5-3 0,-3 4-97,-3 2 0,-1 2 67,-4 4 1,2 1 29,-8 5 0,8 3 80,-2-3 1,4 3 143,1 2 1,1 1-150,0-1 0,7 0 72,4 1 13,5-1 1,1 0-77,0 0 0,3-1 81,9-5 0,1 3-58,16-8 0,0 1-4,6-1 1,1-4-173,4 4 0,5-4-233,7-2 1,-6-6 108,0 0 1,-6-7-87,6 1 0,-7-1 225,1 1 1,-9-3-56,-2 3 0,-8-3 214,2-2 0,-6-1-36,-5 1 1,-5-6 99,-7 0 0,0 0-121,0 5 1,0 1 348,0 0-305,-7 0 1,-3 1 3,-7 5 0,5-3-92,1 8 59,-1 1 1,-5 5-163,-1 0 1,7 0 30,-1 0 1,7 2 29,-7 3 1,8 5 101,-1 7 0,-3 8-4,2 4 1,-5 4 74,5 1 1,-2 9 222,2 3 1,4 4 65,-3 2 1,1 5-108,-2 1 0,4 1 559,-4-1 1,3 4-271,-3 7 0,2-2-65,-8-4 1,3 3-401,-3-9 1,-3 1-220,3-6 0,-3-6 215,-2 0 1,-1-7-111,1 1 1,-2-11-576,-4-6 1,4-4 275,-4-2 0,-2-7-261,2-4 1,-8 1-63,2-1 0,2-2-299,-2-10 1,0 2 942,-5-7 0,-1-8 0,1-8 0</inkml:trace>
</inkml:ink>
</file>

<file path=ppt/ink/ink3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12:02.5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190 36 8124,'-9'-18'0,"-7"9"0,13 1 1823,-9 8-1211,8 0 1,-9 10-470,7 7 0,-7 8 185,1 9 0,-3 1 262,-3 0 0,3 5-332,3 0 1,-1 1-53,7-7 1,-1 5-180,1-5 0,4 5-304,-4-10 1,4-3-2054,2 3 1817,8-8 1,2 2-497,7-11 0,0-4 239,0-8 1,3-2-120,3-4 889,4-11 0,7-10 0,1-8 0</inkml:trace>
</inkml:ink>
</file>

<file path=ppt/ink/ink3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12:02.8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1 156 8108,'17'-10'659,"0"2"216,-7 8 0,-1 8-347,-3 4 0,-4 3-70,4 2 0,-4 6-218,-2 0 0,0 8-3,0-2 1,0 2-561,0-2 0,0 1 165,0-7 0,0 6-74,0-6 0,7 0-160,5-5 0,3-9-258,3-3 0,-1-4 292,0-2 1,6-2 101,0-4 1,6-3 269,-6-9 1,2-7-72,-2-4 1,-4-11 284,5-6 1,1 2-8,-2-2 1,-6 7 121,-6-1 0,-1 3 32,2 3 0,-5 7 278,-7 4 1,0 4-468,0 1-20,0 9 0,-2 1-1193,-3 8 0,-5 0 572,-7 0 1,-1 8-870,1 3 1324,0 5 0,-1 9 0,1 2 0</inkml:trace>
</inkml:ink>
</file>

<file path=ppt/ink/ink3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12:03.0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467 1 8057,'18'1'190,"-1"5"0,2 4 1424,4 7 1,-4 8-738,4 4 0,-5 4 330,-7 1-617,5 8-227,-15-5 1,5 13 81,-12-4 0,-7 12-680,-16 5 0,-9-1-864,-20 1 0,-5 2 680,26-27 0,-1-1 0,-2-2 0,-1-1 202,-5 1 1,0 0-1,2 3 1,-1 0-1,-2-2 1,0 0-1</inkml:trace>
</inkml:ink>
</file>

<file path=ppt/ink/ink3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12:04.3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1 225 8012,'0'-17'788,"0"-1"-591,0 1 1,0 5 1163,0 1-905,8-1 0,1-5-94,8 0 0,-5 7-162,0 4 1,-7 5 4,7 1-428,-8 0 0,9 7 194,-7 5 1,0 11-127,-6 6 0,0 5 131,0 7 1,-6 1-85,0 4 1,-7-4-65,1-7 1,4-1 109,3 1 0,-3-8 173,2-4 176,0-4 0,8-3-71,4-5 0,-2-3 120,8-8 1,-1 0 44,6 0 1,3-2-79,3-4 0,-2-4-180,8-7 1,-6-6-58,5 0 0,-4-6-268,4 6 1,-7-8 61,3 3 1,-7-5-219,-6-2 0,3 1-42,-8-1 1,5 2 137,-5 5 0,0-5-59,-6 4 0,0 4 97,0 2 0,0 4-514,0 2-411,-8-1-209,6 9 1358,-6 1 0,8 8 0,0 0 0</inkml:trace>
</inkml:ink>
</file>

<file path=ppt/ink/ink3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12:05.5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364 104 8071,'0'-17'0,"0"5"77,0 1 1,0 5 172,0-5 1,-2 5-84,-4-6 0,3 6 552,-9-5-603,1 7-24,-14-4 1,0 8-164,-4 0 1,4 2 62,8 4 0,-3 4 56,-3 7 0,4 8 68,-4 4 1,2-2-44,-2 2 0,5-1-48,1 7 1,2-6 41,9 0 0,-5-3-208,5 3 1,0-2 127,6-4 0,2-4-206,4 5 0,3-7 72,9-6 1,5 3 2,0-8 1,7-1-173,-1-5 0,4 0-463,2 0 779,-1 0 0,1 0 0,-1 0 0</inkml:trace>
</inkml:ink>
</file>

<file path=ppt/ink/ink3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12:05.6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35 8071,'-17'10'543,"7"-3"-653,3-14 1,14-1 37,5-4 1,3-1 110,3 7 1,-1 0 191,0 6 0,6 0-420,0 0 0,6 0-756,-6 0 945,8 0 0,-4 0 0,7 0 0</inkml:trace>
</inkml:ink>
</file>

<file path=ppt/ink/ink3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12:06.0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17 173 8037,'0'17'850,"0"8"-555,0 4 1,0 4-7,0 1 1,0 1-137,0-1 1,0-1-34,0-4 1,-5 9 14,-1-3 0,0-2-1,6-5 1,0-6-105,0 1 0,0-4-14,0-2-236,0 0 267,0 1 0,2-9-14,4-3 0,-2-4 83,7-2 0,3-13 120,9-5 1,4-11-241,7 1 1,1-7 82,-1-5 0,1 1-235,0-7 1,5 0 100,0-6 1,-1 2 62,-11 4 1,3 2-101,-8 4 0,2 5-186,-2 0 0,-9 7 0,3 5 0,-3 5-509,3 1-866,0 0 585,0 15 310,-7-6 758,-2 8 0,-8 8 0,0 1 0</inkml:trace>
</inkml:ink>
</file>

<file path=ppt/ink/ink3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12:06.3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329 69 8083,'10'-17'13,"5"8"-299,-13-7 122,6 14 1,-8-7 847,0 3-179,0 4-289,0-6 0,-2 8-79,-4 0 0,2 2-214,-7 4 0,-1 4 140,-5 7 0,-6 6 147,0 0 0,-6 14-58,6-3 1,-6 6 14,6 1 1,-6 1-66,6 4 1,-6 2 11,6-7 0,2-1-217,10-6 0,-3-1-142,8-4 0,1 2-209,5-8 1,0 6 162,0-6 1,7-2-74,5-10 0,11 3-315,6-8 0,3-1 679,3-5 0,-1-7 0,1-3 0</inkml:trace>
</inkml:ink>
</file>

<file path=ppt/ink/ink3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12:06.7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415 156 8071,'12'-23'499,"-1"0"1,-7 0-66,2 6 0,1 0-100,-1-1 1,0 7 162,-6-1-510,-8 8 0,-1-3 4,-9 7 1,-1 0 42,-4 0 0,2 7 0,-8 5 1,0 5-216,-5 6 0,5 4 58,0 8 0,2-1-21,-2 1 0,-1 0 343,7-1 0,0 1-69,5-1 1,1 7 59,0-1 1,1 0-124,5-5 0,3-6 19,8 0 1,0-8-65,0 2 1,2-4-236,4-2 0,-2 1-37,7-1 1,1-8 98,5-3 1,8-4-3,4-2 1,-2 0 12,1 0 0,-1-2 34,2-4 1,2-1 58,-8-5 0,0-3 19,-6 3 0,1-1 46,-1 1 1,-6-1 145,1 7 0,-8-1 1028,2 1-533,-4 4-635,-2-6 1,-2 10 66,-4 4 1,2 3 9,-8 9 1,9-7-106,-3 1 1,-2-1-286,2 7 0,1-1-666,5 0 1,0 0 442,0 1 1,0-7 511,0 1 0,0-8 0,0 3 0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50:27.5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416 15 8084,'17'-7'1490,"-5"5"-957,-1-4 1,-5 6-44,5 6 0,-7-2-124,2 7 1,-2 1 64,2 5 1,-5 0-268,5 1 1,-4-1-232,-2 0 1,0 0 115,0 1 0,0-7-270,0 1-683,0-1 1,8 1 469,3-1 1,-1-7-1193,2 2 1051,-1-4 1,6-2-131,1 0 362,-9 0 293,-1 8 1,-8 1-13,0 9 1,0-1 342,0 0 0,-10 2 256,-7 4 0,0-3-274,-6 3 0,2-2-7,-3 2 0,0-4-68,-5 4 0,-4-4-107,4-1 0,-3-1-72,-3 0 0,6-1-251,0-5 1,8 3 153,-2-9 1,4 1-222,2-6 143,7 0 0,2-2 51,8-4 0,8-3-172,4-8 0,11-3 100,5-3 1,11 4 202,1-4 1,2 6-56,-1 5 0,-5 4 0,5 8 1,-11 0 86,-1 0 0,-10 2 258,-1 4 1,-3 6 84,-9 11 1,0-2-144,-6 8 0,-8 0-160,-4 5 1,-11 1-31,-5-1 1,-5 1-137,-2-1 0,1 1 48,-1 0 1,-5-3-263,-1-3 1,1 2 124,5-8 1,1 2 44,-1-2 0,3-6 679,3 1 1,-2-1-284,8-6 1,6-1 153,5 1 0,8-5-187,-1 6 1,3-6-42,2 5 1,7-5-34,5 5 1,5-7-217,6 2 1,6-4 39,11-2 0,-1-8-308,7-3 1,6-10-68,5-3 0,-1-2 129,-10 8 0,2-3 203,-7 10 0,5 3 34,-6 2 1,-5 4 131,-6 2 0,-8 2 59,2 4 1,-4 5 363,-2 13 0,-7-3-176,-4 7 0,-4-4 161,-2 4 1,0-5-545,0 6 0,-2-8 100,-4 2 0,-6 2-688,-11-2 1,4 1 193,-4-7 0,-2 0-46,2 0 1,0 1 42,6-1 1,-1-7-223,1-5 1,6-3 153,-1-2 0,6-2-15,-5-3 1,7-13 501,-2-11 0,4-11 0,2-4 0,0-8 0</inkml:trace>
</inkml:ink>
</file>

<file path=ppt/ink/ink3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12:06.9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1 8062,'-9'0'186,"1"0"0,10 0 481,4 0 1,3 0-17,9 0 1,1 0 360,4 0 1,2 0-778,4 0 0,3 6-2,-3-1 0,4 3-591,2-2 0,-1-2-358,1 7 1,-3-1 715,-3 1 0,4 5 0,-6-7 0</inkml:trace>
</inkml:ink>
</file>

<file path=ppt/ink/ink3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12:07.1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1 7974,'17'0'0,"0"5"1163,1 1 0,-1 8-158,0-3 1,0 10 109,1 2 0,-1 8-567,0-2 0,-7 3 6,-4 3 0,-4 2-479,-2 3 0,-4 0 2,-8 12 1,-7-2-1277,-16 14 0,-7-9-190,-4 3 1389,-4-4 0,-10-2 0,-1-1 0</inkml:trace>
</inkml:ink>
</file>

<file path=ppt/ink/ink3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12:07.8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70 8198,'12'-17'586,"-1"-1"0,3 3 871,9 4 1,4 3-1356,7 8 0,3 0-52,3 0 0,-3 0-580,3 0 0,-4 0 99,-1 0 0,-2 2-80,-5 4 0,-3 1-61,-7 5 0,-9 9 572,-3-4 0,-4 4 0,-2-3 0</inkml:trace>
</inkml:ink>
</file>

<file path=ppt/ink/ink3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12:08.0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87 8164,'0'-17'2137,"2"5"-2382,4 1 1,5 7 299,12-2 1,6-1 611,11 1 0,-3-2-224,3 2 1,5 4 32,1-3 1,-2 3-1326,2 2 1,-2 6 480,2-1 1,-2 9-816,-3-3 1,-5-1 1182,5 1 0,-5 1 0,-1 5 0</inkml:trace>
</inkml:ink>
</file>

<file path=ppt/ink/ink3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12:08.3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338 0 8039,'27'0'878,"6"0"1,-8 2-749,4 4 0,-3 4-159,-2 7 1,-5 0 110,4 1 0,-12 1-69,-5 4 0,-6 4-392,-6 7 1,-15 3-51,-19 3 1,-4 4-46,-14 8 1,-2-8 281,3-3 1,-7-5 104,7-1 1,7-8 722,9-4 0,13-6-95,5-5-356,11 3 1,12-11-97,12 7 1,18-7 162,11 2 1,12-6-265,5-6 1,13 4-414,-2-3 0,4 3 425,-3 2 0,-1-8 0,0-2 0</inkml:trace>
</inkml:ink>
</file>

<file path=ppt/ink/ink3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12:08.9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11332,'0'-10'-527,"0"2"703,8 8 0,-7-1-116,5-5 1,-2 4 329,2-4 436,-4 4-213,5 2 170,-7 0-1405,0 0 226,-7 0 0,5 2-984,-4 4 0,4-2 1380,2 7 0,-8 1 0,-1 5 0</inkml:trace>
</inkml:ink>
</file>

<file path=ppt/ink/ink3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12:09.3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1 364 8155,'2'-10'-693,"3"5"1,-1-3-88,8 2 2551,-8 0-385,3 6-216,-7 0-394,8 0-401,-6 0 1,13 0 15,-3 0 1,3 0-156,2 0 1,6 0-196,0 0 1,8 0 83,-2 0 0,9 0-510,3 0 0,1 0 145,-2 0 1,-3-1-48,3-5 0,-5 2 33,-6-8 0,1 7-193,-6-7 0,4 6 77,-5-5 0,-1-1 104,-11-5 1,3 0 113,-9-1 1,1-5 13,-6 0 0,0-6 127,0 6 0,-2 0-9,-4 6 1,1 0 153,-13-1 0,5 7-74,-10-1 1,2 9 64,-2-3 0,1 4 169,-6 2 0,-1 8-96,-6 3 1,1 6 311,-1 6 1,6-1-176,0 6 0,10 1 244,2 6 1,2-1 52,9 1 0,2 0 128,10-1 0,11 7-278,12-1 0,13 2-146,10-2 1,9-1-1501,14 7 0,12 0-200,-39-20 1,2 0 1363,0 0 0,2 0 0,1-2 0,1 0 0,2 0 0,0 0 0,1 0 0,1 0 0,0-1 0,-1 0 0</inkml:trace>
</inkml:ink>
</file>

<file path=ppt/ink/ink3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12:17.91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1263 70 8475,'7'-10'0,"3"-3"-27,7 7 187,0-8 1,1 11 147,-1-9 1,0 8-81,1-2 0,-1 4-10,0 2 1,0 0 22,1 0 1,5 0-160,0 0 1,0 0 215,-6 0-311,0 0 0,1 8 156,-1 4-273,0 3 1,-1 4 11,-5 4 1,-3-3 130,-8 3 0,0-2-46,0 2 0,0-2 54,0 8 0,0-6-61,0 6 1,0-1 74,0 7 0,-8 0 5,-3-1 0,-5 1 63,-1-1 0,6 1 14,-1 0 1,0-1 49,-5 1 1,0 1-108,0 5 0,-1-5 84,1 4 1,0-1-52,-1 1 1,3-1-100,4 7 0,-5-2 40,5 2 0,1 4-39,-2-4 1,7 4 27,-7 2 0,3-6 4,-3 0 1,-1-2 31,7 3 0,-2-5-16,2-8 1,4 1-7,-3 0 0,3-7-53,2 1 0,2-6-6,3 6 1,5-8-12,7 2 0,3-2-189,3 2 0,2-5 96,3-1 0,-1-2-241,-4-9 0,-3 6 33,3-7 1,-4 7-173,-2-6-276,0 0 96,-7 1 582,-2 3 0,-16 9 54,-3 4 0,-14-2 235,-10 8 0,-2 6-177,-9 5 0,0 8 111,-6-2 1,6 6 194,0 6 1,2 3-329,-2 8 0,-2 2 141,7 4 1,1 4-34,6 8 0,1-1 118,4 1 1,-2-1-61,8 0 0,-6 1 135,6-1 1,6 1-132,6-1 0,5-1 160,-6-4 1,8-5-118,-1-6 0,-3-1-100,2 0 0,-2-6 213,3 1 1,1-9-88,-8 3 1,7-4-14,-7-2 0,2 0-93,-1 0 0,-4-6-179,3 0 0,2-8 390,-1 3 1,-1-5-345,-5-1 0,6-7-135,-1 1 0,0-8 16,-5 2 1,0-9-42,0-3 0,-8-7-3,-4 2 0,-4-4-378,-1-2 1,-3-2-96,-3-4 1,1-3-259,-7-9 0,2-5 234,-2 0 674,-4 0 0,13-2 0,-5-2 0</inkml:trace>
</inkml:ink>
</file>

<file path=ppt/ink/ink3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12:18.8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8482,'0'-10'-474,"0"3"1,0 5 1026,0-4 1,7 4-142,5-4 0,9 4-134,2 2 0,8 0 59,-2 0 0,9 0-165,3 0 0,12 0-45,-1 0 1,4 0-70,-4 0 1,0 0-141,0 0 1,-2 0 88,-4 0 1,2 6-157,-8 0 1,0 0-372,-5-6 0,-2 2 246,-5 3 1,-3-3-974,-7 4 238,-9-4 585,-1 6 0,-12-1 424,-7 5 0,-9 3 0,-14-5 0</inkml:trace>
</inkml:ink>
</file>

<file path=ppt/ink/ink3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12:19.1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70 8425,'18'0'195,"-1"0"0,2 0 83,4 0 1,4 0 221,8 0 0,7-2-220,4-4 1,10 4-13,1-3 1,11-3-54,1 2 0,0-5 65,6 5 1,-4-2-440,-2 3 1,0 3-89,1-4 0,-11 4-285,-7 2 1,-2 0 73,-10 0 0,-7 0-989,-10 0 155,-4 0 1292,-9 8 0,-18 1 0,-11 8 0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50:27.6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132 1 7318,'15'2'111,"-3"4"0,-5 3 1221,-7 9 0,0 1-19,0 4 0,-7-4-648,-5 4 1,-9 4-199,-2 2 0,-6-4-348,6-2-972,0 4-605,6-8 1458,7 6 0,10-15 0,10-3 0</inkml:trace>
</inkml:ink>
</file>

<file path=ppt/ink/ink3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12:19.4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18 7884,'2'-10'863,"3"4"-115,-3 4-782,14 2 60,-14 0 1,13 0 82,-3 0 0,3 0 4,2 0 0,2 8-123,4 4 1,10 3 87,8 2 1,7 8 11,-2 4 1,4 4 24,1 1 0,1 7 147,0-1 1,-6 8-33,0-2 1,-13-2-30,2 2 0,-12-5-127,0 5 1,-12-8 23,-5 3 0,-6 3-319,-6 2 0,-11-2 123,-12 2 1,-17 0-445,-6 6 1,-13-6-32,-4 1 1,-2-9-300,-10 2 1,8 3 871,-2-3 0,4 0 0,2-5 0,0-1 0,-1 1 0</inkml:trace>
</inkml:ink>
</file>

<file path=ppt/ink/ink3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12:20.7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35 277 8243,'-17'0'-431,"7"0"117,3 0 934,7 0 1,1 0-76,5 0 0,4 0 93,7 0 0,6 0-227,0 0 0,10 0-132,2 0 1,1-2-373,10-4 1,-2 3 125,2-9 1,2 6-432,-7-5 0,-1 5 287,-5-6 1,-6 7-372,-1-7 0,-6 6 168,1-5 1,-4 1 1,-2-1 0,-2-5 179,-3 5 1,1-5 16,-7-1 0,0 0 171,-6 0 0,0 5-146,0 0 38,-8 1 0,-1-1 8,-9 1 1,1 7 49,0-2 1,-6 4 17,0 2 0,0 0-5,5 0 0,-5 0 58,0 0 1,-6 8 218,6 4 1,-2 3 134,2 2 0,4 8-178,-4 4 0,4-2 189,2 2 1,5 0-95,0 5 1,9-1 9,-3-4 1,4 3-199,2-3 1,2 2 7,4-2 0,9-2-128,8-4 0,8-4-321,-2 4 1,9 2-471,2-2 0,7-2 396,-7-9 1,14 3-821,-2-3 1,3 1 1175,-3-2 0,8 5 0,1-7 0</inkml:trace>
</inkml:ink>
</file>

<file path=ppt/ink/ink3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12:21.4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53 8156,'0'-18'161,"8"9"1,1-5 456,9 8 0,-1 1-190,0 5 1,2 0 71,4 0 0,-1 0 333,6 0-498,-7 0 0,10 0-86,-8 0 0,6 2 15,-6 3 1,0-3-220,-5 4 1,-1 2 72,0-3 1,-5 7 13,-1-6-106,-7 7-252,11-3 1,-13 7 75,4 0 201,-4-7 140,-2 5 32,0-5 1,-8 5-52,-3-3 0,-5 1-72,-1-7 0,-2 8-101,-4-3 1,2-1-113,-8 1 0,0-5-332,-6 6 0,-1-1-211,-4 6 1,3 1-584,-3-1 1,-4 6 445,-3 0 793,-10 8 0,3-4 0,-6 7 0</inkml:trace>
</inkml:ink>
</file>

<file path=ppt/ink/ink3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12:21.61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1 381 8188,'8'-17'0,"1"2"15,8 3 1,8-3 359,4 3 1,12-3 814,5-3 1,9-5-666,3 0 0,7-6-58,-1 6 1,-5 0-360,-1 6 0,2 0 73,-3-1 0,1 1-1338,-6 0 0,0 2 270,0 3 887,-8-3 0,6 5 0,-6-7 0</inkml:trace>
</inkml:ink>
</file>

<file path=ppt/ink/ink3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12:22.1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433 35 8298,'10'-17'0,"-1"7"419,-3 4 1,4 4 1450,7 2-1397,0 0 1,1 0 41,-1 0 0,6 8-295,0 4 1,0-3-207,-6 3 0,-1-1-731,-5 7 590,5-1 0,-14 2 37,3 4 1,-3-2-134,-2 8 1,-7-6-210,-5 6 0,-15-2-417,-2 2 1,-13 2 238,8-8 0,-5 3 149,5-8 0,7 3 587,4-10 0,3 5 179,3 1-9,7 0 1,3 1-104,7-1 0,7 2 101,5 4 0,3-4 180,3 5 0,-1-3 430,0 2 1,1-4-45,-1 4 0,-2-4-333,-3-2 1,-5 1-338,-7-1 0,0 2-29,0 4 1,-9-2-144,-8 8 1,-3-6-136,-9 6 1,-5-8-519,-6 2 1,-1-3 127,7-3 0,-7 0-403,1 0 1,0-5-368,5 0 0,6-9 86,0 3 1191,8-4 0,-4-2 0,8 0 0</inkml:trace>
</inkml:ink>
</file>

<file path=ppt/ink/ink3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12:22.6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0 7525,'9'0'1814,"-1"0"-1306,0 0 0,-7 8-114,5 3 1,2 5 169,-2 1 1,-1 2-114,-5 4 0,0-3-127,0 3 1,0 2-192,0-2 0,0 7-121,0-1 0,-1-2-187,-5 2 0,-2-2-47,-3 2 1,-5-4-1082,5-8 707,3 0-514,0 0 1132,8-7-222,0-2 38,8-24 1,-2 5 11,11-12 1,-4 2 29,11-2 1,-3 1 38,2-6 0,-2 7-181,8-3 0,-2 5 208,1 2 0,3 0-44,-8-1 1,6 7 264,-6-1 1,0 8-127,-6-1 1,1 3 162,-1 2 0,0 0 236,1 0 1,-7 7 295,1 5 0,-9 3-140,3 3 1,2 1 225,-2 4 1,-1-4-228,-5 4 0,0 4-2,0 2 1,-1 2-228,-5-3 1,4 5-69,-4-4 0,-2 4-698,3 1 1,-1 7-327,6-1 0,0 2-737,0-1 0,2-3 1463,4 8 0,11-7 0,10 3 0</inkml:trace>
</inkml:ink>
</file>

<file path=ppt/ink/ink3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11:53.9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693 104 8159,'9'-19'-32,"-3"-4"1,-4 9-213,-2-3 234,0 11 422,0-9-613,0 13 171,-8-6 0,-1 8 231,-9 0 0,-1 10-135,-4 7 1,2 3 163,-8 8 1,0 3-69,-5 9 0,-1 7 92,1 10 0,-7 5-104,1 7 0,-2 6-214,1 0 1,3 2 191,-8-2 0,7-2-43,-1 7 1,9-12 18,2 1 0,14-12-140,-2 1 0,5-12-34,1-6 0,3-3 82,8-2 0,2-9-76,4-3 0,3-3 101,9-3 0,7-7-232,3-5 1,5-3-6,2-2 1,7-7 148,4-5 1,-2-5-247,2-6 0,-5 0 92,5-12 0,-8 4 223,3-9 0,-13 2-146,-5-3 1,-3 5 209,-3-5 1,-7 5-114,-5 1 0,-7 8 456,-9 4 1,-3 4-134,-14 2 0,-3 7 26,-10 4 0,-3 5-152,-8 1 0,1 1-36,-1 5 1,2-2-499,4 8 0,9-3 204,8 3 1,10 3-345,2-3 1,1 9 507,11 2 0,14 0 0,10-6 0</inkml:trace>
</inkml:ink>
</file>

<file path=ppt/ink/ink3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11:54.5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87 10602,'-12'0'-289,"1"0"0,5 5 132,-5 1 1,5 0 1,-6-6 145,8 0 50,-11-8-36,13-1 1,-6-9 31,8 1 1,2 6 70,4-1 69,-4 8 1,12-5 56,-9 3-1,9 4 1,-10-6 180,7 8-111,-7 0 48,4 0-135,-8 8 1,0-4-154,0 7 0,-6-5 4,0 6 1,-7-9-419,1 3 0,3-2 192,-3 2 1,6-4-1352,-5 3 29,7-3-244,-11-2 1726,13 0 0,-6 0 0,8 0 0</inkml:trace>
</inkml:ink>
</file>

<file path=ppt/ink/ink3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11:55.0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18 8175,'2'-9'367,"3"3"-263,-3 4 0,8 2 456,-4 0-159,-4 8 0,5 7-114,-7 8 1,0 0 30,0-6 0,0 2-118,0 5 1,-2-3-73,-3 8 1,1-6-202,-8 5 0,7-5 98,-7 6 0,8-6-359,-2 6 1,-1-8 209,1 2 1,0-9-276,6-3 0,0 1-152,0-3 604,0-1-92,0-8 0,6-8-34,0-3 0,7-4 33,-1-3 0,3-1-165,2-4 1,1 4 66,-1-4 1,6-2 40,0 2 1,2-2 57,-2 2 0,-2 3-19,8-3 1,-6 4 209,6 2 1,-8 1-98,2 5 1,-4-4 287,-1 3 1,-1 4-131,0 3 0,1-3 257,-1 2 0,-6 0-122,1 6 0,-3 2 6,3 4 1,-2 0 20,-5 11 1,-3-1 69,4 12 1,-4 1 54,-2 6 0,0-1-112,0 1 0,0 5-280,0 1 0,0 5 85,0-6 0,2 2-1076,4-1 0,5-5 160,12 5 1,6-5-960,11-1 1682,5-1 0,22 1 0,4-1 0</inkml:trace>
</inkml:ink>
</file>

<file path=ppt/ink/ink3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12:26.6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53 8406,'10'-10'-1873,"-1"0"2415,-3 5-233,-4 3 0,13-6-339,-3 8 8,3-8 1,3 6 54,-1-3 0,0 3 0,1 2 1,5 0-129,0 0 0,0 0 87,-6 0 1,0 5-8,1 1 1,-1 6 44,0-7 1,0 7-21,1-6 1,-1 7 22,0-1 1,6 3-29,0 2 1,8 6 6,-2 1 1,6 1-4,5-2 0,-2 2-7,8 3 0,1 3-6,4-8 1,1 6-9,0-6 0,0 8 19,0-2 0,0-2-4,0 1 0,5 1 56,1 6 1,0-1 0,-6 1 1,-1-1 9,1 1 1,-2 0 9,-4-1 0,4 1 2,-4-1 0,6 3-5,6 3 1,2-3 10,3 3 0,10 2-391,-4-1 1,4 7 356,-4-2 1,-1-2-68,-5 2 0,10-2 20,-4 3 0,4 2-10,-4-2 0,1-3 49,-1 2 0,6 0-5,0 6 0,0-6 22,-6 0 0,-2-7 101,-4 1 0,8 4-14,-7 2 0,1-4-81,-7-1 1,-4 1 48,3-2 0,-3 3-27,-2-3 0,6-1 12,-1 7 1,1-6-50,-6 6 0,0-2-113,0 2 1,-1-1 88,1-5 1,-2-4-130,-4 5 0,4-5 63,-4-1 0,-3-1 48,-3 1 1,-3-6 155,-3 0 1,-5-6-92,0 6 0,-6-8 18,6 2 0,-2-4 117,1-2 1,3 3-239,-8 3 1,8-4 129,-2 4 0,3-4-228,3-2 1,-6-1-163,0-5 1,-6 3-180,6-9-88,-8 9 307,4-12 0,-16 7-175,-3-3 1,-8-4 420,-9 4 0,-16-12 0,-18-3 0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50:28.0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173 35 7894,'-10'-8'1261,"-3"4"-631,7-7-721,0 7 62,14-4 0,2 8 136,7 0 1,6 0 243,0 0 0,6 0-96,-6 0 1,6 2-134,-6 4 0,6 3-254,-6 9 1,-2-1 14,-10 0 0,3 2-111,-8 4 0,-1 4 162,-5 8 0,-7 1 41,-5 5 1,-11-3 8,-6 8 1,-3 0-25,-3 6 0,-5 0-85,-1 0 0,3-8 87,9-3 1,-2-5-638,8-1 1,0-8 32,6-4 642,0-12 0,-1 5 0,1-7 0</inkml:trace>
</inkml:ink>
</file>

<file path=ppt/ink/ink3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12:27.5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1 154 8576,'7'-25'-1089,"-5"6"538,6-6 974,-1 7-183,3 1 1,7 6-222,1-1 1,-1 8 72,0-2 1,6 3 77,0-3 1,6 4-114,-6-4 0,8 6-3,-2 6 0,5-2-19,7 7 0,-3 1-122,8 5 1,0 8 97,6 4 0,0-2-120,0 2 1,0 1-23,0 11 0,5-5 132,1 5 1,7 3-262,-1 2 0,3 2 245,2-2 1,8 10 8,4-4 1,-39-24 0,0 1-156,1 0 0,1 0 1,-1-1-1,0 0 162,1 3 1,-1 1 0,0-4 0,0 0 1,0 1 0,1-1 1,2 2-1,0 0-4,0-1 0,0 0 1,3 0-1,0-1 80,-3-2 0,0 0 1,3 3-1,0 0-73,-3-1 0,1 1 0,2 3 1,2 0 60,-3-3 1,2 0 0,0 0 0,1 1-42,1-1 1,0 0 0,-1-2 0,0 0 4,-2 1 1,0 1 0,3 1 0,0 0 21,0-1 1,-1-1 0,-1 2-1,0-2 5,5-2 1,0 0 0,-5 0-1,0 0 0,2 0 1,0 0 0,-1-1 0,-1 2-2,-3-1 0,-1-1 0,-1-1 0,0-1 51,36 23 1,-1-2-188,-10 2 1,1-6 222,-14-11 0,-1 4 7,-10-4 0,-4-4 8,-7-2 0,-8-4 138,-4-2 1,-4 0-191,-2 1 1,-5-3 188,-1-3-463,-7 3-833,12-5 208,-14 7 792,-2 0 0,-18-7 0,-9-2 0</inkml:trace>
</inkml:ink>
</file>

<file path=ppt/ink/ink3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12:27.9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1298 0 8435,'17'0'-473,"0"4"578,1 7 0,-1 3 14,0 15 0,6 5 35,0 7 0,8 7 26,-2-2 0,3 6 188,3 5-278,0-3 1,1 13-86,4-3 1,-3-3 183,3 3 1,-3-1-87,-3 6 0,1-5 35,0-1 0,-3 0-52,-3 7 1,-2-3 48,-4-4 0,-4 3-160,4-9 0,-9 7 151,-3-7 0,-5-5-27,6-6 0,-9-1-24,3 1 1,-4 2 5,-2-8 1,0 6 103,0-6 1,0-5-89,0-6 1,-2-6 339,-4 6 0,-3-8-261,-8 2 0,-10-6 301,-8-5 0,-9 1-197,-14-7 1,-15 0-385,-19-6 0,-8 0-256,41 0 1,-3 0-1,-5-1 1,-1 0 26,-3-2 0,-2 0 0,-10 0 1,-1-2-390,6 0 0,1-1 0,-8-1 1,0 0 408,5 4 0,-1 1 313,-3-1 0,-1 0 0,4 0 0,1 0 0,-3 1 0,0 2 0,3 3 0</inkml:trace>
</inkml:ink>
</file>

<file path=ppt/ink/ink3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12:28.61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1711 191 8469,'26'-17'-523,"7"0"0,-14-1 388,4 1 0,2 2 387,-2 3 1,2-3-200,-2 3 1,-5 3 12,-1-3 212,0 8 215,-15-11-573,6 13 154,-8-13 1,-8 13-59,-3-4 0,-10 4-165,-3 2 1,-6 0 40,1 0 1,-6 6 142,-5-1 1,-4 9 156,-8-3 0,-8 5-173,-3 1 1,-10 6-247,-2 0 1,-10 8 237,-1-2 0,0 3-306,-7 3 1,5 0 281,1-1 1,7-5-32,-1 0 1,8-6-109,-2 6 1,6-8 151,6 2 0,3-2 114,8 2 0,0-2-111,0 8 1,2-6 171,4 6 0,6-6-160,11 6 1,4 0 328,8 5 0,7-3-210,4 4 1,8-3 278,10 14 1,11-5 285,23 5 0,10 0-267,19 6 1,7-6-255,-33-23 1,0 0-1,0 0 1,0 0 100,6 3 0,0 0 1,-2-1-1,0 0-204,-1-2 1,-1 0-1,-4 2 1,-2 0-192,2-2 0,-1 0 1,36 21 88,5 2 1,-10-5-324,-14 5 1,-5-6-909,-12 6 1,-4 0-1761,-7 6 3018,-8 0 0,-1-4 0,-6 0 0,-3 0 0,-4-2 0</inkml:trace>
</inkml:ink>
</file>

<file path=ppt/ink/ink3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12:30.2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174 105 8380,'27'-39'874,"7"5"0,-5 11-288,6 17 0,-10 4-869,4 2 245,-8 8 1,9-5-285,-7 9-116,1 0 1,-7 7-182,0 4 1,-7-4 326,-4 4 0,-5-4 67,-1-1 0,0-7 156,0 1-58,0-1 0,-7 5 14,-5-5 1,3 3 410,-3-9 0,-5 7-129,-6-6 0,0 5 86,5-5 0,7 5-111,-1-5-47,8 0 1,-3-4 23,7 4-8,0-4 0,7 11-17,5-7 0,9 1-94,2-1 1,2 2-7,-2 3 1,-4 5-266,5-5 0,-5 5 107,-2 1 0,-7 2 18,-5 4 1,-5-4 58,-5 5 0,-5-3 78,-7 2 1,-8-4 78,-4 4 1,-6-4 235,-5-2 0,3 1-135,-3-1 0,-2-2 190,2-3 0,5 1 258,6-7-342,8 8-151,-4-12 221,15 13-566,3-13 122,7 6 1,9-3-28,9 1 0,-1 2 107,6-2 1,2-5-117,-2 5 0,0 4-202,-6 1 1,-5-1 102,-1 1 1,-7-5 25,2 6 0,-4-1 116,-2 7 0,-8-7 181,-3 1 0,-10-3-31,-2 3 0,-8-3 112,2-3 0,2-4-80,-2 4 0,6-4 153,-6-2 0,14 0-24,-2 0-23,3 0-222,5 0 177,1 0-317,8 0 1,10-2 10,7-4 1,10 4-9,13-4 1,6-1 215,12 1 1,5-6 160,12 7 0,-2-1-28,8 6 1,-8 0-108,2 0 0,-12 8 132,-5 3 0,-12 4-121,-6 3 1,-13 5-290,-9 0 1,-3 8-12,-9-3 1,-4-1-73,-14 2 0,-1 0 106,-16 6 1,-6-7-153,-5 1 1,-6-8 22,5 2 0,-1-5 122,2-7 1,1 3 27,-7-9 0,8 1 66,-3-6 0,7 0 7,5 0 1,2-2 42,4-3 1,6 1 187,0-8 0,1 1-132,10-7 1,-5 1 258,5 0 164,0-1-264,14 1 1,2 2 77,7 3 0,-6 5 131,1 7-237,-1 0 0,5 7 10,-5 5 1,3 3 93,-8 2 1,-1 3-69,-5 3 0,0 4 120,0 7 1,0 1 113,0-1 0,0 3-34,0 3 0,-7-3-313,-5 3 0,3 2 163,-3-1 0,0-3-523,-5-9 0,0 2 12,0-8 1,-1 0-212,1-6 1,0 0 260,-1 1 0,7-7-138,-1 1 1,1-8-627,-6 1 612,-1-3 0,1-9-146,0-5 0,5-11 99,1-6 0,7-11-399,-2-6 821,4-4 0,2-10 0,0-1 0</inkml:trace>
</inkml:ink>
</file>

<file path=ppt/ink/ink3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12:30.3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466 70 8380,'8'-27'-207,"-6"2"1480,5 15-739,-7 3 1,-13 9-16,-4 3 0,-12 3-144,0 4 0,-4 9-64,-1-4 0,-7 6-128,1 0 0,-4-2-148,9 8 1,-3-8-734,9 2 0,4 2 494,2-2 0,4-1-971,1-11 1,9 4 517,3-3 1,6-4 656,6-3 0,11-10 0,10-5 0</inkml:trace>
</inkml:ink>
</file>

<file path=ppt/ink/ink3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12:30.7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900 191 8535,'0'-42'0,"0"11"653,0-4-382,0 12 0,-2-2-241,-4 8 1,-5 7-183,-13 5 1,3 3-400,-7 2 1,-1 0 285,-6 0 1,-1 9 149,-5 9 0,5 7 101,-5 9 0,5 8-80,1 5 0,1 2 201,-1 3 0,1 2-77,-1 4 0,8 3 80,4 8 1,4-5 39,1-1 1,1 1 219,0 5 1,2-2-101,3-3 1,-3 3 109,3-4 1,-5 2-294,-6-1 0,4 1 90,-5-7 0,5-2-337,2-10 0,0 2 103,-1-8 0,7-5-24,-1-6 1,7-10-217,-7-2-242,8 0 375,-4-15 301,8 6 1,2-18-627,4-7 0,0-10 190,11-13 1,-1-4-267,12-8 1,-5-8 174,6-3 1,0-5 389,6-1 0,-1 8 0,1 3-195,-1 4 1,9 10 0,1 2 0</inkml:trace>
</inkml:ink>
</file>

<file path=ppt/ink/ink3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12:31.4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0 208 8409,'44'-17'-241,"4"6"0,-7 1 361,-3 2 219,6 3 0,-7 5 100,3 0 1,-3 0 117,-3 0 0,7 1-226,-1 5 0,0-2-38,-5 8 1,-6-3-174,0 3 1,-6 1-262,5-7 0,-6 5-440,1-5 0,-2 0 291,2-6-440,-4 8 16,6-6 216,-8-2 0,-7-10 113,-4-7 0,-4-6 126,-2 0 0,0-6 121,0 6 1,0-6 186,0 6 0,-8 0 607,-4 5-386,-3 9-171,5-6 1,-5 13 118,4-4 1,-5 4-99,-1 2 1,0 2 84,-1 4 1,1 5-97,0 12 0,-1-2 23,1 8 0,-2-2-24,-4 2 0,4 9-19,-4-3 1,3 3 66,3-3 1,0 1-86,-1 5 1,-1-5 144,-4 5 0,4-5-131,-4-1 0,6-3-37,5-3 1,-3 2-51,3-8 1,3 0-363,-3-6 245,8 1-294,-3-1 875,7-7-362,0-3-151,0-22 1,1 1-88,5-14 1,4 6-209,7-1 1,0-2 177,1 2 1,5 0-119,0 6 1,8 7 215,-3 5 0,3 3-38,-2 2 1,2 2 74,-8 3 1,6 5-135,-6 7 1,0 1 470,-6-1 0,-7 0-102,-5 0 1,-3 3 22,-2 3 1,0-4-207,0 4 0,-7-2-156,-5 2 0,-5-4 100,-6 4 1,-4-3-185,-8-3 1,6-5-167,1-1 1,1-7 56,-2 2 0,4-6 269,8-6 0,1-4 74,5-7 589,-5 0-275,14-1 395,-13 9-415,5 1 1,-7 18 90,0 7 0,1 2 624,5 10 1,-2 0-392,7 5 0,0 1 147,6 0 1,2-3-253,4-3 1,11 4-390,12-4 1,11-4-272,6-2 0,14 0-337,9-6 0,4 4-209,13-9 1,-1 3 679,13 2 0,-6 3 0,6-1 0,-48-10 0,0-1 0,1-1 0,0-1 0</inkml:trace>
</inkml:ink>
</file>

<file path=ppt/ink/ink3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12:39.16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87 122 8168,'-10'-10'206,"3"-5"1,8 7 123,5-3 1,-2-3-118,8 8 1,-7-5-127,7 5 0,-8-2 59,1 3 1,-1 3 12,2-4 58,-4 4 1,6 0 562,-8-4-289,0 4-143,0-5 0,0 9-313,0 3 1,0 5 144,0 7 1,-6 2 44,0 5 1,-5 2-20,5 9 1,-6 5 12,7 1 1,-9 1-84,3-2 1,1-3-16,-2 3 0,7-5-6,-7-6 1,8 1-164,-1-7 1,3 0 59,2-5 0,-6-1 188,0 0-458,0-7 0,6 0-291,0-5-11,0-3 419,0 6 109,8-16 1,-4-7-147,7-8 0,1-2-170,5 2 1,1-4-18,-1-8 0,2 1 160,4-1 1,-2 2-300,8 5 0,-6-3 59,6 8 1,-8-6 134,2 6 1,-4 6 156,-1 5 1,-1 1 172,0-7 0,1 7 251,-1-1 1,-6 8-114,1-1 290,-8-5-121,3 8 509,1-6-255,-6 8-252,6 0 0,-8 8-79,0 4 1,0 5 187,0 6 1,0 2-129,0 4 0,-2 3 77,-4-3 1,2-2-402,-7 2 1,7-2 162,-2 2 0,-2 1-761,3-6 0,-1-1-52,6-6 0,0 0-383,0 0 1,6-5 349,-1-1 0,9-7-306,-3 2 1,12-6 1002,6-6 0,4-11 0,1-10 0</inkml:trace>
</inkml:ink>
</file>

<file path=ppt/ink/ink3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12:39.56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87 1 8723,'10'0'2180,"5"0"0,-5 5-1696,7 1 1,0 0-261,0-6 1,1 6-169,-1-1 0,6 3 153,0-2 0,8-4-117,-2 4 1,-4-3-4,-2 3 1,2-2-363,-2 8 1,-2-7-89,-10 7 0,3-6 158,-8 5 0,-1-5 766,-5 5-272,0 1 0,-7 5 11,-5 1 0,-5-1-213,-6 0 0,2 6-131,-8 0 0,0 6-191,-6-6 0,-5 8-648,0-2 0,-1 9-2179,7 2 3060,-8 8 0,-3 4 0,-7 10 0</inkml:trace>
</inkml:ink>
</file>

<file path=ppt/ink/ink3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12:39.74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1 484 8495,'17'0'189,"0"0"0,1-7 400,-1-5 1,2-3-162,4-2 1,10-8 137,7-4 1,8-4-356,-2-1 0,-1-1 8,1 0 1,0 1-635,6-1 1,-8 6 110,-4 1 0,1 6-164,-7-1 0,3 4 468,-14 2 0,7 0 0,-3-1 0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50:28.31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9306,'0'17'965,"0"6"-180,0 1 1,0 1-331,0-2 0,0-4-65,0 4 0,6-4-531,0-2 0,7-5 165,-1-1 0,3-7-1166,2 2 0,8-6 229,4-6 1,-2-3-271,2-9 1,0-1 774,5-4 0,-1 4 408,-4-4 0,2 6 0,-8 5 0,0 4 0,-6 8 0,0 2 489,1 4 1,-7 4-345,1 7 0,-8 0 1208,1 0 0,3 1-483,-2-1 1,1-2 225,-1-3-1012,-4 3-527,13-13 1,-11 6 224,8-8 1,-3-2-598,3-4 815,3-3 0,-5-16 0,7-2 0</inkml:trace>
</inkml:ink>
</file>

<file path=ppt/ink/ink3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12:40.31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52 105 8464,'0'-12'-228,"0"1"-273,0 7 994,0-12 194,0 7 1,2-3 293,4 1-329,4 7 1,7-6-103,0 5 1,0 3-216,1-4 1,1 4 81,4 2 1,-2 2-383,8 4 1,-8-3-336,2 9 0,2 0 45,-2 5 0,-2 6-317,-9 0 0,1 0 204,-7-6 0,0 6-291,-6 0 0,0 6 176,0-6 0,-8 2-14,-3-2 1,-7-3 416,-5 3 0,4-4 320,-4-2 754,4 0-736,1 1 0,9-1-1,3 0 1,6-5 180,6-1 1,9 1-96,8 5 0,8 0 21,-2 1 0,4-7-22,1 1 1,-1-1 76,-4 7 0,1-1-199,-7 0 0,-7 1-212,-10-1 1,-5 2 97,-1 4 1,-3-2-184,-9 8 0,-7 0-1,-16 5 1,-7-1-267,-4-4 0,-4-4-851,-2-8 1,-6-1 111,1-5 943,-1-3 0,6-8 0,0 0 1</inkml:trace>
</inkml:ink>
</file>

<file path=ppt/ink/ink3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12:41.64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87 1176 8556,'0'-23'0,"0"0"0,0 0-325,0 5 0,10 1 309,7 0 0,2-6-193,10 0 1,6-8 95,5 2 1,10-3 175,2-3 1,8 2-46,9 4 1,8-9-294,3 3 1,-1-3 355,2 3 0,0-5-37,5 0 0,-40 19 0,0-1 76,1 2 0,-2 0 1,42-16-46,-6-5 1,-3 5 87,3 1 1,2 1-121,-8-1 0,5 6 7,-5 0 1,6 2-12,-6-1 0,8-3-163,-3 8 0,-1-6 50,2 6 1,-2 2 65,1 9 0,5-3-66,-5 3 1,-3 5 66,-2 1 0,-4 4-115,-1 2 0,-1 0 116,0 0 0,-2 0 8,-3 0 1,3 6 9,-4 0 0,4 5-4,3-5 1,-1 5-11,0-5 1,6 6 4,0-7 0,0 9 50,-6-3 0,-2 5-34,-3 1 1,-1 2-6,-11 4 1,7-3 45,-12 3 0,6-2 109,-6 2 0,1-4-35,-2 4 0,4 2 429,-4-2 0,4 0-280,2-6 0,5 3-159,1 3 1,-1-4-128,-5 4 1,-2 2 255,-4-2 1,2 2-261,-7-2 1,-3 2 72,-9 4 1,-4 2-127,-8-8 0,-1 6 144,-5-6 1,-1 5-1,-4-5 1,-4 2 157,3-2 1,3-1-107,-2 6 1,0-5-176,-6 6 1,5 0 135,1 6 1,0-1-49,-6 1 0,0 7-6,0 4 0,0 4-124,0 2 0,0 0 122,0 0 1,-10 7-21,-7 5 0,-2 3-89,-10 2 0,6-5 56,-6-1 1,6 0-140,-6 7 0,2-7 170,-2 0 0,-3-7-41,3 2 1,-2-4-26,2-2 0,-1-1-110,7 1 0,-8-6 160,2 1 1,-4-3 109,-1 2 0,-3 2 151,-3-8 1,-4 6-87,-8-5 0,0 5 16,0-6 1,-2 2-55,-3-1 0,1-3 2,-8 8 0,3-7-237,-2 1 0,-5-3 174,5-3 0,1 1-105,-1-1 0,0 1-228,-7 0 1,-4-7-206,-1 1 0,-8-8 192,2 2 0,2-5 44,-1-7 0,-1-3 76,-5-8 1,-1 0 162,1 0 1,-7-8-315,1-3 0,0-5 355,6-1 1,-7 0-97,1-1 0,0 1 151,5 0 0,-5 5 48,0 1 0,0 5-97,5-6 1,-5 9 103,0-3 0,0-2-88,5 2 1,4-1 160,-3 1 0,5-4-114,-5-7 0,7 0-59,10-1 0,0-1-41,0-4 1,5-4-11,1-7 0,1-1 98,-1 1 0,3-7-61,8 1 0,6-8 124,0 2 0,8-4-80,-3-2 1,5 4 100,1-4 0,6 10-7,1-10 0,6 4 112,-1-4 1,6 6-227,6 0 0,3 0 31,8-6 1,4-2-107,7-4 0,5 2 56,18-7 1,5-6-319,13-6 0,-21 34 1,3 1 127,0 2 1,1 1-1,5-1 1,1 1-216,-1 2 1,0 1 0,5-1 0,1 1 15,0-1 1,0 1 0,3 0-1,0 1-112,-3 1 1,0 0-1,5 0 1,0 1 130,-5 4 1,0 2 0,5-3 0,-2 2-410,32-14 0,-2 5 9,-16 6 712,4 8 0,-15-8 0,4 12 0,-2 8 0,1 5 0</inkml:trace>
</inkml:ink>
</file>

<file path=ppt/ink/ink3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12:43.27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35 139 8217,'10'-25'4,"-2"6"-75,-8-4 132,7 4 749,3 1-106,-1 1-234,-1 7-124,0 3 1,-6 9-46,4 3 0,-5 5 93,-1 7 0,0 8-122,0 4 0,-5-2 115,-1 2 1,-2 0-106,2 5 0,-1 7-31,-5-1 1,-1 0-144,7-5 0,-5-1 110,5 1 0,-6 0-337,6-1 1,1-1-37,5-4 1,0 1-193,0-7 3,0 1-222,0-7 245,0 0 230,0-7 1,5-4 304,1-12 1,8-6-90,-3-11 0,5-4-610,1-7 0,0-7 63,0 1 1,7-8-119,-1 2 0,7 2 196,-1-2 0,4 7 116,1-1 0,1 3 6,0 3 0,-1 7 82,1 4 1,-3 0 372,-3 5 1,2-3-193,-8 10 0,2 1 423,-2-1 0,-4 7-144,4-2 1,-9 4 26,-3 2 0,1 0-107,5 0 1,-5 8-74,-1 3 0,-7 12 194,2 6 1,-4 4-136,-2 1 0,-2 3 255,-4 3 1,-2-1-64,-3 7 0,-5-8-57,5 3 1,3 1-497,2-2 0,5 0-553,1-5 1,1 0 281,5-1 1,4-5-376,7 0 1,8-8 294,4 2 486,11-11 0,4-5 0,8-7 0</inkml:trace>
</inkml:ink>
</file>

<file path=ppt/ink/ink3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12:44.07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363 87 8155,'16'-17'-122,"-5"0"0,-1 5-305,-5 1 0,-1 7 415,8-2 1,-8 2 692,1-2 10,-3 5-293,-2-7-420,0 8 1,-7 6 45,-5-1 0,-3 3 48,-3-2 1,1-2 50,0 7 1,0-7 175,-1 2 1,-1 2-82,-4-3 1,4 1 110,-4-6 0,-2 6-215,2 0 1,-2 1-36,2-1 1,3-2-41,-3 7 1,4-7 58,2 2 1,0 2 54,-1-3-23,9 1-35,1-6 6,8 0-85,0 0-146,0 8 1,2-6 270,4 4 0,-2-4-40,7-2 1,1 5 75,5 1 0,-6 6-113,1-7 1,-6 7 396,5-6-294,1 7 0,5-3-39,0 7 0,-5-5-110,-1-1 0,1-7-155,5 2 0,2 1-66,5-1 0,-5 6-320,4-7 1,-4 3 8,-2-2 1,-5-4 203,-1 4 1,1 1-526,5-1 0,-5 2-579,-1-3 270,-7 5 1144,4 7 0,-1 1 0,3-1 0</inkml:trace>
</inkml:ink>
</file>

<file path=ppt/ink/ink3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12:45.48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18 53 8002,'0'-18'1293,"-8"9"-761,7 1-22,-7 0 484,8 6-533,8-5 0,1 12-25,8 1 0,1 2-298,-1-2 1,6 1-224,0 5 1,2 3-88,-2-3 0,-2 1 216,8-1 1,0 3-1098,6-3 0,-1-5 154,1-1 899,-1 4 0,9-8 0,1 5 0</inkml:trace>
</inkml:ink>
</file>

<file path=ppt/ink/ink3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12:45.84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34 52 8073,'17'-17'0,"0"0"0,0 7 199,1 4 0,1 4-232,4 2 1,4 0 1388,8 0 1,-1 0-596,1 0 1,-6 0-189,-1 0 1,-7 8-427,3 4 1,-7 9-538,-6 2 0,3 10 140,-8 1 1,-4 8-134,-14 10 1,-1 0-556,-16 0 0,-8 6 471,-9-1 1,2-1 15,-2-10 0,7-4 391,-1-7 1,5-2 662,7-5 1,5-3-396,11-7 1,-1-7 226,7 1 0,2-3-222,10 3 0,5-4 104,12-8 1,6 0-315,11 0 1,12 0 107,12 0 1,5-2-2034,6-4 1756,-4 4 0,6-13 0,-8 5 0</inkml:trace>
</inkml:ink>
</file>

<file path=ppt/ink/ink3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12:46.00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277 52 8030,'-25'-27'0,"0"10"2118,-4 11 1,4 4-1006,8 2 0,-8 10-1113,-4 7 0,-19 8 0,-6 10 0</inkml:trace>
</inkml:ink>
</file>

<file path=ppt/ink/ink3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12:46.79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35 190 8077,'-11'-19'366,"-1"-4"1,9 10 314,-3-5-153,4 5 0,2 1-276,0 1 1,4 1-233,7-1 0,8-3 148,16 8 0,5-5-10,1 5 1,13-2-65,-3 3 0,13 3 61,-1-4 1,4 4-209,3 2 1,-7 0-151,0 0 1,-7 0-188,2 0 0,-6 6-19,-6 0 1,-4 7-242,-7-1 1,-3 3 124,-3 2 1,-6 1 524,-11-1 0,3 8 0,-5 2 0</inkml:trace>
</inkml:ink>
</file>

<file path=ppt/ink/ink3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12:47.05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16 139 8038,'-9'-8'529,"3"1"149,12-5 1,7 2-841,16 5 1,7 1 71,16-8 1,8 3 612,3-3 0,10-1-62,2 7 0,4-6-154,-10 7 1,4-1-224,-9 6 1,-1 0-221,-5 0 0,-1 0 127,-11 0 0,-9 0-205,-2 0 1,-7 0-513,1 0 0,-4 0 328,-8 0 0,-5 0-1140,0 0 754,-9 0 784,13 0 0,-14-8 0,5-1 0</inkml:trace>
</inkml:ink>
</file>

<file path=ppt/ink/ink3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12:47.32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53 8081,'0'-17'0,"0"-1"757,0 9 1,2 1-203,3 8 0,13 0-176,10 0 0,13 2-92,5 4 1,4 9 134,2 8 0,2 2-256,3-2 0,-3 4 0,4 8 0,-5 5 16,-1 0 0,-7 1-152,-5-7 0,-6 7-347,-5-1 1,-9 8 297,-9-2 1,-9 0-358,-2 6 0,-15-4 76,-14 10 0,-12 1-62,-5-1 0,0 0 119,-6-7 1,-1-1-97,-11-3 0,3-5-46,3-8 1,10-5-691,-4 0 1075,19-8 0,-13 8 0,12-12 0,-5-3 0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50:36.6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137 104 7898,'10'-8'420,"-5"-3"67,-3 3 765,6 1-616,-6-1-176,13 6 429,-13-6-288,6 8-410,-8 0-56,0 0 1,-2 8 132,-4 3-132,-3 5 0,-9 7-128,1 0 1,0 2 54,-1-2 0,1 2-62,0 4 1,1 2 72,5-8 1,-3 2 35,9-2 0,-3-10 4,2 4-71,4-3 0,-3 1-53,10-3 1,5-5-184,7-7 0,8-9-125,4-8 0,4-3 160,1-8 1,7-1-131,-1-6 1,-2 6-46,-9 0 0,2 3-31,-8-3 0,0-2 96,-6 8 1,-1 0-199,-5 6 284,-3-1 1,-8 7 25,0-1 288,0 8-157,0-3 1,-2 7 367,-4 0-92,4 0 113,-5 7 108,7-5 220,0 14-302,0-7 0,0 3 553,0-1 232,7 1-728,3 5 0,2 0-51,-1 1 1,-7-7-378,2 1-242,3-8 1,-7 5-112,4-3-366,4-4 65,-9 6 0,7-6-843,-8 3 0,0-1 167,0 8 1,-2-7 634,-4 7 1,-3 1 341,-8 10 1,-6-1 333,-1 6 0,1-4 0,6 4 0,0-7-10,0 3 0,5 0 10,0 0 0,1 6 153,-6-1 1,-1-2 277,1 2 0,6 0 447,-1 5 1,0-1-323,-5-4 1,6 3 105,-1-3 0,6-2-236,-5 2 1,1-6-139,-1 6 1,3-8-90,8 2-351,-8-4 133,6-1 1,-5-7-582,7 1 101,0-9 226,0 5-12,0-8 203,0 0 0,-2-6 1,-4 1 97,4-1 0,-6 4 63,8-4-111,0 4 0,0-7-22,0 3 0,0 2-303,0-8 0,0 7 135,0-7 0,2 1-128,4-7 1,-2 1-55,7 0 1,-5-6-54,6 0 1,-6-6 201,5 6 0,-1-2 190,1 2 1,5 4 16,-5-5 0,-1 5 222,1 2 0,-1 0 557,1-1-536,5 1 0,-9 0 187,5-1 161,3 9 249,-5-6-568,7 13 0,-5-8 110,-1 4 1,-5 4 118,6-3-262,-9 3 1,11 4 60,-8 3 0,1 5-59,-1 7 1,-4 0-40,4 1 0,1 7 92,-1 4 1,6-3 1,-6 3 0,1-2-127,-1 2 1,-4 2-119,4-8 0,-4 6 67,-2-6 0,0 6-208,0-6 0,0 0-185,0-6 268,0 0 0,0 1-78,0-1 114,0-8 1,-2 5-71,-4-8 132,4-1 1,-8-5 72,5 0-113,3 0 25,-14 0-129,7 0 0,-7-2 82,5-3 1,-5-5-273,5-7 1,1 0-5,-1-1 1,5-5 15,-6 0 0,7-6 219,-7 6 1,8-6 145,-1 6 0,3-5-104,2 4 1,0-1-5,0 2 0,7 6-74,5 0 0,-3 0 62,3 5 0,-6 4 70,5 3 1,-5 3-1,6 2 65,-9 0 1,5 2 85,-8 3 87,0 5 1,0 7-145,0 1 0,-8 3 126,-3-4 1,1 4-74,-1-9 65,7 3-431,-4-5 0,10-3-51,4-7 1,5-7-77,12-5 1,10-11-4,8-6 0,7-3-179,-2-3 1,2 0 162,-2 1 0,4-1 12,-4 1 1,-2 5 189,2 0 0,-7 8-67,1-2 0,-4 5 299,-1 7 1,-8-2 65,-4 7 1,-4 0 349,-1 6-84,-9 0-121,-1 0 0,-8 2-74,0 4 1,-2 3 37,-4 9 0,-3 1-90,-9 4 0,1-4-39,0 4 0,-4-2-37,3 2 1,-3-3 92,10 3 1,1-4-17,-2-2 0,9-5-131,-3-1 0,4-5-118,2 5 1,8-7 145,3 2 1,6-4 37,6-2 0,-1-2-201,6-4 0,-5 2 53,6-7 1,-6-6-442,6-6 0,-8-1-22,2 7 0,-5-6-195,-7 0 0,3 0 250,-9 6 0,1-2-131,-6-5 1,0 5 254,0-4 0,-2-4 131,-4-2 1,3 3 348,-9-3 0,1 0-182,-7-6 1,3 3 480,3 3 1,-3 4-131,3 8 1,3-1 106,-3 1 0,3 5 60,-3 1-261,-3 7 0,11-4 142,-8 8-251,9 0 0,-5 2-197,8 4 0,2 0 90,4 11 1,-3 4 16,9 14 0,0 5 195,5 1 1,6 14 241,0 3 0,0 2-60,-6 3 1,-7-7 129,-4 1 0,-4 7-93,-2 5 1,-8-6 111,-4 6 0,-5-13-886,-6-4 0,2-8 236,-8-9 1,6-6-647,-6-1 0,8-6-191,-2 1 0,4-10-685,1-1 1,1-9 725,0 3 0,0-4 870,-1-2 0,1 0 0,0 0 0</inkml:trace>
</inkml:ink>
</file>

<file path=ppt/ink/ink3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12:47.88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258 1330 8090,'-11'-19'0,"-1"-4"0,1 9 200,-7-3 0,7 9 387,-1-3 1,1 7 371,-7-2-656,1 4 1,0 4-253,0 4 0,-1 5 136,1 12 0,0 4 62,-1 8 0,9-1 42,3 1 1,-2 0 14,3-1 1,1-1-110,10-4 0,-3 1-144,9-7 0,-1 0 146,7-5 0,1-3-116,4-3 1,-4-5-471,4-7 0,-2 0 152,2 0 1,-3-2-198,3-3 1,-4-11 106,-2-7 0,-1-8-128,-5 3 0,-1-7 137,-4-5 1,-5-1 6,5-10 1,-6 2 263,-6-8 1,3-5-103,-9-1 0,1-12 143,-7-6 1,3-1 15,3 1 1,-3-2 466,3 8 1,3 0-127,-3 6 0,8 2 163,-1 4 1,3 5-190,2 12 1,2 4-124,3 7 1,5 0-186,7 1 0,3 7 114,3 4 1,4 4 87,7 1 1,8 1-33,5 0 1,-1 5 250,6 1 1,-10 7-302,10-2 1,-6 10 36,0 2 0,2 13-329,-8-2 0,-1 6 125,-10 0 1,1-1-890,-7 6 0,0 1 477,-5 6 1,-3 1-433,-3 5 1,-5 3-11,-7 8 882,-7 0 0,-18 7 0,-12 3 0</inkml:trace>
</inkml:ink>
</file>

<file path=ppt/ink/ink3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12:48.15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571 171 8099,'0'-23'0,"0"0"64,0 0 134,0 6 1,-2 0 574,-4-1 1,3 7-370,-9-1 1,-1 6 154,-10-5 0,1 7-335,-6-2 0,-3 8-239,-10 10 1,-1 7-36,-4 16 1,-2 7 58,8 4 0,-1 4-140,7 2 0,1 0-15,4 0 1,4-1-134,8 1 0,2-6-15,3 0 1,4-7-294,8 1 0,8-9 172,4-2 1,11-10 2,6-2 1,11-1 411,6-11 0,12 1 0,3-6 0</inkml:trace>
</inkml:ink>
</file>

<file path=ppt/ink/ink3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12:48.54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588 105 8099,'18'-25'975,"-9"5"1427,-1-5-1784,-8 8 0,-2 7-23,-4 5 0,-3 3-270,-9 2 1,-9 9-100,-7 9 0,-8 9-193,-10 13 0,0 4 72,0 8 1,2 0-396,4 0 1,-2 0 37,7 0 1,3-1-257,9 1 1,4-2 201,8-4 0,2 0-124,3-11 1,4 7 134,8-13 1,2 6 61,4-12 1,6 0-16,11-6 0,-2-5 83,8-1 0,7-7-117,10 2 0,2-6 42,-2-6 1,10-5-102,-4-13 1,2 3 182,-8-8 0,-4 6 108,-7-5 0,-8 6 211,-4-1 0,-10 10 1210,-1 1 2048,-9 9-1661,5-13-1157,-8 14 0,-6-3-321,1 10 1,-7 5-409,6 7 1,-7 0 184,1 1 0,-1 5-109,1 0 0,-1 8-224,7-3 1,0-1-779,6 2 0,-2-8-494,-3 2 0,3-3 701,-4-3 0,4 0-707,2 0 1554,0-7 0,0 5 0,0-5 0</inkml:trace>
</inkml:ink>
</file>

<file path=ppt/ink/ink3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12:48.71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18 139 8099,'0'-25'0,"-2"8"0,-4-1 0,4 1 443,-4 6 1,4 1 553,2-2 1,2 9 586,4-3 1,4-2-736,7 2 1,2 1-481,4 5 0,-2 0-133,8 0 1,2 0-1287,9 0 0,-3 7 255,3 5 0,-3 3-127,-3 2 1,1-5 921,-1-1 0,1 9 0,0 7 0</inkml:trace>
</inkml:ink>
</file>

<file path=ppt/ink/ink3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12:48.92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243 1 10387,'17'17'1172,"0"0"0,6 7-663,0-1 1,0 7 40,-5-1 0,-1 4 67,0 1 1,-7 1 266,-4 0 0,1 1-875,-1 4 0,-8 5 78,-9 6 0,-8 3-1513,-10 4 0,-8 2 902,-15 3 0,-1 2-2326,-5-7 2850,4-8 0,-5 0 0,7-6 0</inkml:trace>
</inkml:ink>
</file>

<file path=ppt/ink/ink3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12:49.39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363 87 8259,'0'-17'1663,"0"-1"-1255,0 1 0,-2 6 549,-3-1 0,-5 8-1010,-7-2 0,-8 5-2,-4 1 0,-6 0 35,-5 0 1,3 7 7,-3 5 0,5-3 63,7 3 0,3-3-149,7 3 1,9 3-397,3-3 383,4 3 0,2 3 47,0-1 1,8-6 69,3 1 0,5-2-77,1 1 0,0 4-73,1-3 0,-1-2 60,0 1 0,0-1-913,1 1 411,-9 5 0,-1-7-303,-8 8 0,-2 1 889,-4-1 0,-11 8 0,-10 2 0</inkml:trace>
</inkml:ink>
</file>

<file path=ppt/ink/ink3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12:49.53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7 1 11200,'-6'5'0,"10"1"0,13 0 3894,8 2-3417,4-6 1,11 7 416,0-3-586,1-4 1,-1 8 151,0-5 0,1-1-54,-7 8 1,1-7-1709,0 7 0,-3-6-233,-3 5 1,2-1 1534,-8 1 0,8 5 0,-4-7 0</inkml:trace>
</inkml:ink>
</file>

<file path=ppt/ink/ink3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12:56.09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260 173 8008,'0'-9'-6,"2"-5"519,4 9-80,-4-9 0,11 5-194,-7-9 0,2 7 244,-2-1-304,3 1 0,9-7-15,-1 1 1,-6 7-119,1 5 1,-6-3 339,5 2 65,-7 0 164,4 6 292,-8 0 680,0 0 1,0 8-1298,0 4 1,-6 3 3,0 2 1,-7 3 149,1 3 0,-1 4-137,1 7 1,-9 8 117,4 4 1,-4 4 182,3 2 0,1 0-183,0 0 0,-6 2-17,0 4 0,0-5-223,5 5 0,1-6-204,0-6 0,-1 2-130,1-8 0,6 6-368,-1-5 1,2-7-763,-1-5 928,3-8 0,6 2-2727,-3-11 1343,3 3-809,-6-13 2544,8 6 0,15-23 0,5-5 0</inkml:trace>
</inkml:ink>
</file>

<file path=ppt/ink/ink3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1:31.5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11188,'9'8'1182,"7"2"-651,-5 7 0,5-6 48,1 1 1,-2-1-318,-3 7 1,3-7-68,-3 1 0,3-8-124,2 1 0,-5-1 95,-1 2 0,1-4-436,5 4 1,-5-4 273,-1-2-750,1 0 0,-1 0-508,1 0-285,-8 0 447,3 0-234,-7 0 119,0 0 504,-7 0 703,5 7 0,-21 3 0,4 7 0</inkml:trace>
</inkml:ink>
</file>

<file path=ppt/ink/ink3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1:32.3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190 0 9921,'-9'0'1708,"-5"2"-1197,9 4 1,-7-2-121,6 8 1,-7-1-256,1 6 0,-1 1 74,1-1 0,-1-6-388,7 1 1,-5 0 1,5 5 0,0-6-180,6 1 0,0-6-54,0 5-317,0-7 179,0 11 0,2-13 151,4 4 0,3-4 215,9-2 1,-1-2-38,0-4 0,6-3-47,0-9 0,6 1 148,-6 0 1,2 0 151,-2-1-138,-4 1 124,6 7 0,-13 3 132,-1 7-116,-7 0 0,4 7 122,-8 5 0,-8 3-37,-3 3 0,-5 7-134,-1 3 0,-2 5-2,-4 2 1,4-3-14,-4-3 1,3-2 57,3-4 0,0-4-34,-1 4 1,3-3 141,4-3 1,-3-6-44,8 1-470,1-8 251,5 11-157,0-13 0,7-2 39,5-12 0,9-3 30,2-2 0,0 0 103,-6-1 1,1 3-164,-1 3 810,0-3-298,1 13 315,-1-6 0,-8 10-241,-3 4 0,-4 4 453,-2 7 0,-2 2-189,-4 4 0,3-2-78,-9 8 1,6-8-229,-5 2 0,7-3 207,-2-3-585,4 0 221,2 0-697,0 1 318,8-9-210,2-1 1,7-8 163,0 0 0,-5-2-13,-1-4 1,-5-3-24,5-9 1,-1 1-89,2 0 0,-5 0 296,-7-1 0,0 7-261,0-1 428,0 1-62,0 1 1,-7 2 47,-5 8 0,2 0 62,-1 0 1,-6 8 192,-6 4 0,-8 3-55,2 2 1,2 6 112,-2 0 1,8 2 198,-2-2 0,4-3-204,2 3 1,-1-4 163,1-2 1,2 1-106,3-1 0,3-2-92,3-3 0,4 3-67,-4-3 1,4-3-111,2 3 0,8-3 69,3 3 0,5 1-71,1-7 0,8 6-97,4-7 1,-2 1 31,2-6 1,-6 0-143,5 0 1,1 0 26,6 0 1,-8 0-245,-4 0 0,2 0-282,-2 0 1,2 0-548,-2 0 1,-4 0 247,4 0 1,-4-6 893,-1 1 0,-1-9 0,0 5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45:19.7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16 1 7839,'-6'11'1529,"0"1"1,2-9-690,10 3 1,-2-4-450,8-2 0,1 0-181,10 0 1,-2 0 244,8 0 0,-2 0-545,2 0 1,3 0-750,-3 0 1,4 0 387,1 0 1,-5 6-891,0 0 1341,-8-1 0,4 3 0,-8 2 0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50:37.0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8115,'11'0'360,"1"0"0,-6 8 194,5 4 1,-5 11-86,6 6 1,-9 5 103,3 6 1,-4 3-301,-2 3 0,0-2-66,0-4 1,0-3-320,0 3 0,-2-9-244,-4-2 0,4-8-1228,-3 2 406,3-4 69,2-1 1,2-11 1108,3-7 0,5-15 0,7-12 0</inkml:trace>
</inkml:ink>
</file>

<file path=ppt/ink/ink3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1:45.3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52 8180,'0'-9'490,"0"-1"1153,0 4 55,0 4-1178,0-5 1,0 5 361,0-4-272,0 4 324,0-6-567,0 8 1,0 2 142,0 4 1,0 4 75,0 7 0,0 0 53,0 1 1,0 7-192,0 3 0,0-1-16,0 2 0,0-2-284,0 2 1,-2 2 107,-3-8 1,3 6-708,-4-6-118,4 0-564,2-6 446,0 0-504,0-7 433,0-2 374,0-8 0,2-2-30,4-4 1,3-6 128,9-11 1,-1-4-170,0-7 1,2-1 91,4 1 0,-1-1-54,6 0 0,-6 7 240,1-1 0,2 8 128,-2-2 1,0 9-164,-6 3 1,-5 7 150,-1-2 0,1 4 299,5 2 0,-6 0-172,1 0 0,-6 2 659,5 4 0,-7-2-380,2 7 1,-4 1 672,-2 5 1,0 2-235,0 4 0,0-4-40,0 4 1,0-3-443,0-3 1,0 0-64,0 1 0,0-1-811,0 0 0,0 0 368,0 1-1415,0-1 0,0 0-803,0 1 402,7-1 1,1 0 2018,4 1 0,11-9 0,-4-1 0</inkml:trace>
</inkml:ink>
</file>

<file path=ppt/ink/ink3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1:45.8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173 0 8118,'-9'0'2881,"1"0"-2236,8 0-218,0 0 0,8 0-177,3 0 1,5 2-9,1 4 1,0-4-198,0 4 1,1-5 77,-1-1 1,0 2 60,1 4 0,-1-4-9,0 4-290,0 3 0,-1-5 77,-5 8 0,-3-6-40,-8 5 1,0-5 364,0 5 0,0-5-57,0 6 1,-2-3 298,-4 3-222,-3 3-129,-9-5 0,1 7-107,0 0 0,-6 1-138,0-1 0,-8 0-409,2 1 0,-2-1-918,3 0 1,-3 0 674,8 1 0,-2 1-1706,2 4 2425,4-4 0,-6 14 0,7-6 0</inkml:trace>
</inkml:ink>
</file>

<file path=ppt/ink/ink3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1:46.0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1 208 8167,'0'10'1011,"2"-2"163,3-8 1,-1-6-474,8 0 1,-1-7-293,7 1 1,1-3-824,4-3 0,-2 1 286,8 0 1,0 0-384,5-1 1,1 1-182,-1 0 1,1 5 691,0 1 0,-1-1 0,1-5 0</inkml:trace>
</inkml:ink>
</file>

<file path=ppt/ink/ink3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1:46.6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9135,'17'0'1650,"0"0"0,0 0-1262,1 0 0,-7 0-23,1 0 1,-1 0-491,7 0 177,-1 8 0,0 0-45,0 3 1,-5 4 69,-1-3 1,-7-2-535,2 1 1,-4 1 158,-2 5 0,0 2 4,0 4 0,-2-4 174,-4 4 1,-3-3 218,-9-3 0,7 0-5,-1 1 97,9-1 1,-5 0-52,8 0 1,0-5-58,0 0 1,0-7-28,0 7 0,8-6-49,3 5 1,4-5-21,3 5 0,-1-5 121,0 6 1,1-8 327,-1 1 55,0 5-203,0 0 474,-7 7-434,-2 0 0,-10 0-311,-4 1 0,-9 5-220,-8 0 0,-6 0-402,6-6 1,-6 4-8,6-3 1,0 3-1838,6-10 1481,-8 5 1,7-5 121,1 1 846,7-8 0,10 3 0,0-7 0</inkml:trace>
</inkml:ink>
</file>

<file path=ppt/ink/ink3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1:46.8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1 7921,'9'0'810,"1"0"1171,-4 0-346,-5 0-656,7 0-811,-8 7 0,-2-3 50,-4 8 1,-5-1-219,-12 7 0,-4 7 0,-8 2 0</inkml:trace>
</inkml:ink>
</file>

<file path=ppt/ink/ink3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1:47.7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 35 8329,'-8'0'968,"8"0"0,8 0-627,9 0 1,6 0 188,0 0 0,8-6-435,-2 0 1,-2 1 71,2 5 1,-2-6-432,1 0 1,3 0 210,-8 6 0,0 0-176,-5 0 1,-1 6-18,0 0 1,-7 7-194,-4-1 1,-5 9 166,-1 2 0,-9 6 65,-8-6 0,-6 8 409,-6-3 1,-4 3-121,4-2 0,-2 2 377,3-8 0,3 0-176,7-6 0,3-5-79,3-1 0,5-5-163,7 5-285,0-7 0,2 10 127,3-9 1,7 1-150,11-6 0,-2 0-1,8 0 0,-8 0 116,2 0 0,2 0-11,-2 0 0,0 2 29,-5 4 0,-7-4-140,1 4 254,-8 3 0,3 1-11,-7 7 0,-7 2 32,-5 4 0,-5-1 137,-6 6 0,1-5 217,-6 6 1,1-8-168,-2 2 0,-2 2 343,8-2 1,2 1 94,9-7-386,-3 8 0,13-6-151,-4 4 1,6-6-82,6-5 1,4 1 61,7-7 0,0 0-260,1-6 0,7 0-379,3 0 1,-1-8 299,2-3 1,-2-5-106,2-1 1,-2-2 96,-4-4 0,-6 4-109,0-5 0,-1-1 158,-10 2 1,-1 0 268,-5 6 26,0 0 1,-2 1 308,-3 5 0,1 3 40,-8 8 0,7 0-211,-7 0 0,8 2 68,-2 4 1,-1 9 17,1 8 1,-6 6 97,7-6 1,-3 8-47,2-2 1,4-2-96,-3 1 0,3-4-143,2 4 0,0-7-150,0 3 1,0-5-793,0-2 1,0 0 124,0 1 91,0-1 0,7-6 232,5 1 0,-3-8 388,3 2 0,-1-12 0,7-4 0</inkml:trace>
</inkml:ink>
</file>

<file path=ppt/ink/ink3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1:48.1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18 7994,'-10'-8'65,"3"6"1,9-6 232,3 8 1,5 0 153,7 0 176,1 0 0,-1 6-173,0 0 1,1 7-335,-1-1 0,0 3-181,0 2 0,-1 1-220,-5-1 0,3 0-68,-8 1 1,-1 5-399,-5 0 0,-2 5 24,-3-4 0,-5 6 256,-7-1 1,-8 4 465,-4 1 0,-11 1 0,-5 7 0,-7 2 0</inkml:trace>
</inkml:ink>
</file>

<file path=ppt/ink/ink3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1:48.3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0 7994,'0'10'-368,"0"5"-9,0-3 1,0-3 369,0 3 0,-2-6 274,-4 5 0,4 1 248,-4 5 1,4 0 278,2 1-1377,0-1 0,2 0 374,4 0 1,-4-5-390,4-1 0,-2-7 127,1 2 471,-3-4 0,14-2 0,-14-8 0,5-1 0</inkml:trace>
</inkml:ink>
</file>

<file path=ppt/ink/ink3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1:48.6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0 208 7994,'10'-8'-989,"5"-1"0,-5-3 989,7 1 0,-5 1 0,-1-1 0,6-3 0,6 8 0,8-5 292,-2 5 1,4-7-20,1 1 1,9-1-201,3 1 0,6-3 36,5 3 0,-1 3-155,7-3 0,-1 8 28,1-2 1,3 5 50,-9 1 1,1 0-68,-6 0 1,-2 1-221,-4 5 0,-6-2-42,-11 8 1,2-7 86,-8 7 0,-2-1 184,-10 7 0,3-7 25,-8 1 0,-1-6 305,-5 5 0,0 1-55,0 5 0,-1 0 76,-5 0 1,-4 1 32,-7-1 1,-8 6 122,-4 0 1,2 2-249,-2-2 1,1-2 6,-7 8 1,6-6-547,0 6 0,6-8 215,-6 2 1,6-4-734,-5-1 0,6-1 286,-1 0 1,4-7-177,2-4 713,0 3 0,-1-14 0,1-1 0,-8-8 0,-2-3 0</inkml:trace>
</inkml:ink>
</file>

<file path=ppt/ink/ink3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1:49.0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 1 7994,'-12'0'0,"0"0"-1413,9 0 848,-5 0 565,8 0 0,0 2 357,0 4 183,0-5 1,0 15-186,0-5 1,0-1 398,0 2-1123,0-1 1,0 6 121,0 1-902,0-1 605,0 0 225,0-7 319,0-2 0,2-8 0,4 0 0,3-8 0,9-4 0,-1-3 0,0-2 0,0 5 0,1 1 0,-1 7 0,0-2 0,-7 4 0,3 4 0,-7 4 0,0-2 0,-6 7 0,-2 3 161,-4 9 1,-1-4 292,-5 4 0,-3-4-12,3-2 1,2-5 771,-1-1-913,7 1-59,-4 5 0,8-5-55,0-1-18,0-7 0,2 4-238,4-8 1,-2 6-80,7-1 1,1 1-162,5-6 1,-5 0-87,-1 0 1,1 0-369,5 0 0,6 0 222,0 0 0,0 0 541,-5 0 0,7 0 0,2 0 0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50:37.5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1 157 7811,'24'-18'-293,"1"1"319,4 0 1,2 1 192,-8 5 1,6-3 21,-6 9 1,2-7 66,-2 6 0,-4-5-50,4 5 1,-4-2-26,-1 3 0,-1 3-60,0-4 1,1 4-43,-1 2 0,0 0-237,1 0 130,-1 0 1,0 6 24,0-1-149,-7 9-39,5-4 1,-11 7 104,8 0 1,-8-5-13,1-1 143,-3 1 0,-2 5-73,0 0 1,0-5 38,0-1 0,0 1 25,0 5 1,0-5 19,0-1 1,2 1-52,4 5 1,-4-5 4,4-1 1,-4 3-50,-2 9 0,2-2-15,3 8 0,-3-1 11,4 7 1,-4 0-10,-2-1 1,6 8 23,-1 5 1,1 2-3,-6 3 0,6-2 182,0-4 1,-1 12 15,-5 0 1,0-1 129,0 1 0,0-2-406,0 1 1,0-3-416,0 4 0,-1-12 576,-5-6 0,4-3-47,-4-3 0,2-7-133,-2-4 65,5-3 1,-9-11-425,4-3 83,4-4 0,-11-10-140,7-3 0,-7-5 72,1-1 0,2-8-70,-1-4 0,-1 2-6,-5-2 0,0-1 99,0-11 1,-7 3 196,1-8 0,-2 7 199,2-1 0,-2 9 0,-3 2 0,-3 8 0,8-2 0,-8 4 0,2 2 0,-3 7 0,-3-5 0,0 5 0</inkml:trace>
</inkml:ink>
</file>

<file path=ppt/ink/ink3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1:49.2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35 7898,'-8'-10'-253,"6"-5"-180,-5 13 396,7-6 186,0 8 693,0 0 1,0 8-527,0 4 1,-2 11-125,-4 5 0,2 5-167,-7 2 0,5 5 124,-6 0 1,3 1-821,-3-7 0,-1 1 81,7-1 1,0-5-227,6 0 1,0-8 815,0 2 0,0-11 0,0-4 0,0-8 0</inkml:trace>
</inkml:ink>
</file>

<file path=ppt/ink/ink3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1:49.8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0 173 7898,'25'-9'0,"-6"-5"0,5 8 0,1-5-677,-2 5 1,5-5 405,-5 5 1,6-6 270,-6 6 0,8-1 0,-2 1 0,-2-2 0,2-3 0,-1-3 0,7 9 0,0-7 0,-1 6 0,1-5 0,-1 5 0,-7 0 0,-4 6 0,2 0-36,-2 0 0,-5 0 50,-7 0 541,1 0-397,5 0 1,-2 2-134,-3 4 0,-2-4-57,-5 4 190,-3 3-45,6 1 1,-2 1-44,-1 1 1,1-6 312,-6 5-288,0 1 1,0 5 125,0 0 1,0 1-115,0-1 0,0-4-33,0 5 1,0-5 54,0 10 1,0-4-18,0-1 1,0 5 14,0 0 0,0 7-21,0-1 0,0 4-40,0 2 0,0-1 86,0 1 0,0 1 137,0 5 0,0-3-121,0 8 0,0 0 107,0 6 1,0 0-67,0 0 0,0-2-51,0-4 1,0 6-218,0 0 1,0 2 109,0 9 1,0-15-692,0-2 1,0-7 313,0-5 1,0-5-124,0 0 206,0-8-251,-8 4 362,7-8 0,-9-7 48,4-4 0,-1-6-489,-5-6 1,-3-4 202,3-7 1,-3-8-6,-3-4 1,1 2 374,0-2 0,0 6 0,-1-6 0,1 1 0,0-7 0,-1 2 0,1 5 0,0-7 0,-1 0 0,1 1 0,0-8 0</inkml:trace>
</inkml:ink>
</file>

<file path=ppt/ink/ink3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1:50.6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174 18 6545,'-8'-10'-541,"6"3"541,-5 7 287,7 0 717,0 0-893,0 7 0,0-3-265,0 8 1,0-6-111,0 5-15,7-7 262,3 11 0,1-13-32,1 4 0,-6-2-17,5 2 0,1-5 2,5 5 1,-5 2 238,-1-2 0,-5 1 50,5-1 269,-7 4-253,12 7 0,-15 0-114,5 1 1,-6-3 40,-6-3 1,1 3 110,-13-4 0,5 5-264,-10 1 0,-2-2 78,2-3 1,-6 1-81,6-7 1,0 2 55,6-2 0,5-4-183,1 3 1,5-3-15,-6-2 0,8-7 3,-1-5 1,3 2-66,2-1 1,0-1-156,0-5 1,2 6 37,3-1 0,5 8 65,7-2 0,1 4 187,-1 2 1,-6 0-106,1 0 1,0 0 272,5 0 1,-8 2-13,-3 4 0,-4-2 17,-2 8 1,0-1 25,0 6 0,0 1 131,0-1 0,-8 0-146,-3 1 1,-4-1 24,-3 0-251,1 0 230,0 1-595,7-9 25,2 7 342,8-14 0,2 5 50,4-7 1,4 0-1,7 0 0,0 0-214,1 0 188,-1 8 0,0-6 189,0 4-233,-7-4 236,-2 5 1,-8 3 46,0 7 0,-8 0 107,-4 1 0,-9-1-150,-2 0 1,-6 1 100,6-1 0,2 0-262,10 1 1,-3-7 139,9 1-1280,-1-9 887,6 5 0,9-8 91,9 0 1,5-2 197,6-4 0,3 3 0,-3-9 0,2 6 0,-2-5 0,-4 7 0,-8-2 923,0 4-662,-7 2 1,-4 0 1147,-12 0 0,-6 2-618,-11 4 0,-4 9-162,-7 8 1,-1 0-31,1-5 0,-1 5-37,0 0 1,8 0-292,4-6 1,10-1-89,1-5 0,9 4-504,-3-3 1,4-2 267,2 1 1,2-1-299,4 1 1,-3-1 224,9-4 1,5-3-240,6 9 0,0-8-71,-5 2 0,5-4-208,0-2 1,2 0 57,-2 0 0,2 0-176,4 0 1,3-6-380,-3 0 1,4-2 709,1 3 0,1 1 431,-1-8 0,1 6 0,0-5 0,-1 7 0,1-4 0</inkml:trace>
</inkml:ink>
</file>

<file path=ppt/ink/ink3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1:50.8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242 0 7866,'27'0'4711,"-10"0"-4784,-9 8 0,-16 0-22,-3 3 1,-7 5 150,-5-5 1,-13 10-57,-16 2 0,-15 8 0,-12-4 0</inkml:trace>
</inkml:ink>
</file>

<file path=ppt/ink/ink3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1:53.0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18 104 8437,'-10'0'888,"3"0"1,9 2 0,3 2-312,7 1 1,-2 7-152,1-6 0,1 5-204,5-5 1,0 6 12,1-7 1,-1 1 27,0-6 1,0 6-215,1 0 1,1-1 119,4-5 1,-4 0-323,4 0 1,-4 0-85,-1 0 0,-1 0-201,0 0 0,-5-5 237,-1-1 0,-5-2-445,6 2 374,-8 4 1,3-13-31,-7 4 1,0 1 172,0-2 0,0 1-39,0-6 1,-7 5 136,-5 1 1,2 1-50,-1-2 0,-1-1 222,-5 7 0,0-1-18,-1 1 0,7 4-24,-1-4 1,1 4 172,-6 2 51,-1 0 1,1 6 87,0 0 1,5 9-137,1 2 0,5 1 158,-6 5 1,9 4-93,-3 1 0,4-1-96,2 2 1,0-6-53,0 6 0,2-8-152,4 2 1,-3 2-83,9-2 0,5 0-357,6-5 0,8-3-651,-2-4 1,3 3 513,3-8 0,7-1-2071,4-5 2605,4 0 0,10 0 0,1 0 0</inkml:trace>
</inkml:ink>
</file>

<file path=ppt/ink/ink3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1:53.5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398 17 7952,'-17'-7'0,"0"5"1101,-1-4-824,9 4 1,-7 2-1,5 0-272,-4 0 0,-8 0 10,-1 0 0,-4 0 181,5 0 1,-8 8-78,2 3 0,2-1-57,-2 1 320,8-7-283,-4 12 1,10-12-68,3 7 1,5-5-35,7 5 0,0-5-178,0 6 1,0-7 72,0 7 1,0-1-120,0 7 0,7-3 135,5-3 0,3 3 41,2-3 0,1 3 20,-1 2 0,2-1-44,4-5 0,-3 3-14,3-9 1,2 7-75,-2-6 1,0 1-499,-6-1-46,0-4 63,1 13 0,-9-11 643,-3 8 0,-4-8 0,-2 3 0</inkml:trace>
</inkml:ink>
</file>

<file path=ppt/ink/ink3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1:53.7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0 7952,'-15'2'1216,"4"4"-437,-5-4-715,14 5 0,-5-5 132,7 4 1,1-4 218,5 4 0,4 1 149,7-1-481,0 8 1,3-11 151,3 9 1,-2-6-624,8 5 329,-8-7 0,10 10-288,-8-9 1,5 7-556,-4-6 0,4 7 902,-5-1 0,8-5 0,-4 1 0</inkml:trace>
</inkml:ink>
</file>

<file path=ppt/ink/ink3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1:54.28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174 0 9402,'17'8'206,"1"-4"-714,-1 7 746,8 1 1,-6 5-86,4 0 1,-4-1-273,-1-5 1,-3 5 38,-4-5 1,3-1-225,-8 1 0,-1 1 66,-5 5 0,0 1 153,0-1 0,-13 0-235,-4 0 1,-12 6-2,0 1 0,-4-1 269,-1-6 0,1 0 171,4 0 0,4-1 347,8-5 1,2-1-194,3-4 107,4-4-313,8 13 1,2-7 129,4 3 9,4 5 1,7-7-88,0 9 1,-5-7-131,-1 1 0,-5-3-31,6 3 0,-8 3 33,1-3 0,-3-3-3,-2 3 0,-2-3 21,-3 3 0,-1 3-182,-12-3 0,5-3 56,-10 3 1,4-2-162,1 1 1,1-3 57,0-8 0,0 2-480,-1 3 335,9-3 1,1 4-274,8-12 638,0-3 0,0-9 0,0 1 0</inkml:trace>
</inkml:ink>
</file>

<file path=ppt/ink/ink3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1:54.7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0 7895,'0'10'883,"5"0"-516,1-5 1,0-1-75,-6 8 1,0-6 24,0 5 1,0 1 85,0 5 0,0 2-45,0 4 1,0-4 147,0 4 0,0-1-457,0 1 1,-6-4 34,0 4 1,-5 2-327,5-2 1,-6 0 214,7-6 1,-7 1-837,6-1 368,1-7-21,-3 5 397,6-13 1,-6 4 51,8-12 1,0-4-210,0-7 1,6-2 68,0-4 0,7 2-136,-1-8 0,5 6 98,6-6 1,-4 13-94,4-1 0,-3 6 131,-3-1 0,0-1 59,1 7 0,-1 0 87,0 6 0,-5 0 313,-1 0 0,-5 2 344,6 4 1,-7 1-45,7 5 181,-8 3 1,5-5-290,-3 7 1,-4 1 317,4-1 1,-4 0-267,-2 0 0,0-5-154,0 0 0,0-1-192,0 6-298,0 1-1867,0-1 1201,0 0-2022,0 1 2835,7-9 0,3 6 0,7-5 0</inkml:trace>
</inkml:ink>
</file>

<file path=ppt/ink/ink3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1:55.1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1 7862,'-18'0'0,"7"0"1042,-1 0-255,9 0-390,-5 0 0,10 0-59,4 0 0,3 0 121,8 0 1,3 1-194,3 5 0,4-4-23,7 4 0,3-4-815,3-2 453,-3 0 1,5 0-343,-8 0 0,-1 0-563,-4 0 1,-4 0 1023,-8 0 0,0 0 0,1 0 0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50:37.9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70 7846,'15'-2'-58,"-3"-4"1,3 4-53,-3-4 0,3-1 563,2 1 0,1-6-148,-1 7 1,0-3-175,0 2 1,3 4-107,3-3 1,-4 3-142,4 2 1,-4 0 21,-2 0-67,1 0 1,-7 7 24,1 5 1,-8-3 119,1 3 0,-5-1-29,-5 7 0,1-1-30,-8 0 1,1 1 216,-7-1 0,1 0 83,0 1 1,0-1 92,-1 0 0,1 0-98,0 1 0,5-1 40,1 0 0,5 1 213,-6-1 0,8 0-139,-1 0 0,3-5-289,2 0 0,2-3 139,3 3 0,-1 1-270,8-7 1,-1 5-47,7-5 1,-1 0-61,0-6 1,1 0 113,-1 0 0,0-6-51,0 0 1,1-7-84,-1 1 0,-5-3 35,-1-2 1,-7 5 246,2 1 1,-4-1 0,-2-5 1,-2 5 130,-4 1 1,-4 5 22,-7-5-17,0 7 0,-1-4-90,1 8-84,0 0 1,1 2-797,5 4 1,3-2 37,8 7 724,0-7 0,16 11 0,3-5 0</inkml:trace>
</inkml:ink>
</file>

<file path=ppt/ink/ink3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1:55.6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363 18 7874,'8'-10'563,"-6"3"548,6 7-254,-1 0 97,-5 0-636,6 0-113,-8 0 0,0 2-220,0 3 1,0 5 85,0 7 0,-8 8-51,-3 4 1,-7 6-7,-5 5 0,-2-2-28,-3 9 0,-3-1 68,8 6 0,-6-6-120,6 0 0,0-6 156,6 6 0,5-7-7,1 1 1,7-9-275,-2-2 0,6-8 78,6 2 1,3-4-182,9-2 1,-1 1 12,0-1 1,2-8 37,4-3 0,-3-4 123,3-2 1,-4 0 22,-2 0 0,6-2 98,0-4 1,0 3-138,-5-9 1,-7 1 520,1-7 0,-6 1-178,5 0 0,-7-3 735,2-3 1,-6 4-261,-6-4 1,2 10 9,-7 1 1,-7 3-269,-5-3 1,-8-1-195,3 7 0,-11 0-323,-1 6 0,-1 2 128,7 4 1,-1-2-838,1 7 0,7 1 171,4 5 631,4 0 0,9 1 0,2-1 0</inkml:trace>
</inkml:ink>
</file>

<file path=ppt/ink/ink3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1:32.6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8862,'12'0'1349,"-1"0"-1128,1 0 1,5 6-157,0 0 0,-5 0 73,-1-6 0,-5 0-327,6 0-507,-8 0-673,3 0 1087,-7 0 282,0 0 0,0 7 0,0 3 0</inkml:trace>
</inkml:ink>
</file>

<file path=ppt/ink/ink3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1:33.6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1 709 7860,'0'17'0,"0"-7"0,0 0 763,0-5-71,0-3-573,0 6 1,2-8 7,3 0 0,-1 0 8,8 0 1,-3-2-81,3-4 0,3 3-256,-3-9 0,3 6-9,2-5 1,-5 5 85,0-6 1,-7 9-852,7-3 745,-1-4 1,1 2-193,-1-3 0,-7 1-28,2 5 193,-4 3 602,-2-6-239,0 0 51,0 6 1,0-3-53,0 10 1,0-1 386,0 8 0,-2-6-190,-4 5 0,4 1 292,-3 5 0,3 0-166,2 0 0,0 1-33,0-1 1,0 0-13,0 1-383,0-1 1,2-2-142,3-3 264,-3-4-4,14-1 1,-9-7-488,5 0 1,3-13-675,-3-10 1,3-8 541,2 2 1,1-5-31,-1-7 0,0 3 132,1-8 0,-1 0 133,0-6 0,0-6 265,1 0 0,1-5 0,4 5 0,-2 3 0,8 8 0,-8 5 0,2 8 0,-4 7 0,-1 4 0,-1 3 48,0 11 1,-5 1 52,-1 8 396,-7 0 682,4 8-416,-8 1-210,0 9 0,0-1-159,0 0 1,0-5-15,0-1 0,0-5-218,0 6 1,0-7-164,0 7 1,2-8 94,4 2 1,-3-3-140,9 3 1,-1-4-429,7 4 1,-1-4 257,0-2 1,1 0-220,-1 0 1,0 0 137,1 0 0,-7 0-486,1 0 111,-1 0 444,-1 7 1,-3 3 17,-7 7 1,0 1 15,0-1 0,-2 6 87,-3 0 1,-5 0 105,-7-6 0,5 1 113,1-1 1,1 0-105,-1 1 1,-3-1 453,8 0 0,1 0 155,5 1-309,-8-1 1,6 0-20,-4 1 1,4-1-66,2 0 0,6 1-183,0-1 1,0-6 133,-6 1 0,0-6-153,0 5 0,5-5 47,1 5 1,0-5-385,-6 6 161,0-1 223,-8-1 0,4 3-146,-7-7 0,5 0 101,-5-6 0,5 0 80,-6 0-75,8-8-65,-3-1 0,7-3-191,0 1-94,0 7 0,2-4 71,3 8-153,5 0 306,7 0-8,1 0 0,-9 8 830,-3 3-575,-4 5 1,-2 1 567,0 0 0,-2 0 62,-4 1 93,4-1 0,-11 0 0,7 1-395,0-9-133,6 7 159,0-14-248,0 13 62,0-13-202,0 13 223,8-5-822,2 7 1,7-5 314,0-1 0,1-7-295,-1 2 0,0-4-312,0-2 1,8-6-571,4 0 0,-2-7-827,2 1 2171,-8-3 0,12-2 0,-6-1 0</inkml:trace>
</inkml:ink>
</file>

<file path=ppt/ink/ink3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1:33.7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 7877,'-10'8'1049,"0"-6"1499,5 3-3207,3-3 224,-6-2 435,8 0 0,0 0 0,0 0 0</inkml:trace>
</inkml:ink>
</file>

<file path=ppt/ink/ink3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1:33.91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52 7877,'0'17'7295,"0"-7"-8573,0-2 400,0-8 0,0-2 347,0-4 531,0-4 0,0-22 0,0-5 0</inkml:trace>
</inkml:ink>
</file>

<file path=ppt/ink/ink3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1:57.5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0 139 7795,'0'-10'957,"0"-5"-879,8 5 0,-4-5 21,7 3 0,-5-1 315,6 7-44,-8-7 7,11 3-84,-13-7 0,7 7 199,-3 4 70,-4 4-25,6 2-254,-8 0 1,0 10 202,0 7 0,0 3-79,0 8 0,0-1-297,0 2 0,0 4 83,0-4 1,0-4-135,0-2 1,-6-4-262,0-2 1,0 0-1005,6 1 618,0-9 0,0 1-1725,0-4 61,0-4 1636,8-2 0,-6-10-224,4-7 840,-4-1 0,5-7 0,3-1 0</inkml:trace>
</inkml:ink>
</file>

<file path=ppt/ink/ink3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1:57.9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53 190 8146,'-12'0'-907,"1"0"1827,7 0-518,-11-7 1,13 3-265,-4-8 1,4 7 48,2-7 0,2 6-35,4-5 1,5-1-35,12-5 0,0 0-131,12-1 1,-4 1 0,9 0 0,2 5 89,-1 1 0,7 7-127,-2-2 1,-2 4 76,2 2 0,-6 8-31,6 3 0,-7 7-5,1 5 1,-5-4-86,-6 4 0,1 4 63,-7 2 0,-1-2-105,-11 1 0,3-5 97,-9 6 0,1-6-9,-6 6 0,0 0 87,0 6 1,-2-7-66,-4 1 1,-3-6 144,-8 6 0,-3-8-29,-3 2 1,-4-4 164,-7-1 1,-3-3-56,-3-3 0,1 1 76,-7-7 1,8 0-27,-2-6 0,-3-8 58,3-4 0,0-3-312,5-2 1,2-8 134,5-4 1,3 2-124,7-2 0,3 8-324,3-2-157,-3 4 0,13 2-110,-4-1 1,6 9-1223,6 3 1805,4 4 0,15-6 0,2-1 0</inkml:trace>
</inkml:ink>
</file>

<file path=ppt/ink/ink3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1:58.5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52 9884,'18'-5'-854,"-1"-1"0,8-2 1504,4 2 0,2 5-292,-3-5 0,9-2 144,-8 2 0,5 1-354,-11 5 1,6 0-452,-6 0 0,-6 0-99,-5 0 89,0 0 1,-3 7 272,-3 5 1,-4 3-8,-2 2 0,-8 1 370,-3-1 0,-11 6-174,-1 0 1,0 0 588,6-6 0,2 1-172,3-1 0,3-2 566,3-3-840,4 3 1,-6-11-311,8 8-89,0-8 0,0 5 146,0-3 0,8-4-727,3 4 1,5-4 309,1-2 1,2-6-808,4 0 0,-2-7 219,8 1 0,-8-3-644,2-3 1610,-3 1 0,-3-8 0,0-2 0</inkml:trace>
</inkml:ink>
</file>

<file path=ppt/ink/ink3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1:59.1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104 363 8144,'-25'-9'-75,"6"-5"71,-4 9 0,9-7 140,3 6 0,7-7-49,-2 1 0,4 3-119,2-3 0,0 7 113,0-7 1,2 2-94,4-1 0,3-5 76,9 5 0,1-4-55,4-3 0,-2 7 59,8-1 0,0 1-104,5-7 1,1 1 45,-1 0 0,1 5 6,0 1 1,-1 1-121,1-1 1,5-3 79,0 8 0,3-5-66,-3 5 1,-1 0 87,7 6 0,-6 0-28,6 0 1,-7 0 42,1 0 1,-4 6 7,-1 0 0,0 7-15,-1-1 1,-1 3 5,-4 3 0,1-1 88,-7 0 0,1 0-82,-7 1 0,0-1 53,0 0 0,1 2-41,-1 5 1,-2-5-23,-3 4 0,1-2 12,-7 2 0,6-4-5,-7 4 0,1 2 26,-6-2 0,0 0 0,0-5 0,0 5 219,0 0 0,-2 2-140,-4-2 1,-3-2 224,-8 8 0,-6-6-77,-1 6 1,-6-2-32,1 1 1,-2 3-73,2-8 0,-3 0 6,3-5 0,-4-1-38,-1 0 0,-1-5-31,0-1 1,1-7 73,-1 2 1,1-4-33,-1-2 1,-1-2-52,-5-4 0,5-2 40,-5-3 0,-1-5 167,2 5 1,1-4-43,10-3 0,-3 1-45,3 0 1,4-1-92,2 1 0,-2 0-162,2-1 0,0 1-32,6 0 0,1-6 131,5 0 1,-3-2-150,8 2 0,-5 4 37,5-5 0,0-1-132,6 2 0,2 0-79,4 6 1,4-6-139,7 0 1,2 0-1,4 6 0,-4-1-107,5 1 1,2 0-686,3-1 0,-2 7 86,2-1 1108,0 1 0,5-6 0,1-1 0</inkml:trace>
</inkml:ink>
</file>

<file path=ppt/ink/ink3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2:01.1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396 156 8117,'10'-17'64,"-3"5"125,-7 1 1,0 5 36,0-6 27,0 1 1,0-6-14,0-1 0,0 7 366,0-1 0,0 8-247,0-11 31,0 13-258,0-6 1,-2 8 42,-3 0 1,1 0-89,-8 0 0,1 2 82,-7 4 0,-7 6-255,-3 11 1,1-2 52,-2 8 0,2-6 122,-2 5 1,-4 1 6,5 6 0,3 5 9,2 1 0,3 5-155,3-6 1,2 6 140,3-6 0,3 7-103,3-7 1,4 6 51,-4-6 1,6 1-127,6-7 0,-2-5 49,7 0 0,1-8-166,5 2 0,0-6 52,1-5 0,-1 1-144,0-7 0,8 0-40,4-6 0,-2-2 105,2-4 1,-2-3-55,1-9 0,5-5 116,-4 0 0,-2-7-2,2 1 0,-10 4 52,-2 2 0,1 3 186,-7 3 0,-3 6-134,-3-1 379,-3 8-189,6-3 1,-6 14-146,4 5 1,1 9 494,-1 2 1,0 8-154,-6-2 1,6 1-5,0-1 1,-1 2-186,-5-8 0,6 6-140,0-6 1,1 0-456,-1-6 1,-4-5 32,4-1 22,-4-7 1,-2 6-49,0-5-897,0-3 1,-2-7 1352,-4-13 0,-11-11 0,-10 3 0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50:38.9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18 294 7826,'-10'0'2002,"3"2"-1365,7 4-346,0 4 1,0 7 364,0 0 1,0 8-231,0 4 1,0 2-38,0-2 1,0 1-168,0-7 1,0 6-239,0-6 0,0 0-168,0-5 1,0-1-192,0 0 1,0 0-430,0 1-1177,0-9 1128,0 7 492,0-14 0,0 3 490,0-10 1,0-5-104,0-7 1,0-1 54,0 1 1,5-2-35,1-4 1,8-2-13,-3-4 1,4 2-82,3 4 0,1 6-296,4 0 0,-4 1 240,4 10 0,-3 1-8,-3 5 0,-6 0 368,1 0 1,-3 7-35,3 5-11,3 3 0,-13 2 11,4 1 1,-4-1 89,-2 0 0,0 1-229,0-1 1,-6 0-2,0 1 1,-7-7-194,1 1 0,-3-9 53,-2 3 1,5 2 295,1-2 0,7-3-133,-2-8 0,4-5-79,2-7 1,0-6-22,0 0 0,8-6 21,3 6 0,7-8-115,5 2 1,9 2-195,9-1 1,5 6-37,-6-1 0,6 4 103,-5 2 0,1 0 8,-2-1 1,-3 1 40,3 0 1,-3-1-12,-3 1 0,1 0-12,-1 0 1,1 5-73,0 0 0,-8 1 150,-4-6 0,0 5-6,-6 1 0,4 5 264,-9-6 1,-5 7-98,-1-7 0,-4 6 62,-2-5 1,0 5 36,0-6 0,-8 7 45,-3-7 1,1 6-56,-1-5 1,-1 7 126,-5-2 0,5 4-45,1 2 0,5 0 484,-6 0-720,9 0 0,-7 2 71,4 4 1,4 4-41,-3 7 0,1 8 57,-2 4 1,4 11-76,-4 6 1,4 6 215,2 6 1,-5-3 173,-1 9 1,-2-1-248,2 6 0,4-1-17,-3-5 0,1-3-225,-2-9 1,2-4 122,-7-1 0,5-8-350,-6 2 0,7-9 47,-7-2 0,6-8-82,-5 2 0,1-9 14,-1-3 256,-5-7 1,7 4 104,-9-8 1,3-8 231,4-3 0,-5-7 103,5-5 0,-3 2-160,3-8 1,-3 0 731,8-5 1,1 5-158,5 0 0,0 6 49,0-6 1,2 8-492,3-2 0,5-2-257,7 2 0,1 0-169,-1 6 1,6-6-366,0 0 1,8 0-180,-2 5 1,-3 1 348,3 0 0,-2 1-1672,2 5 1,2-3 1971,-8 9 0,0-9 0,-6 4 0</inkml:trace>
</inkml:ink>
</file>

<file path=ppt/ink/ink3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2:01.3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0 104 8190,'15'-2'865,"-3"-4"1,3 4-364,-3-3 0,9 1 97,2-2 1,8 4-198,-2-4 1,3-1-165,3 1 1,-1 0-229,1 6 0,0-6-155,-1 0 1,3-1-1785,3 1 1929,-3 4 0,12-13 0,-4 5 0</inkml:trace>
</inkml:ink>
</file>

<file path=ppt/ink/ink3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2:02.4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137 104 8126,'0'-12'-982,"0"1"1,7 1 733,5-1 237,3-5 1,3 9 190,-1-5 1,0-1-100,0 7 0,1 0 984,-1 6-546,0 0 1,-1 8 159,-5 3 1,3 5-206,-9 1 0,1 6 0,-6 0 1,0 0-117,0-6 0,0 6 67,0 1 1,0-1-526,0-6 1,0 0 150,0 0 0,0-5-439,0 0 1,-6-7-321,1 7 181,-1-8 1,4 3 33,-4-7 182,4 0 0,-7-7 5,3-5 1,4-3 93,-4-3 0,4-1 191,2-4 1,0 4-154,0-4 0,2-2 156,4 2 0,-2 2 30,7 9 0,-5-1 84,6 7 0,-7 0-115,7 6 1,-6 0 229,5 0 229,-7 0-161,11 8 0,-13 2 29,4 7 0,-4 0-130,-2 0 1,0 1-230,0-1 1,0 0 130,0 1 1,-8 1-84,-3 4 1,-4-4-56,-3 4 1,1-4-234,0-1 1,1-1 72,5 0 1,-5-5-261,5-1 343,3 1 0,-1 3-72,3-3 93,4 3 0,-6-5 37,8 7 1,2-5-81,4-1 132,-4 1 0,11 5 89,-7 0 0,2-5 16,-3-1 1,-3-5-73,4 6 0,-4-7 369,-2 7-298,0-1 1,-6 7-45,1-1 1,-9 0 7,3 0 1,-5 1 62,-1-1 139,0 0-6,-1 1 0,7-7-111,-1 1 19,8-8-303,-3 3 198,7-7-129,7 0 1,3 0 38,7 0 1,1-6-163,-1 1 1,2-7 153,4 6 0,-9 1 55,3 5 449,-4 0-305,5 0 0,-7 2 345,1 3 1,-8 5-159,1 7 0,-3 2 159,-2 5 0,0-3-1,0 7 1,-2-6 140,-3 1 1,3 2-220,-4-2-428,4 0 1,2-6 14,0 0 0,6-5-466,-1-1-3,9-7 0,-6 6 235,3-4 1,4-4-197,-3 3-103,-4-3 265,7-2 1,-11 0-23,7 0 9,-7-7-104,4-3 272,-8-7 0,-2 1-169,-4 5 0,-3-3 94,-9 9 1,-5-7 4,0 6 1,-7 0 109,1 6 1,-4 6 126,-2 0 0,-3 7 58,3-1 0,-1 1 264,13-1 1,-6 1 292,6-7 0,6 6 13,5-7 101,8 9 26,-11-12-661,13 13 1,-4-5 52,12 7 0,4-5 24,7-1 1,8-1 2,4 1 1,3 3-9,3-8 0,0 5-193,-1-5 1,7 0 86,-1-6 1,2 0-265,-2 0 0,3 0 116,3 0 1,8 0-1257,-8 0 1,8-6 18,-8 0 1,-2-2 1273,2 3 0,0-5 0,6-7 0</inkml:trace>
</inkml:ink>
</file>

<file path=ppt/ink/ink3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2:03.2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52 8012,'-17'-5'0,"0"-1"1919,7 0-464,3 6-1426,7 0 1,1-6-36,5 1 1,4-1 86,7 6 0,6-2 11,0-4 1,8 4-331,-2-3 1,2 3-103,-3 2 0,3 0-135,-8 0 1,0 7 208,-5 5 0,-9 5-56,-3 6 1,-4 4 261,-2 8 0,-8-1-131,-3 1 1,-11-1 413,-1 1 1,-2-8-148,2-4 1,10-4 508,-4-2 0,9-5-206,-4 0-652,9-9 206,-5 5 1,16-2-158,3 0 1,4-1 52,3-5 1,-1 0 140,0 0-244,1 8 0,-3-4 20,-3 7 1,-3-1 216,-3 2 0,-4 3-106,4-4 1,-12 5 39,-6 1 0,-3 6 258,-2 0 0,-1 0 204,1-5 0,0-1 546,-1 0 0,7 0 80,-1 1-584,9-1 1,-5 0 223,8 1-672,0-1 1,2 0 30,4 0 1,3-7-84,8-4 0,1 2 81,-1-3 0,0 1-112,1-6 0,-1-2-425,0-4 0,-5-1 226,-1-5 1,-1-3-115,1 3 0,-1-3 150,-4-2 1,-4-1 383,3 1 1,-3 5 184,-2 1 1,-2 7 837,-3-2-628,3 4-116,-6 2 0,8 2 111,0 4 0,0 4-78,0 7 0,0 6-240,0 0 0,0 0 83,0-6 0,0 1-597,0-1 1,6 0 83,0 1 1,5-7-126,-5 1 0,5-7-805,-5 7 20,8-8 1,-10 4-606,7-8 1782,-7 0 0,4 0 0,-8 0 0</inkml:trace>
</inkml:ink>
</file>

<file path=ppt/ink/ink3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2:03.4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68 8065,'0'-12'541,"0"1"0,8 7 778,4-2 0,3 4-780,2 2 0,6-2-224,0-3 0,8 3 206,-2-4-257,-4 4 0,8-4-179,-5 0 1,-3 3-217,-2 8 1,-3-1-431,-3 8 1,-8-1 346,-3 7 1,-4 7-414,-2 3 0,-2 5 287,-4 2 1,-11 1-186,-12 4 0,-3-1-91,-3 7 0,1-8-114,-1 3 1,0-10-10,1-3 739,-1-14 0,1 17 0,-1-12 0</inkml:trace>
</inkml:ink>
</file>

<file path=ppt/ink/ink3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2:03.6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8065,'0'17'323,"0"2"-58,0 4 0,0-3 433,0 3 0,0-4-191,0-2 0,2 0-112,4 1 1,-4-1-227,3 0 1,3 1 63,-2-1 0,1-6-663,-1 1-785,-4-1 1215,14 7 0,-7-1 0,8 0 0</inkml:trace>
</inkml:ink>
</file>

<file path=ppt/ink/ink3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2:03.9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1 121 8065,'11'-1'750,"1"-5"1,-1 4-201,6-4 0,8-4-368,4-1 1,6 1 50,5-1 0,-3 1-157,3-1 0,2-3-28,-1 8 1,7-5-128,-2 5 1,-2 0 125,2 6 0,0 0-199,6 0 1,-6 0-153,0 0-1,-5 2 137,5 4 1,-8-2-39,3 7 1,-7-1 114,-5 2 1,-4 3-92,-8-4 1,1 5 181,-1 1 0,-6 0 279,1 1-195,-8-1 1,3 0 222,-7 1 1,-5 1 151,-1 4 0,-8-4-159,3 4 0,-10 2-7,-2-2 1,-2 6-79,2-6 0,2 2-171,-8-2 1,6-2-154,-6 8 0,6-8-265,-6 2 1,8 0 187,-2-5-1573,-4 3 1160,8-12 1,-6 1-857,7-4 1455,1-4 0,-8-2 0,-2 0 0</inkml:trace>
</inkml:ink>
</file>

<file path=ppt/ink/ink3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2:04.4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8065,'10'0'519,"-3"0"153,-7 0 1,0 2 351,0 3-648,0 5 1,0 7 125,0 1 0,0-1-94,0 0 1,0 1-651,0-1 1,-5-6-61,-1 1 0,0-6-813,6 5 405,0-7-790,0 4 1047,0-8 1,0-2 10,0-4 0,0-4 107,0-7 0,8 0 87,3 0 1,-1-1 200,1 1 210,1 7 250,5-5 602,1 13-789,-1 2 1,-8 10 57,-3 7 0,2 0-27,-2 1 0,-1-7 184,-5 1-258,0-1 0,0 6-253,0 1 1,-1-9 18,-5-3 0,4-2-277,-4 2 336,4-4 9,2 5 452,0-7-156,0 0 760,0 8-723,0 2 0,0 7 1114,0 0-477,0 0-592,0 1 1,2-1-126,4 0-293,-4-7-707,13-2 1,-11-3 479,8 1 0,-7 0-1297,7-6 0,-1-2 1547,7-4 0,7-3 0,2-9 0</inkml:trace>
</inkml:ink>
</file>

<file path=ppt/ink/ink3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2:05.0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10495,'0'19'499,"0"4"1,0-2 99,0 8 0,0 0-292,0 6 0,0-1-100,0 1 1,0-3-633,0-3 0,0 2 315,0-8 0,0 2-1792,0-2 991,0-4-621,0 6 1532,0-7 0,7-9 0,3-1 0</inkml:trace>
</inkml:ink>
</file>

<file path=ppt/ink/ink3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2:05.6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0 122 8149,'35'-17'0,"-8"-1"-41,-4 1 0,2 2 192,-2 3 1,2-1 41,-2 7 1,-2 0 104,8 6 1,-8-2-28,2-3 0,-2 3-116,2-4 1,-3 4 85,3 2 0,2 0-78,-2 0 0,2 0 16,-2 0 0,-4 6-242,4-1 1,-4 1-45,-1-6-30,-1 0 1,0 6 52,0 0-83,1 7 0,-7-3 37,1 7 0,-7-5 118,7-1 1,-8 1-10,2 5 0,-3-6 5,3 1 0,-4 0 275,4 5-220,-4 0 0,-2 0 13,0 1 0,6-1-63,-1 0 1,1 1 45,-6-1 0,0 0 3,0 0 1,0 1-7,0-1 0,6 0 31,0 1 0,-1-1-42,-5 0 0,0 6 74,0 0 1,2 0-10,4-5 1,-4 7 8,4 4 0,-2-3-5,1 3 0,-3 0-26,4 6 1,4 7 81,1 4 0,-1-2-77,1 2 1,-5 0 227,6 6 1,-7 2 79,7 4 0,-8-4 101,2 3 1,-5-3-111,-1-2 1,0 0 37,0 0 1,0 0-457,0-1 0,0-6 254,0-5 0,0-5-292,0-7 1,-5 3 98,-1-8 0,-2-2-61,3-9-160,3 3 1,-14-13-586,5 4 223,-5-4 1,-3-10-416,-4-3 1,2-5-213,-8-1 1,0-8 559,-5-4 1,-1-5 63,1-7 0,-1-3-133,0-8 603,1 0 1,-1 0 0,1 0-1</inkml:trace>
</inkml:ink>
</file>

<file path=ppt/ink/ink3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2:06.5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137 50 8059,'5'-11'-793,"1"-1"397,0 8 1077,-6-11 1,2 13-162,4-4 1,-5 6 749,5 6-710,-4-4 0,-2 13 570,0-3-781,-8 3 0,5 1 193,-9-5-382,8 5 0,-5-9 2,3 5-826,4-5 594,-6-7-1238,8 0 855,8 0 0,2 0 40,7 0 1,2 0 139,4 0 1,-4 0-27,4 0 1,2 0 223,-2 0 0,1 0-59,-7 0 0,-6 6 338,1 0 0,-8 7-129,1-1 1,-3 3 310,-2 3 0,0-1-181,0 0 0,-7 2-39,-5 4 1,-3-3-143,-2 3 1,-8-4-108,-4-2 0,-2 1-161,2-1 0,-2-6 86,8 1 1,0-8 219,6 1-129,0-3 1,5-2 281,1 0-460,7-7-2,-4-3 0,16-7 169,3 0 0,10 5-101,3 0 1,1 9-29,-2-3 1,-2-2 69,8 2 0,-14 1 134,2 5-300,-3 0 398,-5 0 0,-1 2 12,-8 3 1,-2-1 30,-4 8 0,-11-1-14,-12 7 1,2-1 79,-2 0 0,3 0 82,-3 1 1,4-7-52,7 1 1,1-6 222,0 5-269,7-7 0,3 5-576,7-3 233,0-4 1,1 12 160,5-9 1,4 3 74,7-2-507,8-4 247,-6 5 1,12-7-144,-8 0 0,2 0 80,-2 0 0,-9 6 0,3 0-31,-4 0 305,5 1-32,-9 3 0,-3 7 55,-12 1 1,2-7-7,-7 1 0,-1-1 182,-5 6 0,0 1 76,-1-1 0,3 0-104,4 1 1,-3-7-164,8 1 0,1-7 167,5 7-481,0-8 0,7 9 37,5-7 1,5 0 43,6-6 0,2 0-53,4 0 1,-2 0-182,-4 0 1,-4 0 1,4 0 236,-4 0 0,-7 0 969,-1 0-632,-7 0 0,-4 8 321,-11 3 0,-10 4 101,-2 3 0,-8 1 354,2 4 0,-4-2-240,-1 8 0,-1-6 66,1 6 0,1-8 13,4 2 1,4-4-302,8-1 0,5-1-454,1 0 1,7-5 66,-2-1 1,6-5-28,6 5 0,4-7-77,7 2 1,2 2-125,4-2 1,-2-1-207,8-5 1,0 0-414,5 0 1,1-5-717,0-1 0,-1-8 712,1 3 1,1 1-1429,5-1 2203,-5 7 0,6-12 0,-7 7 0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50:40.1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52 312 7826,'-17'9'975,"-1"-1"1368,9 0-1803,1 1 0,8 3-182,0-1 0,2-7 149,4 2 1,5-4-197,12-2 0,2-2-263,4-4 1,2 2-218,-8-7 0,8-1-424,-2-5 1,-4 0 218,-2 0 0,-10 5-1501,-1 1 617,-9-1 792,5-5 0,-10 1 514,-4 5 1,3-3 123,-9 9 1,6-1 96,-5 6 0,1 7-195,-1 5 1,-3 11 73,8 6 0,-5 11 75,5 6 0,0 2 41,6-1 0,-2 1-243,-3-8 0,3 6 80,-4-6 1,4-5-444,2-6 1,0-8 136,0 2 1,0-4-171,0-2 292,-8-7 0,5 4 9,-9-9 118,0 1 1,-5-12 271,0 1 1,5-9 318,1 3 1,5-5-282,-5-1 0,7 0 56,-2-1 0,4 1-156,2 0 1,8-1-34,3 1 1,10-2-211,2-4 0,14 2-273,-3-8 1,11 6-45,-5-6 0,8 0-488,-2-5 0,4 5-116,2 0 1,-2 0 341,-4-5 1,2-3 244,-8-3 1,3 9 181,-3-4 1,-9 7 77,3-1 0,-11 4 85,1 7 0,-5 3 240,-2 4 1,-5-3 280,-1 8 109,-7 1 0,6 5 617,-5 0-823,-3 0 1,6 1-88,-8 5 0,0 6-95,0 11 1,0 4-20,0 7 1,-2 3-86,-4 3 0,-3 4-99,-9 8 1,-5-2-12,0-4 1,-2 4-304,2-4 1,2 2-140,-8-1 1,8-5 192,-2-8 1,2-1 29,-2-4 0,4-6 27,-4-12 1,9 3-27,3-8 0,5-2 134,-6-10 0,8-4 61,-1-7 1,3-8-63,2-4 0,0-11 131,0-6 0,7 1-143,5-1 1,9 8 29,2-2 0,8 3-182,-2 2 1,3 10 2,3 8 0,0 2-29,-1 9 1,-1 0 226,-4 6 0,1 2 116,-7 4 0,1 4-6,-7 7 0,-6-4 194,1 5 0,-8-11 183,1 11 0,3-5-221,-2 4 1,0 1 30,-6-1 1,-2 6 75,-4 0 1,4 2 50,-4-2 1,-1 4-236,1 8 1,0-7-163,6 1 1,0-6 33,0 6 1,0-8-184,0 2 0,8 0 44,3-5 1,5 3 112,1-10 0,6-3-187,0-2 1,0 1-56,-6-1 1,1 0-40,-1-6 1,0-2-115,1-4 0,-1 2-245,0-7 0,-7 5-23,-4-5 1,-4 5-279,-2-6 0,0 7 174,0-7 0,-8 6 730,-4-5 0,-11-1 0,-4-5 0</inkml:trace>
</inkml:ink>
</file>

<file path=ppt/ink/ink3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2:06.7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0 7960,'9'0'5167,"-1"0"-5726,-8 0 180,0 8 1,-2-6-205,-4 4 1,-5 1 582,-12-1 0,-4 15 0,-8-2 0</inkml:trace>
</inkml:ink>
</file>

<file path=ppt/ink/ink3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2:07.5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277 813 8015,'0'-11'997,"0"-1"0,-5 7-900,-1-7 1,0 0 152,6-5 1,0 0-23,0 0 1,0 5 186,0 1 1,0 5 197,0-6-182,-8 8-311,-1-3 1,-9 11-121,1 7 0,0 3 61,0 14 0,-1 3 139,1 9 0,5-3-104,1 3 0,7-3 28,-2-3 0,4-1-256,2-4 0,2 2-129,4-8 0,4-2-162,7-10 0,0 3 192,1-8 1,-1-1-22,0-5 1,0 0-188,1 0 1,-7-2 47,1-3 0,-8-5 34,1-7 0,-3-1 178,-2 1 1,0 0 159,0 0 1,-7-8-52,-5-4 1,-3-4 117,-3-2 1,-5-1-81,0-4 0,-5-3 79,4-3 1,-4-9 354,5 3 1,0-4-191,5 4 0,7 2 261,-1 4 0,8-2-173,-1 8 1,3 1 20,2 10 0,0-3-184,0 3 1,7 4-189,5 2 0,3 4 203,3 1 1,-1 1-28,0 0 0,0-1 49,1 1 0,-1 8-74,0 3 1,1-2 312,-1 2 0,0 1-117,0 5 1,7 0 84,-1 0 1,5 0-25,-5 0 0,8 0-71,-2 0 1,-2 0-67,2 0 1,-6 1-2,6 5 1,-8-4-413,2 4 1,-10 2 191,-1-3 1,-3 3-996,3-2 0,-2-2 512,-5 7 0,-3-5-1108,4 5 0,-4 1 492,-2 5 1,0 8 1099,0 4 0,8 4 0,1 1 0</inkml:trace>
</inkml:ink>
</file>

<file path=ppt/ink/ink3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2:07.8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312 18 8005,'0'-9'1784,"-8"1"1,4 8-1366,-7 0 0,-1 8 204,-5 3-311,0 5 0,-6 10 16,0 9 1,-6 2 80,6 9 0,-6 0-273,6 6 0,0-2 119,6-4 1,1 4-643,5-4 1,-3-4 306,8-2 0,1-9-537,5-2 0,2-6-238,3 6 1,5-14-621,7 3 0,1-7 668,-1 1 0,8-5 807,4-7 0,3-7 0,3-3 0</inkml:trace>
</inkml:ink>
</file>

<file path=ppt/ink/ink3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2:08.2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398 139 7961,'10'-18'866,"-4"1"-351,-4 0 0,-2-1 352,0 1 0,-2 6-261,-4-1 1,-4 2 95,-7-1 0,0 3-101,0 8 1,-1 0-156,1 0 0,0 0-443,-1 0 1,-5 8 101,0 3 0,-6 13 35,6 4 1,-2 5 149,2 2 0,4 5 14,-4 0 0,4 6-87,2-5 0,1 1-39,5-2 0,-3-3-486,8 3 1,1-9 218,5-2 0,2-8-182,3 2 1,-1-4-73,8-2 0,-1-1-357,7-5 0,5 3 265,0-8 0,7-3-253,-1-8 0,4 1 226,1-8 0,-5-5 43,0-6 1,-2 0 303,2 6 1,-4-1-69,-8 1 0,-5 6 216,-1-1 1,-7 6-202,2-5 2212,-4 7-1278,-2-4 0,0 10 46,0 4 0,0 3-264,0 9 0,0-1-167,0 0 0,0 1-594,0-1 1,0 0 224,0 0 0,0 1-260,0-1 0,0-5 190,0-1 0,0-5-2496,0 5 371,0-7-233,0 4 1128,0-8 1013,0 0 0,-16-8 0,-3-1 0</inkml:trace>
</inkml:ink>
</file>

<file path=ppt/ink/ink3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2:08.4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86 70 7946,'-17'0'1052,"0"0"-784,0-8 0,5 6 141,1-4 0,7 3 270,-2-3 1102,4 4-642,2-6 602,0 0-1242,8 7 0,7-13-98,8 8 1,6 1-292,-6 5 1,8 0-167,-2 0 1,3 0-174,3 0 1,-1 0 238,1 0 0,-6 0-1538,0 0 0,-6 0 638,6 0 0,-8 1-2155,2 5 3045,-4-4 0,-2 6 0,1-8 0</inkml:trace>
</inkml:ink>
</file>

<file path=ppt/ink/ink3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2:08.8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191 0 7944,'9'0'824,"-1"0"278,0 0-400,1 0-308,9 0 0,-1 0 295,0 0 1,-1 8-266,-5 4 0,4 5 445,-3 6 0,-4 2-2,-3 4 1,-3 3 198,-2-3 1,0 4-610,0 2 0,0-3-160,0-3 0,-7 4-263,-5-5 0,-3 5-233,-3 2 0,1-1-1327,0 1 0,-8-1 927,-4 1 1,-4 5-2037,-1 1 1,5-1 2634,0-5 0,-7-1 0,-9 1 0</inkml:trace>
</inkml:ink>
</file>

<file path=ppt/ink/ink3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2:09.7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260 87 7813,'17'-8'0,"-5"4"325,-1-7-118,-7 7 1,4-6-47,-8 5 1,2 3 462,3-4 310,-3-4-197,6 8 92,-8-13-310,-8 13-286,-1-6 1,-9 8-157,1 0 0,0 0 87,0 0 0,-6 2-35,-1 4 0,1-2 22,6 7 1,-6-1-145,0 2 0,6 3 40,5-3 1,1-3-189,-7 3 0,7-7-307,-1 7 334,8-1 0,-5 5-130,3-5 186,4 5 0,-5-7-139,7 9 0,1-7 40,5 1 0,-2-7 84,8 7 0,1-6-2,10 5 0,-2-5 9,8 6 1,-6-7-143,6 7 1,0-6 88,5 5 1,1-5-106,-1 5 1,-5-5 80,0 6 1,-8-6-306,2 5 0,-3-5-26,-3 5 1,-2-5-773,-3 6 1246,-5-1 0,-7 6 0,0 1 0</inkml:trace>
</inkml:ink>
</file>

<file path=ppt/ink/ink3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2:09.9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51 0 7813,'-17'0'1824,"-1"0"-1269,9 8 1,3-6-208,12 4 0,3-3-128,9 3 1,6-4 446,5 4 1,4 2-317,2-3 1,1 7-237,4-6 0,-3 1-200,3-1 0,3-2-396,-3 7 0,0-5-260,-5 6 1,-6-8 14,-1 1 726,1 5 0,6 0 0,-1 7 0</inkml:trace>
</inkml:ink>
</file>

<file path=ppt/ink/ink3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2:10.3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363 1 10629,'-15'7'836,"4"5"0,-5 11-478,5 6 1,1-2-68,-2 1 0,7 3-209,-7 10 1,8-5 84,-1 4 1,5-3-72,5-2 1,5 5 82,7 0 0,1 1 0,-1-7 1,2 1-208,4-1 0,-4-1 28,4-4 0,-3 2-93,-3-8 0,-2 0 84,-3-6 1,1 0-146,-7 1 44,0-1 5,-6 0 0,-8-1 28,-3-5 1,-13 2-148,-4-7 0,-5 0-837,-2-6 0,-1 0 497,-4 0 0,-3-2-464,-3-4 1,-2 1 22,8-13 1005,-1 5 0,7-28 0,-1 5 0</inkml:trace>
</inkml:ink>
</file>

<file path=ppt/ink/ink3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2:10.5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69 7903,'25'-7'225,"-6"-1"57,4-4 0,-4 3 889,-1 3 0,-1 4-526,0-4 1,6-1 34,0 1 0,8 0-249,-2 6 1,4 0-744,1 0 1,-1 0 15,-4 0 0,3 6-153,-3 0 0,-4 7 449,-2-1 0,-4 11 0,-1 4 0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50:40.2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18 7826,'-33'-2'0,"2"-2"864,3-2 1,12 0 204,-1 6 157,11 0 66,-9 0-448,13 0 0,-6 2-371,8 4 1,0-2 603,0 7-1076,8 1 0,2 3-432,7-3 0,0 1-346,0-7 0,3 2 338,3-2 439,4-5 0,15 7 0,2-8 0</inkml:trace>
</inkml:ink>
</file>

<file path=ppt/ink/ink3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2:13.1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208 122 7952,'-12'-6'809,"1"0"-583,7-7 218,-4 11 43,8-14-238,0 14 1,0-7 276,0 3-145,-7 4-162,5-6 0,-6 7 258,8-5-26,0 4-279,0-6 1,-2 8 37,-4 0 0,4 8-105,-3 3 0,-5 7 118,-2 5 1,3-2-227,-3 8 1,3 0-54,-3 5 0,5-1-162,7-4 0,0 1-331,0-7 271,0 0-227,7-5 1,3-9 210,7-3 1,6-6 9,0-6 1,6-5 79,-6-12 0,6 2 54,-6-8 0,0 0 101,-6-6 0,-5 7 195,-1-1 1,-7 6 122,2-6 1,-4 8-153,-2-2 1,-2 3 351,-4 3 1,-3 6-197,-9-1 1,-5 8-255,0-1 1,-8 3-214,3 2 1,1 9-436,-2 8 0,2 3-26,-2 9 1,4-3 654,8 3 0,0 12 0,-1-5 0</inkml:trace>
</inkml:ink>
</file>

<file path=ppt/ink/ink3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2:30.6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312 87 8100,'9'0'625,"-1"-7"-102,-8 5 1,0-6 104,0 0-248,0 6 1,0-7 749,0 3-203,0 4-454,0-6 0,0 1-24,8 5-65,-6-6-179,5 0 190,-7 7-59,0-7-320,0 8 108,0 0-48,0 8 0,-2 1-135,-3 8 0,-5 1-35,-7-1 1,-6 6 96,0 0 1,-6 6-6,6-6 1,-6 6-131,6-6 0,0 0 19,5-6 0,1 1 54,0-1 1,0 0-215,-1 0 1,7-1-141,-1-5 100,8 5 0,-5-12-327,3 7 36,4-7 244,-6 11 0,8-11-161,0 8 0,8-8 254,4 1 1,-3-1 14,3 2 0,-1-4 387,7 4 1,-1-3-231,0 3-74,0-4 1,1 12 595,-1-9 253,0 9 1,-5-3-260,-1 12 536,-7-3-563,4 5 1,-8 0 367,0 3 0,0 5-235,0 2 0,-2-1-91,-4 1 1,2-3-140,-7-3 0,5 2-167,-5-8 1,5 2-9,-6-2 0,8-9-158,-1 3 0,1-6-210,-2 1-895,4-4-1153,-6-1 1672,8-5 0,0 4-340,0-12 1,2-3 362,4-9 0,4-7-46,7-4 0,0-3 39,1-3 0,-1-1-448,0-5 1054,1 5 0,6-14 0,3 6 0</inkml:trace>
</inkml:ink>
</file>

<file path=ppt/ink/ink3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2:31.2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95 18 8100,'21'-6'222,"-4"1"562,-4-1-30,5 6-168,-9 0 535,-1 0-201,-8 0-640,0 0 0,-2 8-256,-4 3 0,4 4-120,-3 3 0,-3-1-192,2 0 0,-5 6 133,5 0 1,0 1 7,6-7 0,0 6 0,0 0 0,2 0 143,4-6 0,-2 2-3,7 5 1,1-5 26,5 4 1,-5-4-27,-1-2 0,-1 6 8,1 0 1,3 0-112,-9-5 0,1-1 98,-6 0 0,0 1-84,0-1 0,-2 0 58,-3 1 1,-5-1-7,-7 0 1,-1 0 52,1 1 1,-2-7 94,-4 1 0,4-8-67,-4 1 0,3-3 152,3-2 1,0-7-207,-1-5 1,9-3 85,3-3-245,-4 1 1,10 0 83,0 0 1,8 5-232,9 0 1,1 9 58,-1-3 1,0 4 134,1 2 0,1 0 236,4 0 181,-4 0 1,6 6 272,-8-1 0,-5 7-285,-1-6 1,-5 5 275,6-5-231,-8 0 1,3-4-451,-7 4-211,8-5 46,-6 7 0,11-16-99,-7-3 0,8-4-361,-3-3 0,4-7 89,3-4 1,-1 4 211,0 2 1,6 4-5,0 2 1,2 7 244,-2 5 0,-1 3 247,6 2 0,-6 0 22,1 0 0,2 7 247,-2 5 0,-2 3 69,-10 2 1,5-5 342,-5 0 1,-3-7-122,-2 7 0,-3-3 203,3 3-370,-4-4 1,6-6 316,-8 3-900,0-3 1,0 4-304,0-12 0,2-3-626,4-9 1,-3-7 578,9-3 504,-8-5 0,11-9 0,-5-3 0</inkml:trace>
</inkml:ink>
</file>

<file path=ppt/ink/ink3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2:31.6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0 173 8100,'16'-32'-947,"-5"3"0,3 4 1670,-9 8 89,9 7-728,-5-5 0,1 11 320,-4-8 720,-4 8-681,-2-3 0,0 5 369,0-4-279,0 4-280,0-6 137,0 8-388,0 0-216,7 0 0,-5 2 49,4 4 0,2-2 97,-3 7 1,3 1 109,-2 5 0,-4 6 4,4 0 0,1 8-16,-1-2 0,0 6 19,-6 5 0,6 4-126,-1 8 1,7 6 110,-6-1 1,5 14-259,-5-1 0,5 8 81,-5-3 0,2 14-424,-2-3 1,-4 10 240,3-4 1,-3-36-1,-2 0-25,0-2 1,0 1 0,0 5 0,0 0 220,0-5 1,0-1 0,0 0 0,0 0 137,0 44 1,-5-12-368,-1-11 0,0-12 101,6-5 0,-2-10 261,-4-2 1,4-9 22,-3-3 1,3-1 166,2-10-306,0 0 40,0-6 358,0-7 1,0-10-733,0-12 447,0-3 0,0-10 0,0-2 0</inkml:trace>
</inkml:ink>
</file>

<file path=ppt/ink/ink3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2:32.08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7984,'10'0'1638,"5"0"-1046,-13 0 1,12-2 401,-9-3-2,1 3-741,-6-6-192,0 8 1,2-6-663,4 0-1362,-4 1 487,5 5 0,-1 7 789,0 5 1,0 3 688,-6 3 0,0 5 0,0 0 0,0 2 0,0-2 0,0-4 127,0 4 0,0 2 468,0-2 924,0 0 1,0-6-591,0 1 0,0-7 1494,0 1-1130,0-8-1327,0 3-421,0-7-294,0 0 749,0-7 0,0-3 0,0-7 0</inkml:trace>
</inkml:ink>
</file>

<file path=ppt/ink/ink3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2:36.8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52 8149,'10'-7'207,"4"3"164,-9-8 1,3 9-247,-2-3 1,1 2 146,5-2 0,3 4 258,-3-4 0,3 5-116,3 1 1,-1 0 407,0 0 0,0 0-129,1 0 1,-1 0 69,0 0 1,1 0 130,-1 0 0,0 0-371,0 0 1,-5 0 505,0 0-341,-1 0 22,6 0-453,1 0-253,-1 0 1,-6 0-127,1 0 1,-6 0-805,5 0-457,-7 0 987,12 0 1,-13 0-1230,9 0 0,-8 1 677,1 5 0,-1-4-588,2 4 0,-4 4 200,4 1 1336,-4 4 0,-10 10 0,-2 2 0</inkml:trace>
</inkml:ink>
</file>

<file path=ppt/ink/ink3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2:37.2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35 11076,'-17'0'564,"-1"0"1,7 2-125,-1 3 0,1 3-94,-6 4 1,-1 3-110,1-3 0,0 3-155,-1 2 0,7 1 113,-1-1 1,7-6-497,-7 1-246,8-8-565,-3 11 252,7-13 87,0 6 1,7-8 261,5 0 0,5-8 46,6-4 0,4-5 226,8-6 0,5 4-13,0-4 0,3 4 261,-3 1 1,-4 1 29,5 0 1,-5 5 64,-1 1 0,-1 7-39,1-2 1,-6 4 44,0 2 1,-14 0 431,2 0-371,-3 0 1,-5 2 251,-3 4-294,-4 3 0,-4 9-90,-4-1 0,-3 0-116,-8 1 0,-7 1-215,1 4 0,-5-4 80,5 4 1,-8 2-106,2-2 1,-4 6-907,-1-6 1223,-1 0 0,1 2 0,-1 2 0</inkml:trace>
</inkml:ink>
</file>

<file path=ppt/ink/ink3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2:37.8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69 208 8087,'-17'10'30,"0"5"161,7-13 1,0 6 340,5-8 77,3 0-197,-6 0 0,10 0-159,4 0 1,-2 0 14,7 0 1,1-2 24,5-4 0,0-2-58,1-3 1,1-5-181,4 5 1,-2-4 53,8-3 1,0 1-301,5 0 0,-5-1 96,0 1 1,-6 0-102,6-1 1,-6 3-18,6 4 0,-8-3-149,2 8 0,-10 1-423,-1 5 241,-1 0 417,-1 0-151,-2 0 457,-8 7 1,0 3-38,0 7 1,-8 0-1,-4 1 0,-3-1-27,-2 0 0,-3 6 170,-3 0 1,2 2 37,-8-1 1,8-3-137,-2 7 1,-4-6 111,-1 1 0,3 2-97,2-2 0,-2 0-181,1-6 1,1 0 55,6 1 0,6-1-74,-1 0 0,2-5-94,-1-1 1,1-5-693,5 6-686,3-9 673,-6 5 93,8-8 0,2 0 195,4 0 0,5-2 226,12-4 1,-2-1 131,8-5 1,-6-3 202,6 3 1,-6 3 9,6-3 1,-6 8 286,6-1 0,-14 3 353,2 2 0,-3 0-340,3 0 1,-5 2 382,-1 3 1,-7 5-279,2 7 1,-4-5 96,-2-1 0,0 1-10,0 5 0,0-5-54,0-1 0,0-5-226,0 5 0,6-5-25,-1 6 0,9-8-188,-3 1 1,5-3 112,1-2 0,0 0-97,1 0 0,1 0 92,4 0 1,-2 0-168,8 0 1,-8-5-302,2-1 0,2-6-451,-2 6 0,6-7 2,-6 1 1,2-3-711,-2-2 0,-4 0-1067,4-1 2524,-4 9 0,-1-14 0,-1 3 0</inkml:trace>
</inkml:ink>
</file>

<file path=ppt/ink/ink3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2:38.5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35 7982,'-10'0'1458,"3"0"-793,7 0-210,7 0 0,-3-5-258,8-1 1,-7 0 308,7 6-654,-1 0 215,7-8-1276,-1 7 32,0-7-519,1 8 1696,-1 0 0,0 8 0,1 1 0</inkml:trace>
</inkml:ink>
</file>

<file path=ppt/ink/ink3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2:39.6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119 52 8035,'10'-17'0,"5"7"380,-13 2 742,6 8-81,-8-7-300,0 5-307,0-6 1,-2 10-68,-4 4 0,2-2-268,-7 7 0,-1 1 102,-5 5 1,0 0 62,-1 1 1,3-1 18,3 0 0,-1 0-53,7 1 0,-1-3-259,1-3 1,4-3 83,-4-3 1,6-4-278,6 4 0,-2 1 85,7-1 51,1 0 1,5-6 50,0 0 0,1 0-107,-1 0 0,0 0-109,1 0 1,-1 0 74,0 0 0,0 0-146,1 0 1,-3-2-172,-3-4-318,3 4 168,-5-5 240,7 7 1,-6 0-470,1 0-171,-8 7 666,3 3 1,-7 7-89,0 0 0,-1 7 465,-5-1 0,-4 0 0,-7-6 0,1 6 0,5 0 0,-4 2 0,3-2 0,2-4 0,-1 4 0,7-9 0,-2-3 0,-1 1 0,1 5 0,-2-1-103,2-5 227,5 4 393,-7-5-319,8 0 0,0-1 206,0-3-183,0-4 183,0 6-185,0-8 0,2 0 583,4 0-167,-5 0 238,7 0-576,0 0 0,-4 0-54,7 0 0,-5 0-93,5 0 1,-5 2 27,6 3 1,-8-1-161,1 8 1,-3-1 104,-2 6 1,0 7-84,0-1 1,0 0 63,0-6 1,-2 6-31,-3 0 1,-5 2-67,-7-2 0,-1-4 67,1 4 1,6-5-108,-1-7 0,1 3 143,-7-9 0,7 3-310,-1-2 155,1-4 1,-1 5-155,1-7 75,7 0-75,-12-7 0,14-3-284,-3-7 1,3 5 208,2 1 1,2-1 128,3-5 1,5 2-82,7 3 0,1-1-167,-1 7 1,0-6 167,1 7 0,-1-1 245,0 6 0,-5 0 116,-1 0 201,1 0 1,-1 2-26,1 4 0,-8-3-135,1 9 0,-3-1 530,-2 7 1,0-1-107,0 0 1,0 1 65,0-1 0,0 0-121,0 0 0,-2 1-17,-3-1 0,3-5-244,-4-1 1,4-5-44,2 5 1,2-5 45,4 6-59,-4-8 1,13 9-255,-4-7 1,-1 0-234,2-6 1,-1 0-343,6 0 0,1 0-86,-1 0 0,2 0-675,4 0 1,-2-8 271,8-4 1,-6 1 1087,6-7 0,0 5 0,6-12 0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50:40.7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18 7783,'0'-10'1756,"0"3"-1766,8 7-810,-6 0 1084,5 0-111,-7 0 1,0 2-171,0 3 1,-2 5-133,-3 7 0,-5 3-58,-7 3 0,-6 4-220,0 7 0,-6 3 115,6 3 1,-6 0 123,6 12 1,2-10 162,9 10 0,4-9-36,8 3 1,0-8 244,0 2 0,2-5-152,4-6 0,-2 2 123,7-8 1,-5 6 126,6-6 1,-6-6 678,5-6-552,-7 1 1,6-1 172,-5 1-584,-3-8 0,8 2-80,-4-12 1,3-4-291,8-7 1,1-8 205,-1-4 0,8-11-129,4-6 1,4-4 34,1-2-18,1-8 0,7-9 0,2-10 0</inkml:trace>
</inkml:ink>
</file>

<file path=ppt/ink/ink3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2:40.2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8043,'10'0'537,"-3"0"0,-1 2-63,0 4 1,1 3-175,-1 9 0,-4-5 295,4 4 1,-4-1-154,-2 13 0,0-6-324,0 5 0,0 1 63,0 6 0,-2-6-583,-4 0 0,4-1-109,-4 7 1,-1-6-475,1 0 1,0-8 14,6 2-200,-7-4 1170,5-2 0,-6-7 0,8-2 0</inkml:trace>
</inkml:ink>
</file>

<file path=ppt/ink/ink3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2:40.8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0 312 8043,'27'-25'-1422,"-2"6"1335,-7-4 1,-1 3 681,0 3 0,0 0-374,1-1 1,-1 3-244,0 4 0,1-5 301,-1 5 0,6-3-31,0 3 0,0-5-52,-6 5 0,6 1 23,0-1 0,2 5-268,-1-6 0,-3 7 34,7-7 1,-4 8 38,4-2 0,-7 4 77,3 2 0,-5 0-160,-2 0 1,0 0 26,1 0 1,-7 2 35,1 4 0,-7-2-85,7 8 0,-8-7 161,2 7-224,3-1 136,-7 7-23,13-1 9,-13 0 1,8-1-31,-4-5 100,-4 5 0,5-13-52,-7 9 1,0-6 255,0 5-194,0-7 0,0 11 31,0-3 1,2-4-55,4-3 0,-4 5-2,4 2 1,-4-3-6,-2 3 1,0-1-21,0 6 1,2-5 97,3 0 0,-3-1-71,4 6 1,-4 6 120,-2 0 1,0 1-111,0-7 1,2 6 84,4 0 0,-4 6-8,3-6 1,-3 8 28,-2-3 1,0 5 23,0 2 0,6-1-18,0 1 1,1 7 76,-1 4 0,-4 4-108,4 2 1,2-2 26,-3-4 0,1 2-14,-6-8 1,6 7-10,0-7 1,-1 0-32,-5-5 1,0-6 12,0 0 1,0-8-53,0 2 1,0-4-15,0-2 1,0 1-374,0-1 1,-1-2 14,-5-3 329,4 3 13,-14-5-191,7-1 0,-8-1-85,-1-8 0,1 0-210,0 0 1,-1-2 61,1-4 1,0 2-90,0-7 0,-1-1-332,1-5 1,-6-8 317,0-4 1,0-5-384,5-7 879,-7-3 0,-1-15 0,-9-3 0</inkml:trace>
</inkml:ink>
</file>

<file path=ppt/ink/ink3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2:41.7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0 156 8043,'12'-16'-1059,"-1"5"1,-7 1 985,2 5 105,4-5 1,-1-5 91,9 3 0,-7-1-70,1 7 0,-1-8 154,6 3 0,1 1 165,-1-1-91,-7 7-240,5-4 744,-5 8-124,7 0 432,0 0-187,-7 0-602,-3 8 0,-7 2-135,0 7 1,0 0-137,0 0 0,-5-5 90,-1-1 1,-6 1 33,7 5 1,-7-5-401,6-1 103,1-7-604,-3 4 443,6-8 1,-4 0-71,12 0 0,4 0 148,7 0 1,0 0 87,0 0 0,1 0 62,-1 0 0,0 2-66,1 4 1,-1-3 203,0 9 1,-7-1-91,-4 7 0,1-1 139,-1 0 1,-2 1-84,-10-1 1,2 0-44,-7 1 1,-3-1-50,-9 0 0,2 0-91,-8 1 1,6 3 92,-6-4 0,6 2 10,-5-13 1,6 6 221,-1-7 0,10 1-83,1-6 1,7 0 224,-7 0-339,8-8 1,-2 1-175,12-5 0,4-3 105,7 3 1,6 3-92,0-3 0,2 8-56,-2-1 0,-3 3 48,3 2 0,-4 0-89,-2 0 143,0 0 0,-1 2 246,-5 3-79,-3 5 0,-10 7 90,-4 1 1,-3-1-47,-9 0 1,1 6 4,0 0 1,-6 0 90,0-5 1,0-1-80,5 0 1,3-5 533,3-1-135,-3-7-597,13 4 0,-4-2 98,12-1 0,4 1-52,7-6 0,8 0 81,4 0 0,3-2-102,3-4 1,-6 4-87,0-3 1,-2 3 20,1 2 1,3 0 65,-8 0 1,-5 0-67,-7 0 162,-7 0 0,4 7 52,-8 5 1,-2 3 182,-4 3 1,-4-1-138,-7 0 1,-6 2 97,0 5 1,-2-5 38,2 4 1,4-4-26,-4-2 1,9-1 22,3-5 1,5 3-51,-6-9 0,8 3-778,-1-2 432,10-4 1,11 5-54,7-7 0,0 0 35,-6 0 0,1 0-130,-1 0 0,0 0 312,0 0 1,1 0-227,-1 0 746,-7 0 0,-3 8-259,-7 4 1,-2 3 769,-3 2 1,-11 1-248,-7-1 0,0 0-95,6 1 1,0-1-151,-1 0 1,3-5 74,3-1 0,5-5-1641,7 5 892,0-7 0,7 4-1258,5-8 1,13 0 217,9 0 1159,9-15 0,16-12 0,3-17 0</inkml:trace>
</inkml:ink>
</file>

<file path=ppt/ink/ink3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2:42.1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16 8388,'0'-9'1535,"0"3"-868,0 12 1,0 3-210,0 8 0,0 7-152,0-1 0,0 13 260,0-1 0,0 11-143,0 0 1,-6 4-64,0 2 0,1-2-194,5-4 1,-6 8-134,0-8 0,0 6-684,6-12 0,0 0 476,0-5 0,0-2-1051,0-5 1,0 3 584,0-8 1,0-6-242,0-5 0,2-8-103,4 2 985,-4-4 0,21-18 0,-4-3 0</inkml:trace>
</inkml:ink>
</file>

<file path=ppt/ink/ink3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2:42.4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657 1 8049,'10'0'1159,"-10"7"1,-10 1-1175,-7 3 1,-2 3 73,-4-8 1,-2 7 95,-4-1 0,-6 3 76,1 2 1,-3 2-162,-9 5 0,2-3-96,-2 7 1,-2-1-260,7 2 1,1 2 169,5-8 1,3 0-87,3-6 0,4 1 258,8-1 1,5-2-55,1-3 484,7 3 0,-4-11-202,8 8 1,10-9 354,7 3 1,6 2-94,6-2 0,9 5 46,-3-5 1,5 2-252,1-3 0,-5-1-228,4 8 0,-3-8-147,-3 1 1,1 3 134,0-2 0,-7 5-1073,1-5 1,-6 6 494,6-7 0,-8 7-2733,2-6 3209,-3 7 0,-3-11 0,0 6 0</inkml:trace>
</inkml:ink>
</file>

<file path=ppt/ink/ink3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2:42.8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13771,'0'17'1401,"0"0"1,0 1-701,0-1-451,0 0 1,6 0-675,0 1 429,-1-1 0,-3-2-1240,4-3 648,-4 3 1,8-13-429,-5 4 1,-1-4 423,8-2 1,-3-8 4,3-3 0,3-1 73,-3-5 1,5 3 112,6-9 0,-4 4 316,4 2 0,-3 5-92,-3 1 0,0 7 531,1-2 1,-1 4 798,0 2 4,0 0 1,-1 8-481,-5 4 0,-1-3 1017,-4 3-89,-4-1-1097,5 6 0,-5-1-1837,4-5 1142,-4 5 1,7-14-3312,-3 3 3497,4-3 0,7-2 0,0 0 0</inkml:trace>
</inkml:ink>
</file>

<file path=ppt/ink/ink3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2:44.4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295 18 7921,'7'-9'1151,"-5"1"-423,14 8 240,-14 0-382,13 0 0,-7 2-195,3 4 1,-1 3 9,-4 8 0,-4 1-45,3-1 0,-3 0-182,-2 1 1,0-1-70,0 0 1,-2 6-144,-3 0 1,1 0-283,-8-5 1,6-1 255,-5 0-581,7-7 1,-6 3-40,5-7 256,3 0 107,-6-6 0,8-8 0,0-3 1,6-5 115,0-1 1,7-6-18,-1 0 1,1-6 172,-1 6 1,3 0-112,-4 6 1,5-1 219,1 1-79,0 0 0,1 7 37,-1 4 1,-5 4 71,-1 2 0,-5 0 531,5 0-378,-7 8 1,4 2 78,-8 7 1,0 0-63,0 1 1,0-1-92,0 0 0,-2 0-215,-4 1 1,2-1 160,-7 0-222,-1 1 0,-5-1-91,0 0 1,5-5-427,1-1 197,7-7-89,-12 4 353,15-8 0,-7-2 39,8-4 1,0 2 21,0-7 1,0 5-135,0-6 300,8 9 1,-5-11-2,9 8 0,-6 1 285,5 5-155,-7 0 151,4 0-220,-1 0-46,-5 0-62,6 7 0,-8 3 30,0 7 1,-2 1-137,-4-1 0,-3 2 46,-9 4 1,-1 4-155,-4 8 0,2-1 62,-8 1 1,6 5-200,-6 0 1,2 1 201,-1-7 1,-5 1 27,4 0 1,4-3 117,2-3 1,4 2-88,2-8 0,-1-2 853,1-9-183,0 3 101,-1-6-247,9 1-155,1-2-243,8-8 1,2-8-144,4-3 1,3-5-47,9-1 1,7-2 49,3-4 1,5 3-107,2-3 0,-1 6 24,1 6 0,0-5 330,-1 5 1,-1 3 72,-4 2 0,1 4 87,-7 2 1,0 0-21,-5 0 1,-7 2-40,1 4 1,-8 4 242,1 7 0,-3 0-139,-2 0 1,-5 3 288,-1 3 1,-6-4-284,6 4 1,-1-4-170,1-2 0,4-5-110,-4 0 1,4-7-174,2 7 0,2-8-62,4 1 1,4-3 186,7-2 1,2-2-631,4-3 1,-3 1 252,3-8 1,2 3-143,-2-3 1,5-1 137,-5 7 1,-5-6-15,-7 7 0,-5-7 8,6 6 207,-9 1 13,5 5 0,-10 0-45,-4 0 0,-5 0 130,-12 0 0,-2 2-94,-4 3 0,-4 3 126,5 4 0,-11 3 25,-1-4 1,-1 5 215,7 1 1,-1 0-143,1 1 1,-1-1 88,1 0 1,-1 1 0,0-1 0,1-2-49,-1-3 1,6 1-253,1-7 1,12 5 52,-1-5-621,3 0 48,-3-6-226,7 0 158,3 0 503,7-8 0,2 6 245,3-3 1,-1 3-202,8 2 0,-6 0 598,5 0 1,1 0-231,5 0 0,0 2 745,1 3 1,5-1-49,0 8 0,9-1 252,3 7 0,1-7-518,11 1 0,-1-7-10,6 7 0,5-8-137,1 2 0,5-5-110,-5-1 0,1-1-881,-1-5 0,2 2 393,3-8 1,2 3-1559,-7-3 0,-2-3-79,-10 3 1,4 3 1740,-4-3 0,-4 1 0,0-7 0</inkml:trace>
</inkml:ink>
</file>

<file path=ppt/ink/ink3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2:45.7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69 12915,'17'-2'128,"0"-3"0,2 1-297,4-8 1,-3 7-102,3-7 1,2 8 59,-2-2 1,0-1-531,-6 1 178,0 0-18,1 6 536,-9 0 1,-1 2-96,-8 4 1,0 3 387,0 9 0,-8-1 39,-3 0 0,-5 1 18,-1-1 1,0 0-47,-1 1 0,1-1 453,0 0-343,0 0-17,-1 1-594,9-1 1,1-5 165,8-1 0,0-5-428,0 5 0,2-7 159,4 2 1,1-2-5,5 2 0,3-5-5,-3 5 250,3 4 1,1-6-12,-5 7-23,-3-7 1,-8 11 238,0-3 1,0-2-22,0 1 0,-6-5 69,0 5 1,-7 1 10,1 5 1,3-5-90,-3-1 1,6 1-63,-5 5 1,5 0 5,-5 1 0,5-1-11,-6 0 0,1 1 21,-7-1 0,3 2 58,4 4 1,-5-4-71,5 4 0,-3-3 225,3-3 1,-5-2 85,5-3 84,3 3-342,0-5 30,8 7-77,0-7 1,14-3 74,3-7 1,12 0-195,0 0 1,0-7 29,5-5 0,-9-3-272,10-3 1,-5 1 30,5 0 1,-8 0-473,-4-1 209,-4 1 348,-1 0 1,-3 5 66,-4 1 27,-3 7 1,-10-10 202,-4 9 0,3-1-59,-9 6 1,2-2 227,-1-4 1,-4 4-5,3-4 0,2 5 200,-1 1-192,-1 0 256,-5 0 100,0 0-147,7 0-352,2 0 0,8 7 52,0 5 1,2 11 138,4 6 0,-2 9-100,8 2 0,-7 3 1,7-3 0,-6-2-88,5 9 1,-7-3-114,2 2 1,1-4-774,-1-7 1,2-3 415,-2-3 1,-4-4-1735,3-7 909,5-1-147,0-8 1336,7-1 0,0-16 0,0-1 0</inkml:trace>
</inkml:ink>
</file>

<file path=ppt/ink/ink3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2:46.0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18 7534,'12'-10'-620,"-1"4"0,-5 5 1342,5 1 1,1 7 90,5 5 1,-1 3-314,-5 2 0,3 1 141,-9-1 0,7 6-212,-6 0 0,-1 2-193,-5-2 1,0-4-210,0 4 0,-5-3-326,-1-3 0,-8 6-257,3 0 1,-5 2-718,-1-2 0,-8-2-473,-4 8 1746,-11-8 0,-4 12 0,-8-6 0</inkml:trace>
</inkml:ink>
</file>

<file path=ppt/ink/ink3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2:46.2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1 8095,'-1'17'0,"-5"0"0,4 1-241,-4-1 297,4 0-83,2 1 1,0-7-41,0 1 818,8-1-201,1 6-1214,1 1 485,5-9-1332,-13-1 871,6 0 640,0-6 0,-6 3 0,3-10 0,-3 3 0,6-21 0,2 3 0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50:41.1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8101,'27'-16'0,"-4"5"0,-4 5 1297,-2 4-1081,0 2 0,1 6 188,-1 0 0,0 1-89,1-1 0,-7-4-78,1 4 0,-7 2-309,7-3 0,-8 9-44,2-3 1,-4-1-39,-2 1 0,0 3-117,0 9 1,-8-2-518,-4 8 0,-9 0 306,-2 5 1,-6-1-132,6-4 1,-4 2 765,10-8 1,-4 2-153,9-2 1,5-10 1124,1 4-753,4-3 0,4 1 17,4-3 0,3-5-11,9-7 1,5 0 124,0 0 0,7-5-319,-1-1 0,-2-6-274,2 7 0,-8-7-549,2 6 1,-4 1 87,-1 5-1116,-9 0 1096,-1 0 1,-8 7 74,0 5 1,-13 9 494,-5 2 0,-5 6 0,0-6 0,4 2 11,-4-2 1,6-2-30,5 8 0,4-2 824,8 2 0,0 3-400,0-3 1,6-2 122,0 2 0,7-2 84,-1 1 0,-3 3 38,3-8 0,-8 2-183,2-2 0,-4-3 4,-2 3 1,0-4-371,0-2 1,0 0 63,0 1 1,-6-1-498,0 0 1,-7 1 261,1-1 0,2-8-290,-1-3 0,-1 2-293,-5-2 0,6 1-484,-1-1 0,-1-4 1136,-10 4 0,3-12 0,-5-4 0</inkml:trace>
</inkml:ink>
</file>

<file path=ppt/ink/ink3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2:46.7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0 190 8092,'18'-7'-590,"5"-1"-73,0-4 0,7-3 663,-1 3 0,6-3 0,5-2 0,3 5 0,3 1 0,9 1 0,-3-1 0,4-3 4,-4 8 1,5-5 56,1 5 0,2 0-67,-3 6 0,-3-2-36,4-3 0,-10 3-152,-2-4 0,-8 4 151,3 2 1,-11 0 42,-1 0 0,-8 6 73,2 0 0,-9 1-109,-3-1 0,-7-2 418,2 7-168,-4 1 14,-2-2 1,0 5 115,0-4 1,0-1-60,0 2 1,-2-3-122,-4 3 1,4 3-17,-3-3 1,3-3 204,2 3-272,0-1 58,0 7 1,0-1-138,0 0 0,-2-1 49,-4-5 0,4 6 19,-4 1 1,-3-1 3,-3 6 1,3 2-3,-3-2 1,-5 8 176,-6-2 0,-2-3-74,2 3 1,2-6-81,-8 6 0,8-6 35,-3 6 1,3-8-204,-2 2 1,4-4-41,-4-1 0,4-7-145,2 1 0,-1-6-276,1 5 1,0-7 223,-1 2 1,-1-2-105,-4 1 1,-2-3 53,-4 4 1,-3-4-192,3-2 0,-2-2 551,2-4 0,-3-1 0,3-5 0,4-9 0,2 4 0,-4-12 0,0 2 0,-8-8 0</inkml:trace>
</inkml:ink>
</file>

<file path=ppt/ink/ink3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2:47.4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7535,'10'2'-1515,"-4"3"1515,3-3 0,1 6 232,7-8 0,-5 2 52,-1 4 1,-5-4 191,5 3 1,-1-1-178,2 2 1,-3-2-341,-3 7 130,-4 1 1,6 5-125,-8 1 1,0-1 103,0 0 1,0 0-96,0 1-176,0-1 136,-8 0 243,6 1-144,-13-9 27,13 7-65,-6-14-191,8 5 7,0-7 146,0 0-433,0-7 121,0 5 130,0-6 0,2 2 40,4 0 1,-2 1-12,7 5 1,-5-8 29,5-4 0,1 3 166,5-3 0,0 3 0,1-3 0,-1-3 0,0 3 0,1 5 0,-1 1 0,6-2 0,0 2 0,0 1 0,-6 5 0,6 0 0,0 0 0,1 0 0,-7 0 0,-2 1 7,-3 5 1,1 4 26,-7 7 0,0-5 169,-6-1 0,0 3 44,0 9 0,-2-4 15,-4 4 0,-4-4-99,-7-2 1,-2 1-179,-4-1 1,2 0 17,-8 1 1,8-3-115,-2-3 0,-2-3 96,2-3 1,5-4 13,7 4 1,1-6-57,-1-6 0,3-4-119,8-7 0,0 0-261,0-1 1,8-5 436,3 0 0,10 0 0,2 6 0,6 0 0,-6-1 0,2 9 0,-2 3 0,-3 4 0,3 2 0,-10 2 0,-1 4 0,-9 3 449,3 9 1,-4 1-89,-2 4 1,-8-2 633,-3 8 0,-4-6-374,-3 6 1,1-8 154,0 2 0,-1-4-251,1-2 0,2 1 336,3-1-660,-3 0-266,13 1 0,-6-7-476,8 1 1,2-9 417,4 3 1,3-4-1057,9-2 0,-1 0 536,0 0 0,3 0-677,3 0 0,4-6 305,7 1 1015,1-9 0,-1-3 0,1-10 0</inkml:trace>
</inkml:ink>
</file>

<file path=ppt/ink/ink3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2:47.8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9187,'0'17'721,"0"1"0,6-1-320,0 0 0,5 2-11,-5 4 0,0-2-67,-6 8 1,0-6-367,0 6 0,0-8-298,0 2 0,0-3-713,0-3 0,0 0 189,0 0-1309,0 1 1269,0-9 905,0-1 0,-8-8 0,-1 0 0</inkml:trace>
</inkml:ink>
</file>

<file path=ppt/ink/ink3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2:48.4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1 139 7906,'9'-18'0,"14"1"0,-11 0 371,11 0 0,2 5-49,-2 1 1,2 5-132,-2-6 1,-2 6 39,8-5 0,-6 7-1,6-2 1,-8 4-155,2 2 0,2 0 107,-2 0 1,6 0-163,-6 0 0,0 0-21,-6 0 1,1 0-98,-1 0 1,0 6 45,1 0 1,-1 5-75,0-5 0,-5 6 131,-1-6 1,-5 5-128,5-5 0,-5 5-49,6-5 175,-8 8 0,9-5-23,-7 8 1,2-5 5,-3-1 0,-3-5 237,4 6-168,-4-1 1,4 7 128,-1-1 0,1-6-13,-6 1 260,0-1-356,0 7 1,0-1 118,0 0-230,0 1 1,0-1 118,0 0 0,2 1-150,4-1 1,-4 0 34,4 0 0,-5 1-45,-1-1 1,2 6 109,4 0 1,-4 8-13,4-2 1,-4 3 101,-2 3 1,0 1-65,0 5 0,0 3 181,0 8 0,0 0-45,0 0 1,0 0 83,0-1 0,-2 1-88,-4 0 0,4-6-91,-4 0 0,3-5 11,-3 5 1,4-8-119,-4 3 1,4-5 100,2-1 1,-2-6 0,-3-1 0,3-7-158,-4 3 1,-2 1 87,2-2 0,-1-2-83,1-10 0,2 5 8,-7-5 1,7-1-209,-2 1 194,-4-7-196,1 4-110,-9-8 0,1 0 95,0 0 1,5 0-138,1 0 0,-1-8 133,-5-3 0,0-1-417,-1-5 1,1 3 80,0-9 0,-6-4-57,0-1 1,-2-7 206,2-5 1,2-1 462,-8-11 0,0 4 0,-6-9 0,-7 3 0,-2 2 0</inkml:trace>
</inkml:ink>
</file>

<file path=ppt/ink/ink3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2:49.2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53 7906,'8'-12'0,"3"1"0,3 5 52,-3-6 1,4 9 177,-3-3 1,3 4 175,3 2 1,-7 0 316,1 0-27,-1 0-232,6 0-26,1 8-466,-9 1 0,-1 8 104,-8 1 0,0-1-215,0 0 1,-2-5 138,-4-1-221,4 1 1,-11-1-102,7 1-88,0-8 224,6 3 0,8-7-41,4 0 0,9 0 233,2 0 0,2 0-81,-2 0 0,-4 0 196,4 0 1,-4 8-62,-1 4 0,-7-3 168,1 3 1,-8-1-9,1 7 0,-5 5-14,-5 0 0,-7 0-124,-11-6 0,2 2-21,-8 4 0,6-3-170,-6 3 0,2-6 75,-2-6 1,4 5-447,8-5 138,-8-3-82,6 0 53,-6-8 61,15 0 121,3 0 1,7-8-370,0-3 184,7-5 0,5 1 19,11 3 0,-4-1 137,4 7 0,-4 0 257,-1 6 0,-7 0-175,1 0 168,-1 0 0,-1 8 439,-4 3-22,-4 5 1,-4 1-139,-4 0 1,-4 1 163,-7-1 1,-2 0-134,-4 1 1,4-1-84,-4 0 1,3-1-442,3-5 213,0 4 1,5-13-107,1 4-272,7 4-23,4-8 0,11 5 187,12-7 0,-3 2-44,3 4 0,4-4 262,1 4 0,-1-4-121,2-2 0,-8 2 297,2 3 1,-9-3-85,-3 4 0,-5 2 239,6-3-124,-9 9 0,3-4 144,-12 7 0,-3-6-161,-8 1 1,1-1-81,5 7 0,-5-1-112,5 0 0,-5-5 64,-1-1 1,6 1-70,-1 5 1,8 0 78,-2 1 0,4-7-117,2 1 0,0-1 143,0 7 0,6-7 303,0 1-97,7-1 1,-5 7 354,4-1 0,-5-6 395,-7 1 0,6-6 60,0 5-638,0-7 1,-4 9-115,3-7 0,7 0-556,11-6 0,13 0 183,16 0-24,23-15 0,21-12 0,-39 5 0,0 0 0</inkml:trace>
</inkml:ink>
</file>

<file path=ppt/ink/ink3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2:52.2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1 105 7975,'9'0'290,"-1"-8"602,-8 6-411,0-6 222,0 8-132,0-7 209,0 5-270,0-6-129,0 8-71,8 0 0,1-6 107,9 0 1,-1 1-122,0 5 0,0 0-58,1 0 1,5 0-132,0 0 1,8 0 73,-3 0 0,7-2-238,5-4 1,-3 4-120,3-4 0,2-1-131,-1 1 1,5-6 18,-6 7 0,1-1-189,-7 6 0,-1 0 17,-4 0 0,1 0 110,-7 0 1,1 0-223,-7 0 357,0 0 0,-5 0-145,-1 0 185,-7 0 1,6 6 53,-5-1-148,-3 9 0,6-10-510,-8 7-82,0-7 566,0 11 1,-8-7-81,-3 4 0,-7 3 375,-5-4 0,-3 5 0,-9 1 0</inkml:trace>
</inkml:ink>
</file>

<file path=ppt/ink/ink3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2:52.48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43 173 7975,'-15'-2'503,"3"-4"-1484,4 4 549,1-13 1,7 11 835,0-7 0,2 5-183,9-6 1,3 7 606,9-7 1,-2 8-345,8-1 0,1-3-92,11 2 0,-3 0-237,8 6 1,0 0-128,6 0 1,0 0 15,0 0 1,0 0 143,0 0 1,0 0-614,0 0 1,-1 0 226,1 0 0,0 0-642,0 0 0,-8-2 161,-3-3 1,-5 1-91,-1-8 0,-8 6 769,-4-5 0,-12 7 0,-3-11 0,-8 5 0</inkml:trace>
</inkml:ink>
</file>

<file path=ppt/ink/ink3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2:52.9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69 7894,'0'-17'660,"2"7"-849,4 5 272,-4-5 524,13 8-342,-5-13 1,7 13 68,0-4 0,-5 4-12,0 2 0,-1 0-79,6 0 1,6 0-3,0 0 1,2 0-13,-1 0 1,2 0-154,9 0 0,0 2 6,-1 4 1,8 3-76,5 9 1,1-1 85,-2 0 0,2 1-72,-8-1 1,2 8-52,-1 4 1,-11 3 55,5 3 0,-12-1 48,0 1 0,-6 0-5,-5-1 0,-2-1 206,-5-4 0,-3 1-14,4-7 0,-4 6 18,-2-6 0,-2 2-112,-4-2 0,4-3 3,-3 3 0,-5-4-249,-2-2 1,-9 0 101,-2 1 1,-6 5-887,6 0 0,-13 8 446,1-3 1,-11 5-1075,0 2 0,-4-1 1491,-2 1 0,-7 7 0,-3 2 0</inkml:trace>
</inkml:ink>
</file>

<file path=ppt/ink/ink3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2:53.5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996 53 7997,'0'-17'901,"0"7"-848,0 2 194,0 8 124,0-7 43,0 5-229,-8-6 0,-1 8-399,-9 0 178,1 0 0,-2 8 43,-4 3 1,2 5-111,-8 1 0,-2 0-20,-9 0 0,-1 3 127,-10 3 1,3-4-50,-10 4 0,2 4 25,-1 2 0,1-2 35,-8 1 1,9-6 66,-3 1 0,12-4 167,6-2 1,3 0 28,2 1 0,9-3 149,2-3-378,5 3 69,10-13 0,11 11-16,15-7 1,10 2 51,13-2 0,6 3 54,12 8 1,5 1-87,12-1 1,-6 6 5,1 0 0,-1 2-30,-6-2 0,-1-4-6,1 4 1,-13 2-777,2-1 0,-6-1 384,0-6 0,-2 0-390,-3 0 0,-5 7 50,5-1 640,-5-8 0,-1 8 0,-1-4 0</inkml:trace>
</inkml:ink>
</file>

<file path=ppt/ink/ink3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2:54.2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1 10166,'-10'11'243,"4"1"0,2-1 272,-1 6 0,1 1-45,-8-1 0,6 2-179,-5 4 0,5-3-142,-5 3 1,5-2 12,-6 2 1,8-4-206,-1 4 0,-3-4 95,2-1 0,0-1-242,6 0 1,0-5 25,0-1 1,0-5-355,0 5 299,0-7 213,0 4 67,0-8-118,0 0 1,0-8 70,0-3 0,0 1-350,0-1 0,6-3 108,0-9 1,7 4-316,-1-4 0,9 2 106,2-2 0,2 3 8,-2-3 1,2 4 139,4 2 1,4 0 138,-4-1 0,-3 7 271,3-1 1,-8 7-129,2-7 1,-3 8 432,-3-2 0,0-1 320,1 1-272,-1 0 1,0 6-175,0 0 0,-5 2 36,-1 4 0,-5-2-11,6 7 1,-6-5-16,5 6 0,-7 1 78,2 10 0,-4-2-104,-2 8 0,0-2 85,0 2 1,-2 3-220,-4-3 1,-2 2-131,-3-2 0,3 1 129,8-6 0,-6-1-180,0-6 1,1 0-589,5 0-281,7 1 1,3-3-835,7-3 0,8-5 1734,4-7 0,11-7 0,5-3 0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50:41.4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18 7739,'0'9'2400,"2"1"-1683,3-5-521,-3-3-205,14 6 596,-14 0 1,5-4 1718,-7 7-1856,8 1 0,-4 5-198,7 0 1,-5-1-164,6-5 0,-7 5-195,7-5 1,-1-1-43,7 1 0,-1-7-186,0 2 0,1-4-226,-1-2 1,0-2 76,1-4-51,-1-4 0,-2-7 1,-3 0-127,-7 0 0,-3 5 835,-2 0 0,0 1 6,0-6 0,-2-1 285,-3 1 0,-5 6 281,-7-1 0,-2 6-351,-4-5 0,1 7-139,-6-2 1,5 4 25,-6 2 1,6 6-1350,-6 0 0,6 7 1066,-6-1 0,8 3 0,-4 2 0</inkml:trace>
</inkml:ink>
</file>

<file path=ppt/ink/ink3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2:54.8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451 18 8905,'-18'-2'-45,"1"-4"0,5 5 91,1-5 0,-6 4 174,-6 2 1,-2 0 651,1 0-555,-2 0 0,-3 0-60,0 0 1,2 0-117,-2 0 1,2 0-67,4 0 1,4 6-156,-4-1 1,6 3-97,5-2 236,-3-4 0,7 7-73,-3-3 38,3-4 0,8 8-259,0-5 216,0-3 0,2 12 1,4-8 0,5 5 73,12-5 1,2 7 4,4-1 1,4-3-184,-5 3 1,5-2 86,2 1 0,-8 4-137,-4-3 1,2 3 100,-2 3 1,0-7-379,-6 1 0,-5-7-603,-1 7-499,-7 0 1551,4 5 0,-16 0 0,-2 0 0</inkml:trace>
</inkml:ink>
</file>

<file path=ppt/ink/ink3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2:55.0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1 7917,'-9'0'985,"1"0"-546,16 7 1,1-5 375,9 4 1,-1 2-476,0-2 1,1 1-135,-1-1 0,2-4-407,4 4 1,-2 1 192,8-1 0,-2 0-1120,2-6 0,4 0 1128,-5 0 0,5 8 0,2 1 0</inkml:trace>
</inkml:ink>
</file>

<file path=ppt/ink/ink3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2:55.4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467 70 7916,'0'-18'1026,"-1"3"-186,-5 3-556,4 5-120,-6 7 0,6-2 43,-4-4 1,3 4 24,-9-4 0,1 4 2,-7 2 1,1 2-3,0 4 0,-1-2-255,1 7 0,-6 3 87,0 9 0,-8-2 3,2 8 0,-1-2-199,1 2 1,-2 3 18,8-3 1,-2-2 85,2 2 1,10-6 79,-5 6 1,7-6-115,-1 6 1,5-8 4,7 2 0,1 2 36,5-2 1,4 0 32,7-6 0,8 4-14,4-3 0,6 3 11,5-10 0,4 3-3,8-3 1,0 3-365,0-9 1,-6 7 148,0-6 0,-8-1-69,3-5 1,-5 2-2,-1 4 0,-8-4 92,-4 4 1,-4-4-211,-2-2-55,-7 0-138,-2 0-15,-8 0 604,0 0 0,-16 0 0,-3 0 0</inkml:trace>
</inkml:ink>
</file>

<file path=ppt/ink/ink3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2:55.7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311 1 9220,'-15'2'1656,"3"4"0,5 3-1493,7 9 0,-8 1 649,-4 4 1,-3 4-172,-2 7 1,-6 3-74,0 3 0,-6-1-529,6 7 0,0-2-454,5 2 1,-5 4 414,0-4 0,0 12 0,6 3 0</inkml:trace>
</inkml:ink>
</file>

<file path=ppt/ink/ink3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2:57.5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52 8054,'0'-9'249,"2"1"-270,4 8 162,-4-8-8,5 6 1,-7-7 289,0 3 24,0 4-144,0-6 32,0 8 933,0 0-922,0 8 1,0 2 85,0 7-79,0 0 1,0 6 20,0 0 1,0 0-144,0-5 1,0-7-14,0 1 0,0-1 369,0 7-611,0-1 0,2-2-176,4-3-10,-4 3 1,8-13-389,-5 4-35,-3 3 1,8-7-1507,-4 4 966,-5-4-213,7-2 620,-8 0 766,0 0 0,0-8 0,0-1 0</inkml:trace>
</inkml:ink>
</file>

<file path=ppt/ink/ink3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2:58.3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69 139 8084,'8'-10'-2162,"1"-5"2532,9 5 0,-1-5-17,0 4 0,1 1-364,-1 4 0,2 2 69,4-7 0,-4 7 39,5-2 0,0 2-11,0-1 1,1 3 2,-2-4 0,-2 4-7,8 2 1,-8 0 12,2 0 0,2-6-1,-2 0 0,0 1-28,-6 5 0,0 0-7,1 0 0,-1 0-19,0 0 0,1 0-114,-1 0 0,0 0 75,0 0 0,1 0-14,-1 0 1,0 0 29,1 0 0,-1 0 1,0 0 1,1 0-22,-1 0 0,0 0 3,0 0 1,-1 2 0,-5 3 0,5-3-2,-5 4 1,-1 2-1,1-2 0,-1 1 6,1-1 0,3-2-6,-8 7 0,5-5-44,-5 6 46,7-9-12,-3 13 1,2-8 8,-1 3 0,-7 4-1,2-3 0,1-2 4,-1 1 0,2 1 0,-2 5 1,-4 0 16,3 1 0,3-1 2,-2 0 0,-1 0 85,-5 1 1,0 5-91,0 0 0,0 0 46,0-6 1,0 0-32,0 1 1,0-1-4,0 0 1,-5 1-24,-1-1 1,-6 0-5,7 0 1,-9 1-1,3-1 1,-5 0 16,-1 1 1,-6-3 60,0-3 1,-6 3-61,6-4 0,-8 3 51,2-3 0,3 3-43,-3-8 0,0 5 110,-6-5 0,1 5-33,-1-5 1,6 0-1,1-6 0,-3 2-43,-10 4 1,5-4 10,-4 3 1,3-3-58,2-2 0,1 0 52,-1 0 1,6-2 23,1-3 1,1 1 10,-2-8 1,-2 6 2,8-5 0,0-1-7,6-5 0,-1-2-3,1-4 0,0 4-58,0-4 0,5-2 14,1 2 0,7-1 83,-2 7 1,4-6-51,2 0 0,2 0-196,4 6 1,-2-1 60,7 1 1,1 0-38,5 0 0,0-1 37,0 1 1,3 5-128,3 1 0,-4 5-230,4-5 0,-4 7-466,-1-2 0,5 4 875,0 2 0,0 8 0,-6 1 0</inkml:trace>
</inkml:ink>
</file>

<file path=ppt/ink/ink3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3:02.30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1 156 8312,'9'-17'-585,"-1"7"0,-6-5 429,4 3 0,-4 3 285,3-3 1,-3 7 305,-2-7 1,6 6 395,0-5-635,0 7 0,-6-6-27,0 5-31,0 3 1,0-8 106,0 4 113,7 4-29,-5-5-204,6 7-27,-8 0-167,0 0 89,0 7 1,0 5 109,0 11 0,0 4-19,0 7 0,0 9 31,0 3 0,0 4 186,0 2 1,6 1 70,-1 5 1,1-4-168,-6 4 1,0-3-198,0 3 0,0-8 108,0 7 1,0-14-123,0 3 1,0-2 2,0-4 1,0-5-181,0-6 1,0-6 96,0 6 0,0-14-343,0 2-96,0-3-89,0 3-103,0-7 188,0-3 109,0-7 1,0-7-224,0-5 0,6-5 616,0-6 0,7-12 0,-3-9 0</inkml:trace>
</inkml:ink>
</file>

<file path=ppt/ink/ink3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3:02.80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641 69 8250,'17'-27'1419,"-8"2"-849,-1 16-895,-8 1 616,0 8 106,0 0 1,-8 8-494,-3 3 0,-6 10 8,-6 3 0,1 4 73,-6-5 1,5 8-130,-6-2 1,0 4 5,-6 1 0,1 3 53,-1 3 1,2-3 68,5 3 0,-5-5-130,4-7 0,-2 3 120,3-8 1,1 0 18,4-6 1,3 1 160,-3-1 0,6-5-95,6-1 1,-3-5 254,8 5-235,-7-7 0,5 6 16,-3-4 0,1-4 0,4 3-46,4 5 0,-5-6 91,7 7-86,0-7 1,0 6 454,0-4-110,0-5 14,0 15 1,7-7 97,5 9 1,11-1 180,6 0 0,3 1-150,3-1 0,2 0 2,3 0 1,-4 7-226,5-1 0,-5 0-24,-1-6 1,-2-2-297,-5-3 0,3 3-114,-8-3 0,0 1-316,-6-1-249,1 3-780,-1-5 482,-7 7-504,-3-7 385,-7-3 144,0-7 621,0 0 1,0-15 0,0-4 0</inkml:trace>
</inkml:ink>
</file>

<file path=ppt/ink/ink3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3:03.5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87 8124,'10'-17'243,"-1"2"235,-3 3 0,-4-3 120,4 3-1,-4 5 148,-2-1-572,0 8-296,0 0 1,-6 8 236,0 3 0,-7 4-44,1 3 0,2 5 6,-1 0 1,1 0-16,-1-6 0,-5 6 114,5 0 0,1 0 11,-1-5 0,5-1-39,-6 0 1,9 1-91,-3-1 1,4-6 36,2 1 0,0-6 54,0 5-37,0 1-138,0 5 1,2-2 97,4-3 1,-3-3-7,9-3 0,-1-2 68,7 8 0,-1-7-59,0 7 1,8-8 133,4 2 1,4-5-97,1-1 0,1 0 10,0 0 1,-1 0 30,1 0 1,3 0 12,-3 0 0,3 0-108,-9 0 1,-2 0-170,2 0 1,-8-1-177,2-5 1,-4 4 148,-2-4 1,-5 4-319,-1 2 1,-5 0-221,6 0-114,-8 0-113,3 0-349,-7 0-1277,0 0 2529,-7-8 0,-3-1 0,-7-8 0</inkml:trace>
</inkml:ink>
</file>

<file path=ppt/ink/ink3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3:03.8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138 35 8056,'-9'-17'-580,"-1"7"1500,4 4-162,4 4 61,-5 2-409,7 0 0,-2 0-141,-4 0 0,4 2 1,-4 4 0,3 4 105,-3 7 0,4 6-187,-4 0 1,-2 2-1,3-2 1,-3-4-191,2 4 1,4-3 66,-3-3 0,-3 6-176,2 0 1,0 0-210,6-6 0,-2-1-273,-3-5 0,3 5-366,-4-5 101,4 5 1,2-5 260,0 1 1,0-7-638,0 7 1234,0-8 0,15 11 0,5-5 0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51:18.6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1 174 7422,'0'-10'-1063,"0"2"973,0 8-6,0-7 138,0 5-51,0-6 1,0 6 38,0-4-98,8 4 226,-7-5 27,7 7-32,-8 0 671,0 0-747,8 0 1,-4 0 4,7 0-64,-7 0-24,11 0 102,-5 0-25,7 0-19,1 0 0,-7 0-14,1 0 1,-7 0 138,7 0-136,-1 0 1,7-6 61,-1 0 1,0 0-58,1 6 0,-1 0 4,0 0 0,1 0-5,-1 0 1,0 0-14,0 0 1,6-5-1,1-1 0,0 0 20,0 6 0,-5-2-69,4-4 0,2 5 52,-2-5 1,0 4-4,-6 2 1,6-6-9,0 0 1,0 1 0,-5 5 1,-1 0-27,0 0 0,1 0-12,-1 0 0,0 0-44,0 0 1,1 0 70,-1 0 1,2 0-125,4 0 0,-3 0 101,3 0 0,-4 0-7,-2 0 0,6 0 26,0 0 1,6-6 2,-6 0 1,2 0 0,-2 6 0,-2-6 9,8 1 0,-8-1 122,2 6 0,2 0-118,-2 0 0,0 0 49,-5 0 1,-1 0-38,0 0 1,1 0-37,-1 0 1,6 0-6,0 0 0,0 0-8,-6 0 0,2 0 15,5 0 0,-5 0-6,4 0 0,-2 0-45,2 0 0,-4 0 45,4 0 0,-3 0 29,-3 0 1,2 0-30,4 0 80,-4 0 1,6 0-58,-7 0 1,-7 0 7,1 0 1,-7-2-49,7-4-6,-8 4-736,3-5 257,-7 7-498,0 0 1001,0 7 0,-7 3 0,-3 7 0</inkml:trace>
</inkml:ink>
</file>

<file path=ppt/ink/ink3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3:04.4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13042,'9'17'0,"-1"0"0,-8 1 0</inkml:trace>
</inkml:ink>
</file>

<file path=ppt/ink/ink3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3:04.5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35 8077,'-2'-9'5704,"-3"3"-6321,3 4 0,-6 0-1114,8-4 1731,-8 5 0,-9-7 0,-10 8 0</inkml:trace>
</inkml:ink>
</file>

<file path=ppt/ink/ink3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3:05.3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69 8257,'7'-9'-102,"3"-1"70,7 4 1,0 4 133,1-3 0,1 3 239,4 2 1,4 0-94,7 0 0,3 0-126,3 0 1,1-2 45,11-4 1,-3 4-122,15-4 1,-8 4-74,1 2 0,-9-5-88,-2-1 0,-5 0-313,5 6 1,-13 0 139,1 0 1,-5 0-337,0 0 623,-4 0 0,-8 0 0,0 0 0</inkml:trace>
</inkml:ink>
</file>

<file path=ppt/ink/ink3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3:05.7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69 8186,'-10'0'429,"3"0"-81,7-7-301,0 5 1,2-6 128,3 8 0,5-2-205,7-4 1,3 4 384,3-3 0,4-3-103,7 2 0,8-2-128,4 3 0,10 3-4,2-4 0,7 4-160,-1 2 0,-3 0 153,2 0 0,1 0-88,5 0 1,-7 0-134,-5 0 0,3 0-394,-3 0 0,-5 0-215,-6 0 1,-7 0 321,1 0 0,-9 0-206,-2 0 0,-14 0 600,2 0 0,-3 0 0,3 0 0</inkml:trace>
</inkml:ink>
</file>

<file path=ppt/ink/ink3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3:06.0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8193,'0'-10'-309,"2"-3"305,4 7-2,-4 0 88,13 6 0,-5 0 178,7 0 0,0 0 247,1 0 1,5 6-131,0 0 1,7 7-60,-1-1 0,10 5-137,1 6 0,6-3 4,-5 3 0,5 2 6,-6-2 1,2 5-145,-1-4 1,-11 4-19,5-5 1,-6 2 61,0-2 1,-4-3-103,-8 3 1,-2 2 23,-3-2 1,-5 2-46,-7-2 1,0 2 75,0 4 1,-9 3-21,-8-3 0,-8 4-133,-10 1 0,0 1-236,1-1 1,-3 3-179,-3 3 0,-2-1-1072,-4 7 1383,-4-8 0,5 12 0,-6-6 0</inkml:trace>
</inkml:ink>
</file>

<file path=ppt/ink/ink3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3:08.0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468 122 8269,'9'-12'-690,"-3"1"1,-2 1 1077,1-1-192,-3-5 0,6 13-370,-8-9 360,0 8 154,8-11 1,-4 11 82,7-8 325,-7 9-559,11-5 0,-11 8-60,8 0 0,-8 8-62,1 3 0,3 6 154,-2 6 1,0 4 111,-6 8 1,0-1-146,0 1 1,0 0-131,0-1 1,0 1 48,0-1 0,-2-5-121,-4 0 0,4-8 137,-4 2 1,4 2-122,2-2-278,-7 0 45,5-5-169,-6-1 111,8-7 55,0-3 196,0-7-71,0 0 0,0-7-95,0-5 1,0-3-87,0-3 0,0 1 61,0 0 0,6-1-113,-1 1 1,3-6 8,-2 0 0,-2 0 15,7 6 0,-7-1 172,2 1 0,2 0 180,-3 0 0,7-3-192,-6-3 0,7 4 174,-1-4 0,-3 10 191,3 1 0,-8 0-130,1-5 1,3 6 493,-2-1-406,7 8 1,-9-9 445,8 7-126,-8 0-258,3 6-52,-7 0-280,0 0 228,0 8 1,0 2-36,0 7 1,0 0 69,0 0 1,-2 8-37,-3 4 0,1-2 21,-8 2 0,6 0-51,-5 5 1,-1-5 18,-5 0 0,5-2-13,1 2 1,-1 3-137,-5-3 1,2-4-111,3-2 0,-3-3 103,3-3-277,5 0 98,-9 0 88,14-7 63,-5-2 47,7-8 0,0-8-113,0-4 0,5 3-131,1-3 1,8 1 241,-3-6 1,5-1-48,1 1 0,-6 0 259,1-1-147,-1 9 1,1-5 151,-1 9-149,-7-1 0,6 6 166,-4 0 1,-4 2-111,3 3 0,-3-1-21,-2 8 0,-7 5-249,-5 6 1,-3 6 141,-3-6 1,-1 8-209,-4-2 1,2 5 12,-8 7 1,2-5 115,-2 4 0,-3-3 54,3-2 1,2-1 3,-2 1 1,6-3 19,-6-3 1,8 2 169,-2-8 0,4 0 50,2-6 1,1-5-44,5-1 38,3-7-115,8 12 1,0-16 29,0 0 1,8-2-132,3-10 1,12-5-148,6-6 0,4-6 70,1 6 0,1-6 17,0 6 1,-3-6 344,-3 6 0,-4 6-108,-8 5 1,1 8 303,-1-1-272,0 3 1,-5 2-28,-1 0 0,-7 7-9,2 5 0,-4 3 204,-2 3 0,0 5-228,0 0 0,-2 6-14,-4-6 1,4 0-172,-4-6 0,5 0 116,1 1 1,0-1-94,0 0 0,0-5 88,0-1 0,1-7-123,5 2 1,4-4 73,7-2 1,2-2-18,4-4 0,-3 2-37,3-7 0,2-1-144,-2-5 0,0 0-26,-6-1 1,0 1 42,1 0-180,-1-1 48,-7 1 44,5 0 218,-13 7 1,4 3 103,-12 7 0,-4 0-31,-7 0 0,0 1 186,-1 5 1,-5 4 122,0 7 1,-7-5-123,1-1 1,-2 6-70,2 7 1,-4-1-124,5-6 1,-5 0-147,-2 0 0,-5 7 48,0-1 0,-3 5-243,3-5 0,4 2 74,-5-1 1,-1-5-101,2 4 1,-1-4 13,7-2 0,7-1 114,4-5 1,3-1 79,3-4 28,0-5 329,7 7-256,3-8 0,9-2-31,3-4 1,-1 3 138,8-9 1,-1 8 221,6-1 1,1 3-23,-1 2 1,2 0-172,4 0 1,4 5 489,8 1 1,1 8 62,5-3 0,-1 4 265,12 3 1,-2-1-359,13 0 1,1-7 61,5-4 0,0-2-459,0 1 1,-2-3-301,-3 4 0,-5-4-136,-7-2 0,-2 0 282,-4 0 1,-3 0-1330,-9 0 1,1-6 97,-1 0 0,-1 1 1234,-4 5 0,4-16 0,-7-3 0</inkml:trace>
</inkml:ink>
</file>

<file path=ppt/ink/ink3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3:08.81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11880,'11'0'-453,"1"0"1,-1 0 427,7 0 1,-1 0 61,0 0 0,6-6-173,0 0 1,8-1-37,-2 1 0,2 4-326,-3-4 1,3 4 268,-8 2 0,0 6-169,-6 0 1,1 7 128,-1-1 1,-5-3 144,-1 3 0,-7 0 206,2 5 0,-4 0-172,-2 0 0,-2 1-80,-4-1 1,-4 0 362,-7 1 1,0-1 399,-1 0 1,-5 2-341,0 4 0,-5-3-90,5 3 1,-1-6-96,7-5 1,2 3 111,3-4-300,-3 5 86,13 1 1,-6-5 30,8-1 1,2-7 56,4 2 1,-2-4 0,7-2 0,1 2-39,5 3 1,-5-3 9,-1 4 0,-5-4-100,6-2 126,-9 8-267,13 1 199,-14 9 1,5 1-12,-7 4 0,-7-4 11,-5 4 0,-5 2-8,-6-2 0,2 6 16,-8-6 0,8 6 3,-2-6 1,3 0 282,3-6 1,2 1 101,3-1 90,-3 0-167,13 0-210,-6 1 1,10-7 39,4 1 1,4-8-7,7 1 1,6-3-84,0-2 1,8-2-161,-3-3 1,-1-3-413,2-4 0,-6-3 242,6 4 0,-8 1-197,2-2 1,-9 7 156,-3-7 1,-7 1 81,2-7 0,-4 1 57,-2 0 1,-2 5 216,-4 1 0,2 5-72,-7-6 1,5 8 487,-6-1 732,1 3-513,-6 2-281,-1 0 0,7 7-77,-1 5 0,8 3-126,-1 3 0,3 1 211,2 4-224,0-4-19,0 14 0,2-6 52,3 7 1,-1 1 1,8-1 1,-8 7-526,1-1 1,-3 2 196,-2-1 1,2-5-575,4 5 1,-4-7 228,4-5 0,-4 2-473,-2-8 427,7 0 0,3-13-768,7-5 1284,8-3 0,2-17 0,8-4 0</inkml:trace>
</inkml:ink>
</file>

<file path=ppt/ink/ink3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3:09.0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70 8267,'18'-18'2403,"5"1"-1865,0 0 1,8 7-1044,-3 4 222,5 4 0,2 2 870,-1 0 0,-1 0-200,-4 0 0,2 0 98,-8 0 0,0 2-204,-6 4 1,-2 4-138,-3 7 0,-4 0-151,-8 1 0,0 5-282,0 0 1,-10 8-17,-7-3 1,-6 5-289,-6 2 0,-10-1-1414,5 1 948,-12 7 605,1-5 0,-5 5 454,4-8 0,-4 9 0,6 1 0</inkml:trace>
</inkml:ink>
</file>

<file path=ppt/ink/ink3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3:09.2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8199,'0'9'1067,"0"7"0,5-7-945,1 9 1,6-7 89,-6 1 0,7-3 332,-1 3 1,-3 3-488,3-3 1,-3-3-451,3 3 0,1-1-1012,-7 7 1069,7-1 0,-11 0 336,4 1 0,-12-1 0,-3 0 0</inkml:trace>
</inkml:ink>
</file>

<file path=ppt/ink/ink3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3:09.6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0 174 8180,'17'-10'821,"1"-3"-458,-1 7 0,8-6-324,4 7 1,5-9 112,7 3 1,-3 1-34,8-1 1,0 1 79,6-2 0,2-3-59,4 3 0,-4 5-96,3 1 1,3 2-279,-3-2 0,1 5 226,-6-5 1,-6 4-99,0 2 0,-13 2-67,1 4 0,-11-3 77,1 9 1,-5-6 167,-2 5-45,-7 1 1,3 5 118,-7 0 1,0 1-109,-6-1 1,0-4 18,0 5 1,-6-5-11,0 10 1,-5-2-5,5 2 1,-8-2-48,3 8 0,-5-6 49,-1 6 1,4-6 72,-5 6 0,5 0-32,-10 5 0,-2 1 16,2 0 0,-6-7-9,6 1 1,-8 0 100,2 6 0,4-7-58,2 1 1,4-8 5,2 2 1,0-5-84,-1-7 0,7 3 64,-1-8 1,6 5-311,-5-5 0,5 0-454,-5-6 159,-1 0 0,-5-6-68,0 0 1,-1-9-315,1-3 1,-2 1 171,-4-6 692,3-4 0,-20-7 0,4-11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45:20.8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87 8269,'0'-12'-326,"0"1"0,2 5 457,3-5 1,-1 5 873,8-6-70,-8 8-177,11-11 23,-13 13 116,6-6-332,-8 8 0,0 2-119,0 4 1,-2 4-58,-4 7 1,-4 6-60,-7 0 1,-6 8-268,0-2 1,0-2-111,6 1 1,-1-4-201,1 4 0,0-7-629,-1 3-1154,9-5 88,1-2 711,8 0 265,0-7 1,8-2 372,3-8 0,5-6 593,1 0 0,0-7 0,1 3 0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51:24.1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17 173 8269,'-9'-9'-502,"1"-1"-652,8 4 501,0 4 670,0-5-65,0 7 108,0-8 26,0 6-59,8-6 27,-6 8 286,5 0-162,-7 0 4563,0 0-4558,8 0 0,2 0-150,7 0 0,0 0-81,0 0 0,1-2-82,-1-3 0,2 3 96,4-4 0,-3 4-165,3 2 1,2 0 6,-2 0 0,-2-2 136,-10-4 0,5 5-266,-5-5 0,-1 4-135,1 2-189,-7 0 13,4 0 235,-8 0 150,0 0 1,-2-6-71,-4 0 0,-3-5 51,-9 5 1,1-6 266,0 7 0,-1-7-91,1 6 0,0-1 91,0 1 434,-1 4-166,1-6 0,5 8 387,1 0-193,7 0-211,-4 0 1,8 2 198,0 4 0,0-2-99,0 7 1,0-5-98,0 6 1,0-1-41,0 7 0,6-7-361,0 1 1,0 1-178,-6 10 0,0-2-184,0 8 1,0 0 240,0 5 0,0-5-506,0 0 773,0 0 0,-8 6 0,-2-1 0</inkml:trace>
</inkml:ink>
</file>

<file path=ppt/ink/ink3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3:10.2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87 7856,'9'-17'-691,"5"5"1263,-9 1 1267,1 7-980,2-12-666,-6 14 1,7-11 587,-3 7-527,-4 0 1,8 12-175,-4 0 0,-5 7 27,5-1 0,-4 9-92,-2 2 1,0 6 237,0-6-319,0 8 60,0-12 1,-2 12-233,-4-8 1,5 0 148,-5-6 0,-2 0-840,2 1 384,1-1-102,5-7 290,0-3 191,-8-7 68,6 0 0,-6-7-62,8-5 1,6-3-12,0-3 1,5-5 56,-5 0 1,8-5 35,-3 4 1,4-1-37,3 2 0,-7 10-3,1-4 1,-1 9 492,7-4-204,-1 9-12,-8-5 1,7 8 30,-5 0 1,-1 8 28,2 3 0,-7-1 152,7 1 1,-8 1-156,1 5 0,-3-5-34,-2-1 1,0 1-316,0 5 0,0 0 111,0 1 0,-5-1-445,-1 0 1,-8-5 144,3-1 0,1-7-341,-1 2 357,-1 3 1,1-7-388,-1 4 295,8-12 0,-3-3 161,7-9 0,1 7 283,5-1 1,-2 9-48,8-3 267,-9 4 1,7 2-100,-4 0 426,-4 0-392,5 8 0,-8 1 264,-5 8 0,2 1 465,-8-1 1,7 0 73,-7 1 1,6-1 175,-5 0-976,7 0 0,-4 1 35,8-1 0,2-5-364,4-1 0,9-5-425,8 5 0,8-7 549,-2 2 0,11-4 0,5-2 0</inkml:trace>
</inkml:ink>
</file>

<file path=ppt/ink/ink3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3:10.8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18 8091,'-9'-10'1052,"1"3"1,8 8-1276,0 5 1,0 10 249,0 7 1,0 7 388,0-1 0,0 4-244,0 2 0,-2-7-111,-4 1 1,4-6-190,-3 6 0,3-6 120,2 6 0,0-8-582,0 2 1,0-4-496,0-1-385,0-1 1059,0 0 1,0-9 410,0-8 0,0-8 0,0-9 0</inkml:trace>
</inkml:ink>
</file>

<file path=ppt/ink/ink3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3:11.4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1 173 8233,'10'-17'21,"5"-1"-83,-4 1 1,5 2-71,1 3 0,0-1 212,1 7 1,5-5-139,0 5 0,8-6 126,-3 6 1,-1-5 459,2 5 1,-6-5-243,6 5 1,-6 0-48,6 6 1,-8 0-268,2 0 1,2 0-271,-2 0 267,0 8 1,-6 1-161,1 9 1,-9-7 57,-3 1-19,4-1 0,-8 7-15,3-1 1,-3-6-63,-2 1 362,0-1-152,0 7 272,0-1-198,0 0-10,0 1 0,0-1 39,0 0 1,0-5 6,0-1 1,-2 1-38,-3 5 0,3 0 31,-4 1 62,4-1 0,2 0-64,0 1 0,0-1 10,0 0 1,0 0-4,0 1 1,0-1 8,0 0 0,0 1 33,0-1 0,0 2 100,0 4 0,0-4-144,0 4 1,0 2 32,0-2 0,0 2-30,0-1 0,2 2 4,4 9 0,-4 2 12,3 3 0,-3 6 51,-2 12 1,2-5 110,4 5 1,-4 2-68,4-3 1,-4 3 147,-2-3 1,0-3 200,0 4 0,0-4-147,0-2 1,0-6-179,0 0 0,0-8-100,0 3 0,0-11-180,0-1 0,0-8 157,0 2 0,0-3-52,0-3-43,-8 0-467,6-7-385,-6 5 600,1-13 1,-3 0-798,-7-8 0,-1-13 258,1 2 0,-2-12-20,-4 0 1,2-6 45,-8-5 1,0-4 756,-6-8 0,1-8 0,-1-1 0</inkml:trace>
</inkml:ink>
</file>

<file path=ppt/ink/ink3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3:12.4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70 8134,'17'-17'-660,"0"7"0,1-5 0,-1 7 482,0-3 178,-7 3 419,-2 8 305,-8 0 340,0 0-861,0 8 1,0 1-130,0 8 0,-6 1-93,0-1 1,-6 0-240,7 1-460,-9-1 526,12 0 1,-5-5-230,7-1 1,2-7 196,3 2 1,5-4 223,7-2 0,6 0 0,0 0 0,6 0 0,-6 0 0,2 0 0,-2 0 0,-4 0 0,5 0 0,-11 7-136,-1 5 0,-9 3 131,3 3 0,-4-1 222,-2 0 0,0 6 77,0 0 1,-6 2 38,1-2 0,-11-3-198,-1 3 0,0-2-14,-7 2 1,3-10-59,-2 5 1,4-5-135,-4 4 0,2-5-4,-2-1 0,9-7 88,-3 2-140,4-4 44,-5-2 0,9-2-187,3-4 1,4 2 49,2-7 1,2 1-80,4-1 1,3-5 298,9 5 0,1 1 0,4-1 0,-4 5 0,4-6 0,-4 9 0,-1-5 0,-7 8 0,1 0 0,-8 0 0,11 0 0,-13 0 0,4 6-42,-12-1 0,2 9 7,-7-3 0,-7 1 48,-5 5 0,-8-9-11,3 9 0,1-3 36,-2 3 1,6-6-19,-6 1 531,8-8-92,-4 11-266,8-13-172,7 6 1,10-6 11,12 3 0,3-3 0,2 4 1,6-4-107,0-2 1,6 0 52,-6 0 0,6 0 33,-6 0 1,0 2-120,-6 4 51,1-4 1,-3 7-5,-3-3 1,1-2 3,-7 7 0,0-5-113,-6 6 0,0-1 139,0 7 1,-2-3-13,-4-4 1,-4 5 15,-7-5 0,2 5-83,3 1 218,-3 0-106,5 1 100,0-1 1,3-6 35,7 1 330,0-8-388,7 11 1,-3-13 349,8 4 628,-8-4-692,3 5 1,-14-3 818,-5 8 1,-5-6-298,-6 5 0,-4-1-23,-8 1 1,3 3-172,3-9 1,4 1 858,8-6-822,7 8-527,2-6 1,10 6-652,4-8 0,6 0 335,11 0 0,13 0-1465,16 0 0,8-2-113,9-4 1,13 4 1687,5-4 0,3-3 0,-3-1 0</inkml:trace>
</inkml:ink>
</file>

<file path=ppt/ink/ink3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3:13.4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35 8310,'-15'-11'0,"1"1"502,3 3-215,7 1 3,-4 6-86,8 0 1,0 7-20,0 5 0,0 5 117,0 6 1,0-2-86,0 8 1,0-8 62,0 2 0,2-3-127,4-3 1,-2 0-92,7 1 0,1-3 41,5-4 1,0 3-150,1-8 0,-1-1 21,0-5 1,6 0-194,0 0 0,2-5-83,-2-1 0,-5-8 84,-1 3 1,0 1-803,-5-1 591,-5-1 0,1-5-560,-8 0 600,0-1 1,-2 1 100,-4 0 1,-3 1 48,-8 5 1,-1-3-89,1 9 326,0-1 0,-1-2 0,1-1 0</inkml:trace>
</inkml:ink>
</file>

<file path=ppt/ink/ink3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3:14.2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0 294 7960,'18'0'-219,"-1"0"334,0 0 0,1-2 17,-1-4 0,0 4-101,0-3 0,7 1-8,-1-2 1,7 4 47,-1-4 1,-2 3 1,2-3 0,0 4-71,5-4 1,7 2 78,-1-2 0,8 5-165,-2-5 1,10-2 32,1 2 0,7-5-68,-6 5 0,7-2 88,-2 3 1,-1 1-17,1-8 0,1 6-89,5-5 0,0 5 68,0-5 0,0 5 62,0-6 1,-5 8-94,-1-1 1,-1-3 6,1 2 1,2-5-6,-7 5 1,0 0-90,-6 6 1,-6-6 122,0 1 0,-2-1-19,2 6 0,-4-6-4,-7 0 0,5 1-7,1 5 0,-7 0 78,-5 0 0,0-6-76,6 0 0,-3 0 162,-3 6 1,2 0-22,-8 0 0,6 0-36,-6 0 0,-2-2-25,-10-3 1,5 3-4,-5-4 54,-3 4 1,0 2-2,-8 0 102,0 0-83,0 8 1,-2-6 10,-4 3 1,2 3 29,-7-2 0,1 7 14,-2-1 1,-3 3 12,4 3 0,1 1 10,-2 4 0,3-2 58,-3 8 0,3-2-54,3 1 0,4 3 86,-4-8 0,6 2-84,6-2 0,4-3 7,7 3 0,2-6 18,4-6 0,-2 3 11,8-8 0,-2-1-230,2-5 1,4 0 111,-5 0 1,-3-7-312,-2-5 1,-3-3 139,-3-3 0,-2 1-215,-3 0 0,1 0 132,-7-1 1,0-1-11,-6-4 0,-2 4 85,-4-4 1,2-2 15,-7 2 1,-1 0 256,-5 5 1,0 3-81,-1 3 0,-1-1 102,-4 7 1,4 1-34,-4 5 0,2 0-371,-2 0 1,3 7 19,-3 5 0,6 3-35,5 2 1,3 3 242,3 3 0,4-4 0,-6 6 0</inkml:trace>
</inkml:ink>
</file>

<file path=ppt/ink/ink3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3:14.7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17 8231,'8'-9'170,"-6"1"264,5 8-853,-7 0 226,0 0 217,0 8 23,0-6 1,0 13-42,0-3 0,0-3 46,0 3 1,0-1 9,0 6 0,0 3 8,0 3 1,-2 2-1,-3 4 0,3 3 3,-4-3 1,-2 4-8,2 1 1,1 9 55,5 3 0,-6 0-53,0 6 0,0-4 188,6 9 1,-5 5-19,-1 1 1,0-1 92,6 1 1,-2-1-152,-4 1 1,5 2 20,-5-7 0,4 2-160,2-3 1,0-3 121,0 4 0,0-5-16,0-1 0,0-6 0,0 1 0,6-7-248,-1 6 0,1-9 19,-6-3 0,6-1-27,0-10 1,1 6-16,-1-6 1,-2-2-254,7-10 1,-7 5-1576,2-5 887,4-3-5,-8 7 1069,5-13 0,-7 6 0,0-8 0</inkml:trace>
</inkml:ink>
</file>

<file path=ppt/ink/ink3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3:15.0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225 16 8103,'-11'0'1443,"-1"0"-782,9-8-634,-13 6 1,7-4 122,-9 12 1,3 4 289,3 7 0,-3 0-17,3 1 0,-1 5-127,1 0 0,5 7-35,7-1 1,2-2-187,3 2 1,7-8-176,11 2 1,-2 2 15,8-2 1,0-2-245,5-9 1,1 1-8,0-7 0,-3 0-250,-3-6 1,2 0 89,-8 0 0,0-2 137,-6-4 1,-7-3-26,-4-9 1,-4 1 112,-2 0 1,-14-2-100,-3-5 0,-18 3 79,1-8 0,-11 1-4,5-7 0,-10 6 294,-2 0-115,0 8 0,-15-11 0,6 5 0</inkml:trace>
</inkml:ink>
</file>

<file path=ppt/ink/ink3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3:15.7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18 7278,'-9'0'-40,"1"-8"125,8 6-46,0-6-75,0 8 302,0 0 0,0 8 0,0 4 1,0 5-130,0 6 1,0 4 11,0 7 1,0 1-18,0 0 1,0 7-4,0 4 1,0 4-103,0 2 0,0 5 83,0 1 1,-2 2-10,-4-3 1,4-1 36,-3 7 0,-3 1 12,2 5 0,-5 0 9,5 0 1,0-1 13,6-5 1,-2 2-35,-4-7 1,5 0 1,-5-6 1,4-1-194,2 1 1,6-6 51,-1 0 1,7-7 35,-6 1 0,7-3-91,-1-3 0,-3-1-210,3-4 1,-6 2-16,5-8 1,-5 0-213,5-6 1,-7 0-458,2 1 1,-2-7-4,2 1 952,-4-9 0,5 13 0,-7-7 0</inkml:trace>
</inkml:ink>
</file>

<file path=ppt/ink/ink3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3:16.5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35 8006,'-12'-2'-1630,"1"-4"2127,-1 4 584,-5-13 1,-1 13-469,1-4 0,6 4-229,-1 2 1,6 8-38,-5 3 1,5 5-7,-5 1 1,7 6 22,-2 0 1,4 6-217,2-6 0,0 6-90,0-6 0,6 6 4,0-6 0,9 0-130,2-6 0,0-2-43,7-3 1,2 1 26,3-7 1,4 0-301,2-6 0,-1 0-64,1 0 1,-1-2-237,1-4 1,-2-3 247,-5-9 0,-3 1-130,-7 0 1,-9 0 175,-3-1 1,-4-5 137,-2 0 1,-2 0 106,-4 6 1,-3-1-46,-9 1 0,-5 6 468,0-1 1,-8 8-63,3-1 1,1 3 186,-2 2 1,8 0-186,-2 0 1,0 2-8,5 3 0,-3-1-212,10 8-260,3-9-17,0 13 215,8-14 1,2 5-63,4-7 1,4 0 68,7 0 0,6 0-2,0 0 1,0 0 83,-6 0 1,3-1 145,3-5 0,-4 4-19,4-4 1,-2-2 171,2 3 1,-4-1-61,4 6 0,2-6-103,-2 0 0,8-5 116,-2 5 1,4-5-42,1 5 0,3-6-44,3 6 1,6-5-65,12 5 1,0 0 7,11 6 0,-8-5-32,14-1 1,-2 0-211,8 6 0,1 0-221,-7 0 0,4 0 160,-10 0 1,8 2-293,-13 4 0,7-4 198,-8 3 0,4-3 18,3-2 0,-1 0 163,0 0 0,-2 6 94,-3 0 0,1 0-97,-7-6 0,7 0 103,-2 0 1,-3 0 160,-3 0 0,1 0-33,-6 0 0,2 0 169,-14 0 1,-1 0 260,-11 0-321,5 0 1,-14-6-167,4 0-14,-11 0-138,-4 6-267,-8 0-194,0 0 1,-8 2 243,-4 4 0,-9-4 277,-2 4 0,-15 3 0,1 1 0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51:24.41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70 381 8269,'-18'10'-247,"3"0"-61,3-5 0,3-3 240,3 4 144,4-4 131,-6-2 1,10 0-99,4 0 1,4-6 164,7 0 1,10-9-110,7-2 0,9 0-53,9-7 0,5-1-27,1 2 1,7-7 5,-1 1 1,1 2-8,-2-2 0,-3 6-159,-8-6 0,-6 10-325,0 2 0,-9-1 181,-3 7 0,-1 1-358,-10-1 1,0 7-142,-6-2 214,-7 4 504,-2 2 0,-8-7 0,0-3 0</inkml:trace>
</inkml:ink>
</file>

<file path=ppt/ink/ink3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3:17.6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2871 17 8189,'17'0'-1775,"-7"0"3042,5 0-1114,-13 0-58,14-7 249,-14 5-103,5-6-209,-7 8 246,0 0 0,-5 2-421,-1 4 0,-8-2 97,3 7 1,-5-5-56,-1 5 0,0 1 51,0 5 1,-1 1 40,1-1 0,0 0 5,-1 0 0,-1 1 0,-4-1 1,2 0 12,-8 1 0,6 5 6,-6 0 1,6 2 21,-6-2 0,3-2-24,-3 8 0,-4 0-15,4 5 17,-3 1 10,-3-1 0,0 3 3,1 3 1,-1-3 15,1 3 1,-1-3-1,0-3 0,1 1 35,-1-1 1,1 1 10,-1-1 1,2-5 69,5 0 1,-3-6-63,8 6 0,-6-2-19,6 2 0,-6 1-23,6-7 1,-6 6-10,6-6 1,-6 6-16,6-6 1,-6 8-25,6-2 1,-7-2-25,1 2 1,-4-1-20,-1 7 1,-1 0-81,0-1 0,1-5 77,-1 0 1,1-2 32,-1 1 1,6-1 82,0-4 1,3-3 2,-3 3 1,-2-2-26,8 2 0,-8-4 13,2 4 1,2-4-55,-1-1 1,5 5 15,-6 0 0,6 0-113,-6-6 1,8 0 114,-2 1 0,-2 5-55,2 0 0,-2 0 35,2-6 1,1 2-14,-6 4 0,7-3 73,-3 3 1,0-2 8,0 2 0,-4-4-31,5 4 0,-2-4-23,2-1 1,3-1 14,-3 0 0,4-1 6,2-5 0,-2 5 63,-5-5 1,5-1-26,-4 1 1,10-1 5,1 1 0,1 3-7,-7-8 1,1 7 4,0-1 0,0-3-81,-1 3 0,7-3 62,-1 3 0,1 1 75,-7-7-8,1 7-86,0-3 0,-1 5 30,1-3 1,6 1 5,-1-7 0,6 6 19,-5-6 0,1 1 114,-1-1 36,-5-4 25,7 13 87,-9-13-147,9 6 209,-7 0-84,15-7 41,-7 7-189,0-8-223,6 0-80,-5 0 204,7 0-756,0 0-669,7 0 1,12-2 100,16-4 1223,23 5 0,20-23 0,19 5 0</inkml:trace>
</inkml:ink>
</file>

<file path=ppt/ink/ink3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3:18.4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208 121 8016,'0'-9'7,"0"-1"342,0 4-226,0 4 241,0-13-205,7 5 1,-3-5 361,8 4 5,-8-5-378,3 14 0,-7-7-76,0 3-79,0 4 151,0-6-110,0 8 0,-2 0 59,-3 0 0,-5 2 3,-7 4 1,3-2-4,-3 7 0,4 1 1,-11 5 1,5 2 67,2 4 1,0-3 134,-1 3 1,3-2-63,3 2 0,-1-2-86,7 8 1,0-8-119,6 2 0,0-4 90,0-1 0,2-1-108,4 0 1,4-5 45,7-1 1,0-5-145,1 6 1,5-9 22,0 3 0,8-4-64,-3-2 1,-1-2-69,2-4 0,-6 3 120,6-9 0,-8 0 25,2-5 1,-4 0 17,-1 0 1,-7-6-77,1-1 1,-8-4 12,1 5 1,-3-6-4,-2 6 1,-9-2 81,-9 2 0,-1 5 86,-10 1 0,0 2-211,-5 9 1,-1-6 100,1 7 1,-1-1-765,1 6 0,1 0 55,4 0 748,4 0 0,0 8 0,-2 1 0</inkml:trace>
</inkml:ink>
</file>

<file path=ppt/ink/ink3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3:20.68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1055 70 6767,'0'-10'536,"0"-5"-335,0 13-108,0-13 115,0 13-73,0-6-38,0 8-10,-8-8-18,-1 6-47,-9-5 0,1 7 2,0 0 0,1 2-107,5 3 1,-5-3 16,5 4 0,-4 2 90,-3-3 1,1 3 24,0-2 1,-1-2-18,1 7 0,0-5 10,-1 6 0,1-7 2,0 7 1,5-6 10,1 5 1,-1-1-38,-5 1 1,0 5-8,-1-5 1,-1 3-54,-4-3 1,10 5 71,-5-5 0,5 4-13,-4 3 1,-1-7 16,1 1 1,0-1 2,0 7 1,5-1-1,0 0 1,1 1 11,-6-1 0,-1 0-11,1 0 1,6 3-2,-1 3 1,0-2 123,-5 8 1,0-6-109,0 6 0,-1-6 11,1 5 1,2-6-32,3 1 1,-7 2 6,7-2 0,-7 7-18,8-1 1,1-4-6,-2-2 1,3 2 57,-3-2 0,-1 6-11,7-6 1,-7 8-2,1-2 1,3-2-18,-3 1 1,2-5 44,-1 6 1,-3 0-32,9 6 1,-7-3 4,6-3 0,-5 4-5,5-4 1,0 3-5,6 3 1,-5 0-57,-1-1 1,0-1-8,6-4 0,0 3-12,0-3 0,0 2 52,0-2 0,0 3-4,0-3 1,2 4 17,4 1 1,-4 1-2,3 0 1,-3-1 29,-2 1 1,6-1 15,0 1 1,0-6-2,-6 0 0,5-1 2,1 7 0,6 0-46,-7-1 0,7-5 20,-6 0 1,7-2-96,-1 1 1,-3 5 57,3-4 0,-3-2-8,3 2 1,3-2 51,-3 1 0,-3 3 2,3-8 1,-6 2 22,5-2 0,-5-2 12,6 8 1,-3-6-63,3 6 1,3-8 18,-3 2 1,-3-2 0,3 2 1,-3-3-13,3 3 0,3-4 6,-3-2 0,3 1-28,2-1 0,1 0-1,-1 0 1,2 1-23,4-1 1,-3 0 1,3 1 0,2-1-44,-2 0 1,5 0 66,-4 1 1,4-1 6,-5 0 0,6 1 3,-6-1 0,8-2 5,-2-3 1,-2 3-24,2-3 1,-1 3 5,7 2 0,0 1-28,-1-1 0,1-5-9,-1-1 0,7 1-45,-1 5 0,0-2 69,-5-3 0,0 3-62,-1-3 0,6-3-4,1 3 1,-1-6-11,-5 5 1,5-5-10,0 5 0,7-7-5,-7 2 0,8-2-10,-2 2 0,2-4-123,-2 3 1,2-3 140,-7-2 0,7 6-5,-2 0 1,2 0 111,-2-6 0,2 0-52,-8 0 0,8 0 134,-2 0 0,-1 0-115,1 0 0,-6 0 22,6 0 1,0 0-121,6 0 1,-6-6-137,0 0 1,1-2 162,4 3 1,-4 1-27,-1-8 1,-2 8-188,2-1 1,-4-3 199,-7 2 0,1-7 54,5 1 1,-7 3-26,1-3 0,1 6 115,-1-5 1,0-1-87,5-5 0,-4 2 30,-1 3 0,0-3-71,-1 3 1,1-3 49,-1-3 1,1 1-52,0 0 0,-3 0-15,-3-1 1,4 1-88,-5 0 1,3-1 134,-2 1 0,2 0-10,-8-1 1,2 1 15,-2 0 1,-4 0 87,4-1 0,-4 1-7,-1 0 1,1-1-85,4 1 1,-4 0 162,4 0 1,-4 1-132,-1 5 0,5-5 11,0 5 0,0-5-5,-6-1 1,0 0-2,1-1 1,-7 7 39,1-1 0,-6 1-3,5-6 0,-1 5 12,1 1 0,-1-1-41,-4-5 1,-3-1-42,9 1 0,-8 6 61,2-1 0,1 1-5,-1-7 0,2 3 34,-3 3 0,-3-3 6,4 3 0,-4-3 10,-2-2 0,2 5 8,4 1 1,-4-1 510,3-5-366,-3 0 0,-2-1 605,0 1-461,0 0 0,0-1-57,0 1 1,0 6-178,0-1 1,-5 6-137,-1-5 0,0 5 279,6-5-163,-8-1 0,5-3 112,-9 3 0,8 2-105,-2 5 0,5 1 146,1-8 1,-6 7 3,0-7 0,0 6 543,6-5-320,-7 7-239,5-11 0,-12 11 108,8-8-273,1 8 0,3-3-870,-4 7 491,4 0-2591,-6 0 1489,8 0 1,-2 2-414,-3 3 1,1 7 1782,-8 11 0,1 12 0,-7 9 0</inkml:trace>
</inkml:ink>
</file>

<file path=ppt/ink/ink3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3:21.4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16 8289,'8'-10'1881,"1"4"-1881,9 12 0,-1 4 0,0 7 0</inkml:trace>
</inkml:ink>
</file>

<file path=ppt/ink/ink3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3:39.2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53 5736,'9'-2'582,"-3"-4"-938,-4 4 298,-2-6 0,2 8-8,4 0 64,-4 0 17,5 0-21,-7 0 602,0 0-455,0-7 213,0 5-98,0-6 44,0 8 1998,0 0-2072,0-8-222,0 6 50,0-5 1,2 7-311,4 0 160,-4 0 0,11 2 92,-7 3 0,2-3-128,-2 4 0,-3 2 64,9-2 0,-8 1 33,1-1 0,3-2 75,-2 7 0,0-5 120,-6 6 1,0-7-105,0 7 1,0-6 106,0 5 1,0-5-19,0 6 1,0-7-2,0 7 234,0-1 11,0 7-244,-8-1 0,4-6 242,-7 1-8,7 0 25,-12 5-92,7 0-141,-1 0 1,-3-5 131,7-1 6,0-7-258,6 4 0,0-6 70,0 4 0,2-4-8,4 3 0,0-3-43,11-2 0,-2-2-178,14-3 1,-6 1 75,6-8 0,0 3-181,5-3 0,7-1-1190,-1 7 0,1-6 1403,-7 7 0,1-9 0,-1 5 0</inkml:trace>
</inkml:ink>
</file>

<file path=ppt/ink/ink3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3:40.0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225 363 8057,'0'-11'-16,"0"-1"1,0 7 24,0-7 1,0 6-83,0-5 0,0-1 136,0-5 0,0 5 26,0 1 1,0-1-75,0-5 96,8 7 0,-1-5-16,5 3 0,3-3-17,-3-2 1,3 1 17,2 5 1,1-4-52,-1 3 0,0-3-92,1-3 1,-1 7 76,0-1 0,6 3-9,0-3 0,2 3-6,-2 3 1,-1 4-4,6-4 1,-5 4 32,6 2 1,-2 0-12,2 0 1,4 0 14,-5 0 1,3 0 5,-2 0 1,4 0-29,-4 0 0,3 2 20,3 4 0,-6-4-100,-1 4 1,-1-3 65,2 3 0,4-2-4,-4 8 0,-4-7-33,-2 7 1,2-3-13,-2 3 0,0 1 5,-6-7 0,2 8 25,4-3 0,-3-1 2,3 1 1,-6 1-1,-6 5 1,5-5 76,-5-1 1,3 1-49,-3 5 0,3 0 6,-9 1 1,7-1 28,-6 0 0,0 6 87,-6 0 0,5 0-57,1-5 0,0 5 9,-6 0 0,-2 2 75,-4-2 0,2-2-66,-7 8 0,1-6-40,-1 6 1,-7-6 18,1 6 0,0-6 4,-6 5 1,2-1-26,-2 2 0,-4 4-8,-8-4 0,-1-3 65,-5 3 0,5-2 0,-5 2 1,-3 2 139,-2-8 0,4 2-95,1-2 0,-1-10-45,2 5 0,-8-7-7,2 1 1,1 1 11,-1-7 0,6 0-19,-6-6 1,2-2-117,-2-4 1,-4-4 253,3-7 0,5-8-131,2-4 0,-2-3 147,1-3 0,3-1-77,9-5 0,-2 5 70,8-5 0,0 3-144,6-2 0,1-5-106,5-7 1,3 6-87,8 0 0,0 0-368,0-6 0,14 2-386,3 4 1,14-2-2358,3 8 3191,9-1 0,1 7 0,-2-1 0</inkml:trace>
</inkml:ink>
</file>

<file path=ppt/ink/ink3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3:46.9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52 104 8212,'0'-9'-1648,"0"-7"1699,8 7 1,-4-3 202,8 1 0,-9 5-108,3-6-161,4 9 0,-8-7 96,3 4-91,5 4-6,-8-5 261,6 7 190,-8 0 2420,0 0-2918,-8 0 264,6 0-176,-6 0 1,8 1 59,0 5 1,-2 4 9,-3 7 0,3 0 97,-4 1 1,4 5 138,2 0 1,-6 9-45,1 3 1,-3 0 193,2 5 1,2 4 55,-7 2 0,7-1-187,-2 1 0,-2-8-98,3 2-4,-1-3-78,-2-10 1,6 4-63,-3-8 1,3 2 22,2-2 0,0-10-236,0 4-301,0-3 250,0 3-82,0-7-1,0 5-676,0-13 282,0 6 0,0-10-404,0-4 1,0-4 61,0-7 1,0 0 974,0 0 0,0-8 0,0-2 0</inkml:trace>
</inkml:ink>
</file>

<file path=ppt/ink/ink3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3:47.4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640 0 6944,'0'10'567,"-5"-1"-310,-1-3 1,-6-2-139,7 8 1,-9-3-148,3 3 61,-5 3 1,-7-5-6,0 7 1,0-2-4,6-3 1,-6 3-4,0-3 0,-8 3-113,2 2 0,-2 1 88,2-1 1,-3 0 54,3 1 0,-2-1-7,2 0 1,-1 0 3,7 1 1,-6-3 63,6-3 1,0 1 145,5-7 0,7 0 72,-1-6-34,8 0 1,-5 5 325,3 1-65,4 0-29,-6-6-254,8 0 428,0 0 0,2 6-395,4-1 0,-2 7 118,8-6 1,-3 7 379,3-1 1,3 1-303,-3-1 0,1 3 7,-1-3 0,3 3-108,-4 2 0,5-5-133,1-1 0,2-1-24,4 1 1,-3-1-1,3-4 1,2-4-143,-2 4 1,0-5-185,-6-1 0,0 0-2147,1 0 1145,-1 0-3013,0 0 845,-7 0 3250,-2 0 0,-24 8 0,-3 2 0</inkml:trace>
</inkml:ink>
</file>

<file path=ppt/ink/ink3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3:48.7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242 53 8047,'0'-10'-342,"6"0"358,0 5 165,0 3 1,-6-8 57,0 4 108,7 4-170,-5-5 19,6 7 106,-8 0 1128,0 0-1218,0 7 1,-6 3 1,0 7 0,-5 1-88,5-1 1,-2 0 14,3 1 0,3-1-33,-4 0 1,2 0-92,-2 1 1,4-1 37,-3 0 0,3-5 186,2-1-272,7 1 0,3 5 75,7 0 0,-5-7 82,-1-4 162,1 3-123,5 1 0,-5 5 18,-1-3 23,-7 3 82,4-5-173,-8 7 1,0 1-70,0-1 1,-6-6-1,0 1 1,-7-3-154,1 3 1,-5 1-86,-6-7 0,4 6-289,-4-6 0,1-1 86,-1-5 1,2 6-151,-8 0 0,6 0 545,-5-6 0,-1-16 0,-6-3 0</inkml:trace>
</inkml:ink>
</file>

<file path=ppt/ink/ink3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3:48.9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70 8138,'12'0'41,"-1"0"1,-5 0 218,6 0 0,-7-6 0,7 0 0,-2-1 146,1 1 0,4 4 222,-3-4 0,-2-2-174,1 3 0,1-1 9,5 6 1,-6-6-1217,1 0-411,-1 1-871,7 5 2035,-1 7 0,-7 3 0,-3 7 0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51:24.8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361 35 7399,'-17'-2'0,"0"-2"0,-1-2 0,1 3 0,0-1 646,0-2 1,-1 4-349,1-4 0,5 4 95,1 2-302,7 0 1,-6 0-20,5 0 0,1 8-269,-8 4 1,7 9-79,-7 2 1,6 8 169,-5-3 0,-1 11-128,-5 1 0,2 6 59,3-5 1,-3 5-20,3-6 1,3-1 168,-3-11 1,8 3-87,-2-8 25,-3 0 159,7-6 1,-4-5-50,12 0 1,3-9-45,9 3 1,-1-4-25,0-2 0,6 0 33,0 0 1,6-6 12,-6 1 0,0-1 23,-5 6 1,-1 0-4,0 0 0,-5 0 7,-1 0 0,-7 2 94,2 3 0,-4-1 129,-2 8 1,0-1-139,0 7 0,0-1 54,0 0 0,0 1-73,0-1 0,0 6-71,0 0 1,0 0 41,0-6 0,0 1 2,0-1 1,2 0 55,4 0 1,1-5 85,5 0 1,1-7-208,-7 7 1,6-6 75,-7 5 0,1-5-165,-6 5 0,0-5 120,0 6 1,-2-1-439,-4 7 0,-9-1-16,-8 0 1,-6 0-205,6 1 1,0-3 40,6-3 582,-1-5 0,1-7 0,0 0 0</inkml:trace>
</inkml:ink>
</file>

<file path=ppt/ink/ink3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3:49.3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8263,'0'-17'1067,"0"7"99,0 3-2605,0 7 1191,0 0 0,0 15 0,0 4 0</inkml:trace>
</inkml:ink>
</file>

<file path=ppt/ink/ink3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3:49.4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18 10158,'-17'-17'0</inkml:trace>
</inkml:ink>
</file>

<file path=ppt/ink/ink3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3:51.6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1 312 8418,'10'0'-62,"-3"-2"168,-7-4-120,0 4 1,6-7 429,0 3-138,0 4 0,-5-6 236,5 8-248,-4 0 1,6-1 102,-8-5 97,0 4-385,0-6 225,8 8 73,-7 0-123,15 0 1,-12 0 13,7 0 1,-5 0-53,5 0 1,-5 0 27,6 0 1,-1 0-176,7 0 0,-1 0 94,0 0 1,0 0-253,1 0 1,5 0-47,0 0 1,0-2-78,-6-4 0,1 3 107,-1-9-72,0 8 1,0-9 71,1 7 31,-1-7-124,0 3 139,1-7-188,-1-1 0,-6 7 78,1-1 0,-8 7-251,2-7 193,-5 1-39,-1-7 170,0 1-34,0 0 0,0 5-170,0 1 201,-7 7 0,3-4-55,-8 8 1,7-2 95,-7-4 0,6 4 112,-5-3 1,5 3-97,-5 2 0,5 0 116,-6 0 1,6 0-50,-5 0 0,5 0-65,-5 0 1,5 0 161,-6 0 0,7 2 4,-7 3-41,8-3 0,-9 8-57,7-4 0,-2-4 1,3 3 0,1 3 1,-8-2 1,6 5-2,-5-5 0,5 8 58,-5-3 0,5-1 114,-6 1 1,7 1 113,-7 5 0,6 0-77,-5 1 1,7-1 195,-2 0 0,4 2-28,2 5 0,-6-5-174,1 4 0,-1 2-45,6-2 0,2 0-117,4-6 1,-3 0-266,9 1 1,-2-1 128,1 0 0,6-5-106,1-1 1,1-5 23,10 6 1,-6-8-297,6 1 1,5-3-229,7-2 1,5 0-413,-6 0 1,6 0 284,-6 0 797,8 0 0,-11 0 0,5 0 0</inkml:trace>
</inkml:ink>
</file>

<file path=ppt/ink/ink3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3:52.7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6792,'0'-9'-89,"0"-7"0,0 7 0</inkml:trace>
</inkml:ink>
</file>

<file path=ppt/ink/ink3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3:53.0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35 8246,'10'-8'61,"-3"-1"374,-7-1-407,0 2 1,-1 8 120,-5 0-144,4 0 114,-14 0-129,7 0 161,-8 0-88,-1 0 0,3 8 15,3 4 0,-1 3 17,7 2 0,-5 6 135,5 0 0,-6 8-135,7-2 0,-1 9 77,6 3 0,-6 1-123,0-2 0,1-3-11,5 3 0,7-3 2,5-3 1,-3-1-15,3-4 1,-3-2-93,3-4 0,3-4-274,-3 4 0,3-6-247,3-5 1,-1 3 247,0-3 1,6-5-255,0-1 0,2-4-50,-2-2 643,4 0 0,8-15 0,-1-5 0</inkml:trace>
</inkml:ink>
</file>

<file path=ppt/ink/ink3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3:53.3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 8632,'0'19'510,"0"4"1,0 4-218,0 7 0,-6 1-49,1-1 0,-3 3-50,2 3 0,2 5-43,-7 6 1,7-1-150,-2-4 0,-1 3-28,1-9 0,-6 0-309,6-5 0,1-3-74,5-3 0,0 2 186,0-8 0,0-6-710,0-5 229,0-1-78,0-1 253,0-2 529,7-8 0,3-16 0,7-3 0</inkml:trace>
</inkml:ink>
</file>

<file path=ppt/ink/ink3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3:53.7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554 70 8312,'7'-9'1219,"-3"-7"-287,8 5-979,-9 3 0,7-5-78,-4 7 173,-4 0 117,5 6-341,-7 0 0,-5 2 83,-1 4 0,-8 3-202,3 9 0,-10 1-29,-2 4 0,-6-2 67,6 8 0,-8-6 90,2 6 0,2-8 122,-1 2 1,-1 2-28,-6-2 1,1 0 18,-1-6 1,6 2 113,0 5 1,2-7-81,-1 0 1,-3 0 104,8-5 1,6-2 132,5 1 1,6-7-138,-5 2 1,7-2 269,-2 1-201,4-3 291,2 6-239,0-8 1,8 0 123,3 0 0,5 0 204,1 0 1,8 6 45,4-1 0,2 3-10,-3-2 0,5-2-230,-4 7 0,-4-1-63,-2 1 0,2 3-204,-2-8 0,0 7-196,-6-1 1,-5-3-346,-1 3 1,-5-3 23,6 3 1,-8 3-561,1-3 1,-1 1 211,2-1 1,-4 3-1286,4-3 2080,-4-5 0,5 9 0,3-7 0</inkml:trace>
</inkml:ink>
</file>

<file path=ppt/ink/ink3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3:54.1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225 53 8344,'0'-10'-1148,"0"2"1041,0 1 1094,0 5 37,0-14 96,0 14-837,0-5 0,0 9-75,0 3 1,0-1-164,0 8 1,-5-1 90,-1 7 0,0 5-17,6 0 1,0 0 124,0-6 1,0 6-79,0 0 0,2 0-125,4-5 1,-4-1-132,4 0 1,1-5 224,-1-1 1,2-5 43,-3 5 0,-3-5-15,4 6 1,-2-6 201,2 5-378,-4-7 1,5 6 189,-7-5-585,0-3 154,0 14-63,0-15 200,0 7 1,-7-8 36,-5 0 0,2 0-61,-1 0 0,5 0-69,-5 0 116,-1 0 0,-5 0 104,0 0 0,5 0-71,0 0 1,7 0-267,-7 0 287,8 0-263,-3 0-426,-1 0 512,-2 0 0,-1 0-393,-1 0 368,8 0 0,-5 0-96,3 0 1,2-2-415,-7-4 309,7 5 442,-4-15 0,-7 7 0,-4-9 0</inkml:trace>
</inkml:ink>
</file>

<file path=ppt/ink/ink3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3:54.4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8296,'10'0'1386,"-2"0"-975,-8 0-579,0 0 990,0-8-96,0 6-322,0-6 1,7 3-60,5-1 1,-1 0 62,7 6 1,-5 0-198,10 0 0,-4 0 0,-1 0 1,5 0-145,0 0 0,0 2-309,-6 4 1,-1-2-1005,-5 7 1,3-5 32,-9 6 1213,9-1 0,-5 6 0,9 1 0</inkml:trace>
</inkml:ink>
</file>

<file path=ppt/ink/ink3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3:54.7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8186,'11'-11'-16,"1"-1"0,-1 8-108,7-1 107,-1 3 1,0 2 389,1 0 0,1 2 626,4 3 0,-4 11-379,4 7 0,-4 8 64,-1-3 1,-7 5-65,1 2-314,-8-1-122,3 1 0,-7 7-155,0 4 0,-7-2-258,-5 3 0,-9-1-487,-2 6 0,-8-2 413,2-4 303,-3 4 0,-11-6 0,-1 8 0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51:25.2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8330,'12'10'436,"-1"-4"1,-5-6-185,5-6 0,1 4 879,5-4-1004,1 4 0,-1 2-295,0 0 1,-5 0-804,-1 0 680,-7 0 0,9 8-130,-7 4 0,0 3-184,-6 2 1,0 8-204,0 4 808,-8 4 0,-1 1 0,-9 1 0</inkml:trace>
</inkml:ink>
</file>

<file path=ppt/ink/ink3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3:55.6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10091,'17'0'1094,"1"-6"-757,-1 0 0,0 0-241,1 6 0,-1 0 123,0 0 1,1 0-486,-1 0 0,0 0 248,0 0 1,1 2-678,-1 4 0,-5-4 13,-1 4 1,-7 3-997,2 3 1190,-4 3 1,-4 3 487,-4-1 0,-4 8 0,-7 2 0</inkml:trace>
</inkml:ink>
</file>

<file path=ppt/ink/ink3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3:55.8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17 7649,'0'10'1825,"2"-2"-1254,4-8 1,-2 0-71,7 0 1,6-6-45,7 0 0,6-2-237,-1 3 0,0 3-171,6-4 0,-7 4-692,7 2 0,-1 0 481,-5 0 0,2 0-1023,-2 0 1,2 0 1184,-8 0 0,7 0 0,-3 0 0</inkml:trace>
</inkml:ink>
</file>

<file path=ppt/ink/ink3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3:56.3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173 18 8272,'0'-9'74,"0"1"341,0 8 718,0 0 0,-6 8-845,1 3 1,-7 5-106,6 1 0,-5 0-171,5 0 1,-5 1 22,5-1 0,-6 2-162,6 4 0,-5-4 88,5 5 1,-5 1-195,5-2 0,-6 0-214,7-6 0,-7 0 225,6 0 0,1 1-596,5-1 475,-8 0 1,6 1-881,-4-1 506,4-7 717,2-3 0,8 1 0,2 2 0</inkml:trace>
</inkml:ink>
</file>

<file path=ppt/ink/ink3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3:56.8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70 208 8159,'9'-7'-1516,"-1"3"910,-8-8 1280,8 8-7,-7-3-474,15-1 2,-14 6-21,5-6-44,-7 8 1,2 0 116,4 0-146,-4 8 0,6 2 81,-8 7 1,0-6-10,0 1 0,0 0-14,0 5 0,0 0 15,0 0 0,-2 1-83,-4-1 1,4 0 110,-4 1-96,4-1 1,2 0 26,0 0 1,2 1-183,4-1 255,-4 0-59,13 1-46,-5-1 1,7-7 14,1-5 0,-1 3-10,0-2 0,1-1 6,-1-5 1,0-1 43,0-5 0,1 2-46,-1-8 0,0 7 75,1-7 1,-1 1-13,0-7 1,4-1-11,-3-4 1,3 4 1,-10-4 1,3-2 27,-3 2 1,3-6-44,-9 6 0,7-2 7,-6 2 0,-1 4 319,-5-4 1,-1 3-113,-5 3 0,2 0 152,-8-1 1,7 1-106,-7 0 0,1 5-310,-7 1 1,1 1-66,0-1 1,-8 1-236,-4 4 0,2 4-51,-2-3 0,-2 3-329,-9 2 0,2 13-2911,-8 4 3490,-1 12 0,-12 6 0,-3 9 0</inkml:trace>
</inkml:ink>
</file>

<file path=ppt/ink/ink3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4:05.4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0 121 8162,'12'-15'-1821,"-1"4"1517,-7 3 1108,4 8 101,-8-8-125,0 6-333,0-5-371,0 7 173,0 0-119,7 0-37,-5 0 1,8 0-154,-4 0 10,-4 0 1,7 0 94,-3 0 178,-4 0 1,7 0-115,-3 0 0,-4 7 405,4 5 0,-4-3-84,-2 3 0,0-1 26,0 7 0,0 5-85,0 0 1,-6 0-51,0-6 1,1 0-185,5 1 0,-2-1-159,-4 0 0,4 1-123,-4-1 1,4-6 150,2 1-350,0-8 157,0 11-95,0-13 33,0 6 183,0-8 1,2-2-90,4-4 1,-2-3-213,7-9 1,1-5-149,5 0 1,0-2 200,1 2 0,-1 2 28,0-8 0,6 8 110,0-2 1,0 4 89,-5 1 0,1 1-41,4 0 0,-4 0 241,4-1 0,-9 7-15,-3-1 0,-1 6 451,1-5-129,5 7 0,-12-4 88,7 8-31,-7 0-272,4 0 0,-6 2 93,3 4-185,-3 4 1,6 7 21,-8 0 1,0 6-87,0 0 0,2 0-165,4-5 0,-4-1-270,3 0 1,-1 1 186,2-1 1,-2 0-158,7 0 0,-5 1-271,6-1 0,-1-5 626,6-1 0,1 1 0,-1 5 0</inkml:trace>
</inkml:ink>
</file>

<file path=ppt/ink/ink3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4:05.8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18 9488,'-2'-10'1126,"-4"4"-661,4 5 1,-11 2-169,7 5 0,-2 4-76,2 7 1,3 6 46,-9 0 0,6 8 31,-5-2 0,7 4-241,-2 1 1,4 3 124,2 3 1,0-4-1062,0 5 1,8-3-93,3 3 0,7-5 970,5 4 0,4-3 0,7-2 0</inkml:trace>
</inkml:ink>
</file>

<file path=ppt/ink/ink3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4:07.6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1 104 8347,'0'-11'-90,"0"-1"1,0 6-356,0-5 655,0 7 0,0-11 966,0 3-564,8 4-98,-6-7-211,5 13-142,-7-6-333,0 8 227,0 0 1,0 10 196,0 7 0,0 8 207,0 10 0,0 1-208,0 5 0,0-3-46,0 8 1,0-5-66,0 5 1,-5-6-16,-1 6 59,0-7-464,6 3 1,0-9 206,0-5 0,0-1-311,0-4 0,0-9 139,0 3 1,0-9-1060,0 3 312,0-7 478,8 4 0,-4-8 3,7 0 1,1-2 510,5-4 0,0-11 0,0-10 0</inkml:trace>
</inkml:ink>
</file>

<file path=ppt/ink/ink3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4:08.1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554 53 8239,'0'-18'473,"0"9"-207,0 1 0,0 6-21,0-4 159,0 4-365,0-5 35,0 7 1,-8 7-119,-3 5 1,-5 5 62,-1 6 0,-8-2-281,-4 8 1,0 0-206,-5 6 0,3 1 239,-9 5 0,3-5-37,3 4 0,-5 1 136,4-7 1,-1 3 35,13-14 0,-6 0 68,6-6 1,2 1 207,9-1 0,-1-6-68,7 1 52,0-8 0,6 5 173,0-3 0,8-4-114,4 4 1,5-4 297,6-2 1,4 5-116,7 1 0,1 0 66,0-6 1,-1 6-42,1 0 1,-1 5 81,1-5 0,-8 7-291,-4-1 0,-4-3-199,-2 3 1,1-6-331,-1 5 1,-5-5 268,-1 6 0,-7-7-1095,2 7 595,-4-8 11,-2 3 0,2-1-835,3 0-314,-3 0 1673,6-6 0,0-8 0,1-2 0</inkml:trace>
</inkml:ink>
</file>

<file path=ppt/ink/ink3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4:08.4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52 8164,'0'-17'0,"0"5"2372,0 1-1796,0 7 0,2-4-430,3 8 7,-3 0 1,8 0-210,-4 0 0,-4 8-99,3 3 1,-1 7 209,2 5 0,-4-2-87,4 8 1,-2-6 36,1 5 0,-3-4-133,4 4 0,-2-6 22,2 1 0,-4-4 333,3-2 0,3 0 21,-2 1 192,0-1-707,-6 0 315,0 1-185,0-1 1,-2 0-140,-4 0 1,-2-5-189,-3-1 1,-7-5-28,1 6 0,-2-8-255,-10 1 0,6-3 98,-6-2 648,0 0 0,-5 0 0,-1 0 0</inkml:trace>
</inkml:ink>
</file>

<file path=ppt/ink/ink3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4:08.5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87 8164,'11'-6'0,"1"0"0,-6-2 259,5 3 0,1 1 309,5-8 1,2 6 857,4-5 0,-7 7-1084,7-2 0,-14 3-642,9-3-486,-5 4-1424,4-6 579,1 16 1631,-1 1 0,-7 9 0,-3-1 0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51:25.4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8298,'12'0'-51,"-1"0"1,-5 0 122,5 0 1,1 0 28,5 0 0,-5-6 153,-1 0 1,-5 0 19,6 6 0,-7 0-287,7 0 0,-8 8 132,1 4 0,-3 3-97,-2 2 0,0 2 101,0 5 1,0-3 81,0 7 1,0-4-34,0 4 0,0-7-5,0 3 0,0-11-16,0-1 1,0-7 181,0 7-285,0-8 287,0 3-491,8-7 0,2 0 75,7 0 0,2-9-675,4-9 1,-2 1 163,8-6 1,-6-4 591,6-2 0,-8-11 0,4-4 0</inkml:trace>
</inkml:ink>
</file>

<file path=ppt/ink/ink3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4:08.8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8253,'12'-6'0,"-1"0"0,-5 1-859,6 5 961,-1 0 0,6 0 940,1 0 0,-1 7-427,0 5 0,1 9 174,-1 2 0,-6 6-285,1-6 0,-6 8-67,5-3 1,-5 5-393,6 2 0,-9-1 138,3 1 0,-4 1-853,-2 5 0,-2-5-63,-4 5 1,3-5-501,-9-1 1,6-3 505,-5-3 727,-1-4 0,-5 0 0,0 2 0</inkml:trace>
</inkml:ink>
</file>

<file path=ppt/ink/ink3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4:09.1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87 8114,'2'-15'0,"4"3"0,-2 2 308,7 5-282,-7 3 1,11-8 2678,-3 4-1223,3 4-1000,3-13 1,-1 13-385,0-4-638,0 5 0,1 1 261,-1 0 1,-5 5-240,-1 1 0,-5 7 229,5-1-953,-7 3 1,2 10 1241,-12 4 0,-3 4 0,-9 1 0</inkml:trace>
</inkml:ink>
</file>

<file path=ppt/ink/ink3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4:09.2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8618,'17'0'1514,"1"0"1,1 0-564,4 0 0,0 0-362,12 0 0,-5-6-504,11 1 1,-5-1-320,-1 6 1,1 0-408,5 0 0,-7 0-1964,1 0 2605,-1 0 0,-7 0 0,8 0 0</inkml:trace>
</inkml:ink>
</file>

<file path=ppt/ink/ink3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4:09.6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485 35 8191,'0'-9'-373,"0"1"1,-2 2 1483,-4 0-280,4 1-585,-13 12 1,7 3-53,-3 7 0,3 1-52,8-1 1,-6 2 130,0 4 1,1 4-102,5 8 0,-6-3 158,0-3 0,0 10-76,6-5 0,0 5-13,0-5 1,2-1 73,4-4 0,-4 3-82,4-3 0,1 2-41,-1-2 1,0 1-24,-6-7 1,2 1-18,4-7 1,-4 0 122,3 0-290,-3 1 1,-9-1 17,-5 0 0,-3-5-230,-3-1 1,-1-5-556,-4 6 1,-4-9 405,-7 3 0,-1-4-305,0-2 0,-5 0-169,0 0 1,1-9-1286,10-9 2135,-3 1 0,13-16 0,-6 6 0</inkml:trace>
</inkml:ink>
</file>

<file path=ppt/ink/ink3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4:09.8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1 156 8113,'17'-17'643,"0"2"199,1 3 1,7-3-321,3 3 0,-1-3-216,2-2 0,-2 5 456,2 0 0,-2 7-392,-4-7 1,-4 8-348,4-1 0,-4 3-583,-1 2 1,-3 2 559,-4 3 0,5 5 0,-7 7 0</inkml:trace>
</inkml:ink>
</file>

<file path=ppt/ink/ink3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4:10.0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16 8053,'-17'-10'584,"0"4"0,7 6 646,4 6 1,-3-2-3305,-3 7 2074,-19 9 0,-13 7 0,-17 7 0</inkml:trace>
</inkml:ink>
</file>

<file path=ppt/ink/ink3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4:10.8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8012,'17'0'-581,"-3"-2"1190,3-3 0,-4 3-213,11-4 1,-3 4-134,2 2 0,4 0-87,7 0 0,1 0 134,-1 0 0,3 0-122,3 0 0,-3 0 9,3 0 1,2 0-373,-1 0 101,-9 0 96,1 0 0,-8 0-523,4 0 1,-4 0-38,-8 0-319,0 0-159,1 8-326,-9 1 1342,-9 9 0,-17-1 0,-10 0 0</inkml:trace>
</inkml:ink>
</file>

<file path=ppt/ink/ink3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4:11.1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8062,'13'0'181,"4"0"0,-3 0 509,9 0 0,4 0-194,2 0 0,11 0-191,6 0 1,4 0-50,2 0 1,0 0 0,0 0 0,5 0-203,1 0 1,0-2-2,-6-4 1,-6 4-161,0-3 1,-8 3-78,3 2 1,-13 0-1006,-5 0-341,4 0 724,-7 0-84,-3 0 448,-10 0 1,-8 0 441,-5 0 0,-11-8 0,-10-2 0</inkml:trace>
</inkml:ink>
</file>

<file path=ppt/ink/ink3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4:11.4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8242,'0'-10'-488,"6"1"577,-1 3 1,9 4 493,-3-4 1,5 4-139,1 2 0,0 0 179,1 0 1,7 8-130,3 4 1,5 3-195,2 2 0,5 8 101,0 4 0,1-2-165,-7 2 0,1-2-63,-1 2 0,-1 3 7,-4-3 0,-4-2-155,-8 2 0,-1-2 122,-5 1 1,-3 5-204,-8-4 1,-2 4-406,-4 1 1,-11 1 246,-12-1 0,-9 1-707,-3 0 0,-9-1 405,-2 1 0,-1-1-569,-11 1 1,8-2 1083,-1-5 0,-5-3 0,1-7 0</inkml:trace>
</inkml:ink>
</file>

<file path=ppt/ink/ink3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4:12.1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226 18 9061,'7'-10'1323,"3"2"-747,7 8-162,0 0-262,1 0 190,-1 0-176,0 8-345,1 2 100,-9 7 0,-1 0-72,-8 1 0,0-1-162,0 0 1,-8 6 8,-3 0 0,-10 2-214,-3-2 1,1-4-14,6 5 1,0-5 178,0-2 0,-1-5 154,1-1 0,7-5 42,5 5 1,3-5 266,2 6-20,0-8 204,7 11 1,3-7 258,7 3 1,1 3-229,-1-9 0,0 9 198,0-3 1,-5-1-176,-1 1 1,-7 1 62,2 5 0,-4-5-112,-2-1 0,0 7-177,0 5 1,-13 0-70,-5-6 1,-3 0-268,4 1 0,-8-1-388,-4 0 1,4 0 342,2 1 0,-2-7-673,2 1 0,0-8 5,6 1 926,7-3 0,-13-2 0,4 0 0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51:25.6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0 191 8235,'12'-6'0,"-1"0"0,3-7 1110,9 1-430,-4-3-331,13-3 0,-5 1-156,8 0 0,-6-1 9,0 1 1,-3 0-220,3 0 1,-4 7-93,-7 4 0,-1 4-472,0 2 123,-7 0 1,-3 14 457,-7 3 0,-7 20 0,-3-1 0</inkml:trace>
</inkml:ink>
</file>

<file path=ppt/ink/ink3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4:12.6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8003,'9'0'713,"-1"0"218,0 0 0,-6 2-421,3 4 0,-3-2 602,-2 7-814,0 1 0,0 5-94,0 0 0,0 1-149,0-1 0,-2 2 146,-3 4 0,3-3-430,-4 3 0,2-10-237,-2-1-4,4-1 0,-5 1-50,7-1-211,0-7 371,0 4 312,0-8 1,5-2-193,1-4 1,6-4 117,-7-7 1,9 0-308,-3-1 0,5 1 71,1 0 1,0 5 134,1 1 1,-1-1 226,0-5 0,-5 7 234,-1 5 0,-5 3 382,6 2 812,-9 0-230,13 0-807,-14 0 1,5 2 359,-7 3 1,0 5-421,0 7 0,0 1-328,0-1 1,0 0 237,0 0-1661,0 1 1038,0 7 0,6-6-424,0 4 1,6-4 801,-7-1 0,16-1 0,-1 0 0</inkml:trace>
</inkml:ink>
</file>

<file path=ppt/ink/ink3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4:12.88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10483,'12'-6'1706,"-1"1"-922,1-1-392,5 6 1,0 0-141,0 0 1,1-6-442,-1 0 0,-5 0 238,-1 6-2311,1 0 1242,5 0 1020,0 0 0,1 8 0,-1 2 0</inkml:trace>
</inkml:ink>
</file>

<file path=ppt/ink/ink3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4:13.3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329 53 7937,'9'-8'-169,"7"-2"1,-13 1-547,9 3 1087,-8-4 1293,3 9-517,-7-7-746,0 8 1,-1 0-427,-5 0 0,2 8 30,-8 3 1,7 4 114,-7 3 1,1 1 25,-7 4 0,-1 4 19,-4 8 0,2 5-5,-8 0-154,0 8 64,2-4 1,-5 8-237,3 0 1,4-6 89,2 0 1,4-1-338,1 1 1,9-6 165,3-11 1,4 2 25,2-8 1,0 0 98,0-6 1,8-2 39,3-3 1,12-4-10,6-8 0,-2 0 200,2 0 1,0-2-78,5-4 1,-5-6-22,0-11 1,-2 4 429,2-4 0,-6-2-77,-12 2 1,3-6 33,-9 6 1,1-2 127,-6 2 1,0 10 320,0-5 0,-6 5-405,1-4 1,-15 5-80,3 1 1,-12 7-1375,1-2 1,-1 6 669,-6 6 0,10 0-1460,-9 11 0,5-4 93,0 10 1707,4-3 0,0 5 0,-2 1 0</inkml:trace>
</inkml:ink>
</file>

<file path=ppt/ink/ink3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4:13.6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52 8006,'2'-9'2243,"4"3"0,2 2-2372,3-1 375,12 3 0,-11-12 324,11 8 0,-4 1-246,-2 5 1,1 0-115,-1 0 0,0 0-264,0 0 1,-5 0-337,-1 0 0,-1 2-954,2 3 0,1-1 55,-7 8 232,0-1 0,-6 8 1057,0 4 0,-8-3 0,-2 5 0</inkml:trace>
</inkml:ink>
</file>

<file path=ppt/ink/ink3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4:13.7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7996,'0'10'2304,"2"3"-2211,3-7 0,13 0-233,10-6 1,5 0 211,2 0 0,1 0 276,4 0 1,-3-6-530,3 0 0,3 0 37,-3 6 0,0-5-767,-5-1 0,-2 0 911,-5 6 0,5-8 0,-6-1 0</inkml:trace>
</inkml:ink>
</file>

<file path=ppt/ink/ink3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4:14.3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311 485 8005,'10'-8'0,"-2"-2"-131,-8-7 0,9 0-311,9-1 0,-1-1-273,6-4 715,-4 4 0,-2-12 0,1 8 0,-9-8 0,-3 3 0,-4 1 0,-2-2 0,0 8 0,0-2 0,0-2-201,0 2 1,-2 5 200,-4 7 0,-1-1 343,-5-5 0,-3 5 33,3 1 0,-3 7 186,-3-2 0,1 4-224,0 2 1,0 0-97,-1 0 0,1 2-53,0 4 1,-6 4 32,0 7 0,0 2 91,5 4 1,1-2-107,0 8 1,-1-6-4,1 6 0,6-6-59,-1 6 0,8-8 1,-2 2 0,5 2 179,1-2-533,0 0 192,7-6 1,3-1-64,7-5 1,0 3 79,1-8 0,1 1-270,4-1 0,-4-4 139,4 4 0,2-6-79,-2-6 0,0 2 131,-5-7 0,-3 5 235,-3-6 1,3 7-112,-4-7 0,-3 6 125,-2-5 1,-2 7 243,1-2-74,-3-3-498,6 7 236,-8-6-493,0 8-251,0 0 750,0 8 1,0-5 39,0 9 1,-2 1 320,-4 10 0,3-1 336,-9 6 1,-5 11-323,-6 13 0,-16 11-669,-1 18 0,15-37 1,-2 2-116,-4 8 1,-1 2 0,-3 7-1,-1 2 1,-8 6 0,1-1 0</inkml:trace>
</inkml:ink>
</file>

<file path=ppt/ink/ink3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4:16.3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1 225 6172,'0'-10'1404,"0"-5"-1085,0 13 236,0-13-43,7 13 224,-5-6-563,6 1 1,-6 5 178,3-4-259,-3 4 228,14 10-261,-7 1 155,9 9-142,-1-1 1,0-2-3,1-3-18,-1 3 1,0-13 0,0 4 1,3-4-105,3-2 0,-4 0-63,4 0 1,2-2 57,-2-4 1,6-2-85,-6-3 0,0-3 83,-6 9 0,6-9-630,0 3 358,0-5 0,-7-1-311,-5 0 534,5-1 0,-14 1-132,3 0 296,-3-1 0,-9 3-119,-5 4 0,-3-3 102,-3 8 0,1-5-47,0 5 1,0 0 177,-1 6 0,1 0-138,0 0 1,-1 0 1,1 2 10,0 4 1,5 4 85,1 7 0,1 0 124,-1 0 0,-3 8-72,8 4 1,1 4 72,5 2 0,0 1-27,0 4 0,0-3 111,0 3 0,5 3-225,1-3 1,8 0-167,-3-5 1,10-1-71,2 1 0,6-2-319,-6-5 0,10-3-34,1-7 1,3-1 215,9 0 1,0-7 255,6-4 0,8-4 0,1-2 0</inkml:trace>
</inkml:ink>
</file>

<file path=ppt/ink/ink3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4:16.6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8122,'12'0'0,"0"0"0,-9-2 1254,3-4-758,4 4 0,-1-5-41,9 7 1,-1-2-136,0-4 0,0 4 167,1-4 0,-1 4-100,0 2 1,1 0-334,-1 0 1,0 0-193,1 0 0,-1 0-310,0 0 0,0 2 262,1 4 0,-3-2-347,-3 7 1,3-5-647,-3 6 1,-5-7 375,-1 7 1,-4-1-235,-2 7 1037,0-1 0,0 0 0,0 1 0</inkml:trace>
</inkml:ink>
</file>

<file path=ppt/ink/ink3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4:16.8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70 8165,'-17'0'139,"7"0"908,2 0 1,24-2-539,7-4 1,7 3-35,5-9 1,0 6-306,-1-5 0,9 7 60,3-2 0,2-2-914,-2 3 0,2-1 459,-8 6 1,1 0-925,-7 0 0,-5 2 1149,0 4 0,0 3 0,5 8 0</inkml:trace>
</inkml:ink>
</file>

<file path=ppt/ink/ink3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4:17.1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105 18 8964,'0'-10'2445,"0"3"-2274,0 7 32,7 0 0,-5 0 1,4 2 46,-12 3 0,-3 7-368,-9 11 1,7-2 55,-1 8 0,3-8 58,-3 2 0,-1 2-240,7-2 0,-6 0-21,7-5 0,-1-1 27,6 0 1,0 0-152,0 1 1,0-7-287,0 1 1,0-6 221,0 5 1,6-5-657,-1 5 1109,9 1 0,-5 5 0,9 1 0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51:26.2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1 900 8208,'0'17'67,"0"0"0,0 1-31,0-1 1,0 0 130,0 0 0,0 1 40,0-1 86,0 0-41,0 1 237,0-9-304,8-1 1,-5-8 145,9 0 1,-2-2-436,1-4 0,4-5 167,-3-12 1,3 3-462,3-3 0,-7-4 199,1-1 1,-3-7-116,3-5 0,1-3-74,-7-3 0,2-11-183,-3-1 1,-3-5 226,4-1 1,-4-1 47,-2 7 1,0-3 519,0 9 0,0-2-204,0 14 0,-2 1 52,-4 10 0,3-1-25,-9 7 0,6 2 155,-5 9 1,5-1 176,-6 7-70,9-8-201,-13 12 1,14-7 92,-3 3-251,-5 4 88,8-6 0,0 10 20,8 4 1,7-2-22,-1 7 0,1-5 67,-1 6 0,3-1-16,-3 7 0,9 7 1,2 3 0,2 5 30,-2 2 1,-2 9 129,8 8 1,-6 7 66,6 10 0,-6 1-190,6-1 1,-6 8 125,6 3 1,-6 5-392,5 1 1,-6 7-15,1-1 1,2-8 6,-2-9 1,5-6-56,-4-5 1,-1-6 165,-6-12 0,0-4-96,0-7 0,1-3 112,-1-3 1,0-4 84,1-8 1,-7-7-5,1-4 1,-7-4 614,7-2-492,-8 0 1,4-2-142,-8-4 0,5-4-234,1-7 1,0-8-52,-6-4 0,-6-3-402,0-3 1,-13-13 642,2-4 0,-12-11 0,2 1 0</inkml:trace>
</inkml:ink>
</file>

<file path=ppt/ink/ink3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4:17.4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104 105 8084,'10'0'1047,"-3"0"-914,-7 0 1,2 0 383,4 0 1,-4 7-204,4 5 1,-4 3-171,-2 2 1,0 6-110,0 1 1,2-1-65,3-6 1,-1 0 57,8 0 0,-1-5-34,7 0 0,-1-9-71,0 3 1,0-4 47,1-2 1,5 0-94,0 0 1,0-6-30,-6 1 0,1-13-55,-1 7 0,-2-14 177,-3 7 0,-5-5-27,-7 0 0,-1 2-39,-5-8 0,-10 8 5,-7-2 0,-7 4-1,1 2 0,2-1 91,-2 1 0,0 7 32,-5 5 1,-1 3-59,0 2 25,1 0 0,-8 7 0,-3 3 0</inkml:trace>
</inkml:ink>
</file>

<file path=ppt/ink/ink3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4:18.7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7540,'7'-9'844,"5"3"-566,3 4 0,3 2-88,-1 0 1,6 2-46,0 4 1,0-3 33,-6 9 1,2-6-9,5 5 1,-5-5-63,4 6 0,-2-3-70,2 3 1,-4 1-54,4-7 1,2 5 71,-2-5 0,0 6-139,-5-7 1,1 7 34,4-6 0,-4 5 44,4-5 0,-4 6-29,-1-7 0,-1 7-116,0-6 1,1 5 87,-1-5 1,-2 2-11,-3-3 1,3-3 60,-3 4 1,1-2-51,-1 2 55,3-4 8,-5 5 17,7-7-2,-7 0 16,-3 8 34,-7-6 1,0 7 79,0-3 152,0-4-271,0 14 0,0-13 123,0 9-113,-7-8 0,3 5-3,-8-3 0,6-4 18,-5 4 1,5 2-16,-5-3 0,-1 7-16,-5-6 1,-6 5-11,0-5 0,-6 7 159,6-1 0,-8 3-81,2 2 0,-3-5-37,-3 0 1,6-3-85,0 3 1,6 1-123,-6-7 0,8 5-166,-2-5 1,10 2-405,1-2 1,7-3 314,-7 9 405,8 0 0,-4 5 0,8 0 0</inkml:trace>
</inkml:ink>
</file>

<file path=ppt/ink/ink3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4:21.3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8223,'17'-10'1168,"-5"2"-747,-1 8 1,1 0-314,5 0 0,0 0 480,0 0-402,8 0 1,-5 0 85,3 0 1,-4 0 15,-2 0 1,1 2-137,-1 4 0,0-2-217,0 8-75,1-1 0,-3 6 82,-3 1 1,1-1-196,-7 0 1,0 6 100,-6 0 0,-8 6-66,-4-6 1,-3 6-24,-2-6 0,-6 6-88,0-6 1,-6 0 98,6-6 0,-2 1 51,2-1 0,9-2 1,-3-3-108,3-5 370,5 1-79,1-6-32,8 6 0,2-8 57,4 0 1,3 0 125,9 0 0,1 0-38,4 0 0,-2 6 91,8-1 1,-8 7 139,2-6 0,-9 7-99,-3-1 0,-7-3 388,2 3-457,-4-1 0,-2 7-59,0-1 0,-8 0-108,-4 0 0,-3 1-252,-2-1 0,0-5-80,-1-1 0,7-5-327,-1 5 1,1-7-319,-7 2 1,7-4 962,-1-2 0,1 0 0,-7 0 0</inkml:trace>
</inkml:ink>
</file>

<file path=ppt/ink/ink3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4:21.9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33 8092,'0'-9'-936,"6"-1"1793,0 4-526,0 4 1,-1-3 155,1 10 1,0-1 16,-6 8 0,0 1-72,0 10 0,0-4-208,0 5 1,-6 0-112,0 0 1,-1 4-22,1-5 1,2 2-217,-7-2 1,7-3-74,-2 3 0,4-4 141,2-2-1347,0 1 504,0-9 530,0-1 1,2-10 34,4-4 0,3-3-63,9-9 0,-1-1 228,0-4 1,0-2 9,1-4 1,-1 2 132,0 4 1,1 4-1,-1-4 0,0 9 171,1 3 1,-1 5 323,0-5 210,0 7-378,1-4 0,-3 10 151,-3 4 0,1-2-138,-7 7 1,0-5 51,-6 5 0,0 1 11,0 5 1,0 1-26,0-1 1,0 0-351,0 0 0,0 1-248,0-1 0,-2 2-328,-4 4 1,4-3 70,-4 3 0,6-4-478,6-2 1,-2 0 980,7 1 0,9-1 0,6 0 0</inkml:trace>
</inkml:ink>
</file>

<file path=ppt/ink/ink3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4:22.1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7817,'7'-10'562,"5"5"1,3 3 5,3 2 1,1 0 256,4 0 0,-4 0-328,4 0 0,2 0-123,-2 0 1,0 0-252,-6 0 1,3 0-178,3 0 1,-4 2-2116,4 3 1463,-4 5 706,-1 7 0,-1 1 0,0-1 0</inkml:trace>
</inkml:ink>
</file>

<file path=ppt/ink/ink3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4:22.6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346 79 8141,'10'-17'0,"-3"-1"0,-7 1 178,8 8 183,-6 1-151,6 0 61,-8 6 0,-8 2-220,-4 12 1,-9 5 96,-2 6 1,-2 4 64,2 8 1,-4 1-99,-7 4 0,5 5-7,0 7 0,2-1-108,-2 1 0,2 2-60,4 4 1,10-12-99,-4 0 0,11-2 178,0-3 0,4-7-170,2-5 1,2-8 32,4 2 0,4-6-9,7-5 1,6 1-40,0-7 1,2 0-76,-2-6 1,-2-8 106,8-3 1,-8 1-108,2-1 0,-9-7 190,-3-5 0,-7 0 148,2 6 0,-4-6 197,-2 0 0,-2 0-120,-4 5 1,-4 3 25,-7 4 0,-6-3 75,0 8 1,-6 1 100,6 5 1,-6 0-185,6 0 0,0 0-248,6 0 1,5 1-942,1 5 1,7 4 142,-2 7 853,4 0 0,10 1 0,2-1 0</inkml:trace>
</inkml:ink>
</file>

<file path=ppt/ink/ink3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4:22.8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87 8009,'8'-15'1011,"4"3"-614,3-3 1,10 13-498,4-4 0,3-2 155,3 3 0,-8-1 276,-4 6 1,2-6-14,-2 0 1,0 1 68,-6 5 0,-5 0-292,-1 0-513,1 0-575,-3 0 0,-1 7 554,-8 5 1,0 3-590,0 2 1028,-8 8 0,-9-5 0,-10 5 0</inkml:trace>
</inkml:ink>
</file>

<file path=ppt/ink/ink3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4:23.0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86 8009,'-9'0'2448,"1"0"-2237,23 0 0,-3-5 158,11-1-561,-4 0 185,-2-2 0,1 5-330,-1-9 1,6 8 235,0-1 0,8-3 101,-2 2 0,11-7 0,4 3 0</inkml:trace>
</inkml:ink>
</file>

<file path=ppt/ink/ink3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4:23.4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139 450 8009,'25'-7'0,"-6"-3"24,4-7 1,2-2 103,-2-4 1,6 1-17,-6-6 0,2 5-111,-2-6 0,-4 6 233,4-6 0,-6 2-98,-5-2 0,1 2 200,-7 4 1,0 4-177,-6-4 1,0 9-43,0 3 0,-2 1-48,-4-1 1,2 1-131,-7 4 1,-1 4-15,-5-3 1,0 3 113,-1 2 0,1 0-254,0 0 0,0 6 62,-1-1 1,1 9 5,0-3 1,-1 3 157,1-3 1,6 5-9,-1-5 1,8 5 19,-2 1 0,-1-6 47,1 1 92,0-1 0,6 7-75,0-1 0,2-7 5,4-5 1,-2 3-34,7-2 1,1 1-149,5-1 1,-5-4 7,-1 4 1,6-4-209,7-2 1,-5 0 8,-2 0 57,-3 0 304,10 0 1,-8 2-118,-5 4 1,-3-3 561,-8 9 0,0 1 15,0 10 1,0 4 251,0 8 0,-2 7-488,-4 4 0,-3 14-63,-9 9 1,-8 4-574,-9 14 0,16-41 0,-2 2 330,-8 8 0,0 3 0,4 2 0,-2 1 0,-8 7 0,-3 0 0,-1 1 0,-1-1 0</inkml:trace>
</inkml:ink>
</file>

<file path=ppt/ink/ink3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4:24.50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1 104 8095,'0'-25'0,"0"-2"2917,0 0-2094,0 10 1,1 9-580,5 8-146,-4 0-309,6 0 1,-8 10 210,0 7 0,0 16 0,0 11 0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51:26.4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70 8168,'0'-17'2691,"0"-1"-2477,0 1 0,2 8-228,3 3 0,5 4-348,7 2 0,-5 2 67,-1 4 1,1-3-215,5 9 0,0-1-189,1 7 698,-1 7 0,0 9 0,1 11 0</inkml:trace>
</inkml:ink>
</file>

<file path=ppt/ink/ink3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4:25.4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86 36 8225,'0'-18'2390,"0"9"-2440,8 1 1,2 8 196,7 0 0,0 0 157,1 0 1,5 0-226,0 0 0,8 0-267,-3 0 1,3 0-335,-2 0 1,2 6 327,-8 0 1,0 5-42,-6-5 0,0 7-258,1-1 362,-9 3 0,-1 2 140,-8 1 0,0-1 148,0 0 1,-6 3-4,0 3 1,-13-2 260,2 8 0,-6-6 21,0 5 0,2 1-99,-8 6 1,6-1-186,-6 1 0,2 2-81,-2 3 1,-2-4-188,8 5 1,-5 1-100,5-2 1,-1 1-396,7-7 0,6-5-285,-1 0-624,8-8 533,-11 4 986,13-8 0,-13-7 0,5-2 0</inkml:trace>
</inkml:ink>
</file>

<file path=ppt/ink/ink3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4:25.6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9607,'10'8'1755,"-2"-6"-1621,-1 13 0,-5-11 73,4 8 0,4-3-447,1 3 0,-1 3 171,1-3 1,-1 3-824,2 2 0,3-1 186,-4-5 0,-1 5-163,2-5 1,5-3 868,6-2 0,8-4 0,-4-2 0</inkml:trace>
</inkml:ink>
</file>

<file path=ppt/ink/ink3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4:25.7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8214,'17'0'0,"0"0"720,1 0 7,-1 7-373,-7-5 0,-3 8 65,-7-4 1,0-3-273,0 9 0,0-6-152,0 5 0,0 1 5,0 5 0,8 0 0,2 1 0</inkml:trace>
</inkml:ink>
</file>

<file path=ppt/ink/ink3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4:26.9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623 1 10297,'2'17'-8,"4"0"0,-4 1 773,3-1-393,-3 0 1,-2 3-236,0 3 1,-5 2 37,-1 3 0,-2 5-539,2-4 1,-1-2-41,-5 2 1,3-6-335,3 6 1,2-10-80,-8-2-49,9 0 252,-5-15 268,8 6 1,0-18 284,0-7 1,8-6-119,3-6 0,4-5 255,3-1 0,-1 0-12,0-5 1,1 5-22,-1 7 1,2 3 233,4 7-11,-4 1 1,6 6-42,-7-1 0,-7 8 535,1-2 141,-8 4-588,3 10 1,-7-4 1,0 8 0,0-1-141,0 6 0,-2 3-105,-3 3 0,1-2-3,-8 8 0,1-2-233,-7 1 0,1 3-500,0-8 370,-1 0 167,9-6 1,-5 1-161,9-1 0,-3-5-161,2-1 109,4-7 160,-5 4 26,7-8 103,0 0 135,7 0-182,-5 0 231,6 0 1,-8 2 10,0 3 1,0 5 111,0 7 0,-8 1-150,-3-1 1,-5 2-32,-1 4 1,0 2-51,-1 4 1,1 4-16,0-5 0,0 5-55,-1 2 0,-5 1-244,0 4 0,0-3-2,6 3 0,-2-5 94,-4-6 0,9 1 126,-3-6 0,3-7-65,-3-6 0,6-1-181,-1 2 686,8-5 1227,-4-7-1290,1 0 1,5-7-117,-4-5 0,12-3-304,5-3 0,5-5 97,1 0 0,6 0-4,0 6 0,2 1-22,-2 5 0,-4-2 15,4 7 0,-3 0 40,-3 6 1,-6 0 151,1 0 0,-2 2 16,1 4 1,-3 3-65,-8 9 1,0 1 66,0 4 1,0-2-98,0 8 1,0-8-58,0 2 1,6 2 4,-1-2 1,7 0-157,-6-6 1,7-1 96,-1-5 0,3 3-12,2-9 1,1 7-58,-1-6-86,0 0 1,0-6-32,1 0 0,-3-2 56,-3-4 1,1 2-219,-7-8 1,0 7-331,-6-7 278,0 1 310,0-7 0,-8 9 125,-4 3 0,-5 4 196,-6 2 1,-4 0-115,-7 0 1,-1 6 123,0 0 1,-7 7-28,-4-1 1,2 3 326,-2 2 0,2 1-103,-3-1 1,-1 0 31,8 0 1,0 1-190,5-1 0,2-2-227,5-3-220,-5 3 0,14-7 73,-4 3 32,11-3-48,4-8 1,8 2-84,0 4 0,10-4 253,7 4 1,10-3 317,14 3 1,3-4-88,8 4 0,5 2 237,1-3 0,7 7-199,-1-6 1,3 5-68,2-5 1,-2 5-148,-3-5 0,1 6 117,-7-7 1,5 7-980,-5-6 1,-1 1-151,-5-1 0,-6-4 923,1 4 0,-1-4 0,6-2 0</inkml:trace>
</inkml:ink>
</file>

<file path=ppt/ink/ink3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4:27.6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52 8004,'-9'-17'0,"1"8"816,8-7 1,2 14-143,4-4 1,-2 5 225,7 1 0,1 0-459,5 0 0,0 0-160,1 0 1,5 0-624,0 0 1,7 1 256,-1 5 1,-2-2-847,2 8 0,-8-1 525,2 6 1,-6 1-476,-5-1 1,-4 6 401,-8 0 0,-2 10 208,-4 1 0,-6 1 103,-11 5 1,-4 3 118,-7-3 0,-1-2 406,1-9 1,-1 2-214,1-8 1,1 0 937,4-6-854,4 1 0,10-1-442,3 0 200,4-7 1,12-2-273,8-8 1,1 5 177,16 1 1,0 0-93,6-6 1,-1 0-22,1 0 1,-6 0-204,-1 0 425,-7 7-300,4 3 424,-15 7 1,-2 1 57,-8-1 1,-10 0 3,-7 1 0,-2-1-95,-10 0 1,6 0 66,-6 1 0,6-1 80,-6 0 1,8 1-35,-2-1 0,4 0-239,1 0 0,1 1 148,0-1 0,7-5-3,4-1 1,4 1-53,2 5 1,0-6-106,0 1 0,2-6 136,4 5 0,-2-7 127,8 2 1,-1 2-81,6-3 0,1 1 39,-1-6-286,0 0 1,1-2 95,-1-4 0,0 3-110,0-9 1,-7 6-134,-4-5 1,1-1-152,-1-5 0,0 5 47,-6 1 229,0-1 1,0 1 829,0-1-551,0 8 1,-2-3 456,-4 7 1,2 7-127,-7 5 0,1 5 50,-1 6 1,-3-3-280,9 3 0,-7 4-13,6 1 1,-5-1-334,5 2 1,-2-8-427,3 2 1,3 2-683,-4-2 1,6 0 585,6-5 1,-3-7-1014,9 1 1632,0-8 0,12 3 0,3-7 0</inkml:trace>
</inkml:ink>
</file>

<file path=ppt/ink/ink3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4:27.9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173 18 8922,'2'-10'2662,"4"4"-2283,3 4 1,9 2 297,-1 0 1,-6 0 203,1 0-807,-8 0 0,3 2-107,-7 4 0,0 4-124,0 7 0,0 2-142,0 4 0,-9-2-529,-8 8 0,-8 6 102,-10 5 0,-2 8 726,-3-2 0,-4 4 0,-8 2 0</inkml:trace>
</inkml:ink>
</file>

<file path=ppt/ink/ink3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4:28.1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1 8052,'-5'17'1403,"-1"0"-907,0 0 0,6 1 241,0-1 1,0-5-77,0-1 1,0-5 882,0 5-1441,0 1 1,0 5-630,0 0 1,0 1 44,0-1 0,2-5-1508,4-1-993,-4 1 1583,13 5 1399,-13-7 0,13-3 0,-5-7 0</inkml:trace>
</inkml:ink>
</file>

<file path=ppt/ink/ink3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4:28.4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87 8052,'17'-8'0,"-3"4"405,3-7 1,-2 7-106,14-2 1,0-2-68,6 3 0,-1-3 5,1 2 0,7 4-29,4-3 0,4 3-84,2 2 0,0-6-131,0 0 1,0 0-19,0 6 1,-1 0 179,1 0 0,-6 2-203,1 4-108,-9 4 97,4-1 0,-7 7 127,-1-5 1,-7-1 74,-4 1 1,2-5 125,-2 6 0,-5-3-71,-7 3 0,-5 3 157,5-3 1,-7 3-115,2 2 0,-6 6-46,-6 0 1,-5 8 65,-12-2 0,-4 5-50,-8 7 1,-5-3-675,0 8 1,-7-1-89,7 1 1,-2-2-407,1-4 1,5-5 332,-4-1 0,3-1-318,3-10 1,-1 0 297,0-6 0,7-1-87,-1-5 730,8-3 0,-12-16 0,6-1 0</inkml:trace>
</inkml:ink>
</file>

<file path=ppt/ink/ink3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4:28.8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67 156 8052,'-17'-35'0,"8"8"-224,-7-5 0,14 12 560,-3-3 1264,-5 12-1126,8 3 0,-4 8-113,12 0 0,-2 2-62,7 4 1,-5 3-1,6 9 1,-7 1 182,7 4 1,-8 2-86,2 4 0,1 2-411,-1-8 0,0 5 90,-6-4 0,0 6-641,0-1 1,-2-4-440,-4-2-468,4-4 630,-6-1-117,8-1 595,0-7 0,2-5 53,4-10 0,4-7 65,7-11 0,0 4 111,1-4 1,-1 3 160,0 3 1,1 2-88,-1 3 0,-6 5 147,1 7 0,-6 0 274,5 0 454,-7 0-272,4 7 0,-10 3-218,-4 7 0,-4 2-2,-7 4 1,-2-1-422,-4 6 1,4-6-555,-4 1 0,5-4 182,7-2-207,3 0 95,8-7 143,0-2 1,8-10 386,3-4-244,5-4 861,1-7 1,-6 7 713,1 5 758,-8-5-995,4 8-523,-8-6 0,0 10-211,0 4 1,-6-2-117,0 8 1,0-7-738,6 7 1,-2-1 441,-3 7 1,3-7-2210,-4 1 2313,12-1 0,11 7 0,10-1 0</inkml:trace>
</inkml:ink>
</file>

<file path=ppt/ink/ink3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4:29.2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1 7973,'-12'17'628,"0"0"0,7 6-33,-7 1 1,6 8-109,-5 3 1,5-1 62,-5 7 1,5 3 448,-6 2-604,1-4 1,-1 6-405,1-7 0,7 5-442,-2-6 1,4 0-424,2-5 0,0-6 6,0 0 0,0-8-1253,0 2 2121,0-12 0,16-3 0,3-8 0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51:27.8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0 102 8125,'10'-7'-110,"-3"-3"110,-7 0 1194,0 3-259,8 7-489,-6 0 0,6 2-260,-8 3 1,0 5-138,0 7 1,0 1-16,0-1 1,-2 6-257,-4 0 0,4 0-128,-4-6 205,4 1-676,2-1 510,8 0 0,-4-7-22,7-4 0,-1-12 11,2-6 0,9-3-38,-4-2 1,6-8 42,0-4 0,4 2 122,8-2 1,-1 2 142,1-2 0,5 4-85,0 8 0,-5 6 385,-6-1 0,-8 8-42,2-1 1,0 5 61,-6 5 1,-1 5-38,-10 7 0,-4 0 115,3 1 1,-3 5-108,-2 0 1,-7 2-79,-5-2 0,2-4-248,-1 4 0,1-4 154,-1-1-353,-5-9 1,7 5 4,-9-8 1,7-1-119,-1-5 0,7-2 115,-7-3 0,6 1-60,-5-8 0,7-5 344,-2-6 0,-3-8 0,7 4 0,-6-7 0</inkml:trace>
</inkml:ink>
</file>

<file path=ppt/ink/ink3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4:29.7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0 139 7981,'35'-17'0,"0"-1"254,-1 1 0,-1 0-16,-4 0 1,3 5 146,-3 1 0,2 1-70,-2-2 0,3 5-53,-3 7 0,-2 0-80,2 0 0,-8 0-72,2 0 0,2 0 73,-2 0 1,0 0-126,-5 0 0,-7 7-7,1 5 0,-1-2 106,6 1 0,-5-5-213,0 5 1,-7-1-49,7 1 1,-6 3-27,5-8 0,-5 5 86,5-5 0,-5 6-220,6-7 212,-8 9-41,3-5 107,1 9-48,-6-1 183,5 0 1,-7 0-64,0 1 1,0-7-35,0 1 0,0-1-21,0 7 0,0-1 6,0 0 0,0 2-5,0 5 0,0 1-6,0 3 0,-5 7 86,-1 0 0,0 1-82,6 10 0,-2 0 196,-3 6 0,3 0 130,-4 0 0,-2 2 148,2 3 1,-1-1 1,1 7 1,2-5 210,-7 5 1,5 1-263,-6 5 1,3-6-187,-3 1 0,-1-8-30,7 1 0,-6-9-50,7-2 0,-7-7-411,6 1 0,-1-5 96,1-6 1,2 1-146,-7-7 1,7-5-104,-2-7 0,4-5-933,2 6 332,-8-9 658,6 5 0,-7-16-606,3-3 0,-4-6 365,-7-7 0,0-4-826,0-13 0,-7-3 1384,1-8 0,-7-7 0,3-3 0</inkml:trace>
</inkml:ink>
</file>

<file path=ppt/ink/ink3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4:30.7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191 18 8014,'10'-8'2355,"-3"6"-2106,-7-5 296,0 7-97,0 0 0,0 7-380,0 5 0,-5 3-571,-1 2 1,0 1 363,6-1 0,0 0-611,0 1 0,0-1 276,0 0 1,8-1-51,3-5 0,11-3 105,1-8 0,2 0 72,-2 0 0,-4 0 426,4 0-105,-4 0 416,-2 0 828,-7 0-325,-2 8 0,-16-1-393,-4 5 0,-5 3 21,-6-3 1,4-3-204,-4 3 1,4-3-148,1 3 0,-5 3-178,0-3 1,2-3-334,10 3 0,-5-8-434,5 2 0,1-5 25,-1-1-209,-1 8 581,2-6 0,1 6 117,3-8-95,4 0 220,-6-8 0,16 6-47,4-4 249,3 4 0,2 2-22,1 0 0,-1 0-121,0 0 1,0 0 147,1 0 0,-7 6-82,1 0 0,-6 6 304,5-7 20,-7 9-15,4-5 0,-8 9-185,0-1 0,-4 0-43,-8 1 1,-1-1-149,-16 0 1,6 0-305,-6 1 0,8-1 25,-2 0 0,0-5-76,6-1 76,-5 1 327,13 5-19,-1-7 1,10 3 74,12-7 0,3 0 52,2-6 1,1 2-73,-1 3 0,6-3-24,0 4 0,0-2 19,-6 2-20,1-4 1,-3 7 115,-3-3 0,1-2-16,-7 7 0,0-5 180,-6 6 1,-8-7-86,-4 7 0,-5-2 143,-6 1 0,-2 4 4,-4-3 0,2 1-39,4-1 1,4 3-74,-4-3 0,4-3-33,2 3 1,5-6 160,0 5-200,9-7-241,-5 12 1,16-13 160,3 9 1,5-8 8,1 2 0,2-5-5,4-1 0,-4 0 28,4 0 0,-3 6 335,-3 0-169,0 0 606,0-6-30,-7 0-29,-2 0-852,-1 7 0,-3-3-513,8 8 0,-1-6-2313,7 5 2873,14 1 0,5 5 0,15 0 0</inkml:trace>
</inkml:ink>
</file>

<file path=ppt/ink/ink3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4:31.0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53 8078,'2'9'-563,"4"-3"-35,-4-4 1017,6-2 683,-1 0 0,-5 2 723,4 4-708,-4-4-377,-10 13 1,1-5-269,-5 7 0,-1-6-261,7 1 1,-6-1-101,7 7 0,-1-7-231,6 1 72,0-1-214,0 7 1,2-3-64,3-3 1,5-5 118,7-7 1,1 0-408,-1 0 1,0 0 223,1 0 1,-3-7 442,-4-5 1,-1-3 177,-4-3 1,-4 1 208,3 0 0,-5-1-48,-5 1 0,1 0 242,-8 0 0,1-5-525,-6 5 1,-1-4 155,1 9 0,0 5-2758,-1 1 2492,1 4 0,-8-6 0,-2-1 0</inkml:trace>
</inkml:ink>
</file>

<file path=ppt/ink/ink3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5:11.7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346 69 7906,'0'-17'792,"0"0"-211,0 7 182,0 2 0,0 6 484,0-3-437,0 3-38,0-6-236,0 8 66,0 0-547,0 8 0,-7 1 99,-5 9 0,-5 1-244,-6 4 1,2-2 17,-8 8 1,6-6-118,-6 6 0,8-6 14,-2 6 0,1-8 142,-1 2 1,4-4-7,-4-2 1,10-5 33,1-1 0,6-5-530,-5 6 174,7-9-679,-4 13 161,8-14 406,8 5 1,2-7 178,7 0 1,0 0 31,1 0 1,-1 0 319,0 0 0,0 0-115,1 0 0,-3 2 364,-3 4 0,1-2 65,-7 8 1,5-1 204,-5 6 1,0 3-137,-6 3 0,0-2 205,0 8 0,-6-1-262,0 7 1,-5-8 69,5-4 0,-5 2-221,5-2 1,-6 0-17,6-6 1,-1 1-356,1-1 0,4-6 191,-4 1-1381,4-8 108,2 11-515,0-13 1175,0 6 0,0-10 91,0-4 1,8-5-102,4-12 0,-1 1 162,6-6 1,-3-1-175,9-6 305,-4-7 0,6 5 100,4-3 0,-2-2 53,2 1 1,0 1 9,5 5 57,1 1 1,-1-1 154,1 1 1,-1 1-162,1 4 0,-6 4 471,0 8 1,-8 2-183,2 3 1,-4-1 582,-2 7-299,1 0 474,-9 6-481,7 0-232,-14 8 0,5-4 67,-7 7 0,0 1-27,0 5 1,0 6-107,0 0 0,-6 2-244,1-2 0,-1-2 104,6 8 1,0-8-250,0 2 1,0-4 119,0-1 0,2-1-192,4 0 1,3 1 112,9-1 1,-1-2-4,0-3 0,0 1-100,1-7 126,-1 8 39,0-5 1,-5 6-25,-1-3 124,-7 3 1,4-5-10,-8 7 0,-8-3 103,-3 3 0,-7-5-55,-5 5 1,2 0 126,-8-5 0,6 1 89,-6-1 0,8 1 120,-2-7-238,4 0 74,2-6-651,-1 0 0,9-2 217,3-4 1,6 2-118,6-7 0,3 5 68,9-6 1,5 7-69,0-7 0,2 8 360,-2-2 0,-4 4-85,4 2 1,-9 0 874,-3 0-425,1 0 410,5 8-387,-7 2-261,5-1 0,-13 1 149,4-4-845,-4-4 216,5 5-356,-5-7 1,14-7 330,-5-5 1,10-11-112,2-6 1,8-2 73,-2 3 0,-2 1 295,2 4 0,-8 5-196,2 1 63,-4 0 371,6 15-151,-13-6 252,11 8 1,-14 0 267,8 0 0,-5 8 1182,0 3-1236,-9 5 1,5 1 128,-8 0 1,0 1-137,0-1 0,0-5-373,0-1 1,0-5-370,0 5-608,0-7-23,0 4-152,8-8 1,1-10-108,9-7 1,-7-2 575,1-10 1,-1-2 590,7-9 0,-1 3 0,0-5 0</inkml:trace>
</inkml:ink>
</file>

<file path=ppt/ink/ink3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5:12.1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0 450 7906,'18'-35'0,"-7"3"-1063,1 3 731,-1-4 0,1 12 174,-1-8 0,-5 8 166,5-2 0,-7 2 278,2-2 1,-4 4-69,-2-4 0,0 7 8,0-1 0,0 9 222,0-9 216,0 4-108,0-5 257,0 1-358,0 7 0,0 1 107,0 3-223,0 4 149,0-6-513,0 8-428,0 0 357,8 8 0,-6-4-55,3 7 1,-3-5-10,-2 6 1,6-1 95,0 7 1,0 1 29,-6 4 1,5 4 5,1 7 0,2 1 47,-2-1 0,-4 14-71,3 4 1,3 12-2,-2-1 0,5 10 0,-5 2 0,6 8-295,-7-3 0,3 11 191,-2 1 0,-5-40 0,0 0-159,4 46 1,-3-45 0,-2-1 91,0 46 1,0-3 104,0-3 0,0-4-12,0-1 0,6-14-13,0-4 1,2-12-123,-3 1 1,-1-6 84,8-6 0,-7-6-17,7-11 1,-6 2 331,5-8 0,-7-6-416,2-5 752,4-1-768,-9-1 338,15-2 0,-8-22-132,3-3 92,-3-12 0,-1-5 0,3-11 0</inkml:trace>
</inkml:ink>
</file>

<file path=ppt/ink/ink3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5:12.4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1 11586,'0'17'-3343,"0"0"2466,0 0 1,0 3 569,0 3 0,0-2 307,0 8 0,-5-2 0,-1 1 0,0 3 143,6-8 0,0 0 68,0-6 0,0 1 883,0-1 1,6 0-479,0 1 0,-1-7 1479,-5 1-1218,0-8-1074,0 3 106,0-7 1,2 0 90,4 0 0,4-7 0,7-3 0</inkml:trace>
</inkml:ink>
</file>

<file path=ppt/ink/ink3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5:13.0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70 7826,'0'-18'159,"0"9"50,0-7 1,0 12 183,0-7-128,0 7 1,2-4 86,4 8 0,-2 0-17,7 0 0,-5 0-113,6 0 1,-6 8 228,5 4 0,-5 5-105,5 6 0,-5 10 71,6 7 0,-7 8-35,7-2 1,-8 4 63,2 2 1,-5 0-240,-1 0 0,0-2-48,0-4 1,0 2-435,0-8 0,0 6 255,0-5 1,0-1 192,0-5 1,0-7 42,0 1-2109,0-8-148,0 4-301,0-15 1282,0-2 611,0-24 1,8-9-62,4-15 0,3-8 134,2 2 1,8-4 375,4-2 0,2 2 0,-2 4 0,11-4 0,-3 6 0</inkml:trace>
</inkml:ink>
</file>

<file path=ppt/ink/ink3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5:13.3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364 69 7826,'27'-15'-99,"-4"3"0,-6-3 105,-6 4 470,5 3 272,-14 0-227,5 8 257,-7 0-227,0 0-276,-7 0 0,-3 2-98,-7 4 1,-2-2-90,-4 7 1,-2 7-201,-4 5 1,-4 5 140,4-5 1,-3 8-162,-3-2 1,0-2 40,1 2 1,7-8-56,4 2 1,4-4 89,1-2 469,1 1-272,0-1 1,7-5 192,4-1 0,5-5-40,1 5 0,1-7-64,5 2 1,10 2 255,7-3 1,7 7-100,-1-6 1,4 1 140,1-1 0,1-4-212,0 4 1,-1 2-209,1-3 1,-6 3-108,-1-2 0,-4-4-319,4 3 0,-5 3-1213,6-2 0,-8 2 793,2-3 0,-3-3-1197,-3 4 1935,0 4 0,0-1 0,1 9 0</inkml:trace>
</inkml:ink>
</file>

<file path=ppt/ink/ink3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5:13.9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1 398 9631,'10'-8'688,"-3"6"0,1-13-652,3 3 1,-1-3 146,2-2 1,-1-1-777,6 1 0,1 0 373,-1-1 1,-5-5-245,-1 0 0,-5-2 215,5 2 0,-7 4-15,2-4 1,-4 4 94,-2 1 169,0 1 1,0 0 576,0 0-271,0 7 557,0-5-313,0 13 236,0-6-308,0 8-527,-8 0 187,6 8 1,-7 7-23,3 8 1,4 8-100,-4-2 1,2 3 43,-1 3 1,3 5 119,-4 1 1,-2 7-110,2-2 1,-5 8 20,5-3 0,-5 5-64,5-10 0,-2 2-129,2-2 0,5-3 135,-5-9 1,4 1-118,2-1 1,0-7-118,0-4 0,0-3 65,0-3 1,0 0-447,0 1 362,0-9 0,0 1-855,0-4 706,0-5 0,0 5 15,0-12 0,0 1-56,0-13 1,6 5-97,-1-10 0,3-4 504,-2-2 0,-4-4 0,5-1 0,-7-1 0</inkml:trace>
</inkml:ink>
</file>

<file path=ppt/ink/ink3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5:14.1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87 7858,'10'-11'0,"-4"-1"195,-5 8 0,1-5 337,4 3 1,4 2-7,7-8-260,0 9-107,1-5 0,1 2 399,4 0-279,-4 1 0,8 5 46,-4 0 1,-4 0-114,4 0 0,-3 7-92,-3 5 1,-6-3 65,1 3 0,-8 0-132,2 5 1,-5 6-29,-1 0 1,-7 8-256,-5-3 1,-11 5 12,-6 2 1,-3-3-257,-3-3 0,1 2 145,-1-8 0,2 0 104,4-6 1,4-7-612,8-4 218,0 3 54,7-7 1,3-2-44,7-11 605,7 3 0,11-15 0,8 4 0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51:28.3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482 1 8125,'-17'5'-234,"0"1"0,5 8 179,1-3 1,7 5 155,-2 1 0,2 8 205,-1 4 1,1 3-92,-8 3 1,8-1 101,-1 1 1,-3 2 106,2 3 1,-5 2-96,5 4 0,-2 2-376,2-7 0,4 7 83,-3-2 1,3 2-586,2-2 1,0-4 95,0-7 1,0-2-138,0-5 0,2-8 284,3-9 0,-1-7-72,8 2 0,-1-20 93,7-9 0,-1-8 285,0-3 0,1-3 0,-1-3 0,0 5 0,0 1 0,-5 7 32,-1 10 1,1 1 187,5 5 123,-7 3 1,3 12-99,-7 7 1,-2 3 44,-10 15 1,-3-1 22,-9 7 1,1 2-80,0 3 1,-8-2-333,-4 8 0,-4-5 174,-1 5 0,5-6-252,0 6 1,0-7-41,-5 1 1,-1-5-27,0-6 1,7-4 121,-1-8 0,6-8 25,-6-3 0,8-4 106,-2-2 1,9-15-92,3-8 1,7-8 191,-2-4 0,12 1-90,5-1 0,7-3 44,5 3 1,4-1-21,7 13 0,3 0 96,3 5 0,-1 9-4,7 3 1,-8 4 147,2 2 1,-9 0 45,-2 0 0,-8 2-137,2 4 1,0 3-365,-5 9 1,3-1 126,-10 0 0,-1 2-435,1 4 1,-7-1 149,2 6 1,-4-5-44,-2 6 0,0-8 370,0 2 0,8-3 0,1-3 0</inkml:trace>
</inkml:ink>
</file>

<file path=ppt/ink/ink3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5:14.4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35 8375,'-10'-10'3166,"3"2"-2123,7 8-964,0-7 342,0 5 131,0-6 1,-6 10-928,0 4 1,0-2-2148,6 7 2522,-7 1 0,-3 13 0,-7 2 0</inkml:trace>
</inkml:ink>
</file>

<file path=ppt/ink/ink3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5:15.3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190 433 7684,'0'-10'39,"0"-5"1,6 5 406,0-7-600,7 0 0,-3-6 4,7 0 0,-5 0 110,-1 5 0,-5-5-8,6 0 1,-9-2-14,3 2 1,-4 4 135,-2-4 0,0-2 54,0 2 14,0 0 0,0 6-30,0-1 223,-8 9 1,1-1-69,-5 4 0,-3 4 99,3-3 1,-3 3-75,-2 2 1,-1 5-128,1 1 1,0 6-95,-1-6 1,3 7 72,4-1 0,-5 1-40,5-2 1,1 5 31,-2-5 1,3 5-133,-3 1 1,3 0 103,3 1 1,4-7-176,-4 1 0,2-1-20,-1 7 0,3-7-38,-4 1 0,4-1 87,2 6 1,0-5 14,0-1 0,0-5-312,0 6 200,8-8 1,1 5-98,9-3 1,-1-4 58,0 4 1,2-6-70,5-6 0,2-4 86,9-7 1,-2 0-119,-4-1 0,3 1 180,-3 0 0,-4 1-143,-2 5 605,-4-4-184,-1 13 562,-9-6-386,-1 8 1,-8 8 120,0 3 0,-10 6-199,-7 7 0,-2 2-92,-10 9 0,6 1-110,-6 5 0,6 1 150,-6 4 0,6 4-224,-6-4 1,8 4 30,-2 2 1,4-8-6,2-3 0,1 1 46,5-2 1,3-1-137,8-10 0,0 1 38,0-7 0,2 0 38,4-5 1,-3-1-28,9 0 1,0-5-110,5-1 0,2-7-74,4 2 1,-4-4 110,4-2 1,-3-2-87,-3-4 0,2-5 3,4-12 0,-4 1-78,4-6 1,-9 5 123,-3-6 1,-5 0-4,6-6 1,-8 3 147,1 3 0,3-2 204,-2 8 0,0 0 492,-6 6 0,0-1-378,0 1 0,0 6 530,0-1 1,-2 6 210,-4-5-266,4 7 1,-6-6 358,8 5-133,0 3-226,0-6 273,0 8 112,0 0-1196,8 0 0,2 0-147,7 0 1,15-2-810,9-4 0,24-11 946,16-12 0,-36 10 0,2-2 0,5-1 0,0 0 0</inkml:trace>
</inkml:ink>
</file>

<file path=ppt/ink/ink3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5:26.0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294 173 7987,'8'-9'-860,"-6"1"724,5 0 170,-7 6-78,8-13 1,-6 11-87,4-7 256,3 7-182,-7-12 1,8 14 78,-4-3 105,-4-5 74,5 8 387,-7-5-139,0 7 2113,0 0-1775,0-8-211,0 6-54,0-6-85,0 8 4799,0 0-5149,0 8 0,0 2 62,0 7 1,0 0-51,0 0 1,0 6 83,0 1 0,0 6-121,0-1 1,0 4 16,0 1 0,0-1-148,0-4 1,0 2 20,0-8 0,0 5-378,0-5-163,0 1 249,0-7-27,8 0-7,-6-7 35,6-3 242,-8-7 1,0-1 16,0-5 1,0-4-170,0-7 1,0-8-204,0-4 1,0-4 47,0-1 1,0-1 95,0 1 0,5 5 35,1 0 0,2 6 31,-2-6 0,1 8-83,5-2 0,1 4 111,-7 1 1,7 1-157,-1 0 337,3 0 1,3 1-78,-1 5 1,-5-3 189,-1 8 0,-5-5-65,5 5 48,-7 0-83,12 6 1,-13 0 518,9 0-188,-8 0 0,5 8 55,-3 4 0,-4 3-21,4 2 0,-4 6 132,-2 0 1,0 8-124,0-2 0,0-2-83,0 2 1,-6-6-325,0 5 0,0-4 90,6 4 1,0-6-412,0 1 1,-1-6-148,-5-6-145,4 5 425,-6-7 302,8 1 1,-2-2 19,-4-8-116,5 0 146,-15-8 1,8-2-46,-3-7-197,-4 0 1,13-1 15,-4 1 1,4 0-83,2 0 1,0-1 59,0 1 0,2 5 61,4 1 1,-2 5 48,7-5 0,-5 5-63,5-6 0,-5 9 341,6-3-227,-9 4 1,7 2 200,-4 0 0,-4 2 39,4 4 1,-5 3 59,-1 8 0,0 1-211,0-1 0,-1 6-35,-5 0 0,2 8-109,-8-2 1,-1 3 147,-10 3 0,4-2-421,-4-5 1,3 5 130,3-4 0,0-4-94,0-2 0,1 2 69,5-2 0,-5 0 116,5-6 1,-5 1 49,-1-1 0,0-2-71,-1-3 0,7 3 188,-1-3 0,1 3-66,-6 2 0,5-5 298,1-1-244,-1-7 0,0 4 268,1-8-271,7 8-286,-4-6 178,8 5 1,0-9-157,0-3 0,8 1-1,4-8 0,3 1 79,2-7 1,1 1 276,-1 0 1,6 0-164,0-1 1,0 7 252,-6-1 1,1 3-40,-1-3 0,0 2 128,1 5-256,-1 3 154,0-6-473,0 8 250,1 0-240,-9 0 130,7 0 553,-14 8-112,5 1-36,-7 9-53,0-1 252,0 0-579,8 1 1,-6-7 198,4 1-258,-4-9 1,-1 5-21,5-8-56,-4 0 128,6 8 0,-6-6-10,4 3 73,-5-3 0,9-2 34,-4 0 1,-2 0-8,7 0 1,-5 0-14,6 0 1,-7 0 8,7 0 0,-6-5-7,5-1 0,-5-6-12,5 7 6,-7-1-2,4-2 243,-8 6-222,0-5 350,0 7-272,0 7 1,-8 5 149,-3 11 1,-7-4-103,-5 4 1,2 2 55,-8-2 1,-1 8 5,-11-2 0,5 3-31,-5 3 0,-1-2-129,2-5 1,-1 3 85,7-8 1,-1 6-211,1-6 1,1 0 72,4-6 1,4-1-549,8-5 346,-8 5 1,6-14-289,-4 3-81,11-3-303,-3-2-366,13 0 820,-6 0 1,8-2 40,0-3 1,0 1-117,0-8 482,8 1 1,1-7-136,9 1 0,-7 6 75,1-1 1,-6 6 30,5-5 363,-7 7 310,11-11-460,-5 13 1,7-6 253,1 8 1,1 2-151,4 4 0,4 3 422,7 9 1,9-1-288,3 0 1,11 0 91,7 1 1,3-3-218,2-3 1,0 1-265,0-7 1,-1 0-50,-5-6 0,-1 0-363,-5 0 1,-5 0-871,0 0 1,-6-6 601,-5 0 0,-11-5-322,5 5 0,-14-2 346,-4 2 0,-1 2-1289,-11-7 1931,1 7 0,-14-11 0,-1 5 0</inkml:trace>
</inkml:ink>
</file>

<file path=ppt/ink/ink3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5:26.3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1 7913,'-17'0'0,"6"0"702,-1 0-14,8 0 267,-3 0-11,7 0 513,0 0-1130,7 0-393,-5 0 1,6 7 172,-8 5-1172,8 3 0,-6 3 1065,3-1 0,5 0 0,-1 0 0</inkml:trace>
</inkml:ink>
</file>

<file path=ppt/ink/ink3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5:26.7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18 7966,'-9'0'-1012,"1"0"595,8-8 45,0 6 354,0-6-11,0 8-22,0 0 1,-7 8 0,-3 2 0</inkml:trace>
</inkml:ink>
</file>

<file path=ppt/ink/ink3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5:27.1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87 7408,'-12'0'-1078,"1"0"2060,7 0-352,-12 0-183,14 0-68,-5 0 1,1 2-157,0 4 0,0-2 67,6 7 1,0-5 27,0 5 0,0 3 107,0 9 0,0-4-228,0 4 1,0-4 27,0-1 1,0-1-440,0 0 1,2-1 232,4-5 0,-2 3-685,8-9 1,-7 1 369,7-6 0,-6 0-391,5 0 0,1-8 128,5-3 0,0-12-29,0-6 1,-5 4 250,0 2 0,-3-2 337,3 2 0,1-6 0,-7 6 0,0 0 0,-6 6 0,0-1 68,0 1-72,0 8-100,0-7 576,0 14 593,0-5-432,0 7-165,0 0 246,7 0-219,-5 0 1,8 0 447,-4 0-242,-4 0 281,13 0-232,-5 0 24,7 0-488,0 7 1,0-5-124,1 4 1,-7-4-139,1-2-292,-1 0 0,7 0-2271,-1 0 1930,0 0 1,0 0 607,1 0 0,-9-8 0,-1-1 0</inkml:trace>
</inkml:ink>
</file>

<file path=ppt/ink/ink3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5:28.2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7852,'10'0'1166,"5"0"1,-5 0-633,7 0-195,1 0 0,-1 6-130,0-1 1,0 1 0,1-6 0,-1 0-471,0 0 239,1 0 0,-1 0-58,0 0 1,1-6-250,-1 1 1,0-3 40,0 2 0,1 4-122,-1-3 0,0 3 275,1 2 1,-7 0 563,1 0-76,-9 7 1,5 3 631,-8 7-621,0 1 0,-2-1 37,-4 0 0,-3 6-159,-8 0 1,-1 2-2,1-2 1,0-2-118,-1 8 1,-5-6 61,0 6 1,-2 0-137,2 6 1,4-7 18,-4 1 0,4-8-48,1 2 1,7-3 38,-1-3 1,7-2-217,-7-3-34,8 3 240,-3-13-547,7 6 1,7-8 235,5 0 1,9-2-234,2-4 1,8-4 145,-2-7 0,9 0-21,2 0 0,1-1 233,-7 1 0,-1 2 142,-4 3 0,1-1-17,-6 7 0,-7 0-91,-6 6 0,-5 0 247,6 0-23,-8 0 31,3 0-220,-7 8 0,-7 1-5,-5 9 0,-3 1-28,-3 4 1,-1-2-130,-4 8 1,2-6 124,-8 6 1,2-2 8,-2 2 0,-1 1 135,7-7 1,0 0-89,5-5 1,1 5 282,0 0 0,1-6 207,5-5-16,-5-1-210,14 6-147,-5 1 1,7-7 86,0 1 1,7-8-13,5 1 1,3 3-343,3-2 1,5 0 49,0-6 0,7-8-18,-1-4 1,4-3 13,2-2 1,-7-1-59,1 1 0,-8 0 77,2 0 0,-3-1-93,-3 1 1,0 0-53,0-1 0,-7 1 83,-4 0 1,-4 0 31,-2-1 0,0 1-2,0 0 1,0 5 243,0 1-12,-8-1 0,4-5 36,-7-1 1,7 7-86,-2-1 1,-2 7 89,3-7 0,-7 6 292,6-5-231,1 7 0,-1-6 161,0 5-208,0 3 0,4-6 233,-3 8-9,3 0 129,-6 0-190,8 0 10,0 0-9,0 15 1,-6-1-95,0 15 0,1 1 291,5 11 1,0 3-99,0 8 1,0 2-380,0 3 0,0-3-168,0 4 0,0 3-193,0 3 1,0-5-415,0-1 1,0-4 768,0-3 0,-8-6 0,-2-3 0</inkml:trace>
</inkml:ink>
</file>

<file path=ppt/ink/ink3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5:28.8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52 104 7850,'-9'-8'3038,"1"6"-2724,8-5-353,8 7 197,1-8 1,9 0 11,-1-3 2,8-4 0,-4 11-209,8-8 1,-6 8 90,6-1 1,-8-3-20,2 2 0,-4 0 78,-2 6-221,1 0-746,-1 8 599,0 2 121,-7 7 52,-2 0 0,-8 0 203,0 1 0,-2 5 225,-4 0 0,2 6-46,-7-6 1,-1 8-89,-5-3 1,-1-1 238,1 2 1,-6-8-107,0 2 0,0 2-360,6-2 0,-1 0 57,1-5-1797,0-1 1215,-1 0 1,1 4-284,0-3 1,0 7 822,-1-14 0,-7 8 0,-2-9 0</inkml:trace>
</inkml:ink>
</file>

<file path=ppt/ink/ink3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5:29.0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 1 7850,'-8'10'-395,"0"-1"158,-3-3 237,3-4 955,8 6-318,0-8 40,0 0-473,0 7 0,2-3 204,4 8 0,1-7-355,5 7 0,3-8-483,-3 1 408,3 5-612,-5-8 329,5 13-524,-5-13 829,7 14 0,0-7 0,1 9 0</inkml:trace>
</inkml:ink>
</file>

<file path=ppt/ink/ink3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5:29.4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1 208 8217,'8'-10'350,"3"-5"-579,12 3 0,-2-3 58,8-3 0,6 1 446,5 0 0,2 1-92,-1 5 1,3-4-19,8 3-131,0-3 1,-2 3-96,-4 1 93,4 7 0,-8-4 32,4 8-123,4 0 128,-14 0 1,7 0-146,-9 0 0,-1 0 46,-4 0 0,2 0 56,-8 0 1,0 2-24,-6 4 1,-2-2 127,-3 7 1,3-5 0,-3 5 1,-5-5 82,-1 6 1,-2-3-59,2 3 0,-4 3-5,4-3 1,-5-3 127,-1 3 0,0-1-85,0 7 0,-5-1 127,-1 0-189,-8 8-13,5-6 0,-8 8-46,-1-4 0,-5-1 30,0 6 0,-6-1-160,6 2 1,-7 4 102,1-4 0,-2 1-7,2-1 0,-4 2-263,5-8 1,-5 6 109,-2-6 1,8 0-538,4-6 1,-2-1 11,2-5 1,-2 3-238,2-9 0,4 1 356,-4-6 0,10-10 519,1-7 0,-7-8 0,-8-9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44:53.3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18 986 7938,'0'20'-1791,"-6"3"2714,0-12 1633,0-3-2016,6 7 0,8-13-261,4 4 1,-3-4-88,3-2 1,-1 0 41,7 0 0,1-2-263,4-4 0,-4-3-163,4-9 0,2-5-218,-2 0 0,0 0 225,-6 6 1,-1 0-646,-5-1 256,5 1 0,-14 5-139,3 1 749,-3 7 1,-2-2-172,0 12 0,-5 4 586,-1 7 1,-2 2 21,2 4 0,4 2 236,-3 4 0,3 2-405,2-8 1,0 6 164,0-6-143,0 0 0,6-6 266,-1 0-444,9-7 0,-5 3-130,9-7 0,-7 0-108,1-6 1,-1-2-270,7-4 0,-1-9-347,0-8 503,0-8 1,6 2-69,1-11 0,-1-4-98,-6-8 0,0-10-586,0-7 1,1-4 118,-1-13 0,0 3 325,1-9 0,-1 9 511,0 3 0,0 14-172,1 3 0,-1 15 211,0 7 0,1 7-111,-1 5 0,0 10 121,1 7-30,-1 8 759,0-3 1,-5 9-95,-1 3 1,-7-1 1507,2 8-1540,-4-1 1,-2 7 328,0-1 1,0 0-270,0 1 0,0-1 542,0 0-946,0 8 1,0-6-203,0 4 1,7-11-667,5-6 0,5 1 429,6-1 1,4-2-496,8-10 1,-1-3 292,1-9 0,0 1-485,-1 0 1,-5 7 183,0 4 1,-8 4-239,2 2 633,-4 0 1,-9 2 17,-4 4 0,-5 4 189,-1 7 0,0 6-126,0 0 1,-7 0 35,-5-6 1,-3 7-35,-2-1 0,-1 0-196,1-6 0,-6 0-158,0 1 322,0-1 1,6-6 316,-1 1 674,9-8 190,-7 3-512,14-7-123,-5 0 1,9 0-105,3 0 0,-1 6 143,8 0 0,-3 7-57,3-1 1,-3 3-16,-3 3 1,-4-1-73,4 0 0,-2 0 0,2 1 0,-5-1-246,5 0 1,-4 1 155,-2-1 0,0 0-254,0 1 1,-6-7 54,1 1 1,-3-7-499,2 7 393,4-8 1,-13 3 23,3-7 1,3 0 119,-3 0 1,6 0 474,-5 0-60,7 0 1,-9-2 70,7-3-828,0 3 1,14-6 204,3 8 1,10 0-507,2 0 1,14 0 212,-2 0 0,3 0-29,-3 0 0,-9 2-31,-2 4 1,-5 0-128,-2 11 1,-7-4 768,-5 10 0,-3-3-181,-2-3 1,0 6 703,0 0 1,-7 2 97,-5-2 0,-3-4 451,-3 4 1,1-4-520,0-1 1,5-1 744,1 0-303,7 1 96,-11-1-965,13 0 174,-6 1-719,16-9 295,1-1 0,9-8-779,-1 0 0,0-2 47,0-4 1,1-2-307,-1-3 1,0-4-140,1 3 0,1-3 1146,4-3 0,-4 1 0,6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45:21.0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8269,'12'0'238,"-1"0"1,-7-2 1055,2-4-758,3 4 0,-5-5-158,8 7 0,-1 0 289,7 0 1,-1 2 317,0 3-545,0-3 0,1 12-393,-1-9 1,-2 3-404,-3-2-33,3-4 0,-7 7-523,4-3 0,-5-2-97,-7 8 1,0-1 1008,0 6 0,-7 1 0,-3-1 0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51:29.2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1 208 8125,'17'0'936,"-5"-6"-703,-1 1 1,1-3-627,5 2 0,8-2 230,4-3 0,2-3 502,-3 9 1,3-7-308,-8 6 0,0-5-267,-5 5 1,-1-5-261,0 5 1,-1-2-149,-5 2-50,-3 4 469,-8-13 0,0 11 194,0-7 139,0 7-53,-8-4 1,-2 16 67,-7 3 1,6 10 347,-1 3 0,6 12 80,-5-1 0,7 11-162,-2 0 0,2 4-262,-1 2 1,3-2 61,-4-4 0,4 2-200,2-8 1,0 0-80,0-5 1,6-8-187,-1-4 0,1-4 89,-6-1 1,0-7-341,0 1 426,0-9 1,-2 3-6,-3-12 0,1-3 181,-8-8 0,8-3-92,-1-3 0,3-6 96,2-11 0,0 2-51,0-8 0,9 7-17,9-1 0,1 3-89,10 3 0,-1 1-150,7 4 1,5-2-67,1 8 0,-1 0 152,-5 6 1,-3 0 3,-3-1 0,4 1 6,-4 0 0,-4 7 116,-2 4 1,-4-1 1,-2 1 212,0 0-144,1 6 0,-9 2 192,-3 4 0,-6 2-2,-6 3 1,-3 6-131,-9 1 0,-5-1-85,0 6 1,0-4 58,6-1 1,0-7-92,-1 1 0,7-7 26,-1 7-20,9-8 0,-5 5-34,8-3-262,0-4 247,8 6 34,1-8 109,8 0-108,1 0 147,-1 0-41,-7 7 61,-3 3 0,-7 7-113,0 1 278,-7-1-285,5 0 0,-12-5 390,8-1-349,-7 1 0,9 3 255,-7-3 0,7-3 246,-2-3-430,4-4 1,4 6-57,4-8 0,3 0-99,9 0 0,-1-2-34,0-4 0,6-4-261,0-7 0,2 0 13,-2 0 1,-3-1 64,3 1 1,-4-6-312,-2 0 1,1-8 175,-1 2 1,-6-9-130,1-2 0,-8-1 383,1 7 0,3 5 104,-2 0 0,0 14 55,-6-3 1,-2 7 108,-4-1 0,2 5 96,-7 7 1,5 0-133,-6 0 0,1 1 411,-6 5 0,5-2-174,0 8 1,7-1-5,-7 6 0,8 1-109,-1-1 0,-3 6-207,2 0 0,0 8-72,6-2 1,0-2-314,0 1 0,2 1 8,4 6 0,-2-6 174,7-1 0,-7-5-351,2 6 0,2-8-161,-3 3-45,1-5 464,2-10 1,-4-1 159,7-8 1,-5-8 90,6-3 0,-3-12 0,3-6 0,3-11 0,-5-5 0</inkml:trace>
</inkml:ink>
</file>

<file path=ppt/ink/ink4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5:30.1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7789,'9'-8'2465,"7"6"-1724,-14-6-530,13 8 1,-13 8 45,4 4 0,1-3-74,-1 3 0,0-1-97,-6 7 0,0-1-155,0 0 0,0 0 96,0 1 0,0-1-283,0 0 0,0 1 132,0-1 0,0-6-102,0 1 1,0-6-92,0 5 175,0-7 150,0 4 0,-2-8 369,-4 0-219,4 0 1,-5-2-124,7-4-236,0 4 206,0-13-533,0 5 252,0-7 158,0 0 0,2-1-164,3 1 0,-1 6-12,8-1 0,-1 0-130,7-5 1,-1 6 300,0-1 1,0 8-37,1-2 1,-7 5 368,1 1-136,-1 0-81,-1 0 0,5 0 289,-3 0 0,-3 5-111,3 1 1,-8 8 64,2-3 0,1-1-51,-1 1 1,0 1-2,-6 5 0,0 0-228,0 1 1,-2-1 83,-4 0 1,-2 1-195,-3-1 1,-5-6 59,5 1 1,1-6 10,-1 5 65,-1-7-57,-5 4 1,0-8 0,5-8-327,1-4 252,7-3 0,-4-2 103,8 0 0,2 5 5,4 0 0,-2 7-27,7-7 1,-5 8 44,5-1 1,-5 3 68,6 2 128,-8 0 0,5 7-28,-3 5 0,-4 3 160,4 3 1,-4-1-59,-2 0 0,-2 0 67,-4 1 1,4-1 14,-4 0 1,-1 1 105,1-1-220,0 0 1,0-5 159,0-1 1,-1-5 857,1 5-335,4-7-415,-6 12 1,8-12 512,0 7-803,0-7 98,0 4-427,0-8 1,2 0 199,4 0 1,4 0-1026,7 0 0,8-8 467,4-4 1,9-9-1468,3-2 0,3-8 1960,2 3 0,0-5 0,14-2 0</inkml:trace>
</inkml:ink>
</file>

<file path=ppt/ink/ink4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5:30.6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52 7891,'-6'-11'950,"0"-1"-116,-7 8-3126,11-11 1544,-6 13 1484,8-6-403,0 8 1,0 10-131,0 7 1,0 3-5,0 8 1,-5 1-66,-1 6 1,-6 5-455,6 1 1,-1-1-47,1-6 0,4-5-177,-4 0 0,2-8 312,-1 2 1,3-3 230,-4-3 0,4-6 0,2 1 0,0-8 0,2 3 0,4-7 0,-4-7 0,3-5 0,3-11 0,-2-6 0,5-3 0,-5-3 0,8-7 0,-5-2 0</inkml:trace>
</inkml:ink>
</file>

<file path=ppt/ink/ink4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5:31.2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1 208 7891,'17'-17'-1348,"8"-1"1078,4 1 0,-2 2 270,2 3 0,-6-3 0,5 3 0,1-3 0,6-3 0,-1 9 0,1-5 0,0 9 0,-1-9 0,1 10 0,-1-7 0,-7 7 0,6-4 0,-8 8 39,4 0 1,-4 0 29,-8 0 1,6 0 52,0 0 1,0 0-81,-6 0 0,1 6 3,-1 0 0,-5 2-32,-1-3 0,-1-1-7,1 8 1,3-7 20,-9 7-31,9-1 1,-6 7-54,3-1 0,-1-5 66,-5-1 1,-3-5-8,4 5 0,2-5 1,-2 6 1,1-3-1,-1 3 0,-4 3 11,4-3 157,-4-5-149,-2 9 128,7-7 0,-5 9-88,4-1 55,-4 0 0,-2 1-66,0-1 1,0 0 105,0 0 1,0 1-11,0-1 1,0 0-32,0 1 0,0 1 40,0 4 0,0-4 18,0 4 0,0 2-5,0-2-93,0 8 11,8-4 0,-6 7 6,3 1 1,-3 0 19,-2-1 0,0 3 86,0 3 0,0-2-87,0 9 0,6-7-11,0 6 0,0-2-31,-6 2 1,0 2 0,0-7 0,0 5-165,0-6 0,0 2 70,0-1 0,0-7-85,0 1 1,-2 0 27,-4-7 1,4-3 164,-4-2 0,4-3-102,2-3 1,-2 0 206,-3 1 0,3-7 200,-4 1 64,-4-9-227,8 13-15,-13-14-285,5 5 1,-7-7 48,0 0 1,-1-5-155,1-1 1,0-6-209,0 7 0,-3-9-341,-3 3 0,-4-7 87,-7-5 0,-1-2-321,1-4 1,-7-11 961,1 0 0,-8-8 0,4-4 0</inkml:trace>
</inkml:ink>
</file>

<file path=ppt/ink/ink4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5:33.0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18 7830,'9'0'-852,"7"0"1,-12 0 851,7 0 0,1 0 0,-1 0-44,1 0 153,-1-8 1,7 6 71,-1-4 1,-6 5 450,1 1-539,0 0 0,5 0 31,0 0 0,-5 1-135,-1 5 0,-5-4 133,5 4 0,-7 4-177,2 1 1,2-1 122,-2 1 1,-1 1 34,-5 5 1,0 0 148,0 1 260,0-1-236,0 0-149,0 0 1,0-5-347,0 0 186,0-9-498,0 5 131,0-8-545,0 0 924,0 8-164,0 1 283,0 9 0,0-1 52,0 0-48,0 1 0,-5-1-53,-1 0 0,-8 0 254,3 1-280,-5-9 1,3 5 302,-4-8-184,3 7 1,-11-9 107,8 7 0,0-7-101,-1 2 0,1-4 157,0-2 1,-1 0-36,1 0 1,0 0 241,0 0-426,-1 0 1,7 0-203,-1 0 111,8 0 0,-5-2-353,3-4 10,4 4 56,-6-5-71,8 7 0,0-2-77,0-4-366,0 4 457,8-6 1,-4 3-189,7-1 385,-7 0 1,6 6-74,-4 0 307,-4-8 0,7 6-80,-3-3 155,-4 3 1,8 2 17,-5 0 88,-3 0-125,6 0-77,-8 0-560,0 0 138,8 0-9,-7 0 1,9 0 368,-4 0 0,-2 0 0,7 0 0,1 0 0,5 0 0,-5 0 0,-1 0 0,1 0 0,5 0 0,0 0 0,1 0 0,-7-2 0,1-4 0,-1 4 0,-1-6 0,-3 8 0,-7 0 0,0 0 0,-7 0 0,5 0 0,-14 0 0,15 0 0,-7 0 0,8 0 0,0 0 0,-8 0 0,6 0 0,-7 0 0,3 0 0,4 0 0,-8 0 2,5 0 294,3 0 137,-6 0 1,6 0 89,-4 0-393,4 0 0,-5 2 188,7 4-719,0-4 137,0 6 183,0-8 1,2 0 51,3 0 1,5 0-138,7 0 1,-3 0 72,3 0 0,-9-6 29,9 0 1,-4 0 132,5 6 1,-1 0-63,0 0 0,-5 6 82,-1 0 0,-5 7 1,6-1 0,-9 3 118,3 3 1,-4-1-89,-2 0 1,-6 2 116,1 4 1,-9-3-99,3 3 0,-5-4-37,-1-2 1,0 6-160,-1 0 1,-5 0 109,0-5 0,0-7-76,6 1 0,0-6 32,-1 5 0,7-7-102,-1 2 1,1-4 76,-7-2 1,7 0 10,-1 0 1,7 0-138,-7 0 1,8-2 28,-1-4-122,-5-4 1,8-7 57,-4 0 1,4-1 109,2 1 1,6 6-34,0-1 0,7 6-58,-1-5 1,5 5 118,6-6 0,-4 9 96,4-3 0,2 4 84,-2 2 1,6 0-51,-6 0 0,0 0 16,-5 0 1,-1 2-53,0 4 1,-1-3 77,-5 9 0,5-6-164,-5 5 1,-3-5-118,-2 6 0,1-7-212,-1 7-32,0-1 1,-6 1-53,0-1 444,0-7 0,-8 10 0,-3-8 0,-1 5 0,-5-5 0,3 5 0,-9-5 0,-2 8-51,2-3 1,0-1 50,6 1 0,5-7 107,1 2 1,1-2 510,-1 1-80,3-3-86,8 6-452,0-8-247,0 0-140,8 0-155,-6 0 345,13 0 0,-5 0 197,7 0 0,-6 0 0,1 0 0,-1 0 0,7 0 0,-1 0 0,0 0 0,1 2 0,-1 4 0,-6-4-79,1 3 256,-8-3 1,9 0 62,-7 4 1,0-2-21,-6 7 1,-6-5 141,0 6 0,-9-1-7,-2 7 0,-1-3-61,-5-4 0,4 5 142,2-5 0,5 3-49,1-3 1,5-1-209,-6-4-150,9-4-539,-5 5 58,8 1-449,0-6 198,8 6 470,1-8 0,8 0-239,1 0 1,-7-2-253,1-4 562,-8 4 0,5-6 11,-3 8 262,-4 0 1,4 2 141,-12 4 1,2-2 344,-7 7 0,-1 1 0,-5 5 1,-1-5-255,1-1 0,2 1 1658,3 5-1437,-3 0 0,11-1-88,-8-5-269,9-3-354,-5 0 203,16-6 1,1 5-68,9-7 0,1 0-655,4 0 1,-2-6 322,8 1 0,0-9-972,5 3 0,-5-5 518,0-1 0,0 2-254,5 3 1050,1-3 0,-1 5 0,1-7 0</inkml:trace>
</inkml:ink>
</file>

<file path=ppt/ink/ink4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5:34.0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1 104 6866,'2'-10'813,"4"5"-361,-4 3 27,5-6-191,1 6 0,-4-6-83,7 8 0,-5-5 1,6-1 0,-7 0 11,7 6 0,-6 0 185,5 0-234,1 0 1,5-2-33,0-4 0,2 5-152,5-5 0,-5 4 90,4 2 0,4 0-209,2 0 1,3-6-62,3 0 0,-1 1 106,1 5 0,-4 0-379,3 0 0,-5-2 199,6-4 0,-3 4-210,-9-4 1,6 4-248,-6 2-50,0 0 462,-5 8 1,-3-4 314,-3 7 0,-7-5 0,-10 6 0,-13-1 0,-9 6 0</inkml:trace>
</inkml:ink>
</file>

<file path=ppt/ink/ink4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5:34.3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0 156 7814,'0'10'-484,"0"-3"1,2-8 260,4-5 0,-2 2 580,7-8 1,1 7-161,5-7 1,0 6 78,1-5 0,5 5-31,0-6 0,8 3 15,-3-3 0,11-1-218,1 7 0,8-5 86,-2 5 0,2-6-371,-2 7 1,2-3 157,-7 2 1,-1 4-486,-5-4 0,-3 5 84,-3 1 486,-4 0 0,-8 0 0,1 0 0</inkml:trace>
</inkml:ink>
</file>

<file path=ppt/ink/ink4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5:34.7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174 1 7676,'9'0'-67,"1"0"987,-4 0 51,-5 0-604,15 0 1,-12 0-99,7 0 0,-5 0-28,5 0 1,1 0-1,5 0 1,3 2-70,3 3 0,-2-3 13,8 4 1,5 2-38,6-2 0,9 7-125,-3-1 1,2-3-305,-2 3 0,2 1 191,-8 10 0,1-4-158,-7 4 1,-1 2 284,-4-2 0,-4 6 288,-8-6 1,0 8-166,0-2 1,-1-2 139,-5 2 0,-3-6-120,-8 6 1,0-6 105,0 5 0,-10-1-643,-7 2 0,-10 4 275,-13-4 1,-6 1-1229,-12-1 1,-5 10 394,-12-5 1,2 1-244,-8-1 1,4-5 724,2 6 1,2-3 432,16-9 0,7-5 0,9-7 0,11-7 0,1 2 0,10-10 0,1-2 0,9 1 0</inkml:trace>
</inkml:ink>
</file>

<file path=ppt/ink/ink4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5:35.2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708 0 8005,'-12'0'745,"0"0"0,1 2-599,-6 4 1,-3 1 0,-3 7 60,-5-3 0,-5 7-113,-2 5 1,-1 6 23,-5-6 1,3 7-152,-8-1 1,2 4 60,-2 1 1,1-5-102,5 0 1,9-8 297,-3 2 1,11-4-91,0-1 1,3-7-3,3 1 0,6-6-45,-1 5 1,8-5-37,-2 5 0,6-5 121,6 6 0,6-1 113,11 7 1,6-1-31,11 0 1,12 0 183,11 1 0,10-1-540,2 0 1,6 1-47,-6-1 1,6-2-196,-7-3 0,1 3 208,-5-3 0,-7-3-2218,0 3 2351,-7-1 0,8 3 0,-9-1 0,-3 5 0,-2 1 0,-4 4 0</inkml:trace>
</inkml:ink>
</file>

<file path=ppt/ink/ink4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5:36.2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1 640 7912,'0'-9'-271,"0"-7"-63,0 14 1,0-7 1895,0 3-1130,0 4 0,6-13 349,-1 3 1,7 3-298,-6-3 1,7 1-213,-1-7 1,3-1-120,2-4 0,1 2-165,-1-8 0,6 6-208,0-6 0,0 0 249,-6-5 1,1-1-258,-1 1 0,-2 1 109,-3 4 1,1-2-16,-7 8 0,0-2 107,-6 2 1,0 10 82,0-4-8,0 3 1,0 3 328,0-1-241,0 8 0,-2-4 4,-4 8-13,4 0 20,-13 0-49,5 0 1,-7 8-72,0 4 0,1 5-7,5 6 0,-4 10-36,3 7 0,-3 16-8,-3 1 0,1 11 17,0 7 0,5 3-250,1 9 1,5 1 69,-6 4 0,9-3 56,-3 3 0,-2-11-82,2-6 0,1-12-24,5-5 0,0-6-132,0-6 1,0-4 121,0-7 0,0-7-27,0 1 1,0-13 131,0 1-246,0-4 803,0-3-573,0-2 1,0-10-14,0-4 1,0-4-92,0-7 1,-6-8-229,0-4 1,0-5 223,6-7 0,0-5 266,0-11 0,2 3 0,4-4 0,4 4 0,7 2 0</inkml:trace>
</inkml:ink>
</file>

<file path=ppt/ink/ink4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5:36.5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70 7898,'17'-17'0,"1"1"530,-1 5 1,0-3-117,1 9 0,5-1-250,0 6 0,6 0 86,-6 0 0,2 0 149,-2 0 1,-4 6-81,4-1 0,-10 7-48,-1-6 1,-3 7-287,3-1 0,-4-3 98,-8 3 0,0-1-56,0 7 1,-8-1 138,-4 0 1,-11 2-537,-5 4 1,-13 4 40,-5 8 1,-10-2-112,-1-5 1,-1 3 247,6-8 1,8 0 216,4-5 1,11-9-723,6-3 210,11-4-188,5-2 1,20-2-29,4-4 703,12 4 0,6-21 0,9 4 0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51:29.6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35 104 8125,'0'-17'-782,"0"0"586,0 0 1,0 5 859,0 1-202,0 7-355,0-12 41,0 14-168,0-5-190,0 7 213,0 7 1,2 3 12,3 7 1,-3 6 37,4 0 0,-4 10 143,-2 2 0,0 1-122,0 10 0,0 6 23,0 6 1,0 9 103,0 2 0,0 8-298,0 10 1,0 1 307,0 4 1,0-41 0,0 2-305,0 4 1,0 1 0,0-1-1,0 0 94,0 0 1,0 1-1,1-1 1,0-1 45,2 2 0,0 0 1,-2-3-1,2-1 81,8 44 1,-1-6-153,1-11 1,3 2 100,-9-8 1,7-2-163,-6-10 0,0 2-232,-6-7 1,0 0-229,0-7 0,0-8 232,0-9 1,0-7 52,0-9 67,0-1 1,-2-8 482,-4-3 0,4-12-561,-4-5 0,2-12 37,-1-6 0,-3-6-2,-4-5 1,-1 2 234,7-8 0,-7 5 0,1-5 0,3 0 0,-3-6 0,0-7 0,-5-3 0</inkml:trace>
</inkml:ink>
</file>

<file path=ppt/ink/ink4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5:36.9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363 18 7828,'10'-2'189,"-4"-4"367,-4 4-298,-2-6 0,-8 8 97,-4 0 0,-5 0-142,-6 0 0,2 0-4,-8 0 0,0 2-189,-5 4 0,1-2 152,4 7 1,-2-5 112,8 6 0,-4-7-12,10 7-202,-4-8 21,11 4-171,1-1 0,1-3-210,8 8 1,0-7 168,0 7 1,8-6-57,3 5 0,7-1 84,5 1 1,-2 5 44,8-5 0,5-1-89,7 1 1,-1-5-117,-5 6 0,-1-7 58,1 7 0,-6-6-132,-1 5 1,-7-5-429,3 6 0,-13-1 8,-5 6 746,-4 1 0,-2 7 0,0 2 0</inkml:trace>
</inkml:ink>
</file>

<file path=ppt/ink/ink4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5:37.1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33 0 7828,'-18'0'1727,"9"0"0,3 0-1658,12 0 1,5 0 177,12 0 0,-1 0 192,6 0 0,1 0-242,6 0 1,5 0-142,0 0 1,1 2-394,-7 4 0,7-4 238,-1 4 1,-5 3-935,-6 3 1,-3-3 103,3 3 929,4-1 0,-14 7 0,6-1 0</inkml:trace>
</inkml:ink>
</file>

<file path=ppt/ink/ink4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5:37.5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9622,'11'0'-175,"1"0"1,-1 5 841,6 1 0,3 2-240,3-2 1,-4 1-132,4 5 0,-4 3-143,-2-3 0,-1-3-229,-5 3 1,3-1-134,-8 7 1,-1-1-205,-5 0 0,0 2-82,0 5 0,-7 2 223,-5 9 1,-5 0 271,-6-1 0,-2 1-133,-4-1 0,-2-7 1157,8-4 1,6-3-534,5-3 1,9 0 11,-3 0 1,4-5-139,2-1 0,8-5-123,3 6 0,6-8-255,6 1 1,4-3-261,8-2 1,3-2-1376,8-3 1,1-5 1647,10-7 0,-3-1 0,-2 1 0</inkml:trace>
</inkml:ink>
</file>

<file path=ppt/ink/ink4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5:38.11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35 121 8806,'-18'0'2174,"9"0"-2627,1 0-82,8 0-94,0 0 789,8 0 0,1-2 554,9-3 0,-1 3-323,0-4-266,8 4 1,0 2-146,4 0 1,4-2-1,-5-4 1,7 4-50,5-3 1,-3-3 121,3 2 1,3-1-219,-3 1 0,6 2-71,-6-8 1,1 7-33,-7-7 1,-1 8 146,-4-1 1,-4 1-42,-8-2 50,0 4 9,-7-6 207,-2 8-137,-8 0 23,0 0-381,-8 0 1,4 2 44,-7 4 0,-1 2-75,-5 3 0,-8 10-387,-4-3 808,-4 3 0,-9 4 0,-2 2 0</inkml:trace>
</inkml:ink>
</file>

<file path=ppt/ink/ink4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5:38.5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15 156 7857,'-9'0'1503,"3"0"-717,12 0-340,3 0-1334,9-7 0,7 3 609,3-8 1,3 1 561,-2-6 0,4-1-184,-4 1 0,1 5-83,-1 1 0,2 7-176,-8-2 1,0 4 42,-6 2-124,1 0 220,-1 0 1,-8 2 11,-3 4 1,-10 4-23,-1 7 1,-15 6-21,3 0 0,-10 2-7,4-2 0,-8-2 51,3 8 0,3-8 243,2 2 0,3-4 85,3-1-552,0-1 244,-1 0 47,9 1-527,1-9 226,8 7 54,8-14 0,3 5 91,12-7 0,-3 0 40,3 0 1,2 0-40,-2 0 0,-6 0 347,-5 0-210,-1 0 609,-1 0-451,-3 8 1,-9 2 438,-3 7 0,-5-6-148,-7 1 1,0-1 29,-1 7 0,1-7 395,0 1 21,7-8-1403,-5 11 437,13-13 0,-4 6-297,12-8 0,3 0 233,9 0 0,-1-2-174,0-4 1,6-4-182,0-7 0,6-2-308,-6-4 0,6-4 188,-6-8 0,6-1-18,-6-5 0,0-5-237,-6-11 823,-7-5 0,5-7 0,-5 0 0</inkml:trace>
</inkml:ink>
</file>

<file path=ppt/ink/ink4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5:38.9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1 191 7857,'0'-25'3,"0"-4"0,0 4 121,0 2 0,0 4-37,0 2 1,0 5 250,0 1 83,0 7 5,0-4 26,0 0-599,0 7 180,0-7-212,0 8 1,0 2 94,0 4 0,2-3 1,3 9 0,-3-1 58,4 7 0,4 7 17,1 4 0,5 3-5,1 3 0,0 7 39,1 4 1,5 6 0,0 6 1,7 3 9,-1 8 1,4 8-210,1 4 0,-5 3 203,0 3 0,6 5-272,-15-46 1,0 0 0,1 1 0,-2 1 186,16 44 0,-6-6 22,0 1 1,-8-3-58,2-9 1,-4-6 293,-2-5 0,-1-9-145,-5 3 1,-1-10-38,-4-2 0,-4-9 227,3-3 0,-3-1-194,-2-10 0,0 0 637,0-6-722,0 1-14,0-9-167,0-1 0,0-10-333,0-4 0,6-5 129,0-12 414,-1 4 0,-5-22 0,0 5 0</inkml:trace>
</inkml:ink>
</file>

<file path=ppt/ink/ink4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5:39.1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451 0 7850,'-18'0'1031,"7"0"1528,-1 0-1728,1 0 0,-7 0-368,1 0 1,-6 0-281,0 0 1,-8 0 28,2 0 0,-3 8-1380,-3 4 1,-1-3 433,-5 3 734,5-8 0,-6 3 0,7-7 0</inkml:trace>
</inkml:ink>
</file>

<file path=ppt/ink/ink4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5:39.2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53 7899,'8'-17'867,"-5"1"107,9 5 1,0 3-1197,5 8 1,0 0-54,0 0 1,-5 0 1495,-1 0 1,-5 0-226,6 0-1187,-1 0 0,7 8-461,-1 3 1,0 6 651,0 6 0,1 4 0,-1 8 0</inkml:trace>
</inkml:ink>
</file>

<file path=ppt/ink/ink4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5:40.0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276 347 8074,'9'-8'437,"6"6"-1090,-3-4 345,3-3 1,3-1 785,-1-7 0,-2 5-208,-3 1 0,1-1 38,-7-5 0,2 0-177,-2-1 0,-5 1-120,5 0 1,-4-2 25,-2-5 0,0 5-5,0-4 1,-8 4-70,-3 2 1,-4-1 75,-3 1 0,1 8-107,0 3 0,-8 4 22,-4 2 0,2 0 309,-2 0 1,8 2-30,-2 4 1,4 1-26,1 5 0,3 3-147,4-3 0,1 1 15,4-1 0,4 3-241,-4-3 1,6 1 107,6-2 1,4 5-404,7-5 0,2-1 192,4 2 0,-1-9-234,6 3 1,-5-2 146,6 2 0,-8-4 28,2 3 1,-9 3 77,-3-2 0,-7 2 265,2-3 0,-4 5 316,-2 7 1,-8 1-222,-3-1 0,-7 6 392,-5 0 1,-3 8-218,-9-3 0,-4 5 264,5 2 0,-5-1-170,11 1 1,3 0-13,2-1 0,5 1-141,7-1 0,-3 3-303,9 3 1,1-3-299,10 3 0,1-5 256,5-7 1,5 3-269,0-8 0,3 0 171,8-5 1,-7-1-128,3 0 1,1-5 72,-2-1 1,0-7-21,-6 2 0,0-6-67,1-6 248,-1-4 0,-8-9 458,-3-4 1,-4-2-224,-2-4 1,-2-3 988,-4 3 0,-3 2-542,-8-2 1,7 8 2568,4-2-1273,-3 4-550,7 1-269,-6 9 51,8-7-1312,0 15 1,2-7 203,4 8-1081,3 0 0,10 0 738,4 0 1,-3 0-876,3 0 0,4 0-249,1 0 1,5 0 1471,2 0 0,-1 8 0,1 1 0</inkml:trace>
</inkml:ink>
</file>

<file path=ppt/ink/ink4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5:40.7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416 18 8233,'-8'-10'891,"-1"2"1,-14 8-610,0 0 0,-8 0-139,2 0 1,-4 0-146,-1 0 1,-7 6-27,1 0 61,7 7 1,3-11 299,7 4-12,0 4-284,5-9 80,9 7-349,1-8 0,16 2 109,3 4 1,6-4 271,7 4 1,2 3-109,9 3 0,0-3-126,-1 3 0,1-3 40,-1 3 0,-7 3-2,-4-3 0,2 3-183,-2 3 0,-5-7 93,-7 1 1,-5-1-409,5 6 1,-7-5 184,2-1 0,-4 1-402,-2 5 0,-2-1 762,-4-5 0,-3 12 0,-9-4 0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51:29.9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1 173 8027,'9'-17'562,"-3"0"1,4-1-153,1 1 1,5 0-136,1 0 0,0 1-87,1 5 1,5-3-168,0 9 1,0-7 51,-6 6 0,0 0-234,1 6 1,-7 2-450,1 4 0,-9-2 357,3 8 1,-4 7-229,-2 10 1,0-3 133,0 3 0,-8-6 34,-3 6 1,-4-8 98,-3 2 0,3-3 290,3-3-21,-3 0 1,11-1 502,-7-5 114,7-3-462,4-8 0,9 0-118,9 0 1,-1 0-8,0 0 1,1 0-83,-1 0 1,-6 0 47,1 0 1,-8 2-137,2 3 0,-5-1 132,-1 8 1,0-1-35,0 7 0,-9 1 307,-8 4 0,-1-4-102,-5 4 0,4-4 67,2-1 1,-1-3 212,1-3 232,8 3-481,1-13 1,10 6-268,4-8 0,9 0-37,8 0 0,8-6-253,-2 0 0,3-7-661,3 1 1,-6-1 165,-1 1 803,-6-3 0,10-3 0,-5-9 0</inkml:trace>
</inkml:ink>
</file>

<file path=ppt/ink/ink4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5:40.9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 0 7841,'-8'10'1406,"6"-2"1,2-2-1465,12-1 1,3 1 77,2-6 0,1 2 529,-1 4 1,0-4-124,0 3 0,8 3-346,4-2 0,-2 5-114,2-5 0,-2 6-52,2-7 1,1 3-315,-7-2 0,6-4-1620,-6 4 2020,0 3 0,2-7 0,2 6 0</inkml:trace>
</inkml:ink>
</file>

<file path=ppt/ink/ink4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5:41.40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1 7933,'0'9'1433,"2"-1"-522,4-8-668,4 0 0,7 0 125,0 0 0,6 2 277,0 4 0,2-2-340,-2 7 1,-3-5-227,3 5 0,-4-5-205,-2 6 0,6-1 160,0 7 1,-5-1-455,-7 0 0,-7 2 244,2 4 1,-4 4-64,-2 8 0,-16 0 9,-7-1 0,-7 1-32,-5-1 1,0 1 351,1-1 1,-1-5 500,1 0 1,7-8 495,4 2 1,5-9 111,7-3-736,3 1 0,8-1 134,0 1-481,0-8 0,4 5-201,7-3 0,3-4-320,15 4 1,9-4-491,14-2 0,10-2 895,12-4 0,-2-4 0,4-7 0</inkml:trace>
</inkml:ink>
</file>

<file path=ppt/ink/ink4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5:41.71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0 14655,'0'10'-1963,"0"-2"1869,0-8 1,2 2 107,4 3-2807,-4-3 1334,5 14 831,-7-7 0,-9 9 628,-9-1 0,1 8 0,-8 2 0</inkml:trace>
</inkml:ink>
</file>

<file path=ppt/ink/ink4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5:41.8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8254,'12'16'2298,"-1"-5"-1022,-7-3 1,6-8-159,-4 0-419,-4 0-389,13 0 1,-5-2-101,7-4 0,0-3-210,0-9 0,1 1 0,-1 0 0</inkml:trace>
</inkml:ink>
</file>

<file path=ppt/ink/ink4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5:46.7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36 7975,'0'-10'1062,"0"2"-792,0 8 0,0-2 374,0-3-21,0 3-141,0-6 0,2 8-127,4 0 1,-3 0 242,9 0 0,-1 0-77,7 0 0,-1 0-73,0 0 1,6 0 105,0 0 1,1 6-177,-7 0 1,0 1-258,0-1 1,5-2 130,-5 7 0,4-5-205,-10 6 0,5-9-146,1 3 0,-5-2-700,-1 2 278,1-4 0,3 7-1596,-3-3 376,3-4 714,-13 6 1,6-6 321,-8 3 1,0-1 256,0 8 1,-14 1 447,-3 10 0,-20 4 0,1 8 0</inkml:trace>
</inkml:ink>
</file>

<file path=ppt/ink/ink4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5:47.4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52 364 7975,'-11'6'-366,"-1"0"859,9-1 1,-7-5 281,4 0-12,4 0-190,-5 0 291,7 0-516,0 0-540,7 0 184,3 0 0,9-5-153,4-1 0,-4-2-121,4 2 0,-3 4 142,-3-3 1,6 3-49,0 2 1,0 0 100,-6 0 0,1 2 52,-1 3 1,-6 5 113,1 7 0,-6 3 230,5 3 1,-7-2-54,2 8 1,-4-3 222,-2 3 1,0 2-177,0-8 1,0 6-25,0-6 1,0-6-154,0-5 47,0-1 1,2 1-511,3-1 0,-1-7 45,8 2 0,-6-4-129,5-2 0,1-10 88,5-7 0,8-2-72,4-10 1,3-6 55,3-5 1,2-6 30,3 6 0,4-12-40,8 6 1,0-8 121,0 8 0,5-2 110,1 2 0,0 3 92,-6 9 0,-3 7 111,-2 4 1,-5 5-14,-8 7 0,-1-3 190,-4 9 1,-4-1 9,-8 6 0,-1 8-60,-5 3 0,-3 4 218,-8 3 0,0 5-35,0 0 1,0 13 31,0-1 0,-2 5-24,-4 1 1,-2-3-75,-3 8 1,3-7-122,8 1 0,0-3 25,0-3 0,0-5-344,0 0 0,8-8 95,3 2 0,7-4-399,5-2 0,-4-7 224,4-4 0,2-4-336,-2-2 1,0 0 146,-6 0 0,1-2-1,-1-4 1,-2-4 172,-3-7 0,-2 0 62,-5 0 0,-3-1 378,4 1 0,-10-6-159,-2 0 0,-7 0 548,1 6 0,-3 5-287,-2 0 0,-6 1 544,0-6 1,5 1 608,7 5-749,-1-5 1,1 9-303,-1-5 0,8-3-141,-1 3 0,10 3-344,7-3 1,3 1 111,3-7 1,7 7-209,3-1 1,-1 1 173,2-7 1,0 7-693,5-1 1,1 9-21,0-3 1,-7-2-289,1 2 1,-8 1 379,3 5 0,0 0-52,0 0 0,-7 0-165,-6 0 0,1 1 318,5 5 1,-5-2-625,-1 8 1122,-7-1 0,4 6 0,-8 1 0</inkml:trace>
</inkml:ink>
</file>

<file path=ppt/ink/ink4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5:47.6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8023,'0'9'6564,"0"-1"-4964,0-8-5516,0 0 1,2 6 2283,4 0 1632,-4 7 0,5-3 0,-7 7 0</inkml:trace>
</inkml:ink>
</file>

<file path=ppt/ink/ink4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5:47.7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8076,'0'18'0,"2"1"0,2 2 488,2 2 1,0-6 468,-6-5 600,7-1 25,-5 7-1091,14-9 1,-15 1-673,5-4 216,-4-5 0,-2 5-35,0-12 0,16-11 0,3-10 0</inkml:trace>
</inkml:ink>
</file>

<file path=ppt/ink/ink4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5:55.4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0 122 7842,'0'-10'-1541,"0"1"2002,0 3-68,8 4 263,-6-14-62,5 15-341,-7-15 1,6 12 197,0-7-128,0 7 0,-6-6-15,0 5 0,2 3 114,3-4 222,-3 4-196,6-6 343,-8 6-21,0-5-19,0 7 1610,0 0-2300,0 7 1,0 3 108,0 7 0,0 1 66,0-1 0,0 2 13,0 4 0,-6-2-18,0 8 1,1-8-96,5 2 1,0-4 42,0-1 0,0-1-378,0 0 203,0 1-841,0-1 433,0 0-445,0-7-377,0-2-823,0-1 1322,0-5 1,2 6-150,3-8 1,-3-8-48,4-3 0,-2-5-371,2-1 1294,-4 0 0,5-1 0,-7 1 0</inkml:trace>
</inkml:ink>
</file>

<file path=ppt/ink/ink4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5:56.1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1 398 7854,'0'-11'0,"0"-1"-350,0 1 350,0-7 1,6 1 290,-1 0 1,3 1-127,-2 5 0,-4-4 159,3 3 0,5-1-324,2 1 1,3-3 85,2 3 0,-5-3-26,-1-3 1,7 7 61,5-1 0,2 1-122,-2-6 1,-2 5 41,8 1 1,-6 5-76,6-6 1,-6 7 55,5-7 0,-5 6-89,6-5 0,-6 5-7,6-6 0,-6 9 105,6-3 1,-6-2-48,6 2 1,-6 1 25,6 5 1,-6 0 63,6 0 0,-8 0-52,2 0 1,2 0 4,-2 0 0,0 1-10,-6 5 1,1 2 6,-1 3 0,-2 5 8,-3-5 1,3 5-2,-3 1 0,3 0-25,2 1 1,-1-1 14,-5 0 0,5 6-63,-5 0 0,-1 2 12,1-2 0,-1-2-93,1 8 1,3-6 106,-8 6 1,-1-6-13,-5 6 1,0-2 17,0 2 0,0 2-18,0-8 0,0 5 46,0-5 0,-2 8-39,-3-2 0,-5-2 130,-7 2 1,-1-8-62,1 2 0,0 2 116,0-2 1,-8 2-90,-4-2 0,4-4 103,2 4 0,-4-3 0,-2-3 1,2-2-94,-2-3 1,6 1 187,-6-7 0,1 0-97,-7-6 0,2 0 96,5 0 0,-3 0-137,8 0 0,-8-6-6,2 0 1,2-7 1,-2 1 1,1-5-4,-7-6 1,6 2-43,0-8 1,6 6 45,-5-6 0,6 2-133,-1-2 0,4-3 62,2 3 0,5-2-134,1 2 0,7-2 27,-2 8 0,4-2-85,2 2 1,0 4 56,0-4 0,0 4-113,0 2 0,6-1-520,0 1 0,7 0 310,-1-1 1,9 3-687,2 4 0,6-3 87,-6 8 995,8 1 0,-5-3 0,9-2 0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51:30.31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0 294 8077,'25'-17'0,"-4"-6"715,8 0 1,0-6-197,6 6 0,7-8 28,4 2 0,10 4-166,1 2 0,9 4-381,-3 2 0,-3 0 0,-1-1 0</inkml:trace>
</inkml:ink>
</file>

<file path=ppt/ink/ink4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5:56.8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0 502 7924,'10'0'-423,"-2"0"70,-1-7 347,3-3 1,7-7 389,0-1 0,1 1-413,-1 0 1,-5 0-47,-1-1 0,1 1-42,5 0 1,-2-6 40,-3 0 0,1 0 108,-7 5 1,0-1-36,-6-4 0,0 4-26,0-4 0,6 2 16,-1-2 0,1 3 365,-6-3-139,0 4 0,0 2-9,0-1 139,-8 9-119,7-7 106,-7 15-203,8-7-19,0 8-158,0 0 1,-6 2 14,0 4 1,1 3 76,5 8 0,-6 3 92,0 3 0,0 9-110,6 9 0,-2 7 142,-3-2 0,3 10-31,-4 1 1,2 9 160,-2-3 1,4 2-91,-3-1 1,3 3-48,2-4 1,0-3-278,0-2 0,0-1 96,0-5 0,0 2-337,0-14 0,0 1 170,0-7 0,2-7-47,3-4 1,-3-4 9,4-1 1,-4-7-372,-2 1 32,0-8 140,0 3 56,0-7 1,0-7 68,0-5 0,0-3 80,0-3 0,-2-5 220,-4 0 0,4-7 0,-13 3 0,5-8 0</inkml:trace>
</inkml:ink>
</file>

<file path=ppt/ink/ink4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5:57.1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1 121 7924,'12'-7'135,"-1"-5"0,1-1 284,5 1 0,2-3-434,4 3 1,2 2 13,4-1 1,4 7 332,-5-2 1,5-1-108,2 1 1,-6 0 73,-1 6 1,-5 6-157,6 0 0,-10 7-74,-1-1 0,-3 3 33,-9 2 0,0 3-140,-6 3 0,-2-2 10,-4 8 1,-11-3 94,-12 3 0,-6 4-455,-5-4 1,3-2 191,-3 1 0,4-8-23,1-3 0,8-2-201,4-9-67,4 0 201,1-6 1,9-2-791,3-4 555,4 4 0,12-11 521,7 7 0,8 0 0,10-1 0,-1-3 0</inkml:trace>
</inkml:ink>
</file>

<file path=ppt/ink/ink4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5:57.4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52 7842,'-10'-10'2323,"2"3"-1649,8 7-387,0-8 0,8 6 388,4-4 1,-3 4-245,3 2 1,-1 0-291,7 0 0,5-5-23,0-1 0,7 0-432,-1 6 0,2 0-102,-2 0 1,2 0-494,-8 0 0,2 0 371,-2 0 1,-4 0-205,4 0 0,-10 0 742,-1 0 0,-1 8 0,7 1 0</inkml:trace>
</inkml:ink>
</file>

<file path=ppt/ink/ink4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5:57.6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 7871,'-12'9'217,"1"-3"1,7-2 946,-2 2-589,4-4-493,2 5 796,0-7-516,8 0 0,4 0-237,11 0 1,-2 0 87,8 0 1,-1 0-404,7 0 1,5 0 208,1 0 0,1 0-1017,-2 0 1,-1 0 211,7 0 786,-8 0 0,5-7 0,-9-3 0</inkml:trace>
</inkml:ink>
</file>

<file path=ppt/ink/ink4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5:58.0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35 7810,'0'-10'1561,"0"2"-1668,0 8 1,0-1 592,0-5 472,0 4-368,0-6-98,0 8 265,0 0-384,0 8 0,0-2-84,0 11 0,0-4 9,0 10 0,0 4-91,0 2 1,0 4 72,0 1 1,0 1-152,0 0 0,-2-1-117,-3 1 0,3-1-184,-4 1 1,4-1-512,2 1 1,0-2-905,0-4 1,2 1 716,4-7 1,-4 6 869,3-6 0,-3 0 0,-2-5 0</inkml:trace>
</inkml:ink>
</file>

<file path=ppt/ink/ink4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5:58.3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121 1 7862,'10'0'2176,"-3"0"1,-8 2-1899,-5 3-231,-4 5-47,-15 7 0,-17 8 0,-12 2 0</inkml:trace>
</inkml:ink>
</file>

<file path=ppt/ink/ink4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6:02.3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104 121 6421,'0'-10'1507,"0"3"0,-2 1-1341,-4 0 0,4-1 361,-3 1-206,3 4-291,2-13 0,0 11 136,0-8 0,0 6 64,0-5-16,0 7 0,2-6-44,3 5 160,-3 3 196,6-6-50,-8 8 199,0 0 0,-6 2-371,0 4 0,1 3-85,5 9 1,-6 1 78,0 4 0,-2 4-21,3 7 1,1 9 127,-8 3 1,8 4-102,-1 2 0,-3 1-27,2 5 1,-5-10-201,5 4 0,0-10 118,6 4 0,0-11-720,0 5 1,0-9 345,0 4 0,0-7-1026,0-5 0,2-3 190,4 3 1,-2-10-1316,7-1 969,-7-8 631,11 3 1,-5-16 729,7-9 0,8-7 0,2-9 0</inkml:trace>
</inkml:ink>
</file>

<file path=ppt/ink/ink4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6:02.6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641 0 7899,'-17'0'712,"-1"0"1,-1 0-724,-4 0 0,4 6-525,-4 0 0,-2 7 1053,2-1 0,-6 3-180,6 3 1,-8-1 10,2 0 1,2 2-272,-2 5 1,3-5-202,-3 4 0,-4 2 200,4-2 1,-1 6 24,1-6 1,-2 0 97,8-6 1,0-2-82,6-3 0,5 1 282,0-7 0,9 2 220,-3-2-80,4-4-296,2 5 1,8-5 171,3 4 0,6 2-214,7 3 0,2 5-25,9-5 1,0-1-122,-1 1 0,1 1 38,-1 5 1,-1-2-349,-4-3 0,2 3 161,-8-3 1,2 1-1015,-2-1 1,-4 1 38,4-7 0,-4 7-1462,-2-1 2530,-7-4 0,13 7 0,-4-5 0</inkml:trace>
</inkml:ink>
</file>

<file path=ppt/ink/ink4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6:02.9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17 10305,'0'-9'1326,"0"1"1,0 10-802,0 4 1,0 3 17,0 9 1,0 1-43,0 4 0,0 2 197,0 4 0,-5 2-545,-1-8 1,-2 5 32,2-5 1,4 1-1014,-3-7 1,3 0 599,2 0 1,0-5-2988,0-1 890,0-7 518,0 4 1806,0-8 0,0-8 0,0-1 0</inkml:trace>
</inkml:ink>
</file>

<file path=ppt/ink/ink4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6:03.3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 14924,'0'11'-1573,"0"1"-1170,0-8 2743,0 11 0,-8-5 0,-2 7 0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52:01.78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8520,'9'0'-1760,"1"0"1760,-4 0 0,-4-8 0,5-1 0</inkml:trace>
</inkml:ink>
</file>

<file path=ppt/ink/ink4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6:04.2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173 381 7894,'0'9'1547,"-8"-1"1,6-16-1977,-3-3 1,3 1 196,2-1 0,0-1 177,0-5 1,0 0-73,0-1 0,0 1-213,0 0 0,5-1 186,1 1 0,0 0 82,-6 0 1,0-1 28,0 1 1,0-6-44,0 0 1,0 6 245,0 5 1,-6 0-102,0-5 0,-5 6 541,5-1-74,-7 8 139,3-11-200,-7 13-42,-1-6-195,1 8 0,6 0 86,-1 0-171,8 0 0,-5 0 6,3 0 0,4 8-113,-4 4 1,4-3 65,2 3 1,0-7 17,0 7-1,0-1-35,0 7 0,0-7-67,0 1 1,2-3-322,4 3 1,-2 1 14,7-7-194,1 8 0,5-11 206,0 9 0,-1-6-356,-5 5 409,5 1 0,-9 5 270,5 0 1,-4 6-124,-8 1 1,-2 1 171,-4-2 1,0-2 470,-11 8 0,3-1-290,-9 7 1,4 0 393,2-1 1,5-5-253,1 0 0,7-2-4,-2 1 0,-1 3-93,1-8 1,0 6-277,6-6 0,8 0-105,3-6 1,5 1-369,1-1 0,0-5-520,0-1 0,3-7 461,3 2 1,-4-4-440,4-2 0,2-2 353,-2-4 1,0-4 112,-6-7 0,-1 0 154,-5-1 1,3-5 146,-8 0 1,-1-5 213,-5 4 0,-7 1 312,-5 6 1,-3 0 1381,-3 0 1,1 1-856,0 5 1,0 1 1164,-1 4 0,3 2-47,3-7-667,-3 7 0,13-6 120,-4 5-668,4 3-884,2-6 0,4 2-433,8 1 0,-1-1-1111,12 6 0,4-6 1067,2 0 1,9-7 563,3 1 0,22-11 0,1-4 0</inkml:trace>
</inkml:ink>
</file>

<file path=ppt/ink/ink4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6:05.5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191 87 7747,'0'-10'518,"0"-5"-323,0 13 63,0-6 0,0 0-56,0 6 1,-6-7 80,0 3 247,0 4-211,-1-6 230,-3 8-327,-7-7 0,5 5 9,1-4 0,5 4-41,-6 2 0,7 0 171,-7 0-258,8 0 180,-11 0-255,5 0 0,-1 0 172,-1 0 63,8 0-57,-3 0-98,-1 0 1,6 2-35,-4 4 0,4-2-80,2 7 1,0 1 150,0 5 1,0-6 81,0 1-88,0 0 1,0 5-25,0 0-200,8 0 119,2 1 1,5-7 0,-3 1 0,3-8-35,-3 1 0,3-3-169,2-2 1,-5 0 6,-1 0 1,1 0 93,5 0 1,-5-5 186,-1-1 0,-7-2-102,2 2 1,-4 2 311,-2-7 0,0 5-110,0-5 0,0 5 24,0-6 0,-6 7-106,0-7 1,-7 6 1,1-5 0,-3 5-379,-3-6 209,1 9 0,0-5-695,0 8 1,5-6-563,1 0 468,7 1 0,-4 3 131,8-4 689,8 4 0,9-13 0,10 5 0</inkml:trace>
</inkml:ink>
</file>

<file path=ppt/ink/ink4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6:06.7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1090 7857,'-10'0'144,"3"0"97,7 0 578,0 0-486,0-8 153,7 6-252,3-13 1,7 11-19,1-8 1,-7 8-88,1-1 0,1-3-64,10 2 0,-2-1-267,8 1 1,0-2 152,6-3 0,-1-3-67,1 8 0,5-7 45,0 1 0,7 3-133,-7-3 1,8 3-2,-2-3 1,2-3 102,-2 3 1,4-3-9,-4-2 0,4-1-70,2 1 0,6 0 78,-1-1 0,1-1 33,-6-4 0,-2 4 75,-4-4 0,2 4-77,-8 1 0,7 1 122,-7 0 1,0 5-5,-5 1 0,-1-1 121,1-5 0,1 1-152,5 5 0,-5-4 100,5 3 0,1-3-90,-2-3 0,8 1 13,-2 0 1,1 5-186,4 1 0,-1-1 51,14-5 1,5 0-46,6-1 0,-4 1 27,-2 0 0,-3 1-280,8 5 1,-8-5 214,-3 5 1,-7 1 30,2-1 1,-5 1 25,-1-1 1,-8-3-24,-3 8 0,-5-5 198,-1 5 0,-2-5-113,-5 5 1,-8-6 452,-9 7-7,1-9 1,3 10-74,-3-7 1,-3 5 89,-3-6 40,-4 9-346,13-13 0,-11 9 49,8-5 1,-7 4-103,7 8 0,-6-2 184,5-3-161,-7 3-45,11-6 1,-11 2 8,8 1 22,-8-1-13,3 6-167,-7-8 124,0 6 179,0-6-134,0 1 415,0 5 94,0-6 186,0 8-267,0 0 93,-7 0-419,-3 8 1,-2 1 80,1 9 0,7 1-251,-2 4 0,4-4 133,2 4 0,0 2-130,0-2 1,2 0-60,4-5 0,4 3-14,7-4 0,0 4 58,1-9 0,5-3-78,0 3 0,2-8-224,-2 2 0,-2-5 125,8-1 1,-8 0-139,2 0 1,-4-5-193,-2-1 589,-7-8 1,3 5-50,-7-8 0,0-1 84,-6 1 1,-6 0-7,0-1 0,-5 1 215,5 0 1,-7 5-21,1 1 1,-3-1-84,-2-5 1,-3 5-353,-3 1 1,4 7 102,-4-2 1,4-1-1083,1 1 1,-5 2 1144,0 10 0,-7 3 0,3 9 0</inkml:trace>
</inkml:ink>
</file>

<file path=ppt/ink/ink4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6:07.9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10654,'10'0'506,"5"0"-443,-3 0 0,-2 0-84,1 0 35,1 0 1,5 0 136,0 0-242,1 0 0,-1 2 59,0 4 0,-5-4 95,-1 4 1,1-4-181,5-2 0,-5 0 32,-1 0 0,1 5-43,5 1 1,2 0 87,4-6 1,-2 0-85,8 0 0,-6 6 53,6-1 0,6 1-100,5-6 1,0 6 84,-5 0 1,5-1 22,1-5 0,-1 6 8,-5 0 1,-7 2-22,1-3 1,0-3 118,6 4 1,-1 2-80,1-2 0,-1-1-25,1-5 1,1 6-54,5 0 0,3 0-120,8-6 1,11 1 277,1 5 1,20-4-68,-3 4 1,9-4-494,2-2 0,-3 0 271,3 0 1,-5 0 159,-7 0 1,1 6 12,-12-1 1,2 1 117,-13-6 1,-6 2-86,-6 4 1,-8-4 115,3 4 0,-11-5-3,-1-1 1,-2 0-60,2 0 1,-2 6 118,-4 0 1,-4 0 93,4-6 0,2 0-172,-2 0 1,6 0-52,-6 0 0,2 5-2,-2 1 1,-4 0-76,4-6-29,4 0-161,-8 0 226,6 8 212,-15-6-161,-2 5 0,-10-7 206,-4 0 1,-4 0 98,-7 0 0,6 0 88,-1 0 1,1 0 161,-7 0-265,1 0 1,0 0 19,-1 0 1,7 2 203,-1 4-415,8-4 1,-9 13 101,7-3 1,1-3-117,5 3 1,0-1 163,0 7-201,0-1 0,1 0 40,5 1 1,4-7 7,7 1 0,0-7-133,1 7 0,5-8 80,0 2 1,6-4-258,-6-2 0,5 0 118,-4 0 1,-1 0-242,-6 0 0,0 0 116,0 0 1,-7-8 76,-4-4 0,2-3 76,-3-2 0,1-1 11,-6 1 0,0 0 63,0-1 1,0-5-145,0 0 271,-8 0 0,1 6-29,-5 0 0,-1 5-82,7 1 1,-7 7-321,1-2 1,-9 4-1057,-2 2 1339,-8 0 0,-4 0 0,-9 0 0</inkml:trace>
</inkml:ink>
</file>

<file path=ppt/ink/ink4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6:09.2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17 8820,'12'-9'229,"-1"3"1,-5 4-179,6 2 0,1 0 64,10 0 0,-4 6-196,4 0 0,4 5 35,2-5 1,-2 7-19,2-1 0,0-3 106,5 3 1,1-1 47,-1 7 1,7-1-105,-1 0 1,2-5 45,-1-1 0,-3 1-213,8 5 0,-2 1 31,3-1 1,3 0 7,-4 0 1,-2 1 138,2-1 1,0 0-16,6 1 1,-6-1 6,0 0 0,0 0 7,6 1 0,0-1 41,0 0 0,8-1-48,3-5 1,4 5 143,2-5 0,6 5-218,0 1 0,0-2 131,-6-3 1,-1 3-55,-5-3 1,4 3-7,-3 2 1,-5 1 10,-1-1 1,-4 0-12,-2 0 1,-1 1 130,1-1 1,0 0-123,0 1 0,-6-1 168,0 0 1,0 1-71,6-1 1,0 0 111,0 0 1,0 1-207,0-1 1,0 0-101,0 1 1,-1-1 91,1 0 1,2 0-138,4 1 1,-4-7-98,3 1 0,-9-1 31,-2 7 0,-5-7-67,5 1 0,-8-3 37,3 3 1,-11-3 52,-1-3 0,-8-4 23,2 4 14,-3 3-26,-3-7 61,-8 6 574,-1-8-346,-8 0 0,-8 0 633,-3 0-321,-4-8 0,-3 6 277,1-3 0,0 3-184,-1 2 1,7-6 871,-1 0-924,1 0 1,-1 6-202,1 0 0,5 2-54,-6 4 1,9-2 17,-3 8 1,2-1-70,-2 6 0,4 1 44,-3-1 0,3 6-142,2 0 0,0 0 8,0-6 1,7 6-102,5 1 0,3-3-158,3-10 1,5 5-286,0-5 0,0-3-205,-6-2 1,0-5 301,1-1 1,-1 0-84,0 0 0,-5 0 77,-1 0 1,-7-7 372,2-5 1,-4-3 10,-2-2 1,-2-6-29,-4-1 1,-4-4 10,-7 5 1,-2-6 163,-4 6 0,2 0-98,-8 5 0,0 3-60,-5 3 1,-1-1-1684,0 7 1695,1 0 0,-9 6 0,-1 0 0</inkml:trace>
</inkml:ink>
</file>

<file path=ppt/ink/ink4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6:11.590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70 69 10235,'0'-9'-756,"0"-7"581,0 14 1,0-7 144,0 3-85,0 4 250,0-6 0,0 7-54,0-5-74,0 4-531,0-6 475,0 8-219,0 0 488,0 8 0,0-4-61,0 7 86,-8 1 0,6 5-19,-4 0 1,-1 1-22,1-1 0,-2 0-91,2 0 0,4 1 10,-3-1 0,-3 0-69,2 1 1,0-1 56,6 0 0,0-5-173,0-1 1,0-5 157,0 6 0,0-7-499,0 7-199,0-8 175,0 3 0,8-7 107,4 0 0,-3 0-106,3 0 0,-3-2-867,3-3 1292,3 3 0,-13-21 0,6 4 0</inkml:trace>
</inkml:ink>
</file>

<file path=ppt/ink/ink4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6:12.1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1 260 8580,'0'-17'-398,"0"-1"0,0 7 230,0-1 1,0 1 137,0-6 0,0 5 94,0 1 0,0-1-75,0-5 1,7 5 214,5 1 0,3-1-107,2-5 1,6 5-58,1 1 0,4 1-24,-5-1 1,8-3 4,-2 8 0,2 1 38,-2 5 1,9 0-16,-3 0 0,3 0-58,-3 0 1,-1 2 50,1 3 0,-1 1-145,1 11 0,0-3 93,-1 9 0,-1 4-2,-4 2 1,1-2 4,-7 1 1,6-1-8,-6 2 1,0 2 111,-5-8 1,-7 6-99,1-6 0,-8 6 66,1-6 0,-3 5-49,-2-5 1,-7 6 145,-5-6 0,-5 6-73,-6-6 1,-4 6 7,-8-6 1,1 6 33,-1-6 1,0 0 159,1-6 0,-1-5-2,1-1 1,-1-5-99,0 6 1,3-8-5,3 1 1,-4-3-43,4-2 1,5-2-8,0-3 0,3-3-26,-2-4 1,4-5-147,-4 0 1,6-1 45,5-5 0,-1-4-164,7-1 0,-6-5-236,7-2 1,-1 1 188,6-1 0,0 3-269,0 3 1,0-2 175,0 8 1,-2 2-629,-4 9 442,4-3 1,-13 13 8,3-4 0,-3 4 473,-2 2 0,-1 8 0,1 2 0,8-1 0,1 7 0,8-7 0</inkml:trace>
</inkml:ink>
</file>

<file path=ppt/ink/ink4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6:13.3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121 415 8400,'10'-7'0,"-4"-5"547,3 4-264,1-7 0,7 7-488,0-3 1,6-4 63,0 3 0,1-1-105,-7 1 0,0-3 250,0 3 1,1-3 58,-1-3 0,-5 1-44,-1 0 1,-7 5-24,2 1 0,1-1-50,-1-5 1,0 0 80,-6-1 1,0 7 110,0-1 1,0 1-80,0-6 0,-2 1-74,-4 5 0,2-3 43,-7 8 0,-1 1-6,-5 5 0,0-6 20,-1 0 0,1 0-9,0 6 0,0 0-25,-1 0 1,-1 6 20,-4 0 1,4 7 33,-4-1 1,3-3-35,3 3 0,2 0 8,3 5 1,-3 0-22,3 0 1,5 1-3,1-1 0,4-5-178,2-1 0,0 1 110,0 5 1,2 0-110,4 0 1,3-5 133,9 0 0,5-7-148,0 7 0,6-8 65,-6 1 1,5 3-59,-5-2 105,1 0 42,-7-6 0,-6 2-46,1 3 48,-8-3 0,3 14 122,-7-5 1,-2 5 199,-3 1 0,-13 8-92,-10 4 1,-7 5 17,-5 7 1,3-3-29,-3 8 1,5-13-34,6 1 0,10-3 43,8 4 0,7-8 137,-2-4 1,4-4-59,2-2 0,2 0-114,4 1 1,3-3-185,9-3 1,1 1 129,4-7 1,-4 2-259,4-3 1,2-3 36,-2 4 1,6-10 35,-6-2 0,0-7 10,-5 1 0,-3-3-121,-4-2 0,-1-6 72,-4 0 1,-4-2 61,3 2 1,-3 3 628,-2-3-401,-7 4 1,-3 4 73,-7 3 0,0 3-126,-1 3 1,7 4 21,-1-4-171,1 4-516,1 2-183,-5 0-971,13 0 614,-6 8 0,16-4 1071,3 7 0,5-7 0,1 4 0</inkml:trace>
</inkml:ink>
</file>

<file path=ppt/ink/ink4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6:14.178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1 347 10375,'6'-12'-487,"-1"0"0,1 1 108,-6-6 0,6-1 300,0 1 1,7 0 184,-1-1 1,3 1-2,2 0 0,6 0-125,0-1 1,8 1-82,-2 0 105,11-1 1,-1 1 39,7 0 0,0 1-130,6 5 1,0-2 140,0 7 1,5-6-28,1 6 0,-1 1 39,-5 5 0,0 0-10,0 0 1,0 0 13,0 0 0,6 5 3,-1 1 0,3 6-2,-3-6 0,-1 7-48,7-2 1,-5 5 7,6 1 0,-13-3-39,7 3 1,-8-2-17,8 14 1,-10-2-14,-2 2 1,-8 3 58,3-3 1,-3 6-198,2 5 1,-9-3 60,4 3 1,-6-1-61,-1 1 1,3 4 90,-8 8 0,2-2-20,-2-4 1,-4 4 57,4-4 0,-3 4-32,-3 2 1,-6 6 139,1-1 0,-8 1-115,2-6 0,-6 0 97,-6-1 0,-6 3-73,-11 4 1,2-10-38,-8 4 0,6-4 40,-6 4 1,3-8-8,-3-4 1,-2-3 35,8-3 1,-8 1-4,2 0 1,2-9 165,-1-2 0,-3 1-107,-9-2 1,-3 5-35,-3-5 0,-4 1-20,4-7 1,2-2 3,-2-3 1,2 1-11,-3-7 0,-2 2-8,2-3 0,-3-3 5,-1 4 1,-1-10-17,0-2 1,-2-7 57,-4 1 1,5-9-39,-5-2 0,-2-7 152,3 1 0,-7-12-130,7-5 0,-3 0 195,2-6 0,5-3-313,-5-15 0,10 1 270,2 0 1,7 4 78,-1-4 0,5 5-116,7-5 1,3 0-16,7 5 0,3-3 26,3-2 0,5 6-232,7-1 1,17 8-311,12-1 1,17-3-403,23 3 0,14 12 794,-30 27 0,3 2 0,1 0 0,2 1 0,5-1 0,2 1 0,5 3 0,2 1 0,5 4 0</inkml:trace>
</inkml:ink>
</file>

<file path=ppt/ink/ink4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6:18.0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8379,'0'-9'795,"0"1"0,0 6 295,0-4-348,0 4 128,0-5 65,0 7 474,0 0-1157,8 0 0,0 1-216,3 5 1,4-2 154,-3 8 0,3-7-352,3 7 0,-1-6-75,0 5 0,-1-5-212,-5 5 0,5-1 147,-5 2 1,-1 3-398,1-3 476,-7 3 0,4 2 75,-8 0 1,-2 1 325,-4-1 0,-4 6-112,-7 0 0,0 0 512,0-5 0,-1-3-10,1-4 0,2 5 925,3-5-1152,-3-3 0,13 2 232,-4-5-589,4-3 132,2 6 1,2-8-441,4 0 1,3 6 188,9 0 1,1-1-829,4-5 1,2-2-13,4-3 0,3 1-355,-3-8 0,4 6 637,1-5 0,-1 1-463,-4-1 1155,-4-5 0,-8 7 0,1-8 0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52:01.8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52 7789,'6'-11'0,"0"-1"0,7 1 0,-3-6 0</inkml:trace>
</inkml:ink>
</file>

<file path=ppt/ink/ink4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6:18.5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226 450 8246,'-23'0'-141,"0"0"1,-6-6-91,6 0 1,0 0 221,5 6 0,1-1 21,0-5 1,5 2 261,1-8 1,7 7-127,-2-7 0,4 6 47,2-5 1,2-1-40,4-5 1,5 0-150,12-1 1,-1 1 122,6 0 0,1-6-42,6 0 0,1-2 75,5 2 0,-3 3-8,8-3 1,-4 2-166,10-2 0,-9 4 66,8-4 0,-4 9-64,-1 3 0,2 5 55,-8-5 1,8 7-102,-2-2 0,-2 4 106,3 2 0,-9 8-22,2 3 1,-3 5-20,-3 1 0,-1 6 13,-4 0 1,4 8-94,-5-2 0,-3 3 101,-2 3 0,-3 0-194,-3-1 1,0 6 100,1 1 1,-3 1-4,-4-2 1,3-1 44,-8 7 1,-1-2-8,-5 2 1,0 4 4,0-4 0,-2 2 16,-3-2 1,-5 4 39,-7-3 1,-2-3-53,-4 2 0,-2-8 174,-4 3 0,-10-3-90,5 2 1,-12-3 48,0 3 1,-3-5-3,3-6 0,-4 1 128,4-7 0,2-5 30,-2-7 1,8-7 195,-3 2 1,-1-6-62,2-6 1,-3-5-131,3-12 0,3-4-225,-3-8 0,-2-1 166,1-5 0,-7-3-135,2-8 1,4 8 125,2 4 0,9-3-47,2 3 1,8 5-76,-2 7 0,4 6-184,1-1 1,9 4-967,3 2 832,-4 0 0,9-1-1257,-5 1 1027,4 7 1,11-5-66,9 3-166,7-11 1,17 2 691,4-8 0,27 1 0,8-7 0</inkml:trace>
</inkml:ink>
</file>

<file path=ppt/ink/ink4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6:19.5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139 519 7557,'-10'0'-1608,"2"0"1556,1 0 341,-3 0-202,0 0 67,-5 0-99,13 0 72,-6 0-43,1 0 1,3 0 23,-8 0-8,9 0-243,-13 0 198,14 0 0,-7 0-302,3 0 157,4 0 198,-6 0 210,8 0 4608,0 0-4297,0-8-312,0 6-128,0-5 0,0 5-303,0-4 131,8-4 1,-4-1 71,7-1 1,1 1-233,5-7 97,-7 1-335,5 0 0,-5-6 183,7 0 0,0-2-368,1 2 325,-9 4 78,-1-14 1,-2 12 30,-1-8 0,1 8 62,-6-2 1,0-2 103,0 2 0,0 0-164,0 5 272,0 1-178,0 7-28,0-5 458,0 13-321,0-13 1,-2 13 206,-4-4-114,5 4-362,-7 2 183,8 0 1,-6 8-105,0 3 0,1 7 113,5 5 1,-6 11-49,0 12 91,0 4 0,4 12 201,-3 7-453,3-7 1,-8 26 459,4-7 1,4 1 88,-3-1-281,3 0 0,0 5 44,-4 1 1,4-1-199,-4 0 67,4-7 1,2-4-276,0-11 0,0-7 144,0-11 0,0-5-135,0-12 1,0 1 58,0-7 0,2-5-259,4-7 51,-4-7 313,6 4 1,-8-10 126,0-4 1,5-6-201,1-11 1,2-3-122,-2-9 1,-4-7 327,3-4 0,5-12 0,0-4 0</inkml:trace>
</inkml:ink>
</file>

<file path=ppt/ink/ink4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6:19.8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45 139 8164,'10'-27'-457,"5"2"320,-4 7 0,5 1 622,1 0 1,2 5 2,4 1 0,-3 7-207,3-2 0,2 4 13,-2 2 0,6 0 41,-6 0 1,0 6-139,-6 0 1,-6 7-93,1-1 0,-6 3-213,5 2 0,-7 1 99,2-1 1,-6 2-293,-6 4 0,-3-2 168,-9 8 1,-1 0-62,-4 6 0,-4-7 38,-8 1 1,1-8-85,-1 2 0,6-3 152,1-3 0,7-7 219,-3-5 1,5 3-324,2-2 156,0-1 1,5-5-1106,1 0 803,7 0 0,6-1-165,15-5 1,10 2 502,13-8 0,4 1 0,8-6 0</inkml:trace>
</inkml:ink>
</file>

<file path=ppt/ink/ink4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6:20.0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8164,'10'0'2343,"5"0"-1859,-5 0 0,7 0 647,0 0 0,-5 2-683,-1 4 0,1-4-179,5 3 1,1-3-658,-1-2 0,0 6 308,0 0 0,1 1-386,-1-1 1,0-4-803,1 4 14,-1 3 1,-2 1 444,-3 7 1,-5 1 808,-7-1 0,0 0 0,0 1 0</inkml:trace>
</inkml:ink>
</file>

<file path=ppt/ink/ink4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6:20.2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 8164,'-8'9'862,"0"1"1253,-3-4-1116,3-4-542,8 5 0,8-5 68,3 4 0,5-4-146,1 4 1,2-4-65,4-2 0,-1 0-57,6 0 1,3 0-897,9 0 0,-1 0-328,7 0 1,-6-6 965,6 0 0,1-7 0,4 3 0</inkml:trace>
</inkml:ink>
</file>

<file path=ppt/ink/ink4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6:20.7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8230,'18'0'804,"-1"0"0,8-6-355,4 0 0,1 1 306,-1 5-445,4 0 1,-12 2-196,8 3 0,-8-1 47,2 8 0,-9-1-616,-3 7 0,-5-1 43,5 0 0,-7 2-153,2 4 0,-6 2 288,-6 4 1,-3 2-122,-9-8 1,-1 6 227,-4-6 0,4 0 272,-4-6 891,4 1 0,3-7-64,5 1 540,3-9-700,8 5-641,0-8 32,0 0 0,8 0-236,3 0 0,12 0-1248,6 0 0,11-2 170,7-4 1153,10-3 0,5-16 0,7-2 0</inkml:trace>
</inkml:ink>
</file>

<file path=ppt/ink/ink4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6:21.0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105 18 8052,'0'-9'2944,"0"1"-2359,0 8 1,-2 0 268,-4 0-340,4 0 0,-7 10-1004,3 7 1,-4 2 489,-7 10 0,-8 15 0,-2 10 0</inkml:trace>
</inkml:ink>
</file>

<file path=ppt/ink/ink4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6:23.4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1 8256,'-10'0'2087,"3"0"-1551,7 0 117,0 0 0,0 9-218,0 8 0,0 8-81,0 10 1,0 7-41,0 4 0,0 2 21,0-1 0,-8 3 114,-4-4 0,3 2-400,-3-2 0,3-2 83,-3-4 1,-1-3-343,7 3 1,-2-9 200,2-2 1,5-8-475,-5 2-268,4-4 57,2-2 0,0-5-615,0 0 299,8-9 0,1-1 1,8-7 1,1-15 77,-1 3 931,8-12 0,2-5 0,7-11 0</inkml:trace>
</inkml:ink>
</file>

<file path=ppt/ink/ink4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6:23.8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494 18 8197,'18'-10'1225,"-1"3"-683,-8 7-114,-1 0-10,-8 0 0,-2 0-105,-4 0 1,-9 7-384,-8 5 0,-2 9 141,2 2 1,-4 2-34,-8-2 1,1 4-177,-1 8 1,-5-3-277,0-3 1,-1 4 188,7-4 0,5-5-94,0 0 1,8-5 418,-2-2 1,4-2-99,1-3 501,9-4 126,-7-8-317,14 7 0,2-5 48,12 4 0,5-2 202,6 2 1,4-4-152,8 3 1,5 3 49,0-2 1,-1 1-234,-10-1 0,1-2 18,-6 8 1,4-9-214,-5 3 0,0 2 173,-5-2 0,-1 5-1067,0-5 1,1 0-1097,-1-6 382,0 7 1,1-5 1574,-1 4 0,0-4 0,0-2 0</inkml:trace>
</inkml:ink>
</file>

<file path=ppt/ink/ink4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6:24.3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18 10734,'0'-10'1727,"8"3"0,1 7-1133,9 0-396,-1 0 1,0 0-900,1 0 518,-1 0-544,0 7 0,-7 5 204,-4 11 1,-6-2-149,-6 8 1,-4-8 479,-7 2 1,-6 2 271,0-2 1,0 0-18,5-5 0,7-7 656,-1 1 224,8-1 0,-5 1 162,3-1 216,4-7-340,-6 4-924,8-8 1,8 6-180,4-1 1,-3 1-189,3-6 1,1 0-372,10 0 0,4 0 316,8 0 1,-4 0-1489,3 0 1,-3 0 1851,9 0 0,4-8 0,1-1 0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52:02.1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18 8573,'8'-10'-1409,"-6"2"2085,5 8 19,-7 0 1,2 0 320,4 0-51,-4 0-681,6 0 0,-8 2-529,0 4 1,-12 13 295,-11 16-51,-4 15 0,-4-13 0,-3 3 0,2 4 0,0 0 0</inkml:trace>
</inkml:ink>
</file>

<file path=ppt/ink/ink4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6:24.4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121 0 8078,'-17'0'649,"0"0"1,1 2 2506,5 4-2348,3-4 0,6 8-368,-3-5 0,3-1-1437,-4 8 0,4-1 349,2 7 648,-8-9 0,-1 7 0,-9-7 0</inkml:trace>
</inkml:ink>
</file>

<file path=ppt/ink/ink4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6:25.2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156 364 7905,'6'-12'-276,"0"0"1,5 1 247,-5-6 0,6 5 126,-7 1 1,1-1 198,-6-5 0,6-1 698,0 1-645,-1 0 1,-5 0 21,0-1 1,0 1-79,0 0 0,0-1-368,0 1 1,0 0 102,0 0 0,2 1-331,4 5 230,-4-5-189,6 7-26,-8-1-53,0 2 217,0 8 0,-8 0 63,-4 0 1,3 6 405,-3 0 1,1 7-156,-7-1 1,1-3 127,0 3 0,5 0 35,1 5 0,1-6 448,-1 1-330,3-1-461,8 7 1,0-1-249,0 0 1,2-5 194,4-1 0,-2-5-345,7 6 0,3-9 174,9 3 0,-4-4-112,4-2 0,-4 0-307,-2 0 278,1 0 0,-3 2-208,-3 4 513,-5-4-154,-7 13 0,-2-5 9,-3 7 0,-11 8 1319,-7 4 0,-8-2-560,3 2 0,-3-1-143,2 7 1,-2 5-147,8 1 0,2-1-136,10-5 1,-3-3-70,8-3 0,1 4-265,5-4 0,1-4 28,5-2 0,4-4-302,7-2 0,0 0-101,1 1 0,-1-7 242,0 1 1,6-8-67,0 1 1,0-3-11,-5-2 0,-1-2-40,0-3 0,1 1 28,-1-8 415,-7 1-59,5-14 1,-13 6 55,4-5 0,-4 3 337,-2-2 0,-6 4 243,0-4 1,-7 6-324,1 5 1,2-3 1394,-1 3 0,5 5 1199,-5 1 256,7-4-2376,-4 1 1,8-3-67,0 1 0,8 1-604,3-2 0,10-3 47,2 4 1,8 1-371,-2-2 1,6 3 263,5-3 1,-4-1-1895,5 7 0,-3 0 1895,3 6 0,3-7 0,8-3 0</inkml:trace>
</inkml:ink>
</file>

<file path=ppt/ink/ink4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6:34.328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104 605 22060,'18'-15'255,"-1"4"1,-3 1-1,1 4-87,4-5 1,0 1-21,-7-2 0,3 7-26,-3-7 1,1 6 163,-1-5 0,3 5-172,-3-5 1,-3 1 63,3-2 0,-6-3-58,5 4 1,-7 1-232,2-2 115,3 1 0,-7-6-767,4-1 468,4 1 1,-9 0-120,5-1 0,2 1-263,-2 0 0,-1 0 114,-5-1 1,0-5-57,0 0 0,0 0 205,0 6 0,0-6-59,0 0 0,0 0 413,0 5 0,-1 3-277,-5 3 1,2-1-295,-8 7 266,1-7 1,-6 11 470,-1-4 0,1 4 191,0 2 1,1 2 686,5 4-253,-12 3 1,11 9 141,-11-1 1,4 0-59,2 1 0,5-1-138,1 0 1,7 1-277,-2-1 1,-2 0-248,3 0 0,-1 1-570,6-1 1,2-5-856,3-1-25,5 1 1,13 3 339,0-4 0,6-3 261,-6-8 0,6 0 408,-6 0 1,6 0 98,-6 0 90,0 0 0,-6 0 511,0 0 753,-7 0 329,-2 0-1054,-8 0 0,-2 8 192,-4 3 0,-4 5-94,-7 1 1,-6 8-21,0 4 0,-6 0-13,6 5 1,-8-3-32,3 9 1,1 3-198,-2-3 1,2 8-273,-2-2 1,4 2 24,8-2 96,0 4-332,-1-6 0,3 1 85,3-5 1,5-4-329,7-1 1,0 0-110,0-1 0,5-7-109,1-4 0,8 0-53,-3-5 0,5 3-505,1-10-77,0-3 721,0 0 1,1-8-190,-1 0 0,0 0 301,1 0 1,1-8-296,4-4 0,-4-9 282,4-2 0,-9-10 68,-3-1 1,-7-1 183,2-5 1,-4 3 108,-2 3 0,0 1 265,0 4 0,-6 4 1588,0 8 40,-7 0 0,9 5 28,-8 1 842,8 7-1928,-3-4 0,16 8-374,9 0 0,9-6 193,13 1-1240,12-1 676,9 6 1,12 0 206,8 0-458,0 8 1,-31-1 0,2 3 0,44 17 0</inkml:trace>
</inkml:ink>
</file>

<file path=ppt/ink/ink4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6:28.380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52 139 10896,'0'-10'-3254,"0"-5"3182,8 13 215,-6-13 1,7 11 232,-3-8-235,-4 9-26,13-13 0,-13 12 92,4-7-144,-4 7 0,-2-6 652,0 5-347,0 3 87,0-6-228,0 8-66,-8 0 0,4-6-110,-7 0-117,7 1 180,-11 5 0,11 0 212,-8 0-284,8 0 1,-5 0 267,3 0-255,4 0 1,-8 5 74,5 1 0,3 8 135,-4-3 1,4 5-153,2 1 0,0 0-3,0 0 1,6 1-59,0-1 0,7 0 41,-1 1 1,3-7-103,2 1 0,2-3 102,4 3 1,-1-5-159,6-7 1,-5 0 52,6 0 1,-6 0-152,6 0 0,-8 0 144,2 0 0,-9-5-39,-3-1 1,-5-6 6,6 7 1,-9-9-491,3 3 210,-4-5 1,-2-1 63,0 0 1,-8-1-47,-3 1 1,-4 8 103,-3 3 1,-1 4-192,-4 2 1,4 0-55,-4 0 0,-2 4-205,2 7 689,0 1 0,5 13 0,1-8 0</inkml:trace>
</inkml:ink>
</file>

<file path=ppt/ink/ink4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6:28.9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 6488,'-9'0'-24,"1"0"0,8 0 0,0 0 1</inkml:trace>
</inkml:ink>
</file>

<file path=ppt/ink/ink4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6:29.6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87 138 8433,'0'-11'-468,"0"-1"0,0 7 82,0-7 0,0 6 188,0-5 1,0 5 585,0-6-194,0 1 1,0-1 146,0 1 1,0 5-38,0-5 5,0 7 152,0-4-144,0 8-542,0 0 118,-8 0 1,4 6 110,-7 0 0,5 7 269,-5-1-188,7 3 0,-10 2 131,9 1 1,-1 1-78,6 4 1,0-4 190,0 4 1,0-4-202,0-1 0,7-1 68,5 0 0,3-1-296,3-5 1,-1 3 72,0-9 0,1 1-106,-1-6 0,2 0 51,4 0 7,-4 0 0,6-6-57,-7 1 1,-7-9 51,1 3 0,-9-5 30,3-1 0,-4-2 13,-2-4 1,0 3-173,0-3 0,-8 4 73,-3 2 1,-2 0 40,1-1 1,-3 9-43,3 3 0,-9 4-139,-2 2 1,-2 8-37,2 3 1,4 10-658,-4 2 968,3 8 0,-5 4 0,-2 9 0</inkml:trace>
</inkml:ink>
</file>

<file path=ppt/ink/ink4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6:30.3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104 104 8326,'0'-17'-111,"0"7"182,0-5 150,0 5 1,0-1 129,0-1 143,0 8-273,0-11 169,0 13-370,0-6 142,0 8-166,0 0 1,-7 0 86,-5 0 0,2 2 6,-1 4 1,1-2 48,-1 7 0,-3 1-15,9 5 1,-7 0 60,6 1 0,0-1-53,6 0 0,0 1-55,0-1 1,2-2-6,4-3 0,4 3-129,7-3 1,2-5 98,4-1 0,-3 2-153,3-2 0,2-1 46,-2-5 0,0 0-242,-6 0 1,0-2 26,1-3 0,-7 1-110,1-8 67,-9 1 1,5-7 23,-8 1 0,-2-2-101,-4-4 1,-9 4 129,-8-4 0,0 3 0,6 3 1,-6 6 185,0-1 0,-6 8-75,6-2 1,0 5 159,5 1 0,1 7 0,0 3 0</inkml:trace>
</inkml:ink>
</file>

<file path=ppt/ink/ink4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6:30.9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87 8371,'-7'-10'454,"5"1"57,-4 3-167,4 4 103,-6-6 110,6 1 33,-5 5-449,7-6 236,0 8-370,-8 0 1,0 8-30,-3 3 0,-3 5 152,8 1 0,-7 6 100,2 0 0,1 6-16,-2-6 1,7 8 56,-7-2 0,8-2-103,-2 1 1,5-5-222,1 6 1,0-8 142,0 2-244,7-3 1,3-5 7,7-3 1,0-5 128,1-7 1,-1-2-56,0-3 0,6-5-100,0-7 1,0-1-173,-5 1 1,-7-8 105,1-4 0,-6 2-613,5-1 1,-7-1 351,2-6 1,-4 1-305,-2-1 0,-8 2-25,-4 4 828,-3 4 0,-18 1 0,-3-3 0</inkml:trace>
</inkml:ink>
</file>

<file path=ppt/ink/ink4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6:32.9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606 606 8551,'0'-17'-1669,"0"-1"1774,0 1 1,0 0-9,0 0 0,0-1 6,0 1 1,2 0 48,4-1 0,1 1-57,5 0 1,3 0 107,-3-1 1,5-5-94,6 0 1,-4 0-25,4 6 1,4-1-69,2 1 1,4 0-2,1 0 1,3-5-5,3 5 0,-3-4-197,3 10 1,2-5 121,-1-1 1,-1 0 70,-5-1 1,-1 7-92,1-1 0,-6 6 121,0-5 1,-3 5-1,3-5 0,4 7 15,-4-2 1,-2-2 18,1 3 0,-1-1-52,2 6 0,4 0 17,-4 0 1,3 0-60,3 0 1,-1 0 55,1 0 1,0 0-31,-1 0 0,-5 6 14,0-1 1,0 7 64,5-6 0,-1 5-54,-4-5 1,-2 5 7,-4-5 1,-2 8-2,8-3 0,-8 5 6,2 1 1,-2 0 47,2 0 1,-4 7-45,4-1 0,-2 0-57,3-6 1,-3 6 47,8 0 1,-6 6-50,5-6 0,-5 8 29,6-3 0,-2-1 0,2 2 1,2-2 4,-8 2 1,6 4-6,-6-5 1,5 5 23,-4 2 0,4-1-22,-5 1 1,0-1 36,-5 1 0,-1 2-23,0 3 0,1-4-42,-1 5 1,0 1 33,1-2 0,-7 3 1,1-3 0,-1-4 0,6 5 1,-5 1-1,-1-2 0,-1 3-28,2-3 0,1-2 21,-7 9 0,7-7-17,-1 6 0,1-6 34,-1 7 1,3-7 0,-3 6 0,-3-6-20,3 6 1,-6-5-8,5 5 1,-1-2 65,1 2 0,-3 2 10,-8-7 1,6 1 39,-1-2 1,1 3-80,-6 3 1,0 4-82,0-4 1,0 4 18,0 2 0,-2 1-21,-3 5 1,1 2 20,-8 3 0,-1 4-9,-10-3 0,3-3-36,-3 3 0,4-9-7,2 3 0,5-4 145,1-2 0,5-6-97,-5 0 1,1 0 203,-2 6 0,-3-4-106,3 4 1,3-10-30,-3 10 0,-3 2-24,-2 3 0,-10 1 12,9-6 0,-3 2-37,4 3 0,0-1-28,-1 7 1,1-7 43,0 2 0,0 1-10,-1-1 1,-5 0-125,0-7 0,0 1 117,6 0 0,3 0-17,-3 0 0,7-6 73,-13 0 0,8-5 3,-8 5 0,-2-6 20,2 6 1,-6-2 13,6 2 0,-8 3 85,3-9 1,1 2-135,-2-2 1,0-1-3,-6 7 0,1-8-2,-1 3 1,1-5-10,-1-1 1,0-1-39,1 1 1,1-2-29,4-4 0,-3-4 111,3-8 1,-4 0 3,-1 0 0,5-1-11,0-5 1,8 3-35,-2-8 0,-2-1-218,2-5 1,-2 0 138,2 0 1,2 0-71,-8 0 1,6 0 11,-6 0 0,0-2 17,-5-3 0,-1 1 30,0-8 1,1 6 4,-1-5 1,1 5 219,-1-5 0,0 1-65,1-1 1,-1-11-4,1 5 0,1-4-61,4 4 1,-2-8-89,8-4 1,-5-4-8,4-1 0,1-7-168,6 1 0,-2-8 208,-4 2 0,4-6-25,-4-6 0,3 4 217,3-3 1,-6-3-136,0 3 0,-6-3 121,6 2 0,-8 5-11,3-5 1,-3-2 65,2 3 1,-4-3-189,4 3 0,-3 1 11,-3-8 0,3 7-125,3-7 0,-2 1 12,8-6 1,-6 5-20,6 1 1,0-2 63,6-10 1,5 4-139,1-4 0,-1-2 43,-5 2 0,5-6 36,1 6 1,1-6-21,-1 7 1,-5-1-12,5 5 0,1-4 11,-1-1 0,5-6-15,-6 6 0,8 0 97,-1 6 1,3 0-55,2-1 1,7-1 213,5-4 0,3 4-62,3-4 1,-1 10 113,0 2 1,6 5 54,0-5 1,8 13 79,-2-2 0,4 4-58,1-4 0,1 6-137,-1 0 0,1 7-38,0-1 0,-3 3 47,-3 3 1,2-1-183,-8 1 0,6-1 30,-6 0 0,0 1-80,-6-1 0,6 1 244,0-1 1,-2 1-248,-9-1 0,3 0 157,-3 1 0,1-1-40,-1 1 1,1 5 91,-7 0 0,5 6-88,-5-6 0,6 6 164,-7-6-186,1 8 0,0-4-477,0 8-541,0 7-853,-6 2 1103,7 8 0,1 2-468,3 4 1,5 11 1232,-5 12 0,-3 4 0,0 2 0</inkml:trace>
</inkml:ink>
</file>

<file path=ppt/ink/ink4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6:36.9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191 35 7218,'-10'-1'698,"4"-5"-709,4 4 0,2-8 117,0 4-40,0 5-82,0-7-15,0 8 1242,0 0-1095,-7 0 1,-3 2-1,-7 4 0,1-3-1,5 9 0,-5-6-1,5 5 1,1-5 98,-1 6-127,-1-1 0,-3 6 221,3 1 1,3-1-123,3 0 0,4 1 134,-4-1 0,4 0-32,2 0 0,0 1-64,0-1 1,2 0-84,4 1 1,4-1 18,7 0 0,0 0-161,1 1 1,5-7 7,0 1 1,7-8-88,-1 1 0,-2-3 29,2-2 1,0 0-42,5 0 0,-7-2-101,-4-3 0,-3-5-177,-3-7 1,-2-1 132,-3 1 0,1-6-66,-7 0 1,0-6-204,-6 6 0,-10-6 126,-7 6 1,-2-6 264,-10 6 1,-2 0-42,-9 6 1,1 7-3,-7 5 0,8 3-154,-3 2 0,7 0 313,5 0 0,-4 7 0,6 3 0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52:05.5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242 174 8577,'2'-12'-464,"4"1"1,-4 5 303,4-6 125,3 9 178,-7-13 0,8 7 19,-5-9 0,-3 7 189,4-1 1,2 6-78,-2-5 0,1 5 197,-1-5-254,-4-1 1,8 2 169,-5 5-461,-3 3 222,6 2 1,-8 7-185,0 5 0,0 13 105,0 10 1,0-1-97,0 7 0,-2 1 72,-4-2 1,2 0 3,-7-5 0,7-2 38,-2-4 1,4-4-9,2-8 1,0-6 170,0 1 0,2-8-71,4 1 0,4-3 68,7-2 0,0 0-74,1 0 1,5-9-392,0-8 1,2-1 122,-2-5 0,-4-2-243,4 2 1,-4 0 104,-2 6 1,-5-6-49,0 0 1,-9 0-18,3 5 1,-4 1-129,-2 0 0,0 5-560,0 1 340,0-1 193,-8 3 0,-3 1 155,-12 8 0,4 8 164,-4 3 0,-2 10 134,1 2 0,-4-5 0,5-7 0,-2 1 7,2 5 1,3-2-8,-3-3 0,4 3 179,2-3 0,-1-3-63,1 3 0,0-6 237,0 5 0,5-5-102,1 5 0,1-5 25,-2 6 0,-3-1 19,4 7 0,1-7-62,-2 1 0,3-1-121,-3 6 0,-1 1-22,7-1 0,-2-2-70,3-3 0,3 3 113,-4-3 1,4-3-152,2 3 1,0-6 92,0 5-9,0-7-35,0 11-120,0-13 0,0 8-22,0-4 112,8-4-127,1 5 0,9-1 125,-1 0 1,0 0-198,0-6 0,6 0 103,1 0 1,4 0 53,-5 0 0,0 0-39,-5 0 1,-1 0-19,0 0 1,-1 2 175,-5 3 0,3-1-139,-9 8 1,1-1 254,-6 7 0,0 1-65,0 4 0,-2-2 64,-3 8 0,-3-6-55,-4 6 0,-3-8-46,3 2 0,-3 2-11,-2-2 0,-1-2-19,1-9 0,0 3 12,0-4-56,-1-3 0,1 6-105,0-9 0,5 1 83,1-6 1,7 2-73,-2 4 20,-4-4-260,9 5 106,-15-7-5,14 0 203,-5 0-61,7 0 235,-8 0-236,6 0 216,-6 0 0,6 0-122,-3 0 0,3-2 28,-4-3 1,2 3-18,-2-4-14,4 4 0,-7-4-284,3 1 287,4-1 27,-6 6 1,6-2-60,-3-4 157,3 4-62,-6-6-24,8 8 1,0-1-52,0-5 1,2 4 8,4-4 1,-2-2 93,7 3-54,1-9 1,5 10 24,0-7 1,1 7-50,-1-2 1,0-1-69,0 1 0,1 0 99,-1 6 1,0 8 8,1 3 1,-1 5 42,0 1 1,0 8 177,1 4 1,-7-2-127,1 1 1,-8 1-79,1 6 0,-3 5-85,-2 1 1,0-1 119,0-6 1,0 1-261,0 0 0,0-3 59,0-3 0,0 2-94,0-8 1,-5 6 105,-1-6 1,-2 6-184,2-6 0,4 6-26,-3-6 0,-3 5 125,2-5 1,-1-1-107,1-11 1,4 4 5,-4-3-430,4-4 35,-6-1-72,7-7 715,-15-7 0,7-11 0,-9-8 0</inkml:trace>
</inkml:ink>
</file>

<file path=ppt/ink/ink4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6:38.515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138 120 9711,'0'-10'-395,"0"2"0,0 7 0,2-3 385,4-2 354,-4 0 181,6-2-331,-8 7 0,0-9 106,0 4-121,0 4-22,0-5 83,0 7 576,0 0-697,-8 0-12,6 0-51,-6 0 48,1 0 0,5 1 79,-4 5 246,-4-4-184,1 14 228,-8-7-327,-1 8 1,3 1-12,3-1 1,-1-5-45,7-1 0,-2-1 2,3 1 0,3 5 12,-4-5 1,4-1-19,2 1 1,0-5 324,0 6-235,0-1 14,0 6 1,2-1-87,4-5 0,-2 5-92,7-5 1,-1-1 34,1 1 1,5-1-151,-5 1 1,-1-1 153,1-4 0,1-2-146,5 7 1,0-7 208,1 2 0,-1-4-35,0-2 0,1 0 42,-1 0 1,0 0-43,0 0 1,1 0-59,-1 0 0,0-2 3,1-4 1,-7 2-20,1-7 0,-1 5 21,6-6 0,-1 1-49,-5-6 1,3 5 13,-8 0 1,1 3-15,-1-3 1,-4-3 121,4 3-70,-4-3 1,-2-2 209,0 0-200,0-1 0,0 1 158,0 0 0,0-1-106,0 1 0,-2 0 18,-4-1 0,2 3 134,-7 4 0,5-5-86,-6 5 1,7 3-72,-7 2 0,0-1-69,-5 1 0,0-2-304,0 2 0,-1 4-176,1-3 0,-2 5-612,-4 5 1,-4 7 606,-8 11 499,1 4 0,-9 15 0,-1 2 0</inkml:trace>
</inkml:ink>
</file>

<file path=ppt/ink/ink4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6:42.1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2784 8145,'0'-9'-650,"0"1"0,0 6 748,0-4 0,0 3 372,0-9-257,8 8-81,2-11 1,7 7-48,0-3 1,1-5 4,-1 5 1,0 1-46,0-1 0,-5 5-13,0-6 1,-1 7 25,6-7 1,1 2-30,-1-1 1,6-4-112,0 3 0,2-3 82,-2-3 1,2 1-96,4 0 0,5-6 56,1 0 1,0-8-13,5 2 1,-2 0-10,3-5 0,-3 3-9,8-9 0,-5 3 23,5 2 0,-8 7-8,3-1 1,3 0 21,2-6 1,-2-1-11,2-4 1,0 3 69,6-3 0,6 3-20,-1 3 0,1-1 7,-6 0 1,6 1 11,-1-1 1,1 1 100,-6-1 0,0 1-68,0-1 0,-1-2 0,1-3 0,0 9 87,0-3 0,-2 3-88,-4-4 0,2 7 7,-7-1 1,5 8-64,-6-2 1,0-2-4,-5 2 1,5-2 7,1 1 1,5 3-14,-6-7 0,6 4-25,-5-4 0,5 7-19,-6-3 1,6 3 9,-5-2 0,5 4 29,-6-4 1,2-2 1,-1 2 0,-3 0-34,8 6 0,-7-3-2,1-3 1,-2 4 15,3-4 1,-5 4-4,5 2 0,-5-1 41,-1 1 1,-1-6-1,1 0 1,-1 0 91,1 6 0,5-1-109,1 1 0,-1 0 54,-5-1 1,-1 1-39,1 0 0,-1-1 9,1 1 0,-6 6-32,0-1 0,-8 6-18,2-5 0,2 7 9,-2-2 1,0 2-15,-6-1 0,6 3 27,0-4 1,2-2-5,-2 2 0,-3-1 24,3 1 0,2 2-15,-2-7 1,5 1 2,-4-1 1,6-5 65,-1 5 0,-2 1 10,2-2 0,-6 7 26,6-7 0,-8 6 142,2-5 1,-2 5 51,2-5 1,-4 7-135,4-2 1,-2-2-120,3 3 1,-5-7 18,4 6 1,2-1-5,-2 1 1,6 2-44,-6-8 0,2 7-184,-2-7 0,-4 6 67,4-5 1,-4 1 26,-1-1 0,-7 1 253,1 4 1,-7 2-77,7-7 187,-8 7 0,5-9-16,-3 7 0,-4-2 231,4 2-321,-4 5 0,3-9 14,1 4 0,2 4-52,-2-4 1,-4 3-147,3-3-57,5 4 1,-6-6 152,7 8-298,-7 0 92,4 0 92,-8 0-719,0 0 0,-10 2 88,-7 4 1,-12 13 651,-17 16 0,-8 7 0,-15 10 0</inkml:trace>
</inkml:ink>
</file>

<file path=ppt/ink/ink4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6:43.3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1556 8156,'6'-17'0,"0"0"-46,7 0 79,-3-1 0,5 7-89,-3-1 0,9 1 1,-4-7 58,3 1 0,4 6 39,0-1 0,4 2-90,-5-1 0,8-4 74,-2 3 1,-2 2-102,2-1 0,0 5 68,5-5 1,1 1-27,-1-2 0,1-3 83,-1 4 0,7 1 2,-1-2 0,12 1-45,-6-6 0,14-1 3,-8 1 1,11 0-128,0-1 0,-1 1 129,1 0 1,6-6-154,6 0 1,-2 0 133,-9 5 1,3-5-137,-3 0 0,7 0 153,-2 6 1,4-6 0,-10 0 0,-3 0-33,-3 5 1,3 1 7,-2 0 1,-1 2-28,-5 3 0,0-3 34,0 3 1,0-3 19,0-3 1,-6 1 17,0 0 1,0 1 82,6 5 1,-2-4-70,-4 3 0,4-1 132,-4 1 1,-2-3-102,2 3 1,-5 3 133,5-3 1,-8 2-78,3-1 0,-5-3-56,-1 9 1,5-9 27,0 3 1,3 1-74,-3-1 1,-2 1-12,9-2 0,-7-3 10,6 4 1,-8 1-11,3-2 1,1 7-23,-2-7 1,1 6-98,-7-5 0,1 7 30,0-2 0,-3-1 72,-3 1 1,4-2 5,-5 2 0,5 2-16,2-7 0,-1 5 1,1-5 1,-1 5-24,1-6 1,-2 7-3,-4-7 1,3 6 0,-3-5 1,4 1-8,1-1 0,1-3 54,-1 8 0,-5-7-32,0 1 1,-6 3 243,6-3 0,-8 7-28,2-7 0,2 6-11,-2-5 1,2 5-68,-2-6 1,-4 9 22,5-3 0,1-2-60,-2 2 0,2-1-102,-2 1 1,-4 4 7,4-4 1,-4 2 82,-2-1 1,-5 3-3,-1-4 1,-5 4-8,6 2 1,-7 0 5,7 0 0,-6-2 60,5-4 1,-5 4 17,6-3 0,-7 3 196,7 2 36,-8 0-326,11-8 0,-11 6 178,7-4-235,-7 4 13,4-5 1,-6 5 66,4-4-79,-4 4-281,5 2-143,-7 0-1223,0 0 0,-9 2 1646,-9 4 0,-14 11 0,-12 10 0</inkml:trace>
</inkml:ink>
</file>

<file path=ppt/ink/ink4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6:44.4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1 225 8163,'0'-17'0,"0"0"-274,0 7 1,2-5 208,3 3 0,13-3 0,11-3 328,3 1 1,-3 2-145,0 3 1,-2-1 10,2 7 0,3-2-179,-3 3 1,4 3 87,1-4 0,1 4-108,-1 2 1,7 0 54,-1 0 1,6 6 36,-5-1 0,7 1-20,-2-6 1,10 6-18,1 0 0,7 0 13,-7-6 0,9 0 2,-3 0 1,6 0-220,6 0 1,-2 1 135,8 5 1,-8-4 19,2 4 0,-4-4-63,-2-2 0,0 0 108,0 0 1,-1 0-35,-5 0 0,2 6 2,-7-1 0,-2 1 130,-10-6 0,2 0-76,-8 0 0,8 0 157,-2 0 0,-1 0-97,1 0 1,0 0-66,6 0 1,0 0 18,-1 0 0,1 0 121,0 0 1,-6 0-145,0 0 1,-1 0-9,1 0 0,4 0 15,-4 0 0,-2 0-10,2 0 1,-2 0 23,2 0 1,2 0-12,-7 0 0,5-6 165,-6 1 0,1-3-50,-7 2 1,1 4 60,-1-4 1,1 5-123,0 1 0,-7-6 3,1 0 0,-8 0-129,2 6 1,2 0 135,-2 0 1,2 0-218,-2 0 0,-1 0 101,6 0 1,-5 2-128,6 4 0,0-4 34,6 4 0,-7-4 40,1-2 1,0 0 52,6 0 0,-1 0-11,1 0 0,-1 0 131,1 0 1,-6 0-121,0 0 1,-2 0 307,1 0 1,-1 0-84,-4 0 0,-3 0 156,3 0 0,-4 0-21,-2 0 1,2 0-140,4 0 1,-3 0-57,3 0 0,2 0-128,-2 0 0,0 0-66,-6 0 0,6 0 102,0 0 1,0 0-81,-5 0 1,-1 0 47,0 0 0,0 0 180,1 0 1,-1 0-18,0 0 275,-7 0-234,5 0 1,-11 0 209,8 0 1,-8-2 72,1-4-111,-3 4-370,6-6 1,-6 6 272,4-3-234,-5 3 1,1-6 46,4 8 0,-4-2 37,4-4-122,-4 4-216,-2-5-633,0-1 622,0 6 0,-10-6-2175,-7 8 2400,-8 8 0,-25 9 0,-4 10 0</inkml:trace>
</inkml:ink>
</file>

<file path=ppt/ink/ink4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6:45.6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52 225 8259,'-17'-17'-507,"-1"-1"1,9 1 1167,3 0-511,4-1 0,10 1 97,3 0 1,10 0-15,3-1 0,6 1 73,-1 0 1,-2 5-115,2 1 0,0 7 29,5-2 1,1 4-274,-1 2 0,1 0 155,0 0 0,-5 2-40,5 4 0,-2 9 83,13 8 0,-6 6-249,6-6 1,-5 8-47,5-2 1,0 3-96,6 3 1,5-6 156,1 0 1,1-6-55,-1 5 1,4-4 72,7 4 0,-6-7 25,1 3 0,-3 1-6,2-2 0,5 0-1,-5-6 1,2 0 107,-1 1 0,3-1-47,-3 0 0,3 0 17,2 1 0,-6-1-118,1 0 0,-9 4-173,3-3 0,-4 5 361,-2-6 1,-6-2-87,0 3 1,-6-1 11,7-5 1,-9 3-63,2 2 0,-1-1 144,1-5 0,-3 4-83,3-3 0,-4-2 108,-1 1 1,0-1-112,-1 1 1,-5 5 22,0-5 1,0-1-120,5 1 0,3-5 90,3 6 1,-3-7-161,3 7 0,-4-8 131,-1 2 1,0-3-20,-1 3 1,-1-4 85,-4 4 0,3-2 7,-3 1 1,4-3 0,1 4 1,-5-4 19,0-2 0,-6 6-59,6 0 1,-8 1 20,2-1 1,-4-4 158,-1 4 0,-1-2 18,0 1-96,1-3 0,-1 8-90,0-4 1,0-4-6,1 3 1,-7-1 4,1 2 1,-1-4-3,7 4 0,-1 1-147,0-1 0,0 6 86,1-7 1,5 3-64,0-2 0,0-4 79,-6 3 1,2-1 25,5 2 1,-5-4 13,4 4 1,2-2 7,-2 1 1,6-3-33,-6 4 183,0 4-170,2-8 0,-4 5 90,8-7 1,-8 6-63,2 0 0,2 1-25,-2-1 1,2-4 24,-2 4 0,-4-2 32,4 2 0,-4-3-47,-1 9 0,-1-8-2,0 1 1,1 3 13,-1-2 1,0 2 1,1-3 0,-7-3 2,1 4 0,-7 2 18,7-2 1,-6-1 110,5-5 1,-5 6-111,5 0 1,-1 2-49,2-3 1,3-3 52,-4 4 0,5-2 7,1 2 0,-5-5 47,-1 5 0,1-2 347,5 2-206,0-4 0,1 5-85,-1-7 0,-6 0 374,1 0-464,-8 0 1,5 0 135,-3 0 128,-4 0-37,6 0-518,-8 0 0,-2 0-480,-4 0 1,-4 0-2300,-7 0 2982,-8 0 0,-9 8 0,-11 2 0</inkml:trace>
</inkml:ink>
</file>

<file path=ppt/ink/ink4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6:46.9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52 8394,'18'-8'-396,"-7"4"7,1-7 0,-1 7 319,7-2 1,-7 2 143,1-1 0,-7 3 53,7-4 35,-8 4-11,3 2-85,-7 0 0,2 0 67,4 0-59,-4 0 1,8 0-15,-5 0 1,-1 0 131,8 0-114,-1 0 0,7 0-48,-1 0 0,-6 0-16,1 0 0,-1 0-8,7 0 0,5 2 34,0 4 0,6 1-5,-6 5 0,7 3 30,-1-3 0,4 3-8,2 2 0,-1 1-10,1-1 1,-1 0-5,1 1 1,5-1-82,1 0 1,1 2 37,-2 5 0,-1-5-13,7 4 0,-8-4 3,3-2 1,1 6-11,-2 0 1,1 2 14,-7-2 1,1-3-10,-1 3 0,1 2-27,-1-2 1,1 7 35,0-1 0,5-2 38,0 2 0,3-2 47,-3 2 0,-4 3 10,5-3 0,-3-2-14,3 2 1,-5 0 18,4 5 1,-3-5-43,-2 0 0,-1-6 14,1 6 0,-1-6-61,1 6 0,-1-2 53,1 1 1,0 5-130,-1-4 0,-5-2 59,0 2 1,0-2-23,5 1 0,1 3-6,-1-8 0,1 8-15,0-2 1,-7-2 36,1 2 0,-2-8 6,2 2 1,2 2 117,-8-2 1,2 6-111,-2-6 0,-4 2 129,4-2 0,2-2-99,-2 8 1,6-6 3,-6 5 1,8-4-48,-2 4 1,3-1-80,3 2 0,-3 2 17,-3-8 1,4 6-185,-4-6 0,3 6 125,3-6 0,0 2 63,-1-2 1,-1-4 269,-4 4 1,1-6 40,-6-5 1,4 3 112,-5-3 0,0 3-177,-5 2 0,-1-5 108,0-1 1,-5 1-50,-1 5 0,1-5-10,5-1 1,-5 1-175,-1 5 0,1-5 288,5-1-379,0 1 1,1 3 40,-1-3 0,-6-3-110,1-3 1,-6-4 129,5 4 0,-7-3-17,2 3 194,-4-4 36,-2 6-49,0-8-851,0 0 471,0 8-182,0-7-509,0 7 0,-12-8 889,-11 0 0,-11-8 0,-18-1 0</inkml:trace>
</inkml:ink>
</file>

<file path=ppt/ink/ink4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6:47.7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70 8254,'17'0'0,"-5"-2"0,0-4 0,-1 4-601,6-4 483,1-3 0,-1 7 72,0-4 196,1-4 54,-1 9 1,-2-9 571,-3 4-703,3 4 1,-5-5 89,7 7 0,0 0-138,1 0 1,-1 0 42,0 0 1,8 1-144,4 5 0,4-2 122,1 8 0,8-3-158,5 3 1,-1 3 93,6-3 0,-4-3-112,9 3 0,5-1 108,1 7 0,-1-1 21,1 0 0,-7 1-117,1-1 1,3 0 50,-2 0 1,1 1-14,-1-1 1,-4 0 11,3 1 0,-1-1-94,2 0 0,-5 0 129,5 1 1,-4-1-15,-2 0 0,2-5 47,3-1 1,-3 1-60,4 5 1,1-1 165,-1-5 0,0 4-41,-7-3 1,7-2-35,0 1 0,1-1-67,-1 1 1,-8 5 4,8-5 0,-9 3 89,9-3 1,-4 5 0,-2-5 1,-8 4-48,-4 3 0,3-7-10,-3 1 0,0-1 232,-5 7 0,1-7-109,5 1 0,-5-3-53,5 3 0,-5 3-62,-1-3 0,1-3-8,5 3 0,-5-3-63,4 3 0,-3 1 106,-2-7 0,-7 8-67,1-3 1,-6-1 27,6 1 0,-8-5 66,2 6 1,-2-7 4,2 7 0,-3-6 18,3 5 0,2-5-85,-2 5 0,6-5 6,-6 6 1,5-6 7,-5 5 0,1-7 1,-7 2 0,0 1 189,0-1-175,1 0 1,-7-6 524,1 0 118,-8 0-217,3 0 1,-9 0-563,-3 0 1,1 0-481,-8 0 1,-7 0 183,-10 0 0,-17 0 391,-6 0 0,-19 8 0,0 1 0</inkml:trace>
</inkml:ink>
</file>

<file path=ppt/ink/ink4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6:48.6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0 295 8224,'0'-12'0,"0"1"0,2 5-107,4-6 0,-2 7 211,7-7 0,1 6-172,5-5 0,-2 5 26,-3-5 1,3 7 264,-3-2-131,3-4 1,3 8 64,-1-3-38,0-5 1,0 8-4,1-4 1,-1 4-97,0 2 1,3-5 98,3-1 1,3 0-225,9 6 1,5 0 48,1 0 1,7 0-99,-2 0 0,6 0 46,5 0 0,7-6-230,11 1 0,-6-3 145,0 2 1,6 4 57,-6-4 1,4 5 62,-4 1 0,1-6-38,-1 0 0,0 0 163,0 6 1,6-2 26,0-3 0,2 3 119,-2-4 0,4 4-146,7 2 0,-5 0-64,-1 0 1,-7 0 106,2 0 1,-4 0-68,-1 0 1,-9-2 206,-3-4 1,-1 4-67,-5-3 0,2 1 115,-14-2 0,7 4-56,-7-4 0,0 4 99,-5 2 1,-1 0-221,1 0 1,0 0 0,-1 0 1,7 0-64,-1 0 1,6 0-63,-6 0 1,6 0-233,-5 0 0,7 0 81,-2 0 1,-4 0 7,-1 0 1,-5 0 101,-1 0 0,-3 0-17,-3 0 1,2 0 107,-8 0 1,-6 0 156,-5 0 0,-6 0 885,5 0-471,-7 0-307,4-7 0,-10 5-19,-4-4 1,2-2-464,-7 3 0,5-1-538,-6 6 124,1 0 0,-7 0 138,1 0 1,-2 0-948,-4 0 1407,-4 7 0,-8 3 0,1 7 0</inkml:trace>
</inkml:ink>
</file>

<file path=ppt/ink/ink4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6:49.7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1661 8043,'0'-17'-498,"0"7"345,0 3 386,8-1 1,1 0-65,9-3 0,-1-3 152,0 8 1,1-7-30,-1 1 1,0 3-99,0-3 1,3 3-58,3-3 0,-4-3 8,4 3 1,-4 3-204,-2-3 0,3 6 80,3-5 0,-4 5-104,4-5 0,-2 5 80,2-6 0,-2 6-72,8-5 1,-6 5-107,6-5 1,0-1 35,5-5 1,7 5-46,-1 1 0,8-7 74,-2-5 1,-2-2 36,3 2 0,-1 4 58,6-4 1,-6-2 15,0 2 0,0-8-21,6 3 1,0 1 6,0-2 0,-1 2 107,1-2 1,2-4-105,4 5 0,-4 1 62,3-2 0,-1 6-45,2-6 0,-5 8-7,5-2 0,-4 2 6,-2-2 1,5 3-2,1-3 0,0 4 47,-7 2 1,1-6 107,0 0 1,0 0 0,0 5 1,0 1-70,0 0 1,0-1-20,0 1 0,-3 6-23,-2-1 1,1 1-1,-8-7 1,6 7-4,-6-1 1,7 3-13,-7-3 1,0-3-32,-5 3 0,5 3-8,1-3 1,-1 6-54,-6-5 0,1 1 80,0-1 1,-1-5-50,1 5 0,-1 1 38,1-1 0,0 5 27,-1-6 0,-5 8 6,0-1 1,-2-3 8,2 2 0,1-5 19,-7 5 1,6-6 12,-6 7 1,2-3-90,-2 2 1,-4 2 47,5-7 0,-5 5-81,-2-5 0,0 7 101,1-2 191,-1-4 0,0 6-22,1-7 0,-7 7-3,1-2 1,-7-1-47,7 1 0,-6 0 517,5 6 24,-7-8-455,11 7 0,-7-9 436,4 4-420,3 4 0,-5-5-24,7 7 1,-6-6-73,1 0 1,-1 0-17,7 6 0,1 0-19,4 0 0,-4 0-150,4 0 1,-4 0-61,-1 0 0,-1 0 125,0 0-42,1 0 63,-1 0 1,-6 0 173,1 0 175,-8 0 503,4 0-596,-8-7-401,0 5-1732,0-6 1,-10 8 326,-7 0 1463,-16 15 0,-27 5 0,-11 14 0</inkml:trace>
</inkml:ink>
</file>

<file path=ppt/ink/ink4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6:55.62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415 831 8177,'0'-12'-396,"0"1"0,0 5 260,0-6 1,0 7-42,0-7 166,0 0 0,0-5-17,0 0 0,2 5 71,4 1 0,-4 5-2,4-5 1,-2 1 14,1-2 1,-3-3-21,4 3 0,-2 3 74,2-3 1,-4 1-24,3-6 0,3-1 112,-2 1 0,1 0-110,-1-1 1,-2 1 14,8 0 0,-3-1-59,3 1 0,3 0-10,-3 0 0,-3-6-60,3-1 1,-1 1 87,7 6 0,-1-6-82,0 0 1,0 0 15,1 6 0,-1-1-19,0 1 53,8 0 1,-5-1-5,3 1 0,-4 6-21,-2-1 1,0 6-3,1-5 0,-1 5-22,0-5 0,2 1 35,5-2 1,-5-1-24,4 7 1,-2-5 34,2 5 1,-4-2-3,4 2 0,-2 5-6,2-5 1,-3 2 5,3-2 0,-4 4-34,-2-4 1,6 5 23,0 1 0,0 0-34,-5 0 0,5 1 32,0 5 0,0-2-40,-6 8 1,6-9 20,0 3 0,2 2-10,-2-2 1,2 5 31,4-5 0,-2 2 1,-4-3 1,-2-1 68,8 8 0,-6-6-78,6 5 0,-8-7 25,2 2 1,2 1-15,-2-1 1,0 6 11,-6-7 1,7 9-32,-1-3 0,0 5-4,-6 1 0,0-5-18,1-1 0,-3 6-98,-4 6 0,5 1 31,-5-7 0,3 6 54,-3 0 1,5 6 5,-5-6 1,-1 6-10,1-6 0,-1 6 61,2-6 1,1 5-25,-7-5 1,1 8 9,-1-2 1,-4 2-5,4-2 0,-4 3 9,-2-3 1,0 4-4,0 1 1,0 3-14,0 3 1,-2-1 0,-4 7 1,2-6-2,-7 6 1,-1-2-25,-5 3 1,-6 2 7,0-2 1,-8 1-3,2-2 1,2 2-46,-2-8 1,1 6-7,-7-5 0,0-1 82,1-5 1,-1-1-5,1 1 0,-1-6 26,1-1 1,-9-1-51,-3 2 0,-4 2 45,-2-8 0,0 0 15,1-6 0,-7 0 9,0 1 0,-7-3-4,2-3 1,1-5 98,-1-7 1,-3 0-158,-9 0 1,10-7 53,-4-5 1,4-5 155,-5-6 1,9 2-77,3-8 0,4-6 97,3-5 0,6-6-131,5 5 0,5-7-4,7 2 0,-3-6 100,8-5 0,0 3 1,5-4 1,1 5 97,0 1 0,5 0-91,1 0 1,7 8 107,-2 3 0,4 11-79,2 1 0,0 8-369,0-2 1,2 3-167,4 3 0,9 7-453,8 5 1,8 3 178,-2 2 1,6 0-463,5 0 0,4 9-214,8 9 1260,0 7 0,7 9 0,3 1 0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52:05.6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69 8409,'11'-6'0,"1"1"2056,-8-9-627,4 12-424,-8-13-529,0 13-392,0-6-1213,0 1-1752,7 5 2881,-5-6 0,14 16 0,-7 1 0</inkml:trace>
</inkml:ink>
</file>

<file path=ppt/ink/ink4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6:57.15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9235 0 7973,'12'0'-1044,"0"0"762,-1 0 1,8 0 216,4 0 0,-3 8 121,3 4 1,2 3 191,-2 2 0,5 6-85,-5 0 0,2 8-49,-1-2 1,-5 11-88,4 6 1,-4 6-39,-2 6 1,3 0 4,3 11 0,-10 4-148,4 13 1,-5 1 160,-1-1 1,3 3-483,-8 3 1,-1 4 450,-4-45 0,-2 2 1,1-2-1,0 1 0,1 0 1,-2 0 0,-2 3 0,-1 0 11,-2-1 1,0 1 0,-2 3 0,-1-1-3,-2-2 1,-1 0-1,2 2 1,-1-1 25,-3-4 1,-1 0-1,1 6 1,-1-1-15,-2-2 0,-1 0 0,1 0 0,0-1 2,0 1 1,-1 0 0,-2 1-1,0-1 19,0 0 0,0 0 0,-4 3 0,0-1 1,1-2 0,-1 0 0,0 0 1,-2-1 77,1-2 1,-1 0-625,0 0 0,0 0 530,0-4 1,0 0 0,-3 2 0,0 0 81,1-4 1,-1 0 0,-4 3 0,0 0-165,1-3 1,1 0-1,0 3 1,0 0 91,0-3 0,-1 0 1,-2 4-1,-1-2 33,-2-1 0,-1-1 0,0-1 1,-1 0 38,2-4 1,-1-1 0,-1 1 0,-1 0-27,-3-3 0,0-1 1,0 1-1,-1-1 1,1-2 0,0-1 1,-1 1-1,-1-1-25,-1 1 0,0 0 0,2-4 0,0-1 9,-2-1 1,0 0 0,-1-2 0,-1 0 46,2-1 1,0-1-1,-3 1 1,0 0-43,3 1 1,0-2-1,-3-2 1,0-2 12,3 0 1,0-1-1,-4 2 1,0 0-33,1 1 0,0 0 0,-2-1 0,0-2 0,-1 1 0,0-1 0,3-4 0,0-2 74,0 1 1,0-1 0,-41 13 159,-2 2 1,3-4-182,3-8 1,1-5 48,5-1 1,-11-7-219,5 2 1,-10-4 75,4-2 0,-8 0-16,2 0 0,44-3 0,0-2 69,-1 0 0,1-1 1,2-4-1,2-1 36,-43-13 0,-1-4-8,2 5 1,-2-8 172,2 2 0,3-4-326,-3-1 0,2 1 114,-2 4 0,3-9-104,-3 3 0,4-3 95,1 3 1,1-7-25,-1-4 0,43 21 1,0 0-73,-2-1 0,0 0 0,-7 0 0,-2 0-263,-8 0 1,-1 0 0,-1 3 0,-1 0 142,-5 0 1,-2 0 0,-2 0-1,-1-2-211,0-3 0,2-2 1,-2 0-1,2-1 719,4-3 0,1-1 0,4-2 0,2-1-187,2 1 0,1-1 0,-1-2 0,1-1-74,2 4 1,0-1 0,-1-3 0,-1 0-109,0 0 0,-1 1 0,1 0 0,-1 1-135,0-1 1,1-1-1,1 1 1,1 0 235,-3-3 0,1-1 1,7 0-1,2 0 164,-5-2 1,3 0 0,7 1 0,3-1-92,-1-3 0,2 0 0,1 3 0,1 0 65,-1-3 0,1 0 1,4 1-1,1 0-251,3-1 1,1 0 0,2 1 0,0 2 17,-3 2 1,1 1 0,3 1 0,0 0 101,-30-39 0,6-3 97,6 3 1,4 2-107,7-2 0,3 3-151,3-3 1,-2 6 182,8 12 0,2-5-220,10 5 1,-3-2 292,8 1 1,1 3-310,5 3 1,1 10 650,5-4 0,2 10-558,3-4 1,5 7 454,-5-1 1,5 7-388,1-1 0,0 9 231,1-10 1,1 6-317,4 1 0,-4-5 99,4 4 1,-4 2-78,-1-2 1,5 6-88,0-6 0,-4 6 92,-2-5 1,-9 6 30,9-1 1,-3-2-51,3 2 0,-2-2 126,-3 2 0,3-2 12,-3-4 0,-3-3 88,3 3 1,-2 2-81,1-2 0,3 2-17,-9-1 1,7-3 42,-6 8 0,5 0 0,-5 5 89,7 1-122,-11 0 26,6 0-117,0 7 33,-6-5 1,5 11-8,-7-8 30,8 8-4,-6-11 67,13 5-76,-13-7 0,8 2 311,-4 3-150,-5-3 400,7 5-55,-8-7-198,0 7-204,0 3-227,0 7-3042,0 0 2408,0 7 1,0-3-133,0 8-28,0-8 4,0 11 896,0-6 0,0 9 0,0-9 0,0 7-23,0-14 1,-2 5-47,-4-7 252,5 0 92,-7 0 1,6-5 308,-4-1 0,4-2-226,-4 2 0,3 4 650,-3-3-186,4 3-219,-6 2-419,1 0 1,-3 2-98,-7 3 0,-1 7 97,1 11 0,-8 6-75,-4 11 0,-3-1-185,-3 7 0,-2 6 48,-3 5 0,2 1-149,-8-6 1,7-2 92,-1-4 1,3 2-181,3-8 1,7-5 76,4-6 0,4-10-277,1-2-223,9 0-451,1-15 595,8 6 0,8-8 150,3 0 0,10-8 105,2-3 1,2-5 287,-2-1 0,-3-8 0,12-2 0,-5-7 0</inkml:trace>
</inkml:ink>
</file>

<file path=ppt/ink/ink4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6:57.37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1 260 7927,'0'-23'0,"0"0"0,2 0 105,4 5 1,-5 1 164,5 0 1,-2-4-134,2 3 1,1-3-97,5 10 1,3-5-42,-3-1 0,-2 7 125,1 5 0,-5-3-107,5 2 0,1 0 92,5 6 0,-5 8 48,-1 4 1,1 5-22,5 6 1,2 2 224,4 4 1,-2 5-156,8 1 1,-6 1-31,6 11 0,6-7-425,5 6 1,10 2 186,2 10 1,2-3-1078,9 9 0,1-7 1138,5 7 0,8-1 0,-38-28 0,0-1 0</inkml:trace>
</inkml:ink>
</file>

<file path=ppt/ink/ink4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7:20.4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1 122 8139,'0'-12'145,"0"1"-145,0 7 0,2-10 221,3 9 0,-3-3 65,4 2 1,4-1 220,1-5 1,4-1-194,3 7 1,-1-6 50,0 7 1,1-1-329,-1 6 1,2 0 128,4 0 1,-4 0-276,4 0 0,-1 2-56,1 3 1,-4 3-36,4 4 0,-10 3 25,-1-3 1,-2 3-128,1 2 1,-3 6 100,-8 0 0,0 0 0,0-5 0,0-1 59,0 0 1,-8 4 25,-3-3 1,1 3 161,-2-10 0,1 3 69,-6-3 1,5-1 445,1-4-183,7-4-131,-12 5 0,14-5-140,-3 4 1,5-4-34,5 4 0,7 1 217,11-1 0,-2 6-83,8-7 1,-6 9 119,6-3 1,-8-1-206,2 2 0,0-1-182,-6 6 1,4 1 9,-9-1 0,-4-5-210,-3-1 1,-3 1 206,-2 5 0,-2 2-64,-3 4 1,-5-6-336,-7 1 1,-2 5 127,-4-6 0,1-2-595,-6-3 0,5-2 918,-6 1 0,-8 4 0,-7-5 0</inkml:trace>
</inkml:ink>
</file>

<file path=ppt/ink/ink4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7:21.0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18 363 8271,'-8'-25'0,"6"6"-466,-3-4 0,3 10 58,2 1 0,9 1 550,9-7 0,1 1-11,10 0 0,0-1-26,5 1 1,8-2 7,4-4 0,4 4 266,2-5 0,2 5-212,4 2 1,-4 5-114,3 1 0,-1 5-23,2-5 1,-5 7 71,5-2 1,-10 4-179,-2 2 1,0 8 101,6 3 0,-2 1-23,-4 5 0,-2-3-74,-3 9 1,-5 2 8,5-2 0,-1 7 9,-5-1 1,3 4-7,-9 2 1,3 1 37,3 4 0,-6-3-4,0 3 1,-8-3 132,2-3 0,2 1-15,-2-1 1,0 1-26,-6 0 0,-5 5 35,-1 0 1,-7 1 19,2-7 0,-4 1-8,-2-1 39,0 9-99,-8-7 0,-1 8 40,-9-3 1,-1-3-16,-4 8 1,-6-5-74,-11 5 0,1-6 70,-7 6 0,2-7 0,-2 1 0,-4-3 31,4-3 0,-4-7 12,-2-4 1,0-4 25,0-1 0,-5-7 5,-1 1 1,-2-8 78,3 1 0,1-12-109,-7-11 1,-1-7 118,-5-9 1,8-9 15,3-3 1,6-6 158,6-5 0,4 3-110,7-4 1,8 6-34,4 6 1,12-2-245,5 8 0,4 0-359,2 5 1,10 0-756,7 1 1,2 5 558,10 0 0,7 6-234,11-6 1,2 8-16,3-2 775,0 12 0,8-5 0,1 7 0</inkml:trace>
</inkml:ink>
</file>

<file path=ppt/ink/ink4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7:21.9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139 623 8220,'0'-17'1658,"0"0"-1202,0 7 1,0-5-409,0 3 1,7-3 9,5-3 1,3-1-154,3-4 0,-5 2 175,4-8 0,-5 2-84,5-1 0,0-3-413,-5 8 0,3-6 261,3 6 0,-7-2-416,1 2 0,-7 2-117,7-8 363,-8 8 121,3-4 0,-7 6 110,0-5 0,0 11 119,0-4-74,0 3 77,-7 5-119,5-7 0,-8 14 186,4-3 0,3 3-6,-9 2 1,6 0-6,-5 0 0,5 7-67,-5 5 0,1-2 0,-2 1 1,-1 6-14,7 6 0,-7 2-4,1-2 0,3 6 8,-3 12 0,1-3-2,-7 8 1,7 8 99,-1 9 1,3 7-60,-3 4 1,-3 5-193,3 8 0,-1 1 219,1 4 1,-3-3 108,3 3 1,5-11-86,1-6 0,2-12 86,-2-5 0,4-5-43,-3-1 0,3-7 116,2-5 1,0-6-166,0-5 0,0-4-28,0-7 1,0-1-155,0 0 90,0-7 10,0 5-76,0-13-5,0 6 62,0-16 0,0-7-690,0-8 1,0-10 301,0-2 0,0-1-135,0-10 0,0 5 533,0-5 0,-8 0 0,-2-6 0</inkml:trace>
</inkml:ink>
</file>

<file path=ppt/ink/ink4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7:22.20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96 139 8184,'33'-29'0,"-4"0"0,4 10 235,-5 2 0,-1 1 332,2 10 0,0-5-200,6 5 1,-1 0-161,1 6 1,-6 2-208,-1 4 1,-6-2-27,1 7 1,-6 1-397,-6 5 220,5 1 168,-14-1 0,5 6-129,-7 0 0,-2 8-41,-3-2 0,-7 5-181,-11 7 0,-4-5 24,-7 4 1,-9-3 93,-3-3 0,2-5 349,-2 0-232,8-8 78,-12-3 1,13-5 87,-3-7 1,5 0-164,6-6 1,4-2-124,8-4 270,7-4 0,10-15 0,10-2 0</inkml:trace>
</inkml:ink>
</file>

<file path=ppt/ink/ink4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7:22.5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0 11012,'17'0'425,"1"0"1,-1 2-345,0 4 1,1-4 115,-1 4 0,2 1 350,4-1-242,-4 8 0,8-12-159,-4 3 0,-1 3-142,6-2 0,-6 5 298,1-5-910,-4 8 433,-2-5 0,-2 3-142,-3-1 0,1 1 197,-7 5 0,0 0 58,-6 1 1,0-1 107,0 0 1,-8 1 112,-3-1 0,-7 0-178,-5 0 0,2 1 42,-8-1 0,1 6-325,-7 0 0,-1 0-454,-5-6 0,3 7-1539,-8-1 2295,-1 7 0,-12-3 0,-3 8 0</inkml:trace>
</inkml:ink>
</file>

<file path=ppt/ink/ink4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7:22.7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1 398 8101,'11'0'606,"1"0"0,-1-6-322,6 0 0,7-5 52,-1 5 1,7-9 113,-1-3 1,10-1-175,1-10 1,8 0-197,-2-5 0,-2 1-275,2 4 1,-1-1-555,1 7 0,2-6 749,-8 6 0,0-8 0,-5 4 0</inkml:trace>
</inkml:ink>
</file>

<file path=ppt/ink/ink4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7:23.3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8063,'17'-9'111,"0"-7"0,0 14-164,1-3 0,-1 3 1424,0 2-841,1 0 1,-1 0 636,0 0-779,1 0 0,-1 0-636,0 0 1,-5 7 216,-1 5 1,-7-2-739,2 1 0,-4 6 289,-2 6 1,0 2 30,0-2 0,-2-3 224,-4 3 0,2 2-51,-7-2 1,7 0 276,-2-6 1,4 0-118,2 1 0,8-1 470,3 0 1,10 1 43,3-1 1,6 0 260,-1 0 1,-4-1-295,-2-5 0,2 5 86,-2-5 1,0 5-22,-5 1 0,-7-6 136,1 1 0,-9 0-363,3 5 0,-4 0-13,-2 0 0,-2 1-313,-4-1 1,-5 2-212,-12 4 1,2-4-378,-8 5 1,0-5 312,-6-2 1,7 0-227,-1 1 0,8-1 624,-2 0 0,3-7 0,3-3 0</inkml:trace>
</inkml:ink>
</file>

<file path=ppt/ink/ink4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7:23.4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173 17 8001,'-17'-9'2016,"7"1"1,-5 16-2743,3 3 1,-9 7 725,-2 5 0,-15 4 0,1 7 0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52: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53 8454,'18'-8'-555,"-1"-4"1,-6 5 1003,1 1-185,-8 4 1,11 0 1087,-3-4-375,3 5-22,2-7-617,1 16 0,-7-5-611,1 9-21,-8-1 1,3 12-218,-7 1 0,-7-1 275,-5-6 1,-3 6-64,-3 0 0,1 6-485,0-6 1,-2 0 275,-4-6 1,3 4-204,-3-3 711,4 3 0,2-12 0,-1 9 0</inkml:trace>
</inkml:ink>
</file>

<file path=ppt/ink/ink4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7:24.4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53 363 8118,'17'0'7,"6"0"62,0 0 0,0 0 190,-6 0 1,6 0 0,0 0 0,0 0 275,-5 0-268,-1 0 1,0 0 69,1 0 1,-1-5 108,0-1 1,0-2-148,1 3 0,-1-3 30,0-4 0,-5-3-91,-1 3 0,1-3 0,5-2 1,-1-2-116,-5-5 0,-1 5-340,-4-4 0,-5 2-528,5-2 0,-4 4 464,-2-4 0,-2 9-87,-4 3 1,3-1 105,-9-5 0,1 5-2,-7 1 0,1 7 188,0-2 1,-3 4-36,-3 2 1,2 0 118,-8 0 0,6 8-40,-5 4 0,1 3 117,-2 2 1,-2-1-109,8-5 1,0 4 126,6-3 1,-1 3-54,1 3 0,2-1 13,3 0 1,5 1-45,7-1 1,0-6-3,0 1 0,1-2-138,5 1 0,4 2 26,7-7 1,6 2 30,0-2 1,6-4 50,-6 3 0,6-3-7,-6-2 1,0 0-19,-6 0 1,1 2 0,-1 4 0,-6-4-9,1 4 1,-8-2 19,2 1 0,-5 5 79,-1 7 1,-1 2-20,-5 4 0,-4 6 113,-7 12 0,-2-3-40,-4 8 0,2 0 181,-8 6 1,0 0-137,-6 0 0,6 0 89,1 0 0,6 0 37,-1-1 1,4 1-68,2 0 1,7-8-175,5-3 1,3-5 113,2-1 1,2-8 0,3-4 0,5-6-28,7-5 0,6 1-21,0-7 1,8 0-17,-2-6 0,-2-2-84,2-4 0,-2-9-478,1-9 0,3-6 233,-8 1 1,0-4-350,-6-1 0,-7-1 341,-4 0 1,-4 3 225,-2 3 0,0-2 186,0 8 0,-12 0 1114,1 6-974,-16 7 1,15-3 183,-11 7 0,10 0 1035,1 6-402,8 0-1177,-3 0 1,14 0-188,5 0 0,5 0-139,6 0 1,6 0 59,11 0 1,5 0-300,7 0 1,-6 0-310,0 0 0,0 0-1947,6 0 2878,0-7 0,0-3 0,-1-7 0</inkml:trace>
</inkml:ink>
</file>

<file path=ppt/ink/ink4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7:24.7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35 8135,'10'-8'319,"-5"-4"1,5 5 399,2 1 1,3 4-306,2 2 0,8 0 246,4 0 1,0 0 196,5 0-492,-3 0 1,11 2 28,-7 4 1,0-2 102,-1 7 0,1-5-297,-1 5 0,-1 1-264,-4 5 1,-4 0-494,-8 1 1,-2-1 404,-3 0 1,-4 3-283,-8 3 1,-8-2 201,-4 8 0,-11-1 12,-5 7 0,-7-6-2,-5 0 1,-5-1 47,-6 7 1,-1-2-246,0-4 0,6 3-303,0-3 0,7 4 722,-1 1 0,-4 1 0,-1-1 0</inkml:trace>
</inkml:ink>
</file>

<file path=ppt/ink/ink4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7:24.9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0 572 8135,'12'0'3831,"-1"0"-4607,-7 0 364,12-8 1,-5-2 580,12-7 0,4 0 807,8-1 1,-1-7-404,1-3 1,5-1 195,1-6 1,7 6-1175,-2-5 0,4-7 264,2 7 1,-1-5-606,1 5 0,0 1 224,0 4 354,-8-3 0,6-3 0,-6-9 0</inkml:trace>
</inkml:ink>
</file>

<file path=ppt/ink/ink4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7:25.4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69 8099,'0'-17'1191,"8"7"1,0 1-470,3 3 1,10 4 509,-3-4-813,3 4 1,-2-3 183,4-1 1,-4 0-171,4 6 1,-3 2-119,-3 4 1,-2-2-356,-3 7 0,1 1-365,-7 5 1,6 0-62,-7 0 1,1 7-484,-6-1 1,-8 7-201,-3-1 1,-5 4 486,-1 1 1,2-5 307,3 0 1,-1-6 101,7 6 1,-2-6 425,3 6 1,3-6 65,-4 6 0,12-6 287,5 6 0,5-6 19,1 5 0,0-6 582,0 1 0,5-4-99,-5-2 1,4-1-229,-9-5 1,-3 4-201,3-3 0,-8-2-178,1 1 1,-5-5-249,-5 5 0,-1 1-243,-12 5 1,-1-5-398,-10-1 0,-9 1-205,3 5 0,-5-5-899,0-1 1,1-1 1568,-7 1 0,-8 12 0,-7-3 0</inkml:trace>
</inkml:ink>
</file>

<file path=ppt/ink/ink4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7:26.5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0 139 8392,'0'-10'316,"0"1"147,0 3-331,0 4 0,2-6 224,4 8-136,3 0 0,9-5-30,-1-1 0,2 0-130,4 6 1,4 0 193,8 0 1,-1 0-32,1 0 1,2 0-578,3 0 1,10-6 221,7 1 1,3-7 50,-2 6 1,1-5 135,5 5 1,3-6-239,-4 7 1,-3-1-102,-2 6 0,-10-6-95,-2 0 0,-8 1 70,2 5 1,-5 0-509,-6 0 24,-4 0 254,-8 0 359,-7 0 1,-5 1 179,-10 5 0,-5 4 0,-7 7 0</inkml:trace>
</inkml:ink>
</file>

<file path=ppt/ink/ink4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7:26.8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1 260 8119,'9'-2'0,"-3"-4"0,4 2-531,1-7 0,5 7 341,1-2 0,8-1 394,4 1 1,3-6-124,3 7 0,1-1 184,5 6 1,-1-2-95,12-4 1,-4 4-101,10-4 1,1-1 148,-1 1 1,9-2-127,2 3 0,-3 1-74,9-8 1,-14 3 8,8-3 0,-5-3-140,-1 3 0,-9 4 3,-8 3 1,-8-3-180,3 2 0,-12-5 1,-6 5 1,-4-2-172,-2 2-51,-7 5 508,-3-7 0,-14 0 0,-3-1 0</inkml:trace>
</inkml:ink>
</file>

<file path=ppt/ink/ink4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7:27.1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8245,'10'-8'0,"0"6"358,-5-4 0,-1 4-114,8 2 1,1 0-224,10 0 1,2 0 208,4 0 0,9 0 22,-3 0 0,11 8-41,0 3 1,6 11-11,6 1 0,-2 7-130,7-1 1,-7 6 71,1 5 0,-3-1-226,-2 7 1,-10-2-10,-7 2 0,-8 4-19,-10-4 1,-7 4 83,-5 2 0,-5 0-59,-5 0 1,-7 1-47,-11 5 0,-10-4-166,-7 4 1,-6-7-274,6-4 1,-7-3 53,7-4 214,0-3 184,5 5 1,-7-15-1,-2-2 1</inkml:trace>
</inkml:ink>
</file>

<file path=ppt/ink/ink4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7:27.5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 9407,'-10'0'-212,"2"7"-239,8 5 1,0 5 1207,0 6 0,0 4-376,0 8 1,-5-1-28,-1 1 0,-6 1-213,7 5 0,-7-3-294,6 8 0,-5-7-50,5 1 0,0 2-278,6-1 1,0-3-136,0-9 1,0 4 245,0-4 0,0-4-192,0-2 1,0-10-139,0-1 700,0-9 0,8 5 0,2-16 0,7-1 0</inkml:trace>
</inkml:ink>
</file>

<file path=ppt/ink/ink4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7:27.8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484 87 8183,'18'-9'206,"-1"-7"50,0 5 1,-5-3 413,-1 3-324,-7-5-394,4 15 42,-8-7-176,0 8 1,-4 2 15,-8 4 1,-1 9-224,-16 8 1,-2 8 221,-9-2 0,2 5-75,-8 7 1,5-5 85,-5 4 1,2-3 21,-2-3 0,4-5 112,7 0 0,8-10 87,4-1 1,4-3 666,1-9-531,9 7 1,1-9 273,8 8-237,0-9 1,10 11 164,7-8 0,2 5 282,10-5 1,6 5-226,5-5 1,6 6-18,-5-6 1,-1 5-239,-6-5 1,1 5-229,0-5 0,-8 8-181,-4-3 0,-4 3-497,-2-3 0,-2 4 79,-3-3 0,1 9 622,-7 2 0,0 8 0,-6-4 0</inkml:trace>
</inkml:ink>
</file>

<file path=ppt/ink/ink4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7:29.5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53 8061,'0'-10'0,"0"0"-165,0 5 1,8 3 381,4-4 0,3-2 982,2 2-957,1 1 1,-1 5-135,0 0 1,1 0-10,-1 0 0,-6 0-244,1 0 182,-1 0 50,7 7 1,-9-3-251,-3 8 1,-4-6-67,-2 5 0,0 1-69,0 5 1,-10 6 12,-7 0 0,-2 6-102,-10-6 0,8 6 192,-2-6 1,4 0 31,1-6 0,3-5 259,3-1 1,5-5-82,7 5 172,0-7 0,2 10 115,3-9 1,5 3 111,7-2 0,3-4-95,3 4 1,-4 1 44,4-1 1,2 0-41,-2-6 0,0 6-129,-6-1 1,-1 3-222,-5-2 94,5-4 0,-15 13-338,5-3 0,-6-3 33,-6 3 1,-9-1-94,-8 7 1,-6-1 31,6 0 0,-8 0-109,3 1 0,1-7-294,-2 1 701,8-8 0,-4 11 0,7-5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45:21.38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8269,'11'0'41,"1"0"0,-6 0 287,5 0 1,1-6 536,5 0 0,-5 1-309,-1 5 0,1 0-229,5 0 0,0 0-81,0 0 0,1 1-48,-1 5 1,0 4-17,1 7 1,-1 0-5,0 1 0,-5 1-137,-1 4 0,-7-4 66,2 4 0,-4 2-118,-2-2 1,0 6-487,0-6 0,-8 6 270,-3-6 1,-5 0-441,-1-6 1,0 1 284,-1-1 0,-1-2-448,-4-3 1,4 1 196,-4-7 1,9 0 36,3-6 1,1-2 339,-1-4 1,3-9 255,8-8 0,8-16 0,1 3 0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52:06.5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8451,'0'17'0,"0"0"1114,0 0-829,0 1 0,0-1-214,0 0 0,0 3 51,0 3 0,0-4-40,0 4 1,0-4-75,0-2 0,0 1-237,0-1 0,0 6-839,0 0 614,0 0-241,0-6 180,0 1 581,0-9 0,0-9-238,0-11 0,2-5-49,4-1 0,-3-6 44,9 0 0,-1-6-1,7 6 0,-1 0 188,0 6 1,1 1-109,-1 5 1,0-3 225,0 9 0,-5-1-89,0 6 1,-7 0 318,7 0 1,-6 0 131,5 0 83,-7 0-22,4 0 116,-1 0-619,-5 8 0,4 1 127,-12 8 0,2 1-274,-7-1 1,-1 0 125,-5 1 0,0-1-169,-1 0 1,1 1-7,0-1 0,0 0-3,-1 0 1,1-1-192,0-5-32,7 5 0,-3-12-385,7 7 215,0-7 342,6 4 67,0-8 0,6 2 83,0 3 155,7-3 1,-9 6 360,7-8-38,-7 8 355,4-7 276,-8 15-341,0-7-372,0 9 1,0-7-136,0 1 1,-6-6 293,0 5-194,1-7-140,5 11 0,0-11 232,0 8-25,0-8-58,0 11-129,7-13 1,1 7-280,4-3 1,3-4 83,-3 4 0,-3-4-226,3-2 0,-1 0-319,6 0 1,1 0-406,-1 0 1,0 0 955,1 0 0,-1-8 0,0-1 0</inkml:trace>
</inkml:ink>
</file>

<file path=ppt/ink/ink4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7:29.7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1 8061,'9'0'4828,"-1"0"-4709,-23 0 0,9 0-844,-11 0 0,9 5 308,-4 1 1,7 8-1909,-7-3 2325,8-3 0,-3 7 0,7-5 0</inkml:trace>
</inkml:ink>
</file>

<file path=ppt/ink/ink4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7:30.0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0 104 8138,'15'-17'0,"-3"-1"0,3 7 684,-3-1 1,3 7-208,3-7 1,-1 6 1059,0-5-1077,0 7 1,1-4-223,-1 8 0,-5 0-286,-1 0 1,-7 8-330,2 3 1,-4 7-504,-2 5 1,-2-2 577,-4 8 1,2 0-527,-7 5 0,1-7 305,-2-4 0,-1 2 376,7-2 1,0 0-1,6-6 1,2-5 140,4 0 1,0-3 216,11 3 0,-3 1 489,9-7 1,-4 5 205,-2-5 0,0 6-375,1-7 1,-3 3-298,-3-2 1,1-2 54,-7 7 1,0 1-827,-6 5 0,0 0 173,0 1 0,-10 5-102,-7 0 0,-2 6 466,-10-6 0,-8 7 0,-7-3 0</inkml:trace>
</inkml:ink>
</file>

<file path=ppt/ink/ink4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7:31.3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415 1 11203,'0'17'195,"0"-4"-256,0 5 1,2-5 13,4 10 1,-4 2-224,4-2 1,-5 6 16,-1-6 1,0 6-287,0-6 0,0-6-175,0-5 195,0-8 129,0 3 541,0 1 0,0-8-60,0 0 1,0-2 270,0-10 0,0 1-182,0-6 1,0-3 16,0-3 0,0 4-43,0-4 0,6 4-189,0 2 1,7 1-139,-1 5 0,-2-3 166,1 8 0,1-5-26,5 5 306,0 0-181,1 6 35,-1 0 0,-6 2-38,1 4 1,-8-2 172,1 7 1,-3-5-211,-2 6 0,0-1 13,0 7 1,0-1-52,0 0 1,-7 6-180,-5 0 1,-3 2-14,-2-2 1,1-3 76,5 3 1,-5-4-184,5-2 1,3-5 35,2-1 0,2-7-320,-1 2 417,3 3 0,-4-7 243,12 4 1,3-10-50,9-2 0,-1-7 284,0 2 1,1 1-31,-1-2 0,-2 7 156,-3-7 704,3 8-381,-5-3-304,-1 7-454,-1 0 0,-10 7-298,-4 5 0,-3 11 12,-9 6 0,-1 3-298,-4 3 0,-2-1 180,-4 1 1,-1 0-144,7-1 126,-8-7 321,12 6 0,-5-14-34,13 4 1,-2-4 152,7-1 10,-8-1 359,12 0-96,-5-7 216,7-3-239,0-7 1,7 0-147,5 0 1,-2-5-11,1-1 1,1-8-78,5 3 0,0-3-91,0 3 0,3-4 60,3 3 0,-4 2-135,4-1 1,-4 5 134,-1-5 0,-7 7-45,1-2 86,-1 4-81,-1 2 31,5 0 70,-13 8 0,6 1 0,-8 9 145,0-1 1,0 6 40,0 0 0,0 6-154,0-6-25,-8 8 1,6-12 0,-4 6-1,4 0 0,-3-6-32,-1 4 0,0-9-152,6-3 1,2-1 49,4 1 0,-2 3-84,7-8 0,-5 5-49,5-5 11,1 0 1,5-6 132,1 0-69,-1 0 1,0-8 0,0-2 13,1 1 0,-3-7 16,-3 5 0,1-5 51,-7-1 0,0 0-100,-6 0 166,0-1 0,-6 1-25,0 0 1,-9 7 12,-3 4 0,-1 4 88,-10 2 1,-1 0 197,-11 0 0,3 2-97,-8 4 0,0 6 56,-6 11 0,2-4-227,4 4 0,-2 2 88,7-2 0,-1 6-567,2-6 0,5 6 252,0-6 0,3 0-489,9-6 203,0 0-113,5 1-108,9-9-3,1-1 736,8-8 0,8 0-80,3 0 0,5 0 528,1 0 0,2 0-13,4 0 1,4 0 195,8 0 1,-6 6-246,-1-1 0,3 9 198,10-3 1,-3-1-43,8 2 0,0-1 78,6 6 0,6-1-557,-1-5 0,3 3 1,-2-9 0,-3 7-981,9-6 0,-7 0 189,7-6 0,-3 5-1099,3 1 1776,3 0 0,-6-14 0,9-1 0</inkml:trace>
</inkml:ink>
</file>

<file path=ppt/ink/ink4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7:31.8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35 8103,'0'-17'0,"0"7"977,0 3-399,0 7-273,8 0 1,-6 7-108,4 5-146,-4 11 0,-2 0 719,0 11-327,0-3-165,0 11 1,0 1-42,0 3 1,-2 2 146,-4-2-763,4 4 312,-6-6 1,7 2-47,-5 0 1,4-7-273,-4 1 0,4-5 60,2-6 0,0 1-281,0-7 0,2-1-424,4-11 284,-4 4-251,13-13 996,-5-2 0,7-9 0,0-9 0</inkml:trace>
</inkml:ink>
</file>

<file path=ppt/ink/ink4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7:32.18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623 18 8047,'0'-10'54,"-8"2"0,-1 14-230,-8 0 1,-3 7 107,-3-1 1,-5 5-25,-13 6 0,3-2 82,-8 8 0,-1-6 155,-4 6 0,5-6-151,-1 6 0,9-6 264,-2 6-246,3-8 0,10-2 0,4-7 376,4 1 525,9-5-609,3 7 0,9-11 28,3 8 1,7-7-93,11 7 1,4-3 166,7 3 1,1 1-75,0-7 1,1 6-49,4-7 1,-3 9-101,3-3 0,-3-1-62,-3 2 1,-5-3-616,0 3 1,-8 3 331,2-3 0,-4 3-1083,-1 2 0,-3 1 1243,-3-1 0,3 8 0,-5 2 0</inkml:trace>
</inkml:ink>
</file>

<file path=ppt/ink/ink4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7:32.6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104 431 8032,'0'-17'1585,"0"-1"0,8 1-2461,3 0 1,4-1 426,3 1 1,5-2 401,0-4 1,0 4-78,-6-4 0,-1 3 204,-5 3-158,4 0 1,-7-6-1,6 0-197,-3 1 0,-7 3-57,2 2 181,-4 0 38,-2-1 0,0 7 245,0-1 1,-2 9-9,-4-3 0,4 2 90,-4-2-226,-3 4 1,-1-4 23,-7 12 0,5-2 104,1 8 0,5-1 147,-6 6 1,1 8 71,-6 4 1,5 4-104,1 1 1,-1 7 202,-5-1 1,-1 10-80,1 2 1,0 2 39,0 9 1,-1 1-171,1 5 1,5-6-157,1 1 1,5-14-66,-5 1 0,7-10-387,-2-1 0,4-5 0,2-6 1,0-4-2,0-8 90,0-8 0,0 1-79,0-4 88,0-4 197,0-10 1,2-9 221,4-12 0,-2-6-369,7 1 1,-5-3-334,5-9 0,-1 0 567,2-6 0,11-7 0,-4-3 0</inkml:trace>
</inkml:ink>
</file>

<file path=ppt/ink/ink4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7:32.7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52 8984,'8'-15'0,"3"1"0,5 5 0,1 1 0,0 4 0,0 2 2213,1 2-1913,-1 0 1,0 0 572,1 0-622,-1 0 0,-2 2-50,-3 4 0,-5-2-93,-7 7 0,0 1-218,0 5 0,-1 2 1,-5 4 1,-4-4-369,-7 5 0,-8 0-607,-4 0 1,-4-1 489,-1-6 1,7-2-1098,4-3 1691,4 3 0,1-13 0,1 6 0</inkml:trace>
</inkml:ink>
</file>

<file path=ppt/ink/ink4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7:32.9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70 12948,'0'-10'-126,"0"-5"1,0 11-1577,0-8 1702,0 8 0,-8-11 0,-2 5 0</inkml:trace>
</inkml:ink>
</file>

<file path=ppt/ink/ink4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7:33.5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191 381 8037,'0'-18'199,"5"1"159,1 0 1,8 0-295,-3-1 1,5-5-175,1 0 0,-6-2 126,1 2 1,-6 2 21,5-8 1,-7 8-256,2-2 1,-4 4 96,-2 1 0,0 1-219,0 0 361,-8 7 1,-2-3 182,-7 7 1,0 0-105,0 6 0,-1 8 108,1 3 1,0 5-71,-1 1 0,-5 0 5,0 1 1,2-1 63,10 0 0,-3 6-48,8 0 1,-5 0-60,5-5 1,0-1-96,6 0 1,0 1-170,0-1 1,2 0 19,4 1 1,4-7-178,7 1 0,0-9-60,1 3 0,-1-4 111,0-2 1,0 0 94,1 0 1,-1 0 1,-2 2 361,-3 4-102,-4-4 192,-8 5 0,-2 3 252,-4 7 1,-10 3-156,-7 8 0,-5 7 80,5 5 0,-6 3-97,6-3 0,-6-2 54,6 8 1,7-7-265,11 1 1,-3-9 61,2-2 1,0-6-327,6 6 1,6-8 27,0 2 1,7-6-2,-1-5 0,-2 1 120,1-7 1,1 0-128,5-6 0,0 0 89,1 0 1,5-8-139,0-4 0,0-9 1,-6-2 0,-2-6 141,-3 6 1,1-5 364,-7 4 0,0-4 425,-6 5 0,2 0 548,4 5 0,-5 1-551,5 0 1,-4 5 162,-2 1 1,6 5-550,0-6 0,7 8-171,-1-1 1,3-3-944,2 2 1,1 0 527,-1 6 0,10 0-3590,7 0 3777,1 0 0,23-7 0,-5-3 0</inkml:trace>
</inkml:ink>
</file>

<file path=ppt/ink/ink4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7:34.4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87 8136,'0'-17'1083,"8"-1"0,1 3-393,9 4 1,-1 3-251,0 8 0,3-6-102,3 0 0,-4 1 46,4 5 0,2 0-717,-2 0 227,0 0 236,-6 0-285,1 7 1,-1 3 174,0 7 1,-7 0-994,-5 1 0,3-1-17,-2 0 0,-2 1-955,-10-1 1945,4 8 0,-21-6 0,4 6 0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52:07.9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52 8337,'8'-25'975,"3"8"1,-1 7-342,1 10 0,1 0-380,5 0-86,0 0 0,1 0-809,-1 0 229,-7 0 1,3 2-403,-7 4 0,0 4 316,-6 7 0,-2 0 498,-4 1 0,-4 7 0,-7 2 0</inkml:trace>
</inkml:ink>
</file>

<file path=ppt/ink/ink4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7:34.9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 8136,'-5'12'283,"-1"-1"0,-6-5-467,7 5 0,-1-5 515,6 6 1,0-7 651,0 7 1,0-6 28,0 5-504,8 1 1,-6 5-294,3 0 0,3 1-247,-2-1 1,-1 0-88,-5 0 242,0 1 0,0-1-903,0 0 176,0-7-199,0 5 87,0-13-67,0 6 132,0-8-16,0 0 43,8 0 401,2 0 0,9-2-182,4-4 0,-2-1 115,8-5 1,-6-3 238,6 3 1,-6 3 50,6-3 864,-8 8-641,4-11 0,-8 13 702,0-4-66,1 4 1,-1 2-190,0 0 1,-5 0-186,-1 0 1,-5 0-84,6 0 0,-8 2 78,1 4-450,5-4-275,0 13-16,7-5 1,0 1 124,0 1 1,1-8-108,-1 1 1,0-3-227,1-2 1,-5 0 154,4 0 0,-9 0 268,9 0 0,-3 0 221,3 0 1,-5 0 326,-1 0 0,-5 0 375,5 0-201,-7 8 0,4-4-248,-8 7 1,0-5 81,0 6 0,0-7-307,0 7 1,-2-6 51,-4 5 0,2-7-906,-7 2 0,5 2-70,-5-3 1,5 1-1605,-6-6 1532,8 0 0,-5 0-355,3 0 0,4-2 1148,-4-4 0,4-3 0,2-8 0</inkml:trace>
</inkml:ink>
</file>

<file path=ppt/ink/ink4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7:36.3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87 8035,'0'-18'1062,"0"1"-197,0 0-693,0 7-19,0-5 1,2 13 226,4-4-84,-4 4 0,7 4 29,-3 4 0,-2 3 13,7 9 1,-7 7 162,2 4 0,2 3-24,-3 3 1,1-1-193,-6 1 0,0 0-165,0-1 1,0 1-46,0-1 1,6-1-177,0-4 0,-1-4-99,-5-8-389,0 0 326,0 1 1,2-9-492,4-3 795,-4-4-131,6-2 1,-8-8-1,0-3 0,0-7-50,0-5 1,5 4-89,1-4 0,2-4 50,-2-2 0,-3 2-214,9-1 0,-6 5 190,5-6 0,1 8-76,5-2 0,-2-2 297,-3 2 1,3-1-83,-3 7 0,3 0 96,3 0 0,-3 5 54,-4 1 0,5 5 96,-5-6 1,3 6-35,-3-5 32,5 7 0,-9-5-149,5 3 1,3 4 34,-3-4-35,-4 4 0,5 4-10,-7 4 0,5 3 266,-5 9-1,7-1-109,-11 0 1,8 8 225,-4 4 0,-4 4-148,3 1 0,-3-5-74,-2 0 1,0 0-172,0 5 1,0-7-227,0-4 0,-2 2 47,-3-2 0,1-1 100,-8-11 1,7 3-195,-7-9 0,1 1 62,-7-6 1,7 0 131,-1 0 0,1 0 85,-7 0 1,7-8 206,-1-3 1,3-5-129,-3-1 0,-1-6-10,7 0 0,0-2-63,6 2 0,0 4 47,0-4 0,2 4-117,4 1 1,-2 7 41,7-1 0,1 1-23,5-7 1,0 7-56,1-1 0,1 3-161,4-3 0,2-1 104,4 7 0,3-6-106,-3 7 1,4-7 12,1 6 1,-1-5 64,-4 5 0,4-2 239,-5 3 0,-3 3 100,-2-4 0,-3 4 137,-3 2 0,0 6-96,1 0 0,-1 5 84,0-5 1,-1 7-83,-5-1 0,4-3-44,-3 3 0,-2-1-163,1 7 1,-5-1 71,5 0 1,-7 1-113,2-1 0,-4 6 81,-2 0 1,0 6-30,0-6 1,0 2 16,0-2 1,0-4 0,0 4 0,-8 2 28,-3-2 0,1 0 15,-1-5 1,-1-3-186,-5-3 154,-1 3 1,1-11 224,0 7 0,0-7 32,-1 2 0,1-4 73,0-2 1,5-8-112,1-3 1,1-5-61,-2-1 1,3 0-2,3-1 1,4-7 67,-4-3 0,8-3-228,10 2 0,1-4 104,16 4 1,0-9-227,6-2 0,-1 1-407,1 10 0,-1-1-442,1 7 0,-1-4 259,1 9 0,-6-1-425,0 13 1,-6 1 1089,6 5 0,-8 7 0,4 3 0</inkml:trace>
</inkml:ink>
</file>

<file path=ppt/ink/ink4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7:36.8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85 7991,'0'-18'941,"0"1"0,2 2-354,3 3 0,7 3 154,11 3 1,-2 4-253,8-4 0,-6 6-55,6 6 1,-6 4-118,6 7 1,-8 6-54,2 0 1,-4 10-98,-2 1 0,-7 1-108,-4 5 0,-4-1-390,-2 1 1,0-4 294,0 5 1,-2-5-688,-4-1 0,-4-3 231,-7-3 1,-6 2 32,0-8 0,-6 0 58,6-6 1,-6-5-106,6 0 1,-6-9 238,6 3 1,-5-6 222,5-6 1,-1-3 568,7-9 0,2-5-346,3 0 0,5-7 664,7 1 1,2-4-344,3-1 1,11 1-122,7 4 0,9-2-130,3 8 0,1-6-163,11 6 0,-7 0-136,6 6 0,-8 5-449,3 1 1,-5 7-997,-1-2 0,-2 4 692,-5 2 1,3 0 802,-8 0 0,8 8 0,-4 2 0</inkml:trace>
</inkml:ink>
</file>

<file path=ppt/ink/ink4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7:37.0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1 9124,'11'0'1313,"1"0"0,-3 7-1250,3 5 1,1-1 570,-7 7 0,0-3-184,-6 14 0,0 0 30,0 5 0,-8 8-395,-4 5 0,-1-3-317,1 2 0,-1-2-95,7 2 0,-5-4-460,5-7 0,-2 0 162,3-1 1,3-7-393,-4-4 0,4-4-618,2-1 516,0-9 1119,0 7 0,-8-22 0,-1 4 0</inkml:trace>
</inkml:ink>
</file>

<file path=ppt/ink/ink4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7:37.6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1 243 8137,'44'-35'0,"-4"1"0,-3 1 266,-3 4 1,7-2 53,-1 8 0,1 2 163,-7 10 0,1-3-287,-1 8 0,-5 1-136,0 5 0,-8 0 42,2 0 0,-9 0-6,-3 0 1,1 2-80,5 3 0,-6 3 72,1 4 1,-2 3-131,1-4 1,4 5 8,-3 1 1,-2-1-100,1-5 1,-5 4 68,5-3 0,-1 3-180,2 3 0,3-7 26,-4 1 0,-1-1 105,2 6 1,-7-5-101,7 0 1,-8-7 91,2 7 0,-5-6 153,-1 5 128,0 1 100,0 5 0,0 0-160,0 1 0,0-1 117,0 0 1,0 0-171,0 1 0,0 5 29,0 0 1,-5 8-76,-1-3 1,0 5 70,6 2 1,0 1 213,0 5 0,0-3-8,0 8 0,0 0 144,0 6 0,0 2-116,0 3 1,0-1 156,0 8 0,0-1-108,0 6 0,-2-5-24,-4-1 1,5-2-105,-5 3 1,2 1 7,-2-7 0,2 5-55,-7-5 0,5 0 15,-6-7 0,9-4-7,-3-1 1,-2-8 47,2 2 1,1-11 6,5-6 0,-6-3 301,0-3 7,0-8-727,6 7 0,-2-14 188,-3 4 1,-5-5-1221,-7-1 0,-2-5 88,-4-1 0,1-8-408,-6 3 1,-7-6 743,-5-6 1,-8 1-460,1-6 1241,-2-1 0,-11-21 0,-2-4 0</inkml:trace>
</inkml:ink>
</file>

<file path=ppt/ink/ink4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7:38.6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277 52 8082,'0'-17'222,"0"7"0,6 0 973,-1 5-634,1 3-273,-6-6 108,0 8-175,0 0 0,0 8-314,0 3 1,-2-1 92,-4 1 1,4 1-635,-3 5 381,-5 0-400,8 1 247,-6-9 270,8 7 1,8-16-25,4 0 1,3-2 10,2-10 1,6 7 79,0-7 1,2 2 30,-2-1 0,-3 1 463,3 4 1,-10 5 222,-1-5 59,-1 4-332,-1 2 0,-2 8 103,-8 3 1,0 4-119,0 3 0,-8 1 88,-4 4 0,-5-2-410,-6 8 0,4-6-86,-4 6 0,-4-2-793,-2 2 469,4-4 119,0 0 0,6-6-138,-4 4 0,4-6-339,-4-5 148,3 3 0,3-13 273,0 4 0,5-4-163,1-2 451,7 0 1,-6-8-161,4-4 109,5-3 1,-1-2-12,7-1 1,9 7 37,-3-1 1,5 7 111,1-7 1,2 8 174,4-2 1,-4 5-85,5 1 1,-11 0 479,-1 0-380,-1 0 0,-1 1-120,-5 5 1,-3-2-104,-2 8 0,-2-1 70,-3 6 0,-7 7-157,-11-1 1,2 0-31,-8-6 0,6 6-128,-6 0 0,6 0 122,-6-6 0,8-1-76,-2-5 0,4 3 166,2-8 1,5 5-107,1-5 51,7 0 0,-4-5-38,8 5 115,0-4 1,8 6 19,3-8 1,5 0 161,1 0 0,6 0-192,0 0 1,6 0 9,-6 0 0,6 0-44,-6 0 44,0 0 1,-6 2-33,0 4 0,-7-3-15,-4 9 0,-4-6-116,-2 5 1,0 1 117,0 5 0,-8 0-8,-3 1 1,-5-1 77,-1 0 0,0-1 151,-1-5 1,1 4-61,0-3 1,5-2-68,1 1 0,7-5-166,-2 5 217,4-7-293,2 4 0,2-2-7,4-1 1,3 1 26,9-6 129,-1 0 0,0 2-19,1 4 0,-7-4 99,1 4-148,-9 3 572,5 1 1,-16 7 74,-3 0 0,-10 1 283,-2-1 0,-6 0-146,6 1 1,-6-7 291,6 1 0,0-3 16,6 3-541,7 3 1,2-11-344,8 8 0,4-9 75,8 3 1,3-4-58,20-2 0,-1-2-76,18-4 0,-2 3-1169,14-9 1,5 2 1106,6-1 0,7-12 0,-3 4 0</inkml:trace>
</inkml:ink>
</file>

<file path=ppt/ink/ink4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7:40.1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18 191 8025,'-8'-17'1165,"6"-1"-847,-5 1 0,14 2-14,5 3 0,-3-1 271,3 7-288,0-8 1,5 11-121,0-9 1,0 8 61,1-2 0,-1 4-186,0 2 1,6-5-4,0-1 1,0-2-192,-5 2 1,5 5-46,0-5 1,0-2-665,-6 2 236,0 1-142,1 5 155,-1 0 153,-7 0 527,-3 0-23,-7 0 1,0 7 167,0 5 0,-5 3-143,-1 2 0,-6 10 131,7 8 1,-3 1-106,2 11 1,4 6 78,-4 11 0,-1 9-59,1 2 0,-2 7-254,3-1 1,3 2 67,-4-3 1,-2-1 38,2-4 0,1-13-29,5-5 1,0-5 30,0-12 1,0-7-15,0-10 1,0-4-62,0-1-29,0-1-319,7-7 506,-5-3 1,8-7-337,-4 0 0,-4-2-66,3-3 0,3-11 347,-2-7 0,7-15 0,-3 1 0</inkml:trace>
</inkml:ink>
</file>

<file path=ppt/ink/ink4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7:40.2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8602,'7'-10'2032,"3"0"-1872,7 5 74,1 3 0,-1-6-87,0 8 1,1 0-2668,-1 0 2520,-8 8 0,7 9 0,-7 10 0</inkml:trace>
</inkml:ink>
</file>

<file path=ppt/ink/ink4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7:40.7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8027,'10'0'439,"5"0"1,-5 0 677,7 0 1,1 0-450,-1 0 0,-6 0-233,1 0 0,-1 0-1147,7 0 0,-7 8 185,1 4 1,-8 5-73,1 6 0,-5 4 210,-5 7 389,-13 9 0,-9 1 0,-7 8 0</inkml:trace>
</inkml:ink>
</file>

<file path=ppt/ink/ink4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7:41.3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16 381 8101,'-10'0'169,"5"0"-154,10 0 1,5-8 244,7-4 0,6 3-60,0-3 1,2 8 26,-2-1 0,-3-3 209,3 2-95,4 0 0,-8 8-250,4 4 1,-10 4-9,-1 7 1,-8 0 126,1 1 1,-3 5 29,-2 0 1,0 5 54,0-4 0,-5 0-72,-1 0 0,-2-5-47,2 4-153,4-4-212,-5-2 0,7-5-292,0-1-45,0-7 0,7 4 195,5-8 0,3-8-198,3-3 1,12-7 22,5-5 0,7-9 102,4-9 1,0-7-223,12 2 1,2-4 98,-3-2 0,7 0 520,-7 1 1,1 6 236,-6 5 0,-6 9 208,0 2 0,-13 14-29,1-2 0,-11 5 494,0 1 0,-9 3 444,-3 8-869,-7 0 0,10 8-354,-8 3 1,-1 7 89,-5 5 0,0 4-318,0 7 0,0 1 86,0-1 0,-2 3-143,-3 3 0,1-3 141,-8 3 0,8-3 77,-1-3 1,-3-5 84,2 0 1,0-8-76,6 2 89,0 4 0,0-8-221,0 4 0,2-6-224,4-5 1,-2-4-144,7-8-25,1 7 0,5-5 190,1 4 0,-7-10 3,1-2 0,-9-7 211,3 1 0,2-3-177,-2-2 1,-1-6 368,-5 0 0,0 0 273,0 5 1,6 1 328,0 0 1,2-1-328,-3 1 1123,-3 0-954,14 7 1,-12-5-55,7 3 1,1-3-107,5-2 1,0 1-428,1 5 0,1-5 98,4 5 1,-4 3-842,4 2 1,-2-1-104,2 1 1,-4 0-613,5 6 0,1 0 543,-2 0-721,0 0 1027,2 8 0,-6 1 613,4 9 0,-4-1 0,-2 0 0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52:08.2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1 174 8353,'0'-18'959,"8"7"-606,3-1 0,6 7-313,6-7 1,4 6 335,8-5 0,0-1-98,-1-5 0,8 2-73,5 3 1,2-1 56,3 7 0,-7-6-330,-5 6 0,2 1-212,-1 5 0,-3 0-300,-9 0 1,2 0 122,-8 0 1,-2 2-364,-10 3 1,-3 5 324,-8 7 1,0 6-449,0 0 943,-8 0 0,-17 2 0,-11 2 0</inkml:trace>
</inkml:ink>
</file>

<file path=ppt/ink/ink4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7:41.4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8027,'9'0'-361,"5"1"-45,-9 5 1,3-4 1445,-2 4 1,-2-4 297,7-2-634,-7 0 1,6 0-110,-4 0-594,-5 0-131,15 0 1,-14 8 129,3 3 0,5 12 0,0 4 0</inkml:trace>
</inkml:ink>
</file>

<file path=ppt/ink/ink4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7:41.6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17 7873,'-17'0'2920,"7"0"0,2-2-3556,8-3-105,0 3-33,0-6 244,8 8 530,-6 0 0,13 8 0,-5 1 0</inkml:trace>
</inkml:ink>
</file>

<file path=ppt/ink/ink4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7:42.3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0 102 7996,'0'-17'0,"0"0"1339,0 0-863,0-1 0,0 7-179,0-1 0,2 8-222,4-1 1,-2 5-250,7 5 1,-7 13 328,2 10 390,-4 5-275,-2 9 0,0 3-81,0 6 1,0 7-16,0 0 1,0-6-454,0-6 0,0 0 187,0 6 0,0-8-298,0-4 219,0-3-183,0-10 1,0 0-276,0-4 0,5-10 115,1 4 0,8-11-842,-3 0 1356,5-4 0,16-2 0,5 0 0</inkml:trace>
</inkml:ink>
</file>

<file path=ppt/ink/ink4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7:42.6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727 16 7996,'-8'-9'-270,"-3"3"1,-13 10 43,-4 2 0,1 9 100,-2 2 0,0 6-28,-5 6 1,-9 10 73,-3-5 1,2 5-15,-2-5 0,2-1 233,-2-4 0,3 7-253,9-7 188,-1 7-78,0-9 0,3 0 236,3-4 1,6-3 53,11-3 1,-1-6 531,7 1-580,0-1-1,8 7-114,4-1 0,9-2 121,9-3 1,6 3 183,-1-3 1,4-3 149,1 3 0,1-2-152,0 1 0,-7 3 327,1-9 1,-8 7-298,2-6 1,2 5-336,-2-5 0,0 7-298,-5-1 1,-1-3-413,0 3 1,-1 0 4,-5 5 1,5-6-745,-5 1 0,-1-1-373,1 7 1701,-7-1 0,19 0 0,-4 1 0</inkml:trace>
</inkml:ink>
</file>

<file path=ppt/ink/ink4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7:43.0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8005,'16'-1'1573,"-5"-5"0,5 4-412,-5-4-768,5 4 0,1-4-104,0 1 0,0-1-117,1 6 1,-7 0 80,1 0-348,-8 0 1,3 2-644,-7 4 1,0 3 587,0 8 0,-7 3-833,-5 3 0,-5 2 279,-6 4 0,4-3 288,-5-2 1,7-5 142,6 4 0,-3-10 46,8-1 0,1-1 265,5 7 0,2-7 467,3 1 1,5-7 352,7 7 1,-5-6-400,-1 5 1,1-7 155,5 2 1,-5 2-154,-1-3 0,-1 3-445,1-2 0,-3-2-117,-8 7 0,0-5-70,0 5 0,0-5-170,0 6 1,-8-1-533,-3 7 1,-5-7-1095,-1 1 1966,-8-1 0,-2-1 0,-7-3 0</inkml:trace>
</inkml:ink>
</file>

<file path=ppt/ink/ink4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7:43.2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1 7997,'-9'0'2263,"1"0"0,8 1-2669,0 5 0,-6-2 70,0 8 1,-7-1 335,1 6 0,-11 1 0,-4-1 0</inkml:trace>
</inkml:ink>
</file>

<file path=ppt/ink/ink4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7:43.5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69 104 7978,'21'-27'1520,"-3"4"0,-5 12-2190,5 5 306,6-4 1,-4 6 520,3-7 1,-4 7 1964,-2-2-2063,1 4 1,-7 4-634,1 4 0,-9 4-41,3 7 0,-12 6 264,-5 0 0,-4 8-57,-3-2 1,-5 3 133,0 3 0,0-6 66,6-1 1,1-5 216,5 6 0,3-8 259,8 3 0,0 0-73,0 0 1,8-1 212,3-6 1,7-6 275,5 1 1,-4-1-305,4 7 0,-4-7 39,-1 1 0,-3-6-138,-4 5 0,-1 1-313,-4 5 1,-6 2-159,0 4 0,-8 4-443,-9 8 1,-10-1 49,-8 1 0,-7-1 583,-10 1 0,-7 0 0,-3-1 0</inkml:trace>
</inkml:ink>
</file>

<file path=ppt/ink/ink4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7:44.3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70 8008,'10'-8'347,"-5"-4"0,5 3 547,2-3 1,3 8-712,2-1 0,2-3 44,5 2 1,1 0 60,3 6 1,5 0-203,-4 0 0,-2 0-209,2 0 1,-8 2 156,2 4 0,-4 4-24,-2 7 1,-1 0-43,-5 1 1,-1 7-422,-4 3 1,-5 5 190,5 2 0,-12 7 110,-5 4 0,-6-2 236,-6 2 1,-2-5-63,-4 5 1,-4-6-17,4 6 0,2-7-82,-1 1 1,4-2-149,-4 3 0,7-5-66,-3 5 1,11-11-442,1-1 1,7-8-455,-7 2 1185,8-11 0,-11 3 0,5-5 0</inkml:trace>
</inkml:ink>
</file>

<file path=ppt/ink/ink4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7:44.5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17 8008,'9'-2'883,"-3"-3"1303,-4 3-1403,-10-6-720,6 8 278,-5 0 227,7 0-199,0 0 1,2 8-313,3 3 1,-1 5-706,8 1 0,-3 0 210,3 0 1,3 7-263,-3-1 0,1 0 82,-1-6 0,3 0-378,-3 1 1,-3-7 637,3 1 1,-1-9 357,7 3 0,7-12 0,1-3 0</inkml:trace>
</inkml:ink>
</file>

<file path=ppt/ink/ink4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7:44.6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8640,'17'0'0,"0"0"0,1 0 0,-1 0 1015,0 0 0,-7 2-877,-5 3 0,-3-1 89,-2 8 1,2-6-726,4 5 0,-2-5 117,7 5 1,-5-7-545,6 2 925,-1-4 0,7-2 0,-1 0 0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52:09.71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18 260 8353,'-10'0'-86,"3"0"0,8-2-33,5-4 0,4-2 281,7-3 0,8-4 336,4 3 0,2-3-189,-2-3 1,3 7-137,-3-1 1,-4 8-552,-2-1 1,-4-3 221,-1 2 0,-3 2-523,-4 10 1,-3-2 259,-8 8 0,0 5 28,0 6 1,-8 6 165,-3-6 1,-6 7 224,-6-1 0,-2-4 0,-4-2 0,-2 2 0,8-2 0,0 0 189,6-5 0,-1-7 156,1 1 81,0-1-12,7-1 164,2 5-275,8-13 1,2 4-88,4-12 0,4 2 54,7-7 1,0 1-119,1-1 0,-1-5 145,0 5 0,-5 1 52,-1-1-345,1 7 61,5-12-185,-7 15 1,-1-7-227,-3 8 337,-4 0 0,8 0-345,-5 0 0,-1-6 129,8 0 0,-1-1-219,7 1 1,1-4 145,4-7 1,-2 0-105,8-1 1,-2-5 101,1 0 0,3-2 266,-8 2 1,2 4-60,-2-4 0,-3 4 51,3 1 0,-4-1 333,-2-4 1,0 10-208,1-5 1,-7 7 794,1-1-141,-8-3 194,11 13-542,-13-6-271,6 8 0,-16 2 2,-4 4 0,-3 4-185,-2 7 1,-1 0-70,1 1 1,2-1 77,3 0 0,-1 0-44,7 1 0,-6-7-11,7 1 0,-1-6-3,6 5 63,0-7 25,0 11-2,0-13 0,8 6-3,3-8 0,6 0-338,6 0 0,-1-2 108,6-4 1,-4-1-186,4-5 0,-7-1-81,3 7 300,-5-8 226,-2 12 0,-7-5 224,-3 7 1,-14 6-153,-5-1 1,-3 7 453,-3-6 0,1 7-174,0-1 1,0 1 88,-1-1 0,7 1 221,-1-7-276,1 7-48,-7-3-425,9-1 0,1 1-101,8-4-532,0-4 445,0 5 1,0-5 73,0 4 1,2-4 167,4 4 1,-2-4 2,7-2 1,1 0-18,5 0 11,0 0 0,1 0 30,-1 0 0,6-6-89,0 0 1,0-7-194,-6 1 1,6-3-37,0-2 0,2-1 145,-2 1 0,-3 0 198,3-1 0,-6 1-33,-5 0-79,3-1 197,-5 1 229,-1 0 1,-1 5 791,-8 1-424,0 7-62,0-4-307,0 8-361,-8 0 0,4 0 16,-7 0 27,7 0 0,-10 2 99,9 4-261,-9-4 97,5 13 73,-9-5-24,9 7 0,1-5 69,8-1 28,0-7 0,8 4 9,3-8 1,10 0 149,2 0 0,6-2-257,-6-4 1,6 2-12,-6-7 0,0 7-330,-5-2 1,-1 4-79,0 2-134,-7 0 1,-3 2 196,-7 4 0,-1 5 25,-5 12 0,-6 2-3,-11 4 1,-4 10 20,-7-5 1,-1 5 306,1-5 0,-9 1 9,-3-1 0,-4 1 138,-2 0 1,0-1-150,1 1 1,1-1 384,3 1 0,-1-2-164,8-5 0,2 3 119,9-8 1,4-2 379,8-9 105,7 3-476,2-13 0,10 12-87,4-9 0,6-1 201,11-10 0,3-3-148,9-8 0,5-1-327,1 1 1,5 0 114,-6-1 0,1 1-279,-7 0 0,-5 1-200,0 5 1,-6-3-839,6 9 501,-8-9 160,4 5 0,-14-3 129,1 1 1,-8 5 122,1-6 0,-8 7 94,-3-7 0,-8 2 218,3-1 0,-4-4-60,-3 3 0,1 2 101,0-1 1,5 7 163,1-2 1,5-1 19,-6 1 0,7 0 540,-7 6-118,8 0-178,-4 0-365,8 0 215,0 0-340,0 8 0,0 3 196,0 12 0,0 0 144,0 12 1,0-2-135,0 13 1,0 0 157,0 6 1,0 2-322,0 3 1,0-9 152,0 4 0,0-6-484,0 0 0,2-3 218,4-9 1,-2-7-321,8-4 1,-9-4-208,3-1 243,4-1 1,-6-7 61,7-5 1,-5-5-61,5-5 0,1-11 373,5-7 0,8-15 0,2 1 0</inkml:trace>
</inkml:ink>
</file>

<file path=ppt/ink/ink4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7:45.8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294 191 8051,'18'-18'659,"-7"3"-390,1 4-1,-7-3-55,7 8-25,-1 1 0,1 5 649,-1 0-438,-7 0-264,4 7 1,-8 3-40,0 7 0,-2 0-143,-4 1 1,2 5-400,-7 0 0,7 6 271,-2-6 0,-1 6-126,1-6 0,0-6-145,6-6-597,0-7 458,0 4 418,0-8 1,6-8 18,0-3 0,5-5 176,-5-1 0,5-6-99,-5 0 1,8-6 207,-3 6 1,5-6-43,1 6 1,0-6-111,0 6 1,3-5 201,3 5 1,-4-1-26,4 7 0,-4 6 116,-2-1 1,-5 8 157,0-2 350,-1 5-404,-1 1 0,-1 1-150,-3 5 1,-4-2-88,4 8 1,-4-1 81,-2 6 1,-2 3-301,-4 3 0,2 2-137,-7 4 1,1 3-133,-2-3 1,-3-2 111,4 2 0,1-6-383,-2 6 382,1-8 1,-1-2 59,1-8 0,5-7 189,-5 2-172,7-4 341,-4-2-91,0 0 0,6-8-7,-3-3 1,3 1-83,2-1 0,5 5 7,1-6 0,6 7 133,-6-7 3,7 8 521,-3-3-426,7 7 0,-6 0-38,1 0 1,-8 1-168,2 5 0,-5 4-108,-1 7 1,-1 8 2,-5 4 0,-6 6-264,-11 5 0,2-2 160,-8 8 0,-5 1-96,-7 4 0,-1 1 50,2 0 0,3-2 62,-3-4 1,5-3 282,6-9 0,-1-7 252,7-4 112,0-4-340,5-1 1,7-9-3,-1-3-243,8-4 0,-1-2 171,10 0 1,7-8-254,11-3 0,4-7 41,7-5 1,1 2-186,0-8 1,-1 1 157,1-7 0,-1 8 298,1 4 1,-6 4-107,0 1 1,-14 7 203,2-1 1,-9 9 226,3-3 2,-7 4 1,10 10-219,-8 3 0,-1 6 37,-5 6 1,0-1-330,0 6 1,0-5-33,0 6 1,-2-6-45,-3 6 0,3-8 4,-4 2 15,4-3 114,2-3-26,8-8 1,1-1 179,9-8 0,-1-2-93,0-4 0,6 3-39,0-9 1,0 1-54,-5-7 0,-1 1-300,0 0 306,-7-1-36,-2 1-3,-8 7 1,-2 3 24,-4 7 1,-6 0 250,-11 0 1,-6 7-100,-11 5 1,2 5 368,-8 6 1,5-3-161,-5 3 1,6-2-108,-6 2 1,7-2-168,-1 8 0,3-8-286,3 2 1,-1 2-358,1-2 1,5 0 45,0-6-6,8 1 0,-2-7 162,11 1 0,3-8-71,3 1-168,4-3 315,-6-2 1,10 0 214,4 0 1,-2 0 228,7 0 0,3 0 496,9 0 1,-2 6-348,8 0 1,0 5 690,5-5 1,3 8-426,3-3 0,4 4 362,8 3 1,6-7-356,-1 1 0,9-8-161,-3 1 0,2 3-423,-1-2 1,1 2-303,-7-3 0,5-3-1200,-5 4 0,0 2 813,-7-3 1,-4 1-2174,-1-6 2884,0 0 0,6-8 0,-1-1 0</inkml:trace>
</inkml:ink>
</file>

<file path=ppt/ink/ink4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7:46.5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18 7930,'0'-10'2946,"1"2"-2249,5 8 0,-2 0-643,8 0 0,-7 0 200,7 0 0,-6 0 13,5 0 1,-5 0-553,5 0 316,1 0 1,5 0-583,1 0 1,-1 2 410,0 4 0,0-2-284,1 7 0,-7-1-36,1 1 0,-8 5 16,1-5 0,3-1 113,-2 2 352,0-1 1,-6 6 472,0 1-419,0-1 0,0 0 65,0 0 1,-2 1-80,-4-1 0,-2 0 142,-3 1 1,-10 5 55,3 0 0,-5 6-73,0-6 1,4 5-46,-4-4 0,4-1 13,1-6 0,3 0-555,4 0 213,-5 1 270,14-1 0,-4-5-206,12-1 0,6-7-298,11 2 1,2-4 242,4-2 1,1 0 119,-7 0 0,6 0 8,-6 0 0,0 0 85,-5 0 1,-7 5 60,1 1 1,-8 10-62,1 1 0,-7 6 94,-9 6 1,-3 9-100,-14-3 0,5 5-53,-6 0 0,0-3 81,-6 3 1,1-3 0,-1-3 0,1-1 31,-1-4 0,8 2 153,4-8 1,6 0-85,5-6 1,-1 0-91,7 1 1,0-7 133,6 1 1,8-7-54,3 7 0,7-8-55,5 2 0,4-5-97,7-1 0,1-7-208,-1-5 0,1-3-74,0-2 1,-7 1-270,1 5 0,-8-5 84,2 5 0,-5-5 168,-7-1 1,-1 2-97,-4 3 0,-4-3 32,3 3 0,-3 3 454,-2-3 1,-2 8 366,-3-1 535,3 3-675,-14 2 0,12 2 257,-7 3 1,7 5-79,-2 7 0,4 1-137,2-1 0,0 2 149,0 4 1,0-4-151,0 4 1,0-1-127,0 1 1,0-2-281,0 8 0,6-8-386,0 2 1,0-4-23,-6-2 0,5 1-1595,1-1 363,0 0 586,-6-7 1104,8-3 0,1-7 0,9 0 0</inkml:trace>
</inkml:ink>
</file>

<file path=ppt/ink/ink4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7:46.8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208 122 7936,'16'-29'0,"-3"0"1372,-1 4 1,5 12-610,6 7 1,6-2-172,-6 3 1,8-1-129,-2 6 1,-4 0-194,-2 0 1,-10 0 105,-1 0-188,-1 0 0,1 7-267,-1 5 0,-7 3 132,2 3 1,-10 7-666,-2 3 1,-9 5-86,-2 2 1,-8 1-342,-10 5 0,2-5 286,4 4 1,-11 3-186,0-3 1,-2 6 446,-5-5 1,9-1 488,-2-6 0,-12 9 0,-2 1 0</inkml:trace>
</inkml:ink>
</file>

<file path=ppt/ink/ink4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7:47.0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85 1 9804,'-18'11'0,"1"-1"0,2-1 0,3 1 0,6 4 0,3-1 0,-1 0 0,-2-1 0,2 1 0,4 3 0,4 1 0,4-2 0,1-1 3905,5-3-3773,1 1 0,-3 3-173,-1-3 1,1 3-860,5-3 1,-2 3 632,-3 2 1,1 1-1008,-7-1 804,0 0 0,-6 1 470,0-1 0,7-8 0,3-1 0</inkml:trace>
</inkml:ink>
</file>

<file path=ppt/ink/ink4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7:47.3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0 174 7936,'18'-8'720,"1"-2"-540,4-7 0,12 0-935,11-1 1,6 1 636,5 0 1,5 5 768,7 1 0,-6 1-386,1-1 1,-14 1 40,2 4 1,-4 4-94,3-3 1,-4 3-107,-1 2 1,-6 0-156,6 0 0,-7 2 90,1 3 0,-4-3-7,-1 4 1,-8 2 111,-4-2-41,4 7 0,-8-5 134,4 3 18,-4 5 0,-3-7-143,-5 8 0,-3 3 4,-8 3 1,0-2-13,0 8 1,-2 0 19,-4 5 0,-3 8 11,-9 5 1,-1-3-75,-4 2 0,2 0-13,-8 6 1,0-2-6,-5-4 1,5-4-112,0-7 0,0-1 1,-5 1 0,5-1 81,0 1 0,0-8-216,-5-4 0,5-4 20,0-1 1,6-9-26,-6-3 1,6-4-101,-6-2 1,8 0-315,-2 0 1,-2-8 33,2-3 0,0-7 584,6-5 0,-8-4 0,-2-7 0</inkml:trace>
</inkml:ink>
</file>

<file path=ppt/ink/ink4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7:47.9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52 7914,'8'-9'228,"-6"-1"567,4 4-436,3 4 0,-5-7 189,8 3-220,-8 4 1,5-6-59,-3 8 0,-4 2 423,4 4-479,-4 4 0,-2 7 13,0 0 1,0 6-133,0 0 0,0 0-184,0-5 0,0 1-16,0 4 1,-2-4 55,-4 4 1,4-9-504,-4-3 1,2-1 87,-1 1 0,3-1-710,-4-4 711,4-4 382,2 5 1,0-9-64,0-3 0,0-5 146,0-7 0,6-1-101,-1 1 1,9 0-9,-3-1 0,7-1-10,5-4 0,-4 10 74,4-5 1,2 11 93,-2-5 0,0 8 36,-6-1 0,-5 3 215,0 2 0,-7 0-31,7 0 1,-8 2 643,1 3-613,-3 5 1,-2 7-15,0 1 0,-7-1-342,-5 0 1,-3 6-182,-3 0 1,1 0-282,0-5 1,1-7 215,5 1 0,-2-7-761,7 7 771,0-8 0,6 2 53,0-12 1,0 2-22,0-8-113,0 1 1132,0-6 0,0 5 766,0 1 720,0 7-1630,0-4 0,-6 16 41,0 3 1,-7 5-265,1 1 0,-1 2-138,1 4 0,5-2-294,7 8 0,0-6 86,0 6 0,9-6-1016,9 6 1,12-8-111,11 2 1,9-9 1077,2-3 0,7-7 0,10 4 0</inkml:trace>
</inkml:ink>
</file>

<file path=ppt/ink/ink4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7:48.61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0 8154,'0'19'822,"0"4"-643,0 4 1,0 8 104,0 0 1,0 1 196,0 4 0,-5-1-930,-1 7 0,-6-8 187,6 3 0,1-5-747,5-1 0,0-1 1009,0 1 0,0-8 0,0-2 0</inkml:trace>
</inkml:ink>
</file>

<file path=ppt/ink/ink4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7:49.2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1 174 7958,'17'-18'-356,"6"-5"249,0 0 0,8 2 502,-3 10-198,13-5 0,-3 7 201,8-9 1,-5 3-104,5 4 0,-13 3-162,1 8 0,-5 0-54,0 0 1,-4 0-140,-8 0 0,0 2 92,1 4 1,-7 1-107,1 5 0,-8 3-217,1-3 290,5 3 0,-8 2-57,4 1 1,1-7 45,-1 1 1,0-7-45,-6 7 0,0-6 17,0 5 0,2-5-2,3 6 1,-3-7 5,4 7 0,-4-6-2,-2 5 0,0-5 34,0 5-1,0-7 1,2 10 14,4-9-45,-4 9 277,5-4-162,-7 7 1,0 0-29,0 0 1,0 1 7,0-1 1,0 0 8,0 1 1,0 5 111,0 0 1,2 6-130,4-6 0,-4 9 126,4 3 0,-4 1-67,-2 10 0,2 1 308,3 4 0,-3 9 57,4 3 1,-4 5 44,-2 1 0,0 6-120,0 0 1,-2 5-187,-4-5 0,2 6-14,-7-6 0,5-2-71,-5-10 1,7 3-122,-2-9 1,-2-5 98,3-6 0,-1-7-95,6 1 0,-2-9-46,-4-2 0,4-8-30,-4 2 0,3-10 111,-3-1 18,4-8 1,-8 3-425,5-7 253,-5 0 1,-9-2-711,-4-3 0,1-5 348,-6-7 1,-7-2-1912,-5-4 2377,-8 3 0,-4-20 0,-10 3 0</inkml:trace>
</inkml:ink>
</file>

<file path=ppt/ink/ink4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7:50.1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35 8014,'0'-18'3709,"0"9"-3695,0 1 72,0 8-392,8 0 356,-6 0 0,6 2-1128,-8 4 599,0 3 0,0 9-181,0-1 1,0-5 42,0-1 148,0-7 1,7 9 256,5-7 1,3 0 9,3-6 1,5 0 389,0 0 1,6 0-213,-6 0 1,5 0 501,-4 0 0,4 6 245,-5-1-324,0 9 0,-7-5 30,-5 9 1,-3-1 232,-8 0 0,0 1-297,0-1 0,-2 2-172,-4 4 1,-9-2-644,-8 8 0,-6-2 76,6 2 1,-8-2-225,2-4 1,3-4 343,-3 4 1,8-6-86,-2-5 1,3-2-286,3-5 328,0-3 1,7 4 99,4-12 1,4 2 287,2-7 1,8-1 6,4-5 1,5 6-77,6-1 1,-2 2 90,8-1 0,-6 3 23,6 8 1,-8 0-3,2 0 0,-9 0 42,-3 0 221,-7 0-99,4 8 0,-16 3-144,-4 12 1,-11-3-277,-6 3 1,-1 2 104,1-2 0,-4 6-173,4-6 1,-1 0 2,1-6 0,-2-2 109,8-3 0,6 1-145,5-7-4,8 8 0,-3-11 207,7 9 1,7-8-73,5 2 0,5-5 153,6-1 0,-4 2-65,5 4 0,1-4 72,-2 4 0,5-4-32,-5-2 0,1 0 296,-7 0-302,0 7 1,-5-3 29,-1 8-48,-7-1 0,-4 7-15,-12-1 0,-3 0-27,-2 1 0,0-1 42,-1 0 1,-5 0-18,0 1 1,6-3-12,5-3 15,8 3-87,-3-5 0,14 5-152,5-4 0,5-3 33,6-8 1,4 6 101,8 0 0,-6-1 175,-1-5 1,-6 2-105,1 4 0,-4-4 233,-2 4 90,-7 3 28,-3 1 1,-7 7 35,0 1 1,-9-7 111,-8 1 0,-3-1 74,-8 6 0,1-5-151,-2 0 0,4-3 28,8 3 0,-1 1 96,1-7-373,7 7 1,3-9-24,7 8 1,7-8-197,5 1 1,5 3-16,6-2 1,4 0-300,8-6 1,1 0-769,5 0 0,3 5 227,8 1 934,0 0 0,-1 2 0,1 1 0</inkml:trace>
</inkml:ink>
</file>

<file path=ppt/ink/ink4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7:50.5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121 87 7984,'0'11'3621,"0"1"-3115,0-8-231,0 11 1,0-11 331,0 7-513,0-7 72,8 12 0,1-15-179,9 5 1,-1-4 77,0-2 1,1 0-300,-1 0 0,0-2-104,0-4 0,1 3-120,-1-9 0,-2 6 248,-3-5 1,-4 5 80,-8-5 1,0-1 174,0-5 1,-8-1-139,-4 1 1,-5 6 528,-6-1 0,2 6-186,-8-5 1,6 7-86,-6-2 1,2 4-533,-1 2 1,1 2-1383,4 4 1748,3 11 0,-5 2 0,8 6 0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52:10.1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138 87 8395,'18'-27'550,"-3"2"-7,-3 7 1,-3 9-198,-3 3-312,4 4 0,1 2-462,1 0 195,-9 0 216,5 0 1,-10 10-207,-4 7 1,-9 2-181,-8 10 0,-6 0 139,6 5 1,-6 1 16,6 0 1,0-7 152,6 1 1,0-8-91,-1 2 1,9-3 257,3-3 1,4 0-166,2 1 1,0-7 183,0 1 0,2-3 216,4 3-110,3 3 0,9-5-82,-1 7 1,-6-5-15,1-1 0,-6-5-48,5 5 1,-7 1-19,2 5 0,-4 1-33,-2-1 0,0 2 30,0 4 1,0-2 66,0 8 0,-6-2-15,0 2 0,-5 2 108,5-8 0,0 5-103,6-5 0,0 6 125,0-6 0,0 2 77,0-2 0,0-3-95,0 3 1,6-4-65,0-2 1,5 0 34,-5 1 0,0-1-414,-6 0 1,2-5-450,3-1-234,-3 1 311,6 5 273,-16 0 0,5-1-158,-9-5 0,0-3 121,-5-8 1,2-2 380,3-4 0,-11-11 0,4-10 0</inkml:trace>
</inkml:ink>
</file>

<file path=ppt/ink/ink4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7:50.6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7905,'0'-17'7261,"0"7"-9508,0 2 2247,7 8 0,3 0 0,7 0 0</inkml:trace>
</inkml:ink>
</file>

<file path=ppt/ink/ink4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8:02.4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 7899,'0'9'1440,"0"-1"-615,0-8 2891,0 0-4492,-7 0 465,5 0 233,-6 0-1962,0 0 585,6 8-545,-13-6 2000,5 5 0,-7-7 0,0 0 0</inkml:trace>
</inkml:ink>
</file>

<file path=ppt/ink/ink4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8:02.8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70 7899,'0'-17'0,"0"5"1138,0 1-407,0 7 220,0-4 371,0 0-419,0 7-490,0-7 1,0 10-167,0 4 1,0 9-10,0 8 0,0 15 331,0 3-353,0 7-54,-8 4 1,6 5 484,-3 1-430,-5 0-82,8 1 0,-11-5 54,7 4 0,0-5 190,6-1-391,-8-8 60,7-1 0,-7-11-74,8-3 1,0 2-338,0-8 1,0-6-1313,0-5 865,0-8 158,0 11-1502,0-13 1065,8 6 436,-7-16-229,15-2 512,-7-15 0,15-7 370,-1-9 0,7-7 0,-3 4 0</inkml:trace>
</inkml:ink>
</file>

<file path=ppt/ink/ink4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8:03.1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364 0 7899,'-18'0'1807,"1"8"-1472,0-6 0,-1 13 334,1-3-279,0-4-184,-8 7 1,4-5 142,-8 7 1,8 2-176,-2 4 0,-2-4-132,2 4 1,0 2-12,5-1 1,1-7-233,0-6 275,7 1 107,2 5-92,8-7-28,0-3-100,0 1 112,0-6 0,0 8 118,0-5 1,8-1-8,4 8 0,3-3 119,2 3 0,2 3-19,5-3 1,-5-3 32,4 3 1,2 0-419,-2 5 88,0-8-103,-6 7 1,6-9-127,0 5 0,0 1-332,-5-7 0,-1 8-1869,0-3 2443,1-3 0,7 7 0,1-5 0</inkml:trace>
</inkml:ink>
</file>

<file path=ppt/ink/ink4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8:03.7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35 7869,'0'-10'1650,"0"-5"-681,0 13-421,7-6 1,3 8 227,7 0-399,-7 0-112,5 0 1,-11 0-29,8 0 0,-1 0-175,6 0 0,-5 0-176,-1 0 0,-5 2-65,6 4 1,-8-2-785,1 7 633,-3 1 0,-2 11-370,0 0 0,-2 0 18,-3-6 252,-5 1 366,-7-1 0,1 0 365,5 1 1,-3-7-300,9 1 1123,-1-9-622,6 13 16,0-7-324,0 9 0,6-7 86,-1 1 0,9-3-51,-3 3 1,-1 3-278,1-3 22,-7 3 44,4-5 1,-6 5-198,4-3 48,-4 3-42,5 2 1,-14 6-93,-5 0 1,-3 2 161,-3-1-141,-7-5 1,6 6-25,-4-8 1,4-2 25,2-3 0,-1-2-44,1-5-882,7-3 502,3 6 132,7-16 533,7-1 0,11-16 0,9-2 0</inkml:trace>
</inkml:ink>
</file>

<file path=ppt/ink/ink4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8:03.8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 7869,'10'0'1620,"-3"7"1,-7-3-261,0 8-625,0-8 0,0 5-66,0-3 1,0-2-951,0 7 0,-6-5-1037,1 6 1,-7-7 1317,6 7 0,-7-1 0,3 7 0</inkml:trace>
</inkml:ink>
</file>

<file path=ppt/ink/ink4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8:04.40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70 7819,'-8'-10'0,"6"1"311,-3 3-50,3 4-63,2-6-162,0 1 0,2 5 224,3-4 0,-1-2 417,8 3-342,-1-1 0,7 6 204,-1 0 0,0 2-185,0 3 0,-5-1-150,0 8 1,-3-6-812,3 5 307,3 1 0,-7 5-238,3 0 0,-3-5 364,-8-1 0,-2 1-68,-4 5 1,-1 6 56,-5 0 1,-3-2 8,3-9 1,4 3 814,3-3 1,3 3-99,2 2 602,0 1-544,0-1-238,0 0 0,2-1 92,3-5 1,5 5-160,7-5 0,-5-3-122,-1-2-57,1 3 0,-1-1-140,1 3-1046,-8 5 849,4-7 0,-10 9-1357,-4-1 786,-11 0 343,-3 1 1,-10-1-93,7 0 1,-6-5-11,6-1 0,-6-7 552,6 2 0,-8-4 0,4-2 0</inkml:trace>
</inkml:ink>
</file>

<file path=ppt/ink/ink4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8:05.6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416 35 11301,'0'10'775,"8"5"0,-7-5-602,5 7 1,-4 6-123,-2 0 1,0 2-149,0-2 1,0-2 110,0 8 0,0-8-586,0 2 0,0-3-266,0-3-142,0 0 698,0-7 520,-8-3-262,7-7 0,-7-9 0,8-7 96,0-5 0,-6-9-39,0 1 0,1-4-30,5-1 0,1 1-168,5 4 229,4-4-70,-1 14-165,7-6 75,-7 8 0,3 7 70,-1 5-8,1 3 0,5 2 66,1 0 1,-7 5 164,1 1 0,-8 8 7,1-3 0,-1 4-121,2 3 1,-4-1 284,4 0-132,-5 1 0,-1 7-282,0-6 133,0 6 12,-7-8 1,3 0-161,-8 1-4,9-9 136,-13 7 0,12-9 20,-7 5 14,7-4-85,-4-8 7,1 0 1,5-8-176,-4-4 1,6-3-27,6-2-18,-4-1 94,13 1 1,-11 0 136,7 0 1,-5 7-3,6 4 0,-7 4-88,7 2-11,-8 0 229,11 0 1,-13 14 62,4 3-168,-4 12 72,-10-10 1,-2 16-172,-7-1 0,0 1-260,0 5 1,-3-3 111,-3-3-374,4 1 357,-6-1 0,8-5-34,0 0 0,1-8-115,5 2 458,-5-4 1,9-7-212,-5 0 519,4-9 0,6 5 79,-3-8-26,3 0-354,-6 0-277,8-8 1,8 1 175,3-5 0,-1-1 2,1 7 0,1-6-69,5 7 0,-5-3 31,-1 2 1,-5 4 179,6-4 1,-7 5 54,7 1 13,-8 0 1,5 0-118,-3 0 0,-4 7 34,4 5 0,-4 3-64,-2 2 0,0 1-30,0-1 0,0 0 44,0 1 1,0-7 4,0 1 0,2-7 24,3 7 0,-1-8 14,8 2 1,-6 1 21,5-1 0,-5 0-92,5-6 0,1-2 8,5-4 1,-5-2-25,-1-3 1,-1-4-251,1 3-4,5-3 20,-14-3 25,5 1 182,-7 7-285,0 3-51,0 7 1,-7 0 149,-5 0 0,-3 2-54,-3 3 0,-6 7 70,-5 11 0,2-2-99,-2 8 1,0-2 546,-5 2 0,1 1-221,4-7 1,-2 2 451,8-1-387,-7-5 1,8 6 0,-5-8 148,3 0 0,0 1-169,7-1 0,-6-2-31,0-3 1,6 1-65,5-7 1,1 6-533,-7-7 427,9 1 0,-1 0 45,4 0 249,4-1-181,-5-5 0,9 0 92,3 0 1,7 0 169,11 0 0,4 6 409,8 0 1,-1 5-87,1-5 0,7 8 224,4-3 1,4-1-444,2 1-150,-8-7-108,6 4 1,-6-8-1190,8 0 1,0 0 234,0 0 1,-2-2-285,-4-4 0,2 2 1093,-8-7 0,8-8 0,-3-8 0</inkml:trace>
</inkml:ink>
</file>

<file path=ppt/ink/ink4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8:06.0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8916,'17'0'338,"0"-8"-45,1 6 0,5-5 544,0 7-570,7 0 0,-8 0 1,5 0 296,-2 0 0,-2 0-489,-6 0 0,0 0-311,0 0 1,1 0-1077,-1 0 1,-5 5 385,-1 1 926,-7 8 0,4-5 0,-8 8 0</inkml:trace>
</inkml:ink>
</file>

<file path=ppt/ink/ink4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8:06.1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 7806,'-10'7'1380,"-5"-5"-690,13 14-259,-6-15 964,8 7-637,0-8-360,0 8 1,8-6 7,3 4 0,5-5-16,1-1-988,8 0 430,-6 0 149,14 0-638,-6-7 1,7 3-1970,1-8 2626,-8 9 0,5-13 0,-5 7 0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52:10.3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69 8440,'10'-7'518,"-2"-3"0,-1-5 688,5 3 1,-3 4-675,3 8 1,-1-5-246,7-1 1,-7 0-1376,1 6 784,-1 0 0,7 0-1133,-1 0 0,-6 6 42,1 0 1395,-8 7 0,11 4 0,-5 10 0</inkml:trace>
</inkml:ink>
</file>

<file path=ppt/ink/ink4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8:06.5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260 1 7878,'-17'0'358,"7"0"-143,-5 0 456,13 0 505,-6 0-385,8 0-78,0 0-392,-7 7 92,5 3-239,-14 15 0,7-4-299,-8 8 102,-1 0 65,-7 5 1,6-1-914,-4-4 0,6 2 118,5-8 0,-3 4-208,3-10 1,5 4-110,1-10 1070,4-3 0,10-8 0,1-17 0,9-10 0</inkml:trace>
</inkml:ink>
</file>

<file path=ppt/ink/ink4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8:06.7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7878,'17'-10'65,"0"4"1,0-1 174,1 1 0,-1 0 184,0 6 0,1 0 28,-1 0-204,8 0 1,-6 0 477,4 0-376,-4 8 0,4-1 118,0 5 1,1 3-170,-7-3 1,0 9-52,0 2 1,-1 2-178,-5-2 1,3-4-166,-8 4 1,5-3-879,-5-3 0,0 6 544,-6 0 1,0 2-867,0-2 1,-2-4 1293,-4 4 0,-11 4 0,-10 0 0</inkml:trace>
</inkml:ink>
</file>

<file path=ppt/ink/ink4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8:07.0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0 7878,'0'18'368,"-8"-9"0,7 1 1476,-5-4-1713,4-4 1,2 7-818,0-3 697,0-4 0,2 6 276,4-8-186,3 0 1,8 5-128,1 1 54,-1 0 143,0-6 0,6 6 1,0-1 80,-1-1 1,3 6-234,-2 1 0,0 5 197,-6 1 1,-2-5-235,-3-1 1,1 1 34,-7 5 1,0 2-208,-6 4 1,0-4-232,0 5 1,-10-5 217,-7-2 0,0 0-228,-6 1 1,3-1 111,3 0 1,0-1-21,-1-5 1,7-3-466,-1-8 309,1 0 0,1-10 224,5-7 1,3-8 270,2-10 0,7 1 0,3-1 0,7 1 0,0 7 24,1 2 1,-7 7-34,1 1 375,-8 7 463,3 3 488,-7 7 990,0 0-1840,-7 7 0,-3 5 0,-9 9 346,-4 2 1,2 6-941,-8-6 1,12 6 146,-6-6 1,13 0-630,-7-6 0,11 1 609,0-1 0,-4 0 0,1 0 0</inkml:trace>
</inkml:ink>
</file>

<file path=ppt/ink/ink4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8:07.5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0 8467,'0'18'1400,"0"-1"1,0 2-615,0 4 410,0 4-732,-7 8 0,3-1-406,-8 1 1,7-2-619,-7-5 0,8 5-343,-2-4 1,4 2 318,2-3 584,-7-3 0,5-7 0,-6-1 0</inkml:trace>
</inkml:ink>
</file>

<file path=ppt/ink/ink4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8:08.1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139 191 7797,'27'-18'0,"5"1"0,-10 0-422,6-1 0,-1 3 346,2 3 1,4-3 210,-4 4 1,1 1 35,-1-2 1,2 9 109,-8-3 0,6-2-109,-6 2 0,0 1 8,-6 5 0,0-6-6,1 0 0,-1 0-20,0 6 0,-5 0-59,-1 0 44,1 0 0,5 0-166,0 0 1,-5 0 26,0 0 0,-7 0-71,7 0 1,-6 2 49,5 4 0,-5-4 27,5 4 1,-5-2-98,6 1 1,-7-3 69,7 4 1,-6 2-35,5-3 1,-7 3 38,2-2 298,4-4-183,-9 13 1,9-7 57,-4 3 1,-4-1-123,3-4 0,-3-2 15,-2 7 0,0-5 54,0 5 1,6-5 26,0 6-21,0-1 0,-6 7 173,0-1-21,0 0 0,0 0-109,0 1 1,0 5 136,0 0 0,0 0-99,0-6 1,0 6-14,0 0 1,0 8 65,0-2 1,0 4-19,0 1 0,0 1-107,0-1 1,0 3 81,0 3 1,0-1-184,0 7 1,0-6 20,0 6 0,0-2-61,0 2 1,0 4 162,0-3 1,0 3-9,0 1 1,0-1-23,0-4 1,0-1-18,0-5 0,-6-5 125,0-1 0,0-1-50,6-10 1,-2 0 429,-3-6-155,3 1-131,-6-1-299,0-8 0,5-1-224,-9-8 0,6 0-373,-5 0 1,5-8 322,-6-3 1,-1-4-539,-10-3 0,4-1 317,-4-4 1,-4 2-455,-2-8 1,-6 6 338,-5-6 0,4 0 139,-5-5 1,-1-1 33,2 1 0,-3-7-176,3 1 0,3-6 169,-3 5 0,-2 1 430,1 5 0,3 1 0,9-1 0,-3 1 0,10 5 0,-6 0 0,6 0 0,-3-5 0</inkml:trace>
</inkml:ink>
</file>

<file path=ppt/ink/ink4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8:09.0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18 7797,'17'0'-442,"-5"-6"1503,-1 0-375,-7 1-56,4 5 41,-8 0-215,0 0 1,2 5-63,3 1 1,-3 2-151,4-2-236,-4 3 0,-2 8-370,0 1 261,0-9 154,0 7-280,0-7 0,0 3-447,0-1 476,0-7 0,6 6 36,-1-4 0,9-4 87,-3 3 1,5-3-26,1-2 0,6 0 11,0 0 1,0-6 166,-5 1 1,-1-1-35,0 6 1,-1 2 270,-5 4-173,4-4 0,-13 13-33,4-4-93,-4 5 9,-2 1 1,-8 6-143,-3 0 1,-12 8 45,-6-2 22,-4-4 1,-1 5-125,-1-6 1,2-1 215,5-6 0,-3 0 99,8 0 1,0-7 92,5-4-109,9-4-1,-7-2 28,15 0 0,-7-2-26,8-4 0,0-4-486,0-7 222,8 0 0,1 0 18,8-1 1,6 1-148,1 0 1,-1 5 67,-6 1 0,0 7-218,0-2 232,1 4-69,-1 2 251,-7 0 0,-3 2-95,-7 4 102,0-4 1,-7 19 168,-5-4 1,-5 4-105,-6-3 0,2 5 104,-8 0 1,6 0 361,-6-6-241,8 0-132,4-7 26,1 5 0,12-13 291,-7 4-411,7-4-52,-4-2 1,10 0 48,4 0 0,-2 0-138,7 0 0,1 0 3,5 0 1,6 0-338,0 0 297,0 0-106,-5 0-204,-1 0 224,0 8 1,-1-5 71,-5 9 238,-3-8-168,-8 4 0,0-1-2,0 5 154,0 3 0,-2 2-73,-4 1 0,-2-1 156,-3 0 1,3-5-15,8-1 0,0-5 12,0 6-324,0-9 103,0 5 1,8-8-51,3 0 0,5 0 56,1 0-217,0 0 306,1 0 39,-1 0 1,-7 2 174,-5 4 1,-10 3-86,-7 9 1,-11 5 493,-6 0 0,-4 8-110,-1-3 0,5-1 436,0 2 0,8-6-359,-2 6 0,4-8-26,2 2 1,7-4-344,4-1 1,4-7-242,2 1-128,0-1 1,8 5 156,3-5 0,7-3-549,5-8 0,-2 6-71,8-1 0,-6 1-400,6-6 0,-6-2 202,6-3 0,-3 1-266,3-8 1,-2 6 433,-4-5 0,-4 5-690,5-5 1277,-5 7 0,-2-12 0,0 7 0</inkml:trace>
</inkml:ink>
</file>

<file path=ppt/ink/ink4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8:09.2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311 1 10064,'-15'9'3021,"-12"-1"1,-15 9-1028,-4 12-1994,-4 4 0,-10 24 0,-11-3 0</inkml:trace>
</inkml:ink>
</file>

<file path=ppt/ink/ink4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8:12.7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1 121 7998,'0'-9'-369,"0"1"1,0 6 448,0-4 530,0 5-284,0-15-64,0 14-294,0-5 69,0 7 1160,0 0-547,8 0-311,-7 0 93,7 0 167,-8 0-97,0 0 212,8 0-331,-6 0-201,13 0 1,-5 0-12,7 0 1,0-2-101,1-4 0,-1 4-38,0-4 1,8 4 69,4 2 0,4-6-41,1 1 0,3-3-13,3 2 0,-3 4-152,3-3 1,4-3 30,2 2 0,-3 0-167,-3 6 1,-4 0 1,-1 0 0,-8 0-144,-4 0 0,-4 0-344,-2 0 115,1 0-476,-1 0 203,-7 0-45,-3 0 175,-7 0 337,-7 8 1,-5-4 95,-11 7 1,2-5 319,-8 6 0,8-8 0,-19 11 0,3-5 0</inkml:trace>
</inkml:ink>
</file>

<file path=ppt/ink/ink4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8:13.0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53 121 7479,'-18'10'-648,"7"-2"2810,-1-8-1457,8 0-801,-3 0 143,7 0 1,2 0 174,3 0 0,5-2 1,7-4 1,6 2-1,0-7 1,10 1-15,2-2 1,1-1-116,10 7 1,0-1 233,6 1-358,8 4 136,-6-6 0,7 2-156,-3 1 1,-2-1 68,7 6 0,-7-2-479,1-4 1,-3 4-54,-2-3 0,-8-3-288,-3 2 1,-5 0 283,-1 6 0,-8 0-857,-4 0 1374,-12 0 0,-3 0 0,-8 0 0,0 0 0</inkml:trace>
</inkml:ink>
</file>

<file path=ppt/ink/ink4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8:13.4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52 7956,'0'-9'0,"-7"-7"744,5 14-261,-6-5 1,0-1-207,6 6 188,-5-6-1,7 8 151,0 0 1,7 0-531,5 0 1,5 0 111,6 0 0,2 0-69,4 0-69,11 0 0,-9 0 0,13 0-31,-1 0 0,3 2-105,-6 4 0,6 4-59,-5 7 1,5 0 32,-6 1 1,6 1 87,-6 4 1,-5 2 19,-6 4 1,-8 1 92,2-6 1,-9 1 164,-3-2 1,-7-2 313,2 8 1,-4-6-225,-2 5 0,-2-1 171,-4 2 1,-4 4-196,-7-4 1,-2 1-101,-4-1 1,-4 10-238,-8-5 1,-5 5-319,0-5 0,-3 1 369,3-1 0,9-5 6,-3 0 1,9-8-5210,-4 2 5160,15-4 0,-9-1 0,14-1 0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52:11.4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52 8372,'11'-15'162,"1"3"0,-7 4 54,7 8 0,-8-1 304,2-5-80,3 4 0,-5-6 86,8 8-400,-9 0-132,5 0 0,-6 0-286,4 0 1,-4 8 148,4 3 1,-5 7-194,-1 5 1,-1 4 106,-5 7 1,-4 3 54,-7 3 1,1 4 169,5 8 1,-4 0-61,3 0 0,2-6 125,-1 0 1,7-2 4,-2 2 1,4-3-6,2-9 1,0-5 63,0 0 60,0-8 1,0 4 73,0-8-148,0-7 179,0-2-157,0-8 317,0 0-474,8-8 1,-6-4-179,4-11 0,1 4 37,-1-4 0,8-2-201,-3 2 0,-1 0 158,1 6 0,-1 5-30,1 1 141,5-1 0,-8 1-185,3-1 523,4 8 210,-5-3-92,7 7 0,1 0-124,-1 0 0,0 0 54,0 0 0,1 0-236,-1 0 0,0 7 71,1 5 0,-7-3-54,1 3 0,-7-1 51,7 7 0,-8-1-233,2 0 0,-4-5 5,-2-1-20,0 1 0,0-1 108,0 1 1,-2-8-6,-4 2 0,2-5-575,-8-1 390,1 0 1,-6-1 55,-1-5 0,1 2 74,0-8 1,5 1-41,1-6 1,7-1 67,-2 1 1,-2 6 139,3-1-118,-1 0 1,6 1 274,0-1-157,0 9-83,0-5 218,0 8 1,-6 8-64,0 3 1,1 4 303,5 3 1,-2-1-155,-4 0 1,4 1-8,-4-1 0,4 0-273,2 0 1,0-5-241,0 0 1,0-7-172,0 7 278,8-8-301,2 3 1,7-7 138,0 0 1,-5-7-111,-1-5 0,3-5 22,9-6 0,-4 2 23,4-8 1,2 6 204,-2-6 1,8 6 34,-2-6 0,1 8 9,-1-2 0,4-2-89,-4 2 0,-4 2 237,-2 9 1,2-3-61,-2 3 1,0-1 484,-6 1 1,0-1 19,1 7 0,-1 0 219,0 6 0,1 0-258,-1 0 1,-6 0 122,1 0 1,-6 0-167,5 0 0,-5 2-142,5 4 0,-7 4-305,2 7 1,2 0 108,-2 1 0,-1 5-603,-5 0 1,-5 2-14,-1-2 0,-8-4-223,3 4 0,-5-4 316,-1-2 1,2 1-106,3-1 0,-3-7 60,3-5 0,3 3-357,-3-2 789,8 0-186,-11-6 454,5 0 71,1 0 1,1 2 123,8 3 1,0 5-114,0 7 0,0 2 205,0 4 1,2 4 495,4 8 0,1-6-363,5 0 0,3-6 54,-3 5 0,5 1-242,6 6 0,-2-2-653,8-5 0,-6-3-63,6-7 1,0-3-193,5-3 1,-3-5 226,4-7 0,-4 0-322,9 0 0,2-2-687,-1-3 1,1-5 465,-2-7 0,-5-1 767,-1 1 0,1 0 0,-8-1 0</inkml:trace>
</inkml:ink>
</file>

<file path=ppt/ink/ink4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8:14.01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7887,'0'-9'3150,"0"1"-2594,7 8-165,3 0 1,7 2 145,1 4 0,1-5-124,4 5 1,-4 2-185,4-2 0,-4 5-218,-1-5 0,-1 5-211,0-5 0,0 2-747,1-2 18,-1-4-114,0 13 0,-1-11-283,-5 7 474,-3 1 0,-16 11 311,-3 0 1,-10 2 540,-2-2 0,-16 4 0,3 8 0,-16-1 0</inkml:trace>
</inkml:ink>
</file>

<file path=ppt/ink/ink4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8:14.5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137 87 7887,'-32'15'64,"3"-3"0,4 1 387,8-7-238,7 8 189,-5-5-366,13 1 0,-4 3 200,12-7 1,3 0 228,9-6 0,1 0-173,4 0 1,2 0-13,4 0 1,3 0-117,-3 0 0,2 0-145,-2 0 1,1 0-26,-7 0 1,6 0 152,-6 0 1,0-2-458,-5-4 1,-1 4 71,0-4 0,-5 5-67,-1 1 1,-5 0-120,6 0 179,-9-8 187,5 6 1,-6-12-55,4 9 100,-4-9 0,5 5-39,-7-9 1,0 7-294,0-1 38,0 1 55,0-7 217,0 1 203,0 8-235,0-7 241,-7 14 377,5-5-331,-14 14 0,7 3 122,-8 7 0,-1 6 60,1 0 0,-2 8 14,-4-2 0,2 4-25,-8 1 0,6 1 149,-6-1 0,2-5-296,-2 0 1,-2 0-65,8 5 0,0-7-448,6-4 1,2-2 223,3 2 1,3-9-1988,3 3 329,4-11-363,-6 2 1553,8-8 0,8-2 110,3-4 1,5-2 269,1-3 0,6-3 126,0 9 0,0-1 507,-6 6 1,1 0-402,-1 0 0,0 7 1179,1 5 0,-1 0-171,0 5 1,1-4 88,-1 10 0,0-3-659,0-3 1,1-2-39,-1-3 0,0 1-273,1-7 1,-1 5-130,0-5 0,2 0-954,4-6 1,-1-2 576,6-4 0,3-5-2678,9-12 1475,-3-4 1381,13-15 0,-6-3 0,8-6 0</inkml:trace>
</inkml:ink>
</file>

<file path=ppt/ink/ink4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8:15.1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18 156 7885,'-10'0'3292,"2"0"-3204,8 0-68,8 0 1,4 0 208,11 0 782,-4 0-587,13 0 0,-5 6-327,8 0 0,0 0 57,-1-6 1,3 0-751,3 0 0,-3 0 203,3 0 1,-6-2-259,-5-4 1,2 2 43,-8-7 0,-2 5-1633,-9-6 1725,-5 1 1,-7-7 514,0 1 0,-7 6 0,-5-1 0,-9 3 0,-2-3 0,0-1-212,6 7 395,7-8 0,-5 12 1403,3-3-1024,4 3 0,-5 9 230,7 5 1,-1-2-113,1 1-388,4 1 0,-12 7 0,7 2-9,-3 2 0,4 2-68,-5-2 0,5-4-152,-5 4 0,-1-2-280,-5 2 0,1-3-1141,5 3 1076,-5 4-624,15-16-141,-7 12 0,8-19 417,0 8 1,2-9 172,4 3 1,5-4 484,12-2 1,4-6-110,8 1 1,5-7 260,0 6 0,6 1 87,-5 5 1,5-2 420,-6-4 1,-1 4-213,-11-4 0,3 4 252,-8 2 0,0 0-390,-5 0 1,-7 0-86,1 0-1699,-8 0 1169,3 0 1,-9 2-231,-3 4 0,-9 4 507,-15 7 0,-7 0 0,-16 0 0</inkml:trace>
</inkml:ink>
</file>

<file path=ppt/ink/ink4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8:15.38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35 242 7885,'-11'0'36,"-1"0"193,8 0-338,-3 0 0,14 0 89,5 0 0,5-2 1052,6-3 0,6 1-415,11-8 1,12 1-229,12-7 0,3 1-230,2 0 1,8 0-460,4-1 1,1 1 250,-1 0 0,2 1-190,-8 5 1,-2-5-82,-10 5 0,-3 1 182,-9-1 0,-6 7-602,-5-2 1,-5 4 81,-7 2 1,-3 0-859,-7 0 1516,-9 0 0,-1 0 0,-8 0 0</inkml:trace>
</inkml:ink>
</file>

<file path=ppt/ink/ink4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8:15.7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1 7885,'-17'17'0,"-1"0"0,1-5 234,0-1 1,5 1-50,1 5 220,7 0 0,-4 1 70,8-1 0,0 0 269,0 1 0,0-1-508,0 0 1,0 1-407,0-1 0,8 0 10,4 0 0,-3-1 143,3-5 0,-1 3-517,6-9 1,7 1 60,-1-6 0,5-2-174,-5-3 1,8-11 292,-2-7 1,-4 0 65,-2 6 0,-11 5 328,-7 1 0,-3-1 805,-2-5-726,0 7 1,-2-3 0,-3 7 355,-7 2 1,-3-3 1040,-3 1-786,1 0-156,0 6 841,0 0-449,-1 0-863,1 0-147,7 8-442,3-6-31,7 13 0,9-13-658,9 4 1,1-4-1280,10-2 2454,-1 0 0,7-8 0,0-2 0</inkml:trace>
</inkml:ink>
</file>

<file path=ppt/ink/ink4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8:15.9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294 1 7885,'10'0'723,"-3"0"267,1 0-798,-6 0 1,8 2 154,-5 3 1,3-1 336,3 8-448,5-1 0,-12 8 438,7 5-438,1-5 0,-3 19 287,-3-3 1,2 5-111,-2 0 1,-1 3 35,-5 3 1,0 2-157,0-8 0,-7 1-229,-5-7 1,-3 1-117,-3-1 0,-1-5-364,-4 0 0,2-8-782,-8 2 0,2-4 598,-1-1 0,-11-3-895,5-3 0,-5 1 1495,4-7 0,-7-8 0,-2-8 0</inkml:trace>
</inkml:ink>
</file>

<file path=ppt/ink/ink4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8:16.6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69 7869,'0'-17'1981,"0"7"-1497,0-5 1,7 11-231,5-7 0,3 7-234,3-2 1,5 4 136,0 2 1,7 8-60,-1 3 0,-2 5-26,2 1 1,-8 8-11,2 4 1,-6-2-124,-5 1 1,-4-4 21,-8 4 0,0-5-201,0 6 1,-2-2-95,-4 2 1,-4 2-6,-7-8 0,0 2-16,-1-2 0,-5-10 15,0 5 0,0-11 3,6 5 0,0-8 215,-1 1 0,7-3 120,-1-2 1,1 0-32,-6 0 312,7-7 465,-5-3-410,13 0-45,-6 3-94,8 7 113,0 0 1,0 9 229,0 9 0,0 1-18,0 10 115,8-1-354,-6-1 1,11 6-39,-7-4 1,1-2-204,-1 2 0,-4-8-558,4 2 1,2-4 218,-3-2-135,1 1 1,0-7-4,0 1-362,-1-9 1,-3-3 169,4-11 1,-2-6 82,7-6 0,-5-4 159,6-8 0,-1-7 387,7-4 0,7-12 0,1-3 0</inkml:trace>
</inkml:ink>
</file>

<file path=ppt/ink/ink4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8:16.9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0 7869,'25'2'708,"-7"4"0,-9-2-98,-9 8 1,0-1-16,0 6 1,-2 1-79,-3-1 0,1 0 76,-8 1 0,7-1-301,-7 0 0,6 0-109,-5 1 0,7-1-162,-2 0 30,4 1 27,2-1 1,4-2-457,8-3 1,1 1 63,16-7 0,0 2-247,5-3 1,1-3 161,-1 4 0,-5-4-192,0-2 1,-2 0 134,2 0 1,-4 2-97,-8 4 0,-7-2 144,-5 7 1,-3 3 140,-2 9 1,-7 2-179,-5 3 1,-11 7 182,-6 0 0,-5-1 248,-7 7 1,11-11 13,-5-1 808,4 0-679,-3-2 1,1 4 135,4-8 1,4 5 227,8-5 0,2 2 574,3-1 0,-1-5-413,7 4 1,-2-4 147,2-2-325,4 1-667,-5-9-530,7 7 304,0-7 0,2 1-460,3-4 1,5-5 404,7-1 1,1-7-774,-1-5 1244,0-3 0,8-18 0,2-3 0</inkml:trace>
</inkml:ink>
</file>

<file path=ppt/ink/ink4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8:17.1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18 7869,'17'-10'617,"-7"2"1,-1 10 406,-3 4-634,-4-4-60,6 13 0,-8-3 371,0 11-345,0-4 0,0 6 0,0-6 209,0 4 1,0-4-337,0 5 0,0 1-289,0-2 0,0 2-342,0-2 1,2-2 38,3 8 0,-3-1-578,4 7 1,-4 0 414,-2-1 0,-8 3-249,-3 3 1,-4-2-147,-3 9 1,-5-9 572,0 2 0,-4-5 348,10-6 0,-12-4 0,18-8 0,-14 0 0</inkml:trace>
</inkml:ink>
</file>

<file path=ppt/ink/ink4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8:17.4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18 7825,'-15'-2'1425,"3"-4"1531,-3 5-1817,13-7-2235,-6 8 744,8 0 1,6 8 633,0 3 0,1 12-2,-1 6 0,-4 4 127,4 1 1,-4 9-170,-2 3 1,0-2-220,0 2 0,-6-6-381,0 6 0,-2-5-906,3 5 1,3-8 797,-4 3 470,-4-13 0,1-3 0,-8-7 0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52:11.7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8248,'17'0'-1004,"1"0"1958,-1 0 237,-8 0-156,-1 0-355,-8 0 1,2 2 231,4 4-599,-4-5 0,5 15-362,-7-5 1,2-1 222,4 1-299,-4-7 1,13 10-5,-3-8 0,3-1-50,3-5 1,1 0-124,4 0 0,-6-2-288,0-3 1,1 3-180,-7-4 465,-3-4 0,0 1 411,-8-9 1,0 7-118,0-1 0,-8 9 273,-4-3 1,-3 4-236,-2 2 0,-2 0-234,-4 0 0,-2 8 206,-4 3 0,4 4 0,7 3 0</inkml:trace>
</inkml:ink>
</file>

<file path=ppt/ink/ink4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8:18.1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1 260 7825,'36'-23'-9,"5"0"1,-5-2 103,4 2 0,-1 4-5,1-4 0,-3 4-161,3 1 0,2 1 390,-1 0 1,-1 1-48,-5 5 1,-1 1-67,1 4 1,-3 5-19,-3-5 1,-2 4 28,-4 2 0,-4 0-55,5 0 0,-7 2 11,-6 4 0,5-5-23,-5 5 0,3 4-29,-3 1 1,5-1-199,-5 1 0,3-5 94,-3 6-33,4-1 0,-7 7 19,4-1 1,1-6-82,-7 1 0,2-2 129,-3 1-26,-3 4-15,6-5 1,-2 7 1,-1 1 0,1-7-75,-6 1 0,0-1 92,0 7 1,0-7-3,0 1 0,6-1 36,0 6 0,0 1 80,-6-1 1,0 0-71,0 1 1,0 5 111,0 0 1,0 5-108,0-4 1,-6 6 11,0-1 1,0 10 18,6 1 0,0 8-2,0-2 0,-6 4 106,1 2 1,-3 2-48,2 3 0,4-1 151,-3 7 0,-3-7-138,2 2 0,-7-1 153,1-5 1,3 4-210,-3-10 1,6-4-128,-5-1 0,5-10-18,-6-3 1,9-5 127,-3 6 0,-2-8-588,2 2 128,-7-3 1,9-5-939,-7-3 148,7-5 208,-12-7 1,7-9 285,-9-9 1,1-1-57,0-10 1,0-5 86,-1-7 0,-7-9 312,-4-1 1,3-9 306,-3-9 0,6 5 40,-6 1 0,2 9-30,-2 2 1,-4 8 13,5 10 0,-5 1 174,-2 4 0,7-4-215,-1 5 0,0-3-166,-6 2 1,7-4 182,-1 5 0,0-5 0,-6-2 0</inkml:trace>
</inkml:ink>
</file>

<file path=ppt/ink/ink4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8:18.8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68 1 7825,'9'0'1335,"1"0"-825,-4 0-112,-4 0 1,11 1 897,-7 5-848,0-4 0,0 8 200,-1-5-271,1-3 491,-6 6-106,0 0-765,0 1-414,0 9-509,0-1 230,0 0-1055,0 1 908,0-9 344,0-1 1,2-8 188,4 0 0,-2 0 87,7 0 1,6-6 192,6 0 0,6-7 14,-6 1 0,6 5 91,-6 1-47,0-4 0,-5 8 1,-1-3 172,0 3 0,-5 2-83,-1 0 532,-7 0-155,4 0-70,-8 0-159,0 0 0,-2 5-267,-4 1-40,-4 8 188,-7-5-376,-8 9 1,6-3-17,-4-4 260,-4 5-94,8-7 1,0 3 75,7-1-118,8-7-348,-3 4 114,7 0 148,0-6 1,1 5 51,5-7 0,4 6 202,7 0 1,0 0-58,1-6-11,-1 0 0,0 0-34,1 0 1,-9 2-40,-3 3 91,-4-3 1,-4 14 3,-4-5 0,-9 4-178,-8 3 1,-14 1 127,3 4 0,-7-2 241,1 8 0,5-8 164,1 2 1,1-4 242,10-1 0,6-1-360,5 0 1,8-5 36,-1-1 1,5-7-107,5 2 0,5 2-102,7-3 0,8 1-176,4-6 71,4 0 82,9-8 1,2-3-631,8-12 1,0 2 168,0-8 1,-8 6-21,-4-6 0,-3 6 47,-2-6 0,-9 2-153,-3-2 1,-9-3 268,-3 3 1,-7-2 225,2 2 1,-6-1 296,-6 7 1,-1 0-131,-5 5 80,-3 9 1,5-5-1,-7 7 218,0-3 1,5 6 56,0-2-188,1 4 1,1 2-55,-5 0 0,13 2 10,-4 4-125,-3-4 1,1 13-103,-4-3 0,-3 3 153,4 3 1,-5 5-59,-1 0 0,0 7 373,-1-1-204,-7 4-125,6 9 1,-14-3-47,5 7 1,1-2-225,-2 2 0,8 2-385,-2-8 0,0 1 5,5-7 0,-3-7-534,10-4 0,3-3-629,2-3 927,4-8 731,2-1 0,16-16 0,3-1 0</inkml:trace>
</inkml:ink>
</file>

<file path=ppt/ink/ink4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8:19.4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242 17 7665,'10'0'1105,"-1"0"-74,-3 0-550,4 0 1,7 0-138,0 0 1,1-5 265,-1-1-488,0 0 0,2 6 1,3 0-301,1 0-297,0 0 0,-6 2 324,0 4 1,-7 3-121,-4 9 1,-4-1-19,-2 0 1,-4 6-190,-8 0 0,-1 2 128,-16-2 0,0-3-29,-6 3 0,3-6 203,3-6 0,-2-1 260,8-4 0,6-4 184,5 4-211,1-5 0,-5-8 247,5-5 1,3 3-55,8-3 1,0 1 65,0-7 0,2 3-169,4 3 1,-2 3-31,7 3 0,1 4-81,5-6 1,-5 8 44,-1 0 0,-7 8-31,2 4 0,-4 3 125,-2 2 0,0 1-70,0-1 0,0 0-33,0 0 0,-6-5-92,0 0-285,0-1-43,6 6-475,0-7 612,0-2 0,2-8-16,4 0 142,-4-8 1,8 0 28,-5-3 0,-3 1 197,4 4-164,-4 4 0,-4-5 110,-4 7 0,-3 0-156,-9 0 1,1 7 61,0 5 0,-6 3 11,0 3 1,0-1-29,5 0 0,1 1 495,0-1-222,-1 0 566,1 0-131,0 1 1,2-1-170,3 0 0,2-5 937,5-1-529,3 1-489,-6 5 1,10 0 38,4 1 0,3-7-129,9 1 0,-1-8 85,0 1 1,2-3-372,4-2 0,4 0-335,8 0 1,1 0-118,5 0 0,-3-2-522,8-3 0,-1 3 318,1-4 1,4-2-389,-4 2 0,-2 1-1802,2 5 2788,-8 0 0,5 0 0,-9 0 0</inkml:trace>
</inkml:ink>
</file>

<file path=ppt/ink/ink4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8:19.9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 11990,'-10'2'451,"4"3"0,4 5-27,2 7 0,-5 1-209,-1-1 1,0 6-188,6 0 1,0 0-299,0-6 255,0 1 1,2-1-31,4 0 1,3-1-169,9-5 0,-7 3-55,1-9 0,-1 1-937,6-6 720,1 0 0,-1 0-247,0 0 848,-7-8 1,-2-1 35,-8-8 1,0-1 7,0 1 0,0 0 186,0-1 0,-2 1 365,-4 0 1,4 5 424,-4 1-355,-3-1 0,7 1-1749,-4-1 670,4 8 298,2-3 0,-8-1 0,-1-2 0</inkml:trace>
</inkml:ink>
</file>

<file path=ppt/ink/ink4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8:30.7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18 7912,'-10'0'1628,"-5"0"-684,5 0 404,0 0-393,3 0-118,7 0 903,0 0-1354,7 8-253,3-7 0,7 7-149,1-8 1,1 0-143,4 0 0,-4 0-291,4 0 0,2-6-226,-2 1 1,0-1 328,-5 6 1,-7-6-19,1 0 0,-7 1-311,7 5 80,-8 0 588,3 0 502,-7 0-258,0 0 1,0 7 321,0 5 1,-7 3 1,-5 2 1,-1 6-165,1 1 1,-3 8-126,3 3 0,-3-1 0,-2 7 1,-1-3-208,1 3-51,8-5-86,-7 6 1,8-1-46,-3-1 0,-2 0 48,7-5 0,-6-6-79,6 0 0,-5-3 70,5 3 0,-5-4 86,5-7 1,-2-1 28,2 0 0,4-5-36,-3-1 290,3-7-313,-6 11 13,6-13 3,-5 6-181,7-8-1441,0 0 1318,0-8 0,7-1 23,5-9 0,5-1 101,6-4 0,-2 2-113,8-8 1,0 8 52,5-2 1,-1 4 264,-4 2 0,4 5-19,-5 0 0,-1 9 96,2-3 1,-6 4-66,6 2 1,-8 0 368,2 0-62,-4 0-310,-1 8 1,-7-1 195,1 5 1,-8 3-50,1-3 1,-3-3 60,-2 3 0,-5-1-86,-1 7 1,-8 5-78,3 0 1,-6 2-91,-7-2 1,3-2-192,-8 8 0,8-8 50,-2 2 0,2-10 68,-2-1 0,4-2-235,-4 1 0,4-3-84,1-8 1,1 0-55,0 0 1,5 0 75,1 0 1,1-2-86,-1-4 0,1 2-91,4-7 122,4 7 408,-5-11 0,7 11-148,0-8 377,0 8 0,7-5-182,5 3 1,3 4 405,2-4 1,8 4-85,4 2 0,4 0 70,1 0 1,7 0-132,-1 0 1,6 0-95,-5 0 0,5 0-131,-6 0 1,0 2 50,-5 4 0,-2-4-289,-4 4 0,-4 1 77,-8-1 1,0 2-1160,0-2 334,-7-4 409,-2 13 1,-8-11 124,0 7 0,-8-5 402,-4 6 0,-11-9 0,-3 5 0</inkml:trace>
</inkml:ink>
</file>

<file path=ppt/ink/ink4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8:31.0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8571,'9'0'1796,"1"2"-2195,-4 4 1,-3-4 0,9 4 388,1-4 0,-3 4 877,1-1 1,-5 3-645,6-2 1,-6-4-27,5 3-1208,1 5 0,-3 0 119,-3 7 892,-4 0 0,-2 1 0,0-1 0</inkml:trace>
</inkml:ink>
</file>

<file path=ppt/ink/ink4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8:31.7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27 243 7887,'-9'9'0,"-1"5"-435,4-9 44,4 1 1019,2-6-501,10-7 1,7 3 527,1-8-431,-1 8 1,0-3 27,0 7-128,1 0 0,-1 2 163,0 3 0,-5 5 62,-1 7 1,-7 6 285,2 0 0,-4 6 9,-2-6 0,0 6-236,0-6 0,0 0-302,0-6 1,0 1 50,0-1 1,2-2-190,4-3 1,-4-2-199,3-5 1,5-3-359,1 4 0,5-8 139,1-9 0,2-3-343,4-15 1,4-1-56,8-11 1,1-3 341,5-8 0,-3 6 203,8 0 1,-5 7 86,5-1 0,-8 6 292,3 5 1,-5-2 62,-1 8 0,-3 6 166,-3 5 1,-4 8-62,-8-2 0,1 5 254,-1 1 1,-5 0 146,-1 0 0,-7 7-248,2 5 0,1-1-9,-1 7 0,0-5-107,-6 10 0,0-2-93,0 2 1,-6 2 23,0 4 0,-5 4-35,5-4 1,-5 1-21,5-1 1,-2 2-108,2-8 0,4 0-116,-3-6 1,3 1 56,2-1 1,7-2-31,5-3 0,3-5 18,3-7 0,7-1-330,3-5 0,5-4 30,2-7 0,-7-2-119,1-4 1,-2 3 249,2-3 1,-4-2 207,-8 2 0,-5 6 116,-1 5 0,-7 1-89,2-6 0,-4 5 823,-2 1 1,-2 7 474,-4-2-294,-3-4 1,-9 8-381,1-3 0,0 3-106,-1 2 0,7 0-181,-1 0 0,7 0 411,-7 0-726,8 0 241,-4 0-1418,8 0-224,0 0 1,2-6-749,4 0 863,4 0 1,13 1 412,0-1 1,0-2-219,-6 2 0,2 5 256,5-5 0,-5 4 73,4 2 694,-4 0 0,6-8 0,2-1 0</inkml:trace>
</inkml:ink>
</file>

<file path=ppt/ink/ink4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8:31.9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7943,'10'0'-6,"-3"2"3475,-7 3-1588,8-3-496,2 14-1331,-1-14-1136,7 5 1092,-14-7-10,13 8 0,-13-6 0,6 6 0</inkml:trace>
</inkml:ink>
</file>

<file path=ppt/ink/ink4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8:32.0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7844,'0'9'4849,"0"-1"-3258,0-8 1,2 0-2533,4 0 1,-2 0-235,8 0 490,-9 0 1,13 0 684,-5 0 0,12-15 0,4-5 0</inkml:trace>
</inkml:ink>
</file>

<file path=ppt/ink/ink4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8:33.1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190 1 11627,'18'17'3344,"-7"-2"-2809,1-3 0,-7 1-247,7-7 0,-6 6-285,5-6-322,-7 7 0,10-9-621,-9 7 0,3-7-1608,-2 2 1455,-4-4 1,7-2-759,-3 0 730,-4 0 993,13-8 1,-5 0 48,7-3 1,-5-2 5,-1 7 273,1 0 1,5 6 123,0 0 1,1 0 1639,-1 0-1379,0 0 0,1 8 992,-1 3-1057,0 5 1,-1 1-211,-5 0 0,-3 0-216,-8 1 0,0 1-180,0 4 0,-10-2-195,-7 8 1,-2-2-475,-10 2 0,6 3-90,-6-3 1,8-4 354,-2-2 0,4-4 550,1-1 1,7-7-282,-1 1 290,8-8 322,-3 3 67,7 1 0,7-6-151,5 4 0,3-4 77,3-2 0,-1 0-158,0 0 0,6-2-115,0-4 0,0 4-161,-5-4 0,-7 4 37,1 2-194,-8 0-355,11 0 125,-13 0 1,-2 8 112,-12 4 0,-5 5-128,-6 6 1,-4-2 163,-8 8 0,1-2 100,-1 2 1,6 1 790,1-7 1,7 0-379,-3-5 1,5-1 80,2 0 0,5-1 362,1-5-99,7 5 1,-4-13-297,8 9 1,2-8-65,4 2 1,4-5-212,7-1 1,8 0 39,4 0 0,3-1-76,3-5 0,0-6-31,-1-11 0,-1 4-630,-4-4 0,1 4 115,-7 1 0,4 1-126,-9 0 1,1 0-13,-13-1 169,7 1 668,-11 0-165,6-1 0,-16 9 117,-4 3 1,3 4-6,-3 2 1,1 8 604,-6 3 0,-1 5-58,1 1 0,0 2 187,-1 4 0,-5-2-376,0 8 0,-6-6 11,6 6 0,-7-2-367,1 2 1,-2 3 104,2-3 0,-3-2-179,3 2 1,-2-2 55,2 2 1,2 1-708,4-6 1,4 0 101,-4 0 1,6-5-154,5 4 1,-1-10 339,7-1 0,0-6-457,6 5 94,0-7 502,0 11 0,8-13 126,3 4 0,1-4-67,5-2 1,-3-2-118,9-4 1,2 2 125,-2-7 0,7-3 165,-1-9 0,4 4 0,2-6 0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52:47.542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28 19 8754,'-1'0'-1239,"-9"0"1281,5 0-49,-4-8-231,6 5 229,3-4 103,0 7 415,0 0-321,8 0-168,-6 0-2,13 0 1,-11 0 41,8 0 68,-8 0-89,11 0-75,-6 0-81,9 0 113,-1 0 1,0 0 180,1 0-156,-1 0 1,0 0 8,1 0 1,-1 0-15,0 0 1,-5 0 3,-1 0 1,1 2-34,5 3 0,0-3-3,1 4 1,-7-4-22,1-2 1,-1 0 42,6 0 1,-1 2-48,-5 4 0,5-4 21,-5 3 0,5-3 9,1-2 1,-6 2 21,1 4-1,0-4 1,5 6 83,0-8 1,-5 5-57,-1 1-33,1 0 0,5-6 107,0 0 0,-5 6-10,-1 0 0,-5-1-72,6-5 1,-1 0 13,6 0 0,-5 0-39,0 0 1,-1 6-27,6 0 1,-5 0-65,-1-6 0,1 0 103,5 0 1,-5 0-80,-1 0 0,1 0 41,5 0 0,-5 0-46,-1 0 0,1 0 10,5 0 0,0 0 1,1 0 1,-1 0-16,0 0 0,0 1-10,1 5 1,-1-4 69,0 4 0,1-4-24,-1-2 1,0 0 17,0 0 0,1 0-21,-1 0 0,2 6-41,4-1 0,-3 1 65,3-6 1,-4 0 2,-2 0 1,0 6 34,1 0 1,1-1-3,4-5 0,-4 0 134,4 0 0,-2 0-157,2 0 0,-3 0 137,3 0 1,-2 0-62,2 0 1,-2 0 6,8 0 0,-8 0-19,2 0 0,2-5-5,-2-1 0,6 0 70,-6 6 1,2 0 11,-2 0 0,-4 0 19,4 0 0,-3-6-77,-3 1 0,0-1 26,0 6 0,1 0-16,-1 0 1,0 0 96,1 0-100,-1 0 1,0-6 46,0 0-82,1 1 0,-1 5 9,0 0 0,-5 0-185,-1 0 188,1 0 1,-1 0-24,1 0-6,-8-8-8,3 6-329,1-6-117,-6 8 0,-2 2 416,-11 4 0,-12 4 0,-4 7 0</inkml:trace>
</inkml:ink>
</file>

<file path=ppt/ink/ink4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8:33.5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69 8020,'17'-9'924,"-7"1"720,-2 8 73,-8 0-663,0 8 1,5 1 88,1 9-522,0-1 0,-6 0-489,0 0 1,0 1 79,0-1 0,0 0-1650,0 1 998,0-1-577,0 0 1,2-1-398,4-5 105,-5-3 931,7-8 698,-8 0-193,0 0 1,0-8-165,0-3 1,0 1 451,0-2 0,0 7-134,0-7 1,6 1-266,0-7 0,7 1-36,-1 0 1,5-1-285,6 1 0,-2 0 77,8 0 1,-2 1-76,2 5 1,1-5-224,-6 5 0,4 3 130,-5 2 1,0-1 97,-5 1 1,-7 0-166,1 6 499,-8 0 1,3 8 175,-7 3 0,0 5 243,0 1 0,-7 2-177,-5 4 0,-3-4 235,-3 5 0,3-3 1009,4 2 1,-3-4-680,8 4 1,-1-6 122,1-5 0,4 3-423,-4-3 0,6-5-245,6-1 1,4 2-448,7-2 0,0-1-473,0-5 1,3-2 224,3-3 1,-2-7 395,8-11 0,0-4 0,5-7 0</inkml:trace>
</inkml:ink>
</file>

<file path=ppt/ink/ink4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8:36.0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52 294 7923,'10'-7'-17,"-3"-3"0,-1-1 42,0-1 177,0 0 0,-4-5 141,3 0 1,-3 5 37,4 1 1,-4-1-113,-2-5 0,0 0 391,0-1-194,0 1 150,0 0-86,0 0-265,0-1 0,0 7 42,0-1-141,-8 8 1,5-3-192,-9 7 0,6 0 97,-5 0-53,7 0 6,-4 0-698,0 0 343,7 0-41,-7 0 532,0 0-211,6-8 403,-5 6-101,7-6-3,0 8-863,0 0 711,7 0-44,-5 0-22,6 0 1,-6 0-13,4 0-9,-5 0-64,7 0 94,-8 0 488,0 0-486,8 0-142,-6 0 150,5 0 5,-7 0 1433,0 0-1409,0 8 1,0-4-49,0 7 0,0 9 6,0 8 1,0 7 129,0 5 0,0 6-100,0 12 1,-5 6 201,-1 10 1,-2-1-58,2 8 1,3-8 49,-9 2 1,8-10-134,-1-1 0,3-14-19,2 2 1,-6-8 3,0-4 1,0 1-90,6-13 0,0-3-317,0-2 1,2-5 44,4-7-422,-4 5 0,8-14-102,-5 3-39,-3-3 0,8-2 56,-4 0 1,-3-9-92,9-9 1,-1-7 245,7-9 0,5-8 14,0-5 1,8-3-370,-3-1 954,5-1 0,2 0 0,-1 0 0</inkml:trace>
</inkml:ink>
</file>

<file path=ppt/ink/ink4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8:36.3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551 35 7923,'18'-9'-456,"-7"-5"183,1 8 2057,-8 1-664,3 5-464,-7 0 0,-2 0-348,-3 0 1,-5 0-274,-7 0 0,-6 7 138,0 5 1,-8 5-132,2 6 0,-5-2-215,-7 8 1,3 6 191,-8 5 1,5 0-544,-5-5 0,8 0 246,-3-1 0,11-7 413,1-4 0,10-4 141,1-1 196,1-1-310,7 0 1,1-5 152,3-1 1,10-5 47,2 6 1,9-1-59,2 6 0,3-5 358,8-1-269,1 1-73,6-2 0,-6 3 104,-1-7 1,-1 5-99,2-5 0,2 6-97,-8-7 1,6 3-271,-6-2 0,0-4-321,-6 4 0,0 1-1200,1-1 0,1 0 788,4-6 0,-4 6-2262,4-1 3035,-4 1 0,-1-6 0,-1 0 0</inkml:trace>
</inkml:ink>
</file>

<file path=ppt/ink/ink4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8:36.8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1 10111,'17'0'1992,"0"0"1,-5 0-1341,-1 0-1107,-7 0 110,12 0 0,-14 1-1683,3 5 1585,-3 4 1,-2 7-85,0 0 1,-7 3 168,-5 3 1,-3-4-68,-3 4 0,1-4 532,0-2 0,1 1 888,5-1-328,3 0 0,8 1-357,0-1 0,2-2 177,4-3 0,3 3-86,9-3 0,5 1-61,0-1 0,0 3-148,-6-3 1,0-3-136,1 3 1,-7-3-22,1 3 1,-6 1-184,5-7 1,-7 8-217,2-3 0,-6 4-6,-6 3 0,-4-1-90,-7 0 0,-6 4 185,0-3 1,-2 3-426,2-10 1,4 3-658,-4-3 10,3 5 1346,11-14 0,-7-2 0,7-10 0</inkml:trace>
</inkml:ink>
</file>

<file path=ppt/ink/ink4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8:37.0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7889,'10'0'2797,"-3"7"-1572,-7-5 1,0 8 146,0-4-1092,0-5 0,0 9 43,0-4-323,0-4 0,-7 13 0,-3-5 0</inkml:trace>
</inkml:ink>
</file>

<file path=ppt/ink/ink4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8:37.5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53 8513,'0'-10'632,"8"-5"1,-4 13-113,7-4-532,-7 4 1,6-4 133,-4 1-216,-4-1 0,5 8 55,-7 3 0,0-1-95,0 8 1,0-1 27,0 7 1,0-1-86,0 0 1,-7 6 111,-5 0 1,-3 6 15,-3-6 0,3 2 441,3-2 1,5-4-186,7 5 0,0-5 188,0-2 0,2 0-151,3 1 1,5-1 56,7 0 1,1 1-11,-1-1 0,0-2-39,1-3 1,-1 3 56,0-3 1,-7-3 1,-4 3 1,1-6-103,-1 5 1,0-5 9,-6 5 0,-2 1-445,-4 5 0,-4 0 181,-7 1 0,-6-1-1077,0 0 1,-2 1 174,2-1 961,4-7 0,-14 5 0,6-6 0</inkml:trace>
</inkml:ink>
</file>

<file path=ppt/ink/ink4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8:38.7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347 87 7936,'9'-7'1530,"-1"5"-1122,-8-6 1,6 16-46,0 3 0,5 7-76,-5 5 0,2-2 160,-3 8 0,-3-6 43,4 5-325,4 1 0,-8 4-187,3-4 0,-3 2-366,-2-8 1,6 0-1796,0-6 1263,0 0 329,-6 0 0,1-7 150,5-4 0,-4-18-3,4-5 1,4-12 353,1 0 0,-1-3 195,1-3 0,-5-1-22,6-5 0,-7 5 348,7-5 0,-6 7 129,5 5 0,-1-2-261,1 8 1,5 6-59,-5 5 1,-1 9 299,1-3-450,1 4 2,5 10 1,-7 7 27,-5 8 1,3 2 148,-2-2 1,0-2-162,-6 8 0,-8-2-107,-4 2 0,3 3 130,-3-3 1,1-2-323,-6 2 0,-1-2 107,1 2 1,0-4-322,-1-8 1,3-6-104,3 1 254,-3-8 227,13 3 0,-7-7 247,3 0-178,4 0-84,-6-7 1,10-3 279,4-7-196,-4 7 0,7 3 367,-3 7-65,-4 0 141,6 0-174,-8 0-71,0 0 0,0 7-215,0 5 1,-8 5 124,-3 6 1,-1-2-378,-5 8 0,3 0 102,-9 6 0,-2-1-358,2 1 1,0 1 111,6 5 1,-6-5-30,0 4 0,5-9 224,7-2 1,-1-8 271,-5 2 0,6-4 7,-1-1 0,6-7-125,-5 1 850,7-8-344,-4 3 282,0-7-350,7 0-518,8-7 0,5 3-115,11-8 1,-2-5 106,2-6 1,-2 2 51,8 9 0,-6-3 27,6 3 1,-6 3 197,6-3 1,-8 8-94,2-1 0,-4 3 215,-2 2 1,-5 2 90,0 3 0,-9-1 87,3 8 1,-4-1-72,-2 7 1,0-1 36,0 0 0,0 0-78,0 1 0,0-1 112,0 0-610,0 1 1,2-7 194,4 1 0,-2-9-439,7 3 0,6-6 41,6-6 0,8-3-199,-2-8 0,2-6 258,-2-1 1,3-4-75,-3 5 1,-4 0-249,-2 5 346,-4 1 1,-7 2 511,-1 3-240,-7 4 0,-4 8 144,-11 0 0,-7 8-80,-5 4 1,-4 11-2,-7 5 1,-8 5-96,-5 2 1,-2-1-70,-3 1 0,6-1 0,-1 1 1,3 0 52,-2-1 0,4-1-32,7-4 1,-5-2-9,0-4 1,1-6 137,10 0 1,-1 1-78,6-7 0,-4-3 11,5-2 1,5-5 95,7-1 0,5 0 404,-6 0 207,9 0-463,-5 0 0,16 0 28,3 0 0,12 0 205,6 0 0,6 6 196,5 0 1,-2 0-231,9-6 0,-3 5 69,2 1 1,2 0-240,-8-6 0,6 6-52,-5 0 1,5-1-921,-6-5 0,6 0 496,-5 0 1,5 0-1788,-6 0 1,0 0 345,-5 0 0,0-5 1650,-1-1 0,8-8 0,3 5 0</inkml:trace>
</inkml:ink>
</file>

<file path=ppt/ink/ink4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8:39.5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0 105 8896,'8'-16'1421,"3"5"0,7 1-1502,5 4 0,4-1 0,7-7 262,1 3 0,1 7-24,5-2 1,-5-2-99,4 3 1,-5-1 24,-6 6 1,2 0-214,-8 0 0,-2 7-354,-10 5 1,3 0 170,-8 5 1,-1-4 102,-5 10 0,-7 4 81,-5 2 1,-11 4 68,-6 1 1,2 1 179,-1-1 0,-1-1 242,-6-4 1,6 2-63,0-8 0,10 0 110,2-6 0,2-5-430,9-1 0,0-5 46,6 5 0,8-7-220,3 2 0,12-4 113,6-2 1,6-6-379,5 0 1,-3-5 102,3 5 1,-4 0-22,-1 6 1,-8 0-124,-4 0 195,-4 0 394,-9 0 1,-2 8-44,-8 4 1,-8 3 45,-4 2 1,-5 3 46,-6 3 0,-4-2 46,-8 8 0,3-6 40,3 5 1,-2-6 209,8 1 1,-6-4 42,6-2 0,6 0-112,5 1 1,9-1-384,-3 0 1,-2 1 130,2-1 0,1-6-70,5 1 0,0-6 96,0 5 1,5-5-263,1 6 1,8-9-41,-3 3 1,5-4-10,1-2 0,0 0-51,0 0 1,3-2-120,3-4 1,-4-3-118,4-9 1,-4 1 172,-2 0 0,-1 0-10,-5-1 1,3 1-60,-8 0 253,-1-1 333,-5 1 655,0 8 796,0 1-1263,0 8 0,-2 8 279,-3 3 0,3 6-207,-4 6 1,4-1 300,2 6 1,-6-1-409,1 2 1,-1 2-212,6-8 1,0 6-271,0-6 1,-6 6-410,0-6 0,0 5-157,6-4 1,0 0-878,0 0 1,0-11-849,0 4 2386,8-3 0,2 3 0,7 0 0</inkml:trace>
</inkml:ink>
</file>

<file path=ppt/ink/ink4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8:39.8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35 122 7877,'0'-17'1685,"0"-1"1,0 1-1088,0 0 0,2 5 0,4 3-604,6 1 1,3 0 351,2 2 1,-5 5-68,-1-5 0,1 4 240,5 2 1,0 2-129,1 4 1,-7 3-168,1 8 1,-6 3-212,5 3 0,-7 0-311,2 11 0,-4-3-281,-2 9 0,-8-3 418,-4-2 0,-5 5-1564,-6 0 1,-6 8 1724,-11-2 0,-4 12 0,-8 4 0</inkml:trace>
</inkml:ink>
</file>

<file path=ppt/ink/ink4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8:39.9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0 7877,'-15'12'3263,"4"0"-2391,-5-1 1,14 6-370,-4 1 1,5-1-68,1 0 1,5-3 93,1 3 1,6-7-371,-7 13 1,9-12-280,-3 12 0,-1-13-1519,1 7 1,1-5 879,5-1 1,-5 3-2496,-1-9 3253,1 1 0,5-6 0,0 0 0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52:49.0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70 8189,'0'-12'-268,"0"1"0,-2 7 526,-4-2 90,4-3 0,-6 5 1248,8-8-771,0 9-539,8-5 0,-4 8-451,7 0 0,-5 0-6,6 0 1,-7 0-215,7 0 368,-1 0-205,7 8 28,-1 1 0,-2 8-100,-3 1 0,-2-3 108,-5-3 0,-3 3 5,4-3 276,-4 3 0,-2 2-10,0 0 1,-2 1 114,-4-1 0,2 0-87,-7 1 0,-1 1-14,-5 4 1,0-2 25,-1 8 1,1-2 93,0 2 0,0 1-9,-1-7 1,3 0-97,3-5 0,-1 1-154,7 4 1,-1-4 84,1 4 1,4-9-15,-4-3 0,4 1-26,2 5 1,2-5-136,4-1 1,-4-5 74,4 5 0,3-5-137,3 6 0,-3-8-269,3 1 348,-1-3 0,7-2-182,-1 0 0,-2-2-229,-3-3 315,3-5 1,-11-7-11,8-1 0,-9 7-281,3-1 317,-4 1 370,-2-6 582,0-1-398,0 9 775,0-7-776,0 14 1,2-11-131,4 7 1,-2-5 45,7 5 0,1-6-1,5 7 0,6-9-99,0 3 1,6-3-41,-6 3 1,6-3-299,-6 8 1,6 1 70,-6 5 0,0-6-659,-6 0 274,0 0 224,1 14 1,-9 2 24,-3 7 0,-6 6-78,-6 0 0,-3 8 61,-9-2 1,1 3 74,0 3 1,-8-1 218,-4 1 0,2 0-108,-2-1 1,6 1 108,-6-1 1,6-7 32,-6-4 0,8-2 327,-2 2-226,4-3 1,4 5 143,3-8 0,-1-6 144,7 1-303,0-8 0,8 4 582,4-8 0,3 0-268,9 0 1,7 0 245,4 0 0,3-8-170,3-4 0,5 1-151,1-6 1,7 3-340,-2-9 0,-4 4-202,-2 1 0,3 7-757,-3-1 0,0 7-115,-5-7 1,-6 8 993,0-1 0,-8 10 0,4 5 0</inkml:trace>
</inkml:ink>
</file>

<file path=ppt/ink/ink4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8:40.3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1 294 7877,'0'-27'1209,"7"2"1,-5 8-543,4 0 0,4 1-255,1 5 1,5-4-160,1 3 0,8-3-252,4-3 0,5 1 86,7 0 1,-3-1-562,8 1 0,0 2 269,6 3 0,-6-1-163,0 7 1,0 0 188,6 6 1,-8 0-31,-3 0 0,-7 0 40,-5 0 0,2 6 205,-8 0 0,0 7 92,-6-1 0,1 1-48,-1-1 1,-2 3 307,-3-3 1,3-3 105,-3 3 49,-5-1 0,3 7-157,-4-1 0,-4 0 8,4 1 1,-5-1-66,-1 0 0,0 2-94,0 4 0,0-3 86,0 3 0,0-2-93,0 2 0,-5-4-16,-1 4 1,-8 2 15,3-2 0,-4 6-160,-3-6 0,1 8-6,0-2 1,-1-4-109,1-2 1,0 2-43,0-2 0,-1 0-264,1-6 0,0 0-459,-1 1 0,1-1 383,0 0 1,-1-7-893,1-4 0,-2 1 597,-4-1 1,4 0-266,-4-6 0,-2-2 322,2-4 0,-2-5 666,2-12 0,-4-4 0,-8-8 0</inkml:trace>
</inkml:ink>
</file>

<file path=ppt/ink/ink4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8:40.8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52 156 7877,'-17'-18'-32,"2"7"99,3-1 1,4 7 237,8-7 68,0 8 387,0-4-239,0 8 670,0 0 0,6 2-795,0 4 1,0-2 145,-6 8 0,0-1-331,0 6 0,2 1 90,3-1-1002,-3 0 1,6 1 281,-8-1-478,0-8 1,0 1-148,0-4 600,8-4 0,-6 3 65,3-10 0,5-7 37,1-11 0,-1 2 162,2-8 0,-1 2 69,6-2 0,1-1 238,-1 7 0,-5 2-146,-1 9 1,1-1 262,5 7 0,-6 0-151,1 6 1,-6 0 684,5 0 0,-5 8-261,6 3 1,-9 5-39,3 1 0,-4 0-316,-2 0 1,0 1-592,0-1-343,0 0 0,-6 1 134,1-1 119,-9-7 0,10 3-218,-7-7 163,7 0 0,-10-8 253,9-4 772,-1 4 492,6-13 1197,0 13-1200,0-6 1,0 10-343,0 4 1,0 3 775,0 9 0,0-1-659,0 0 0,6 0 61,-1 1 0,3-1-416,-2 0 0,-2 1-311,7-1 0,-5-2-415,6-3 0,-1 3-630,6-3 0,-3-5-1056,3-1 1,-7 2 954,13-2 0,-8-1 1096,8-5 0,4-7 0,0-3 0</inkml:trace>
</inkml:ink>
</file>

<file path=ppt/ink/ink4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8:41.7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 10176,'-10'2'1003,"4"3"1,4 5-288,2 7 0,0 0-247,0 1 0,-2-1-638,-3 0 0,3 6 159,-4 0 0,4 2-464,2-1 0,6-5-104,0 4 0,1-4-1461,-1-2 532,4 1 474,7-9 0,0-1 1033,1-8 0,-1-8 0,0-1 0</inkml:trace>
</inkml:ink>
</file>

<file path=ppt/ink/ink4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8:42.3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0 122 8063,'29'-27'335,"0"4"0,-2 4-44,2 2 0,2 5-29,-8 0 1,5 9-36,-4-3 1,4 4 231,-5 2 0,6 0-210,-6 0 1,6 0-225,-6 0 1,2 0-137,-2 0 1,-4 6 117,4-1 1,2 9-276,-1-3 1,-1-1 171,-6 2 0,0-7-65,0 7 1,1-2 1,-1 1 1,0 4-19,1-3 1,-7 1 171,1-1 0,-7 3 151,7-3 0,-6-3-67,5 3 114,-7-1 1,6 7 49,-5-1 1,-3-5-116,4-1 0,-4-5-46,-2 5 119,0 1-232,0 5 0,2-1 67,4-5 1,-4 5-17,3-5 0,-3-1 2,-2 1 0,0 1-18,0 5 1,0-5-4,0-1 1,6 1 28,0 5 1,0 0-51,-6 0 0,0 8 45,0 4 0,0 4 134,0 2 0,0 1 58,0 4 0,0 10 160,0 8 0,2 5 46,3-5 0,-3 7 213,4-1 1,-4 1-214,-2-1 0,0 1-57,0-8 0,-6-1-374,0-10 0,1 2 86,5-7 0,-6-1-451,0-5 0,-2-3 66,3-3 1,1-2-136,-8-4 1,7-4 39,-7 4 0,6-9 94,-5-3 0,-1-7 102,-5 2 0,0-2 14,-1 2 1,1-5-190,0 5 0,-2-4 99,-5-2 1,3-8-475,-7-3 0,4 1 107,-4-1 1,5-3-37,-6-9 0,6-4-13,-6-7 698,8-1 0,-12-15 0,6-4 0</inkml:trace>
</inkml:ink>
</file>

<file path=ppt/ink/ink4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8:43.4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173 18 7961,'10'-8'1489,"-2"6"-706,-8-5-310,0 7-282,0 7 1,0 3 281,0 7-424,0 0 0,0 7 69,0-1 1,-2 0-9,-4-6 0,2 0-200,-7 1-161,7-1-25,-11 0 221,13-7-911,-6 5 415,8-13 177,0 6 0,8-16 92,3-4 1,4 3 50,3-3 0,-1 1 90,0-6 0,3 7 167,3 4 0,-4-2 161,4 3 0,-10-1-26,-1 6 502,-1 0-440,7 8 0,-9 1-19,-3 9 1,-4-7-56,-2 1 0,0-1-7,0 6 1,-8 1-192,-3-1 0,-7 6 73,-5 0 0,2 0-133,-8-6 0,3-5 84,-3 0 0,2-7 149,4 7 0,9-8-86,-3 1-122,4-3 1,1-2-108,1 0 0,7-2-191,-2-3 0,6 3 43,6-4 0,-2-2-128,7 3 0,3-3 267,9 2 0,-4 4 2,4-4 0,-4 4 369,-2 2-267,1 0 173,-1 8 1,-7-4 119,-5 8 1,-5-1 195,-5 6 0,-5 1-171,-7-1 0,-6 0 19,0 0 0,-2 1 74,2-1 1,3-2-134,-3-3 1,10 1-11,1-7 1,6 0-19,-5-6 1,7 2-290,-2 4-13,4-4-60,2 5 0,8-7 138,4 0 0,-3 2-214,3 4 163,-8-4 74,11 13 0,-7-11 30,3 8 1,-3-7 42,-8 7 59,0-8-112,0 11 0,6-11-20,-1 7 0,1-5-103,-6 6 0,0-6 81,0 5 1,0-5-11,0 5 33,8 1 0,-4 5 47,7 0 0,-5-5-69,6 0 0,-7-7 374,7 7-136,-8-8 118,11 11-226,-13-13 0,8 11 89,-5-7-87,-3 0-22,6 2 0,-8-5 70,0 9 1,-2 0-68,-4 5 0,2 0 186,-7 0 1,-1 1 5,-5-1 1,-2 0 151,-4 1 0,4-1 10,-4 0 0,3 0 286,3 1 1,0-1-169,-1 0 0,7-5-160,-1-1 0,7 1 75,-7 5 0,8-5-142,-2-1 1,5-5 28,1 6 69,0-1 1,0 6-99,0 1-257,7-9 1,3 5-32,7-8 0,0-1 9,1-5 0,-1 0-691,0 0 0,3 0 354,3 0 1,3-5-1190,9-1 1,0-6 207,-1 6 1,3-5-133,3 5 0,-1 0-81,7 6 1520,-8 0 0,20-7 0,-4-3 0</inkml:trace>
</inkml:ink>
</file>

<file path=ppt/ink/ink4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8:43.6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173 1 7914,'0'10'2983,"0"5"1,0-11-2235,0 7 0,-8-7-220,-3 2 1,-6 3-1863,-6 3 1333,-4 11 0,-16 4 0,-1 8 0</inkml:trace>
</inkml:ink>
</file>

<file path=ppt/ink/ink4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8:44.1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52 7907,'8'-17'1291,"-4"7"-1267,7 4 0,-5 3 640,5-3-203,1 4 1,7-6-174,4 8 1,-4 0-58,4 0 0,4 0-276,2 0 1,2 0 118,-2 0 0,3 0-775,-3 0 0,4 0 186,1 0 1,-1 0-40,-4 0 1,-4 0 553,-8 0 0,1 8 0,-1 1 0</inkml:trace>
</inkml:ink>
</file>

<file path=ppt/ink/ink4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8:44.4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16 87 7907,'-9'-2'-79,"3"-4"0,8 2-168,9-7 1,1 1 271,11-1 0,4-5 376,2 5 0,3 3-131,3 2 0,1 4-131,5 2 0,-5 0-11,5 0 1,1 0-70,-2 0 0,6 0-48,-5 0 0,-1 6-95,-5 0 0,-1 0-244,1-6 1,-3 6 51,-3-1 276,4 1 0,-14-6 0,6 0 0</inkml:trace>
</inkml:ink>
</file>

<file path=ppt/ink/ink4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8:44.7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8498,'18'0'20,"-1"0"1,0 0 675,0 0 1,3 0-224,3 0 1,2 7-57,4 5 0,3-3-217,-3 3 0,6 5-117,5 6 0,-4 2-20,5-2 0,-3-2 126,3 8 0,-5 0-224,4 6 0,-9-1 0,-2 1 1,-8 5 126,2 0 0,-4 7 144,-1-7 0,-3 2 241,-3-1 0,-5-5-460,-7 4 0,0 3-396,0-3 1,-15 6-447,-8-5 0,-10 7 464,-7-2 0,-2-4-335,-5-2 1,-3 3 695,4-3 0,-4 0 0,-1-5 0</inkml:trace>
</inkml:ink>
</file>

<file path=ppt/ink/ink4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8:45.5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864 1 8050,'-8'11'392,"-4"1"0,3-7 182,-3 7 0,1 0 152,-6 5 1,-1 2-278,1 4 0,0-4 9,-1 4 1,-3-3-117,4-3 0,-2 0-419,13 0 1,-6-5-439,7 0 38,-1-1 0,8 4 325,4-3 0,3-2-223,8-5 1,7-3-42,-1 4 1,7-2 88,-1 2 1,2-4 232,-2 3 1,1-1-89,-6 2 0,4-2 276,-5 7 0,-5-5 26,-7 6 0,-7-7 2,2 7 0,-4-1-32,-2 7 0,-2 1-41,-4 4 1,-4-2-173,-7 8 0,-8 0 86,-4 5 0,-3 7-285,-3-1 0,-7 8 88,-4-2 1,-12 4 91,-5 2 1,-3 0-58,3 0 0,-2 4 243,7-5 0,-7 11 14,1-10 0,10 2 311,3-8 0,16-4-5,0-7 1,14-9-129,4-3 1,2-9-133,9-3 0,2-5 45,10 6 1,3-8-155,9 1 1,7-3 125,3-2 0,13 0 228,5 0 1,4 0-230,2 0 1,2 0 177,3 0 1,-3 0-130,4 0 1,1 2-36,-1 4 1,-1-2-128,-5 7 0,-6-5 152,1 6 0,-9-3-402,2 3 1,-3-3 117,-3-3 1,-1-4-29,-4 4 1,2-4-40,-8-2 0,0 0-134,-6 0 1,-5 0-297,-1 0 257,-7 0-123,11 0 309,-13 0 1,4-6-170,-12 0 1,2-5-207,-7 5 0,-3-8-877,-9 3 1431,4 3 0,-13-15 0,5 4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45:21.5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450 0 8269,'18'0'1680,"-9"0"-1026,-1 0 1,-10 0 304,-4 0 1,-3 2-400,-9 4 0,-9 9-229,-7 8 1,-1 6-63,-5-6 1,-4 8-879,-2-2 0,3 1-151,3-1 1,5 2-581,7-8 0,3 0 38,7-6 1302,1 1 0,7-1 0,3 0 0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52:50.31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52 6516,'0'-9'-420,"0"-1"471,0 4-23,0 4-35,0-5-6,0 7 138,0 0-113,0-8 0,0 6-60,0-6 0,-2 14-8,-3 0 0,1 2-97,-8-3 153,8-3 0,-11 14 0,5-7 0</inkml:trace>
</inkml:ink>
</file>

<file path=ppt/ink/ink4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8:46.0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762 53 7923,'0'-10'3368,"0"0"-3185,0 5 0,2 3 155,3-4 0,5 2 205,7-2 1,-3 4-329,3-3 0,-4 3 4,10 2 0,2 2-135,-2 3 0,1 5 81,-7 7 0,0 1-91,0-1 0,-1 6 4,-5 0 1,-3 8-198,-8-2 1,-2 3 36,-4 3 0,-5-1-257,-12 1 0,-6 2-468,-11 3 0,1 2 391,-7 4 1,2-3-104,-2-9 1,-2-5 150,7 0 0,1-8-83,5 2 1,1-12 68,-1-5 1,8 2 120,4-2 1,-2-1 62,2-5 0,0-1-1,6-5 1,-6-4-78,0-7 1,0 0 110,5-1 1,1-5 164,0 0 0,-6 6 0,0 5 0,0 1 0,5-6 0,-1 5-50,-4 0 1,4 7 49,-4-7 0,9 8 212,3-1 1,5-3 281,-5 2 1,7-2 173,-2 3 1,2 3 113,-2-4 218,4-4-594,-5 8 0,14-11-13,5 7 0,3-1-184,3 1 0,8 2-14,9-8 1,7 7-153,10-7 0,0 3 126,0-3 1,6 2-134,-1 5 0,1 1 87,-6-8 0,-6 6-696,0-5 1,-8 7 296,3-2 0,-10-1-718,-3 1 0,-12-2-595,1 2 743,-4 5 0,-3-9 239,-4 4 607,-4 4 0,-18-13 0,-3 5 0</inkml:trace>
</inkml:ink>
</file>

<file path=ppt/ink/ink4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8:46.1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18 7923,'-11'-10'1001,"-1"4"-130,8 4 294,-3 2-770,7 0 0,0 8 202,0 4 1,-6 3 144,0 2 1,0 1-288,6-1 0,0 6-115,0 0 0,-1 6-590,-5-6 1,4 8-427,-4-3 0,2 5-735,-2 2 0,5-1 1411,-5 1 0,-4-1 0,1 1 0</inkml:trace>
</inkml:ink>
</file>

<file path=ppt/ink/ink4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8:46.5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364 16 7854,'-10'-7'2831,"-5"5"-2267,3-4 0,4 6-624,3 6 0,-3 3 0,0 7 129,-1-5 0,-5 10-94,-9-3 1,-4 10 281,-7 1 0,-1 4-42,0 2 1,7-1-157,-1 1 0,10-6 1,1-1 0,3-7 5,9 3 1,0-5-125,6-2 1,8-2 164,4-3 0,13 1-66,9-7 0,3 0-24,9-6 1,0 0 10,6 0 0,-2-6-36,-4 0 1,2-5-98,-8 5 0,1-5-35,-7 5 0,-7-2-564,-4 2-1020,-4 4 721,-1-5 25,-9 7 1,-5 2 64,-15 3 914,-1 5 0,-21 7 0,7 1 0</inkml:trace>
</inkml:ink>
</file>

<file path=ppt/ink/ink4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8:46.70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 0 7854,'0'18'506,"0"-1"1,0 0-108,0 0 0,0 3 419,0 3 0,0-4-186,0 4 1,0 2 36,0-2 1,0 8-252,0-2 0,0-4-71,0-2 1,0 2-1387,0-2 0,0 5 695,0-4 0,-6 1-2409,0-2 2753,0-4 0,-1 6 0,-3-8 0</inkml:trace>
</inkml:ink>
</file>

<file path=ppt/ink/ink4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8:47.1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173 105 6876,'-10'0'768,"3"0"1,7-2 20,0-4-363,0 4 0,0-8 708,0 5-755,7 3 1,3-12 10,7 8 0,1-5-230,-1 5 0,0-2-126,1 3 0,-1 3-89,0-4 111,0-4 0,1 8 51,-1-3-98,-7 3 1,-3 9-44,-7 5 0,0 9 240,0 2 1,-2 8 266,-3-2 1,-5 9-153,-7 3 1,-8-1 160,-4-6 1,2 1-610,-2 0 0,2-1 160,-2 1 0,-1-1-499,7 1 1,0-6 347,5 0 1,1-8-1634,0 2 1,5-6-928,1-5 2678,7 3 0,-4-13 0,8 6 0</inkml:trace>
</inkml:ink>
</file>

<file path=ppt/ink/ink4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8:47.3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7935,'0'10'4017,"2"5"-3809,4-4 0,-4-1-46,3 2 1,3-1 668,-2 6 0,0 1-278,-6-1 1,5 0-12,1 1 1,0-1-474,-6 0 1,0 0-515,0 1 0,0-1-134,0 0 1,0 1-752,0-1 0,0 0-811,0 0 2141,0 1 0,0 7 0,0 2 0</inkml:trace>
</inkml:ink>
</file>

<file path=ppt/ink/ink4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8:47.6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1 7906,'-17'0'1376,"7"0"1,-3 2-866,7 3 0,0 5 144,6 7 1,0 2 398,0 4 1,0 2-482,0 4 0,0 4 47,0-4 1,6 1 103,0-1 1,5 4-283,-5-4 1,8-2-410,-3 2 0,4-12-444,3 6 0,7-14-487,4 9 0,11-11 49,6 5 1,4-10-976,2-2 1,7-8 423,5-9 1,-3-2 1399,3-4 0,-1-12 0,6-9 0</inkml:trace>
</inkml:ink>
</file>

<file path=ppt/ink/ink4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8:48.2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69 7912,'-11'0'1441,"-1"0"54,9 0-707,-5 8 833,8-6-1202,0 13 0,8-11-212,3 8 1,4-8-145,3 1 1,7-3-254,4-2 0,3 0-812,3 0 0,-3-7 606,-3-5 0,2 2-691,-8-1 0,-6 5 376,-5-5 1,-8 5 279,2-6 1,-5 7 193,-1-7 1,-7 2 40,-5-1 1,-5 3 121,-6 8 1,2 0 211,-8 0 1,8 0 667,-2 0 1,4 0-435,1 0 0,1 0 240,0 0 1,5 8-216,1 3 0,5 5 39,-6 1 0,7 2-69,-7 4 0,8 4-103,-2 8 0,-1 1 92,1 5 0,0-9 139,6 9 0,0-9-248,0 9 1,0-11-3,0-1 0,2-6-651,4 6 0,3-8 312,9 2 0,-7-9-246,1-3 1,-1-7-187,7 2 1,5-4-456,0-2 0,8-8 228,-3-3 0,1-12-83,6-6 1,-5-4 835,11-2 0,3-14 0,0-5 0</inkml:trace>
</inkml:ink>
</file>

<file path=ppt/ink/ink4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8:48.7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0 7912,'0'12'2752,"0"0"-2406,0-9 0,0 7 760,0-4-121,0-4 1,8 7-757,3-3 1,-1-4-394,2 4 1,5-4-577,6-2 1,6 0 552,-6 0 1,8 0-871,-3 0 1,-1 0-115,2 0-94,-8 0 642,4 0 531,-15 7 1,-4 3 75,-12 7 0,-12 2 283,-10 4 0,-7-1 203,-5 6 0,-3-6-269,-3 1 1,6 2 322,11-2 0,-2 0-150,8-6 1,6-5-92,6-1 0,7-5-517,-2 5-343,4 1 0,2-1 178,0 1 0,8-6-358,3 5 0,5-7 217,1 2 0,6-2 246,0 1 1,0-3 68,-6 4 0,-5 2 225,-1-2 0,-5-1 66,6-5 0,-8 2 406,1 4 47,-3-4 0,-9 11-92,-5-7 1,-3 6 338,-3-7 0,1 9-33,0-3 0,-6 5-272,0 1 1,0-5-331,5-1 1,3 1 55,3 5 0,3 0-408,3 1 1,4-1 38,-4 0 1,4 0-141,2 1 1,6-1 182,0 0 1,5 1 19,-5-1 0,6-6 316,-6 1 0,1 0-180,-1 5 1,-4-6 1322,4 1-918,-4-1 1,0 5 794,3-5-641,-3-3-619,6 0-132,-8-6 0,2 3-414,4-10 0,-3-5-162,9-7 0,1-8 335,10-4 0,-3-6-2038,3-5 2454,4-4 0,-8-23 0,6-5 0</inkml:trace>
</inkml:ink>
</file>

<file path=ppt/ink/ink4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8:49.2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52 260 7912,'0'-34'0,"-5"-1"460,-1 0 1,-6 7-38,7-1 0,-1 8-323,6-2 0,-6 9 345,0 3 54,1-1-343,5 3-349,0 1 22,0 8-291,0 0 541,0 8 1,2-1 0,3 5 1,-3 3 155,4-3 0,-2 3-152,2 2 0,-5 6 97,5 0 1,-4 8-86,-2-2 0,6 0 37,0 5 0,1-1-170,-1 13 0,-2 0 89,8 6 0,-7 6 148,7-1 1,-6 9-57,5-3 0,1 3-16,5-3 1,0 6-44,1 0 0,-1-5 12,0 5 1,0-6-43,1 1 1,-1-3 57,0-3 1,1-4 314,-1 3 1,0-3-89,0-2 0,-1-2-398,-5-4 1,5 2 32,-5-8 0,-1 1 102,1-7 1,-1-5 74,2 0-141,3-8 1,-11 2-732,7-11 0,-7-3 1,2-3-340,-4-4 298,-2 6 454,0-8-346,0 0 231,0-8 1,-6-2 35,0-7 1,-1-2-444,1-4 829,4-4 0,-13-8 0,5 1 0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52:50.3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6569,'0'0'0</inkml:trace>
</inkml:ink>
</file>

<file path=ppt/ink/ink4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8:49.3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347 18 7968,'-18'0'3283,"1"0"1,6 0-2609,-1 0-602,8 0 546,-11 0 1,5-6 961,-7 1 0,-2-1-808,-4 6 0,3 0-356,-3 0 1,2 0-2429,-2 0 1,4 0 283,-4 0 1727,4 0 0,-6 7 0,-2 3 0</inkml:trace>
</inkml:ink>
</file>

<file path=ppt/ink/ink4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8:49.5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8028,'18'0'6250,"-1"0"-5132,0 0 1951,-7 0-2282,5 0 0,-5 6-1207,7-1 0,0 9-462,1-3 0,-7 5-2264,1 1 3146,-1 8 0,7 2 0,-1 8 0</inkml:trace>
</inkml:ink>
</file>

<file path=ppt/ink/ink4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8:50.5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70 8229,'-11'0'917,"-1"0"1,8-2 123,-1-4-205,3 4 0,9-7 107,5 3 1,3 4-378,3-4 0,-1-1-277,0 1 0,2-2-118,4 2 0,-3 4-118,3-3 1,-4 3-174,-2 2 1,1 0-1013,-1 0-1552,0 0 1954,0 0 1,-1 2-531,-5 3 0,-3 5 105,-8 7 1155,-8 8 0,-9 10 0,-10 9 0</inkml:trace>
</inkml:ink>
</file>

<file path=ppt/ink/ink4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8:50.7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18 779 8229,'-10'7'287,"3"-3"432,7 8-387,0-9 1,9 3 360,9-12 1,1-3-94,10-8 1,1-8 43,11-4 0,-3 2-542,8-2 1,-2 0 114,3-5 0,-3-1-807,-4 0 0,-3 3 436,3 3 0,2-6-282,-1 1 0,-7 3-103,-5-9 0,-8 9-419,2-4 1,-4 1 274,-1 5 0,-7 2 56,1-2 0,-6 6 627,5-6 0,-7 1 0,11-7 0,-5 0 0</inkml:trace>
</inkml:ink>
</file>

<file path=ppt/ink/ink4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8:51.4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495 18 8229,'-2'-9'1567,"-4"3"-456,4 4-732,-13 2 1,5 8-87,-7 3 0,-1 4-1,1 3 1,-2 7-186,-4 4 1,4 3-199,-4 3 0,3-1 9,3 1 1,0 0-332,0-1 1,5-5-134,0 0 0,9-8 229,-3 2 0,4-10-36,2-1 1,0-6 76,0 5 0,2-7-66,4 2 1,3-6 249,9-6 0,7-2-10,3-3 0,5-4-3,2 3 0,-1-1 20,1 1 0,-3-1 155,-3 7 1,-4 0-22,-7 6 180,-1 0-101,0 8 0,-7 1 526,-5 9 1,-3 7-166,-2 3 1,-7 5 192,-5 2 0,-9-1-352,-2 1-1,-8-1-308,2 1 0,-3 0-53,-3-1 1,1 1 204,-1-1 1,0-1-374,1-4 1,-7 2 121,1-8 0,2-6-9,9-6 1,4-7-136,8 2-347,-1 4 240,9-8 1,1-2-308,8-12 0,15 2 250,8-1 0,2-1 72,4-5 1,0 2 226,6 3 1,-3 5-181,-3 7 427,-4 0 8,-8 0 0,-7 1 411,-4 5 0,-12 4-246,-5 7 0,-7 0 174,-5 1 1,-4 1-138,-7 4 1,1-4-98,4 4 1,-2-9-144,8-3 0,0-5 477,6 6-191,0-9 1,5 5-119,1-8-137,7 0 1,4 0 147,11 0 1,7 0-101,5 0 0,4 0 31,7 0 1,1 0-12,-1 0 0,5 0-44,-5 0 0,3 0-54,-14 0 0,6 6-212,-6 0 1,-6-1-574,-5-5-223,-1 8 1,5-4-180,-5 7-698,-3-7-1181,-1 4 1690,-5-8 1245,6-8 0,0-9 0,1-10 0</inkml:trace>
</inkml:ink>
</file>

<file path=ppt/ink/ink4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8:51.9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70 8229,'10'0'1417,"-3"7"0,-7-3-704,0 8 0,0-1-227,0 6 1,0 1 5,0-1 1,-5 0-25,-1 1 0,-2 5-173,2 0 1,4 6-693,-3-6 0,-3 0-12,2-6 1,0 0-377,6 1 0,-1-3 49,-5-4-505,4-3 522,-6-8 392,8 0 0,0-2 261,0-4 0,0-5-84,0-12 0,8 2 109,3-8 0,11 6-37,1-6 0,7 6 55,-1-6 0,4 8-33,1-2 0,3 2 57,3-2 0,-3 7 114,3-7 1,2 14 320,-1-9 0,5 7 233,-6-1 0,1-1-265,-7 7 1,-1 0 378,-4 6-480,-4 0 1,-10 2 54,-4 4 1,-3 4-40,-8 7 1,-2 6-25,-4 0 1,-9 8-525,-8-2 0,-8 9 190,3 2 1,1 1-440,-2-7 1,2-5 254,-2 0 1,-2-10-120,8-1 1,0-3 132,6-9 0,5 5 77,1-5 0,5 0 21,-5-6 0,7-2 116,-2-4 87,-4-4 0,8-7 293,-3 0 0,5 0-12,5-1 1,5 1-134,7 0 1,-5-1 237,-1 1 0,1 0-164,5-1 1,0 3-104,1 4 1,-1-5-203,0 5 1,-5 1-334,-1-1 0,-1 5-2144,2-6 1853,3 8 0,-11-9-2420,7 7 1660,-7 0 1375,4-1 0,-16-3 0,-1-7 0</inkml:trace>
</inkml:ink>
</file>

<file path=ppt/ink/ink4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8:52.1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173 0 8229,'-9'8'595,"-1"-6"963,4 4-960,4 3 1,-11 1 4,7 7 0,-5 3-4,5 3 0,-7 3 309,1 9 0,2 0-525,-1-1 1,-1 7-135,-5-1 1,2 6-980,3-6 0,4 1 221,8-7 1,0 1-125,0 0 0,0-9-988,0-3-99,0-3 0,8-11 576,4-3 1144,11-4 0,4-25 0,7-6 0</inkml:trace>
</inkml:ink>
</file>

<file path=ppt/ink/ink4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8:52.4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8227,'9'-2'0,"-3"-4"2498,4 4-693,-9-6-223,7 8-1075,-8 0 0,0 2-120,0 4 0,0-2-267,0 8 0,0-7-204,0 7 42,0-1 1,2 7 269,4-1 0,-4 0-131,13 1 0,-5-7-205,7 1 80,0-9 0,1 5 96,-1-8 0,6 0-190,0 0 1,0 0-718,-6 0-349,1 0 564,-1 0-816,0 0 0,-7 2 362,-4 4 0,-6 3 124,-6 9 1,-9 7 953,-9 3 0,-6 5 0,3 2 0</inkml:trace>
</inkml:ink>
</file>

<file path=ppt/ink/ink4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8:52.7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381 1 8154,'-12'23'0,"3"0"0,1-2 291,4-2 1,-3-2 613,1 1 0,0-1-149,6 0 1,0 0 119,0 1 0,0-1 208,0 0 1,0 6-445,0 0 0,-8 1-298,-3-7 1,1 2-79,-1 4 1,-1-2-516,-5 8 0,0-8-85,-1 2 0,1-4-252,0-1 0,5-3 216,1-3 0,-1 1-553,-5-7 1,1 2 344,5-3 1,-5-3-68,5 4 1,-2-6 156,1-6 0,-3-3 168,3-9 1,2 1-23,-1 0 0,7-1 147,-2 1 0,4 0-20,2 0-36,0-1 337,8 9 0,-4 1 198,7 8 1,-5 0-208,6 0 0,-6 0 1058,5 0 1,-1 8-507,1 3 0,5-1 935,-5 1 0,10-1-741,2 1 1,6 5-345,-6-5 1,14-1-697,-3 2 1,12-3-620,0 3 1,10 3-425,2-3 0,5 1 1262,-5-1 0,7 3 0,-3-5 0</inkml:trace>
</inkml:ink>
</file>

<file path=ppt/ink/ink4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8:53.4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225 35 8320,'-8'-10'3599,"7"-5"-2148,-7 13 201,0-6 635,6 8-1625,-5 0 1,14 0 45,5 0 0,-1 0-222,7 0 0,-5 6-129,10 0 0,-2-1-149,2-5 0,-4 2 0,5 4 1,-3-4-51,2 4 0,-4-4-134,4-2 0,-4-2-199,-1-4 0,-7 4-183,1-4 1,-7 4-1484,7 2 863,-8 0-178,3 0 709,-7 0 0,-2 8 106,-3 4 0,-5 1 214,-7-1 0,0 9 241,-1-4 0,-7 4 37,-4-4 0,-3 3-128,-3 3 1,1-2-768,-1 8 0,0-6 301,1 6 1,-1-1-506,1 7 0,5-6-181,0 0 0,8-3 1129,-2 3 0,4-4 0,1-7 0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52:50.7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1 122 8767,'15'-17'-75,"-3"-1"0,20 1-184,-3 0 0,4 5 259,1 1 0,1-1 0,0-5 0</inkml:trace>
</inkml:ink>
</file>

<file path=ppt/ink/ink4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8:53.6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28 485 8320,'-10'-2'449,"4"-4"-180,-3 4 827,7-13 0,2 7-121,11-4 1,5-3 65,1 3 0,8-3-600,4-2 1,9-2-154,3-4 0,7 1-387,-2-6 1,4 5 132,2-6 1,-2 8-362,-4-2 1,2-2 300,-8 1 1,0 1-1823,-5 6 1,-8-6 1847,-4 0 0,-4-8 0,-2 4 0</inkml:trace>
</inkml:ink>
</file>

<file path=ppt/ink/ink4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8:54.1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396 35 8320,'0'-10'1216,"0"2"-764,0 1 189,0 5 1,0-6-105,0 8-20,0 0 118,-7 0 0,3 6-17,-8 0 0,7 7-107,-7-1 1,1 3-222,-7 2 1,-5 6-19,0 0 0,-2 8-83,2-2 1,2 4 68,-8 1 1,6-5-94,-6 0 0,8 0 93,-2 5 1,4 1-350,2-1 1,5-1 16,1-4 1,7-2-24,-2-4 0,-2-4 125,2 4 1,3-4-164,8-1 1,5-7 126,7 1 1,2-3 37,5 3 1,-1-2 21,11-5 0,-3-3-11,9 4 0,-3-6-126,-3-6 1,7 2-55,-1-7 1,-5 5-192,-7-5 1,-1 7 108,2-2 1,-4-2-141,-8 2 0,1 1-1235,-1 5 1069,0 0 0,-5 0-1907,-1 0 1771,-7 0 1,-2 2-1476,-8 3 2138,-7-3 0,-4 14 0,-10-7 0</inkml:trace>
</inkml:ink>
</file>

<file path=ppt/ink/ink4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8:54.4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139 173 8320,'0'-11'0,"0"-1"1056,7 1 1,-3-7-135,8 1 1,-6 0 155,5 0 0,-5 5-458,5 1 0,-1 5 14,2-6 0,-3 8 315,-3-1 48,-4-5-9,13 8-282,-13-6 189,6 8-77,-8 0 1074,0 0-1341,0 8 0,-2 0 63,-4 3 1,2 10 292,-7-3 0,1 11-738,-1-1 1,-11 13-170,5 5 0,-4-2 0,4 2 0,-1 6 0,1 6 0,2 5 0,3-5 0,-3 7-451,3-2 1,5 10-1965,1 2 1,-2 4 2414,2-10 0,-7-3 0,3-14 0</inkml:trace>
</inkml:ink>
</file>

<file path=ppt/ink/ink4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9:19.1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87 8299,'10'0'-673,"-3"0"761,-7-8 276,8 6-105,-6-13 1,8 11-8,-5-7 0,-3 5-88,4-6 0,-2 9 31,2-3 1,-5 2 84,5-2 100,4 4-231,-1-5 0,9 7 55,-1 0 1,-5 0 5,-1 0 1,1 0-39,5 0 1,0 0-1,1 0 0,6 0-155,5 0 0,2 0 100,-2 0 0,4 0-107,-5 0 1,7 0 84,5 0 0,-5 0-136,-1 0 0,5 0 27,-10 0 0,5 0-49,-11 0 1,0 0-113,-5 0 0,-1 0-775,0 0-830,-7 0 1275,5 7 0,-13 3-220,4 7 1,-14 1-46,-9-1 770,0 0 0,-16 0 0,6 1 0</inkml:trace>
</inkml:ink>
</file>

<file path=ppt/ink/ink4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9:19.3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17 191 8290,'-9'-2'-11,"3"-4"0,4 3-66,2-9 0,10 6 53,7-5 0,2 7 250,10-2 0,8-2 74,9 3 1,4-7 236,2 6 0,5-5-253,1 5 1,7-5-122,-1 5 1,3-6-298,2 7 0,-6-7 108,1 6 1,-3-1-443,3 1 1,-10 4 246,-8-4 0,-8 4-201,2 2 0,-11 0-55,-6 0 1,-3 0-732,-3 0 1208,-8 0 0,7-7 0,-7-3 0</inkml:trace>
</inkml:ink>
</file>

<file path=ppt/ink/ink4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9:19.7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70 8136,'0'-17'-688,"0"7"857,0-5-152,0 13 1,8-6 337,3 8 0,1-6 15,5 1 0,-1-1 25,12 6 1,-3 0-243,10 0 0,-2 7-47,13 5 1,-6 3 31,6 3 0,-3 5 13,8 0 1,-8 8-116,9-3 0,-12 5 67,0 2 1,-5-1-197,-6 1 1,1-1-35,-6 1 1,-3 0-40,-10-1 1,-3 3 137,-8 3 0,0-4-20,0 5 0,-4 1 98,-8-2 1,-1 3-69,-16-3 0,-2 2 97,-9 4 0,4 2-74,-5-7 1,-1-1-405,2-5 1,-1-3-85,7-3 1,-1-4-828,1-7 1310,7-1 0,-6 0 0,6 0 0</inkml:trace>
</inkml:ink>
</file>

<file path=ppt/ink/ink4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9:20.1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1 8214,'17'0'92,"-7"0"0,5 0 138,-3 0 1,-3 0 107,3 0 20,-1 0 1,5 2-294,-5 3 0,3-1-397,-8 8-63,-1-1 237,-5 14 0,0-3 60,0 6 0,-2-5-51,-3 6 1,-5-6 72,-7 6 1,-6-2 0,0 2 1,-2 2 338,2-8 0,3 0-134,-3-6 1,4 0 427,2 1 1,5-3 237,1-4-38,7 5-437,-4-14 1,16 5 59,3-7 1,7 0 16,5 0 0,9 0-138,9 0 0,9-7-782,2-5 1,-2 3-165,1-3 1,1 2-526,-6-1 0,-3 3 521,-3 8 690,-3 0 0,-3 0 0,1 0 0</inkml:trace>
</inkml:ink>
</file>

<file path=ppt/ink/ink4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9:20.7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122 243 7655,'11'0'860,"1"0"-226,-8 0-557,11 0 0,-5 0 75,7 0 1,0-6-214,0 0 1,1-1 57,-1 1 0,-2 2-1,-3-7 1,3 7-36,-3-2 1,-3-2-205,3 3 1,-6-7-89,5 6 8,-7-7 251,4 3 1,-8-7 18,0 0 1,0 5 133,0 1 0,0 5-82,0-6 1,-2 6 102,-4-5 1,2 5-78,-7-5 1,5 7 61,-6-2-25,1 4 1,-4 0 0,3-4 166,-3 4-157,5-5 67,-7 7-112,-1 0-11,1 0 1,0 6-11,0-1 1,5 7-27,1-6 144,-1 7 0,-5-5-95,-1 3 1,7 3 204,-1-8 1,7 7-120,-7-2 1,2-1 139,-1 2 0,-3-1-98,9 6 0,-3 1-19,2-1 1,4 0 207,-3 1 1,3 5 280,2 0 0,0 2-192,0-2 0,7-4-141,5 4 0,5 2-155,6-2 1,-2 0 110,8-6 1,8-1-202,9-5 0,4 5 96,2-5 1,5-1-927,1 1 0,0-5-145,-7 6 1,7-3-1614,0 3 2360,-1 3 1,3-5 0,1 7-1</inkml:trace>
</inkml:ink>
</file>

<file path=ppt/ink/ink4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9:21.6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1 173 8386,'9'-8'893,"-1"-1"-642,0-9 1,-4 1 338,7 0-277,1 7 1,5-5 167,0 3 1,8 3-100,4-3 1,4 3-257,1-3 1,1-1 98,-1 7 1,-1 0-585,-4 6 0,4 0 99,-5 0 1,-3 2-130,-2 4 0,-3-2-148,-3 7 1,-2 3-1423,-3 9 1959,-4-4 0,-1 13 0,3-5 0</inkml:trace>
</inkml:ink>
</file>

<file path=ppt/ink/ink4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9:21.8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1 208 8271,'1'-11'-29,"5"-1"0,4 6 89,7-5 0,2 5 350,4-5 0,12-1-41,11-5 0,4-1 240,2 1 0,0 0-467,0 0 1,-2 5 34,-4 1 0,2 7-1067,-8-2 0,6-2 492,-5 3 1,5-1-507,-6 6 904,0 0 0,3 0 0,1 0 0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52:52.703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18 191 8652,'-8'-18'-76,"6"1"1373,-6 8 0,16 1-1127,4 8-202,3 0 1,2-6-152,1 0 0,-1 1-233,0 5 0,6-6-348,0 0 1,0-5 321,-5 5 1,5-6-25,0 6 1,0-7 465,-6 1 0,0-11 0,1-3 0</inkml:trace>
</inkml:ink>
</file>

<file path=ppt/ink/ink4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9:22.2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399 294 8269,'7'-26'-1,"-5"-7"246,4 4 1,-2 4-73,2 2 0,-4 4-199,3 2 0,-3-7 67,-2 1-249,0 0 1,-7 6 39,-5 0 1,2 7 198,-1 4 1,-1 5-61,-5 1 0,0 0 112,-1 0 0,1 0-192,0 0 1,0 1-37,-1 5 1,7-2 130,-1 8 1,3-1-30,-3 6 1,-1 8-7,7 4 1,-2 0 27,2 6 1,5-3 6,-5 14 0,4 0 107,2 6 0,8 0-101,3 0 1,-1 8 374,1 3 1,-5-1-2,5 1 1,-5-5-12,6 5 0,-8 0-250,1 7 0,-3 5-11,-2-1 0,-5 0-487,-1-11 0,-8 0 221,3-11 1,1 2-10,-1-14 1,5-5 90,-6-6 0,7-8-123,-7 2 0,2-10-94,-1-1 9,-4-8 1,5 3 42,-7-7 0,-1-3-429,1-9 684,0-7 0,-8-23 0,-2-3 0</inkml:trace>
</inkml:ink>
</file>

<file path=ppt/ink/ink4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9:22.4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1 104 8214,'9'-7'0,"-1"3"0,-8-8 0,2 9 789,4-3 0,3-2-245,9 2 0,-1-7-251,0 1 0,2 5-78,4 1 1,2-2-98,4 2 1,4 1-260,-4 5 0,2 0 138,-3 0 1,3 0-1136,-8 0 0,6 7 1138,-6 5 0,8 11 0,-4 4 0</inkml:trace>
</inkml:ink>
</file>

<file path=ppt/ink/ink4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9:22.6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8245,'0'-10'1394,"0"3"0,0 9-310,0 3-762,7-3 0,-5 14-136,4-5 0,-4 4-248,-2 3 1,0 1-430,0 4 1,0-4 308,0 4 1,0 2-268,0-2 1,0 0-779,0-5 0,2-1 1227,4 0 0,3 1 0,8-1 0</inkml:trace>
</inkml:ink>
</file>

<file path=ppt/ink/ink4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9:22.9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8281,'12'-2'498,"-1"-4"1,-3 4-562,9-3 1,-1 3 44,13 2 0,-4-2 556,9-4 0,-3 4-182,9-4 1,-3 4-158,-3 2 1,-1 0-302,-4 0 0,2 0-388,-8 0 1,0 0-1301,-6 0 1058,-7 8 732,-3 2 0,1-1 0,2-1 0</inkml:trace>
</inkml:ink>
</file>

<file path=ppt/ink/ink4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9:23.0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0 8222,'-18'10'1715,"9"-2"-2767,1-8 958,8 0 1078,0 0-516,0 7 1,0 3-170,0 7 1,-2 2-1277,-4 4 0,4 4 479,-3 8 1,3 5-167,2 1 0,6-3 664,-1-9 0,16 4 0,-1-7 0</inkml:trace>
</inkml:ink>
</file>

<file path=ppt/ink/ink4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9:23.48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226 104 8189,'0'-17'53,"0"0"0,0 0 44,0-1 0,-2 7 497,-4-1-185,4 8-462,-13-3 287,5 7-321,-7 0 0,5 2 46,1 3 1,7 1-58,-2 11 1,-1-1 126,1 13 1,-6 1-25,6 11 1,1 3 132,5 8 1,-6 2-72,0 3 1,0-1 105,6 7 1,2 1-71,4 5 1,-2-6 212,7 1 0,-1-3-69,2 3 0,1-5-110,-7-7 1,0 0-108,-6 0 1,0-8-216,0-4 1,0-3-102,0-3 0,0-7-11,0-4 113,0 4 1,-2-7 51,-4 3 0,2-12-297,-7-5 0,-1-4-74,-5-2 1,-1-2-409,1-4 911,0-11 0,-8-18 0,-2-9 0</inkml:trace>
</inkml:ink>
</file>

<file path=ppt/ink/ink4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9:23.6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10060,'18'0'363,"-1"0"-123,0 0 1,6 0 209,0 0 0,6 0-109,-6 0 0,8 0 42,-2 0 1,-2 0-445,1 0 1,-1 2-454,2 3 0,2 5-9,-8 7 1,0-5-709,-6-1 0,-1 3-232,-5 9 1463,-3-4 0,0 6 0,1-8 0</inkml:trace>
</inkml:ink>
</file>

<file path=ppt/ink/ink4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9:23.8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8143,'17'0'0,"1"0"0,-1 0-127,0 0 0,6 0-144,0 0 0,6 0 1229,-6 0 0,0 0-360,-5 0 0,-1 2-177,0 4 0,0-3-280,1 9 0,-9-6-201,-3 5 1,-4 1-332,-2 5 0,0 6 217,0 0 1,-8 2-51,-3-2 0,-3-4-135,3 5 633,-5-5 1,15-2-30,-5 0 1,4-5-23,2-1 1,9-7-230,9 2 0,1-4 13,10-2 1,5 0-8,7 0 0,7 0 0,-4 0 0</inkml:trace>
</inkml:ink>
</file>

<file path=ppt/ink/ink4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9:24.6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87 8307,'0'-11'636,"0"-1"0,2 9-734,4-3 1,4-2 175,7 2 0,2 1-74,4 5 1,4-6 54,8 0 1,-1 0 112,1 6 0,5-5-141,1-1 1,1 0 75,-2 6 1,-9 0-417,4 0 1,-12 0-18,0 0 1,-4 6-535,-2 0 537,-7 7 0,3-9-102,-7 7 1,0-5 116,-6 6 1,-8-9 307,-3 3 0,-5 4 0,-1-1 0</inkml:trace>
</inkml:ink>
</file>

<file path=ppt/ink/ink4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9:24.8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0 8498,'0'18'168,"0"-1"0,0 0-267,0 1 1,-6 7-113,0 3 0,1 3-226,5-2 1,0 4 117,0-5 319,0-3 0,7 8 0,3-6 0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52:53.3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311 0 8469,'-17'0'-151,"7"8"1,-3 4 5,7 11 0,-5-2 102,5 8 1,-6 5 358,7 7 0,-3 7-1,2-2 0,4 4 10,-4 2 0,-1 1-169,1 5 1,0-6 133,6 0 1,0-2-131,0-10 1,0 0-4,0-5 1,0-6-127,0 0 1,0-6 88,0 6 0,2-8-242,4 2 0,-4-10-139,4-1-1,-4-8 52,-2 3 18,0-7 1,0-9-106,0-9 1,0-1-302,0-10 0,0-5 175,0-7 1,-6 1 157,0 5 0,-6 3 382,7 3 1,-7 4 162,6 8 8,-7-1 0,3 9 46,-7 3 1,6 4 1207,-1 2-1008,0 0 0,-5 8 170,0 3 0,2 5-430,3 1 1,-1-5-4,7-1 1,0-5-509,6 5 0,0-5 114,0 6 1,2-9-146,4 3 0,5-4-35,12-2 0,4-2-303,8-4 0,7-5 55,4-12 1,4-4-276,2-8 0,6 1 238,-1-1 1,1 3 180,-6 3 0,-2-2 359,-4 8 0,-4 2 163,-7 9 0,-8-1 54,-4 7 0,-4 0 236,-2 6 424,-7 0 385,-3 0-901,-7 8 0,-7 2-210,-5 7 1,-3 2 62,-2 4 0,5-4-292,1 4 0,1-3-61,-2-3 0,5-6-682,7 1 605,0 0 1,0-1-73,0 1 0,2-9 271,3 3 212,5-4 1,7-2 222,1 0 0,-7 2-149,1 4 0,-7-2 35,7 7 0,-8-5 149,2 5 0,-5-5 126,-1 6 0,0-1-78,0 7 1,-5-1 58,-1 0 0,-2-5-152,3-1-270,3 1-141,-6 5 119,8-7 0,2 3-723,4-7 0,3 0-44,8-6 0,8-8-356,4-4 0,4-11 1055,2-5 0,-1-13 0,1-3 0</inkml:trace>
</inkml:ink>
</file>

<file path=ppt/ink/ink4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9:24.9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69 8269,'11'-13'0,"1"-4"245,-1-5 369,7 13-1021,-1 1-1,0 8-653,1 0 0,-7 0 1061,1 0 0,-1 0 0,6 0 0,1 0 0</inkml:trace>
</inkml:ink>
</file>

<file path=ppt/ink/ink4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9:25.1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52 8267,'9'-7'33,"7"5"1,-9-8-125,5 4 0,3 4-1083,-3-3 1174,3 3 0,2-6 0,1-2 0</inkml:trace>
</inkml:ink>
</file>

<file path=ppt/ink/ink4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9:25.2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8267,'25'0'0,"-6"0"118,4 0 0,-9 0 262,-3 0-380,1-7 0,5 5 0,0-6 0</inkml:trace>
</inkml:ink>
</file>

<file path=ppt/ink/ink4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9:25.5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8320,'17'0'-11,"0"0"0,2 0 827,4 0 0,-2 0-225,8 0 1,2 0-357,9 0 0,-3 0-65,3 0 1,-3 6 32,-3-1 1,-1 1-235,-4-6 1,-2 0-389,-4 0 0,-4 2-636,4 4 1,-9-4 596,-3 4 0,-7-3 458,2 3 0,-4-4 0,-2 6 0</inkml:trace>
</inkml:ink>
</file>

<file path=ppt/ink/ink4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9:25.70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 8261,'-17'0'951,"6"0"210,-1 0 0,8 2-786,-2 3 0,3-1-335,-3 8 0,4-1 322,-4 7 1,2 1-114,-1 4 1,3-2-847,-4 8 1,4 0 469,2 5 0,0 1-2425,0-1 2552,0 9 0,8 1 0,1 8 0</inkml:trace>
</inkml:ink>
</file>

<file path=ppt/ink/ink4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9:26.1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502 329 8131,'0'-33'12,"0"4"1,0-2-79,0 8 0,0-5-33,0 5 1,0-1 102,0 7 1,0-6 98,0 0 0,-2 6-33,-4 5 1,2 3 146,-7-3 0,-1 3-67,-5 3-113,7 4 0,-5-6-48,3 8 1,-3 2-124,-2 4 1,-1-2 89,1 7 0,0 1 73,-1 5 0,1 2-21,0 4 1,5 4-24,1 8 1,1 7 129,-1 4 0,-3 6 3,8 6 0,-5 3 131,5 8 1,0 1-54,6-1 0,0 4 220,0-4 0,0 6-59,0-6 0,0-2-125,0 2 1,0 1-154,0-7 0,0-5 80,0-6 0,-2-1-524,-3-4 1,1-7 60,-8-6 1,6-1-603,-5-10 524,-1 0 1,-3-11-129,4-1 0,-5-7-225,5 2 0,-3-12 0,3-5 735,-5-12 0,-1-12 0,-10-9 0</inkml:trace>
</inkml:ink>
</file>

<file path=ppt/ink/ink4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9:26.3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8131,'11'0'114,"1"0"1,-1 0 270,6 0 1,3 0-147,3 0 0,4 0 173,7 0 1,1 0-89,-1 0 0,7 0-85,-1 0 1,0 0-383,-5 0 1,2 0 152,3 0 0,-4 0-863,5 0 1,-5 0 196,-1 0 1,-6 6-206,-1 0 0,-4 1 861,4-1 0,-7 4 0,4 7 0</inkml:trace>
</inkml:ink>
</file>

<file path=ppt/ink/ink4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9:27.1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53 8131,'7'-10'-111,"-5"2"1,8 3 486,-4-1 1,-3 0 505,9 6-512,-8 0 0,11 0-33,-3 0 1,-3 0-93,3 0 1,-6 8 245,5 3-292,1 5 0,3 7-30,-4 0 0,-3 0-101,-8-6 0,0 2 121,0 4 1,0-3-395,0 3 0,0 2 140,0-2 0,0 0-66,0-6 0,0 6-76,0 0 0,0-6-294,0-5 217,0-1 116,0-1 769,0-2-431,0-8 1,0-8-201,0-3 0,6-13 69,0-4 0,7-5-74,-1-2 0,3 3 53,2 3 0,6-4-31,0 4 1,1 4-14,-7 2 1,6 0-150,0 6 1,-2-4-47,-9 9 0,3 3-169,-4-3-284,5 8 180,1-3 494,0 7 0,1 7 0,-1 3 0</inkml:trace>
</inkml:ink>
</file>

<file path=ppt/ink/ink4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9:28.1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8192,'11'-6'-203,"1"0"258,-1 1 1,7 5 574,-1 0 1,0 0-145,1 0 1,1 0 1,4 0 1,-4 0-129,4 0 1,2 5-37,-2 1 1,6 7-113,-6-1 0,8-2 0,-2 1 1,3-5-75,3 5 1,-1-1 61,1 2 0,0 1-132,-1-7 0,1 7 103,-1-1 1,-1-3-245,-4 3 0,2-6-9,-8 5 1,0-5 39,-6 6 1,-5-7 44,-1 7 1,-7-6-112,2 5 0,1-5 407,-1 5-227,0-7 1,-6 6 777,0-4-232,0-4-168,0 5 1,-8-1-164,-3 0 1,-12 1-161,-6-1 1,-6-2-325,-5 8 1,-2-1-710,-5 6 0,-8 3-972,3 3 1,-4-2 872,4 8 1,0-1 1004,1 7 0,-1 0 0,0-1 0</inkml:trace>
</inkml:ink>
</file>

<file path=ppt/ink/ink4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9:28.3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1 346 8188,'0'-9'-698,"2"-1"1672,3 4 1,5-1-369,7-5 0,3-3 340,3 3 0,11-9-361,12-2 0,6-2-207,6 2 0,9 2-300,8-8 0,6 8-436,-6-2 1,5 4-193,-5 1 0,0 3 550,-6 3 0,1-3 0,-1 5 0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52:53.5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69 8431,'0'-17'0,"8"7"761,3 5 0,5 1-212,1-2 1,0 4 181,1-4 1,-1 5-448,0 1 1,0-6-308,1 0 0,-7 0-2221,1 6 1674,-1 8 0,5 3-192,-5 12 0,-5 4 66,-12 8 696,4 0 0,-21 7 0,4 2 0</inkml:trace>
</inkml:ink>
</file>

<file path=ppt/ink/ink4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9:28.8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312 35 8245,'0'-10'645,"0"1"-22,0 3-905,0 4 227,0-5 206,0 7 250,0 0-362,-8 0 1,4 1 97,-7 5 0,-1 4-217,-5 7 1,-2 2 71,-4 4 0,2-1 2,-8 6 0,8-1 18,-2 2 0,3 4 120,3-4 1,0 1-58,0-1 0,1 2 6,5-8 1,-3 8 52,8-3 0,1-1-35,5 2 1,2-6-131,3 6 1,5-8 53,7 2 1,3 2-16,3-2 0,3 0 11,9-5 0,2-1-124,3 0 1,-4-5 25,5-1 1,1-1 94,-2 1 1,1-1-45,-7-4 1,-1-4 21,-4 3 0,2 3-237,-8-2 225,7 0 1,-10-1-481,3 1 0,-10 0-596,-1-6 316,-9 0 1,5 2 777,-8 4 0,-15-4 0,-4 5 0</inkml:trace>
</inkml:ink>
</file>

<file path=ppt/ink/ink4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9:29.0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121 70 8197,'0'-17'0,"-2"0"897,-3-1 236,3 9 0,-8 1-529,4 8-770,4 0 0,-11 8 335,7 3 0,-7 10 181,1 2 0,3 10-405,-3 2 0,2-1 92,-1 7 1,3 1-842,8-2 1,0 1 90,0-7 0,0 1-261,0-1 0,0-5 440,0 0 1,6-8 533,0 2 0,7-4 0,-3-1 0</inkml:trace>
</inkml:ink>
</file>

<file path=ppt/ink/ink4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9:29.7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8100,'12'0'-289,"-1"0"0,-5 0 613,5 0 0,-7 7-59,2 5 1,2 3 193,-2 2 1,5 3-33,-5 3 1,1 4-136,-1 7 1,-4 1-52,4-1 1,2 3 12,-3 3 1,1-3-59,-6 3 1,6-3 4,0-3 1,-1 1-170,-5-1 1,0 1 141,0-1 0,0-5-243,0 0 1,0-6 7,0 6 0,0-8 73,0 2 13,0-4 0,0-1-100,0-1 1,0-5 332,0-1-164,0-7 317,0 4-153,0-8 1010,0 0-1155,0-8 0,0-2-72,0-7 0,0 0-264,0-1 1,2-7-281,4-3 0,-2-11 266,8-1 0,5-8-221,6 2 1,0 1 137,-6-1 0,6 8 278,0-2 1,2 3-66,-2 2 0,-2 7 146,8-1 1,0 8 130,6-2 1,-1 3 373,1 3 1,-1 2 108,1 3 0,0-3-234,-1 3 1,1 3-74,-1-3 1,1 8-42,0-1 0,-7 3-214,1 2 1,-2-6-13,2 0 0,-4 0-271,-8 6 1,1 0-170,-1 0 1,-6 0-1018,1 0 15,-8 8 0,3-4 600,-7 7 1,-3-5-496,-9 6 1,-9 5 1257,-19 6 0,-5 8 0,-7-4 0</inkml:trace>
</inkml:ink>
</file>

<file path=ppt/ink/ink4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9:37.5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87 8285,'0'-12'-493,"0"0"51,0 9 541,0-5 137,0 0 2,0 6 1,2-5-132,4 7 0,-4-2-7,4-4 0,3 4 56,1-6-27,7 8 1,1 0 33,-1 0 1,-6 2-27,1 4 1,1-4 0,10 4 1,-1 1 80,6-1 0,1 0-113,6-6 1,7 0 33,4 0 0,4 0-6,2 0 1,0-6-73,0 0 0,5-5-56,1 5 1,-6-2-187,-6 3 0,-7 3 6,1-4 0,-6 4-227,-5 2 0,-4 0-210,-7 0 0,-3 2 219,-4 4 0,-3-2-208,-8 7 1,0 1 599,0 5 0,-8 8 0,-1 2 0</inkml:trace>
</inkml:ink>
</file>

<file path=ppt/ink/ink4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9:37.8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1 121 8388,'17'-15'-21,"0"3"-275,1 5 128,7 7 1,1 0 497,9 0 1,7 0-105,4 0 1,10-6 67,2 0 1,7 0-126,-2 6 0,7-5 48,5-1 1,-2-6-338,7 6 0,-7-5 37,2 5 0,-11-5-47,-7 5 0,-3 0-315,-2 6 1,-8 0 9,-3 0 1,-13 0 184,-5 0 0,-3 0-733,-3 0 983,-7 0 0,-3 0 0,-7 0 0</inkml:trace>
</inkml:ink>
</file>

<file path=ppt/ink/ink4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9:38.2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36 8357,'0'-10'-93,"0"2"0,6 6 172,0-3 233,7 3 0,2-6-72,8 8 0,8 6 132,-2-1 0,11 11-102,6 1 1,6 2-66,6 10 0,3 2-84,9 9 0,-9-3 22,-3 3 0,-6 2-100,-6-1 0,2 5 74,-8-6 1,-7 2-210,-10-1 1,-6-3 30,-5 8 0,-5 0-236,-7 6 0,-21 6-146,-8 0 0,-22 9-227,-7 2 0,22-32 0,-1 1 454,-3 2 1,-1 1 0,-4 2 0,-2 0 215,-2 0 0,0 1 0,-2 1 0,0 0 0,-1 1 0,0 0 0,0-4 0,1 1 0</inkml:trace>
</inkml:ink>
</file>

<file path=ppt/ink/ink4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9:40.0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1 260 7817,'0'-9'1292,"2"-1"-1098,3 4 0,-1 4 105,8-3-141,-1 3 0,7 2-11,-1 0 0,-6 0-99,1 0 0,0 0 0,5 0 0,0 2 101,0 3 1,1-3-141,-1 4 1,0-4 47,1-2 1,5 0-109,0 0 1,2 0 77,-2 0 0,2-8-7,4-3 0,1 1-177,-7-1 0,0-1 46,-5-5 1,-1 1-85,0 5 0,1-5 92,-1 5 1,-8 1-82,-3-1 1,2 5 57,-2-5 0,-1 5 17,-5-6 29,0 8 1,-1-9-4,-5 7 1,4-2 15,-4 3 0,-4 3-3,-1-4 1,1 2 57,-1-2 1,5 5-53,-5-5 0,5 4 99,-6 2-80,1 0 6,-7 0 68,1 0-1,0 0 0,1 2 31,5 4 0,-3-3 16,9 9 0,-7-1 2,6 7 1,-5 1-62,5 4 1,-5-2 195,5 8 0,-6 0-107,7 5 1,-1-1 109,6-4 1,0 4-54,0-5 1,2-3 143,3-2 0,5 2-127,7-2 1,8 0-39,4-5 0,4-3-364,1-3 0,7 1 130,-1-7 1,10 5-818,2-5 0,2 0 910,9-6 0,-15 0 0,2 0 0</inkml:trace>
</inkml:ink>
</file>

<file path=ppt/ink/ink4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9:42.3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138 70 8346,'6'-11'-285,"0"-1"0,5 6 291,-5-5 0,8 7 515,-3-2 0,5-2 105,1 3 226,0-1-432,8 6 0,-6 8-121,4 3 1,2-1-61,-2 1 1,0 1 49,-5 5 1,-1-5-227,0-1 0,6-5 64,0 5 0,1-5-126,-7 6 1,6-7 109,0 7 0,0-8-106,-6 2 0,1 1-7,-1-1 0,0 2 55,0-2 0,1-5-127,-1 5 1,-5 2 83,-1-2 1,-7 1-174,2-1 224,-4-4 1,-2 8 164,0-5-137,0-3 1,-2 8 117,-4-4 0,-6-2-116,-11 7 1,-4 1-8,-7 5 1,-8 0-402,-5 0 0,-1 1 151,2-1 1,-9 6-872,3 0 0,2 2 241,4-2 0,0-4-647,-6 4 1443,0 4 0,0 0 0,0 8 0</inkml:trace>
</inkml:ink>
</file>

<file path=ppt/ink/ink4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9:42.5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1 381 8336,'0'-17'1283,"4"-1"-922,7 1 1,8-2 281,16-4 0,7-2 12,4-4 1,6-4-212,6 5 1,3-3-724,9 2 1,-7 4 276,0 8 0,1 1-1562,5 5 1,-8-3 1563,-3 9 0,-4-9 0,-2 5 0</inkml:trace>
</inkml:ink>
</file>

<file path=ppt/ink/ink4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9:42.9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36 8176,'17'-10'0,"0"-4"0,1 9 0,1-1 851,4 6 0,2 0-237,4 0 1,2 0-154,-8 0 1,2 0-364,-2 0 0,-10 8-277,4 3-437,-3 5 1,-5 7 420,-3 0 0,-4 7-90,-2-1 1,-13 4 65,-5 1 1,-10 1-447,-1 0 1,-4-1 348,-1 1 0,1-8 339,4-4 156,-4-4 910,14-2-241,-6 1-624,16-9 0,9-1 119,11-8 0,12 0 21,6 0 1,4-2-394,1-4 0,3 2-266,3-7 1,2 5-502,4-5 1,3 1 424,-9-2 371,8-3 0,-4-2 0,8-10 0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52:53.8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8431,'9'8'283,"7"-6"-12,-5 4 123,5-5 1,1-6-126,0-1 1,1-2 446,-1 2-455,0 5-262,0-7 0,-1 10-960,-5 4 454,-3 3 338,-8 16 1,0-4-229,0 8 1,0-6 227,0 6 1,-2-6 128,-4 6 0,4-8 134,-3 2 0,1-4 337,-2-1 1,4-1 392,-4 0-148,4 0-118,2 1 1,2-3-144,4-3 1,-2 1-299,7-7 0,-5 0-200,6-6 0,-1 0-328,7 0 0,-1 0 30,0 0 1,8-2-350,4-4 0,4-9 265,1-8 1,1-10 464,-1-2 0,9-7 0,1-10 0</inkml:trace>
</inkml:ink>
</file>

<file path=ppt/ink/ink4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9:43.7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70 7591,'17'0'1047,"0"0"-675,1 0 1,-1 5-227,0 1 0,-5 8-1,-1-3 1,-1 4 5,1 3 0,5-1 35,-5 0 0,-3 3-92,-2 3 1,1 2 75,-1 3 0,6 5-211,-7-4 0,1 4-34,-6 1 0,0 1-82,0-1 1,0-1 164,0-4 1,0 2-25,0-8 1,0 2 43,0-2 1,0-4-17,0 4 1,0-4 232,0-2-128,0 1 34,0-1 16,0 0 15,0-7-10,-8 5-86,7-13 1,-9 4-67,4-12 0,4 2 49,-4-7 0,-1-1-164,1-5 1,0 0 145,6-1 1,-5-1-321,-1-4 0,0 2 14,6-8 1,0 6-2,0-6 1,0 6 80,0-6 1,0 8 87,0-2 1,6-2-122,0 2 1,7 0 67,-2 6 1,5 0 206,1-1 1,0-3-116,1 4 0,1-4 187,4 9 0,-2-3 40,8-2 1,-6-1-122,6 1 1,-6 2-20,6 3 1,-2-3 22,1 3 1,3-3 99,-8-3 1,8 7-111,-2-1 0,-4 3 222,-2-3 0,2-1-52,-2 7 1,0-7 104,-6 1 0,1 4-167,-1 3 0,6-3 26,0 2 1,0 0-2,-6 6 0,1 0-25,-1 0 0,0 0-31,0 0 1,1 2 53,-1 4 1,0-4 118,1 4 0,-7 1 11,1-1 339,-1 8-451,7-5 1,-3 3 233,-4-1-262,5-7 1,-12 10 113,7-9-423,-7 1 0,6 0 99,-5 0-328,-3-1 1,6-3-13,-8 4-341,0-4 338,0 6 261,0-8 0,0-2-352,0-4 0,-8 4-940,-3-4 1411,-5 4 0,-16 2 0,-5 0 0</inkml:trace>
</inkml:ink>
</file>

<file path=ppt/ink/ink4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9:46.8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0 122 8205,'0'-10'-1057,"0"3"1,0 5 997,0-4 1,0 4 390,0-13 16,0 13-53,8-14 0,-6 13 272,3-9-416,-3 8 1,-2-5 398,0 3-159,0 4 400,8-13-255,-6 13-413,6-6 45,-8 8 1,5 2-47,1 4 1,2 5 139,-2 12 1,-4-2 150,3 8 0,-3 0-143,-2 6 1,2-3-60,4-3 1,-4 4-100,4-4 0,-4 3-105,-2 3 1,0-6-203,0-1 0,0-6 105,0 1 0,0-4-276,0-2 0,5 0-254,1 1 196,0-9 0,-6 1-773,0-4 392,0-4 424,0 5 0,6-9 29,-1-3 352,1-13 0,-6-9 0,0-7 0</inkml:trace>
</inkml:ink>
</file>

<file path=ppt/ink/ink4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9:47.3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0 174 8174,'2'-10'236,"4"5"-212,4 3 1,15-4 151,4 0 1,3-5 242,3 5 0,1-2 259,5 2 0,5-1-218,11-5 1,-1-3 5,7 3 1,1-1-170,5 1 1,-7-3-288,-5 3 0,-5 5-236,-6 1 0,2 4-394,-7 2 1,-3 0 353,-9 0 0,2 0-203,-8 0 1,-2 2-550,-10 4 1,3-3 355,-8 9 1,-1 0 661,-5 5 0,0 0 0,0 0 0</inkml:trace>
</inkml:ink>
</file>

<file path=ppt/ink/ink4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9:47.9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0 243 8066,'0'-10'703,"0"-5"0,2 5-600,4-7 1,4 0 271,7-1 1,0 1-114,0 0 1,7 0-395,-1-1 0,7 3-62,-1 3 0,-2-3-56,2 3 0,-8 3 166,2-3 0,2 8-115,-2-1 0,0 3 76,-6 2 1,-5 0-331,0 0 317,-1 0 1,1 0 16,-1 0 0,-5 0 234,5 0-236,-7 7 110,12 3 0,-13 7 19,9 1 1,-8-7-3,2 1 22,3-1 0,-1 7-49,3-1 1,3 0 124,-8 0 0,5 1-72,-5-1 0,5 2 176,-5 4 1,6 4-56,-6 8 1,5-5 67,-5 5 1,1-4 37,-1 9 0,-2 2 123,8-1 0,-9 7-172,3-2 0,-4-2-31,-2 2 0,0-5-217,0 5 0,6-14 148,0 3 0,-1-6 40,-5 0-37,0-4 1,0-8 35,0 0-137,0-7 1,0-1-165,0-3 107,0-4 0,-7 6-205,-5-8 1,-5-2-604,-6-4 0,2-4 413,-8-7 1,0-8-287,-5-4 0,-1-9 726,0-2 0,-7-16 0,-2 2 0</inkml:trace>
</inkml:ink>
</file>

<file path=ppt/ink/ink4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9:48.7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605 18 7447,'-9'-10'-55,"3"2"266,12 8 1,-2 0 287,7 0 0,1 0-224,5 0 1,-2 8-34,-3 3 1,3 5-86,-3 1 0,3 0 21,3 1 0,-7 5 11,1 0 1,-7 2 24,7-2 0,-8-4-254,2 4 1,-5 2-94,-1-2 1,0 2-101,0-2 0,0-2 33,0 8 0,-1-8-97,-5 2 0,-4-3 54,-7-3 0,0-2 109,-1-3 0,1-3 51,0-3-39,-1-4 0,1 4 290,0-12-141,7-4 0,2-7 46,8 0 0,2 0-138,4-1 0,6-5-88,11 0 1,-2 6 323,8 5 0,-6 3-78,6-3 1,-6-1 101,5 7 1,-6-2-125,1 3 0,-4 3 428,-2-4-345,0 4 1,-1 4-206,-5 4 1,-3-3 2,-8 9 1,0 1-242,0 10 1,-8-1-20,-3 6 0,-12 1 88,-6 6 0,-9 1-289,-3 5 1,-7-11 154,2 5 1,2-6 251,-2 0 1,0-4 16,-6-8 1,0-6 145,0 1 1,6-2-85,0 1 1,7-3 112,-1-8 0,3 0 15,3 0 0,1 0-110,4 0 1,4 0 604,8 0-397,0 0 0,5 0 648,1 0-316,7-8-237,-4 6-157,8-5-240,0 7 351,0 0 1,8 0 173,3 0 1,7-6-32,5 0 0,6-6-74,11 7 0,4-9-157,8 3 0,10-5 71,7-1 1,2 0-280,9-1 0,1 1-160,6 0 0,-3 0 51,-3-1 0,-4 1 93,-8 0 1,0 1-689,0 5 1,-9-3 54,-8 9 1,-8-1-228,-9 6 1,-3 0 394,-3 0 1,-10 0-369,-7 0 893,-8 0 0,3 0 0,-7 0 0</inkml:trace>
</inkml:ink>
</file>

<file path=ppt/ink/ink4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9:49.0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18 122 8066,'-10'-11'-327,"4"-1"0,4 6-46,2-5 407,0-1 633,0-5 130,0 0 1,0 5 836,0 1-613,0 7-1408,0-4 0,0 16 276,0 3 0,0 14-400,0 10 0,0 9 93,0 14 0,0 5 418,0 12 0,8-12 0,2 5 0</inkml:trace>
</inkml:ink>
</file>

<file path=ppt/ink/ink4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9:49.3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11914,'9'8'-231,"5"-4"424,-9 8 1,7-1 366,-6 6 1,7 3-279,-1 3 0,-3-2-94,3 8 0,-6-1-801,5 7 0,-1-6 486,1 0 0,5-1-1040,-5 7 0,-1-8 588,1-4 1,-5 2-198,6-2 1,-9-6 236,3-5 1,-2-8 538,2 1 0,-4 5 0,5 0 0</inkml:trace>
</inkml:ink>
</file>

<file path=ppt/ink/ink4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9:49.7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1 260 7989,'7'-17'0,"5"0"0,3-1 0,3 1-447,-1 0 706,8 0 1,-4-1 418,8 1 0,0 0-94,5-1 1,8 7-136,5-1 1,-3 1-83,2-6 0,0 1-127,6 5 1,0 3-116,0 8 0,-6 0-1,0 0 1,-8 0-174,3 0 0,-7 8 89,-5 3 0,-2 5-231,-4 1 0,-10 2-243,5 4 0,-12-2 250,-1 8 1,-5 0-87,-5 5 0,-7-5 20,-11 0 0,2 0-352,-8 6 1,-6-3 130,-5-3 0,-6-4-26,6-8 1,-7 1 207,7-1 1,-2-8 258,2-3 1,9-4 76,-4-2 1,12-2-169,0-4 710,4-3 1,9-8-301,4-1 1,5 1 11,1 0 0,7-2 10,5-5 1,11 5-120,6-4 0,3 4-124,3 2 0,5-1-36,1 1 0,-1 0 137,-5-1 0,-9 1-110,-3 0 0,2 2-29,-1 3 0,-7-1 149,-6 7-694,-7-8 0,4 11-97,-8-9 0,-8 8-1017,-3-2 1629,-5-3 0,-9-1 0,-2-7 0</inkml:trace>
</inkml:ink>
</file>

<file path=ppt/ink/ink4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9:49.9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8131,'10'0'602,"3"2"-609,-7 3 0,2 5 1035,-2 7 0,-4 1-474,3-1 1,-3 2 253,-2 4 1,0 4-700,0 8 1,2-1-678,4 1 1,-4 5 205,4 0 1,-4 3-931,-2-3 1292,0-3 0,7 5 0,3-8 0</inkml:trace>
</inkml:ink>
</file>

<file path=ppt/ink/ink4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9:50.6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87 8212,'0'-17'989,"0"0"1,5 5-486,1 0 1,10 9-194,1-3 1,2-2 162,10 2 1,2 1-142,9 5 1,-3 0-234,3 0 0,-4 2-117,-1 3 0,0-1-360,-1 8 1,-1-3-119,-4 3 1,1 5-679,-7 0 1,-7 3 1172,-10 8 0,3 1 0,1 6 0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52:54.0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53 8409,'25'0'475,"-6"0"-333,4 0 1,-1-2 259,1-4 1,-2 4 146,8-4 18,-1-3-223,-1 7 0,4-6-101,-8 8 0,8-6-29,-2 1 0,-4-1-321,-2 6 1,2 0-468,-2 0 1,0 0-648,-6 0 1,-5 2 256,-1 4 964,-7 3 0,-4 9 0,-10-1 0</inkml:trace>
</inkml:ink>
</file>

<file path=ppt/ink/ink4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9:50.8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0 8212,'-17'10'0,"-1"3"-635,1-7 193,0 7 293,7-3 0,-5 9 281,3 4 0,3-2 93,-3 8 0,6-2 435,-5 2 1,7 2-169,-2-8 0,4 7-185,2-1 0,0-2-181,0 2 1,2-6-1,4 6 1,4-8-102,7 2 1,0-6 31,1-5 0,5 1-146,0-7 1,7 0-4,-1-6 0,4 0-191,2 0 0,-1-8-104,1-3 0,-3 1 98,-3-1 1,2-1-469,-8-5 1,-2-1 12,-9 1 744,3 0 0,-5-8 0,7-2 0</inkml:trace>
</inkml:ink>
</file>

<file path=ppt/ink/ink4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9:51.0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69 8415,'-15'2'275,"3"4"-154,4-4 397,8 6-296,8-8 1,4 0-177,11 0 1,-2 0 52,8 0 0,-1-2-363,7-4 0,0 2 134,-1-7 0,1 7-1070,-1-2 511,1-3 327,0-1 362,-1 0 0,1-5 0,-1 5 0</inkml:trace>
</inkml:ink>
</file>

<file path=ppt/ink/ink4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9:52.0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18 709 10690,'-5'18'307,"-1"-1"0,0 0-155,6 0 1,0-5-572,0 0 0,0-1 94,0 6-680,0 1 631,8-1 0,1-7-20,9-5 0,-7-3 116,1-2 0,-1 0 50,6 0 1,1-7 7,-1-5 0,0-3 44,1-3 1,-1 3 161,0 3 1,1-3 89,-1 4 0,-6 1 429,1-2-32,-8 9 340,3-5-481,-7 8 0,0 8 104,0 3 1,0 4 37,0 3 1,0-1-28,0 0 1,0 1-436,0-1-109,0 0 0,8-1-94,4-5 1,5 3 64,6-9 1,-4 1-128,4-6 1,2 0-284,-2 0 1,8-2 30,-2-4 1,-2-3 81,2-8 1,-1-3 77,7-3 0,-2 2 325,-5-8 0,5-5-125,-4-7 1,4-7 221,1 2 1,-1-4 3,-4-2 0,-2 1-4,-4-1 1,-4 0 285,4 0 0,-10 8-161,-1 3 0,-3 5-45,3 1 0,1 3-89,-7 3 1,0 4 98,-6 7 1,0 1-12,0 0-112,0 7 1,-2-3-10,-4 7 1,2 0-9,-7 6-59,-1 0 1,-5 10 2,0 7 0,1 2-31,5 10 0,-4 2 83,3 9 1,2 3-80,-1 3 1,7 9 126,-2-3 0,4 4 10,2-4 0,0-6-24,0 0 1,2-2 112,4 2 0,-2-3-37,7-9 1,1-1 152,5-4 0,1 2-214,-1-8 1,2 0 49,4-6 0,-4-2-302,4-3 0,2-3 96,-2-3 0,6-4-63,-6 4 1,6-4-150,-6-2 1,0-6-98,-5 0 1,-1-7 114,0 1 1,-2-3-56,-3-2 0,1-1 156,-7 1 0,0-6-16,-6 0 0,-2 0 341,-4 6-211,-3-1 1,-11 3 248,-3 3 1,4 5 200,-4 7 0,4 0 356,2 0 0,1 7-29,5 5 1,-3-2-244,9 1 0,-3 1-390,2 5 0,4 0 106,-4 0 0,12-5-251,6 0 1,3-1 15,2 6 1,8-1 20,4-5 1,6-3-295,5-8 0,-2 0-357,9 0 1,-3-2 147,2-4 1,2-3-237,-8-9 1,1 1 268,-7 0 0,1-6 497,-1 0 0,1-6 0,0 6 0,-9-4 44,-2 10 0,-5-8 28,-2 13 0,-5-1 691,-1 7 142,-7 4 1,9-4-374,-7 12 1,0-2 50,-6 7 0,0 7-493,0 5 1,0 2 132,0-2 1,0-4-174,0 4 0,0 2 123,0-2 1,0 0-589,0-6 0,0-5 21,0-1 0,0-5-428,0 6 573,0-8 147,0 3 1,2-9 388,4-3 0,-3-11-125,9-7 1,0-10 53,5-1 1,2-1 32,4-5 1,-4 3 86,4 3 1,-3 1-247,-3 4 0,0-1 10,0 7 1,1 5-594,-1 7 1,0 7 280,1-2 1,-1 4-975,0 2 1186,0 8 0,1 9 0,-1 10 0</inkml:trace>
</inkml:ink>
</file>

<file path=ppt/ink/ink4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9:52.6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8232,'18'0'543,"-1"0"1,0 0-337,0 0-104,1 0 0,-1 0 526,0 0 0,1 6-175,-1 0 0,-6 5-59,1-5 0,-8 2-94,2-2 1,-5-2-83,-1 7 1,0-5-94,0 5 1,-1 1-137,-5 5 1,4 0-1673,-4 1 1358,-4-1 0,9 0-914,-5 1 0,6-3 512,6-3 0,-3 1 726,9-7 0,7 7 0,8-3 0</inkml:trace>
</inkml:ink>
</file>

<file path=ppt/ink/ink4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9:52.8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53 9060,'17'-8'2370,"-5"0"-1996,-1-3 1,-5 3-280,5 8-98,-7-8 190,4 6-126,-8-5 0,2 7 166,4 0-998,-4 7 0,5 9 244,-7 7 1,-6 2-59,1-2 0,-9 4-268,3 7 853,-5 1 0,-9 7 0,-2 2 0</inkml:trace>
</inkml:ink>
</file>

<file path=ppt/ink/ink4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9:53.1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174 0 8098,'-6'12'253,"0"-1"0,-6-5 379,7 6 1,-7-7-384,6 7 0,-7-6-77,1 5 1,3-1 479,-3 1-475,1 5 0,-7-7-129,1 9 0,6-7 185,-1 1-302,8-8 6,-3 11 0,9-13-332,3 4 0,13 1-123,10-1 1,13 0 221,5-6 1,4-6-47,2 0 1,5 0 92,1 6 0,-2 0 497,-10 0 1,-4 0 2,-7 0 1,-3 6 33,-3 0 0,-6 7 86,-11-1 0,-5 3 396,-7 3 1,0-1-161,0 0 1,-13 1-144,-4-1 1,-12 0-788,0 0 1,-4 1 250,-1-1 1,5-2-383,0-3 1,8-4-1075,-2-8 1528,4 0 0,9-8 0,2-2 0</inkml:trace>
</inkml:ink>
</file>

<file path=ppt/ink/ink4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9:54.0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1 519 7992,'0'-12'866,"0"1"0,2 1-467,3-1 22,5-5-209,7 14 1,-1-7 139,-5 3 0,5 4-118,-5-4 1,-1 4 822,1 2-739,-7 0 0,10 8-288,-9 4 1,1-3 55,-6 3 1,0-1-195,0 7 1,0-1-40,0 0 1,0-5 110,0-1 0,0-5-540,0 6 0,2-9 258,4 3 1,-4-2-886,3 2 673,5-4 1,0 0-113,7-8 0,-2-8 110,-3 3 0,1-5 46,-7-1 0,8 0 486,-3 0 0,-3-1 0,1 3-228,-3 3 228,-4-3 0,6 13 1493,-1-6 328,3 8 0,7 0-888,1 0 1,1 0-67,4 0 0,4 0-371,7 0 0,1 0-176,0 0 1,5-7-411,0-5 1,1-3 125,-7-2 1,5-1-659,-5 1 0,3 0 22,-14-1 1,0 1-388,-6 0 0,0-1 419,1 1 1,-9 0-57,-3 0 1,-4-3 224,-2-3 0,-2 4 121,-4-4 1,-3 2 212,-9-2 0,1 6-122,0-1 1,0 1 226,-1 5 0,1 5 48,0 1 1,-1 4 58,1 2 1,6 0-61,-1 0 47,0 0 210,-5 0-90,0 0 190,7 8-221,3-6 271,7 5-300,0 1 1,0-4 68,0 7 0,5-5-110,1 6 0,6-1 22,-7 7 1,9 5 80,-3 0 0,5 9-98,1 3 1,0 7 108,1 10 0,1 0-87,4 0 1,-4 0 133,4 0 0,2-1-192,-2 1 0,6 0-118,-6 0 0,2-8 131,-2-3 1,-4-5-135,4-1 1,-3-8-97,-3-4 1,0-4 51,1-2 1,-1 0-205,0 1 1,-5-9-88,-1-3 0,-5-4-202,5-2 1,-5 0 189,6 0 0,-8-2-123,1-4 1,-3-3 4,-2-9 464,0-14 0,0-5 0,0-15 0</inkml:trace>
</inkml:ink>
</file>

<file path=ppt/ink/ink4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9:54.2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70 8091,'0'-17'1690,"2"1"-1310,4 5 0,3-3-835,9 9 1,1-1 115,4 6 1,-4 2 227,4 4 1,2 3-84,-2 8 0,0 1 8,-5-1 1,-1 8 185,0 4 0,1 11 0,-1 4 0</inkml:trace>
</inkml:ink>
</file>

<file path=ppt/ink/ink4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9:54.4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12926,'17'0'-848,"1"0"1,-7 0 3070,1 0-409,-8 0-1480,3 0 0,-1 2-520,0 4 1,1-4-3739,-1 4 3924,-4 3 0,6 1 0,-8 7 0</inkml:trace>
</inkml:ink>
</file>

<file path=ppt/ink/ink4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29:54.5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11401,'18'0'191,"-1"0"0,0 0 0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52:54.1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0 8407,'-15'14'341,"4"3"1,3 4-7,8 14 1,0-6 159,0-1 1,0 7-276,0 5 0,0 1-142,0-7 0,6 7 101,-1-1 0,3 0-154,-2-5 0,-2-2-524,7-5 1,-7 3 358,2-8 0,1 6-416,-1-6 1,6 0 107,-6-6 0,-1-5-445,-5 0 439,8-9 454,2 5 0,7-23 0,0-5 0</inkml:trace>
</inkml:ink>
</file>

<file path=ppt/ink/ink4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30:02.0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0 260 8127,'12'-10'159,"-1"4"-35,-7-3 141,11-1 0,-7-1-30,4-1 0,-3 6 131,-3-5-156,-4 7 0,11-6-64,-7 5 186,0 3 27,2-6-59,-6 8-128,13 0 218,-13 0-352,6 0 59,-1 0 1,-5 2-157,4 4 1,2-3 74,-3 9 0,3-6-104,-2 5 162,-4 1 1,7 5-11,-3 0 1,-4 1 24,4-1 0,-4 0-26,-2 1 1,2-1 133,3 0 0,-3 0-68,4 1 1,-4 1 120,-2 4 1,0-4-83,0 4 1,0 2-41,0-2 0,0 0-55,0-5 0,0 5-7,0 0 0,0 0-18,0-6 0,0 0 64,0 1 1,0-1-88,0 0 1,0 1 50,0-1 1,0 0 88,0 0 1,0-5 62,0 0 9,8-9-17,-6 13 19,5-14-222,-7 5 210,0-7 161,0 0-524,0-7 0,0-3 81,0-7 1,0-1-125,0 1 0,0 0-184,0 0 0,2-6 102,4 0 1,-2-6-141,7 6 0,-5-2 115,6 2 1,-7 3-60,7-3 1,-2 2 161,1-2 1,4 4 14,-3-4 0,1 4-11,-1 1 0,3 1 135,-3 0 1,-3-1 93,3 1 1,-6 0-59,5 0 1,1-3 121,5-3 1,-5 4-109,-1-4 0,1 4 80,5 2 1,0-1 2,1 1 1,-3 0 57,-4-1 0,5 1-93,-5 0 1,5 1 104,1 5 1,0-3-8,1 9 0,-1-7-48,0 6 0,1-1 10,-1 1 1,-6 4-32,1-4 0,-1 4 237,7 2-199,-1 0 0,0 0-1,1 0 1,-7 2 23,1 4 1,-7-4 348,7 4-77,-1-4-114,-1 5 40,5-5-190,-13 6 0,8-2 217,-4-1-105,-4 1-11,5-6-24,-7 0 149,0 0-94,8 0 279,-6 0-196,6 0 508,-8 0 2522,0 0-3844,0-7 1,0 3 135,0-8-1634,-8 8 1945,-2-3 0,-22 7 0,-5 0 0</inkml:trace>
</inkml:ink>
</file>

<file path=ppt/ink/ink4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30:03.3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52 8022,'0'-9'430,"0"1"-322,0 8 1,2-6-174,4 0 0,-2 1 143,7 5 1,-5 0 100,5 0 1,1-2 70,5-4 0,0 4-54,1-4 0,-1 4 113,0 2 1,-3 0-88,3 0 1,-7 0-29,13 0 0,-12 0 21,12 0 1,-13 0-33,7 0 1,-3 0-306,3 0 0,0 0 122,1 0 0,-1 0-394,0 0 0,-5 0 15,-1 0-230,1 0-146,5 0-425,-7 0 497,5 8 0,-13-4-115,4 7 798,-4-7 0,-10 19 0,-2-4 0</inkml:trace>
</inkml:ink>
</file>

<file path=ppt/ink/ink4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30:03.5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8790,'18'-10'478,"-1"4"0,8 5 143,4 1 1,3-6-203,3 0 1,1 0-508,5 6 0,-3 0-128,8 0 0,-1 0-629,1 0 845,4 8 0,-6 2 0,8 7 0</inkml:trace>
</inkml:ink>
</file>

<file path=ppt/ink/ink4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30:04.6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18 467 8027,'-10'-10'537,"2"3"0,10 1-375,4 0 0,-2 1 149,8 5 1,-1-2 121,6-4 0,1 4 172,-1-4-405,0-3 1,2 7 6,5-4 0,-3-2 0,7 2 0,-4-7-144,4 1 0,-5 3 101,6-3 1,-8 1-374,2-7 1,-3 7 176,-3-1 1,2 1-493,4-6 1,-9 1 74,3 5 1,-6-5-126,1 5 1,1 1 253,-7-1 0,0-1-64,-6-5 0,0 0 141,0-1 0,-2 3-11,-4 3 1,-1-3 334,-5 3 0,-3-3-125,3-2 0,-3 5 583,-2 1-381,-1 7 0,1-4-20,0 8 1,-1 0-61,1 0 0,6 2-29,-1 4 1,0-2 158,-5 7 0,6 1-99,-1 5 0,1 2 139,-7 4 0,3 2-116,3 4 1,-3 4 279,3-4 0,3 3-45,-3 3 0,9-2 76,-3-5 0,4 3-44,2-8 1,2 6 63,4-6 0,9 0-385,8-6-41,8 1 38,-4-1 1,9-2-617,4-3 0,3 1 365,3-7 1,2 6-1020,-8-7 0,6 3 332,-5-2 1,-1-4-589,-5 4 1451,-1 3 0,8-7 0,3 6 0</inkml:trace>
</inkml:ink>
</file>

<file path=ppt/ink/ink4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30:04.9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53 8064,'8'-10'345,"1"2"0,7 6 401,-5-3 0,5 3 763,-5-4-1026,12 4 0,-2-4 16,8 1 0,-6-1-50,6 6 1,-6 0-679,6 0 0,-6 0 203,6 0 1,-8 0-1055,2 0 0,-4 0 656,-2 0 1,-1 2-907,-5 3 1330,-3-3 0,0 21 0,1-3 0</inkml:trace>
</inkml:ink>
</file>

<file path=ppt/ink/ink4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30:05.5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87 8201,'0'-9'-1019,"0"1"1,1 8 793,5 0 131,-4 0 439,6 0 1,-8 2-173,0 4 1,0 3 545,0 8 1,0 1-309,0-1 0,0 0 159,0 1 1,0 5-167,0 0 1,-2 2-180,-4-2 0,4-4-51,-4 4 0,5-4-132,1-1 0,0-7-55,0 1 102,-8-1-404,6 6 50,-6-7-27,8-2 128,0-8-99,0 0 127,0-8 1,0 4 123,0-7 0,0-1-376,0-5 1,0 5 101,0 1 0,6-1-201,0-5 1,7 0 50,-1-1 0,3-5-53,2 0 0,3-2 489,3 2 0,-4 4 0,14-6 0,-12 8 0,8-1 0,-3 1 0,3 0 0,2 1-183,-8 5 1,6-3 182,-6 9 0,6-7 1080,-6 6-529,0 1 0,-6 5 173,0 0 1,-5 0-287,-1 0 0,-5 2 25,6 3 0,-8 5 342,1 7-380,-3 1-137,-2-1 0,0 2 98,0 4 0,0-2-101,0 8 1,0-6-282,0 6 1,6-6-238,0 6 1,0-6-333,-6 6 1,7-6 222,5 6 0,-3-8-246,3 2 1,-2 2-934,1-2 1,4 0 1520,-3-6 0,11 0 0,4 1 0</inkml:trace>
</inkml:ink>
</file>

<file path=ppt/ink/ink4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30:05.9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8012,'2'-10'-631,"4"5"0,4 3 1458,7 2 0,0 0-227,1 0 1,1-6-61,4 0 0,4 0-133,7 6 1,1 0 6,0 0 0,-1 0-349,1 0 1,-3 6 136,-3 0 1,2 0-1012,-8-6 215,0 7-302,-6 3 304,-7 7 0,-2-5 592,-8-1 0,0 1 0,0 5 0</inkml:trace>
</inkml:ink>
</file>

<file path=ppt/ink/ink4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30:06.1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105 1 8012,'-18'0'1413,"9"0"-1264,-7 0 0,14 2-117,-3 3 0,1-3 475,-2 4 1,4 4 168,-4 1 412,4-3-649,-5 7 1,5-5-180,-4 7 1,4 2-387,2 4 1,-6-3-891,1 3 0,-1 2 653,6-2 1,0 2-905,0-2 0,2-4 172,4 4 1095,-5-12 0,15 5 0,-7-7 0</inkml:trace>
</inkml:ink>
</file>

<file path=ppt/ink/ink4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30:06.58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8752,'17'0'1483,"0"0"-1025,1 0 0,-1 0-197,0 0 1,0 6 761,1-1-620,-1 9 0,0-10 9,1 7 0,-7 1-140,1 5 0,-7 2-176,7 4 1,-8-3 104,2 3 0,-5 2-316,-1-2 1,-7 6 153,-5-6 1,-5 7-593,-6-1 0,4-2 218,-4 2 0,-2-6 108,2 6 0,1-8 258,11 2 1,-3-4 380,9-2 1,-1-5 360,6 0-493,0-1 0,10 4 873,7-3 1,16-4-539,13-8 0,9 0-410,3 0 1,13-6-929,-2 0 0,10-5 524,-4 5 1,8-8 0,-5 5 0</inkml:trace>
</inkml:ink>
</file>

<file path=ppt/ink/ink4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30:12.477"/>
    </inkml:context>
    <inkml:brush xml:id="br0">
      <inkml:brushProperty name="width" value="0.05714" units="cm"/>
      <inkml:brushProperty name="height" value="0.05714" units="cm"/>
      <inkml:brushProperty name="color" value="#E71224"/>
    </inkml:brush>
  </inkml:definitions>
  <inkml:trace contextRef="#ctx0" brushRef="#br0">1 312 11112,'17'-17'316,"0"-1"-341,1 1 1,-1 0-145,0 0 103,1 7 0,7-5-49,3 3 0,5-3 86,2-3 1,-1 1 104,1 0 1,1 0 61,5-1 0,-5 7-84,5-1 0,3 3-135,2-3 0,-2-1 23,2 7 1,-7-6-43,1 7 1,0-1 39,-5 6 0,3 0-19,-9 0 1,-4 0 33,-2 0 0,-2 0-28,2 0 1,-3 0 205,3 0 1,-4 0-69,-2 0 1,2 6-77,4-1 1,-3 3-16,3-2 0,-4-2-2,-2 7 1,-5-5-27,-1 5 1,1-1 1,5 2 1,0 3-103,1-4 1,-1 3 91,0-3 0,0 5-94,1-5 0,-7 3 82,1-3 0,-1 5 21,7-5 0,-3 5 19,-3 1 0,3 0 33,-4 0 0,-1 7-13,2-1 0,-9 2 47,3-2 0,2 4 18,-2 7 0,1 1-26,-1-1 0,-2 1 16,7-1 0,-5 1-7,6 0 1,-6 1 40,5 5 1,-1-5-3,1 4 0,5-3-14,-5-3 1,4 7 3,3-1 0,1 1-5,4-7 0,-2 1 137,8-1 0,2 1-135,9-1 1,4-5 69,8 0 0,0-6-26,0 6 0,7-8-160,5 2 1,3-9 58,2-3 1,0-7-96,1 2 0,-1 1 81,0-1 1,-2 0-105,-3-6 73,3 0 1,-8-2 0,7-2-53,-3-2 1,-7-5-113,2 5 0,-5-7 84,-1 1 1,-2 3-222,-4-3 0,2 6 108,-7-5 0,-1 1 81,-5-1 1,-1-5 183,1 5 1,-6-3-111,-1 3 1,-4-5 103,4 5 0,-7 1-128,3-1 1,-5 5 164,-2-6 0,0 7-106,1-7 1,-1 6 12,0-5 0,1 1 20,-1-1 0,0-3-8,0 8 1,1-5 13,-1 5 1,-5-7 11,-1 1 6,1 4 1,3-7-1,-2 4-18,-1-5 0,-6 5 332,5-1-196,-7 1 239,11-7-146,-13 1 274,6 0-258,-8-1 13,0 9-293,0-7 254,0 15-740,0-7 195,0 8 196,0 0 147,0 8 0,0 1 113,0 8 1,0-3-85,0 3 1,0-3 97,0 9 1,0-2-62,0 2 1,0-2-44,0 8 1,0-2-40,0 2 0,8 3 67,3-3 0,-1-2-41,1 2 0,1-2 24,5 2 0,2 1 10,4-7 1,-1 6-87,6-6 1,-5 0 3,6-5 0,0-1-161,6 0 1,5-5 119,0-1 0,8-7-73,-1 2 0,-3-4 47,2-2 0,0 0-30,6 0 0,0-2 105,0-4 1,-6-2-4,0-3 0,-6-5 33,6 5 1,-7-3 30,1 3 0,2-4 187,-1 3 1,-1 2-72,-5-1 1,-1 7-310,1-2 0,1 2 131,5-1 0,-5 3-2,5-4 0,1 4 11,-2 2 1,8 0-11,-2 0 0,4 0 14,2 0 1,-4 0-12,4 0 1,-4 0 15,10 0 1,-4 0-17,-3 0 0,1 0 31,0 0 1,0 0-4,0 0 0,0 6-11,0 0 1,-6 5 20,0-5 1,0 5 0,6-5 1,0 6 11,0-7 0,0 7 2,-1-6 0,1 7 20,0-1 1,2 1-43,4-1 0,-10 3 56,4-3 0,-10 3 26,4 2 0,-8 1 122,3-1 0,-5 0-95,-1 0 0,5 7 13,1-1 1,1 0-94,-2-6 1,-3 2-11,3 4 0,-3-4 45,-3 4 1,1-3 10,-1-3 0,-1 2 129,-4 4 0,-2-2-144,-4 8 0,-10-2 262,4 2 0,-3 4-45,3-5 0,-5-1-103,-1 2 0,-5-6-83,6 6 0,-9-8 0,3 2 0,2-4 52,-2-1 1,-1-1 16,-5 0 0,0-5 338,0-1-57,0-7-94,-7 12 1,3-14-14,-8 3-128,1-3 0,-1-2 196,1 0-205,7 0 0,-4 2-210,8 4 0,0-4 0,0 5 0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52:54.6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0 139 8324,'18'-17'0,"-7"1"-413,1 5 1,1-5 13,10 5 616,-4-5 1,6 1-30,-7 4 1,-1-3 668,0 8-707,1 1 1,-1 5-57,0 0 1,-5 0-254,-1 0 1,-5 0-70,6 0 246,-9 0 0,7 0-6,-4 0-57,-4 0 0,7 5 46,-3 1 11,-4 8 0,8-7-8,-5 5 1,-3 3 6,4-3 1,-2-3 63,2 3 0,-4-1-48,3 7 0,-1-1 23,2 0 0,-4 0-26,4 1 1,1-1-1,-1 0 0,0 1 26,-6-1 1,6 6 4,-1 0 0,7 8 281,-6-2 0,-1 3-86,-5 3 1,6 9 55,0 8 0,0 2-30,-6 9 1,5-1 86,1 1 1,0 2-163,-6-7 0,6-6-235,0-6 0,-1-8 124,-5 3 0,0-7-223,0-5 0,2-4 47,4-8-225,-4 1-578,6-1 566,-8-7 0,-2-3-56,-4-7 1,0 0-167,-11 0 0,3-7 545,-9-5 0,-4-11 0,1-4 0</inkml:trace>
</inkml:ink>
</file>

<file path=ppt/ink/ink4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30:14.257"/>
    </inkml:context>
    <inkml:brush xml:id="br0">
      <inkml:brushProperty name="width" value="0.05714" units="cm"/>
      <inkml:brushProperty name="height" value="0.05714" units="cm"/>
      <inkml:brushProperty name="color" value="#E71224"/>
    </inkml:brush>
  </inkml:definitions>
  <inkml:trace contextRef="#ctx0" brushRef="#br0">1 468 8620,'17'-18'-928,"0"9"1,0-7 713,1 5 0,5-4 214,0-3 0,6 3 0,-6 3 1,8-3 8,-3 3 0,5-3 1,2-2 0,-3 5 47,-3 1 1,4 5 114,-4-6 0,-3 7-92,3-7 1,-6 6 14,6-5 1,-6 5-26,6-5 1,0 5-8,5-6 0,1 6 48,0-5 1,1 5-58,4-5 0,3-1-2,3-5 1,4 5 1,-4 1 1,6 5-16,5-6 1,3 3 31,3-3 1,5-1 7,-5 7 0,4-5 65,2 5 0,-5-6-58,-1 7 1,-7-1-10,2 6 1,-5 0-70,-1 0 0,0 0-3,0 0 0,0 6-9,0-1 1,-4 7-25,4-6 0,-4 7 17,9-1 1,-1-3-18,2 3 0,-2-8-104,7 1 0,6 3 116,6-2 0,2 1-130,-2-1 1,-2-4 199,8 4 1,-8 2 6,2-3 1,-4 7-15,-2-6 1,-6 1 120,1-1 0,-9 2-82,3 3 1,-10 3 28,-2-8 0,0 7 129,6-1 1,0-3-109,0 3 0,6-1-75,-1 6 0,3-5 54,-3 0 0,1-1-7,11 6 1,-9 1-30,9-1 1,-2 0-9,8 1 0,-10 5-170,5 0 0,-5 2 125,4-2 0,-5 2-88,-1 3 1,-5 5 115,5-4 1,-7-2 115,1 2 0,-1 0-49,2 5 1,-3 1 132,9-1 1,-7 3-100,7 3 1,7-1 19,10 7 1,-3-6-52,3 6 0,0-6-46,5 7 0,1-7-454,-1 6 1,-7-8 409,-4 3 1,-6-5-107,-5-1 0,-5 0 209,-7-1 1,0 6 111,0 1 1,-8-1-157,-4-5 0,3 1 10,-3 5 0,0-3 62,-5 8 1,-1-7 153,1 1 0,-2 2-163,-4-1 1,3-1 146,-3-6 0,4 1-294,1 0 0,-5-3 348,0-3 0,-2 2-298,2-8 1,-4 6 114,-8-6 1,4 0-95,-4-6 0,4 0-21,-9 1 0,-2-7 14,1 1 0,-5-6-160,5 5 164,-7-7 0,4 6-122,-8-5 69,0-3-21,8 6 0,-6-10-528,3-4 0,-10 2-1760,-7-7 2285,-19-1 0,-13-5 0,-17 0 0</inkml:trace>
</inkml:ink>
</file>

<file path=ppt/ink/ink4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30:15.281"/>
    </inkml:context>
    <inkml:brush xml:id="br0">
      <inkml:brushProperty name="width" value="0.05714" units="cm"/>
      <inkml:brushProperty name="height" value="0.05714" units="cm"/>
      <inkml:brushProperty name="color" value="#E71224"/>
    </inkml:brush>
  </inkml:definitions>
  <inkml:trace contextRef="#ctx0" brushRef="#br0">1 190 10759,'0'-11'-1287,"0"-1"983,0 1 492,0-7 0,2 1-46,4 0 1,-2 5 33,7 1 1,2 5 4,11-5 0,-3 1 37,8-2 1,-1-3-90,7 3 1,-1 5 110,1 1 1,5 4-220,1 2 1,7 0 77,-2 0 0,-2 0-177,2 0 1,2 8 47,10 3 0,-4 10-262,3 3 0,3 0 101,-2 0 1,1-3-171,-1 8 1,-2-3 79,7 3 1,-5 2 152,5-8 1,-5 2 7,5-2 1,-5-4 71,5 4 1,-5 2 10,5-2 1,-5 0 5,5-5 1,-5 5 18,5 0 1,1 0-34,5-6 0,6 6-208,0 0 1,7 0 426,-1-5 0,2 1-130,-3 4 0,5-4-66,-4 4 0,-5 2-1,-1-2 0,-4 6-103,-1-6 0,-7 6 157,0-6 0,-1 2-2,1-2 1,3-4 18,-9 4 0,7 2-11,-7-2 0,7 6-37,-7-6 0,7 6 19,-7-6 0,7 6 80,-6-6 0,7 6-43,-2-6 0,-1 6 5,1-6 0,1 7 19,5-1 1,-6-2 8,1 2 0,-3-6 24,2 6 0,3-6-51,-9 6 1,1-8 257,-6 2 1,-2 2-138,-4-2 0,-2 2 100,-3-2 1,-5-4-153,4 4 1,3-3 11,-3-3 1,0 6 163,-5 0 0,5 0-352,1-6 0,-3-1 221,-9-5 0,2 3-84,-8-9 0,2 7 90,-2-6 0,-4 1-102,4-1 0,-10-4 242,-1 4 1,-6-4 166,5-2-194,-7 0 0,6 0-116,-4 0-61,-5 0 1,9 0 35,-4 0-440,-4 0-560,13 0 479,-13-8-1973,6 6 1234,-8-6 1106,-16 1 0,-3-11 0,-15-8 0</inkml:trace>
</inkml:ink>
</file>

<file path=ppt/ink/ink4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30:15.74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1090 104 8437,'9'-13'0,"-3"-5"0,2 3-328,-2 3 127,-1 1 1583,-5 1-317,0-5-699,0 13 21,0-6-504,0 8 0,2 0 48,4 0 0,-4 2 151,4 4 1,-2 2 19,1 3 0,5 4-149,7-3 1,0 9-13,1 2 1,-1 2 110,0-2 0,6-2-32,0 8 1,2 0 29,-1 6 1,-3-1-48,7 1 1,-4-1 77,4 1 0,1 1-14,6 5 1,-1-3 53,1 8 1,-2-7 19,-5 1 0,5-1-44,-4 1 1,4 2-20,1 4 1,1 2-12,-1-7 0,-5 5 17,0-6 1,-6 6 74,6-5 1,-8-1-3,2-5 1,-4-1-10,-1 1 0,-7-6 53,1-1 1,-9-5 208,3 6 1,-12-8 264,-5 2 1,-14 4-209,-10 2 1,-15 2-140,-13-2 0,-22 5-186,38-16 1,-4-1 0,-7 1 0,-3 0-456,-7 5 1,-2 1-1,-9-1 1,-2 0 41,-4 2 1,-2 2-1,-5 1 1,-1 1-831,1 0 0,0 0 1,-2 3-1,1 1 1101,1-2 0,0 2 0,1 2 0,1 3 0,3-1 0,1 0 0</inkml:trace>
</inkml:ink>
</file>

<file path=ppt/ink/ink4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30:25.5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18 208 7907,'-2'-11'-724,"-3"-1"628,3 8 0,-6-11 144,8 4 1,0 1 14,0-2 1,0 7 269,0-7 1,0 1 16,0-7 1,0 7 16,0-1 1,0 6 22,0-5 83,0-1-95,0 3 36,0-7-484,0 15 78,8-7 1,-5 8-88,9 0 0,-6 6 13,5-1 0,1 1-31,5-6 0,0 6 92,1 0 0,7-1-10,3-5 1,5 0 22,2 0 0,1 0 16,5 0 1,-5-1 31,4-5 0,3 4-22,-3-4 0,0 4-242,-5 2 1,-2 0 7,-4 0 0,3 0-158,-3 0 1,-4 0-127,-2 0 66,-4 8 1,-3-4 153,-5 7 0,-1-5-440,-4 5 420,-5-7 0,1 12 284,-7-5 0,-17 5 0,3 1 0</inkml:trace>
</inkml:ink>
</file>

<file path=ppt/ink/ink4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30:25.9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18 190 8369,'-10'0'-1387,"3"0"1336,7 0 0,2-5 38,3-1 1,5-6 118,7 7 1,1-7 313,-1 6 1,8-5-117,4 5 1,-2-6-52,1 7 1,7-1-91,5 6 1,8-6-179,-2 0 0,4 1 89,2 5 1,6 0 106,0 0 0,7-6-113,-2 0 1,5 0-228,1 6 0,0-5-33,0-1 0,0-2 77,0 2 0,-7 4-36,-4-3 0,-1-3 86,-5 2 1,-2 0-72,-10 6 0,-5 0 16,0 0 0,-3 0 27,-9 0 0,0 0-165,-5 0-27,-1 0-75,0 0-30,-7 0 179,-2 0 1,-10 0 210,-4 0 0,-11-7 0,-10-3 0</inkml:trace>
</inkml:ink>
</file>

<file path=ppt/ink/ink4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30:26.3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53 8547,'9'0'-525,"1"-2"314,-4-4 1,-2 4 131,7-4 0,1-1 194,5 1 0,0 0 260,1 6 1,-1 0-136,0 0 1,6-6 145,0 1 1,6-1-241,-6 6 1,6 2-7,-6 4 1,8-3-89,-2 9 0,3 1 81,3 10 0,1-1-169,5 6 0,-5 1 111,5 6 1,-3-6-43,2-1 1,-3 1 57,3 6 1,-1-1-15,1 1 0,-5-6 25,-1 0 0,-1-1-20,-10 7 0,6 0 45,-6-1 0,-6-5-87,-5 0 1,-9 0 1,3 5 1,-8 1-21,-9-1 0,-5 1-162,-18 0 1,-1 7-422,-17 4 1,-3 4-16,-15 2 1,-8 2 99,35-25 1,-1-1 475,-2-1 0,-2 0 0,-3 9 0,0 1 0,-1-2 0,-1-1 0,-3 2 0,0-1 0,-1 1 0,1-1 0</inkml:trace>
</inkml:ink>
</file>

<file path=ppt/ink/ink4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30:27.5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1 398 8555,'11'0'468,"1"0"1,-1 0-419,7 0 0,-1 0 441,0 0 1,1 0-84,-1 0 0,0 6-273,1 0 0,5 0-13,0-6 0,7 0-125,-1 0 0,4-2 51,1-4 1,1 2-171,0-7 1,-1-1-210,1-5 1,-1-1 169,1 1 1,-6 0-146,0 0 0,-8-1 39,2 1 1,-4-6 138,-2 0 1,-5 0 44,-1 5 1,-7-5 13,2 0 1,-4 0 33,-2 6 0,0 0 14,0-1-22,-8 1 1,1 6-6,-5-1 0,-3 8-31,3-2 30,-3 5 1,-3 1 90,1 0-89,0 7 6,0 3 1,-1 1-32,1 1 1,0 5 204,-1 6 1,7 6 302,-1-6 0,3 8 22,-3-2 1,3 3-180,3 3 1,4 0 31,-4-1 0,4-5-107,2 0 1,2-2-117,4 1 0,4 3-68,7-8 0,2 6-230,4-6 1,4-2-80,8-9 1,-1 3-317,1-3 1,5 1-516,0-1 1,7 3 1119,-7-3 0,8 3 0,-4 2 0</inkml:trace>
</inkml:ink>
</file>

<file path=ppt/ink/ink4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30:28.0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485 35 7889,'10'-2'-450,"-5"-4"715,-3 4 897,-2-6-720,0 8 1,-5-2-380,-1-3 1,-10 3 50,-1-4 1,0 4-233,-6 2 1,-4 6 101,-2 0 0,-2 5-129,2-5 0,-3 7 12,3-1 1,-4-3 42,-1 3 0,1-2-116,4 1 0,4 4 142,8-3 1,0-2 41,-1 1 29,9-7 111,-7 11 1,15-11-65,-5 8 0,4-7 160,2 7 1,8-2-29,3 1 1,4 5-66,3-5 1,5-1 230,0 1 1,6-5-76,-6 5 1,6-5-38,-6 6 1,5-6-229,-5 5 1,1-1-271,-7 1 1,0 3 154,0-9 0,-5 7-150,-1-6 0,-5 7-1330,6-1 655,-8-5-539,3 9 1467,-7-7 0,-15 9 0,-4-1 0</inkml:trace>
</inkml:ink>
</file>

<file path=ppt/ink/ink4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30:28.2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0 8264,'-9'8'122,"-7"-6"-218,15 5 0,-7-5 34,8 4 746,8-4-405,1 6 0,5-8 659,3 0 1,-4 0-348,10 0 0,2 2-436,-2 3 1,8-3 31,-2 4 1,-2 2-968,2-2 1,-6 5 22,6-5 1,-8 7-1284,2-1 2040,-4 3 0,-2 2 0,1 1 0</inkml:trace>
</inkml:ink>
</file>

<file path=ppt/ink/ink4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30:28.6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1 7938,'17'0'0,"1"0"488,-1 0 0,0 2-57,0 4 1,3-3-1,1 9 164,2 1 1,0-3-468,-6 2 1,0-1 74,1 6 1,-7 1-162,1-1 0,-8 0-81,1 1 0,-3 5-250,-2 0 0,-7 5 6,-5-4 0,-3 6-287,-3-1 0,-7-2 240,-3 2 0,-5-8 102,-2 2 1,3-4 744,3-1 0,0-1-194,12 0 1,-4-7 337,9-5-157,4 5-316,1-8 0,9 6 148,3-8 0,11 0-56,7 0 0,8 0-605,-3 0 1,11-2 228,1-4 1,6 2-935,-5-7 0,5 5 104,-6-6 926,8 8 0,-11-11 0,5 6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45:21.8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0 9442,'0'12'1749,"0"-1"1,-2 7-1206,-4 5 1,2 7-75,-7-1 1,5 4-417,-6 1 0,9-1-306,-3-4 1,4 4-891,2-5 0,0 3 682,0-2 0,0 2-747,0-8 0,2 0 327,4-6 0,-5 0-255,5 1 1135,-4-9 0,6 7 0,1-7 0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52:55.1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18 8039,'-9'-9'689,"1"1"-514,8 8 1279,0 0 1,0 8-1241,0 3 1,0 6-163,0 6 1,0-3 89,0 3 1,0-4-346,0-2 0,-6-5-68,1-1 0,-1 1 1,6-1-281,0 1-50,0-8 266,0 3-182,0-7-173,0 0 328,7 0 0,3-5 59,7-1 1,1-6 60,-1 7 0,0-7 94,1 6 0,-1 1 81,0 5 0,-5-6 106,-1 0 1,1 0 655,5 6-252,0 0 0,1 0-233,-1 0 0,-6 0 719,1 0 1,-6 0-301,5 0 0,-7 2-88,2 4 1,2-2-325,-3 7 1,1-5-337,-6 6 74,0-9-457,0 13 64,0-7 28,0 1-26,-8 5 292,-1-13 1,-7 4 166,5-12 1,1 3-240,4-9 0,5 0-235,-5-5 1,2 0 186,-2 0 1,4-1-114,-4 1 0,5 0 377,1-1 0,7 1 0,3 0 0</inkml:trace>
</inkml:ink>
</file>

<file path=ppt/ink/ink4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30:29.5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33 8216,'0'-18'1246,"2"9"-855,4 3 1,-5 6-172,5 6 0,-2-2 365,2 7-321,-4 1 0,5 11-36,-7 0 0,0 6 15,0-6 1,0 6-33,0-6 1,0 7-122,0-1 1,0-2-250,0 2 0,0-8 144,0 2 1,0-4-323,0-1 0,-1-1-132,-5 0 162,4-7 1,-6-1 87,8-3 194,0-4-15,0 6 0,0-16 16,0-3 1,0-1-331,0-5 0,2 3 114,4-9 1,-2-4-245,7-1 0,1-5 90,5-2 1,0 6-15,1 1 1,-1 7 295,0-3 0,6 5 209,0 2 1,0 0-104,-5-1 0,-1 7 204,0-1 0,-5 8 1382,-1-1-1159,1 3 1,-1 2 293,1 0 0,-8 2-125,2 3 1,-5 5-47,-1 7 1,6 3-277,0 3 0,0-2-28,-6 8 0,0-6-134,0 5 1,0 1-214,0 6 1,2-1-722,3 1 0,-3-2 470,4-4 0,2 3-923,-2-3 0,7-4-12,-1-2 1293,3-4 0,10-1 0,2-1 0</inkml:trace>
</inkml:ink>
</file>

<file path=ppt/ink/ink4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30:29.8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10158,'17'0'929,"0"0"0,0-6-531,1 1 1,-1-1-212,0 6 0,1 0-147,-1 0 1,2 0-94,4 0 1,-4 2-378,4 4 1,-3-5-826,-3 5 0,0 2 144,1-2 1111,-9-1 0,7 3 0,-7 2 0</inkml:trace>
</inkml:ink>
</file>

<file path=ppt/ink/ink4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30:30.2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295 104 8141,'9'-17'-132,"7"0"1,-7 1 131,9 5 83,-1-5 0,-6 12 444,1-7-208,-8 7 33,3-4 0,-7 10-168,0 4 1,-5-2 22,-1 7 1,-13 3-196,1 9 1,-5-2 75,0 8 0,-2-2-42,-4 2 1,-3 3 31,3-3 0,-4 4-36,-1 1 0,7-5 124,4 0 1,4-6-4,1 6 0,3-8-100,3 2 0,5 2 8,7-2 0,2 0-54,3-5 1,7-1 82,11 0 1,6 0 45,11 1 0,2-3-39,4-3 1,12 1-15,0-7 0,-1 5-77,1-5 1,-4 0-11,-2-6 1,-2 0 23,-4 0 1,2 0-80,-8 0 1,-1 0-21,-11 0 1,3 0 45,-8 0-713,8 0 0,-12 0-712,4 0-495,-11 0 1943,-5 0 0,-7 0 0</inkml:trace>
</inkml:ink>
</file>

<file path=ppt/ink/ink4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30:30.4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173 18 8141,'10'0'973,"-2"0"0,-6-6 204,3 0-610,-3 1-135,6 5 0,-8 2 189,0 3 1,0 7-188,0 11 1,0 4 136,0 7 0,-2 9-333,-4 3 0,-5 13 2,-12 10 1,2 4-3306,-8 14 3065,0-4 0,9-33 0,-2 1 0,0-3 0,-1 0 0</inkml:trace>
</inkml:ink>
</file>

<file path=ppt/ink/ink4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30:45.6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35 8232,'0'-10'1367,"0"3"1,2 5-1478,3-4 69,5 4 1,2-6 728,-1 8 1277,1 0-1745,13 0 1,0 0 38,3 0 0,-3 0-202,-7 0 0,5 0 4,0 0 1,0 0-123,-6 0 0,0 0 156,1 0 1,-7 0-273,1 0 161,-1 0 0,1 0 142,-1 0 86,-7 0 0,6 6-71,-4 0 0,-5 2 83,5-3 0,-4-1 59,-2 8 0,-2-1 171,-4 7 1,-3-1-147,-8 0 0,-1 8-11,1 4 1,-6 2-305,0-2 1,-8 9-346,2-3 1,2 5-1170,-1 0 0,1 3 792,-2 3 1,-2 4-551,8-4 0,-2 2 1279,2-2 0,4 4 0,-6-6 0</inkml:trace>
</inkml:ink>
</file>

<file path=ppt/ink/ink4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30:45.9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18 8178,'-17'0'0,"5"-6"0,1 0 1546,7 0-166,-4 6-530,8 0 0,2 2-304,4 4 1,2-2-24,3 7 0,5-5-626,-5 6 0,5-1 140,1 6 0,0 1-289,0-1 0,1 0 256,-1 1 1,0-1-1336,1 0 1,-7-1-934,1-5 2264,-1 4 0,6-5 0,1 7 0</inkml:trace>
</inkml:ink>
</file>

<file path=ppt/ink/ink4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30:46.2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0 243 8141,'10'-18'0,"5"1"0,-3 0 0,9 0 234,2-1 0,14-5 123,-3 0 1,12 0 159,0 6 0,4 0-286,2-1 0,0 7-196,0-1 0,0 8-33,0-1 0,0 3 89,0 2 0,-6 0-168,0 0 0,-14 0 102,3 0 0,-6 0 7,0 0 0,-4 5 92,-8 1 1,-2 8 61,-3-3 0,-4-1-55,-8 1 0,0 3 197,0 9 1,-2-2-289,-4 8 1,-6-6 87,-11 6 1,2-2-214,-8 1 0,6 3 129,-6-8 0,1 6-357,-7-6 1,0 2 131,1-2 1,1-4 142,4 4 1,-3-3-594,3-3 0,-4 0 631,-1 0 0,-9 1 0,-1-1 0</inkml:trace>
</inkml:ink>
</file>

<file path=ppt/ink/ink4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30:46.4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8339,'10'0'594,"-1"0"-594,-3 0 1181,-4 0-769,6 0 1,-6 2 65,4 4 1,-5 3-119,5 9 0,-2-1-776,2 0 1,-4 0 129,3 1 1,-3-1-72,-2 0 0,6-5-404,0-1-735,0-7 301,-6 12 606,0-15 107,0 7 482,0-16 0,7-1 0,3-8 0</inkml:trace>
</inkml:ink>
</file>

<file path=ppt/ink/ink4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30:46.6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9961,'2'10'651,"4"-4"0,-2 3-312,7 3 1,-7 3-85,2 3 1,2 5-10,-3 0 0,3 9-5,-2 3 0,-4 7-148,3 10 0,-3 2-304,-2 3 1,-2 3-560,-3 3 0,3 1 32,-4-12 1,4 0 737,2-18 0,0 5 0,0-12 0</inkml:trace>
</inkml:ink>
</file>

<file path=ppt/ink/ink4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30:47.7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70 8129,'0'-17'566,"0"0"920,0 7-1499,0-5 1,2 13 133,4-4 119,-4 4 0,8 10 155,-5 3 0,-3 8 158,4 10 1,-4 0-185,-2 11 0,0 5-34,0 1 1,0 4-170,0 2 0,-6-2 0,0-4 0,-1-2-231,1-4 0,4-5 104,-4-1 0,4-1-981,2-10 54,0 8-439,0-12 550,0 6-227,0-15 420,8-3 1,2-7 583,7 0 0,0-15 0,1-4 0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52:55.9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87 8815,'0'-17'0,"0"0"0,0 0 2057,0-1-1546,0 9-127,7 1-417,-5 8 168,14 0 0,-13 0-168,9 0 0,-6 0-212,5 0-102,-7 8 1,10 1 13,-9 9 0,7-7-274,-6 1 0,5-1 56,-5 6 1,0 6 550,-6 0 0,0 8 0,0-4 0</inkml:trace>
</inkml:ink>
</file>

<file path=ppt/ink/ink4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30:48.0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517 69 8129,'0'-19'65,"0"-4"-590,0 13 333,0 1 1,-2 1 95,-3 8 0,-5 8-171,-7 3 0,-3 7 27,-3 5 1,-4-2 241,-7 8 1,5-2-30,0 1 0,0 5 35,-5-4 0,-1-4 198,1-2 0,1 2 97,4-2 1,2 0-94,4-6 1,6 1 123,0-1 0,1-6 154,10 1 0,-1-8-161,1 2 0,4-3 0,-4 3 0,12-4-52,6 4 1,3 2 92,2-3 1,8 1 76,4-6 0,2 2 173,-2 4 1,3-4-298,-3 3 0,2-1-185,-2 2 0,1-4-455,-7 4 0,6-2 272,-6 1 0,-1-1-876,-11 8 0,4-8-343,-3 1 573,3 5 1,1-6 692,-5 7 0,5-7 0,-7 4 0</inkml:trace>
</inkml:ink>
</file>

<file path=ppt/ink/ink4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30:48.4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 68 8042,'0'-11'2341,"0"-1"-2050,7 8 1,1-5-17,3 3 763,5 4-802,-7-13 1,3 13-467,-1-4 0,-7 6-56,2 6 0,-4 3-304,-2 9 0,-2-1 168,-4 0 0,-3 6-133,-9 0 1,1 2 232,0-2 0,5-3 50,1 3 0,5-4 285,-6-2 0,9-5 63,-3-1 1,4 1 168,2 5 0,2-5 512,4-1 6,3 1 1,9 3-200,-1-4 1,0 3 315,0-8 1,-5 5-261,-1-5 1,-5 7-221,6-1 1,-8-2-267,1 1 1,-3 1 17,-2 5 1,0 0-420,0 1 1,-5-1-165,-1 0 0,-8-2-608,3-3 0,1 3 519,-1-3 520,7-4 0,-19 7 0,4-5 0</inkml:trace>
</inkml:ink>
</file>

<file path=ppt/ink/ink4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30:48.6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86 18 8045,'0'-10'7407,"0"3"-7579,0 7 525,0 0 55,0 7 1,-1 3-1729,-5 7 0,-4 2 171,-7 4 1149,0-3 0,-1 12 0,1-5 0</inkml:trace>
</inkml:ink>
</file>

<file path=ppt/ink/ink4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30:49.0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53 7971,'9'-8'0,"1"0"881,-4-3 0,3 1-594,9 4 0,-1 5 1596,0-5-1156,1 4-884,-1 2 1,-2 2 82,-3 4 0,-5 3-151,-7 8 1,0 3-77,0 3 0,-1 2-344,-5 4 0,-4 3 11,-7-3 0,2 2 193,3-2 1,-1 1 505,7-7 1,0 0 189,6-5 1,0 1 258,0 4 0,6-10-248,0 5 1,7-5 243,-1 5 0,3-7 120,2 1 0,-5-7 1530,-1 7-1533,1-1 0,3 1-209,-3-1 0,1-5-639,-7 6 1,0-1-225,-6 7 1,-8 1-453,-4 4 0,-5 2 338,-6 4 1,-11 9 558,-13-3 0,-3 11 0,-1-2 0</inkml:trace>
</inkml:ink>
</file>

<file path=ppt/ink/ink4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30:49.8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138 68 8001,'-7'-23'0,"-5"0"0,3 8 1257,-3 9 0,8 12-1194,-2 5 1,-1 10-905,1 2 0,-7 10 841,1 2 0,-11 7 0,-4 10 0</inkml:trace>
</inkml:ink>
</file>

<file path=ppt/ink/ink4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30:50.4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16 312 8081,'-10'0'4525,"5"0"-4713,10 0-4,5 0 225,7 0 0,1 6 193,-1-1 0,6 1-257,0-6 0,8-2 99,-2-4 0,3 3-658,3-9 1,-1 1 322,1-7 1,1 1-428,5 0 1,-10-1 87,3 1 0,-11 0 114,0-1 1,-5-5 163,-7 0 1,3 0 53,-9 6 0,1 0 219,-6-1-166,0 1 274,-8 0 1,-1 7-19,-9 4 309,1 5 0,0 1-100,0 0 1,-6 7 60,-1 5 1,0 3 1,0 2 1,3 1 148,-7-1 0,6 0 147,-1 1 0,4 5-173,2 0 1,5 2 71,1-2 1,7 2-231,-2 4 0,4 1-65,2-7 0,2 6 10,4-6 1,5 0-30,12-5 0,4-1-67,8 0 0,1 0-171,5 1 1,3-7-674,8 1 1,0-6 419,0 5 0,0-7-946,-1 2 0,3-4 60,4-2 1189,-12 0 0,19 0 0,-11 0 0</inkml:trace>
</inkml:ink>
</file>

<file path=ppt/ink/ink4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30:50.6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11963,'18'0'1445,"-1"-6"-1208,0 1 1,0-1 215,1 6-227,-1 0 1,6 0-407,0 0 1,-6 0 214,-5 0 1,0 0-1037,5 0 1,0 0 598,0 0 1,-7 2-413,-4 3 1,1-1-98,-1 8 1,0 1 910,-6 10 0,-15-3 0,-5 5 0</inkml:trace>
</inkml:ink>
</file>

<file path=ppt/ink/ink4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30:50.8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70 7963,'0'11'525,"0"1"-127,0-8 0,10 4 577,7-8 0,8-2-344,9-4 0,3-2-199,3-3 1,3-5-375,3 5 1,4 1-574,-4-1 1,-2 7-1779,2-2 2293,0-4 0,6 8 0,0-5 0</inkml:trace>
</inkml:ink>
</file>

<file path=ppt/ink/ink4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30:51.3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364 537 8096,'7'-18'-119,"5"1"0,3 5-147,2 1 0,6-6 401,1-6 1,4-6-45,-5 6 1,0 0 155,-5 5 0,-7-5-283,1 0 1,-8-2-62,1 2 1,-3 2-86,-2-8 1,0 6-118,0-6 1,-2 8 267,-3-2 0,1 2-51,-8-2 1,-1 6 332,-10-1 0,2 3-68,-8 9 304,8 0-344,-4 6 0,2 0 8,0 0 1,-2 0 38,2 0 1,3 0-9,-3 0 1,4 6 172,2 0 0,5 7-123,1-1 1,5-2-79,-6 1 0,9 1-55,-3 5 0,4-6 1,2 1 1,6 0 18,-1 5 1,9-2-44,-3-3 0,7 1-140,5-7 1,-4 5 107,4-5 1,-4 6-163,-1-6 1,1 5 101,4-5 1,-10 2 53,5-3 0,-7-1 151,1 8 1,1-7-104,-7 7 1,1-6 232,-1 5 0,-4 1-13,4 5 0,-6 6 18,-6 0 0,-3 10-72,-9 1 1,-1 3 131,-4 9 0,2 8 61,-8 9 0,0 5-270,-5 1 1,-1 8 70,0 3 0,1-3-128,-1-2 1,6-6-159,1-5 1,7-3 3,-3-3 1,7-4-212,6 3 0,-3-11 186,8-5-187,-7-5 174,11-1 0,-6-6-456,8-1 79,0-6-930,0 3-234,0-8 618,0-8 0,8-3 997,4-12 0,11-11 0,4-10 0</inkml:trace>
</inkml:ink>
</file>

<file path=ppt/ink/ink4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30:51.5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381 35 13703,'-7'-15'6923,"-5"3"-6637,5 4 0,-9 16-690,5 4 0,-14 14-2034,-10 15 2438,-30 11 0,22-11 0,-3 2 0,-10 1 0,-1 1 0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52:56.5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18 121 8347,'-10'10'891,"2"5"-1229,8-5 1,2-1 284,4-3 187,4 4 0,7-8 6,0 3 0,2-3 210,4-2 1,2-6-509,4 1 0,4-9 54,-4 3 0,3-3-92,3 3 1,-6-5-62,0 5 1,-8-5-111,2-1 1,-4 6 9,-2-1-190,-7 1 347,5 1 32,-13-5 222,6 13 0,-10-6-99,-4 8 0,2 0 330,-7 0 1,-1 0 8,-5 0 0,0 6-1,-1 0 1,7 1-219,-1-1 0,1-2-35,-6 7 0,-1-5-10,1 6-1,5-7-151,1 7 1,1-6 144,-1 5 0,-5 1 1,5 5 0,1 6-18,-1 0 0,1 6-5,-1-6 1,-3 8 3,8-2 0,-5-2-106,5 1 1,0-5-161,6 6 1,-5-8 97,-1 2 1,0-3-136,6-3 1,0-6 169,0 1 0,6-6-12,0 5 1,1-5 281,-1 6 1,-2-3 428,7 3-107,1-5 0,7-7 73,4 0 1,-4 0 375,4 0 0,4-2-373,2-3 0,-2 1 26,2-8 1,-2 3-254,2-3 1,1-3-20,-7 3 0,2 3-378,-2-3 1,-9 8-260,3-1 1,-3-3-325,3 2 1,-6 0-857,1 6 1523,-8 0 0,11-7 0,-5-3 0</inkml:trace>
</inkml:ink>
</file>

<file path=ppt/ink/ink4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30:53.3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70 7975,'0'-27'2685,"0"4"-1846,7 12 0,5 3-1018,11 8 1,-2 0-1061,8 0 1,-8 0 1180,2 0 0,-4 0-14,-1 0 0,-3 8-89,-3 3 1,-3 4-75,-3 3 1,-4 5 3,4 0 1,-6 6 101,-6-6 1,2 8 141,-8-3 0,1-1 171,-6 2 0,-1-6 0,1 6 0,0-8 474,-1 2 1,1-6-63,0-5 371,7 3 39,-5-5 211,13 7-806,-6-7 1,18-2-150,7-8 1,2 0-377,10 0 1,6-2 175,5-4 1,14-2-1114,-2-3 1,4-5 614,-5 5 1,-1 1 435,-3-1 0,10-1 0,-3-5 0</inkml:trace>
</inkml:ink>
</file>

<file path=ppt/ink/ink4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30:53.8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7990,'9'-8'678,"-3"-3"1026,-4 3-1460,-2 0 1,2 10-299,4 4 0,-4 3 563,4 9 1,-5-1-130,-1 0 1,0 3-97,0 3 0,0-4-53,0 4 0,0 2-223,0-2 0,0 0-166,0-6-6,0 8 1,0-6-102,0 4-336,0-11 26,0 3 136,0-13 379,0 6 1,0-16-66,0-3 0,8-5-302,4-1 0,3-6 23,2 0 1,3-6-4,3 6 1,-2 0 241,8 6 0,-6-1 139,5 1 1,-4 2-111,4 3 0,-7 5 141,3 7 0,-5 0 1396,-2 0-1085,0 0 0,1 2 837,-1 3 0,-7-1-308,-5 8 0,3-1-60,-2 6 0,-1 1-442,-5-1 1,0 0-297,0 1 1,0-1-139,0 0 0,0 1 109,0-1 1,2 0-1077,4 0 1,-2 1 520,8-1 1,-1-5-1035,6-1 1,1-1 497,-1 1 1,6-1 1072,0-4 0,8-5 0,-4 7 0</inkml:trace>
</inkml:ink>
</file>

<file path=ppt/ink/ink4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30:54.0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8042,'12'-2'1262,"-1"-4"0,-5 4-514,5-4 1,3 4-302,9 2 0,-4-5-154,4-1 0,-2 0 14,2 6 0,-3 0-279,3 0 1,-4 0 72,-2 0 0,0 0-810,1 0 0,-1 0 492,0 0 0,1 0-2451,-1 0 2668,0 0 0,8 8 0,2 1 0</inkml:trace>
</inkml:ink>
</file>

<file path=ppt/ink/ink4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30:54.3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241 35 7946,'7'-17'0,"-3"7"232,8 4 1,-7 4 315,7 2 0,-8 0-460,3 0 0,-7 8-222,0 3 0,-9 5 180,-8 1 0,-3 8 79,-9 4 1,1 4 49,-7 1 1,6 1-56,0-1 0,8-5 58,-2 0 0,6 0 2,5 5 1,-1-5-100,7 0 0,2-2 22,10 2 1,6-4-129,11-8 0,0 4 107,11-4 1,-3 5 24,9-11 0,5-1-228,1 1 1,-4-7 40,-2 2 0,3-4-6,-3-2 0,-5 0-40,-7 0 1,-6 0-123,1 0 0,-4 0-149,-2 0 0,-5 0 397,-1 0 0,-7 0 0,4 0 0</inkml:trace>
</inkml:ink>
</file>

<file path=ppt/ink/ink4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30:54.5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10 7975,'-19'-1'0,"-4"-5"5501,11 4-3043,-3 2-1996,15 2-294,0 13 0,0-11-283,0 8 1,0 1-475,0 10 0,-2 4 589,-4 8 0,4 14 0,-6 5 0</inkml:trace>
</inkml:ink>
</file>

<file path=ppt/ink/ink4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30:55.1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53 8019,'0'-18'0,"0"9"0,2 1 1968,3 8-1322,5 0 1,9-2 374,4-4-725,4 4 0,6-5-434,-4 7 1,3 0-727,-3 0 0,-4 7-45,-2 5 0,-4 3 909,-1 3 0,-9 7 0,-1 1 0</inkml:trace>
</inkml:ink>
</file>

<file path=ppt/ink/ink4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30:55.3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33 122 7937,'-11'-8'1265,"-1"-3"1,8 1-914,-2-1 1,6 7-820,6-2 0,4 2 567,7-2 1,2-1 681,4-5 1,4-1-209,8 7 1,-6-5-218,-1 5 1,7 0-2741,5 6 2383,8 0 0,-3 15 0,6 5 0</inkml:trace>
</inkml:ink>
</file>

<file path=ppt/ink/ink4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30:57.4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206 692 7983,'9'-17'0,"5"-6"0,-9-1 0,9 7 900,-3 6-492,5-9 0,3 1-17,4-4 0,-4-2-125,4 2 0,-5 0-121,-7 6 0,3-6-16,-9 0 1,7-6-83,-6 6 0,-1-6 51,-5 6 1,0-8-246,0 2 0,0-3-38,0-3 0,-7 6 29,-5 0 1,3 8 14,-3-2 0,1 4 97,-7 2 0,7 1-124,-1 5 1,1 3-21,-7 8 1,1 0-64,0 0 1,0 10 87,-1 7 0,1 2 32,0 10 0,1 2 148,5 9 1,-3 2-91,9 5 0,1 8 470,9-3 1,5-2-207,7-4 0,1 0 206,-1 6 1,0-2 16,1-4 0,-9 4 146,-3-4 1,2-1-308,-3 1 0,1-6-302,-6 6 1,-8-6-74,-3 7 0,-10-11-363,-2-1 1,-2-3-83,2-9 1,3 0 275,-3-5 0,-2-7-100,2 1 0,0-10 181,6-2 1,0-10 194,-1-13 0,9-6 130,3-11 1,6-4 492,6-8 1,11-6-301,12 1 0,6 5 160,5 6 0,6 7-534,12-1 1,-3 9 194,9 2 1,-9 10-1500,3 2 1370,-4 7 0,-2 2 0,0-1 0</inkml:trace>
</inkml:ink>
</file>

<file path=ppt/ink/ink4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30:57.6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294 70 7952,'-7'-35'2502,"-9"16"340,-7 7 1,6 8-2776,5 4 0,-3 4-2601,-14 8 2534,-7 7 0,-32 23 0,-3 3 0</inkml:trace>
</inkml:ink>
</file>

<file path=ppt/ink/ink4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30:58.8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468 520 8139,'-6'-23'509,"0"0"-304,0-1 0,6 7 228,0 0 0,2-6-225,4 0 0,-4-2-152,4 2 1,-2 4 113,1-5 1,-3-1-15,4 2 1,-4 0-105,-2 6 1,0-2-152,0-4 1,-2 4-37,-4-4 0,3 3 74,-9 3 0,0 5 0,-5 1 1,-2 1-17,-4-1 1,4-3-40,-4 9 0,-2-1 17,2 6 0,-2 0 53,2 0 0,3 6 79,-3-1 1,-2 11 137,2 1 1,-2 0 144,2 6 0,4 2-92,-4-2 0,6 2 3,5-2 1,-1-3-143,7 3 1,0-4-18,6-2 0,0 1 15,0-1 0,2-6-207,4 1 0,3-2 21,9 1 0,1 2-202,4-7 1,4 0-215,8-6 1,-3 0 191,-3 0 1,2 0-6,-8 0 1,6 0 62,-6 0 1,0-6 65,-6 0 1,-5 1-3,-1 5 445,-7 0-21,4 0 145,-8 0 0,0 9 255,0 9 0,-8 9-292,-4 13 0,-3 0 16,-2 12 1,-1-2 0,1 13 1,-8 9-208,-4 8 0,-3 11-515,-3 1 1,16-45 0,0 0-305,-16 45 1,-1-11 177,13 0 0,-1-18-442,7-11 0,8-8-263,3-9 549,4-8 660,2-10 0,0-2 0,0-5 0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52:57.704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236 18 8628,'18'0'919,"-9"-8"-667,7 6 0,-12-6-185,7 8 4,-7 0-22,4 0 1,-8 8-45,0 4 0,-2 5-136,-4 6 0,-9 4 43,-8 8 0,-14-1 110,2 1 0,3-1-261,3 1 0,6-2 0,-6-5 1,8-3-67,-2-7 1,11-1-93,7 0-315,-5 0 601,8 1 1,0-7 27,8 1 0,7-6 147,-1 5 0,3-5-117,3 5 1,1 1 534,4 5 1,-4 2 40,4 5 0,-6-3 265,-5 7 0,1 1-328,-7 6 1,0-1 81,-6 1 1,0 0-287,0-1 1,0-1-347,0-4 1,0 1-55,0-6 1,0-7 121,0-6-1403,0 1 818,0-3 0,0-3-146,0-12 1,8-5 159,3-12 0,3-6 593,-3-11 0,4-4 0,-5-8 0</inkml:trace>
</inkml:ink>
</file>

<file path=ppt/ink/ink4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30:59.2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18 8817,'0'-10'1603,"1"2"-2618,5 8 1469,4 0 1,7 0 1110,0 0 1,1 0-917,-1 0 1,2 0-189,4 0 0,-2 8-363,8 4 0,-2 3-243,2 2 0,2 1-652,-8-1 616,0 0 1,-4 0 41,4 1 1,-9 5-80,3 0 0,-10 2-121,5-2 1,-8-2-6,2 8 1,-6-6 414,-6 6 1,-6-6-96,-11 6 0,-4-2 63,-7 1 0,-3 5-345,-3-4 1,-2 2-345,-4-3 1,-4 5 114,3-4 535,5-4 0,-8 8 0,6-7 0</inkml:trace>
</inkml:ink>
</file>

<file path=ppt/ink/ink4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30:59.81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258 623 8025,'0'-17'1086,"0"-1"1199,0 1-1830,8 7 0,2-7-91,7 0 0,0 0-228,0-7 1,6 3-175,0-2 1,6 4-872,-6-4 751,0 4 1,-5 0 54,-1-4 0,-5 3-126,-1-3 1,-5-4 29,5-1 0,-7 1-509,2-2 1,-4 0 306,-2-6 0,0 7 32,0-1 0,-8 8 444,-3-2 0,1 11 49,-1 6-84,-1 4 0,-5 2-8,-1 0 1,1 10 92,0 7 1,0 2-23,-1 10 0,1 6 77,0 5 0,1 3 182,5-3 1,-5-2-137,5 8 1,3-1 524,2 1 1,5 2-254,1-8 0,0 2-61,0-1 1,0-3-324,0 8 1,0-5-357,0 5 1,0-8-89,0 3 1,-6-5-470,0-1 0,-7-7-146,1 1 1,-3-8 387,-3 2 1,-1-9 215,-4-3 1,4-7 184,-4 2 1,2-12 138,-2-5 1,3-12 240,-3-6 1,10-4 568,1-1 1,9-7-68,-3 1 0,6 1 554,6 11 1,3-3-661,8 8 0,14-6-221,4 6 0,11 0-675,0 6 1,6-1 64,5 1 0,-3 2-113,4 3 0,1 4 324,-1 8 0,7-7 0,-3-3 0</inkml:trace>
</inkml:ink>
</file>

<file path=ppt/ink/ink4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31:00.91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70 104 8129,'9'-17'0,"-3"0"486,-4-8-54,-2 13 96,0-11-69,0 21 184,0-6-33,0 8 1,-2 4-551,-4 8 0,4 9 26,-3 19 0,-3 12 148,2 12 1,1-3-33,5 3 0,-6-1-259,0 6 0,-2-5-33,3-1 0,3-7-80,-4 1 1,-2 1-189,2-6 0,1 2-399,5-14 0,0-7-182,0-10 242,0-4 0,2-9 199,3-5 0,5-7 187,7-9 0,1-8 311,-1-16 0,8 0 0,2 1 0</inkml:trace>
</inkml:ink>
</file>

<file path=ppt/ink/ink4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31:01.2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675 18 8129,'10'-2'0,"-5"-4"782,-3 4-399,-9-6 1,-3 8-337,-7 0 1,-8 0 32,-4 0 1,-12 8-214,-5 3 1,-4 13 91,-1 4 1,-1 7 35,0 5 1,0-3-7,0 3 1,8 2-108,3-1 1,7-7 234,5-5 160,4-8-283,8 4 1,7-7 216,4-1 1,5 0-107,1 0 0,9-5 196,8 0 1,8-1-48,10 6 1,5-1 13,1-5 1,5 3-8,-6-9 0,6 7 106,-5-6 0,-1 1-239,-5-1 0,-7-2-299,1 8 1,-8-7-404,2 7 1,-3-6 15,-3 5 0,-2-5-1592,-3 5 1532,3 1 0,-13 5-507,4 1 1125,-4-9 0,-10 7 0,-2-7 0</inkml:trace>
</inkml:ink>
</file>

<file path=ppt/ink/ink4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31:01.5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17 8153,'17'0'3183,"1"-2"-681,-1-3 14,-7 3-2162,5-6 1,-11 8-427,7 0 1,-7 2-132,2 4 1,-4 3-435,-2 9 0,0-1 87,0 0 0,-2 6 280,-4 0 0,2 6-1069,-7-6 1,5 0 696,-5-5 0,7-1 425,-2 0 1,-2 0 2,2 1 347,1-1 0,10 0 416,1 1 1,6-7-347,-6 1 1,5-7 248,-5 7 1,5-6 197,-5 5 184,8-7 1,-12 11-289,3-3 1,-5 3-228,-5 3 0,-5 1-494,-7 4 0,-8 2-584,-4 4 1,2 1 343,-2-6 0,8-1-903,-2-6 1318,-4 0 0,8 0 0,-6 1 0</inkml:trace>
</inkml:ink>
</file>

<file path=ppt/ink/ink4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31:01.7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173 0 12973,'-11'12'2500,"-1"-1"-1736,1-7 0,-7 12-298,1-5 0,0-1-1291,-1 1 1,7 1 542,-1 5 1,3 0 281,-3 1 0,-3-1 0,5 0 0</inkml:trace>
</inkml:ink>
</file>

<file path=ppt/ink/ink4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31:02.0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35 8186,'12'-6'509,"-1"0"0,-5-5 742,6 5 1,-1 0 960,6 6-770,-7 0-493,5 0-678,-5 0 1,5 2-640,-3 4 0,-4 6 291,-8 11 1,0 2-1050,0 3 0,-8 7 733,-4 0 1,-5-1-946,-6 7 1,4-5 461,-4-1 0,9-3 289,3-3 0,7 2 496,-2-8 0,4 0 345,2-6 0,2 1 429,4-1 0,0 0-446,11 0 0,-4 1 1195,10-1 0,-3 0-405,-3 1 1,0-3-113,1-4 0,-7 5-573,1-5 0,-9 7-274,3 5 1,-6-2-360,-6 8 0,-11 5-584,-12 7 1,-3 1 874,-3-2 0,-7-3 0,-2 5 0</inkml:trace>
</inkml:ink>
</file>

<file path=ppt/ink/ink4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31:02.6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242 0 8083,'-9'0'3867,"1"0"-3526,8 0 0,8 0-312,3 0 1,-1 0 1104,1 0 0,7 0-466,5 0 0,2 0-487,-2 0 1,-4 0 68,4 0 0,2 2-614,-2 4 1,0-2-46,-6 7 0,1 1-336,-1 5 1,-6-6 452,1 1 1,-8 0-221,2 5 1,-6 6 647,-6 0 0,-6 8-144,-11-3 1,-4 5 253,-7 2 0,-3-1 185,-3 1 0,-2 1 318,-4 5 0,-3-5-342,9 5 0,2-5-169,9-1 0,-2-1-590,8 1 1,0-6-766,6 0 0,5-8-2381,1 2 1707,7-4 295,-4-2 1496,8-7 0,8-10 0,1-10 0</inkml:trace>
</inkml:ink>
</file>

<file path=ppt/ink/ink4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31:02.9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8083,'0'9'4776,"0"7"-2470,0-7-1478,8 9 1,-4-3 310,7-3 1,-5 3-939,5-3 0,-7 3 34,2 2 0,4-5-1190,1-1 0,-1 1 641,1 5 1,1-7-1435,5-5 0,0 3 286,1-2 1,-1 0-233,0-6 0,6-2 1052,0-4 1,8 2 641,-2-7 0,-4 7 0,-2-2 0,2 4 0,-2 2 0,0 0 280,-6 0 392,1 0 1,-7 6 835,1 0 0,-8 1-704,1-1 1,-3-2 19,-2 7 1,2-7-862,4 2 1,-2 2-754,7-3 1,-5 1 789,6-6 0,7 0 0,8 0 0</inkml:trace>
</inkml:ink>
</file>

<file path=ppt/ink/ink4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31:04.0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554 104 8329,'10'-11'581,"-4"-1"0,1 6 165,-1-5 0,2 7 1790,-2-2-1328,-5 4-672,7 2 0,-8 2 198,0 4 1,0 4-248,0 7 1,0-4-850,0 5 0,0-5-215,0 10 1,0-4-447,0-1 0,-6-1 632,1 0 0,-3-5-1137,2-1-19,4-7 758,-5 4 0,8-12 663,5-7 0,4-3-86,7-15 0,6 6 349,0-6 0,0 1 91,-5-7 0,1 12 327,4 0 1,-10 13 105,5-7 371,-5 11-599,4-2 1,-7 10 109,-4 4 0,-6 11 86,-6 12 1,-4-2-113,-7 2 1,-8 0-259,-4 5 0,2 3-485,-1 3 1,6-5-634,-1-1 0,4-1 495,2-10 0,5 0-722,1-5 32,7-9 156,-4-1 1,10-8 720,4 0 0,9-4-114,8-8 0,2 5 457,-2-16 1,2 9-55,4-3 1,-4 2 130,-7 9 1,-7-6 658,1 7 973,-9-1-1304,5 6 1,-8 7 4,0 5 0,-10 5-736,-7 6 0,-8 4 190,-9 8 0,-1-4-683,0 3 1,-5-3 201,0 9 1,5-3-51,6-3 1,8 1 3,-2 0 0,4-9-244,2-3 1,5-3-106,1-3 587,7 0 521,-4-7-394,8 5 1616,0-13-1045,0 6 0,2-14-67,4 0 0,-2-5-41,7 5 1,-5-5 116,5 5 0,-7-2 339,2 2-249,4 4 130,-8-5-402,5 7 1,-7 2 65,0 3 0,0 5-171,0 7 1,2 1-110,4-1 1,-4 0 20,4 0 1,-3-5-270,3-1 0,-2-5 107,8 6 1,-1-8-109,6 1 1,-5-3-210,-1-2 0,1 0 176,5 0 1,-5 0-186,-1 0 1,-1-2-715,1-3-533,-3 3 600,-8-6 473,0 8 1,-13 0 371,-5 0 0,-8 2 252,2 4 0,-6 3 780,1 9 0,-6-1-548,-5 0 1,3 0 365,-3 1 1,4-1 92,1 0 0,0 1 478,1-1 0,1 4-836,4-4 1,4 5-367,8-11 1,0 2-183,-1-1-252,9 3 1,-1-7-1563,5 4 1506,3-5 0,-6-5-114,8 4 0,2-4 167,4 4 1,-3-4 154,9-2 1,-8 2 167,2 3 310,3-3 1,-1 14 208,3-5 1,7-1 595,-1 1 0,10 1 24,13 5 1,6-2-390,12-3 0,21 1 256,19-7 1,-47 0 0,2 0-734,4-3 0,1-1 1,-2 2-1,1-2-54,1-2 0,-1 0 1,1 1-1,0 0-423,-6 2 0,0 0 1,1 0-1,-1 2-2793,40 6 3109,-15 4 0,4-1 0,-16 7 0,-5 0 0,-8 2 0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52:57.8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52 8333,'0'-27'3340,"0"10"-3079,8 9-1437,2 8 753,-1 0 308,-1 0 0,-8 8-188,0 4 1,0 5 116,0 6 0,-2 6-1377,-4 11 1563,-3-3 0,-16 13 0,-2-6 0</inkml:trace>
</inkml:ink>
</file>

<file path=ppt/ink/ink4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31:05.3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17 156 8224,'0'-18'1191,"2"-3"1285,4 4-1966,-4-4 1,19 13-402,-4-3-55,12-5 1,-2 9 49,8-5 0,-1-1 145,1 7 0,-1 0-590,1 6 0,-6 0 154,0 0 0,-8 0-61,2 0 0,-6 8 41,-5 3 0,-5 10-488,-7 2 0,-1 8 464,-5-2 0,-6 4 33,-11 1 1,2-1 594,-8-4 1,2 2-228,-2-8 0,-1 5 80,7-5 1,0-1 192,5-11 61,9 5-541,-7-15 0,16 13-470,0-8 1,14-3 154,9-8 1,6-3 146,-6-3 1,6-3-29,-6 8 1,5 1 73,-5 5 0,1 0-222,-7 0 270,0 0 0,-7 9 49,-4 8 1,-6 3 39,-6 8 0,-6-1 111,-11 2 1,-2 6-135,-4-1 0,-9 1-29,3 5 1,3-3-16,3-3 0,0-5 25,-6 0 0,9-8 50,2 2 0,0-4 60,0-1 1,7-9 154,6-3 1,7-2 208,-2 2 30,4-4 1,6 3 80,7-10 0,5-7-142,18-11 1,1 4-27,17-4 0,-10-2-50,10 2 0,-6-2-309,0 2 0,-5 9-349,-13-3 0,3 9-1211,-8-3 488,0 7-855,-13-4 1434,-2 8 0,-10 0 109,-4 0 1,-4 0 389,-7 0 0,0 0 0,-1 0 0,1 0 0,0 0 0,0 2 200,-1 4 0,1-4 230,0 4 0,5 3-51,1 3 0,7 3 333,-2 2 1,-2 6 36,3 1 0,-1 6-215,6-1 0,2 4-167,3 1 0,-3 7-125,4-1 1,2 8-410,-2-2 0,1-2-323,-1 2 0,-2-7-604,7 1 0,-5-5 457,6-6 1,-1-10 636,7-8 0,-1-7 0,0 4 0</inkml:trace>
</inkml:ink>
</file>

<file path=ppt/ink/ink4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31:05.6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208 121 8847,'7'-17'1707,"3"2"-1975,7 3 1,6-1-16,0 7 1,2-8 1929,-2 3 0,-4 3-712,5 2 0,1-1-392,-2 1 1,0 0-351,-6 6 1,-2 2-332,-3 4 1,1 4-42,-7 7 1,-2 8-286,-10 4 1,-5 5-165,-12 7 1,-4-3 296,-8 8 0,0-6-910,1 7 1,-6-3 473,-1 2 1,1-6 47,5-11 1,1 2 37,-1-8 681,0 0 0,-7-6 0,-2 1 0</inkml:trace>
</inkml:ink>
</file>

<file path=ppt/ink/ink4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31:05.7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8813,'17'0'2844,"0"0"-2322,-7 0 0,5 5 41,-3 1 0,3 7-41,3-1 0,-1 3 10,0 3 1,-5-1-275,-1 0 0,-1 1-1127,1-1 0,3 6 622,-8 0 1,-1 6-1552,-5-6 1,0 0 1797,0-6 0,0 0 0,0 1 0</inkml:trace>
</inkml:ink>
</file>

<file path=ppt/ink/ink4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31:06.0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0 225 8088,'27'-8'140,"6"-1"-70,-5-8 1,11-1 456,1 1 1,8 0-119,-2-1 0,6 1 78,6 0 1,-4-1-66,3 1 1,-7 6-195,2-1 1,-10 6-49,10-5 1,-9 7 29,3-2 0,-10 4-100,-1 2 1,-1 6-188,-5 0 1,-10 7 378,-1-1 0,-7 3-176,1 2 0,1 1-150,-7-1 0,-2 2 97,-10 4 0,-4 4-72,-7 8 1,-8-6-63,-4-1 1,-1 1-190,1 6 1,-6-6-21,1 0 1,-1-3-363,-5 3 1,-3 2-518,3-8 0,6-2 471,5-9 0,2-5 678,-2-7 0,-4 0 0,6 0 0</inkml:trace>
</inkml:ink>
</file>

<file path=ppt/ink/ink4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31:06.5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9973,'0'11'1456,"0"1"1,0-1-1105,0 6 0,0-5-117,0-1 1,0 1-721,0 5 1,0-5 294,0-1-590,0 1-300,0-3-861,8-1 1314,2-8 1,7-8 96,0-3 1,1-4 280,-1-3 1,0-1 71,1-4 1,-1 4 377,0-4 1,0 9-313,1 3 733,-1 7-224,0-4 0,-1 10 254,-5 4 0,-3 4-173,-8 7 1,0 6 195,0 0 0,-6 6-263,0-6 1,-7 2-138,1-2 1,-1-2-952,1 8 527,-3-8-297,5 4-138,1-15-468,1-3 635,8-7 1,2-7-114,4-5 0,-2-3 410,7-3 0,-1 7-101,1-1 0,3 7 407,-8-7-194,7 8 859,-11-4 1,6 16-77,-8 4 0,0 3 306,0 2 0,0 1-478,0-1 1,-6 0 96,0 0 0,0 1-1003,6-1 1,0 0 236,0 1 0,2-7-360,4 1 0,5-8 389,13 1 1,2-3 36,9-2 0,0-15 0,-1-4 0</inkml:trace>
</inkml:ink>
</file>

<file path=ppt/ink/ink4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31:06.7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 14564,'0'17'1310,"0"0"0,0 6-645,0 0 0,-2 8-652,-3-2 0,3 5-572,-4 7 1,4-5-442,2 5 0,0-5 678,0-1 1,0-3-3093,0-3 3414,0-4 0,0 0 0,0 2 0</inkml:trace>
</inkml:ink>
</file>

<file path=ppt/ink/ink4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31:07.2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1 312 8097,'17'-18'117,"0"1"1,1 0 175,-1-1 1,6-1 80,0-4 1,14 4-124,-3-4 0,5-2 537,-5 2 0,7 0-206,-1 6 0,2-1-35,-1 1 0,-3 5-277,8 1 0,-7 7-207,1-2 1,-4 4 103,-1 2 1,-2 0-109,-4 0 1,-5 0-507,-6 0 366,-1 8 1,-2-4-165,-3 7 1,-2-5-165,-5 6 272,-3-8 0,8 9-79,-4-7-289,-4 0 403,5 1 0,-7-3-124,0 8 288,8-9 1,-6 13-124,4-5 0,-4-1 230,-2 1 1,0 1-139,0 5 0,0 1 120,0-1 1,5 0 5,1 0 1,0 1 73,-6-1 1,0 6-48,0 0 0,0 8 67,0-2 1,0 5 163,0 7 0,0-3-62,0 8 1,0-5 234,0 5 1,0 4-158,0 1 1,0 11 75,0-10 0,0 4-210,0-5 0,0 1-86,0 0 0,0 0-11,0 0 1,0-2 0,0-4 0,0 2-240,0-8 0,0 1 109,0-7 1,0 1-333,0 0 1,0-9 118,0-3 0,0-3-492,0-3 0,0-5-411,0-1-245,0-7 653,0 4 0,-8-8-263,-3 0 0,-5-2-549,-1-4 1,-8-11 187,-4-12 1262,-4-4 0,-9-9 0,-2-2 0</inkml:trace>
</inkml:ink>
</file>

<file path=ppt/ink/ink4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31:08.0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52 104 8047,'0'-18'765,"0"7"198,0-1 0,2 3-352,4-3 1,-2-1 796,7 7-312,-7-7-286,4 11-1356,-8-6 489,0 8-191,7 0 1,-5 2-130,4 4 0,-4-2-543,-2 7 1,2-5 333,4 5 1,3-7-176,9 2 0,1-4 544,4-2 0,2 0-44,4 0 1,1 2 348,-7 4 0,1-3 8,-7 9 0,-2-6 35,-3 5 1,1 1 180,-7 5 1,0 2 392,-6 4 0,-10-2-267,-7 8 0,-2-6 85,-10 6 1,2-6-450,-2 6 0,-4-8 137,5 2 0,1-4-198,-2-1 1,8-9-108,-2-3 0,9 2-411,3-2 209,7-1 0,-4-7-267,8-3 0,0 1 120,0-8 0,2-1-153,4-10 1,3 4 247,9-4 1,-1 3 65,0 3 0,1 5 172,-1 1 292,0 7 590,0-4-473,-7 8 0,-2 2 218,-8 4 1,-2 4-89,-4 7 0,-4 0-131,-7 1 0,0-1-319,0 0 0,-1 0 157,1 1 1,7-1-230,5 0 1,3-5-243,2-1-219,0-7 0,7 10 227,5-9 0,9 1-5,2-6 0,8 0 115,-2 0 1,-2 0 93,1 0 0,-5 0 125,6 0-113,-8 8 0,4-4 439,-7 7 1,-9-5-29,-3 6 0,-4-1 95,-2 6 0,-10-3-87,-7 3 1,-2-9 56,-10 9 0,6-3-87,-6 3 1,6 0-41,-6 0 1,8-5-184,-2 0 1,4-9 223,2 3-225,7 4-108,2-8 1,10 5-301,4-7 0,4 0 119,7 0-19,0 0 248,0 0 1,1 0 70,-1 0 1,-5 0 132,-1 0 0,-7 2 189,2 4 1,-4-2-140,-2 7 1,-10-5 980,-7 6 1,-8-1-189,-10 6 1,3 1 8,3-1 0,-2 0-593,8 1 0,0-7-71,6 1 1,7-7-212,4 7-300,4 0 0,18 3-953,7-4 1,7-3 672,5-8 0,13 0-1746,4 0 0,11-2 98,1-4 1942,3 5 1,-6-15-1,-1 7 1</inkml:trace>
</inkml:ink>
</file>

<file path=ppt/ink/ink4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31:08.48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1 14824,'-12'2'1296,"1"4"0,5 3-972,-6 8 0,7-5-103,-7-1 0,8 1 137,-2 5 1,5 1-120,1-1 0,1-2-236,5-3 1,4 1 67,7-7 1,8 6-445,4-7 0,-2 1-114,2-6 1,-2 0-286,1 0 1,3-2 416,-8-4 1,-6 4-455,-5-3 649,-8-5 0,4 0 307,-8-7 1,-8 0-3,-4 0 0,-5-1-120,-6 1 0,-4 5 553,-8 1 0,1 1-353,-1-1 1,6 3-363,1 8 1,12 0-499,-1 0 635,11 0 0,6 8 0,10 1 0</inkml:trace>
</inkml:ink>
</file>

<file path=ppt/ink/ink4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31:55.1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138 191 8076,'0'-10'-1008,"0"2"875,0 8 0,0-2-1,0-3 181,0 3 121,0-6 24,0 0 138,8 6-135,-6-13-89,6 13 1,-6-6 150,3 8 41,-3-7-185,6 5 0,-8-8 55,0 4-78,8 5 1,-6-9 109,3 4-90,5 4 0,-6-11-37,7 7 1,-5-2 22,6 3-13,-9 3-51,13-6 1,-14 6 75,4-4-45,3 4-26,-7-5-232,13 7 260,-13-8 6,14 6-49,-14-6 1,13 8 1,-11 0 13,7 0-41,-7 0 0,6 0-10,-4 0 11,-4 0-5,13 0 27,-13 0-12,13 0 1,-11 2-20,8 4 43,-9-4-17,13 6 1,-12-8 12,7 0 5,-7 7-20,11-5 0,-11 12 13,8-8-61,-8-1 1,9-3 51,-7 4-24,0-4 13,1 6 36,-5-1-21,6-5 0,-6 12 37,4-9 11,-5 1-63,7 2 1,-6-4 11,4 7 9,-4-7-7,5 11 1,-5-7-1,4 4 1,-4-3-12,4-3 1,-4-2-1,-2 7 35,0-7 6,0 12-33,0-7 0,0 3 2,0-1 0,0-5-7,0 6 1,0-7-2,0 7 1,0-6-24,0 5 1,0-5 47,0 5-19,0 1 0,-6 0 10,0-1 0,-1-5 30,1 5-30,4-7 0,-8 10 4,4-9 1,3 3-21,-9-2 0,6-4 13,-5 4 0,5 1-40,-6-1 0,7 0 46,-7-6 0,6 6-4,-5-1 0,5 3 63,-5-2 7,7-4 20,-12 5 9,7-7-21,-8 8 0,5-6-6,0 4-129,9-4 63,-13-2-30,7 0 2,-9 0 1,7 0-6,-1 0 0,7 0 2,-7 0 0,6 0-9,-5 0 1,5 0-42,-6 0 61,9 0-38,-13 0 32,14 0 68,-13 0-33,13 0 1,-8 0-13,5 0 0,1 0 42,-8 0-52,8 0 8,-11 0-32,5 0 1,-1 0 14,-1 0 0,7 0 76,-7 0 22,8-8-53,-11 6 0,7-8 11,-3 5-24,3 3 1,2-8 18,0 4-27,1 4 1,3-5-5,-4 7 1,4-2 46,-4-4 34,4 4-74,2-13 39,0 13 1,-5-8 100,-1 4-116,0 5 1,6-15 14,0 5 1,0 1-23,0-1 1,0 5-1,0-6 1,0 6-154,0-5 151,0-1 0,0-5-91,0 0 0,0 0 104,0-1 0,6 7 58,0-1-104,7 1 1,-9-5-1,7 5 1,-5-3-91,6 9 0,-7-7-161,7 6 0,-6 0-773,5 6 1,1 0 1005,5 0 0,8 8 0,2 2 0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52:58.6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69 225 8241,'0'-17'495,"0"0"1,0 5-944,0 1 142,0 7 1,10-9 173,7 7 0,2-8 249,10 3 0,-6-5-172,6-1 1,-6 0 123,6 0 0,-6 5 22,6 0 1,-8 7-177,2-7-558,-4 8 145,-1-3 395,-9 7 1,-1 9 69,-8 9 1,-14 1 140,-3 10 1,-10-1-153,4 7 1,-8 0 165,3-1 0,-5-1-7,-2-4 0,7 3 287,-1-3 1,2 2-152,-2-2 1,4 1-220,8-6 0,1-1-320,5-6 1,3 0 94,8 0-25,0-7 1,4-2 4,8-8 1,-1-2-165,12-4 0,2-4 334,-2-7 0,0 6-89,-6-1 1,1 6 970,-1-5-648,0 7 1,-5-2 137,-1 12 1,-7 6-91,2 11 1,-6 3-44,-6 9 0,2 2-39,-7 3 1,-1 4-138,-5 8 1,2-6-93,3 0 0,4-7 93,8 1 0,0-9-170,0-2 1,2-8 35,4 2 1,10-12-94,7-5 0,7-4 69,-1-2 0,10-10 57,1-7 1,0-8 23,-5-10 0,-1 1 4,1-1 0,-2 1-76,-4-1 0,-4-1 9,-8-5 0,0 5 89,0-5 0,-7 13 101,-4 5 1,-4 3 511,-2 3-328,0 0 146,0 7-190,-8 2 1,-2 8 174,-7 0 1,0 8-49,0 4 1,-1-3-135,1 3 0,5-1-128,1 7 0,7-1 79,-2 0 1,4 1-25,2-1 0,8-2 47,4-3-231,11 3 148,4-13 1,7 11-135,1-7 0,7 0-251,4-6 0,4 0-86,2 0 0,-6 0-1027,0 0 1403,0-8 0,-2-1 0,-1-9 0</inkml:trace>
</inkml:ink>
</file>

<file path=ppt/ink/ink4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31:36.0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311 35 8208,'0'-10'-1474,"0"-5"1881,0 13 584,0-6-203,0 8 2065,0 0 0,0 8-2750,0 3 1,-7 5 0,-5 1 0,-3 8-258,-3 4 1,-1-2 97,-4 2 0,2-1-5,-8 7 0,6-6-100,-6 0 1,8-8 67,-2 2 0,6-4-163,5-2 0,-1 1 45,7-1 1,-5-6-425,5 1-27,0-8 26,6 11 127,0-13-288,0 6 603,0-8 1,8 0-57,3 0 0,-1 0 475,1 0-19,1 0 0,5 0 363,1 0-388,-1 0 1,-6 7 62,1 5 0,-8 3 102,2 3 1,-5 5 191,-1 0 1,0 7-14,0-1 0,-5 2-126,-1-2 0,-2 2-292,2-8 1,3 2-122,-9-2-474,8-4 223,-3 6-190,7-8-58,0-7-504,0-3 592,0-7 1,0-7 99,0-5 1,0-5-294,0-6 0,7-4 165,5-8 1,5 7 19,6-1 1,-4 0 216,4-6 0,2 7 15,-2-1 0,2 8 52,-2-2 0,-1 3 221,6 3 0,-5 0 140,6-1 1,-6 7-201,6-1 1,-8 7 386,2-7 0,2 8 129,-2-2 53,0 5-3,-5 1 208,-1 0-215,-7 0-352,-3 7 1,-7 3-90,0 7 32,0 0 1,-5 1-270,-1-1 1,0-5 6,6-1 0,0-5-82,0 5 107,0 1 0,2 5-159,4 1 1,1-1 127,5 0 0,3-2 59,-3-3 0,3 3 427,3-3-280,-1 3 0,-2 3 170,-3-1-202,3 0 0,-13 0 3,4 1 1,-4-1-31,-2 0 0,-2-5-15,-4-1-10,-4 1 0,-7-1-310,0 1 137,0-8 1,-1 3 71,1-7 0,2-1 62,3-5 1,-1 2-53,7-8 1,0 7-285,6-7 88,0 8-332,0-3 421,8 7 137,1 0 1,9 0 113,-1 0 1,-6 0-115,1 0 0,-6 0 147,5 0-379,-7 0 41,11 0-39,-5 0 0,7 0 275,1 0 0,-1-16 0,0-3 0</inkml:trace>
</inkml:ink>
</file>

<file path=ppt/ink/ink4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31:36.1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8138,'17'0'1205,"-7"0"-574,5 7-211,-13-5 1,6 8-518,-8-4 169,0-4 55,0 5-377,0-7 0,7-2-203,5-3 0,-3-1 453,3-11 0,7 3 0,8-11 0</inkml:trace>
</inkml:ink>
</file>

<file path=ppt/ink/ink4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31:36.5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87 8119,'0'-18'0,"0"1"0,0 6 885,0-1-31,0 8-329,0-3-255,0-1-310,0 6-64,0-6-306,0 8 1,0 2 94,0 4 312,0-4 0,0 8-254,0-5 282,0 5 1,2 7-13,3 0 1,-3 3 7,4 3 0,-4-2 176,-2 8 0,6 5-134,-1 7 0,1 12 35,-6-1 1,2 14-28,4 3 1,-4 8-255,4 9 1,-3-36-1,1 0 255,-1 1 1,0 2 0,0 4-1,0 1-106,-3-1 0,0 1 0,0 6 1,0 1-123,0 3 1,0 2 0,0 9 0,0 2-385,0 5 0,0 1 1,0 1-1,0-1 203,0-3 0,0-1 1,0-7-1,0-2 35,0-5 1,0 0-26,0-1 1,0-1 225,0-5 0,0-1 1,0-1-1,0-1 101,-1-7 0,2-1 0,1 0 0,2-2 0,1 44 0,1-9 0</inkml:trace>
</inkml:ink>
</file>

<file path=ppt/ink/ink4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31:38.0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53 137 8106,'0'-17'-219,"0"5"219,0 1 0,0 5 314,0-6-135,-8 9 0,6-7-92,-4 4-18,5 4-204,1-5 247,0 7 660,0 0-880,0 7 0,0-1 249,0 11 0,1-1 3,5 12 0,-2-4-125,8 4 1,-7-5 8,7 6 0,-1-8-102,7 2 1,-1-9 78,0-3 0,1-7-100,-1 2 1,0-4 138,0-2 1,1 0 14,-1 0 0,0-8-6,1-3 1,-3-10-9,-3-2 0,-3-1 32,-3 7 1,-4-6 19,4 0 1,-5-2-46,-1 2 1,-1 4 11,-5-4 1,2 5-181,-8 7-23,1-4 0,-6 7-264,-1-4 1,-5 7 86,0 10 1,-2 7-89,2 11 0,-4 6-752,-7 11 1156,-1 4 0,1 8 0,-1 0 0</inkml:trace>
</inkml:ink>
</file>

<file path=ppt/ink/ink4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31:38.6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4841 18 8157,'0'-10'-1999,"0"2"1999,0 8 0,0 0 0,-6 8 0,0 3 0,-9 5 0,-2 1 0,-3 6 0,-8 0 0,-1 8 0,-6-2 0,-7 5 0,-4 7 0,-6 3 0,-6 8 0,3 2-292,-9 3 0,1 5 292,-6 7 0,31-34 0,1 1 0,-1 1 0,1 1 0,-3-1 0,1 1 0,-1 5 0,-1 0 0,-2 0 0,-2 1-299,-6 7 1,-2 2 0,1-4-1,0 1 299,0 5 0,1 0 0,-1-2 0,0 0 0,0-2 0,0 1 0,-3 4 0,1 0 0,-1 1 0,0 1 0,-1-1 0,1 0 0,0 0 0,0 1 0,1 0 0,0 1 0,-3 4 0,-1 1 0,1-3 0,-1 1-349,-2 1 1,-1 1 0,0 0 0,1 0 348,-1 0 0,1-1 0,-3 4 0,-1 1 0,1-2 0,-1 0 0,-2 5 0,0 0 0,2 1 0,1 1 0,19-22 0,-1 0 0,1 0 0,-20 21 0,1 0 0,0 5 0,-1 0 0,4-7 0,-1-2 0,2 3 0,-1-1 0,2-4 0,1 0 0,4-2 0,2-1 0,5-5 0,0-1 0,2-3 0,0-2-134,0-2 1,1-2-1,6-7 1,1-1 94,1-2 1,1-1 0,-22 24 132,4-15 0,2-3-83,10-9 0,2-9 489,9-8 1,-2-1-556,8-10 0,0-1 1464,6-5-1417,-1 0 1,7-5 386,-1-1 0,9-8-379,-3 3 37,12-5 1,11-9-1,10-1 1</inkml:trace>
</inkml:ink>
</file>

<file path=ppt/ink/ink4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31:39.0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537 0 8089,'-31'0'-834,"-4"0"1,-3 6 574,3 0 1,1 9 258,-1 2 0,1 1 0,-1 5 0,6 4 0,0 2 0,3 3 0,-3 3 0,2 1 29,4 5 0,4-3-9,-5 8 0,5-5 104,2 5 1,7-6-113,5 6 1,3-7 14,2 1 0,2-6-25,3-5 1,7-4-16,11-7 1,2-3 13,4-4-1,5-3-10,1-8 0,5-8 21,6-3 1,4-12-15,-4-6 1,-1-11-35,1-6 1,-2-4 3,2-2 1,0 0-82,-11 0 1,-4 0 107,-14 0 1,-8 2-19,-3 4 0,-6-2 86,-6 8 0,-3 7 143,-8 10 0,-3 4-85,-3 2 1,-4 7 137,-7 4 0,1 4-233,4 2 1,-1 0 86,6 0 1,1 2-580,6 4 1,6-2 78,-1 7 388,8-7 0,12 12 0,11-7 0</inkml:trace>
</inkml:ink>
</file>

<file path=ppt/ink/ink4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31:40.0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17 8111,'-10'-7'723,"2"5"-1626,8-6 1,2 10 216,4 4 508,4 3 0,15 11 162,3 3 1,5-4-24,2 4 1,5-2 185,0 2 1,8-4-166,-2 4 0,6 2 227,6-2 0,-2 8-10,7-2 1,0 4-1,7 1 0,-3 1-59,-4-1 1,10 3-316,-3 3 1,8-1 208,-3 7 1,8-6-10,-2 6 0,3 0-41,-41-20 1,1 0 0,2 1 0,0 0 36,0 2 0,0 0 0,0-2 0,0 0 52,-2 1 0,-1 1 1,3 2-1,2 0-60,1 0 1,0 1 0,1 1 0,0 1-122,-1 1 0,0 0 0,4-1 0,-1 1 142,-3-1 0,0 1 0,5 0 0,0-1-220,-2 0 1,0 1 0,0 2 0,0 1 229,2-1 1,1 1-1,1 2 1,0 1-2,-2-4 0,1 1 1,1 3-1,-1 0 52,0 0 0,0-1 1,-1 0-1,0-1-50,3 1 1,1 1-1,-1-2 1,1 0 51,2 1 1,1 1 0,0 1-1,1 1-56,2-3 1,-1 0 0,-1 2 0,-1 1 3,2 0 1,1 0 0,-3 0 0,-1-1-29,-2-2 1,-1 0 0,3 0 0,-1-1-7,-1-1 0,0-1 1,-2 1-1,1 1 2,1 1 0,-1 1 0,-2-2 0,0-1-13,2-4 1,1 1-1,-5 0 1,0 1 35,-1 2 0,-1-1 1,2-4-1,-2-1-7,-1 3 0,-2-1 0,-1-2 0,-2 0-185,-1 0 1,-1-1-1,0-1 1,0 0 195,38 22 1,-4-1-90,-2 1 1,-10-6 69,-1 1 1,-11-7-265,-1 6 1,-2-13 331,-9 1 0,-7-5-496,-5 0 0,-10-4 530,-1-8-744,-1-7 1292,-15 5-649,5-13 1,-7-2 103,0-11 1,-5 1-101,-1-2 1,-8 3 217,3-3 1,-3-3-62,3 3 0,-4 5 68,3 1 1,-3-2 301,-3 3 0,-5-1-167,0 6 0,-7 7-46,1 5 1,-4 3-66,-2 3 1,1 7 128,-1 3 0,1 1-158,-1 6 0,6-4 85,0 9 0,8-2-132,-2 3 1,6-3-28,5 8-1,5-7-417,7 1 1,2-3 215,3-3-1,13-1-146,11-4 1,11-4 89,6-8 1,4-8-320,2-3 1,2-12 272,3-5 0,-9-10 132,4-2 0,-11-8 111,-1 2 1,-13-2 316,-10 3 0,-2-5-570,-9 4 0,-8-2 139,-9 3 1,-6-5-333,-7 4 0,-2 4 204,-9 2 0,-5 12-809,-1 5 1,-7 6 74,2 6 866,4 11 0,-16 10 0,4 7 0</inkml:trace>
</inkml:ink>
</file>

<file path=ppt/ink/ink4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31:40.8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2352 70 8107,'-15'-18'0,"3"1"-280,-3 0 102,13 7 0,-7 3-363,3 7 363,4 0 0,-8 7-75,5 5 0,-3 5 253,-4 6 0,-3 10-34,3 7 1,-11 14 33,-5-2 0,1 17 143,-2 0 0,0 18-425,-6-1 1,18-31-1,0 2 383,0 0 0,-1 1 0,-2 5 0,0 1-6,0 2 1,0 0-1,-4 1 1,-1 1 18,2 6 0,0 2 0,-1 1 0,-2 1-381,1 3 0,-1 0 0,0 0 0,0-1 342,0-2 0,0 0 1,-1-2-1,0 1-37,-1 4 0,-2 0 0,1-5 0,-1 1-5,-2 7 0,0 0 1,-1-4-1,-1-1 105,3-1 1,-1 0-1,-4 2 1,-1 1-63,0 0 0,-1 0 0,-3 3 0,1 1 70,2-2 0,1 1 0,-1 0 1,1 1 8,2-1 1,1-1 0,-1 0 0,1-1-13,-1-1 0,1 0 0,0-3 0,0 1-90,2 2 0,1 0 0,1-2 0,0-1-44,3 0 1,3 0 0,3-3 0,3 0 4,0 0 0,2 0 0,0-4 0,1 0-372,-3 1 0,1 0 1,3-2-1,-1 0 231,1 0 0,0-1 0,0-3 0,-1 0-112,-2 1 0,-1-1 0,3-4 1,1 1 145,0 1 0,0-2 1,3-7-1,0-2 149,0-3 1,-1-2 0,-7 35-181,2-8 0,7-18-60,4-5 0,5-14 651,1-3 0,0-8-660,0-10 1,15-7 327,8-4 1,15-8-555,9-10 0,4-9-110,7-19 529,4-12 0,7-10 0,0-7 0</inkml:trace>
</inkml:ink>
</file>

<file path=ppt/ink/ink4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31:41.1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675 242 7936,'0'-28'0,"0"-1"0,-10 13 144,-7-1 0,-8 11 298,-10 1 0,1 3-12,-1 2 1,-5 0-165,0 0 1,-3 7 359,3 5 0,-4 11-107,-8 6 1,8 5-26,3 7 1,5-3-165,1 8 0,8 0 82,4 6 0,12 2-306,5 4 1,4-10-172,2 4 1,2-12-311,4 0 1,11-5 311,12-6 0,4-4-242,1-8 1,8-7 119,5-5 1,-1-3-3,6-2 0,-4-15-59,9-8 1,-5-10 16,-6-7 1,2-4 111,-7-8 1,-3-2 1,-9-4 1,-6 3-25,-12-9 0,-3 3 53,-8-3 0,-4 3-126,-7 3 0,-8 12 20,-16 0 1,-9 8 7,-8 3 0,-2 16-146,-9 7 1,-7 8-248,-4 4 1,-7 14 248,6 3 0,-8 20 0,4-1 0</inkml:trace>
</inkml:ink>
</file>

<file path=ppt/ink/ink4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31:42.057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0 104 8756,'0'-17'-1325,"0"0"1630,0 7-194,0-5-51,0 5 81,0 1 1,0-1 185,0 4-4,8 4 0,-4-5 51,7 7-360,-7 0 0,12 1 55,-5 5 0,-1 4-121,1 7 1,1 2 107,5 4 1,0 4-40,1 8 1,-1 0 2,0-1 1,6 8-190,0 4 0,8 6 77,-2 6 1,4 3 77,1 9 0,8 8-196,4 9 0,-21-43 0,0 2 203,1 6 1,0 0-1,3 1 1,0 2-275,0 4 1,0 3-1,3 1 1,1 0 248,-1 1 0,-1-1 0,3 2 0,0 1-4,0 0 1,1 0 0,0 0-1,-1 1 11,1 5 1,-1 0 0,1-2 0,-1-1-6,1-3 1,-1 0 0,1 5-1,-2 0 152,-1-2 0,-1 1 0,2 4 1,-1 2-48,-3-2 1,0 1 0,3 1-1,0 0 121,-3-1 0,-1 0 0,1 4 0,-2 2-374,-4-4 0,0 1 0,1 3 1,0 0 349,-3 0 0,-2-1 0,1-5 0,-1 0-40,-5 0 1,1 0 0,1-5 0,0 0-159,-1-4 1,-1 1 0,0 0 0,-1 0 259,1-3 0,1-1 1,1 0-1,2-1-71,2-4 0,1-1 0,-1-2 1,0 0-130,-3-6 1,1 0 0,2 0 0,2 0 140,24 37 0,-4 0-9,-1-16 0,1 1-255,-2-14 1,1-1 673,-7-10 0,1 2-707,-1-7 0,-5-3 272,0-9 0,-6-4-664,6-8 1,-6 0-36,6 1 1,-6-9-1763,6-3 2415,-8-4 1,12-10-1,-7-1 1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52:59.0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173 104 8405,'-15'-17'1642,"3"0"-830,4 7-490,8 2 1,2 6-1037,4-3 599,4 3 1,9-12-73,4 9 0,-4-3-164,4 2 1,-3 4-260,-3-4 0,0 4 320,0 2 1,-1 2-4,-5 4 1,-3 6-26,-8 11 0,-2-2 174,-4 8 0,-5 0 73,-12 5 0,2 1 187,-8-1 1,2 1-49,-2-1 0,-4 1 204,5 0 1,3-3-1,2-3 1,3-4-164,3-8 0,2 1-32,3-1 0,-1 0-119,7 1-135,0-9 0,8-1 39,4-8 1,9 0-197,8 0 1,8-8 180,-2-3 1,9-5-32,3-1 0,-1 0 393,-5-1 0,-3 7-128,-3-1 1,2 8 224,-8-1 1,-6 3 123,-5 2 103,-1 0 1,-1 7-221,-4 5 1,-5 3-119,-1 3 1,-1 1-167,-5 4 1,-4 2-259,-7 4 0,-6-4-2,0-8 1,-2 0 48,2 1 1,2-9-389,-8-3 0,6-4 570,-6-2 0,0 0 0,-6 0 0</inkml:trace>
</inkml:ink>
</file>

<file path=ppt/ink/ink4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31:43.2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226 277 8033,'0'-17'-30,"0"5"394,0 1-203,0-1 11,0-5 1,0 0 64,0-1 1,-6 1 21,0 0 0,-2 0-73,3-1 0,3 1 5,-4 0 0,-2 5 92,3 1-167,-9 7-300,4-4 0,-7 10 39,0 4 1,0 5-98,-1 12 0,1 10 140,0 7 1,1 5 187,5 1 0,-3-8 124,9 8 1,-1-7-209,6-5 1,0-1 26,0-4 0,9 1-16,9-6 1,-1-1 24,6-6 1,4-8 7,2-3 0,3-4-21,3-2 1,-2 0-187,-4 0 1,3-2 86,-3-4 0,-4-1-284,-2-5 0,-4-3 12,-1 3 0,-1-3 22,0-2 1,-7-2 138,-4-5 1,-5-1-11,-1-3 0,-7 1 178,-5 4 1,-3 3-90,-2-3 0,-6 10 246,-1 1 1,0 9-54,0-3 1,-2 6 3,-9 6 0,6-1-68,0 13 0,8-5-32,-2 10 0,2-6 61,-2-5 0,6-2 299,-1-5-233,1-3 237,15 6 21,-6-8-252,8 0 0,8 0 168,4 0 1,11-2-40,6-4 0,13 2-104,10-7 1,9-1-90,14-5 1,4-4-271,7 4 0,-37 6 1,0 1 123,49-2 1,-39 5-1,0 1-114,-5 0 1,1 0 0,5 1-1,1 0 96,-3 2 0,-1 1 1,5 1-1,1 0 19,0-2 0,1 0 1,3-1-1,1 0-6,-2 1 0,0 1 1,4-2-1,0 2-161,5 1 1,0 2 0,-4-2 0,1 0 225,2-2 0,1 0 0,-3 2 1,-1 0-237,-2-1 0,0-2 1,3 1-1,0-1 247,0 1 1,0 0-1,0 0 1,0 0 95,-3 3 0,1 0 0,2 0 0,2-2-52,1-1 1,0 0-1,-5 3 1,0-1 127,-1-2 0,0 0 0,-2 1 1,-1 2-40,0 0 1,0 0 0,2 0-1,-1 0-22,-4 0 1,1 0 0,-2 0 0,0 0-67,-3 0 0,-2 0 0,-2 0 0,-1 0-61,44 0 1,2 0 66,-8 0 0,1 0 1,-7 0 0,-5-8-27,0-3 0,-5 1-142,-1-1 1,0 5 328,-11-6 1,-7 6-206,-5-5 0,-2 5 563,-10-5 1,1 5-497,-7-6 1,-1 8 604,-4-1 0,-4 1-654,-8-2 260,0 4 1,-5-5-1560,0 7 1289,-9 0 0,-10 0 0,-13 0 0</inkml:trace>
</inkml:ink>
</file>

<file path=ppt/ink/ink4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31:44.5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8422 35 8304,'-17'-8'626,"6"0"-439,-1-3 1,1 3-869,-7 8 436,1 0 1,0 0 176,-1 0 1,-5 8-74,0 3 1,-7 7-106,1 5 0,-10 4 198,-1 7 0,-10 3-74,-2 3 0,-6-1 64,-5 7 0,-4 0-286,3 6 0,-9 5 379,-2 1 1,35-26 0,0-1-66,-35 27 1,32-23 0,-1 1 87,4-1 0,0-1 0,-5 3 0,1-1-31,4-1 0,0-1 0,0 2 0,1 0-11,-1 1 1,-1 0 0,1-1 0,-1 0 6,-2 1 0,0 0 0,2 0 0,1-1-25,0 2 0,-1-1 1,4 0-1,0-1 7,-4 5 1,1-1 0,0-2-1,-1-1-3,-2 4 0,0-1 0,-1-3 0,1 1-3,0 2 0,0 0 0,2-2 0,1-1 14,0 4 0,-1-1 0,1-3 0,0-1-210,-3 1 0,-1 1 1,-2 1-1,0 1 201,0 0 1,0 0 0,-5 3 0,0 1 0,-1 2 1,0 0 0,-1-3 0,-1-1-7,-7 4 1,0 0-1,7-6 1,-1-1 6,-3 4 1,1 0 0,2-2 0,0-1 105,0 0 0,1 1 1,1-2-1,0 0-59,-2-1 1,0-1-1,5-1 1,1-1 41,-1 3 0,2-1 0,2-1 0,1-1-21,-1 0 1,0 0 0,2-2 0,2 1-102,1-2 1,1-1 0,-2 2 0,1 0 125,-34 24 1,6 3 1,6-3 0,1-1-111,-1 8 1,-3-9 117,9 3 0,3-4-361,2-2 0,10 0 174,-10-1 0,4 1-63,-4 0 0,0 0 24,0 0 0,0-6 29,1 0 0,-1-2 94,0 2 0,2 2 5,4-7 0,-4 5 154,4-6 1,3-1 134,3-10 1,4 3-55,1-3 1,-5-2 324,-1 2 1,7-6-512,5 6 0,0-6 238,-6 6 1,7-6-302,-1 5 1,0-5 177,-6 6 0,7 0-174,-1 6 0,0-6-74,-6-1 1,-1 1 71,-5 6 0,11-1 38,-5 1 1,4-1-12,-3 1 1,-1 0 61,1-1 0,-1-3-90,0 4 0,1-10 5,-1 9 0,1-3-1,-1 3 1,1-1-7,-1-4 1,0 4-18,1-5 0,-1 5 32,1 2 0,-1-1 132,0 1 1,1-1-134,-1 1 0,-5 2-29,0 3 1,-10 2 53,-2 4 0,-2 4 10,-9-4 0,7-3 35,-2-3 1,-1 2 11,1-1 1,0-1 74,6-5 0,1-7-95,-1 1 1,0-2 31,0 2 0,6 2 18,0-8 1,7 0 93,-1-6 0,5-2-110,6-3 0,-1 1 4,7-7 1,0 0-80,5-6 1,7 0-286,-1 0-692,8 0 664,-3 0 0,7-2-1802,0-4 2085,15-11 0,4-10 0,16-8 0</inkml:trace>
</inkml:ink>
</file>

<file path=ppt/ink/ink4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31:45.5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7974,'0'-10'-127,"2"3"127,4 7 0,-2 0-679,7 0 363,1 0 0,5 2 438,1 3 0,1 5-15,4 7 1,6 8-59,11 4 1,-3 4-96,3 1 1,4 9 14,2 3 1,-2 6-28,3 5 0,-9 5-156,2 7 1,3 2 204,-3 4 0,0 4-327,-5 7 1,5-5 355,1 0 1,-1-3-64,-6 3 1,3 4 52,3-5 1,-3 5 7,3 1 1,-3 1 68,-3-1 1,-16-39 0,-1 0-48,0 2 1,0 0-1,1 0 1,-1 0 83,0 3 0,1 0 0,-1-4 0,0 0-56,0 7 1,1 0-1,2-2 1,0 1 54,0 4 0,1 0 1,0 0-1,0 1-99,-1-5 0,0 1 1,-1 6-1,1 1-206,2-1 0,2-1 1,-2 0-1,2-1 183,1-1 1,2 0 0,-2-1-1,0 1 13,-2 2 1,0 1 0,2 2 0,0 1-88,-2-1 0,0 1 0,1-1 0,2 1 72,0-4 1,0 1 0,0 2 0,0 0-68,0 1 1,-1-1 0,-1 3-1,-1 1 44,0-4 1,0 1 0,-1-1-1,0 0-5,0-2 0,2-1 0,1 1 0,0 0 13,-2-1 1,0 1 0,1-1 0,0 1 1,-1-1 1,0 1 0,2-3 0,0-1 23,-2 1 1,0-1 0,2-3 0,0 0 5,1 0 0,0 1 1,0 4-1,0 0 4,0-2 0,0 1 1,0 1-1,0-1-10,0-3 1,0 0-1,-4-3 1,0 1 3,-2 2 0,0 0 0,2 1 0,0 1-12,1 1 0,0-1 0,-1-1 0,-1 0 2,-1-1 1,0-1 0,1-1-1,0-2-139,0-2 0,-1 0 1,1 4-1,0 0 142,-1-4 1,0 0 0,-2 3 0,1 0-17,1-6 0,0 0 1,-1 1-1,-1 0 6,16 45 1,3-3-4,-17-43 1,0 0 0,17 44 27,-17-43 1,0-2 0,16 38 16,-1 3 1,5-5 36,1 0 1,-1 1 7,-5-7 1,-1 6-58,1-6 1,-6 6 10,0-6 0,-3 0 185,3-6 1,2 0-91,-8 0 1,0 0 0,-6 1 1,1-3 105,-1-4 1,4 4-210,-4-3 0,5-5 9,-11-1 0,4-4-15,3-2 0,-7 0 402,1-1 0,-3-4-392,3-1 0,1-8 276,-7 2 1,6-3-286,-7-2 0,1-3 202,-6-3 0,6 2-250,0-8 1,0-6-134,-6-5 66,0-1-266,0-1-122,0-2 477,-8-24 0,-9-11 0,-10-17 0</inkml:trace>
</inkml:ink>
</file>

<file path=ppt/ink/ink4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31:46.5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8047,'18'0'-205,"-1"0"0,6 0-257,0 0 0,8 8 324,-2 3 0,3 4 159,3 3 0,1 1 45,5 4 0,1-2-48,4 8 1,6-2-42,0 2 0,2 3 3,9-3 1,-1 10-3,1 1 0,2 0-9,-7-5 1,7 7-227,-1 4 0,3 2 237,2-2 1,-2 4-7,-3-4 1,9 4 92,-4 2 0,4 6-80,-4 0 0,0-1 138,1-5 0,1 6-87,4-1 1,-2 7-4,7-7 0,-40-25 1,-1 0-12,42 25 0,-36-24 1,0 0-182,-2-2 1,1 1-1,1 2 1,0-1 216,-2 2 0,0 0 0,0-3 0,1-1-34,-1 1 0,0-1 0,3 1 0,0 0-36,1 2 1,-1 1 0,0 2-1,0 1 31,-3-1 1,0 1-1,2 0 1,1-1-19,-3-2 0,0-1 0,5 3 0,0 1-10,-4-1 0,-1 1 1,2 0-1,2-1-1,-1-3 1,0 1 0,-2 2 0,1 1-16,1-1 0,0 1 0,-2 2 0,0 1-3,-1-4 1,1 1 0,0 0-1,0 0 24,2 0 1,0-1-1,-2-2 1,-1-1-8,0 1 0,0 0 0,3 2 0,-2 1 9,-3-4 1,-1 1 0,4 1 0,1 1-5,-5-3 0,0 1 0,2 1 0,-1 1 3,-1-3 1,1 1 0,1 5-1,0-1 21,-1-4 1,-1-1 0,-1 2 0,1-1 3,0-3 0,0 0 0,-2 1 1,-1 1 18,4-2 1,-1-1-1,35 31 8,-35-31 0,1 1 1,34 32-27,-35-30 0,0 1 0,33 32 18,2-4 1,-2 5-72,2-5 0,-4-3 62,4-3 0,-2 3-38,2-3 0,-4 3-3,4-2 1,-4-5-11,-2 5 1,-1-4-149,-5-2 1,2 0 193,-7 0 0,5-1 32,-5 1 0,0-2 112,-6-4 1,0 4-42,-1-4 0,-5-1-73,1 1 0,-7-6 32,6 6 1,-7-7-67,1 1 0,-4-3 199,-1-3 1,-6-5-230,0 0 0,-8-8 343,2 2 0,-6-10-287,-5-1 402,3-8-492,-13 11 52,6-13 1,-8 4-80,0-12 0,-8-4 83,-4-7-17,-11-8 0,-4-2 0,-7-7 0</inkml:trace>
</inkml:ink>
</file>

<file path=ppt/ink/ink4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31:47.4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10411 8053,'0'-18'192,"0"-7"1,0 6-385,0-4 1,0 4-379,0 2 0,0-7 382,0 1 0,0-7 265,0 1 1,2-4-6,4-1 0,4-9-128,7-3 0,0-4-5,1-2 0,-1 1 22,0-1 1,1-8 4,-1-3 0,2-5-17,4-1 0,-4-2-103,4-4 1,-5-2 146,-7-3 1,8-5-313,-7 4 1,7-3 548,-7-3 1,1-5-127,-1 0 0,-5 42 0,1 0 104,4-48 0,-3 2-30,3-2 0,-7 0-150,1 46 0,0 0 1,-3-2-1,0-1-198,2 0 0,1 0 0,0-3 0,0-1 206,2 1 0,1 1 0,0 0 0,-1 0-65,1 0 0,0-1 0,-1 1 1,-1-1 31,-1-3 0,0 1 0,1-1 1,1 1-2,-2-1 1,-1 1 0,2-1-1,0 1 11,-1-1 1,-1 0-1,3-2 1,0 0 45,-2-1 0,-1 1 1,2-3-1,0-1-17,-2 4 0,1-1 0,2 2 1,0 0 64,-2 4 1,-1 0 0,0-4 0,0-1-72,1 3 0,-1-1 0,-2 2 0,0-1 9,3 2 0,0 1 0,-2 3 0,1 0-77,1 0 0,0-1 0,2-4 0,-1 1 73,-1 0 0,0 0 0,1-1 1,1 1-73,1 3 1,-1 1 0,1 1 0,0 0 34,-1-2 1,1 0 0,0 2-1,-1-1-51,1-1 1,0 0 0,-1 2 0,1 1 46,-1-3 0,1 0 1,0 5-1,-1 0-273,10-48 1,-1 0 265,-8 46 0,-1 0 0,10-46 4,-1 0 0,0 6 74,0-6 1,-5 8-62,0-2 0,-7 1 128,7-1 1,-1 2-67,7-8 0,-1 7 87,0-1 1,1-2-90,-1 2 1,0 0 8,0 5 1,1 1 21,-1-1 1,0 3 9,1 3 1,-1 4-208,0 8 1,0-6 118,1 0 0,-1-6-175,0 6 0,3 1 109,3 4 1,-4 1-83,4 0 1,-4 2 100,-2 3 1,1-3-15,-1 4 0,0 1 12,1-1 1,-7 5 237,1-5 0,-9 7-39,3-2 0,2 6 317,-2 6 1,-1-4-205,-5 4 1,0 2 239,0-2 1,0 8-342,0-3 1,0 5 223,0 1 1,0 6-215,0 0 0,0 8-104,0-2 1,0 4-144,0 2 1,0 5-1008,0 1 545,0 7-1809,0-4 1686,0 8 0,6 14 38,0 3 1,0 19 598,-6 5 0,-8 7 0,-2 4 0</inkml:trace>
</inkml:ink>
</file>

<file path=ppt/ink/ink4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31:48.4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1782 8103,'-25'-18'-3,"12"-3"735,-5 4-392,13-4 1,-3 17-667,8-7 329,0 7 0,10-10-354,7 8 0,8-7 217,9 1 1,3-1-335,3 2 1,4-5 183,8 5 1,6 1 25,0-2 1,7 9 94,-2-3 0,-1-2 163,1 2 0,1 1 0,5 5 0,2 0 0,4 0 0,-10-6 0,4 0 0,4-2-205,8 3 1,-2 1 251,2-8 0,-1 3 8,7-3 1,-1-3 150,1 3 0,1 3-91,4-3 1,4 3-14,-44 3 0,0 0 1,1-2-1,0 1-240,2 0 1,-1 2-1,-1 0 1,0 0 181,2-1 0,0 1 1,0 2-1,1 0-47,-1-2 0,-1-1 0,5 1 1,0 0 18,-2 0 1,1-1 0,1-2 0,1 0-46,1 2 0,-1 1 0,1 0 0,-1 0 22,1-1 1,-1 0 0,4 1-1,-1-1-11,0-2 0,1-1 0,0 0 0,1 0 27,-2 1 1,0-1 0,-2 0-1,0 1-3,-1-1 1,1 0-1,2 1 1,0-1-192,-2 0 1,-1 1 0,6 2 0,-1 0 191,-1 1 0,-1-1 0,-1 0 0,-1 0 72,0-2 0,-1-1 1,-4 0-1,-1 1-30,6-1 0,-1 0 1,-1 1-1,0-1-12,1 0 1,1 1 0,-3-1-1,1 1 8,2-1 0,-1 0 1,-4 1-1,-1-1 3,6 0 0,-1 1 0,-1-1 1,0 0-1,1 1 0,1-1 0,-3 0 0,-1-1-5,1-2 0,-1 1 0,0 1 0,0 1-47,0-3 0,1 1 0,1 1 0,-1 0-86,-3 2 1,0-1 0,0 0 0,1-1 44,-1-2 0,0 1 1,-3 1-1,1 1 69,2-3 0,0 1 0,-1 1 0,-1 0-63,2 2 1,0-1 0,-4 0 0,0 1 32,4-1 0,-1 0 0,-4-2 0,0-1-8,2 1 0,0-1 0,-3 0 0,0 1 8,43-6 0,2 0-7,4-1 0,-4 1 6,-7 0 0,-3-1 5,-3 1 0,-2 2 123,-4 3 1,-10-3-121,4 3 0,-5 5 4,-1 1 0,-3-4 284,-8-1 0,5 3-290,1 2 1,0-1 458,-7 1 1,1-6-462,0 7 0,0-9 172,0 3 0,0 1-180,0-2 0,0 7 173,0-7 0,-6 1-180,0-7 0,-6 7 215,6-1 0,-7 3-40,1-3 0,-4-1 87,-1 7 1,-6-7-93,0 1 1,0 2 65,5-1 1,-5 5-114,0-5 1,-6 7 42,6-2 0,-6-2-104,6 3 1,-8-7 76,2 6 1,-4-5-17,-2 5 1,-1-2 38,-5 2-85,5 5 1,-13-7 224,9 8 10,-8-8-194,3 6 143,-7-5-1718,0 7 1475,0 0 0,-7 7 0,-3 3 0</inkml:trace>
</inkml:ink>
</file>

<file path=ppt/ink/ink4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32:17.008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0 260 10501,'10'-8'-1826,"-2"6"1129,-8-13 602,7 5 1,-3-5 379,8 4 0,-7-3-60,7 8 1,-6-7-31,5 1 0,-5 3-31,5-3 1,-7 6-85,2-5 0,-4 5 274,-2-5-13,8 7-502,-6-4 213,5 8-622,-7 0 297,0 0 4,-7 0 227,5 0 1,-8 2 2,4 4 1,4-2 29,-3 7 1,1-5 34,-2 5 0,4 1 101,-4 5 0,4-5-66,2-1 0,0 1 187,0 5-202,8 0 0,2 1 8,7-1 0,0-5 32,1-1 0,5-7 9,0 2 1,7-4 25,-1-2 1,-2 0 1,2 0 0,-2 0-118,2 0 0,1-2 84,-6-4 0,-1-2-167,-6-3 0,0-5 87,0 5 0,-5-3-11,0 3 0,-9-5-65,3 5 0,-4-4-24,-2-3 0,0-1 22,0-4 0,-2 4 0,-4-4 1,-1 9-197,-5 3 1,-3 1 64,3-1 0,-9-3-360,-2 8 0,-2 1 193,2 5 1,-4 7-377,-7 5 746,-1 11 0,-7 11 0,-3 11 0</inkml:trace>
</inkml:ink>
</file>

<file path=ppt/ink/ink4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32:17.487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208 53 8676,'0'-10'-22,"0"-5"-77,0 13 0,-6-8 178,1 4-255,-9 4 1,5-5 58,-9 7 0,1 5 55,0 1 0,-1 8 63,1-3 1,0 6-172,0 6 1,5-3 120,1 3 1,5 2 43,-6-2 0,8 2 78,-1-2 1,3-4-77,2 4 0,5-4 149,1-1 0,8-1-69,-3 0 0,5-5-35,1-1 1,0-7 41,0 2 1,7-4 14,-1-2 0,0 0-58,-6 0 1,4-2-4,-4-4 0,5-2-48,-11-3 0,-3-6 53,-3-1 0,3 1-125,-2-6 0,0 2 113,-6-2 1,-6 4-80,0-5 0,-5 5-14,5 2 1,-8 2-14,3 3 1,-4 4-380,-3 8 0,1 2 454,0 4 0,-8 11 0,-2 10 0</inkml:trace>
</inkml:ink>
</file>

<file path=ppt/ink/ink4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32:18.5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139 243 8209,'10'-18'-423,"-1"7"-571,-3-1 1057,-4 8 0,7-9-59,-3 7 0,-2-5 199,8 5 1,-9-8-110,3 3 0,-4 1 408,-2-1-285,8-1 0,-6-5 109,3 0 1,-3 5-116,-2 1 89,0 7-49,0-12-221,0 14-14,0-5 1,-2 1 37,-3 0 1,-5 0 44,-7 6 0,-1 2 16,1 4 0,0-2 162,0 7 0,-1-1-162,1 2 1,0 3 12,-1-3 0,3 3-278,4 2 1,1-1 61,4-5-164,4 4 105,-5-5 83,7 7 0,7-7 20,5-4 0,3-4-36,2-2 0,6 0-22,1 0 1,4 0-83,-5 0 1,6-8 85,-6-4 0,0 3 30,-5-3 1,-3 1 133,-3-7 0,-3 7-177,-3-1 193,-4 1 0,6-6-58,-8-1 1,0 7 166,0-1 0,-6 6-65,0-5 60,-7 7-1013,3-4 390,-7 8-27,7 0 0,2 2 168,8 4 1,0 0 295,0 11 0,8-3 0,2 11 0</inkml:trace>
</inkml:ink>
</file>

<file path=ppt/ink/ink4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32:19.0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415 0 8181,'-17'0'-767,"0"0"0,5 0 1074,1 0 0,5 0-103,-5 0 0,5 6 1168,-6 0-1003,1 0 0,-7-1-194,1 1 0,6 6-78,-1-7 0,1 9-136,-7-3 0,7 5 124,-1 1 0,3 0 73,-3 1 0,-3-1-31,3 0 0,3 1-46,-3-1 1,6 0-77,-5 0 1,7 1 44,-2-1-8,-3 0 0,7 1 1,-4-1 1,4-6-201,2 1-33,0-8 243,0 11-274,0-13 210,8 6 0,-5-8 243,9 0 1,-2-2-117,1-4 1,3 2-58,-9-7 1,3-1-27,-2-5-11,-4 0 0,5-1 376,-7 1-278,0 0 1,-7-1 243,-5 1 1,-3 8-87,-2 3 1,-1 4-792,1 2 0,0 0-220,-1 0 0,1 2-1501,0 4 2234,7 3 0,2 8 0,8 1 0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52:59.3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53 8347,'10'-8'13,"5"-2"0,-13-1 284,4-1 131,-4 8-296,-2-3 56,0 7 1,6 7-355,-1 5 0,1 3 120,-6 3 1,0 12-161,0 5 0,6 11 16,0 0 0,-1 4-23,-5 2 1,2 2 252,4 3 0,-4-1 226,4 8 1,2-7 25,-3 7 0,7-7-170,-6 7 1,-1-7 8,-5 7 1,6-9-186,0 3 1,0-4-233,-6-2 0,0-8 190,0-4 0,0-11-385,0-6 218,0 4-56,0-8-10,0-1 150,0-11 179,0-14 0,-8-11 0,-2-9 0</inkml:trace>
</inkml:ink>
</file>

<file path=ppt/ink/ink4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32:36.4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1 277 8332,'9'-9'-1082,"7"-7"1,-9 13 1146,5-9 11,3 8 1,-11-9-53,8 7 1,-7 0 10,7 6-20,-8-7 5,4 5 0,-7-6 258,5 8-87,-4-8 23,6 6 1,-8-7 13,0 3 301,7 4-417,-5-13 1,8 11 213,-4-8-290,-4 8 0,7-9 93,-3 7 0,-2-1-178,7 1 0,-5 2 55,6-8 0,-6 9 28,5-3 1,-5-2 41,5 2 1,-5-1-8,6 1 1,-7 4 34,7-4-46,-1-3 1,7 5-101,-1-8 1,-5 8 98,-1-1 1,1 3-42,5 2 1,-6 0 6,1 0 0,-1 0-11,7 0 0,-7 0 3,1 0 0,-3 2-8,3 3 0,3 3 1,-3 4 1,-3 3 7,3-3 1,-6 3-25,5 2 1,-5 0 27,6 1 0,-7-1 117,7 0-83,-8 1 1,5-1 7,-3 0 0,-4 1 4,4-1 0,-4 0 8,-2 0 1,0 1 107,0-1-81,-8 0 1,0 1 48,-3-1 0,-5-2-77,5-3 0,-4 1 15,-3-7 1,1 5 33,0-5 0,-1 0-2,1-6 0,0 6-16,-1 0 0,1-1 2,0-5 0,2-2-17,3-3-41,-3-5 0,7-7-957,-4-1 0,5-7 909,7-3 0,0-5 0,0-2 0</inkml:trace>
</inkml:ink>
</file>

<file path=ppt/ink/ink4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32:40.066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189 173 12138,'0'-17'-818,"0"0"0,0 5 583,0 1 0,0 5 35,0-6 0,-2 3 264,-4-3 0,4-3-22,-3 3 0,-3 3 139,2-3 0,0 7-283,6-7-282,-7 8 190,5-4 232,-14 8 1,13 0-195,-9 0 0,6 2 65,-5 4 1,1 10 127,-1 7 0,-5 7-23,5-1 0,-3-2 32,3 2 1,3-2 6,8 2 0,-6-2 37,1-4 1,1-4 14,10 4 0,-3-6 7,9-5 0,5 1 16,6-7 0,8 5-52,-2-5 1,3 0 11,3-6 0,0-2-190,-1-4 0,1-3-10,-1-9 0,-1 1-141,-4 0 1,-4-1 86,-8 1 1,-5 0-167,-1 0 1,-7-3 165,2-3 1,-4 4 27,-2-4 1,-8-2 117,-3 2 0,-5 0-117,-1 6 1,-2 1 266,-4 5 1,1-3-121,-6 9 0,-1-1-104,-6 6 0,3 6 55,3-1 0,-2 7-3,8-6 1,0 5 135,6-5-138,-1 7 1,7-9 36,-1 8-46,8-8 0,-3 5 184,7-3-113,0-4 15,0 6 1,2-8 9,3 0 0,-1 0 41,8 0-38,-8 0 9,11 0 43,-13 0-57,13 0-110,-13 0 0,8 0-55,-4 0-222,-5 0 323,7 0 1,-6 0-61,4 0-35,-4 0-20,5 0-348,1 0 389,-6 0 97,13 0 0,-5-8 0,7-2 0</inkml:trace>
</inkml:ink>
</file>

<file path=ppt/ink/ink4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32:41.0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174 243 8609,'0'-25'798,"-2"6"-492,-4-4 1,4 9-1,-4 3 1,4 5-186,2-6 0,0 8 86,0-3-580,0 7 149,0 0-38,0 7 0,0 3 111,0 7 1,0 1 87,0-1 1,2 0-197,4 1 0,-2-7 200,7 1 0,-5-1 53,6 6 0,-1-5 42,7-1 0,-1-5 166,0 6 1,6-8-141,0 1 0,2-3-33,-2-2 0,-3 0-19,3 0 0,-4-2 29,-2-3 1,-5-1-75,-1-11 1,-7 1 28,2-13 1,-6 6-11,-6-6 0,-4 1 74,-7-7 1,-2 6 83,-4 0 0,-4 8 36,-8-2 0,-5 6-133,0 5 1,-3 5-153,3 7 1,5 0 109,1 0 1,1 7-758,10 5 0,2 5 754,9 6 0,5 4 0,7 8 0</inkml:trace>
</inkml:ink>
</file>

<file path=ppt/ink/ink4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32:41.6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208 173 8146,'0'-17'0,"-2"2"952,-4 3-534,-3 4 0,-3 8 11,1 0 0,-1 0-148,-5 0 1,0 8-43,-1 4 0,1 3 17,0 2 1,-1 8-189,1 4 0,6 2 131,-1-2 0,8 3-317,-2-3 0,4-2-42,2 2 1,8-8-27,4 2 1,3-4 104,2-1 0,1-9 7,-1-3 1,2-4-80,4-2 0,2 0 27,4 0 0,2-10-122,-8-7 0,0-2 104,-6-10 1,-5 0-140,-1-6 0,-7-5 134,2 0 1,-6-6 53,-6 5 1,-5 1 44,-13 5 0,3 3 1,-7 3 0,1 4-255,-2 8 1,-2 7-45,8 4 348,0 4 0,6 2 0,-1 0 0</inkml:trace>
</inkml:ink>
</file>

<file path=ppt/ink/ink4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32:42.4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35 415 8317,'10'-8'-392,"5"-1"1,-7-8 137,3-1 129,-3 9 141,0-7 1,-1 7 42,5-9 1,1 7 365,-7-1-318,8 1 1,-11-7 143,9 1 0,-8 6-2,2-1 338,-5 8-279,-1-11-301,0 13 1,-7-2 25,-5 16 0,-3 1-201,-2 16 0,-1 0 80,1 5 1,0 3 140,-1 3 1,9-3-76,3 3 1,4-5 15,2-7 0,0 3 30,0-8 0,8 0 60,3-5 1,7-7 164,5 1 1,2-8-134,3 1 0,5-10 21,-4-7 0,4-5-101,1-6 1,-1-4 55,-4-8 0,-4-5-144,-8-1 0,-2-1 78,-3 2 0,1-2-261,-7-5 1,0-3 34,-6 4 0,-2 4 30,-4 2 1,2 5 134,-7 6 1,-6 6-7,-7 12 1,-1 3-296,2 8 1,-3 4 84,-9 7 0,-5 11-404,-1 18 1,-1 8 654,2 15 0,-5 1 0,-6 13 0</inkml:trace>
</inkml:ink>
</file>

<file path=ppt/ink/ink4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32:42.9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8235,'2'9'-503,"4"-3"1,-2-4 251,7-2 1,-5 6 662,5 0 0,-1 1-70,2-1 0,3 2-107,-4 3 0,-3 7-108,-2-1 1,2 0-127,-3 6 0,1 4 111,-6 2 0,0 2-6,0-2 1,0 3-100,0-3 0,0 2 105,0-2 0,0 1-116,0-7 0,0 6 99,0-6 1,8 0 5,3-5 1,5-7-41,1 1 1,8-8-2,4 1 0,3-3-22,3-2 0,5-2-8,1-3 1,-3-5-205,-9-7 0,2-8 64,-8-4 0,-2-4-201,-10-1 1,3-3 94,-8-3 1,-2 1-31,-10-7 0,-4 14 160,-7-3 0,-8 12 188,-4 0 0,-9 6-132,-3 5 1,-5 4 198,6 8 0,-8 10-594,2 7 0,3 10 425,3 13 0,-4 5 0,0 7 0</inkml:trace>
</inkml:ink>
</file>

<file path=ppt/ink/ink4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32:43.5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295 346 8239,'-10'-17'0,"-3"5"711,7 1 144,-8 7 1,5-2-755,-8 12 1,5 0 7,0 11 1,1-2 79,-6 14 1,-1-6-87,1 6 0,6-6 167,-1 6 1,8-6-33,-2 6 0,4-8 160,2 2-364,0-4-572,0-2 574,8 1 1,0-11 44,3-7 0,5-7-66,-5-11 0,-1-5-22,1 0 1,-5-13-158,6 1 1,-8-5 7,1 0 1,-3-5-244,-2-7 1,0 6 190,0 0 1,0 8 89,0-3 1,-6 5-402,1 1 1,-9 8 115,3 4 1,-7 12-698,-5 5 1100,-4 4 0,-23 18 0,-3 3 0</inkml:trace>
</inkml:ink>
</file>

<file path=ppt/ink/ink4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32:44.7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0 139 8527,'6'-12'0,"0"1"0,1 1-360,-1-1 283,-4-5 0,13 12 37,-3-7 1,-2 5 164,1-6 0,3 9-95,9-3 1,-4 2 50,4-2 1,4 4-19,2-3 0,5 3-17,7 2 0,-3 0 5,8 0 0,2 0-19,10 0 0,3 0-143,8 0 1,-3 0 99,3 0 0,-4 0 45,10 0 0,-4-6-101,-2 0 1,1 0 15,-1 6 1,-2 0-4,-4 0 1,5 6-10,-5 0 0,2 7-8,-1-1 1,3-3 6,-3 3 1,3-2-163,2 1 0,0 5 127,0-5 0,0-1 24,1 1 0,-1-7 96,0 2 1,0 1-61,0-1 1,-5 0 22,-1-6 1,-5 6 60,5 0 0,-13-1 173,2-5 0,-4 0-42,4 0 0,0 0-140,0 0 0,0 0-34,-1 0 0,-3 6 44,4 0 0,-4 2-128,10-3 1,-4-3 205,-2 4 0,2-2-136,3 2 1,-3-5-17,4 5 0,-5 2-2,-1-2 0,0 1 15,0-1 1,0-4 6,0 4 0,0 2 18,0-3 0,-6 1-15,0-6 0,-2 6 7,2 0 0,2-1-1,-7-5 0,1 6 0,-2 0 1,-3 0 63,3-6 0,-4 5 9,-1 1 0,0 0-53,-1-6 1,1 6-1,-1-1 0,1 1 52,0-6 0,-3 2-44,-3 4 0,4-4 8,-4 4 0,3-4 33,3-2 1,-3 0-3,-3 0 0,4 0-42,-4 0 1,2 0 4,-3 0 1,3 0 82,-8 0 0,2 0-65,-2 0 0,-9 0 147,3 0 1,-4 0-89,5 0 1,-1 0 205,0 0-238,1 0 0,-1 0 2,0 0 0,0 0-24,1 0 1,-1 0-19,0 0 1,1 5-10,-1 1 0,0 0-12,0-6 1,1 0-115,-1 0 1,0 0 129,1 0 0,-1 0-48,0 0 0,-5 0 17,-1 0 7,-7 0 1,6 0 30,-4 0-5,-5 0-25,7 0 19,-8 0-466,0 0 1,-4-6-103,-7 0 0,-18 1 541,-23 5 0,-15 7 0,-12 3 0</inkml:trace>
</inkml:ink>
</file>

<file path=ppt/ink/ink4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32:45.5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1 156 8502,'0'-17'0,"0"-8"1,0 6-12,0-4 0,0 9-88,0 3 1,6 5 151,-1-5-279,9 7 0,-5-10 207,9 8 0,5 1 126,0 5 1,8 0-172,-3 0 0,11 0 88,1 0 1,8 2-159,-2 3 0,6 7 104,6 11 0,0-2 19,11 8 1,-4-6-135,10 6 1,4-6 133,1 6 0,5 0-309,1 5 0,7-5 316,-1 0 1,2 2 36,-48-12 0,0 2 0,43 15-29,-43-16 0,0 1 1,1 0-1,0 0-6,-1-1 0,0 0 0,1 4 0,0 0 2,0-1 0,-1 0 0,-2 2 0,0-1-1,2-1 1,0 0-1,1 2 1,-1 0 26,40 21 1,-38-24-1,0 0 0,39 24 1,-42-23-1,0 0-13,-2 3 1,0 0 0,42 20-4,-4 0 0,1 0 2,-7 6 1,6-6 5,-6 0 0,5-1 69,-5 1 0,2 2-63,-2-8 1,-4 6 6,4-5 0,-6 5-199,-5-6 0,3 6 180,-4-5 0,-3 1-31,-2-2 1,-5-1 40,-1 7 0,0-6 14,0 6 1,0-5-22,0 5 0,0-6-6,0 6 0,-1-7 32,1 1 0,0-4 9,0-1 0,-2 0-7,-4-1 1,4 1 5,-4-1 0,-2-5 161,3 0 1,-7-2-160,6 2 0,-4 1 334,-1-6 0,5-1-331,-12-6 0,3 4 383,-8-4 0,1 4-255,-6-9 1,4 3 143,-5 3 1,0-7-181,-5 1 1,-1-7 8,0 7 0,1-6 21,-1 5 0,-6-7 187,1 2 122,-1 3-149,7-7 79,-1 6-183,0-8 21,1 0-35,-1 0-33,-7 0-540,-3 0 0,-11-6 206,-7 1 0,-14-9-1462,-27 3 0,-21-5 1611,23 8 0,-4-1 0,-11-3 0,-4-1 0,-6-1 0,0 1 0</inkml:trace>
</inkml:ink>
</file>

<file path=ppt/ink/ink4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32:46.7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1 208 8502,'0'-17'-1068,"0"-1"401,0 1 647,0 0 1,0-1 1053,0 1-816,0 0 0,2-1-55,4 1 1,-3 6 14,9-1 0,-6 8 11,5-1 1,1-3-171,5 2 0,0 0-15,1 6 1,7 2-108,3 4 1,5 6 40,2 11 0,5 3-129,0 9 0,8 9-18,-1 8 0,3 2 121,1 9 1,1 1-306,0 5 0,8 10 369,-29-36 1,1 0 0,0-2 0,0 1 23,2 4 0,1 0 0,-2-3 1,1 1 10,6 4 0,1 1 0,-4-2 0,1-1 5,2 3 0,0 0 0,-2-3 0,-1 0-8,4 3 0,-1 0 1,-2 0-1,-1 0-225,3 3 1,1 0 0,-5-1 0,1 0 278,0-2 1,1 0 0,-3-1 0,1 0-59,-2-2 0,1 0 0,-1-2 1,-1 0 67,-1 2 0,-1 0 1,2-2-1,0-1-127,24 38 0,-28-40 0,0 0 148,23 34 1,0 6 0,0-6 1,-2 0 133,-4-6 0,4 2-202,-4 4 0,-2-4 13,2 4 1,-5-6-95,5-5 1,-8-3 70,2-3 0,3 1-16,-3 5 0,-2-5 2,-9-7 1,2 0 255,-8 0 0,6 0-155,-6 0 1,6-1-65,-6 1 1,8 0-47,-3 0 0,-1-2 12,2-4 1,-6 4 259,6-4 1,-6-2-213,6 3 1,-8-3 378,2 2 0,2 2-418,-2-8 1,2 3 137,-2-3 0,-4-6-126,4 1 1,-3 0 79,-3-7 1,6 3-78,0-2 0,0 4 15,-6-4 1,6-3-41,1 3 1,-1 0 29,-6 6 1,6-1-137,0 1 0,0-3 127,-6-3 0,1 4-30,-1-4 0,-2-2 73,-3 2 0,3-6 118,-3 5 1,3-5-162,2 6 0,1-8 23,-1 2 0,0-1 56,1 1 1,-1-4-38,0 4 1,0-4 195,1-2 0,-1 1-104,0-1 1,1 0 125,-1 1 1,0-7-59,0 1 1,1-3-41,-1 3 0,-5 1-98,-1-7 0,1 7 15,5-1 0,0-2-81,1 1 1,-1-5 106,0 5 1,0-5-196,1 6 1,-1-7 87,0 7 0,1-8-106,-1 2 0,-6 1 94,1-1 1,-6 2 36,5-2 1,-5-5 147,6 5 29,-9-4-164,5-2 0,-8 2 4,0 4 0,2-4-110,4 4 60,-4-5-20,13 7 0,-11-4 157,7 7-32,1-7-96,5 12 1,1-9 3,-1 5 0,-2-2-1,-3-5 11,3-3 1,-11 12-53,7-9 1,-5 1 85,6-6-221,-8 0 126,3 8 1,-5-6-233,4 4 195,-4-5-26,6-1-366,-8 0 24,0 0 350,0 8 1,1-6 110,5 4-305,-4-4 144,6-2 0,-8 2-221,0 3-365,8-3-630,-7 6 1,9-8 1343,-4 0 0,3 8 0,9 1 0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52:59.6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87 8298,'-19'11'0,"-4"1"175,4-1 0,-6 7-142,8-1 0,-1-2 431,1-3 0,8 3-101,3-3-418,4 3 14,2 2 0,2-7-144,4-4 1,5-4-439,12-2 1,-2-2 259,8-4 0,0-5-289,5-13 1,1 5 580,0-4 1,-8 10 70,-4 1 0,-4 8 137,-2-1 0,-5 3 468,-1 2-395,-7 0 1,4 2 104,-8 3 1,0-1 443,0 8 1,0-6-245,0 5 1,0-5-47,0 5-392,0-7-786,0 4 489,0-8 0,0-10-195,0-7 0,7-6 114,5-6 301,3-11 0,10 3 0,2-15 0</inkml:trace>
</inkml:ink>
</file>

<file path=ppt/ink/ink4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32:47.0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589 156 8027,'-10'-25'149,"-5"-2"63,13 0 1230,-6 2-1019,0 8 1,7 5 901,-5 1-926,-4 7 0,6-4-169,-7 8 1,-1 0-41,-5 0 1,0 8-167,-1 3 0,1 7 138,0 5 0,-4 4-59,3 7 1,-1-3-161,13 4 0,1-10 69,5 9 1,2-5-114,3 0 0,7 2 0,11-8 0,-2 0 329,8-6 0,0-2-76,5-3 0,3 1-48,3-7 0,-3 0-82,3-6 1,-4 0-71,-1 0 0,0-2-173,-1-4 1,1-3 107,-1-9 1,-1 1-41,-4 0 1,-4-6 133,-8 0 1,-7-2 381,-4 2 1,-5 3-153,-1-3 0,-9-2-138,-8 2 0,-18-6-183,-17 6 0,-7 2-225,-11 10 0,-12 3-1257,-5 8 0,-7 0-1237,8 0 2829,-5 8 0,14-1 0,-3 9 0,5 1 0,4 4 0</inkml:trace>
</inkml:ink>
</file>

<file path=ppt/ink/ink4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32:48.2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3165 8318,'11'-17'-634,"1"0"1,-1-1 778,7 1 0,-1 0-36,0 0 0,8-6-54,4-1 0,4 1 35,1 6 1,3-6-72,3 0 0,-1-6 42,7 6 0,0-8-3,6 3 1,7-5-11,5-2 0,3-1 20,2-5 0,6-1-277,0-4 0,6-4 277,-6 4 0,7-10-36,-1-1 1,-39 27 0,0 2-19,2 2 1,-1 0 0,41-26 1,-3 0 0,4 0-27,-5 1 0,5-1 1,-42 26 1,0 0-1,1 0 1,-1 0 10,0 0 0,0 0 1,44-24-18,-1 4 0,1-2-109,-1 8 0,1-7 117,-1 7 1,-1 0-27,-5 5 0,-1 1 27,-4-1 1,-6 0-153,0 1 1,1 5 103,-7 0 0,-1 2-4,1-2 0,-2-1 22,3 7 1,1-6-2,-7 6 1,5-6 28,-5 6 1,5-2-22,-5 2 1,1 4 72,-1-4 0,-4 3-6,4 3 0,-1-6 12,-5 0 0,10 0-35,-11 6 0,5-1 17,-4 1 1,0 0-46,0-1 1,-2-5 26,-4 0 1,2 0 149,-8 6 1,-1 0-210,-11-1 1,3-5 144,-8 0 0,6 0-82,-6 6 1,0-6 6,-5 0 1,1-6 17,4 6 1,-2-2 163,8 2 0,-6 4-135,6-4 1,-1 2 29,7-3 1,-6 11 132,0-4 0,-2 3-79,1-3 0,3 2-112,-8 3 1,6-1 13,-6 7 1,6-6-115,-6 7 0,0-3 83,-6 2 0,1 4-17,-1-4 1,-6 3-40,1-3 1,-6 4 49,5-4 0,-7 2 26,2-1-35,3 3 1,-5-8 38,8 4 0,-6 2-5,5-7 1,-1 5 3,1-5 1,5 1 73,-5-2-53,5-3 0,1 5 57,0-7 1,-5 2-33,-1 3 93,1-3-63,-3 5-211,7-7-328,-14 7-176,5 3 1,-14 7 161,-5 0 1,-21 11 427,-13 12 0,-19 4 0,-14 15 0</inkml:trace>
</inkml:ink>
</file>

<file path=ppt/ink/ink4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32:49.199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0 156 9277,'17'-6'-1375,"1"0"971,-1-7 0,0 9 400,1-7 0,5 5-28,0-6 1,7 7 290,-1-7 0,10 8-142,1-2 0,8-1 32,-2 1 0,6-6-124,6 7 1,3-1 44,8 6 1,2 0-76,4 0 0,-4 0 4,4 0 0,8 0-358,-2 0 1,7 0 341,-7 0 1,-4 0-127,-2 0 0,3 6 80,3-1 0,-2 3 28,2-2 1,-7-4-2,7 4 1,0-4-2,5-2 1,1 5-2,-1 1 0,7 0 5,-1-6 1,8 0-33,-2 0 0,-4 0 37,-2 0 1,-5 0 23,-7 0 1,3 0-25,-8 0 0,0-6 90,-6 0 1,-2 1-85,-3 5 0,1-6 174,-7 0 0,5 0-105,-5 6 1,-3 0 110,-9 0 1,8 0-134,-8 0 0,6 0 28,-11 0 0,7 0-50,-2 0 1,-2 0 287,2 0 0,-6 0-367,6 0 0,-7 0 137,1 0 1,-3 0-72,-3 0 1,1 0 54,0 0 0,-7 0 3,1 0 0,0 2-10,6 4 1,-7-4 12,1 4 1,0-4-7,6-2 0,-1 0-5,1 0 1,-1 5-134,1 1 1,3 0 22,-3-6 0,7 6-83,-13-1 1,6 1 140,-12-6-33,7 0 24,-10 0 1,5 0 90,-8 0 1,0 0-111,1 0 1,-1 0 236,0 0 0,-5 0 99,-1 0 339,-7-8-315,11 6 1,-13-7 386,4 3-387,-4 4-160,-2-5 1,2 7 27,4 0-84,-4-8 1,13 6-188,-4-4 1,5 2 45,1-1 1,6 3-17,0-4 1,2 2 68,-2-2 1,-2 4-15,8-3 1,-8 3 22,2 2 1,-3-6 20,-3 0-65,0 0 61,-7 6 29,-2 0-503,-1 0 356,-5 0 1,-10 0-867,-15 0 0,-17 8 942,-12 4 0,-15 11 0,-12 4 0</inkml:trace>
</inkml:ink>
</file>

<file path=ppt/ink/ink4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32:50.5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52 7897,'0'-9'-617,"0"-7"735,8 14 1,1-5-2,8 7 1,3-6 193,3 0-240,-4 0 0,12 6 22,-8 0 0,7 0-6,-1 0 0,10 2 49,1 4 1,0 10-18,-5 7 0,5 9-200,1 3 1,1 1 118,-2 10 1,-3 1-151,3 4 0,-3 3 38,-3 4 0,1-4 43,-1 3 1,7 3-9,-1-2 1,8 5-193,-2-5 0,4 5 226,2-5 0,6-1-11,-1-5 1,7 0 65,-7 0 0,9-6-53,-3 0 0,4-7 78,3 1 0,1 2-5,4-1 1,-10-1 5,4-6 0,-11-5 28,-1 0 1,-3 0-23,-2 6 0,0-7 20,0 1 1,-8-6-39,-4 6 0,-1 0-35,1 5 0,-9-1 46,4-4 0,-5 4-48,5-5 1,-6 3 209,0-2 1,-1 4-197,7-5 1,0 3 65,-1-2 1,1 4-24,-1-4 1,1 3-59,-1 3 0,1-6 26,0-1 1,-7 1-4,1 6 1,0-3 13,6-3 1,-3 4-75,-3-4 0,4 3 2,-4 3 1,3-6-15,3 0 1,-1 0 79,1 5 0,0-1 10,-1-4 0,1 3 39,-1-3 0,1-2-71,0 2 0,-1-6 9,1 6 1,-1-6 13,1 6 1,-2-8 13,-5 2 0,5 2-7,-4-2 1,-4 0 14,-2-6 0,2 0 9,-2 1 1,0-1-1,-6 0 1,1 1 19,-1-1 1,0 0-44,0 0 0,1 1-18,-1-1 0,0 0 35,1 1 1,1-3-57,4-3 1,-4 3 4,4-4 1,2 3 0,-2-3 1,2 5-44,-2-5 0,2-1-13,4 1 1,-2-5-83,-4 6 1,2-6 79,4 5 1,-2-5-97,-4 5 1,-4-7 69,4 2 1,-4 2-134,-1-3 1,-1 7 201,0-6 0,-5-1 101,-1-5 1,-5 6 45,5 0 128,1 0 0,5 0-310,1-1 0,1 7 70,4-6 0,-4 1-120,4-1 0,2-2 103,-2 7 1,2-7-188,-2 2 1,-4 2 53,5-3 0,-3 3 85,2-2 0,-4-4 37,4 4 1,-4-3 145,-2 3 0,1-4-95,-1 4 0,0-2-42,1 1 1,-1-3 23,0 4 0,2-4 15,5-2 0,-5 0-72,4 0 1,-4 0 126,-2 0 0,1 0 150,-1 0 0,2 0-147,4 0 0,-9 0 172,3 0 0,-4 0-79,5 0 0,-1-6-77,0 1 0,-5-1 78,-1 6 0,1-2-31,5-4 1,0 4-265,1-4 1,-1 5-61,0 1-46,1 0 408,-1-8-22,0 6 299,-7-6-253,-3 1 520,-7 5-86,0-14-76,0 7-466,0-9 0,-1 3 152,-5 3-161,4-3-268,-6 5 1,6-1-2896,-4-1 1429,5 9-1855,-7-13 3450,8 14 0,0-21 0,0 4 0</inkml:trace>
</inkml:ink>
</file>

<file path=ppt/ink/ink4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32:51.6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5620 8089,'-17'-25'0,"0"6"0,1-6-594,5 8 0,-3 0 378,8-1 751,1-7 1,5 0-242,0-4 1,0 4-184,0 8 1,2 0 26,3 0 1,5-6-78,7-1 0,3-4-67,3 5 1,3-8 17,9 2 1,2-4-98,3-1 0,6-9 53,12-3 1,-5-2-133,5 2 0,4-11-263,1-1 1,4-2 343,2-3 1,6-2 69,-37 28 0,-1-1 0,1 2 0,-1-1-12,-2-3 1,-1-1-1,1 2 1,0-1 70,-1 0 1,1 0 0,2-2 0,1 1-31,-1 3 1,1 1 0,0-4-1,0-1 79,0 2 1,-1 0-1,-1-2 1,0 1-81,1 1 0,0-1 1,2 0-1,-1 0 4,0 3 1,-1 1 0,4-4 0,-1-1-81,-3 2 1,1-1 0,3-1 0,1 0 48,-2-1 0,0-1 1,2 1-1,1 0-47,0 0 1,0-1 0,3-2 0,0-2-225,1-1 0,-1 0 1,0 1-1,0 0 272,-3-1 1,0 0 0,2 4-1,1 0-3,-3-1 0,0 0 0,3-1 0,-2 2 14,-2 1 0,-3 1 0,-2 0 0,-1 1-126,2 5 0,-1 0 0,30-35 194,-29 35 0,-1 0 1,32-29 14,-5 3 1,3 7-75,-3-2 0,1 7 25,-2 4 1,8-3-14,-7 4 1,5 2-115,-11-2 1,5 2 40,-5-2 1,5-2-143,-5 7 0,5-5 100,-5 6 1,-1 0-7,-5 5 1,0 0 135,0 1 0,-2-1-90,-4 1 1,2 7 304,-8 4 1,1-2-296,-7 2 1,7-6 674,-1 6 1,2-6-518,-1 6 1,-5-2 358,5 2 1,-7 4-404,-5-4 1,4 1 82,-5-1 1,5 4-152,2-4 1,-1 2 62,1-2 0,-6 4-66,0-4 1,-6-2 58,5 2 0,-4-6-145,4 6 1,-7-2 134,3 2 0,-5 3-9,-2-3 1,-2-2 25,-3 2 1,1-5 103,-7 4 1,6 1-37,-7 6 0,1-6-68,-6 0 1,6 0 98,0 6 0,-1-1-71,-5 1 1,0 0 61,0-1 1,0 7-34,0-1 0,0 7 127,0-7-289,0 8 1,0-5 117,0 3-175,0 4 162,0-6-287,0 8 29,0-7-28,0 5 0,-1-6-79,-5 8-74,4 0 0,-8 0 65,5 0 0,-5 2-153,-7 4 0,-8 5-260,-4 12 722,-19 4 0,-6 23 0,-15 4 0</inkml:trace>
</inkml:ink>
</file>

<file path=ppt/ink/ink4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32:52.7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2992 8372,'0'-17'240,"0"7"137,0-5-266,0 13 55,0-13 0,2 13-233,4-4 1,-2-2 9,7 3 1,-5-1-20,6 6 1,-7-6 113,7 0 1,-1-1 25,7 1 49,-1 4 1,0-8-59,1 4 0,-7 5 79,1-5-12,-1 4-135,6 2 0,1 0 46,-1 0 0,-5-6 1,-1 0 0,3-1-36,9 1 0,-2 2-22,8-7 0,1-3-52,11-9 0,-3 2 84,8-8 1,0 0 16,6-5 0,0 3-19,0-4 0,2 5 80,3-11 0,5 3-218,7-3 1,0-3 145,0-8 0,8 0-247,4 1 1,-38 22 0,0 0 256,4 0 1,-1 0 0,-4 0 0,0 1 65,4 1 0,0 2 1,-1-1-1,1 0-53,3 0 0,0 0 0,-1 0 0,0 0-76,-2 0 0,0 0 0,-1 0 1,0 0 60,4 0 0,0 1 0,0-1 0,0 0-118,3 0 0,0 0 0,0 0 0,0 0-3,0 0 1,0 0 0,-3 0 0,0 0 53,0 0 1,0 0-1,-4 0 1,0-2-30,1-1 0,0 1 1,41-20-291,-7-4 0,-1 4 401,-4-4 0,-4 8-119,4 3 0,-10 5 196,-1 1 1,-7 1-187,7-1 0,-3 3 118,3 3 1,1-2-15,-7 8 0,5-8 0,-5 2 1,1-1-5,-1 1 0,-4-4-9,3 4 1,-1-3-31,2-3 1,-4 6 16,3 0 0,-5 2 104,-6-1 1,2 1-107,-7 4 0,5 3 374,-6-3 0,0 4-379,-5 2 1,-6-6 237,0 0 0,-6 0-209,6 5 0,-8 1 113,2 0 1,-4 5 92,-2 1 0,-5 1-130,-1-1 1,1 1 125,5 4 1,0 2-96,1-7 0,-1 5 13,0-5 0,1 7-43,-1-2 1,0 2-20,0-2 0,1 4-29,-1-3 1,-5-3 72,-1 2-212,-7 1 136,11 5-1319,-13 0 966,6 0 0,-10 1-191,-4 5 0,-5 6-94,-12 11 0,-14 6 584,-15 11 0,-7 12 0,-10 9 0</inkml:trace>
</inkml:ink>
</file>

<file path=ppt/ink/ink4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32:53.7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53 8270,'0'-10'348,"8"2"0,-1 6-755,5-3 0,3 3 202,-3-4 0,3 4 433,2 2 1,1-2-29,-1-4 0,8 4 86,4-3 0,-2 3-176,2 2 1,-1 0-52,7 0 1,5 0 20,1 0 0,-1 2-7,-5 3 1,5-1-224,0 8 0,6-3 48,-5 3 1,7 3-147,-2-3 1,6-3 79,5 3 0,-1-8-42,8 2 1,-1-4 90,6-2 1,0 0-71,1 0 1,-1 0 133,0 0 1,-6 0 16,1 0 0,-7 1 155,7 5 1,-9-4-99,3 4 0,-2-4 127,1-2 0,-3 6-82,4-1 1,1 1 30,-1-6 1,6 2-80,-7 4 0,9-4-5,-3 4 1,6-5 8,6-1 0,-10 0-11,5 0 1,-5 0-53,4 0 0,-2 2 52,-3 4 0,-3-4-38,-3 4 0,-4-4 26,3-2 1,-3 2 72,-2 3 0,-4-3-61,4 4 1,-4-4 2,10-2 0,-5 0-5,-1 0 0,-4 6 115,4 0 0,-6-1-160,6-5 1,0 2 47,-6 4 1,2-4-124,-2 4 1,2-4 104,-7-2 1,1 5 136,-2 1 1,-3 0-100,3-6 0,-3 0 91,-3 0 1,1 6-60,-1-1 1,1 1 111,0-6 0,-1 2-198,1 4 1,5-4 91,0 4 0,3-3-234,-3 3 0,2-4 138,4 4 0,2-2-82,-7 1 1,1-3 125,-2 4 1,-3-2-10,3 2 1,-3-4 46,-3 3 1,-5-3 190,0-2 1,-6 0 116,6 0 0,-6 0-108,6 0 0,-6 0-40,6 0 1,-2 0-57,1 0 0,3 0-154,-8 0 1,6 0 133,-6 0 0,0 0-7,-6 0 0,-5 0 7,0 0-179,-9 0 1,3 0 40,-12 0 0,-26 8 0,-14 2 0</inkml:trace>
</inkml:ink>
</file>

<file path=ppt/ink/ink4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32:55.716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0 70 15703,'10'-8'-3109,"-2"6"3540,-8-6-1944,0 1 840,0 5-134,0-6 247,0 8 666,0-8-881,0 6 645,0-5 1,0-1 0,0-2-1</inkml:trace>
</inkml:ink>
</file>

<file path=ppt/ink/ink4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32:56.165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208 35 14792,'-12'0'-2193,"1"0"1777,7 0 441,-4 0 406,8-8-1259,0 6 626,0-13 28,0 13 1,-2-6-483,-3 8 693,3 0 0,-8 0-7,4 0 1,3 0-126,-9 0 1,6 2 105,-5 4 1,5-4 354,-6 3 1,9 5-190,-3 2 0,-4-3 101,-1 3 0,1-1-48,-1 7 0,5 1-394,-6 4 0,6-4-20,-5 4 0,7-4-24,-2-1 0,4-1-77,2 0 0,0 0-197,0 1 396,0-1 1,6 0-96,0 1 216,7-9 0,-3 5 97,7-9 0,1 1 124,-1-6 1,0 0 49,0 0 0,3 0 83,3 0 1,-4 0-61,4 0 0,-4-6 469,-1 1-484,-1-9 0,-2 10-138,-3-7 1,-3 5-178,-3-5 0,-4 5-181,4-6 0,-4 7-131,-2-7 1,-2 0-116,-4-5 1,2 0 141,-7 0 0,1-1-63,-2 1 0,-1 0 128,7-1 0,-7-1-243,1-4 0,3 4 54,-3-4 0,3 9-12,-3 3 1,-3 7 604,3-2-30,-3 4 0,-3 18 0,1 3 0</inkml:trace>
</inkml:ink>
</file>

<file path=ppt/ink/ink4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32: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139 104 7816,'-7'-10'-1194,"5"1"1424,-4 3-26,4 4-126,2-13 49,-8 13-6,6-6-279,-5 8 262,7 0-247,0-8 207,0 7-105,0-7 87,0 8 1,0 0 45,0-8 32,0 6 179,0-5-130,0-1 148,-8 6-232,6-6 1,-8 8 105,5 0 91,3 0 28,-14 0-208,7 0 0,-3 0-8,1 0 1,7 2-70,-2 4 0,4-2 174,2 7-160,0 1 1,0 5 46,0 0 1,8-1-34,3-5 1,5 3 35,1-8 0,8 5 14,4-5 0,-2 5-98,2-5 0,-3 0-6,3-6 1,4 0-143,-4 0 0,-4 0 60,-2 0 1,-4-6-108,-2 0 1,-5-1 46,-1 1 1,-7 2 34,2-7 1,-4 5-17,-2-6 0,-8 6-170,-3-5 0,-7 7 37,-5-2 0,-4-1 60,-7 1 0,-6 0-100,-1 6 0,3 2 144,9 4 0,-2 1-308,8 5 457,-8 3 0,4-5 0,-7 7 0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53:00.2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138 87 8483,'25'-23'0,"-7"0"0,-9 4 1605,-1 5-1327,-6 7 129,6 7-123,-8 0-174,0 0 1,-2 7 35,-4 5-73,-4 3 1,-7 10 68,0 4 0,5-2-268,1 2 1,1-2-10,-1 1 1,3 3-461,8-8 0,0 6-452,0-6 760,0 0 0,8-7 153,3-5 0,4-3 8,3-8 0,1 0 11,4 0 1,-2 0 15,8 0 1,-8-2 186,2-4 1,-4 4-61,-1-4 180,-1 5-112,-7 1 0,-3 1-107,-7 5 1,-2 4 156,-3 7 1,-11 8-141,-7 4 1,-8 9 9,3 3 1,1 5-27,-2-6 1,8 2-14,-2-1 0,0-5 96,5 5 0,-3-5 120,10-1 0,-3-1 32,3 1 0,3-2-104,8-5 1,0 5-179,0-4 0,0-4 74,0-2 1,0-4-118,0-2 0,2 1-2,4-1-505,-4-7 456,13-3 1,-5-7 33,7 0 0,0-13-34,0-4 1,1-5 59,-1 5 1,6 0 203,0 0 0,0-1-11,-5 1 1,-1 5 95,0 1 0,-5 7 295,-1-2-85,-7 4 0,4 10-109,-8 4 0,-8 3 42,-4 2 0,-3 8-482,-2 4 1,-8 2 124,-4-2 1,2 1-54,-2-7 0,6 6-56,-6-6 0,8 0-197,-2-5 1,4-3 97,2-3 0,5-3-295,1-3 242,7-4 136,-4 5 1,22-7 730,3 0 0,14-5-323,3-1 1,3 0 258,9 6 1,-6 0 81,6 0 1,-2 0 346,3 0 1,-5 0-386,-8 0 1,-5 2-26,0 4 1,-8-2-382,2 7 0,-3-5-265,-3 6 0,-2-7-874,-3 7 0,-3-6 620,-3 5 1,-4-5-1317,4 5 885,-4-7 786,-2 12 0,0-14 0,0 5 0</inkml:trace>
</inkml:ink>
</file>

<file path=ppt/ink/ink4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32:58.7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35 156 6836,'-8'-9'108,"6"1"170,-6 8-218,8 0 265,0-8-183,0 6-64,0-5 1,-5 8 99,-1 5 1,0-2-90,6 8 0,0-7 184,0 7-184,0-1 0,0 7-26,0-1 0,0-5 29,0-1 0,2-7 78,4 2-114,3 3 0,9-7-5,-1 4 1,0-4-16,1-2 0,-1 0-15,0 0 1,2 0-79,4 0 0,-3-2 66,3-4 1,-4 2-97,-2-7 0,-1 5 55,-5-5 0,3-1-107,-9-5 0,7-2 124,-6-5 1,-1 5-10,-5-4 0,0 4 73,0 2 1,-7 1 154,-5 5 0,-3-3 51,-3 9 0,1-7-129,0 6 0,0 1-256,-1 5 1,1 0 141,0 0 1,1 1-711,5 5 0,-3 4 93,9 7 605,-1 0 0,-2 1 0,-1-1 0</inkml:trace>
</inkml:ink>
</file>

<file path=ppt/ink/ink4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33:05.6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35 8701,'0'-10'1155,"0"3"-142,0-1-192,0 6-364,0-6 0,2 8-139,4 0 1,-4 2-212,4 4 1,-3 0 103,3 11 1,-4-1 171,4 12 0,-4 1-100,-2 6 0,0-1 158,0 1 1,0 5-140,0 1 1,-2-1-78,-4-5 0,2-1-67,-7 1 0,5-6-200,-5-1 0,7-1-335,-2 2 0,-2 2 283,2-8 1,1 0-543,5-6 1,-6 1-2,0-1-374,0-8-82,6 7 404,0-14 0,2 5 94,4-7 1,-2-7 36,7-5 1,-1-5-1017,2-6 1574,3-4 0,-5-15 0,7-3 0</inkml:trace>
</inkml:ink>
</file>

<file path=ppt/ink/ink4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33:06.2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0 277 8142,'23'-23'0,"0"0"0,6-6 208,-6 6 0,8-6 352,-2 6 1,3-2-477,3 2 0,0 6 93,-1 0 0,-5 1-191,0 11 1,0-7 88,5 6 0,-5 1-71,0 5 1,-6 0-12,6 0 0,-8 0-114,2 0 1,-4 5 81,-2 1 0,1 6-70,-1-7 1,-5 7 59,-1-6 0,-5 5 27,5-5 0,-7 7-10,12-3 43,-14 7-47,13 1 19,-13-1 1,5-6-15,-7 1 1,0-6-5,0 5 0,0-5 5,0 6 1,0-1 9,0 6 0,0-5-8,0-1 0,-1 1 68,-5 5 0,4-5 5,-4-1 1,4 1 37,2 5 1,0 0 166,0 1 0,0 5-96,0 0 0,0 6 132,0-6 1,0 7-27,0-1 0,0 10-82,0 1 0,0 8 143,0-2 1,2 4-21,4 2 0,-2-2 255,7-4 1,-5 10-63,6-4 0,-9 5-64,3 1 1,-4-4-214,-2 3 0,0-5-93,0-6 0,0 3-45,0-9 1,0 4 117,0-9 1,0 1-236,0-13 0,0 0 27,0-5 0,-2-1 51,-4 0 117,4-7 1,-5-1 173,7-3-170,0-4 98,-8 6-440,-2-16 0,-7-2 125,0-7 1,0 0-1001,-1 0 1,-1-1-191,-4 1 0,2-2-585,-8-4 1,0-4 1830,-5-8 0,-9-7 0,-1-2 0</inkml:trace>
</inkml:ink>
</file>

<file path=ppt/ink/ink4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33:07.3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174 87 8165,'0'-12'0,"0"1"434,0-1 0,2 1 686,3-1-539,-3 8 1,6-5-75,-8 3-303,8 4 80,-6-6-295,5 16 1,-7 2-247,0 7 0,0 0 235,0 1-462,-7-1 1,5 0 211,-4 1 0,2-9-340,-2-3 149,4-4 309,-5-2 1,9 0 50,3 0 1,5-2 8,7-4 0,1 2 32,-1-7 1,0 1-29,0-1 1,1 3 243,-1 8 1,0 0-82,1 0 1,-7 0 299,1 0 1,-7 0-110,7 0 0,-8 8 33,2 3 1,-5 1-37,-1 5 0,0-4-34,0 10 1,-1-5-236,-5-7 0,2 10 116,-8-3 1,1 3-373,-6-4 1,-3 6 37,-3 0 1,2 0-105,-8-5 1,2-1 149,-1 0 1,-3-1 85,8-5 0,-6-1 3,6-5 1,0-3 137,6 4 23,-1-4-131,1-2 1,7-2-35,5-4 0,3 3 1,2-9 0,7 6-155,5-5 0,5 7 163,6-2 0,-2-2-27,8 3 1,-2-7 173,2 6 0,-2 1-117,-4 5 0,-4 0 345,4 0-127,-4 0 44,-1 0-76,-9 0-44,-1 7 1,-16 3-41,-3 7 1,-5 0-22,-1 1 1,0-1-47,0 0 1,-7 1-16,1-1 1,0-2-2,6-3 0,0 3 37,-1-3 0,7-3-208,-1 3 156,9-8 1,-5 5-102,8-3 1,2-4 142,4 4 0,-3-4-3,9-2 1,-1 0 171,7 0 1,5 0-125,0 0 1,0 0 71,-6 0 1,1 0-99,-1 0 1,-6 0-58,1 0 1,-6 5 85,5 1 1,-7 2-78,2-2 1,-4-2 20,-2 7 0,0-5-62,0 5 69,0 1 1,-2 5-12,-4 0 1,4-5 72,-4 0-68,-3-1-37,7 6 0,-6-5-11,8-1 26,0-7 1,2 10 1,4-9 1,-2 1-10,7-6 0,-5 2-16,5 4-5,-7-4 262,4 13 1,-10-5-76,-4 7 0,2-2 121,-7-3 1,-6 3 181,-6-3 0,-2 3 169,2 3 0,3-1 323,-3 0-317,4 0 0,4-5 261,3 0-312,4-9-291,8 5 1,8-8-14,4 0 0,5 0 14,6 0 0,-2 0-251,8 0 1,0 0-320,5 0 0,-5-6-337,0 1 1,0-1-889,5 6 0,1 0 1538,0 0 0,-1-8 0,1-2 0</inkml:trace>
</inkml:ink>
</file>

<file path=ppt/ink/ink4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33:08.2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8124,'8'-10'562,"-4"3"-136,7 7 0,-7 2 728,2 3 0,2-1-870,-3 8 0,7-1-476,-6 7 1,1-7-310,-1 1 372,-4-1 1,6 7-212,-8-1 1,0-6-428,0 1 0,0-1-1253,0 7 2020,0-1 0,-8 0 0,-1 1 0</inkml:trace>
</inkml:ink>
</file>

<file path=ppt/ink/ink4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33:09.2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1 8124,'-11'11'-1009,"-1"1"1338,8-8-275,-3 3 0,14-7 240,5 0 0,3 0 19,2 0 1,1-2 79,-1-3 1,0 3-276,1-4 0,-7 4 116,1 2-300,-1 0 111,7 0-1,-9 8 0,-1 1 77,-8 9 0,0 5 58,0 0 1,0 2-8,0-2 1,-6-2 151,0 8 1,-1-8-222,1 2 0,2 2 17,-8-2 0,9 0-502,-3-6 305,4 8 0,-4-6-615,0 4 283,1-11-92,5-4 342,0-8 1,2 0-35,3 0 1,-1-8 33,8-4 1,-7-3-142,7-2 1,0 0 242,5-1 1,0-1-73,0-4 0,3 9 405,3-3 0,-4 6-167,4-1 1,-4 4 190,-2 8 0,-5 0 526,0 0-236,-1 0 1,-1 2 195,-5 4-350,-3 4 1,-2 7-419,0 0 0,0 1 86,0-1 1,-5 0-142,-1 1 0,-8 1 59,3 4-515,-5-4 1,-7 6 21,0-8 0,0 1-171,6-1 1,-2-6 291,-4 1 1,4-8-56,-5 2 1,3-5 278,-2-1 0,4 0-42,-4 0 0,4-1 135,1-5 0,7 2-92,-1-8 1,7 7 511,-7-7 27,8 8-202,-3-11 0,9 7-84,3-3 1,5-3 98,7 8 0,6-1 6,0 1 0,6 2-152,-6-7 0,6 7 222,-6-2 1,0 4-117,-6 2 1,1 0-188,-1 0 0,-5 0-188,-1 0-101,-7 8 0,4 1 61,-8 9 1,0-1-130,0 0 0,-8 1 84,-4-1 1,1 4 72,-6-4 0,9 4 277,-9-9 0,3 1-142,-3-1 1,0 1 434,-1-7 1,7 6 179,-1-7 91,8 1-239,-3-6-271,7 8 0,7-6-25,5 4 1,3-5 17,3-1 1,1 0-152,4 0 0,-4 0 45,4 0 1,-4 2-23,-1 4 0,-1-2 78,0 8 0,-1-7-3,-5 7 1,3-1 67,-9 7 0,7-1 145,-6 0 1,-1 2 19,-5 5 0,0-5-122,0 4 1,0 2 189,0-2 1,0 6-114,0-6 1,-5 2-316,-1-2 1,-11-2-163,5 8 0,-9-8-260,4 2 1,-3 2 96,-8-2 1,1 0-201,-2-6 1,-4-1-120,4-5 270,-3 5 103,-3-15 0,6 7 96,0-8 0,8-2-31,-2-4 0,4-3 447,2-8 1,7-1-46,4 1 1,4-6 197,2 0 0,14 0-183,3 6 1,12 5 7,0 0 0,0 9 355,5-3 0,-3 4-204,9 2 1,-9 8 68,-2 3 0,0 1-74,5 5 0,-7-9-356,-4 9 1,-4-2-195,-1 8 0,-1-3-435,0 3 1,-1-10 312,-5-1 1,5-3-280,-5 3 1,-1-5 641,1-7 0,1 0 0,5 0 0</inkml:trace>
</inkml:ink>
</file>

<file path=ppt/ink/ink4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33:09.7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1 139 8030,'11'-15'1414,"1"3"1,-1 3-594,7 3 0,1 2-313,4-8 0,-4 7-264,4-7 1,-4 8-16,-1-2 1,5 5 14,0 1 0,0 0-475,-6 0 1,-5 0-673,-1 0 0,-5 0 73,6 0 1,-9-2-745,3-4 1,-4 2 931,-2-7 1,-2 5-28,-4-6 825,-3 8 0,-9-3-243,1 7 576,0 0 1,2 2-118,3 3 1,-1 7 105,7 11 0,0 4 47,6 7 1,0 1 272,0 0 0,0-1-277,0 1 1,0 5-141,0 0 0,0 1-662,0-7 1,0 1 247,0 0 1,0-9-662,0-2 1,0-5-152,0-2 425,-8 0 1,4-1-369,-7-5 262,-1-3 0,-5-14 415,0 0 1,0-13-103,-1 2 0,3-6 681,3 0 0,-1 2-286,7-8 1,0 8 296,6-2 0,0-2-25,0 2 0,2 5 126,4 7 0,-2-1-285,7-5 0,1 0-204,5-1 1,2 1-603,5 0 1,-3-1 306,7 1 1,-1 0-655,2 0 0,4-1 378,-4 1 0,3-8 480,3-4 0,0-3 0,-1-3 0</inkml:trace>
</inkml:ink>
</file>

<file path=ppt/ink/ink4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33:10.6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200 35 8030,'11'-6'183,"1"0"1,-8-1 642,2 1 301,-5 4 989,-1-6-1233,0 8-367,0 0-621,-7 8 1,3-4 133,-8 7 0,1 1-12,-6 5 1,5-2-203,0-3 0,7 3-253,-7-3 0,8-3 23,-1 3 0,3-6-714,2 5 706,0-7 0,2 4 42,3-8 1,5 0 220,7 0 0,1 2-78,-1 4 1,-6-5 298,1 5 430,-1 4-20,7-1 0,-9 9-30,-3-1 1,-4 0 325,-2 1 1,0 5-162,0 0 1,-6 0-187,0-6 0,-7 6-277,2 0 0,1 2 91,-2-2 0,3-2-373,-3 8 1,-3-8-301,3 2-555,5-3 459,-9-3-338,14 0 225,-5-7 102,7-3 395,0-7 1,7 0-17,5 0 1,11-1-62,6-5 1,3-2 116,3-3 0,0-3 3,-1 8 1,1 1 205,-1 5 0,-5 0 366,0 0 1,-8 0-66,2 0 0,-9 0-214,-3 0 1,-7 7 385,2 5 1,-6 3-173,-6 2 0,-4 3-255,-7 3 0,-8-2-208,-4 8 0,-9-6-321,-2 6 1,-7-3 162,7 3 1,-6-4-119,6-7 1,-1-7 110,7 1 0,5-3 74,0 3 0,8-5 280,-2-7 76,11 0 297,-3 0-280,13 0 1,4 0 101,15 0 1,2 0-63,10 0 1,0 0 61,6 0 0,-1-1-215,1-5 0,3 4 72,-3-4 0,3 2-223,-9-2 1,2 5-265,-2-5 0,-4 4-1257,-8 2 908,0 0 1,-5-2-520,-1-4 1,-7 2 518,2-7 1,-6 5 151,-6-6 1,2-1 506,-7-10 0,-1 4 0,-5-4 0,2 3 0,3 3 0,-3 2 139,3 3 1,-3-1 141,-3 7 0,3-2 271,4 3 0,-5 3 777,5-4 1,1 4-631,-1 2 0,1 2-46,-2 4 0,-3 3-77,4 9 0,-5 5-161,-1 0 0,5 6-300,1-6 1,-1 7 89,-5-1 1,2 4-782,3 1 0,-1 1-94,7 0 0,-6-7-520,7 1 1,-1-8 503,6 2 1,2 2-176,3-2 1,7-5 272,11-7 1,4-7 190,8 2 1,5-4 781,0-2 1,3 6 145,-3-1 0,-4 3 1318,5-2-1333,-5-4 320,-9 13 0,4-11 1045,-8 7 1,0-1-976,-6 2 1,1 1-47,-1-7 0,-6 5 17,1-5-418,-8 8-1784,3-5 1,-7 8-1477,0 1-1096,0-1 3897,-7 0 0,5 1 0,-6-1 0</inkml:trace>
</inkml:ink>
</file>

<file path=ppt/ink/ink4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33:10.9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7972,'18'0'527,"-1"0"-369,0 0 1,0 0 1354,1 0 0,-1 6 538,0 0-1205,8-1 0,-5-5 824,3 0-517,-12 0 1,-1 2-1672,-5 4 1,-3-2 348,4 8 1,-6 1 168,-6 10 0,-11 4 0,-10 8 0</inkml:trace>
</inkml:ink>
</file>

<file path=ppt/ink/ink4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33:11.0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0 104 7985,'10'-2'2383,"-5"-3"396,-3-5 1,6-5-1914,4 3 0,1-3-451,-1 3 1,-3 3-910,-3-3-1057,-4 8 1551,6-4 0,-8 8 0,0 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45:22.5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1 139 8125,'17'-21'181,"0"4"0,0-5 360,1 11 1,-1 1-255,0-1 1,6 5 3,0-6 1,2 9-200,-2-3 1,-3-2 161,3 2 1,2 1-174,-2 5 0,0 0 37,-6 0 0,6 0-53,0 0 0,0 2 26,-5 3 1,-1-1-360,0 8 1,0-8 104,1 1 1,-7 3 16,1-2 0,-8 1-86,1-1 207,-3-4 128,6 6-103,-6-1 11,13-5 0,-11 12-3,8-8 1,-7-1 6,7-5 40,-8 8-35,11-6 1,-11 11 37,8-7 1,-9 2-29,3-2-20,-4-4 30,6 13-16,-6-5 0,5 1 43,-7 1 1,0-7 0,0 7 0,2-6 13,4 5 0,-4-5 314,4 5-269,-4 1 0,-2 5-52,0 1 0,0-1 63,0 0 1,0-3-20,0 3 1,0-4 10,0 10 0,0-3 18,0-3 0,0 6 77,0 0 0,0 8 127,0-2 0,-6 3-129,0 3 1,-2 7 183,3 4 0,1 4-43,-8 2 0,7 0-219,-7 0 0,2 2 134,-1 3 1,-3-5 16,9 0 0,-3-2-159,2-10 1,2 1-234,-7-7 0,7-5 138,-2 0 1,-1-8 24,1 2 1,0-9 359,6-3-195,-8-7-161,6 4 0,-7-8-64,3 0 0,2 0-229,-7 0 0,5-6-149,-6 0 1,1-9-429,-6-3 0,-3 1 161,-3-6 1,2-4-377,-8-2 0,1 2-27,-7-1 0,6 5 416,0-6 1,0 6-148,-5-6 1,-1 8 772,1-2 0,-1-4 0,1 0 0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53:01.2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8298,'0'-10'1126,"8"2"285,3 8 1,5 0-363,1 0-775,0 0 1,0 0-54,1 0 0,-7 6-168,1 0 1,-6 2-435,5-3 1,-7-1 350,2 8 0,1-6-1379,-1 5 1,2-7 390,-2 2 1,3 1-183,8-1 0,1-2 1200,-1-10 0,0-2 0,1-3 0,-1-4 0,0 3 0,1 4 0,-1 3 0,-6 3 60,1 2-66,-8 0 1,3 7 1018,-7 5 1,0-1-370,0 7 0,-7-5-204,-5 10 0,-3 2-295,-2-2 0,-7 8-405,1-2 1,-5-2 153,5 2 1,-6-1-149,6 7 0,0-8-519,5-4 0,3-4 303,3-2 1,5 1 208,7-1 1,0-5 126,0-1 1,5-5 272,1 5 0,13-7-132,-1 2 0,5 2 168,0-3 0,-4 1-119,4-6 0,-4 6 217,-1 0-110,-1 7 1,-6-5-120,1 3 0,-8 5 38,2-5 0,-12 7-24,-6 5 0,-5-2 0,-6 8 0,2-6 1,-8 5 0,6-1 13,-6 2 1,8 2 12,-2-8 0,4 6 1,1-6 0,3 0 36,3-6 1,5 1 28,7-1 13,0 0 0,7-2-73,5-3 0,3-2 5,3-5 1,1-3-82,4 4 0,4-4-156,7-2 1,-5-8-79,0-3 1,-6 1-432,6-1 0,-8 1-46,2-2 0,-9-3 395,-3 4 1,-7 1 300,2-2 125,-4 9 1,-4-5 72,-4 8 0,-6 2-3,-11 4 0,2 5 250,-8 12 1,6-2 70,-5 8 1,6 0 414,-1 6 1,-2-3-534,2-3 1,2 4-127,10-4 1,-3-3-559,8 3 1,1-6-89,5 6 0,0-8-408,0 2 0,2-3 428,3-3 1,7-8-98,11-3 1,4-4 221,7-2 1,1 0 272,0 0 1,-1 0 798,1 0 1,-3-2-477,-3-4 1,-4 5 692,-7-5 1,-1 4 294,0 2-420,0 0-1090,1 8-939,-1-7 1094,0 15 0,1-14 0,-1 5 0</inkml:trace>
</inkml:ink>
</file>

<file path=ppt/ink/ink4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33:11.6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87 8061,'8'-10'301,"-4"-3"162,7 7 1,-5-5 264,5 5 0,-5-6-102,6 6 0,-7-5-115,7 5 1,-6 0-136,5 6 0,-5 0 484,6 0-676,-9 0 1,7 0-213,-4 0 0,-4 8 67,3 4 1,-3-3-192,-2 3 1,0-1-291,0 7 242,0-1-1497,0 0 689,0 0-1037,0-7 451,8 5 1594,2-13 0,7-2 0,0-9 0</inkml:trace>
</inkml:ink>
</file>

<file path=ppt/ink/ink4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33:12.1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52 226 8050,'0'-18'-150,"0"1"1,2 6-246,4-1 1,-2 2 561,7-1 1,-5-4-4,6 3 0,-1-1 127,6 1 0,6-3-66,0 3 1,6 2-72,-6-1 0,8 1 13,-2-1 0,4 3 15,1 8 1,3-6-1,3 1 0,-3-1 8,3 6 1,4 6-61,2-1 0,2 9 23,-2-3 0,2 10-131,-7 3 0,-3 6 80,-9-1 0,2 4 89,-8 1 0,-2 3-21,-10 3 0,3-3 6,-8 3 1,-3-1-48,-8 1 1,-5 2-8,-7 4 0,-6-2-156,0-3 1,-14-5 100,3 5 1,-12 1-122,-1-2 1,-3 1 98,-1-7 1,4-7-78,1-4 0,2-6 83,-2-5-310,-4 3 165,14-13 1,-12 4 1,7-12 1,1-3 23,5-9 1,1-7 1,-1-3 0,6-7-18,0-5 1,14 1 127,-2-7 0,11 6-93,0-6 1,4 7-63,2-1 1,14 3 9,3 3 0,12-1-117,0 1 0,3 7-128,3 4 0,0 3 346,-1 3 0,1 0 0,-1 0 0</inkml:trace>
</inkml:ink>
</file>

<file path=ppt/ink/ink4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33:13.4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1 311 10544,'8'-9'670,"3"3"1,1 2-429,5-2 1,-4 5-6,10-5 0,-1-2-245,1 2 1,-4-5 79,4 5 0,-4-7-258,-2 1 0,4 2-36,-3-1 1,3 1-238,-10-1 1,3-5 204,-3 5 0,-3 1-105,-8-1 0,0-1-177,0-5 0,0 0 155,0-1 1,0 7 142,0-1 1,-2 3-5,-4-3 1,3-1 252,-9 7 1,6 0 2,-5 6 0,5 0 55,-6 0 1,7 2-78,-7 4 106,8 3 0,-9 11 382,7 3 1,-5-2-207,5 8 0,0-6 310,6 6 1,-2-3-242,-4 3 1,4 2 180,-3-8 1,3 2-186,2-2 1,2-4-228,3 4 0,-3-1 51,4 1 1,4-10-98,1 4 0,-1-5-532,1-1 1,1-1 65,5-4-146,1-4 1,-1 5 206,0-7 1,0-2-185,1-3 0,-3 1 104,-3-8 1,3 1-2,-4-7 0,-1 1 420,2 0 0,-1-8 0,6-2 0</inkml:trace>
</inkml:ink>
</file>

<file path=ppt/ink/ink4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33:13.8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11145,'0'-9'149,"0"1"1,2 10-1690,3 4 725,-3-5-304,6 15-192,0-7 1311,1 1 0,9-2 0,-1-8 0</inkml:trace>
</inkml:ink>
</file>

<file path=ppt/ink/ink4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33:15.11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536 1 8258,'12'0'0,"-1"0"0,-7 0 114,4 0-117,-8 0 3704,0 0-3604,-8 0 0,0 2-349,-3 4 0,-3-3-366,9 9 0,-9-2 211,3 1 1,-5 5-405,-1-5 1,0 4 136,-1 3 1,1-1 316,0 0 1,0 1 356,-1-1 0,1 0 0,0 0 0,-6 1 0,0-1 0,0-5 11,5-1 0,1-1 40,0 1 1,5 5 98,1-5 0,-1-1 300,-5 1 1,5 1 9,1 5 1,5 0-107,-6 1 1,3-1-33,-3 0 1,3 1-65,3-1 0,2 2 176,-7 4 0,5-4-103,-6 4 0,8-1-109,-1 1 0,-3-4 79,2 4-370,0-4 1,5-2-54,-5 1 233,4-9 1,-6 1-435,8-4-68,0-4-50,0 5 201,0-7 139,0 0 74,8-7 1,-4 3 1,7-8 1,-5 6-344,5-5 0,1-1-40,5-5 0,1 6-22,-1-1 1,0 0 120,0-5 0,3 0-82,3 0 1,-2-1 306,8 1 1,-6 0-100,6-1 1,-6 7 167,5-1 0,-4 7-113,4-7 0,-7 8 670,3-2 1,-5 5-290,-2 1 0,0 0 457,1 0 1,-3 1-205,-3 5 1,1-2-15,-7 8 0,1-1-133,-1 6 1,-4 1-93,4-1 0,-4 6-284,-2 0 0,-2 0 64,-4-6 0,-2 1-343,-3-1 0,-4 0 191,3 1 1,-3-7-382,-3 1 1,1-8 162,0 1 0,-1-3-7,1-2 0,0 0 146,0 0 0,5 0-129,1 0 153,-1-7-114,2-3 285,3-7 1,7-1-101,0 1 0,2 6 203,3-1 1,5 6 12,7-5 0,-5 7 151,-1-2 1,-5 4-157,6 2 1,-7 0 368,7 0-109,-8 0-150,3 0-246,-7 0 1,-1 6 98,-5 0 1,-4 7-344,-7-1 1,5-3-43,1 3 0,-3-6-27,-9 5 0,10-1 112,-4 1 0,3-3-40,-3-8 1,5 2 263,1 4 0,5-4-186,-6 3 295,9-3 1,-7-2 98,4 0 0,4 2 116,-3 4 0,3-2-104,2 7 1,0 1 38,0 5 0,-6 0 98,0 1 0,0-1 138,6 0 1,0 3 152,0 3 0,0-4-194,0 4 1,-5-4-173,-1-2-64,0 8 0,6-5-331,0 3 1,0-4 30,0-2 0,0-5 12,0-1-89,0-7 1,0 6-227,0-5 0,2-3-51,4 4 154,-4-4 81,5-10 0,-1-1 66,0-9 1,2 1-341,-3 0 1,-1 0 103,8-1 0,-1 1-46,7 0 0,-7 1 91,1 5 1,-1-5 8,6 5 0,-5 1 389,-1-1-168,1 7 1,0-10 477,-1 9-159,-7-1 221,4 6-20,-8 0 168,0 0-194,0 8 0,0 1-115,0 8 0,0 3-130,0 3 0,-6-4 21,0 4 1,-5 2 175,5-2 0,-6 0 129,6-6-592,-7 8 0,9-5 15,-7 3 1,7-10-241,-2-1 0,2-9 0,-2 3 56,5-4 1,-9-2 94,4 0 1,4-2 85,-4-4 0,5-3 344,1-8 1,0-1-58,0 1 1,0 0-29,0-1 0,7 3-37,5 3 1,-3-1 127,3 7 1,-6-5-299,5 5 258,1 0-1160,5 6 0,-5 0 485,-1 0 0,-7 10 457,2 7 0,-4 0 0,-2 8 0</inkml:trace>
</inkml:ink>
</file>

<file path=ppt/ink/ink4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33:16.6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53 6677,'-9'0'83,"1"-8"1,8 4 161,0-7 356,0 7-371,0-4 0,2 2 125,4 1 3,-5-1 243,7 6-357,-8 0 136,0 0-440,-8 0 0,7 7 143,-5 5 1,-2 3 38,2 3 1,-5-1 21,5 0 1,-6 2 74,7 4 0,-1-3-64,6 3 1,-6 2 136,0-2 0,1 0-137,5-6 14,0 0 1,0 1-207,0-1 0,0-5 141,0-1-319,0-7-50,0 4 239,0-8 0,2 0-89,3 0-25,-3 0 1,6-8-560,-8-4 481,8-3 1,-6-2-134,3-1 1,3 1 70,-2 0 0,1 0 114,-1-1 1,-2 1-63,8 0 0,-7 1 0,7 5 0,-6-3 151,5 9 0,1-7 266,5 6 1,0 1 187,1 5 0,-1 0-205,0 0 0,0 0 81,1 0 1,-1 0-38,0 0 0,-5 5-23,-1 1 0,-1 7-53,2-1-14,-5 3 1,-7 3-77,0-1 0,-2 0-154,-3 1 0,1-1 3,-8 0 1,1 0 86,-7 1 0,1-7-15,0 1 1,5-8 32,1 1 1,5-3 75,-6-2 1,7 0 92,-7 0 57,8 0 0,-3-7-180,7-5 1,0 3-21,0-3 0,7 0-227,5-5 0,3 0 87,2 0 0,1 5-111,-1 1 0,2 5 50,4-6 0,-3 8 171,3-1 0,4-5 0,-1 0 0</inkml:trace>
</inkml:ink>
</file>

<file path=ppt/ink/ink4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33:17.0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70 8114,'0'-12'1178,"0"1"-725,0 7 1,8-9-105,3 7 1,-1-2-259,2 2 0,1 4 250,10-3 1,-4 3-104,4 2 0,-1 0 173,1 0 0,-4 7-105,4 5 0,-4 3-43,-2 3 1,-5-1-54,-1 0 1,-7 6-85,2 0 1,-4 8-2,-2-2 0,0-2-144,0 2 0,-8-2-158,-3 1 0,1 3 143,-1-8 1,1 6-613,-2-6 0,-1-6 306,7-5 0,-5-6-1442,5 5 257,0-7 697,-2 4 1,7-18 270,-5-7 0,4-4 557,2-14 0,0-3 0,0-14 0</inkml:trace>
</inkml:ink>
</file>

<file path=ppt/ink/ink4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33:17.2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191 18 8114,'0'-10'2253,"0"2"-1827,-8 16 1,-1 2 126,-9 7 0,3 0-143,3 0 0,-3 8-77,3 4 1,-3-2-203,-2 2 1,-1-2-182,1 2 1,6 3 97,-1-3 0,8-2-96,-1 2 1,3-8-822,2 2 1,0-4-68,0-1 61,0-1 0,2-7 307,3-5 1,5-3-3,7-2 1,2 0-156,4 0 725,-3-7 0,20-11 0,-3-9 0</inkml:trace>
</inkml:ink>
</file>

<file path=ppt/ink/ink4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33:17.5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8114,'18'0'1829,"-9"0"-5,7 0-599,-15 0-451,7 0 0,-8 2 844,0 4-626,0-4-1223,0 13 94,0-5 175,0-1 0,6 1-943,0-4 0,1-4 129,-1 3 1,-2-3-534,7-2 0,3 0 603,9 0 0,-2-2-52,8-3 0,-8 1 434,2-8 0,2 6 86,-2-5 0,0 7 724,-5-2 0,-1 4-385,0 2 0,-5 2 1282,-1 4 0,-5-2-368,5 7 1,-7-5 1170,2 6-1413,-4-1 1,4 7 41,0-1 0,-1-6-1900,-5 1 944,0-1 1,2 7-1631,4-1 1,-2-5 1770,7-1 0,1-7 0,5 4 0</inkml:trace>
</inkml:ink>
</file>

<file path=ppt/ink/ink4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33:17.8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17 8106,'2'-9'4698,"4"3"-4045,3 4 1,9 2-225,-1 0 0,-5 0-169,-1 0 1,1 2-137,5 4 0,-6-2-139,1 7 0,-6 1-1593,5 5 1188,-7 0 1,4 6-343,-8 0 1,0 6 761,0-6 0,-8 16 0,-2-3 0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53:02.3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50 104 8338,'0'-17'1281,"0"-1"0,0 7-681,0-1-361,0 9 1,8-5-297,3 8 1,7-6 57,5 0 0,-2 1-121,8 5 1,-1-6 62,7 0 1,-6 0-149,0 6 0,-6 0-64,6 0 0,-8 2-271,2 4 1,-6 4 195,-5 7 0,1 6-96,-7 0 0,0 6 242,-6-6 0,-8 6-64,-4-6 1,-3 7 276,-2-1 1,-6-2 65,0 2 1,-6-6 87,6 6 0,-6-8 15,6 2 0,0-4 163,5-1 1,3-7-137,4 1 1,1-9 184,4 3-436,4 4 1,-3-8 89,10 4 0,-1-3-215,8 3 1,-1-4 77,6 4 1,1-4-203,-1-2 190,0 0 0,1 5-27,-1 1 0,-7 2 78,-5-2 1,-3-2 2,-2 7 0,-2 3 152,-3 9 1,-11-2-88,-7 8 0,-8-6 196,3 5 1,-5-1 82,-2 2 1,6-4 84,1-8 1,12 1-217,-1-1 1,11-5-81,0-1 1,-1-5-163,1 5 1,2-7 143,10 2 1,4-4-162,7-2 0,6 0 20,0 0 1,10-2-95,1-4 0,1-1 51,5-5 1,-1-1-76,1 7 1,-5-6 169,-1 6 0,-1-1 23,-10 1-75,0 4-13,-6-6-151,-7 8 1,-3 2 114,-7 4 0,-7-2-195,-5 7 0,-11 1 9,-6 5 0,-3 1-51,-3-1 1,1-2 333,-1-3 0,8 1 244,4-7 0,4 6-225,1-7 179,9 1 135,1 2-239,8 1 1,2 9 244,4-1 0,5 2 74,12 4 0,-3-2 72,3 8 0,2-6-173,-2 6 0,0 0 74,-6 5 1,0-1-312,1-4 0,-3 4 203,-3-5 1,-5-1-335,-7 2 1,0-6 83,0 6 1,-7-8-399,-5 2 1,-3 2 71,-3-2 1,-5-5-71,0-7 0,-6-7 229,6 2 0,-2-4 95,2-2 0,4-8 448,-4-4 1,10-5-221,1-6 1,8 2 766,-1-8 0,5 2-427,5-2 0,13-1-2,10 7 0,7-6-232,5 6 1,5-6-292,6 6 0,1-6 141,0 6 0,-6 2-169,0 9 1,-1-1-1010,1 7 1,-4 0 550,-7 6 0,-7 0-979,1 0 1,-2 2 1488,2 4 0,-4 11 0,-8 10 0</inkml:trace>
</inkml:ink>
</file>

<file path=ppt/ink/ink4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33:18.2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225 0 8106,'-17'10'0,"5"-3"854,1-7-453,7 8 1,-4-4 63,8 7 0,0-5 152,0 6-365,0-1 0,0 12 390,0 0 0,6 2 473,0-2 1,-1 4-558,-5 8 1,0 1-28,0 5 0,0-5-653,0 5 1,-2-5 180,-3-1 1,1-1-275,-8 1 0,8-2-207,-1-5 0,-3 3-552,2-8 0,-5 0 333,5-5 1,-2-7-1214,2 1 1310,5-9 1,-15 5 172,5-8 1,1-8 207,-1-3 1,1-10-105,-2-2 0,-1-8 216,7 2 0,-5-2-75,5 3 1,0-3 407,6 8 0,0-6 49,0 6 0,0 0 171,0 6 0,0 5 93,0 1 252,8-1-631,1-5 0,11 5-10,3 1 0,-2 5-255,8-6 1,7 7 49,10-7 0,12 1 366,5-7 1,7 7-31,4-1 0,-2 1 1,2-7 0,-2 3-21,-3 3 0,-6-1 95,1 7 1,-14-5-284,1 5 0,-12 0 110,-5 6 0,-1 0-830,-10 0 0,-6 0-344,-5 0 1,-8 2-829,2 4 0,-6-2 768,-6 7 0,-12-1 1067,-10 1 0,-5 5 0,-2-7 0</inkml:trace>
</inkml:ink>
</file>

<file path=ppt/ink/ink4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33:18.4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53 8106,'0'-18'1125,"0"9"0,0-1 1063,0 4-914,0 4 436,0-5-836,0 7 101,0 0 1,0 7-830,0 5 1,0 3-494,0 3 0,0 1-216,0 4 1,0-2 463,0 8 0,0-8-1643,0 2 0,-6-4 667,0-1 1,0-1-1796,6 0 1317,0-7 1553,0-3 0,8-7 0,-6-15 0,6-4 0</inkml:trace>
</inkml:ink>
</file>

<file path=ppt/ink/ink4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33:18.7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241 18 8106,'11'-10'1286,"1"4"-717,-8 4 0,9 4 401,-7 4 0,-1 6-413,-5 11 0,6-2 44,0 8 0,0-1 187,-6 7 1,0 0-305,0-1 0,0 3-214,0 3-212,-8-3-295,-2 13 0,-7-8-478,0 4 1,0-4 452,-1-7 0,-5-1-369,0 1 1,-2-8-47,2-4 1,4-4-1795,-4-2 1661,4-7 1,1-2 340,1-8 1,6-14 378,-1-3 1,8-12 256,-2 0 1,6 2 332,6-1 1,4 1-286,7-2 1,6 4 301,0 8 1,6-1 112,-6 1 1,2 6 460,-2-1 1,-4 8-278,4-2 1,-3 4-326,-3 2 1,0 0-815,0 0 0,-5 0 271,0 0 1,-3 8-1475,3 4 0,1 3 1528,-7 2 0,7 8 0,-3 2 0</inkml:trace>
</inkml:ink>
</file>

<file path=ppt/ink/ink4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33:19.4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53 7964,'0'17'4196,"0"0"-3520,0 1 1,0-1-36,0 0 1,0 0-113,0 1 0,0 5-149,0 0 1,0 6-869,0-6 0,0 0 378,0-6 1,-2 0-2063,-4 1 873,4-1-88,-5 0 206,-1-7 539,6-2 0,-6-18-64,8-7 1,6-8 362,0-10 0,7 0 343,-1 1 0,3 1 0,2 4 0,1-3 0,-1 3 0,6 4-27,0 2 0,2 4-32,-2 1 0,4 7 380,8-1 1,-7 8 477,1-1 1,-2 3-138,2 2 1,2 0 268,-8 0 1,0 6-218,-6-1 1,-1 9-303,-5-3 0,3-1-154,-9 1 1,1 1-91,-6 5 0,0 1-152,0-1 0,-8 6-78,-3 0 0,-10 2-258,-2-2 0,-8-4-389,2 4 1,2 0 71,-2-5 1,8 3 69,-2-10 1,4-3-297,2-2 425,-1-4 294,1-2 0,6-8 220,-1-4 1,8-3-2,-2-2 1,12-6 346,6 0 0,3 0-12,2 5 1,6 1-224,0 0 0,1-4 90,-7 3 1,0-3-70,0 10 0,1 1-105,-1-2 1,-7 7 2,-5-7-443,5 8-242,-8-3-121,6 7 1,-14 2 89,0 3 0,-7-3-1128,1 4 1738,-3-4 0,-3-2 0,1 0 0</inkml:trace>
</inkml:ink>
</file>

<file path=ppt/ink/ink4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33:19.6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35 8368,'0'-12'2661,"0"1"-1558,0 7-528,0-4 1,0 10 0,0 4 0,-5 3 41,-1 9 1,-8-1-298,3 0 0,1 6-228,-1 0 0,5 8-64,-6-2 0,9-2-229,-3 2 0,4-6-996,2 5 1,2-6 575,4 1 0,-3-10-822,9-1 0,-6-9 503,5 3 1,1-4 311,5-2 0,0-2 325,1-4 1,1-5 302,4-12 0,4-4 0,7-15 0,1-2 0</inkml:trace>
</inkml:ink>
</file>

<file path=ppt/ink/ink4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33:19.8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1 121 8472,'27'-29'0,"-4"2"1697,-4 2-385,-9 2-268,5 14-643,-13 1 0,6 10 871,-8 4-412,0-4 62,0 13-542,0-5-379,0 7 23,0 0 1,7-1-212,5-5 1,11-3 112,6-8 0,-3 0-131,3 0 0,-2 0-721,2 0 0,2 0-155,-8 0-1680,0 0 757,-6 0 1020,-7 7 1,-4 3 983,-12 7 0,-11 8 0,-10 2 0</inkml:trace>
</inkml:ink>
</file>

<file path=ppt/ink/ink4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33:20.1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433 0 8022,'-17'19'0,"0"2"0,-1 2 0,3-1 0,2-1 0,1 0 1020,-1 2-646,5 0 0,-6 2 49,9 4 1,-7-2 58,6 1 1,-7-4-58,1 4 0,3-5 163,-3 6 1,1-2-437,-7 2 1,1 2 70,0-8 0,0 6-507,-1-6 0,1 0-71,0-6 1,-1 0-312,1 1 1,0-9 315,0-3 1,5-4-211,0-2 0,9-4 72,-3-8 0,4 1 47,2-12 0,2-2 798,4 2 1,5 0-284,12 6 0,-2-1 764,8 1 0,-6 7-1,6 5 0,-6 3 327,6 2 1,-6 0-506,6 0 0,-8 0-105,2 0 0,-4 7-384,-1 5 0,-1 3 67,0 3 0,-5-1-1211,-1 0 1,1 6 671,5 0 1,-6 0-1752,1-5 0,0-1 115,5 0 1938,8-7 0,-6 5 0,6-5 0</inkml:trace>
</inkml:ink>
</file>

<file path=ppt/ink/ink4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33:20.4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1 8127,'-2'9'2139,"-3"-3"-1353,3-4 612,-6 6 0,14-5-610,0 9 0,1-8 135,-1 2-1049,-4 3-857,6 1 301,-8 7 1,0-5-2419,0-1 280,0-7 2820,0 4 0,0-1 0,0 3 0</inkml:trace>
</inkml:ink>
</file>

<file path=ppt/ink/ink4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33:20.9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537 1 9396,'7'9'627,"-5"1"181,4-4-569,4-4 1,-9 7 19,5-3 0,-4-2 10,-2 7 1,0 1-23,0 5 1,-2 0-68,-4 1 1,-5 5 29,-12 0 1,2 8-37,-8-3 0,2 11-156,-2 1 0,-3 2-258,3-1 1,-4-3 144,-2 8 1,1 0-457,-1 6 1,3-7 267,3-5 1,-2 2-27,8-1 1,0-7 79,6-5 1,5-8 58,1 2 0,1-9 38,-2-3 0,3-7 275,3 2 48,4-4-183,-6-2 1,8-2-66,0-4 0,0-4 48,0-7 0,0 0-204,0-1 1,8 1-56,4 0 0,-3 0-85,3-1 1,-1 7 206,7-1 1,-1 3 27,0-3 1,0 2 182,1 5 0,5 3-64,0-4 0,6 4 205,-6 2 0,8 0-73,-3 0 1,3 6 489,-2 0 0,2 7-76,-8-1 1,2 5 132,-2 6 1,-10-4-204,4 4 0,-5-2-45,0 2 0,-5-3-287,-7 3 1,0-4 49,0-2 1,-7-1-128,-5-5 1,2 3 139,-1-9 1,-1 1-316,-5-6 0,0 0 42,-1 0 0,1-2 170,0-4 0,7-3 80,5-8 1,-3-8 148,2-4 0,0-4-372,6-2 1,2 7 46,4-1 0,4 2-826,7-2 0,6 0 439,0 12 1,6-4-1262,-6 9 1,10 5 1638,1 1 0,1-4 0,7 1 0</inkml:trace>
</inkml:ink>
</file>

<file path=ppt/ink/ink4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33:21.9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70 8384,'-10'-17'723,"3"5"-258,7 1-2,0 7 0,0-6 212,0 4-176,7 5 1,3-7 163,7 8-486,1 0 0,-1 0-69,0 0 0,0 0-216,1 0 0,-1 6-448,0-1 0,-5 7 375,-1-6 0,-1 7-307,2-1 1,-5-3 166,-7 3 1,0 1-13,0 10 1,-2-3 45,-3 3 1,-5 2 109,-7-2 1,-6 2 54,0-2 1,-2-4 192,1 4 0,5-6 924,-4-5-519,-4 3 152,8-5-416,-6-1 0,16 1 372,3-4-447,4-4 0,10 5-286,3-7 0,6 0 31,6 0 1,-1 0-291,6 0 1,1-2-298,6-3 0,-1 1 329,1-8 0,5 8-207,1-1 1,5-5 582,-6-2 0,8-3 0,-4-2 0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53:02.5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8073,'0'-17'1774,"7"8"0,3 1-2239,7 8 0,-5 0-543,-1 0 1,-7 8 72,2 3 935,-4 4 0,-2 10 0,0 2 0</inkml:trace>
</inkml:ink>
</file>

<file path=ppt/ink/ink4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33:22.1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8095,'17'0'198,"1"0"-283,-1 0 0,-6 0 1642,1 0-169,-8 0-554,11 7 0,-11-3-591,8 8 1,-9-7-472,3 7 0,-4 0-143,-2 5 1,0 0-535,0 0 1,-2 6-465,-4 1 1369,-3 6 0,-9 5 0,1 9 0</inkml:trace>
</inkml:ink>
</file>

<file path=ppt/ink/ink4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33:22.6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35 8095,'-8'17'277,"6"0"0,-7-1 843,3-5 52,4-3 326,-6 0-839,1-6-591,5 5 57,-6-7-567,8 0-2850,0 0 2538,8 0 335,1 0 0,9 0 114,-1 0 0,2 0 61,4 0 0,-3 0 148,3 0 1,2-5-174,-2-1 1,5 0 416,-4 6 1,1-6-122,-2 0 0,-4 1 555,4 5 1,-10 0-30,-1 0 1,-6 0 235,5 0 0,-7 7-282,2 5 1,1-2 141,-1 1 0,0 1 684,-6 5-855,0 0 0,0 0-501,0 1 1,0-7 183,0 1-1171,0-1 43,0-1 185,8 5 0,-5-13 409,9 4 1,-6-4-476,5-2 689,-7-8 0,6-1-97,-4-9 0,-5 1 395,5 0 0,-4-1-218,-2 1 1,-2-6-204,-4 0 0,3 0-94,-9 6 1,2-1 375,-1 1 0,-4-8 0,5-2 0</inkml:trace>
</inkml:ink>
</file>

<file path=ppt/ink/ink4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33:23.4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0 139 8287,'18'-15'-341,"-1"3"1,-2-3 731,-3 3 1,3-1-97,-3 1 1,9-3 174,2 3 1,0 5-281,-6 1 1,3 4-53,3 2 0,-4 0-168,4 0 0,-6 8 63,-5 3 0,1 1-2,-7 5 0,6-4 22,-7 10 1,1-1-166,-6 1 0,-2-4 95,-4 4 1,3-4-157,-9-2 1,0 1 76,-5-1 1,0-6-124,0 1 1,5-8 156,1 2-16,-1-4 258,2-2 0,-3-8-101,7-4 0,2-5-52,10-6 1,-2 2-145,7-8 0,1 6-183,5-6 0,1 2 183,-1-2 117,0 4 0,8 0 0,2-1 0</inkml:trace>
</inkml:ink>
</file>

<file path=ppt/ink/ink4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33:24.0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191 1 9602,'15'2'1701,"-3"3"1,-3 11-1181,-3 7 1,-4 8 23,4-3 0,-4-1-222,-2 2 0,0 0-124,0 6 0,-2-1 19,-4 1 1,-4 3-166,-7-3 0,2 3-325,3-9 1,-3-4 249,3-2 0,-3 2-508,-2-2 0,5-6 263,1-5 0,5-6-746,-6 5 165,9-7-105,-13 4 191,14-8 346,-13 0 1,13-8-100,-4-4 0,-2-5-248,3-6 0,-1-6-404,6-11 1167,0 3 0,-8-20 0,-1 3 0</inkml:trace>
</inkml:ink>
</file>

<file path=ppt/ink/ink4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33:24.6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190 18 8266,'23'-6'0,"0"1"0,6-1 294,-6 6 0,0 0 1250,-5 0-252,-1 0 264,0 0-520,1 0-713,-9 8 1,-1 7-347,-8 8 1,0 2-18,0-2 1,0 4 38,0 8 1,-2-1-67,-4 1 1,-9 5-440,-8 0 1,-2 7 135,2-7 0,3-2-118,-3-9 0,4 2 372,2-8 1,5 0-207,1-6 388,7-7 1,-6 3-220,5-7 42,3 0 1,2-8 7,11-4 1,10-3-202,2-9 1,6 1 9,-6 0 0,6 5 91,-6 1 1,6 7 262,-6-2 1,0 4-167,-6 2 0,-1 2 223,-5 4 1,3 3 175,-8 9 1,-1-1 222,-5 0 1,0 2-185,0 5 1,-2-5 123,-3 4 1,-5-4-262,-7-2 1,1 6 23,5 0 1,-5 0-526,5-5 0,-6-1 211,-6 0 1,3 1-137,-3-1 1,4-6-91,2 1 1,5-8-223,1 2 1,5-4-196,-6-2-148,9 0 47,-5 0 584,8 0 1,0 1 494,0 5 0,-2-4-182,-4 4 62,4 4 0,-13-3 126,3 5 0,-3 3 80,-2-3 0,-2-3 26,-5 3 1,5-6-110,-4 5 0,4-5 458,2 5-63,-1-7-5,9 4-443,1-8 1,18 6 269,7-1 1,8 1 27,10-6 1,1 0 51,4 0 0,-3 0-190,3 0 1,-3 2-71,-3 4 0,1-4-369,0 4 0,-9-5 117,-2-1 0,-1 2-508,-6 4 1,2-2 346,-13 8 1,5-7-3254,-5 7 3386,0-8 0,-6 11 0,0-5 0</inkml:trace>
</inkml:ink>
</file>

<file path=ppt/ink/ink4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33: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8205,'0'-9'0,"2"1"686,4 8 0,-2 0 1051,8 0 1213,-9 0-2215,5 0 1,-8 2 11,0 4 0,6-3-385,0 9-115,-1 0 0,-5 5-1163,0 0 0,0 0 671,0 1 0,0-1-1729,0 0 1,0 1 539,0-1 1,2-6-882,4 1 2315,11-8 0,10 3 0,8-7 0</inkml:trace>
</inkml:ink>
</file>

<file path=ppt/ink/ink4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33:25.5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589 0 8816,'-19'12'1483,"-4"-1"0,1-5-686,-6 6-237,7-1-243,-12 6 1,12 1-242,-8-1 1,6 0 34,-6 1 1,6 1-949,-6 4 1,8-2 567,-2 8 1,-2-8-879,2 2 0,6 0 462,5-6 0,8 5-220,-2-11 320,-3 4 537,7 3 0,0-7 450,8 1 1,1-8-138,-1 1 901,-4 5-444,14-8-394,-7 13 1,3-13-133,-1 4 0,-5-4-335,6-2 178,-9 0 0,13 0-291,-5 0-417,5 8 324,1-6 216,0 5 1,0-1-163,1 0 0,-7 5 132,1-5 1,-1 7 414,7-1 0,-7-2 27,1 1 1,-8 1 70,1 5 1,-3 0-114,-2 1 0,-7-1 66,-5 0 0,-5 0-88,-6 1 0,2-1-21,-8 0 1,8-1-201,-2-5 0,3 5 116,3-5 1,6-3-773,-1-2 433,8 3 0,-4-5-48,8 8 1,8-9 83,4 3 0,-3 2 63,3-2 1,-1 1 195,7-1 0,-7-4-161,1 4 1,-7 1 375,7-1-258,-8 8 0,3-5 188,-7 9 0,0-7 30,0 1 0,-7-1-32,-5 6 0,-5 1-60,-6-1 1,-2 0 147,-4 1 1,-4 5 115,5 0 1,-3 0-76,2-6 1,4-2 459,8-3 0,1 3-253,5-3 1,-3-3-353,9 3 0,-1-6 155,6 5 1,2-1-31,4 1 0,5-1-5,12-4 0,2-4 170,4 3 1,9-1-450,-3 2 1,11-4 139,0 4 0,4-4-1603,2-2 1,0 0 234,0 0 1190,0 0 0,0 7 0,-1 3 0</inkml:trace>
</inkml:ink>
</file>

<file path=ppt/ink/ink4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33:37.1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70 6709,'0'-10'-516,"0"2"639,0 8 98,0 0 0,6-2 73,0-3-57,-1 3 1,-5-8-105,0 4 1,2 4 19,4-3 1,-4 1 494,4-2-77,-4 4 28,-2-6-77,0 8-292,0 0 0,2 6-43,3 0 1,-1 7 14,8-1 1,-8-2 150,1 1-195,5 1-255,0 5 0,-1 0 45,-3 1-177,4-9 0,-8 1-1,3-4-871,-3-5 604,-2 7 0,0-6-868,0 4 979,0-4 1,2 5-507,4-7 892,-4 0 0,13-7 0,-5-3 0</inkml:trace>
</inkml:ink>
</file>

<file path=ppt/ink/ink4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33:37.3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18 8332,'0'-10'2567,"0"2"-2008,0 8-176,-8 0 0,6 2-585,-3 4 0,3 4 200,2 7 1,0 2-778,0 4 1,0-4 148,0 4 0,0-1-1060,0 1 1690,0-4 0,15 6 0,4-8 0</inkml:trace>
</inkml:ink>
</file>

<file path=ppt/ink/ink4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33:38.1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53 7982,'0'-18'1701,"0"9"-1020,0 1-272,0 0-268,-8 6 0,6-5-426,-6 7-40,8 7 0,-1-3 251,-5 8 0,4-6-130,-4 5 0,2-1 27,-2 1 1,5 5-369,-5-5 1,4-1 33,2 1 1,0-5-496,0 6 1006,-8-9 0,6 13 0,-5-7 0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53:02.6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17 8073,'0'10'4470,"0"-2"-3327,0-8-1606,8 0 1,-4-2 462,7-4 0,1-4 0,5-7 0</inkml:trace>
</inkml:ink>
</file>

<file path=ppt/ink/ink4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33:38.3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1 9272,'-11'0'1457,"-1"0"-1195,8 8 1,-5-7-714,3 5-6,4 4 0,-11-1-854,7 9 1311,-8 7 0,5 2 0,-9 7 0</inkml:trace>
</inkml:ink>
</file>

<file path=ppt/ink/ink4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33:43.2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8503,'0'-9'674,"6"-1"-282,0 5 1,1 3 11,-1-4 1,-2 4 228,8 2 1,-7 0 213,7 0-534,-1 0 1,7 0-58,-1 0 0,-5 0 6,-1 0 1,-5 0 322,5 0-387,1 0 0,-1 6-78,1-1 0,-8 3-166,2-2 62,3-4 1,-7 13-29,4-3 1,-4-3 101,-2 3 1,-8-1-201,-3 7 1,-5 5 10,-1 0 0,-2 0 107,-4-6 0,3 0 161,-3 1 1,10-7 645,1 1-198,9-1-431,-13-1 1,14 0-74,-4-5 0,12-3 94,6 4 0,5-4-145,6-2 0,-2-6-234,8 0 0,-6-7-374,6 1 0,-8 3-914,2-3-40,4 8 0,-10-5-814,1 3 2314,-9 4 0,-9-6 0,0 8 0</inkml:trace>
</inkml:ink>
</file>

<file path=ppt/ink/ink4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33:43.9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156 190 8067,'0'-11'-235,"0"-1"100,8 9 0,-1-13 356,5 5 1,3-3 424,-3 3 1,11-5-26,6 5-381,-4-5 0,7 5-111,-3-1 1,4 3 4,1-3 0,-5-1-33,0 7 1,-2 0 70,2 6 0,2 0-106,-8 0 1,2 0 56,-2 0 0,-4 2-29,4 4 0,-4 4 10,-2 7 1,1 0-2,-1 0 1,0 1-44,1-1 0,-1 0-2,0 1 1,0-1-139,1 0 0,-1 0 54,0 1 0,1 5-71,-1 0 0,0 0 71,0-6 1,1 6-52,-1 0 0,0 6 83,1-6 1,-3 6 13,-3-6 0,1 2 15,-7-2 0,0-2 100,-6 8 0,0-8 117,0 2 1,0-2-121,0 2 1,0-1 59,0 6 0,-8-5-93,-4 6 0,-3-6 130,-2 6 0,-1-6-107,1 6 1,-2-8-20,-4 2 0,2-2-7,-8 2 1,6-3 1,-6 3 1,0-4-52,-5-2 1,-1-5 54,0-1 1,1-1-87,-1 1 1,-1-3 72,-5-8 1,5 0-140,-5 0 0,3-2 84,-2-4 1,1-5-19,-7-12 0,8-2-33,-3-4 1,5-9-8,1 3 1,1-11 155,-1 0 1,8 2-100,4-3 0,6 9 227,5-2 1,-1-3-76,7 3 0,0 0-234,6 5 0,2 6 44,4 0 0,4 6-103,7-5 1,0 1-114,1-2 1,1 4-446,4 8 1,-2-1-672,8 1 0,-6 6 567,6-1 1,-2 8 769,1-2 0,5-3 0,-6-1 0</inkml:trace>
</inkml:ink>
</file>

<file path=ppt/ink/ink4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33:45.4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8653,'10'1'1209,"-4"5"1,-3-4-222,3 4 0,-2-4-409,8-2 1,-7 0 35,7 0 0,-1 0-365,7 0 0,-7 0-10,1 0 0,-1 0-510,7 0 1,-7 0 281,1 0-261,-1 0 1,1 0-721,-1 0-87,-7 0 1,6 0-220,-5 0 1,-3 2 611,4 4 0,-4-3-765,-2 9 1428,-8-1 0,-1 14 0,-9 2 0</inkml:trace>
</inkml:ink>
</file>

<file path=ppt/ink/ink4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33:45.6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18 260 7992,'-10'10'2289,"3"-3"-1168,7-7-524,0 0 0,2-5-409,3-1 0,5-8 2,7 3 1,0-3-328,1 3 0,-1-5 167,0 5 0,1-4-306,-1-3 1,0 7 214,1-1 1,-1 6-864,0-5 0,0 7 243,1-2 0,-7-1-199,1 1 1,-6-6 330,5 7 1,1-3 229,5 2 1,-6-2 318,1-3 0,-1-12 0,7 4 0</inkml:trace>
</inkml:ink>
</file>

<file path=ppt/ink/ink4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33:46.7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87 347 10950,'-8'25'484,"6"-4"-214,-4 8 0,-1-6-87,1 6 0,0-1-72,6 7 1,-6 0-21,1-1 1,-3 3 85,2 3 0,2-7-512,-7 7 0,7-13 60,-2 7 1,4-10-479,2-1 227,0-4-45,0-2 312,0-7 137,8-3 0,0-9 16,3-3 1,-1-7-5,-4-11 1,-3 2-119,9-8 0,-6 0-8,5-5 0,-5-3-111,5-3 1,-5 1 117,6-7 1,-1 6 18,7-6 1,-1 7 123,0-1 1,0-2-73,1 2 0,1-1 122,4 7 1,-4-5-73,4 5 1,-3-5 456,-3 10 1,0 4 12,0 2 1,1 4 238,-1 2 0,-5 1-159,-1 5 0,-5-3 905,5 9-431,-7-1-541,12 6 1,-15 2-264,5 4 1,2-3 70,-2 9 1,1-6-129,-1 5 1,-2 1 17,7 5 0,-5-2-145,6-3 1,-3 3 92,3-3 1,3 1-117,-3-1 1,-3 3 11,3-3 0,-8 3 75,2 2 1,-5 1-289,-1-1 1,0 0 102,0 1 1,0-1-120,0 0 1,-5 0 52,-1 1 1,-7-7 159,1 1 0,-3-3 2,-3 3 0,1-2 92,0-5 1,-1-3 11,1 4 1,-2-4-48,-4-2 1,9 0 291,-3 0-161,4-8 1,-3 4-99,5-7 20,3 7 0,8-6 9,0 5 1,2 3-72,4-4 0,3 4-356,9 2 465,-1 0 0,0 0-108,1 0 0,-7 0 302,1 0 0,-9 2-92,3 4 1,-4 3 0,-2 9 1,-2-1-139,-4 0 0,-3 6-212,-8 0 0,-1 6 164,1-6 1,5 2-100,1-2 1,-1-5 58,-5-1 1,0 0 23,0-5 1,1-3 139,5 3 0,-3-6-123,8 5 80,1-7-136,-3 4-35,6-8 0,2 0 125,12 0 1,3 0-13,2 0 0,6 0 151,0 0 1,6 0-118,-6 0 0,2 0 264,-2 0 1,-4 0-89,5 0 1,0 0-244,0 0-66,-1 0 1,-6 0-663,0 0 420,-7 0-7,5-8-6,-13 6 188,6-13 1,-8 11 156,0-8 1,-6 6-144,0-5 0,-1 7 466,1-2-140,4-3 0,-8 7 120,5-4 20,3 4-111,-6 2 1,6 2 74,-4 4 1,4 0-113,-3 11 0,3-4 232,2 10 0,0 4-73,0 2 0,0 4-109,0 1 1,0 1-149,0 0 0,-6 5-180,0 0 1,-7 1-29,1-7 0,2-5-394,-1 0 0,5-8 178,-5 2 0,5-10-113,-6-1 502,1-8 0,-6 4-144,-1-8 0,9-8 607,3-4 1,-2-9-124,2-2 1,1-8 64,5 3 0,7-3-35,5 2 1,3-4 151,3 4 0,7 3-205,3-3 0,5 6-110,2-6 0,-7 8-1029,1-2 0,-2 5 518,2 7 1,2-3-1384,-8 9 1654,8-1 0,-12 6 0,6 0 0</inkml:trace>
</inkml:ink>
</file>

<file path=ppt/ink/ink4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33:47.6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52 8116,'0'-9'1490,"8"-1"-670,3 4 1,5 4 79,1-3 1,-6 1 275,1-2 0,-1 4-160,7-4-123,-1 4-1768,0 2 661,1 0-953,-1 0 0,-7 2 779,-5 4 0,-3 4-1201,-2 7 0,-2 0 421,-3 1 1,-5 5 479,-7 0 1,-5 2 687,5-2 0,-4-4 0,4 14 0,-10-6 0</inkml:trace>
</inkml:ink>
</file>

<file path=ppt/ink/ink4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33:48.0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295 1 8045,'0'17'307,"0"0"243,0 0 438,0-7-346,0 5 0,0-5-200,0 7 1,-2 3-9,-4 3 1,2 3-121,-7 9 0,5 5-220,-6 1 0,1 7 96,-6-2 1,1-2-127,5 2 1,-3-5-22,8 5 1,-5-10-294,5-1 1,-2-3-505,3-8 0,3-1-28,-4-6-618,4 0 489,2-7 515,0 5 1,-6-15-23,1 0 1,-7-2 114,6-9 1,-7-1 102,1-5 1,-3-6 47,-2 0 1,5 0 289,1 5 0,5 1-139,-6 0 0,8 0 808,-1-1-620,3 1 1,2 0 107,0-1 0,0 7 0,0-1 1,0 7 550,0-7-558,7 0 1,3-5 26,7 0 1,2 0-35,5-1 0,2 1-59,9 0 0,9-6 223,8 0 1,8-8-172,9 2 1,8 4-134,3 2 0,-3-2 184,-2 2 0,-4 0-85,-2 6 1,-3-1-662,-9 1 1,-1 6 329,-15-1 0,-7 8-2530,-5-2 1345,-8 4-1616,-4 2 2892,-9 8 0,-23 2 0,-5 7 0</inkml:trace>
</inkml:ink>
</file>

<file path=ppt/ink/ink4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33:48.2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0 8116,'-11'0'2688,"-1"0"-1711,9 8 0,-7-6-409,4 4 1,4 3-392,-4 3 0,5 3 9,1 2 0,-6 1-766,0-1 0,0 0-51,6 1 0,0-1-479,0 0 0,0-5 427,0-1 1,0-5-1393,0 5 2075,0-7 0,-7 4 0,-3-8 0</inkml:trace>
</inkml:ink>
</file>

<file path=ppt/ink/ink4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33:48.6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224 1 8114,'9'0'497,"-1"0"48,-8 0 1,0 8 80,0 3 0,6 10 192,-1 2 0,1 8-294,-6-2 1,0 4-78,0 1 1,0 3-264,0 3 0,0-3 69,0 3 0,-2 4-668,-4 2 1,-3-2 318,-8 3 0,-1-9-899,1 2 0,0-11 236,-1-6 0,1-4-129,0-1 1,0-3 398,-1-3 1,7-5 103,-1-7 1,1-4 334,-7-7 1,7-1-141,-1-11 0,8-2 562,-1 2 1,5-6 24,5 6 0,7 0 229,11 6 1,4 6-88,8-1 0,-1 8 370,1-2 0,-1-1-308,1 1 0,-1 0 60,1 6 0,-8 2-350,-4 4 0,2-4-60,-2 4 1,-6 3-879,-5 3 1,-3 3 467,3 2 1,-2-1-3283,-5-5 1919,-3 5 1522,6-7 0,0 1 0,1-2 0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53:13.2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552 1 6930,'0'9'239,"0"7"43,0-7 1,0 8 466,0 1-205,0-9-328,0 7 0,-6-7 351,0 9-371,-7-1 1,3 0 97,-7 1 1,4 5-393,-5 0 0,5 5 105,-10-4 0,-2 6-117,2-1 0,-8 4-53,2 1 0,2-1-110,-2-4 0,6 2 91,-5-8 1,5 0-58,-6-6 0,8 0 41,-2 1 1,3-9-59,3-3 62,0 4 1,-1-9-52,1 5 132,8-12 1,-1-1 48,4-5 0,4-3-13,-4 3 1,6 3 43,6-3 0,-2 3 150,8-3 0,-1-3 58,6 3 0,1-3-59,-1-3 0,8 1 63,4 0 1,9-6-20,3 0 0,7-6 294,-2 6 0,6-6-133,5 6 1,-5-6 28,0 6 0,-2 0-242,-10 6 1,6 1-138,-5 5 0,-7-3 31,-5 9 1,-8-3-295,2 2 1,-3 4-222,-3-3 117,-7 3-306,5 2 178,-13 0 278,5 0 88,-7 0 201,-7 7 0,-3 1-126,-7 4 231,0 3 0,-1-5-37,1 7 0,2 0-115,3 0 1,-3 3 157,3 3 1,-3 5-17,-2 13 0,-1 3 121,1 8 0,-2 9-166,-4 9 1,3-5-55,-3 10 0,2-8 73,-2 8 0,10-6-9,-5-5 1,5 1-162,-4-7 1,5-3 163,1-9 0,5-1-205,-6-5 1,9-11 49,-3 0 0,-2-8-156,2-4 87,1 0-326,5 1 612,-8-9-263,6-1 1,-8-8-409,5 0 301,3 0 1,-8 0-324,4 0 0,4-8-16,-3-3 541,-5-5 0,8-1 0,-6 0 0</inkml:trace>
</inkml:ink>
</file>

<file path=ppt/ink/ink4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33:48.8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8339,'12'-16'427,"-1"5"0,-5 3-427,6 8 0,-7 0 1323,7 0 0,-6 0-546,5 0 1,-5 0 87,5 0 1,-7 8-517,2 3 1,2-1-372,-2 1 1,-1 1-354,-5 5 1,0-3-633,0 3 1,0-4 548,0 11 0,0-11-1217,0-1 1675,0-1 0,-7-1 0,-3-3 0</inkml:trace>
</inkml:ink>
</file>

<file path=ppt/ink/ink4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33:49.4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519 1 12820,'0'11'667,"0"1"0,0 0-649,0 5 0,0-4-231,0 5 223,0-5 1,-6 14 60,1-4 1,-11 4-152,-1 7 1,-2 3-73,-10 3 1,6-1-46,-6 7 0,0 0-97,-5 6 1,-1 5 74,0 1 0,1-2-304,-1-10 0,3 2 201,3-8 0,4 1 46,7-7 1,1-7 180,0-4 0,5-9 173,1-3 170,7-7-171,-4 4 135,8-8 0,0-8 197,0-3-662,0-5 164,0-9 1,2 0-77,4-4 0,4 4 176,7 8 0,-6 0-20,1 0 0,-1-1-37,7 1 1,-1 0-5,0-1 0,6-5 204,0 0 0,2 0-93,-1 6 0,-3 0 15,7-1 1,-1 1-77,2 0 0,4 5-5,-4 1 0,-2 5 72,1-6 1,-1 9 96,2-3 1,2 6-60,-8 6 1,2-3 125,-2 9 1,-10 1 402,5 10 0,-13-1-243,1 6 0,-4-5 76,-2 6 1,-2 0-286,-4 6 1,-3-1-398,-8 1 1,-3-6-4,-3-1 0,4-6-300,-4 1 0,4-4 227,2-2 0,-1-5 14,1-1 0,5-7 394,1 2 0,5-6-204,-5-6 1,7-4 542,-2-7 0,4-8-184,2-4 1,8 2-6,3-1 1,5 7-170,1-3 1,0-1 23,1 2 0,-1 2-143,0 10 1,0-5 91,1 5 0,-1 3-1894,0 2 769,1 4 0,-1 2 1054,0 0 0,0 0 0,1 0 0</inkml:trace>
</inkml:ink>
</file>

<file path=ppt/ink/ink4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33:49.8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10995,'7'-10'-208,"3"2"678,7 8 1231,0-7 0,1 5-906,-1-4-331,-7 4-1211,5 10 0,-13 1 192,4 9 1,-6 5-103,-6 0 1,-2 8 378,-3-3 0,-9-3 120,9-1 1,-8 0 199,7 0 1,3-1 981,-3-6 71,8 0 1,-3 0 48,7 1-348,7-9 1,9 5-261,7-8 0,2-1-962,-2-5 0,4 0-96,7 0 1,3-7 521,3-5 0,4-3 0,8-3 0</inkml:trace>
</inkml:ink>
</file>

<file path=ppt/ink/ink4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33:51.7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8090,'17'-15'538,"1"3"0,-1 5-124,0 7 1,1 0 0,-1 0 337,0 0 0,0 0-205,1 0 0,-1 2 110,0 3 0,-1-1-234,-5 8 1,5-6-188,-5 5 0,-1-5-457,1 5 1,-7-5-83,2 6 1,1-7-1011,-1 7 658,0-1 0,-6 7-752,0-1 1,0-5 583,0-1 0,-8-1 823,-3 1 0,-5 5 0,-1-7 0</inkml:trace>
</inkml:ink>
</file>

<file path=ppt/ink/ink4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33:52.2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1 8090,'-7'9'474,"-3"7"0,-1-12 1111,-1 7-414,8-7-537,-3 11 1,7-11-248,0 8 0,0-7-124,0 7 0,-6-6-142,0 5 213,0-7-484,6 11-15,0-5-195,0 0 14,0-3-88,0-7-1388,0 0 1,8 0 1334,3 0 0,5-2 83,1-3 1,0-5-3,1-7 0,5 1 227,0 5 0,0-3 98,-6 9 1,0-1 400,1 6 0,-1 0-244,0 0 0,1 0 872,-1 0 1,-2 8-183,-3 3 1,-3 4 174,-3 3 0,-4-1-375,4 0 0,-4 1-64,-2-1 1,6-6-286,-1 1 1,1-6-130,-6 5-1258,0-7 1030,8 12 0,1-15-944,9 5 0,-1-12 285,0-5 1,1-4-18,-1-3 0,0-1 336,0-4 0,-1-2 174,-5-4 1,5 4 451,-5 8 0,-1 5-265,1 1 756,-7 7-376,4-4 143,-8 8 1,0 2-278,0 4 1,-2 2-275,-4 3 1,2 5 69,-7-5 0,5-1-489,-5 1 566,7-7 0,-12 11 0,7-5 0</inkml:trace>
</inkml:ink>
</file>

<file path=ppt/ink/ink4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33:52.88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18 208 7690,'-10'0'1019,"3"0"-843,7 0 1,0-2 18,0-4 0,1 3-33,5-9 1,-2 3 135,8-3 0,-7-3-41,7 3 1,-6-1 93,5 1 0,-1-3-117,1 3 1,3 3-17,-8-3 1,7 8-71,-1-2 1,-3 5-140,3 1 1,-7 0 59,7 0 1,-2 1-222,1 5 0,-1 2 78,-5 3 0,-3 5-178,4-5 0,-4 5 13,-2 1 1,0 0 43,0 1 0,0-7-112,0 1 0,0-7 24,0 7 1,-2-8-42,-4 2 134,4-5 13,-13-1 52,5 0 1,-5-1 13,4-5 1,3-4-144,8-7 0,0-2 91,0-4 1,2 1-808,4-6 970,3-1 0,16-6 0,2 1 0</inkml:trace>
</inkml:ink>
</file>

<file path=ppt/ink/ink4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33:53.2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104 105 8083,'0'-18'392,"0"1"0,2 2 631,4 3 0,-2-1-580,7 7 0,1-6-187,5 7 1,1-1-62,-1 6 1,-6 0-108,1 0 0,-1 0-177,7 0 1,-7 0 128,1 0 0,-6 2-197,5 3 1,-7 1 51,2 12 1,-2-3 150,1 14 0,-3 0 3,4 5 482,-4 8-301,-2-5 1,0 13 109,0-4 0,0 2-69,0-2 1,-8 4 69,-3-4 1,1-2-83,-1 3 0,5-9-361,-6 2 0,7-9-12,-7-2 1,8-8 4,-2 2 0,-1-9-73,1-3-402,0-7 99,-1 11 178,-3-13 1,-7 6-652,-1-8 1,7-8 375,-1-3 1,1-5-517,-7-1 1,-5-8 93,0-4 1004,0-3 0,6-11 0,0-1 0</inkml:trace>
</inkml:ink>
</file>

<file path=ppt/ink/ink4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33:54.0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42 70 8083,'10'-8'3911,"5"-1"-3355,-5-8 1,2 1-203,-1 5 0,1 3 63,5 8 1,-6 0-263,1 0 0,-1 0-234,7 0-669,-1 0 735,0 0 1,-1 2-346,-5 4 0,3-2 47,-9 7 1,1 1 61,-6 5 0,0 0 96,0 0 0,0 3 221,0 3 1,-7-2 16,-5 8 0,-3 0 336,-3 5 0,1 1-31,0-1 1,-2 1-158,-5-1 0,11 1-109,-4 0 0,3-8 80,-3-4-102,7 3 0,3-6-64,7 3 0,0-10-297,0-1-328,0-8 282,0 3-201,0-7 370,0 0 0,7-2-234,5-3 0,3-5-42,3-7 1,5-6-16,0 0 0,6-2 88,-6 2 0,2 5-70,-2 1 1,-4 0 428,4 5 1,-4 4-89,-2 3 0,1 3 553,-1 2 0,-6 0-285,1 0 1,-8 2 603,2 3 1,-4-1-227,-2 8 0,0 1 20,0 10 1,-8-3-133,-4 3 1,-3 3-146,-2 3 1,-6-2-403,0 2 0,-6 0 117,6 5 1,-6-7-299,6-4 1,-2 0 108,2-5 1,5 3-74,1-10 0,0-3-427,5-2 192,5-4 1,-3-2 17,4 0 1,4-2-201,-3-4 1,5 2 41,5-7 1,-1 1 156,8-1 0,-1-3 353,7 8 0,-7-1-169,1 1 283,-1 4 368,6-6 613,-7 8-672,-2 0 1,-8 2 205,0 4 1,0-2-306,0 7 1,-8 1-54,-3 5 1,1-5-585,-2-1 0,1 1 175,-6 5 0,-1-5-24,1-1 1,0-5 145,-1 5 0,7-7 2,-1 2 120,8 4 314,-11-8 0,15 5 235,0-7 1,2 0-244,10 0 0,-1 0 254,6 0 1,1 0-120,-1 0 0,0 0 12,1 0 1,-1 0 7,0 0 0,0 2-12,1 4 1,-1-4-254,0 4 0,1-4-163,-1-2 0,0 1-876,0 5 1,-5-4 536,0 4 0,-7 2-621,7-3 0,-8 9-285,1-3 0,-3 1 1197,-2 5 0,0-3 0,0 11 0</inkml:trace>
</inkml:ink>
</file>

<file path=ppt/ink/ink4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33:54.5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8245,'8'-10'2984,"1"2"-2311,9 8 1,-1 0-256,0 0 1,-5 0 287,-1 0 0,-5 8-369,5 4 1,-5 1-274,6-1 1,-8 3-99,1-4 0,-3 5-388,-2 1 1,0 0-396,0 1-185,0-1 1,0 0-805,0 1 1200,0-1 1,-2-2-908,-3-3 631,3-5 882,-6-7 0,8 0 0,0 0 0</inkml:trace>
</inkml:ink>
</file>

<file path=ppt/ink/ink4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33:55.1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398 35 8672,'0'-10'1896,"0"3"-1058,0-1-366,0 6-22,0-6-709,0 8 1,-2 2 28,-4 4 1,-1 4-179,-5 7 0,-3 0 157,3 0 1,-3 1-89,-3-1 1,1 6-188,0 0 1,-2 6 110,-4-6 0,3 2 249,-3-2 0,4-4 45,2 4 0,0-3 173,-1-3 1,3 0-108,3 0 1,-3-1 85,3-5 0,3 3 126,-3-8 124,8 7 1,-9-9 291,7 7 0,1-5 122,5 6-27,0-9 1,0 13-141,0-5 0,0-1 624,0 2-872,0-1 1,0 6-84,0 1 1,0-7 71,0 1-293,0-1 1,-2 5-586,-4-5 396,4 4 109,-6-13-574,8 14 263,0-14 45,0 5 188,0-7 1,0-2-48,0-3 0,2-5-4,4-7 1,9-2-157,8-4 0,8 3 215,-2-3 0,2 4 7,-3 2 0,5 7 417,-4 4 0,-2-1-97,2 1 0,-8 0 258,2 6-234,-4 0 0,-4 2 183,-3 4 0,-4-2-185,-8 7 0,0 1-63,0 5 0,-8 0-522,-4 1 1,-3-1 221,-2 0 1,-6 0-234,0 1 1,0-1 150,5 0 1,1-5 60,0-1 0,5-7 155,1 2 1,5 2 511,-6-3-182,9 1 348,-5-6 18,8 8-404,8-6 0,1 6-81,8-8 1,1 0-90,-1 0 0,0 0-8,1 0 1,-7 0-374,1 0-712,-1 0 1025,6 0 0,1 0 0,-1 0 0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53:13.5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0 121 8211,'10'-17'166,"5"-8"0,-11 7 329,7 1-384,-7 0 277,12 7-123,-14 1 0,7 1 99,-3 8-347,-4 0 0,13 2 173,-3 4 1,-3 3 2,3 9 0,-1 7-47,7 3 0,-7 5-46,1 2 0,-8 5-74,1 0 0,3 6 73,-2-5 0,0 5-241,-6-6 107,0 8-122,0-11 0,0-1-121,0-7 0,0-6 172,0 6 1,0-8-99,0 2 0,0-9-263,0-3 57,0-7 1,-2 9-21,-4-7 1,-4 0-98,-7-6 1,0-2-502,-1-4 1028,-7-3 0,6-16 0,-6-2 0</inkml:trace>
</inkml:ink>
</file>

<file path=ppt/ink/ink4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33:55.4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18 7985,'-7'9'521,"5"-1"875,-14-8-60,15 0-491,-7 0 1,16 0 149,3 0 0,-1 0-412,1 0 0,7 0-60,5 0 1,2 0-160,-2 0 0,4 0-138,7 0 0,6-6-341,1 0 1,7-1-410,-2 1 0,-2 4-440,2-4 1,-5 4 963,5 2 0,0 0 0,6 0 0</inkml:trace>
</inkml:ink>
</file>

<file path=ppt/ink/ink4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33:56.7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70 536 8020,'0'-11'232,"0"-1"173,0 8 0,0-5 307,0 3 339,0 4-377,0-6-275,0 8 0,-2 8 22,-4 3 1,2 5-134,-7 1 1,5 6 103,-5 0 0,7 6-96,-2-6 1,4 6-65,2-6 1,-6 6 10,0-6 0,1 0 243,5-6-1091,0 1 0,2-3 212,3-4-304,-3-3 1,14-8 324,-5 0 0,5-2-251,1-4 0,0-3 149,0-8 1,1-7 18,-1 1 0,0-7 163,1 1 1,-7-4 71,1-1 0,-1-7 72,6 1 0,-5 0 107,0 5 0,-9 8 188,3 4 1,2 4-130,-2 2 617,-1 7-481,-5 2 1,0 10 4,0 4 0,-7 4 50,-5 7 0,-1 8 187,1 4 1,-3 3-36,3 3 1,-3 1 63,-2 5 1,5-5-152,1 5 1,5-5-23,-6-1 1,8-3-213,-1-3 0,3 2-215,2-8 1,0 0-504,0-6 0,0-5-148,0-1 183,0-7 0,2 4 247,3-8 0,3-2-47,4-4 1,9-9-87,-4-8 1,4-8 154,-4 2 1,1-11 104,-1-6 0,6-6 269,0-6 0,8-3 0,-2-8 0,3 5 0,3 1 0,2 5 0,3-5 0,-4 13-18,5-2 0,-7 13 18,-5 5 0,2 7 539,-8 10 0,-2 5 17,-9 1 709,3 7 113,-5-4 367,-1 8-615,-1 0-532,-8 8 0,0 1-149,0 9 0,0-1-84,0 0 0,-6 2-316,0 5 0,-5-5 71,5 4 1,-5-4 63,5-2-132,0 1 1,6-1-119,0 0 0,2-5-50,4-1 0,5-7-220,12 2 0,4-4-13,8-2 0,3 0-128,-3 0 0,3-2-46,-9-4 0,-4 4-127,-2-4-548,-4 4 0,-9 4 311,-4 4 0,-4 4 18,-2 7 1,-14 2 868,-3 4 0,-4-3 0,-4 12 0,-2-5 0</inkml:trace>
</inkml:ink>
</file>

<file path=ppt/ink/ink4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33:56.9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571 1 8020,'-27'21'-625,"4"-4"0,4-3 312,1 3 1,3 0 2059,4 1-1046,-5-1 0,12 0-71,-7 1 0,7-7 482,-2 1-513,-3-1 1,5 6 67,-8 1 0,6-7-211,-5 1 0,5-1-208,-5 7 1,-1-5-21,-5 4 1,0-3-634,-1 9 1,-5-4-197,0-2 0,-2 1-529,2-1 1,4-2 427,-4-3 0,4-2-392,1-5 0,-5-3 381,0 4 1,2-6 712,10-6 0,-13-11 0,5-10 0</inkml:trace>
</inkml:ink>
</file>

<file path=ppt/ink/ink4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33:57.1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8020,'7'10'0,"1"0"1197,3-5-741,5 5 1,-8 7 898,3 1 1,-1-3-209,-5-4 1,3 7 199,4-1 1,5 0-792,0 6 1,1-1-261,5 1 1,4-4-222,1 4 0,3 2-210,-2-2 1,5 0-1345,1-6 0,0 1 962,5-1 1,2 0 516,-1 0 0,7 1 0,-4-1 0</inkml:trace>
</inkml:ink>
</file>

<file path=ppt/ink/ink4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33:57.8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347 18 8034,'9'-10'2305,"-1"2"-1192,-8 8-403,0 0 0,-8 8-823,-3 4 0,-5 3 161,-1 2 0,-6 1-465,0-1 1,-6 6 131,6 0 0,-6 0-77,6-6 0,0 6-63,6 0 0,5 0-247,1-5 0,7-7-683,-2 1 528,4-1 675,2 7 1,2-3 151,4-3 0,-2 1 0,7-7-16,-7 7 16,4-3 0,-8 7 211,0 0 1,0-5 324,0-1 0,-8-1 280,-3 2 0,1 3-336,-1-4 0,-1 5-197,-5 1 1,1 2-13,5 4 0,-3-1-285,9 6 1,-1-1-138,6 2 0,0 2-193,0-8 1,2 6 213,4-6 0,-5 0 37,5-6 0,2 0 385,-2 1 1,1-1 4,-1 0 669,-4 1-204,6-1-347,-8 0 0,-2-5 166,-4-1-556,4-7-205,-6 4-346,8-8 1,0-2-662,0-4 0,2 0 121,4-11 1066,4 4 0,15-28 0,2 5 0</inkml:trace>
</inkml:ink>
</file>

<file path=ppt/ink/ink4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33:58.1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8032,'0'-10'3138,"8"3"-3084,-7 7 1,9 0 2519,-4 0-1850,-4 0 1,7 6-436,-3-1 1,-4 3-357,4-2 1,2 3-357,-3 9 1,1-7-1094,-6 1 1,0-1 847,0 7 0,0-1-424,0 0 1,0 0 1091,0 1 0,-8 7 0,-1 2 0</inkml:trace>
</inkml:ink>
</file>

<file path=ppt/ink/ink4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33:58.4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398 1 8032,'-8'9'0,"6"-1"1216,-13-8-487,5 8 0,-7-6 214,0 3 0,0 3-381,-1-2 0,5 7 94,-5-1 1,5-1-134,-10 7-370,4-5 0,-4 14 1,0-6-219,2 2 0,-4 6 104,1-6 1,1 0-616,6-6 1,2 1-520,3-1-940,-3 0 847,13-7 503,-6-2 1,16-8 346,3 0 0,5-2 108,1-4 0,8-4-21,4-7 1,6-2 96,5-4 1,4 4 114,8-4 1,0 3 77,0 3 1,-6 2 366,0 3 0,0 4-14,6 8 0,-10 0 398,-7 0 0,-3 0-76,-8 0 0,-1 0-261,-6 0 1,-6 6 209,1 0 0,-8 7-421,2-1 0,-12 3-456,-6 3 0,-9 1-95,-2 4 1,-10-2-456,-1 8 0,-1-8 353,-5 2 1,-2-2-295,1 2 1,-1-4-423,2 4 1,3-9 117,-3-3 1009,3-7 0,3 12 0,-1-7 0</inkml:trace>
</inkml:ink>
</file>

<file path=ppt/ink/ink4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33:58.8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259 0 8330,'18'0'3368,"-9"0"-3049,-1 0 0,-10 2-159,-4 4 1,-5-2-178,-12 7 1,4 1 89,-4 5 0,3 0-83,3 1 0,-6-1-661,0 0 1,6 1 314,5-1 0,2-6-1671,-1 1 881,3-1 599,8 7 0,2-9 416,4-3 1,-2-4 130,7-2 0,-7 2 69,2 4 8,4-4 1,-9 13 1239,5-3 1,-4 3-643,-2 2 0,-8 1 1007,-3-1 1,1 2-640,-1 4 1,1-4-250,-1 4 1,-3-3-406,8-3 0,-1 0-198,1 0 1,4 1-222,-4-1 1,-1-5-342,1-1 0,0 1-1493,6 5 1078,0-7-1218,0 5 605,0-13 532,0 6 598,0-8 1,0-2 57,0-4 0,8-4-207,3-7 0,5-6-218,1 0 0,2-8-76,4 2 0,-2-1 712,8 1 0,0-12 0,6 5 0</inkml:trace>
</inkml:ink>
</file>

<file path=ppt/ink/ink4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33:59.4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243 35 8032,'9'-10'354,"5"1"-238,-8 3 1545,-1 4-328,3-6-132,-6 8-511,6 0-468,-1 0 0,-5 8-76,4 3 1,-4 5 97,-2 1 0,-6 6 14,1 0 0,-15 8-57,3-2 0,-4 3 14,4 3 1,-6-2-121,-1-4 1,-4 3-207,5-3 1,0-2 125,5 2 0,1-8-147,0 2 1,5-6-298,1-5 217,7 3-648,-12-5 217,14-1-35,-5-1 395,7-8 174,0 0-50,0-8-38,0-1 1,7-9 115,5 1 1,3 2-330,3 3 1,-1-3 24,0 3 1,2-9-27,5-2 1,-5 0 63,4 6 0,2 5 86,-2 1 1,2-1 353,-2-5 1,-4 7-174,4 5 233,-4-5 0,-1 8 416,-1-4-11,0 4 1,-1 10-100,-5 4 0,-3 3 229,-8 2 0,0 6-65,0 0 1,0 8 38,0-2 0,-2 2-428,-4-3 1,-3 5 23,-9-4 1,5 4-319,-5 1 0,5-5-194,-10 0 0,4-8-259,1 2 1,-5-4-23,0-1-10,0-9 0,6 5-31,0-9 616,7 1 1,-3-14 241,7-3 0,2-12-171,10-6 1,3 2 187,9-2 1,-1 6 153,0-6 1,1 8 365,-1-2 1,0 4 303,0 2-457,1-1 0,-1 3-434,0 4 1,-5 1-388,-1 4 0,-5 4-855,6-3 859,-8 3 151,3 9 0,1 11 0,2 8 0</inkml:trace>
</inkml:ink>
</file>

<file path=ppt/ink/ink4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33:59.5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50 87 7963,'-25'-15'4502,"14"3"0,-3-7-5555,20 8 1053,3 7 0,16-12 0,2 7 0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53:13.7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70 9236,'0'-18'0,"0"1"1818,0 0-1648,0 7 1,2 2 35,3 8-305,-3 0 1,6 2-769,-8 4 497,0-4 268,0 13 1,0 1-71,0 7 0,0 0-82,0-6 627,-8 8-146,6-6-87,-5 6 0,7-13-240,0-1-172,0-7-37,0 4 1,7-10-86,5-4 1,3-3 393,3-9 0,7-7 0,2-1 0</inkml:trace>
</inkml:ink>
</file>

<file path=ppt/ink/ink4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34:03.3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121 295 6285,'8'-10'320,"-6"3"1,6 5 74,-8-4-215,0 4 187,0-6-157,0 1 4,0 5 121,0-6-168,0 0 0,0 5 106,0-9 3,0 8-295,0-11 170,0 13-212,0-14 0,0 13 33,0-9 1,2 8 40,3-1 1,-1-3-22,8 2 0,-7-5-100,7 5 0,0-8 68,5 3 0,2 1 3,4-1 0,-4 1 81,4-1 0,-2-3-49,3 8 0,-5-5 157,4 5 1,-2-2-39,2 3 1,-4 3-33,4-4 0,-3 4-1,-3 2 1,6 0 5,0 0 0,0 0-28,-6 0 1,1 0-11,-1 0 1,0 2-56,0 4 0,1-4 66,-1 3 1,0 3-67,1-2 1,-1 5 0,0-5 0,0 6-14,1-7 1,-1 9 50,0-3 0,1-1 8,-1 1 1,-6-1 3,1 2 1,0 3 2,5-3 0,-6 3-1,1 2 0,-6 2-11,5 4 1,-5-3 41,5 3 0,-7-4 11,2-2 1,2 6 10,-2 0 0,1 2-61,-1-2 1,-4-1-6,4 6 0,-4-5 9,-2 6 0,-2-6 1,-4 6 1,-4-2-106,-7 2 1,0 2 104,-1-8 0,-7 5-57,-3-5 1,-5 6 29,-2-6 0,1 0-4,-1-5 1,-1-1-3,-5 0 1,5-5-3,-5-1 0,-1-7 54,2 2 1,-6-4 5,5-2 0,-1 0 86,2 0 0,3-8-67,-3-3 0,3-10 151,3-3 0,-1-6-69,1 1 0,5-4 53,0-1 1,8-1-42,-2 1 0,9-7 20,3 1 1,7-1-92,-2 7 0,4-1-116,2 1 1,8-1-92,4 1 1,11-1 70,5 0 0,5 7-774,2-1 0,1 8-112,5-2 0,3 3-1454,8 3 2366,-1 0 0,1-8 0,0-2 0</inkml:trace>
</inkml:ink>
</file>

<file path=ppt/ink/ink4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34:05.98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1383 174 8063,'9'-27'-283,"1"-4"-170,-5 8 1,-3 0 267,4 6 457,-4 7-248,-2-5 432,0 13 16,0-6-236,0 0 0,-2 7-103,-4-5 0,3 4 102,-9 2 1,6 0-32,-5 0 1,-1 6-63,-5-1 1,-6 15 2,0-3 1,-14 12 55,3-1 0,-12 15 135,-1 9 1,-10 9-203,-7 14 0,28-36 0,-1 1-118,0 3 1,-1 0-1,0-1 1,0-1 50,0 2 0,1 0 0,0 1 0,1 1-210,-5 3 1,1 2 0,3-2 0,1 0 183,-2-2 1,1 0-1,5-5 1,1 1 49,1 1 0,2 0 0,-18 32-215,6 0 1,5-6 121,6-5 0,4-7-181,8-11 1,0 2 76,-1-7 0,7-1 214,-1-5 1,6-6-185,-5-1 1,7-7 287,-2 3 0,4-11-987,2-1 628,-7-9-10,5 5 0,-4-8-75,12 0 1,-2-13-178,7-5 1,3-16 14,9-1 1,-2-13-221,8-4 0,-6-3-19,5-15 320,-6 5 1,18-20 0,-4 7-1</inkml:trace>
</inkml:ink>
</file>

<file path=ppt/ink/ink4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34:06.40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0 191 8243,'0'-43'0,"0"13"72,0-5 1,0 12 48,0 0 1,2 9 452,4 3-205,-4 7 50,5-4-206,-7 8 1,8 2 105,4 4 0,-3 4-49,3 7 0,5 2 146,6 4 1,0 4-119,-6 8 1,1 5 103,-1 0 1,0 14 29,1-2 1,-3 12-127,-4-1 1,5 14-205,-5 9 0,-3-36 0,0 0 9,1 4 0,-1 2 0,-2 5 0,0 1-330,-1-2 1,1 1 0,0 6 0,0 2 295,2 3 0,1 0 1,-3-3-1,-1 1-102,1 2 1,0 0 0,-1 0 0,0 0 52,0-5 1,1-2 0,2 2 0,-1-1-70,-1-5 1,0-1-1,1-4 1,1 0-187,1-4 0,0-1 0,2 43 233,1-13 0,-3-6 162,3-12 0,1-5-67,-7-12 1,6 0 118,-7-11 0,1-4 52,-6-14 0,6 0-176,0 1 1109,-1-9-1153,-5-1 1,0-10-119,0-4 0,0-11-83,0-12 1,-7-11-1830,-5-6 1,-5-4 1977,-6-2 0,-12-16 0,-9-3 0</inkml:trace>
</inkml:ink>
</file>

<file path=ppt/ink/ink4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34:11.31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1 623 8288,'9'-8'-1009,"-1"-1"738,-8-1 1,2-3 75,4 7 1,-4-2 169,3 3-192,-3 3 251,-2-14-46,0 14-13,0-5 55,0-1-17,0 6 0,0-8 24,0 5 0,2 3-37,4-4 327,-4 4-293,6-6 1,-6 6 49,3-3-27,-3 3 0,6 0 8,-8-4 0,2 4 9,4-4 0,-2 3 2,7-3 1,-7 2 2,2-8 0,3 9-30,3-3 0,-3-2-44,3 2 0,-1-1-2,7 1 1,-5 4-10,4-4 1,-3 2-4,9-1 1,-4 1-11,-2-8 0,1 8 7,-1-1 0,2-3-11,4 2 1,-3-5 22,3 5 0,-4-6-8,-2 7 1,6-7 91,0 6 0,0 1-73,-5 5 1,-1-6 4,0 0 1,0-2-16,1 3 0,5 3 2,0-4 1,2 2-9,-2-2 0,-2 4-5,8-3 1,-6-3 4,6 2 0,-6-5 5,6 5 1,-2-6 27,1 7 0,3-7 0,-8 6 1,8-1 6,-2 1 1,-2 2-34,1-8 0,-4 9 3,4-3 1,-5-2-21,6 2 1,-6-1-2,6 1 1,0 4-114,5-4 1,-5 2 118,0-1 1,0 3-79,6-4 0,-1 4 59,1 2 1,-1-6 4,1 0 1,-2-1 29,-5 1 1,5 4 2,-4-4 0,-2-1 2,2 1 0,-3-2 13,3 2 0,2 5 88,-8-5 1,8 2-107,-2-2 0,1 4 32,-1-4 1,4 5-31,-4 1 0,9 0-8,3 0 0,-1 0 24,-6 0 0,7 0-4,-1 0 1,2 0-5,-1 0 1,-5 0-7,5 0 1,-5 0 26,-1 0 1,5 1-24,0 5 1,7-2 20,-7 8 0,8-9-19,-2 3 1,2 2-4,-2-2 1,2 5 10,-7-5 0,5 5-2,-6-5 0,6 2 1,-6-2 1,1-2 3,-7 7 0,3-1 28,3 1 1,-3 5-33,3-5 0,-1-1-48,1 1 0,-4-1 24,5 1 1,-3 5-6,3-5 0,-5 5 11,4 1 1,-3-6-6,-2 1 1,-1 0-11,1 5 0,-1-2-1,1-3 0,-6 3-5,0-3 0,-1 1 14,7-1 0,0 3 1,-1-3 1,6-3-1,1 3 1,-1-7 31,-5 7 1,-1-6-22,1 5 1,-6-5 1,0 6 1,-3-7 22,3 7 1,-2-6 6,-4 5 0,-4 1-45,4 5 0,2-6 20,-1 1 1,4 0-35,-5 5 0,6 0 31,-6 0 1,6 1-22,-6-1 1,6 0-2,-6 1 1,6-1-2,-6 0 1,0 0 15,-6 1 1,6-7 7,0 1 0,0-1-15,-5 7 0,-1-1 4,0 0 0,1 0 3,-1 1 0,0-1 4,0 0 1,1 3 0,-1 3 0,0-4 24,1 4 0,-1 2 4,0-2 1,1 6-19,-1-6 1,6 8 7,0-3 1,0-1 10,-6 2 0,1-6-17,-1 6 0,6 0-24,0 5 0,0-5 21,-6 0 1,1 0-19,-1 5 0,-2-5-4,-3 0 0,3 0-4,-3 6 1,1-7-4,-1 1 1,3 0-2,-3 6 0,3-1-8,2 1 0,-5-6 20,-1-1 0,1 1-11,5 6 1,-5-6 8,-1-1 1,-7 1-5,2 6 1,2-6 78,-3-1 1,1-4 8,-6 4 0,0-5-15,0 6 0,2-8 14,4 2 1,-4 2-107,3-2 1,-3 6 57,-2-6 1,0 8-36,0-2 1,2-2-10,4 2 0,-4-6-15,4 6 1,-4-6 38,-2 5 0,0-5 1,0 6 1,0-6 7,0 6 0,0-6 1,0 6 0,0-8 77,0 2 0,-2 2-78,-4-2 1,4 6 41,-4-6 0,4 8-86,2-2 1,-5-2-17,-1 1 1,0-1 27,6 2 0,0 2-13,0-8 1,-2 6 31,-4-6 1,4 2-7,-3-2 1,3-4-35,2 4 1,-2 2 30,-4-2 1,4 2 133,-4-2 0,4-4-133,2 4 0,-5-3 7,-1-3 1,0 0-65,6 1 18,0-1 1,-6 0-9,1 0 0,-1-5-15,6 0 0,0-7-36,0 7 59,0-8 13,0 11 12,0-5 16,0 7 18,0 0 0,0 0 48,0 1-43,8-1 0,-7 0 39,5 1-63,-4-1 1,-2 0 20,0 1 21,0-1 1,0 0-2,0 0 0,2 1 5,4-1 1,-4 0 28,4 1 0,-5 5 8,-1 0 1,0 2 3,0-2 1,0-4 120,0 4 1,0 2-110,0-2 1,0 6-13,0-6 1,0 6-179,0-6 0,0 6 160,0-6 0,6 0 175,0-6 0,0 0-124,-6 1 0,0-1 124,0 0-53,0 1 9,0-1-59,0 0 84,0-7-208,0 5 201,0-13-17,0 6-225,0-8-320,0 0 178,0-8 0,0-2-200,0-7 0,2-8 361,3-4 0,13-19 0,9-6 0</inkml:trace>
</inkml:ink>
</file>

<file path=ppt/ink/ink4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34:27.9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87 7947,'-9'-2'484,"3"-3"1,2 3 483,-2-4 88,5-4-295,-7 8-298,8-13 0,-2 7 505,-4-3-47,4 3-313,-5 0-12,7 7 27,0-7-1,0 8-85,0 0 1,1 8-247,5 3 0,-4 6 65,4 6 1,-2 6 99,2 12 0,-5 3-82,5 8 0,-2 1-62,2 5 1,-4-4-48,3 4 0,-3-7-277,-2-4 6,0 2-248,8-4 0,-6-1-243,4-4 1,-4-5 63,-2-6 1,5 1-466,1-7 1,0 6 512,-6-6 1,0-5-170,0-7 0,6-5-2382,0 5 1425,-1-7 971,-5 4 0,0-18 10,0-7 0,0-8-256,0-10 0,0-7 245,0-4 1,6-10 136,0-1 1,5-7 403,-5 7 0,6-1 0,-7 6 0,9 0 0,-5 0 0</inkml:trace>
</inkml:ink>
</file>

<file path=ppt/ink/ink4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34:28.5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1 537 8020,'15'-33'-38,"-1"4"0,-3 4 0,3 2 0,-1 0 0,1 2 0,-3 2 0,3 1 0,1 1 0,2 0 492,1-1 0,5 1-93,0 0 0,2 0-165,-2-1 1,4-1 30,7-4 1,1 4-69,-1-4 1,3 3-113,3 3 1,-3 0 100,3 0-142,-3 7 128,-3-5 0,1 7-70,-1-4 0,-5-1-168,0 7 0,-8 0 47,2 6 0,-4 0 169,-1 0-27,-1 0 59,0 0 1,1 0 47,-1 0 150,-8 8-237,7 2 1,-12 5-73,7-3 44,-7 3-66,11-5 1,-13 7 47,4 0 0,-2-5 51,2-1-24,-4 1 0,5 5 1,-7 0 0,0-5 173,0-1-191,0 1-19,0-2 0,6 5 265,0-4-214,0 5 0,-6 1 90,0 0 1,0 1-71,0-1 1,0 0 11,0 1 1,0-1-4,0 0 1,5 6 1,1 0 0,0 2 66,-6-2 0,0 4-73,0 8 1,0 1 84,0 5 0,6-3-24,-1 8 0,1 0-14,-6 6 1,6 2-13,0 4 0,1 9 25,-1 8 0,-2 0-157,8-6 1,-9-2-206,3-3 0,2 1 181,-2-7 1,-1-3 73,-5-9 1,0 2 529,0-7-340,8-1-12,-6-5 0,6-6 56,-8-1 1,0-6 201,0 1 17,0-4-85,0-2-79,0-7-139,-8-3 0,4-7-116,-7 0 1,1-7-1881,-2-5 1001,-3-3 80,-2-2 1,-2 5-459,-4 0 0,1 1 420,-1-6 1,-4 5-96,-7 1 0,-1 5 405,1-6 1,-3 1 414,-3-7 0,-12-7 0,-10-1 0</inkml:trace>
</inkml:ink>
</file>

<file path=ppt/ink/ink4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34:29.6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121 53 7917,'6'-12'0,"0"1"106,7 7 1,-9-10 273,8 9 1,-6-1 327,5 6-306,-7 0 110,4 0-118,-1 0-121,-5 0-153,14 0 1,-14 2 54,3 4 1,-3 3 2,-2 8 1,0 1-122,0-1 1,-2 6 13,-3 0 0,-3 6-169,-4-6 0,-1 0-13,7-6-37,0-7 1,4 3 19,-3-7-82,3 0 129,-6-6 1,10 0-199,4 0 1,3-2 106,9-4 0,-1-3-102,0-9 1,2 7 108,4-1 0,-3 3-79,3-3 0,2-1 108,-2 7 1,0 0 38,-6 6 1,-5 0 279,-1 0-145,-7 0 123,4 8 1,-8-4 145,0 7 1,0 1-119,0 5 1,0 0 62,0 1 0,0-1-146,0 0 1,-8 2-16,-3 5 1,-5-3 29,-1 8 1,0-8-45,-1 2 0,-1-4-28,-4-2 0,4 1 72,-4-1 1,3 0 107,3 0 1,-6-1-138,0-5 0,0 3 15,6-9 0,-1 7-161,1-6-403,0 0 53,0 1 290,-1-5 0,7 6-19,-1-8-447,8 0 195,-3 0 3,-1 0-211,6-8 461,-6-1 0,10-9 117,4 1 0,-2 2-49,7 3 0,1-3 157,5 3 0,1-3 96,-1-2-201,0 7-15,0-5 0,6 7 256,1-4-224,6-3 23,-3 13 1,6-8 12,-4 5 1,3 3 1,-3-4 1,-4 4 3,-2 2 0,-4 0-49,-1 0 0,-3 2 4,-3 4 1,1-2-58,-7 7 68,0 1-5,-6 5 0,-6 6-112,0 0 104,-15 0 3,9 2 0,-13-4-7,8 8 1,-6-8 84,0 2 1,-2-4 145,2-1 1,4-3-48,-4-3 1,5 3 159,7-3 0,-4-5 16,3-1-211,4 4-39,1-8 0,7 7-305,0-3 120,0-4-171,0 5-128,0-7 333,7 8 1,3-6-94,7 4 0,-5-4 93,-1-2 0,1 0-30,5 0 0,0 0 225,1 0-199,-9 0 27,7 0 0,-7 0-160,9 0 191,-9 0-88,7 0 0,-15 2-366,5 3 426,-4-3 0,-2 14-7,0-5 1,0 5 15,0 1 0,-2-6 4,-4 1 1,3 0-135,-9 5 217,1 0 1,-1-2 607,0-3-386,9 3-344,-5-5 0,10 0-16,4-5 1,-3-3-217,9-2 1,1 0 144,11 0 0,-5-5-34,4-1-95,-4 0 250,-2 6 785,-7 0-430,-2 0 1,-10 8 208,-4 3 0,-9 7-196,-9 5 0,0-2 116,0 8 0,5-8-106,-4 2 1,0 2 31,6-2 1,-4 0 634,9-6-463,-3 0-261,5 1 0,-3-7-148,7 1-85,0-1-214,6-1 1,0-1-435,0-3 310,0-4-12,0 6 0,8-8-174,3 0 1,7-8-425,5-3 0,9-7-1497,9-5 1192,7-11-419,-4-3 1595,16-13 0,-5 2 0,9-4 0,-1 4 0</inkml:trace>
</inkml:ink>
</file>

<file path=ppt/ink/ink4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34:30.0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7883,'9'0'-1506,"-1"0"1571,0 0 1,-4 2 419,7 3 1,-5-3-85,5 4 993,-7-4-642,12 6-381,-7 1 0,7 3 438,-5-1-556,5 1 0,-7 5-737,8 0 0,-5-1-972,0-5 1,-9 5 924,3-5 0,2 5-18,-2 1 0,-1 0 549,-5 0 0,-7 8 0,-3-5 0,-7 5 0</inkml:trace>
</inkml:ink>
</file>

<file path=ppt/ink/ink4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34:30.5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1 7883,'-10'17'-840,"-5"-7"687,13 5 36,-6-5 0,8 1 1330,0 1-425,0-8-402,0 11 1,0-11 67,0 7 0,-2 1-134,-3 5 0,3 6 39,-4 0 0,-2 2-37,3-2-378,-9-4 129,12 14 0,-11-12 10,7 8 0,-6-8-146,7 2 0,-3-4-30,2-1 1,4-1 23,-3 0 15,3-7-109,2 5-346,0-13 222,0 6 1,2-10-147,3-4 0,13-5-52,10-12 0,9-6-276,9-12 0,0-1 270,12-4 0,1-2 491,-1 8 0,-2 1 0,-10 10-284,-4-3 277,-7 20 1,-8-9 44,-4 15 392,-4 1 0,-4 7 785,-3 3 1,-5 5-271,-7 7 1,0 0 510,0 1 0,0-1-650,0 0 0,-5 6-216,-1 0 0,-6 1-548,7-7 0,-1 0-460,6 0 1,0-5-1448,0-1 555,0-7-24,0 4 1,8-8 638,3 0 0,4-13 83,3-5 0,-1-3 258,0 4 1,-1 0 125,-5-1 0,3 1 281,-9 0 88,9 7 0,-12 0 442,4 5-172,-5 3-51,-1-6 0,-1 8-821,-5 0 1,2 0 224,-8 0 1,7 6 221,-7 0 1,6-1 61,-5-5-48,7 0 0,-11 0 0,5 0 0</inkml:trace>
</inkml:ink>
</file>

<file path=ppt/ink/ink4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34:31.5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6884,'0'10'-592,"0"-3"626,0-7 0,2 0 18,4 0 3,-4 0 46,5 0 1,-7-1 155,0-5-112,8 4 5,-6-6 37,13 8 15,-13-7-37,6 5 263,-8-6 278,0 8-201,0 0-328,8 0-479,-6 0 265,5 0-546,-7 0 1455,0 0-726,8 0 0,-4 0 15,7 0 1,-5 0-27,6 0 0,-1 0-180,6 0 0,3 6 100,3-1 0,-4 1-158,4-6 1,-4 6 84,-2 0 1,1 7 69,-1-1 1,-2 9 154,-3 2 0,-4 2-56,-8-2 0,0 4 34,0 7 0,-2-5-90,-4 0 1,-4-2 0,-7 2 1,0 2 12,-1-8 1,1 0-112,0-6-1,0-2 163,-1-3 0,-5 1 128,0-7 0,6 0 507,5-6-347,1 0-190,-6 0 0,1-10 125,5-7 1,-3-2-123,8-10 1,-5 0 12,5-6 0,0-1-72,6-4 0,8 3-172,4-3 0,-3 11-1454,3 6 0,1-2 707,10 2 1,-4 2-1083,4 9 813,4-3 448,-7 13 1,12-12-141,-3 9 1,-2-1 59,2 6 618,0 0 0,5 0 0,1 0 0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53:14.9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8300,'17'17'0,"1"-8"0,-1 14 0,0-3 0</inkml:trace>
</inkml:ink>
</file>

<file path=ppt/ink/ink4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34:32.0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18 7911,'-9'-10'1388,"1"3"0,8 9-1127,0 3-43,-8 5 78,6 7 1,-5 6 232,7 0 1,0 14-315,0-2 1,-6 3-171,0-3 1,0 5 62,6 0 1,-5 3-199,-1-3 0,0-4-467,6 5 1,0-7-145,0-5 0,0 2-882,0-8 686,0 0-50,0-13-172,0 5 846,0-13 1,0 4 272,0-12 0,0-11 0,0-12 0,0-12 0,0-3 0</inkml:trace>
</inkml:ink>
</file>

<file path=ppt/ink/ink4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34:32.6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36 104 7659,'26'-17'-632,"5"5"647,-8 1 1,6 5 254,-6-6 0,6 7-137,-6-7 0,8 8 92,-2-1 0,3-3 161,3 2-248,-8 0-35,5 6 0,-7 0 27,4 0 7,4 0-65,-14 0 1,6 0-80,-8 0 0,1 0 84,-1 0 1,0 2 90,1 4-135,-1-4 1,0 13-130,0-3 0,-5-4 7,-1-3 147,-7 5-37,12 0 0,-12 1 214,7 1-117,-7-9 1,5 13 193,-3-5 19,-4-3-67,6 7-101,0-5 1,-7 7 6,5 1 1,-2-7 171,2 1-178,-4-1-32,5 6 81,-7 1-145,0-1 60,0 0-73,0 1 0,0-1 9,0 0 1,0-5 24,0-1 1,0 3 6,0 9 1,6-4-24,0 4 1,0 4-3,-6 2 0,0-2 61,0 2 1,0 5-46,0 6 1,0 8 194,0-1 1,0 3-102,0 1 0,0 1 208,0 0-51,-8 8-163,6-6 1,-6 5 156,8-7 0,-5 2-173,-1 3 1,-2-5-136,2 0 1,5-2-97,-5-9 1,2 5 61,-2-6 0,4-2-72,-4-9 1,3 4 30,-3-4 1,4-4 86,-4-2 1,-1-4 18,1-2 0,-2-1 136,2-5-200,4 5 34,-5-15-164,-1 7-169,-2-8 1,-7-6 243,0 1 1,-2-15-551,-4 3 1,1-14-817,-6-3 1,5-3 674,-6-9 1,-2 6 15,-9-6 1,3 0 191,-3-6 0,1 6-45,-1-1 1,9 15 239,-3-3 1,3 10 188,-4-4 0,1 8 163,-1-2 0,1-4 0,-1 0 0</inkml:trace>
</inkml:ink>
</file>

<file path=ppt/ink/ink4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34:33.4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0 156 7911,'0'-10'1514,"0"-5"-1317,0 5 0,0-1 367,0-1-180,0 8 1,0-5-24,0 3-94,0 4-128,8-6-109,1 1 133,9 5 0,-1-12-207,0 8-4,1-7-80,-1 11 1,6-8-264,0 5 224,0 3 1,-6-6-387,1 8 277,-9 0 230,7 0 0,-15 2 194,5 4 10,-4-4-196,-2 13 1,-8-5-28,-3 7 1,-4 2 421,-3 4 1,-1-2 603,-4 8 1,4-2-469,-4 2 1,4-2-15,1-4 0,1-4-215,0 4 1,5-4-87,1-1 1,7-1 256,-2 0-708,4-7-1356,2 5 1066,0-13 42,0 6-168,0-8 451,8 0 0,1-2 98,9-4 1,-1 2-38,0-7 1,2-1 2,5-5 1,-5 5 242,4 1-145,4-1 15,0 3 0,-1-5 159,-2 8 0,1 1-133,-2 5 1,-6 0-62,-6 0 1,-1 2-24,2 3 1,-5 5-67,-7 7 1,0 1 108,0-1 1,-7 2-13,-5 4 1,-9 2-54,-2 4 27,-8 4 44,4-14 1,-5 6 573,3-8-246,4 0 161,0 1 0,6-7 436,-5 1 1,11-8-341,1 1 1,9-1 753,-3 2-625,-4-4-579,8 6 0,-3-8-353,10 0 199,-3 0 150,14 0 1,-5 0-862,12 0 453,4-8-343,0-2 0,6-7-771,-4 0 1,9-1 1460,2 1 0,16-8 0,-2-2 0</inkml:trace>
</inkml:ink>
</file>

<file path=ppt/ink/ink4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34:34.5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11430,'6'13'686,"-1"5"0,3-3-423,-2 14 0,-4-6 0,4 6 0,-4 1-113,-2 11 1,0-5-171,0 5 1,0-5-143,0-1 0,0-7 196,0 1 0,-2-8-159,-4 3 122,4-5-182,-6-2-173,8-7 356,0 5 471,0-13-205,0 6 214,0-8-635,0-8 232,0-2 100,0-7-284,0 0 0,0-1-21,0 1 1,0 0-156,0 0 1,6-1 18,0 1 1,7-6-171,-1 0 1,9-6 16,2 6 1,2-6-81,-2 6 0,-4-6-29,4 6 139,-4 0 252,-1 6 1,-1 0-192,0-1 143,1 9 265,-1-7 1,-2 12 76,-3-7 188,-5 7 1,-5-4 96,4 8-175,-4 0 1,6-2 97,-8-3-140,0 3 123,0-6-189,0 8 1,0 2-82,0 4 0,6-2-161,-1 7 1,1-5 200,-6 5 1,0 7-5,0 5 1,0 2 8,0-2 1,-6 4 78,1 7 0,-9-5-103,3 0 0,-3 0 27,3 5 1,-5-5-174,5 0-78,-5-8 175,7 12-120,-7-14 1,9 6 87,-5-8 0,4-5-205,8-1 219,-7-7-29,5 4-24,-6-8 25,8 0-98,-8 0-218,7 0 307,-7 0-147,8 0-509,0 0 203,-8 0 128,6 0 28,-5-8 1,7 4-137,0-7 259,0 7 0,0-11 97,0 3 0,0 2-43,0-1 314,0 7-113,0-11 1,1 13 417,5-4-345,-4 4 44,6-6 75,-8 7-156,0-7-1,0 8-3229,0 0 2734,0 8-197,0-7-160,0 7 741,0 0 0,0-6 0,8 13 0,1-5 0</inkml:trace>
</inkml:ink>
</file>

<file path=ppt/ink/ink4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34:35.9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121 225 7917,'0'-9'43,"0"-7"1,0 13 336,0-9 418,0 8-235,0-11 46,0 13-163,0-6-186,0 8 184,0 0 1,0 16-213,0 7 1,-2 9 61,-3 9 0,1 3 141,-8 8 1,1 2-142,-7 3-75,9-3-56,-7 6 1,9-11-545,-5-2 214,-3 3 160,13-14 0,-6 4-720,8-11 446,0-4-36,0-7-201,0-1-14,0-8 28,0-1 507,0-8 0,2-10-87,4-7 1,-2-2-584,7-10 307,-7-7 88,11-9 1,-5-1-53,7 0 1,1 0-10,-1-6 1,0 0-186,1 0 1,-1 8 248,0 4 1,0 3 141,1 3 1,-1 1 17,0 4 1,-1-1 150,-5 7 0,5 0 470,-5 5-322,-3 1-124,7 0 1,-7-1-87,3 1 0,3 6 618,-8-1-44,7 0 1,-5 1 86,3-1-235,5 9 0,-13-11 288,9 8-449,-8 1 0,5 5 198,-3 0-368,-4 0 1,8 0-357,-5 0 319,-3 0 0,8 0-146,-4 0 286,-4 0-39,13 0 125,-13 0 28,13 0-69,-13 0-110,6 0-2,-8 7 1,0-3 50,0 8 1,0-1-27,0 6 0,0 1-7,0-1 0,0 8 7,0 4 0,0 4-3,0 1 0,0 3-35,0 3 0,-6 4 4,0 8 1,-1 0 233,1 0-214,-4 7 12,1-5 0,-7 13 47,5-3 0,1-3-94,-1 3 0,1-9-121,-1 3 0,-3-4 43,8-2 0,-1-8-203,1-4 0,4-5-45,-4-6 56,4 3 205,2-12 1,-2 3-160,-3-12-243,3 5-339,-6-7 214,8 1 202,0-3 1,-6-14-197,0-5 1,-5-11-401,5-6 0,-5-3-295,5-3 626,-8-7 246,5 5 0,-3-11 104,1 8 0,1 0 113,-1 5 1,-5 2 142,5 4 1,1-1-94,-1 7 1,1-6 102,-2 6 1,-3-2-72,4 2 1,1 2 252,-2-8 0,3 8-49,-3-2 0,-1-2-4,7 2 0,-2 0 530,3 5-331,3 1-121,-6 7 0,10-5 148,4 3 0,-2 3-140,7-3 0,6 3-72,6-3 1,8-1-40,-2 7 1,-2 0-140,2 6 0,-6 0 35,6 0 0,-8 0 107,2 0 0,-10 0-451,-1 0 140,-8 8 73,3 1 0,-7 9 111,0-1 0,-7 6-181,-5 0 0,-3 6-242,-3-6 1,-5 6 320,0-6 1,0 0 294,6-6 0,0 1 129,-1-1-214,9-8 27,1-1-44,0 0 126,6-6 251,-5 5-493,14-7 1,3 6-187,7 0 0,-5 0 83,-1-6-175,1 0 68,5 0-172,-7 0 177,5 0-69,-13 0 271,-2 0 0,-17 7 0,-10 3 0</inkml:trace>
</inkml:ink>
</file>

<file path=ppt/ink/ink4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34:37.1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70 7900,'-10'-18'2407,"2"9"-2247,8 1 1,2 2-260,4 1 0,-2-1 229,7 6 1,1-6 341,5 0 1,2 1-244,5 5 0,-5 0-113,4 0 0,-4 5-196,-2 1-56,-7 8 185,5-13 1,-11 15-122,8-5 130,-8 5-31,3 1 0,-7 0 4,0 1 0,0 1 139,0 4 0,-7 2 172,-5 4 0,-5 3-41,-6-3 0,1 4 252,-6 1 0,1 3-118,-2 3 0,-2-3-93,8 3 1,0-9-276,6-2 0,-1-2-128,1 1 0,0 3-303,0-8 0,5 0-45,1-5 1,7-1-403,-2 0 1,-2 0 235,3 1 0,-1-7-306,6 1 0,-2-8-152,-4 1 570,4-3-108,-6-2 134,8 0 167,0 0 107,-7 0 1,5-2-55,-4-3 1,4 1-98,2-8 0,0 1 314,0-7 0,0 1 0,0 0 0,0 0 0,0-1 0,0 1 0,8 0 0,-6-1 0,5 1 0,-1 0-74,0 0 0,2 5 84,-3 0 1,-3 7 216,4-7 1,-4 6 471,-2-5-355,8 7 609,-6-4-570,5 1 0,-5 5 400,4-4-266,-4 4 0,8 2 373,-5 0 1,-1 0 314,8 0 245,-8 8-529,11 1-507,-6 9 0,3-1-691,0 0-861,-9 1-31,13-1 676,-14 0 362,13-7 1,-11 3-2632,7-7 1070,1 0 956,5-6 0,2-8 23,5-4 0,-3-9 462,7-2 1,-6 0 347,1 6 0,-4 2-48,-2 3 0,0-1 197,1 7 1540,-1 0-726,0 6 1439,-7 0-970,5 8-1085,-13 1 1,6 9-503,-8-1 0,0 0-464,0 1 1,0-1 219,0 0 0,0 0-342,0 1 0,-8-1 644,-3 0 0,-5 1 0,-1-1 0</inkml:trace>
</inkml:ink>
</file>

<file path=ppt/ink/ink4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34:37.3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1 7900,'-17'9'3098,"0"-1"-2146,7-8-305,3 0-236,7 0 1,9 6 270,8-1 1,3 1-43,8-6 1,3 0-237,10 0 0,3 6-626,8 0 0,-6 0-333,0-6 0,-2-2-522,2-4 0,8 4 693,-8-4 384,8-3 0,-10-1 0,8-7 0</inkml:trace>
</inkml:ink>
</file>

<file path=ppt/ink/ink4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34:37.9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 7913,'-10'0'0,"1"0"1602,3 0-732,4 7-342,-6 3 141,8 7-226,0 8-105,0 10 1,0 7 39,0 4 1,0 4-386,0-4 0,0 4-278,0 2 0,0-2-241,0-4 0,0 4-654,0-4 0,0-4 484,0-1 1,0-7 695,0-5 0,8 4 0,1-6 0</inkml:trace>
</inkml:ink>
</file>

<file path=ppt/ink/ink4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34:38.5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53 7913,'17'-12'-139,"0"1"1,0 7 379,1-11 1,1 13 425,4-4 0,-2 4-273,8 2 1,0 0-141,5 0 1,-5 6-75,0-1 0,0 7-158,5-6 0,1 7 31,0-1-108,-1-5 219,1 9 0,-6-8-313,-1 3 1,-6 4-3,1-3-297,-12-4 330,5 7 1,-13-7-40,9 3 0,-8 5 79,2-5 1,-5-1 110,-1 1 0,0-5 302,0 6-172,0-1-160,0 6 1,0-5 35,0-1-25,0-7 40,0 12-61,0-7 25,-7 9 1,5-1-21,-4 0 0,4 0-17,2 1 0,0-1 24,0 0 0,-6 1-19,1-1 0,-1 6 267,6 0-246,0 8 51,0-4 1,-6 7 108,0 1 1,1 7-81,5 4 0,0 4 116,0 2 0,0-4-70,0 4 0,0 2 144,0 9 1,-6 2-124,0-7 0,-2 7 10,3-1 0,3-5-34,-4-1-184,4-4 155,2-2 1,-6-2-157,0-4 121,1-4 0,5-7 0,0-1-82,0 1 0,0-6 119,0-1 1,0-4-8,0 4 0,0-6 9,0 1 1,0-4-1,0-2 1,-6-5-45,0-1 268,0-7-264,-1 11 0,3-13-128,-8 4 1,7-2-30,-7 2 1,1-4-160,-7 3 0,-1-3 136,-4-2 1,2-2-113,-8-3 1,0-5-364,-5-7 1,-1-3 224,0-3 0,-5-4-805,0-7 0,-8-3 1170,2-3 0,-4-20 0,-2-11 0</inkml:trace>
</inkml:ink>
</file>

<file path=ppt/ink/ink4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34:39.5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174 35 7913,'0'-9'589,"1"-1"927,5 4-207,-4 5-472,6-7-147,-8 8-499,0 0 0,0 8-178,0 3 0,-2 4-229,-4 3 1,2-1-46,-7 0 0,1 1-890,-1-1 512,3-7 364,8-3-158,0 1 250,0-6 1,8 4 26,3-12 0,10-2 37,2-3 1,6-3 62,-6 8 0,0 1 139,-5 5 51,-1 0 1,-2 2-58,-3 3 1,-5-1 368,-7 8-215,0-1-95,0 7 1,-1 5 89,-5 0 1,-10 7-175,-7-1 1,-5-2-67,4 2 0,-4-6-24,5 6 1,0-8-249,5 2 1,1-10 130,0-1 0,-1-8-213,1 2 465,7-5-140,3-1 12,-1 0 1,6-7 3,-4-5 0,4 3 18,2-3 0,6 1 124,0-7 1,7 1-125,-1 0 1,3 1-24,3 5 0,-1 3 0,0 8 1,1-6-78,-1 1 80,0-1 0,-5 8-10,-1 4 1,-7-3 2,2 9 0,-6-4-38,-6 9 1,-4-4 10,-7 10 1,-6 2-15,0-2 1,-6 0-14,6-5 0,0-1 423,6 0-169,-1-7-14,1-2 188,0-1-158,7-5 20,3 6-106,7-8 25,0 0-101,7 8 1,3-6 25,7 3 0,2-3-102,4-2 0,-3 0-204,3 0 166,-4 0 42,-2 8 7,1-6 37,-9 13-4,-1-13 0,-8 14-15,0-5 1,0-1-1,0 1 1,-6 1 3,0 5 1,-7 0-1,1 1 1,3-7 150,-3 1 9,8-1-143,-3-1 183,7 5-170,0-13 7,0 6 6,0-8 0,7 6-43,5-1 1,3 1-85,3-6 1,1 0 12,4 0-101,-4 0 1,6 0 238,-8 0-83,-7 8-33,-2-6 224,-8 13 20,0-5-51,-8 7 0,-7 6 200,-9 0 1,-4 2-2,5-2 0,-8-4 168,2 4 0,4 2-34,2-2 0,4-1 91,1-11 1,7 4-389,-1-3 1,9-2 39,-3 1 0,4-5 8,2 5-136,0 1-2,8-2 0,-1-1-99,5-3 0,3-4 51,-3 4 1,5 1-163,6-1 0,-2 0-231,8-6 1,0 0-397,5 0 0,3 0-622,3 0 663,4 0-5,1-8 736,5 6 0,-8-9 0,8 3 0,2-4 0,3 1 0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53:16.1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0 220 8304,'0'-23'0,"0"0"583,0 0 0,0 11 873,0 1 1,0 5-291,0-6-252,0 9-1266,0-13 1,2 14 287,4-3 1,-2 5-52,7 5 0,-5 5-69,6 7 0,-7 6-264,7 0 1,-1 0 162,7-5 1,-1 5-261,0 0 1,1-2 273,-1-10 0,0 5 122,0-5 0,1-3-87,-1-2 1,0-4-23,1-2 91,-1 0 0,0-8 88,1-3 0,-7-5 151,1-1 0,-9-2-124,3-4 0,-4 1 132,-2-6 1,0 5-46,0-6 1,-6 2 495,1-2 768,-9 4-971,5 8 1,-3 5 379,0 1-463,9 7 1,-7 2-214,4 8 0,4 9 100,-3 2 0,-3 1-161,2 5 0,0 4 70,6 1 0,-2-1-206,-3 2 0,3 0-183,-4 6 0,4-1 152,2 1 0,0-1-446,0 1 0,-2-2 140,-4-5 1,3 3-30,-9-8 1,6 0 221,-5-5 1,1-1 97,-1 0 0,-5 0 84,5 1 0,1-7 246,-1 1 0,1-6 57,-2 5 0,3-5-83,3 5 0,4-5 629,-4 6-241,4-9 88,2 5-262,0-8 9,0 0-37,8 0 0,2-2-105,7-4 0,0 3 251,1-9-308,7 8 0,-6-3-168,4 7 61,-4 0 0,-4 7-110,-3 5 0,-4 5 160,-8 6 1,0-2-122,0 8 1,-8 0 134,-4 6 0,-3-1-9,-2 1 1,-1-3 33,1-3 1,0-4-61,0-8 0,1 1-32,5-1 1,1-5-24,4-1-295,4-7 515,-5 4-119,7-8 1,2 0 25,3 0 1,5 5 147,7 1 1,3 0 287,3-6 0,-4 6-189,4-1 1,-4 3 444,-2-2 0,6-4-216,0 4 0,1-4-71,-7-2 0,6 5-358,0 1 0,8-2-308,-3-10 0,5 2-18,2-7 0,-1-1-229,1-5 1,1 0-1834,5-1 0,-3-5 231,8 0 1999,-7 0 0,3-10 0,-7-3 0</inkml:trace>
</inkml:ink>
</file>

<file path=ppt/ink/ink4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34:39.8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13984,'10'8'-965,"4"-4"117,-9 7 1,7 1-2128,-6 5 2975,7 0 0,-11 8 0,6 2 0</inkml:trace>
</inkml:ink>
</file>

<file path=ppt/ink/ink4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34:39.9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7815,'0'9'6564,"0"-1"-5692,0-8-30,0 0 277,0-8-1119,0 6 0,0-21 0,0 4 0</inkml:trace>
</inkml:ink>
</file>

<file path=ppt/ink/ink4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35:23.0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10111,'11'0'1025,"1"0"0,-7 0-518,7 0 1,-6 0 835,5 0-863,1 0 1,5 0-106,0 0 0,-5 0-82,-1 0-234,1 0 0,5 0-176,1 0 0,-7 0-389,1 0-125,-1 0 1,6 0 213,1 0 0,-9 2-1110,-3 4-1294,4-4 2080,-8 13 0,5-5 741,-7 7 0,-7 8 0,-3 2 0</inkml:trace>
</inkml:ink>
</file>

<file path=ppt/ink/ink4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35:24.0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174 36 7957,'9'-2'781,"-3"-4"-308,-4 4 1,4-8 13,-1 5-66,1 3-520,2-6 128,-6 8 0,11 2-92,-7 4 1,0-3 73,-6 9 0,0-6-47,0 5 0,0-5-52,0 6-19,0-1 0,0 1 63,0-1 1,2-7-132,3 2 0,-1-4 21,8-2 0,-1 0-176,7 0 1,-1-8 13,0-3 1,1-3 149,-1 3 1,0-5 35,0 5 42,1 3 0,-1-6 21,0 9 0,-5-1-131,-1 6 123,-7 0 0,6 0 33,-4 0 0,-5 2-8,5 4 1,-4-3 33,-2 9 0,0 0-65,0 5 1,-8 6 1,-3 0 0,-4 6 18,-3-6 1,-7 8 2,-3-3 1,-7 11 50,-5 1 1,3 6 104,-3-5 0,3-1 306,3-5 1,1-3-174,4-3 0,-2 2 42,8-8 1,6-2 155,6-9-186,-1 3-136,2-5 40,3-1-190,7-1-12,0-8 1,9-8-306,9-3 1,1-7 155,10-5 0,3-2-102,3-4 0,9-1 341,-9 7 0,1-6-87,-7 6 0,2 5 569,-8 7-256,0 7 49,-6-4 234,0 8-220,1 0 1,-9 8 111,-3 4 0,-4 5 15,-2 6 1,0-4-29,0 4 0,0 2-234,0-2 1,0 6-145,0-6 0,0 0-238,0-5 0,0-1 159,0 0-118,0 0 36,8 1 0,1-9-129,9-3 1,-7-4 79,1-2 1,-1 0 38,6 0 1,1-8 60,-1-3 1,0-5 2,1-1 0,-1 0-124,0 0 0,1-7 68,-1 1 0,-8 6-152,-3 6 1,2-1-58,-2-5 168,-1 7 1,-7 2 17,-3 8 1,-1 0-64,-11 0 0,1 10 182,-13 7 0,1 3-65,-7 8 0,0 1 95,1 6 0,-1-3 54,1-3 1,-1 4 232,1-4 0,5-4-108,0-2 1,8-4 12,-2-2 1,3-1 32,3-5-50,0 5-464,0-7 164,-1 1-92,9-3 32,-7-7-24,14 0 236,-5 0 0,9 0-24,3 0 1,-1 0 402,8 0-202,-1 0-99,14-7 1,2 5 415,8-4 0,-1 6-201,1 6 1,5-2 153,1 7 1,5-5-1,-6 6 1,6-7-50,-5 7 1,5-3-325,-6 3 0,6 1-204,-5-7 1,-7 0-818,-5-6 1,0 0 558,5 0 0,-1 0-936,-4 0 1289,3-8 0,-5-9 0,8-10 0</inkml:trace>
</inkml:ink>
</file>

<file path=ppt/ink/ink4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35:24.5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53 7930,'0'-12'2650,"0"1"-2336,0 7 1,8-4-334,3 8 1,1-6 237,5 1 1,-4-1-11,10 6 0,-1 0 179,1 0 0,-2 0-257,8 0 0,-8 0-343,2 0 0,2 0-512,-2 0-56,0 0 0,-6 0 335,0 0 0,-7 2-168,-4 3 0,-4-1 613,-2 8 0,-8 7 0,-2 8 0</inkml:trace>
</inkml:ink>
</file>

<file path=ppt/ink/ink4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35:25.7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0 571 7930,'0'11'-229,"0"1"248,0-8 0,0 5 388,0-3-271,0-4 0,8 6 113,4-8 0,3-2-71,2-4 0,2 2-20,4-7 0,-1 1-191,6-2 0,-5-3 89,6 3 0,-8-1-301,2 2 0,-3-5-32,-3 5 0,0 3-375,1 2 206,-9-3 9,-1 7 76,-8-6 246,0 8 1,-8 0 250,-3 0-150,-5 0 1,-1 2 751,0 4-363,-1 3-86,9 1 1,-7 5 154,5-3 1,3 3-197,2 2 1,-1 1 42,1-1 0,-6 6 11,7 0 0,-1 6-56,6-6 0,0 8-160,0-2 1,0-3 126,0 3 0,2-6-480,4 6 1,1-8 54,5 2 1,1-3-86,-7-3 0,6-6 144,-7 1 0,3-8 30,-2 2 45,-4-5 260,13-1 132,-13 0 0,11-9-140,-7-8 1,2-8-306,-2-10 0,1-2 57,5-3 1,3 2-86,-3-8 1,-1 5-60,7-5 1,-9 2-331,14-2 0,-5-2 85,10 7 1,-5-5-256,6 6 0,0-6 718,6 5 0,-8 1 0,5 6 0,-11-1 0,8 0 0,-8 8 0,4 2 0,-13 8 0,-1 0 0,-1 5-100,2 1 229,3-1 549,-13 3 647,5 1 8,1 8-388,-6 0 13,6 0-599,-8 8 0,0 1 320,0 9-431,0-9 0,0 7-142,0-5 0,6-1-155,-1 1 0,3-7-20,-2 2 0,3 2-277,9-3 1,1 1-303,4-6 0,-2-8 299,8-3 0,0-5-53,5-1 1,-5 0 61,0 0 1,-2 1-27,2 5 0,1 3 211,-7 8 0,1 0 152,-7 0 0,0 2-84,0 4 188,-7 3 1,-2 14 28,-8 0 0,0 2-68,0-2 0,-8 4-212,-4 8 1,-5 0-154,-6-1 0,-4-3-274,-7 3 1,-1-10 235,0 4 1,9-7 340,3-3 0,3-3 2,3-3 2,0-5 475,-1-7-264,9 0-155,1-7 1,8 3 82,0-8 1,6 7 231,0-7-148,7 8 1,-3-4-20,7 8 0,0 0-79,1 0 0,-7 0 136,1 0-138,-1 8 0,5 2 163,-5 7 0,-1 0-71,-5 1 1,-3 5-8,4 0 0,-4 0-91,-2-6 1,-2 0-91,-4 1 1,3-1 77,-9 0 1,6 1-78,-5-1 1,7-6 133,-2 1-199,-4-8 1,7 3 491,-9-7-394,8 0 0,-9-1 38,7-5 0,0 2-71,6-8 1,0 1-120,0-6 1,0 5 30,0 1 1,0 5-346,0-6 130,0 8-264,8-3 319,2 7 0,7 0 59,0 0 1,-5 0-89,-1 0 0,-1 2 65,1 3 0,3-1 2,-8 8 0,-1-6-77,-5 5 115,8 1 0,-6 5 127,4 0 0,-4 0 354,-2 1-21,-8-1 0,6 0-32,-4 1 1679,-3-1-1153,7 0 1,-6-5 999,8-1-887,0-7-496,0 11 1,0-11-43,0 8-222,8-8 1,1 9-530,9-7 0,-1 2 280,0-3 0,1-3-1486,-1 4 0,6-4 193,0-2 1375,8 0 0,3-8 0,10-1 0</inkml:trace>
</inkml:ink>
</file>

<file path=ppt/ink/ink4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35:26.2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68 7768,'-8'-10'84,"-1"-5"1,-1 11 469,4-7-338,-3 7 63,7-4 225,-14 0-125,14 6 1,-7-3-271,3 10-56,4 5 0,-7 15 159,3 4 1,4 11-31,-4 6 1,2 10-61,-1 2 0,3 5-104,-4-5 0,4-1-290,2-5 0,2 0 173,4 0 0,-3-6-820,9 0 1,-1-9 293,7-3 0,-1-1 27,0-10 1,8-8 597,4-9 0,4-4 0,1-2 0</inkml:trace>
</inkml:ink>
</file>

<file path=ppt/ink/ink4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35:26.6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35 7792,'2'-12'348,"4"1"199,-4 7-85,5-4 1,-7 10-99,0 4 1,0 5 51,0 13 1,0 4-110,0 13 1,0 3 50,0 8 1,0 7-330,0 5 1,0 3 130,0 2 0,-1 0-237,-5 1 0,4-7-320,-4 0 1,2-7-430,-2 2 1,5-6 257,-5-6 0,4-6-253,2-11 0,0-4 360,0-8 1,0-5-232,0-1 650,0-7 1,0 2 41,0-12 0,2-11 0,4-12 0,3-4 0,8-1 0</inkml:trace>
</inkml:ink>
</file>

<file path=ppt/ink/ink4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35:26.9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363 1 7792,'18'0'256,"-9"0"308,-1 0 11,-8 0-24,0 0 1,-2 7-438,-4 5 1,-3-3-188,-9 3 0,-1-1 16,-4 7 0,2 5-168,-8 0 0,2 2 386,-2-2 1,-1-4-96,6 4 1,1-4 179,6-1 1,-2-1-149,-4 0 1,9 1 506,-3-1 0,6-6 361,-1 1-458,4-1 0,3 7-302,-1-1 0,0-5-178,6-1 0,6-5 68,0 5 0,7-5-141,-1 6 0,9-7-86,2 7 1,2-6 58,-2 5 1,-2-7-711,8 2 1,0 2-207,5-3 0,-1 3 988,-4-2 0,3-4 0,-5 5 0</inkml:trace>
</inkml:ink>
</file>

<file path=ppt/ink/ink4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35:28.5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52 225 7637,'-9'-2'-559,"3"-3"596,-4 3-7,8-6 0,-5 6 433,7-4-256,0 4 1,-6-7 44,0 3 147,1 4 119,5-6-139,0 8 24,0-7-279,0 5-128,0-6 178,0 8 22,0 0 0,0 8-237,0 3 132,0 5 0,0 3 1,0 4 309,0 6-336,0-4 0,0 7-48,0-3 64,0-4 1,5 0-43,1-7 1,2-1 77,-3 0 0,-1-5-397,8-1-84,-8-7 114,11 4 1,-5-8 32,7 0 0,-5-8-72,-1-3 0,1-7-122,5-5 1,0-4 97,0-7 1,1 5 73,-1 0 0,-5 2-20,-1-2 185,-7-3 1,9 11 21,-7-8 37,0 8 0,0 1 368,-1 9-128,1-1 382,-6 3 89,0 1-335,0 8 484,0 0-588,0 8-147,0 9 0,0 4 49,0 8 1,0-6 62,0 6-92,0-8-73,8 12 1,-4-8-77,7 3 1,-5-3-183,6-7 0,-3-1 100,3 0 1,9-5-107,-4-1 0,4-7-129,-3 2 0,7-6-163,3-6 0,-1-3 68,2-9 1,-6-5-87,6 0 0,-8-6 87,2 6 1,-4-2 192,-1 2 0,-1 4 237,0-4 0,-7 4 0,5 1 0,-13 1 0,14 8 0,-15-7 58,7 14 0,-2-7 73,0 3 133,-1 4 565,3-6-127,-6 1 145,6 5-303,-1-6-218,-5 8-78,6 0 1,-6 0 281,4 0-95,-4 8-282,5 1 1,-1 3 67,0-1 0,5 7-44,-5 5 0,6 2-117,-7-2 0,3-2-15,-2 8 1,-2-6-257,7 6 0,-7-8 4,2 2 1,-2-4 87,1-2 0,-3-5-222,4-1 253,-4-7 462,-2 4-238,0-8 1,2-8 193,4-3 0,-4-11-186,3-1 1,3-7 6,-2 1 0,5-4-49,-5-1 0,8-1 63,-3 0 1,10 3-620,2 3 205,0-4-26,-5 14 1,1 0-294,4 7 0,-4 3 38,4-3 1,-2 5-334,2 7 1,-3 0 199,3 0 663,-4 7 0,-2 3 0,0 7 0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53:16.51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87 121 8327,'1'-15'0,"5"3"0,-2-1 1670,8 7 1,-7-7-722,7 1 0,-1 2-394,7-1 0,5 5-247,0-5 1,0 7-94,-6-2 1,0 4-364,1 2 0,-1 0-551,0 0 1,1 0-692,-1 0 1,-6 2 75,1 4-850,-8 3 1554,3 9 0,-7-1 340,0 0 0,0-5 229,0-1 0,-1-1 41,-5 1 0,-4 5 64,-7-5 0,0 11-53,-1 1 0,1 13 763,0-1 1,-1 11-355,1 0 0,0 13 397,0 11 0,-3 1-407,-3 9 0,-2 3-663,-4 9 0,5-5 389,6-1 0,3-7-311,3-10 1,5-13-13,7-4 0,-6-14-361,0-3 1,0-8 27,6-10-260,0 0 195,0-7 0,0-10 263,0-12 0,0-11 668,0-6-346,0-3 0,-7-3 0,-3 1 0</inkml:trace>
</inkml:ink>
</file>

<file path=ppt/ink/ink4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35:29.0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398 156 7907,'-8'-18'0,"6"7"-87,-4-1 0,-1 7 28,1-7 442,-7 1-213,11-7 0,-14 3 96,5 3 1,1-1-121,-1 7 0,-1-5-213,-5 5 0,0 0 52,-1 6 0,1 0-30,0 0 0,-1 2 106,1 4 0,-2 3-3,-4 9 0,4 5 37,-4 0 1,3 6-1,3-6 0,5 7 221,1-1 1,7-2-75,-2 2 0,2-8 103,-1 2-38,3-4-262,-6-1 1,10-1-86,4 0 1,-2-7 61,7-4 0,-5 1-126,5-1 0,1 0-47,5-6 1,3-8-301,3-3 0,-2-7-602,8-5 536,-1-4 243,-1-7 0,-2-1-267,-7 1 126,-1-1 258,0 8 0,-2-4 87,-3 8-29,3 8 1,-11 2 512,8 7-156,-8 0 1,3 14 240,-7 3 0,0 5 656,0 1-575,0 8-295,0-6 0,0 14 429,0-4-330,0-4-141,0 7 0,2-11-14,4 8 1,-4-8 94,4 2-469,3-3 1,-5-9-7,8 1 0,-1-7-397,6 7 1,3-8-235,3 2 0,-4-12 352,4-6 1,2-9-409,-2-2 0,8-8 838,-2 2 0,3-3 0,3-3 0</inkml:trace>
</inkml:ink>
</file>

<file path=ppt/ink/ink4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35:29.4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0 9575,'-9'2'-146,"3"4"1,4-2 191,2 7 0,-6 6 148,0 7 1,-7 8-229,1 3 1,3 3 77,-3 14 0,3-2 58,-3 13 1,-1 1 70,7 5 0,-6-2 408,7-3-1098,-9 3 717,12-13 1,-6 5 130,8-7 0,0-2-400,0-4 0,8-3-272,4-9 1,3 1-589,2-1 1,1-7 493,-1-4 1,2-4-138,4-1 1,2-9-53,4-3 807,4-4 1,-6-10 0,7-1 0</inkml:trace>
</inkml:ink>
</file>

<file path=ppt/ink/ink4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35:29.8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70 122 7907,'-17'0'0,"7"0"627,-5 0 6,13 0 145,-14 0-344,15 0-243,-7 0 0,8 2 63,0 4 1,0 3-28,0 9 0,2-1 99,4 0-527,-5 0 234,15 1 1,-7-7-83,9 1 1,-1-7-262,0 7 1,1-8 77,-1 2 0,0-4 56,0-2 1,1-2-184,-1-4 0,0 2 92,1-8 1,-7 1-42,1-6 1,-8-1 225,1 1 1,-3 0 122,-2 0 0,0-1-229,0 1 305,0 0 0,-2-5 26,-3 5 527,3-4-291,-14 11-105,7 1 617,-9-7-376,1 15-177,0-7 268,7 8-36,-5 0-678,5 8-168,-7 1 0,2 8 137,3 1 1,4-1-326,8 0-1643,0 1 2107,0-1 0,8 0 0,2 1 0</inkml:trace>
</inkml:ink>
</file>

<file path=ppt/ink/ink4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35:30.4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1 242 7813,'0'-9'217,"8"-7"-266,-6 14 163,13-13 0,-11 7 187,7-3 82,-7 3 23,4 8 264,-8 0-142,0 0-201,0 8 1,0 3 27,0 12 0,-2-2-82,-4 8 1,4-6-89,-4 6 1,5-6-73,1 6 0,0-8-43,0 2-461,0-4-472,0-1 463,7-9 259,3-1 0,7-8-703,0 0 429,1-8 104,-1-9 0,6-4-133,0-8 1,2 6 69,-2-6 0,-9 2 23,3-2 1,-4-1 270,5 7 0,-7 0 252,1 5 726,-8 1-378,3 7 477,1 3-686,-6 7 0,6 9 40,-8 9 0,0-1-70,0 6 0,0 4-67,0 2 0,0-2-100,0 1 1,5-6-285,1 1-190,7 4 0,-3-8 56,7 4-375,1-12 369,-1-3-27,0-8 104,1 0 1,-3-8 124,-4-3 0,3-5 168,-8-1 1,5-8 2,-5-4 1,0 2 292,-6-1 0,0-7 191,0-5 1,0 1-211,0 10 0,0-3 173,0 3 0,0 4-224,0 2 0,0 9-83,0 3 1,0 5-294,0-5-889,0 7 413,0-4 1,0 10-668,0 4 1,0 3-533,0 9 1765,0-1 0,-8 0 0,-2 1 0</inkml:trace>
</inkml:ink>
</file>

<file path=ppt/ink/ink4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35:31.5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225 225 7791,'-10'-9'177,"-5"-7"-249,13 14 172,-6-13 0,6 11 185,-3-7 35,3-1 0,-12-5-119,9-1 0,-7 7 93,6-1 1,-5 7 54,5-7-55,-7 8-261,3-3 85,-7 7 1,-1 0-261,1 0 1,6 7 8,-1 5 0,6-3-106,-5 3 273,7-1 0,-4 7-12,8-1 0,0-5 2,0-1 0,2 1 6,4 5 1,-2 0 30,7 1 0,3-1-19,9 0 1,-4-5 38,4-1 1,-4-1-73,-1 1 1,5 3-79,0-9 1,-2 3-66,-10-2-358,5-4 232,-14 13 25,5-5 1,-14 1 205,-5 1 1,-5-6-79,-6 5 0,2-1 346,-8 1 0,8-3 140,-2-8 1,3 6 705,3 0-595,0-1 124,7-5-1265,2 8 554,8-6 1,2 6-120,4-8 147,4 0 35,7 0 1,6 0-380,0 0 1,8-2 15,-2-4 0,3-2-93,3-3 1,-6-5 117,0 5 0,-2-3 53,1 3 0,5-5 125,-4 5 0,-2-10 3,2-2 0,-6-2 108,5 2 1,-6 2 3,1-8 0,2 6 166,-2-6 0,0 6 65,-6-6 1,-5 8 751,-1-2-282,1 4 429,5 1-317,-7 9-41,-3 1-258,-7 8 0,0 2-112,0 4 0,0 5-236,0 12 1,0-4 4,0 5 0,-6 1-127,1-2 0,-1 5-90,6-5 0,0 6-556,0-6 275,0 0-112,0-5 150,8-1 0,1-7 35,8-5 0,1-10 215,-1-7 1,0-3-3,1-3 1,-1-1-10,0-4 1,-1 4 74,-5-4 1,5 2 153,-5-2 1,-1 9 13,1-3 1,-7 3-109,2-3 1,1 6 584,-1-1-233,0 8 66,-6-11-350,8 13 35,-6-13-30,5 13-21,-7-6-21,0 8-84,0 0 213,0-8-17,0 6 27,0-5 47,0 7 283,0 0-608,0-8 51,0 6 42,0-6-13,0 8-185,0 0 9,-7 0-277,5 0 114,-6 0 338,8 0-47,0 0 26,-8 0-120,6 0 36,-5 0-324,7 0 248,0 8-881,0-6 1085,0 6 0,-8-1 0,-2 3 0</inkml:trace>
</inkml:ink>
</file>

<file path=ppt/ink/ink4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35:33.1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173 951 7813,'-17'0'528,"5"0"-15,1 0-510,7 0 58,-4 0 159,8 0 102,0 0-392,0-7 101,0 5 1,0-8 132,0 4 0,2 4-58,4-3 0,-2-3 66,7 2 0,-5-5-20,6 5 0,-3-7-91,3 1 1,3-3-80,-3-3 1,3 1-308,2 0 1,1-1 181,-1 1 1,0 0-88,0 0 1,-5-6-49,0-1 1,-1-6-84,6 1 0,-1 2 103,-5-2 1,5 0 93,-5-5 0,-1-1 62,1 1 0,-7-7 135,2 1 1,2 0-110,-3 5 0,1 0 156,-6 1 0,0 1-20,0 4 1,0-1-9,0 6 1,0 1 138,0 6 1,-6 6 204,1-1 154,-9 8-398,5-11 1,-9 13-12,1-4 0,5 4-176,1 2 0,5 0 83,-5 0 0,-1 8-47,-5 3 1,5 1 54,1 5 1,-1-1-19,-5 12 1,5-4 69,1 4 0,-1 3 99,-5 9 0,0 5-60,-1 7 1,1-1 192,0 1 0,1 0-59,5 0 1,-4 8-95,3 3 1,-3-1-70,-3 1 0,7-7-54,-1 1 1,7-3-176,-7-2 0,8-8 76,-2-3 1,3-7-177,-3-5 0,4 2 66,-4-8 0,4 0-288,2-6 80,0-7 187,0 5 210,0-13 23,0 6 1,0-10 195,0-4 1,0-6-233,0-11 0,6-4-203,0-7 0,5-3 116,-5-3 0,7 4-117,-1-5 1,3 7-40,3 5 1,1-2 54,4 8 0,-4 6-77,4 5 1,2 8 73,-2-1 0,8 3 157,-2 2 0,-2 0 0,2 0 0,-6 2 89,5 3 1,-6-1-76,1 8 0,-6-7 85,-6 7 1,3 0-129,-8 5 36,-1 0 1,-5 0 7,0 1-111,0-1 0,-7 0-185,-5 1 0,-3-9 246,-2-3 0,-3-2 161,-3 2 0,4-5-29,-4 5 0,4-6 392,1-6 382,1-3-280,0-1 396,7-5-519,3 13-447,7-6 1,0 10 183,0 4 0,0 4 2,0 7 1,5-6-67,1 1 1,8-1-22,-3 7 1,-1-1-194,1 0 1,1-1 66,5-5 1,0 3-595,1-9 1,-1 7 69,0-6 1,6-1-133,0-5 0,0 0 221,-5 0 1,1-1-149,4-5 1,-2-2 198,8-3 0,-8-5 136,2 5 1,4-10-34,2-3 1,-2 0 289,2 0 0,-6 3 0,5-8 0,-6 3 38,1-3 0,2-2-68,-2 8 1,0-2 86,-6 2 1,-2 4 151,-3-4 1,3 5 442,-3 7 53,-4-5 0,1 9 1132,-3-5-694,-4 5-628,5 7 0,-7 7-41,0 5 0,-1 3 25,-5 2 1,4 7-287,-4-1 1,4 2-150,2-2 0,0-4-41,0 4 0,0-4-290,0-2 1,8-5-526,3-1 1,5-7 425,1 2 0,0-6-372,1-6 0,1-3 217,4-9 1,-2 1 52,8 0 0,-10-6 274,-2 0 0,1 0 159,-7 5 0,3 1-77,-3 0 0,3-1 123,-9 1 0,1 0 401,-6 0 1,6 5-49,0 1 520,-1 7-298,-5-4-2,0 8-333,0 0-159,-7 8 1,3 1 6,-8 9 0,7 5-220,-7 0 1,6 7 81,-5-1 1,5 12-71,-5 5 1,5 4 25,-6 2 1,1 5 67,-7 1 0,1 7-4,0-1 1,0-3-28,-1 2 0,1-7-89,0 2 1,-1-6 91,1-6 0,6 2-85,-1-8 0,2-1 137,-1-11 1,-4-1-63,3-4 0,2-9 193,-1 3 1,7-9 26,-2 3 166,-3-7 122,-1 4 589,-7-8-574,-1-8 1,1-1 223,0-9 1,7 7-138,4-1 1,-1 7 217,1-7-242,-7 0-327,11-5-100,-6 0 1,8 5-71,0 1 1,0-1-74,0-5 1,0 5-295,0 1 1,2-3-167,4-9 1,3 2-642,9-8 1,-1 6-423,0-5 1,8 1 766,4-2 0,11-11-992,6-1 1785,4-7 0,10-4 0,1 0 0</inkml:trace>
</inkml:ink>
</file>

<file path=ppt/ink/ink4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35:33.4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243 1 7794,'9'0'154,"7"0"113,-5 0 1,4 0-25,3 0 1,-1 8-70,0 3 0,1 12 193,-1 6 0,-2 6 186,-3 5 0,1 6 187,-7 12 0,0-1-58,-6 13 0,0-3 50,0 13 0,-14 3-572,-3 9 0,-6-1-512,12-43 1,-1 2 0,-4-1-1,-3 2-151,-3 3 1,-2 1 0,-4 1 0,-1-1 502,-2 3 0,-2 0 0,-3 2 0,-3-1 0,0-2 0,-1-1 0</inkml:trace>
</inkml:ink>
</file>

<file path=ppt/ink/ink4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35:35.5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520 139 8051,'0'-10'909,"0"3"-552,0-1-279,7-2 138,-5-7 0,6 6 204,-8-1 1,0 6 161,0-5-90,0 7 214,0-11-213,-8 5 239,6 0-320,-13 3-364,5 7 1,-7 0 42,0 0 0,-2 0-226,-4 0 1,1 9 96,-6 9 1,5 1-67,-6 10 1,0-6-216,-6 5 1,6 1 136,1 6 0,1-1 321,-2 1 0,-2-2-18,8-4 1,0 3 92,6-3 1,1 6-77,5 5 1,-3-4-1,9 5 1,-1-5-52,6-1 0,0-2 20,0-5 1,2 5-163,4-4 0,3-2 73,8 2 0,1-8-189,-1 2 1,0-4-28,1-2 0,1-1-29,4-5 0,-4 3 63,4-9 0,-2 1-102,2-6 1,-1 0 68,6 0 0,-5-7-97,6-5 1,0-11-120,6-6 1,-3-2 24,-3 3 1,2-11 110,-8 5 1,6 1 162,-6 4 1,-2 8 126,-10-2 1,5 4-147,-5 1 227,-3 1-27,7 7 1,-11 3 224,8 7 1,-8 2 161,1 3 1,5 5-90,2 7 0,-5 8 64,-1 4 1,2-2-159,-3 2 1,1-6 40,-6 6 1,0-2-210,0 1 0,6 3-138,0-8 1,0 0-200,-6-5 1,0-1-1374,0 0-509,0 0 1377,0 1 0,-2-7 121,-4 1 0,2-8 313,-8 1 1,1-5 304,-6-5 0,-3-7 0,-3-11 0,4 2 0,-4-8 0,-2 0 0,2-5 0,0-1 0,6 1 0,-1 5-104,1 0 1,2 8 42,3-2 454,5 4 0,7 1-68,0 1 0,0 0 26,0-1 0,1 1-85,5 0 0,4 5 43,7 1 1,0 5 136,1-6 0,1 9-75,4-3 0,-2 4 0,8 2 0,-6 0-67,6 0 1,-6 0-463,6 0 0,0 0-47,5 0 1,-3 0-577,3 0 781,-3 0 0,11-8 0,-7-1 0</inkml:trace>
</inkml:ink>
</file>

<file path=ppt/ink/ink4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35:36.8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329 121 8124,'0'-17'-770,"0"0"746,0-1 0,6 1 117,0 0 1,1 5 404,-1 1-254,-4 7 1,13-4-70,-3 8 1,-2 0 22,1 0 1,-1 2 22,1 4 0,3 4-5,-9 7 1,7 2 83,-6 4 1,5 2-91,-5 4 0,0 4-171,-6-5 0,0 3-53,0-2 1,0 2-194,0-8 0,0 2 19,0-2 1,0-10-534,0 5 285,0-5 219,0-3 376,0-3-185,0-22 1,-6 1-127,0-14 0,1 5 178,5-6 1,0 0 19,0-6 0,0 1-97,0-1 0,1 8-181,5 4 0,-2 0 108,8 6 35,-1-4 1,6 19 137,1-4 0,-7 4-109,1 2 0,-6 2 505,5 4-195,-7 3-54,4 9 0,-3-1 123,1 0 0,0 6-81,-6 0 1,0 2 73,0-2 0,0-1-204,0 6 1,-6-5-21,0 6 0,-7-8-54,1 2 1,3-3 44,-3-3 1,8 0-907,-1 1 290,-5-9 16,8-1 264,-6-8 0,8-2-82,0-4 0,2-2 152,4-3 1,-2-4 39,7 3 1,1-1 114,5 1 1,-5 4 19,-1 8 218,1 0-103,5 0 1,-7 2 189,-4 4 0,-5 4-76,-1 7 1,-1 8 77,-5 4 0,-4-2-152,-7 1 1,0 1-26,-1 6 0,-5-1-118,0 1 1,0-6 17,6 0 1,0-2-136,-1 1 1,1-3 76,0-7 0,5-1-157,1 0 0,-1 1 219,-5-1 1,5-6-2,1 1 1,5-6 99,-6 5-137,9-7 382,-5 11-185,0-13-168,6 6 1,-5-10-83,7-4 1,7 1-220,5-13 0,3 5 193,3-10 1,5-2-58,0 2 0,7 0 188,-1 5 1,-2 3-121,2 4 0,-6 3 176,6 8 1,-8 0 45,2 0 1,-6 2 141,-5 4 1,3 3-22,-3 8 0,-5 3 116,-1 3 0,-4-4-62,-2 4 1,0 2 67,0-2 0,0 0-217,0-6 264,0 1-779,0-1 195,8-7 1,-4-3-331,7-7 353,-7 0 1,11-2-57,-3-3 1,-3-5 96,3-7 1,-2-1-387,1 1 271,5 0 0,-9-1 25,5 1 88,-5 8 82,-7 1 146,0 8 0,-2 0-163,-3 0 0,-7 2 106,-11 4 0,-2 9-62,-4 8 1,-9 6 25,3-6 1,-5 13 93,0-1 0,1 1-104,-7-7 0,6 4 131,-6-4 1,7 2-110,-1-3 0,-2-3-35,1-7 0,3-1-49,9 0 1,-2-7-280,8-4 227,-8 3 0,12-7-117,-4 4 1,10-10-325,1-2 259,8-7 1,-3 9-87,7-8 278,0 1 1,7-1 146,5 1 1,5 7-88,6-2 0,6-1 198,11 1 1,3 0 193,3 6 0,4 0 377,-4 0 0,10 8 26,1 3 1,3-3-271,-3-2 0,-3-2-307,4 1 1,-4-3-292,-2 4 1,3-4-369,-3-2 0,4 0 199,-10 0 0,-4-2-355,-1-4 1,-5 2-118,-1-7 1,-1-1-1606,1-5 2332,-8 0 0,5-1 0,-5 1 0</inkml:trace>
</inkml:ink>
</file>

<file path=ppt/ink/ink4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35:37.7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8170,'10'0'2105,"5"0"-1532,-3 0 0,-3 0-327,3 0 0,-1 6-286,7 0 1,-1 5-114,0-5 193,1 0 1,-1-1-245,0 1-226,0 0 0,1 0 172,-1-1 0,-5 3-226,-1-2 1,-7-2 238,2 7 0,-4-5 46,-2 6 1,0-1 192,0 6 0,0 1 71,0-1 0,-2 0 199,-4 0 1,-4 3-61,-7 3 1,5-4 131,1 4 1,-1 2 3,-5-2 31,0 0-175,7-6 0,-3 1-226,7-1 1,0 0 156,6 1-350,0-1-159,0 0-197,0 0 353,8-7 1,2-2-90,7-8 0,0 0 178,0 0 1,-5 0 35,-1 0 0,1 0 157,5 0-161,1 0 135,-1 0 0,-8 2-36,-3 3 1,-4-1 140,-2 8 0,0-1-119,0 7 0,0-1 94,0 0 0,-8 1-134,-3-1 1,-4 6-5,-3 0 1,1 0 35,0-6 1,-1 1 51,1-1 1,0 0 106,0 0 0,-1 1 29,1-1 0,5 0 241,1 1 0,7-1-60,-2 0-356,4 1 80,-5-9 0,5 6-21,-4-3 1,6-2-130,6 1 0,-2-5 32,7 5 0,1-7 100,5 2 1,0-4-171,1-2 1,1 0-6,4 0 1,-2 0-106,8 0 0,-8-8-2,2-3 0,2-5-162,-2-1 1,-2 0 95,-9 0 1,1-1-71,-7 1 0,5 0-79,-5-1 11,0 1 422,-6 0 1,0 5-34,0 1 470,0 7-228,0-4 173,0 8 227,0 0 1,0 8-249,0 3 1,0 5-42,0 1 0,0 8-49,0 4 0,0 4 64,0 1 0,0 1 99,0-1-514,0 1 83,-8-1 1,6 1-281,-3 0 1,3-1-629,2 1 0,0-6 244,0-1 1,5-6-485,1 1 1,6-4 46,-7-2 1079,9-7 0,-5-3 0,9-7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45:23.6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294 1 13056,'10'0'53,"-2"2"-151,-8 3 0,0 5-11,0 7 1,-6 1-94,0-1 0,-7 0 4,1 1 0,3-1-29,-3 0 0,6 0-161,-5 1 237,7-9 47,-4-1-125,8-8-46,0 0 0,10 0-62,7 0 1,6-8 81,6-3 0,4 1-51,-4-1 0,-3 7 68,3-2 1,-8 4 84,3 2 178,-5 0 192,-2 0 1,-7 8-1,-5 3 0,-3 5 199,-2 1 1,-2 0-46,-3 1 0,-5 1-83,-7 4 1,-1-4-134,1 4 1,-6-4 39,0-1 1,-2-1-232,2 0 1,2 1 39,-8-1 1,6-6-101,-6 1 1,2-6 202,-2 5 1,-1-7 73,7 2 0,-6-4-126,6-2 0,0 0 66,5 0-408,1 0 1,6-2-37,-1-4-247,8 4 1,-3-8 90,7 5 1,1 1-81,5-8 1,4 7 285,7-7 1,0 6 226,1-5 1,1 7 39,4-2 0,-2-2-136,8 3 0,-6-7 455,6 6 1,-8 1-173,2 5 1,2-6 354,-2 0 0,-6 0-168,-5 6 0,-6 0 327,5 0-497,-7 0 0,4 8 11,-8 4 1,-8-3-148,-4 3 1,-5 5 62,-6 6 0,2 0-236,-8-6 1,2 1 51,-2-1 0,-1 0-109,7 1 87,0-1 48,5 0-155,9-7-68,1-3 0,10-7 225,4 0 1,11 0 21,12 0 1,3 0 62,3 0 0,0-5-86,-1-1 0,-5 0 30,0 6 1,-8 0 34,2 0 0,-10 0 37,-1 0 7,-8 0 287,4 0-165,-8 8 0,-8 1-148,-4 9 1,-3-1 166,-2 0 1,-1 1-69,1-1 0,0-6 59,-1 1 1,7-2-143,-1 1 1,9-1-235,-3-5 196,4-3 1,2 8-183,0-4 1,8-4 193,3 3 1,4-3-21,3-2 0,5 0 32,0 0 0,0-2-84,-6-3 124,1 3-27,-1-6 32,0 8 27,-7 0 1,-4 8 156,-12 3 1,2-1 39,-8 1 1,1 1-60,-6 5 1,-1 1 184,1-1 0,5 0-67,1 0 0,1-5 405,-1-1-447,3 1 0,8 5-222,0 1 1,2-7 120,4 1 0,3-9 5,9 3 1,1 2-336,4-2 0,4-1 103,7-5 1,1 0-1086,0 0 1,-5 0 131,5 0 982,-4-7 0,3-3 0,-9-7 0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53:16.8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0 191 9482,'8'-12'0,"4"3"1746,3 1-1754,10-5 0,9 3 99,13-7 1,3-1 5,1 1 0,7 0-497,0 0 0,7 5 280,-2 0 0,-5 7-457,-6-7 1,-2 8 167,-10-1 27,1 3 78,-15 9 1,-1 1 71,-7 4 1,-3 9 119,-3-4 0,-5 6 62,-7 0 1,0 4 295,0 8 0,-13-1 404,-4 1 1,-5-1-322,5 1 0,0 0 198,0-1 1,1-1-157,5-4 0,3-3 193,8-2-336,0-5 1,0 6-209,0-8 0,8-7 103,3-5 0,5-3-216,1-2 0,6 0-161,0 0 1,6-7 163,-6-5 0,0-3-114,-6-3 0,1 1 55,-1 0 1,-8 0-221,-3-1 327,-4 1 0,-2 0 13,0-1 0,-8 7-15,-3-1 0,-10 8 0,-2-1 0,-2 3-1645,2 2 1689,-4 0 0,-8 7 0,1 3 0</inkml:trace>
</inkml:ink>
</file>

<file path=ppt/ink/ink4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35:38.3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433 17 8447,'0'-9'863,"7"1"1,7 8-636,7 0 1,-2 0 161,4 0 1,2 0-173,-2 0 0,6 2-27,-6 4 1,6-2-219,-6 7 1,0 1 93,-6 5 0,-5 0-88,-1 1 1,-5-1 71,6 0 1,-9 0-544,3 1 0,-4 5 81,-2 0 0,-8 8-138,-3-3 1,-10-1 100,-2 2 1,-8-2-68,2 2 1,-4 4 43,-1-5 1,-6 5 125,-1 2 0,-5-1 345,6 1 0,-3-1 0,3 1 0,4 0 0,-5-1 0,5-5 0,1 0 0,2-8 0,5 2 0,3-4 104,7-2-184,1-7 332,0 5 71,0-13 429,7 14-438,2-14 0,8 7 404,0-3-3,0-4-477,8 13 0,-4-7 9,7 4-245,-7 3 0,10-11-154,-9 7 1,3-7 36,-2 2-1186,-4 3 1301,5 1 0,-7 0 0,0-3 0</inkml:trace>
</inkml:ink>
</file>

<file path=ppt/ink/ink4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35:38.7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1 294 7946,'17'-10'-94,"0"5"0,1-3 171,-1 2 1,8-7 168,4 1 1,9-9-141,2-2 0,8-2-29,-1 2 0,-3 4-48,2-4 1,0 3 47,6 3 0,0 0-143,0 0 0,-1 7 82,1 4 1,-2-1-123,-4 1 1,2 0 95,-7 6 1,-1 0-33,-5 0 1,-6 0-82,-1 0 0,-6 6 97,1 0 1,-4 1 201,-2-1-133,0 4 191,1 7 0,-3 0 247,-3 0-234,3 1 0,-7-1-47,3 0 94,-3 1-197,-8-1 0,0-6-31,0 1 0,0 0 85,0 5 0,0-6-105,0 1 1,0-1 63,0 7 1,-2-1-5,-4 0 1,-2 6-35,-3 0 1,-4 6-11,3-6 1,-9 6 22,-2-6 0,0 6-1,6-6 1,-7 8-110,1-2 0,-2-2 106,2 1 0,4-7-128,-4 3 0,-2-5 104,2-2 0,0 0-256,6 1 0,-6-7-74,0 1 1,0-8-80,5 1 0,1-3 143,0-2 0,-1 0-75,1 0 0,0-2-554,-1-3 0,1-7 308,0-11 0,-2 2 530,-4-8 0,-4-8 0,-8-7 0</inkml:trace>
</inkml:ink>
</file>

<file path=ppt/ink/ink4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35:39.3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35 7910,'-8'-9'-271,"6"1"340,-6 0 0,10 6 19,4-4 1,-2 5 704,7 1-177,-7 0-311,12 0-178,-7 7 0,7 3 19,-5 7 0,-3 0-59,-8 1 1,2 5 23,3 0 0,-3 0-13,4-6 0,-4 0-182,-2 1 1,0-7-174,0 1 166,0-1-68,0-1 100,0 5 154,0-13-64,0 6 10,0-8 1,0-2-112,0-4 1,0 2-142,0-7 1,2 5-583,4-5 563,-4-1 1,13-5-97,-3-1 0,1 1 111,-1 0 1,3 2 91,-4 3 1,7-3 3,5 3 1,-4 2 194,4-1 1,-2 7-53,2-2 0,-4 4 211,4 2 1,-3 2 55,-3 4 1,0-2-142,1 7 0,-3 1 72,-4 5 0,-3 1-92,-8-1 1,0 0-74,0 0 0,0 1-15,0-1 1,-2 0-131,-4 1 0,-3-7 55,-8 1 1,-1-3-390,1 3-124,0-4 169,-1-8 130,1 0 1,8-14 44,3-3 0,4-4 52,2 3 1,8 1 105,3 0 1,-1 7 325,1 4-176,1-3 1,3 9 217,-3 0 1,1 2 550,-7 9 1,0 7-363,-6 5 0,0 7 77,0-1 0,-8 4 9,-4 1 0,5-5 118,1 0 1,-2-8-383,2 2 1,1 2 47,5-2-497,0 0 1,0-5-1003,0-1-234,7-7 1,9 3 697,7-7 0,6-2-826,-6-10 1478,7-4 0,5-15 0,9-2 0</inkml:trace>
</inkml:ink>
</file>

<file path=ppt/ink/ink4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35:39.70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1 7942,'-17'0'1410,"0"0"-1029,7 0 1,3 2-376,7 3-80,-8-3 1,6 14 313,-4-5 0,4 12 343,2 6 1,0 4-414,0 1 1,0 1-24,0-1 0,0 1-930,0 0 1,0-3 443,0-3 0,0 2-599,0-8 0,0 0 286,0-6 0,2-1-224,4-5 876,-4-3 0,6-16 0,-8-1 0</inkml:trace>
</inkml:ink>
</file>

<file path=ppt/ink/ink4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35:40.3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0 104 7942,'18'-17'0,"-1"1"16,0 5 0,1-3 166,-1 9 0,2-3-87,4 2 1,-2 4 94,8-4 1,-6 5-79,6 1 0,-6-6 27,6 0 0,0 0-166,5 6 1,-5 0 51,0 0 0,-8 0-92,2 0 1,2 0 66,-2 0 0,6 0-93,-6 0 0,0 2-92,-6 4 0,-1-2 65,-5 7 0,5-5 140,-5 6 0,-1-9 13,1 3 0,-5 4 348,6 1-306,-8-3 0,5 7 27,-3-3 0,-4-2 51,4 1 1,1-5-27,-1 5 1,2-1-183,-3 1 1,-3 5 137,4-5 1,-4-1-216,-2 2 100,8-1 1,-6 6 15,3 1 43,-3-1 0,-2 0 20,0 1-26,8-1 1,-6 0 25,4 0 0,-4 1 67,-2-1 0,0 0-41,0 1 76,0-1 1,0 0-13,0 0 0,0 7 40,0-1 0,0 0-98,0-6 0,0 2 7,0 4 0,0-2-139,0 8 0,5 0 144,1 6 0,0-1 145,-6 1 1,6 5-103,-1 0 1,1 8 64,-6-1 0,2 1-47,4-2 1,-4 6-34,4-1 1,-4 3-113,-2 10 0,0-3-163,0 3 1,-6 1 164,0-7 0,0-1-64,6-5 1,-6-6-28,1 0 0,-3-7 84,2 1 0,4-5 52,-3-7 0,-3-3-36,2-7 1,-2-3 39,3-3-148,3 3-65,-14-13 0,7 6-330,-9-8 0,1-8 209,0-4 1,0-9-566,-1-2 0,-7-9 345,-3-3 0,-7-2-410,-5-9 1,-5 0 905,-6-6-284,-9 0 0,6 1 0,-5-1 1</inkml:trace>
</inkml:ink>
</file>

<file path=ppt/ink/ink4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35:41.4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35 7844,'8'-9'-267,"-6"-1"330,4 4 0,-2 4 599,1-4-240,-3 5 202,6 1-386,-8 0 1,0 1-1,0 5 0,-6 4-15,0 7 0,-7-5-26,1-1 0,3 1-212,-3 5 1,7 0 112,-7 1 0,8-7-583,-2 1 302,4-8-320,2 3 296,0-7 1,8 0-85,4 0 0,3-2 54,2-3 1,3 1 72,3-8 1,-4 3 181,4-3 0,-4 2-161,-2 5 209,1 3-176,-1-6 261,0 8 0,-7 2 44,-4 4 0,-4 3 42,-2 9 0,0-1-139,0 0 1,-8 0-26,-4 1 0,-3-1-208,-2 0 0,-1 6 75,1 0 1,-2 1-66,-4-7 0,4 0 81,-4 0 1,5 1-93,7-1 0,-5-5 97,5-1 0,-5-7-61,-1 2 55,0 3 222,0-7-152,-1 6 1,7-8-24,-1 0-153,8 0 0,-3-2 27,7-4-104,0 4 0,2-11 46,3 7 1,-1-5 90,8 5 1,-1-6 68,7 6 1,5-1 128,0 1 0,0 4 102,-6-4-195,8 4 176,2-5 0,0 5-19,-4-4 0,-12 6-144,-5 6-55,4-4 0,-8 13-145,3-3 1,-3 3 53,-2 2 1,-7 3-145,-5 3 1,-5-2 98,-6 8 1,4-8 63,-4 2 0,-2-4 288,2-2 1,-1-5-102,7-1 1,6-7 818,-1 2-430,8 4-378,-3-9 1,9 7-55,3-8 0,-1 0-2,8 0 1,5 0-89,6 0 1,6 0 63,-6 0 1,2-6-320,-2 1 1,-2-1-67,8 6 74,-8-8 0,4 6 40,-8-4 1,-7 6 109,-4 6 0,1-2 64,-1 8 0,-2-1 77,-10 6 1,2 1 17,-7-1 1,-1 6-102,-5 0 0,0 0 310,-1-6 0,1-1-94,0-5 0,5 3 323,1-8 1,7 1-24,-2-1-320,4-4 0,4 6-6,4-8 1,5-2-11,13-4 0,-3-2-313,7-3 0,-6-5 111,1 5 1,2 3-103,-2 2 1,0-1-107,-6 1 214,-7 0 182,5 6 0,-13 8 242,4 3 0,-12 5-94,-6 1 0,-5 0 105,-6 1 1,2 5 618,-8 0 1,8 0-371,-2-6 0,4 0 373,1 1 1,9-7-404,3 1 0,2-6-122,-2 5-431,5-7 1,-5 5-238,12-3 1,-3-4 93,9 4 0,-1-4-87,7-2 0,1 0-1351,4 0 1,12-2 36,11-4 1544,4-3 0,9-24 0,3-4 0</inkml:trace>
</inkml:ink>
</file>

<file path=ppt/ink/ink4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35:42.4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1 122 8059,'9'-8'-183,"1"6"-133,-4-4 0,-2 4 383,7 2 0,1-5-79,5-1 0,0 0 358,0 6 0,8-6-110,4 0 1,-2-1-77,2 1 0,2 4-154,9-4 1,-1 4-17,7 2 1,-8-5-4,2-1 1,3-2-141,-3 2 0,-3 5-5,-3-5 0,-9-2 83,10 2 0,-6 1-275,-1 5 1,-3 0 3,-7 0 0,-1 0-303,0 0 649,-7 0 0,-2 0 0,-8 7 0,0 3 0</inkml:trace>
</inkml:ink>
</file>

<file path=ppt/ink/ink4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35:42.7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0 208 7838,'10'0'-739,"5"0"728,-3 0 1,5-2 221,6-4 0,-2 3 16,8-9 0,0 6 63,6-5 0,1 5-240,5-6 1,3 7-1,8-7 0,-6 1-13,0-7 0,0 7-5,6-1 1,-2 1-439,-4-7 0,-4 7 218,-7-1 0,-3 9-818,-3-3 1006,-4 4 0,-7-6 0,-1-1 0</inkml:trace>
</inkml:ink>
</file>

<file path=ppt/ink/ink4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35:43.1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8059,'9'0'-108,"1"0"155,-4 0 1,-2 0-24,7 0 0,-5 0 16,5 0 0,1 6 282,5 0 0,2 5-81,5-5 1,-3 6-13,8-7 1,-1 9-128,7-3 0,1-1 7,5 1 1,-3-1-149,8 2 0,-7 3 114,1-4 0,2 3-169,-1-3 1,3 5 105,-10-5 1,5 5-102,-10 1 1,-4 6 52,-2 0 1,-10 0 73,-1-6 0,-8 8 12,1 4 0,-7 2 131,-9-2 0,-3 9-88,-14-3 1,-3 3 114,-9-3 1,-5-1-438,-7 1 1,1 0 126,-1-1 0,0-7-774,0-4 1,8-6 875,3-5 0,-3 3 0,0-5 0</inkml:trace>
</inkml:ink>
</file>

<file path=ppt/ink/ink4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35:43.6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821 18 7952,'9'-9'-714,"-1"1"1190,-8 8 260,0 0 0,-8 0-663,-3 0 0,-4 2-143,-3 4 0,-1 1-27,-4 5 1,2 3 91,-8-3 1,0 5-36,-5 6 0,-7-4 82,1 4 1,-8 4-181,2 2 1,-4-2 15,-2 2 0,6-8 200,0 2 0,2-4 133,-3-1 0,5-3 203,8-4 0,7 3 1,4-8 1,5 1 206,7-1-568,-5-4 0,16 6 170,0-8 0,10 7-450,13 5 0,12-2 153,11 1 0,11-1 7,7 1 1,11 5 157,5-5-1303,-3-3 1228,0 7 0,-8-11-82,1 8 0,-1-7-217,0 7 1,0-6-105,0 5 1,-7-1 175,-5 1 1,-3 3 209,-2-9 0,-2 5 0,-4-2 0,-6 3 0,-3 1 0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53:17.9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18 450 8270,'-2'-10'1047,"-4"4"-437,4 4-374,-6 2-124,8 0 1,6 8 141,0 4 0,0 3-151,-6 2 1,5 3 2,1 3 0,2-2-273,-2 8 0,-5-6 90,5 5 1,-4-6-352,-2 1 0,6-4 82,0-2 1,1-1-48,-1-5 1,-4-1-61,4-5 113,-4-3 219,5 6 1,-3-16-66,8-3 1,-6-5-121,5-1 1,-5-6 210,5 0 0,-5 0 156,6 6 1,-7-1-55,7 1 1,-6 2 233,5 3 0,-5 5-90,6 7 10,-9 0 1,7 5 342,-4 1 0,-4 13-208,3-1 0,-3 3 345,-2-4 0,0 2-198,0 4 1,0-4-301,0 5 1,0-11-112,0-1-678,0-1 301,0 6 91,8-7 1,-6-4-212,4-12 1,-4-6 176,-2-11 1,5 2-384,1-8 0,0-5 198,-6-7 0,2-12 473,4 1 0,-4-6 0,3 1 0,-1 3 0,2-4 0,4 10 0,7 2 0,-2 13 0,-3-1 0,3 11-11,-3 0 1,3 3 108,2 3 0,-5 6 289,-1-1 0,-5 8 204,6-2 347,-9-3-155,5 7 24,-8-6-433,0 8-408,0 0 0,6 10-278,0 7 195,-1 0-19,-5 16 1,6 2 117,0 11 0,2 6 31,-3 5 0,-3 10-14,4 8 0,-4 8-194,-2-2 1,0-2 376,0 1 1,0-7-395,0 2 1,0-8 170,0-9 0,0-4-215,0-20 1,0 3-128,0-14 264,8-8 59,-6 1 34,5-14 1,-7 3 254,0-10 1,0 1 25,0-8 1,0 1-530,0-6 1,0-1 94,0 1 0,0 0-410,0-1 0,0-5 17,0 0 572,0 0 0,8-10 0,2-3 0</inkml:trace>
</inkml:ink>
</file>

<file path=ppt/ink/ink4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35:44.3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830 53 7925,'-17'0'0,"0"-8"0,-1 6 360,1-4-202,0 4 1,-6-3-1,0-1 125,2 2 0,-4-4-91,2 3 1,-2-1 26,1 6 1,0 0-130,-5 0 0,-4 2 86,4 3 0,-3-1-228,-3 8 1,0 5 72,1 6 1,-7 8-58,1-2 1,0 3 6,5 3 0,1 2 69,-1 3 0,8 4 38,4 8 0,4-2 5,2-4 0,7 2-123,4-8 0,4 7 67,2-7 0,0 0-274,0-5 1,10-6 88,7-1 1,2-6-178,10 1 0,0-6 36,6-6 1,1 3-71,4-8 1,-1-2 103,7-10 1,0-4-85,6-7 0,-6-2 78,0-4 0,-5 1 50,5-6 1,-10 7 303,-1-3 0,-8 5-230,-10 2 636,0 0 28,1 7 475,-9 2-713,-1 16 1,-8 7 125,0 8 1,0 6 2,0-6 1,0 6-72,0-6 0,6 6-304,-1-6 1,1 6 59,-6-6 0,6 0-529,0-6 1,5 1-195,-5-1-146,7 0-133,-11 1 909,6-9 0,-8 6 0,0-5 0</inkml:trace>
</inkml:ink>
</file>

<file path=ppt/ink/ink4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35:44.50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87 10535,'25'0'-270,"-4"-6"310,8 0 1,0-5 8,5 5 0,1-8-100,-1 3 0,3 3-171,3 2 0,-1 3-411,7-3 0,-8 4 633,3-4 0,-5 4 0,-1 2 0</inkml:trace>
</inkml:ink>
</file>

<file path=ppt/ink/ink4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35:45.2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1 388 9295,'0'17'954,"0"1"1,0-1-1,0 0-1108,0 1 0,0-7-475,0 1-726,7-1 734,-5 7-164,6-9 356,-8-1-409,0-8 461,0 0 0,2-8 362,4-3 0,-5-5-146,5-1 1,-2 0 168,2-1 1,3 1-108,9 0 1,7-6 98,4 0 0,5 0-76,6 5 0,-1 1 76,7 0 0,0 5 180,6 1 0,-6 1-29,0-1 1,-9-3 154,-3 8 0,-1 1-93,-10 5 0,0 0 354,-6 0-379,-7 0-23,-2 0 0,-10 7-212,-4 5 1,-6 5 84,-11 6 1,-11-2-164,-12 8 1,-4 6 123,-2 5 1,6-5 226,0-7 1,7-5-16,-1 6 0,11-8 173,6 3 0,10-11-244,1-2 0,8-5 217,-2 6-655,5-8 1,2 3 203,5-7 0,0 0-118,11 0 0,-1 0-28,12 0 0,-5-7-46,6-5 1,0-3-41,6-3 1,-3-1-74,-3-4 1,-2 4 65,-4-4 0,-9 2 143,3-2 1,-11 2 189,-1-8 0,-3 0 0,-2-6 0,-5 3 0,-1 3 0,-8-4 131,3 4 1,1 2 126,-1-1 1,5 5 10,-6-6 0,7 8 190,-7-2 0,8 9 308,-1 3-48,-5-1-48,8 2-408,-6-5 0,8 15-455,0 0 1,0 10 116,0 13 0,0 13 10,0 16 0,0 10 196,0 13 0,0 5 145,0 12 1,0 1-292,0-41 0,0-1 0,0 44 118,1-44 1,-2 1 0,-4 46-138,-1 0 1,0-47 0,0-2 137,0 44 0,-1-3-824,1-9 0,4-10 48,-4-8 0,4-15-248,2-2 0,0-9 289,0-9 631,0-3 0,0-3 0,0-5 0,0-4 0</inkml:trace>
</inkml:ink>
</file>

<file path=ppt/ink/ink4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35:45.6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7826,'0'-9'603,"0"1"0,7 8 1,5 0-348,3 0 0,5 0-12,3 0 1,-4 6 25,4-1 0,-4 7-144,-2-6 0,1 7-125,-1-1 0,-5 3-761,-1 2 1,-7 1 482,2-1 0,-4 2 277,-2 4 0,-8 4 0,-2 8 0</inkml:trace>
</inkml:ink>
</file>

<file path=ppt/ink/ink4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35:46.0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18 188 7826,'-10'12'503,"5"-1"1,3-5-478,2 6 1,2-8-557,3 1 0,13-1 500,10 2 0,3-4 390,-2 4 1,4-5-206,-4-1 0,5-7-129,6-5 0,-3 1-536,3-7 1,3 5 197,-3-10 0,6 2-34,-6-2 1,-1 2 112,-10-8 1,-4 8 232,-8-2 0,-7 9 0,-5 3 0,-3 7 0,-4-2 0,-3 12 0,-5 5 0,-7 12 0,-6 4 341,-1 8 0,-6-1-95,1 1 0,2 5 260,-2 1 1,2 5-3,-2-6 0,-1 1 95,7-7 0,-6-1-406,6-4 0,0 1-314,5-7 0,1 6-531,0-6 0,5 0 159,1-5-281,7-9 0,-2 5 304,12-9 1,4-1 252,7-9 0,8-5 285,4-7 0,3 7-19,3 4 1,3 4 229,-3 2 0,1 2 628,-12 4 0,4-2 457,-5 7 1,0 1-614,-5 5 0,-1 1-68,0-1 0,-5 0-263,-1 0 0,1-5-8,5-1 1,0-7-413,1 2 0,-1 2-500,0-2 1,8-3-149,4-8 0,4-5-1871,1-7 2519,9-8 0,1-10 0,8-9 0</inkml:trace>
</inkml:ink>
</file>

<file path=ppt/ink/ink4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35:47.4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11517,'0'18'693,"0"-1"1,0 2-512,0 4 1,0 2-182,0 4 1,0 2-116,0-8 0,2 6-168,3-6 0,5 5-398,7-5 1,10 0 367,8-5 1,5-3-124,6-3 1,10 1 73,-4-7 1,-2 7 230,-4-1 0,-8-3 78,3 3 0,-7 0 287,-5 5 0,-4-6 13,-8 1 1,-7-1 187,-4 7 1,-4-1-41,-2 0 0,-8 1 171,-4-1 1,-5 0-473,-6 0 0,-2 1 140,-4-1 1,-3 0-240,3 1 0,-2-7-260,2 1 0,2-8-373,4 1 0,4-3 9,-4-2 1,4 0 627,2 0 0,-1-15 0,1-4 0</inkml:trace>
</inkml:ink>
</file>

<file path=ppt/ink/ink4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35:47.6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52 7971,'17'-5'1018,"0"-1"1,-5-2-524,-1 2 1,1 4 11,5-3 1,1 1-17,-1-2 1,2 4-149,4-4 1,-4 4-332,4 2 0,-3 0 90,-3 0 0,6 0-931,0 0 1,-6 0-838,-5 0-552,-1 0 2218,-1 8 0,-2 9 0,-8 10 0</inkml:trace>
</inkml:ink>
</file>

<file path=ppt/ink/ink4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35:47.8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104 105 7971,'-23'5'0,"0"1"336,0 0 0,11-6-184,1 0 982,7 0-674,-4 0 0,16-6 86,3 0 0,13-5-540,4 5 0,5-7-513,2 1 0,-1 2-93,1-1 1,5 5 599,0-5 0,9-1 0,-5-5 0</inkml:trace>
</inkml:ink>
</file>

<file path=ppt/ink/ink4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35:48.3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1 104 7501,'0'-17'-438,"8"7"1,-4-5 540,7 3 0,-5 3 1,5-1 223,3 3 0,-5-5-96,3 6 1,-6 0 144,5 6 1,-7 2-81,2 4 1,-4 6 92,-2 11 1,0 6-37,0 11 0,0 0 24,0 12 1,-2-4-114,-4 10 0,-2-4 26,-3-2 1,-3-6-284,9 0 0,-9-6 80,3 6 1,3-9-330,2-3 1,4 1 171,2-6 0,-5-4-501,-1-2 0,0-4 146,6-2 0,2-5-66,4-1 1,-2-7-33,7 2 1,-5-4-255,5-2 1,3-10 776,9-7 0,4-16 0,7-11 0</inkml:trace>
</inkml:ink>
</file>

<file path=ppt/ink/ink4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35:48.6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640 1 7236,'-17'7'1151,"0"-3"-828,-1 8 1,-7-1-105,-3 7 0,-5 5-590,-2 0 1,-5 6 193,0-6 0,-6 7-61,5-1 1,-5-2 35,6 2 0,-6-8-37,5 2 0,3-4 187,9-1 1,4-9 273,8-3 1,7-2 1027,4 2-665,4-5-161,2 7 0,10-8-93,7 0 1,3 0 101,8 0 0,7 0-163,5 0 1,3 0-107,-3 0 1,-4 8-45,5 3 1,-7-1-168,-5 2 1,4-1-579,-4 6 0,-4-5 402,-2-1 1,-2 1-948,2 5 1,-4-1 56,4-5 1113,-4 4 0,-1-5 0,-1 7 0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53:18.4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52 8177,'15'-11'0,"-3"-1"0,-3 9 501,-3-3 1,2 2-243,3-2 0,5 4 173,-5-4-289,5 5-62,1 1 0,-2 7-148,-3 5 1,-4 3-170,-8 2 0,0 10 145,0 8-550,0 7 375,-8 10 1,-2 2-14,-7 3 1,-6-3 125,0 4 1,-2-6 222,2-6 1,9-2-95,-3-4 0,6-9 119,-1 4 0,-1-12 67,7 0 181,-8-4-252,12-2-139,-5-7-346,7 5 260,0-13 1,7 4 140,5-12 0,3 2-43,3-7 0,5-1 3,0-5 0,0 6 84,-6-1 1,4 6 266,-3-5 0,3 7 16,-10-2 321,-3 4-479,7 2 0,-13 8-59,4 3 1,-6 5-216,-6 1 0,2 2 57,-7 4 1,-6-1-63,-7 6 0,1-7 34,6 3 1,0-5-137,0-2 0,-1 0 162,1 1 1,5-7 28,1 1 1,7-7 141,-2 7 0,2-8-75,-1 2 131,3 3 0,-6-5-87,8 8 0,2-7 491,4 7 0,-2-6-6,7 5 0,-5-7 167,5 2 1,1 1-181,5-1 1,1 6-34,-1-6 1,0-1-584,0-5 0,1 0 98,-1 0 0,0 0-341,1 0 0,-1 0 12,0 0 0,-5-5-1015,-1-1 1,-5-2 185,6 2 1,-7 2 1106,7-7 0,-8-8 0,3-8 0</inkml:trace>
</inkml:ink>
</file>

<file path=ppt/ink/ink4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35:48.9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329 1 9880,'-16'17'567,"5"0"1,-3 2-205,9 4 1,-7-1-180,6 6 1,-5 1 15,5 6 0,0-1-117,6 1 0,0-1-136,0 1 1,2-2 90,4-4 1,2-3-101,3-2 1,3-5 49,-9 4 1,7-4-256,-6-2 1,5 1 20,-5-1-299,0 0 357,-6-7 0,-2 5 2,-4-3 1,2-3 57,-7 3 0,-7-3-359,-5 3 1,-7 1 139,1-7 1,-4 2-380,-2-2 0,1-6 726,-1 0 0,1-8 0,-1-9 0</inkml:trace>
</inkml:ink>
</file>

<file path=ppt/ink/ink4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35:49.1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36 7888,'34'0'1083,"1"-8"-651,-8 6 1,4-6 53,-8 8 1,0-5 164,-6-1-305,0 0 1,1 6 139,-1 0 0,0 0-254,1 0 1,-7 0-163,1 0 1,-1 0 252,6 0-1324,1 0 1,-3 2 371,-3 4 629,3 3 0,-5 16 0,7 2 0</inkml:trace>
</inkml:ink>
</file>

<file path=ppt/ink/ink4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35:49.3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243 0 7810,'-2'15'1090,"-4"-3"0,3 3-357,-9-3 0,-1-3-848,-10 3 0,-4 1 115,-8 11 0,-23 2 0,-5 9 0</inkml:trace>
</inkml:ink>
</file>

<file path=ppt/ink/ink4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35:50.3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52 104 7988,'8'-10'-802,"-6"-5"789,6 13 0,-3-8-46,1 5 0,6 1 465,-7-8 351,9 8-445,-4-11 0,-1 11 773,-3-7-160,-4 7-284,-2-4-1,0 8 104,0 0-621,0 15 0,0 7 102,0 18 0,-2 8 75,-4 15 0,-3 1-61,-9 11 1,1-4-256,0-2 1,-1-2 78,1-3 1,6-1-145,-1-11 1,8 2-148,-2-14 0,4 0-292,2-5 1,0-2 81,0-4 1,2-10-43,4-8-1058,-4 1 711,13-3 269,-5-1 0,5-17 82,-3-9 1,3-7 53,-3-9 0,1-3 11,-1-3 411,3-4 0,3-16 0,8-1 0</inkml:trace>
</inkml:ink>
</file>

<file path=ppt/ink/ink4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35:50.6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485 52 7988,'23'-8'-192,"0"-3"1,0 1 474,-6-1 1,-5 7 84,-1-2 805,-7 4-747,4 2 0,-10 0-174,-4 0 1,-6 2-250,-11 4 1,0 6-316,-11 11 1,3 3 110,-9 9 1,-5 0-126,-1-1 0,-2 1 86,2-1 1,-2 1 78,8 0 0,1-9-42,11-2 1,-3-5 18,8-2 0,5-2 561,7-3 0,7-2 94,-2-5-247,4-3 1,4 12-98,4-9 0,11 9 156,12-3 0,6 7 209,5 5 1,2-4-165,5 4 0,-5 2 197,-8-2 1,1 2-179,0-2 0,-9-4-237,-2 4 0,1-3-250,-2-3 0,0-2-552,-6-3 1,-6 3-22,1-3 0,-6-3 84,5 3-1439,-7-8 2068,4 3 0,-8 1 0,0 2 0</inkml:trace>
</inkml:ink>
</file>

<file path=ppt/ink/ink4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35:51.0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52 8416,'17'-5'437,"0"-1"1,3-2 152,3 2 1,-2 5-40,8-5 0,-3 2-173,3-2 0,-2 4-11,-4-4 1,-9 5 152,3 1-998,-4 0 244,5 0 45,-9 7 1,-1 3-622,-8 7 0,-13 6 380,-5 0 0,-5 2-117,0-2 0,4-3 94,-4 3 0,4-4 561,1-2 1,3 0-130,4 1 0,3-1 256,8 0 0,0 1-45,0-1 1,8 0 85,3 0 0,6 1-24,6-1 1,-3 0 125,3 1 0,-4-1-243,-2 0 1,-5-1 9,-1-5 0,-7 4-263,2-3 0,-4-2-132,-2 1 118,0 1 1,-8 5-40,-3 0 1,-13-1-263,-4-5 0,1-1 56,-2-5 0,2-3-184,-2 4 0,-2-4-559,8-2 1120,0-8 0,14-9 0,1-10 0</inkml:trace>
</inkml:ink>
</file>

<file path=ppt/ink/ink4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35:51.2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312 0 7938,'0'10'0,"-8"-1"666,-3-3 1,-5-4 928,-1 4 1,-6-2-1007,0 1 0,-6-3-288,6 4 1,-6 2-1728,6-2 0,0 1 235,6-1 1191,0 4 0,-8-1 0,-2-1 0</inkml:trace>
</inkml:ink>
</file>

<file path=ppt/ink/ink4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35:51.6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7975,'18'-15'1183,"-1"3"1,6 4-477,0 8 0,8 0 64,-2 0 0,3 0-208,3 0 0,-1 0-18,1 0 1,-6 0-732,0 0 0,-8 6 200,2 0 1,-6 7-271,-5-1 1,1-3 263,-7 3-1,0 0-1109,-6 5 1,-2 6 247,-4 0 0,-4 6-87,-7-6 0,0 6 698,-1-6 0,1 6 19,0-6 0,1 2 177,5-2 0,-2-4-146,7 4 0,0-4 315,6-2 0,0 1 31,0-1 1,8 0 169,3 1 0,5-1 19,1 0 1,-6-1 112,1-5 0,-2 4 93,1-3 0,-3-2 136,-8 1-503,0 1 0,0 5 61,0 0 0,-10 1-657,-7-1 1,-8 0-206,-10 0 1,1 1-1374,-1-1 1993,1 0 0,-9 1 0,-1-1 0</inkml:trace>
</inkml:ink>
</file>

<file path=ppt/ink/ink4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35:52.4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35 7614,'0'-9'-135,"2"1"514,4 8 631,-4-8 220,5 6-403,-7-5-494,0 7 0,0 7-105,0 5 1,0 19 122,0 9 1,-1 8-46,-5 4 0,2 7-70,-8 5 0,9-5-126,-3-1 1,-2-4-149,2-2 0,1-2-669,5-4 1,0-4 431,0-7 0,0-3-1615,0-3 1357,0 4 1,0-14-1067,0 4 1076,7-11 1,3-7 248,7-10 0,-1-5 274,-5-7 0,4-8 0,-3-4 0,1-9 0,-1-3 0,3-7 0,-5 4 0</inkml:trace>
</inkml:ink>
</file>

<file path=ppt/ink/ink4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35:53.0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0 174 8019,'25'-18'0,"-5"1"232,3 0 0,2 1 58,-2 5 1,7-4-15,-1 3 0,4 2 23,1-1 0,1 5 0,0-5 1,-1 7-133,1-2 1,-1-2 75,1 2 0,-2 1-181,-4 5 1,1 0 105,-7 0 1,6 0-87,-6 0 0,6 0-73,-6 0 0,0 2-107,-6 3 1,1-1-42,-1 8-2,0-1 1,1 5 42,-1-5 0,-6 3 119,1-9 1,-6 9 35,5-3 0,-7-1-51,2 2 0,2-7 121,-3 7 0,3-3-119,-2 3 0,-4 3 5,3-3 1,-1-3 39,2 3 0,-4 0 0,4 5 0,-4 0-4,-2 0 1,0 1-4,0-1 0,0 0-28,0 1 1,0-1 11,0 0 0,0 6-60,0 0 1,0 8 70,0-2 0,-6 5-4,0 7 1,0-1 49,6 12 1,-5-4 110,-1 10 0,-6 5 53,7 6 1,-9 0-50,3 6 1,1 2 264,-2-2 1,3 0-248,-3-6 0,-1 0-97,7 1 0,-5-3-52,5-4 1,0-3-121,6-8 0,-6-2 96,0-4 1,1 0-130,5-11 0,-2 7 46,-4-13 0,4-1 62,-4-10 1,4-1 20,2 0 267,0-7-414,0 5 0,-2-13-144,-3 4 1,3-6-283,-4-6 1,-4-3-135,-1-9 1,-4-7-468,-3-3 1,-1-7 236,-4-5 0,2-5 359,-8-7 0,0-1 531,-5-5 0,-1-3 0,0-9 0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53:18.6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8154,'2'-9'1516,"4"3"-1148,3 4 0,11 2-352,3 0 399,-4 0-383,6 0 0,-14 2-148,1 4 1,-3-3-130,3 9 0,1-4-409,-7 9 0,0-2-44,-6 14 698,-8 8 0,-9 15 0,-10 9 0</inkml:trace>
</inkml:ink>
</file>

<file path=ppt/ink/ink4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35:53.5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70 7703,'2'-10'744,"4"4"0,-2-1-218,7 1 1,1 0-127,5 6 1,-3-6-43,3 1 1,-4-7-127,10 6 1,-1 1-259,1 5 0,-4 0-189,4 0 0,-10 0-622,-1 0 702,-1 0 0,-1 9-90,-4 8 1,-12 3-60,-6 9 1,-9-1 47,-2 7 1,-7 1 208,1 5 0,-2-5-115,2 5 1,2-3 618,4 2 0,10-7-66,-5 7 1,13-13 109,-1 8 1,4-12-226,2 0 1,0 2 14,0-2 0,8-6-267,3-5 0,6-3 146,7 3 1,-3-4-305,8-8 1,-6 0 99,5 0 1,-6 0-158,1 0 1,-4-8 60,-2-4 0,-2 3 69,-3-3 1,-4 1 149,-8-6 1,0-1 281,0 1 1,-2-6-202,-4 0 1,-4 0-87,-7 5 1,0 3-132,-1 4 1,-5 1 155,0 4 0,6 4-1303,6-3 170,-1 3 347,2 2 1,3 2-138,7 3 1,15-1 793,8 8 0,16-8 0,5 3 0</inkml:trace>
</inkml:ink>
</file>

<file path=ppt/ink/ink4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35:55.0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173 346 8039,'0'-11'136,"0"-1"0,6 6 697,0-5 1040,0-1-1232,1-5 1,-3 2 1021,8 3-608,-9 5-60,5-1-340,-8 6-194,0-6-524,0 8 1,0 8 122,0 3 1,0 7-182,0 5 1,-6-2-71,1 8 0,-9-2-147,3 1 0,1 3 131,-2-8 0,9 2-132,-3-2 167,-4-3 49,8 4 151,-5-6 1,7-7-98,0 1 176,0-8-46,0 3 21,0-7-88,0 0 2,-8 0-65,6 8 0,-8-4 69,5 7 0,1-5-121,-8 6 106,8-8 1,-5 9 5,3-7-18,4 0-3,-6-6-7,8 0-76,0 0-65,0 7 128,0-5-34,0 6 1,-1-8 79,-5 0 2,4 0 20,-6 8 1,6-7 32,-4 5 194,5 4-238,-7-8 0,6 11 3,-4-7 0,4 2 46,-3-3-168,3-3 0,0 6-94,-4-8 51,4 8 16,-6-6 23,8 5 37,0 1-26,0-6 229,0 6-209,0-8 0,0-2-85,0-4 0,0-4 66,0-7 0,2-2-142,4-4 0,2-4 141,3-8 0,10 1-25,-3-1 1,3-1 38,-4-5 0,6 5-31,0-5 1,0 5 117,-5 1 0,-1 1-66,0-1 0,0 6 136,1 0 0,-1 6-21,0-5 1,1 6-25,-1-1 1,-6 4 78,1 2-47,-1 0 0,7-1 58,-1 1 1,-5 7-60,-1 5 0,-5-3 92,5 2 0,-5 0-76,6 6 260,-8 0-293,11 0 0,-11 0 30,7 0-5,-7 0-13,4 0-37,-1 0 1,-5 2 63,4 4 195,-4-4-233,-2 13 0,0-5-27,0 7 41,0 1 0,0-1 1,0 0 0,0 0 11,0 1 0,0-1-2,0 0 0,-2 8 81,-4 4 0,4-2-87,-3 2 1,-3 2-25,2 9 1,-5-2 27,5 9 0,-7-1 56,1 5 1,2 3 7,-1 4 1,5-2 80,-5 7 0,-1-5-53,-5 5 0,5-7-44,1 1 0,-1-3-361,-5-2 0,5-2 124,1-4 1,1 2-141,-1-7 1,-3-7 72,8-5 0,-5-8 58,5 2 1,0-9-84,6-3 1,0-5-360,0 5 124,0-7-181,0 4 168,-7-8 0,5-8 109,-4-3 0,4-10-396,2-2 1,0-8 271,0 2 0,-2-4 2,-4-1 1,5-7-17,-5 1 500,4 0 0,-6-3 0,-1-1 0</inkml:trace>
</inkml:ink>
</file>

<file path=ppt/ink/ink4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35:55.3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1 138 8035,'0'-17'169,"0"0"1,5 5 319,1 1 0,0 5 44,-6-6 0,6 7 261,-1-7-462,9 8 0,-5-5-98,9 3 0,-1 4 14,0-4 1,1 4-103,-1 2 0,-6 0-178,1 0-121,-1 0-281,7 8 1,-9 2-217,-3 7 1,-6 0 323,-6 0 1,-9 7-10,-8-1 0,-6 0 246,6-6 1,0 0 264,6 1 0,-1-7 15,1 1 0,6-7 955,-1 7-762,8-8 64,-3 3-125,7-7-150,7 0 1,5 0-254,11 0 1,-2-7-356,8-5 0,1 3-479,11-3 0,1-1 211,4-10 0,6 1-349,0-6 0,-2-1 1052,2-6 0,-8 1 0,-9-1 0</inkml:trace>
</inkml:ink>
</file>

<file path=ppt/ink/ink4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35:56.0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329 52 8035,'10'-8'313,"-2"6"1,-8-7 129,0 3 0,2 4 271,3-4 0,-3 2 128,4-1-56,4 3-488,-1-6-406,8 8-138,1 0 287,-1 0 0,-5 0-779,-1 0 213,-7 0-83,4 8 477,-8 1 0,0 9 95,0-1 1,0 0 58,0 1 0,-2-1 239,-4 0 0,-4 8-30,-7 4 1,-6 4-61,0 1 1,-8 3 95,2 3 0,-3 2-169,-3 4 0,1 4-279,-1-4 0,0-3 36,1-3 1,7-9-224,4-2 1,4-8 4,1 2 1,7-4-243,-1-2-860,8-7 417,-3-2 507,7-8 1,0-2 539,0-4 0,7-9 0,5-8 0,-2-8 0,1 2 0,1-4 0,5-1 0,2-1 0,4 1 0,-4 7 0,4 4 0,2 3 0,-2 3 0,-5 7 0,-7 5 0,-5 3 911,6 2-178,-9 0 0,7 2 291,-4 3 0,-2-1-401,7 8 0,-5-3 35,5 3 0,-5 1-177,6-7 0,-6 8-52,5-3 0,-5-1-121,5 1 0,-5-1 209,6 1-1892,-9 5 668,13-7 0,-12 7-1647,7-5 1211,-7-3 327,11-8 1,-11 0 278,8 0 1,-6 0 97,5 0 1,-5 0 395,5 0 1,-5 0-136,6 0 1,-7 6 898,7 0-33,-8 7 4,11-3 0,-13 7-334,4 0 0,-4-5 118,-2-1 0,2-5 429,4 6-137,-5-9-1344,7 13 1,-8-12 221,0 7 354,0-7 0,-8 11 0,-1-5 0</inkml:trace>
</inkml:ink>
</file>

<file path=ppt/ink/ink4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35:56.5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12689,'0'11'44,"0"1"-1314,0-1 1,0 12 1269,0 0 0,0 8 0,0-4 0</inkml:trace>
</inkml:ink>
</file>

<file path=ppt/ink/ink4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35:56.7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8009,'9'9'2130,"-1"-1"0,-6-8-1823,4 0 0,3 0 176,8 0 0,1 0 256,-1 0 1,6 0-570,0 0 0,8 0-472,-2 0 0,5 0-2886,7 0 3188,11 0 0,9 0 0,8 0 0</inkml:trace>
</inkml:ink>
</file>

<file path=ppt/ink/ink4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35:57.9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70 8210,'0'-17'1701,"0"0"-553,0-1-209,0 9-564,0 1 0,0 8 794,0 0-1302,8 0 1,2 0 131,7 0 0,0 0-157,1 0 1,-1 0-217,0 0 1,0 0-338,1 0 0,-1 0-349,0 0-522,1 8 797,-1 1 0,-6 9 312,1-1 1,-8 2 472,2 4 0,-12 4 0,-4 8 0</inkml:trace>
</inkml:ink>
</file>

<file path=ppt/ink/ink4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35:58.4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1 8207,'-17'11'-127,"0"1"0,7-6 181,4 5 1,-1-5 131,1 6 0,0-1 113,6 6 1,2 1 373,4-1 0,2 6-100,3 0 0,3 0-176,-9-6 1,9 6-25,-3 1 1,-1-1-96,1-6 0,-1 0-323,2 0 0,1 1-127,-7-1 0,5 0-131,-5 1 0,0-7-412,-6 1 1,6-7 41,-1 7-57,1-8-43,-6 4 526,0-8 759,0 0-454,8 0 19,-6 0 1,7 0-64,-3 0 0,-4 1 150,4 5 1,1-2-59,-1 8 0,2-9 35,-2 3-209,-4 4 0,7-8-170,-3 3 0,4-3-21,7-2 1,8-7-275,4-5 1,13-13 109,10-9 1,2-3 67,9-9 1,2 8 205,10-3 0,-9 12-43,3 6 1,-10 6 191,5 6 0,-14 3 560,2 8 1,-14 8 598,-3 3 0,-8 6-601,-10 6 0,-2-1 100,-3 6 1,-5-5 17,-7 6 1,0-8-232,0 2 0,-2-1-159,-3 1 0,1-10-72,-8 4 1,1-9-347,-6 4 1,-1-9-131,1 3 0,0-4-207,-1-2 1,3-2 185,3-4 1,-3-3-211,4-8 1,3-3-546,2-3 1,4-4 394,2-7 1,0-3-93,0-3 1,10-2 734,7-4 0,8 3 0,10 9 0</inkml:trace>
</inkml:ink>
</file>

<file path=ppt/ink/ink4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35:58.9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8050,'18'0'316,"-1"0"1,8 7-10,4 5 1,5 5 0,7 6 159,5 6 1,-2 4 100,2 1 0,-13-5-173,1 0 0,-11 0-195,0 5 0,-5-1-1,-7-4 1,-3 3-152,-8-3 1,0-2-271,0 2 0,-2-8 220,-4 2 1,-5 2-333,-12-2 0,3-2 160,-3-9 0,-2 1 294,2-7 0,-5 0-34,4-6 0,1 0 139,6 0 1,0-2-63,0-4 0,1-3 241,5-9 1,3 1-215,8 0 1,0-1 15,0 1 0,8 0-906,3-1 1,6-1 416,7-4 0,4 4-621,13-4 1,-5 4 225,5 1 0,1 3-23,-2 4 0,2-3 701,-1 8 0,-5-7 0,7 3 0</inkml:trace>
</inkml:ink>
</file>

<file path=ppt/ink/ink4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35:59.4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17 7466,'0'-9'524,"0"1"1,2 10-220,4 4 0,-2 5 44,7 12 1,-1 6 190,1 12 1,3 3-178,-8 8 1,-1-6-74,-5 0 0,0-2-484,0 2 1,0-4 219,0-7 1,0-2-402,0-5 244,0 5 171,0-14 0,0 6-2060,0-7 425,0-9 759,0-1 0,0-10 836,0-4 0,8-3 0,2-9 0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53:18.9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70 8154,'2'10'-8,"4"-5"1,4-5-160,7-5 1,8 1 188,4-8 0,-4 1 186,-2-7 1,-4 7-178,-2-1 0,1 8 258,-1-1 0,-6 3-192,1 2 1,-6 9-376,5 9 1,-7 7 252,2 9 0,-4 5 29,-2 7 0,-8 0 18,-4 12 0,-3-9-39,-2 3 1,-4-4 294,3 10 1,-3-10-117,10-2 0,-3-7-203,3 1 1,-3 0 12,9-5 0,-1 1-284,6-13 287,0 8 1,0-12-271,0 4 210,0-11 0,0-2-365,0-5 369,0-3 1,0 4-44,0-12 0,2-5-149,3-12 1,-3-4-5,4-8 1,2-7 276,-2-4 0,7-12 0,-3-3 0</inkml:trace>
</inkml:ink>
</file>

<file path=ppt/ink/ink4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35:59.9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1 277 8055,'17'-25'0,"6"6"-97,0-4 84,0 4 0,0 1 156,0 1 1,10 0 2,1-1 0,1 1 51,5 0 0,3 0-55,-3-1 0,2 7-130,-1-1 1,1 6 77,4-5 1,2 7-139,-8-2 1,1 4 28,-7 2 1,-1 0-80,-4 0 1,2 6 113,-8 0 0,0 7-107,-6-1 0,0-2 64,0 1 1,-5-5 15,0 5 163,-1 1-148,6 5 1,1-1 85,-1-5 0,-6-1 76,1-5 34,-8-3-104,11 14-41,-5-7 0,1 7-8,1-5 0,-8 5 5,2-5 1,1-1-7,-1 1 0,0 1 9,-6 5 0,5 0 73,1 1 1,2-1-12,-2 0 0,-2 8 18,7 4 0,-5 0-60,5 6 1,-1-3 6,1 14 0,5 0 92,-5 6 0,5 8-84,1 3 0,2 5 226,4 1 0,-3 6-167,3 0 0,-4 1 138,-2-1 0,0-4-108,1 4 0,-7-5-26,1-7 1,-8-9-10,1-8 0,-3-2-87,-2 2 0,0-4-89,0-7 1,0-6 30,0 0 1,-2-8-98,-3 2 1,1-4 33,-8-2 1,6-5-291,-5-1-79,-1-7 0,-5 4-286,0-8 1,-6 0 284,0 0 0,-8-2-136,2-4 1,-4-3-330,-1-9 1,-1-1 364,1-4 0,-7-6 534,1-11 0,0 3 0,-3-13 0,-1 6 0</inkml:trace>
</inkml:ink>
</file>

<file path=ppt/ink/ink4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36:00.9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87 8051,'15'-27'-31,"-3"4"1,-4 10 502,-8 1 148,7 8-56,-5-3 231,6 7-319,-8 0-12,0 0-343,0 7 0,0 3 84,0 7 0,0 0-236,0 1 0,0-1 17,0 0 0,0-5 19,0-1 1,0-5-255,0 6-365,0-8 294,0 3 0,2-7-60,4 0 142,-5 0 0,15 0-68,-5 0 207,5 0 1,1 0 5,0 0 0,1 0 23,-1 0 0,2 0 29,4 0 1,-4 0 80,4 0 0,-3 0 10,-3 0 0,0 2-101,1 4 1,-3 4 205,-4 7 1,-3 0-106,-8 0 0,0 8-13,0 4 1,-8 4-34,-3 1 0,-6-1 0,-6-4 0,-4 4-1,-8-5 0,6 3-8,0-2 1,6-4 125,-5-8 0,4-1-99,-4-5 117,7 5 0,-4-15-115,7 5 1,7-4-27,-1-2-83,8 0 0,-3-8-254,7-3 1,0 1 106,0-1 1,7-1-202,5-5 0,11 0 145,6-1 0,-2 3 90,1 3 1,-4-1 215,4 7 1,-7 1-109,3 5 1,-5 0 122,-2 0 1,-5 1 93,-1 5 0,-7-2 157,2 8 0,-4-1-92,-2 6 1,-8 3 68,-4 3 0,-3-4-267,-2 4 0,-2 2 79,-5-2 0,5 0-50,-4-6 0,4-1 106,2-5 39,-1 5 1,3-13-21,4 9-87,3-8-134,8 3 1,2-1-199,4 0 1,3 0 81,8-6 1,3 0 128,3 0 1,-2 0-81,8 0 1,-8 0 54,2 0 1,-4 2-45,-2 3 0,-5-3 80,-1 4 1,-7-2 128,2 2 0,-4-2-19,-2 7 0,0 1 204,0 5 1,-8 0-61,-3 1 0,-5 1-161,-1 4 1,6-4 228,-1 4 0,8-9-37,-2-3 0,4-5-230,2 5 0,0-5-4,0 6 1,14-9-216,3 3 1,12-4 70,0-2 1,4 0-166,1 0 1,-1 0 92,-4 0 1,1 0 11,-7 0 0,-5 0 171,-7 0-100,-7 8 1,4 3 731,-8 12 1,-14 2 81,-3 4 0,-12 4 362,0-4 0,-3 1-267,-3-1 1,2 2 276,5-8 0,3 6-343,7-6 1,7-2-272,-1-9 1,8 3-523,-1-3 0,5-3 130,5 3 0,5-7-668,7 7 1,8-8-125,4 2 1,11-5-647,7-1 0,3 0 294,1 0 0,9-7 1095,3-5 0,-3-3 0,0-2 0</inkml:trace>
</inkml:ink>
</file>

<file path=ppt/ink/ink4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36:01.4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1 138 7557,'17'0'-1137,"-2"-1"1606,-3-5 0,-2 4 1170,-5-4-512,-3 4-218,6 2-478,-8 0 0,0 2 125,0 4 0,-6-2-145,0 7 1,-5 1 143,5 5 1,-5 0-144,5 1 1,0-7-741,6 1-215,0-1-25,0-1 0,8-3 333,3-7 0,7 0-242,5 0 1,-2-13-342,8-4 0,-6-6 234,5 0 1,-6 3 502,1-3 1,-4 4-80,-2 2 1,-7 0 712,-4-1 1,-5 1-120,-1 0 0,0 5 138,0 1 0,-1 7-27,-5-2 1,-4 4 348,-7 2 0,0 0-505,-1 0 0,1 2-141,0 4 0,-1-2-1053,1 7 0,6-1-437,-1 1 1,8 5 1241,-2-5 0,-3 12 0,-1 4 0</inkml:trace>
</inkml:ink>
</file>

<file path=ppt/ink/ink4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36:01.5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0 7841,'-29'0'3609,"1"0"-3609,6 8 0,-10 9 0,5 10 0</inkml:trace>
</inkml:ink>
</file>

<file path=ppt/ink/ink4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36:45.2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258 105 7945,'0'-18'236,"0"7"354,0-1-247,0 1 1,0-1 1129,0 1 1,0 7-996,0-4 0,0 6 381,0-3-633,0 3 0,-2-6 174,-4 8-101,4 0-216,-6 0-35,1 0 110,-3 0 0,-7 0-102,-1 0 0,1 6 14,0-1 0,-1 3 377,1-2-343,0 3 1,0 7 31,-1-5 0,7 3-36,-1-8 0,7 5-130,-7-5 1,8 7-383,-2-1 1,4 3 208,2 3 0,2-1-174,4 0 1,4 2 143,7 4 0,0-3 105,1 3 0,1 2 33,4-2 1,-4 0 116,4-6 0,-4 0-38,-1 1 0,-7-1 246,1 0 0,-3 1-71,3-1 0,-4 0-84,-8 0 1,0 1 199,0-1-220,0 0 0,-6 1 0,0-1 0,-7 0-60,1 0 0,-9-5-14,-2 0 1,0-9 19,5 3 1,1-4 10,0-2-649,0 0 461,-1-8 1,3-1-545,3-9 0,5 7 303,7-1 0,0 1-654,0-6 608,7-1 0,3 1 41,7 0 1,-1 5 284,-5 1 1,5 5 112,-5-6 1,-1 9 383,1-3-417,-7 4 982,4 2-449,-8 0 1913,0 0-2028,-8 0 1,0 2 398,-3 4-565,-4-5 150,5 15-314,-7-7 0,1 9 97,5-1 1,-3 0-120,9 1 1,-1-1-17,6 0 0,0 2-138,0 4 0,2-1 98,3 6 1,5-5-94,7 6 1,6-6 260,0 6 0,2-6-59,-2 6 0,-3-6 55,3 6 0,-6-8-87,-5 2 0,1 2 65,-7-2 0,5 0 5,-5-6 1,0 3 14,-6 3 1,-2-4 7,-4 4 1,-3-4 11,-9-1 0,-1-7-247,-4 1 1,4-3 111,-4 3 0,-2-3-141,2-3 1,0-4 56,5 4 1,1-6-635,0-6 1,5 2-140,1-7 1,7 5-405,-2-6 1,8 1 445,10-6 0,7-3-979,15-3 1794,1 4 0,15-21 0,4 3 0</inkml:trace>
</inkml:ink>
</file>

<file path=ppt/ink/ink4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36:45.6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69 208 7945,'-17'-10'-351,"7"-5"361,-5 5 0,11-7 5,-7-1 0,7 1 104,-2 0 0,4 0-89,2-1 1,2 7 71,4-1 0,-2 6-56,7-5 1,-1 5 170,1-5 212,5 7 428,-7-4-414,9 8 1,-9 2 256,-3 4 1,2-2-28,-2 7 0,-1 3-254,-5 9 0,-2-2 431,-3 8 0,3-6-348,-4 6 0,-2-6-394,2 5 0,-5-5-256,5 6 1,0-8-396,6 2 0,0-3 46,0-3 0,0 0-1745,0 1 1273,0-1 0,0-6-255,0 1 377,8-8 0,-4 3 359,7-7 0,-5-7-208,6-5 696,-1-11 0,14 4 0,2-6 0</inkml:trace>
</inkml:ink>
</file>

<file path=ppt/ink/ink4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36:46.0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7945,'10'0'-1533,"-3"0"2339,-7 0 1,2 0-29,4 0 0,-2 6-297,7 0 1,-5 0-186,6-6 0,-1 5-75,6 1 0,1 6-296,-1-7 0,-5 9 1,-1-3 1,1-1-13,5 1 1,-6-5-28,1 6 0,-8-1-431,2 7 1,-4-1 290,-2 0 1,0 0 55,0 1 0,-8-3 926,-4-3 0,3 3-395,-3-3 1,6 1 1658,-5-1-689,7 3-878,-4-5 1,8 1-209,0 1-406,0-9 0,8 7-599,4-4 0,3-4 523,2 3 1,2-3-1152,5-2 1,0-2 325,5-3 1,2 1-512,-8-8 1600,8 8 0,-4-11 0,7 6 0</inkml:trace>
</inkml:ink>
</file>

<file path=ppt/ink/ink4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36:46.2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7929,'10'0'5150,"-3"0"-3367,-7 0-2167,0 0-1843,-7 7 2227,5-5 0,-6 14 0,8-7 0</inkml:trace>
</inkml:ink>
</file>

<file path=ppt/ink/ink4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36:46.8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7933,'17'0'284,"-5"0"590,0 0-433,-9 0 1,13 0 117,-5 0 1,-1 2 805,1 4-887,1-4 1,-1 7-13,1-3 1,0-2-194,5 8 1,0-7-257,0 7 0,1-3 87,-1 3 0,-6 3-703,1-3 0,-6 5 147,5 6 1,-7-4-226,2 4 1,-4-1 383,-2 1 1,-6-4-14,0 4 0,-1 2 333,1-2 376,4 0 0,-12-6 314,9 1-525,-1-1 0,8 0 432,4 1 1,1-1 263,5 0-657,3 0 0,-7 1-97,3-1 0,-1-2-168,-4-3 1,-4 3-93,4-3 1,-6 3-362,-6 2 0,2 1-38,-8-1 0,1 0 239,-6 1 0,-1-1-999,1 0 1,0-7 1284,-1-4 0,1 3 0,0 1 0</inkml:trace>
</inkml:ink>
</file>

<file path=ppt/ink/ink4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36:47.7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70 11593,'17'-2'452,"0"-4"0,1 5-491,-1-5 0,0 2 91,0-2 0,7 4-243,-1-4 1,2-1 167,-2 1 0,-4-2-87,4 3 0,-4 3-7,-2-4 0,-5 4-106,-1 2 0,-5 0 311,6 0-63,-8 0 688,3 0-497,-7 0 0,0 2 397,0 4 111,0-4-253,0 13 1,-5-5 148,-1 7-355,0 0 1,0 6-129,0 0 1,-1 2-121,1-2 1,4 2-116,-4 4 0,-1 10 98,1-5 1,-2 5-21,2-5 1,3 6-213,-9 1 1,2-1-253,-1-5 0,1-3 21,5-3 0,3-2-862,-4-4 808,-4-4 1,8 6-230,-3-7 0,1-9-753,-2-3 582,4-4 136,-6-2 781,1-8 0,-3-1 0,-7-9 0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53:19.5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94 104 9704,'33'-21'0,"-4"2"0,-6 3 0,-2 3 2046,2 3-1849,-4 3 0,6 1-4,-8 0 1,1 0-93,-1 6-105,0 0 208,1 0-546,-9 8 0,-3 9-19,-12 12 1,-5-2-271,-12 2 0,1 0 236,-6 5 1,6-1-36,-1-4 1,6-4 148,6-8 1,-3 0 81,8 1 1,1-7 85,5 1 0,0-7-322,0 7 645,0-8 0,7 4 257,5-8-63,3 0 0,2 0-218,1 0 0,-3-2 318,-3-4-111,3 4-82,-5-6-531,-1 8 219,-1 0 1,-16 10-117,-3 7 1,-12 2-8,-6 10 1,-4-6 78,-1 6 0,1 0 89,4 5 0,-2-7 194,8-4 0,0-1-168,6 1 1,7-10 63,5 4-437,-5-3 0,10-3 137,0 1 0,10-8-34,13 1 0,4-10 27,7-7 1,7-1-89,-1 1 1,6-3 184,-6 3 1,6-3-15,-5-2 1,-1 5 246,-5 1 0,-8 7 480,-4-2 0,-4 4 572,-2 2-469,0 0-760,1 0 1,-9 2-60,-3 4-82,-4 3 1,-10 9-159,-3-1 0,-10 6-605,-2 0 0,0-2 369,5-9 1,1 3 23,0-3 1,5-3 387,1 3-95,7-8 855,-4 11 1,8-5-240,0 7 1,6 0 201,0 0 1,7 3 134,-1 3 0,1 4 531,-1 7 0,3 1-661,-3-1 1,1 1-60,-2 0 0,-3-7-594,-8 1 0,0-6 111,0 6 0,0-8-951,0 2 646,-8-4 1,-1-1-247,-8-1 1,-6-7-243,-1-5 0,0-3 750,0-2 0,-10 0 0,-10 0 0</inkml:trace>
</inkml:ink>
</file>

<file path=ppt/ink/ink4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36:48.0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53 104 7963,'-12'0'499,"0"0"87,9 0-56,-13 0 242,14 0-161,-5 0-473,7 0 1,7 0 84,5 0 0,5 0-34,6 0 1,4-2-58,8-4 1,-1 3-145,1-9 0,-1 6 45,1-5 0,2 1-215,3-1 1,-4-3-78,5 8 0,-5-1 118,-1 1 0,-2 4 79,-5-4 1,3 4-5,-8 2 106,0 0 0,-5 0-106,-1 0 301,-8 8 1,1-4 137,-4 7 0,-4 1 158,3 5 1,-5 1 180,-5-1 0,1 6-248,-8 0 0,1 8-45,-6-2 0,-1 1-144,1-1 1,5 4-237,1-4 1,-1 3-354,-5 3 1,6-8-418,-1-4 1,6 2 31,-5-2 0,7 0-781,-2-6 1,-2 0 317,3 1 0,-1-7 1162,6 1 0,-8-8 0,-1 3 0</inkml:trace>
</inkml:ink>
</file>

<file path=ppt/ink/ink4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36:48.2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67 139 7963,'-27'8'900,"8"-7"-633,8 5-362,7-4 1,-2-2 400,12 0 1,3 0 579,9 0 0,7 0-371,4 0 1,11 0-155,6 0 1,4-6-135,2 1 0,7-7 9,5 6 1,-3-5-456,3 5 0,-1-6-323,6 7 1,1-9-639,-1 3 0,-2-3 1180,-4 3 0,5-12 0,-7 3 0</inkml:trace>
</inkml:ink>
</file>

<file path=ppt/ink/ink4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36:49.2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449 0 7950,'9'0'476,"-1"0"1,-2 2 539,-1 4-607,1-4 1,-6 7 31,0-3 0,0 4 17,0 7 0,-2 0-190,-3 1 1,-5 7-48,-7 3 1,-3-1-271,-3 2 1,4 0 135,-4 5 1,4-7-250,2-4-128,-1 4-115,9-7 55,1 5 1,10-16-354,4-3 1,11-6-36,12-6 0,5-3 262,7-9 1,1 1 130,4 0 0,2-1 95,-7 1 1,5 2 269,-6 3 1,-5 4-61,-7 8-119,-6 0 166,3 0 0,-16 2 414,-3 4-63,-4 4 0,-16 13-150,-3 0 0,-12 2 58,0-2 0,-9-2-122,-2 8 1,-5 0 18,-1 5 1,6-5 32,-12 0 1,4 0 237,-4 5 1,6 1-216,0 0 1,4-3-68,1-3 0,1 4-353,11-5 1,-2-3 149,3-1 1,8-5-319,9-2 1,5-7 19,-5-5-50,7 5 1,-2-8 22,12 4 0,5-4-242,12-2 1,4-10 271,8-7 1,7-2 102,4-10 1,4 6 299,2-6 1,2 8-114,3-2 1,-8 5 364,2 7 1,-10 1-217,-1 4 1,2 5 193,-1-5 1,-7 4 27,-5 2 0,-8 6 147,2-1 0,-3 7-155,-3-6 1,-2 7-17,-3-1 0,-5-3-298,-7 3 1,0-1 110,0 7 1,-2-3-106,-3-4 1,-5 5 66,-7-5 0,-2 5-416,-4 1 1,1-7 85,-6-5 1,1 3-38,-2-2 0,-2 0 180,8-6 0,0 0 171,6 0 0,5-8-14,1-4 0,7 3-66,-2-3 191,4 8 0,2-5 103,0 3 377,0 4-221,0-6 0,8 14 65,3 0 1,-1 7-87,1-1 0,-5 3 68,6 3 1,-8-1-87,1 0 1,-1-1-161,2-5 1,-4 4-643,4-3 446,-4 3-2047,5 3 339,-5-1-478,6 0 1541,-8-7 1,-8-2 126,-3-8 0,-5 0 493,-1 0 0,-8 0 0,-2 0 0</inkml:trace>
</inkml:ink>
</file>

<file path=ppt/ink/ink4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36:49.4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 7950,'-18'0'5,"9"0"211,1 7 0,8 3 5,0 7 1,0 1 415,0-1 1,0 6-223,0 0 1,8 6 391,3-6 0,5 6-183,1-6 0,2 0-51,4-6 0,-2 0-345,8 1 1,0-3-254,6-3 0,5 1-218,0-7 1,6 0 259,-5-6 1,5 0-940,-6 0 0,6-2 413,-5-4 0,5-4-2191,-6-7 2700,8-8 0,-11-2 0,5-8 0</inkml:trace>
</inkml:ink>
</file>

<file path=ppt/ink/ink4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36:49.8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7914,'12'2'179,"-1"3"0,1-3 363,5 4 0,0-2 743,1 2-869,-1-4 0,0 11 62,1-7 0,-1 5-9,0-5 0,0 6-314,1-7 0,-1 7 308,0-6-1029,1 7 1,-1-9 424,0 8 1,-7-7-2502,-4 7 1460,-5-1 1182,-1 14 0,-15-5 0,-4 5 0</inkml:trace>
</inkml:ink>
</file>

<file path=ppt/ink/ink4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36:50.2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0 7914,'-17'10'-169,"7"-2"0,2-7-616,8 5 597,0-4 163,8 6 0,-4-8 633,8 0-394,-9 0 1,5 2 108,-8 4 0,0-3-21,0 9 1,0-6-21,0 5 1,0 1-87,0 5 0,-6 0 496,1 1-620,-9-1 1,10 0 95,-7 0 1,7-5-196,-2 0 94,4-9-124,2 5 1,2-8-104,4 0 0,3 0-164,9 0 0,1-8 27,4-3 1,4-5-201,7-1 0,7 0 148,-1 0 1,1-1 104,-7 1 1,-5 2 283,0 3 1,-8-1-90,2 7 1,-4 0 115,-2 6 143,-7 0 334,-2 0-349,-8 8 0,-10 1 129,-7 9 1,-2 5-324,-10 0 0,2 6 95,-2-6 0,-4 6-404,5-6 0,-3 7 157,2-1 0,-2 2-168,8-2 0,-2 1 15,2-6 1,6 4-97,0-5 0,-1 0 400,7-5 0,1-1 0,-1 0 0,-1 1 0,-5-1 0</inkml:trace>
</inkml:ink>
</file>

<file path=ppt/ink/ink4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36:50.7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278 122 7914,'15'-17'97,"-4"-1"0,5 7 244,-5-1 0,-1 6 0,2-5 1,-7 5 149,7-5-230,-1 7 1,7-6-44,-1 4 1,-6 4-287,1-3-21,-1 3 0,5 4-58,-5 3 0,3-1 180,-8 8 0,-1-1-121,-5 7 1,0-1 268,0 0 1,0 2-100,0 4 0,0-3 18,0 3 0,0-10 23,0-1-152,0-1 1,0 1 112,0-1-49,0-7 1,2 4 34,4-8 0,-2 0-27,7 0 1,-5 0-165,6 0 0,-1-6 97,7 0 1,-7-7-157,1 1 1,-3 3 66,3-3-275,3 1 1,-13-7-123,4 1-4,-4 7 436,-2-5 0,-2 13 144,-4-4 0,-11 6-30,-12 6 1,-4 0-86,-1 11 1,-1-1 546,0 12 0,1-5-219,-1 6 1,1-6 395,-1 6 1,1-2-239,-1 2 1,2-2-35,4-4 0,-1-4-489,7 4 1,-6-4-88,6-1 1,0-7-146,5 1 0,7-8 115,-1 1-1269,9-3 1008,-5-2 1,8-7-137,0-5 1,2-3 301,4-3 0,3 1 281,8 0 1,-5 5 73,0 1 1,-1 1 698,6-1-374,1 3 1,-1 8-187,0 0 0,1 0 672,-1 0 1,2 8-215,4 3 1,2 4-54,4 3 0,4-1-354,-5 0 0,7 1-251,5-1 1,4 0-210,8 1 1,2-7-496,4 1 0,-2-9-138,7 3 1,-7-4 157,1-2 688,5 0 0,-1-8 0,8-1 0</inkml:trace>
</inkml:ink>
</file>

<file path=ppt/ink/ink4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36:51.0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10125,'7'10'2239,"3"3"-2051,7-7 1,0 5-14,1-5 1,1 2-279,4-2 0,-4-2-437,4 7 0,-4-5-775,-1 5 0,-3-5 1315,-3 6 0,3-1 0,-5 6 0</inkml:trace>
</inkml:ink>
</file>

<file path=ppt/ink/ink4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36:51.4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16 87 7878,'-2'9'555,"-4"-3"0,4-2-493,-4 1 1,6-3-629,6 4 1,-2-4 272,7-2 1,1-6 169,5 1 1,-5-1 259,-1 6 0,1-2-109,5-4 1,0 2 46,1-7 1,-1 7-139,0-2 0,1 2 3,-1-1 0,-6 3-27,1-4 0,-6-2-6,5 2 0,-5-5-136,5 5-335,-7 0 188,4-1 376,-8 5 458,0-6-10,-8 8-182,-1 0 1,-9 0 172,1 0 1,8 2 424,3 4 1,-2-2-231,2 7 1,1 1 98,5 5 0,-6 6-274,0 0 0,0 2-191,6-2 0,2-4-469,4 4 0,2-3 125,3-3 0,5 0-50,-5 0 1,4-1-370,3-5-233,-1 5 1,0-14 44,1 3 0,-1-3 230,0-2 1,-5-7 4,-1-5 1,1-5 167,5-6 0,-5 2-244,-1-8 0,-5-8 524,5-9 0,1-11 0,5-5 0</inkml:trace>
</inkml:ink>
</file>

<file path=ppt/ink/ink4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36:52.2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 7878,'0'17'3909,"0"0"-3164,-8 0-317,6 1 1,-6-1-324,8 0 1,2-5-250,4-1 0,2-5-395,3 6 1,4-8 439,-3 1 0,3-3-637,3-2 0,7 0 287,3 0 0,5-2-52,2-3 1,-1-3 87,1-4 1,-2-1 137,-5 7 1,3-2 210,-8 3 0,0 3 207,-5-4 0,-7 6 93,1 6 0,-9-2 338,3 7 1,-4 1-115,-2 5 0,0 0-171,0 0 1,-6 3 107,1 3 0,-9 2-251,3 4 1,-5 3-424,-1-3 0,0 2-45,-1-2 0,1 1-366,0-7 0,-1 6-89,1-6 0,2 0 307,3-5 0,-3-7 157,3 1 1,3-8 312,-3 1 202,8-3 412,-11-2 715,13 0-243,-6 0 936,8 0-1124,0 0 0,2 8-632,4 3 0,-2 5-52,7 1 1,-5 0-148,6 1 1,-6 5-33,5 0 0,-5 6-19,5-6 1,-1 0-211,2-6 0,1 6-543,-7 0 0,5-6-442,-5-5 865,0 0 1,-8 3-68,-4-4 151,4-3 0,-13-8 670,3 0 0,3 0 6,-3 0 0,6-6 217,-5 1 1,5-7 40,-5 6 226,7-7-757,-4 3 0,8-1 371,0-1-1321,0 8 544,0-3-1026,0 7 785,8 0 0,-6 2-25,3 3 0,-3-1 111,-2 8 1,0-7 51,0 7 0,0 0 154,0 5-14,0 0 1,-5 0 532,-1 1 1,-6-7-229,6 1 0,-5-7 916,5 7 1,-5-6 668,5 5-698,-8-7 1,11 10 47,-9-9-624,8 1 0,-5 0 18,3 0-306,4-1 0,-6-3-380,8 4 338,0-4-425,0 13 0,0-11-61,0 8 0,2-8-249,4 1 1,-4-1-267,4 2 347,3-4 1,1 6-770,7-8 1,0-2 123,1-4 1209,7-4 0,-6-15 0,6-2 0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53:20.3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8420,'11'-9'-2,"1"3"1,-2 2 1832,1-2-835,4 4 48,-5-5-417,7 7 0,1 0-477,-1 0 1,0 1-372,0 5 0,-5-4 122,0 4 1,-7 2-100,7-3 1,-6 7-740,5-6 1,-5 5 463,5-5 1,-5 7-1176,6-1 712,-8 3 360,3 3 576,-7-1 0,8 0 0,2 0 0</inkml:trace>
</inkml:ink>
</file>

<file path=ppt/ink/ink4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36:52.8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50 105 7307,'-9'0'-250,"1"-8"1,8 4 832,0-8 419,0 9-678,8-13 0,1 9-9,9-5 1,-1-1-170,0 7 0,-1-2 13,-5 2 0,5 4 42,-5-3 1,4 3-191,3 2 1,-1 2-151,0 3 0,-1-1 114,-5 8 1,5-1-89,-5 7 1,-1-1 62,1 0 0,-7 6-190,2 0 1,-4 6 47,-2-6 1,-8 6-36,-3-6 1,-7 6 66,-5-6 1,2 6 34,-8-6 0,2 0 485,-1-6 0,-3 4-204,8-3 0,0 3 881,5-10 0,3-1 85,3 1 124,5-7-469,-1 4-529,6 0 0,-4-6-143,12 3 0,4-3-148,7-2 0,8-2-394,4-3 0,4 1 309,1-8 1,1 8-891,-1-1 1,1-3 424,-1 2 1,-5-5-267,0 5 0,-6 0 127,6 6 0,-8-6 732,2 1 0,4-9 0,0 4 0</inkml:trace>
</inkml:ink>
</file>

<file path=ppt/ink/ink4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36:53.08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0 9912,'0'10'474,"0"-3"1,0 1-648,0 4 0,0-3-1278,0 3 1451,0-1 0,-7 14 0,-3 2 0</inkml:trace>
</inkml:ink>
</file>

<file path=ppt/ink/ink4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36:53.1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69 7767,'0'10'0,"2"-2"1656,3-8 0,-1 0-868,8 0 0,-7-8-601,7-4 1,-1 3-188,7-3 0,-1-7 0,0-8 0</inkml:trace>
</inkml:ink>
</file>

<file path=ppt/ink/ink4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36:57.4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17 260 8048,'-7'-17'-504,"5"7"1182,-6-5-251,8 5-97,0 0 1,0-5-62,0 3 1,2-1 32,4 2 0,-2-5 173,7 5 1,-5 1-240,5-2 0,1 3-173,5-3 0,-5-1 93,-1 7-109,1-7 0,5 9 57,0-8 1,1 7-194,-1-7 1,0 8 14,1-2 0,-1 4 94,0 2 1,-5 0-139,-1 0 0,1 0 45,5 0 0,-5 0-35,-1 0 1,-1 8 128,1 4 1,5 3-8,-5 2 0,-1 3 61,1 3 1,-1 4 164,1 7 0,3 1-17,-8-1 0,5 1-93,-5-1 1,5 3 263,-5 3 1,8-3-60,-3 3 1,3-1 61,-3 1 1,5-4-104,-5 5 1,4-5-231,3-1 1,-1-1 82,0 1 0,1-8-157,-1-4 1,0 2-430,0-2 1,-1 0 238,-5-6 1,5 1-525,-5-1 0,5-5-119,1-1-158,0-7 1,1 4 239,-1-8 0,-6 0 105,1 0 1,-8-8 35,2-4 620,3-11 0,-7-11 0,6-10 0</inkml:trace>
</inkml:ink>
</file>

<file path=ppt/ink/ink4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36:57.68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606 0 10360,'-17'0'1742,"-6"2"-1229,-1 4 0,-6 4-85,1 7 1,-10 8 107,-1 4 0,-2 5-152,2 7 0,-3 3-467,-3 8 0,4 0 108,7 0 1,1 5-660,-1 1 1,8 5 167,4-5 1,6-6-277,5-6 1,5-2-179,7 2 1,7-9 919,5-8 0,11-8 0,4 4 0</inkml:trace>
</inkml:ink>
</file>

<file path=ppt/ink/ink4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36:58.2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225 0 8159,'-23'0'94,"0"0"0,0 0 97,6 0 1,0 0 1072,-1 0-798,1 0 1,0 2-23,-1 4 0,7-2-202,-1 7 1,9 3-297,-3 9 0,4 5 4,2 13 0,-6 3-27,0 8 1,1 0 35,5 0 1,5-1-252,1 1 1,8-6-385,-3 1 0,4-9 319,3 2 1,-1-9-182,0-2 0,1-8 72,-1 2 1,0-6-37,0-5 0,3-4 502,3-8 0,-4 0 0,6-8 0,-8-2 0</inkml:trace>
</inkml:ink>
</file>

<file path=ppt/ink/ink4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36:59.0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0 104 8020,'0'-11'68,"0"-1"1,2 8 135,4-2 0,-2 3-188,7-3 0,1 4 2,5-4 0,2-3 125,5-3 0,-3 4-69,7 3 0,1-3-124,6 2 0,-6 0 28,0 6 0,-6 0-241,5 0 256,-6 0 0,3 2-7,-8 4 0,-8 4 93,-3 7 0,-4-4 114,-2 5 0,0-5 28,0 10 0,-8 2-120,-3-2 0,-4 8 211,-3-2 0,-7-2-32,-4 2 1,3-1 34,-3 7 0,6-8-58,-6-4 0,8 2 73,-2-2 1,11-6-283,6-5 0,-1-6-500,1 5 129,0-7 0,8 9 195,4-7 0,3 0-468,9-6 0,7 0 210,4 0 1,3-2 12,3-4 0,-1 2 126,1-7 1,-6 7 164,0-2 1,-8 4-83,2 2 0,-4 0 64,-2 0 0,-5 0 149,-1 0 0,-7 8-92,2 4 1,-4-1 168,-2 6 1,-2-3-85,-4 9 0,-3-2 33,-9 2 1,-5-2-59,0 8 1,-8-2 14,3 2 1,-5 3 34,-2-3 1,1 2 150,-1-2 1,8 1 305,4-6 0,4 1-190,2-2 1,7-4-218,4 4 0,-1-4-94,1-2 0,2-5-169,10-1 1,3-5 75,9 6 0,5-8-184,0 1 1,8-5 38,-3-5 1,11-5 12,1-7 0,1-1-112,-7 1 0,-5-6 16,0 0 1,-8 0-323,2 6 444,-4-1 0,-9 1-147,-4 0 218,-5-1 1,-2 1-10,-5 0 0,-2 5 49,-3 1 0,-5 5 183,5-5 0,-5 7 284,-1-2 1,5 2-40,1-2 378,7 4-217,-11-13 37,13 13-198,-6-13 42,0 13-103,7-6-184,-7 8 0,8 8 179,0 3 0,0 12-154,0 6 0,0 6 353,0 5 1,0 4-203,0 8 1,0 6-197,0-1 1,0 3-93,0-2 0,0-5-307,0 5 0,0-4-1016,0-2 1,2-8 674,4-4 1,-3-5-284,9-6 0,-6-4 502,5-8 1,-5 0 422,5 1 0,1-9 0,5-1 0</inkml:trace>
</inkml:ink>
</file>

<file path=ppt/ink/ink4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36:59.4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139 105 8090,'0'-18'1139,"0"9"-698,0-7 0,7 13-60,5-9 1,9 6-144,2-5 1,2 5 145,-2-6-207,4 9 0,2-5-59,0 8 0,-6 0-147,6 0 0,-8 0-331,2 0 0,-4 8 285,-2 3 1,-5 4-238,-1 3 1,-7 7 135,2 4 1,-8-1 55,-10 7 1,-1-2-86,-16 13 0,-5-6-117,-7 6 1,-7-5 17,2 5 0,-2-6-191,2 6 0,-4-13 495,4 1 0,4-3 0,-1 4 0</inkml:trace>
</inkml:ink>
</file>

<file path=ppt/ink/ink4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36:59.6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0 8076,'-6'12'770,"0"-1"1,0 1 264,6 5-747,0 0 0,6 1-82,0-1 0,5 0-35,-5 1 1,6-1-375,-7 0 1,9 1-600,-3-1 1,5-2-293,1-3 1,-5 3 206,-1-3 887,-7-5 0,11 9 0,-5-7 0</inkml:trace>
</inkml:ink>
</file>

<file path=ppt/ink/ink4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36:59.9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0 242 8072,'16'-11'526,"-5"-1"0,10 1-341,-3-6 1,10-1-127,1 1 1,4 0-45,1-1 1,1 1 121,0 0 1,5 0-234,0-1 0,12 9 73,-6 3 0,8-2 24,-8 2 1,4-5 16,2 5 0,0 0-150,0 6 0,-2 0 97,-4 0 1,-4 0-144,-7 0 1,-3 0 133,-3 0 1,2 6-18,-8 0 0,-2 7-11,-9-1 1,1-3 22,-7 3 0,0 0 371,-6 5 1,0 0 52,0 0 0,0 1 42,0-1 0,-2 6-76,-4 0 0,2 6 54,-7-6 0,-1 8-64,-5-2 0,-2 3-34,-4 3 0,3-6-428,-3-1 1,2-1 134,-2 2 0,4-2-846,-4-4 0,-2-4 67,2 4 0,-8-9-295,2-3 1,-3-1 1069,-3 1 0,0-3 0,1-8 0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53:20.7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0 8317,'-18'8'-8,"7"-4"595,-1 7 1028,9-7-620,-5 11-490,0-13-189,6 14 1,-5-12 47,7 7 0,0-5-359,0 5 1,0-5-316,0 6 1,0-1 215,0 7 1,0-1-102,0 0 1,0-5-307,0-1 1,0-5-411,0 5 0,1-7-431,5 2 290,-4 4 613,6-8 156,0 5 242,1-7 1,7-2-115,-5-3 0,4 1 164,-3-8 0,3 6 42,3-5 1,-7 5 156,1-5 1,-3 5 987,3-6-889,3 9 0,-11-5 652,8 8-512,-9 0-40,5 0-47,-8 0-27,8 0-467,1 0 26,9 0 1,1 0-616,4 0 556,-4 0-12,14-8 1,-8 4-196,4-7 175,3 7 198,-5-4 0,6 8 0,-4 0 107,-6 0 1,-4 0 49,-2 0 1,1 0 251,-1 0 385,-8 0-496,-1 0 0,-8 2 649,0 4-895,0-4 0,-2 11-18,-4-7 1,-3 0-393,-8-6 1,-1 2 155,1 4 1,0-5-108,-1 5 0,1-4-108,0-2 0,-1-2 418,1-4 0,0-3 0,0-8 0</inkml:trace>
</inkml:ink>
</file>

<file path=ppt/ink/ink4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37:00.6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8056,'10'-10'353,"-1"2"-316,-3 8 0,-2 0 133,7 0 0,-5 0 406,6 0 0,-7 2-161,7 4 0,-6-2-304,5 7 1,-5 1 70,6 5 1,-9 1-293,3-1 0,2 0-80,-2 0 0,-1 1-305,-5-1 306,0 0-78,0 1-126,0-1 99,0-7 560,0-3-257,0-7 12,0-7 0,-2-3-108,-3-7 1,3 5-85,-4 1 121,4-1 0,4-5-114,4-1 0,-4 7-250,3-1 264,5 1 1,0-6 123,7-1 1,-5 7-87,-1-1 0,1 6 241,5-5 1,-6 7 92,1-2-27,-1-3 50,7 7 374,-1-6-309,0 8 1,-1 2-73,-5 4 0,3-2-132,-9 7 0,1 1 31,-6 5 0,0-5-243,0-1 0,0 1 12,0 5 0,-7 0 14,-5 0 0,-3-1 57,-3-5 0,1 3-144,0-8 1,5-1 213,1-5-117,7 0 1,-12 0 0,15-2 41,-5-3-93,4 3 76,10-14 0,1 14-5,8-3 0,-5 3 28,0 2 5,-1 0 1,4 7 302,-3 5 1,-4-2-106,-8 1 1,0 1 307,0 5 1,0 0 173,0 1-298,0 7 1,0-6-137,0 4 0,0-10 13,0-1-179,0-1 0,5 1-633,1-1 32,8-7 1,-5 4 251,8-8 1,1 0-457,-1 0 0,0 0 297,1 0 0,7-2 445,3-4 0,5-11 0,2-10 0</inkml:trace>
</inkml:ink>
</file>

<file path=ppt/ink/ink4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37:01.0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0 8035,'-12'0'412,"1"0"-275,7 0 672,-11 0-323,13 0 0,-6 2 98,8 4 0,0 6-183,0 11 0,0-2 16,0 8 1,0 0-363,0 5 1,0-3 52,0 3 0,0-9-885,0 10 1,0-10 511,0 4 0,2-6-2355,4 6 1408,-4-8 1212,5 4 0,1-8 0,2 0 0</inkml:trace>
</inkml:ink>
</file>

<file path=ppt/ink/ink4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37:01.6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1 156 8035,'7'-25'0,"3"8"-15,7-1 1,1 1 112,-1 5 1,0-1 89,1 1 1,-1-1 47,0 7 0,6-5 0,0 5 0,2 0-65,-2 6 1,-2 0 49,8 0 0,-6 0-146,6 0 1,-2 0 158,2 0 0,-2 0-247,-4 0 1,-4 2-48,4 4 1,-4-4-31,-1 4 1,-1 1 26,0-1 1,0 6-342,1-7 232,-1 9 1,0-7 92,1 5 1,-7 3-111,1-3 1,-9-3 120,3 3 1,2-6 110,-2 5 0,5-5-32,-5 6 1,0-7 130,-6 7 1,2-6-99,3 5 88,-3 1 0,6 5 56,-8 0 1,0-5-77,0-1 1,2-1-65,4 1 0,-4 5 31,3-5 0,-3-1-136,-2 1 1,0-5-1,0 6 0,2-1 20,4 7 1,-4-7 23,4 1 1,-4-1-18,-2 6 0,5-5-7,1 0 1,0-1 22,-6 6 0,0 1 209,0-1 1,0 2-56,0 4 0,6-4 111,-1 4 0,1 4 21,-6 2 0,0 4 54,0 1 1,2 1-148,4 0 1,-4 5 152,4 0 1,-3 6-43,3-5 0,-4 5-89,4-6 0,-4 6-145,-2-5 0,2 5 93,3-6 0,-3 1-218,4-7 0,-4 1-27,-2-1 1,0-1-38,0-4 0,-6 3 116,1-3 0,-1-4-108,6-2 1,-6-3 345,0-3 1,-1 0-79,1 0 0,2-7-106,-8-4 20,9 3 0,-13-7-400,5 4 1,-5-4 50,-1-2 1,-2 0-81,-4 0 0,-2-8-292,-4-3 0,-6-7-547,1-5 0,-3-5 1211,-9-13 0,0-11 0,-6-9 0</inkml:trace>
</inkml:ink>
</file>

<file path=ppt/ink/ink4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37:02.7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17 7624,'9'-1'973,"-3"-5"-229,-4 4 103,-2-6-345,0 8-384,0 8 0,0-4 5,0 7 1,0 1-245,0 5 1,0 0 89,0 1 1,0-7-331,0 1-125,0-1 212,0 6-31,0-7 90,0-2 169,0-8 0,7 0-101,5 0 92,3-8 0,3 0 58,-1-3 0,0 3 4,1 8 0,-1 0 189,0 0-148,0 0 73,1 0 1,-3 8-75,-3 3 0,-5 5 92,-7 1 1,0 0-80,0 1 1,-4 1-27,-7 4 1,-1 2-171,-11 4 0,-4 3 62,-1-3 0,-3-2 42,2 2 1,-4-8 23,5 2 1,3-9 112,2-3 1,3-7-47,3 2 0,6-4-26,-1-2 1,6 0-132,-5 0 0,7-2-156,-2-4 0,4 2-181,2-7 37,0-1 0,8-3 176,3 3 0,5-1 74,1 7 0,0-6 75,1 7 0,-1-7 72,0 6 1,1 1 187,-1 5 1,-6 0-32,1 0 311,-1 0-309,7 0 1,-7 0 196,1 0-328,-8 0 0,3 7 52,-7 5 0,0 3-289,0 2 1,-6 1 67,1-1 1,-9 2-85,3 4 1,-5-3 124,-1 3 0,0-4 263,0-2 1,-1-5 247,1-1 0,5-5 50,1 5-76,7-7-147,-4 4-208,8-8 0,8 0 96,4 0 1,5 0-260,6 0 1,2 0-56,4 0 1,1-6-46,-7 0 0,6 1-45,-6 5 1,0 0 72,-5 0 0,-7 0 58,1 0 0,-8 2 39,1 3 0,-3 5 137,-2 7 1,-7 6-25,-5 0 0,-9 2 62,-2-2 1,-6-3 29,6 3 1,0-6 230,6-5 0,-1 1-83,1-7 1,6 5 365,-1-5-623,8 0 105,-3-6 1,14 0-163,5 0 0,5-2-31,6-4 1,-2 2-30,8-7 1,-6 7 59,6-2 0,-8-2-129,2 3 0,-4-1 1,-1 6 6,-9 0 204,-1 0 1,-10 8-66,-4 3 1,-5 6 330,-12 6 0,-4-1-105,-8 6 1,1-1 447,-1 2 1,6-4 32,0-8 0,10 1 238,2-1 1,1-5-130,11-1-405,-1-7-590,6 11 0,8-13 258,3 4 1,5-4-623,1-2 0,10-2-72,7-4 0,9-3-498,8-9 0,1-1 367,0-4 799,0-4 0,8-15 0,1-2 0</inkml:trace>
</inkml:ink>
</file>

<file path=ppt/ink/ink4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37:03.0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0 10536,'17'18'-340,"1"-1"0,7 8 1612,4 4 0,1 11-632,-1 6 0,4-2 29,-4 2 0,-4-5-390,-2 5 1,-4 0-266,-2 6 0,-7-6-425,-4 0 356,-5 0 0,-2 12-512,-5 0 0,-12 5-795,-10-5 0,-13 5 323,-5-5 1,-10-3 747,-1-9 1,-9 4 0,5-5-1</inkml:trace>
</inkml:ink>
</file>

<file path=ppt/ink/ink4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37:10.6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692 121 8023,'9'-7'0,"-1"3"0,-8-8 29,0 9 115,0-13-17,0 14-69,0-5 138,0-1 0,0 4 191,0-7-421,0 7 1,0-6 92,0 4 14,0 4 141,0-5-145,0-1 0,-2 6 53,-4-4 0,3 4 63,-9 2-214,1 0 1,-7 0 119,1 0 1,0 2-44,-1 4 0,1-2 43,0 7 1,-1-5-8,1 6 0,0-6 48,0 5 99,-1 1-185,1 5 1,2 0-8,3 0 1,-1-5-22,7 0 1,-2-1 2,2 6 0,4 6-36,-3 0 1,3 2 61,2-2 1,0 2-37,0 4 1,0 2 18,0-8 1,0 8 0,0-2 1,0 1-22,0-1 1,0 2-4,0-8 1,0 6 89,0-6 1,0 8 9,0-3 1,0-1 75,0 2 0,-8 0-80,-3 6 0,1-1 132,-2 1 1,1-1-88,-6 1 0,-1-2-169,1-5 1,0 5 80,-1-4 1,1-2-135,0 2 0,2-6-116,3 6 0,-3-6 73,3 5 1,-3-5-46,-3 6 0,7-8 9,-1 2 1,7-3-137,-7-3 1,8 0 45,-2 1 1,5-7-16,1 1 0,0-1 118,0 6 1,1 1 47,5-1 0,-2 0 68,8 1 0,-1 5-76,6 0 1,-5 7 264,-1-1 1,-1-2-62,2 2 0,1 0 410,-7 5 1,0 1-152,-6 0 0,0 7-3,0 4 1,0 4-88,0 2 1,-8 2-60,-4 3 1,-3 5 221,-2 7 1,-1 0-27,1 0 0,0 2 272,0 4 1,-1-4-245,1 4 1,5 2-16,1-2 0,5 6-309,-5-6 1,7 5 147,-2-5 0,4 0-12,2-6 1,0 1 60,0-1 0,0 4-175,0-4 0,0 2 45,0-13 0,0 5-197,0-5 0,0-6 100,0-6 1,0-10-267,0-1 0,0-2-82,0-10 0,2-2-754,4-10 815,-4 5-686,5-14 388,-7 5 0,0-14 93,0-5 1,6-5-543,0-6 1,0 3 409,-6-3 0,2-2-870,3 2 1,-1-7 1409,8 1 0,-1-12 0,7-3 0</inkml:trace>
</inkml:ink>
</file>

<file path=ppt/ink/ink4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37:14.6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554 121 7940,'9'-9'-550,"7"-7"658,-7 7 1,1-3 83,-4 0 0,1 7 91,-1-7 237,0 8-314,1-11 0,-3 13-5,8-4 1,-8 2 239,1-1 199,-3 3-115,6-6-308,-6 8 0,6 8 71,-8 3 0,0 5-68,0 1 1,-2 8 47,-4 4 0,2-2-84,-7 1 1,1-1-131,-2 2 1,-3 2 77,4-8 1,-5 6-155,-1-6 1,0 6-115,-1-6 1,1 2 112,0-2 1,-2-4-2,-5 4 0,3-4 38,-7-1 1,-1 1-148,-6 4 0,2-10 53,5 5 1,-5-7-41,4 1 0,2 1 64,-2-7 1,8 0-96,-2-6 0,4 5-41,2 1 0,-1 0 83,1-6 0,6 0-67,-1 0 1,8-2-2,-2-4-30,-3 4 47,7-13 1,-6 5-10,8-7 1,0 6 55,0-1 0,8 0 10,3-5 0,11 0 76,1 0 1,7-1-91,-1 1 1,12 0 213,5-1 0,6 1-114,5 0 0,10 0 72,8-1 0,0 7-81,-5-1 1,-1 8 15,0-1 0,-6-3 12,1 2 0,-11 0 4,-1 6 0,-2 0-21,-9 0 0,-7 0-16,-5 0 1,-8 2-292,2 4 163,-4-4-188,-1 6 297,-9-8 0,-1 2 129,-8 3 0,-2-3-105,-4 4 0,3-2 98,-9 2 0,-1-3-64,-11 9 1,5-6-18,-4 5 0,4-1 73,2 1 0,-6 5-56,0-5 0,0-1 156,5 1 0,1-5-48,0 6 0,-1-1 42,1 7 0,-6 1-73,0 4 0,0-2 3,6 8 1,-6 0 48,-1 5 0,-4 3-32,5 3 0,-6-3 98,6 3 0,-6 4-101,6 2 0,-6-2 42,6 3 0,-2-1-78,2 6 0,4-3-78,-4-2 1,5 1 38,7-8 0,-3 0-162,9-5 0,-3-6-388,2 0 0,4-8 238,-3 2 1,3-4-239,2-2 1,-2-1-191,-4-5 16,4-3 362,-6-8 319,8 0 0,0-2-202,0-4 0,0-3-82,0-9 1,8-5 299,4 0 0,11-15 0,3 1 0</inkml:trace>
</inkml:ink>
</file>

<file path=ppt/ink/ink4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37:14.9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35 7940,'2'-10'392,"3"5"713,-3 3-790,6-6 1,-6 6 75,4-4-121,-4 4 1,13 4-37,-4 4 0,-1 4-192,2 7 0,-7 0 127,7 1 0,-8 7 39,1 3 0,-3 5-37,-2 2 0,0-1-21,0 1 0,0-1-60,0 1 0,-5-2-180,-1-5 0,-2 3-182,2-8 0,3 2 188,-9-2 1,8-3-723,-2 3 583,-3-4 1,7-2-211,-4 0 1,-2-5 113,3-1 1,-3-7-350,2 2 50,4-4 119,-13-2 30,5 0 0,-1-8 90,-1-3 0,8-5 379,-1-1 0,-5 0 0,0-8 0,-7-2 0</inkml:trace>
</inkml:ink>
</file>

<file path=ppt/ink/ink4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37:15.2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87 7940,'15'-17'96,"-4"0"1,3 5 482,-8 0-27,7 9-165,-3-13 0,1 14 190,1-3-135,-8 3-676,3 2 279,-7 0 1,0 2-27,0 3 1,0 5 91,0 7-220,-7 1 269,-3-1 0,0 0 445,5 0-634,3-7 85,2 5 1,2-13-540,3 4 394,5-4 1,7-2-232,1 0 1,1 0 63,4 0 256,-4-8 0,14-1 0,-6-9 0</inkml:trace>
</inkml:ink>
</file>

<file path=ppt/ink/ink4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37:15.6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8045,'18'0'1299,"-1"0"-800,0 0 0,-5 0 325,-1 0-569,1 0 1,-1 0-104,1 0 22,-8 0 1,5 0-1070,-3 0-196,-4 8 83,6 1 1,-10 16 1007,-4 4 0,-11 4 0,-10 2 0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53:21.2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33 18 8240,'18'-8'1442,"-1"7"1,0-7-729,0 8 148,1 0-306,-1 0 63,0 0-477,-7 0 1,3 2-38,-7 4-113,0 3 1,-6 8-150,0 1 0,0 1 240,0 4-597,0 4 0,-8 8 1,-3-1-675,-5 1 0,-1-1 618,0 1 1,-1-2-735,1-5 609,0 5 309,0-14 0,5 6 205,1-7 1,7-1 211,-2 0 1,2 0-32,-2 1 0,4-1 127,-3 0 1,5 1 76,5-1 1,-3 6 140,4 0 0,2 8 399,-2-2 1,1 3-69,-1 3 0,-4-1-206,4 1 0,-3 1 92,3 5 0,-4-5-336,4 5 1,-2-11-388,2-1 1,-5-8 41,5 2 1,2-9-484,-2-3 194,7-7 0,-9 4 204,8-8 1,-7-8-75,7-3 1,-3-7-200,3-5 1,3-5-585,-3-13 1061,-4-11 0,7-1 0,-5-7 0</inkml:trace>
</inkml:ink>
</file>

<file path=ppt/ink/ink4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37:15.8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7843,'0'9'364,"0"7"-378,0-14 94,8 5 1,1-13 311,9 1 1,-7-1-92,1 6 1,-7 0-133,7 0 0,-6 2 5,5 4 1,-7-3 2,2 9 1,-4-1-3,-2 7 0,0-1 38,0 0 1,0 6-153,0 0 1,-6 1 43,0-7 1,-1 0-297,1 0 0,4 1 73,-4-1-963,4-7 198,2 5 327,8-13 1,7-2 152,8-12 0,8-11-69,-2-6 0,2-3 472,-3-3 0,5-7 0,-6-2 0</inkml:trace>
</inkml:ink>
</file>

<file path=ppt/ink/ink4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37:16.21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1 242 7843,'0'-9'219,"2"1"125,3 8-145,-3 0 0,8 0 64,-4 0 0,-2-6-52,7 0 0,2 1-10,11 5 0,-3-6 9,8 0 1,-6-2-179,5 3 1,1 3 41,6-4 0,-6 2-35,-1-2 0,-5 4-114,6-3 0,-8 3-103,3 2 0,-11 0-921,-2 0 539,1 0-739,-2 0 518,-3 0 178,-7 0 603,0 0 0,-7-2 0,-5-4 0,-3 4 0,-3-8 0,1 5 0,6 1 13,-1-8 1,8 7 27,-2-7 1,-1 1 475,1-7 0,0 7-200,6-1 0,0 6 243,0-5 0,0 5 320,0-5-172,0 7-388,0-4-295,0 8 0,0 8-40,0 3 1,0 12 56,0 6 1,0 11 248,0 7 0,0 4-132,0 7 0,-7-2-229,-5 7 1,2-5 69,-1 5 1,1-1 113,-1 1 0,3-3-1672,8-8 1,0-2 140,0-4 1417,0-4 0,8-7 0,1-1 0</inkml:trace>
</inkml:ink>
</file>

<file path=ppt/ink/ink4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37:16.5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36 7822,'8'-10'0,"1"-5"0,8 5 0</inkml:trace>
</inkml:ink>
</file>

<file path=ppt/ink/ink4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37:17.7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243 122 8117,'-18'0'1347,"1"1"-1169,0 5 1,-1 4-23,1 7 1,-2 6 78,-4 0 0,4 6-421,-4-6 1,9 6 174,3-6 1,5 0-239,-6-6 0,9-5-69,-3-1 63,4-7 0,10 4 146,3-8 1,6 0 46,6 0 0,-3-8-29,3-3 1,2-3 40,-2 3 0,2-5-94,-2 5 113,-4-5 1,6 5-276,-8-1 36,-7 9-149,-2-5 248,-8 8 0,-2 8-132,-4 3 0,-4 4 303,-7 3 0,0-1 0,-1 0 0,9-5 0,3-1 0,-4 1 0,10 3 175,0-3 0,2-4 112,10-8 1,-1 5 134,7 1 1,-7 0-29,1-6 0,-1 0-81,7 0 0,-7-2-210,1-4 1,-3 2 99,3-7 1,1 5-519,-7-6 1,5 1 200,-5-6 1,2-1-534,-2 1 1,-4 0 168,3-1 0,3-7 86,-2-3 0,7 1 392,-1-2 0,3 0 0,2-5 0,3 7 0,3 4 0,-4 5 0,4 7 0,-2-3 54,2 9 1,-9-7 183,3 6 863,-4 0-148,5 6 154,-9 0-249,-1 0-336,-8 0-140,0 0-147,0 8 0,-2-6-453,-4 4 254,4 3-797,-5-7 302,7 14 260,7-14 1,3 7 10,7-3 1,6-4 134,0 4 1,0-4-79,-5-2 65,-1 0 1,0 0-12,1 0 38,-9 0 76,7 0-58,-14 0-17,5 0 6,-7 0 17,0 7-186,-7 3 0,-3 7 110,-7 1 1,-3 5-210,-3 0 1,2 5 64,-8-4 1,6 6 100,-5-1 1,4-2 65,-4 2 0,7-2-11,-3 2 1,5 1 88,2-7 0,0 6 286,-1-6 0,1 0 219,0-5 1,1 5-207,5 0 1,-3 0 601,9-6-582,-9 0 0,7 1-195,-5-1 0,-1-6 193,7 1-168,0-8-338,6 3 98,0-7-240,0 0 234,0-7 0,10-9-164,7-7 0,2-2 71,10 2 1,-2 4 86,2-4 0,1 6 56,-7 5 1,6-1-5,-6 7 0,0 0 215,-5 6 1,-7 0-74,1 0 0,-8 2 91,1 4 0,3-2-31,-2 7 1,-2 1-38,-10 5 1,2 6-70,-7 0 0,-1 0-68,-5-5 1,1-1-31,5 0-172,-5 0 0,13-1-240,-9-5 148,8-3 446,-3-8-211,7 0 147,0 0-414,-8 8 1,-4 1 135,-11 9 1,-4 1-114,-7 4 0,-1-2 54,1 8 1,-7-2 88,1 2 0,0 1-22,5-7 1,0 2 152,1-2 0,1-9 149,4 3 1,-1-3 308,7 3 0,-1-6 793,7 1-577,0-8 143,7 4-177,3-1-603,7-5 1,1 6 67,5-8 0,6-6 0,11 0 0,8-7-41,15 1 0,2-9-144,15-2 0,1-2-285,5 2 0,-6 4 187,1-4 1,-15 6-21,3 5 1,-11-3 112,-1 3 0,-5 4-94,-7 3 0,-3-3-167,-7 2-674,-9 0 513,-1-1 549,-8 5 0,-15-6 0,-5 8 0</inkml:trace>
</inkml:ink>
</file>

<file path=ppt/ink/ink4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37:17.9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1 7822,'-18'0'253,"7"0"587,-1 0-277,9 0 68,-5 0 311,8 0-57,0 0-748,0 7 1,0-3-173,0 8 0,0-7 251,0 7-1063,0-1 654,0 7 1,0-1-757,0 0 1,0-5-25,0-1 372,8 1 1,-5-2 156,9-5 1,-1-3 443,7-2 0,-1-7 0,0-5 0,8-3 0,-5-10 0,4-2 0</inkml:trace>
</inkml:ink>
</file>

<file path=ppt/ink/ink4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37:18.1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0 121 7391,'18'-17'-593,"-9"0"0,7-1 1121,-5 1 0,2 6 314,-1-1-463,3 8 0,-11-9 141,8 7 467,-8 0-146,3 6-591,1 0 0,-6 8-78,4 3 1,1 11 13,-1 1 0,2 9-92,-2 3 1,-5 1 71,5 11 0,-2-9-331,2 2 1,-4 3-234,4-3 0,-3-2-455,3-9 1,-4 4 267,4-4 1,-4-4-1204,-2-2 851,7-4 937,-5-9 0,14 5 0,-7-6 0</inkml:trace>
</inkml:ink>
</file>

<file path=ppt/ink/ink4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37:19.0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17 225 9247,'-9'-17'3297,"1"7"-3349,8 3 107,8 7 1,-4 0-89,7 0 1,6 0 99,6 0 1,6 0 320,-6 0 1,10 0-282,2 0 0,-1 0-248,7 0 1,1 0 86,-2 0 1,0-6-153,-5 0 0,-2 0-910,-4 6 0,-4-2 58,-8-3-659,-8 3 1169,-1-14 0,-16 9 175,-3-5 1,-6-3 359,-6 3 1,3 3-47,-3-3 0,-2 2 99,2-1 0,0-5-51,6 5 1,0 3 1374,-1 2-676,9-3 654,-7 7-891,14-6 0,-5 16-88,7 3 0,-2 7-101,-4 5 1,4 4-17,-4 7 1,4 7 2,2-1 0,0 6-27,0-6 0,0 9-322,0-3 1,0-4 140,0-2 0,0-1-752,0 1 1,0-9 411,0 3 0,0-11-485,0 0 1,0-3 262,0-3 0,0-5-393,0-1 589,0-7 1,-5 2 217,-1-12 1,-6-6-56,7-11 0,-9 2 162,3-8 0,1 1-29,-1-7 1,7 2 5,-2 4 0,-2 4 601,2 8 0,-1 2 307,1 3 42,4 5-444,-13 7 1,7 2 304,-4 3 1,-1 5-102,7 7 1,-5-5-262,5-1 0,0 1-298,6 5 0,-6 0 60,1 1 0,-1-1-434,6 0 1,2-5 84,4-1 0,-3-5-105,9 6 1,1-9-119,10 3 0,2-4-457,4-2 0,6-8-37,-1-3 0,1-4 351,5-3 1,3-5 365,-3 0 0,4 0-70,-9 6 0,1 5 934,-13 1-454,8 7 1,-12-4 522,4 8 424,-11 0 58,3 8 0,-13 1-210,4 9 1,-4-7-498,-2 1 0,0-6-529,0 5 1,0-5 163,0 5-430,8-7 1,-5 10-220,9-9 0,-1 1-564,7-6 1,5-7 378,0-5 0,8 0-200,-3-5 0,3 6 915,-2-7-123,4 1 1,-10 13 1874,0-7-1176,0 7 221,-14-4 0,1 10 726,-4 4-847,-4-4 1,-2 7-631,0-3 1,6-2-548,-1 8 1,1-7-1367,-6 7 0,0-1 275,0 7 1529,8-1 0,-6 0 0,5 1 0</inkml:trace>
</inkml:ink>
</file>

<file path=ppt/ink/ink4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37:19.6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0 277 9442,'18'0'1669,"-1"0"-1205,0 0 0,1 0-61,-1 0 1,8 0-158,4 0 0,-2 0-779,1 0 1,-6-8 372,1-3 1,2 1-1731,-2-1 1274,0-1 0,-8-5 11,-3 0 0,1-1 346,-7 1 1,0 0 199,-6-1 0,0-5 57,0 0 1,-6 0-69,0 6 1,0 5 1246,6 1-868,0 7 1,-2-4 783,-3 8-768,3 0 0,-6 4-133,8 8 1,0 1-19,0 16 1,-6 6-20,1 5 0,-3 8 45,2-2 1,2 2-87,-7-2 1,5 4-29,-6-4 0,9-2 33,-3 3 0,2-9-462,-2 2 0,4-5-64,-4-6 0,5 1-982,1-6 623,0-1-298,7-6-84,-5-8 1148,14-1 0,-7-23 0,8-4 0</inkml:trace>
</inkml:ink>
</file>

<file path=ppt/ink/ink4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37:19.8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258 225 7846,'-17'0'0,"0"2"606,-1 4 1,-5-2-172,0 7 0,0 1 116,6 5 0,-6 1-158,0-1 1,5 0 214,7 0 0,1 1-276,-1-1 1,1-5-190,4-1-53,4 1 0,-3 3-170,10-3 1,5 1-483,7-7 0,8 0 356,4-6 1,4 0-666,1 0 0,1-10 330,0-7 0,7-8-304,4-10 0,4-1 251,2-5 1,-6-9-152,0-7 469,-8-9 1,5 5 0,-9-8 0</inkml:trace>
</inkml:ink>
</file>

<file path=ppt/ink/ink4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37:20.4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277 18 8365,'0'-10'1981,"0"3"-980,0 7-611,0 0 0,0 7 149,0 5 0,0 3-279,0 2 1,0 1-50,0-1 1,0 0-454,0 1 1,2-1 213,4 0 0,6-5-66,11-1 1,4-7-74,7 2 1,7-4-293,-1-2 1,6 0 100,-6 0 1,1-6-99,-7 0 1,-7 1-112,-4 5 1,-5-2-223,-7-4 184,4 4 1,-15-6 197,0 8 0,-9 6 134,-14 0 1,-4 13 272,-8-2 0,1 6 0,-1 0 0,1-1 0,-1 6 0,8-7 0,4 3 0,10-11-103,1-1 0,8-1 103,-2 6 0,5-5 367,1-1 0,1 1-107,5 5 0,-2 1 135,8-1 1,-9 0 72,3 0 1,-4 3 138,-2 3 1,0-2-131,0 8 1,-2-6 105,-4 5 1,3-4-230,-9 4 0,-5-1-108,-6 2 0,-2 2-241,2-8 1,2 6 66,-8-6 1,0 2-576,-6-2 1,6-4-73,1 4 0,5-9-302,-6-3 1,8-7-275,-2 2 332,3-4 1,5-10 45,3-4 773,5-11 0,14-4 0,3-7 0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53:21.4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36 8279,'11'-12'2931,"1"1"-2502,-8 7-188,11-4-102,-13 8 0,8 0-850,-5 0 311,-3 0-11,6 0 0,-8 8-365,0 3 1,0 8 112,0 10 663,-15 8 0,-5 15 0,-14-1 0</inkml:trace>
</inkml:ink>
</file>

<file path=ppt/ink/ink4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37:20.5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7846,'9'7'888,"7"3"0,-9 7 44,5 0 1,3 3-405,-3 3 1,3-4-2,2 4 1,3-4-155,3-1 0,-2-1-289,8 0-54,0 0-411,5 1 0,-5-1-625,0 0 0,5-1 1006,7-5 0,-1 5 0,-5-7 0</inkml:trace>
</inkml:ink>
</file>

<file path=ppt/ink/ink4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37:21.3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 7901,'2'15'1484,"4"-4"-495,-4 5 1,7-8 314,-3 3-749,-4 4 1,6-11-251,-8 8-401,0-8 0,5 5-238,1-3 420,0-4-993,2 6 0,-5-8 433,9 0 0,-6 0-594,5 0 1,1 0 414,5 0 1,0 0 180,1 0 1,1-2 206,4-4 0,-4 4 167,4-4 101,-4 4 0,-1 2-65,-1 0 1324,-7 0-676,-3 8 203,-7 2 1,0 1-273,0 1 1,0-7-68,0 7 0,0-6-254,0 5 1,-7 1-306,-5 5 0,-3 0 147,-3 1 1,-1-5-188,-4 4 1,-2-3-413,-4 9 1,4-10 281,8-1 1,2-1 24,3 7 0,-1-7 33,7 1 0,0-6 208,6 5 0,2-5-81,4 5 0,0-7 114,11 2 1,-4 2 136,10-3 0,-3 1-19,-3-6 0,-2 2 222,-3 4-145,3-4-215,-13 5 1,6 1-8,-8 4 1,-4-3-107,-8 3 0,-1-1 101,-16 7 1,6-3-91,-6-3 1,8 3-100,-2-4 0,4 3 38,2-3 1,1-1-81,5-4 0,3-2-204,8 7 637,-8-7-123,6 11 1,-5-11 346,7 8-282,7-8 148,-5 3-344,6 1 1,-6-6 168,4 4-1152,-4-4 604,13-2 443,-13 0 0,13 0 0,-5 0 0</inkml:trace>
</inkml:ink>
</file>

<file path=ppt/ink/ink4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37:21.7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485 1 9817,'0'10'1563,"0"-3"0,-2-1-1094,-4 0 1,0 7-201,-11-1 1,2 3-320,-14 2 1,0 3-337,-5 3 1,-7 2-144,1 3 1,-2 7 333,1 0 1,5 1-2327,-5 10 2521,5-7 0,1 3 0,1-7 0</inkml:trace>
</inkml:ink>
</file>

<file path=ppt/ink/ink4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37:22.8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70 243 7937,'-17'9'0,"-1"-3"0,7-2 91,-1 2 246,8-4-15,-3 5 0,9-1 41,3 0 0,5 0 178,7-6 0,8 0-478,4 0 1,6-6 27,5 0 0,4-7-147,8 1 0,2-3 87,3-3 1,-3 1-614,4 0 0,-4-1 153,-2 1 1,-6 6-84,0-1 0,-2 1 257,2-7 0,-4 7 37,-7-1 1,-2 6 255,-5-5 0,-3 7 120,-7-2 1,-7-1 357,1 1-403,-8 0 1,3 4 1114,-7-4-349,0 4-484,0-5 1,0 5 101,0-4-403,0 4-41,0-5 190,0 7-537,0 0 1,-7 0 159,-5 0 0,-3 7-16,-3 5 1,-1 3 115,-4 2 0,-6 3 222,-11 3 0,2 5-148,-9 13 0,1-5 110,-6 5 0,1 3-128,-1 2 1,2-4 34,4-1 0,3-11-193,9-1 1,7-8 111,4 2 0,4-3-304,1-3 0,7 0-329,-1 0-250,8-7 95,-3 5-155,7-13 620,0 6 0,13-10 100,4-4 0,18-9 31,0-8 1,11-8 215,0 2 0,2-1 0,-2 1 0,4-2 230,-4 8 0,-2 0 202,2 6 0,-7 1-151,1 5 1,-3-3 248,-3 9 1,-1-3 343,-4 2 0,-4 4-292,-8-4 0,0 5-178,1 1 0,-7 0-184,1 0 1,-7 0-670,7 0 140,-8 7 1,2 3-346,-12 7 1,-11 0 331,-12 1 0,-12 7-178,-5 3 1,-4-1 56,-2 2 0,2-8 34,4 2 1,6-3 922,11-3 1,0-6-204,12 1 753,-4-8-271,11 3-394,1-7 1,9 0-73,11 0 1,5 0 5,1 0 0,6 0-586,0 0 1,8 0 211,-2 0 0,-4 0-883,-2 0 660,4 0 0,-8 0-556,4 0 289,-12 0 251,-3 8 1,-8 2-53,0 7 0,-2 0 14,-4 1 0,1-1 275,-13 0 0,5 1-153,-10-1 1,-4 0 411,-2 0 1,-4 1-159,-1-1 0,5 0 650,0 1 1,8-3-200,-2-4 1,4 5 596,1-5-238,1 5 132,8 1-842,-7 0 29,14 1 1,-5-7-771,7 1 511,7-8 1,3 9-574,7-7 1,2 0 169,4-6 1,-3 0-25,3 0 0,2-2 0,-2-4 0,2-4-159,-2-7 1,-4 0 246,4-1 1,-6-1 410,-5-4 0,1 2 0,-7-8 0,6 6 0,-7-6 0,3 0 0,-2-5 0,-4 5 0,3 0 0,-3 8 0,-2-2 0,0 4 303,0 1 733,0 1 52,0 0 1,-5 5 276,-1 1 38,0 7-539,6-4-571,0 8 0,-6 2-198,1 4 1,-3 9-183,2 8 1,2 16 203,-7 1 1,5 8-97,-6 4 0,-1 13-679,-10 5 0,4 8 347,-4-3 1,3 0-1161,3-6 1,0 1 633,0-1 0,-1-8 837,1-3 0,0-4 0,-1-2 0</inkml:trace>
</inkml:ink>
</file>

<file path=ppt/ink/ink4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37:23.2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8006,'17'0'4220,"6"8"-3836,1 3 0,4-1-505,-5 1 0,0-1 475,-5 2-172,-1 3 0,0-5-343,1 7 1,-3-6-575,-3 1 0,-5 1-44,-7 10 1,-2 4 419,-3 8 0,-20 7 359,-16 4 0,-22 20 0,27-31 0,1 1 0</inkml:trace>
</inkml:ink>
</file>

<file path=ppt/ink/ink4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37:23.8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8 260 8006,'-7'10'1373,"7"-3"-1736,0-7 0,2 0 363,9 0 1,-5 0 696,5 0 0,-5 0-209,6 0-525,-8 0 1,3 8 150,-7 4 0,0 9-23,0 2 1,-5 8-3,-1-3 1,-6-3 43,6-2 1,-5 2 84,5-1 1,0-1-163,6-6 1,0-6-148,0 1 101,0-8 1,2 9-141,4-7 1,4 0 10,7-6 0,10-10 26,7-7 0,11-4-582,12-14 1,5 2 272,7-13 1,-4 4-567,4-10 0,3 4 618,8-9 0,-5 5 162,-11 6 1,-5 9 62,-7 8 1,-14 14 155,-3-2 0,-14 9 1732,-4-4-926,1 8 186,-16-3 0,5 9 324,-7 3-531,0 5 0,-7 13-566,-5 0 0,-3 8-135,-2-2 1,-3 5 53,-3 7 1,4-5-1,-4 5 1,4-3-139,1 2 0,9-7 18,3 7 0,4-13-235,2 8 0,2-12 86,4 0 1,3 0-175,9-6 0,-1 4-27,0-9 1,1-4-52,-1-3 0,6-3 109,0-2 1,0-2-118,-6-3 197,1-5 1,-3-13 8,-3 0 1,-5 0 363,-7 6 0,0-6-139,0-1 1,0 1 1141,0 6 1,-2 0 863,-3 0-888,3-1 1,-6 1-618,8 0 0,8 5-6,3 1 1,5 1-474,1-2 0,8-3 6,4 4 0,3 1-777,3-2 0,3 9 505,-3-3 1,3 2-1365,-9-2 1,-2 4-815,2-3 39,-8 3 501,4 2 1811,-8 0 0,-7 7 0,-2 3 0</inkml:trace>
</inkml:ink>
</file>

<file path=ppt/ink/ink4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37:24.5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121 277 8006,'10'0'1734,"5"8"0,-13-4-924,4 7-201,-12 1 0,-4 11-123,-7 0 1,0 2 96,0-2 1,-1-4-653,1 4 1,5 2 106,1-2 1,5 6-508,-5-6 1,7-6 278,-2-5-472,4-1-217,2 7 174,0-9 0,6-3 381,0-12 0,13-3 334,-2-9 1,12-7-301,0-3 0,3-5 129,3-2 0,5 1-60,1-1 0,-1 8 80,-5 4 1,3 6 15,-3 5 1,1 5 112,-13 7 1,0 0 182,-5 0 0,-3 7-1,-3 5 0,-5 3 375,-7 3 0,0 1 36,0 4 1,0-4-207,0 4 1,-7 2-346,-5-2 1,-5 0-65,-6-5 1,3-1-130,-3 0 0,2-5-281,-2-1-893,4-7 1029,-6 4 1,10-10 0,3-4 1,12-5 321,12-13 1,7-2-118,10-9 1,1-7-6,17-4 0,1-4 0,9-2 0,-3 0-159,4 0 1,-5 8 313,-1 3 0,-8 7 57,-3 5 0,-5 4 44,-1 8 0,-2 7 201,-5 4 1,-3 5-18,-7 1 0,-1 0-115,0 0 0,1 0-92,-1 0 1,-6 7 139,1 5 1,-6 3-401,5 2 1,-7 1-87,2-1 1,-4 0-126,-2 1 0,0-1 195,0 0 1,0 6 82,0 0 1,0-5 308,0-7 1,0 1-109,0 5 0,0-6 341,0 1-73,0-8 166,0 11 1,-2-13 424,-4 4-488,4 3 0,-13 1-122,3 7 0,-5 1-100,-6-1 1,4 0 53,-4 1 1,-2 1-74,2 4 1,-6-4 161,6 4 0,0-4-142,5-1 0,3-1 87,3 0 0,5 0-207,7 1 1,0-1-286,0 0 1,2-5 94,3-1 0,5-5-172,7 6 0,3-8-61,3 1 0,-4 3 138,4-2 1,2 0-416,-2-6 1,0 0-146,-6 0-560,1 0-248,-1 0-539,0 0 410,-7 0 492,-3 7 1,-1 3-256,0 7 1381,0-7 0,1 5 0,3-5 0</inkml:trace>
</inkml:ink>
</file>

<file path=ppt/ink/ink4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37:24.7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7963,'0'-10'8413,"0"3"-7859,0 7 0,2 0 482,4 0-30,-4 0-2662,13 0-799,-13 0 1,6 7 2454,-8 5 0,-8 3 0,-2 3 0</inkml:trace>
</inkml:ink>
</file>

<file path=ppt/ink/ink4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37:24.9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18 104 7963,'-2'10'2406,"-4"-4"3203,4-4-3903,-5-2-1343,7-8 0,0-2 907,0-7 1,0 5 145,0 1-5462,0-1 4046,0-5 0,0 0 0,0-1 0</inkml:trace>
</inkml:ink>
</file>

<file path=ppt/ink/ink4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38:23.4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1 121 8067,'2'-15'-410,"3"3"1277,-3-3-47,6 13 170,0-13-176,1 5 102,8-7-550,1 7 0,-1-3-100,0 7 0,1 0-35,-1 6 0,0 0-70,1 0 1,5 0 94,0 0 0,0 0-249,-6 0 0,0 6-141,1 0 1,-7 7-218,1-1 0,-1-3-28,6 3 1,-5-2-267,-1 1 1,-5 4 92,6-3 0,-8 3-359,1 3 0,-3-1 177,-2 0 1,-7 2 733,-5 4 0,-19 4 0,-5 8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45:24.2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18 156 12771,'-10'0'898,"2"0"0,8 2-896,0 4 1,0-2 85,0 7 1,0-5-191,0 6 0,2-7-142,4 7 1,-2-6 173,7 5 1,-5-7-29,6 2 1,-1-4 1,7-2 0,-1 0 112,0 0 1,0-6 1,1 0 0,-1-5 16,0 5 0,-5-8 43,-1 3 1,-5 1 52,6-1 162,-9-1 1,5-5-69,-8 0 0,0 5-228,0 1 1,-2-1 89,-4-5 0,3 5-71,-9 1 1,6 5-334,-5-6-240,-1 8 0,-5-3 558,0 7 0,-1-8 0,1-1 0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53:21.9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17 8279,'0'18'-124,"8"-9"0,2-1 318,7-8 0,0-2-102,0-4 1,1-1 398,-1-5 1,0-1-35,1 7-189,-1 0-195,0 6-7,0 0-422,1 0 1,-9 8-66,-3 3 352,-4 12 1,-2 2-160,0 4 1,-13 6 120,-5-1 1,-3 1-19,4 5 79,0-3 1,-6-3-1,-1 1-13,3 0 1,4-7 167,6 1 0,-3-8-35,8 2 0,1 2-36,5-2 1,0 0 16,0-5 1,1-1 17,5 0 1,-2 1 110,8-1 0,-3 0-102,3 1 1,3-7 421,-3 1 1,-3-1 18,3 6 1,-6 1 170,5-1 1,-7 0 135,2 1-413,3-1 0,-5 0-209,8 0 0,-9 1-62,3-1 0,2-5-309,-2-1 244,-1-7-546,3 11 0,-4-13 245,8 4 1,-7-4-91,7-2 0,-3-8 27,3-3 0,3-5-57,-3-1 0,3-2 111,3-4 1,-1 4 44,0-4 0,-5 3 235,-1 3 1,-5 2-167,5 3 1569,-7-3-17,4 13 565,-8-6-1510,0 8 1,0 8-39,0 3 1,0 5-264,0 1 0,6 0-81,0 1 1,5-1-503,-5 0 1,9-5 318,2-1 1,3-5-895,9 6 0,-6-9-7,5 3 0,7-4-343,5-2 1,1-8 517,-7-3 0,5-5 799,-5-1 0,5-8 0,-12-2 0</inkml:trace>
</inkml:ink>
</file>

<file path=ppt/ink/ink4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38:23.9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17 138 8284,'-9'2'143,"3"4"313,4-4-220,2 6 0,2-8 316,4 0 1,9 0-190,8 0 0,8-6 157,-2 0 0,9-5-358,3 5 0,7-6 93,-2 7 0,2-7-609,-2 6 1,2 1-38,-8 5 1,1-6-262,-7 0 0,-5 0 295,0 6 1,-12 0-233,6 0 1,-13 0-258,7 0-105,-11 0 775,9 0 0,-13-2-142,4-3 283,-4 3 105,-10-14 1,6 12 56,-4-7 0,-1 5-191,1-5 1,-2 7 8,3-2 0,1 4 752,-8 2 0,6 0-313,-5 0 1,-1 0 129,-5 0 0,5 0-188,1 0 0,-6 8 31,-6 3 1,-2 5-211,2 1 0,3 6-140,-3 0 0,-2 8 104,2-2 0,-6-2-201,6 1 0,0 1 57,6 6 1,-4-1-105,4 1 1,-3-6-295,15 0 1,-7-8 189,6 2 1,1-4-745,5-2 633,0 1 0,7-9-23,5-3 0,9-4 199,2-2 1,6 0 24,-6 0 1,6 0 133,-6 0 1,6 0 305,-6 0 0,0 0 488,-6 0 1,0 6-401,1-1 1,-1 9 777,0-3 0,-5-1-232,-1 2 1,1-9-46,5 3 1,-2-2-394,-3 2 1,9-4-220,-4 3 1,4-3-189,-3-2 1,-1 0-242,0 0 1,6 0-822,0 0 0,2 0 605,-1 0 1,-3 0-2221,7 0 1265,1 0 319,-2 0 1015,6 0 0,1-7 0,11-3 0</inkml:trace>
</inkml:ink>
</file>

<file path=ppt/ink/ink4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38:24.8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70 8425,'8'-25'0,"-6"6"0,7 1 904,-3 13-556,-4 3 0,13 2-110,-3 0 0,3 0-310,2 0 145,1 0 1,-1 2 46,0 3 1,1-3-147,-1 4 0,-2-2 140,-3 2 0,3-3-378,-3 9 1,3-8-33,2 2 1,-5 1-32,-1-1 0,-5 0-386,6-6 157,-9 7 1,5 3 142,-8 7 1,-2-5 412,-4-1 0,-11 9 0,-10 7 0</inkml:trace>
</inkml:ink>
</file>

<file path=ppt/ink/ink4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38:25.8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52 796 8425,'-17'9'0,"5"5"-236,1-8 0,7 1 289,-2-1 624,4-4-406,2 6 1,8-3 170,3 1 0,11 0-218,1-6 0,7 0-29,-1 0 1,6 0-167,5 0 1,-1 0 85,7 0 1,-6-6-506,6 0 0,-9 1 224,-3 5 1,-1 0-467,-10 0 1,0 0-342,-6 0-163,1 0 324,-9 0 812,-1 0 0,-23 0 0,1 0 0,-15 0 0,8 0 0,-2 0 0,-2 0 0,2 0 0,0 0 35,6 0 1,-1-2 121,1-4 1,0 4 927,-1-4-374,1 4-355,0 2 1,5 0 433,1 0 133,7 0-596,-4 0-236,8 8 1,0 2-289,0 7 1,0 0 65,0 1 1,6-1-261,0 0 0,2-5 26,-3-1 54,-3 1 0,8-3-432,-4-3 133,-4-4 344,13-2 0,-11-8 95,7-3 0,-5-5 48,6-1 0,-7 0 20,7 0 1,-6-6 193,5-1 0,-1 1-208,1 6 242,5 0 376,-14 0-337,5 7 0,-7 4 278,0 12 0,0 4-146,0 7 0,0 6 104,0 0 1,0 6-81,0-6 0,0 6-144,0-6 0,0 7-46,0-1 1,0-2-174,0 2 1,0-6-223,0 6 0,2-8 143,4 2 1,-4 2-313,4-2 203,-4-8-34,5 1-38,-5-7 1,6 3-5,-8 0 229,8-9 1,-5-1 10,9-7 1,-8-15 136,1 3 0,5-12-296,2 0 0,-3-11 110,3-6 1,-6-4-91,5-2 0,1 0 119,5 0 1,0 0 4,0 1 0,3 1 5,3 3 0,-2-2-4,8 2 0,-6-1 82,6 2 1,-6-2 35,5 8 1,1-6 221,6 5 0,-6 1-77,0 5 1,-6 3 209,5 3 1,-5-2-34,6 8 1,-8 0 106,2 6 1,-3 0 106,-3-1-335,0 1 0,1 2-55,-1 3 0,-6 4-199,1 8 1,-6 0-173,5 0 1,-5 0 112,5 0 1,-7 8-58,2 4 1,-4 3-27,-2 2 1,-2 6 111,-4 0 0,1 8-15,-13-2 0,5 4 22,-10 1 1,-2 7-48,2-1 0,-6 6 14,6-6 0,0 1-72,6-7 0,-1 5 109,1-5 1,2 5-65,3-10 1,4-3 47,8 3 1,0-8-4,0 2 0,0-3 38,0-3 1,0 6 26,0 0 0,0 0 9,0-6 0,6 1 23,0-1 0,2 0 77,-3 1 1,-3-1-79,4 0 0,-4 6 198,-2 0-9,0 0-207,8-5 0,-6-1 114,3 0 0,-3 6 15,-2 0 0,0 6-9,0-6 1,0 8 24,0-2 0,0-2 179,0 2 1,0-6-1,0 5 1,0-5-112,0 6 0,0-8-204,0 2 1,-2-3 36,-3-3 1,1 0-35,-8 1 1,6-1-122,-5 0 1,5-5-839,-5-1-54,7-7-661,-4 4 76,8-8 1562,8-8 0,9-9 0,10-10 0</inkml:trace>
</inkml:ink>
</file>

<file path=ppt/ink/ink4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38:26.1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0 105 8425,'25'-10'0,"-4"-3"452,8 7 0,-8 0-134,2 6 0,-3 0-72,-3 0 0,0 0-36,1 0 0,-7 0-232,1 0 1,-9 2-79,3 4 1,-4 3 113,-2 9 0,0-7-20,0 1 1,0-1 80,0 7 1,0-7 24,0 1 0,0-7-51,0 7-6,0-8-44,0 11 1,2-13-147,4 4 1,-2-4 15,7-2 0,-5 0 110,5 0 0,-1-2-534,2-4 0,3-4 40,-4-7 0,5-2-164,1-4 1,0 2-11,1-8 689,-1 0 0,0-6 0,1 1 0</inkml:trace>
</inkml:ink>
</file>

<file path=ppt/ink/ink4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38:26.5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0 364 8471,'0'-10'2226,"8"2"-1694,3 8 1,5-2 156,1-3 0,2 3-182,4-4 1,4-2-45,8 3 0,5-7-399,1 6 0,1-5 170,-2 5 1,-3-6-724,3 7 1,-9-7 2,-2 6 1,-8-5-355,2 5 0,-4-5 323,-2 5 1,-7-8-264,-4 3 1,-4-5 308,-2-1 0,-2 0 68,-4 0 0,-4-3 266,-7-3 0,0 4-100,-1-4 1,1 10 318,0 1 1,0 8 44,-1-2 0,1 5 16,0 1 1,-1 0 45,1 0 1,6 0 146,-1 0 1,2 1-147,-1 5 1,3-2 19,8 8 0,0-7 182,0 7 0,0-1-76,0 7 1,8 7 77,3 4 0,5 5-59,1 6 0,2 5-140,4 7 0,-3 5-92,3 1 1,-4 7-181,-2-1 0,0-5 122,1-1 1,-1-1-122,0-5 0,6-2-209,0-9 0,0-7 120,-5 1 0,-3-3-191,-3-9 1,3 1-12,-3-7 1,-3-6-546,3 1 346,-8-8 220,3 11 1,-1-21 38,0 1 0,5-17 307,-5-6 0,7-13 0,-3-3 0</inkml:trace>
</inkml:ink>
</file>

<file path=ppt/ink/ink4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38:26.70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33 8493,'0'-17'635,"7"7"-378,5 4 0,3 12-9,3 6 1,-1-3-416,0 3 1,-5 5-382,-1 6 1,1 8 547,5-2 0,0 3 0,1 3 0</inkml:trace>
</inkml:ink>
</file>

<file path=ppt/ink/ink4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38:27.2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312 15 8514,'10'0'1912,"-3"-7"-1487,-7 5 0,-2-4-81,-3 12 0,-5 3-204,-7 9 0,-6-1 77,0 0 0,-8 8-654,2 4 1,-4-2 164,-1 2 0,5 0-82,0 5 0,10-5-23,2 0 1,1-6-438,11 6 0,-1-8 242,6 2 0,0-10 88,0-1 0,7-8 484,5 2 0,3 1 0,3-1 0,-1 0 280,0 1 87,1 3 0,-9 7 193,-3 1 1,-4-7 604,-2 1 0,0-6 394,0 5-725,0 1 1,-6 5-725,0 0 1,-1-5 141,1-1-487,4 1-229,-6 5 0,8-5-1448,0-1 1140,0-7 1,8 4 771,3-8 0,13-16 0,2-3 0</inkml:trace>
</inkml:ink>
</file>

<file path=ppt/ink/ink4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38:27.5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1 277 8371,'23'-6'392,"0"1"1,0-1 584,-6 6 1,1 0-327,-1 0 0,2 0 15,4 0 0,-3 0-435,3 0 1,-4 0-10,-2 0 0,6 0-353,0 0 1,0-6-213,-5 0 0,-3-1-268,-4 1 1,3 2 311,-8-7 0,-1 5-362,-5-6 0,0-1 205,0-10 1,-1 2-131,-5-8 0,2 6 358,-8-6 0,1 10-64,-6 1 1,-3 3 864,-3 9 0,4 1-138,-4 5 1,2 7 77,-2 5 1,4 3-64,-4 2 1,5 8 128,7 4 1,-3 4 12,8 1 1,1 1 193,5 0 0,13-3-55,4-3 1,14 8-238,4-9 1,1 9-381,10-8 0,1 3-417,4 3 0,7-6-629,0 0 0,-1-2-4,-5 1 1,0 5 935,0-4 0,8-4 0,1 0 0</inkml:trace>
</inkml:ink>
</file>

<file path=ppt/ink/ink4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38:28.2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8445,'18'-6'165,"-1"1"1,0-1 630,1 6 0,5 0-222,0 0 1,0 0-88,-6 0 0,0 0-270,1 0 0,-1 0-160,0 0 0,-5 0-118,-1 0-405,-7 8 1,4-5-1435,-8 9 1112,0-1-132,0 7 1,-2-1-95,-4 0 1014,-3 1 0,-9-1 0,1 0 0</inkml:trace>
</inkml:ink>
</file>

<file path=ppt/ink/ink4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38:28.8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0 8445,'0'10'724,"0"5"1,0-11-437,0 8 0,-2-9 743,-4 3-596,4 4 0,-5-1-70,7 9 0,0-7-159,0 1 1,-6-6 15,0 5 41,0 1-486,6 5 132,0 0-648,0-7-111,0-2 348,0-1 187,0-5 252,0 6 0,2-6 226,4 3-192,-4-3 150,6 6 1,-6-8-251,3 0 58,-3 0 0,14 0-301,-5 0 1,-1 0 108,1 0 1,1-2-38,5-4 1,6 3 21,0-9 0,0 6 30,-5-5 0,-1 7 167,0-2 1,1 4 290,-1 2 0,-6 0 389,1 0 0,-6 2-367,5 4 0,-5 4 490,5 7 0,-7 0-244,2 0 0,-4-5 359,-2-1-161,0 1-373,0 5-298,8 1-370,-6-9 0,7-1 27,-3-8 0,4 0-353,7 0 0,2-2 118,4-4 1,6-3 176,11-9 1,-1 1 76,7 0 0,-6 5 310,6 1 0,-7 7 331,1-2 0,-3 4 45,-3 2 1,-7 8 377,-4 3 1,-6-1-233,-5 1 1,-2-1 1072,-5 2-579,-3 3-94,6-5-796,-8 7-152,-8 0 1,-1-7-85,-9-4 0,1-5-252,0-1 0,-1 0-497,1 0 1,0-5 227,0-1 1,5-8-411,1 3 0,5-6 144,-6-6 0,8-6 906,-1-12 0,18-10 0,6-11 0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53:22.9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0 303 7937,'0'-18'-207,"0"1"108,0 0 0,0-1 177,0 1 1,0 6 109,0-1-17,0 1 0,0-7 21,0 1 0,6 0-84,0-1 0,7 7-9,-1-1 0,-3 1-46,3-6 1,-6 5-114,5 1 1,-1 5 32,1-6 218,5 8-251,-7-11 1,8 15 100,1 0 0,-7 2 32,1 9 1,-6 3-38,5 9 0,-1 4 12,1 7 1,-3 1-101,-8 0 1,0-1-165,0 1 1,-8-1 5,-3 1 1,-5 0 85,-1-1 1,6-7-314,-1-4 0,0-4 437,-5-1 0,0-1 0,0 0 0</inkml:trace>
</inkml:ink>
</file>

<file path=ppt/ink/ink4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38:29.0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87 8467,'17'-18'0,"0"1"0,1 2 677,-1 3 0,0 3 43,1 3 1,1 4 280,4-4 1,-4 4-535,4 2 1,-4 0-306,-1 0 0,-7 6-325,1 0 1,-8 7 208,1-1 1,-3 11-1310,-2 6 1,-2-2 721,-3 1 0,-13 9-1595,-11 9 2136,-3-4 0,-3 0 0,1-7 0</inkml:trace>
</inkml:ink>
</file>

<file path=ppt/ink/ink4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38:29.6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18 260 8450,'-10'10'736,"2"-3"0,10-7-192,4 0 1,4 0-139,7 0 0,-5 0 95,-1 0 1,1 0-240,5 0 1,0 0 6,1 0 0,-7 2-216,1 4 1,-9-2 154,3 7 0,-4 3-141,-2 9 1,0-4 72,0 4 0,0 2-110,0-2 0,0 0 28,0-5 1,-6-1 11,1 0-509,-1 0 238,6 1-202,0-9 0,2-1 9,4-8 1,3-2-136,8-4 1,8-5 11,4-12 0,4 0-63,1-12 0,7 2 115,-1-13 0,14 0-14,-2-6 0,4 6 435,-5 0 0,7 8-148,0-3 0,-3 13 495,-8 4 0,-5 5-235,-8 2 1,-1 7 1451,-4 5-1045,-4 3 0,-10 4-62,-3 3 0,1-1-127,-7 8 1,0 1 17,-6 10 0,0-2-244,0 8 0,-8 0-33,-3 6 0,1-1-211,-2 1 0,7-1 34,-7 1 0,8-2-44,-1-5 0,3 5 127,2-4 1,0-4 38,0-2 1,2-4 20,3-2 1,-1-1 16,8-5 1,-1 3-352,6-8 269,1-1 0,-1-5-444,0 0 399,1 0 1,-3-2-86,-3-3 0,1-5 133,-7-7 0,0-1-3,-6 1 0,0 0 157,0 0 0,-2-1 336,-4 1 0,4 5 1568,-4 1-1453,-3-1 1,7-5 604,-4 0 1,8 1-501,9 5 1,3-4-551,15 3 0,7-3-109,10-3 0,2 3-135,-2 3 0,2-1-351,-7 7 0,3-5-787,-9 5 1,3 0 183,-9 6 0,-2 0-1918,2 0 3025,-8 0 0,11 8 0,-5 1 0</inkml:trace>
</inkml:ink>
</file>

<file path=ppt/ink/ink4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38:30.3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1 208 8353,'9'0'3295,"1"0"-1983,-4 0-68,-4 0-611,5 7 0,-7 3-468,0 7 1,0 6-420,0 0 1,0 2-646,0-2 1,-2 2 384,-3 4-502,3 4 1,-6-14-240,8 4-200,0-4 1023,0-9 0,8-4 210,3-12 1,7-6-115,5-11 0,3-4 336,9-7 0,5-6-143,1-1 1,5 3 142,-6 9 0,1-2 532,-7 8 0,1 6-127,-1 5 1,-5 8 72,0-1 1,-8 3 5,2 2 1,2 0 344,-2 0 0,0 7-410,-5 5 0,-3-2-178,-4 1 1,5 1-531,-5 5 0,-3 0 285,-2 1 1,2-1-314,-3 0 0,1 0 231,-6 1 1,-2-1-1996,-4 0 1192,-3-7 1,-9 3 188,1-7 1,0-2 699,0-10 0,7-3 0,4-9 0,4-1 0,2-4 0,2-4 0,4-7 0,11 1 0,12 4 0,11-7 0,7 7 0,-5-4 100,-2 16 1,2-4 355,-1 9 1,-1 2 199,-5-1 0,-3 7-39,-3-2 1,2 4 162,-8 2 0,2 0-210,-2 0 1,-2-5-136,8-1 0,-6 0-132,6 6 1,-6 0-94,6 0 0,0 0-67,5 0 0,1 0-86,-1 0 1,-1 0-265,-4 0 0,2 6 13,-8 0 0,0 7-318,-6-1 0,-5 3 60,-1 2 0,-7 3 170,2 3 1,-6-2 47,-6 8 0,-4-8 205,-7 11 1,-8-11 52,-4 8 0,-3-8-48,-3 2 1,2 2 197,4-1 0,4-3-68,8-10 0,6 5 163,-1-5 0,8-1-66,-1 1-134,3-7 0,4 10-145,3-9 0,5 1 78,7-6 0,2 0 169,4 0 1,-3 6-110,3 0 1,-4-1-5,-2-5 0,1 2 52,-1 4 0,-6-4 399,1 4-287,-8 3 0,3 1-94,-7 7 1,-2-5 513,-3-1 0,-5 1-201,-7 5 0,-2-2 33,-4-3 0,5 3-309,1-3 1,2-3-134,9 3 0,-2-2-80,2 1 0,4 5-412,-3-5 1,10 3 56,7-3 1,3 4 220,3-3 1,-1 1-666,0-1 0,2 3-140,4-3 1,-1 3-1473,6 2 2459,1 1 0,6 7 0,-1 2 0</inkml:trace>
</inkml:ink>
</file>

<file path=ppt/ink/ink4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38:30.5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67 8132,'0'-19'6430,"0"-4"-4684,0 21-1594,0-13-37,0 13 1,0-4-2546,0 12 1,0 3 304,0 9 2125,0 7 0,-7 2 0,-3 7 0</inkml:trace>
</inkml:ink>
</file>

<file path=ppt/ink/ink4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38:30.6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8132,'0'12'748,"0"0"1108,0-1-488,0-1 130,0-3-1192,0-7 0,0-2-306,0-3 0,8 3 0,2-6 0</inkml:trace>
</inkml:ink>
</file>

<file path=ppt/ink/ink4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37:03.3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52 10267,'17'-9'613,"3"-5"-208,3 9 0,-4-3-654,4 2 0,2 4 151,-2-3 1,2 3-1227,-2 2 913,-4 0 0,6 0 74,-7 0 337,-9 0 0,6 7 0,-5 3 0</inkml:trace>
</inkml:ink>
</file>

<file path=ppt/ink/ink4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37:03.5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16 225 7888,'-10'0'430,"5"0"-67,10 0 1,9-2 202,15-4 0,1 0-369,17-11 1,1 4 160,9-10 1,-1 3-166,7 3 0,-7 2-417,2 3 1,3-3-90,3 3 1,-1 3-121,6-3 0,-5 3-182,5-3 1,0 2 614,-6 5 0,-3 3 0,-1-6 0</inkml:trace>
</inkml:ink>
</file>

<file path=ppt/ink/ink4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37:03.9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278 17 7888,'7'-9'-3,"-5"1"241,6 8 964,-8 0 105,0 0 1,-8 6-1087,-3 0 0,-7 13-18,-5-2 1,2 6 11,-8 0 1,6 4-125,-6 8 0,3-1 73,-3 1 1,4-1-90,7 1 1,3-2-52,4-5 1,3 3-62,8-8 1,0 0 92,0-5 0,9-1-134,9 0 1,7-1-37,9-5 0,3-1 70,3-5 1,6-3-175,12 4 0,3-6 48,9-6 1,6 3-130,5-9 1,-2 6 114,2-5 0,-5 5-124,-1-6 1,0 9-30,-11-3 0,-12 2-188,-6-2 0,-8 4-15,-3-3 1,-14 3 129,-4 2 0,-13 0 410,-12 0 0,-9 0 0</inkml:trace>
</inkml:ink>
</file>

<file path=ppt/ink/ink4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37:04.2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70 7704,'8'-17'10,"-6"7"442,6-5 456,-8 13-165,7-13 709,-5 13-989,6-6 1,-8 16 331,0 3 1,0 6-132,0 7 1,-2 4 65,-4 13 1,3 3-292,-9 8 1,0 0-172,-5 0 0,6 5-874,-1 1 0,2 5 465,-1-5 0,-2 3-1846,7-9 0,0 4 977,6-10 0,2-6 1010,4-5 0,11-8 0,10-10 0</inkml:trace>
</inkml:ink>
</file>

<file path=ppt/ink/ink4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39:15.8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848 35 8170,'0'-9'-411,"0"1"370,0 8 0,0-2 107,0-4 409,0 4-209,0-5-422,0 7 567,0 0-350,-7 0 143,-3 0 1,-9 2-91,-4 3 0,2-1 91,-8 8 0,0-1-69,-6 7 1,1-1-22,-1 0 0,-1 6-70,-5 0 0,3 6-29,-8-6 1,7 2-88,-1-2 1,0-4 140,5 4 0,-3 2-103,9-2 0,-2 1 70,2-7 1,2 0-16,4 0 1,4-1 87,-4-5 8,4 5-9,2-7 18,-1 9-201,9-9 116,1 7 1,8-13 149,0 9 1,8-8-94,3 2 1,10-3 60,2 3 0,8-4-3,-2 4 0,9-2 16,3 1 0,1-3 15,-2 4 1,3-4 24,3-2 0,4 6 44,-4 0 0,2-1-103,-2-5 1,2 6-156,-8 0 1,8 0 146,-2-6 0,-1 5-133,1 1 0,-6 0 63,6-6 0,-7 0-124,1 0 0,-3 0 62,-3 0 0,-1 6-116,-4-1 0,1 1-100,-7-6 1,0 0 62,-5 0 1,-7 0-741,1 0 302,-8 0-220,11 0-236,-13 0 273,6 0 1,-10 0 123,-4 0 0,-6 2 636,-11 4 0,-11 4 0,-10 7 0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53:23.8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18 347 8227,'0'-10'1429,"7"-4"-1200,5 9-242,3-9 1,4 5 51,5-9 0,1 7 290,3-1-330,5 1-5,-6 1-330,0 2 1,-10 10 117,-11 4 0,-4 4-49,-2 7 0,-8 6 173,-3 0 0,-5 6 53,-1-6 1,-2 6-173,-4-6 461,3 0-173,-5-6 0,6 1-55,-4-1 1,6 0 245,0 0 1,-1 1-87,7-1 1,3-5-113,2-1 1,4-5-534,2 5 303,0-7 0,10 4 26,7-8 0,1 0-11,5 0 0,2 0-170,-2 0 1,5-2 182,-4-4 0,-1 4 339,-6-3 355,0 3 1,0 2 33,1 0 376,-9 0-505,-1 7-95,-8-5 55,0 14-234,0-7 1,0 9-55,0-1 0,0 0-319,0 0 0,-8-1 58,-3-5 1,1 3-352,-1-8 0,5 1-291,-6-1 0,7-4 334,-7 4 1,3-6-262,-3-6 0,2-9 279,5-9 0,3-1 414,-4 2 0,-2-3 0,2-9 0,-1 0 0,1 1 0,4-9 0,-4-3 0,-1 2 0,1-2 0,0 8 0,6-3 0,-8 5 0,7 1-10,-7 1 0,8 5 1,0 2 77,0 2 1,0 2 33,0 6 121,8 7 220,-7-5 0,7 11-123,-8-8 268,0 8 0,0-3-494,8 7 0,-6 7 184,4 5-239,-5 11 1,5 4 0,0 9 36,-2 5 1,3 5 35,-1 11-44,8 5 0,-12 9 0,3 2 25,-3 2 1,-2 10-63,0 1 1,0 0-1272,0 7 1149,0-13 0,-5-5 0,-1-9-150,2-3 1,-4-15 53,2-2 1,-1-9-109,1-8 69,4-4 0,-6-14 118,8 1 0,-1-10-5,-5-3 1,4-6 550,-4-10 1,2-3-770,-2-3 0,5-6-21,-5-11 1,4 2 351,2-8 0,0-8 0,0-8 0</inkml:trace>
</inkml:ink>
</file>

<file path=ppt/ink/ink4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39:16.3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0 208 8536,'0'-17'0,"0"5"65,0 1 0,8 5 1,3-4 126,5 3 1,1-5 13,0 6 1,3-5 16,3 5 0,-2-5 110,8 5 1,-1-2-137,7 2 1,0 5 28,-1-5 1,8-2-57,5 2 0,3-5 28,1 5 1,3-2-3,4 3 1,-2 3 9,7-4 1,-2-2-209,3 2 0,-5 1-95,-7 5 0,-2 0-271,-4 0 0,-3 0-36,-9 0 0,-7 0-317,-4 0 0,-4 0-478,-1 0 802,-1 0 0,-7 2 397,-5 3 0,-3 5 0,-2 7 0</inkml:trace>
</inkml:ink>
</file>

<file path=ppt/ink/ink4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40:06.94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104 433 8112,'12'-6'-172,"-1"0"-8,-7-7 1,6 9 176,-5-8 0,-1 6 126,8-5-11,-8 7 0,5-9-20,-3 7 1,-2-6 392,7 7-278,-7-9 32,12 5 0,-13-7-23,9 5 1,-8 1 163,2 4-268,3-3 1,-5-7 119,8 5-125,-1-5 0,6 7 2,1-9 1,-7 7-114,1-1 0,-1 3 71,7-3 0,-1-3-89,0 3 0,-5 3 67,-1-3 1,1 6-12,5-5 1,-5 7 26,-1-2 1,1-1-3,5 1 1,-6 0 79,1 6 1,0-2-63,5-4 0,0 5 84,0-5 0,6-2-77,1 2 0,-1 1-14,-6 5 0,0 0-8,0 0 0,7-6-5,-1 0 0,0 0 31,-6 6 0,0 0-18,1 0 1,-1 0-9,0 0 0,0 0 14,1 0 1,-1 0-43,0 0 0,6 0 32,0 0 0,0 0 67,-5 0 1,-1 0-72,0 0 0,1 0 2,-1 0 0,0 0 11,0 0 0,1 2-10,-1 4 0,0-4-91,1 4 1,-1-3 96,0 3 0,1-4-141,-1 4 1,0 2 114,0-3 1,1 3-41,-1-2 0,0-2 154,1 7-71,-1-7 1,0 9-24,0-7 1,1 2 2,-1-2 0,0-4 87,1 3 1,-7 3-82,1-2 1,-1 2-34,7-3 38,-1-3 0,0 12-123,0-9 0,-5 7 3,-1-6 50,1 7 59,5-3-40,1 7 0,-1 0 6,0 1 0,-5-7-12,-1 1 0,-5-7-50,6 7 1,-7-2 54,7 1 0,-8 5-56,1-5 1,3-1 59,-2 1 1,5-5-5,-5 5 1,6-5 46,-7 6 0,7-6 138,-6 5 1,1-1 143,-1 1-129,-4 5-219,13-7 1,-13 8 83,4 1 0,2-7-157,-2 1 1,-1-1 33,-5 7 0,6-1 28,0 0 0,0 1-9,-6-1 0,2-6-10,3 1 0,-3-1 153,4 7 1,-4-1-122,-2 0 1,0 1 141,0-1 0,0 0-109,0 0 1,0 1 31,0-1 0,0 0-50,0 1 1,0-1 0,0 0 12,0 1 1,0-1-20,0 0 1,0 0-14,0 1 1,0-1 15,0 0 1,0 1-76,0-1 0,0 0 74,0 0 0,-6 1 169,0-1 0,1 0-76,5 1 1,-6-7-47,0 1 0,-2-1 28,3 6 0,1 1-5,-8-1 1,7-5 63,-7-1 1,6 1-68,-5 5 0,1 0 77,-1 1 0,-5-1-69,5 0 0,1-5-115,-1-1 1,5 1 150,-6 5 1,1-2 13,-7-3 1,7 3-30,-1-3 1,1-3-11,-6 3 0,5-6-129,1 5 1,5-5 204,-6 6-183,1-9 0,-7 11 77,1-8 0,6 1-85,-1-1 0,1-4 24,-7 4 1,-1 1-102,-4-1 0,4 2 88,-4-2 0,-2-4-16,2 3 0,-8-1 11,2 2 1,2-4 21,-2 4 0,1-4-30,-7-2 0,0 0 20,1 0 1,5 0-63,0 0 0,0 0 57,-5 0 0,1 0-2,4 0 0,-3-2 39,3-4 1,4 4 1,2-4 0,-2-3 53,2-3 0,0 2-79,5-1 1,1 1 51,0-1 0,-1-5-29,1 5 1,0 1-10,0-1 1,-1-1-33,1-5 1,0 2-2,-1 3 0,1-3-5,0 3 0,0-3-11,-1-3 1,1 1 10,0 0 1,-3 0-14,-3-1 1,2-1-10,-8-4 1,6 4 21,-5-4 1,4 2 65,-4-2 0,5 3-1,-6-3 0,8-2 123,-2 2 0,1-8-96,-1 3 1,4 1 138,-4-2 0,10 8-64,1-2 1,3-2-67,-3 2 0,-1 0 23,7 5 0,-6 1 7,7 0 0,-3 1-127,2 5 59,4-5 61,-6 7-18,8-8 1,2 1-2,4 5 0,4-3 85,7 8 0,0-7-105,1 1 0,7-1 93,3 1 1,-1-3-48,2 4 0,0 1-243,6-2 0,1 7-209,4-7 0,-3 8-269,3-1 0,-3 3 4,-3 2 1,1 0-498,0 0 1,-3 0 91,-3 0 1,2 0 455,-8 0 0,0 0-975,-6 0 1,6 7 710,0 5 0,8 3 805,-2 3 0,4-1 0,1 0 0</inkml:trace>
</inkml:ink>
</file>

<file path=ppt/ink/ink4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40:07.62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952 87 7928,'8'-17'-271,"-4"7"-165,7 4 1,-5-1 644,5 1 28,-7-7 371,12 11 976,-7-14-92,1 14-576,-2-5-557,-8 7 0,-8 2-48,-4 3 1,-11 7 137,-6 11 1,-5 4-110,-6 7 1,-5 3 20,-7 3 0,1 5-90,-1 6 1,0 1 130,0 0 1,2-2-373,4-4 0,-2 4 76,7-4 0,1-9-126,6-3 0,7-5 79,4 0 1,3 2-155,3-8 0,0 0-197,-1-6 1,1 0-339,0 1 0,0-7 152,-1 1 1,3-6-231,3 5 1,-3-5-1263,4 5 882,-5-7-519,-1 4 1127,0-8 0,7-2 480,4-4 0,-3-11 0,-1-10 0</inkml:trace>
</inkml:ink>
</file>

<file path=ppt/ink/ink4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40:08.30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1 208 7905,'0'-17'119,"0"0"1,0-1-120,0 1 108,0 0 1,6 0 492,-1-1-7,9 1-53,-5 0 1,3 5 230,-1 1-217,-7 7-17,12-4-321,-14 8 0,7-2 552,-3-4-91,-4 4 99,6-5-216,-8 7 1891,0 0-2017,0 7-90,-8-5 1,4 6 75,-8-8-224,9 8 0,-7-6 180,4 3-168,4 5-98,-13-8 184,13 6-242,-6-8 1,3 2 130,-1 3-269,0-3 208,6 6 77,0-8 508,0 0 0,2 6-659,4-1 0,3 17 80,9 1 0,9 17 220,7 12 1,8 11-333,10 18 1,-6-8-463,1 8 0,-9 3 1104,2-3 0,1 7-238,-7-7 0,5-4-191,-11-2 0,-3-4-155,-1-2 0,-3-2-408,2-3 1,-10-7-107,4-10 0,-3 1-315,3-8 0,-5-6-228,-1-5 255,-7-8 1,6 3 239,-5-13-363,-3 4 1000,6-13-313,-8 6 0,0-21-323,0-5 0,0-12-130,0-5 616,0-7 0,0-26 0,0-3 0</inkml:trace>
</inkml:ink>
</file>

<file path=ppt/ink/ink4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39:12.9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0 277 8554,'0'-17'-616,"0"0"1,0 5 822,0 1 1,0 5-14,0-6-22,0 8 1,2-11 90,4 4-115,-4 3 0,8-6-112,-5 9 0,-1-3-21,8 2 1,-8 2 274,1-7-31,5 7 0,-6-9 149,7 7-288,-7-8 0,10 10 175,-9-7 0,3 5-113,-2-5 0,-2 5 139,7-6-130,1 9-282,5-13 1,0 14 95,1-4 0,-7 5-257,1 1 1,-7 0 63,7 0 1,-1 1 126,7 5 0,-3 6-43,-3 11 1,7-2 154,-8 8 0,9 0 188,-9 5 1,5 3-143,1 3 0,-6-2 210,1 9 1,-3-9-146,3 2 0,3-3 96,-3-3 1,-2-5 53,1 0 0,-5-8-78,5 2 0,-1-4 484,1-1-475,5-1-117,-7 0 0,9-1-78,-1-5 0,-5-3-245,-1-8 1,-5 6 93,5-1 0,-5 1-480,6-6-1640,-8 0 945,11 0-777,-5-7 2055,-1-3 0,6-15 0,-5-2 0</inkml:trace>
</inkml:ink>
</file>

<file path=ppt/ink/ink4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39:13.2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900 121 8465,'-18'-38'0,"1"3"1293,0 4 1,0 22-514,-1 3 1,7 4-805,-1 2 0,1 0-64,-7 0 1,-7 10 46,-3 7 1,-5 18 71,-2 17 0,-9 11-155,-8 18 1,26-39-1,0 2-104,-2 5 0,-1 0 0,2-1 0,0-2-210,1-2 0,0-1 0,-24 36-389,4-5 1,4-10 291,7-7 1,8-5 234,4-6 0,4 3-28,2-9 0,1-2 328,5-9 0,-12-4 0,3-8 0</inkml:trace>
</inkml:ink>
</file>

<file path=ppt/ink/ink4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39:19.344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18 121 10957,'10'0'-1117,"5"-8"1,-11 5 752,7-9 359,-7 8 24,12-11 1,-13 11-36,9-8 0,-6 9 21,5-3 1,-5-2-15,5 2 1,-7-1-144,2 1 122,4 4 0,-3-8 2,5 5 337,-4 3-147,-8-6 121,0 8 637,0 0-831,-8 0 0,0 2 60,-3 4 0,-5-2-147,5 7 0,1 6 54,-1 6 1,-1 2-20,-5-1 0,5 2 62,1 9 1,5 5 48,-5 1 1,5 5-23,-6-6 1,8 8-70,-1-2 0,3-1 155,2 1 1,0-6-136,0 6 0,2-9-92,3-3 0,-1 1 31,8-6 1,-3-2-150,3 1 1,3-7 163,-3 3 1,1-5-127,-1-2 1,3-2-97,-3-3 1,3 3-270,2-3 0,1-4-332,-1-3 1,2-3 817,4-2 0,4 0 0,8 0 0</inkml:trace>
</inkml:ink>
</file>

<file path=ppt/ink/ink4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39:20.1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87 8537,'5'-23'0,"1"0"0,0 5 625,-6 7 0,8 7-260,3-2 0,-1 4-555,1 2 298,1 0 1,5 2-105,0 4 1,-5-2-214,-1 7 0,1-5 114,5 6 0,0-7-193,1 7 1,5-6 143,0 5 0,0-5-171,-6 5 1,1-1 11,-1 2 1,-6 3 175,1-4 1,-8 5 27,1 1 0,-3 0 4,-2 1 0,0-1 240,0 0 1,-7 1-145,-5-1 1,-3 6 291,-2 0 0,-8 2-88,-4-2 1,2-4 46,-2 4 0,2 2-96,-2-2 0,4 6-45,8-6 1,0 0 30,-1-5-255,9-1 1,1 0-64,8 0 0,0-5 120,0-1 1,10-7-36,7 2 0,2-4 69,10-2 0,0 0 65,5 0 1,-5 0-59,0 0 0,-8 6 9,2 0 0,-3-1-116,-3-5 59,-8 8 1,5 2 56,-8 7 0,-3 0-8,-8 0 1,-5 1 23,-7-1 0,-2 6-33,-4 0 1,-4 6 0,-8-6 0,0 6 22,1-6 0,-1 6 11,1-6 0,5 2 70,0-2 1,8-8-2,-2 8 0,6-13-34,5 7 0,4-9-27,8 3 1,0-5 184,0 6 0,8-8-97,4 1 1,3-3 65,2-2 1,8 0-194,4 0 1,2 0 14,-2 0 0,7-6-85,-7 1 0,6-7-596,-12 6-9,7-7 562,-3 3 0,-2-7-32,-7 0 1,-9-1 40,-9 1 0,0 0 46,0 0 1,0-1 25,0 1 0,-6 0 196,1-1 0,-9 7-88,3-1 1,1 7 531,-2-7-348,1 8 1,-1-3-156,1 7-29,7 0 12,-4 0 1,3 1-67,-1 5 1,0 6 138,6 11 1,0-2-10,0 8 1,0-2 19,0 1 0,0 5 172,0-4 0,0 4-316,0 1 1,0 1 102,0-1 0,0 7-249,0-1 1,0-5 173,0-7 0,0-1-494,0 2 1,0 2 80,0-8 1,0-6-504,0-5 245,0-1-19,0-1 173,0-2 481,8-24 0,1-3 0,9-16 0</inkml:trace>
</inkml:ink>
</file>

<file path=ppt/ink/ink4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39:20.4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242 87 8560,'18'-27'0,"-1"8"-7,0 8 1,3 5 131,3-6 1,-4 8-1,6-1 130,0 3 0,0 2 13,4 0 1,-4 0 49,-8 0 0,0 0-271,0 0 1,-1 7 172,-5 5 0,-1 0-259,-4 5 0,-4-4 62,3 10 1,-5 4-98,-5 2 1,-5-2-106,-7 2 1,-6 5-145,0 7 0,-8-1 16,2-5 1,2-1-158,-2 1 1,0-1 75,-5 1 0,-1-6 62,1 0 0,-1-6-39,1 6 0,1-8 365,4 2 0,-4-6 0,5-5 0,-5 3 0,-2-5 0</inkml:trace>
</inkml:ink>
</file>

<file path=ppt/ink/ink4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39:20.6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50 0 8963,'-17'6'0,"1"2"0,5 1 805,5 5 1,10-5-526,2 3 1,1-1-35,-1 7 1,-2-1-51,7 0 0,-5 2-145,6 4 1,-8-1-804,1 6 0,3-1 473,-2 2 1,0 2-1246,-6-8 662,0 8 862,0-12 0,7 6 0,3-8 0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53:24.0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191 364 9937,'-17'0'0,"-1"2"0,1 4 0,0 3 0,-1 3 0,1-1 0,0 3 0,0 1 2096,-1 2-1794,9 1-222,-7-1 0,14 0-93,-3 1 0,3-7-321,2 1-284,0-8 0,9 3 303,9-7 0,1-2-301,10-3 0,-6-5 106,5-7 0,-1-1 130,2 1 1,4-6-91,-4 0 0,-4 0 404,-2 6 0,2-6-57,-2-1 1,0 1 130,-6 6 0,6-6 14,0 0 1,0-8-215,-5 2 192,7-3-319,-6-10 319,13 5 0,-5-13 0,8 6 0</inkml:trace>
</inkml:ink>
</file>

<file path=ppt/ink/ink4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39:20.9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1 260 8480,'17'-18'0,"0"1"-130,1 0 0,7-1 146,3 1 0,5 0 29,2-1 1,7 1 23,4 0 0,-2 0 172,2-1 1,0 7-232,6-1 0,0 3-16,0-3 1,0-1 28,0 7 1,-2 0-8,-4 6 0,2 0-123,-8 0 1,1 0 74,-7 0 0,-5 2-3,0 4 0,-14 1 36,2 5 1,-5 3 157,0-3 0,1 9-113,-7 2 0,0 0 19,-6-6 0,0 7 56,0-1 1,-2 7 17,-4-1 1,-4 4-5,-7 1 1,-2 1-49,-4 0 1,2 5-138,-8 0 0,0 3 122,-6-3 0,1-4-262,-1 5 0,1-11 48,-1-1 1,2-2 54,4 2 0,-3-4-35,3-8 1,-2 1-145,2-1 0,3-6-125,2 1 0,3-8 101,-7 2 1,4-5-540,-4-1 829,-1-7 0,-6-11 0,1-8 0</inkml:trace>
</inkml:ink>
</file>

<file path=ppt/ink/ink4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39:21.5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8427,'9'-11'-413,"-3"-1"274,-4 8 575,6-3-193,1 7 0,3 1 203,-1 5 1,-7 4-127,2 7 0,-4 6-56,-2 0 1,0 6-335,0-6 1,0 8 122,0-2 1,0-2-203,0 1 1,-6-6 87,0 1 0,0-4-39,6-2 0,0-5-455,0-1-196,0-7 473,0 4 246,0-8 0,0-8-274,0-4 0,2-5 114,4-6 0,-2-4-148,7-7 1,1 5 68,5 0 0,1 8 172,-1-2 1,0 4 78,0 1 1,3 3 226,3 3 0,-4 5-69,4 7 0,-4 0 306,-1 0 1,-7 2 42,1 3 0,-3-1-160,3 8 1,1-1-42,-7 7 1,0-1-98,-6 0 1,0 0-214,0 1 1,0-1-31,0 0 0,-8 1-161,-4-1 1,3 0 12,-3 0 0,3 1-135,-3-1 0,-1-5-562,7-1 591,-7-7 0,11 2 12,-4-12 1,4-4 102,2-7 0,8 0 193,3-1 0,-1 1-93,1 0-43,1 0 0,5 7 540,0 4 9,-7 4 1,-2 10 485,-8 4 1,0-3-410,0 3 1,0-1 211,0 6 0,0 1-171,0-1 0,-6 2-197,0 4 1,-5-3-300,5 3 1,0-10-517,6-1 185,0-1 1,0 1-434,0-1 1,10-7-429,7 2 1,2-4 1156,10-2 0,8-8 0,7-2 0</inkml:trace>
</inkml:ink>
</file>

<file path=ppt/ink/ink4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39:22.3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51 8370,'0'-17'91,"0"7"1,6 0 935,0 5-937,0 3 1,-4-4-288,3 12 1,-3-2 392,4 7 0,2 1-33,-3 5 1,1 6-100,-6 0 1,0 10-46,0 1 1,-2 3-248,-3 9 0,-5 0 162,-7 6 1,5-2-103,1-4 0,1-4 11,-2-7 0,5-8-211,7-4 0,0-10-198,0-1 180,0-8 336,0 3 0,7-14-188,5-5 1,3-5-131,3-6 1,5 2 367,0-8 0,0-8 0,-6-7 0</inkml:trace>
</inkml:ink>
</file>

<file path=ppt/ink/ink4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39:22.8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0 260 8370,'25'-33'0,"4"4"0,2-1-191,-2 7 1,5 0 147,1 5 0,-1 1 203,7 0 1,1-1-92,-2 1 1,1 6 153,-7-1 1,1 8-162,0-1 0,-7 3 15,1 2 1,-6 0-179,6 0 0,-8 0 94,2 0 0,-4 2-380,-1 3 316,-1 5 0,-2 7-23,-3 0 0,-2 1 26,-5-1 0,-3 0-9,4 1 0,-2-3 65,2-3 0,-4 3-100,3-4 176,-3 5 1,-2 1-91,0 0 0,0 1 50,0-1 1,-2 0 0,-3 1 0,3-1-1,-4 0 0,2 0 4,-2 1 0,4-1 8,-3 0 0,1 1 27,-2-1 1,4 6 5,-4 0 1,4 6 57,2-6 1,0 8-94,0-3 1,0 7 66,0 5 0,0 1 17,0 11 0,0-4 134,0 9 1,0 3-94,0-2 0,0 7 131,0-2 0,0-1 34,0 1 1,6-1 53,0 1 1,2-3 61,-3-9 0,-3-1-94,4-3 1,-4 1-108,-2-8 0,2 0-119,4-5 1,-4-8-181,3-4 1,-3 2 116,-2-2 1,0 0-206,0-6 0,0-5-269,0-1 189,0-7 127,-7 4 1,-5-8 108,-11 0 1,2-8-459,-8-3 0,-2-11-190,-9-1 1,3-13-472,-3 1 1,-2-5 415,1 0 1,1-5 694,5-6 0,-7-1 0,-2 0 0</inkml:trace>
</inkml:ink>
</file>

<file path=ppt/ink/ink4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39:23.9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138 69 8399,'8'-17'-727,"-6"0"1171,6 7-296,-8-5-134,0 13-17,0-6 77,0 8 0,0 2-105,0 4 1,0-2 100,0 7 1,0 1-2,0 5 1,-6 0-38,0 1 0,-5-1 25,5 0-56,0 0 90,-2 1-387,6-1 262,-5-7 1,9-3-131,3-7 1,5 0 82,7 0 1,-5-2-20,-1-3 0,1 3 71,5-4 14,1-4 1,-1 8 67,0-3-91,-7 3 0,-3 9 240,-7 5 1,0 3-54,0 3 1,0-1 45,0 0 1,-5 6-95,-1 0 0,-8 2-44,3-2 0,-6-3-9,-6 3 1,3-4-10,-3-2 1,4 0-111,2 1 0,0-9-28,-1-3 0,7 2-174,-1-2 127,8-1-168,-11-5 199,13-7 1,-6-3-150,8-7 0,8 5 127,4 1 1,-3 1-15,3-1 1,-1-3 220,7 8 0,-1 1-140,0 5 388,0 0-172,1 0-41,-1 0 1,-7 1-54,-5 5-20,-3 4 1,-9 7-2,-5 0 0,-3 1-6,-3-1 0,1 0-65,0 1 1,0-7 39,-1 1 1,1-7 43,0 7 1,5-8-43,1 2 282,7 3-274,-4-7 7,8 6 18,0-8 1,8 0 1,3 0 0,5 6-35,1-1 1,0 1 56,1-6-129,-1 0 0,-2 2 99,-3 4-321,3-4 118,-13 13 128,6-5 0,-8 7 30,0 0 0,0-5-20,0-1 173,-8 1 1,0 5-102,-3 0 1,-3-5 271,9-1-151,-9-7-108,12 12 11,-5-14 1,10 11 6,9-7 1,1 0-43,16-6 0,6 0-12,5 0 1,0 0-195,-5 0 0,-2 0-62,-4 0-13,3 0 1,-15 7 119,1 5 0,-9 3 238,-9 2 1,-2 1-8,-3-1 1,-11 2 129,-7 4 1,-13-3 32,1 3 1,-5-4 325,-1-2 1,7 0 39,-1 1 1,8-7 257,10 1-570,0-8-1,7 3 1,4-7-512,12 0 0,11 0 61,12 0 1,12-7-116,5-5 1,9-3-203,3-3 1,6 3-1266,-7 3 1626,9-3 0,-13 5 1,7-7-1</inkml:trace>
</inkml:ink>
</file>

<file path=ppt/ink/ink4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39:24.3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17 8474,'17'-7'0,"3"5"397,3-4 1,-2 4-14,8 2 1,-6 4-64,6 7 0,-1 3 35,7 15 1,-6 1 16,0 11 1,-8 1-238,2 4 0,-10 10 86,-1-4 0,-8 5-185,1 1 1,-10-2 159,-7 7 1,-9-5-780,-2 5 0,-8-7-1,2 2 1,-1-10-189,1-2 1,2-8 260,4 3 1,6-7-231,-1-5 1,1-4 739,5-8 0,-3 1 0,-2-1 0</inkml:trace>
</inkml:ink>
</file>

<file path=ppt/ink/ink4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39:24.8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571 70 8333,'10'-18'674,"-5"1"1134,-3 8-1319,-2-7-263,0 14 0,-9-5-738,-9 7 1,-7 5 242,-9 1 0,-7 8 169,1-3 1,-6 4 97,6 3 0,-7-1-5,7 0 1,0 1 56,5-1 1,6 0 86,1 0 1,6-5-12,-1 0 1,6-7-110,6 7 1,-3-6 198,8 5-156,-7-7 0,11 6-236,-4-5 257,4-3 0,10 6-10,3-8 0,7 2 47,5 4 1,4-4-8,7 3 1,9-3 12,3-2 0,-2 0-55,2 0 1,-8 0 28,3 0 0,-7 2-14,-5 4 1,2-4-491,-8 4 0,0 3-66,-6 3 0,-1-3-299,-5 3 1,3-1 286,-9 7 0,1 5-498,-6 0 982,-7 0 0,-11 2 0,-9 2 0</inkml:trace>
</inkml:ink>
</file>

<file path=ppt/ink/ink4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39:25.0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 35 8361,'-2'-11'1116,"-4"-1"1,6 9-441,0-3 1,10 4-352,13 2 1,6 0 21,11 0 1,10 0-17,8 0 0,-1 0 56,-5 0 1,-2 0 162,-4 0 0,4 0-704,-4 0 1,-4 0 197,-1 0 0,-5 0-1513,-1 0 1,-1 8 664,1 3 0,-8 2 804,-4-1 0,4 11 0,0-4 0</inkml:trace>
</inkml:ink>
</file>

<file path=ppt/ink/ink4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39:25.5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640 69 8256,'0'-17'206,"0"0"784,0 7-271,0-5-1008,0 13 249,0-6 1,-6 10 163,1 4 1,-3-2-39,2 7 1,-5 9 6,-13 8 0,3 5-55,-7 2 1,-1 7-15,-6 4 1,-1 12-144,-5 5 0,5 4-7,-5 3 0,5 1-92,1 4 1,6-10 64,1 4 1,12-11 7,-1-1 0,11-5 117,0-6 1,6-3 109,6-9 1,10-5-10,7 0 0,7-8 283,-1 2 0,4-6-41,1-5 0,3-4-144,3-8 1,-3 0 128,3 0 0,-3-10-171,-3-7 1,1-3 102,-1-8 1,-5 1-92,0-2 1,-14-4 0,3 4 1,-7-3 65,1-3 1,-6 6-16,-12 0 0,-11 8-407,-12-2 1,-8 12 144,-9 5 1,-4 4-277,-19 2 1,2 10 167,-14 7 1,0 10-197,-5 13 1,7 4-1,2 8 1</inkml:trace>
</inkml:ink>
</file>

<file path=ppt/ink/ink4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39:26.6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121 17 8303,'-2'-9'0,"-3"3"-743,3 4 450,-14 2 1,7 8 536,-9 3 0,3 12-85,4 6 1,-5 6 332,5 5 0,3 4-133,2 8 0,4 2-15,2 4 1,0-5-118,0 5 0,2-6-20,4-6 0,4 2-81,7-8 1,6 1-293,0-7 0,6-1-532,-6-4 1,8 2 398,-3-8 0,-1-2-435,2-10 0,-2-3-38,2-8 772,4 0 0,1-8 0,10-1 0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53:24.5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52 208 8157,'11'-35'0,"1"0"0,-8 3 1069,2 3 1,1 4-20,-1 8-636,0 7 1090,-6 2-624,0 1-175,0 5-406,0-6 0,0 16-318,0 3 1,0 5-103,0 1 1,-6 6-116,0 0 1,-1 8-89,1-2 1,4-2-467,-4 1 1,4-7 329,2 3-816,8-5 570,-6-2 266,21-7 1,-10 3-317,16-7 513,0 0 151,-2-14 1,4 4 28,-8-7 1,7 7 343,-10-12 0,5 14-201,-8-3-65,-7 3 348,5 2 1,-13 2-222,4 3 1,-4 7-149,-2 11 1,-8-2-493,-4 8 0,-5 0 202,-6 5 0,2 3-132,-8 3 0,2-3 193,-2 3 1,-1-3 370,6-3-126,1 1 1,6-6 0,2-1 425,3 3 0,-3-4-117,3 2 1,3-6-53,-3 6 1,8-8 25,-1 2 0,-3-4-191,2-2 0,0 1-339,6-1 0,0-5 282,0-1-1047,-7-7 463,5 4 433,-6-8 0,10 0 79,4 0 1,-2 0 200,7 0-196,1 0 1056,5 0-487,0 0-276,1 0-23,-1 0 1418,0 0-637,8 7-414,-6-5 837,6 14-604,-15-14-303,5 13 60,-5-5-83,-1-1-200,7-1 0,-12-2-207,7-1 186,-7 9-58,11-12-1114,-13 5 0,8-7 393,-4 0 510,-4 0-1671,13 0 1,-11-2 207,7-3 1,-1-5 1430,2-7 0,3-8 0,-5-2 0</inkml:trace>
</inkml:ink>
</file>

<file path=ppt/ink/ink4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39:27.2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70 8430,'7'-25'1918,"-5"6"-1038,6 2-709,-8 9 1,0 10-147,0 4 0,-6 5 220,0 12 1,-13-2 15,2 8 0,-4 6-399,3 5 1,1 0 190,0-5 1,-6 5-358,0 1 0,2-1 197,9-5 1,-1-9-118,7-2 0,0-5-263,6-2-112,0 0 496,0 1 1,2-9 41,4-3 1,11-12 28,12-5 0,5-10-53,7-2 1,-3-2 120,8 1 1,0 0-80,6-5 1,-6-2 404,1 8 1,-9 0 22,2 6 1,-5-1 31,-6 1 1,2 5-293,-8 1 1,-6 7 9,-6-2-1320,-7 4 918,4 2 1,-8 2-64,0 4 0,-8 6 71,-3 11 1,-7-2-582,-5 8 1,-2-2 235,-3 1 0,3-1 604,7-4 0,1-5 0,0-1 0,1 0 0,5-5 112,-5 3-51,15 2 0,-7 1 402,8-1 0,2-7-213,4-5 1,-3 3 865,9-2 1,-6 0-262,5-6 0,-5 5-53,5 1 0,-5 0-297,6-6-889,-8 0-435,11 8 778,-13-7 0,8 7-2458,-5-8 1790,-3 0 0,8 0-1005,-4 0 1714,3-8 0,8-9 0,1-10 0</inkml:trace>
</inkml:ink>
</file>

<file path=ppt/ink/ink4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39:27.6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191 52 8332,'0'-27'0,"-2"10"190,-3 11-374,3 5 306,-14 1 1,7 5-127,-9 1 1,-5 7 798,0-1 1,0 3-362,6 3 0,1-1-170,5 0 1,-2 1-232,7-1-155,0 8 1,8-6 401,4 4 1,13-9-86,15-3 1,11-7 155,12 2 1,-3-4-165,4-2 1,-1 0-244,-5 0 1,2-2-12,-14-4 1,-5 4-123,-6-4 1,-8 4-44,2 2 1,-10 0-905,-1 0 41,-8 0 742,4 0 0,-18 8-86,-7 4 1,-3-3-40,-8 3 0,5-1 295,-6 6 0,6-5-17,-6 0 1,6-3 103,-6 3 0,8 3-128,-2-3 1,4 1 88,1-1 456,9 3-278,1-5 1,16-1 633,3-3 1,6-4-364,7-2 0,-3 0 509,7 0 1,-1 0-195,2 0 0,-2 0 25,-4 0 1,-4-6-354,4 0 1,-9 1-456,-3 5-1143,-7 0 1,4 7 1296,-8 5 0,-23 3 0,-6 2 0</inkml:trace>
</inkml:ink>
</file>

<file path=ppt/ink/ink4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39:28.0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8197,'0'-10'0,"2"-3"1259,3 7-257,-3 0 312,14 6-878,-7 0 0,9 0-552,-1 0 211,0 0 0,0 0-849,1 0 1,-7 0-223,1 0 500,-8 8 0,3 2-28,-7 7 1,-4 6-465,-7 0 0,-1 0 968,-11-5 0,-4-1 0,1 0 0</inkml:trace>
</inkml:ink>
</file>

<file path=ppt/ink/ink4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39:28.2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0 8197,'-12'18'-588,"0"-1"1,9 0 1148,-3 1 0,-2 5-99,2 0 0,-1 6-210,1-6 0,4 7 27,-4-1 1,-1 4-1,1 1 1,-6 3-206,7 3 1,-1-1-223,6 7 0,-6-8-493,0 3 0,0-5 370,6-1 0,0-8-827,0-4 353,0 4 110,0-8 635,0 6 0,0-23 0,0-4 0</inkml:trace>
</inkml:ink>
</file>

<file path=ppt/ink/ink4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39:28.7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0 191 8197,'29'-23'-82,"0"0"0,-6 5 82,6 7 0,-1-1-170,7-5 0,0 2 161,-1 3 1,1-1 229,-1 7 1,-1-6-145,-4 7 1,2-3 127,-8 2 0,5 4-257,-5-4 1,6 5 104,-6 1 1,0 1-149,-5 5 237,-1-4-405,0 13 180,-7-5 1,-2 2 41,-8-1 0,2-5 8,3 5 11,-3-7 1,6 6 126,-8-4-124,0-4 128,0 13-88,0-13 170,0 13 1,0-11 79,0 8 96,0-9-303,0 13 0,0-7 19,0 9 1,0-7 1,0 1-2,0-1 0,0 7-29,0-1 0,0 0 8,0 0 1,0 1 110,0-1 1,-6 2-43,0 4 1,1-2 109,5 8 1,-6 0-17,0 6 1,0-1 247,6 1 1,-5 7 9,-1 4 1,0 2-105,6-2 1,0 4 148,0-4 0,-6-1-140,0 1 0,1-2-424,5 2 1,-2 2 20,-4-8 1,4 1-60,-4-7 0,3-1 37,-3-4 0,4 2-222,-4-8 1,2 0-342,-2-6 98,5-7-590,-15 5 765,7-13 0,-9-2-694,1-12 0,-6-5 21,0-6 0,-2-4-111,2-7 1,2-7 1110,-8 1 0,0-8 0,-6 4 0</inkml:trace>
</inkml:ink>
</file>

<file path=ppt/ink/ink4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39:29.4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1 432 8197,'5'-21'296,"1"4"0,0 9 377,-6-3 142,0 7 0,2-4-640,4 8 174,-5 0-408,7 0 0,-8 2 70,0 4 1,0-2-1,0 7 1,0 1 14,0 5 0,0 2 28,0 4 1,0-3-99,0 3-161,0-4 1,0-2-111,0 1 1,0-7-53,0 1-105,0-9 49,0 5 492,0-8-241,0 0 1,6-2 5,0-4 0,7 3 0,-1-9 1,3 1-82,2-7 1,1 3 67,-1 3 0,0-3 52,0 3 1,7-3 171,-1-2 1,0 7-117,-6 4 1,0-1 497,1 1 1,-1 0-151,0 6 0,-5 0 51,-1 0 0,-5 6 136,5 0 0,-5 7-144,6-1 1,-8 3-278,1 2 1,-3 1 132,-2-1 1,0 0-379,0 1 0,-5-1 113,-1 0 0,-8-2-121,3-3 1,1-2 38,-1-5 1,5-3-45,-6 4 176,1-4 0,-6-4 155,-1-4 0,7-3 81,-1-9 0,8-5-54,-1 0 0,-3-2-118,2 2 1,0 4-28,6-4 0,2-2-123,4 2 0,2 0-30,3 6 0,10-1-332,-3 1 1,5 0 107,0-1 0,6-5-205,11 0 1,-4-6 67,5 6 1,3-7 515,2 1 0,10-4 0,1-1 0,9-9 0,-5-1 0</inkml:trace>
</inkml:ink>
</file>

<file path=ppt/ink/ink4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39:29.7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1 121 8197,'27'-21'1,"-4"4"1,-4-4 202,-2 9 1,6-1-70,0 1 1,0 3 675,-5 3-481,-1 4 1,0-6 42,1 8 0,-9 2 240,-3 4-335,4-4 0,-8 13-173,3-3 0,-3-3 72,-2 3 1,0-1-367,0 7 0,0-1 201,0 0 1,0-5-537,0-1 363,0 1-660,0 5 0,0-5-530,0-1-220,0-7 627,8 4 944,2-8 0,7-8 0,0-2 0,0-7 0</inkml:trace>
</inkml:ink>
</file>

<file path=ppt/ink/ink4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39:30.6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657 35 8197,'18'0'-443,"-1"0"0,-6-6 653,1 0 0,-6 0 1236,5 6-373,-7-7-284,4 5-47,-8-6-439,0 8 0,-2 0-382,-4 0 1,-5 8-22,-12 3 0,-4 12-7,-8 6 0,-1 6 128,-5 5 1,-3 6-178,-8 12 1,0-2 76,0 7 0,8-9 62,4-2 0,-2 3 235,1-8 1,9 4-40,8-10 0,5-3 153,2-9 1,0 4-41,-1-5 1,3-1-119,3 2 1,-1-8-121,7 2 0,-1-9-345,1-3-19,4 1 173,-6-2-338,8-3 230,0-7 1,2 0-12,4 0 0,3-9-4,9-9 1,1-1-252,4-10 0,-2 2 125,8-1 1,0-5-28,5 4 1,1-2 211,0 2 0,-1-1-71,1 7 1,-1 0 296,1 5 1,0 3-120,-1 3 0,-5 5 428,0 7 0,-6 0-2,6 0 1,-8 0 149,2 0 1,-4 0-183,-2 0 1,1 7 32,-1 5 1,-7 3-287,-5 3 0,-3-1 124,-2 0 0,-2 6-239,-3 0 0,-5 8 57,-7-2 0,-8-2-264,-4 2 0,-4-2-5,-1 1 0,-1-3 8,0-7 1,7-1 14,-1 0 0,8-5 149,-2-1 0,3-7-246,3 2 228,0-4 0,7-4 50,4-4 1,4-4-11,2-7 1,2 0 26,4 0 0,4 5 10,7 1 0,0 1 91,1-2 1,-1-1-60,0 7 0,1 0 127,-1 6 0,-6-5 240,1-1 0,-6 0-127,5 6 0,-7 2-8,2 4 0,-4-2-80,-2 7 0,0 1-270,0 5 0,-8 2-75,-4 4 1,-9-3-115,-2 3 1,0 3 155,6 3 1,-4-4-42,4-2 1,-5 2 165,11-2 0,1 6-94,-1-6 1,7 0 299,-2-5 1,4-1-18,2 0 0,0 6 196,0 0 1,0 8-124,0-2 1,0-2 45,0 2 1,6-1-58,0 7 1,-1 0-29,-5-1 0,6-5 10,0 0 1,0 0-13,-6 5 1,0-1-259,0-4 0,-6 1 63,0-7 0,-1 6 49,1-6 0,-2 6 9,-3-6-30,-5 0 0,12-7 100,-7-5-91,7 5-574,-4-14 369,1 5 0,-1-9-72,-4-3 1,-3-5 4,3-7 0,3-1 130,-3 1 1,1 0 56,-6-1 0,5-1-11,0-4 0,7 4 76,-7-4 1,6 4 185,-5 1 1,7 1 524,-2 0 0,4 0-325,2-1 0,0 1 342,0 0 0,0-1-218,0 1 0,0 6-85,0-1 0,8 0-189,4-5 0,3 2-40,2 3 1,8-1-417,4 7 0,6-7 237,5 1 1,-2 2-869,9-1 1,-7 5 432,6-5 0,-6 7-1018,6-2 1,-5-2-2,5 3 1437,-8-1 0,12-10 0,-5-3 0</inkml:trace>
</inkml:ink>
</file>

<file path=ppt/ink/ink4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39:30.9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458 0 8526,'11'0'473,"1"0"1,-1 2-455,7 4 1,-1 11 255,0 12 0,0 6-69,1 5 1,-1 6 201,0 12 0,-1 5-36,-5 12 1,3 4-191,-9 7 1,1 6-17,-6 1 0,-7-43 0,-3 1-157,-2 1 0,-5 0 1,-6 2-1,-6 0-565,-6 7 0,-5-1 1,-6 0-1,-4-1 556,-9 7 0,-3 1 0,0-1 0,-3 0 0,18-19 0,-3-1 0,-1 0 0</inkml:trace>
</inkml:ink>
</file>

<file path=ppt/ink/ink4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39:34.6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8245,'0'-10'227,"2"3"-107,4 7-86,-4-8 252,13 6 435,-5-6-401,7 8 0,0 0-171,1 0 0,-7 0-151,1 0 0,-7 0 201,7 0 0,-6 0-17,5 0 0,-5 2-1,6 4 1,-7-2 42,7 7 1,-8-5-222,1 6 1,3-7-12,-2 7 0,5-6-456,-5 5 0,2-1 243,-2 1 0,-4 5-731,3-5 0,-3 5 205,-2 1 1,0 2 746,0 4 0,-15 4 0,-4 8 0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53:24.8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52 8068,'0'-17'2340,"0"0"-1159,0 7-420,0 3 521,8 7-376,-6 0 300,13 0-304,-5 0-855,7 0 1,-5 5 138,-1 1 0,-7 8-1489,2-3 0,1 4 370,-1 3 1,0-1-37,-6 0 1,8-1 271,3-5 697,5-3 0,1-8 0,0 0 0</inkml:trace>
</inkml:ink>
</file>

<file path=ppt/ink/ink4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39:35.3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18 260 8245,'-10'0'1982,"2"0"-1811,8 0 1011,0 0-1296,8 0 0,-4 0 119,7 0 0,-5 0-131,6 0 1,-6 6 64,5 0 0,-5 7 78,5-1 1,-7 3-23,2 3 0,-2-1 43,2 0 0,-4 6 16,3 0 1,-3 2 3,-2-2 0,2-3-134,4 3 1,-4-4 104,4-2 1,-3-5-104,3-1 0,-4-5 52,4 5 0,3-7 0,-5 10-45,8-9 1,-6 1-8,5-6 0,-5 0 120,5 0 0,-5 0-72,6 0 1,-1-6-50,7 1 1,-1-9 57,0 3 1,2-5-325,4-1 1,-1-2 28,6-4 0,3 2 17,9-8 0,-1 0 89,7-6 0,-4 1-140,10-1 0,-4-1 362,10-5 0,-4 7-151,-3-1 1,1 3 440,0 9 1,-2-6-182,-4 6 1,-1 2 82,-5 9 0,-9-1-9,3 7 0,-11 0-63,0 6 0,-3 0-115,-3 0 0,-6 8-215,1 3 0,-8 7 149,1 5 1,-3-2 48,-2 8 1,0-1 217,0 7 1,-5 1-104,-1 5 1,-6-5 117,7 5 1,-7-7 36,6-5 0,1 2 169,5-8 0,0 6-182,0-6 0,0 0-208,0-6 1,7 0-40,5 1 1,3-9 166,2-3 1,3 2-241,3-3 1,-2 1 96,8-6 0,-2-6-192,1 1 1,-1-9-251,-4 3 0,-3 1-182,3-1 0,-6-1 195,-6-5 0,3-1-103,-8 1 0,-1 0 372,-5 0 1,0-6-168,0 0 1,-2 5 824,-3 7 1,1 1-195,-8-1 50,8-5 1,-9 12 458,7-7 623,1 7-387,5-4-600,0 1 0,7 3-465,5-8 0,3 6 110,2-5 0,6 5-293,1-5 1,4 7 124,-5-2 1,8-2-1101,-2 3 0,-2-1 140,2 6 0,-1 0-1140,7 0 2136,-8 7 0,6-5 0,-6 6 0</inkml:trace>
</inkml:ink>
</file>

<file path=ppt/ink/ink4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39:36.3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36 398 9079,'-10'0'1130,"2"8"-834,8 3 1,0 5-1,0 1 281,0 0 1,-5 0-715,-1 1 0,0-1-103,6 0 0,0 1-391,0-1 265,0 0-328,0 0 285,0-7 29,0-2 605,0-8 1,0-2-100,0-4 1,2-4-180,4-7 0,-2 0 58,7 0 1,1-6 23,5-1 1,6 1-13,0 6 1,8-6 3,-2 0 0,-1 0 314,7 6 1,-4-1-139,9 1 1,-3 6 139,-3-1 0,1 6-19,-1-5 0,-1 7-353,-4-2 1,2 4-84,-8 2 1,5 0-506,-5 0 448,1 0 0,-7 6-83,0 0 0,-7 1-965,-5-1 832,-3 4 1,-2 7 147,0 0 0,0-5-60,0-1 1,-5-5 398,-1 6 0,-8-8 22,3 1 0,1 3 128,-1-2-182,-1 0 1,1-6-16,-1 0 0,8-2-111,-1-4 0,3-4 69,2-7 1,2 0-326,3-1 0,7-5 85,11 0 0,-2-8 5,8 3 0,0 1 182,5-2 0,1 2-23,-1-2 1,-5-2 157,0 8 1,-2 0 393,2 6 1,2 2 255,-8 3 0,2-1-332,-2 7 1,-4 0 33,4 6 0,-4 0-38,-2 0 0,1 0-403,-1 0 0,-5 8 24,-1 3 0,-7 5-9,2 1 0,-4 2-46,-2 4 1,0-2-222,0 8 1,0-6-104,0 6 1,-2-6 137,-4 6 1,2-2 56,-7 2 0,1 2 84,-2-8 0,-3 0 256,4-6 0,3 0-106,2 1 0,4-1-61,2 0 1,0-5 55,0-1 33,0-7 376,0 11-221,0-13 116,8 6 1,1-8-79,9 0 0,-7-2 17,1-4 1,-6 4 158,5-3-22,1 3-288,5 2 0,-6 0-210,1 0-151,-8 0 96,4 0-111,-8 7 166,0 3 193,0 7-74,0 1-6,0-1 0,5-6-6,1 1 8,0-8 0,-6 5-579,0-3 1,2-4 243,3 4 1,-1-2-766,8 1 1,-6-3 446,5 4 0,-5 2-821,5-2 1408,-7 7 0,12-3 0,-7 7 0</inkml:trace>
</inkml:ink>
</file>

<file path=ppt/ink/ink4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39:36.5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8252,'2'10'1052,"3"-4"1495,-3 3-1766,6-7-668,-8 6 245,0-8-106,8 0 0,-4 0-1958,7 0 0,-5 0 266,5 0 1440,-7 0 0,12 8 0,-7 1 0</inkml:trace>
</inkml:ink>
</file>

<file path=ppt/ink/ink4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39:36.6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8593,'0'17'3117,"0"-7"-1640,0 5-850,0-13 1,2 6 63,3-8 0,-1 0-961,8 0 1,-1 0 269,6 0 0,8 0 0,2 0 0</inkml:trace>
</inkml:ink>
</file>

<file path=ppt/ink/ink4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39:38.2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208 918 8305,'0'-18'0,"-2"9"-40,-4 3 37,4-4 1,-7 3 119,3-5 1,4 2 507,-4 5-726,4 3 274,2-6-164,0 8 1,-2 0 124,-3 0-206,3 0 0,-8 8 29,4 3 0,2 12-92,-7 6 0,5 4 178,-5 1 1,7-3 19,-2 4 0,4-6 57,2 5 0,0-1-101,0-10 1,0 6-30,0-6 52,8 0 1,-4-8 17,7-3 1,-5 1 198,5-7-12,-7 0-100,12-6 1,-12 0 158,7 0 1,-7-2-245,2-4 1,-4 2 199,-2-7-259,7-1 0,-5-5 16,4-1 0,-4 1-136,-2 0 1,0 5-10,0 1 0,0-1-139,0-5 0,0-2-22,0-4 1,-2 4-17,-4-5 0,2 3 5,-7-2 0,5-4 89,-5-7 0,5-1 174,-6 1 1,8-3-13,-1-3 1,-3-4 153,2-8 1,-5 6-32,5-1 1,-2 9 194,2-2 0,-1 3-182,-5 3 1,-1 1 87,7 4 1,-5-2-273,5 8 0,-6 0 148,6 6 1,1 0-62,5-1 1,-6 1 39,0 0 1,0 5-188,6 1 151,0-1 0,0-5-13,0 0 1,0 5 76,0 1-63,0-1 1,2-3-37,4 3 46,-4-3 1,13 7-29,-3-3 0,-2-3 33,1 8 1,-1-1 8,1 1 116,5 4 0,-7-8 224,8 5 0,1 3 96,-1-4 1,0 4-156,1 2 1,5 0 48,0 0 1,7 6-72,-1 0 1,4 1 442,2-1 0,-1-2-151,1 7 1,-3-5-65,-3 6 0,2-7-355,-8 7 1,0-2-258,-6 1 1,1 4-120,-1-3 1,-6-2 228,1 1 1,-8-5-329,2 5 41,-4-7-107,-2 4 0,0-6-364,0 4-199,0-4 252,0 5 1,-8-5-480,-4 4 1,-3-2 1177,-2 7 0,-8 1 0,-2 5 0</inkml:trace>
</inkml:ink>
</file>

<file path=ppt/ink/ink4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39:38.7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190 35 8422,'-5'-12'-1276,"-1"1"1321,0 7 0,4-4-3,-4 8 0,2 0-25,-7 0 0,1 8 133,-1 4 1,-5 5-122,5 6 1,-4-2 285,-3 8 0,7 0 0,-1 5 0,6 7 17,-5-1 0,7 0-218,-2-5 0,-1-1 33,1 1 0,0-6-410,6 0 0,0 0 161,0 5 1,8-5-562,3 0 1,5-8 57,1 2 605,8-4 0,10-9 0,9-3 0</inkml:trace>
</inkml:ink>
</file>

<file path=ppt/ink/ink4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39:40.61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28 52 8458,'-8'-9'1016,"6"-7"-1221,-6 14 1,10-5-91,4 7 872,4 0 0,9-2-315,4-4 0,-4 4-212,4-4 1,2 4-27,-2 2 1,6 0-152,-6 0 1,6 0-152,-6 0 1,0 0 112,-6 0 0,1 0-169,-1 0 0,-7 2 87,-5 4 1,3-2 81,-2 7 1,0-5 150,-6 6 1,-6-1 250,0 7 1,-7-1-194,1 0 1,-9 0 105,-2 1 0,-2-1 127,2 0 0,4-1 135,-4-5 90,3 5-355,3-7 0,7 3-643,5-1 313,3-7 0,2 6 55,0-5 1,7-3 66,5 4 1,3-4-14,3-2 1,-1 2 103,0 4 0,-5-4-153,-1 3-187,1-3 270,5 6 0,-7-4-111,-5 7 144,-3 1 1,-4 5-19,-3 1 1,-5-1 7,-7 0 1,-2 0 98,-4 1 0,3-1 86,-3 0 0,-2 3-104,2 3 0,-2-4 74,2 4 0,4-4-84,-4-2 0,9-1 147,3-5 1,7 5 131,-2-5-62,-3-3-127,7 7 0,2-11 104,11 8 1,5-9-28,1 3 1,6-4-82,0-2 0,6 0-408,-6 0 0,6-2-73,-6-4 0,0 4-117,-6-3 0,1 3-98,-1 2 266,-8 0 1,-1-2-165,-8-4 72,0 4 234,0-5 1,-2 1-258,-4 0 514,-3 0-115,-8-1 130,-1 5 1,7-8 179,-1 4 155,8 4-320,-3-5-73,7 7 963,0 0-723,7 0 0,-5 7-64,4 5 0,-4 5 98,-2 6 1,6 6 115,-1 11 0,1 5 102,-6 6 1,0 3-302,0 4 1,0-4-343,0 3 0,0-9-504,0-2 1,0-7 369,0 1 0,0-9-577,0-2 1,0-8-291,0 2-7,8-4 608,-6-9 1,7-2 147,-3-8 1,-4-10 17,4-7 1,-4-6 318,-2-6 0,0-12 0,0 5 0,0-16 0</inkml:trace>
</inkml:ink>
</file>

<file path=ppt/ink/ink4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39:40.8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87 104 8318,'0'-17'0,"0"5"771,0 1 0,2 5-224,4-6 0,2 7-94,3-7 0,5 6-178,-5-5 0,4 7 140,3-2 1,-1 4-157,0 2 1,1 0-188,-1 0 0,0 8 89,0 3 1,-7 7-131,-4 5 1,-4-2-231,-2 8 0,0 0 124,0 5 0,-14 1-206,-3-1 0,-4 1 88,4-1 1,-6 1-676,-1 0 1,-1-8 20,2-4 1,2-2-960,-8 2 1806,8-12 0,-11 20 0,5-12 0</inkml:trace>
</inkml:ink>
</file>

<file path=ppt/ink/ink4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39:41.0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0 8318,'-15'12'450,"3"-1"1,4-5 730,8 5-509,0-7 1137,0 12-878,8-7-528,-6 9 1,13-1-485,-3 0 0,-3 0-417,3 1 1,-1-1-581,7 0 1,-1 1 377,0-1 1,-5-2-1389,-1-3 2088,-7 3 0,12-5 0,-7 7 0</inkml:trace>
</inkml:ink>
</file>

<file path=ppt/ink/ink4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39:41.4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1 260 8318,'17'-12'0,"0"1"0,2-1-278,4-5 1,4 0 426,8-1 0,1 1 745,5 0 1,3-1-510,8 1 1,0 0 10,0 0 0,5 1-314,1 5 1,1-3 81,-1 8 0,-2-5-264,7 5 0,-13 0-54,2 6 0,-12 0-59,1 0 1,-7 6 191,-5 0 1,-4 7-42,-8-1 115,1 3 0,-3 3-44,-3-1 1,-5 0 228,-7 0 0,0 6-114,0 1 1,-7 1 108,-5-2 0,-3 2-138,-3 3 0,1 5-20,0-4 1,-6 4-71,0 1 0,-2 1-187,2-1 0,-2 1 3,-4-1 1,-4-1 126,4-4 1,3 2-213,-3-8 0,2 0 16,-2-6 0,-2 0-236,8 1 0,-2-9 152,2-3 0,2 2-363,-8-3 1,8 1-46,-2-6 740,-4-7 0,0-3 0,-7-7 0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53:25.3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500 1 11751,'-6'17'0,"-1"2"0,-5 2 1242,-7 2-1132,2 8 1,-10-10-62,4 8 0,-2 0-770,-4 5 1,-2 1 460,8 0 0,-6-1-655,6 1 0,0-6 419,6-1 0,5-12 35,1 1 1,7-3-184,-2 3 611,4-8 0,10 5 316,4-8 1,5-1-235,6-5 0,-4 0 360,4 0 1,2 0-174,-2 0 1,0 0 192,-5 0 0,-7 2 73,1 4-344,-8-4 0,3 8-65,-7-5 1,-7 7-187,-5 11 0,-9-2-217,-2 8 1,-14 0 167,3 5 0,-5 1 107,5 0 0,-1-7 2,1 1 1,7-2 83,4 2 0,5 2-38,7-8 0,-3 0 171,9-6 0,1-5 5,9-1 0,5-7 161,7 2 1,8-4 35,4-2 1,4 0 175,1 0 1,7-10-562,-1-7 0,6-1 139,-5-5 1,-1-2-217,-5 2 1,-9 0-180,-3 6 1,1 0-256,-7-1 0,2 1 123,-13 0 0,0 5-982,-6 1 982,0 7 1,-2-4 127,-4 8 1,-4 2 430,-7 4 1,0 4-172,-1 7 1,-1 2 290,-4 4 0,10 2-1,-5 4 0,7 2 254,-1-8 1,-1 5-166,7-4 0,-5-1 42,5-6 0,0 0-294,6 0 0,0-5 228,0 0-632,0-9 1,0 7 82,0-4 118,0-4 1,6 3 132,0-10-37,7 3 0,-3-12 1,7 9-19,0 1 0,1-4-23,-1 2 1,0 0 222,0 6-174,1 0-276,-1 0-904,-7 0-404,-3 0 1555,-7 8 0,-7 2 0,-3 7 0</inkml:trace>
</inkml:ink>
</file>

<file path=ppt/ink/ink4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39:42.0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52 8205,'0'-10'-240,"0"1"292,0 3 757,0 4 1153,0-13-928,0 13-701,0-6 0,1 10-216,5 4 0,-4 3 139,4 9 1,-4-1-334,-2 0 1,6 6 2,-1 0 1,1 0-50,-6-5 1,0 5-703,0 0 46,0 0-282,0-6 346,0 0 762,0-7-159,0-2 0,0-10 82,0-4 1,0 2 70,0-7 138,0-1 1,0-5-170,0 0 1,2 1-148,4 5 0,1-5-28,5 5 0,3 1 80,-3-1 0,5 5 131,6-6 0,-4 7-58,5-7 1,-5 8 156,-2-2 1,6-1 106,0 1 172,0 0 1,-5 6-57,-1 0 0,-6 0 514,1 0-814,-8 0 81,3 0 0,-7 2-826,0 4 436,0 4 1,0 7-59,0 0 0,-2-2-9,-3-3 0,1 1-227,-8-7 1,7 6-92,-7-6 317,8-1 273,-11-5-257,13 0 547,-6 0-131,8-7 1,2-1 177,4-4-42,4 5 1,7 7 622,0 0-124,-7 0 0,3 2-349,-7 3 1,0 5 339,-6 7 1,0 1-199,0-1 1,-6 0-210,0 0 1,-5 7-210,5-1 1,0 0-172,6-6-49,0 0 0,0 0-321,0 1 1,8-9 111,3-3 0,7 2-426,5-2 0,4-1-1141,7-5 1214,1 0 0,-1-2 649,1-3 0,7-5 0,2-7 0</inkml:trace>
</inkml:ink>
</file>

<file path=ppt/ink/ink4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39:42.9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53 8358,'0'-18'-76,"0"9"1869,0-7-728,0 14-840,0-5 1,0 9 49,0 3 0,0 7 33,0 11 0,-2 4-130,-3 8 1,3-1 83,-4 1 1,-2-1-338,3 1 1,-1-1 74,6 1 1,0 0-684,0-1 0,0-1 56,0-4 0,0-4-208,0-8 1,0 0-79,0 1 321,0-9 1,2 5 591,3-9 0,5-7 0,7-7 0</inkml:trace>
</inkml:ink>
</file>

<file path=ppt/ink/ink4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39:43.4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0 223 8303,'10'-25'0,"5"6"-185,-3-4 1,11 9-75,5 3 1,-1-1 938,2-5 0,0 0-259,6 0 1,-1 1-221,1 5 1,-1-3-157,1 8 1,-2-1-15,-5 1 1,3 4-32,-8-4 1,6 6-173,-6 6 1,0-2-28,-6 7 0,-5-5 82,-1 6 48,-7-1 0,6 7 23,-4-1 1,-4 0 87,3 0 1,-3-5-67,-2-1 23,0 1 34,0 5 1,2 1 19,4-1 0,-4-6-36,4 1 1,-4-6-6,-2 5 1,0-5-23,0 6 0,0-7 16,0 7 1,0-6-15,0 5 20,0 1 1,0 5-1,0 0 1,0-5 50,0-1 1,0 1 12,0 5 0,0-5 102,0-1 0,0 1-84,0 5 1,0 0 131,0 1 0,0 5-90,0 0 1,0 5 57,0-4 1,0 6 33,0-1 1,0 10 118,0 1 1,0 2 15,0-1 0,0-1 123,0 12 1,0-10-77,0 10 0,0 2-62,0 3 1,0 3-503,0-2 0,0-7 161,0 1 1,-2-2 6,-4-9 0,4-7-50,-4-5 1,4-8-101,2 2 1,-5-4-29,-1-1 0,0-7-452,6 1-306,-8-8 1,-1 3 415,-9-7 1,1 0-302,0 0 1,-6-7-8,0-5 814,-8-11 0,-4-12 0,-9-9 0</inkml:trace>
</inkml:ink>
</file>

<file path=ppt/ink/ink4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39:44.5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53 8386,'10'-18'-13,"-3"7"628,-7-1 1,2 8 424,4-1-1069,-4 3 120,6 2 0,-8 7-130,0 5 0,-2 3-58,-4 3 0,2 5-53,-7 0 1,5 6 89,-6-6 0,7 0-365,-7-6 223,8 0 1,-5-1 126,3-5-95,4-3 103,-6-8 0,10-2-365,4-4 260,3-3 0,15-9-77,-1 1 0,0 2 209,-6 3 1,0-1 107,1 7 1,-1-6 59,0 7 0,0-1-35,1 6 900,-1 0-720,0 8 0,-7 1 163,-4 8 0,-4 3-169,-2 3 0,0-4-300,0 4 1,-2 2 132,-4-2 1,-4 6-164,-7-6 0,0 0-221,-1-6 0,-5 1 122,0-1 1,-2 0 24,2 0 1,4-5-24,-4-1 0,4-7 121,1 2 0,1-4-151,0-2 108,0 0 0,7-2-10,4-4 0,4 2-96,2-7 1,2 5-186,4-5 1,4 1 79,7-1 1,8-5 128,4 5 1,-2 1-18,1-2 1,-6 9 309,1-3 1,-4 4 148,-2 2 88,0 0-262,1 0 34,-9 0 0,-1 8 10,-8 3 0,-8 5-30,-3 1 1,-7 0-205,-5 0 1,4 1 146,-4-1 0,-2 0-137,2 1 0,0-7 102,6 1 0,5-7-1,1 7 0,5-8 54,-6 2 26,9-5-257,-5-1 0,10 0 155,4 0 1,3 0-42,8 0 43,1 0 0,-1 0-27,0 0 60,1 0-24,-1 0 0,-6 2 38,1 4 222,-8-4 111,4 13-285,-8-5 0,0 2-49,0-1 0,0-5 96,0 5-347,0-7 139,0 12 0,0-13-91,0 9 0,7-8 66,5 2 0,-3-4-157,3-2 1,-1 0-34,7 0 1,-7 1-50,1 5 328,-1-4 0,-1 13-128,-4-3 1,-6 3 339,-6 3 0,-4 1-6,-7 4 1,-2-4-25,-4 4 1,2-2 136,-8 2 1,2-3 286,-2 3 1,4-10 32,8-1 0,5-7 252,1 7-860,7-8 0,-2 5 119,12-3 0,5-4-68,12 4 1,4-6-104,8-6 0,1-2-358,5-3 1,-5-3-163,5 9 1,1-7-1435,-2 6 1972,1-7 0,1 3 0,2-7 0</inkml:trace>
</inkml:ink>
</file>

<file path=ppt/ink/ink4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39:44.8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 8345,'17'0'602,"1"0"0,5 0-139,0 0 1,2 7 226,-2 5 1,-2 11 43,8 6 1,-6 3 52,6 3 1,-10 7-274,-2 4 0,-1-1-50,-11 1 1,-1 8-566,-10 9 1,-5 10-446,-12 2 0,-4 4-1631,-8-10 1,-5 10 604,0-10 1292,-1-4 0,-1 2 0,-2-5 0</inkml:trace>
</inkml:ink>
</file>

<file path=ppt/ink/ink4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39:45.8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346 35 8400,'0'-17'2305,"0"7"-2054,0 3 161,0 7-58,0 0 0,-8 2-561,-3 3 1,-6 11 179,-7 7 1,3 0-89,-7-6 1,1 6 96,-2 0 1,-2 0-341,8-5 1,0-3 427,6-3 1,-4 3-175,3-3 607,-3-5-135,11 9-210,1-15-77,1 7 0,8-6-6,0 4 1,2-4 13,4 4 1,3-5-40,9-1 1,1 0 9,4 0 0,-2 0-78,8 0 0,-6 0-283,6 0 1,-8 6 0,2 0 0,-4 2 37,-1-3 0,-3-1-49,-4 8 1,-1-3-250,-4 3 1,-4 5 99,4 1 0,-10-1-143,-2 6 0,-8-4 228,3-2 0,-4 1 376,-3-1 0,-7 0 0,-2 1 0,-7-1 0</inkml:trace>
</inkml:ink>
</file>

<file path=ppt/ink/ink4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39:46.0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0 8304,'-17'10'-1,"-1"-4"875,9-4-505,1-2 1,10 0 149,4 0 0,-2 0 11,7 0 1,6 0 41,7 0 0,4 0-167,-5 0 0,8 5 9,-2 1 1,-2 2-865,2-2 1,-6-3 385,6 9 0,-3-6-1080,3 5 0,2-5 331,-8 6 0,0-1 813,-6 6 0,1 1 0,-1-1 0</inkml:trace>
</inkml:ink>
</file>

<file path=ppt/ink/ink4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39:46.4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329 18 8357,'0'-10'1136,"0"3"-820,0 7-106,0 0 0,0 13-69,0 4 1,0 6 44,0 0 1,-2 6-130,-4 12 0,5-5 239,-5 4 0,4 3-87,2-3 1,0 2 46,0-1 1,2-5-68,4 5 1,3-5 201,8-1 0,-5-1-194,0 1 0,-1-1-6,6 1 0,-5-6-84,-1 0 0,-5-8-182,6 2 1,-8-4 108,1-2 0,-3 1-153,-2-1 0,0-6-9,0 1 1,-7-2 120,-5 1 0,-5 3-489,-6-9 0,2 7 69,-8-6 0,0-1-485,-6-5 1,-5 0 80,0 0 1,-8-7 830,1-5 0,-3-11 0,-1-4 0</inkml:trace>
</inkml:ink>
</file>

<file path=ppt/ink/ink4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39:46.61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0 157 8319,'27'-8'0,"0"-6"563,-4-3 1,4-4 797,7 9 0,9-3-550,3-2 1,-2 1 164,2 5 0,-7-3-515,1 9 1,-4-1-343,-1 6 0,-6 0-1306,0 0 0,-8 10 1187,2 7 0,-4 16 0,-2 11 0</inkml:trace>
</inkml:ink>
</file>

<file path=ppt/ink/ink4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39:46.7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35 8251,'-8'-19'7995,"6"3"-11087,-5 16 3092,-1 8 0,-9 9 0,-10 10 0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53:26.1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70 8030,'0'-17'119,"0"5"59,0 1 1,0 5 1424,0-6-543,0 8-79,0-3-221,0 7-208,0 0-356,0 7 1,0 3-138,0 7 0,0 1 12,0-1 1,0 6-219,0 0 1,0 2-91,0-2 0,0-4-746,0 4 182,8-3 128,-6-3 0,7-6-52,-3 1 390,-4-8 0,8 3 348,-5-7 0,-1-5-132,8-1 0,-6-9-118,5-3 1,1 1-12,5-6 0,-6 4-105,1 1 0,-1-3 204,7 4 0,5-4-192,0 9 610,0 5 0,-6-1-177,1 8 1630,-9 0-1298,-1 0 0,-8 8 723,0 3 1,0 5-475,0 1 0,0 6-397,0 0 1,-6 2-170,0-2 0,-7-2-170,1 8 0,3-8-612,-3 2 0,6-4 455,-5-1 0,1-1-1762,-1 0 599,-5 1 811,7-9 0,-3 5-22,1-9 331,7 1-57,-4-6 221,8 0 3611,0 0-2939,0 8 1,-2 1-90,-4 9 1,-3-1-155,-8 0 0,-1 1 44,1-1-96,0 0-214,-1 0-439,9 1 325,1-9 1,10 1 355,4-4 0,3-2 34,9 7 0,7-7 152,3 2 1,3 1-183,-2-1 1,4 2 42,-4-2 1,1-4-221,-1 3 1,2-3-239,-8-2 0,2 2-1414,-2 4 0,-4-4 310,4 4 1209,4-4 0,-8-2 0,6 0 0</inkml:trace>
</inkml:ink>
</file>

<file path=ppt/ink/ink4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39:51.2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35 7301,'9'-2'425,"-3"-4"-298,-4 4-228,6-5 253,-6 7-32,13 0-166,-13-8 165,13 6-57,-13-6 293,14 8-238,-14 0 404,5 0-56,-7 0-84,0 0-175,8 0-71,-6 0 1,8 0 36,-5 0-35,-3 0 0,12 2-145,-9 4 1,3-4 68,-2 4 0,-2 2 153,7-3-100,-7 9 1,10-5-2,-9 9 1,3-7 82,-2 1-79,-4-1 0,5 7-59,-7-1 0,0 0-5,0 0 0,0 1 22,0-1 0,-5 0 16,-1 1 1,-6-1-9,7 0 1,-9 0-28,3 1 1,-3-1-8,3 0 1,-5 1 16,5-1-30,-5 0 1,-1 1-98,0-1 0,5-8 79,1-3-183,-1 4 114,-5-8-145,0 5 175,-1-7 0,3-2 8,3-3 0,-1 1-33,7-8 0,-2 1-52,3-6-116,3-1 1,-12 1 56,9 0 1,-1-1 143,6 1-49,-8 0 0,6-1 217,-4 1 1,5 6 84,1-1 238,-8 1-216,6-7 172,-6 1 216,8 0-227,0-1-240,8 1 0,2 2-21,7 3 1,0 3-244,0 3 1,1 4-26,-1-4 1,0 4-81,1 2 0,1-6-138,4 1 1,-4-1-374,4 6 1,-2 0-550,2 0 0,-3 0 1246,3 0 0,3 0 0,1 0 0</inkml:trace>
</inkml:ink>
</file>

<file path=ppt/ink/ink4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39:51.7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0 346 8015,'8'-10'-279,"2"3"-167,7 7 0,0-6 1612,0 0 1,-5 0-451,-1 6 0,1 0-239,5 0 0,-5 0-188,-1 0 0,-5 8 282,6 4-395,-9 3 1,5 8-15,-8 0 0,0 0-4,0-6 0,0 7-126,0-1 1,-2 7-148,-4-1 0,5-2 113,-5 2 0,-2-8 109,2 2 0,1-4-9,5-1 1,0-1-43,0 0 0,1 0 67,5 1 1,-2-7 152,8 1 0,1-6-79,10 5 0,-2-7 102,8 2 1,-6-4-277,6-2 1,0-2 162,5-4 1,7-4-206,-1-7 0,0-2 101,-5-4 1,5-4-732,1-8 0,-1-5 1,-5 0 0,5-8-311,0 1 1,-7-1 433,-10 2 0,-6-4-23,-5 4 0,-4 4 675,-8 2 1,0 3-175,0 2 1,-8 7-314,-4-1 0,-9 8-98,-2-2 458,-8 11 0,5-3 0,-9 5 0</inkml:trace>
</inkml:ink>
</file>

<file path=ppt/ink/ink4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39:52.8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3183 7954,'0'-18'0,"2"1"91,4 0 75,-4-1 1,13 1-164,-3 0 1,3-6 116,2 0 1,7-2-79,-1 2 1,2 2 80,-2-8 0,-4 6-166,4-6 0,2 6-18,-2-6 0,8 0-39,-2-5 1,-3-1 150,3 0 1,0-1-147,6-4 1,1 1-103,5-7 0,-5 0 31,4-6 0,5-2-13,1-3 0,4-5-94,2-7 1,-1 2 378,1 3 1,0-9-348,0 4 0,6-4 349,-1 4 1,1 4-77,-6-5 0,0 11 153,0-10 0,-1 5-145,1 1 1,-6-2-153,1 7 1,-1-6-62,6 7 1,-1-7 141,1 7 0,0-3-244,0 3 1,2 1 65,4-8 0,-5 9-19,5-3 1,-4 4 128,-2 2 0,-2 6 45,-4 0 1,-4 10 78,-7 1 1,-9 2-76,-2 10 1,-5 0 298,-2 6 1,-7 0-115,-5-1 927,-3 1-571,-2 0-190,0 0 1,-2 5-73,-3 0 13,3 9-273,-14-13 0,13 14 124,-9-3-204,8 3 121,-11 2 0,5 0 41,-7 0 1,5 0 0,1 0 1,-1 2 21,-5 3 0,0 5-53,-1 7 1,1 6 13,0 0 0,5 8 50,1-2 1,7-2-35,-2 2 1,4-1 53,2 7 0,2-8-47,4-4 1,-2-4-9,7-1 0,1-1-51,5 0 0,0-7 7,1-5 1,5-3-8,0-2 1,0-2-124,-6-3 1,0-5-61,1-7 1,-3-6 101,-3 0 0,1-8 147,-7 2 1,0-4-109,-6-1 1,-8-6 150,-4-1 1,-3 1-115,-2 5 1,-1-1 20,1-5 1,-2 11 21,-4-5-37,-4 12 0,-15-2 0,-2 8 0</inkml:trace>
</inkml:ink>
</file>

<file path=ppt/ink/ink4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39:54.1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1955 2457 7930,'-8'-10'-515,"6"-5"1,-11 5 403,7-7 0,-2 5 132,2 1 114,4-1 0,-11-5 80,7 0 1,-5-1-114,5 1 0,-6 0 155,7-1 1,-7 1-73,6 0 1,-5-1 3,5 1 1,-7-2-76,1-4 1,2 4 8,-1-4 0,-1 1-105,-5-1 0,0 2 115,-1-8 0,1 6-219,0-5 0,0-1 37,-1-6 0,-7 1-130,-3-1 0,1 0 21,-2 1 1,0-1 95,-6 1 0,1-7 56,-1 1 1,1-2-3,-1 1 0,0 3 35,1-8 1,-1 7 6,1-1 1,-3-2 146,-3 1 1,3-5-108,-3 6 0,3-2 79,3 1 0,-1 5-30,1-5 1,5 5-26,0 1 1,6-1 12,-6-4 1,6 3-15,-6-3 0,8 9 25,-2 2 1,4 2 4,2-2 1,-1-3-19,1 3 0,0 4-22,-1 2 0,1-2-29,0 2 0,1 0-18,5 5 0,-4-1-101,3-4 0,2 4 110,-1-4 1,1 4-21,-1 1 1,-3 7-52,9-1-1,-7 1-51,6-6 61,-7-1 0,9 1 26,-8 0 0,9 5-19,-3 1 1,2 5 10,-2-6 1,4 7 1,-3-7 0,3 6-104,2-5-20,-8 7-16,6-12-301,-6 15 95,8-7 201,-7 8-181,5 0 182,-6 0 2,8 0 0,0 0 0,-6 8 105,1 3 0,-3 6 81,2 6 1,4-3 141,-4 3 1,4 2-72,2-2 1,0 0 134,0-6 1,0 0 223,0 1-365,0-1 0,2-2 75,4-3-113,-4 3 0,8-13 137,-5 4-135,-3-4 1,8-2-46,-4 0 114,-4 0-210,13 0 0,-11-6 12,7 0 0,-7-7 41,2 1 1,-4-3-28,-2-2 0,0-1-135,0 1 1,-2-6 74,-4 0 0,-3-8 27,-9 2 0,1 3 288,0-3 0,-6 2-93,0-2 0,-2-2 227,2 8 0,3 0-108,-3 6 0,4 0 28,2-1 0,0 9-140,-1 3 1,1 4-117,0 2 0,5 0-12,1 0 1,1 2-319,-2 4 0,-1 3-356,7 9 1,0 7 316,6 3 1,0 11-206,0 1 1,2 2 119,4-1 0,11 1-36,12 4 0,4-2 71,2-3 0,9-5 401,8 5 0,7 3 0,10 0 0</inkml:trace>
</inkml:ink>
</file>

<file path=ppt/ink/ink4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39:54.7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18 208 8122,'-2'-16'0,"-4"5"-637,5-5 441,-7 7 1,8-3 545,0 1-224,0-1 1,2-5 191,4 0 1,3 5-18,8 1 1,1-1-109,-1-5 0,6 5-98,0 1 0,6 7-96,-6-2 0,6 4-115,-6 2 0,0 2 10,-6 4 106,1 3 0,-1 16 0,0 2 0</inkml:trace>
</inkml:ink>
</file>

<file path=ppt/ink/ink4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39:55.6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2491 52 8062,'0'-11'6,"0"-1"0,-2 8-698,-4-1 711,4-5 0,-8 8 364,5-4 0,1 5-299,-8 1 1,-1 0-70,-10 0 1,2 7 47,-8 5 1,-2 5-48,-9 6 0,1 0 137,-7 12 0,-6-5-71,-5 11 1,-9 3 137,3 2 0,-12 10-398,-6 1 1,39-25-1,0 0 200,-1-3 0,-1 0 1,0 3-1,0 1-51,-2-1 1,0-1-1,2 2 1,1 0 43,0-1 0,0-1 0,-1-1 0,1 0-127,-37 21 0,3 7 77,2 0 0,4-1-65,2-5 1,-1-2-16,1-4 1,0 4-124,0-4 0,7 2-17,5-1 1,3 1-38,2-8 1,6 0-110,0-5 0,7-2-135,-1-5 536,4-3 0,7-5 0,0 3 0,-2 5 0,-1 5 0</inkml:trace>
</inkml:ink>
</file>

<file path=ppt/ink/ink4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39:55.9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312 312 8092,'-35'0'0,"6"-6"376,1 0 1,1 2 555,-2 10 1,4-2-450,8 7 0,-7 1-161,1 5 1,0 3-38,6 3 0,6-2-49,-1 8 0,8-6-180,-2 5 1,4-5-39,2 6 0,2-8-117,4 3 1,4-5 30,7-2 0,2 0-260,4 1 1,4-7 74,8 1 1,-6-9 79,-1 3 0,-1-4 10,2-2 0,2-2 78,-8-4 1,-2 3-42,-9-9 1,1 6 131,-7-5 0,0-1 7,-6-5 1,0-2-18,0-4 0,-8 2 20,-4-8 1,-3 0 33,-2-6 1,-1 1-67,1-1 1,8 6 131,3 1 1,-2 5-101,2-6 1,10 6-709,13-6 0,12 6-32,17-6 0,18 0-1024,22-5 1458,-40 16 1,2 1-1,11-4 1,2 0 0,0-1-1,1-1 1</inkml:trace>
</inkml:ink>
</file>

<file path=ppt/ink/ink4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39:56.4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484 70 8066,'-9'-8'0,"3"-3"0,-2 1-316,3-1 216,-1 7 549,6-4-139,0 1 179,0 5-287,0-6 0,0 10-50,0 4 1,0 5 52,0 12 0,-6 10 206,0 7 0,-7 10-164,1 2 1,-3 8 66,-2 9 1,-1 6-138,1 0 1,-6 9 127,0 3 0,-2-1-788,2 6 1,4 3 510,-4-3 0,2 4-578,-3-10 0,5 8 163,-4-13 1,4 0-117,2-12 1,1-2 112,5-3 1,-3 1 93,9-7 0,-7-6-164,6-6 1,1-8 50,5 2 0,0-5-125,0-6 534,0 4 0,-8-14 0,-2 6 0</inkml:trace>
</inkml:ink>
</file>

<file path=ppt/ink/ink4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39:56.7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260 225 8012,'-33'6'521,"4"0"0,-3 5 765,3-5 1,4 13-950,2-1 0,4 3-453,1-4 0,9-5 523,3-1 1,4 1-26,2 5 0,0-5-210,0-1 0,2-5 84,4 5 0,-3-7-337,9 2 0,5-4 9,6-2 0,2 0-50,-2 0 0,-1 0-83,6 0 1,-7-8-460,3-3 0,-11 1 41,-2-1 1,-7-3 196,2-9 0,-4 4 197,-2-4 1,-10-2-22,-7 2 0,-2-2 240,-10 2 0,2 4 47,-2-5 1,-1 7 121,7 6 0,-6-5-286,6 5 1,2-5-640,9-1 766,4 0 0,8-16 0,0-3 0</inkml:trace>
</inkml:ink>
</file>

<file path=ppt/ink/ink4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39:57.5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52 8072,'-17'-17'-122,"7"7"-35,-5 3 287,13 7 1,-6-2 249,8-4 154,0 4-204,0-6-257,0 8-5,0 0 1,2 6-190,4 0 0,-3 7 98,9-1 1,5-1-86,6 7 0,8-5 65,-2 10 0,6 2-156,5-2 1,-2 6 125,8-6 1,2 8 51,10-2 0,4 9-10,7 2 1,0 3 49,0-3 1,8 4-254,4 8 1,-37-25 0,2 0 195,0 2 1,0-1 0,1 0 0,-2 0-61,-2 4 0,1 0 0,5-1 0,2 1 52,0 2 0,2 1 0,1 0 1,1 1-38,0 2 0,0-1 0,-3-1 1,1-1 92,2 3 1,0-1 0,0-1 0,1-1-269,-1 0 0,0-1 1,0 1-1,-1 0 281,-2-1 0,0 1 1,-1-1-1,0-1-6,-2-1 0,0-1 1,4 2-1,0 0 94,-4-4 0,0-1 0,0 1 0,0 0-161,-6-3 1,0 0-1,43 24 248,1-4 1,-8 2-179,-4-8 1,-10-1-82,-2-10 1,-7 1 5,2-6 1,-6 4-39,-6-5 0,-4 0-2,-7-5 1,-3-7-271,-3 1 1,-4-8 545,-8 1 0,1-3-181,-1-2 213,-7 0 1,-3-7-237,-7-5 0,-2 2 27,-3-1 0,-5-1 95,-7-5 0,-1 2 4,1 3 1,0-3 759,-1 3 1,1 5-336,0 1 0,0 4-98,-1 2 1,7 0-314,-1 0 1,3 10-229,-3 7 1,-1 6 201,7 6 0,0 5-95,6 1 1,2 0 245,4 5 1,3-4-155,9-1 1,7 0 228,4-1 0,1-1-170,-1-4 1,4-1-119,-4-10 1,3 1 69,3-13 0,-6-1-151,-1-5 1,-6 0 112,1 0 0,2-1-88,-2-5 1,-6-12 88,-5-10 0,-9-1-43,3-6 0,-4 3 76,-2-15 0,-8 5-21,-3-10 0,-20 10 19,-9-10 0,-10 6-503,-8 0 0,-7 9 98,-16 9 1,-15 6 0,39 10-1,1 0 1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53:27.7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121 70 8036,'-9'-8'2565,"1"6"-1399,8-13-745,8 13 1,7-12-141,8 9 0,8-1-295,-2 6 0,-3-6 95,3 0 0,-8 1-346,2 5-615,4 0 0,-7 2 471,3 3 0,-12 5-306,-5 7 0,-4 0 290,-2 1 1,-2 1 28,-4 4 1,-3-4 275,-9 4 1,1 2 203,0-2 1,-1-1-362,1-11 384,0 4-158,7-5 487,-5 0-211,13 5-77,-6-13-117,8 6 1,8-8 77,3 0 0,-1 0-54,2 0 0,-7 0 308,7 0-345,-8 0 27,3 0-32,-7 0 1,-2 7 300,-3 5 1,-11 5-75,-7 6 1,-7-2 55,1 8 1,2-6 161,-2 6-25,0-8-322,2 4 0,2-8-82,8 1 1,7-1-403,5 0 310,-5 1 1,10-3-160,0-4 1,8-3-194,9-8 1,6 6 157,0 0 0,14-1-53,-3-5 0,7-5 127,-1-1 0,-4-8 80,5 3 0,-5 1 0,-1-1 1,-6 5 274,-1-5-339,-14 7 657,9-4-145,-13 8-113,-1 0 0,-7 2 85,-8 4-408,-7 3 1,-2 9 0,-9-1-242,3 0 0,-4 2-53,2 4 1,-7-3 132,1 3 0,4-4-34,2-2 1,3-1 16,3-5 1,0 3-156,0-9 541,7 1 1,-3-4-248,7 4 842,0-4 50,6 5-206,8-7 1,1 6-239,9 0 0,-7 5 115,1-5 0,-1 8 63,6-3 1,1 10 83,-1 2 1,-5 2-102,-1-2 0,-1-1-170,1 6 0,3-6-413,-9 1 0,1 2-14,-6-2 1,0 0-2,0-6 0,0 0-254,0 1 1,-2-1-482,-3 0 1,-11-2-129,-7-3 1,-2 1 372,2-7 1,2 6 105,-8-6 1,0-1 211,-5-5 0,5-5 291,0-1 0,8-15 0,-19 1 0,3-14 0</inkml:trace>
</inkml:ink>
</file>

<file path=ppt/ink/ink4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40:21.4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7955,'0'-10'694,"0"3"1,0 5 234,0-4-821,0 4 197,0-6-33,0 8 473,0 0-545,7 8 1,-5 2 370,4 7 1,-4 6-14,-2 0 0,0 2-45,0-2 1,0 2-204,0 4 0,0 2-33,0-8 1,0 0-243,0-6 0,0 0 139,0 1 1,0-1-116,0 0 1,0-5 309,0-1-1012,-8-7-254,6 4-638,-5-8 871,7 0 1,0-2-455,0-4 1,1 2 167,5-7 0,-2-3 115,8-9 835,-9 4 0,21-14 0,-5 6 0</inkml:trace>
</inkml:ink>
</file>

<file path=ppt/ink/ink4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40:21.8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52 8241,'0'-9'234,"0"-7"17,0 14 0,0-7-2,0 3 51,0 4-512,0-6 257,0 8 0,2 2-93,4 4 1,-4-2 110,3 8 1,-3-7-5,-2 7 1,6 1 104,0 10 1,0-2-85,-6 8 0,0 0 219,0 6 1,0 1-42,0 5 1,-2 3 76,-4 8 1,2 1-141,-8 5 1,7-4 37,-7 4 1,6-7-96,-5-4 1,5 1 54,-5-8 1,5 0-203,-6-5 1,8-3 32,-1-3 0,1-2-308,-2-4-157,4-4-182,-6 6 259,8-7-195,0-9-381,0-1 617,0-8 0,0-10-698,0-7 1,0-2 1020,0-10 0,8-7 0,2-9 0</inkml:trace>
</inkml:ink>
</file>

<file path=ppt/ink/ink4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40:22.6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1 104 8189,'11'-15'-37,"1"3"0,-1-1-160,6 7 1,-1-8 1300,-5 3 0,5 1-379,-5-1 0,7 7-205,5-2 1,-4 4-266,4 2 0,-4 0-51,-2 0 0,1 2-201,-1 4 1,6-2 153,0 7 0,-6 1-64,-5 5 0,-2 0 89,1 1 1,2 1-88,-7 4 0,0-4 37,-6 4 1,0-2-10,0 2 1,0-3 62,0 3 0,0 2 19,0-2 1,-2 0-79,-4-6 1,-1 6 46,-5 0 0,-3 0-150,3-5 0,-1-1 123,1 0 0,-3 0-150,3 1 1,-3 5 4,-2 0 1,-1 0 24,1-6 0,6-5 44,-1-1-180,0 1 198,-5 5 1,6-7-41,-1-5 1,8-1 163,-1 2-109,3-4-163,2 6 1,-2-8 158,-4 0-187,4 0 174,-6 0-300,8 0-132,-7-8 0,3 4-221,-8-7 1,7 1 204,-7-2 1,8-3-323,-2 4 1,-1-5 209,1-1 1,0 5-417,6 1 217,-8-1 375,7-5 1,-7 0-33,8-1 362,0 9 1,2-5 105,4 9 1,-3-7-186,9 6 1,-6-5 229,5 5 0,-5-7-110,6 1 1,-1 2 119,6-1 0,-5 7 83,-1-2 1,1 4 113,5 2 1,0 0 216,1 0-288,-1 0 0,-2 2-233,-3 4 1,1 4 97,-7 7 1,0 6-298,-6 0 0,-2 8 93,-4-2 1,-3 3-46,-9 3 1,-1-6 8,-4 0 0,4-3 67,-4 3 1,4-4 85,1-7 1,1-1 290,0 0 1,1-5 63,5-1 1,1-1 232,4 1-90,5-3-25,-7-8-154,8 8 1,8-6-162,3 3 1,4-3-14,3-2 1,1-2-234,4-3 1,-2 1-397,8-8 1,-8 8-1855,2-1 1099,4-5 756,-8 8 0,6-6-686,-7 8 1,-1 0 385,0 0 1,-5 0-1901,-1 0 2585,1 0 0,5-7 0,0-3 0</inkml:trace>
</inkml:ink>
</file>

<file path=ppt/ink/ink4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40:23.1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225 85 8261,'17'-17'-14,"-5"1"1425,-1 5-624,-7-4-601,11 13 187,-13-14-349,6 14 1,-8-3 39,0 10 1,-2 5 132,-4 7 1,-5 2-618,-12 5 1,4-3 283,-5 7 0,0-1-277,0 2 1,-4 2 93,5-8 0,0 0 176,5-6 1,7 1 110,-1-1 40,1 0 1,-1 1 9,1-1 1,7-6-82,-2 1-234,4-8 236,10 11 1,1-13-110,9 4 0,-1 1 194,0-1 0,-5 2-10,-1-2 1,-5-2 108,6 7 1,-9-5 265,3 5 1,-4 3-7,-2 9 0,0-4-91,0 4 0,0 4 257,0 2 0,-6-2-142,1 2 0,-7-3-86,6 3 1,-5 4-165,5-4 0,0-4-158,6-2 106,-7-4 1,5-2-156,-4 1 0,4-7-423,2 1 0,2-9 63,4 3-152,-4-4 0,13-2 228,-4 0 1,-1-2-268,2-4 0,-1-3-67,6-8 1,3-8 667,3-4 0,-4-12 0,6-3 0</inkml:trace>
</inkml:ink>
</file>

<file path=ppt/ink/ink4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40:23.3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9813,'10'8'1405,"-4"4"-1402,-5-5 0,-1 9 554,0-5 1,0 5-111,0 1 1,0 0-69,0 0 1,0 6-303,0 1 0,-5-1-376,-1-6 1,0 0 11,6 0 1,0 1-796,0-1 688,0-7 1,2 3-117,4-7 1,-2 0-328,7-6 0,-5-8 259,5-4 0,-1-11 83,2-5 1,3-5 494,-3-2 0,3 1 0,2-9 0,0-1 0</inkml:trace>
</inkml:ink>
</file>

<file path=ppt/ink/ink4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40:23.6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1 243 8130,'27'-35'-583,"-2"8"-73,-8 4 0,0 4 1376,0 2 1,6 1-190,1 5 1,-1-4-132,-6 3 1,0 2-132,0-1 1,1 5 42,-1-5 0,0 7-137,1-2 0,-1-2 30,0 3 0,-5-1-77,-1 6 0,1 0-171,5 0 1,0 0-363,1 0 363,-1 8 0,0-1-107,1 5 1,-7 1 118,1-7 1,-7 7 208,7-1 1,-6 3-104,5 3 1,-7 1 133,2 4 1,-4 4 17,-2 7 1,0 3 225,0 3 1,0-1-120,0 7 1,0-2-83,0 2 0,0 4-284,0-4 1,0 2 60,0-2 1,0 2-46,0-7 1,0-1-12,0-5 0,-2-3-227,-4-3 1,4 2 64,-4-8 0,4-6-53,2-5 0,0-7-207,0 7 328,-7-8 1,-3 4-549,-7-8 0,0-10 237,-1-7 0,-5-5-251,0-12 0,-8 1 16,3-13 1,1-2 665,-2-10 0,0-3 0,-6-8 0</inkml:trace>
</inkml:ink>
</file>

<file path=ppt/ink/ink4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40:23.9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1 137 7409,'0'-27'0,"0"4"0,0 4 0,0 2 330,0 0-7,0 7 1,2 0 343,3 5-432,-3 3 1,8-4-77,-4 12 0,-4-2 91,3 7 1,-3 3-93,-2 9 1,0 3 11,0 9 1,0 2-11,0 3 0,0-2-12,0 8 0,0-1-83,0 1 0,6-4 98,0-7 0,1-1-4,-1 1 1,-2-6 76,8-1 0,-7-4-28,7 4 1,-3-7 3,3 3 0,-4-5-67,-8-2 0,5 0-75,1 1 1,0-1 19,-6 0 1,0 0-219,0 1-483,-8-1 0,4-2 118,-7-3-864,7 3 954,-11-13 1,11 6 402,-8-8 0,9 0 0,-5 0 0</inkml:trace>
</inkml:ink>
</file>

<file path=ppt/ink/ink4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40:24.1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12233,'11'-2'1907,"1"-3"0,-6 3-1000,5-4-1213,-7 4-1355,11 2-1566,-5 0 3227,-1 8 0,7 1 0,-7 9 0</inkml:trace>
</inkml:ink>
</file>

<file path=ppt/ink/ink4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40:24.2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8004,'0'17'3259,"0"-7"-3469,8-2 0,-5-8 210,9 0 0,-1-8 0,7-2 0</inkml:trace>
</inkml:ink>
</file>

<file path=ppt/ink/ink4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40:25.1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52 8179,'0'-17'1243,"0"0"-854,0 7 270,0 2 30,0 8-439,0 0 0,2 10 1,4 7 1,-5 1 130,5 5 0,-4 4-491,-2 1 1,0-1 49,0 2 1,0-8-547,0 2 0,0-4 312,0-1 1,0-1-213,0 0 0,0-5-679,0-1-400,0-7 1584,8 4 0,1-8 0,9 0 0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53:27.8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10293,'2'17'0,"2"1"0,1-1 0,1 0 2779,2 1-2578,-6-1 1,13 0-446,-3 1 0,3-1-1350,2 0 1594,1 0 0,7 1 0,2-1 0</inkml:trace>
</inkml:ink>
</file>

<file path=ppt/ink/ink4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40:25.6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138 260 8314,'0'-17'47,"0"0"0,8-1 52,4 1 0,3 5 112,2 1 1,1-1-12,-1-5 0,6 2 19,0 3 1,6-3-235,-6 3 0,8-1 84,-3 1 1,5-3 56,2 3 1,-1 3-11,1-3 0,-1 8-93,1-1 1,0 3-23,-1 2 1,1 2 96,-1 3 0,1 5-204,-1 7 1,1 1 117,0-1 0,-1 6 0,1 0 1,-8 8 35,-4-2 0,2 1-8,-2-1 0,-2 4-35,-10-4 1,5 3 3,-5 3 1,-3-1 3,-2 1 1,-4 0 21,-2-1 1,-2 1-35,-4-1 1,-4 1 27,-7 0 1,-2-3 49,-4-3 0,-4 4-26,-8-4 0,-5-3 12,0 3 1,-3-8-67,3 2 0,-2 2 2,-4-2 1,-4-5-9,4-7 0,-4-7 44,-2 2 0,2-4 78,4-2 0,-2-2-86,7-4 1,-5-3 197,6-9 1,-4-7-15,9-4 1,-3 3 107,9-3 0,4 0-210,2-6 1,4 6-104,1 1 1,9 1-98,3-2 1,4-4 71,2 4 0,2-1-416,4 1 1,5-2 198,12 8 0,-2-6-408,8 6 0,2-6-39,9 6 0,-1 0-845,7 6 1526,0 0 0,14-1 0,1 1 0</inkml:trace>
</inkml:ink>
</file>

<file path=ppt/ink/ink4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40:26.3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710 35 8223,'-18'-7'170,"1"5"1,5-8 52,1 4-200,7 5 1,-6-7-49,5 8 0,1 0-123,-8 0 1,1 0 155,-6 0-19,-1 0 0,1 0 21,0 0 0,-6 8 0,0 3 1,-6-1 186,6 1 1,-8 1-125,2 5 0,2 6 185,-2 0 0,2 2-55,-1-2 1,-3 2 118,8 4 1,-6 4 34,6-5 1,-2 11-126,2 1 0,4 1 26,-4-7 1,5 6-2,7 1 1,-3 1-308,9-2 1,-7-3 155,6 3 0,1-5-186,5-6 0,1 3 47,5-3 1,4-4-77,7-2 0,0-4-21,1-1 1,5-1-4,0 0 0,8-7-22,-3-4 1,5 1-172,2-1 0,-1 0-160,1-6 1,-1-2 186,1-4 1,0-3-86,-1-9 1,-1 1 60,-4 0 1,1-1 318,-7 1 1,1-4-174,-7 4 208,0-4 0,-5 13 401,-1-4 1119,-7 5 733,4 7-960,-8 0-715,0 0 0,0 7-178,0 5 1,0 3-277,0 3 0,0-1-60,0 0 1,0 0-221,0 1 1,0-1-218,0 0 0,2 1-1570,3-1-992,-3 0 1221,14 1-129,-14-9 984,5-1 828,-7-8 0,0-8 0,0-1 0</inkml:trace>
</inkml:ink>
</file>

<file path=ppt/ink/ink4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40:26.5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52 8162,'-17'-7'2594,"7"5"-1745,2-6-608,8 0 1,8 6 557,4-3 1,5-3-249,6 2 1,-2 0-218,8 6 1,6 0-92,5 0 0,0 0-396,-5 0 0,5 6-411,1 0 1,5 5-693,-6-5 1,0 8 1255,-5-3 0,0 5 0,-1 1 0</inkml:trace>
</inkml:ink>
</file>

<file path=ppt/ink/ink4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40:26.7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9775,'11'-9'1275,"1"3"1,-1 4-382,6 2 1,1-6-472,-1 0 1,6 1-315,0 5 0,2 0-262,-2 0 0,-4 0-553,4 0 0,2 1-1110,-1 5 1816,-1-4 0,-14 21 0,-1-4 0</inkml:trace>
</inkml:ink>
</file>

<file path=ppt/ink/ink4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40:27.2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1 364 8047,'0'-10'1127,"0"2"1,2 8-1157,4 0 0,-5 2 281,5 4 0,-4 6 607,-2 11 1,0 0-365,0 11 1,0-3-403,0 9 1,0-3 25,0-2 1,0-1-107,0 1 0,0-3 73,0-3 0,6-4 58,0-8 1,7 1-44,-1-1 1,-3-7-62,3-5 0,-1 3-8,7-2 1,-1-2 65,0-10 0,6-4-347,0-7 1,6-8 118,-6-4 1,6-3-378,-6-3 1,6-13 143,-6-4 1,-6-6-7,-5 1 0,-3 3 208,3-4 0,-4 5 255,-8 1 0,0 7 291,0 5 0,-2 6-228,-4 5 0,-4-2-802,-7 8 1,-8 6 71,-4 5 573,-11 8 0,-4-3 0,-8 7 0</inkml:trace>
</inkml:ink>
</file>

<file path=ppt/ink/ink4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40:28.1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8268,'11'0'1095,"1"0"-452,-9 0-307,13 0 0,-12 6-39,7-1-98,-7 1 1,11-6-233,-3 0 1,-2 0 137,1 0 1,-5 6-891,5 0-66,-7 0 202,12-6 1,-14 1-316,3 5-371,-3-4 1335,-2 13 0,-7-5 0,-3 7 0</inkml:trace>
</inkml:ink>
</file>

<file path=ppt/ink/ink4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40:28.7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 9584,'-9'17'1500,"1"0"0,6 1-1073,-4-1 1,4 0-200,-3 0 1,3 1 10,2-1 0,0 0-410,0 1 0,0-1-64,0 0 1,0 0-691,0 1 757,0-1 173,0 0-832,0-7 119,0-2 874,0-8-166,0 0 1,7 0-25,5 0-119,3 0 1,3-6-337,-1 0 0,0-5 190,0 5 0,1-8-40,-1 3 0,0-5 37,1-1 0,5-6 94,0 0 1,2 0 452,-2 6 0,-4 5 146,4 1 0,2 7 395,-2-2 0,0 4-327,-6 2 1,1 2 182,-1 4 0,0 3 32,1 9 1,-7-1 249,1 0 1,-7 3-292,7 3 1,-8-4-193,2 4 1,1-10-602,-1-1 0,0-1-220,-6 7 1,6-7-383,-1 1 1,3-8 417,-2 1 0,-2-3-306,7-2 1,1-2-358,5-3 1,6-11 336,0-7 0,2-8 575,-2 3 0,2-3-100,4 2 0,2 4 581,-8 8 0,0 1 116,-6 5 0,-5-3 1471,-1 9-1488,-7-1 1,6 6 114,-5 0 1,-3 2-141,4 4 1,-4-3-158,-2 9 1,-2-1-633,-4 7 0,4-7 294,-3 1 0,-3-6-986,2 5 1,-5-5 269,5 5 1,-2-7-93,2 2 0,3-4-43,-9-2 1,6 0 875,-5 0 0,-1 0 0,-5 0 0</inkml:trace>
</inkml:ink>
</file>

<file path=ppt/ink/ink4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40:29.4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87 8122,'0'-9'509,"0"1"1,0 6 202,0-4 325,8 4-633,1-5 0,9 7 78,-1 0 1,-2 2-115,-3 3 50,3-3-270,-5 6-280,7 0 0,-7 1-276,-4 9 0,-4-7 288,-2 1 0,0-1-123,0 6 1,-8 1 80,-4-1 0,-3-5-176,-2-1 0,-3-5 155,-3 5 0,4-7 437,-4 2-89,4-4 0,2-4 288,-1-4 0,9 2-157,3-7 0,4-1-33,2-5 0,2 0-205,4-1 0,3-5 137,9 0 0,7 0-834,3 6 0,5 2-200,2 3 1,3-1 838,-3 7 0,11-8 0,-10 5 0</inkml:trace>
</inkml:ink>
</file>

<file path=ppt/ink/ink4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40:29.9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329 35 8100,'0'-11'285,"0"-1"927,0 8-217,0-4-378,0 8-381,-8 0 1,-2 8-185,-7 4 1,-2 13 75,-4 9 1,2 3-118,-8 9 1,0 8-42,-6 9 1,7 8-76,-1-2 1,8 4 134,-2-9 1,5 1-134,7-2 1,3-5-14,8-12 1,0-3 101,0-9 1,6-7-146,0-4 1,13-4 83,-2-1 1,6-9-55,0-3 1,2-6 20,4-6 0,4-3-158,-5-9 0,3-1 201,-2-4 0,-4 2-42,-8-8 1,-1 0 417,-5-5 1,-3-1-171,-8 0 1,0 7 313,0-1 1,-2 8-209,-4-2 1,-3 0 184,-9 5 0,1-1-494,0 13 0,-8 1-608,-4 5 1,2 1 508,-2 5 161,8 4 0,-12 7 0,6 0 0</inkml:trace>
</inkml:ink>
</file>

<file path=ppt/ink/ink4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40:30.9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87 8108,'9'-17'0,"-3"-1"1127,4 1 1,-6 7-396,7 5 0,1-3 376,5 2-347,0 0 143,1 6-694,-1 0 1,-6 6-222,1 0 1,-8 7-22,2-1 1,-5 9 167,-1 2 0,0 0-647,0-5 0,0-1-15,0 0-1196,8 0 396,-6 1 23,6-1 723,-1-7 1,3-3 63,7-7 1,-5 0 48,-1 0 1,1 0 466,5 0 0,1-7 0,-1-3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45:59.11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35 1228 7826,'-9'-9'-423,"1"-7"0,2 12 595,0-7 704,1 7-494,5-4 1,0 6 44,0-3-13,0 3-29,0-6-98,0 8 45,0 0-406,0-8 0,1 6 82,5-3 0,-2-3-131,8 2 0,1-7-53,10 1 1,-2-3-3,8-2 1,0-3 75,5-3 0,1 2-58,0-8 0,7 1-14,4-7 0,4 0-43,2 1 1,7-1 167,5 1 0,-3-1-50,3 0 0,-1 1 126,6-1 0,0-3-195,1 3 0,-1-7 167,0 13 1,0-7 46,0 7 1,8-8 140,4 3 1,-2-5-55,1 10 0,-7-3 71,2-3 0,2 8-38,-2 4 1,-6 2-48,-5-2 1,-9 10 2,3-5 0,-6 5-35,-6-4 0,-2 5 5,-3 1 1,-7 5-60,1-6 1,-3 8-139,-8-1 1,-1-3-61,-6 2-30,0 0-606,0 6 302,-7 0 45,-2 0 0,-10 0 59,-4 0 0,-4 2 395,-7 4 0,-8 4 0,-2 7 0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53:27.9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13472,'2'-10'1476,"3"4"-2165,-3 4 1,14 4-66,-5 4 1,-3-2 163,-2 7 590,-5 1 0,-1 5 0,0 0 0</inkml:trace>
</inkml:ink>
</file>

<file path=ppt/ink/ink4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40:31.7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847 104 8108,'18'-17'414,"-7"5"0,-1 1 0,-1-1 0,1 1 0,4-1 0,1 0 2896,2 3-3363,-7 1 0,-3 10-361,-7 4 0,0 3 205,0 9 1,-9 7-114,-8 4 1,-3-3-427,-8 3 0,-1 0 250,-6 6 1,6-6 191,1-1 0,4-7-2,-4 3 0,6-11 476,-1-1 0,10-7 28,1 7 48,9-8-123,-5 11-157,8-13 135,8 6 1,7-6-113,8 3 0,2-3 31,-2 4 0,-2-4-61,8-2 1,-8 0 79,2 0 1,-9 2-103,-3 4 1,-1-3-82,1 9 0,-3 0 53,-8 5 1,-2 0-12,-4 0 0,-5 6-121,-12 1 1,-2 4 93,-4-5 0,-4 0 250,4-5 0,4-1 7,2 0 0,-2-5 200,2-1 0,2-5-44,10 6 152,3-8-217,8 3-123,0-7 0,8 0 12,3 0 1,10-6 23,2 1 0,8-3-263,-2 2 1,-2 2 121,2-7 1,-6 7-146,6-2 0,-14 4-81,2 2-110,-3 0 217,-5 0 1,-1 2-151,-8 4 0,-10 4-22,-7 7 1,-8 6 115,-9 0 1,-1 0 200,0-6 1,-5 6-152,0 1 0,-3-1 346,3-6 1,4 6-9,-5 0 1,5 0-37,1-6 1,8-1 60,4-5 1,4 5 161,2-5 1,7-1-103,4 1 0,4-5-124,2 6 1,2-9 65,4 3 0,6-4-50,11-2 1,5-2-26,13-4 0,3 1-54,8-13 1,0 5-80,0-10 0,0 4 27,-1 1 1,-6 1-122,-5 0 1,-4-1-340,-1 1 0,-2 2 199,-4 3 0,-1-3-194,-10 3 0,3-3 131,-10-2 1,-3 5-71,-2 1 1,-4-1 79,-2-5 1,-2 0 56,-4-1 1,2 1 108,-7 0 1,5 5 254,-6 1 0,7 5 527,-7-6 1,6 8-372,-5-1 1,5 3-162,-6 2 1,7 0 404,-7 0 1,1 2 413,-7 3 0,1 5-586,0 7 1,-8 8-173,-4 4 0,-4 4-297,-1 1 0,-3 9 129,-3 3 1,-4 6-540,-8 5 1,-6 7-74,0 11 0,1-2-200,5 7 0,-6-5 312,1 6 0,7-10-2,9-2 0,5-3-3,1-15 0,8-2-47,4-15 1,12-7-184,5-4-26,4-11 718,10-5 0,9-22 0,10-4 0</inkml:trace>
</inkml:ink>
</file>

<file path=ppt/ink/ink4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40:32.2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1 208 8108,'9'-7'-134,"-1"-3"1,-8-2 440,0 1 468,0 7 1,2-4 37,4 8-264,-4 0 0,7 8-16,-3 4 1,-4 5-149,4 6 0,-4 4-82,-2 7 1,0 1-101,0 0 0,0-1-103,0 1 1,0 5-74,0 1 1,0-1-307,0-6 0,0-5-449,0 0 0,0-8 408,0 2 1,0-3-456,0-3 196,0-8-286,0-1 482,0-8 0,0-8 154,0-3 1,0-6-76,0-6 0,1-4-96,5-8 0,4 0 124,7 1 1,0-1-51,1 1 0,-1 1 250,0 4 0,6 2 76,0 4 0,6 10 565,-6-4 0,6 9-184,-6-4 0,6 8 706,-6-1 0,2 3-310,-2 2 0,-4 2 128,4 3 0,-5 5-730,-7 7 1,3 1 76,-9-1 1,1 6-331,-6 0 1,0 6 117,0-6 0,-2 8-643,-4-3 0,-3-3 70,-8-1 0,-1-5-191,1-2 1,0-2 431,-1-3 1,1-4 107,0-8 0,5-8 237,1-4 1,5-5 422,-6-6 0,9-4-34,-3-7 1,6-1-196,6 0 0,5 1 309,12-1 0,-4 3-238,4 3 0,2-4-140,-2 4 1,8 4-151,-2 2 0,-2 4-317,2 2 0,-2-1-903,1 1 1,5 0 597,-4 0 0,-2-1-780,2 1 1374,0 0 0,5-8 0,1-2 0</inkml:trace>
</inkml:ink>
</file>

<file path=ppt/ink/ink4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40:33.1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311 96 8114,'10'-17'1962,"5"-8"0,-11 8-1033,8 0-22,-8 7-132,11 10-58,-13-8-192,6 6-532,-8 2 1,-8 12 97,-4 11 1,-9 2-769,-2 4 0,0 1 90,6-6 0,5 4-250,1-5 1,7 0 380,-2-5 1,6-7-67,6 1 1,5-8 159,12 1 0,4-3 237,8-2 0,5-2 161,1-3 1,-1 3-110,-5-4 0,-3-2 340,-3 3 1,-4-1-44,-8 6 1,-1 2 42,-5 3 1,-3-1-109,-8 8 1,-2 1 18,-4 10 1,-11 4-113,-12 8 0,-4-1 22,-1 1 1,-6 1-157,-1 5 1,-7-5 74,2 5 0,-4 1-102,-2-2-610,8 1 766,-6-7 0,14-1 81,-5-4 0,12-4-85,6-8 0,12 0 1,5 1 0,4-7-178,2 1 0,10-8-215,7 1 0,10-5 44,13-5 1,4-5 452,8-7 0,6-1-241,0 1 0,-7 0 313,-4-1 0,-3 3 480,2 4 1,-6 3-350,-11 8 1,2 0 765,-8 0-87,0 0 1,-12 6-436,1-1 1,-8 9-136,2-3 1,-6 5-157,-6 1 0,2 0-585,-8 1 0,1-1 101,-6 0 0,-1 0-22,1 1 0,6-1-278,-1 0 0,0-5-744,-5-1 1,6-7-502,-1 2-260,8-4 1522,-3-2 0,1-8-142,0-3 967,0-12 1,6 3-143,0-3 0,2 6 282,4 6-423,-4 3 1970,6 8-455,-8 0-562,0 0 0,5 2-452,1 4 1,0 3-377,-6 8 1,-2 7 33,-4-1 1,4 0-661,-4-6 1,-1 6 114,1 0 1,-5 0-157,5-6 1,-8 6-295,3 1 1,1-1-798,-1-6 0,-1 0 560,-5 0 1,0-5 6,-1 0 0,1-9 428,0 3 0,-3 2 230,-3-2 0,4-1 335,-4-5 1,4-2 28,2-3-76,-1 3 0,1-6 374,0 8 1,-1 0 492,1 0 0,6 6-57,-1 0 1,6 9 489,-5 2 0,7 1-147,-2 5 1,-2-2-529,3 2 1,-1-2 79,6 8 1,8-8 151,3 2 1,6-4 406,7-2 1,2 1-447,9-1 1,2-5 166,3-1 0,4-7-954,8 2 1,0-4 51,0-2 0,0-2-1860,-1-4 0,3 4 1149,4-4 1,-10-1-1100,4 1 0,-6 0-271,0 6 2025,4 0 0,-13 0 0,5 0 0</inkml:trace>
</inkml:ink>
</file>

<file path=ppt/ink/ink4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40:33.2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190 1 20745,'0'9'1956,"-9"9"-1569,-9-1-387,-14 16 0,-28 11 0,-11 8 0</inkml:trace>
</inkml:ink>
</file>

<file path=ppt/ink/ink4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40:51.8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87 7983,'0'-27'0,"8"10"410,4 11 1,3-2 7,2 2 0,1-5 1034,-1 5-1206,0 0 0,0 6 148,1 0-222,-9 0 0,7 0-154,-5 0 0,-1 8-193,1 3 0,-7 5-13,2 1 0,2 2 117,-3 4 1,1-3 163,-6 3 1,-2-4 73,-3-2 1,1 6 168,-8 0 0,3 0-101,-3-5 0,-3-1 217,3 0 0,-1 1-77,1-1 0,3-6 154,3 1-280,4-1 11,-6 7 1,8-7-320,0 1 31,0-8 0,8 3-27,3-7 1,5 0-4,1 0 1,2-5-228,4-1 1,-2-8-4,8 3 0,-8-3-179,2 3 1,2-5-932,-2 5 0,-5 1 600,-7-1 0,-7 5 798,2-6 0,-4 1 0,-2-6 0</inkml:trace>
</inkml:ink>
</file>

<file path=ppt/ink/ink4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40:52.3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191 364 7967,'-22'-17'522,"5"-1"0,-2 1-261,13 0 0,0 5-347,6 1 1,2-1 48,4-5 0,-2 0 513,7-1 1,3 5-143,9-4 0,-2 9-143,8-9 1,0 3-63,5-3 1,7-4 8,-1 3 0,6-3-177,-5 10 0,7-5 101,-2-1 1,2 7-128,-2 5 0,4 3 22,-4 2 0,4 0-112,2 0 1,0 2 56,-1 3 0,-1 7 80,-3 11 1,3-2 28,-4 8 1,-2 0-12,2 5 1,-8 1 188,3 0 1,-7 7-108,-5 4 0,0 4 103,-12 2 0,2-2-67,-13-4 0,0 8 54,-6-8 0,-2 8-58,-4-8 0,-3 4-50,-9 2 1,-7-1 90,-3 1 1,-11-6 11,-1 1 1,-8-9 167,2 2 1,-4-3-76,-2-3 1,-6-5-100,1 0 0,-9-10 2,3-1 0,-10-9-320,-2-9 0,-2-2 355,2-4 1,8-5-30,-8-12 1,10-4 25,-5-8 0,5-1 0,13-4 0,4 1-246,14-7 1,7 6-24,4-6 1,11 7-597,6-1 1,4 3 375,2 3 0,16-1-887,7 1 1,15-7 276,8 1 1,6 3-452,6 3 1355,3 11 0,9-18 0,-1 12 0,0-3 0,0-3 0</inkml:trace>
</inkml:ink>
</file>

<file path=ppt/ink/ink4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40:53.0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70 8003,'17'-17'221,"-7"7"0,-3-5 44,-7 3 569,8 4 0,-4 1 413,7 7-180,-7 0-701,12 0 1,-15 13-90,5 4 1,-4 12-161,-2 0 0,0 6 138,0 5 1,0 4-403,0 8 0,0-6 172,0 0 0,0-7-691,0 1 0,0-5 47,0-6 1,0 1-1085,0-7 557,0 0-288,0-5 966,0-9 1,2-3-154,4-12 621,-4-11 0,13-10 0,-5-8 0</inkml:trace>
</inkml:ink>
</file>

<file path=ppt/ink/ink4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40:53.5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1 294 8003,'17'-19'3,"0"-4"1,6 4 63,0-4 1,8 3 165,-2 3 0,5 0-29,7-1 1,-3 1-226,8 0 1,-7 0 93,1-1 0,2 3-60,-1 3 1,-1-1 84,-5 7 0,-1-1-61,1 1 1,-3 4-15,-3-4 1,2 4-114,-8 2 0,0 0 120,-6 0 0,-5 0-12,0 0 1,-7 6 95,7 0-11,-8 7-34,3-3 0,-5 5-27,4-3 0,-4 3-184,4-3 114,-4 3 1,-2 2-11,0 0 0,5 1 50,1-1 1,0-5-18,-6-1 0,2 3 39,4 9 1,-4-4-42,3 4 1,3 4 200,-2 2 1,1 3-112,-1 3 0,-4 1 205,4 5 0,-2 3 35,1 8 0,-3 0 14,4 0 1,2 5-94,-2 1 0,-1 5-30,-5-5 0,6 5-153,0-5 1,0 0 139,-6-7 1,5-4-225,1-1 1,0-8-5,-6 3 0,0-5-43,0-1 1,0-9 118,0-2 0,0-5 13,0-2-83,0 0 23,0 1 1,-2-9-146,-4-3 1,-3-4 106,-9-2 1,-1-8-786,-4-3 1,-4-7 376,-7-5 1,-7-9-662,1-9 1,-8-7 376,2 2 0,2-2-150,-3 2 755,1-4 1,2 6-1,2-8 1</inkml:trace>
</inkml:ink>
</file>

<file path=ppt/ink/ink4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40:54.0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0 278 8003,'10'-8'212,"5"-2"1,-11-1-136,8-1 1,-3 1 865,3-7 0,3 3-356,-3 4 1,9-5-181,2 5 0,2-3-260,-2 3 0,-4-5-212,4 5 0,-4 3-174,-1 2 0,-1-1-527,0 1 1,-1-2-870,-5 2 1204,5 5 1,-15-9-284,5 4-32,-4 4 623,-2-13 215,0 13 481,0-13-214,0 13 1,-2-6 1113,-4 8 355,5 0-1292,-15 0 1,7 8-237,-9 3 1,1 10-46,0 2 0,-3 8-208,-3-2 1,4 9-95,-4 3 0,4-1-216,2-5 0,1-1-162,5 1 1,1-3-558,4-3 1,4-4-225,-3-7 0,5-3 539,5-4 1,1 3 666,12-8 0,-3-2 0,14-10 0,0-2 0,5-3 0,1-3-17,-1 8 1,-5-1-5,0 1 1,-6 4 486,6-4 1,-8 4 866,2 2 0,-10 0 167,-1 0 1,-6 6-776,5 0 1,-7 1-573,2-1 1,-4-2 101,-2 8 1,0-1-976,0 6 0,-2 6-84,-4 1 1,0 4-523,-11-5 0,2 6 1326,-14-6 0,0 8 0,-6-4 0</inkml:trace>
</inkml:ink>
</file>

<file path=ppt/ink/ink4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40:54.1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54 0 11781,'-17'12'0,"0"-2"0,3-3 0,8-3 0,12-2 1424,8-2 1,9-2-1744,0-4 1,9 4-752,3-3 1070,0 3 0,7-6 0,-8-2 0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53:28.3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87 191 7930,'-6'-17'829,"0"0"1,0-1-511,6 1 1,0 6-426,0-1 839,0 0 1257,0-5-1007,0 0-493,0 7 1,-2 3-382,-3 7 1,3 7 51,-4 5 0,4 3-188,2 2 1,0 1-98,0-1 1,0 0-404,0 1 167,8-1 0,1-2-336,9-3 1,-1-4-205,0-8 0,0-2 371,1-4 1,-1-4 52,0-7 0,-7 0 191,-4-1 1,-4 1 312,-2 0 1,-2-1 71,-4 1 0,-6 0 77,-11 0 1,4 5-156,-4 1 1,-2 7 145,2-2-168,-8 4 0,12 10 0,-6 1 0</inkml:trace>
</inkml:ink>
</file>

<file path=ppt/ink/ink4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41:01.7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243 796 8155,'0'-18'315,"0"1"1,0 5-59,0 1 0,2 1-779,4-1 350,-4-5 0,7 7 33,-3-8 0,-4 5 134,4 0 1,-4 7 170,-2-7-70,0 1 0,1-1 91,5 1 1,-4 5-54,4-6 0,-4 7 460,-2-7-62,0 8-343,-8-11 0,0 11-101,-3-8 1,-4 9 77,3-3 0,2-2-318,-1 2 138,-1 1 0,-5 3-96,0-4 1,5 4 56,1-4-85,-1 4 1,-5 2 190,0 0 0,5 0-63,1 0 1,1 2 198,-2 4 0,-1-2-99,7 7 0,-5 1 105,5 5 0,-6-3-20,7 3 1,-1-4 74,6 10 0,0 2-88,0-2 0,0 6 30,0-6 0,0 2-249,0-2 1,2-3 109,4 3 1,-3-4-73,9-2 0,-6-5 105,5-1 0,-5-5-191,6 5 1,-7-7-5,7 2 75,-1-4 0,9-2-18,3 0 1,-4-8-131,4-3 0,-4-5 73,-2-1 1,6-2 81,0-4 1,6 2-235,-6-8 1,2 6 57,-2-6 1,-3 2-146,3-2 0,-4-3-49,-2 3 0,0 2-34,1-2 0,-3 0 146,-3-5 0,1 1 2,-7 4 0,0-3 181,-6 3 1,0-4-106,0-2 0,0 7 391,0-1 1,0 8-133,0-2 1,-6-2 434,0 2 0,-5 0 193,5 5 123,-8 1-247,5 0-204,-9-1-190,9 9 163,-6 1-372,13 8 0,-8 0 105,4 0-167,4 0 241,-13 8 0,11 1-1,-7 9 1,5 5-66,-6 0 0,6 6 8,-5-6 1,1 9-142,-1 3 1,-3 5 146,9 6 1,-7 4-184,6-4 1,1 10 96,5 2 1,-2-2-69,-4-10 0,4 4 188,-4-4 0,4-4 145,2-2 0,6-5-183,0-6 1,5 1-30,-5-6 0,8-1-182,-3-6 1,4 0 149,3 0 0,5 1-129,0-1 1,6-7 92,-6-5 0,9-3-135,3-2 1,0-2 5,5-3 1,-4-5-69,-1-7 1,2-2 159,3-4 0,-9 1 7,3-6 1,-5 6 69,0-1 1,-4-2-81,-8 2 1,-5 0 104,-1 6 1,-7 0-92,2-1 1,-4 1 123,-2 0 0,-2 1 101,-4 5-108,-4-4 1,-7 7 15,0-4 1,0 5 154,-1 7 1,1 0-243,0 0 0,-1 0 134,1 0-307,0 0 223,-1 0 0,7 0-66,-1 0 17,9 7 0,-5 3-17,8 7 1,0 1 68,0-1 0,0-6 23,0 1 0,2-1 69,4 7 1,-3-3-55,9-3 0,-6 3-109,5-4 0,1-3 19,5-2 1,0 2-107,1-3 0,-1 1 77,0-6 1,8 0-18,4 0 1,-2-2-43,2-4 1,0-3-140,5-8 0,1 5-4,-1 1 1,-1-1 87,-4-5 1,2-1 187,-8 1 0,2 0-133,-2 0 0,-4 1 238,4 5 0,-10-5 22,-1 5-134,-1-5 1,1-1 12,-1 0 0,-7-1 104,2 1 0,-4 6-193,-2-1 0,0 1 80,0-7 0,0 7-405,0-1 301,0 1 1,0-7-36,0 1 0,-6 6 39,0-1 31,1 8 0,3-5-7,-4 3 46,4 4 42,-13-6 0,11 8-71,-8 0 0,7 0-6,-7 0 25,8 0-55,-11 0 0,13 2-45,-4 4 41,-3 4 0,5 7 48,-8 0 1,8 0 5,-1 1 0,3 5 189,2 0 0,-6 8-124,0-3 1,0 5 209,6 2 1,2 1-23,4 4 0,-2-1 38,7 7 0,1-4-74,5 10 1,-5-4 123,-1 10 0,-1 1-105,1-1 1,3 0-82,-8-6 0,-1-1 33,-5 1 1,0-7-2,0-5 1,0-4-42,0-1 1,-5-2 29,-1-5 0,-8-1 6,3-4 0,-4-3-239,-3 3 0,-7-6-271,-4-5 0,3 3-298,-3-4 0,-6-3-1551,-5-2 2180,-1-4 0,-1-10 0,-2-1 0</inkml:trace>
</inkml:ink>
</file>

<file path=ppt/ink/ink4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41:02.4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 8085,'-10'2'37,"5"4"1,1 3 82,-2 8 0,4 8 981,-4 4 0,4 0-496,2 6 1,0-8-43,0 13 1,0-7-133,0 7 0,0-9-713,0-3 0,0-1-106,0 2 1,2 2-341,4-8 0,-2-2-364,7-9 824,1 3 0,5-13-612,1 4 0,1-4-91,4-2 971,-4-8 0,6-2 0,-8-7 0</inkml:trace>
</inkml:ink>
</file>

<file path=ppt/ink/ink4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41:02.7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1 156 7958,'9'2'1649,"-3"4"0,-4-2-1767,-2 7 0,-2-5 525,-4 5-64,4 1 1,-5 5-40,7 1 0,2-1 136,3 0 0,-1 0-342,8 1 0,-6-1 17,5 0 0,1-5-119,5-1 0,0-5 40,0 6 0,-3-9-248,3 3 1,-9-4 92,9-2 0,-3-2-87,3-4 0,0-1 27,1-5 0,-7-5 17,1 0 0,-7-1 156,7-5 1,-8-4-45,1-1 0,-3-3 117,-2 2 1,0-2-104,0 8 1,0 0 63,0 6 1,-2 0-117,-3-1 0,1 7-173,-8-1 1,7 6-523,-7-5-848,8 7-303,-11-4 1934,13 8 0,-13 0 0,5 0 0</inkml:trace>
</inkml:ink>
</file>

<file path=ppt/ink/ink4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41:02.9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7909,'17'-10'1595,"6"3"-1193,0 7 1,8 0 193,-2 0 1,-2 7 390,2 5 0,-6 3-447,6 3 0,-8 5 159,2 0 1,-6 5-233,-5-4 1,1 6-60,-7-1 0,0 6-492,-6 5 1,-2-2-438,-4 9 1,-4-7-1166,-7 6 1,-6-8 869,0 3 0,-8 1 816,2-2 0,-11 8 0,-4-3 0</inkml:trace>
</inkml:ink>
</file>

<file path=ppt/ink/ink4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41:03.7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312 70 7904,'17'-12'259,"0"1"-55,1-1 1,-3 1 753,-3-1-105,-5 8 352,-7-3-334,0 7-302,0 0-782,-7 0 0,-9 7 228,-7 5 1,-6 1-379,6-1 1,-6 9 149,6-4 1,-7 6-77,1 1 0,2-5 90,-2 4 0,8-4-30,-2-2 1,4 1 154,1-1-22,1 0 0,6-1 261,-1-5-125,8 4 1,-4-11 101,8 8 0,2-8 62,4 1 1,6 3 196,11-2 0,4 2-138,7-3 1,1-1 26,-1 8 1,1-8-32,0 1 1,-1 3-86,1-2 1,-6 1-601,-1-1 0,-6-2 284,1 8 1,-6-7-774,-6 7 1,3-6 132,-8 5 0,-1-5-203,-5 5 0,0-5 985,0 6 0,-15-1 0,-4 7 0</inkml:trace>
</inkml:ink>
</file>

<file path=ppt/ink/ink4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41:03.9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8234,'0'10'1197,"8"-1"-1099,3-3 1,4-4 1020,3 4 0,5-4-397,0-2 1,8 0-161,-3 0 0,5 0-446,2 0 0,1 0-270,5 0 1,-7 0-1018,1 0 1,-3 6 721,-9-1 1,6 7-1821,-6-6 2269,0 7 0,-5-3 0,-1 7 0</inkml:trace>
</inkml:ink>
</file>

<file path=ppt/ink/ink4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41:04.6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173 35 8039,'10'-12'0,"-4"1"0,-2 7 637,1-2 999,-3 4-1453,14 2 1,-12 2-14,7 4 1,-7 5 57,2 12 0,-4-1-75,-2 6 0,0 1-20,0 6 0,0 5-42,0 1 1,0-7 12,0-5 1,0-2-143,0 2 1,2 3 26,3-3 1,5-2-7,7 2 0,1-8 102,-1 2 0,0-4 199,0-1 0,-1-1-44,-5 0 0,5 0 6,-5 1 0,-3-7 128,-2 1-156,-4-1 1,-2 7-101,0-1 1,-8 0-155,-4 0 1,-5-5-478,-6 0 1,-4-3 279,-7 3 0,5 1-694,0-7 1,-2 0 172,-9-6 1,3-2 753,-3-4 0,-4-4 0,0-7 0</inkml:trace>
</inkml:ink>
</file>

<file path=ppt/ink/ink4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41:04.8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87 7954,'11'-15'755,"1"4"0,1 1-563,10 4 1,2 2 1320,4-7 0,4 7-686,-5-2 1,-1-2-552,2 3 1,-8-1-397,2 6 0,-3 0-468,-3 0 0,-2 10 588,-3 7 0,3 8 0,-5 9 0</inkml:trace>
</inkml:ink>
</file>

<file path=ppt/ink/ink4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41:04.9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105 0 12231,'-10'10'312,"4"7"1,-1 2-348,1 10 35,-15 0 0,1 13 0,-14 2 0</inkml:trace>
</inkml:ink>
</file>

<file path=ppt/ink/ink4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41:05.8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0 104 8096,'0'-17'898,"8"7"197,3 5 0,7-3-626,5 2 0,6-1-218,11 1 0,10 2 294,8-8 0,7 9-87,-2-3 0,3-2-162,-3 2 0,-3 1-231,-9 5 0,-1 0-249,-3 0 1,-5 0-834,-8 0 1,-7 0 518,-4 0 0,-9 0-2426,-3 0 1390,-7 0 1534,4 7 0,-16-5 0,-1 6 0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54:19.51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18 139 8409,'-10'-17'399,"2"5"-429,8 1 1,2 7-67,4-2 98,4-3 1,7 7 0,0-4 1,-5-2 33,-1 3 0,1-1-30,5 6 0,0 0 9,1 0 0,-1 0-15,0 0 1,3 2-95,3 3 0,4-3 39,7 4 1,10-4-9,8-2 0,4 0-48,13 0 1,-4 0-152,10 0 1,4 0-205,2 0 0,9 0 371,2 0 0,-42-2 0,0-2 194,48-1 0,-46 1 1,0 2-72,3 2 0,0 0 0,-2-3 0,1 0 84,4 0 1,-1 0-1,0 0 1,0 0-14,0 3 0,1 0 0,4-2 1,1-1-233,-2 0 1,-1 0-1,2 0 1,-1 0 199,-3 3 1,-1 0-1,2 0 1,-1 0 37,-2 0 0,-2 0 0,0 0 0,0-2-161,44-4 0,2 5 183,-8-5 0,-6 4-190,-5 2 1,-8 0 98,2 0 1,-10 6-640,-1-1 0,-14 3 602,1-2 0,-4-4 0,-1 7 0,-6 1 0,-3 2 0,-3-1 0</inkml:trace>
</inkml:ink>
</file>

<file path=ppt/ink/ink4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41:06.0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710 1 11047,'-12'19'962,"1"4"1,-1 4-614,-5 8 0,-8 7-189,-4 4 1,-6 6 25,-5 5 0,2-1-50,-9 8 0,7-9-241,-6 3 0,8 0 147,-3-7 0,10 3-273,3-13 0,6-1-747,-1-5 0,4-7 475,2 1 1,0-2-339,-1 2 0,7 2 30,-1-8 1,1 7-734,-7-1 1594,1-4 1,0 8 0,0-6 0</inkml:trace>
</inkml:ink>
</file>

<file path=ppt/ink/ink4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41:06.3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52 8044,'10'-17'627,"-5"0"951,5 7-623,-8 3-69,6 7-625,-1 0 0,-5 9-15,4 8 0,-4 3 89,-2 8 0,0 7-90,0 5 1,0 3-13,0-3 1,-6-3-142,0 3 1,-5-4-211,5-1 0,0-6 322,6 0-1857,-7-1 1159,5-1 1,-6-2-1796,8-7 1319,0-1 0,8-8 970,3-3 0,5-12 0,1-3 0</inkml:trace>
</inkml:ink>
</file>

<file path=ppt/ink/ink4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41:06.7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1 156 8044,'0'10'351,"0"-3"1,2-7 288,4 0 0,-3 0 34,9 0 1,0 0-279,5 0 0,2 0-279,4 0 0,-2 0 46,8 0 0,-6 0-442,6 0 1,-2-5-66,2-1 0,-4-6-818,-8 7 760,8-9 0,-6 6-872,4-3 877,-11-4 0,-5 5-33,-7-7 1,0 5 363,0 1 0,-5 5-55,-1-6 0,-8 7 403,3-7 0,1 8 153,-1-2 240,-1 5 1,-5 6-239,0 1 1,-1 9 82,1 3 1,6 1-132,-1 10 1,8 0-109,-2 5 1,-1-1 175,1-4 1,0 3-160,6-3 0,8 4 72,3 1 0,5-5-305,1 0 1,6-8-285,0 2 1,8 2-163,-2-2 0,3-5-455,3-7 1,2-1 15,3 1 0,-2-3 820,8-8 0,8 0 0,8 0 0</inkml:trace>
</inkml:ink>
</file>

<file path=ppt/ink/ink4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41:13.9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1 292 8091,'17'-7'0,"-5"-3"-121,-1-7 1,1 1-330,5 5 1,0-5 2135,1 5-1204,-1-4 0,0 3 327,0 0-48,-7 9 98,5-5-552,-13 8 1,6 8-42,-8 3 1,0 6-165,0 7 1,0 2 151,0 9 1,-2 5-180,-4 1 1,2 7 84,-7-2 1,7-2 21,-2 2 0,4-2-70,2 2 0,0-3-82,0-9 1,8-5 59,4 0 0,3-10-126,2-2 0,1-1 32,-1-10 1,0-1 76,0-5 1,6-2-199,1-3 1,6-7 116,-1-11 1,-2 0-166,2-12 0,-2 3-93,2-14 1,1 5-49,-7-5 0,0 0 33,-5-6 0,-3 0-5,-3 0 1,1 3 318,-7 2 0,5 5 198,-5 8 1,0-1-49,-6 0 0,0 7-221,0-1 1,0 13-571,0-1-268,0 4-6,0 3 0,-2 4 882,-4 12 0,4 4 0,-5 7 0</inkml:trace>
</inkml:ink>
</file>

<file path=ppt/ink/ink4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41:14.3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7954,'10'0'646,"0"-2"729,-5-3 1,5 3-571,7-4 1,-5 4 247,-1 2 1,-5 0-533,6 0 1,-3 2-193,3 4 1,1-3-593,-7 9 1,5-6 270,-5 5 0,6-5-1029,-6 6 0,-1-1-31,-5 6 1,0 3-2002,0 3 3053,0-4 0,-15 6 0,-4-8 0</inkml:trace>
</inkml:ink>
</file>

<file path=ppt/ink/ink4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41:14.8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52 8851,'0'10'3892,"8"-3"-1708,-6 1-1233,13 2-538,-13 7 1,12 0-298,-9 0 0,1-5 247,-6 0-784,0-1-80,0 6-567,0 1 277,0-9-509,0-1 524,0-8-131,0 0 406,0-8 1,0 4 147,0-7 0,6-1 12,0-5 1,7 0 52,-1-1 1,3 3 13,2 4 1,3-5 190,3 5 0,-4-5 199,4-1 0,-2 5-44,2 1 0,-4 5 146,4-5 1,-3 7 846,-3-2 0,0 4-500,0 2 1,-5 0 656,0 0 0,-7 6 160,7 0-602,-8 7 0,9-3-379,-7 7 1,0-5-200,-6-1 0,5-5-235,1 5-276,0-7 0,-4 10-812,4-9 0,-3 1 594,9-6 0,7 0-720,10 0 1,11-8 453,6-3 1,6-4 537,6-3 1,-10 3 130,4 3 1,-12 5 178,1 7 0,-7 0 695,-5 0 345,-4 0 1,-10 2 834,-3 3 0,-4-1-872,-8 8 0,0-6-250,0 5 1,-2-1-372,-4 1 1,-4 3-201,-7-9 1,-6 7-359,0-6 1,-6-1-454,6-5 0,-6 0-134,6 0 1,0 0-1012,6 0 0,0-1 1719,-1-5 0,1-4 0,0-7 0</inkml:trace>
</inkml:ink>
</file>

<file path=ppt/ink/ink4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41:15.6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413 18 8036,'0'-9'-492,"0"1"941,0 8 1,-2 15-96,-3 8 1,-5 8-139,-7 4 0,-1-1 300,1 1 1,-6 7-170,0 4 0,-6-3-128,6-3 0,-6 2-193,6-1 0,-6 5-232,6-6 0,-2 6 172,2-6 1,4 1-168,-4-7 1,10-1-642,1-4 1,6 0-128,-5-12 146,7 4 0,-2-19 823,12 4 0,4-4 0,7-2 0</inkml:trace>
</inkml:ink>
</file>

<file path=ppt/ink/ink4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41:15.8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69 8544,'10'-7'749,"5"-3"0,-11-5-769,7 3 0,1-1 425,5 7 1,0 0-97,1 6 0,1 0 294,4 0 1,-4 0-169,4 0 0,-2 8-134,2 3 0,-3 5-344,3 1 1,-4 0-359,-2 1 1,1 5 184,-1 0 1,-6 0-152,1-6 0,-8 0-848,1 1 1,-3-1-34,-2 0 1248,0-7 0,-7 13 0,-3-4 0</inkml:trace>
</inkml:ink>
</file>

<file path=ppt/ink/ink4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41:16.10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52 8039,'10'-12'0,"-5"1"0,3 5 839,-2-5 1,7 7-247,-1-2 0,3 4-1054,2 2 1,-5 0-453,-1 0 355,-7 0 0,4 8 558,-8 3 0,-8 12 0,-1 4 0</inkml:trace>
</inkml:ink>
</file>

<file path=ppt/ink/ink4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41:16.7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0 468 8039,'18'9'-61,"-1"-3"1,0-4-136,1-2 0,-7 0 941,1 0-470,-1 0 1,6 0-274,1 0 188,-9 0-94,7 0 1,-14 8 22,3 3 0,-1 3 107,2-3 0,-4 5-3,4-5 136,-4 5 61,-2-7-74,0 7-178,-8-7 0,6 3-241,-4-1 1,2-7 147,-1 2-71,3-4-57,-6-2 1,8-2-197,0-4 0,0-4-63,0-7 1,0-2-159,0-4 1,8 2-166,3-8 1,10-6 209,2-5 0,16-2 51,1 1 1,10-1 241,8-4 0,-2 6 93,7 11 0,-5-4 4,5 4 0,-1 2 417,1-1 1,-5 8-83,-12 3 1,2 0 238,-8 5 1,-1 5-20,-11 1 1,3 4 126,-8 2-362,0 0 0,-7 2-132,-5 4 1,3-1-49,-9 13 0,1-11-65,-6 11 0,0-3-214,0 8 1,-2-2 8,-4 8 0,-3-2-145,-9 2 0,-5 2 0,0-8 1,0 0 86,6-6 1,-6 0-25,0 1 0,0-3 5,6-4 0,-1 3-93,1-8 0,0-1 117,-1-5 1,1 0 19,0 0 1,1-2 68,5-3 0,1 1 100,5-8-99,3 1-176,-6-6 803,8-1-155,0 1 1,0 5 679,0 1-205,8 7 227,-6-4-573,13 8 0,-7 8 86,3 4 0,3 11 11,-9 5 1,3 7-181,-2 5 0,-4 5-133,3 6 1,3 3-428,-2 4 0,0-2-568,-6 7 0,0-2 79,0 3 1,0-6-770,0-12 0,2-10 1428,3-7 0,5-8 0,7 4 0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54:20.53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329 122 8018,'-23'-2'0,"0"-4"484,0-4 586,13 1-22,2-7-297,8 15-529,0-15 1,8 8-321,4-3 0,5 1 53,6 5 0,4 1 140,7-8 0,1 8-299,0-1 1,5 3-19,0 2 0,3 0-61,-3 0 1,-9 5 143,3 1 0,-11 8-104,0-3 1,-3 3 209,-3-3 1,-6 5-3,1-5 1,-8 4 58,1 3 0,-3-1-61,-2 0 0,-7 3 328,-5 3 1,-3 3-77,-2 9 0,-8 2 108,-4 3 0,-6 6-132,-5 12 0,-4 3-383,-8 8 1,-2 10 209,25-36 0,0 1 0,-19 36-95,22-36 0,0-1 1,-18 30-218,4-4 1,1-10 119,16-12 0,0-7 315,6-11 0,2 2-235,3-8 1,-1-6 36,7-6-55,0 1 0,6-1-365,0 1 292,-8-8 266,7 4-694,-7-8 0,2-2 613,0-4 0,-7-11 0,3-10 0</inkml:trace>
</inkml:ink>
</file>

<file path=ppt/ink/ink4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41:17.4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468 70 8190,'6'-12'1016,"1"2"-441,3 3-378,9-7 1,0 12 780,4-3-614,4-5 1,-6 8 37,8-4 1,-8 4-23,2 2 0,-9 0-231,-3 0 1,-1 8-96,1 4 1,-3 3-240,-8 2 0,0 2 200,0 4 1,-2-1-424,-4 6 1,-3-1 165,-8 2 0,1-4-13,5-8 0,-5 1 31,5-1 0,-5-2-91,-1-3 0,6 1-158,-1-7 143,8 0 214,-11-6 1,11 0-123,-8 0-5,9-8 1,-5-1 155,8-9 0,0 7-77,0-1 160,0 1 1,0-1 467,0 1-303,0 7 1,-6-2 167,0 12 0,-1-2 130,1 7 0,-4 8-158,-7 10 1,-2 0-14,-4 6 1,2 3-141,-8 14 1,0 2-104,-6 3 1,1 7-82,-1 11 1,1-10-322,-1 4 1,8-9-70,4 3 1,4-7 190,2 2 1,-1-7-373,1-4 0,2 1 197,3-8 1,-1-2-221,7-9 1,-2-4 246,2-8 1,5-5 17,-5 0 365,4-9 0,2-5 0,0-15 0,0-8 0,0-9 0</inkml:trace>
</inkml:ink>
</file>

<file path=ppt/ink/ink4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41:17.9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50 329 8635,'-17'-11'0,"1"-1"799,5-1 1,5 3-578,12-1 0,9 5 101,8-5 1,10 1-141,1-2 1,13-5-64,16 0 1,0-1 41,12-5 0,-2 4-204,2 2 1,-4 0-40,4-1 1,-11 1 126,-7 0 1,-3 5-226,-2 1 1,-8 7 73,-3-2 1,-11 2-135,-1-2 0,-13 5-338,1-5-273,-4 4 488,-3 2 132,-2 0 237,-8 0 13,-8 0 1,-2 0 196,-7 0 1,0 0-85,-1 0 1,1 9 154,0 9-13,0-1-125,-8 16 0,5-8-29,-3 4 1,4 3 73,2-3 1,-1 4 76,1 1 0,0-1-296,0-4 0,7-2-14,4-4 0,-1-4-369,1 4 151,0-4-434,6-1 1,2-9 181,4-3 1,5-6-5,12-6 1,-2-5 233,8-12 0,-6 3 288,6-3 1,-8 10 875,2 1 0,2 8-535,-2-1 0,0 3 512,-5 2 1,-1 0 172,0 0 0,-5 6 471,-1-1 0,1 9-847,5-3 0,-5 3 512,-1-3-1156,1 5 0,5-9-551,0 5 0,-5 1-1534,-1-7 0,1 0 592,5-6 1477,8 0 0,-6-8 0,6-1 0</inkml:trace>
</inkml:ink>
</file>

<file path=ppt/ink/ink4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41:19.2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87 8010,'0'-17'1235,"8"2"-774,3 3 1,5 3-137,1 3 0,6 4 335,0-4 0,6-2-198,-6 3 0,6-1-155,-6 6 1,6 0-261,-6 0 0,5 2-243,-5 4 0,1-3-21,-7 9 0,0-1-267,0 7 0,-7-5-135,-4 4 0,-4-3 266,-2 9 0,-2 4 83,-4 2 1,-4-2 3,-7 1 1,-6-5 212,0 6 1,-6-6 41,6 6 1,-6-8 210,6 2 1,0-3-70,6-3 0,2-6 340,3 1-387,-3-8-44,13 11 0,-4-11-214,12 8 0,3-9 116,9 3 0,7-4 0,3-2 1,5 0 16,2 0 0,1 0-10,5 0 0,-5 0 48,4 0 1,-9 0 47,-2 0 123,-8 0 1,2 8-98,-11 3 0,-5 5 161,-7 1 0,-7 0-144,-5 1 1,-9 7-65,-2 3 0,-12 3-54,7-2 1,-15 2-127,9-8 1,-5 6 151,5-6 0,1 0 30,4-6 0,-2 0-358,8 1 1,-2 5 102,2 0 0,10 0 81,-4-6 1,5 0 28,1 1 0,3-1 157,8 0 0,0 0-30,0 1 1,2-7 60,4 1 1,1-6-10,5 5 0,3-7 202,-3 2 1,9-4-176,2-2 0,2 0-42,-2 0 0,-4-6-394,4 0 257,-4-7 1,-1 5-474,-1-4 1,-7-3-171,-5 4 533,-3 3 0,-4-6 213,-3 9 0,1-1 488,-8 6 97,8 0 0,-9 2-338,7 4 0,-5 5 205,5 12 1,-2-2-117,2 8 1,4-6 209,-3 6 0,3-6-137,2 6 1,0-8-183,0 2 0,7-4-61,5-1 0,3-1-72,3 0 1,1-7-122,4-4 0,4-5 36,7-1 1,-3-1-646,4-5 0,-4-4 310,9-7 0,-2-6-666,3 0 0,-5-6 45,4 6 936,-11-8 0,4 4 0,-6-7 0</inkml:trace>
</inkml:ink>
</file>

<file path=ppt/ink/ink4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41:20.3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121 35 7956,'10'-8'1961,"-4"-3"-513,-4 3-1132,5 0-1403,3 8 896,0 0 1,3 8 180,-7 4 1,0 3 106,-6 2 1,0 1-90,0-1 1,0 0-413,0 0 0,0 1 70,0-1 0,2-2-77,3-3 1,-1 1 168,8-7 0,5 2 155,6-2 1,2-4-87,-2 3 0,-4-1 240,4 2 0,-9-2 334,-3 7 0,-7-5-247,2 6 1,-4-1 314,-2 6 0,-2 1-171,-4-1 0,-5 0-36,-12 1 0,-2-1-126,-4 0 1,-4 0-86,4 1 0,2-3-7,-1-3 1,6 1-434,-1-7-667,4 0 489,2-6-87,7 0 0,3-2 177,7-4 1,9-2 133,8-3 1,7-5 342,4 5 0,3 3 0,-8 2 0,6 4-9,-6 2 1,0 0-37,-6 0 617,1 0 0,-9 2-292,-3 4 1,-6-2 516,-6 7 1,-5 1-274,-12 5 1,-2 6-110,-4 0 1,-4 0-206,4-5 0,-3-1-182,-3 0 0,8-1 37,4-5 0,4 3-348,2-9-279,7 1 314,2-6-24,8 0 0,8 0 151,4 0 1,5 0 80,6 0 1,4 0 12,7 0 0,-5 0 22,0 0 0,-8 0 1,2 0 1,-3 0 35,-3 0 116,0 0-131,-7 0 93,5 0 1,-13 2-84,4 4 1,-6-4 2,-6 4 1,2-3-15,-7 3 0,5-4 22,-6 4-97,9 4-304,-5-9 34,8 7 0,8-8 79,3 0 1,4 0 274,3 0 1,1 0-29,4 0 0,-4 0 222,4 0 0,-4 0-60,-1 0 1,-3 2 590,-3 4-438,3-4 1,-13 13 193,4-3 0,1-3-96,-1 3 1,0 1-99,-6 10 0,0-2-156,0 8 0,-8 2 38,-3 9 1,1 1-211,-1 11 0,-3-2 3,-9 13 0,4 6-124,-4 6 1,-2 2-608,2-2 1,-6-6 393,6 0 0,0-7-175,6-10 1,5-10 119,0-8 0,9-7-253,-3-9 46,-4-1 363,8-8 1,-5-3-102,7-12 0,-6-5-192,0-12 0,-5-4 542,5-8 0,-15-7 0,1-2 0</inkml:trace>
</inkml:ink>
</file>

<file path=ppt/ink/ink4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41:20.4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9516,'17'0'0,"0"0"2568,1 0-1751,-9 7 1,7-5 74,-5 4 1,5-4 233,1-2 1,0 2-1134,1 4 1,5-2-719,0 7 0,0-5-230,-6 5 1,0-5-2777,1 6 3731,-1-1 0,0-1 0,0-2 0</inkml:trace>
</inkml:ink>
</file>

<file path=ppt/ink/ink4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41:21.7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1 7925,'-10'0'3412,"3"2"-2204,7 3 0,-6 11-566,0 7 1,-5 8-186,5-3 0,-8 5-173,3 2 0,3-3-542,2-3 1,-1 4-229,1-4 0,0 1-451,6-1 1,0-4 199,0-8 1,0-5-802,0 0 1,8-9-248,3 3 1785,5-4 0,9-17 0,2-5 0</inkml:trace>
</inkml:ink>
</file>

<file path=ppt/ink/ink4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41:22.7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206 104 7925,'33'-17'659,"-5"-1"1,5 7-1118,-4-1 0,3 6 39,3-5 0,-6 5 1647,0-5 0,-6 7-503,6-2 0,-8 4-202,2 2 0,-4 0-204,-2 0 0,1 0-134,-1 0 0,0 0-38,0 0 1,-5 6-177,0 0 0,-7 5-56,7-5 151,-1 7 0,1-5 9,-1 4 1,-5 3-293,6-4 1,-8-1-441,1 2 0,3-1 412,-2 6 0,1 1 32,-1-1 1,-4-5 153,4-1 0,-4 1 10,-2 5 1,0 0 264,0 0 0,0 3-68,0 3 0,0-4 215,0 4 1,0 4-117,0 2 1,0 1 143,0-1 1,0 10-87,0-5 1,0 7-117,0-1 0,0 4-34,0 8 0,-6 0-10,0 0 1,-1 0-118,1 0 152,4 0-77,-13-8 1,13 4-123,-4-8 1,-2 0 44,2-5 0,1-2-60,5-4 0,0-3 56,0-3 1,-6-9-137,0 3 0,0-9 79,6 3-108,0-7 1,-2 4-303,-3-8 1,1 0 190,-8 0 0,1-8-689,-7-3 1,1-7 343,0-5 0,-6 2-216,0-8 1,-6 1 280,6-7 1,-8 6 31,2 0 1,-3 2 270,-3-1 1,2-3 67,5 8 0,-5 0 110,4 6 0,4-7-72,2 1 1,-2 0 16,2 6 108,0 0 0,6-8 0,5 4 22,1-8 1,1 8-19,-2-2 1,3-2-13,3 2 1,4 0 157,-4 5 1,5 1 195,1 0 1,1-1 242,5 1 1,-2 6 152,8-1-59,-1 0 1,6-3-206,1 4 0,-3 1-98,-3 4 1,3 4-83,-4-3-185,5 3-190,1 2 0,-5 5-371,-1 1 1,-7 8-147,2-3 0,-6 6 289,-6 6 0,-4-1-74,-7 6 1,-2-5 43,-4 6 0,4-6 220,-4 6 1,-2-8 131,2 2 0,0-3 371,5-3 1,7-2-29,-1-3 1,6 1 989,-5-7-761,7 7 0,-2-11-183,12 4 1,4-4-58,7-2 0,8 0-162,4 0 0,3-6-147,3 1 0,0-9-198,-1 3 1,-1-3-540,-4 3 0,-4-5 168,-8 5 1,0-3-381,0 3 1,-7-5 80,-4 5 1,-4-1 350,-2-5 1,0 3 166,0-9 0,-8 4 310,-3 2 0,-5 0 0,-1-1 0,0 1-2,-1 0 1,1-1 1,0 1 0,5 6 124,1-1 0,5 6 508,-6-5 1082,9 7-730,-5-4 114,8 8-682,0 0 1,0 8 22,0 4 1,0 11 29,0 5 0,-6 5 90,0 2 1,-1 7-519,1 4 0,2 10-458,-8 1 0,9 7-2729,-3-7 3005,4 1 0,-6-6 1,-1 0-1</inkml:trace>
</inkml:ink>
</file>

<file path=ppt/ink/ink4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41:23.1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52 7922,'0'-17'2384,"2"7"-1848,3 5 1,-1 3 1049,8 2-449,-1-8-133,7 6-885,-1-6 1,-2 16-233,-3 4 0,1 3-196,-7 2 0,6 6 231,-7 0 1,1 8-765,-6-2 0,0 4 320,0 1 0,-2 1-3,-4-1 0,4 1 294,-3 0 1,-3-7 385,2 1 0,1-6 108,5 6 1,0-8 543,0 2 1,0 2 554,0-2-933,0 0 1,0-5 445,0-1 0,1-7 270,5-5-171,-4 5-792,6 0-389,-8-1 1,-2-1-405,-4-8 0,-3 0-790,-9 0 0,-5 0 1401,0 0 0,-15 8 0,1 1 0</inkml:trace>
</inkml:ink>
</file>

<file path=ppt/ink/ink4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41:07.2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502 52 7912,'-8'-17'-599,"1"5"0,-5 1 0,2 7 599,5-2 0,-5 4 0,-7 2 0,-2 0 0,-4 0 0,3 8 0,-3 4 0,-2 11 0,2 5 0,-6 5-97,6 2 0,-7 3 66,1 8 1,2 0 441,-2 12 0,8-6-16,-2-6 0,4 4-27,1-4 0,1-4-51,0-1 1,7-1 79,4-5 1,4 3-233,2-9 0,2-4-305,4-2 0,4-4-313,7-2 1,2-1 262,4-5 1,4-3-512,8-8 1,-1-2 284,1-4 0,5-3 416,1-9 0,-1-5 0,-5 0 0,-1-6 0,1 6 0,-8-2 0,-4 2 0,-4 6 0,-2 0 0,-7 0 0,-2 15-136,-8-6 1,0 10 565,0 4 0,-2 3 446,-4 8 1,4 7-370,-4-1 1,4 2 52,2-2 1,0-4-338,0 4 0,0-4-269,0-2 1,0 1-866,0-1 1,0 0 324,0 1 0,0-7-80,0 1 0,0-7 666,0 7 0,8-8 0,2 3 0</inkml:trace>
</inkml:ink>
</file>

<file path=ppt/ink/ink4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41:07.4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52 7912,'11'0'165,"1"0"0,1-2-13,10-4 0,2 2 604,4-7 1,4 5-257,-4-5 1,1 7-126,-1-2 1,2 4-633,-8 2 1,6 2-636,-6 4 0,0 3 892,-6 9 0,8-1 0,2 0 0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54:20.73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53 8612,'9'-18'1338,"-1"7"-441,-8-1-158,0 9-26,0-5 216,0 8-406,8 0 1,-5 0-165,9 0 1,-1 8-566,7 3 0,-5 6 245,4 6 1,-3-1-1146,9 6 1,2 1 422,-2 6 1,2-8-51,-2-4 1,-4-4 80,4-2 652,4 1 0,0-9 0,8-1 0</inkml:trace>
</inkml:ink>
</file>

<file path=ppt/ink/ink4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41:07.7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7905,'9'0'867,"7"0"-860,-5 0-19,4 0 0,3-6 236,-1 0 1,6 0 383,0 6 1,0 0-573,-6 0 1,1-5-531,-1-1 0,0 0-296,1 6 1,-7 0 156,1 0 633,-8 0 0,11 0 0,-5 0 0</inkml:trace>
</inkml:ink>
</file>

<file path=ppt/ink/ink4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41:08.0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0 225 7978,'17'0'19,"-5"0"159,-1 0 0,1 0-274,5 0 100,-7 0 1,3 2 186,-7 4 1,6 3 54,-7 9 1,1-1 44,-6 0 1,0 8 9,0 4 1,0 4-211,0 1 0,0 1 102,0-1 1,-6-1-201,1-4 1,-1 4 8,6-5 0,2-3 43,4-1 1,-3-7 87,9-6 1,-6 3-29,5-8 1,1 5 45,5-5 0,0 0 117,1-6 1,1-2 63,4-4 0,2-4-76,4-7 0,1-6-208,-7 0 0,6-6-44,-6 6 1,6-10-151,-6-1 0,6-3 107,-6-9 0,0 0-137,-6-6 0,-5 6-136,0 0 0,-9 7-283,3-1 1,-6 4-186,-6 1 0,-3 8 285,-9 4 0,-1 6 495,-4 5 0,-4-3 0,-7 5 0</inkml:trace>
</inkml:ink>
</file>

<file path=ppt/ink/ink4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41:09.0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0 104 8026,'12'-17'0,"-1"0"360,-7 7 1,17-5 531,-3 3 1,5 3-341,0-3 0,2 8 94,4-1 0,1 3-473,-7 2 1,0 0 17,-5 0 1,-1 0-352,0 0 1,-5 0-85,-1 0 0,-5 7-283,6 5 0,-9-2 79,3 1 0,-4 1-562,-2 5 0,0 0 371,0 0 639,0 1 0,-15 7 0,-4 2 0</inkml:trace>
</inkml:ink>
</file>

<file path=ppt/ink/ink4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41:09.5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8026,'0'9'147,"0"1"47,0-4 127,0-4 0,0 7 1882,0-3-1663,0-4 1,0 13 49,0-3 0,0 3-211,0 3 0,0-1-112,0 0 0,0 2-344,0 4-82,0-3 0,0 5-99,0-8 1,0-6-180,0 1-688,0-8 453,0 3 215,0-7 1,8-7-324,4-5 1,3-5 288,2-6 1,6 4-140,0-4 1,6 3 283,-6 3 1,6 2 326,-6 3 1,6-1 157,-6 7 1,0 0 411,-6 6 1,1 6 141,-1 0 1,-2 7-367,-3-1 0,1-3 2146,-7 3-1730,8-1 1,-12 7-220,3-1 0,3-5-464,-2-1 0,0-5-497,-6 5 0,7-7 325,5 2 0,3-4-199,2-2 0,8 0-155,4 0 1,4-6-773,1 0 0,1-5 578,0 5 1,3-5 265,-3 5 0,1 0 804,-13 6 0,0 0 53,-5 0 0,-9 2 1169,-3 4-1214,-4 3 1,-2 9 185,0-1 0,-2-2 2,-4-3 0,-3 1-143,-9-7 1,1 2-632,0-3 0,-1-3 198,1 4 1,0-4-860,-1-2 1,1-2-12,0-4 1,5 3-385,1-9 1,1 0 290,-1-5 933,-5 0 0,7-16 0,-9-3 0</inkml:trace>
</inkml:ink>
</file>

<file path=ppt/ink/ink4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41:09.7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8026,'12'2'856,"-1"4"188,1-4 1,5 6-215,0-8 0,1 2-331,-1 3 1,-5-3-356,-1 4 0,1-2-56,5 2 1,-6-4-71,1 3 1,-6 3-318,5-2 1,-7 1-640,2-1 1,-4-2-355,-2 8-1304,0-9 1288,0 13 1308,0-14 0,8-2 0,1-10 0</inkml:trace>
</inkml:ink>
</file>

<file path=ppt/ink/ink4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41:10.5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1004 1 8506,'27'0'0,"-4"0"0,-4 0 0,-2 0 1049,1 0-211,-9 0-54,7 0-633,-14 0 1,5 7-13,-7 5 1,-4-1-120,-7 7 0,-3-5-78,-14 10 0,-1-2-303,-6 2 1,-1-1-18,-5 6 0,5-6 4,-4 1 1,5-4 58,6-2 1,-2-5 49,8-1 0,6-1 127,5 1 0,3-1-43,-3-4 347,5-4-157,7 13 118,7-13 0,3 11-38,7-7 1,2 0-105,5-6 1,-5 6 88,4-1 0,-4 1-66,-2-6 0,-5 6 3,-1 0 0,-5 1-45,6-1 19,-9 4 0,-1 7 66,-7 0 1,-15 1 3,3-1 0,-10-2 117,4-3 0,0 3-95,6-3 1,0 1 172,-1-1-184,1 3 0,7-11-54,5 7 40,3-7 1,4 4 6,3-8 0,5 0-44,7 0 1,8 0-10,4 0 0,4 0-79,1 0 1,-5-6 55,0 0 1,-8 1-200,2 5 223,-4 0 0,-3 2-134,-5 3 1,-3-1 36,-8 8 0,-8-1 17,-3 7 0,-7-1-30,-5 0 1,-5 6-6,-13 0 0,5 0 97,-5-5 1,-1-1 115,2 0 1,7 0-27,10 1 0,0-7-101,6 1 0,-3-6 198,15 5-175,-9-7 89,12 11-78,-5-13 0,9 6 83,3-8 0,11 0 124,7 0 0,7 0 37,-1 0 0,4 0-136,2 0 0,-1 0-98,1 0 1,-1-6 87,1 0 1,-2-5-116,-5 5 0,3-5 150,-8 5-408,0 0 192,-5-2 1,-7 5 19,1-9 0,-9 6-117,3-5 1,-4-1 18,-2-5 1,-2 2 60,-4 3 0,3-3-203,-9 3 0,6-1 54,-5 1 0,5-1 255,-6 7 1,9-2 291,-3 2 98,-4 5 0,6-7-20,-7 8 1,-1 2 235,-5 4 0,0 3-152,-1 8 0,-5 6-33,0 1 1,-13 6-237,1-1-122,-11 11-44,2-3 1,-10 19-558,-3-4 1,-11 17 54,31-35 0,-1 1 0,0 4 1,1 1-278,3-3 0,-1 1 0,-32 35 128,4-10 0,11-5-161,11-12 1,13-6-125,4-11 899,5-12 0,10-1 0,1-7 0</inkml:trace>
</inkml:ink>
</file>

<file path=ppt/ink/ink4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41:11.08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35 277 7957,'10'-8'1164,"-2"6"0,-10-5-491,-4 7 54,4 0-240,-6 0 1,6 7-166,-3 5 0,3 5-245,-4 6 1,4-4 2,2 4 1,-6 2-153,1-2 1,-1 6-22,6-6 1,0 2-525,0-2 496,0-3 1,0 5-326,0-8 41,0-8 1,2-1-190,4-8 489,-5 0-199,7 0 219,-8 0 0,0-8-56,0-3 1,6 1 25,0-1 0,-1-1-25,-5-5 1,6 0-38,0-1 1,2 1-145,-3 0 0,-3 5-98,4 1 243,-4-1 0,4-5-19,0 0 1,1 5 234,-1 1 1,2 5-15,3-6 1,5 7 21,-5-7 0,4 6 80,3-5 0,-1 5 220,0-6 0,3 9 361,3-3 1,-4 4-314,4 2 0,-2 0 915,2 0-825,-4 0 0,6 2 337,-7 4-523,-9 3 1,5 8-67,-9 1 1,1-1-130,-6 0 0,-6 1-149,1-1 1,-9 0-467,3 1 1,-5-1 333,-1 0 1,0-7-178,-1-4 0,7-5 110,-1-1 1,7 0 241,-7 0 0,6-7-61,-5-5 0,7-3 26,-2-2 1,4-3-52,2-3 1,2-2 34,4-4 1,5 3-501,13 3 1,-3-2 242,7-4 1,-4 2-592,4 4 0,-5 2 356,6-8 0,0 0 544,6-6 0,-1 1 0,1-1 0</inkml:trace>
</inkml:ink>
</file>

<file path=ppt/ink/ink4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41:11.8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225 18 7957,'12'-6'0,"0"1"999,-9-1 1499,13 6-2254,-14 0 1,3 0-74,-10 0 1,1 2-94,-8 3-101,1 5 45,-7 7 1,1 6-214,0 0 122,7 0 1,-3-5-256,7-1 1,2-2-4,10-3 1,4-2-187,7-5 0,8-3 245,4 4 1,-2-4 47,1-2 0,-1 0 167,2 0 0,2 0-37,-8 0 1,0 6 297,-6-1-156,1 9 1,-9-10 148,-3 7 1,-4 1 27,-2 5 71,0 0 0,-8 1-200,-3-1 1,-7 6-51,-5 0 0,2 2-65,-8-2 63,-7 4-95,-1 0 0,-7 6-122,4-5 0,7 3 97,-7-2 68,15 4 0,-14-14 0,16 4 24,2-4 1,8-2 81,1 1 0,8-7-195,-1 1 97,3-8 0,4 3 0,3-7 1,7 0-27,11 0 1,4 0-2,7 0 0,7-2-22,-1-3 1,6 3-26,-5-4 1,-1 2 203,-5-2 0,-1 4 212,1-3 0,-8 5 325,-4 5 0,-4-1-294,-2 8 0,-7-1 3,-4 7 1,-5-1-94,-1 0 0,0 1-160,0-1 0,-7 0-169,-5 0 1,-3 1-409,-2-1 1,-6 0 82,-1 1 0,1-3-461,6-4 0,0-1 132,0-4 0,-1-4-282,1 4 471,7-5 0,-3-2 164,7-5 0,0 2 272,6-8 340,0 1 458,0-6-128,8 7 853,-6 2-237,13 8-365,-13 0 323,6 0-423,-8 8-489,0 2-377,0 7-735,-8 0 20,-1 0-1155,-9-7 1281,1 5 0,0-13 205,-1 4 0,1-4 40,0-2 1,5 0 230,1 0 452,-1-8 169,-5 6 103,0-5 1,5 7-216,1 0 1,7 2 258,-2 3 0,2 11 460,-2 7 1,5 2-365,-5-2 1,4-2-51,2 8 1,8-6-67,3 6 1,6-8 9,6 2 1,4-4-360,8-2 0,1-1-218,5-5 1,1-1 84,4-4 1,4-4-172,-4 3 1,-2-3-1342,3-2 1,-9 0 698,2 0 1,-3-5-1941,-3-1 2716,1-8 0,0-3 0,-1-10 0</inkml:trace>
</inkml:ink>
</file>

<file path=ppt/ink/ink4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41:12.5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0 569 7875,'0'-10'4161,"8"3"-3289,3 7 1,-1 0-393,1 0 1,-5 0 93,6 0 0,-8 2-329,1 3 0,-3-1-549,-2 8 100,0-1 0,0 7-757,0-1 386,0 0 1,-2-1-503,-3-5 1,3-1-768,-4-5 1307,4-3 1,4-2 63,4-11 1,5-5 260,12-1 1,4-2 188,8-4 1,1 4-98,5-4 1,3 9 53,8 3 0,0 1 60,-1-1 1,7 3 380,0 8 1,-1 0 693,-5 0 1,-8 0-510,-3 0 0,-10 2 471,-3 4 0,-7-3-628,3 9 1,-13-6-496,-5 5 1,-4 1 83,-2 5 0,-10 6-53,-7 0 1,-10 2-137,-13-2 1,-7 4-532,-10 8 1,3-7-4,-4 1 1,5-8 231,1 2 1,8-9 702,3-3 0,7-1 1,5 2-91,4-5 99,7-7 21,9 0 1,3 0-6,12 0 0,0 0 99,11 0 1,-2-7-431,14-5 1,0-3 24,6-3 0,-3 1-441,-3 0 0,2 0 171,-8-1 1,0-1 37,-6-4 0,-5 2-14,-1-8 0,-7 0-139,2-5 1,-4-3 103,-2-3 0,-2-4 152,-4-8 1,-4 6 327,-7-1 1,6 9-152,-1-2 0,1 3 254,-7 3 0,3 1-144,3 4 0,3-2 15,3 8 0,4 6 178,-4 5 323,-3 1-273,7 1 0,-6 1 634,8 3-510,0 4 0,0-4-118,0 12 1,0 4 104,0 7 1,0 10 131,0 7 1,6 11 27,0 12 1,-1 12-129,-5 12 1,-5 7-312,-1 10 0,-1-48 0,-1 0-508,-1 8 0,0 0 1,0-1-1,-1 1-16,-4 2 0,-1 1 0,-1 3 0,-2 1 368,-2 1 0,-1 0 0,-2 0 0,0-1 0,1 1 0,0 1 0,-2 0 0,-2 0 0</inkml:trace>
</inkml:ink>
</file>

<file path=ppt/ink/ink4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41:24.2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69 8142,'9'-1'552,"-3"-5"-486,-4-4-75,6-7 0,-1 5 1523,5 1-326,3 7-279,-5-4-349,7 8-404,1 0 0,-9 8-150,-3 4 1,-4 5-126,-2 6 0,0 4 176,0 7 0,-8 9-93,-3 3 0,1 4-107,-2 2 1,9-2-187,-3-4 0,4-4 208,2-7 0,0-3 90,0-3 0,8 2 27,3-8 0,10 2 131,2-2 1,6-4-43,-6 4 1,6-6-63,-6-5 0,6 3 266,-6-3 1,-2-3 47,-9 3 0,1-6 47,-7 5 1,0-5-122,-6 6 1,0-7-32,0 7 1,-8-6-102,-4 5 1,-5-5-132,-6 5 0,2-5-131,-8 6 0,2-8 95,-2 1 1,-1 3-722,7-2 0,-6 0-36,6-6 1,-6-2-362,6-4 1,0 2 392,5-8 0,7-1 761,-1-10 0,1-4 0,-6-7 0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54:20.88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17 1 8016,'0'9'0,"-2"-1"2309,-3-8-967,3 8-977,-6 1 1,8 8-124,0 1 1,0-1-522,0 0 1,0 1 10,0-1 1,6-6-216,0 1 1,13-8-105,-2 2 0,10-5 587,-4-1 0,15-15 0,-1-4 0</inkml:trace>
</inkml:ink>
</file>

<file path=ppt/ink/ink4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41:24.4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0 122 8120,'0'-18'294,"0"1"237,0 0-1,6 5 922,0 1 1,7 5-701,-1-6 1,11 7-305,6-7 1,3 8-158,3-2 0,-1 5-23,1 1 1,-4 0-975,3 0 1,-5 1-247,6 5 0,-1-2-2052,-5 8 3004,-4-1 0,8 14 0,-6 2 0</inkml:trace>
</inkml:ink>
</file>

<file path=ppt/ink/ink4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41:25.0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191 0 8789,'0'12'2695,"0"-1"-2528,0 1 1,0 11 0,-2 2 297,-4 2 1,-4 0-167,-7 2 1,0 3-141,0-3 1,-3 10-210,-3 1 0,4 2-314,-4-1 1,6-11 29,5 5 0,5-12-484,7 0 1,0-10 213,0-1 0,7-8 195,5 2 1,17-18 333,5-5 1,12-10-82,0 4 1,6-6 145,6 6 1,-10 0 107,4 6 1,-10-1 206,4 1 1,-13 7 214,1 5 1,-5 1 110,0-2-668,-4 4 0,-10-4 88,-3 12 1,-4-2-616,-8 7 1,-2 1 100,-4 5 1,-6 6-121,-11 0 0,2 6 583,-8-6 0,1 8 0,-7-4 0</inkml:trace>
</inkml:ink>
</file>

<file path=ppt/ink/ink4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41:25.2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7968,'10'0'829,"-1"0"-569,-3 0 1,-4 2 1897,4 4-1563,-4 4 1,-2 13 100,0 0 0,0 8-112,0-3 1,0-1 0,0 2 1,0 6-581,0 5 0,-6 2-516,0-1 0,0-3 507,6 8-2317,0-7 1576,0 3 0,0-13-2819,0 0 3564,0-8 0,0 4 0,0-8 0</inkml:trace>
</inkml:ink>
</file>

<file path=ppt/ink/ink4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41:25.6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8002,'8'-10'479,"1"2"1,9 3-157,-1-1 0,0 0 723,1 6 1,-1 0-45,0 0-95,-7 0-142,5 0-312,-13 0-612,6 0-106,-8 0 1,0 2 277,0 4 1,-2 3-1178,-4 9 0,2 1 49,-7 4 0,-7 4 1115,-5 7 0,0 1 0,6 0 0</inkml:trace>
</inkml:ink>
</file>

<file path=ppt/ink/ink4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41:26.7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173 53 8533,'18'-12'401,"-1"0"0,-6 9-102,1-3 0,-1-2-169,7 2 1,-1 1-139,0 5 1,-5 2-205,-1 3 1,-1-1 124,1 8 0,-3-1-141,-8 7 1,0-1 172,0 0 0,0 0-22,0 1 0,-6-1 90,1 0 1,-9 1-126,3-1 0,-5 0 354,-1 0 1,0-1-33,-1-5 1,7-1 27,-1-4 0,7-4-198,-7 3-414,8-3 303,-3-2 1,8 0-138,5 0 1,6 0-27,11 0 0,-2-5 53,8-1 0,-8 0 114,2 6 0,-4-6-187,-2 1 355,1-1 0,-3 8-57,-3 3 0,-5-1 95,-7 8 0,-7-1-117,-5 7 1,-11-1 21,-6 0 1,2 1-87,-1-1 0,-1 0 60,-6 0 1,6 1-8,0-1 0,6-7-10,-5-5 443,6 5-179,-3-8 62,8 13-274,8-13 1,3 6 9,12-8 1,3-2 132,8-4 0,7 2-88,-1-7 0,7 7-128,-1-2 0,4-1 105,1 1 0,-5-6-153,0 6 0,-8-5 27,2 5 0,-4-2 44,-1 3 0,-7 3-162,1-4-408,-8 4 343,3 2 1,-7 2 104,0 4 0,-7-2-366,-5 7 212,-3 1 34,-3 5 1,1 0-40,0 1 1,-6-1 57,0 0 1,-2 0-100,2 1 0,3-1 75,-3 0 276,4 1 0,4-1 162,3 0 1,3-5-112,3-1 232,4 1 1,-6-1-43,8 1 0,0-6 75,0 5 1,0-5-82,0 5 1,0 1-4,0 5 0,-5 2 9,-1 5 1,-6-3 65,7 8 0,-7-1-27,6 7 1,-7 0-49,1-1 1,3 1-121,-3-1 1,8 1 84,-1-1 0,-3-7-129,2-4 0,0-3-51,6-3 0,0-6-200,0 1 125,0-8 1,2 3-134,4-7 0,-2 0-170,7 0 0,-1-7 166,1-5 1,5-3-410,-5-2 1,-1-3 217,2-3 0,-7 2-66,7-8 0,-1 1-31,7-7 1,-5 0-136,4 1 0,-3-3 283,9-3 0,2-2 303,-2-4 0,6-2 17,-6 7 0,6 7-17,-6 5 0,2 8 272,-2-2 0,-4 0-55,4 5 0,-10-1 490,-1 13 159,-8-7 566,3 11-917,-7-6 0,-1 10-99,-5 4 0,2 3-399,-8 9 1,1 1 89,-6 4 0,-1-4-64,1 4 1,6-2-38,-1 2 0,8-3-325,-2 3 1,-1-10-62,1-1 67,0-1 0,8 7 284,4-1 0,-2-6 120,7 1 0,-5-1 250,6 7 0,-9-7-104,3 1 0,2-1-5,-2 7 0,1-1 42,-1 0 0,-4-5 127,4-1 1,-4 1-160,-2 5 0,-2-2-60,-4-3 0,2 3-131,-7-3 0,5-3-239,-6 3 1,7-6-326,-7 5 0,6-7 292,-5 2 1,5-4-483,-6-2 299,9 0 1,-7-2-200,4-4 0,4-3 88,-4-9 0,6-5-65,6 0 0,4-10 233,7-1 0,0-1-46,1-5 1,1-2 392,4 1 0,-2-7 0,8 2 0,0-4 0,5-2 0,1 0 0,0 1 0</inkml:trace>
</inkml:ink>
</file>

<file path=ppt/ink/ink4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41:27.3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0 225 8002,'23'-32'-227,"0"3"271,0-4 1,0 14-1,0-4 594,-2 4-468,-1 1 0,-3 7 277,0-1 0,-5 6-106,-1-5 1,-5 7 942,6-2-344,-1 4-192,6 2-480,1 0-221,-1 0 23,-7 0-171,5 8 1,-13 2 64,4 7 1,-6 8-65,-6 4 0,-4 3-16,-7 3 1,0 5 69,-1 1 0,-1 7 82,-4-2 1,4 4 26,-4 2 1,4-2 140,1-4 0,7 2-83,-1-8 1,7 1 27,-7-7 1,8-1-109,-2-4 0,3-4 57,-3-8 0,4 0-231,-4 1 74,4-9 0,2 1-249,0-5 187,0-3 1,6-2-151,0-11 1,9-6 19,2-6 0,3-4-201,8-8 0,-5 6-427,6 0 0,0 2 336,6-1 0,-3 3 382,-3 7 1,-4 3-38,-8 3 1,1 5 654,-1 7 1,-5 0 135,-1 0 1,-7 2 1649,2 3-1682,-4 5 1,-2 7 161,0 1 1,-8 5-484,-4 0 1,-1 0-14,1-6 0,-3 0-745,4 1 1,-5-1 29,-1 0 0,0 1-346,-1-1 1,3-6 110,3 1 338,-3-8 1,11 9-185,-7-7 281,7 0 1002,-4-6-576,8 0 1,2 6 1617,4-1-354,-4 1-590,13-6 1,-11 0-281,7 0 1,-5 0 486,6 0-185,-8 0 329,11 0-1053,-5 0 1,1 0 104,1 0-1497,-1 0-301,6 0-1343,1 0 2056,-1 0 0,-5 8-972,-1 3 1842,-7-3 0,4 15 0,-8-4 0</inkml:trace>
</inkml:ink>
</file>

<file path=ppt/ink/ink4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41:28.3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423 0 8699,'-9'8'133,"-5"2"-8,9 7 0,-15 0 106,3 0 0,-4 1 18,4-1 1,-1 0-28,1 1 0,2-1-188,3 0 0,4 1-214,8-1 0,0-6-461,0 1 1,4-6 334,8 5 1,1-7-281,16 2 0,-6 1 167,6-1 0,0 0 419,5-6 0,-5 6 0,0-1 0,-8 3 0,2-2 0,-9-2 0,-3 7 0,-7-5 0,2 6 0,-6-7-182,-6 7 0,0-1 131,-11 7 1,2-1 161,-14 0 0,0 1 80,-6-1 1,1 0-68,-1 0 1,-5 7-50,0-1 1,-3 2-33,3-2 1,3-4 188,-3 4 0,5-4 215,7-2 0,5-5 383,11-1-514,-3-7 1,15 10-324,0-8 1,9-1-83,14-5 1,6 0-186,12 0 1,3-2-86,8-3 1,1 3-411,5-4 1,-4 4 449,3 2 0,-8 0 319,-3 0 0,-8 2 11,2 4 1,-11-2-127,-6 7 482,-3 1 1,-5 5 153,-4 0 1,-3-5 443,-8-1 1,-8 1-495,-3 5 0,-10 0-54,-2 1 0,-2-1-413,2 0 0,3-5-372,-3-1 0,4-5-96,2 6 0,0-9 133,-1 3-1658,1-4 1365,0-10 0,7-1 624,4-8 0,4-1 0,2 1 0,0 0 0,0-1 0,0 7 60,0-1 89,0 8 1,2-3 1015,4 7-792,-4 0 1,6 2 597,-8 3 1,0-1-334,0 8 1,0-1-169,0 7 0,0-7-288,0 1 1,-6-7-206,0 7 0,0-6-264,6 5 1,-5-5-1449,-1 6-49,0-9 1270,-2 5 1,5-2-284,-9 0 0,1-1 797,-7-5 0,3-7 0,3-5 0,-9 3 0,4-3 0,-4-5 0,3-6 0,1 0 0,0 5 0,0 7 0,-1-1 0,1 8-168,0-1 0,5 3 300,1 2 1,-1 2 801,-5 3 0,5 5-224,1 7 1,7 8-7,-2 4 1,4-2-96,2 2 0,0 0 145,0 5 1,10-1-152,7-4 1,2 2 18,10-8 1,6 0 348,5-6 0,2 0-408,-1 1 0,1-3-530,4-4 0,2-1-447,-7-4 0,7-4-466,-2 3 1,-2-3-167,2-2 0,-8 0-1226,3 0 1,-5 6 773,-1 0 1498,-1 7 0,1-3 0,0 7 0</inkml:trace>
</inkml:ink>
</file>

<file path=ppt/ink/ink4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41:28.4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225 18 7905,'0'-10'4915,"-7"2"0,1 8-4616,-11 0 1,-8 2-300,-21 4 0,-8 11 0,-15 10 0</inkml:trace>
</inkml:ink>
</file>

<file path=ppt/ink/ink4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41:30.8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7504,'18'0'56,"-1"0"1,-6 0 541,1 0-331,-1 0 0,12 0-25,1 0 1,1 0 84,-2 0 1,0 0-151,11 0 0,-3-6 6,9 0 1,-3 1-98,-3 5 0,1 0 102,0 0 0,-3 0-375,-3 0 1,2 0-91,-8 0 1,0 5-278,-6 1 1,1 2-270,-1-2-617,-8-5 1440,-1 15 0,-8-7 0,0 9 0</inkml:trace>
</inkml:ink>
</file>

<file path=ppt/ink/ink4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41:31.1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1 121 7947,'17'0'-68,"2"-1"59,4-5 0,4 4 751,8-4 1,5 4-241,1 2 1,7 0-166,-2 0 0,4-2-185,2-4 0,-1 5 20,1-5 0,0 2-91,0-2 0,0 4-202,0-4 0,-6 5-420,0 1 0,-9 0 330,-3 0 0,-1-2-1016,-10-4 291,0 4 482,-6-6 1,-5 8-249,-1 0 286,-7 0 416,4-7 0,-16-3 0,-1-7 0,-9-1 0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54:21.87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208 87 8081,'0'-27'876,"0"4"1301,0 4-1028,0 9-561,0 3 1,-2 7-102,-4 0-344,5 0-483,-7 0 0,6 7 247,-4 5 1,4-3-763,-3 3 0,3-1 335,2 7 0,7-7-37,5 1 0,-1-8 39,7 1 1,-9-3-88,14-2 1,-13 0 10,7 0 196,-3 8 618,3-6 0,-7 7-227,-5-3 0,-5 4 931,-5 7 0,-5 8-469,-7 4 1,-3 6 255,-3 5 0,2 0 14,-8 12 0,6 0 35,-5 17 1,1-2-344,-2 14 0,4 6-306,8 5 1,1-8-229,5-9 0,-3-6 141,8-5 0,1-6 101,5-12 1,0 2 37,0-8 0,5 0-463,1-5 0,2-6-494,-2 0-216,-4-8 436,13 4 414,-13-16 0,11-3-2,-7-12 0,2-5 37,-2-12 0,3-10-324,8-7 1,3-8-16,3 2 0,4-4-55,7-2 0,-1 8 203,-4 3 0,3 12 297,-3 6 0,-4 6 79,-2 5 0,-4 5 362,-1 7 0,-7 0 505,1 0 1,-8 7-501,1 5 0,-3 3 150,-2 3 1,0 5-135,0 0 0,-5 6-144,-1-6 0,-8 5-84,3-4-477,3-1 121,-7-6 0,7-6-240,-4 1 0,5-10 117,7-2 0,0-10 32,0-13 1,2-11-383,3-12 1,7-6 211,11-6 1,10-4-14,7-7 1,16 0-202,1 0 0,9 7 209,3 5 0,-6 9 392,1 2 0,-14 13 266,2-2 1,-12 12 23,0 0 1,-9 6-215,-2 6 0,-8-3 610,2 8 1,-2-5-277,2 5 0,-9 0 302,3 6-718,-4 0 0,5 2-132,-1 4 0,-7 4-83,-5 7 0,-3 0-165,-2 0 1,0 8 139,0 4 0,-7 4 77,-5 1 1,-3 1 438,-3 0 1,-5-7-67,0 1 1,-2-2 278,2 2 1,4-4-113,-4-8 0,4 1 146,2-1 0,5-6 370,0 1 26,9-8-653,-5 3 0,10-8 1,4-5 1,5-4-314,12-7 1,4-8-205,8-4 1,-1-6-227,1-5 1,-2 2 15,-5-8 1,3-1-501,-8-4 1,0-7 455,-5 0 1,-3 3-51,-4 8 1,3-1 486,-8 8 1,-1 5-91,-5 7 0,-2 7 707,-3-3 1,1 5 3,-8 2 1,1 7 374,-6 5 0,-1 3-519,1 2 0,0 7-8,-1 5 1,1 13 4,0 9 1,5 11-127,1 12 0,7-1 326,-2 7 1,4 1-129,2 5 0,2-6 245,4 1 1,2 3-245,3 2 1,3 4-646,-9-9 0,1-3-198,-6 3 1,0-9-393,0 3 1,-2-4 361,-4-2 1,-3-2-379,-9-4 0,1-4-2188,0-7 2980,0-1 0,-16-7 0,-4-2 0</inkml:trace>
</inkml:ink>
</file>

<file path=ppt/ink/ink4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41:31.4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8053,'0'-10'1599,"2"2"-1654,4 8 0,3-5 34,9-1 0,-1 0 527,0 6 0,2 0-59,4 0 0,-1 2-181,6 4 0,1-2-33,6 7 1,-1 7-1,1 5 1,-1 5-64,1-5 1,-2 8 14,-4-2 0,1-2-64,-7 2 1,-1-6 44,-11 6 0,-1-6-209,-5 6 1,-3-6-22,4 5 0,-12-1 6,-5 2 1,-12 8-220,-6-9 0,-11 9-418,-7-8 0,-3 3-423,-1 3 0,-1-6 50,0 0 1017,0-8 0,8 4 1,2-8-1</inkml:trace>
</inkml:ink>
</file>

<file path=ppt/ink/ink4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41:32.1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1 295 7962,'9'0'1868,"7"0"-1951,-14 0 167,13 0 1,-13 7-130,4 5 1,1 3 162,-1 3 0,0 5 9,-6 0 0,0 2-77,0-2 1,0-2-12,0 8 1,0-8 132,0 2 1,0-4-45,0-2 1,0 1 176,0-1-208,8 0 1,1-1-9,8-5 0,1-3 23,-1-8 1,0 0-5,1 0 1,1 0 26,4 0 1,-4-2-29,4-4 1,2 2 146,-2-7 0,2-1-118,-2-5 0,-4 0 19,5-1 1,1 1-69,-2 0 1,0-1-113,-6 1 0,0-2 100,1-4 1,-1 2-123,0-8 0,-5 2-207,-1-2 1,-7-3 67,2 3 1,-4-2 0,-2 2 1,0-3 92,0 3 0,0 2 190,0-2 1,-2 8-80,-4-2 150,4 4 1,-8 3-299,5 5 56,3-5-938,-6 14 417,8-5-1380,0 7 1033,0 7 941,8 3 0,1 15 0,9 2 0</inkml:trace>
</inkml:ink>
</file>

<file path=ppt/ink/ink4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41:33.0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53 7998,'10'-8'31,"5"6"0,-5-11 184,7 7 0,1 0 288,-1 6 0,0-6-119,1 1 0,-1-1-7,0 6 1,6 0-138,0 0 1,2 0 240,-2 0 1,-2 0-84,8 0 1,-2 0-154,2 0 1,2 0-160,-8 0 1,6 0-197,-6 0 1,0 0-1192,-6 0 827,0 0-1,1 0 1,-7 0-131,1 0-214,-9 8 1,3-1 147,-12 5 0,-3 3 671,-8-3 0,-8 3 0,-2 2 0</inkml:trace>
</inkml:ink>
</file>

<file path=ppt/ink/ink4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41:35.0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710 52 8154,'17'-8'63,"-7"6"0,-1-7 466,-3 3 108,-4 4-143,6-6-131,-8 1 9,0 5-268,0-6 1,-2 16 29,-4 3 1,-6 7-174,-11 5 1,-4 6 205,-7 11 1,-3 6-12,-3 12 1,-4 1-198,-8 5 0,-2 5-164,-3 0 0,3-6 130,-4 7 1,0-5-203,7 4 1,3-9-404,13-8 0,8-8 163,4-10 0,11-5-987,7 0 1504,3-16 0,9 10 0,3-13 0</inkml:trace>
</inkml:ink>
</file>

<file path=ppt/ink/ink4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41:35.2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0 10603,'-8'18'1434,"6"5"-1050,-4 0 0,-1 8-148,1-3 1,-6 7-219,7 5 0,-7-1-215,6 7 0,-5-8-493,5 3 0,-2 1 190,3-2 1,3-5-525,-4-6 1,4-8 357,2 2 1,-2-4-434,-4-2 1099,4-7 0,-5-2 0,7-8 0</inkml:trace>
</inkml:ink>
</file>

<file path=ppt/ink/ink4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41:35.6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1 121 8064,'17'-7'366,"0"-3"0,-1-7-86,-5 0 1,5 5-1,-5 1 0,-1 5-26,1-6 1,-5 8 14,6-1 0,-1 1 169,6-2-205,1 4 0,-1-6-201,0 8 1,-5 0 318,-1 0-640,1 0 41,5 0-82,0 0 255,-7 8 0,0-6 123,-5 4 129,-3 3-135,6-7 158,-8 14 0,0-7-10,0 9 0,0-1-29,0 0 1,-6 2-1,1 4 0,-1 4 117,6 8 1,-6 1-13,0 5 0,0 3 205,6 8 1,0 0-74,0 0 0,0 5-63,0 1 1,0-2-351,0-10 1,0 4-219,0-4 1,-5-4-308,-1-2 0,0-5-144,6-6 24,0 4 0,0-14 180,0 4 1,0-10-1001,0-1 359,0-8 747,-8 3 1,-1-12-285,-8-1 0,-1-8 658,1 3 0,-8-20 0,-2-5 0</inkml:trace>
</inkml:ink>
</file>

<file path=ppt/ink/ink4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41:35.9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1 139 8608,'0'-18'0,"2"1"0,3 0 0,7 1 0,3 3 0,3 1 1793,-1-1-1250,0 5-223,0-7 0,1 13 58,-1-4 1,0 4-147,1 2 1,-7 0-512,1 0 86,-8 0 1,3 2-211,-7 4 1,-2 4 240,-3 7 1,-5-4-73,-7 5 1,1-11 169,5 11 0,-5-7 49,5 1 0,1 1 1221,-1-7-541,7 7-270,-4-11 1,16 6-264,3-8 0,12 0-386,6 0 1,4 0 87,2 0 0,-5-2-280,5-4 1,-4 2 139,9-7 306,-4 7 0,7-11 0,1 5 0</inkml:trace>
</inkml:ink>
</file>

<file path=ppt/ink/ink4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41:36.1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87 7956,'17'-8'0,"-4"0"340,5-3 1,-3 3 130,14 8 0,0-6 537,5 1 0,1-7-609,0 6 1,3 1-186,-3 5 1,1-2 249,-13-4-232,8 4 0,-12-6-717,4 8 0,-9 0 162,-3 0-639,-7 0 0,2 8 153,-12 4 809,-4 11 0,-22 4 0,-5 7 0</inkml:trace>
</inkml:ink>
</file>

<file path=ppt/ink/ink4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41:36.5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191 1 7956,'-25'9'8,"-2"-1"1,6-2-44,3 0 0,5 5 1495,-4-5 1,-1 7-636,1-1 0,7-2-215,5 1 0,-3 1-252,2 5 1,0-6-180,6 1-55,0-1 0,2 5-181,4-5 0,-2 3-407,8-8 0,-1-1 355,6-5 1,-5 0-776,-1 0 1,1 0-155,5 0 494,-7-7 0,3-3 95,-7-7 0,0-1 167,-6 1 0,-2 6 171,-4-1 0,-2 1 201,-3-7 1,-4 1 22,3 0 1,4 5 866,3 1 29,-5 7-529,8-4-240,-6 8-365,8 0 0,2 0-483,4 0 1,4 0 112,7 0 1,2 0-419,4 0 1,-2 0 912,8 0 0,0 0 0,6 0 0</inkml:trace>
</inkml:ink>
</file>

<file path=ppt/ink/ink4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41:36.7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225 4 9821,'10'-4'1517,"-5"4"0,-1 12-1114,2 17 0,-4 3 174,4 3 0,-4 5-81,-2 1 1,0 7 96,0-2 1,0-2-283,0 2 0,-2-5-152,-4 5 1,-4-8-232,-7 2 1,0-3 145,0-2 0,-1-7-877,1 1 0,0-8-52,-1 2 0,3-3-476,3-3 0,-3-8-478,4-3-91,-5-4 1900,-1-2 0,0-15 0,-1-4 0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54:22.13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104 0 8011,'-52'25'0,"0"2"0</inkml:trace>
</inkml:ink>
</file>

<file path=ppt/ink/ink4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41:36.98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173 16 11178,'0'-10'-1187,"0"5"2382,0 10 0,0-1-472,0 8 0,0 1 199,0 10 0,-7-2-547,-5 8 0,-3 0-448,-3 6 1,1-1-243,0 1 1,1-1-564,5 1 0,-4 0-16,3-1 0,4 1 443,3-1 1,-3-7-2012,2-4 2462,0-3 0,6-3 0,0 0 0</inkml:trace>
</inkml:ink>
</file>

<file path=ppt/ink/ink4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41:37.9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1 208 8037,'17'-17'0,"0"-1"0,2 1 110,4 0 1,6 1-162,12 5 0,-3-5 1137,8 5 0,-6-5-435,7-1 1,-9 6-333,2-1 0,-3 8-176,-3-2 0,5-1-141,-5 1 0,5 0 108,-10 6 1,1 0-122,-1 0 1,2 0-210,-8 0 1,0 6 142,-6 0 1,-1 1-193,-5-1 1,-1-4-33,-4 4 247,-4 4 0,5-7 13,-7 9 219,0-1-156,8 7 17,-6-1 1,8 0 71,-5 1 1,-1-3-77,8-3 1,-8 3-48,1-4 1,3 5 48,-2 1 1,0-5-24,-6-1 1,5 1 47,1 5 0,0 0 89,-6 1 0,0 1-32,0 4 1,-2-2 167,-4 8 1,2-6 46,-7 6 0,-1 5-81,-5 7 0,5 7 153,1-2 1,1-2-60,-1 2 1,-5 0 69,5 6 0,-5 0 9,-1 0 0,2-2-174,3-4 1,-3 2-102,3-8 0,-3 1-91,-2-7 1,-1-1-244,1-4 1,6 1 183,-1-7 1,6 1-581,-5-7 226,7 0 1,-4-5-797,8-1 641,0-7 227,-7 4 0,5-10-140,-4-4 1,2-4-307,-2-7 1,2-8-216,-7-4 1,-1-5 380,-5-7 1,0 3-207,-1-8 0,-1 0 315,-4-6 1,2 2 154,-8 4 0,6 4 150,-6 7 1,2 6 157,-1 0 0,-3 8 48,8-2 0,0 6-40,5 5 449,9-3 1,-1 7-34,5-3 63,3-5 1,-4 12-154,12-7 0,3 5 28,8-5 0,7 7 10,-1-2 1,2-2 54,-2 3 1,-2-1-202,8 6 0,-8 0-47,2 0 0,-4 0-320,-2 0 1,-1 2 104,-5 4-422,-3-5 1,-8 15 211,0-5 1,-2 5-87,-4 1 0,-11 0 8,-12 1 1,-4-1-113,-1 0 1,-1 0 298,1 1 1,5-3 330,0-3 0,14 1 1035,-3-7-677,5 7-40,3-11-268,3 14 0,9-14 6,3 3 1,5-3-13,7-2 1,6 0-288,0 0 0,8-6-95,-2 1 1,-2-7-458,2 6 1,-8-5-319,2 5 1,-4-7 444,-2 1 1,1-3-126,-1-3 0,-6-1 133,1-4 0,-8 4 455,2-4 0,-5 4-103,-1 1 0,-1 1 103,-5 0 0,4 5 177,-4 1 0,-2 5 216,3-6 0,-3 9 2521,2-3-2126,4 4 0,-7 2 988,3 0-746,4 0 284,-13 0-805,5 8 0,-7 1-126,-1 9 1,1 5-771,0 0 0,0 13-1765,-1-1 2152,1 11 0,-8 13 0,-2 13 0</inkml:trace>
</inkml:ink>
</file>

<file path=ppt/ink/ink4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41:38.7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1 121 8130,'6'-17'0,"-1"0"-38,9 7 0,-5-5 341,9 3 0,-1 3 300,0-3 1,0 6-162,1-5 0,5 7 29,0-2 0,6 4 12,-6 2 1,6 0 173,-6 0 1,5 2-4,-4 4 1,4-4-188,-5 4 0,-1 3-828,-11 3 0,3-3 96,-9 3 1,7-1-110,-6 7 0,-1 1-347,-5 4 1,-7-2-2284,-5 8 3004,-11 0 0,-4 5 0,-7 1 0</inkml:trace>
</inkml:ink>
</file>

<file path=ppt/ink/ink4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41:40.5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502 52 8688,'7'8'0,"5"-8"0,3-8 0,2-3 2082,1-1-1836,-9 8-317,7-3-143,-7-1-183,9 6 1,-7-6-121,1 8 154,-8 8 0,3-4 75,-7 7 0,0-5 105,0 6 1,0-7 157,0 7 0,-2-6-40,-3 5 0,1-5 275,-8 6 0,8-7-45,-1 7 0,-3-6 148,2 5 1,-2-7 69,3 2-171,3 3 1,-8-5-353,4 8 213,4-8-148,-5 11 1,7-11 56,0 7-141,0-7 1,7 4 77,5-8 1,3 0-7,3 0 0,1 0 29,4 0 0,-2 0 20,8 0 0,-8 0 1,2 0 1,-9 0 2,-3 0 0,-5 0-43,5 0 126,-7 0 1,2 2 138,-12 4 1,2-3-52,-7 9 0,-3-6 152,-9 5 1,4 1-105,-4 5 1,-2-2 136,2-3 1,-6 3-287,6-3 0,-6 3 50,6 3 0,0-3-210,6-4 1,0 3-262,-1-8-260,1 7 273,0-11-46,7 13 265,-5-13 72,13 6 0,-4-2 78,12-1 0,3 1-74,9-6 0,1 0 185,4 0 1,4 0-110,7 0 1,-5-2-43,0-3 0,-8 3 52,2-4 0,-3 4 1,-3 2 55,-8 0 86,-1 8 0,-8 1-13,0 9 0,-9-1-124,-9 0 1,-1 2-11,-10 4 1,0-3-48,-5 3 0,-1-4-128,1-2 0,1 0 51,4 1 1,-4-1-145,5 0 1,1-1 97,-2-5 1,0 5 7,-5-5 0,-1-3 123,0-2 1,1 1-89,-1-1 1,6 0 1045,1-6-524,6 0 1,-1 2 641,12 4-617,3-5-468,8 7 0,8-8 108,3 0 1,12-6 115,6 1 1,12-9-248,5 3 0,4-3-3,2 3 0,-3-5-19,-2 5 1,3-3 77,-4 3 0,-4-3 0,-2 9 1,-3-7-142,-3 6 1,-5 0-213,0 6 1,-8-5-139,2-1-148,-4 0-30,-9 6 0,-4 6 333,-12 0 1,-4 1 346,-7-1 0,-8 2 0,-4 3 0,-1 3 0,1-8 0,2 1 24,4-1 0,4-2 30,-4 7 1,1-5 100,-1 6 0,10-7 185,-4 7 0,3 1 416,-3 11 0,1-3-272,5 7 0,-4 3-6,3 10 1,-3-3-185,-3 8 1,1-2-278,0 2 0,0-1 94,-1-5 0,7-9-93,-1 3-285,8-11-665,-3 2 525,7-7 0,2-9-61,3-3 341,5-12 1,13-9 47,0-8 1,0 0 9,-6 5 0,6-7 19,1-3 0,-1 1 23,-6-2 1,0 8 180,0-2-131,1-4 1,-1 10 418,0-1-140,-7 1 84,-2 15-254,-1-6 1,-5 10 33,4 4-112,-4 4 0,-2 7 50,0 0-58,0 1 1,0-1-18,0 0 0,0 0-11,0 1 0,0-1 19,0 0 0,0-5 456,0-1-296,0 1 1,0 5-43,0 0 1,0-5 65,0 0 0,-2-3 535,-4 3-494,4 3 0,-5-11-48,7 7 0,-2-7-310,-4 2 167,4-4-288,-6 6 1,6-6 73,-3 3 0,3-5-40,-4-5 0,4 1-41,2-8 0,0 1-127,0-7 0,0-7 16,0-3 1,2-5-167,4-2 1,3-7-197,9-4 0,5 2 208,0-2 0,9-1 30,3-4 0,1 4 185,11 1 0,-5 8 104,10-2 1,-4-3 169,9 3 0,-3 0 0,-2 5 0,-2 8 121,-4 4 0,0-2-183,-11 2 0,3 0 715,-9 6 0,2-1-307,-2 1 1,1 6 396,-6-1 1,-1 6-204,-6-5 0,-6 7 476,1-2-121,-8 4-339,11 2-282,-13 0-254,6 0 1,-10 2-243,-4 4 0,2 4 192,-7 7 0,-1 0-78,-5 0 1,0 6-20,-1 0 0,-7 10-94,-4 2 1,-3-1 149,-3 7 0,3-5 214,3-1 1,-4-1-115,4 1 0,4-2 35,2-5 0,4-1-165,2-4 1,5-3 93,1 3 1,7-10-328,-2-1-142,4-9 47,2 13 1,10-16 154,7 0 1,2-6-61,10-5 0,0-11 307,5 5 0,1-2-126,0 7 1,-3-3 435,-3 3 0,-4 5-189,-8 1 0,1 4 425,-1 2-141,-7 0 0,-3 2 236,-7 4 1,0-2-243,0 7 0,-7 1-28,-5 5 0,-9 6-615,-2 0 0,-8 0 224,2-6 1,2 3-216,-1 3 0,-1-4 188,-6 4 0,1-4-523,-1-1 1,6-7 206,0 1 1,8-3 6,-2 3 1,10-5 122,1-7 317,8 8-87,-3-6 0,7 8 81,0-5 1,2-3 69,3 4 1,-1-2-16,8 2 0,-7-2 642,7 7-365,-8-7 1,9 5 160,-7-3 1,2-4-101,-2 4 1,-5-2 590,5 2-761,-4-5 1,0 7 231,4-8-312,-4 0 55,13 0 1,-11 0-368,7 0 0,-5 0-387,6 0-591,-8 0 576,11 0 1,-11 0-1447,7 0 1097,-7 0 0,12 0 296,-5 0 0,4 0-638,3 0 1211,7-8 0,9-17 0,11-11 0</inkml:trace>
</inkml:ink>
</file>

<file path=ppt/ink/ink4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41:41.41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554 70 10906,'0'-18'0,"2"3"4279,4 3-3329,-5 5-376,7-1 299,-8 6-533,0-6 0,-8 16-880,-3 4 1,-4-1 280,-3 6-1404,-7-3 1196,6 11 0,-6-8-47,8 0 1,1 3-1357,5 3 1189,3-4 0,16 6 266,3-8 1,12-5 171,6-1 1,4-7-35,2 2 1,-1 2 138,1-3 0,-3 3 15,-3-2 0,2-2 158,-8 7 0,-8 1-100,-9 5 1,-4-6 116,-2 1 1,-4 1 338,-7 11 0,-9-5-205,-14 4 1,-8 2 36,-4-2 0,-4 6-26,-2-6 0,-2 2 132,-4-2 1,4-4-66,-3 4 1,3-4-117,2-1 0,8-1 4,4 0 1,11-2-1,6-3 1,11 3-378,6-3 187,4-4 0,12 5-197,7-7 0,10 0 59,14-6 0,5-6 179,11 0 1,-1-5-196,8 5 0,-7-6-111,7 6 0,-14 1 290,1 5 1,-10 0 223,-1 0 0,-5 0 499,-6 0 1,-5 5-346,-6 1 0,-9 8 1124,-3-3-943,-4 5 0,-4 1-120,-4 0 0,-5-1-281,-12-5 0,-2 4-168,-4-3 1,-4 3-222,5 3 0,1-7-560,-2 1 1,8-8-546,-2 1 1,9 3-166,3-2 876,7 0 0,-4-8 186,8-4 0,0 2 511,0-8 0,2 1 23,4-6 1,-2 5 16,7 1 1,-5 7 492,5-2 1135,-7 4 570,4 2-1596,-8 0 0,0 8-265,0 3 0,-2 5-141,-4 1 0,-3 0-181,-9 1 0,1-1 65,0 0 1,5 0-112,1 1-439,-1-1-459,-5 0 0,5-1-2018,1-5 1276,7-3 599,-11 0 0,11-7 390,-8 5 1,7-6 249,-7-6 0,6-3 333,-5-8 0,5 1 0,-6 5 0,1-3 320,-6 8-119,-1 1 1,-5 5 1427,0 0 0,0 2-734,6 3 1,-6 5 571,0 7 0,0 1-547,5-1 1,7 0-218,-1 0 1,8 1-98,-1-1 0,5 0 96,5 1 0,7-1-179,11 0 1,6-1 70,11-5 1,4 3-1208,8-9 0,8 7 426,3-6 1,-1 5-1771,1-5 1,-1 2 967,1-3 0,4 5 989,-3 7 0,-5 1 0,1-1 0</inkml:trace>
</inkml:ink>
</file>

<file path=ppt/ink/ink4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41:41.7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295 294 8067,'-8'-17'0,"6"-1"0,-4 1 0,2 6 4474,-1-1-3068,3 1 1,-8-5-457,4 5 1,2 1-354,-7 4 0,5 4 124,-5-3 1,1 5-374,-2 5 0,-1 5-115,7 7 0,1 1-155,5-1 0,-6 0-10,0 0 1,2-5-407,10-1 0,-2-1 39,7 2 1,7 1-421,5-7 1,7 2 91,-1-3 0,4-3-411,1 4 0,1-10 484,0-2 0,-8-7 196,-4 1 1,-4-3 303,-2-2 1,-2-2-111,-3-5 1,-4 3 438,-8-8 0,0 6 111,0-5 0,-16 5 485,-7-6 1,-9 10-495,-9 1 0,-5 3 50,-12 9 0,3-5-872,-9 5 1,11 0 197,1 6 247,7 8 0,19 1 0,1 9 0</inkml:trace>
</inkml:ink>
</file>

<file path=ppt/ink/ink4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42:23.9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17 8114,'10'0'0,"-2"0"0,-8 0 1556,0 0 85,0-7-763,0 5-322,0-6 540,0 8-459,0 0-200,7 0 162,-5 0 1,8 0 92,-4 0-299,3 0 0,3 2 98,-1 4 0,1-4 201,5 4-369,0-5 0,1 5-50,-1 0-275,0 0 1,1-4 2,-1 3 0,-6-3 200,1 4-724,-8-4 0,9 0-643,-7 4-663,0-4 161,-6 5-1002,0-7 1834,0 0 1,-8 8-1,-2 2 1</inkml:trace>
</inkml:ink>
</file>

<file path=ppt/ink/ink4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42:24.9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330 87 8063,'9'-7'-217,"-3"-5"1,2 3-241,-3-3 1,3 6 636,-2-5 993,-4 7-108,5-11-527,1 13 40,-6-6-258,6 8-29,-1 0-23,-5 0-157,6 8 1,-8 1 69,0 8 1,-2 3-1,-4 3 0,-1 2-64,-5 4 1,-3 1-230,3-7 1,3 0-110,-3-5 1,6-1-90,-5 0-122,7 1 90,-4-9-326,8-1 406,0-8 0,2 0-36,4 0 0,4-8 39,7-3 0,6-5 16,0-1 1,6 0 153,-6-1 86,8 9-69,-12-7 1,6 13 121,-8-9 1,0 8-115,1-2 0,-7 5 37,1 1 1,-8 1-20,1 5 0,-3 4 12,-2 7 0,0 2-243,0 4 211,-7 4 17,-3 8 1,-13-1-287,0 1 256,0 0 139,-2-1 0,6 1 193,-4-1 0,3-7-182,3-4 1,6-3 67,-1-3 1,8-6-113,-2 1-30,4-8-25,2 11 1,8-13-187,4 4 0,-3-4-58,3-2 267,-1 0 92,7-8 1,-1 4 458,0-7-436,0 7 1,-1-6 387,-5 4 82,-3 5-79,0-7 1,-6 10-113,3 4 1,-3 3 116,-2 8 0,0 3-174,0 3 1,-2 4-116,-3 7 0,3-1 26,-4-4 0,2 1-79,-2-7 0,4 6-112,-3-6 0,3-5-3,2-7-383,7 1 1,3-3 170,7-3 1,-5 2-133,-1-2 1,1-3 5,5-8 0,6 1 99,0-8 0,0-1-26,-5-10 1,-3 4-5,-3-5 1,1-1-24,-7 2 1,5-5 75,-5 5 0,0 0-104,-6 5 1,0 7 232,0-1-97,-8 8-3,-1-11 1,-9 13-288,1-4 276,0 4 67,-8 2 0,-2 8-107,-8 4 82,1 3 0,-3 10 155,-3 4 0,3-2-5,-3 1-12,3 1 0,3 0 161,-1 0 1,1-2 139,-1 2 0,1 1-170,-1-7 0,6 0 206,0-5 0,8-1-111,-2 0 0,4-7 28,2-4 0,5 1-57,1-1 62,7 0-201,-4-6-316,8 0 1,10 0 404,7 0 1,4 0-108,14 0 0,-1 2 561,18 4-292,-4-4-90,12 5 1,-7-7 45,5 0 0,4 0-226,7 0 1,-6 6-111,1 0 0,-7 0-240,7-6 0,-12 0-683,5 0 1,-13-2-760,8-4 1,-9-4 1721,3-7 0,-8-8 0,4-2 0</inkml:trace>
</inkml:ink>
</file>

<file path=ppt/ink/ink4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42:25.1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7615,'0'10'-911,"5"-1"1872,1-3-329,0-4-143,2 6 1,-5-6 912,9 3-1112,-1-3 1,7 6-270,-1-8 0,0 0-338,1 0 1,-1 0-659,0 0 0,1 0-600,-1 0 1575,-8 0 0,7 8 0,-7 1 0</inkml:trace>
</inkml:ink>
</file>

<file path=ppt/ink/ink4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42:26.2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1 847 7813,'17'0'266,"0"-5"-483,1-1 117,-1-8-110,0 12 1,0-5-150,1 7 0,-1-6 150,0 0 1,-5-5 208,-1 5 0,-5-2 0,6 3 0,-8 1 0,1-8 0,-3 6 0,-2-5 0,0 7 0,0-11 0,-6 11 0,1-8 0,-9 8 0,5-3 0,-3 7 0,1 0 99,7-8 1,-6 6 323,4-4 1,4 6-88,-3 6 1,1 4 27,-2 7 0,4 2 125,-4 4 0,-1-2 197,1 8 1,0 0-176,6 6 1,0-7-173,0 1 1,0-6-278,0 6 0,0-8-61,0 2 1,8-3-248,3-3 1,-1-6 119,2 1-10,-1-8 1,6 3-243,1-7 1,-7 0 107,1 0 0,-1-1-44,7-5 1,-7-6-100,1-11 162,-1-4 1,5-7 0,-3-3-222,-2-3-491,1-12-31,-2-2 604,5-13-924,-5 5 1314,7-7 0,0 0 0,2 0 0,4 0 0,-3 7 0,12-5 0,-11 15 0,8 0-303,-8 8 303,4 9 0,-7 9 0,-9 1 315,7 7-315,-7 9 1009,1 1-752,5 8 1,-13 2 935,4 4 1,-4 3-632,-2 9 1,0 1 872,0 4-693,0-4-444,0 6 1,0-8-104,0 1 1,6-1-96,-1 0 0,9-5-153,-3-1 0,5-7 262,1 2-1165,8-4 735,-6-2 0,14-2-706,-4-4 0,3-3 385,3-9 0,0 3 120,-1 3 1,-1 3 113,-4 3 0,1 4-38,-7-4 207,0 4 1,-7 4 174,-5 4 0,3 4 87,-8 7 0,-1 0 185,-5 1 1,0-1-24,0 0-202,-7 8 1,1 0 0,-9 6-584,-5-2 1,-1-2 32,4 1-94,0-3 406,-1-7 0,-3-1 155,4 0 0,-4-1 0,9-5 0,3-3 103,-3-8 69,8 8 853,-3-7-533,-1 7-86,6-8-79,-6 0 1,10 0 302,4 0-299,-4 0 0,11 2 50,-7 4 1,6 3 260,-7 9-406,9 7 0,-12-6 110,4 4 0,-5 2 1,-1 0-156,0 2 0,0-4-37,0 6 0,0-8-435,0 2 0,-5-2 129,-1 2 1,-6-9-75,7 3 0,-3-10 120,2 5-86,4-8 0,-7 4-141,3-8 253,4 0 1,-11-2 205,7-4 0,-6-4-22,6-7 81,1 0-198,5-1 1,0 1 113,0 0-24,0 0-146,0-1 1,5 1-273,1 0 1,8 5 55,-3 1 1,6 5-289,7-6 0,-5 8 257,4-1 0,-4 3-14,-2 2 1,-5 7 326,-1 5-36,-7 3-47,12 3 0,-14 1 31,3 4 79,-3 4 118,-2 0 1,-6 5 366,1-3 1,-9-2 107,3 2 0,1-8 583,-1 2 1,7-4-410,-2-1 949,4-1-1088,2 0 1,0-5 604,0-1-689,0-7-178,0 11-159,0-13 1,2 8 51,4-4-73,-4-4-731,13 5 1,-5-7 292,7 0 355,-7 0-2811,5 0 1831,-6 0 0,15-2-505,-1-3 0,5-5 1358,-5-7 0,8-8 0,-4-2 0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54:22.47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70 155 7970,'-17'-27'310,"0"-6"0,7 14 1310,4-4-1037,-3 3 1,7 9 562,-4-1-1055,4 9 1,4-3 84,4 12 0,-4 5 179,3 12 1,-1 6-165,2 11 0,-4 3-179,4 3 0,-4 9-228,-2-3 0,-6 4-543,0-4 1,-2-6 57,3 0 1,3-7-564,-4 1 0,4-11 1264,2-6 0,0-4 0,0-2 0</inkml:trace>
</inkml:ink>
</file>

<file path=ppt/ink/ink4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42:26.51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7877,'10'0'5256,"-1"2"-3955,-3 4-878,-4-4 0,11 7-566,-7-3 1,2-4 165,-3 4-3970,-3 3 3947,6 1 0,0 7 0,1 0 0</inkml:trace>
</inkml:ink>
</file>

<file path=ppt/ink/ink4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42:26.6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9940,'17'0'-607,"3"-2"607,3-4 0,3-3 0,9-8 0</inkml:trace>
</inkml:ink>
</file>

<file path=ppt/ink/ink4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42:41.2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52 7775,'0'-9'263,"0"1"334,0 8-141,0 0-222,0-8-62,0 6 69,0-5 106,0 7 93,0-8-47,8 6-127,-7-6 427,7 8-58,-8 0 7031,0 0-7336,8 0 175,-6 8-267,13-6 0,-11 11 180,7-7 0,-5 2-226,6-2 0,-6-4 27,5 3 0,-5 3-71,5-2 1,-5 0-107,6-6 0,-8 2 248,1 3-288,5-3 0,-6 6-107,7-8 1,-7 2 63,2 4-42,-4-4 22,-2 5-443,7-7-511,-5 0-426,6 0-1047,-8 0-478,0 0 1,-2 6 2965,-4 0 0,4 15 0,-5-2 0</inkml:trace>
</inkml:ink>
</file>

<file path=ppt/ink/ink4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42:41.7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18 208 7988,'-10'0'2243,"3"0"-2172,7 0 0,0-2 139,0-4 1,6 2 0,-1-7 0,9 5-32,-3-6 0,5 3-101,1-3-75,0-3 222,1 13-28,-1-13 1,-6 13-50,1-4-203,-8 4 147,3 2 0,-1 2 249,0 4 1,0 3-12,-6 9 1,0-1 178,0 0 1,-2 6-113,-4 0 1,2 6 27,-7-6 1,7 6-47,-2-6-97,-4 0-113,9-6 0,-7 1-282,8-1 113,0-7-222,0 5 29,0-13 0,0 7-130,0-3-248,0-4 186,0 6 260,0-8 1,0-2-174,0-4 12,0 4 221,0-13 1,6 5-746,-1-7 353,1 0-44,2-1 1,-4-1-385,7-4 1,-1-2 252,1-4 0,5-3-177,-5 3 0,-1-4-168,1-1 977,1-9 0,5-1 0,0-8 0</inkml:trace>
</inkml:ink>
</file>

<file path=ppt/ink/ink4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42:42.2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7988,'10'0'0,"3"2"0,-7 4 735,0-4 1115,-6 6-395,0-1-693,0-5-63,0 13-187,0-5-287,0 7-130,0 1 1,0-1-77,0 0 1,-2 1 205,-4-1-194,4 0 1,-5 0 78,7 1 1,-2-7-416,-4 1 146,4-1-108,-6-1 136,8 5 177,0-13 81,0 6-135,0-8-229,0 0 135,8 0 1,-4-6-247,7 0 0,1-7-98,5 1 161,-7 5 184,5-9 1,-5 9 255,7-5-101,-7-3-14,5 13 1,-11-12 201,7 9-17,-7-1 509,12 6-440,-15 0 1,9 0 565,-4 0-143,-4 0-366,5 0 178,-7 0 429,0 0-710,0 8 0,0-5 90,0 9 0,0-6 188,0 5 207,0 1-571,0 5-362,0 0-894,0 1 579,0-9 370,0 7 1,0-13-2016,0 9 1061,0-8-429,0 11-431,0-13 1165,0 13 0,-5-5-1192,-1 7 1986,0-7 0,-2 13 0,-1-4 0</inkml:trace>
</inkml:ink>
</file>

<file path=ppt/ink/ink4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42:42.7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0 7988,'-10'10'-519,"-5"5"519,13-13 0,-8 11 906,5-7-368,3 0 34,-6-6-307,8 0 612,0 0-562,8 0-147,1 0 1,9-6 7,-1 0 0,-6 1-21,1 5 11,-1 0 46,-1-8-13,5 6-1,-5-6-73,0 8 0,3 2 200,-7 4-145,7 4 1,-11 9 2,4 4 0,-4-2-4,-2 8 0,0-2 15,0 2 1,-8 3-175,-3-3-102,-5 4 150,-1 1 0,0-5-119,-1 0 153,-7 0 1,12-2-456,-4-4 1,3-4 76,-3-2-324,0 1 23,-1-1 0,1-6 89,0 1 0,5-8-214,1 2 0,5-5-301,-6-1 524,9-7 113,-13-3 0,12-5-466,-7 3 374,7-11 256,-4 12 1,8-14 201,0 7 0,0 1 0,0 0 0,0 0 0,0-1 0,0 1 0,0 0 0,0-1 0,0 1 0,0 0 0,0 7 0,2 2 577,4 8-165,-4 0-32,13 0 0,-11 0 313,8 0 1,-1 6-110,6 0 1,3 7 225,3-1 0,-4 5 178,4 6 0,-2-3-399,2 3 0,-4-4-39,4-2 1,-3 6-235,-3 0 1,6 0-131,0-5 0,2-1-319,-2 0 0,-4-5-481,4-1 0,-1-1-51,1 1 1,-2 5-839,8-5 0,-8-3 1503,2-2 0,4 3 0,0 1 0</inkml:trace>
</inkml:ink>
</file>

<file path=ppt/ink/ink4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42:43.1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0 7891,'-17'2'142,"-1"4"1,9-2 120,3 7 0,4 1 309,2 5 0,-6 0-258,1 1 0,-3 7 329,2 4 1,2-3-246,-7 3 1,7-2-673,-2 2 100,4 4-137,2-6 0,-6 1-354,1 1 1,-1-8 368,6 2 0,0-3-569,0-3-254,0-7-252,0 5 1371,0-13 0,0-2 0,0-10 0</inkml:trace>
</inkml:ink>
</file>

<file path=ppt/ink/ink4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42:43.78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1 122 7891,'25'-10'107,"-6"-5"0,6 7 58,-8-4 0,6-1-90,0 7 1,2-5 101,-1 5 1,-5-6-14,4 7 0,-2-3 21,2 2 0,-4 4-3,4-4 1,-4 4-339,-1 2 108,-1 0 12,0 0 0,-5 0 137,-1 0 1,1 0-129,5 0 1,-5 0 10,-1 0 1,-5 0 80,6 0 0,-9 2 12,3 4 1,2-2-36,-2 8 0,-1-7 8,-5 7 1,0-6 232,0 5-29,0-7-166,0 11 1,0-11 97,0 8-33,0-1-76,0 7 0,0-1-24,0 0-48,0 0 0,0 1-57,0-1-22,0 0 98,0-7 0,0 5-197,0-3 207,0 3-37,0-5 0,0 5-7,0-3 32,0 3-4,0 2 0,0 6 6,0 0 0,0 2 38,0-2 0,0-1 133,0 6 0,0-1 117,0 2-1,0 4-252,0-6 0,0 9 157,0 5-136,0-5 14,0 14 1,0-12 76,0 9-72,0-1 18,0-2 1,-5 6 24,-1-4 0,0-2 0,6 2 1,0-5 92,0 5 1,0-2-248,0 2 1,-6-4 85,1-7 0,-1-1-71,6 1-59,-8-8 83,6-2 0,-5-8 15,7 1-34,-8-1 0,4-6-116,-8 1 0,7-8 30,-7 1 1,6-3-102,-5-2 1,-1-7-679,-5-5 0,-6-11 412,0-6 0,-8-5-294,2-7 0,2 3-41,-1-8 1,5 5-716,-6-5 1495,8 8 0,-20-12 0,5 6 0</inkml:trace>
</inkml:ink>
</file>

<file path=ppt/ink/ink4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42:44.9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18 7980,'0'-10'1291,"0"3"-486,0 7 1320,0 0-2140,0 7 1,0-3-23,0 8 108,0-1 19,0 7 0,-2-7-503,-3 1 259,3-8-58,-6 11-194,8-13 69,0 5 91,0-7 1,8 0 137,3 0 1,5 0-90,1 0 1,-6-5-96,1-1 218,-1-7 20,7 11 0,-3-8 150,-3 4-217,3 4 164,-13-5 218,13 7-13,-13 0 349,6 7-415,-8 3 0,0 7 60,0 0 1,-2 1-86,-4-1 0,-3 0-63,-1 1 1,-5-1-88,3 0-47,-3 1 72,5-1 0,-5-6-77,3 1 0,-3-2 74,-2 1 1,-1 2-97,1-7 0,0 6-3,-1-6-13,1 7-64,0-11 1,-1 8 21,1-5-103,8-3 0,-1 6-226,4-8-16,4 0 299,-5 0 1,7-2-105,0-4 1,5 2 169,1-7 1,8 5-20,-3-5 0,-1 7 241,1-2-65,1-4-56,5 8 0,2-11 246,4 7-117,-3 0 139,5-1-103,-8 5 0,0-6-66,0 8 1,-5 0 0,-1 0-65,-7 0 0,10 2-118,-8 4 1,-1-2-94,-5 7 197,0 1-16,0 5 0,-7-5-134,-5-1 132,4 1 19,-7 5 0,5 0 3,-7 0 1,0 1 10,0-1 1,5-2 121,0-3 0,7 1 41,-7-7 282,8 8-477,-3-5 56,7 1 71,0-2-206,0-8-46,0 0 134,7 7 0,-3-5-1,8 4-67,-1-4 1,7-2-26,-1 0 0,-6 0 4,1 0 0,-6 0 15,5 0 0,-5 0 66,5 0-20,-7 0-16,4 0 196,-8 0-119,0 0 1,0 8 142,0 3 0,-2-1-104,-4 1 1,2 1 21,-7 5 1,5-5 9,-5-1 0,7-5 114,-2 5 0,2-5-357,-2 6 205,5-9 70,-7 5-607,8-8 227,8 0 91,1 0 0,8 0-99,1 0 0,-1-8 16,0-3 0,1 3-126,-1 2 0,0-1-30,0 1 333,-7 0 447,-2 6-217,-8 0-141,0 0 1,-2 8 834,-4 3-595,-4 5 1,-13 3 459,0 4-500,-7-4 1,10 12 298,-3-8 0,-2 2 217,2-2 1,0-4-195,6 4 1,5-3 24,1-3 1,7-6-115,-2 1-248,4 0 141,2-3-502,0 7 110,0-15-12,0 7 0,8-2 72,4 0 1,-1-1-170,6-5 1,-3 0-461,9 0 1,-4-1-17,-2-5 0,3 2-517,3-8 0,-2-1-501,8-10 1,-6 4 1629,6-4 0,-1-4 0,7 0 0</inkml:trace>
</inkml:ink>
</file>

<file path=ppt/ink/ink4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42:45.4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18 7880,'0'-10'916,"0"3"-351,0 7 527,0 0 1,-2 7-685,-4 5 1,4 5-127,-3 6 1,1-2 55,-2 8 1,2 0-95,-7 6-29,7-1-28,-4 1 1,2-1-406,1 1 162,-9 0-157,12-1 0,-5-7-300,7-4 0,0 2-215,0-2-585,0 0 480,0-5 304,0-9 0,2-1-475,3-8 516,-3-8 198,14-9 0,-5-4-393,12-8 683,-4-8 0,6 1 0,-7-6 0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54:23.25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381 138 8123,'17'-17'178,"0"0"107,1 0 1,-1 1-167,0 5 0,2-5 113,5 5 1,-5 3-288,4 2 0,-4-1 93,-2 1 0,6 0-128,0 6 1,0 0 17,-5 0 0,-1 8-120,0 3 1,-5 3 143,-1-3 0,-1 10-166,2-3 0,-3 3 271,-3-4 0,-4 8-112,4 4 1,-4 4 315,-2 1 0,-2 3-79,-4 3 1,2 6 11,-8 12 0,1 3 96,-6 8 0,5 6 78,1 0 1,7 14-315,-2-3 0,-2 3 184,3-9 1,-1-3 1,6-8 0,0 0 36,0 1 0,0-9-145,0-3 1,0-6 48,0-6 1,0-4-282,0-7 1,0-3-70,0-3 1,0-4-397,0-8 556,0 1-389,-8-9 0,-2-1 31,-7-8 1,0-4-250,0-7 0,-8-9-116,-4-14 1,2-9 264,-2-3 0,0-9 77,-5-3 1,-1-5 341,1 5 0,-1 2-38,0 10 0,7 4 139,-1 7 0,6 3-60,-6 3 1,8 4 11,-2 7 1,5 1 27,7 0 0,-3 0 227,9-1 0,-3 1 141,2 0 30,4-1 0,-4 1-93,12 0 1,4 5-73,7 1-232,0 7 1,1-4-95,-1 8 0,-5 2 4,-1 4 0,-7 4-236,2 7 0,-4 8 108,-2 4 1,-8-2 19,-4 1 0,-5-5 216,-6 6 1,2-6 179,-8 6 0,8-8 324,-2 2 0,6-9 315,5-3 392,4-7-846,8 12 1,2-15-33,4 5 1,6-4-291,11-2 1,4-2 27,7-4 0,1-1-682,-1-5 1,1-3-73,-1 3 0,-1-9-474,-4-2 1,2-8 479,-8 3 1,-2-7 34,-10-5 0,-3 1 591,-8-7 0,0 10 0,0 1 0,-8 2-53,-3 10 1,-4 0 52,-3 6 0,1 2 315,0 3 0,-1 4 66,1 8 0,6 0 298,-1 0 1,0 0-209,-5 0 0,0 14 109,0 3 0,-1 14-115,1 3 1,0 9-151,-1 9 1,3 1-285,3 5 1,-1-2 128,7 7 1,1 1-1239,5 5 1,1-4 147,5-7 1,10 1 929,7-18 0,7 3 0,-3-17 0</inkml:trace>
</inkml:ink>
</file>

<file path=ppt/ink/ink4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42:45.8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18 7880,'10'-8'1542,"-2"6"-1190,-8-5-39,0 7 0,2 0-151,3 0 0,-3 1 5,4 5-16,-4-4 0,0 14 13,4-5 1,-4-1 12,3 1 1,-3 1-193,-2 5 1,0 8 158,0 4 46,0-4-93,-7 7 0,5-5 264,-4 8-73,-4 7-141,8-5 1,-11 5 131,7-7 0,-2 5-130,3 0 0,3 1-68,-4-7 0,4-5-136,2 0 0,-2-6-391,-4 6 1,5-8-684,-5 2 601,4-4 308,2-2 1,0 1-582,0-1 389,0-7 90,0 5 1,0-11-584,0 7 268,0-7-101,-8 4 418,6-8 1,-7-2 319,3-4 0,4 4 0,-13-21 0,5 4 0</inkml:trace>
</inkml:ink>
</file>

<file path=ppt/ink/ink4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42:46.0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87 7880,'-17'0'198,"7"-8"0,1 6 912,3-4-176,4 4 362,-6-5-293,8 5-456,0-6 0,8 8-449,4 0 0,5 0-301,6 0 0,4-2-287,7-4 1,3 5 498,3-5-9,-3-4 0,13 1 0,-6-9 0</inkml:trace>
</inkml:ink>
</file>

<file path=ppt/ink/ink4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42:48.4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17 7959,'10'0'470,"-3"0"1,-5 0 730,4 0-60,-4 0-753,13 0 0,-11 0-45,8 0 0,-1-2-87,6-3 0,1 3 14,-1-4 0,2 4-59,4 2 0,-2 0-15,8 0 1,-6 0-112,6 0 1,-6 0 100,6 0 0,-8 0-259,2 0 0,-4 2-10,-1 4 1,-1-4-97,0 3 0,1-3-183,-1-2 0,0 6-1202,1 0-922,-1 0 1762,0-6 0,-7 2-878,-5 3 1602,-3-3 0,-9 21 0,-3-3 0</inkml:trace>
</inkml:ink>
</file>

<file path=ppt/ink/ink4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42:48.5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18 7959,'-10'0'604,"2"0"-163,8 0 13,0 0 0,8 0 347,4 0-397,3 0-147,10-8 0,-4 6-217,8-3 1,-2 3 23,2 2 0,3 0-106,-3 0 1,4 0-264,1 0 1,-5 0-595,0 0 1,0 0 898,5 0 0,-7 0 0,-2 0 0</inkml:trace>
</inkml:ink>
</file>

<file path=ppt/ink/ink4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42:48.9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52 7936,'-8'-17'739,"6"7"1,-8-3-617,5 7 135,3 0-38,-6 6-55,0 0 0,4 2 78,-7 4-23,7 3-111,-11 9 0,5 1 54,-7 4 1,1 10 144,5 7 0,-4 8-72,3-2 1,2-2-128,-1 2 1,7-5 73,-2 5 0,-1-6-437,1 6 1,0-7 188,6 1 0,2-5-507,4-6 297,3-4-237,9-8 0,1-2-602,4-3 1,2-5 1113,4-7 0,11 0 0,-3 0 0</inkml:trace>
</inkml:ink>
</file>

<file path=ppt/ink/ink4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42:49.4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122 122 7936,'-10'0'2200,"-5"0"-1881,5 0 1,-1 5-356,-1 1 1,7 8 180,-7-3 0,8 5-25,-2 1 0,-1 2-3,1 4-111,0-4 173,6 14 0,-2-8-322,-3 4 95,3 3-3,-6-5 0,8 8-76,0 0 0,0-7 119,0 1 1,6-6 52,-1 6 0,3-8-21,-2 2 0,-2-4-3,7-1 0,-5-1-100,6 0 133,-1 1-14,-1-9 1,5 5-306,-3-9 110,-5 9 49,9-12 1,-7 6 24,9-8 102,-1 0 0,0 0 83,0 0 1,1-2-82,-1-4 0,0-4 105,1-7 0,-1-2 80,0-4 1,0 2-19,1-8 1,-1 0-4,0-6 1,1-1-48,-1-5 0,-6 3 107,1-8 1,-2 2-65,1-2 0,3-2 116,-9 7 0,7 1-82,-6 5 0,-1 3 18,-5 3 1,2 4 462,4 7-27,-4 1-99,6 0-394,-8 7-402,0 3-99,0 7-2165,0 0 990,0 7 763,0 3 294,0 7 0,-2 0-1247,-4 1 857,4-1 305,-6 0 526,1 8 0,-3 2 0,-7 8 0</inkml:trace>
</inkml:ink>
</file>

<file path=ppt/ink/ink4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42:49.7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173 18 7833,'-8'-9'2225,"6"1"-895,-5 8-368,7 0-72,-8 0-522,6 0 1,-11 8 132,7 3 1,-8 10-663,3 2 1,-4 8-672,-3-2 1,1 2 831,0-3 0,-1 5 0,1-6 0</inkml:trace>
</inkml:ink>
</file>

<file path=ppt/ink/ink4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42:50.1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52 8784,'17'0'-638,"1"0"1,-1-6 1621,0 0-579,0 1 1,1 3-68,-1-4 0,0 4-77,1-4 1,5-1-234,0 1 74,0 0 1,-6 6-49,0 0 1,1 0-193,-1 0-4,0 0-372,1 0-598,-9 8 520,-1 1-281,-8 9 409,0-1 464,-8 0 0,-9 1 0,-10-1 0</inkml:trace>
</inkml:ink>
</file>

<file path=ppt/ink/ink4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42:50.41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174 1 7597,'-10'8'-503,"2"1"1,7 3-36,-5-1 592,4 1 0,-8 5-62,4 0 1,5 1 619,-5-1 0,-2 8-102,2 4 0,-5 3 36,5 3 1,-7 1-168,1 5 0,2-5 43,-1 5 0,5-5-454,-5-1 0,7-1 82,-2 1 0,-2-2-86,3-5 1,-1 3 49,6-8 1,0-5-944,0-7 525,0 1 0,0-1-690,0 1 694,0-8-138,0 3-3,0-7-317,0 0 858,0-7 0,6-3 0,-1-7 0,9-1 0,-5 1 0</inkml:trace>
</inkml:ink>
</file>

<file path=ppt/ink/ink4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42:50.5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7876,'0'10'1050,"0"-2"-909,0-8 1,2 0 110,4 0 0,-2 0 2146,7 0-1862,1 0 1,5 0-514,0 0 0,0 0 218,1 0 0,1 0-27,4 0 0,-4-6-214,4 0 0,4-7 0,0 3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45:59.43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33 35 7844,'-9'0'609,"-7"0"0,14-1-372,-4-5 1,6 4-447,6-4 1,-2 4 379,8 2 1,-1-6 270,6 1 0,1-1-173,-1 6 0,6 0-38,0 0 0,8 0-348,-2 0 0,5 0 116,7 0 1,-3 2-91,8 4 1,-5-5-24,5 5 0,-6-4-102,6-2 0,-7 6 70,1 0 0,-4 1 25,-1-1 0,-2-2 253,-5 8 0,-3-7-112,-7 7 1,-3-6 171,-3 5 0,-5-5-35,-7 5 1,0 1 13,0 5 1,-15 2-174,-8 4 1,-10-1-263,-7 6 0,-4 7-212,-8 5 1,-8 8 475,-3-1 0,3 2 0,1 3 0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54:23.50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18 8094,'2'-10'3092,"4"5"0,3 3-3603,8 2 0,1 0 44,-1 0 0,0 5-170,1 1 1,-9 8 298,-3-3 1,-4 12-311,-2 6 1,0 6 647,0 5 0,-15 4 0,-5 8 0</inkml:trace>
</inkml:ink>
</file>

<file path=ppt/ink/ink4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42:50.9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225 18 8093,'2'-10'831,"4"4"-669,-4 4 0,13 2 211,-4 0 0,5 8 180,1 4 0,0 5 95,1 6 1,-3 10 310,-3 7 1,1 8 326,-7-2 0,5 2-762,-5-2 0,0 4-499,-6-4 0,-10 2-142,-7-1 1,-4 4-355,-14 1 0,-3 2-776,-14 9 1247,-15-7 0,-4 4 0,27-34 0,1 0 0</inkml:trace>
</inkml:ink>
</file>

<file path=ppt/ink/ink4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42:54.6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52 7936,'0'-10'-79,"0"3"1492,0 7-387,0 0 120,8 0-656,-6 0 0,7-6-208,-3 0 1,-2 0 291,7 6-340,1 0 0,5-5 13,0-1 1,1 0-68,-1 6 0,6 0-108,0 0 1,2 0 96,-2 0 1,2 0-109,4 0 0,2 0-135,-8 0 1,6 0 53,-6 0 1,5 0-33,-4 0 1,-1 0 70,-6 0 1,-6 6-799,1 0-70,-1-1-426,-1 3-570,-2-6 1294,-8 6 0,0-6-518,0 3 694,0-3 1,-2 6-265,-4-8 0,2 0 639,-7 0 0,-1 0 0,-5 0 0</inkml:trace>
</inkml:ink>
</file>

<file path=ppt/ink/ink4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42:54.9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727 35 7936,'-8'-10'0,"4"2"384,-7 8 700,7-7-326,-4 5-283,8-6 1,-6 10-58,1 4 0,-1-2-198,6 7 1,-6 1 4,0 5 0,-7 8 9,1 4 0,-3 5-125,-2 7 0,-6 1-1,0 4 0,-14 10-153,2-4 1,-11 11-498,0 0 1,2-1 353,-2 1 1,6-7-147,-7 2 0,11-6 139,1-6 0,1-4-376,5-7 0,6-7 187,6 1 1,-1-13-1066,7 1 411,3-11 705,0 1 0,8-11 333,0-7 0,0-1 0,0-13 0</inkml:trace>
</inkml:ink>
</file>

<file path=ppt/ink/ink4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42:55.1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9375,'0'12'790,"0"-1"1,0-5-315,0 5 0,0-5 257,0 6 1,0 1-293,0 10 0,0-2-139,0 8 0,0-6-556,0 6 0,0-6 237,0 6 1,0-2-731,0 2 0,6 1 427,-1-7 0,3 0-806,-2-5 1,-4-7 336,3 1 1,3-6-461,-2 5 831,0-7 0,-1 2 177,1-12 0,6-4 241,-7-7 0,7 0 0,-6-1 0,7-7 0,-3-1 0</inkml:trace>
</inkml:ink>
</file>

<file path=ppt/ink/ink4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42:55.5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70 7936,'10'-10'37,"5"-5"1,-11 11 149,8-7 0,-7 7 103,7-2 0,-6 2-57,5-2 1,-5 4-10,6-3 1,-1 3-5,6 2 0,1 2 47,-1 3 1,0-1 7,1 8 0,-7-1 67,1 7 1,-1 1 20,6 4 1,-7-2-87,-4 8 1,2-6-141,-3 6 1,1-6 96,-6 6 0,0-6-277,0 5 1,0-6 10,0 1 0,0-4 11,0-2 1,0 0-104,0 1 1,-2-7-240,-4 1 0,3-8-6,-9 1 0,6 3 134,-5-2 1,-1 0 121,-5-6 1,5-8-5,1-4 1,-1 1 371,-5-6 0,7 3-112,5-9 0,3 4 105,2 2 0,0-1-23,0 1 0,7 5 59,5 1 0,5-1-266,6-5 1,-4 6 117,5-1 1,1 2-274,-2-1 1,2-3 86,-2 9 0,-4-1-795,4 6 0,-4 0-572,-2 0 116,1 0 1301,-1 0 0,0 8 0,1 1 0</inkml:trace>
</inkml:ink>
</file>

<file path=ppt/ink/ink4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42:56.5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69 8062,'2'-9'-193,"4"3"0,-2-2 763,7 3 0,-5-3-154,6 2 0,-1 4 51,6-3 1,6-3-101,1 2 1,4 0-5,-5 6 0,8 0-131,-2 0 0,-2 0 29,2 0 0,-6 0-243,6 0 1,-8 0 141,2 0 0,-4 0-554,-2 0 0,1 0 121,-1 0-1580,-8 0 570,7 0 65,-14 0 594,5 0 0,-8 0 207,-5 0 0,-4 0 417,-7 0 0,7 0 0,-5 0 0,5 0 0</inkml:trace>
</inkml:ink>
</file>

<file path=ppt/ink/ink4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42:56.7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450 53 8037,'0'-10'6,"0"-5"0,0 11 301,0-8 477,0 8-231,0-3 93,0 7 422,0 0-800,0 7 0,-2 5 29,-3 11 0,-5-2-109,-7 8 0,0 0 42,-1 5 1,-1 1-171,-4-1 0,2 3 102,-8 3 0,0 3-166,-5 3 1,1 4-150,4-4 0,-2-4-197,8-2 0,0-3 16,6-2 0,0-3-307,-1-3 1,9-4-1331,3-8 797,-4 1-57,8-1 1231,-5-8 0,14-9 0,3-9 0</inkml:trace>
</inkml:ink>
</file>

<file path=ppt/ink/ink4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42:57.0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8005,'0'-9'267,"0"1"800,0 8-674,0 0 1,0 8 88,0 3 1,2 4-127,4 3 0,-4 7-150,3 4 0,-3 1-41,-2-1 1,0 4-130,0-4 1,-5 1-497,-1-1 0,0 2 322,6-8 0,0 0-481,0-6 1,0 1 322,0-1 1,0-6-621,0 1 216,0-8-593,0 3 579,0-7 714,0 0 0,0-15 0,0-4 0</inkml:trace>
</inkml:ink>
</file>

<file path=ppt/ink/ink4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42:57.4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0 104 7996,'18'-8'0,"1"6"283,4-3 1,-2 1-44,8-2 1,-2 4 126,2-4 0,3-1-98,-3 1 0,2 0 28,-2 6 1,2-6-281,-8 1 0,0-1-311,-6 6 0,0 0 26,0 0 1,-5 0-790,0 0 240,-9-8 300,5 6 222,-8-5 0,-8 5-50,-3-4 1,-5 4 402,-1-4 0,6 4 148,-1 2 1,1 0 177,-7 0 1,7 0 255,-1 0-173,1 0 0,-1 0 213,1 0-356,7 0 1,-6 0 23,4 0 88,5 0-157,-7 8 0,8 3 36,0 12 1,0-3 185,0 3 1,2 2-165,4-2 0,-3 0-5,9-6 1,-1 6-301,7 0 1,1 0 157,4-5 0,-2-7-875,8 1 0,2-8 426,9 1 1,-3-3-2452,3-2 2710,4-7 0,-7-3 0,5-7 0</inkml:trace>
</inkml:ink>
</file>

<file path=ppt/ink/ink4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42:58.6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105 519 7882,'-18'0'0,"7"0"1949,-1 0-1042,8 0-927,-3 0 0,9 0 229,3 0 0,-1-6 182,8 0 0,1-7-876,10 1 1,-2-3 258,8-2 0,-6-1-457,6 1 1,-8 0 350,2-1 1,-3-5-62,-3 0 0,-2 0 76,-3 6 1,-5-2-47,-7-4 0,0 2 205,0-8 0,-1 6 196,-5-6 0,-2 8 320,-3-2 0,-5 2-199,5-2 1,1 9 89,-1-3 1,5 9 99,-6-3-3,8 7 0,-5-4 189,3 8-146,4 0-319,-13 0 1,11 2-169,-8 4 1,9 3-31,-3 9 0,-2-1 108,2 0 0,-5 6 62,5 0 0,-6 8-38,7-2 1,-7 4 237,6 1 1,-5 8-3,5 5 1,-5-3 28,5 2 0,-8 0 28,3 6 1,1 0-106,-1 0 1,7-6-78,-2 0 1,-2-8 40,3 3 1,-1-7-134,6-5 1,0 2-74,0-8 1,0 0-481,0-6 134,0 0-178,0 1 215,0-9 178,0-1 1,6-10 144,-1-4 0,3-11-84,-2-12 1,2-3-128,3-3 0,4-2 99,-3-3 0,5 4-107,6-5 1,-3 5 42,3 1 1,2 2 13,-2 5 0,5 8 140,-4 9 1,0 1 120,0-1 1,-5 3 12,4 8 1,-4 0-30,-2 0-75,1 0 210,-1 8 0,-6-4 108,1 7-461,-8 1 206,4 5 1,-8 0-383,0 1 206,0-1 1,-10 0-210,-7 0 1,-3 1 103,-8-1 1,5 0 55,-6 1 1,2-3 84,-2-3 1,2-3 290,4-3 1,10-4-57,-5 4 632,5-4-108,3-10 152,3 6-437,7-13 0,1 13 92,5-4 0,4 4 8,7 2 1,2 6-97,4-1 0,-3 7 93,3-6 1,-4 7-21,-2-1 0,0 1-42,1-1 1,-1 3-307,0-3 1,1 1-249,-1-1 1,0 1 40,1-7 1,-7 5-131,1-5 1,-1 6-3163,6-7 3401,1 1 0,-1-14 0,0-1 0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54:23.66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104 0 8969,'-17'18'0,"0"1"0,0 2 0,-1 2 0,3-2 2780,3-1-2399,5-3 0,7 0 115,0 0 0,0-5 114,0-1-1006,0 1 180,0 5 0,0-5-583,0-1 295,7-7 0,-3 4-528,8-8 0,-7-2-345,7-4 1377,0-11 0,13-18 0,1-9 0</inkml:trace>
</inkml:ink>
</file>

<file path=ppt/ink/ink4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42:59.0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8202,'8'10'284,"-6"-1"1158,4-3-394,3-4 1,-5 8-178,8-5-642,-8-3 0,5 12-205,-3-8 1,-4 1-1557,4-1 1278,-4-4 1,-1 8-1694,5-5 922,-4-3 189,6 6 0,-6-8 447,3 0 1,3-2 388,4-4 0,3-1 0,-3-5 0,11-3 0,4 5 0</inkml:trace>
</inkml:ink>
</file>

<file path=ppt/ink/ink4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42:59.8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742 1 8012,'17'0'-254,"1"0"302,-1 0 1,-5 0 556,-1 0-151,-7 0-93,4 7-1,-8-5-368,0 14 0,0-7-74,0 9 1,-8-1 107,-4 0 1,-5 1-189,-6-1 0,4 2 96,-4 4 0,-2-4-116,2 4 1,0-3 114,5-3 0,1 0 58,0 0 0,5 1 13,1-1 1,7-5 24,-2-1 0,4-5 66,2 5-89,0-7 1,8 10 84,3-9 0,5 1-60,1-6 0,2 0-51,4 0 1,-3 0 26,3 0 0,-10 0-5,-1 0-49,-1 0 0,-1 2-6,-4 4 1,-5-2-3,-1 7 0,0-5 40,0 6 1,-7-1-112,-5 6 0,-5 1 97,-6-1 0,4 0-11,-4 1 0,3-1 48,3 0 1,0-5 6,0-1 0,1-5 14,5 5 1,1-7 138,4 2 0,4-2-131,-3 2-15,3-4 0,4 5 35,3-7 1,5 0-24,7 0 1,1 0-29,-1 0 0,6 0 22,0 0 0,0 0-139,-6 0 0,1 0-16,-1 0-187,-8 0 192,-1 0 46,-8 0 0,0 8 6,0 4 1,-9-3-3,-9 3 0,-1-1 35,-10 6 0,0 1 7,-5-1 0,-1 0 627,1 1-403,7-1 1,-4-6 139,8 1 1,2-6 690,9 5-359,-3-7-287,13 12-323,-6-15 1,10 7 134,4-8 0,4 6-175,7 0 1,8-1-77,4-5 0,3 0-71,3 0 0,-2-5 0,-5-1 1,5-8-185,-4 3 1,-2 1-104,2-1 0,-8 1 177,2-1 1,-4-5-13,-2 5 0,-5 1-116,-1-1-151,-7-1 390,4-5 1,-8-1 85,0 1 1,-2 8-41,-4 3 0,2-2 163,-7 2 0,5-1 639,-5 1-556,-1 4 1,0-6 139,1 8 1,5 0-75,-5 0 0,5 0 254,-6 0 0,7 0-77,-7 0 1,6 8 51,-5 4 0,-1 3-59,-5 2 1,-8 2-119,-4 4 0,-3 4-18,-3 8 1,0 1-41,1 5 0,-9 3-330,-3 8 0,-4 6 22,-1-1 0,-1 7-599,0-7 1,8-1 206,3-10 1,12-4-24,6-7 1,6-8-16,6-4 1,1-4-888,4-2 841,4-7 1,-4-2 195,12-8 1,6-2-288,11-4 653,4-11 0,7-10 0,1-8 0</inkml:trace>
</inkml:ink>
</file>

<file path=ppt/ink/ink4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43:00.1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9064,'10'0'855,"5"0"1,-7 8-489,3 3 1,3 1-71,-8 5 0,5-3-16,-5 9 1,0-2-164,-6 2 1,0-4-126,0 4 0,0 2 43,0-2 0,0 0-135,0-5 1,0-7-1583,0 1 827,0-1-920,0-1 614,0 5 699,0-13 0,0 4-111,0-12 572,0-4 0,2-7 0,3 0 0,-3 0 0,6-1 0</inkml:trace>
</inkml:ink>
</file>

<file path=ppt/ink/ink4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43:00.60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1 156 7910,'7'-10'465,"-5"-5"0,14 7-333,-5-3 0,-1-3 404,1 8-380,1-7 1,5 3 13,0-7 0,-5 7-196,-1 5 81,1-5 1,3 6-44,-3-7 1,-2 7 33,-5-2 462,-3 4-245,6 2-142,-8 0 1,2 0 69,4 0 79,-4 0-253,5 0 247,-7 0-399,0 0 197,8 0-90,-6 8 1,5-4 76,-7 7 6,0-7 0,2 11 12,4-3 1,-4-2 99,4 1 1,-4-5 37,-2 5-83,0 1 1,0 11 67,0 0 1,0 2-49,0-2 1,0 2 51,0 4 1,2 4-108,3-5 1,-3 5-5,4 2 1,-4-1-47,-2 1 1,0-1-127,0 1 0,0-6-147,0 0 0,0-6 104,0 5 0,0-6-306,0 1 0,0-4 153,0-2 0,0-5-499,0-1-158,8-7-401,-6 4 879,5-8 1,-7-2 13,0-4 1,0-4-145,0-7 0,-5-6 594,-1 0 0,-8-8 0,5 4 0,-9-7 0</inkml:trace>
</inkml:ink>
</file>

<file path=ppt/ink/ink4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43:01.1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52 9488,'9'-7'572,"7"3"-188,-5-8 1,-1 9 303,1-3 0,1-2-476,5 2 1,1 1-412,-1 5 1,-6 0-1245,1 0 870,-1 0-261,7 0 338,-1 0 25,-7 0 1,-3 7-393,-7 5 0,-7-3 863,-5 3 0,-3-1 0,-3 5 0,1-5 0,0 5 0,0-5 0,-1-3 0,1 0 0,7-6 196,5 3 178,3-3 167,2 6 0,2-8-178,3 0 1,-1 0-84,8 0 1,-1-6-179,7 0-250,-1 1 0,0 5-5,0 0 1,-5 0-55,-1 0-263,-7 0 264,4 7 0,-8 3 187,0 7 1,-2-5 23,-4-1 1,-3 1 143,-9 5 1,7-2 248,-1-3 477,1 3-528,-6-5 0,5 5 252,0-3 198,9-4-70,-5-1-59,8-5-127,0 6-26,0-8-52,0 0-436,8 0 0,-5 0 56,9 0 0,-6 0-1584,5 0 1136,1 0 1,7-2-1087,4-4 0,-2-3 1451,8-9 0,0-7 0,5-2 0</inkml:trace>
</inkml:ink>
</file>

<file path=ppt/ink/ink4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43:02.1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277 0 11233,'-7'10'277,"3"7"-311,-8 0 0,7 1-19,-7 5 0,2-2-217,-1 2 0,-3-4 73,9 4 1,-1-4-133,6-1 0,0-7-119,0 1 270,8-8 1,7 3-94,8-7 0,8 0-32,-2 0 0,9 0 245,2 0 0,-1 0-73,-10 0 1,1 0 293,-7 0-112,1 0 1,-13 2 28,1 4 1,-9 4 166,3 7 1,-12 2 133,-5 4-228,-4-4 1,-12 14 30,-8-4 1,-1-2 51,-11 2 1,7-1 47,-6 7 0,8-6-78,-3 0 0,5-8 131,1 2 1,8-4 249,4-2-731,4 1 1,7-3-180,1-3-18,7 3 184,-4-13 0,18 6-261,7-8 0,8 0-117,10 0 0,1 0 154,5 0-1,3-8 45,8-4 0,-2 3 106,-4-3 0,0 8 157,-12-1 0,3 3 196,-14 2 1,0 0 795,-6 0-71,-7 0 13,-2 7 1,-8 3-193,0 7 0,-2-1-160,-4-5 0,-4 5-515,-7-5 1,0 3-82,0-3 109,-1 4 1,1-11-132,0 8 1,5-8-946,1 1 414,7-3 213,-12-2 0,14-7 164,-3-5 0,3 3-180,2-3 750,-8 0 1,6 1-80,-4-1 373,4 9-215,2-5-20,0 8 422,0 8 1,0 1-273,0 8 0,0 1-392,0-1 1,0 0 262,0 1-578,8-1 0,-6 0 167,4 1 0,-4-7-2019,-2 1 1153,0-1 0,-2 4-159,-4-3 1,-4 1 396,-7-7 1,0 2 182,0-2 0,-6-4 470,-1 3 0,-6-3 0,1-2 0,4-2 0,2-3 0,-2 1-27,2-8 1,0 3 26,5-3 0,1 4 541,0 8 808,0-7-141,-1 5-240,9-6 0,-5 10-250,9 4 1,-1-2-297,6 7 0,0 1 21,0 5 1,0 0-101,0 1 0,2-1 435,3 0 1,5 2-92,7 4 0,6-3 108,0 3 0,8-6-389,-2-5 1,4 3-202,1-4 0,1 3-327,-1-3 0,3-3 163,3-8 1,-1 0-1101,7 0 1,-8 0 600,3 0 0,1 0-1766,-2 0 1,8 0 744,-2 0 1,6 0 1478,6 0 0,-4 0 0,5 0 0</inkml:trace>
</inkml:ink>
</file>

<file path=ppt/ink/ink4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43:02.28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174 1 7858,'0'9'1958,"-8"7"0,6-7-1216,-4 8 0,-1-5 749,1 0 1,-8 1-1741,3 10 1,-6 0 248,-7 12 0,-10-5 0,-10 13 0</inkml:trace>
</inkml:ink>
</file>

<file path=ppt/ink/ink4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43:10.0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191 70 7784,'10'-2'320,"-5"-4"0,-1 4-113,2-4 1,-4 2-1,4-1 0,-3 3 69,3-4 0,-2 2 160,8-2-287,-9 4 1,11-7 55,-8 3 0,1 4 24,-1-4 120,-4 4 4,6 2 527,-8 0-277,0 0 0,-8 0-373,-4 0 1,-5 8-197,-6 4 1,2 3 68,-8 2 0,8 1-157,-2-1 0,-2 0-81,2 1 1,2-1-68,9 0 1,-1-5-7,7-1 0,-5-5-574,5 5 32,0-7 155,6 12-101,0-14 52,0 13 583,0-13 0,2 11 97,4-7 144,-4 8 0,5-5 59,-7 8 0,0 1-140,0-1 1,0 2 526,0 4 1,0-2-226,0 8 1,-2-6 270,-3 6 1,3-8-232,-4 2 0,2-3-185,-2-3 1,4 0-198,-3 0 1,3 1-183,2-1 1,0-5 135,0-1-109,0 1 0,0-1-712,0 1 345,7-8-126,-5 3 151,6-7 238,-8 0-1167,0 0 1,0-7 415,0-5 0,2-5 392,4-6 1,3-4 558,9-8 0,7-7 0,1-2 0</inkml:trace>
</inkml:ink>
</file>

<file path=ppt/ink/ink4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43:11.1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295 18 7784,'0'-10'745,"0"2"7,0 8-81,7 0 17,-5 0-278,14 0-359,-7 0 1,3 0 66,-1 0 0,-5 0-188,5 0 204,-7 8-107,4 2 0,-8 7 18,0 0 1,-2 0 26,-4 1 1,2-1 254,-7 0 1,-6 6-93,-6 0 0,0 2 304,5-2 1,-3-3-137,4 3 1,-8 2-15,13-2 0,-7-2-124,8-10 1,3 5-207,2-5 1,2-3-141,-1-2 1,3-2-569,-4 1-46,4-3 0,4 6 10,4-8 85,-4 0 1,13 0 187,-4 0 0,5-6-189,1 0 1,0-5 181,1 5 0,-1-7 46,0 1 1,1 3 220,-1-3 1,-2 6 37,-3-5 541,3 7-405,-5-4 1159,-1 8-912,-1 0 1,-8 2 764,0 4 1,-8 2-461,-3 3 1,1 5 84,-1-5 0,1-1-188,-1 1 0,-5-5 532,5 5-1455,3-7 362,0 12-1798,8-14 1533,0 5 1,4-9-307,8-3 0,1-5 51,16-7 1,0-1-327,5 1 0,1 0 412,-1 0 0,-5 1 157,0 5 1,-10 1 502,-1 4-178,-1 4 1,-9-3 503,3 10 0,-3-1-324,-8 8 1,0-7 332,0 7 0,-2 0-170,-4 5 0,-3 0 537,-9 0 1,1 1-291,0-1 0,-1 0-155,1 1 0,-6-1-317,0 0 0,-8 6 75,2 0 1,2 0-32,-1-5 0,5-1 48,-6 0 0,8 1-111,-2-1 0,-2-6-60,2 1 0,0-6-177,5 5 1,1-7-171,0 2-211,-1-4-205,1 5 308,0-5-98,-1 6 401,9-8 1,-1 0-323,4 0 362,5 0 0,-7-2 190,8-4-213,0 4 274,-8-5-56,6-1 1,-5 4-87,7-7 122,0 7-126,0-12 1,0 13 274,0-9-156,0 8 1,0-5 306,0 3-338,0 4 1,1-12 22,5 9 0,-2-1-67,8 6 0,-7-6 32,7 0 1,-1-5-67,7 5 1,1-2 59,4 3 1,-4 3-137,4-4 1,2 4 77,-2 2 1,0 0 22,-5 0 0,-1 0 90,0 0 0,1 8 167,-1 3 0,0 5-21,0 1 0,-1 2-69,-5 4 1,5 2 110,-5 4 1,-1 4-21,1-5 1,-7 7 64,2 5 0,-4-3-46,-2 3 1,0 3 152,0-3 1,-2 6 29,-4-6 1,-3 1 56,-9-7 0,1-1-199,0-4 1,-1 2-92,1-8 0,0 0-446,0-6 1,5 0 192,0 1 1,1-7-1021,-6 1 0,5-7-1238,1 7 517,-1-8 1,-5 3 665,0-7 1076,-1-7 0,1-11 0,0-8 0</inkml:trace>
</inkml:ink>
</file>

<file path=ppt/ink/ink4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43:11.7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7829,'12'0'656,"0"0"0,-7 2 587,7 4-534,-1-4 1,7 7 487,-1-3-548,-7-4 1,-1 6-1004,-3-8 390,-4 0-2262,6 7 1444,-8-5-120,0 14 0,-2-5 902,-4 12 0,-11-4 0,-10 6 0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54:24.08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312 0 8094,'11'0'1473,"1"0"1,-6 0-108,5 0-1190,-7 0 0,10 8 104,-9 4 1,1 5-30,-6 6 0,0 0-311,0 12 0,-10-3 148,-7 14 0,-2-5-672,-10 5 1,6-2 332,-6 2 1,2-4-68,-1-7 1,1-2-163,4-5 1,1-3-99,-6-7 0,6-9-79,-1-3 192,4-4 160,2-2 0,7-15-68,5-8 1,3-16 106,2-7 1,3 0 481,9-6 0,9 12-194,19-6 0,3 7 38,3 5 0,4 12 147,-4 5 1,-4 11 274,-1 1 0,-7 3 60,-5 2 0,-2 2 475,-4 3 0,-10 3 32,5 4 1,-13 5-417,1 0 0,-4 2-543,-2 10 1,-2-6 72,-4 6 0,-3 0-87,-8 6 0,5-1-101,0 1 0,3-8-108,-3-4 0,3-4 72,3-2 0,4 0-206,-4 1 1,6-7-508,6 1 535,4-8 0,7 9-72,0-7 0,1 0 93,-1-6 1,0 0-1226,0 0 617,1 0 0,-3-8 826,-3-4 0,-5-3 0,-7-2 0</inkml:trace>
</inkml:ink>
</file>

<file path=ppt/ink/ink4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43:12.1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17 139 7829,'-9'17'-788,"1"-7"998,8-2 709,0-8 1012,0 0-1694,8 0 0,-4 0-88,7 0 0,-5 0 171,5 0-157,-7 0 1,6 0-85,-4 0-113,-4 0 0,5 1 48,-7 5 0,0-2 35,0 8 1,0-1 39,0 6 0,0 1 185,0-1 1,-2 6-21,-3 0 1,3 0 109,-4-5 1,-2-1-119,2 0 1,1 0 205,5 1-335,-8-1 203,6 0-201,-6-7 138,8-2-316,0-8-1135,0 0 450,0-8 0,8-2 97,4-7 0,-3-2-137,3-4 1,-1 2 193,7-8 1,-1-2-25,0-9 1,6 1-238,0-7 851,0-8 0,2-7 0,2-8 0</inkml:trace>
</inkml:ink>
</file>

<file path=ppt/ink/ink4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43:12.8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226 1 7829,'17'0'945,"-8"0"0,-1 2-131,-8 3-270,0-3 1,0 8-174,0-4 0,0-2 47,0 7 0,-6-5-57,1 5 0,-1-5 129,6 6-360,-8-1 0,4 5-93,-7-5 1,7 4 81,-2-3 0,4-2-62,2 1 0,-6-5-150,1 5-2,-1 1 0,6-1-413,0 1 341,0-8 1,2 9-204,4-7 1,3 0 118,9-6 0,-1 0-35,0 0 1,0 0 146,1 0 1,-1 0-7,0 0 0,1 0-20,-1 0 1,-2-2-118,-3-4-209,3 4 237,-5-6-358,-1 8 0,-1 8 72,-8 4 0,-8 5-56,-3 6 0,-12 0 224,-6 12 0,-4-5 372,-1 11 0,5-5 0,0-1 0,6-1 0,-6 1 0,8-2-72,-2-4 0,11 1 72,7-7 0,-3 6 185,2-6 0,0 0 92,6-5 0,2-3 225,4-4 1,4 3 172,7-8-213,0 7 1,1-5 513,-1 3 1,-6-1-435,1-4 1,-6-2 198,5 7 1,-7-5-278,2 5 0,-4-5-285,-2 6 1,0-7-36,0 7 1,-2 0-118,-4 5 0,-3 6-199,-9 0 0,-5 0-377,0-6 1,-2 1-157,2-1 0,4-6 282,-4 1 0,4-8-112,1 2-62,9-5 871,-7-1 1,14-1-167,-3-5 1,3 2 16,2-8 1,5 7 41,1-7 1,8 6-62,-3-5 0,10 7 30,2-2 0,2-2-72,-2 3 1,-1-1-79,6 6 0,-6 0 48,1 0 1,-4 0-229,-2 0 1,0 2-31,1 4 0,-3-3-11,-3 9 0,-3-6-191,-3 5 0,-4 1-455,4 5 0,-4-5 881,-2-1 0,0 8 0,0 8 0</inkml:trace>
</inkml:ink>
</file>

<file path=ppt/ink/ink4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43:13.5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312 1 9593,'10'0'1093,"-3"0"0,-7 2-747,0 3 1,-7 3-299,-5 4 1,-3 9-285,-2-4 0,-8 4 145,-4-4 1,2 3-67,-2 3 0,6-4 54,-6 4 1,8-6 103,-2-5 0,4 3 48,1-3 1,7-3-146,-1 3-341,9-8 169,-5 11 0,10-11-93,4 7 1,3-7 118,8 2 0,3 2-66,3-3 0,-4 7 120,4-6 0,-4 5-237,-2-5 465,1 8 0,-9-5-47,-3 8 1,-4 1 519,-2-1 0,-2 0 21,-4 1 0,-3-1 265,-9 0 1,-1 0-313,-4 1 0,4-1 134,-4 0 1,9 1-385,3-1 0,7 0-10,-2 1 1,4-1-493,2 0 0,0 0 232,0 1 1,0-1-276,0 0 0,6 1 34,0-1 115,7 0 1,-11 0 302,4 1 347,-4-1-218,-2 0 1,-2-1 180,-4-5-264,4-3 0,-7-2 170,3-1-969,4 1 0,-6-8-264,8-3 1,8-7-651,4-11 1,11-6 1522,6-11 0,3-4 0,3-8 0</inkml:trace>
</inkml:ink>
</file>

<file path=ppt/ink/ink4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43:13.8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7876,'12'0'711,"-1"0"1,-5 0-209,5 0 1,-5 0 136,6 0 1,-6 0-248,5 0 0,-5 2 391,5 4-351,1-5-1288,5 7 681,-7 0 1,3-4-468,-7 7 606,0 1 0,-6 11-369,0 0 1,-2 0 140,-4-6 1,-4 0 593,-7 1 1,0-1-176,0 0 2009,-1 1-1454,1-1 0,7-6 566,5 1-866,3-8 0,2 5 348,0-3-832,7-4 1,3 6 127,7-8 1,6 0-919,0 0 1,0-6-266,-5 0 1,-1 1-755,0 5 1,1 0 696,-1 0 1185,-7 0 0,5 7 0,-5 3 0</inkml:trace>
</inkml:ink>
</file>

<file path=ppt/ink/ink4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43:15.8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398 1 15321,'-10'7'-332,"3"-3"-134,7 8 75,-8-1-496,6 6 80,-6 1 105,8-1 1,8-2 147,4-3 0,5-4 155,6-8 1,-2 5 157,8 1 1,-10 2 115,-2-2 1,-1-3 153,-11 9 0,1-6 111,-6 5 0,-2 1 364,-3 5 1,-13 2 60,-11 4 1,-5-2-52,-7 8 0,3-8-30,-8 3 0,8 0-109,-3 0 0,1-1 90,5-6 1,-1 0-181,13 0 0,-6-1-251,6-5 1,5 3-47,7-8 0,5 5-569,-5-5-1105,7 7 896,-4-3 335,8 7 1,8-5 109,3-1 0,5-7-49,1 2 1,6-4 137,0-2 1,2 0 310,-2 0 0,-4 0 289,4 0-25,-3 0 0,-3 0-80,0 0 0,-5 2 86,-1 4 1,-5-5 908,6 5-462,-9-4 19,13-2-504,-7 8 0,7-4-271,-5 7 0,5-7 83,-5 2-474,-3 3 32,7-7 198,-13 14-19,6-14 7,-8 5 43,0 1 1,-2-6 190,-4 4 1,-3-3-110,-9 3 1,1-4-18,0 4 0,-1-2-6,1 2 0,6-5-47,-1 5 129,1-4 0,-5 0-36,5 4 0,1-4-79,4 4 54,4-5 0,-7 5-438,3 0 289,4 0 161,-6-6 1,8 2-1,0 3 149,0-3 387,0 6-195,0-8-2210,0 0 227,8 0 1141,-6-8 1,11 5-887,-7-9 982,8 8 1,-12-5-83,3 3 620,5 4 23,-8-6-176,6 8 101,-8 0 887,0 0-466,0-8 227,0 7-349,-8-7-111,6 8 0,-6-2 340,8-4-130,0 4-38,0-5-215,0-1 1,0 4 94,0-7 1,0 5-140,0-6 28,0 8 1,2-11-190,4 3 0,-2 3 56,7-3 1,1 7-117,5-7 1,0 6 6,1-5 1,5 1 9,0-1 1,2-3 48,-2 8-207,4 1 208,0-3 0,3 6-104,-7-4 0,6 4 101,-6 2 1,0 0-28,-5 0 0,-1 2 22,0 4 0,-5-2 136,-1 7 1,-7-5-10,2 6 59,-4-1 1,-2 7-68,0-1 1,-8 0 144,-3 0 0,-10-5-180,-3-1 1,-1 1 35,2 5 1,4-1-199,-4-5 0,4 3 66,2-9 1,-1 1-473,1-6 1,6 0-218,-1 0-30,8 0-88,-4 0-452,8-8 836,0-1-16,0-8 991,0 7-469,0 2 488,0 8 2247,0 0-1410,0 8 119,-7 2-1160,5 7 0,-6-6 126,8 1-1364,0-8 656,0 11-182,0-13 0,0 8-948,0-5-1254,0-3 1872,0 6 0,-2-6 24,-4 4 1,3-4 84,-9 3 218,1-3 227,1-2 1,-5 0 319,3 0 0,-3 0-201,-3 0 1,3-2 90,4-3 1,-5 3 117,5-4 1,-5 4 358,-1 2 1,5 0-118,1 0 0,5 0 932,-5 0-596,-1 0 1,1 0 273,-1 0-95,8 0-583,-11 0 0,11 0 246,-8 0 0,7 8 87,-7 3 0,6 5 110,-5 1 0,5 0-22,-5 1 425,-1 6-706,2 3 1,3 0-74,7-4 0,0 2-143,0-2 1,2 0-186,3-5 1,13-1 104,11 0 1,3-1-297,3-5 0,7-3-115,4-8 1,4 0-309,2 0 0,0 0-135,0 0 0,-6-2-707,0-4 1,-8 4 239,3-3 1,-10 3 568,-3 2 1,-7 0 592,3 0 0,2 0 0,1 0 0</inkml:trace>
</inkml:ink>
</file>

<file path=ppt/ink/ink4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43:16.1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0 17040,'-11'2'214,"-1"4"0,1 4-214,-7 7 0,-7 0 0,-2 1 0</inkml:trace>
</inkml:ink>
</file>

<file path=ppt/ink/ink4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43:17.3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10871,'9'0'-1214,"-1"0"663,-8 0-723,0 7 800,8-5 0,-6 8 61,3-5 1,-1-3 412,2 4 0,-4-4 0,13-2 0,-5 0 0</inkml:trace>
</inkml:ink>
</file>

<file path=ppt/ink/ink4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43:18.3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17 12050,'13'-2'821,"5"-3"1,-3 3-604,14-4 0,1 4 27,11 2 1,3 0-229,8 0 0,6 0 80,-1 0 1,7 0-188,-7 0 1,-1 0-132,-10 0 0,-2 0-178,-3 0 0,-13 0-246,1 0 1,-8 6-545,-3 0-40,-1-1 344,-7-5 318,-3 8 1,-9-6 108,-3 4 1,-7-4 68,-11-2 0,-4 0 389,-7 0 0,-1-8 0,0-2 0</inkml:trace>
</inkml:ink>
</file>

<file path=ppt/ink/ink4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43:18.5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1 7915,'-10'0'992,"2"0"-422,8 0-167,0 0 1,-6 1 201,1 5 0,-1 4-108,6 7 0,-2 0-132,-4 1 0,2-1-25,-7 0 0,5 6-68,-5 0 1,5 6-866,-6-6 0,8 6-42,-1-6 0,1 0-418,-2-5 0,4-1 15,-4 0 347,4-7 1,10-3 50,4-7 1,5-1 639,6-5 0,-4-4 0,6-7 0</inkml:trace>
</inkml:ink>
</file>

<file path=ppt/ink/ink4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43:18.7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191 1 7915,'9'1'2421,"-3"5"-2002,-4-4 0,-2 8 103,0-4 0,0-3 394,0 9 0,-6-6-473,1 5 0,-9-1-166,3 1 1,1 7-767,-2-1 0,1 0 396,-6 6 1,-1 4-1246,1 2 0,0 4 1338,-1 1 0,-7 9 0,-1 1 0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54:24.24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87 0 8498,'-19'10'0,"-2"-4"3347,-2-4-1920,7-2-571,8 0 1,8 1-108,0 5-108,8-4 1,2 6-159,7-8 0,0 2-607,1 4 1,-1-3-556,0 9 0,1-1-751,-1 7 1,-6 5 1066,1 0 363,-8 8 0,11-5 0,-5 9 0</inkml:trace>
</inkml:ink>
</file>

<file path=ppt/ink/ink4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43:19.1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7915,'9'0'1771,"-1"0"-418,-8 0 605,0 0-1496,0 7 1,0 3-37,0 7 0,-2 1-160,-4-1-186,5 0 1,-7 0-207,8 1-261,0-1 1,0 0-436,0 1-1250,0-9-51,0 7 1507,0-14 0,2 5 65,4-7 1,1-7 100,5-5 1,3-3 449,-3-3 0,3-7 0,2-2 0</inkml:trace>
</inkml:ink>
</file>

<file path=ppt/ink/ink4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43:19.8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156 139 7915,'10'0'1424,"-2"0"-569,-8 8 1,-2-4-335,-4 7 1,4-5 211,-4 6 0,-1-1-294,1 6 1,-2-5-129,2-1 1,5 1-228,-5 5 1,2 1-199,-2-1 0,4-6-19,-4 1 0,5-6-548,1 5-586,0-7 590,0 11-36,0-13 47,0 6 444,0-8 5,0 0 0,1-6 3,5 1 0,-2-9-144,8 3 1,5-11-255,6-1 1,10-7 90,1 1 0,1 2 130,5-2 1,2 2 316,-1-2 0,-1 2 74,-5 4 0,-6 10 43,-1-4 1,-8 9 581,-3-4 684,0 9-47,-15-5 1169,6 8-1312,-8 0 0,-2 2-545,-4 4 0,-2-3-26,-3 9 1,-3-6-164,9 5 0,-7-5-33,6 6-398,1-9-665,5 13 504,0-7 1,2 3-565,3-1 376,5-7 1,5 6-201,-3-4-695,3-4 374,-13 5-179,6 1 617,-8-6 1,0 7 39,0-3 1,-8-2 120,-3 8 378,-5-9 0,1 7 237,3-4-392,5-4 1113,7 5-742,0 1 1,13-6 572,4 4 0,4-4-232,-3-2 1,1 5 508,4 1-845,-4 0 1,6-6-287,-7 0 0,-7 0-430,1 0 498,-9 0-1282,5 0 0,-8 2 575,0 4 0,-8-2-551,-3 7 0,-12-5 485,-6 5 1,-4 1 322,-1 5 0,-1-1 386,1-5 0,-1 4 0,0-3 0,-5 3 0,0 3 0,-1-7 0,7 1 0,5-7 0,0 7 0,2-6 0,-2 5 0,4-7-101,8 2 0,0 2 114,0-3 1,5 3 218,0-2-258,1-4 0,-1 5-172,1-7 0,5 6 198,-5 0 0,-1 7 0,-5-3 0</inkml:trace>
</inkml:ink>
</file>

<file path=ppt/ink/ink4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43:20.2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173 1 7915,'-10'0'-137,"1"0"47,3 0 1,2 0-282,-7 0 0,5 5 231,-6 1 0,7 0 265,-7-6 0,6 0-26,-5 0 1,-1 6 502,-5-1 0,5 1 570,1-6-415,7 8 1,-9-4-246,7 7 0,0-5-77,6 5 0,0-5 859,0 6-856,0-1 0,6 7-262,0-1 1,5-6 260,-5 1-1419,7-1 462,-3 7 1,2-3-1236,-1-3 1332,-7-5 1,5-7-145,-3 0 0,-2 0 61,8 0 0,-7-2 130,7-3 1,7-7 169,10-11 1,6 2-27,5-8 0,4 6 136,8-6 1,2 8-21,3-2 1,-3 6 67,4 5 0,-4 5 92,-2 7 1,-8 0 213,-4 0 0,-5 0 1147,-7 0-1059,5 7 1,-14 1 671,4 3-640,-11 5 0,-4-7-99,-8 9-101,0-1 1,-8 0-117,-4 1 1,-5-7-109,-6 1 0,-2-3-442,-4 3 1,-3-5-296,3-7 1,2 6 357,-2 0 1,6 0-449,-6-6 1,6-2 872,-6-4 0,8-4 0,-4-7 0</inkml:trace>
</inkml:ink>
</file>

<file path=ppt/ink/ink4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43:20.68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364 1 10755,'0'9'3340,"0"-1"-2251,-8 0-914,-2 1 0,-5 3-256,3-1 1,-3-7-1188,4 2 1006,3 3-1227,-8-7 586,15 6-234,-7-8 599,8 0 0,8 0 48,3 0 0,6-6 261,6 1 0,-1-3 65,6 2 1,-5 4 509,6-4-375,-8 4 0,4 2 1505,-7 0-784,-9 0 280,-1 0-581,-8 0 0,-8 0 218,-3 0 1,-10 8-416,-2 4 1,-8-3-329,2 3 1,2-1-433,-2 7 0,0-1 367,-5 0 1,-1 1-135,1-1 0,5-2 129,0-3 1,8 3 342,-2-3 0,4-3 123,1 3 0,7-6 339,-1 5 1,8-5-180,-1 5 1,1-7 289,-2 2 1,4-2 402,-4 2-378,4-5-389,10 7 1,8-2-104,7 0 1,7-1-226,-1-5 1,11 0-203,7 0 0,3-5-365,1-1 1,1-2-152,0 2 1,6 3-776,-1-9 0,-1 1 1473,-10-7 0,4 1 0,-6 0 0</inkml:trace>
</inkml:ink>
</file>

<file path=ppt/ink/ink4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43:21.6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657 1 7854,'10'0'2610,"-2"0"-1593,-8 0 3169,0 0-3714,-8 7 1,-2 3-367,-7 7 1,-6 1-230,0-1 0,-6 0-39,6 0 0,-6 5 199,6-5 1,2 4 152,10-9 1,-3 3-1195,8 2-2215,-7-7 2511,11 5 0,2-7 178,11 3 1,11-3 245,1-8 0,5 0 48,-4 0 1,4 0 204,-5 0 0,-1 2-263,-11 4 520,4-4 0,-13 7 101,4-3 0,-6-2 317,-6 7 1,-3-5-421,-9 6 1,-7-1 0,-3 7 1,-5-3 450,-2-4 0,-1 11-203,-4-5 0,3 4-286,-3-4 1,1 1 24,-1-1 0,3 6 181,-3 0 0,9 0-67,2-6 0,8 1-104,-2-1 0,10-6-201,1 1-564,8 0 368,-3 5 0,9-2-136,3-3 0,7-5-345,11-7 1,6 0 312,11 0 1,4 0-454,8 0 1,0-2 306,0-3 1,-2 3 284,-4-4 0,-6 4 200,-11 2 1,-4 0 276,-7 0 0,-1 0-137,0 0 1,-7 2 136,-4 4 0,-5-2 578,-1 7 0,0-5-366,0 5 1,0-5 118,0 6 1,0-7-163,0 7 0,-7-6-958,-5 5 351,-3 1 0,-2-1-103,-1 1 1,1-8-566,0 2-126,-1-5 1,1-1-514,0 0 499,0 0 981,-1-7 0,3 3 493,3-8 376,5 9-589,7-5 303,0 8 141,0 0-146,0 8 1,0-5 562,0 9-764,0-1 0,0 7-170,0-1 1,0-5-4,0-1 0,0-5-777,0 5 0,0-5 144,0 6 1,0-7-737,0 7 524,0-8 0,-2 3-605,-4-7 1,-4 6 209,-7 0 0,0 0 501,-1-6 1,-7 0 146,-3 0 0,-3-2 380,2-4 0,-2 4 0,8-4 0,0 4 152,6 2 157,0 0 728,-1 0 290,1 0 0,2 8 359,3 4 1,3 3-860,3 2 0,4 1 413,-4-1 1,4 0-609,2 1 1,0 1-131,0 4 0,8-10-175,3 5 0,5-5-173,1 4 1,8-1-367,4-5 0,5 3-503,7-9 0,1 1-1382,4-6 1,2 0 974,-7 0 0,7-2-772,-2-4 1,-2 1 872,2-13 1,-6-5 1020,7-17 0,-9-4 0,4-8 0</inkml:trace>
</inkml:ink>
</file>

<file path=ppt/ink/ink4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43:22.7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881 18 7854,'-8'-10'2233,"6"2"-1230,-6 8-165,1 0 196,5 0-246,-6 0 0,8 2 104,0 4-564,0 4 1,0 7-199,0 0 1,0 1-93,0-1 1,-6 0-204,1 0 0,-3 1-147,2-1 1,2 4-466,-7-4 0,5 5-346,-5-11 1,7-1-155,-2 1 823,-4-7 3,8 4 396,-5-8 1,14-8-17,5-3 0,5-13 55,6-4 0,-4 3 2,5 2 1,-5-2 247,-2 2 1,6 5 32,0 7 1,-6 7 111,-5-2 1,-6 4 246,5 2-170,-7 0 21,4 0 1,-8 8-104,0 3 1,-2 7 37,-4 5 0,-3-4-228,-9 4 0,-1 2-201,-4-2 0,4 0-135,-4-6 0,2 1-428,-3-1 1,5 0-19,-4 1 1,10-3 283,1-3 0,6 1-990,-5-7 497,7 0 786,-4-6 95,8 0 1,6-2 102,0-4 0,7 2-105,-1-8 0,-2 9 110,1-3 0,-5 4 184,5 2 24,-7 0-74,4 0 0,-8 8-99,0 3 0,-8 6-70,-3 7 0,-7-3-133,-5 7 1,0-4-113,-11 4 0,9-1-180,-10 2 1,4 4 132,-3-4 0,-5 1-634,5-1 0,-3-4 298,14-8 0,0 1 152,6-1 1,1-6 290,5 1 1,1-8 460,5 2 182,3-4 812,-6-2-753,8 0 202,0 0 1,8 0-506,3 0 0,5-6-530,1 0 0,12-7-12,-1 1 1,7 4-203,-12 3 0,6-3 282,-6 2 0,0 0-1,-6 6 143,-7 0 1,3 2 134,-7 4 0,0 4 548,-6 7 1,-6 0-303,0 1 1,-5-1 369,5 0 0,-7 6-285,1 0 1,4 0-211,3-5 1,-3-1-129,2 0 0,0-5-86,6-1 1,2 1-587,4 5 1,6-5 333,11-1 1,2-7-314,4 2 0,3-4 161,-3-2 1,4 0-251,1 0 0,-5 0 117,0 0 1,-14-6-43,3 0 0,-11 0-32,5 6 356,-8-7 1,1 5-32,-10-4 0,-7 4-9,-11 2 0,-4 0 173,-7 0 1,-9 0-114,-3 0 0,-4 0 177,-2 0 1,-5 2-113,-1 4 0,0-4-257,7 3 0,-7 3 211,0-2 1,8 5 110,10-5 1,3 6 18,3-7 1,5 3-66,0-2 0,14-2 285,-2 7-179,11-7 606,-10 4-104,14-8 1,-3 6 409,10-1 1,7 7-346,11-6 1,-2 7 167,8-1 0,0 3 380,5 2 0,3 1-552,3-1 1,4 6 341,8 0 1,0 2-415,0-2 1,2-4-609,4 4 0,3 2-240,8-2 1,0 0-241,1-5 1,-3-1-483,-4 0 1,4-1-1490,-3-5 0,-5 3 2530,-1-9 0,4 1 0,-1-6 0</inkml:trace>
</inkml:ink>
</file>

<file path=ppt/ink/ink4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43:23.8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18 156 8048,'-8'-9'2537,"6"-7"-1629,-6 15-470,8-7-55,0 8 1,0-2 102,0-4-335,0 4 1,8-7 92,4 3-12,3 4-1,10-6-206,2 1 74,7 5 1,1-6-197,0 8 73,7 0 1,0-2 59,4-4 1,2 4-184,-7-3 0,5 1-603,-6-2 1,0 4 372,-5-4 0,-2 4-465,-4 2 0,-4-5-181,-8-1-630,0 0 654,0 6 669,-7 0 1,-10 0 329,-12 0 0,-11-8 0,-3-1 0</inkml:trace>
</inkml:ink>
</file>

<file path=ppt/ink/ink4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43:24.0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121 18 8161,'-23'-2'0,"0"-2"0,2-1 563,2 1-216,1 2 313,9 2-359,1 0 0,8 2 34,0 3 1,0 7-76,0 11 1,0 4-46,0 8 0,0-1 16,0 1 1,2 1-282,4 5 0,-4-5-102,3 4 1,-1-3-91,2-2 0,-2-3-136,7-3 1,-1-2-541,2-4 0,3-4-11,-4 4 1,-1-9 928,2-3 0,-1-7 0,6 4 0</inkml:trace>
</inkml:ink>
</file>

<file path=ppt/ink/ink4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43:24.8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825 85 8048,'0'-27'171,"8"2"0,-6 14 859,4-1-881,-5 9 1,-1-3 33,0 12 0,8-1 28,4 13 0,-3 3-4,3 13 1,-1 9-61,7 3 1,-1 6-5,0 5 0,1 5-87,-1 7 1,-2 0 60,-3 0 0,1 0-209,-7 1 1,5-1-152,-5 0 0,2-8 145,-2-3 1,-4-4 121,3-2 1,-3-8-244,-2-4 1,0-5-632,0-6 0,0-4-52,0-8-104,0 0 582,0-7 220,0-2 1,-7-10 115,-5-4 1,2-4 87,-1-7 0,-6-2 0,-6-4 0,0 9 0,5-3 0,1 0 0,0-1 0,1-3 9,5 10 0,-5-5 91,5-1 0,1 0 161,-1-1 1,7 1-71,-2 0 1,-2 0 299,3-1 1,-1 1-155,6 0 0,0-1-2,0 1 0,0 6-71,0-1 0,2 6-1,4-5 26,-5 7-261,7-4 73,-8 8-532,0 0 1,-6 8 251,1 3 0,-9 5-151,3 1 0,-3 0 59,3 1 1,-3-7 445,8 1-127,1-8-76,5 3 0,7-7-51,5 0 0,5 0 31,6 0 1,-2-7-99,8-5 1,-2 2 88,2-1 0,2 1-128,-8-1 1,0-3-32,-6 9 220,0-1-68,1-2 282,-9 6-211,-1-5 1,-10 14 165,-4 5 0,-5 5-146,-12 6 0,0-2 9,-12 8 1,2 0-119,-13 5 0,6 1 57,-6 0 1,0-7 14,-6 1 0,0 0 78,0 6 1,-6 3 1,1-3 1,-3 9 228,3-10 0,3 5-93,-4-5 1,6-1 90,6-4 1,10-2-36,7-4 0,8-10 552,-2 5-424,11-5 0,-1-1-440,7-1 0,8-7-45,9 2 1,14-4-73,10-2 1,9-2 173,14-4 1,11-11-118,12-12 1,5-2-382,6 2 0,-1-3 358,-42 17 0,0 1 0,41-19-5,2-1 1,-3-1 51,-3 0 1,-5 7-172,-1-1 1,-16 8-2,-7-2 1,-7 3-156,-15 3 1,-4 2-184,-14 3 388,-7 5 1,-5 7-293,-10 0 500,-5 0 0,-23 15 0,-3 4 0</inkml:trace>
</inkml:ink>
</file>

<file path=ppt/ink/ink4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43:25.0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 8048,'-10'17'1701,"5"0"1,3-5-1431,2-1-86,7 1 0,1-1 75,4 1 1,3-3 299,-3 3 0,3-2-301,2-5 1,1-3-1002,-1 4 1,0-4 521,0-2 1,3 0-1184,3 0 1,2-8 1402,3-3 0,5-12 0,-6-4 0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54:24.54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8 450 7952,'-8'-9'477,"8"-5"-65,0 9 0,17-9 38,18 3 1,21-5 681,13-1 0,19-8-742,4-4 0,-41 16 0,0-1-474,4 0 0,0-1 0,-2 4 0,1-1 24,4-2 0,0 0 1,-4 3-1,-1 0 79,2 0 0,0-1 0,43-7-1033,-6 2 0,-11 2 137,-6 3 1,-6-1-374,-6 7 0,-11-6 482,-11 7 768,-5-9 0,-5 8 0,-8-11 0,-8-4 0</inkml:trace>
</inkml:ink>
</file>

<file path=ppt/ink/ink4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43:25.1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8348,'17'6'1052,"0"0"-883,1 7 1,-7-3 965,1 7 0,-8 0-488,1 1 0,3-1-417,-2 0 1,0-5-57,-6-1 1,2-5-113,3 6-468,-3-8 0,14 3 406,-5-7 0,12-15 0,4-4 0</inkml:trace>
</inkml:ink>
</file>

<file path=ppt/ink/ink4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43:25.8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0 554 8056,'0'-10'1922,"0"-5"-720,0 13-94,0-6-715,0 8 0,0 2 300,0 4 1,0-2-224,0 7 1,0 1-378,0 5 0,0 0-408,0 1-737,0-1 37,0 0-1395,0 1 629,0-9 1284,8-1 0,1-16 264,9-3 0,1-12 112,4-6 1,6-4 166,11-2 1,4 1-63,8-1 0,0 6 254,0 1 1,0 8 196,0 3 0,-6 2-140,0 9 1,-13 0-122,1 6 1,-11 0-97,0 0 0,-9 2-25,-3 4 1,-7 0 29,2 11 0,-8-2-199,-10 14 0,-1 0-130,-16 6 0,-7 1-171,-10 4 0,-3-3 215,3 3 1,-4-3 98,4-3 0,-2-7 696,2-4 0,6-3-301,11-3 0,4-8 601,8-3-421,-1-4-168,9-2 1,3-2-275,12-4 1,11-11-286,12-12 1,4-5-329,1-7 1,1 3 363,-1-8 0,-5 0-246,0-6 1,-8 0 152,2 0 0,-6 0 53,-5 0 0,-4 2 148,-8 4 1,0 6 209,0 11 1,-8-2-35,-4 8 1,3 6 267,-3 5 0,7 3-39,-7-3 0,6 5 156,-5 7 1,5-6 281,-6 0-88,9 0-195,-5 6-336,0 0 0,6 10-339,-3 7 0,3 10 267,2 14 1,0 12 126,0 16 1,0 5 175,0 12 1,0-1-354,0 13 0,0-4 3,0-42 0,0-1 1,0 44 88,0-43 1,0-1-1,0 42-1342,0-1 0,0-13 1259,0-10 0,5 2 0,1-14 0,-2-8 0,-2-9 0</inkml:trace>
</inkml:ink>
</file>

<file path=ppt/ink/ink4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43:26.2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 18 9542,'-7'-10'742,"12"2"1,-1 8-852,19 0 0,-2 0 571,8 0 0,0 0-146,6 0 0,-7 2-322,1 4 0,-2-4-9,2 4 1,2-3-601,-8 3-1547,8-4 1598,-12 14 1,-2-7 563,-11 8 0,-12 8 0,-4 2 0</inkml:trace>
</inkml:ink>
</file>

<file path=ppt/ink/ink4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43:26.3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1 8042,'-25'34'505,"6"1"-354,-4-1 1,4 1 570,2 0 0,7-1-303,4 1 0,-1-6-191,1-1 0,0-5-70,6 6 0,6-8-152,0 2 0,7-3-730,-2-3 1,5-6 413,1 1 0,-5-8-672,-1 2 0,1-5 123,5-1 859,0-7 0,1-10 0,-1-10 0</inkml:trace>
</inkml:ink>
</file>

<file path=ppt/ink/ink4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43:26.6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1 174 8042,'11'0'0,"1"0"0,-7 0 735,7 0 1,0 0-224,5 0 1,8 0-197,4 0 0,11-8-273,6-3 0,12-5-70,5-1 0,-1-2-150,1-4 1,-1 5 152,1 1 1,-2 2-178,-3 9 1,-6-6 126,0 7 1,-2-1-193,-10 6 0,0 8 64,-5 3 1,0 4 137,-1 3 1,-7-1 83,-4 0 0,-4 1 140,-1-1 0,-3 0 5,-3 0 1,1 7-105,-7-1 1,0 0 75,-6-6 0,0 0-46,0 1 1,-4 1-19,-8 4 1,1-4-37,-12 4 0,1 2-2,-1-2 1,-3 2-112,-9-2 0,0-4-180,1 4 0,3-5-184,-4-7 0,7 3 195,-7-9 1,0 7-261,7-6 1,-3-1 137,2-5 0,-2-1 367,8-5 0,-15-4 0,1-7 0</inkml:trace>
</inkml:ink>
</file>

<file path=ppt/ink/ink4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43:26.9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1 8505,'-17'10'1042,"-1"-3"-336,1-7 0,5 8-238,1 4 0,5-3-366,-5 3-39,7-1 1,-10 6-140,9 1 0,-7-1-313,6 0 1,-5 3-1498,5 3 636,0-4-630,6 6 1880,0-8 0,8-7 0,1-3 0,9-7 0,-1 0 0,0 0-144,1 0 1,-7 8 416,1 4 0,-8 3 386,1 2 1,3 1 306,-2-1-257,0 0 1,-6 0-597,0 1 0,1-7 130,5 1-644,-4-8 385,6 3 0,0-9 16,3-3 0,4-13 0,3-9 0</inkml:trace>
</inkml:ink>
</file>

<file path=ppt/ink/ink4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43:27.2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105 1 8042,'17'0'272,"-7"7"165,-5 5 0,-3 3-87,-2 3 1,0 1 194,0 4 0,-7-4-385,-5 4 1,-3 4 70,-3 2 0,1-4-335,0-2 1,0 2 202,-1-2-1857,9 0 585,1-6 425,8 1 1,2-9 486,4-3 1,9-2 65,8 1 1,2-3 131,-2 4 0,-4 2-55,4-2 1,-3 1 328,-3-1 1,0-2-113,0 7 1,-5-5 111,-1 6 1,-7-6-212,2 5 0,4 1 0,-1 5 0</inkml:trace>
</inkml:ink>
</file>

<file path=ppt/ink/ink4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43:28.1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191 1 7958,'10'0'924,"-3"2"0,-7 4 0,0 3-363,0 8 1,-7 3-109,-5 3 0,-3 4-111,-3 7 1,-1 3-276,-4 3 0,4-3-259,-4 3 0,4-4-312,1-1 1,7-2-273,-1-4 0,8-5 439,-1-6 1,3-7-17,2 1 0,7-8-14,5 1 0,7-5 415,10-5 1,6-11-165,11-7 0,4-2 395,-4 2 1,4 4 19,2-4 1,-8 6 143,-4 5 0,-3-1-202,-3 7 0,-7 0-4,-4 6-1554,-4 0 1013,-1 0 1,-9 2-641,-3 4 944,-12 11 0,-11 10 0,-10 8 0</inkml:trace>
</inkml:ink>
</file>

<file path=ppt/ink/ink4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43:28.3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7958,'11'2'754,"1"4"1,-6-5-393,5 5 1,-5-2-175,6 2 1,-9-2 1162,3 7 0,-4 1-611,-2 5 1,0 0-3,0 1 1,0 7-260,0 3 1,-6-1-634,1 2 1,-7 0 164,6 6 1,0 5-1158,6 0 0,0 1 38,0-7 0,0 1-643,0-1 1,0-1 1750,0-4 0,8-4 0,2-8 0</inkml:trace>
</inkml:ink>
</file>

<file path=ppt/ink/ink4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43:28.7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8148,'11'0'131,"1"0"1,-1 0 0,8 0 161,5 0 1,-5 2 309,4 4 0,-4-5 85,-2 5 0,-5-2 256,-1 2-900,1-4 201,5 5-1119,-7 1 1,-2 2 75,-8 7 0,0 0-1155,0 1 1953,-8 14 0,-9-3 0,-10 13 0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54:24.85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243 1 7991,'-19'23'0,"0"-2"273,1 0-273,-3 8 0,19-8 711,-4 8 1,5-6-190,1 6 1,0-6-78,0 5 0,0-1-306,0 2 1,0 4-203,0-4 1,0 1 46,0-1 0,-6 2-112,0-8 0,-2 0-300,3-6 1,1 1 268,-8-1 1,6-5-184,-5-1-93,-1-7 1542,-5 4-13,0-8-306,-1 0 1,9-2-343,3-4 1,2 2 63,-1-7 1,3 5-256,-4-6 0,4 1-33,2-7 0,2 1-163,4 0 0,-3-6 136,9 0 1,-1-2-506,7 2 0,1-4-241,4-8 1,-2 3-535,8 3 0,0-4 415,5 4 1,1 2-1000,0-2 1669,7 1 0,-6-7 0,7 0 0</inkml:trace>
</inkml:ink>
</file>

<file path=ppt/ink/ink4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43:29.4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70 8617,'12'-2'339,"-1"-4"1,1 2-72,5-7 0,0 5-60,1-5 1,5 7-22,0-2 1,2-2-79,-2 3 1,-4-1-313,4 6 1,-4 0 179,-2 0 0,1 2-329,-1 3 0,-7-1 212,-5 8 0,-3-6-35,-2 5 0,0 1 65,0 5 1,-7 6 276,-5 0 1,-3 2-32,-3-2 1,-1-4 41,-4 4 1,10-5 118,-5-7 55,13 5 1,-9-13-547,8 9 1,3-8 96,8 2 1,1-5-208,11-1 0,-1 0 142,13 0 0,-1-1-87,7-5 0,-6 4-33,0-4 0,-8 4-198,2 2 465,-4 0-137,-9 0 0,-3 2 296,-7 4 0,-7 9-44,-5 8 0,-11 2 53,-6-2 1,-3 2-38,-3 4 0,-5 2 100,-1-8 0,1 0 49,5-6 1,9 1 128,2-1 1,5-8 127,2-3-230,7 4-877,3-8 480,7 5 0,7-1-129,5 0 1,5 0 94,6-6 1,-2 0-30,8 0 1,-6-6-28,6 0 1,-6-2-79,6 3 318,-8 3 1,4-6-122,-8 8 144,-7 0-141,5 0 149,-13 0 0,6 2-110,-8 4 169,-8 3 1,-1 3-64,-9-1 0,1-1-29,0 2 1,5 1-199,1-7 1,-1 5 109,-5-5 1,0 6-78,-1-7 1,7 7 86,-1-6-145,1 7 118,-7-3 1,7 5 30,-1-3 1,9-3 24,-3-3 1,2-4 221,-2 4-193,4 3 94,-5-7 1,5 6 348,-4-8-130,4 0-272,-6 0 17,8 0 0,0 2-192,0 4 135,0-4-230,0 5 169,0-7 1,2 0-394,4 0 230,4 0 1,7 0 21,0 0 0,0-2-382,1-3 0,-1 1-5,0-8 565,-7 1 0,5-7 0,-5 1 0</inkml:trace>
</inkml:ink>
</file>

<file path=ppt/ink/ink4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43:29.9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0 260 9783,'8'-10'718,"-4"-5"-281,7 3 0,9 3-161,8-3 1,7-1-198,5-10 1,5 4-259,6-5 1,1 5 94,0 2 0,-6 0-221,0-1 0,-7 1 108,1 0 1,-5 7-317,-6 4 0,-4 4 188,-8 2 1,0 0-1013,0 0 798,-7 0 0,-2 4 539,-8 8 0,-8-1 0,-9 14 0,-10-7 0</inkml:trace>
</inkml:ink>
</file>

<file path=ppt/ink/ink4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43:30.5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243 104 8094,'-18'8'112,"3"1"-57,3 9 1,-3-1 480,3 0 0,-3 6-126,-2 0 0,0 8 201,-1-2 0,1 4-262,0 1 0,-1 1-314,1-1 1,7-1 45,5-4 0,-3 4-164,2-5 0,0-3-881,6-2 810,0 4 0,0-7-836,0 3 331,0-12 358,0-3 1,2-8-122,4 0 449,-4 0 1,13-8-112,-3-3 0,-2-5-22,1-1 1,1-6-182,5 0 0,6-10 128,0-1 1,8-7-214,-2-5 0,3-4 110,3 4 1,-1-2 261,1 2 0,0 4 32,-1 7 1,-7 2-33,-4 5 0,-4 3 185,-1 7 1,-7 3 234,1 3 1,-8 3 1124,1 3-642,-3 4-400,-2-6 0,0 10-80,0 4 1,-7-2-362,-5 7 0,2-1-24,-1 2 0,-1 3 32,-5-3 1,2 3-61,3 2 0,-1 0-551,7 1 28,0-1 1,6 0 217,0 1 0,0-7-32,0 1 0,2-7 77,4 7 1,-2-6 108,7 5 0,-5-5-161,6 6 300,-9-1 0,5 6 106,-8 1 1,0-1 279,0 0 1,0 1 1106,0-1-1088,0 0 1,0 0 756,0 1-771,0-1 0,0 0-37,0 1 1,0-7 115,0 1-782,-8-8-238,6 11-77,-5-13 1,7 7-943,0-3 705,-8-4-598,6 6 882,-13-16 0,7-2 111,-3-7 0,1 0 471,4 0 0,4-1 0,-5-7 0,7-2 0</inkml:trace>
</inkml:ink>
</file>

<file path=ppt/ink/ink4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43:31.2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69 8065,'0'-9'1466,"2"-5"0,4 8-1699,5 3 1,5-5 286,1 2 0,2 0 127,4 6 1,4-5-276,8-1 1,-6 0 134,0 6 1,-6 0-659,5 0 1,-6 0 226,1 0 1,-12 8-30,-5 3 0,2 10 255,-3 2 0,-1 6 303,-10-6 1,3 8 123,-9-2 0,-1-2-158,-10 2 0,3-2 617,-3 1 1,4 3-261,2-8 0,-1 8 70,1-2 0,0-2-217,0 1 0,-1-1-133,1 2 0,5 2-40,1-8 1,5 6-139,-5-6 1,7 0-15,-2-6 1,4 0 9,2 1 1,0-7-338,0 1 1,0-6 40,0 5-966,0-7 826,0 4 1,2-8 32,4 0 0,0-2 85,11-4 0,-4-4-30,10-7 0,2 2 274,-2 3 0,6-3-101,-6 3 1,0 5 593,-5 1-258,-1 4 425,0 2 0,-5 0-185,-1 0 1,-7 2 440,2 4-649,-4 3 1,-4 8-93,-4 1 0,-3-1-85,-9 0 0,-1 1 83,-4-1 0,2 0-315,-8 1 0,8-1 49,-2 0 0,4-2-100,1-3 166,1 3 65,0-13 0,5 12 2,1-8 9,7-1 13,-4-5-1,8 0 1,2 6 432,4 0-137,-4 0 85,5 1 1,-1-3 535,0 8-252,0-9 1,-4 7-268,3-4 1,-1-4 97,8 4 1,-1-5 40,7-1 1,1 6-158,4 0 1,-2 0-273,8-6 1,-8 0 101,2 0 0,2 0-839,-2 0 0,0 0-97,-6 0 1,1 0-578,-1 0 1,-5 0 566,-1 0 0,-5 0-1242,5 0 83,-7 0 1908,4 0 0,0-8 0,1-2 0</inkml:trace>
</inkml:ink>
</file>

<file path=ppt/ink/ink4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43:32.2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312 52 7925,'0'-17'3584,"-8"7"-2763,6 2-412,-5 1 769,7 5-774,0-6 1,0 10-469,0 4 0,-2 3 109,-4 9 1,-4 1-111,-7 4 0,6 4-66,-1 8 0,3-7-268,-3 1 1,-1-8-181,7 2 32,0 4 0,6-8-140,0 5 1,13-11 235,5-1 1,11-9 181,-1 3 1,5-4 46,2-2 0,-1 0 141,1 0 1,-6 0-30,-1 0 0,-6 0 133,1 0 1,-10 6-24,-1 0 1,-9 1 129,3-1 1,-6 4 135,-6 7 1,-5 2-148,-12 4 0,2-2-9,-8 8 1,-6-2-97,-5 2 0,-8 4 12,2-5 1,4 3 82,1-2 1,-1 4 107,2-5 1,5-3 63,6-2 31,8 4 1,-2-7-488,11 3 1,5-10 78,7-1 1,2-9-242,3 3 1,7-4 158,11-2 1,6 0-26,11 0 1,2-8 64,5-3 1,3 1 83,-4-1 0,2 5-142,-2-6 614,-12 9-147,-1-5 354,-6 8 0,0 0-314,-4 0 0,-12 2 49,-5 4 0,2-3-4,-2 9 1,-1-6-175,-5 5 0,-1-5-76,-5 6 0,2-7-277,-8 7 1,7-3-281,-7 3-116,1 3 1,-7-13 222,1 4 0,5 2-201,1-2 132,7-1 255,-11-5 0,11-5 125,-8-1-161,8-8-19,-3 12 584,7-5 811,0 7 490,0 0-738,0 7-369,0 3 0,0 7-151,0 1 0,0-1-70,0 0-381,-8 0-701,6 1 297,-5-1 0,7-5-1278,0-1 338,0-7 439,0 4 305,0-8 0,-8 0-208,-4 0 466,-3 0 0,-8 0 66,0 0 0,0 0 313,5 0 0,-5 0 0,0 0 0,-2 0 0,2 0 0,4 0 0,-6 0 0,8 0 0,5 0 985,1 0-676,7 0 0,-6 0 1916,5 0-520,3 0-99,-6 0-881,8 7 0,0 3 133,0 7 1,0 6-153,0 0 0,0 0-252,0-5 1,2 5 311,4 0 1,-3 0-295,9-6 1,0 0 11,5 1 1,0-1-209,0 0 1,6 1-224,1-1 1,6-6 98,-1 1 1,6-2-169,5 1 1,-2-3-1131,9-8 1,-9 0 572,2 0 0,5 0-1952,1 0 1,2-2 399,-2-4 2125,4 4 0,-6-21 0,8 4 0</inkml:trace>
</inkml:ink>
</file>

<file path=ppt/ink/ink4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43:32.5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0 13523,'10'8'422,"-5"3"0,-3-1 1,-2 2-986,0 1 1,-9 10 562,-9 6 0,-22 11 0,-14 4 0</inkml:trace>
</inkml:ink>
</file>

<file path=ppt/ink/ink4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43:43.4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53 519 8053,'0'-9'2292,"0"1"-1992,0 8 827,0 0-919,-8 8 1,6 1 15,-4 9 0,2-1-32,-1 0 0,3 8 9,-4 4 0,-2 2-55,2-2 0,1 9-13,5-3 1,0 3-60,0-3 0,0-7 95,0 1 0,0-2-86,0 2 1,0 2 85,0-8 0,0 0-207,0-6 0,0 0-21,0 1 0,5-1-13,1 0 0,6-5 53,-6-1 0,5-5-222,-5 6 165,7-9 0,-9 11 87,8-8 0,-7-1-81,7-5 64,-8 0 1,5 0-81,-3 0 34,-4 0 0,12-2-93,-9-3 1,3-5 35,-2-7 1,-2-2-151,7-4 1,-1-2-16,1-4 0,5-4 71,-5 4 1,5-5-45,1-7 1,0 7 65,0-1 0,1 2 159,-1 10 0,-2 0 66,-3 6 0,1 0 345,-7-1-243,8 1 1,-7 6 320,5-1-276,-5 8 0,-5-3 170,4 7-93,-4 0-153,13 0 1,-7 7 98,4 5 0,1 3-48,-7 2 0,5 3 152,-5 3 1,8-2-124,-3 8 1,-1 0 146,1 5 1,-5-1 3,6-4 0,-7 3-96,7-3 0,-6-4-180,5-2 0,-1 2 128,1-2 0,5 0-326,-5-5 0,5-1-21,1 0 1,-6 0 25,1 1 0,-1-7 145,7 1 0,-7-3 65,1 3 0,-6-3 227,5-3-255,1-4 270,5 14-47,0-15-314,0 7 0,-1-16 45,-5-3 1,5-4-45,-5-3 1,3-7 22,-3-4 0,5-11-136,-5-6 0,6-6 4,7-6 0,-5-9 82,4-8 0,-2-5-22,2 5 0,-4 5 39,4 7 1,-4 7 206,-1-1 0,-3 5 22,-3 6 0,1 3 42,-7 9 0,2-1-122,-3 1 0,-3 7 32,4 4 0,-4-2-143,-2 2 93,0 0 1,0 5-370,0 1 119,-8 7-491,6-5 1,-7 13-1004,3-4 396,4 4 0,-8 2 573,5 0 0,3 8-66,-4 4 1,-2 5 750,3 6 0,-9 4 0,4 8 0</inkml:trace>
</inkml:ink>
</file>

<file path=ppt/ink/ink4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43:44.9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519 52 7915,'0'-11'826,"0"-1"0,2 8-735,4-1 99,-4 3 0,8-4 251,-5 0-115,-3 0-81,14 6 1,-12 8 18,7 4 1,-7 3-47,2 2 0,-4 6-128,-2 0 1,0 8 32,0-2 0,0-2-89,0 2 1,0-6-44,0 6 1,0-8-201,0 2 0,0-4 20,0-2 0,-6-5-333,0-1 220,0-7 103,6 4 510,0-8-42,0 0-223,0-8 1,0 4 20,0-7 0,0-1-103,0-5 0,0 0-202,0-1 1,6 1-95,0 0 0,5 0 110,-5-1 0,8 1 16,-3 0 1,-1-1 63,1 1 0,1-6 139,5 0 1,-2 6-65,-3 5 368,3 1-142,-5-7 367,7 9 22,1 1-434,-1 8 1,-6 2 115,1 4 0,-8 3-90,1 9 1,-3 1 160,-2 4 0,0-2-73,0 8 1,-7 0 29,-5 5 1,-3 1-173,-2-1 1,-1-1-116,1-4 1,0 2-139,-1-8 1,1 0 69,0-6-16,-1 0 0,7-1-102,-1-5-517,9-3 116,-5-8 268,8 0 1,0-8 152,0-3 0,0 1 80,0-1 1,0-1 55,0-5-161,8-1 703,1 1-219,1 0 630,5 7-325,-13 3-274,6 7 1,-8 1-122,0 5 1,0 4-37,0 7 1,-2 2-132,-4 4 1,-4 4 124,-7 8 0,0-1-214,0 1 1,-3 0 16,-3-1 1,2 7 156,-8-1 1,8 0-2,-2-5 1,-2-1 6,2 1 0,-6-2-16,6-4 1,0-4 10,6-8 0,5 0 5,1 0 95,-1-7-284,3 5 227,1-13-855,8 6 368,0-8 0,8-10-137,3-7 1,12-8 131,6-9 1,6-7-48,5 1 0,2-1 277,4 7 0,-3 1-86,-9 4 0,-5 10 581,0 8 1,-8 7-244,2-2 0,-9 4 571,-3 2 0,-7 2-97,2 4 1,1 3 153,-1 9 1,0-1-188,-6 0 0,0 6-157,0 0 1,-6 0-154,0-5 0,1-1-12,5 0 0,0 1-656,0-1 423,0-7-864,7 5 503,3-13 1,7 6-108,1-8 1,-7 0 149,1 0 1,-1 0-315,6 0 113,1-8 311,-1-2 0,-2-1 144,-3-1-100,-4 8 274,-8-3-206,0 7 0,-2 0 11,-4 0 1,-4 2 42,-7 3 1,-6 5 23,0 7 0,-8 1 206,2-1 1,-3 6-66,-3 0 1,0 8 52,1-2 1,-6-3-103,-1 3-1,-5-2-95,6 2 0,-3 2 15,3-8 1,2 6 7,-8-6 0,7 0-283,-1-6 0,9-2 85,2-3 1,6 1-314,-6-7 264,8 0 1,-2-8-32,12-4 0,-3 2 60,8-7 0,1 5 139,5-5-44,7-1 1,9-3 84,7 3 1,7-1 236,-1 7 0,4 0-108,2 6 0,1 0 553,4 0 0,5 0-311,6 0 0,-2 8 443,2 3 0,-3 3-198,10-3 1,-4 5 280,-2-5-586,-8-3 1,6 7-199,-4-3-45,4-5 1,-4 1-236,0-8 1,-7 0-625,1 0 0,2 0-1434,-1 0 0,5-2 2250,-6-4 0,0-11 0,-5-10 0</inkml:trace>
</inkml:ink>
</file>

<file path=ppt/ink/ink4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43:45.4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1 7917,'-10'0'1221,"-5"0"-240,13 0 341,-6 0-921,8 0 1,0 2 159,0 3 1,0 5-154,0 7 0,0 8-43,0 4 0,0 6 25,0 5 1,-8 2 116,-3 4 0,1 8-294,-1-8 1,1 8-161,-1-8 0,-5-2-435,5 3 1,3-9 293,2 2 0,-1-9-754,1-2 1,0-8 95,6 2-407,0-4 522,0-1 0,2-9-153,4-3 0,-4-6 240,3-6 0,5-3-9,2-9 1,3-5-129,2 0 0,-5-8 681,-1 3 0,1-5 0,13-9 0,2-3 0</inkml:trace>
</inkml:ink>
</file>

<file path=ppt/ink/ink4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43:45.7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 7901,'9'0'1194,"-1"1"-792,-8 5 0,2-4-133,4 4 1,-4 4 138,3 1 1,-1 4-137,2 3 0,-4 7-91,4 4 0,-4 3 70,-2 3 1,0 7 95,0 4 1,0 4-34,0 2 0,0 0-97,0 0 0,0 5-158,0 1 0,-6-4 47,0-2 1,-2-10-1118,3 10 476,3-12 201,-6 3 1,8-15-578,0 1 0,0-6-319,0 6 468,0-8 0,-2 2-273,-4-11 431,4-5 604,-5-7 0,-1-7 0,-2-3 0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54:25.16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225 33 8089,'-17'-18'0,"-6"9"1358,-1 3 0,1 10-583,6 2 1,0 7-529,0-1 1,-1 3-350,1 2 1,0 6-460,-1 0 1,9 0 38,3-5 0,4 5-619,2 0 0,15 0 253,9-6 1,8-5 887,9-1 0,-5 1 0,6 5 0</inkml:trace>
</inkml:ink>
</file>

<file path=ppt/ink/ink4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43:45.8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69 156 7867,'-17'-10'384,"2"-5"-153,3 3 1791,-3 5-1005,13-9-68,-6 7-559,16-1 0,1-3-165,9 7 0,-1-2-312,0 2 0,6 5-183,0-5 1,8 2 271,-2-2 1,4 4-2447,1-4 2444,8 5 0,-5-7 0,5-2 0</inkml:trace>
</inkml:ink>
</file>

<file path=ppt/ink/ink4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43:46.4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1 208 9690,'9'0'2006,"-1"2"-1483,-8 4 1,0 0 340,0 11 1,0-3-393,0 9 1,0 2-149,0-2 0,0 2-770,0-2 349,0-4 0,2 6-838,3-8 0,-3-5 307,4-1 499,-4-7-576,-2 4 0,6-10-725,0-4 0,7-6 871,-1-11 1,3-5 291,2-13 1,8-1 148,4-4 1,0 4 199,5 7 1,-3 0 393,10 1-395,-5 7 1,-1 2 200,-1 8 1,1 1 213,-1 5 1,-1-3-224,-4 9 0,2-1 230,-8 6-386,0 0 1,-6 0 66,0 0-51,-7 0-145,-2 7 0,-8 3-262,0 7 0,0 3-336,0 3 0,-16 4 303,-7 7 1,-4 1-122,-7-1 1,1 1 96,-13-1 1,6 1 203,-7 0 1,9-7 266,-2 1 0,3-8 588,3 2 0,7-3 206,4-3 726,3-7-541,11 5-825,1-13 1,10 6-455,4-8 1,3-8 182,9-4 1,7-3-159,4-2 0,3-3-315,3-3 0,-6 2-517,-1-8 1,-5 3 271,6-3 1,-13-2-724,1 8 1418,-11 0 0,9-2 0,-5-2 0</inkml:trace>
</inkml:ink>
</file>

<file path=ppt/ink/ink4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43:46.6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105 35 7549,'-10'-9'1021,"-4"-1"-237,9 4-298,-1 4-123,6-5-40,0 7-12,0 0-144,0 7 1,0 5 52,0 11 1,0 6 109,0 11 0,0 6-69,0 12 0,0-2 216,0 7 0,-6 6-329,0 6 1,1 2-548,5-2 0,-2 4 417,-4 7-388,-4 1 1,-7 7-1,0 2 1</inkml:trace>
</inkml:ink>
</file>

<file path=ppt/ink/ink4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43:47.6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7979,'11'-9'269,"1"3"1,-1 4-121,7 2 501,-1 0 1,2 0-33,4 0 0,-4 0 72,4 0 0,-1 6 481,1-1-769,-4 9 1,6-6-408,-8 3 1,-5 3 190,-1-9-344,-7 9 0,4-10-661,-8 7-1200,7-7 1191,-5 11 1,0-5-411,-8 7 1,-7 1 1237,1-1 0,-11 8 0,-3 2 0</inkml:trace>
</inkml:ink>
</file>

<file path=ppt/ink/ink4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43:47.8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1 7582,'-9'17'22,"1"-7"0,6 3 478,-4-7-146,4 0 1,-5-4-107,7 3 0,0-1 376,0 8 0,-2-6-36,-4 5 0,4 1 67,-4 5 1,4 6-114,2 0 0,0 6-77,0-6 1,-5 6-430,-1-6 1,0 6 39,6-6 0,0 0-117,0-6 1,0 0 111,0 1 0,0-1-1560,0 0 770,0 1 0,0-7-1339,0 1 891,8-9 577,1 5 0,9-16 24,-1-3 0,6-6-136,0-6 702,8-4 0,-4-16 0,7-1 0</inkml:trace>
</inkml:ink>
</file>

<file path=ppt/ink/ink4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43:48.4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398 1 8404,'0'17'758,"0"0"0,0 6-500,0 0 1,-2 8 858,-4-2 1,-1 4-626,-5 1 1,-5 1-470,0-1 0,-1 3-124,-5 3 0,2-3-435,-2 3 1,4-3-252,-4-3 1,4-1 447,1-4 1,1-4-15,0-8 1,-1-7-27,1-5 0,6-3 246,-1-2-68,1 0 1,-7-7 331,1-5 0,7-3 3,5-3 1,-3 1 5,2 0 1,0-1-397,6 1 0,8 0 135,4 0 0,3-1-20,2 1 1,8 0 59,4-1 0,4 7 46,1-1 1,3 1-94,3-6 0,-3 1 317,3 5 1,-3-3 93,-3 8 1,-1 1 137,-4 5 0,1 0-161,-7 0 1,-5 0 80,-7 0 1,-7 7 110,2 5 1,-4 3-97,-2 3 0,0 1 80,0 4 1,-2 4-105,-4 7 1,-4 1-66,-7-1 0,2-5-70,3 0 1,-1-8-15,7 2 1,0 2-5,6-2 0,0-5-134,0-7 1,2-1-460,4 1 1,4 3 255,7-9 1,0 1-351,0-6 1,1 0 207,-1 0 1,0-2-365,1-3 1,-1 1 66,0-8 0,-5 6-801,-1-5 327,-7-1 685,4-5 1,-18 2 385,-7 3 0,-8 4 0,-10 8 0</inkml:trace>
</inkml:ink>
</file>

<file path=ppt/ink/ink4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43:48.5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14049,'0'9'2565,"0"-1"-3531,0-8 1,2 2 650,4 4 0,-4-2-1561,4 7 0,1-3 1876,-1 9 0,7-3 0,-3 11 0</inkml:trace>
</inkml:ink>
</file>

<file path=ppt/ink/ink4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43:49.0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85 311 7916,'-17'-1'1153,"0"-5"-698,-1 4 1,7-8-265,-1 4 1,8 3-12,-1-9 1,10 6-78,7-5 0,13-1 104,9-5 1,11 0-5,12-1 1,7 1-106,11 0 1,3 0-338,9-1 1,-1 1 201,1 0 0,3-1-270,-3 1 0,-5 6-166,-13-1 1,-9 8 254,-8-2 1,-8 4-196,-9 2 0,-8 0-216,-4 0 84,-12 0 105,-3 0-272,-8 0 645,0 0 1,-8-1 66,-3-5 0,-5 4 0,-1-6 0</inkml:trace>
</inkml:ink>
</file>

<file path=ppt/ink/ink4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43:49.3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260 18 7813,'0'-10'308,"0"3"0,0 9 171,0 3-226,0 13 1,0 8 155,0 9 0,0 2-132,0 3 1,0 4 36,0 8 1,0-2-84,0-4 1,0 4-188,0-4 1,-2-2 82,-4 2 0,3-5-509,-9 5 0,6-8 19,-5 3 0,-1-7-206,-5-5 1,2-4-121,3-8 419,-11 1 1,11-9 364,-11-3 1,4-4-139,2-2 1,0-10 856,-1-7 0,7-2-375,-1-10 1,8 0 749,-1-5 0,3-1-438,2 0 1,2 1-254,3-1 0,5 3-609,7 3 1,8-2 130,4 8 1,-2-2-223,2 2 0,0 4 237,5-4 0,7 9-1382,-1 3 1,6-1 126,-6-5 1220,8 7 0,-11-5 0,5 5 0</inkml:trace>
</inkml:ink>
</file>

<file path=ppt/ink/ink4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43:50.1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312 18 8003,'0'-10'2930,"0"3"-1809,0 7-345,0 0-693,0 7 1,-8 3 12,-3 7 1,-6 2-148,-7 5 1,-2-3-21,-9 7 0,2 1-271,5 6 0,-3-8 9,8-4 0,0 2-27,5-2 65,1 0 1,7-6-159,5 1 92,3-1 1,4 0 135,3 0 0,5-5 79,7-1 0,6-1-71,0 2 1,6 1-20,-6-7 0,0 7 269,-5-1 1,-1-3-150,0 3 1,-7-6 302,-4 5 0,-4 1-116,-2 5 0,-2-4 264,-4 5 0,-4-5-156,-7 10 0,-2 2 237,-4-2-93,4 0 1,-5-5 134,13-1 1,3-5-473,8-1 0,0-5 120,0 5 0,6 1-157,0 5 0,7-5 95,-1-1 1,3 1 57,2 5 0,1 0 199,-1 1 0,-7 5 307,-5 0 1,-3 0 78,-2-6 1,-2 2 412,-3 4 0,-5-3-201,-7 3 0,-1-4-370,1-2 0,6-1-422,-1-5 0,8-1 116,-2-5-694,-3-3-101,7 6 0,-4-10-679,12-4 0,11-5 113,12-12 0,9-12-812,3-11 1,13-10 1949,-2-1 0,11-16 0,-2 2 0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54:25.57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692 1 8089,'-4'17'66,"-7"0"0,-12 3 1,-10 1-1,-6 2 1,-1-2-1,0 0 0,-3 0 1,-3 2-1,-4 0 1,-1 0-1,-1 0 895,0-1 0,8-3-794,3-2 1,7 0-44,5 1 1,4-1-255,8 0 0,7 1-122,4-1 0,4-6-498,2 1 0,10-6 280,7 5 1,10-7 173,13 2 1,5-4 155,6-2 1,-3 0-55,4 0 1,-9-2 290,9-4 1,-10 4 295,4-4 1,-13 4 537,1 2 0,-11 0 587,0 0 785,-4 0-1915,-9 0 1,-2 2-155,-8 4 0,0-2-218,0 8 1,-8-3-327,-3 3 1,-5 3-380,-1-3 0,-2 1 127,-4-1 0,1 1-555,-6-7 0,7 0 630,-3-6 0,11 0-39,1 0 1,7 0 388,-7 0 34,8 0 0,-5 0 115,3 0 242,4 0 1,-6 1 328,8 5 1,0 6-23,0 11 1,0-2 274,0 8 0,-5-6-349,-1 6 0,0-6 142,6 6 1,-6-3-869,1 3 0,-3 2 215,2-8 1,2 2-355,-7-2 1,5-9-197,-6 3 0,1-4-559,-6 5 0,-1-7 132,1 1 1001,0-9 0,-8 5 0,-2-8 0</inkml:trace>
</inkml:ink>
</file>

<file path=ppt/ink/ink4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43:50.4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8003,'0'10'1413,"0"-2"1,6-6-894,-1 3-20,9-3 1,-5 6 515,9-8 1,-7 0-699,1 0 1,-3 2-373,3 4 0,3-4-829,-3 3 0,-5 5 577,-1 2 1,-4-3-130,-2 3 1,0 1 246,0 10 1,-8 2-250,-3 4 0,-4 2 505,-3-8 1,1 6 616,0-6 0,1 0 346,5-6 1325,-5 0-937,14 1-967,-5-1 0,9-8-391,3-3 1,5-4 96,7-2 1,1 0-945,-1 0 0,8 0-261,4 0 1,-2-6-2166,1 1 3212,1-9 0,14 5 0,1-9 0</inkml:trace>
</inkml:ink>
</file>

<file path=ppt/ink/ink4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43:51.5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432 0 13978,'-17'8'120,"0"4"0,0 3 9,-1 2 1,7-5-65,-1-1 1,6 1-342,-5 5 0,7 1 165,-2-1 0,4-6-681,2 1 1,8-2 358,4 1 1,9 2-296,2-7 0,7 6 239,-1-6 0,4 1 71,2-1 0,-7-4 255,1 4 1,-13 1 127,1-1 1,-11 8 186,-1-3 1,-3 4-194,-2 3 1,-9-1 546,-9 0 0,-7 8-276,-9 4 1,-6-2 239,-1 2 0,-7-2-104,2 2 0,4 1 37,1-7 1,5 0 9,1-5 0,8-3 106,4-3 0,4 1-493,2-7 126,7 7-915,3-11 0,8 12 451,5-9 0,12 1-430,10-6 1,7 0 220,5 0 1,4-6 2,8 1 1,0-7 179,0 6 0,-8-5 140,-3 5 0,-11 0 487,-1 6 0,-8 2-197,2 4 858,-11 4 1,-4 7-481,-8 0 1,0 1 147,0-1 1,-2 0-101,-4 0 1,-4 1-69,-7-1 0,0 0-375,-1 1 0,1-7-281,0 1 1,0-7-915,-1 7 651,1-8-514,0 3 619,-1-7 0,9-1-301,3-5 448,-4-4 1,8-7 239,-3 0 1,3 5 497,2 1-334,0 7 651,0-4-601,0 8 0,0 8 219,0 3 1,0 5-141,0 1 1,0 0 324,0 0-489,0 1 1,0-1-1,0 0-884,0 1 0,0-1 435,0 0 1,0-5-620,0-1 0,-8-5 440,-3 6 0,-5-9-70,-1 3 0,-2 2 87,-4-2 0,2-1 396,-8-5 0,0 0 62,-6 0 0,1-5 131,-1-1 0,8-6 177,4 7 1,4-1 469,2 6 0,5 0 1300,1 0-1497,7 0 1,-4 2-28,8 3 0,2 5-132,4 7 1,3 1 295,9-1 0,9 0-158,7 1 0,3-1 37,9 0 1,6-7-441,5-4 0,9-5-275,-3-1 1,-1 0-1300,1 0 0,-11 0 839,5 0 0,-12-5-1439,7-1 2018,-4 0 0,3-2 0,1-1 0</inkml:trace>
</inkml:ink>
</file>

<file path=ppt/ink/ink4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43:52.4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173 35 9423,'0'-10'1393,"8"-5"-1329,-6 13-40,5-6 337,-7 8 1979,0 0-2074,8 0 0,-4 0 127,7 0 0,-5 0-82,6 0 0,-7 0-203,7 0 0,-6 0 341,5 0-334,1 0 204,5 0-361,0 0 0,-5 0-47,-1 0 190,-7 0-43,4 8 0,-10-4 21,-4 7 1,2-1-607,-7 1 0,-6 10 255,-7-3 1,-4 5-1457,5 0 0,-8-2 802,2 8 0,-4 0-612,-1 5 1538,-1 1 0,1-1 0,-1 1 0</inkml:trace>
</inkml:ink>
</file>

<file path=ppt/ink/ink4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43:53.2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0 208 8483,'18'0'1620,"1"-8"-985,4-3 0,-2 1-186,8-1 0,0 1-246,5-1 0,9-5 21,3 5 1,-2 1-115,2-1 0,-6 5-126,6-6 0,-7 7-244,1-7 1,-5 8-127,-6-2 1,-4 3-1461,-8-3-5,0 4 1322,-7-6 0,-4 6 180,-12-4 0,-4 5 202,-7-5 1,0 4 102,-1 2 0,1 0 93,0 0 0,-1 0 300,1 0 0,6 2-52,-1 4 0,3-3 427,-3 9 1,2 1-4,5 10 0,3 4-276,-4 8 1,4 1 0,2 5 0,0-3-78,0 8 1,0-7-135,0 1 0,0-3-125,0-3 0,0 1-208,0-1 0,0-7-638,0-4 1,0-3 182,0-3-194,0 0 0,0-5-105,0-1 446,0-7 1,-2 2-26,-4-12 1,2-5-72,-7-13 0,-1 3 308,-5-8 0,0 6 238,0-5 0,-1-1 353,1-6 0,5 8-295,1 4 1,1 4 335,-1 2 1,1 7-7,4 4 1432,4 4-1135,-13 2 0,11 0 10,-7 0 0,5 8 28,-6 4-545,9 3 0,-5 2-48,8 1 1,0-7-122,0 1-231,0-8 0,13 9 230,5-7 0,10-2-791,1-10 0,6-6 19,5-11 0,6-4-297,12-7 1,-4-3 475,3-3 0,3 1 12,-2-7 0,-3 8 390,-9-2 0,3 9 141,-9 2 0,-6 10 149,-5 1 0,-8 3-205,2 9 0,-9 1 1630,-3 5-1139,-7 0 0,4 7 919,-8 5 1,0 3-405,0 2 1,0 1-189,0-1 0,-2 0-456,-4 1 1,4-1-84,-3 0 1,1-5-389,-2-1 1,4-5 280,-4 6-1066,4-9 1,10 5 181,4-8 0,3-2-235,2-4 0,2-3 407,5-8 0,2-3 25,9-3 1,-2 4 398,-4-4 0,1 6-14,-7 5 1,0 3 558,-5 3 1,-7 4-328,1-4 0,-7 10 1200,7 2 0,-8 7-632,2-1 1,-4 3 944,-2 2 1,0 1-596,0-1 1,0-6 486,0 1-1201,0 0 77,0 5-2738,0 0 2019,0-7 1,7 3-3380,5-7 3770,-5 0 0,16-6 0,-3 0 0</inkml:trace>
</inkml:ink>
</file>

<file path=ppt/ink/ink4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43:53.6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36 8010,'-12'0'1572,"1"0"-502,7 0-756,-4 0 1,10 0-73,4 0 0,5-6 168,12 0 1,12 0-158,11 6 0,6-5-162,6-1 0,3 0 43,8 6 1,-5 0-126,-1 0 1,-7 0-299,1 0 1,-10 0 214,-7 0 0,-9 0-642,-2 0 0,-14 0-34,2 0-1280,-3 0 962,-5 0 1068,-9 8 0,-17 1 0,-10 9 0</inkml:trace>
</inkml:ink>
</file>

<file path=ppt/ink/ink4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43:53.8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0 8010,'-10'0'2951,"-5"0"-2865,13 0 97,-6 0 1429,8 0-1037,0 0 1,0 8-147,0 4 0,0 3-353,0 2 0,-5 1-251,-1-1 0,0 6-834,6 0 1,0 6 626,0-6 0,0 6-936,0-6 1,2 0-155,4-6 784,3 0 1,9-7 687,-1-4 0,0-4 0,8-10 0,2-2 0</inkml:trace>
</inkml:ink>
</file>

<file path=ppt/ink/ink4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43:54.0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18 8010,'9'-10'3519,"-1"2"-2805,-8 8 11,0 0 0,0 8-263,0 4 0,-6 3 102,0 2 1,-5 6-627,5 0 1,-7 8-817,1-2 0,2 5 60,-1 7 1,-1-3 817,-5 8 0,-8 8 0,-2 8 0</inkml:trace>
</inkml:ink>
</file>

<file path=ppt/ink/ink4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43:54.9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1 329 7556,'8'-9'-227,"-6"-7"980,5 14 288,-7-13-251,0 13 315,0-6-1,8 8-565,-6 0 0,6 8-79,-8 4 0,0 3 136,0 2 1,0 1-271,0-1 0,0 0-88,0 0 0,0 7-460,0-1 0,0 0 216,0-6 0,0 6-1378,0 0-67,0 0-871,-8-6 951,6 1 637,-6-9 0,10-3 349,4-12 0,4-5 112,7-12 0,0-4-38,0-8 1,1-5 310,-1 0 0,6-1 0,0 7 0,8-1 0,-2 0 0,-2 9 0,1 2 0,-8 11-69,-3 1 0,0 7 69,-5-7 1727,-5 8-646,1-3 897,-8 7-828,0 0-452,0 7 0,0 3-216,0 7 1,-2 1-20,-4-1 0,4 0-163,-3 0 0,1 3-76,-2 3 0,4-4-1840,-4 4 1387,4-4 1,4-3-930,4-5 1,-2 3 526,8-9 1,-1 1-163,6-6 1,6-8 335,0-3 1,8-14 223,-2-10 0,2-1 37,-2-10 1,1 7 142,-7-1 0,0-2 304,-5 1 1,-1 9-194,0 9 0,-5 3 1534,-1 3-757,-7 7 671,4 3-862,-8 7 0,0 2 20,0 3 1,0 5-222,0 7 0,0 1-86,0-1 1,-2 0-307,-4 0 0,4 1 143,-3-1 1,3 0-864,2 1 0,2-3 457,3-3 1,7 1-894,11-7 0,4 0 364,7-6 0,3-6 67,3 0 1,-3-7 193,3 1 0,-11-1 92,-6 1 1,-4 2 389,-2 5-237,-7 3 463,-2-6 1,-10 8-201,-4 0 0,-5 8 199,-12 3 1,1 5-68,-6 1 1,-1-2 33,-6-3 1,8 3 127,4-3 0,4-3 143,2 3 1,5-6 34,1 5 1,7-5-143,-2 5 0,4-5 287,2 6-424,0-8 1,8 9-232,3-7 0,-1 5 17,1-5 1,1 2 7,5-2 1,-5-5-208,-1 5 0,-5-4-919,6-2-636,-9 8 1262,5-6 0,-8 7-441,0-3 0,-8-2 346,-3 8 0,-10-3 580,-2 3 0,-16 11 0,3-4 0</inkml:trace>
</inkml:ink>
</file>

<file path=ppt/ink/ink4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43:55.4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1 156 8900,'0'12'873,"0"-1"0,0-5-45,0 6 0,2-7 434,3 7-597,-3-1 1,12 7-559,-8-1 0,7-6 22,-1 1 1,-3-2-392,3 1 0,-7-1 252,7-4-2246,0-5 326,5 7-564,-8-8 1544,7 0 793,-14-8 0,5-1 344,-7-8 1,2-1-213,4 1 0,4-2 85,7-4 1,2 3-102,4-3 1,10 4 474,7 2 1,8-6-124,-2 0 0,10 0-52,2 5 0,-1 7-163,-5-1 1,-2 3-63,-4-3 1,2 5 49,-7 7 0,-1 0-29,-5 0 1,-6 0 170,-1 0 32,-6 0 0,2 7 1,-14 3-30,-4 7 0,-6 0 169,-6 1 0,-5-1-135,-12 0 1,1 1 99,-6-1 0,-1 6-582,-6 0 1,1 2 178,-1-2 1,2-6-264,4 1 0,-1-1 193,7-6 0,0-1-996,5 2 1,7-9-702,-1 3 1807,1-4 0,-7-2 0,1 0 0</inkml:trace>
</inkml:ink>
</file>

<file path=ppt/ink/ink4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43:55.8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312 35 7948,'-8'-9'3156,"6"1"-2936,-13 16 0,13-4 369,-4 7 0,4-5-164,2 6 0,-2-7 27,-3 7 0,3-6-65,-4 5 0,2-5-900,-2 5 1,4-5-704,-3 6-905,3-8 846,2 3 375,0-7 1,4-2 334,7-3 1,1-5 273,11-7 1,4-1 271,1 1 1,-1 0-109,2-1 1,-8 3 1137,2 4 217,-3 3 1291,-3 8-1836,-8 0 0,-1 2 84,-8 4 1,-8 3-250,-3 8 1,-6 1-174,-6-1 1,-4 6-509,-8 0 0,0 6 219,1-6 1,-6 6-587,-1-6 0,1 6 248,5-6 0,3 0-139,3-6 0,0-5 279,12-1 1,-4-5-272,9 6 1003,4-9-304,1 5 340,7 0 1,2-6-254,3 3 0,3-1 353,4 2 1,9-4-229,-4 4 0,6-4-239,0-2 1,4 0-138,8 0 0,-1 0-136,1 0 1,7 0-1216,4 0 0,4-6 687,2 0 1,6-5 541,-1 5 0,1-8 0,-6 5 0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54:25.71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68 16 13211,'-17'-10'0,"-1"5"0,3 5 0,3 5 0,7 9 0,5 5 0,5 6 0,7 2 0,5 4 0,6 1 0,8 3 0,7-1 0,8-1 4253,4-4 1,16 4-3982,3-5 1,6-3-939,0-2 1,0-9-538,11-3 1,-1-7 834,13 2 0,0-12 0,-46 2 0,0-1 0</inkml:trace>
</inkml:ink>
</file>

<file path=ppt/ink/ink4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43:56.8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502 1 13643,'-10'17'1473,"-5"0"-1137,3 1 1,-9 1-236,-2 4 1,-7 4-203,1 7 1,2 1-152,-2 0 249,0-9 0,2 5-112,4-8 1,10 0-1076,1-5 547,8-1 0,-1-2-439,10-3 0,5 1 560,7-7 1,8 0 231,4-6 1,6 0 166,5 0 1,-9 0-3,3 0 0,-5 0 145,0 0 1,-4 0 58,-8 0 287,-7 7 1,-2-3-23,-8 8 1,0-1 409,0 7 0,-8-1-272,-4 0 1,-11 2-110,-6 5 0,-11 2-110,-6 9 1,-4-2-111,-2-5 0,2 5 15,4-4 0,4-4 189,7-2 1,8-4 623,4-1-1345,4-1 1,8-2 284,-1-3 0,8-3-917,-2-3 1,12-4 540,6 4 0,11-4-162,6-2 1,7 0-18,10 0 0,0-6-216,12 0 1,0-2 410,-7 3 0,5 3 66,-10-4 1,-3 4 365,-3 2 1,-11 0 240,-6 0 1,-4 6 102,-2 0 1,-5 1-302,-1-1 1,-7-2 2422,2 7-1482,-4-7 0,-4 12 12,-4-5 1,-3-1-703,-9 1 0,-1-5-399,-4 6 1,2-7-21,-8 7 0,6-8-310,-6 2 1,8-5 53,-2-1 0,10 0 172,1 0 1,2-1-472,-1-5 0,3-4 181,8-7 1,0 0 280,0-1 0,0 7 197,0-1 1,6 6 689,0-5 861,7 7-1164,-3-4 1,5 10 638,-3 4-635,3 4 1,-11 7 126,7 0 0,-7 1-109,2-1 0,-4 0-359,-2 0 0,0 1-310,0-1 1,0 0-428,0 1 0,-8-1 131,-3 0 0,1 0-530,-1 1 0,-3-3 341,-9-3 0,2 1 286,-8-7 0,6 0 5,-6-6 0,0 0 249,-5 0 1,-1 0 263,1 0 1,1-8 36,4-4 0,-2 5 272,8 1 1,0-2 302,6 3 0,6-1 40,-1 6 685,8 0 1,-4 7-556,8 5 0,0 3 225,0 3 0,14 1-310,3 4 1,8-2-11,4 8 1,0-2-441,11 2 1,10-4-352,2-8 0,4-2-325,-4-3 0,5 1 346,1-7 0,5 0-1972,-5-6 1,2 0 2023,-3 0 0,-3-16 0,6-3 0</inkml:trace>
</inkml:ink>
</file>

<file path=ppt/ink/ink4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43:57.8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87 8227,'2'-11'452,"4"-1"0,-2 2-95,7-1 1,1-3 410,5 9 0,3-3-191,3 2 0,-2 4-160,8-3 1,-8 3-3,2 2 0,2 0-227,-2 0 0,-6 7-428,-5 5 194,-1-4 0,1 7-199,-1-4 1,-7-1-443,2 2 520,-4-1 1,-2 6-850,0 1 1,0-7 389,0 1 0,-2-1-193,-4 7 0,-2-1 242,-3 0 1,-5 6 213,5 0 1,-4 6 362,-3-6 0,-7 0 0,6 2 0,-6 2 0</inkml:trace>
</inkml:ink>
</file>

<file path=ppt/ink/ink4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43:58.3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1 8089,'-6'17'0,"-1"0"0,-1 1 0,0-1 0,4 0 0,2 0 638,2 1-245,-7-1 1,5 0 113,-4 1 1,4-1 124,2 0 385,0 1-244,0-1-763,0 0 1,2-2-243,4-3-433,-4-4 330,5-1-215,-7-5 373,0 6 1,0-10-276,0-4 287,0 4-57,0-13-226,0 13 225,8-13 1,0 11-95,3-8 1,5 8 176,-5-1 0,-1-3-161,1 2 294,-7 1 0,6 5-332,-4 0 1066,-4 0-353,5 0 563,-7 0-750,0 0-199,8 0 1,3 0-191,12 0 1,1-8-270,10-4 0,5-9 191,12-2 0,-1 0 136,-4 6 1,4 1-48,-3 5 1,-5 3 715,-2 8 0,-5 2-69,-6 4 1,-4 3 207,-8 9 1,-2-1-196,-3 0 0,-5 3 118,-7 3 1,-1-4-107,-5 4 1,-4 2 4,-7-2 1,1 0-519,5-6 0,-4-5 77,3-1 0,2-7-1056,-1 2 453,7-4 0,-9-4-335,7-4 1,0-5 359,6-12 1,0-4-198,0-8 0,0-7 730,0-4 0,8-12 0,1-3 0</inkml:trace>
</inkml:ink>
</file>

<file path=ppt/ink/ink4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43:58.7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8277,'0'-11'1068,"0"-1"-659,0 8 1,2-3 378,4 7 0,-2 0 187,7 0-603,-7 0 0,11 0 20,-3 0 1,3 0 64,3 0 0,1 0-488,4 0 0,-6 1 129,0 5 1,1-4-385,-7 4 379,5-4-469,1-2-147,-8 0 92,-1 0 0,-8 2 264,0 4 1,0-3 117,0 9 1,0-1 9,0 7 1,0 7 156,0 4 0,0 5 113,0 6 1,0 5-49,0 7 0,0 1 90,0 5 1,0 2 5,0 3 0,0 2 48,0-7 0,-6 0-177,1-7 1,-3-1-255,2-3 0,4-7-90,-3-11 1,-3 1 114,2-7 0,-2-1-516,3-11 213,3 5 89,-14-15 0,7 7-202,-9-8 1,1-8-237,0-3 1,0-6 26,-1-6 0,1-12-215,0-11 1,7-12-452,4-5 1370,4-12 0,2-12 0,0-9 0</inkml:trace>
</inkml:ink>
</file>

<file path=ppt/ink/ink4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43:59.5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69 8268,'12'0'70,"0"0"1,-7 0 140,7 0 1,-6-5 71,5-1 1,1-6 1191,5 7-968,0-9 0,0 12-100,1-4 0,-1-1-371,0 1 1,1 0 144,-1 6 0,-6 0-563,1 0 1,-2 2 149,1 4 0,-1-2-8,-4 7 1,-5 3 268,5 9 1,-6-2 52,-6 8 1,3 2 99,-9 9 1,-1-2-122,-10 8 0,1 1 350,-6 4 0,6 1-102,-1 0 0,-2-2-166,2-4 0,2-3-68,10-9 0,-3-1-175,9-4 1,-1-4 34,6-8 0,-2-8-483,-4-3 323,4 4 0,-4-8 28,12 4 1,4-12 137,7-6 0,2-11-34,4-6 0,4-3-268,8-3 1,-1 6 24,1 0 0,0 3 130,-1-3 0,-1 4 119,-4 7 0,1 7 154,-7-1-57,8 9 0,-12-3-147,4 12 0,-11-3 465,-6 9 1,-4-1-173,-2 7 0,0-1 482,0 0 1,-6 6-258,0 0 1,-13 6-77,2-6 0,-6 6-182,0-6 1,-4 8-118,-8-2 0,0-2 40,1 2 0,5-8 101,0 2 0,6-10-192,-6-1 0,14-8 103,-2 1 0,5-1-746,1 2-158,-5-4 162,14 6 1,-5-10 220,7-4 1,2 4-532,3-4-136,5 4 244,7-5 1090,0 5-315,-7-6 1289,-2 8-744,-8 8 1,-6 1 128,0 9 1,-7-7-275,1 1 0,-3-3 307,-2 3-245,-1 3 0,7-11 228,-1 7-368,8-7 0,-1 4-12,10-8 0,1 0 125,11 0 0,-1 0-104,13 0 0,-2 0 19,1 0 1,5 0-5,-4 0 0,-4 0 17,-2 0 0,-4 0 124,-2 0 0,1 0-155,-1 0 0,-5 6-402,-1 0 0,-7 1 188,2-1-2101,3-4 557,-7 13-97,6-5 828,-8 7 0,0-5-1483,0-1 879,-8-7 1410,6 4 0,-5-24 0,7-3 0</inkml:trace>
</inkml:ink>
</file>

<file path=ppt/ink/ink4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44:00.5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191 53 8254,'8'-18'0,"-4"7"729,7-1 1,-5 8 356,5-1-591,-7 3 1,10 9 34,-9 5 0,1 3 250,-6 3 1,6-1-254,0 0 0,-1 0-214,-5 1 1,2-1-709,4 0 1,-4 1 171,4-1 0,2 0-389,-3 0 72,9 1 1,-10-3-2230,7-3 998,-7-5 923,11 1 1,-11-8 368,8 0 1,-8-8 478,1-9 0,3 0 0,-2-1 0,7-7 0,-9 8 0,8 0 0,-7 2 2,7 9 1,-6 0-100,5 6 737,1 0 136,5 0 0,-6 0 1432,1 0-878,-8 0 358,4 0-1157,-8 8 1,0-4-298,0 7 1,0-5-91,0 5 1,-2-5-185,-4 6 0,-4-1-116,-7 6 0,0 7-415,-1-1 0,-5 7-782,0-1 0,-6-2 605,6 2 1,-5-2-44,5 2 0,-6 1 262,6-7 0,1 0 151,11-5 1,-2-7 323,7 1 54,0-1 0,0 7 43,0-1 1,1-6-63,5 1 0,0-1 752,0 7 0,0-1-409,0 0 0,-2-5 353,-4-1 0,4 1 90,-4 5 0,-1 1 102,1-1 0,-6-6-509,7 1 1,-1-1-297,6 7 1,-6-7-39,0 1 0,1-6-507,5 5-435,0-7 559,-8 4-4,6-8-115,-6 0 336,16-8 0,2-2 24,7-7 0,0 0 28,0-1 1,6 1 70,1 0 0,6 1 140,-1 5 0,-2-3 10,2 9 0,-8-1-95,2 6 1,-4 0 400,-2 0-351,1 0 0,-9 2-48,-3 4 1,-4-3-36,-2 9 1,0 0-5,0 5 0,-13 6-79,-5 0 1,-5 2-228,0-2 1,4-10 157,-4 5 1,2-7 72,-2 1 1,9 1 398,-3-7-100,4 0 209,3-6-377,2 0 1,10 0 32,4 0 0,4 0 31,7 0 1,8 0 34,4 0 0,-2-6-171,1 0 0,-6 0 158,1 6-418,-4 0 1,-8 0-462,1 0 287,-8 0 0,1 8 63,-10 4 1,-13 11-102,-10 6 1,-11 3 126,-1 3 1,-2-3 60,1-3 1,5 2 316,-5-8 1,7 2-110,5-2 0,-2-4 708,8 4 1,6-9-39,5-3 1278,8 1-1115,-3 5 1,9-7 58,3-4 0,11 1-276,7-1 0,8 0 41,-3-6 0,11-2-137,1-4 1,2-2-178,-1-3 0,-5-4-566,5 3 1,-5 2 266,-1-1 1,-1 7-1586,1-2 1,1 4 227,5 2 1,-10 0 1403,3 0 0,-3 0 0,3 0 0</inkml:trace>
</inkml:ink>
</file>

<file path=ppt/ink/ink4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44:01.1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260 53 8335,'0'-12'-15,"0"0"0,-6 7 1235,1-7-199,-1 8 46,6-3-392,0 7-278,0 0-351,-8 7 0,-1 5-238,-9 11 1,-1-2 210,-4 8 1,2 0-365,-8 5 0,8-1 241,-2-4 0,4 2-146,1-8 0,9 5-168,3-5 1,-2 0-230,2-5 0,1-7-85,5 1-43,0-8 1004,7 3-276,3-7 360,7 0 0,-1 2-102,-5 4 1,3-2 50,-9 7 0,3-5 84,-2 6 0,-4 5 140,4 6 1,-3 0-78,3-6 1,-4 6-62,4 1 1,-4 1-593,-2-2 0,0-4 172,0 4 0,0-4-621,0-2 0,0 1 199,0-1 0,0-6-521,0 1 204,0-8 273,7 4 0,1-12 538,4-8 0,3-1 0,-3-16 0,-3 6 0,3-6 0,-8-7 0,11-1 0,-5-5 0</inkml:trace>
</inkml:ink>
</file>

<file path=ppt/ink/ink4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44:01.80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0 277 8273,'17'0'553,"-1"-2"-268,-5-3 1,10 3 198,-3-4 0,3-2-11,-4 3 0,6-7 51,0 6 1,2-1-379,-2 1 0,-3 4-254,3-4 1,-6 2-60,-6-2 0,5 5-898,-5-5 543,-3 4 1,2 0-100,-5-4 343,-3 4 1,6-13 114,-8 3 0,-2 3-386,-4-3 458,4 1 1,-7-5 193,3 5 1,2-3 322,-7 9-136,7-9 104,-12 5 1,13-7 107,-9 5 103,8 3-210,-11 0 288,13 6-471,-6-5 49,8 7-172,0 0-174,-7 0 0,5 9 113,-4 9 1,2 1-76,-2 10 1,2-1 74,-7 7 1,5 1 251,-5 5 1,5-8-193,-6 7 0,7-13-297,-7 7 0,8-5 17,-2 0 1,-1-2-248,1-4 0,0-10-322,6 5 160,0-5-31,0-3 320,-7-3 489,5-7 1,-6-1-97,8-5 1,0 2 232,0-8 1,-6 1-114,0-6 1,1 5 39,5 0 0,5 7 302,1-7-339,8 8 1,-5-3-248,8 7 44,1 0 1,-1 0-142,0 0 106,-7 0-346,5 7 302,-13 3 1,6 7-185,-8 1 1,-2 5-231,-4 0 1,-3 0 154,-9-6 1,-5 0-52,0 1 1,0-7 294,6 1 0,2-7 497,3 7-97,-3-8 596,13 3-511,-6-7-192,8 0 1,8 0 275,3 0 1,5 0-55,1 0 0,0 0-323,0 0 0,1 0 13,-1 0 1,0 0-282,1 0 27,-1 0 0,-6 0-893,1 0 712,-8 0 1,4 2-72,-8 4 0,-8 4-570,-4 7 0,-5 8-16,-6 4 980,-4 4 0,-15 9 0,-2 2 0</inkml:trace>
</inkml:ink>
</file>

<file path=ppt/ink/ink4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44:02.2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139 191 8393,'-33'15'0,"2"-1"0,5-5 1143,1-1-448,9-2 203,9-6-578,14 0 1,5-8-15,11-4 0,4-3-28,7-2 0,1-1-113,-1 1 1,1 2-170,0 3 1,-3-3-296,-3 3 1,-2 5 238,-4 1 1,-9-2-1357,3 2 351,-4 1-31,-3 5 532,-2 0 298,-8-8 1,-2 6 84,-4-4 0,2-1 247,-7 1 826,7-8-474,-12 5 786,14-1-475,-5 2-510,7 8 0,2 2-24,3 4 0,-1 6-16,8 11 1,-8-2 15,1 8 1,-3-6-47,-2 6 1,0-1-178,0 7 0,0-6 67,0 0 0,-2-1-471,-3 7 0,1-2 130,-8-4 0,1-3-58,-7-3 0,3-3 85,3 3 1,-3-10-154,4-1 0,-5-8 655,-1 1 1,5-3-152,1-2 1,1-2 881,-1-3 0,-3-7-475,9-11 0,-7 4 708,6-4 0,0 2-383,6-2 0,0 3-305,0-3 0,6 4-286,0 2 0,7-1-146,-1 1 0,5 0-555,6 0 0,-2-1 388,8 1 0,-2 0-1480,2-1 1,9 1 744,-3 0 0,3-6-943,-3 0 0,0 0 1774,-1 5 0,8-7 0,3-2 0</inkml:trace>
</inkml:ink>
</file>

<file path=ppt/ink/ink4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44:02.6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216 35 8239,'0'-12'2878,"0"1"-931,0 7-771,0-4 83,0 8-867,0 0-666,-8 0 1,-2 8-572,-7 3 0,0 10 132,0 2 0,-7 8 374,1-2 0,-5-4 305,5-2 0,5 0-168,7-6 0,7 5 315,-2-11 5,-4-3 1,10 5 279,0-7 1,8 0-34,9-6 0,7 0 262,-1 0 0,7-2-269,-1-4 1,2 4-141,-2-4 1,1-1-154,-7 1 1,1 0 68,-7 6 1,0 0-881,0 0-310,1 0 118,-9 0 0,-1 2 198,-8 4 0,0 3-397,0 9 1,-10 7-458,-7 4 1594,0 3 0,-24 3 0,5-1 0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54:37.92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29 347 7929,'-10'-8'1493,"-5"-2"-1453,13 1 0,0-1-502,8 5 1,7 3 481,-1-4 0,-3-2 394,3 2 1,-1-5-73,7 5 0,-1-2-228,0 3 0,1 1-442,-1-8 0,0 6-23,0-5 1,1 5 28,-1-5 0,-5 5 216,-1-6 1,-5 7-33,5-7 0,-7 1-19,2-7 1,-4 1-70,-2 0 0,0-1 531,0 1-273,-8 0 0,4 1 1040,-7 5-416,7-4-71,-11 13-463,13-6 0,-8 8-41,4 0 1,4 8 30,-3 3 1,3 12-152,2 6 0,0 11 331,0 6 0,0 4-147,0 2 0,0 0-168,0 0 0,0 6-2,0-1 0,2 7-41,3-7 1,-3 1-34,4-6 0,-4 0-327,-2 0 1,0-8 103,0-4 0,0-11-521,0-6 410,0-4 237,0-1 0,-2-9 471,-4-3 1,3-12-143,-9-5 1,6-5-2,-5-1 0,5-2 154,-6-4 0,9 2 256,-3-8 0,4 8-206,2-2 1,0-2 51,0 2 1,0-2-280,0 2 1,2 3 87,4-3 1,-3-4-495,9-1 1,-1 1 99,7-2 1,5 0-28,0-6 0,6-5-150,-6 0 0,7-3-406,-1 3 1,4 2 779,2-8 0,-1 7 0,1-3 0</inkml:trace>
</inkml:ink>
</file>

<file path=ppt/ink/ink4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44:03.0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0 8665,'0'10'21,"2"-2"-202,4-8 1,-2 0 1374,7 0 1,-5 0-354,6 0 0,-1 0 413,6 0-627,1 0-698,-1 0 115,0 0 0,-5 0 64,-1 0 1,-7 7-63,2 5 0,-4 3-586,-2 3 0,0-1 336,0 0 1,-2 6-307,-4 0 0,-3 2 230,-9-2 1,-1-1 158,-4 6 0,4-5 339,-4 6 1,3-8 1279,3 2-780,0-3 0,1-3 163,5 0-248,3 0 1,8-5-182,0 0 0,8-7-366,3 7 0,7-8-162,5 1 0,-2-3-90,8-2 1,-8 0-66,2 0 1,2-5-468,-2-1 0,0-8-287,-6 3 657,1-5 1,-3-1-167,-3 0 0,-5-6 48,-7 0 0,0 0 42,0 5 0,-7 1 269,-5 0 1,-5 7 227,-6 4 0,2 5-206,-8 1 0,8 0 148,-2 0 5,-4 0 0,9 1-242,1 5-754,0 4 0,15 7 397,-4 0 1,4-5-211,2-1 0,8 1 769,3 5 0,5-5 0,1-1 0,6 1 0,0 5 0,8 0 0,-4 1 0</inkml:trace>
</inkml:ink>
</file>

<file path=ppt/ink/ink4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44:03.1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173 1 9477,'8'11'0,"1"1"0,1 1 3469,-4 3-2192,-4-7 688,-2 7 0,-2-9-953,-4 5 1,-4 3-836,-7-3 0,-6 5 22,0 6 0,-2-2-199,2 8 0,-12 8 0,-9 7 0</inkml:trace>
</inkml:ink>
</file>

<file path=ppt/ink/ink4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44:18.5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242 52 8086,'10'-17'323,"-2"5"404,-8 1 1316,0 7-832,0-4 143,0 8 2184,0 0-2497,0 8-504,0 1 0,-8 9-644,-4-1 0,3 0 135,-3 1 1,-1 5-726,-10 0 0,3 2 540,-3-2 0,4-4-439,2 4 1,0-6-76,-1-5 1,1 1-129,0-7 0,5 6 366,1-7 0,7 3-153,-2-2-27,4-4 377,2 5 1,0-5 237,0 4 0,2-4-76,4 4 1,3 1 85,9-1 219,-1 0 1,0-6 217,1 0 1,-1 6-86,0-1 0,-5 1 293,-1-6 0,-5 2 129,6 4 1,-7-4 224,7 4-323,-8 3 1,3 1-236,-7 7 1,0 0-74,0 1 0,0-1 1,0 0-310,-7 1 1,3-1-56,-8 0 1,8-5-502,-1-1-1359,3-7 942,2 4 196,0-8 1,0-2 98,0-4 0,0-4-670,0-7 0,4-8 330,7-4 0,1-5 26,11-7 0,4-3 347,1-8 0,-1 0-470,2 1 824,8-1 0,-1-8 1,6-1-1</inkml:trace>
</inkml:ink>
</file>

<file path=ppt/ink/ink4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44:18.98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1 137 9002,'17'-33'0,"1"4"0,-3 6 0,-2 6 0,-3 4 2713,-2 1-2120,-3 8 0,-5-2-149,0 12 0,0 4 598,0 7 1,-1-2-335,-5-3 1,4 9-72,-4-4 0,2 3-413,-2-9 0,5 4-538,-5-3-20,12 3 1,3-3-389,8-1 0,3-7 72,3 2 0,-2-6 218,8-6 1,-8 2-486,2-7 0,2 5 322,-2-5 1,-6 7 290,-5-2-55,-1 4 315,-1 2 518,-2 0-455,-8 0 0,0 2 147,0 4 0,0-2 128,0 7-116,0 1 1,-2 5-20,-4 0 0,4-5-207,-4-1 0,4 1 21,2 5 0,0-5-18,0-1 0,0 1 23,0 5 0,0 0-27,0 1 0,0 5 26,0 0 1,0 9-10,0 3 0,0 1 209,0 11 0,6 4-11,0 7 0,0 9-2,-6 3 1,0-1-282,0 6 1,0 3-1,0 3 0,1-4 48,5-2 1,-4-10-152,4-1 1,2-9-91,-3 3 1,1-6 76,-6-6 0,6-4-43,0-7 1,-1-6 16,-5 0 1,0-8 215,0 2 0,0-10-388,0-1-24,0-8 289,0 3 1,0-9-7,0-3 0,0-5-456,0-7 1,0-6 167,0 0 1,0-8 459,0 2 0,0-4 0,0-9 0,0-2 0</inkml:trace>
</inkml:ink>
</file>

<file path=ppt/ink/ink4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44:19.2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15 7919,'11'-9'208,"1"3"0,-7 6 338,7 6 1,-1-2 343,7 7 1,-7 6-340,1 7 0,-3 1 449,3-2 1,1-4-466,-7 4 1,6 2 73,-7-2 1,3 0-282,-2-6 1,-4 1-233,4-1 1,-5 0-110,-1 0 1,0 1-307,0-1 0,-7 0-469,-5 1 1,-5 5 421,-6 0 0,2-6-806,-8-5 0,8-7 416,-2 7 0,-2-8-357,2 1 0,2-10 1113,9-7 0,-3-11 0,5-4 0</inkml:trace>
</inkml:ink>
</file>

<file path=ppt/ink/ink4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44:20.2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70 7971,'0'-10'3164,"0"-5"-2356,0 5 128,0 0-634,0-5 0,2 13 602,4-4-25,-5 4-11,15 2-652,-7 0 0,9 0 14,-1 0 1,-5 8-97,-1 4 1,-1 3 87,1 2 1,5 3 12,-5 3 0,-1 4 1,1 7 0,-7 3 171,2 3 1,-4-4-61,-2 5 0,0 1 12,0-2 1,0 1-253,0-7 0,-8 1-224,-3 0 0,1-7 72,-2 1 0,7-8-130,-7 2 1,6-3-760,-5-3 1,7-6-78,-2 1-1596,4-8 362,-5 3 1084,5-7 1,-6-7 306,8-5 1,0-13 853,0-9 0,-8-9 0,-1-8 0</inkml:trace>
</inkml:ink>
</file>

<file path=ppt/ink/ink4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44:20.9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7974,'17'0'713,"1"8"1,-1-6-195,0 3 0,-5-3-75,-1-2 1,-5 2-116,5 4 0,-5-4 94,6 4 1,-6-3-401,5 3 0,-7-2 64,2 8 0,1-1-62,-1 6 1,0 1 38,-6-1 1,0 2-58,0 4 0,0 4 127,0 8 1,-8-6 15,-3-1 1,-5 1 214,-1 6 1,5-3-89,1-3 0,1 2 8,-1-8 0,-3 6-72,9-6 0,-1-6-348,6-5 1,-2-3-132,-4 3-118,4-4-201,-5-1 7,7-5 0,7 4 145,5-12 0,3 2-156,2-7 0,3-6-209,3-7 0,-2 1 319,8 6 1,-2 2 393,1 3 0,3-1-32,-8 7 0,0 0 72,-5 6 1,-1 0 175,0 0 283,0 0 0,-1 2 317,-5 4 0,-1 4-343,-4 7 1,-4-4 148,3 5 1,-8-5-116,-3 10 1,-8-2-44,3 2 0,-10-2-130,-2 8 0,-8-6-17,2 6 0,-4-6 35,-1 6 1,1-10-1,4-2 1,-1 1-371,6-7 0,1-3 126,6-2-731,0 3 1,5-7 66,1 4-1187,7-4 1227,-4-2 1,10 0 98,4 0 1,-2 0 205,7 0 1,-5 0 236,6 0 271,-1 0-341,6 0 669,-7 0-232,-2 0 80,-8 0 1084,0 0-570,-8 8 510,-2 1-233,1 1-751,1 5 1,10-7 92,4 3 0,-2-1-127,7-4 0,1-4 475,5 4-420,0 3 1,1-7 103,-1 4 1,-6 2-158,1-3 0,-6 3-12,5-2 1,-5-4-631,6 3 1,-7-3 248,7-2 0,-6 6-1332,5 0 1,-5 0 734,5-6 1,-5 0-2118,6 0 1395,-1 0 1316,7 0 0,-1 0 0,0 0 0</inkml:trace>
</inkml:ink>
</file>

<file path=ppt/ink/ink4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44:21.3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11432,'0'10'732,"0"5"0,6-5 646,-1 7 0,3-6-698,-2 1 0,-2-2-33,7 1 1,-5 4-1626,6-3 711,-9-4 0,7 5-1032,-4-7-205,-4 7 1,7-5-906,-3 4 924,-4-5-220,6-7 1325,-8 0 1,2-7 379,3-5 0,5-11 0,7-4 0</inkml:trace>
</inkml:ink>
</file>

<file path=ppt/ink/ink4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44:21.9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311 1 8078,'16'2'1034,"-5"4"-595,-3-4 1,-8 7 649,0-3-103,0-4-36,0 13-721,0-5 0,-8 7-60,-3 0 1,-3-5-324,3-1 0,-10 1 201,3 5 1,-3 6-997,4 0 1,-6 8 456,0-2 1,-6-4-537,6-2 0,0 2 546,6-2 1,5 0 424,0-6 0,9 1-86,-3-1 0,2 0 174,-2 1 0,4-1 649,-3 0 0,3-5-415,2-1 0,0-5 1619,0 5-1204,0 1 0,0 0 565,0-1-603,0-7-534,0 4 120,0-1-238,0-5-919,0 6 577,0-8-242,0 0 0,2-8 241,3-3 0,5-5-44,7-1 1,2 0 172,5-1 0,-3 7 203,7-1 1,1 3-106,6-3 1,-6-1 165,0 7 0,-8 0 346,2 6 1,-4 0-188,-2 0 1,-5 2 113,-1 4 1,-7-2-101,2 7 0,-4 1-203,-2 5 1,-8 0 8,-3 1 0,-7 5-141,-5 0 1,4 0 51,-4-6 1,2-1-185,-2-5 1,9 3 501,-3-9 1,11 3 49,1-2 120,-5-4-210,8 5-8,-6-7 1,16 0 37,4 0-134,3 0 0,2 0-33,0 0 0,1 0-231,-1 0 1,-5 0-725,-1 0 415,1 0-991,-3 0 995,-1 0 0,-16 8-363,-3 4 1,-10 9 302,-2 2 1,-10 6 51,-2-6 0,3 2 441,-3-2 0,2-4 205,10 4 1,0-4 748,6-2 1,2-5-544,3 0 0,-1-7 2224,7 7-1820,0-8 0,8 9-5,4-7 1,3 0-157,9-6 1,-1 2 77,0 3 0,2-3-283,5 4 1,-3-4-68,7-2 0,1-6-792,6 0 0,-6-5 322,0 5 0,5-7 277,6 1 0,1 3 218,-7-3-375,9 0 0,1-5 0,8 0 0</inkml:trace>
</inkml:ink>
</file>

<file path=ppt/ink/ink4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44:23.78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347 191 8039,'0'-12'1494,"0"1"-459,7 7-315,3-12 0,7 7-288,1-9 1,-1 7 32,0-1 0,2 3-143,4-3 1,4-3-254,8 3 0,0-1 75,-1 1 0,1-1-101,-1 7 0,-5 0-145,0 6 1,-8 0 141,2 0 1,-4 8-169,-1 4 0,-9 3 88,-3 2 0,-4 6 58,-2 0 1,0 6 35,0-6 1,-2 8 28,-4-2 1,-9-2-41,-8 2 1,0-8 3,5 2 1,1-4-123,0-2 1,0-1 141,-1-5 1,7-3-716,-1-8 465,8 7 0,-5-5-416,3 4 72,4-12 1,-6-3-265,8-8 0,6-7 292,0 1 0,5 6-228,-5 6 823,8-1-252,-12-5 1487,5 7-798,-7 2-7,0 8 0,-2 8 651,-3 4-401,-5 3 1,-7 2 530,-1 1-402,9-1-938,-7 0 1,15-5 119,-5-1 0,6-7-407,6 2 1,3-4 203,8-2 0,3 0-74,3 0 0,-4 0-89,4 0 0,2 0-730,-2 0 155,0 0-405,-6 0 694,1 0 1,-9 2 142,-3 3 1,-12 5 81,-5 7 1,-7 3 108,-5 3 1,-4 4-258,-7 7 1,-6 1 113,-1-1 0,-7 1 160,2-1 0,-4 1 235,-2 0 1,-5-1-107,-1 1 0,2-3 603,10-3 1,-2 2-344,8-8 0,5-2 378,6-9 1,8 1-224,-2-7 0,12 2 1632,5-3-1453,4-3 0,6 6-453,7-8 1,10-2 156,20-4 1,5 3 0,11-9 0,7 0-240,11-5 1,-4 0 55,4 0 0,-4-1-60,-2 1 1,0 2-42,0 3 1,-9-1-611,-8 7 1,-2-6 93,-10 7 1,-5-3-934,-6 2 266,-8 4 839,4-5 0,-18 7 340,-7 0 1,-7 0-70,-11 0 1,1 0 105,0 0 0,-6 0-77,0 0 0,-6 0 364,6 0 0,0 1 365,6 5-146,-1-4 0,3 8-79,3-4 1,5 3-122,7 8 0,0 8 15,0 4 0,5 6-2,1 5 1,8-1 35,-3 7 1,-1-8-110,1 2 1,-7-3-185,2-2 1,-4-1-201,-2 1 1,0-3-215,0-3 1,-2 2 63,-4-8 0,-5 0 115,-12-6 1,3-7 256,-3-4 1,2-4-169,-2-2 1,4-2 878,-4-4 1,4-4 76,1-7 0,1-6 428,0 0 1,5-8-639,1 2 0,7 3-55,-2-3 1,12 6-305,5-6 1,5 8-220,1-2 0,6 3-602,0 3 1,8 0 460,-2 0 1,9 1-1273,2 5 0,1-3 129,-7 8-505,9-7 0,-7 11 123,5-4 1620,-5 4 0,6-5 0,3-3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46:00.20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52 35 7856,'-8'-9'194,"6"-7"0,-7 14 891,3-3-347,4 3-88,-6 2-375,8 0 175,0 0-328,0 15 1,6-1 68,0 14 0,0 7-68,-6 5 0,0 14-76,0-2 0,0 6-231,0-1 1,0-3 131,0 4 1,-6-1-61,0-5 0,0 2-340,6-14 1,-1-1 236,-5-10 1,4-4-363,-4-8 3,4 0 65,2-7 126,0-3 178,0-7 0,0-7-152,0-5 0,0-11 357,0-6 0,8-11 0,1-4 0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54:38.53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174 70 7929,'17'-15'-45,"0"3"0,0-1-56,1 7-66,-1-8 1,0 13 245,1-5 0,-1 4 239,0 2 0,-5 2-67,-1 4 1,-7 3-167,2 8 1,-4 7 68,-2-1 1,0 7-58,0-1 0,-2 4 145,-4 1 0,2 1-9,-7 0 1,-7 7 107,-5 4 0,-5 12-268,4 5 1,-12 4-278,1 2 1,-1 4-59,7-3 1,4-7-413,8-17 0,-1-11 226,1-12 1,6-4-75,-1-2 221,8-7 1,-3-10-57,7-12 0,0-11 357,0-6 0,0 3 0,0-3 0,2-2 0,3-9 0,3 9 0,4-4 0,3 7 0,-4-1 0,5 4 0,1 7 0,-2 7 0,-3-1 188,3 9 84,-13-5 1,12 10 500,-9 4-392,1 3 1,-4 14 87,4 0 1,-4 0-8,4-5 1,1-1-96,-1 0 0,2 0-145,-2 1 0,1-7 11,5 1 1,3-3-159,-3 3 1,-3-4-32,3-8 1,-1 5-107,7 1 0,-1 0-70,0-6 1,0-6-233,1 0 1,-1-7 172,0 1 0,-1-3 25,-5-2 0,3-1-73,-9 1 0,1 0-210,-6 0 530,0-1 1,-7 1 91,-5 0 1,-3 7 101,-3 4 1,1-1-127,0 1 0,-6 0-62,0 6 1,0 0-308,5 0 1,7 2 22,-1 4 197,8-4 0,-3 13 0,7-5 0</inkml:trace>
</inkml:ink>
</file>

<file path=ppt/ink/ink4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44:24.4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1 8050,'-10'0'994,"0"0"207,5 0 1,3 1-651,-4 5 0,4-2-37,2 8 1,0-1 15,0 6 0,-6 1 220,0-1 0,-1 0-522,1 1 36,4 7-850,-6 1 0,10 1 27,4-4 1,-2-5-411,7-7 1,7-3 491,5-8 1,9 0-176,3 0 0,2-8 12,9-3 1,-2-5 196,2-1 1,2 2 452,-8 3 0,-5 4-103,-6 8 1,-8 0 204,2 0 0,-12 8 138,-5 4 0,-4 3 242,-2 2 1,-8 6-286,-3 0 1,-12 8 75,-6-2 1,-4 2 20,-1-2 0,-3 3-80,-3-3 0,2 4-8,-9 1 0,9-7-45,-2-4 0,5-4 201,6-1 1,4-7 142,8 1-511,7-8 0,3 5-136,7-3 1,13-4-388,4 4 1,18-4 110,0-2 1,16-2 189,1-4 0,6 4 79,0-4 0,-5 4 1,5 2 0,-6 0 523,-6 0 1,-6 6-144,-11 0 1,0 7 57,-12-1 1,3 3-6,-15 3 1,1-1 150,-6 0 0,0 0-443,0 1 0,-10-1 61,-7 0 0,-2 4-431,-10-3 1,6 3 192,-6-10 1,0-1-359,-5 2 0,5-9 126,0 3 1,6-4-31,-6-2 0,8-8-110,-2-3 1,6-12-269,5-6 0,-1-4 166,7-1 1,0-3 647,6-3 0,-7-4 0,-3-8 0</inkml:trace>
</inkml:ink>
</file>

<file path=ppt/ink/ink4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44:24.6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0 12788,'-5'18'1722,"-1"-1"1,0-6-1171,6 1 1,0-1-1248,0 7 0,0-1 468,0 0 0,0-5-1277,0-1 540,8 1 1,-4 3-2351,7-3 3314,-7-5 0,11-7 0,-5 0 0</inkml:trace>
</inkml:ink>
</file>

<file path=ppt/ink/ink4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44:24.7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8050,'17'-8'637,"1"6"180,-1-4 0,-6 5-193,1 1 1,-6 5 79,5 1 1,-5 7 267,6-1 1,-9-2-382,3 1 1,-4 1-44,-2 5 0,0 0-177,0 1 1,0-1-1331,0 0 596,8 8-521,-6-6 1,5 6 883,-7-7 0,8 7 0,2 1 0</inkml:trace>
</inkml:ink>
</file>

<file path=ppt/ink/ink4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44:25.28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0 8649,'17'17'1589,"2"3"-828,4 3 1,-2 4 336,8 7 0,-8 3 180,2 3-874,-3-3 1,-3 5-80,0-8 1,-7 1-277,-4 0 1,-4 5-616,-2 0 1,0-1 479,0-11 1,-2 5-1023,-4-4 0,-4-2 484,-7 2 1,-6-10-287,0-2 1,0-1 585,5-11 1,-5 1 525,0-6 1,0 0-164,6 0 0,0-13 90,-1-5 1,9-10 800,3-1 1,4-4-346,2-2 1,2 7-156,4-1 1,5 2-64,12-2 0,4 4-986,8 8 1,5 0-131,1-1 0,1 3-494,-2 3 0,2-3 1243,5 3 0,3 5 0,-6-1 0</inkml:trace>
</inkml:ink>
</file>

<file path=ppt/ink/ink4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44:25.6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157 35 7988,'0'-9'92,"-8"-7"375,6 14-316,-6-5 909,8 7-237,0 0 160,0 7 1,0 5-412,0 11 1,0-2 158,0 8 1,-6 0-258,1 5 1,-3 1-578,2 0 1,4-1-73,-3 1 0,-3-1-136,2 1 0,-5 0-1217,5-1 0,-2 1 758,2-1 0,4-1-728,-3-4 1,-3-4 269,2-8 1228,-7-7 0,3 5 0,-7-5 0</inkml:trace>
</inkml:ink>
</file>

<file path=ppt/ink/ink4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44:26.2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1 121 7988,'28'-15'0,"1"3"0,-6-1-140,6 7 0,0-7 268,6 1 0,-7 2 276,1-1 1,-2 7-178,2-2 1,-2-1 78,-4 1 0,-4 0-178,4 6 0,-4 0 24,-1 0 0,-1 0-100,0 0 0,1 0 95,-1 0 0,-2 2-222,-3 4 0,1-2 49,-7 7 1,7-5-48,-1 5 1,-2-5 99,1 6 0,-5-7 28,5 7 1,-5-2-50,6 1 0,-7 3 31,7-9 0,-8 9 55,2-3 8,-4 5-26,-2 1 0,0 0-43,0 1 1,0-7 27,0 1-34,0-1 0,1 6-5,5 1 0,-4-7-67,4 1 0,-4-1 78,-2 7 0,0-7-44,0 1 0,6-1 32,-1 6 1,1 1 65,-6-1 0,2 0-12,4 1 0,-4-1 124,3 0 1,-3 2-79,-2 4 0,2-1 138,4 6 1,-4-1-17,4 2 0,-4 6-115,-2-1 1,2 3 94,3 9 1,-3-2-51,4 2 1,-2 4 109,2-4 1,-4 4-74,3 2 0,3 2-16,-2 4 1,0-8-52,-6 7 0,5-5-3,1 12 0,0-9-39,-6 3 0,0-10 61,0-2 0,0-8-120,0 3 0,-6 1 105,0-2 0,-5-1-178,5-10 1,-2 1 27,3-7 1,1 1-82,-8-7 0,6-8-63,-5-3 1,5 2-315,-5-2 0,-1-2-312,-5-10 0,-2-4 357,-4-7 1,-10-2-1189,-7-4 0,-10-4 1606,-2-8 0,-8-7 0,-9-2 0</inkml:trace>
</inkml:ink>
</file>

<file path=ppt/ink/ink4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44:27.4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295 105 8051,'0'-18'-86,"6"7"245,-1-1 1,3 3-130,-2-3 0,-2 3 144,7 3 0,-5 2 304,6-8 29,-9 9 6,13-5 65,-14 8 38,5 0-385,-7 0 1496,0 0-1341,0 8 1,0 1-62,0 9 0,-2-1-52,-3 0 0,-3 2-104,-4 4 0,-3-3-34,4 3 0,-5-4-14,-1-2 219,7 0-1061,-5 1 399,13-1-1011,-6-7 458,8-3 452,0-7 0,2 0 73,4 0 1,4-5-103,7-1 0,2-8 183,4 3 1,-4 1 36,4-1 1,-3 7 363,-3-2 0,0 2-146,1-2 1,-1 5 207,0-5 1,-5 4 383,-1 2-28,-7 8 1,4 1-51,-8 8 0,0 1-150,0-1 1,-2-5-290,-4-1 0,2 1 131,-7 5 1,-1 6-417,-5 0 0,-2 2 146,-4-2 1,1-4-89,-6 4 1,5 2 37,-6-2 1,0 0-52,-6-5 0,6-1 354,1 0 1,1-5-78,-2-1 0,-2-5-50,8 6 0,0-8-7,6 1-538,0-3 253,-1-2-189,9-7 46,1-3 1,8-7-188,0-1 1,8 1 187,3 0 0,6 5-79,6 1 0,-1 1 431,6-1 1,-4-3-133,4 8 1,-1-5 272,2 5 0,2-6-85,-8 7 1,6-1 63,-6 6 1,0 0-11,-6 0 0,0 0-51,1 0 1,-7 2 1590,1 4-1186,-8-4 0,3 13-107,-7-4 1,0-1-112,0 2 0,-2-1-88,-3 6 1,-7 3 49,-11 3 1,2-4-240,-8 4 0,8-4 46,-2-2 0,4 1 86,1-1 1,1-5 32,0-1 0,7-5 126,4 5-496,4-7 272,2 12-81,0-14 0,8 7-52,4-3 0,3-4-152,2 4 1,1-4 86,-1-2 0,0 0-100,0 0 0,1 0 207,-1 0-19,0 0 249,1 0-192,-9 0 171,-1 0 1,-8 7 26,0 5 0,-8 3 128,-3 2 0,-5 1-49,-1-1 1,-6 0 360,0 1-291,0-1 0,8 0 81,3 0-341,4-7 211,8 5-578,0-13 0,10 6 155,7-8 0,1 0-492,5 0 1,2-2 247,-2-4 0,5 4 44,-5-3 1,1 3 62,-7 2 611,-8 0 35,7 0 1,-16 0-214,0 0 1,-10 7 971,-13 5 0,-4 5-61,-7 6 1,5-3 286,0 3 1,0-4-437,-5-2 1,7-2 245,4-3 0,9 1-168,3-7-378,7 8-600,-4-12 1,10 7 113,4-3 1,0-4-832,11 4 0,4-4 525,14-2 1,1-6-2026,4 0 1,5-7 261,7 1 1,-1-3-1736,1-3 3708,0 9 0,-8-14 0,-1 4 0</inkml:trace>
</inkml:ink>
</file>

<file path=ppt/ink/ink4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44:29.6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450 1 8511,'-12'0'1489,"1"0"1,-1 2-1246,-5 3 0,-6 5-377,0 7 0,-8 1 106,2-1 1,-3 0-65,-3 0 1,6 1-29,0-1 1,8 0-197,-2 1-131,4-9-215,2 7-103,7-14 187,2 5 408,8-7-112,8 0 208,2 0 79,7 0 372,0 0-46,-7 0 30,-2 8 0,-8-4 233,0 7 1,-2 1-205,-4 5 0,-2 0 192,-3 1 0,-5 5-170,5 0 1,1 8-13,-1-3 0,5 5-134,-6 2 0,7-1 99,-7 1 1,6 5-164,-5 0 0,7 1-109,-2-7 0,4-1 11,2-4 0,0 2 102,0-8 0,0 0-63,0-6 1,2 0 37,4 1 1,-2-3-197,7-3 0,-5 1-20,6-7 0,-7 5-138,7-5-65,-1 0 0,7 0-407,-1-1 0,0 1-980,1-6 1,5-8 734,0-3 0,7-4 889,-1-3 0,4-7 0,2-2 0</inkml:trace>
</inkml:ink>
</file>

<file path=ppt/ink/ink4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44:30.3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156 208 7970,'-17'0'1851,"7"0"-694,3 0-231,-1 0 1,0 10-245,-3 7 1,-5 2 1,5 10 0,1 0-247,-1 5 1,1-1-62,-1-4 1,-3 2-383,8-8 1,1 6 97,5-6 0,0 0-646,0-6 0,0-5 431,0-1 0,5-5-814,1 5 1,8-7 197,-3 2 1,10-6-19,2-6 1,6-3 282,-6-9 1,6-1 55,-6-4 0,8 4 13,-2-4 0,-3-2 125,3 2 0,-8 0 276,2 5 0,-3 1-116,-3 0 1,-2 5 648,-3 1 1,-3 7 764,-3-2-159,-4 4 1,6 10-512,-8 3 0,0 5 210,0 1 0,0 6-234,0 0 0,0 6-213,0-6 0,0 8-381,0-2 0,0-4 115,0-2 0,8 2-525,3-2 0,3-6 104,-3-5 1,4-3-183,-3 3 0,3-3 244,3-3 1,-7-4-362,1 4 606,-1-4 1,7-2-111,-1 0 1,-6-6 613,1 0 0,-6-7-245,5 1 0,1-9 199,5-2 0,-5-8-122,-1 2 1,2-11-59,11-6 0,-9 2-177,8-2 1,-10-1-294,5-4 1,-1 4-87,-5 1 0,-5 14 166,-1-3 1,2 6-472,-3 0 0,1 5 251,-6 6 1,0 7-1794,0-1 386,0 8 860,0-3 1,0 9 123,0 3 748,0 5 0,8 7 0,1 1 0</inkml:trace>
</inkml:ink>
</file>

<file path=ppt/ink/ink4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44:31.0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121 70 7848,'-9'-12'0,"3"1"0,4 5 841,2-5-304,0 7 0,0-6 613,0 4-34,0 4-375,0-5 1,2 7-125,4 0 0,-3 0-238,9 0 1,-1 0-238,7 0 0,1 2 82,4 3 1,-4-3-181,4 4 1,2 2-63,-2-2 0,6 1-178,-6-1 1,6-4-28,-6 4 0,2-4-312,-2-2 1,-9 5 182,3 1 0,-4 0-153,5-6 320,-9 0 72,7 0 436,-14 0-40,5 0 494,-7 0 258,0 0-737,0 8-35,0-6-267,0 5 0,0-5 279,0 4-463,0-4 201,0 6 45,0-1 120,0 3-14,-7 7 0,5 0 6,-4 1 1,4-7-55,2 1 1,0-1 73,0 7 0,0 1-65,0 4 0,0-2 238,0 8 1,0 2 98,0 9 0,0 2 90,0 4 0,0 10 26,0-4 1,0 11 189,0 1 1,0 1-27,0-2 1,0 3-303,0-9 0,-8 1 17,-3-6 1,1-6-189,-1 0 1,-1-7-411,-5 1 0,1-5-31,5-7 1,-5-3-248,5-7 1,-4-1-155,-3 0 1,1-7-829,0-4 1,-3-5-180,-3-1 0,-5-1 268,-13-5 1312,-11-4 0,-24-7 0,-13 0 0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54:38.85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1 139 10947,'17'0'1222,"2"0"-1346,5 0 1,2 0 175,9 0 0,0 0 119,-1 0 1,5-2-669,-5-4 1,3 4 369,-14-3 1,6-5-924,-6-1 1,0 1 567,-6-2 0,-2 1 482,-3-6 0,-4-8 0,-8-2 0</inkml:trace>
</inkml:ink>
</file>

<file path=ppt/ink/ink4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45:22.8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18 122 7993,'0'-10'1727,"0"2"-526,0 1 1,-2 5 454,-4-4-175,4 4-759,-6 2-363,8 0 256,0-8-308,8 6 1,2-7 315,7 3 0,-6 4 33,1-4-215,-1 4 492,7 2-354,-1 0-201,-7 0 0,5 0 442,-3 0-296,3 0-407,2 0 1,1 0 56,-1 0 1,6 0-116,0 0 1,6-1-227,-6-5 0,2 4-636,-2-4 0,-2-2 465,8 3 1,-8-3-860,2 2 0,2 4 315,-2-4 0,0 5 144,-6 1 0,-5 0-610,-1 0-395,1 0 262,5 0 482,-7 0 1,-2 7 316,-8 5 682,-8 3 0,-2 2 0,-7 1 0</inkml:trace>
</inkml:ink>
</file>

<file path=ppt/ink/ink4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45:23.0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0 104 14567,'17'0'1223,"8"0"-1038,4 0 0,4-2-225,2-4 1,1 2-304,4-7 1,5 5-182,6-6 0,-1 3-621,-3-3 0,1-1 1145,-8 7 0,0-7 0,-5 3 0</inkml:trace>
</inkml:ink>
</file>

<file path=ppt/ink/ink4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45:27.8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18 8080,'-9'0'2224,"-7"-8"-955,14 6-262,-5-5-148,7 7 2302,0 0-2486,0 7 0,5 3-206,1 7 1,0 8 196,-6 4 0,0-2-142,0 2 0,0 0-20,0 5 1,-2 1-178,-4-1 0,-1 1 61,-5 0 1,-1-1-290,7 1 1,-6-6-202,6-1 0,-5-6-579,5 1 1,0-4 429,6-2 1,-5-5-616,-1-1 1,0-5-422,6 6 52,0-9 639,0 13 0,-2-7-154,-4 9 1,5-7-496,-5 1 502,4-1 1,2 1-1217,0-1 1395,0-7 0,2 2 7,4-12 1,7-19-161,16-15 717,0-8 0,21-19 0,-6-5 0</inkml:trace>
</inkml:ink>
</file>

<file path=ppt/ink/ink4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45:28.1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242 1 12618,'0'17'946,"0"1"-364,0-1 1,0 8 47,0 4 0,0 5-172,0 7 0,0 3 35,0 8 1,0 7-176,0 5 0,-7 3 29,-5 2 1,-3 6-333,-3 0 0,1 0 70,0-6 1,-1-2-125,1-3 1,6-7-206,-1-11 0,8-3-374,-1-9 1,3-1 112,2-4 1,0-4-1315,0-8 423,0-7-506,0 5 1306,0-13 0,0-4 200,0-15 0,5-2-404,1-10 1,0-6 239,-6-5 1,-2-1 203,-4 7 1,2-1 355,-7 1 0,-1 5 0,-5 0 0,-8 8 0,-2-4 0</inkml:trace>
</inkml:ink>
</file>

<file path=ppt/ink/ink4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45:28.3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69 122 9556,'-17'-8'0,"0"-4"0,1-3 0,5-2 3040,5 0-2674,4 7 0,10 2 55,3 8 0,7 0-149,5 0 0,4 0-196,7 0 0,6 0-218,1 0 1,-1-2-374,-5-3 1,5 3-76,0-4 1,-1-2-1805,-10 2 2394,3 1 0,-5 5 0,8 0 0</inkml:trace>
</inkml:ink>
</file>

<file path=ppt/ink/ink4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45:28.8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53 8685,'-7'-10'2370,"5"2"-1776,-6 8-28,8 0 41,0 0 0,6 2-40,0 4 1,1 6-121,-1 11 0,-4-2-166,4 8 1,-4 1 108,-2 11 1,0-5-189,0 4 0,-8-3-186,-4-2 0,3-7 196,-3 1 1,8-8-24,-1 2-316,3-3 210,-6-3-892,6-7 602,-6-3 0,10-9 170,4-3 0,0-7-131,11-11 0,-3-4-206,9-8 1,-2-5 178,2 0 1,-2-6-43,8 5 0,-6 1 91,6 5 0,-8 3-12,2 3 1,2-2 109,-2 8 0,0 6-95,-6 5 0,1 8-47,-1-1 0,0 3 20,0 2 0,-5 0-295,-1 0 276,1 0-833,-2 7 609,5 3 0,-11 7-240,7 1 1,-7-1 652,2 0 0,-4 8 0,-2 2 0</inkml:trace>
</inkml:ink>
</file>

<file path=ppt/ink/ink4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45:29.0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86 0 9934,'-9'2'1583,"3"4"-1691,4-4 0,0 6 1258,-3-8 1929,3 7-2328,-6 3 1,6 7-20,-4 0 0,4 1-1560,-3-1 1,1 0 571,-2 1 0,4-1-728,-4 0 0,4 0 984,2 1 0,-7-1 0,-3 0 0</inkml:trace>
</inkml:ink>
</file>

<file path=ppt/ink/ink4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45:29.6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243 18 8056,'-11'-10'1569,"-1"4"-553,8 4-499,-4 2 1,7 0 1018,-5 0-836,4 0 1,-6 2 165,8 4 0,-2 6-232,-4 11 1,3 4-189,-9 7 1,6 1 6,-5-1 0,5 3-155,-5 3 1,1-1-225,-2 7 1,-3-8 48,3 2 0,3-3-200,-3-2 1,3-3 116,-3-3 0,-1-2-218,7-4 1,-2-10-46,3 5 0,3-11-167,-4 5-198,4-8 222,2 3 326,0-7 1,0-1-153,0-5 1,0-4-202,0-7 1,8-6 77,3 0 1,5-2-131,1 2 0,0 4 95,0-5 0,6 7 161,1 6 1,0-3 171,0 8 1,-5-5 10,4 5 0,-2 0 152,2 6 0,-4 0-160,4 0 822,-3 0-566,-3 0 1,-6 2 69,1 4 1,-6 2 59,5 3 0,-7 5 341,2-5 0,-4 5-219,-2 1 0,-2 0-91,-4 0 0,2 1-243,-7-1 1,-1-5-117,-5-1 1,-2-1 63,-4 1 1,3 3-177,-3-9 1,2 1-42,-2-6 0,4 0-72,-4 0-1539,4 0-552,1 0-1356,9 0 1154,1 0 2474,23 0 0,5 0 0,14 0 0</inkml:trace>
</inkml:ink>
</file>

<file path=ppt/ink/ink4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45:29.7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0 8044,'10'2'2704,"-4"4"0,-4-2-1002,-2 7 0,0-5-894,0 6 0,-8-7-141,-4 7 0,1-6-256,-6 5 0,3-5-3829,-9 6 3418,-4-1 0,0 14 0,-7 2 0</inkml:trace>
</inkml:ink>
</file>

<file path=ppt/ink/ink4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45:31.2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707 18 8739,'-17'0'592,"0"0"0,3-6-293,-3 0 1,9 0 107,-9 6 0,3 0-89,-3 0 0,0 0-65,-1 0 1,1 0-84,0 0 0,0 0 87,-1 0 0,1 0 100,0 0 1,-1 0-51,1 0 1,-2 0 146,-4 0 1,2 8-129,-8 4 1,6 3 77,-6 2 1,0 6-18,-5 0 0,-1 10 168,0 2 0,3 1 167,3 10 0,4-2-251,8 3 0,1 1 154,5-8 0,5 0-233,12-5 1,5-1-185,12 1 1,6-2-275,12-4 1,5-4-368,11-8 0,7-6-259,11 1 1,-4-8-1096,4 1 1,-4-3-4060,-2-2 5846,0 0 0,0-5 0,-3-1 0,-9 2 0,-7 2 0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54:39.12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87 381 7827,'-15'2'60,"2"4"0,3 7 1,2 7-1,4 6 0,1 5 1,-1 8-1,-2 1 0,2 4 1,2 0-1,2 4 752,0 2 1,0-4-656,0 1 0,0-9-93,0 2 1,0-5 275,0-6-671,0 3 273,8-20 1,-6 11-346,4-11 267,-4-5 718,-2 1-422,0-8 0,-6-8-100,0-3 0,-2-7-4,3-5 1,3-4 30,-4-7 1,4-1-190,2 1 0,0-1 138,0 1 1,2-7-207,4 1 0,3-1 60,9 7 1,5-3-396,0-3 0,7-2 64,-1-4 0,-2-2-34,2 7 1,0-7 44,5 2 0,-5-4 14,0-2 0,-8 0 416,2 1 0,4-1 0,0 0 0</inkml:trace>
</inkml:ink>
</file>

<file path=ppt/ink/ink4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45:31.8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70 8050,'10'-8'23,"5"6"0,-11-11 305,8 7 0,-7 0 109,7 6 0,-6 0 336,5 0 0,-5 0-284,5 0 0,-1 8 347,2 4-409,-5 3 15,1 2 1,-6 6 154,4 0 1,-4 0-176,-2-5 0,0 5 6,0 0 0,0 2-276,0-2 0,0-4-248,0 4 1,-6-4-646,0-1 669,0-1-315,-1 0 106,5-7 38,-6-3 1,8-8 138,0-5 0,2-6 11,4-11 1,-2 2 76,7-8 0,1 0 42,5-5 0,0-1-134,0 1 0,7 1 102,-1 4 1,2-2 9,-2 8 0,-4 2-142,4 10 0,-2-3-217,2 9 0,-4-1-96,4 6 0,-9 0-379,-3 0 1,-1 2 2,1 3 0,-3 5 827,-8 7 0,0 8 0,0 2 0</inkml:trace>
</inkml:ink>
</file>

<file path=ppt/ink/ink4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45:32.0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 8845,'-10'0'3068,"0"0"-195,5 0-2077,3 0-807,-14 0-799,14 8 0,-11 1 264,7 8 546,1 1 0,-3-1 0,-2 0 0</inkml:trace>
</inkml:ink>
</file>

<file path=ppt/ink/ink4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45:32.5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191 35 8044,'0'-17'2344,"0"7"-1415,0 3 90,0 7 704,0 0 1,2 7-1133,4 5 1,-5 9 23,5 2 0,-4 2-14,-2-2 0,-2 2-178,-4 4 0,3 4-124,-9-5 1,3 5-174,-3 2 1,-3-1-144,3 1 0,-3-3-198,-3-3 1,3 4 241,4-4 0,-3-4-331,8-2 1,-5-4 91,5-2 0,-6 1-74,7-1 1,-1-6 83,6 1 1,-2-8 25,-4 2 46,4-5 135,-5-1-101,7 0-24,0 0 0,5-1-164,1-5 1,8-2-80,-3-3 1,10-11-104,2 5 1,8-4 155,-2 4 1,2-1-78,-3 1 1,5 6 130,-4-1 1,-4 8 136,-2-2 1,2 5 608,-2 1-425,0 0 752,-6 7 1,-5 3-88,-1 7 0,-7 0 232,2 1 1,-6-1-410,-6 0 1,-3 1-46,-9-1 0,1-2-295,0-3 1,-2 3-179,-4-3 0,3-3-546,-3 3 298,4-8-318,2 3 0,-1-7-679,1 0 1,0 0 486,0 0 1,5-2-363,1-3 0,1-7 205,-2-11 880,5 4 0,-1-21 0,-2 3 0</inkml:trace>
</inkml:ink>
</file>

<file path=ppt/ink/ink4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45:34.9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571 18 8062,'-2'-10'0,"-3"4"1810,3 4-434,-6 2-148,8 0 433,0 0-1414,0 8 1,0 2 121,0 7 0,0 0-9,0 1 1,0 5 88,0 0 0,0 0-227,0-6 1,-2 6 13,-4 0 1,4 0-67,-3-6 1,1 1-130,-2-1 1,4-5 256,-4-1-213,4 1-435,2 5 265,0-7-157,0-3 365,0-7 129,-7 0-288,5 0 24,-6 0 0,8-2-13,0-3 0,0 1-132,0-8 0,0-1-520,0-10 1,2 2 154,4-8 1,2 6-73,3-6 1,10 2 258,-4-2 1,5-2 128,-5 8 0,0 0 15,1 6 1,-1 5 80,0 1 368,0 7 0,-5-4-119,-1 8 657,-7 0-463,4 0 1,-8 2 41,0 4 1,0 4-76,0 7 0,0 0-86,0 1 1,-2 1-135,-4 4 0,-3-2 5,-9 8 1,1-6-63,0 6 0,0-8-242,-1 2 0,3-4-446,3-2 510,-3 1 0,11-7-339,-7 1 268,7-8 181,-4 3 0,8-9-104,0-3 1,0 1 6,0-8 0,0 1 88,0-7 0,6 7-12,0-1 0,5 7 148,-5-7 1,5 6-112,-5-5 359,8 7 0,-11-4 184,9 8-189,-8 0 1,4 2-2,-8 4 1,0-2 169,0 7 0,-2 1-252,-4 5 1,-4 6-10,-7 0 1,0 2-816,-1-2 1,1-2 31,0 8 0,-1-6-310,1 6 1,0-2 432,0 2 0,-1 1-109,1-6 0,0-1 134,-1-6 1,1 0 167,0 0 1,0-1-19,-1-5 465,1 5 794,0-7-679,-1 1 325,1-2 0,6-8 193,-1 0-117,8 0-497,-4 0 1,8-2-248,0-4 0,0-4-165,0-7 1,8 0 128,4-1 1,5-1-256,6-4 0,4 2 111,8-8 1,-1 8 68,1-2 0,5 4 81,0 2 0,1 5 160,-7 0 1,-5 9-17,0-3 0,-8 4 599,2 2-226,-4 0 1,-3 8-158,-5 3 1,-3 6 342,-8 7 1,0 2-150,0 9 1,-10 0-35,-7-1 1,0 1-76,-6-1 1,4-1 106,1-4 0,3 2-186,3-8 0,-1 0-38,7-6 1,0 0-224,6 1 0,0-7-27,0 1-231,0-9 1,8 5 113,4-8 1,3 6-102,2 0 1,1-1-90,-1-5 1,6-7-168,0-5 0,2 3-4,-2-3 0,-4 1-253,4-7 0,-5 7-135,-7-1 0,-1 1 326,-5-7 0,-3 7-92,4-1 0,-4 7-252,-2-7 501,0 1 0,-8 1 55,-3 4 0,-6 4 0,-7 2 0,3 0 208,-7 0 0,-1 2 168,-6 4 1,1 4 505,-1 7 0,0 0-395,1 0 0,5 1 261,0-1 0,0 0 107,-5 1 1,1-1 105,4 0 0,-3 0-267,3 1 0,-4-1-36,-2 0 0,3-1-442,3-5 1,4 5-398,8-5 0,-6-3-1551,0-2 1051,0 3 373,5-7 1,7 6-331,-1-8-677,8 0 455,-3 0 580,7 0 0,7 0 228,5 0 0,3 0 51,3 0 1,-1 0-35,0 0 1,0 0 96,1 0 0,-1 6 112,0-1 1,1 1 120,-1-6 0,0 0 0,0 0 0,1 0 0,-1 0 0,0 0 0,1 0 0,-7 0 0,1 0 0,-8 0 234,3 0-196,-7 0 0,-2 0 838,-3 0-353,3 0-31,-14 0 1,14-2-122,-3-4 0,1 4 353,-2-3-553,4-5 1,-6 6-67,8-7 1,0 5 4,0-6 232,8 9-362,-6-5 174,6 0 195,-8 6 104,0-5 329,0 7 1482,0 0-1364,7 0-494,3 0 1,7 7 122,1 5 1,-3-3-121,-4 3 0,7 0 43,-1 5 0,0 0-174,6 0 0,4 1-15,2-1 0,-2 0-186,2 1 1,-6-3 103,6-4 0,-2 9-175,1-9 1,3 8-2,-8-7 0,0 3-84,-5 3 0,-1-1 109,0 0 0,-1-5 197,-5-1 12,4 1-95,-5 5 0,2-7 403,-1-5-143,-7 5 200,4-8-135,-8 6 263,0-8-169,0 0-305,0-8 1,0 4-44,0-7 0,0 5 233,0-6-350,0 8 74,0-11 1,0 11-196,0-7 98,0 7-291,0-4 127,0 8 1,0-2 19,0-3 72,0 3 75,0-6-118,0 8 361,0 0-260,7 0 0,-3 0-4,8 0 1,-1 0-62,6 0 0,3 2 0,3 4 0,6-3-393,11 9 0,6-2 178,12 1 0,3-3-1376,8-8 0,8 0 300,4 0 1,2 0-81,-3 0 0,-3 0 1375,-8 0 0,0 0 0,1 0 0</inkml:trace>
</inkml:ink>
</file>

<file path=ppt/ink/ink4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45:37.1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104 104 7752,'9'-9'9,"-1"-7"404,-8 14-89,0-13 752,0 13-249,8-13-343,-6 13 1,5-8-146,-7 4 1,2 4 568,4-3-168,-4-5 326,6 8-764,-8-6 1,0 10-301,0 4 0,0 13 296,0 16 0,-8 9 18,-4 14 0,-5 3-112,-6 8 1,4-5-50,-4-1 1,9-7-283,3 2 1,1-10 124,-1-2 0,3-8-776,8 2 0,0-9 35,0-2 0,0-8-1278,0 2 1425,0-4 1,8-3-57,3-5 0,-1-3 152,1-8 1,-1-2-76,1-4 1,5-5-457,-5-12 1031,5-4 0,9-15 0,2-3 0</inkml:trace>
</inkml:ink>
</file>

<file path=ppt/ink/ink4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45:37.4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260 18 8174,'0'-10'1968,"0"2"-742,0 8 99,0 0-838,-7 8 0,3 5-85,-8 16 0,7 2-234,-7 15 1,6 6 14,-5 6 1,1 7 28,-1-2 1,-5 10-16,5 2 0,-5 0-127,-1-6 0,0 1-284,-1-1 0,1-6-928,0 1 1,1-16 569,5-2 0,-2-8-438,7-3 1,0-8 291,6-4 1,0-10-467,0-1 307,0-8 877,0 3 0,0-7 0,0 0 0</inkml:trace>
</inkml:ink>
</file>

<file path=ppt/ink/ink4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45:37.60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0 122 8174,'0'-10'2237,"2"-5"-1512,4 3 0,5 3-196,12-3 0,0 3-335,12-3 1,-2-1-249,13 7 1,-6-6-1385,6 6 0,-5 1 274,5 5 1164,0 0 0,-2 0 0,-2 0 0</inkml:trace>
</inkml:ink>
</file>

<file path=ppt/ink/ink4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45:38.0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35 8174,'10'0'469,"-1"0"859,-3 0-2,-4 0-432,6 0 1,-7 0-228,5 0 1,-4 2-28,4 4 0,-2-3-206,2 9 1,-5-6-112,5 5 0,-4 1-278,-2 5 0,0 6 11,0 0 1,-2 6-85,-4-6 0,-3 8-26,-8-2 1,5-4-299,0-2 1,3 2-20,-3-2 0,3-6 146,3-5 0,4-7 299,-4 7-299,4-8 696,2 3 0,0-9-200,0-3 1,0-5 2,0-7 1,2-2-220,4-5 0,-2 3 22,7-7 1,7 1-156,5-2 1,6-2 99,-6 8 1,7-6-170,-1 6 0,4-6 11,1 6 1,-5 2-275,0 10 1,-2-5-129,2 5 1,2 3-341,-8 2 1,0 4 78,-6 2 0,-6 0-414,1 0 0,-8 8 1213,2 4 0,-4 11 0,-2 3 0</inkml:trace>
</inkml:ink>
</file>

<file path=ppt/ink/ink4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45:38.2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0 8174,'9'10'4403,"7"-2"-1558,-14-8-562,5 0-1042,-7 0-1556,0 7 0,0 3 249,0 7 0,-1 1-1696,-5-1 1,4 6 575,-4 0 1186,-4 0 0,1 2 0,-8 2 0</inkml:trace>
</inkml:ink>
</file>

<file path=ppt/ink/ink4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45:38.8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182 18 8324,'0'-10'-2134,"0"3"3301,7 7-780,-5 0 1,6 2 560,-8 3 0,0 5-359,0 7 1,-6 2-165,0 5 1,-1-3-104,1 7 1,2 1-32,-7 6 1,1-1-91,-2 1 0,-3-2-64,3-4 1,3 1-79,-3-7 0,7 6 126,-7-6 1,2 0-224,-1-5 0,1-1-70,5 0 0,3-5-67,-4-1 140,-4-7 5,8 4 10,-5-8-154,7 0-334,0 0 243,7-8 136,3 6 1,1-13-322,1 3 0,0 3 171,5-3 1,0 1-38,0-7 0,6 1-5,1 0 1,-1 5-29,-6 1 1,0 1 182,0-2 0,3 5 170,3 7 0,-4 0 416,4 0 1,-4 2-257,-2 3 1,-5 5 667,0 7 1,-3 6-404,3 1 1,-3 4 201,-3-5 1,-4 8-53,4-2 0,-10-2-66,-2 2 0,-13-2-459,2 1 1,-6 3-332,0-8 1,-4 0-537,-8-5 1,6-9 472,0-3 0,6 2-532,-5-3 1,4-1 323,-4-10 0,5-3-52,-6-8 0,10-8 2,1-4 1,7-4 71,5-2 1,6-5 148,0 0 0,13-6 377,10 5 0,8-7 0,-4 4 0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54:39.37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0 139 7828,'10'-27'330,"-2"-6"1,-8 14-5,0-4 1,0 10 397,0 1-131,0 8 289,0-3-1044,0 7 199,0 0 1,5 2-388,1 3 0,6 11 263,-7 7 1,3 15-224,-2 3 0,-2 10 99,7 13 0,-7-1 51,2 12 0,2 10-241,-3 1 1,3 12 546,-2 0 1,-5-47-1,0 0 6,1 1 0,1 0 1,1 2-1,0 1-64,-1 0 1,0 0 0,1-1 0,0-1-99,1 45 1,-1-5-62,8-13 0,-7-5-99,7-11 233,-8-5-38,11-15 1,-7-1-97,3-9 1,-1-1 37,-4-4 0,-4-4-44,3-8-431,-3 0 0,-2-5 539,0-1-610,0-7 0,0 2 662,0-12 0,0-11 0,0-10 1</inkml:trace>
</inkml:ink>
</file>

<file path=ppt/ink/ink4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45:39.2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8343,'17'2'506,"0"4"0,3-2 747,3 7 0,-4-5-350,4 6 0,-4-7 286,-1 7 0,-1-6-477,0 5 1,-5-5-226,-1 6 1,-5-3-1063,5 3 91,-7 3 0,4-5-408,-8 7 1,0 0 57,0 1 0,-8 1-2338,-3 4 3172,-12-4 0,4 14 0,-6-6 0</inkml:trace>
</inkml:ink>
</file>

<file path=ppt/ink/ink4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45:39.8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8343,'9'8'1874,"7"-6"-1144,-14 6 1,7-8 372,-3 0-74,-4 7 107,6 3-553,-8 7-194,0 1 0,0-7 73,0 1 1,0-1-178,0 6 1,0 1-119,0-1 0,0-5-16,0-1 0,-2 1-178,-4 5 193,4 0 1,-11 1-193,7-1 1,0-6-880,6 1 469,-8-8-928,6 3 888,-5-7 0,9 0-29,3 0 0,-1-7-49,8-5-75,-1-3 280,7-2 0,5-1-105,0 1 0,2 0-11,-2-1 0,-4 3 217,4 3 1,-2 3-48,2 3 0,-9 4 449,3-4 1,-9 4 165,3 2 1,-5 2 1121,6 4-874,-9 4 1,5 7 475,-8 0 1,0 1-441,0-1 1,0-6 749,0 1-509,0 0-261,0 5-1320,-8 0-87,6-7 40,-5-3 0,9-9 352,3-3 1,13-5-257,11-7 1,5-6-23,7 0 1,3-6-169,8 6 0,-2 2 773,-4 9 0,2 4-26,-8 8 1,0 0 676,-5 0 1,-8 2 123,-4 4 1,-4 4 529,-2 7 1,-7 0-529,-4 1 1,-4-1 255,-2 0 1,-4 1-335,-8-1 0,5 0-62,-16 0 1,5-5-782,-10-1 0,6-5 233,-1 6 1,-2-8-1916,2 1 1249,0-3 1,6-2-181,0 0 1,7-7-207,4-5 1,6-9-1601,6-2 2667,11-16 0,10-5 0,8-17 0</inkml:trace>
</inkml:ink>
</file>

<file path=ppt/ink/ink4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45:40.2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17463,'17'10'1705,"8"-3"-1191,4-7 1,-2 0-947,2 0 375,7 0 0,-5 2-482,4 4 1,-4-4-614,3 4 0,-5-4-1467,0-2 1,-10 2 464,-2 3 2154,1-3 0,-9 14 0,8-7 0</inkml:trace>
</inkml:ink>
</file>

<file path=ppt/ink/ink4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45:44.7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347 69 8096,'0'-17'627,"0"7"0,0 1 442,0 3-155,0 4-217,0-13 246,0 13-601,0-6-303,0 8 1,0 8 179,0 3 1,-8 10 44,-4 2 0,1 8 0,-6-2 0,3 4-118,-9 1 1,-2 3-238,2 3 0,-6-3 94,6 3 1,-2-3-92,2-3 0,4 1-155,-4-1 1,6-7-1031,5-4 128,-3 4 1,7-8-190,-4 4-626,5-11 1029,7-4 931,7-8 0,11-8 0,9-2 0</inkml:trace>
</inkml:ink>
</file>

<file path=ppt/ink/ink4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45:44.8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8919,'17'0'0,"0"0"0,1 0 0,-1 0 0,0 2 0,1 2 0,-1 2 932,0-2 1,0 3-542,1-1 1,-1 6-16,0-7 0,1 3-698,-1-2 0,0-4 194,0 3 0,1-1-518,-1 2 1,0-4-251,1 4 403,-1 3 1,-2-5-43,-3 8 535,-4-8 0,-1 11 0,3-5 0</inkml:trace>
</inkml:ink>
</file>

<file path=ppt/ink/ink4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45:45.08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0 8096,'0'10'2453,"0"-2"-2602,0-8 2251,0 0-1209,0 7 1,0 3-3,0 7 1,0 6-547,0 0 1,0 8-404,0-2 0,0 5-249,0 7 1,-5-3-529,-1 8 1,0-5-1157,6 5 1,0-6 1990,0 6 0,0-7 0,0 3 0</inkml:trace>
</inkml:ink>
</file>

<file path=ppt/ink/ink4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45:46.4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0 329 8092,'8'-10'464,"3"5"1,7 1 684,5-2 0,11 4 138,12-4-900,-3 4 0,12-3 32,-3-1 0,8-6-112,-8 7 1,1-7-166,-12 6 0,-1-5-177,-5 5 0,-3-6-807,-3 7 0,-4-7 518,-7 6 0,-1-5-1892,0 5 1488,-7-7 0,-3 3 58,-7-7 1,0 5 340,0 1 0,0-1 140,0-5 1,-7 5-14,-5 1 0,3 1 21,-3-1 691,1-5-453,-7 7 0,1-1 788,0 4-120,7 4-318,-5 2 1,7 2-111,-4 4 0,-1 4-6,7 7 1,-5 0-142,5 1 1,-6 1 8,7 4 1,-3 4-115,2 7 0,2 3 95,-7 3 0,5 2-204,-5 5 0,7 1-4,-2-8 1,4-2-41,2-9 1,0 2 119,0-8-21,0 0 1,2-11-53,4-1 0,-2-7-277,7 2 320,1-4 0,5-4-11,0-4 0,-5-2 134,-1-3 0,-5-5-180,6 5 0,-7-4-138,7-3 1,-8 7 118,1-1 0,-1 3-125,2-3 76,-4 4 50,6 8 0,-6 0 252,3 0 1,-3 14-166,4 3 0,2 10 359,-3-4 1,3 8-107,-2-2 0,-2 3 10,7 3 0,-7-1-137,2 1 1,-4 0-16,-2-1 0,0-5-127,0 0 0,0-6-293,0 6 1,0-14-20,0 2 0,0-9-67,0 4 863,0-9 0,0 3-193,0-12 0,-2 3-40,-4-9 1,2-5 76,-7-6 1,7-2 303,-2 2 1,4 2-213,2-8 1,0 8 36,0-2 0,0 9-236,0 3 11,8-1-354,2-5 0,7 1 93,0 5 1,0 3-50,1 8 0,-7-6-374,1 1-467,-1-1 37,7 6-562,-1 0 148,-8 0 878,-1 0 1,-10 2 374,-4 4 0,-3-3-71,-8 9 0,-3-6 73,-3 5 1,2-5 25,-8 5 0,1-5 289,-7 6 0,6-6-54,0 5 0,0-5 180,-5 5 1,1-5 119,4 6 1,-3-1-189,3 6 1,-2 3-105,2 3 1,-1-4-8,7 4 0,-1-4-3,7-1 1,0 5 5,0 0 0,1 2-10,5-2 1,3-4 15,8 4 0,0-4 100,0-2 0,2-1 324,4-5 1,9 5-189,8-5 1,8-1 1,-2 1 1,9-7-183,2 2 1,12-4-140,-6-2 0,12 0-101,-12 0 0,8-8-282,-8-3 0,4-3-445,2 3 1,-2-3-925,-4 9 0,2-7-522,-8 6 1,1-5 2148,-7 5 0,1-8 0,0 5 0</inkml:trace>
</inkml:ink>
</file>

<file path=ppt/ink/ink4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45:47.40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260 70 8270,'7'-19'1423,"-3"-2"324,8 15 1,1 0-1907,10 6-2,-3 0 0,4-2 198,-6-3 1,5 3 315,0-4 1,2 4-493,-2 2 1,-2 0-364,8 0 1,-8 2-27,2 4 1,-4-3 276,-1 9 0,-1-2-381,0 1 1,-7 5 261,-4-5 1,-5 4 152,-1 3 1,0-1 129,0 0 0,0 3 307,0 3 0,-7-2-1,-5 8 1,3-6 286,-3 5 0,6 3-10,-5 10 1,5-5-181,-5 4 1,5-1 215,-6 1 1,8-3-194,-1 3 0,3-3-348,2-3 0,-6-5 70,0 0 1,0-8-524,6 2 224,0-4-105,0-2-580,0-7 361,0-2 442,0-8 0,2-8-68,4-3 0,-2-11-148,7-1 0,1-7 140,5 1 0,3 2-92,3-2 1,-4 8 162,4-2 0,2 6-26,-2 5 1,0-1 377,-6 7 0,-5 2-141,-1 10 1,-1 3 554,1 9 0,3 1-160,-8 4 1,-1-2 33,-5 8 0,0-2-313,0 2 1,0 3-334,0-3 0,0-4 125,0-2 0,-2-4-138,-3-1 1,1-3-327,-8-3 0,7 1-72,-7-7 352,8-1 1,-11-6 147,3-5 1,3-4 153,-3-7 1,8 0-46,-1-1 0,-3-5 268,2 0 0,0 0-122,6 6 1,0 0 154,0-1 319,0 9-259,0 1-6,8 8 23,-6 0 308,13 0-539,-13 0 1,12 8-20,-9 3 0,1-1-201,-6 1 0,0-5-583,0 6-499,0-1 1,-2 6 557,-3 1 1,-5-1-664,-7 0 1,-8 1 377,-4-1 0,-4-6 222,-1 1 0,-1-2 593,0 1 0,-5-1 0,0-5 0,-1-3 0,7 4 0,-1-4 0,1-2 0,-1 0-66,0 0 1,3 0 4,3 0 0,-2 0 728,8 0 1,-6 0 4,6 0 0,6 6 195,5 0 0,7 1-407,-7-1 0,6-4-58,-5 4 1,7 3-34,-2 3 0,4-3 110,2 3 0,2 0 242,4 5 0,4-2-225,7-3 1,2 7 367,4-8 0,4 9-289,8-9 0,7 3-46,4-3 1,6 3-147,6-9 1,-3 1-71,9-6 1,5 0-452,6 0 1,0-6-497,-6 1 0,0-9-1568,0 3 1,-1 1 1072,-5-1 0,-4 5 1129,-7-6 0,0 1 0,0-7 0</inkml:trace>
</inkml:ink>
</file>

<file path=ppt/ink/ink4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45:47.9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35 121 8157,'0'-23'0,"0"0"0,2 8 218,4 9 1,4-2 523,7 3-15,0-9 30,0 5 0,-5-1-111,0 4 342,-1 4-923,6 2 0,-1 2 45,-5 4 1,-1 4-103,-4 7 0,-4 0 125,3 0 1,-3 3-255,-2 3 0,-7 2-50,-5 3 1,-3 5-163,-3-4 0,-1 4 84,-4 1 0,4-5 141,-4 0 0,4-8 177,1 2 1,7-4-112,-1-1 0,8-7 61,-1 1 0,3-7-32,2 7 0,0-6 47,0 5-48,0-7 1,7 4 18,5-8 0,-2 6 38,1-1-26,1 1 0,5 0-23,0 0 1,-5-1-33,-1-5 32,-7 8 1,6 0 4,-5 3 1,-3 5 4,4-5 1,-6 5-44,-6 1 1,3 0-8,-9 0 1,6 1 38,-5-1 1,7 0-7,-2 1 29,4-1 1,4 0-30,4 0 0,3 1 352,9-1 1,5-5 141,0-1 0,6-5 180,-6 5 0,0-1-71,-6 2 0,0 1 181,1-7 1,-7 7-443,1-1 1,-8-3-467,1 3 49,-3-1 0,-9 7 192,-5-1 0,-3 0-1280,-3 1 513,1-1-64,-8-8 0,4 7-721,-8-5 1,8-1 416,-2 1 0,2-7 1031,-2 2 0,4-12 0,-6-3 0</inkml:trace>
</inkml:ink>
</file>

<file path=ppt/ink/ink4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45:48.1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53 8125,'0'-18'5099,"8"9"-3902,1 1 1,9 2-811,-1 1 1,-6-1-996,1 6 0,-6 0-1151,5 0 1,1 2 1758,5 3 0,0 5 0,1 7 0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54:39.53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 15513,'10'0'347,"5"0"1,-6 0-1405,9 0 1,-1 9 1056,0 9 0,-7-1 0,-2 8 0</inkml:trace>
</inkml:ink>
</file>

<file path=ppt/ink/ink4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45:48.7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70 8249,'10'-18'944,"5"1"0,-11 6-35,7-1-241,1 8 1,5-3-33,0 7 0,1 2-179,-1 3 1,0 5 136,1 7-346,-1 0-243,-7 1 1,3 1-166,-7 4 1,1-4 128,-1 4 1,-4-2-134,4 3 1,-4-5-237,-2 4 0,0-4-1488,0-2 436,0 1-628,-8-1 1072,6-8 464,-5-1 272,7-8 1,0-8-161,0-3 432,0-12 0,0-4 0,0-8 0</inkml:trace>
</inkml:ink>
</file>

<file path=ppt/ink/ink4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45:50.1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744 52 9085,'17'-15'0,"-1"2"0,-3 3 0,-1 2 1438,1 4 0,2 3-893,3 1 1,-1 0-73,0 0 0,-5 1-116,-1 5 0,-1-2-113,1 8 1,3-1-53,-8 6-123,-1 1 1,1-1-1,0 2-121,-2 4 0,-4 4-157,-6 8 1,-4-1-554,-7 1 0,-2 0 238,-4-1 1,9-1-448,-3-4 0,4-4-145,-5-8 607,9 0 133,-7-7 1,13-3-503,-9-7 348,8 0 280,-11 0 1,11 0-117,-8 0 366,9-7 0,-11-3-78,8-7 1,1 5 77,5 1 0,0-1 0,0-5 216,0 0 1,0 5 682,0 1 160,0-1-165,7-5 1,3 1-315,7 5 1,-5-3 766,-1 9-1100,1-9 0,3 10 12,-3-7 0,-3 7-311,-3-2-153,-4 4-472,6 2 1,-8 2 233,0 4 0,-6 4-172,0 7 1,-7-6 340,1 1 1,3-2 79,-3 1 0,8 5 215,-2-5 1,3-1-295,-3 1 638,4-7 0,-4 9 328,12-7-236,-4 0 0,13-6 253,-3 0-330,3 0 0,2 0-255,1 0 1,-7 0-200,1 0 1,-7 0-61,7 0-128,-8 0 1,4 2-1736,-8 4 1313,0-4 1,0 13 12,0-3 1,-8 3 182,-4 2 0,-9 0 488,-2 1 0,-8 5 0,3 0 0,-5 6 0,-2-6 0,1 2 0,-1-2 0,-5-2 0,-1 8 0,-1-6 0,2 6 0,-4-6 0,-8 6 0,0-3-70,0 3 0,8-4 341,3-7 1,7-1 179,5 0 1,-2-5-75,8-1 1,0-7 54,6 2 0,5 1 365,1-1 10,7 0-335,-4-6 1,18-2-104,7-4 1,10-3-140,13-9 0,5-1-169,6-4 0,7 2-226,0-8 0,7 2 145,-1-2 0,-9 4-153,3 8 1,-14 0-387,8 0 0,-17 5 240,-1 1 1,-11 7-490,0-2 325,-4 4 312,-1 2 0,-9 2 114,-3 4 1,-6 3 235,-6 9 1,-9-1-170,-8 0 1,-8 8 93,2 4 0,-5-2 286,-7 2 1,5-2-135,-4 1 1,9 3 128,2-8 0,8 6-106,-2-6 1,4 0-145,1-6 1,3-5-6,3-1 0,5-5-63,7 6-105,0-8 0,7 3-343,5-7 0,13 0-100,9 0 0,3-13 194,9-4 1,2-6-243,10-1 0,-4 3 267,3-7 1,-5 8 274,-6 3 1,2 2-103,-7 9 0,-7-6 179,-5 7 1,-8-1 167,2 6 140,-4 7 0,-3 3 33,-5 7 1,-3 1-135,-8-1 1,-2 2-178,-4 4 1,1-4-26,-13 5 1,5 0-165,-10 0 1,2 1-33,-2-2 1,3-4-298,-3 4 0,-2-4 52,2-2 0,-6-1-250,6-5 1,0 3 274,6-9 0,0 1 57,-1-6 0,7-2 348,-1-3 1,7-3-122,-7-4 0,8-3 176,-2 3 0,5-3 132,1-2-96,0-1 164,0 1 356,0 0 152,7 7-558,3 3 1,1 9 83,1 3 0,-8-1-55,2 8 0,-3-1-120,3 6 0,-4 1-67,4-1 0,-4 2-202,-2 4 1,0-3-45,0 3 1,-6 2-326,0-2 1,-5 0-65,5-6 1,-8-2 203,3-3 1,1 1 56,-1-7 1,5 6 36,-5-7 253,7 1-95,-4-6 1,10-6 201,4 1 1,3-9-21,9 3 1,-1 3 96,0 2 1,0 4 74,1 2 0,-1 0-67,0 0 0,-5 0 167,-1 0 0,-7 2-91,2 4 1,-4 4 85,-2 7 1,0 0 86,0 0 0,-6 1 49,0-1 0,-7 0 181,1 1 21,5-1-483,-9 0 161,14 1-325,-5-9-213,7 7 1,7-15-417,5 5 0,5-2-230,6 2 0,4-4-2208,8 3 2975,7-3 0,10-9 0,9-3 0</inkml:trace>
</inkml:ink>
</file>

<file path=ppt/ink/ink4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45:50.2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191 0 12481,'-12'6'0,"1"2"-127,-3 1-413,-1 3 1,-10 5 539,-4 0 0,-11 1 0,-4-1 0</inkml:trace>
</inkml:ink>
</file>

<file path=ppt/ink/ink4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45:53.2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8167,'0'-18'2395,"0"9"0,7 1-2609,5 8-81,-4 0 234,7 0 0,-6 0 43,9 0 1,-7 0-1053,1 0 1,-1 2 496,7 4 0,-3-2 573,-3 7 0,-5 1 0,-7 5 0</inkml:trace>
</inkml:ink>
</file>

<file path=ppt/ink/ink4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45:53.6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0 710 8169,'0'-10'336,"8"-3"-99,3 7 1,10-8 186,2 3 1,8-4 269,-2-3 0,4-5-597,1 0 1,1-2-561,-1 2 0,-5 4 181,0-4 1,0 2-62,5-2 0,-5 1 45,0-6 1,-8 5-204,2-6 1,-3 6 71,-3-6 1,-6 6 6,1-6 0,-8 2 422,1-2 0,-3-1 0,-2 7 0,2-6 0,4 6 0,-4 0 0,6 5 0,-8 1 512,0 7 861,0 3-890,0 7 0,0 7-104,0 5 0,0 5-3,0 6 0,0 4-87,0 8 0,-6 1 80,0 5-126,0-5-179,6 14 0,0-6-157,0 8 1,-2 0-80,-3 0 0,3-6-189,-4 0 0,4-7-191,2 1 0,2-6 245,4-5 0,-4-9-485,3-9 363,-3-7 253,6 4 0,0-24-93,3-7 0,5-10-48,-5-7 0,5-4 317,1-8 0,0-15 0,0-4 0</inkml:trace>
</inkml:ink>
</file>

<file path=ppt/ink/ink4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45:54.5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121 87 8169,'27'-27'621,"-4"4"-200,-11 4 166,3 10-544,-13 1 35,14 8 1,-13 0 60,9 0 1,-8 2 29,2 4 1,1 3 0,-1 9 1,6-1-83,-7 0 1,7 6-185,-6 0 0,7 6 286,-1-6-322,-5 8 202,9-12 1,-7 8 15,9-4 1,-1-4 37,0 4 0,0-4-2,1-1 0,-1-3-105,0-3 1,-1 3-119,-5-3 0,3-3-38,-9 3 1,7-1-295,-6 7 0,0-1-309,-6 0 352,-8 0 196,-2 1 1,-7-1 0,0 0 1,-6 1 87,0-1 0,-8-6 114,2 1 0,2-8-87,-2 2 1,6 1 180,-6-1 0,8 0-114,-2-6 17,4 7 94,2-5-128,7 6 1,2-10-98,8-4 0,8 3 127,4-9 0,9 2 77,2-1 1,6-3-142,-6 9 541,0-9-293,-6 12 0,0-5 58,1 7 134,-9 0-347,7 0 0,-16 7 78,0 5 1,-8 9-126,-9 2 1,-1 8 32,1-2 1,-8 3-185,-4 3 0,2-1 131,-2 1 1,6 0-170,-5-1 0,6 1 125,-1-1 0,2-5-128,-2 0 1,10-8 150,-5 2 1,7-4-25,-1-1 0,-1-1 19,7 0-21,0-7 80,6 5 1,0-11-12,0 8 0,8-9 141,4 3 1,5-4 259,6-2 0,6-8-10,11-3 1,4-10 198,8-2 1,0-2-115,0 2 1,4 2-55,-4-8 0,3 8-171,-9-2-366,-3 3 4,-1 3 1,-15 7-366,-4 5 1,-4-3-348,-2 2-999,1 0 1350,-9 6 1,-3 0-132,-12 0 0,1 6 91,-13 0 1,3 6 673,-14-7 0,6 1-284,-6-6 1,2 6 135,-2 0 0,-1-1 0,7-5 0,-2 0-36,2 0 0,9-5 36,-3-1 0,3-8 88,5 12 25,-7-13 953,15 13-478,-7-13 616,8 13-797,8-6 0,-5 8-53,9 0 0,-6 2-41,5 4 0,-7 9 45,2 8 1,2 16-86,-3 1 0,3 4-1,-2 8 0,-4-2 4,3 13 0,-3-1-33,-2 1 1,0 5-263,0-5 0,0 2-74,0-1 1,0-5-134,0-7 1,0-6 134,0 0 1,0-13-80,0 2 0,0-12-53,0 0 1,-5-10-122,-1-1 0,-8-8 241,3 1 1,-6-3-10,-7-2 0,5-9 757,-4-9-324,-4 1 54,8-16 0,-12 1 354,8-9 1,2-5-311,10 6 0,-3-6 124,8 6 1,1-1-149,5 7 0,2 5-133,3 0 0,7 6-499,11-6 1,-2 8 223,8-2 1,2 2-947,9-2 1,4 3-100,8-3 0,-4 4-582,4 2 1,4 5 527,13 1 871,0 7 0,0-11 1,0 5-1</inkml:trace>
</inkml:ink>
</file>

<file path=ppt/ink/ink4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45:55.0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708 122 8177,'-8'-10'-106,"4"-5"53,-7 3 0,5 3 428,-5-3 1,5 2-66,-6-1 1,1-5 54,-7 5 1,-5 3-18,0 3 0,-2 3-38,2 2 1,-2 0-100,-4 0 0,-3 2-100,3 3 0,-6 11 158,-5 7 0,4 9 14,-5 3 0,-1 1 226,2 11 0,-1-1-112,7 6 1,5 5-45,0 1 0,14-2-158,-3-10 1,13 4-145,-1-4 1,6-2 55,6 2 0,5-7-247,12 1 0,6-9-174,11-3 1,4-6-494,8 1 1,0-10-722,0-1 1,8-9 165,3 3 1138,-3-4 1,15-10 0,-4-1 0</inkml:trace>
</inkml:ink>
</file>

<file path=ppt/ink/ink4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45:55.5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8185,'10'0'2301,"-2"0"-1661,-1 0 1,-3 2-3,8 3 0,-9-1-171,3 8 0,2-1 39,-2 7 1,-1-1-122,-5 0 1,6 0-144,0 1 0,0 1-248,-6 4 1,0-2-131,0 8 1,0-8-98,0 2 1,-2-4-29,-4-1-530,4-1 238,-6 0 216,8-7 849,0-2 0,0-10-239,0-4 0,0-4 2,0-7 0,8-8-210,4-4 0,3 2-165,2-2 1,1 3-59,-1-3 0,6-2-415,0 8 0,0 0 229,-6 6 0,1-1-60,-1 1 0,0 7-720,1 5 0,-7 3-231,1 2-715,-1 0 2070,6 7 0,1 11 0,-1 9 0</inkml:trace>
</inkml:ink>
</file>

<file path=ppt/ink/ink4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45:55.7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8505,'15'11'2799,"-3"1"-1750,3-8-578,-5 3 1632,-1 1-618,-1-6-52,-8 6-965,0-1 1,0 3-2203,0 7 1,-2 2 1733,-4 4 0,-3 4 0,-9 8 0</inkml:trace>
</inkml:ink>
</file>

<file path=ppt/ink/ink4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45:56.2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8964,'11'6'681,"1"-1"0,-7 9-394,7-3 1,-8 7 722,2 5 0,1-4-395,-1 4 1,0 2-168,-6-2 0,6 6-282,-1-6 0,1 8-186,-6-3 0,0-1 76,0 2 0,-6-6-165,1 6 1,-3-8-255,2 2 0,2-6 64,-7-5-185,7 3 16,-4-5 141,8 0 297,0-3 1,0-9 167,0-3 0,0 1-311,0-8-5,0 1 1,8-7-155,3 1 0,5 0 88,1-1 1,0 7-56,1-1 1,-1 9 183,0-3 0,6 4 110,0 2 1,0 0 139,-5 0 1,-1 8 528,0 3 1,1 4 220,-1 3 1,-2 5-67,-3 0 1,-5 0 204,-7-6 1,0 2-447,0 5 0,0-5-250,0 4 1,-7-4-292,-5-2 0,-9-1-207,-2-5 0,-2 3-92,2-9 0,2 1-319,-8-6 0,8 0-35,-2 0 0,4-2-765,1-4 1,1-3 92,0-8 0,-1-6 1288,1-1 0,0-14 0,0 2 0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54:40.62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52 18 7930,'-7'-9'1379,"5"1"-1534,-6 8 1,8 8 590,0 3 0,0 5-189,0 1 1,-2 8-155,-4 4 0,4-2-82,-3 1 0,-3-6-5,2 1 0,0-4-50,6-2-267,0 0-289,0 1 205,0-9-70,0 7 132,0-14 220,0 5 1,6-14-55,0-5 0,7-3-104,-1-3 1,3 1 55,3 0 1,1-1-113,4 1 1,-4 0 326,4 0 0,-4 7 0,-1-5 0,-1 5 0</inkml:trace>
</inkml:ink>
</file>

<file path=ppt/ink/ink4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45:57.6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0 450 8132,'0'-17'857,"0"6"-151,0-1 99,0 8-16,0-11 109,0 13-199,0-6-23,8 8-360,2 0 0,7 8-77,0 3 1,-7 5-84,-4 1 0,1 6-99,-1 0 1,6 6-180,-7-6 1,7 6 141,-6-6 1,1 6-201,-1-6 0,-4 0-258,4-6-346,-4 0 201,-2 1 66,0-9 715,0-1-187,0-8 0,5-8-97,1-3 1,0-5-1,-6-1 0,6-2 23,-1-4 0,9 2-79,-3-8 1,7 2-244,5-2 1,4-3 253,7 3 1,7-2-13,-1 2 0,6 4 325,-6 8 0,8 0-49,-1-1 0,-5 7-139,-2-1 0,-9 8 8,-2-1 1,-8 3 66,2 2-160,-4 0 0,-3 7-272,-5 5 1,-5 9-193,-12 2 0,-5 8 203,-12-2 1,-2 9 9,-4 2 0,-10 1 197,5-7 0,-10-5 154,3 0 1,-1-8 36,2 2 1,3-4 489,-3-1 1,9-3-193,2-3 0,8 1 260,-2-7 0,9 2 399,3-3-221,7-3-754,-4 6 0,10-8 121,4 0 1,6-8-64,11-3 0,-2-5-127,8-1 0,-6 0-139,6-1 0,-3 1-107,3 0 0,-4 0-291,-7-1 0,-3-5-63,-4 0 0,3 0 261,-8 6 0,-1 0-56,-5-1 0,0-5 135,0 0 1,-2-6 68,-3 6 1,1-6 119,-8 6 1,8-5 233,-1 4 1,-3-4-21,2 5 0,1-6 194,5 6 0,0-2 230,0 2 1,0 3-272,0-3 1,0 4 481,0 2-315,0 0 1,0-1 30,0 1 1,1 7 330,5 5-179,-4 3-451,6 2 0,-2 2-180,-1 3 1,1 13 474,-6 11 0,0 13-38,0 10 0,0 9-64,0 14 1,0 6-182,0 11 0,-6-4-159,1 5 1,-7-9 7,6 3 0,-1-12-300,1 5 0,4-9-89,-4-7 0,4-5-503,2-7 0,6-9-1653,0-9 1795,7 1 1,-9-18-565,8 0 551,-1-7 748,6-18 0,1-9 0,-1-10 0</inkml:trace>
</inkml:ink>
</file>

<file path=ppt/ink/ink4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45:58.7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225 1 8075,'10'0'1358,"5"0"-1074,-13 0 0,12 2 66,-9 4 0,1-3-123,-6 9 1,0-1-28,0 7 0,0 1-266,0 4 0,-8-2 59,-3 8 1,-6-2-128,-6 2 0,3 3 25,-3-3 1,-2-4 109,2-2 1,0-4-7,6-1 0,0-3 6,-1-3 1,7 1-22,-1-7 62,1 7-112,1-11-189,2 6 42,8 0 1,8-6 89,4 3 0,3-3 49,2-2 1,1 6 65,-1 0 0,0 5-4,0-5 0,-5 7 75,0-1 1,-9-2 267,3 1 0,-4 1 181,-2 5 0,-2 2-211,-4 4 0,-3-4 212,-9 5 0,1 0-110,0 0 1,5-1-100,1-6 1,5-2-32,-5-3 0,7 3-27,-2-3 0,4-3-51,2 3 1,2-6-1,4 5 0,1-5 22,5 5 0,3-1 204,-3 2-190,3 3 1,-3-7 317,-1 3-275,-7 5 1,4-7-9,-8 8 0,-2-5 127,-4-1 1,-4-1-252,-7 2 1,6 3-156,-1-3-1062,1-5 742,-7 9-897,9-15-562,1 7 226,8-8 0,8-2 520,3-4-895,5-3 797,9-16 1148,1 6 0,17-22 0,1 5 0</inkml:trace>
</inkml:ink>
</file>

<file path=ppt/ink/ink4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45:58.9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8075,'25'0'1748,"-14"0"-1085,20-8 1,-19 6-99,11-4 0,2-1-198,-2 1 0,0 0 1177,-6 6-1139,0 0 1,1 0-330,-1 0 0,-7 2-133,-5 4 0,-3 3-383,-2 9 1,-2 1 194,-3 4 0,-11 2-348,-7 4 0,-6 1 304,6-6 0,-5 4-18,4-5 1,7 0 882,6-5 1,5-3 387,-6-3-260,8 3 1,-1-7-292,10 3 0,5-3 109,7-8 0,3 6-120,3-1 1,4 1-154,7-6 0,3-2-829,3-3 0,-2 3 220,9-4 360,-1 4 0,6-6 0,-1-1 0</inkml:trace>
</inkml:ink>
</file>

<file path=ppt/ink/ink4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45:59.60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0 11730,'0'17'292,"0"1"1,-8-1-548,-4 0 1,3 6-617,-3 0 871,8 0 0,-11-5 0,5-1 0</inkml:trace>
</inkml:ink>
</file>

<file path=ppt/ink/ink4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45:59.9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70 8704,'12'0'898,"-1"0"1,1-2-433,5-4 1,8 3 209,4-9 0,11 6 361,6-5-611,12 7 0,3-10-131,8 9 1,-1-1-180,-5 6 1,2 0-96,-7 0 0,-2 0-300,-10 0 1,-4 0-219,-7 0 0,-8 6 104,-4-1-2709,-4 9 1617,-9-5 1485,-3 9 0,-22-1 0,-4 0 0</inkml:trace>
</inkml:ink>
</file>

<file path=ppt/ink/ink4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46:00.1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18 8164,'-9'-10'4783,"1"3"-3103,8 7 109,0 0-1375,8 0-1021,-6 7 168,5 3 1,-7 7-511,0 1 1,0-1-209,0 0 1,2 6 387,4 0 1,-4 0 768,4-5 0,3-1 0,1 0 0</inkml:trace>
</inkml:ink>
</file>

<file path=ppt/ink/ink4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46:00.3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53 8164,'17'0'0,"1"-6"367,-1 0 1,-6-5 565,1 5 0,-2-2 74,1 2-137,-3 4 676,-8-5-508,0 7-1286,0 0 1,-2 9-237,-4 9 0,-9 1-402,-8 10 0,-8 7 89,2 10 1,-4-2 796,-1 3 0,-8 6 0,-3 9 0</inkml:trace>
</inkml:ink>
</file>

<file path=ppt/ink/ink4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46:00.6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10759,'0'10'2926,"2"3"-1850,4-7-777,-4 7-279,5-3-1326,-7 7 90,0 0-882,0 1 1006,0-1-500,0-7 388,0-3 1204,8-7 0,-6 0 0,6 0 0</inkml:trace>
</inkml:ink>
</file>

<file path=ppt/ink/ink4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46:00.9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1 9896,'-10'8'3752,"2"1"-3256,8 9 0,-5 5-679,-1 0 0,0 0 37,6-6 0,0 0-101,0 1 0,0-1-114,0 0 0,-6 0-502,1 1 0,-1-7-450,6 1-772,0-8 1472,0 3 0,0-9 613,0-3 0,0-5 0,7-15 0,3-2 0</inkml:trace>
</inkml:ink>
</file>

<file path=ppt/ink/ink4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46:01.3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8115,'18'0'487,"-9"-8"-512,7 6 1367,-14-6 125,5 8-336,-7 0 0,0 2-722,0 4 1,-5-2-170,-1 7 1,-6 1-246,6 5 1,1-5 188,5-1-515,0 1 201,0 5 46,0 0 0,7-7-40,5-4 1,3 1-82,3-1 1,-1 0 160,0-6 1,2 0 13,4 0 1,-9 0-463,3 0 1,-3 0-102,3 0-499,-7 0-217,-3 0 305,-7 0 0,-7 2 443,-5 4 1,-5 3 560,-6 9 0,3-1 0,-3 0 0,-2 0 0,2 1 0,0-3-121,6-3 0,5 3 101,1-3 1,7-3 618,-2 3 108,4-8 449,2 11 1,0-11-482,0 7 1,2-7-189,4 2 0,-2-4 592,7-2-550,-7 0-235,12 0 0,-12 0-2097,7 0 1284,-7 0-971,11 0 858,-13 0 632,-2 7 0,-17 3 0,-10 7 0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54:43.21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35 364 7918,'-12'-11'633,"1"-1"1206,7 8-1009,-4-11 1,10 7-436,4-3 1,-1-3-146,13 8 1,-3-7-250,14 1 1,0-3 81,5-2 0,1 1-205,0 5 1,5-3-363,0 9 0,-1-7-467,-10 6 1,1-1 284,-7 1 1,0 4-1203,-5-4 1165,-9-3 239,-1-1 529,-8-7 0,-8-1-136,-3 1 1,-5 2 27,-1 3 0,-6-1 212,0 7 1,0-6 213,6 7 0,-1-1-112,1 6 1,0 4 142,-1 7 0,3 3-74,4 15 1,-3 7-85,8 10 1,1 18 38,5 5 0,0 10-166,0-5 0,0 7 106,0-6 1,0-2-181,0-9 0,5-7-206,1-11 1,8-3 61,-3-9 0,-1-7-203,1-4 0,-5-4-237,5-1 127,-7-9 308,4-1-34,-8-8 1,0-8 496,0-3 1,-2-12-319,-4-6 1,2-6-118,-7-5 0,1 1 24,-1-7 0,3 8 1,8-2 1,0 3-112,0 2 0,2 9 66,4 3 0,9-4-200,8-2 0,8 2-3,-2-2 1,3 0 335,3-5 0,5 1 65,1 4 1,-1-3 27,-5 3 1,-1 8-79,1-3 1,-6 15 101,0-8 0,-8 11-10,2 0-23,-4 4-442,-2 2 219,-7 0-26,-2 8 0,-8 1 49,0 9 1,-2-1 3,-4 0 0,2 1 48,-8-1 0,7-2 113,-7-3 0,8 3-88,-1-3 1,3-3-15,2 3-200,-8-1 1,6 1 119,-4-1 1,4-5-203,2 6 242,0-8 1,6 5 18,0-3 1,0-2 60,-6 7 0,0-5 162,0 6 0,0-1-22,0 6 1,-2 1-101,-4-1 1,4 0 372,-4 1-239,-3-1 0,7 0 10,-4 0 1,4-5-127,2 0 0,0-7 117,0 7 60,0-8-13,0 3-202,8 1 1,-4-6 45,7 4 1,-5-4-191,5-2 1,-5-2 60,6-4 1,-7 2-238,7-7 1,-6-1-108,5-5 1,-1-2-129,1-5 1,5-2 147,-5-9 0,5-7-24,1-4 1,-5-2 82,-1 1 1,-1-1 293,1 8 0,5 2-38,-5 9 1,-3 4-70,-2 8 0,-3-1 1446,3 1-167,-4 7 548,6-5-773,-8 13 118,0-6-958,0 8 1,-6 2 50,0 4 1,0 11-236,6 12 1,-5 4 123,-1 1 0,0 13-227,6-1 0,-6 7-114,1-6 1,-1 1-221,6-2 0,0-2 236,0-4 1,6-5-112,-1-1 1,1-1-91,-6-10 1,6-6-180,0-5 338,-1-8-187,-5 4 511,0-8 0,0-14-188,0-3 0,0-18 184,0 1 0,8-20 0,2 0 0,7-15 0</inkml:trace>
</inkml:ink>
</file>

<file path=ppt/ink/ink4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46:01.5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 8115,'-17'0'1233,"7"0"266,2 0 245,8 0 0,2 0-1024,4 0 0,4 0-137,7 0 1,0 0-850,1 0 300,-1 0 0,0 5-1142,0 1 1,-5 0 150,-1-6 1,-5 6-1769,6-1 1965,-8 1 0,5 0-947,-3 0 939,-4 0 768,13-6 0,-5-8 0,7-2 0</inkml:trace>
</inkml:ink>
</file>

<file path=ppt/ink/ink4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46:01.8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0 156 9487,'17'-6'0,"3"-2"0,3 1 0,5-3 1285,5 1-1281,2-3 0,7-3 508,4 3 1,4-3-61,2 3 1,-2-1 135,-4 1 0,2-1-205,-8 7 1,1 0-260,-7 6-67,-7 0 7,-2 0 1,-7 0-159,-1 0 388,0 0-318,0 0 0,-7 8-167,-4 3 0,-4-1 96,-2 2 0,0-1-395,0 6 158,0 1 205,0-1 104,-8 0 0,-2 1-165,-7-1 1,-2 0-229,-4 0 1,2-5 24,-8 0 1,0-1-106,-6 6 1,1-1-772,-1-5 0,1 3 1267,-1-9 0,-7 9 0,-2-4 0</inkml:trace>
</inkml:ink>
</file>

<file path=ppt/ink/ink4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46:02.2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33 70 8956,'10'0'5072,"-3"0"-3509,-7 0-818,0 0-651,0 7-1319,0-5 1127,-7 14 1,5-13-2425,-4 9 1724,4-8 0,4 4-21,4-8 1,11-2 118,12-4 0,0-4 68,5-7 0,-3 0 289,9-1 1,-5 7 342,-6-1 0,1 3 346,-7-3 0,1 4-368,-7 8 0,-6 0 1717,1 0-1106,-8 0 0,2 2 14,-12 4 1,0 4-170,-11 7 1,1 0-47,-13 1 0,1 5-261,-7 0 0,0 2-291,1-2 0,5-4-144,0 4 0,2-4 169,-1-1 0,1-1 359,4 0 1,9-5 244,-3-1-26,11-7 0,0 10-7,12-9 1,4 1 413,7-6 1,8 0-322,4 0 1,9 0-81,3 0 1,5-6-441,-6 1 0,2-7 74,-1 6 1,-3-5-1245,8 5 0,-5-6 142,5 7 0,-6-7 1023,6 6 0,0-7 0,6 3 0</inkml:trace>
</inkml:ink>
</file>

<file path=ppt/ink/ink4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46:03.6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467 87 8050,'15'-23'1196,"-3"0"1697,3 7-2400,-13 1-311,6 13 1,-16-6-99,-3 8 1,-5 10-5,-1 7 1,-10 2-177,-7 10 0,-1 0 67,-5 6 1,5-7-178,6 1 0,4-8 204,8 2-146,0-3-93,7-3 1,2-5-726,8-1 679,0-7 1,14 9-263,3-7 1,12 0 126,0-6 0,9-6-12,3 0 0,5-5 171,-6 5 1,-5-2 150,-7 3 1,-6 3 4,1-4 1,-10 6 213,-1 6 1,-9-2 356,3 7 1,-6-5-254,-6 5 0,-5 1 383,-12 5 0,-2 6-144,-4 0 1,-4 0 13,5-5 1,-7 5-52,-5 0 1,3 2-96,-3-2 0,3-4-98,3 4 0,-1 2-31,1-2 1,1 0-234,4-6 0,4-5 60,8-1 0,5-1-658,1 2 337,7-5 0,-4-5-595,8 4 705,0-4 0,8 6-28,3-8 0,7-2 2,5-4 1,6 2 50,11-7 1,2-1 348,4-5 1,10-1-109,-4 1 1,4 2 396,-4 3 1,-3-1-169,-2 7 1,-5 0-21,-8 6 1,-7 2-4,-4 4 1,-5-2 34,-7 7 1,3 1 29,-9 5-315,1 0 1,-13 1-132,-5-1 1,0 2 48,-5 4 1,4-9-156,-10 3 0,-2-4-5,2 5 1,0-9 50,5-3 1,-5 2-99,0-2 0,6-1-180,5-5 0,3-2-361,-3-3 334,-3-5 1,13-7 362,-4-1 0,6 3-68,6 4 1,4-3 778,7 8-385,0-7 0,0 11 427,1-4-239,-9 4 1,5 4 436,-8 4 0,-1 4-277,-5 7 1,0-6 70,0 1 1,0-1-591,0 7 1,0-1 143,0 0-322,0 1 0,-5-1-291,-1 0 1,-2-5-610,2-1 0,2-5 277,-7 6 1,5-7-377,-5 7 1,-1-8 438,-5 1 1,-2 3 218,-4-2 1,1 0 381,-6-6 0,5 0-86,-6 0 1,6 0 156,-6 0 1,8 0 125,-2 0 1,3 0 17,3 0 1,0 0 186,0 0 0,-1 2 413,1 3 0,5 3-142,1 4 1,5 3 416,-5-3 1,7 9-57,-2 2 1,4 0-400,2-6 1,2 0 203,4 1 0,3-1-130,9 0 0,7-1 103,3-5 0,5 5-454,2-5 0,5-3-387,0-3 1,8-1-344,-1 2 1,3-4-575,1 4 1,-3-4-273,4-2 1,-4 0 1305,10 0 0,-4-8 0,-2-2 0</inkml:trace>
</inkml:ink>
</file>

<file path=ppt/ink/ink4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46:04.3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35 8062,'7'-10'0,"-3"-3"-666,8 7 522,-1 0 1,12 6 130,0 0 1,2 0 140,-1 0 1,-3 0 476,7 0 0,-6 0-166,1 0 1,-4 6-809,-2 0 0,-5 7 155,-1-1 0,-7 9-197,2 2 0,-6 8 215,-6-2 1,-4 3-66,-7 3 0,-8 5 201,-4 1 0,-3 3 263,-3-10 0,6 9-76,0-15 0,8 7 212,-2-12 1,4 6 467,2-6 1,7 0-296,4-6 1,4-5-152,2-1 0,2 1-205,4 5 0,6-5-163,11-1 1,-2-7-136,8 2 1,0-4-445,5-2 0,-5 0 250,0 0 1,-6-2-248,6-4 1,-8 2-257,2-7 0,-6 5 839,-5-6 0,1 1 0,-7-6 0,0-1 0,-6 1 0,-2 5 0,-4 1 0,2 1 0,-7-1 0,5-3 0,-6 9-249,8-9 105,-3 12 1118,7-5-257,0 7-322,7 0 1,3 0-99,7 0 0,3 0-54,3 0 1,-4 0 271,4 0-263,-4 7 0,-4 3-399,-3 7 0,1 0 119,-7 1 0,0 5-535,-6 0 0,-8 8 302,-3-3 0,-12 7-327,-6 5 0,2-9 236,-2 4 0,0-5 140,-5 5 1,5-8 80,0-4 0,8-4 260,-2-2-71,4 1 0,3-1 978,5 0 176,3-7-819,8 5 0,2-13 291,4 4 1,3 2-221,9-3 0,1 1-68,4-6 1,-2 0-304,8 0 0,0 0-209,5 0 0,1 0-1197,0 0 1,1 0 716,4 0 1,-3 0 595,3 0 0,4-7 0,1-3 0</inkml:trace>
</inkml:ink>
</file>

<file path=ppt/ink/ink4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46:04.8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87 8026,'-10'-8'-61,"2"6"630,8-5-288,0 7 1,2 0 339,4 0 0,6-2 524,11-4 1,-2 4-1269,8-4 0,0-2 111,5 3 0,1-3-1362,-1 2 1,-5 4-329,0-3 119,-8-5 1155,4 8 428,-15-6 0,-3 8 0,-14 0 0,-5 0 0,3 0 0,-3 0 0,-1 2 0,-11 4 0,5 6 0,-4 11 0,6-2 0,5 8 0,-3-1 264,3 7 0,-3 7 177,-2 4 0,0 2 132,-1-1 0,1 1-386,0-8 0,-1 6-211,1-6 0,6 1-511,-1-7 1,6-1 315,-5-4 0,7-4-551,-2-8 391,-4 0 252,9 1 0,-9-9 251,4-3 1,4-12 158,-3-5 1,1-7-40,-2-5 1,4 2 353,-4-8 1,4 6-25,2-5 0,2 1-92,4-2 0,4-4-67,7 4 1,0 4-242,0 2 0,3-2-153,3 2 1,4-6-208,7 6 1,1-2-488,-1 2 0,3 2 49,3-8 0,-1 6-545,7-5 0,-6 6 1169,6-1 0,0-4 0,6-7 0,0-10 0</inkml:trace>
</inkml:ink>
</file>

<file path=ppt/ink/ink4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46:05.78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519 0 7879,'-8'10'1140,"-1"-3"-504,-9-7 0,1 2 133,0 4 1,-6 4-595,0 7 0,-2 0-434,2 0 0,5 1 92,1-1 0,2 6-109,9 0 1,0 0-2293,6-5 1813,0-1 1,10-2 375,7-3 1,8-5 378,10-7 0,5-2 0,0-3 0,-1 3 0,-10-4 0,1-2 0,-7 3 0,1-1 0,-7 6 0,-8 2 0,-3 4 0,-4-3 155,-2 9 0,-2-1 82,-4 7 0,-5-1 754,-12 0 1,-2 6-428,-4 0 0,-6 6-312,1-6 0,-1 8-263,-5-2 1,5-4-317,7-2 1,3-2-7,7 2 1,3-4 252,3 4 1,5-9-1716,7-3 1354,0-7 0,2 10 441,3-9 0,5 1 0,13-6 0,0 0 0,0 0 0,-6 0 0,8 0 0,4 0 0,-2-2 0,2-4 0,0 5 0,5-5 0,-5 4-153,0 2 1,-8 0 416,2 0 1,-4 0 907,-1 0-530,-1 0-486,0 0 1,-7 2-45,-4 4 0,-4-3-73,-2 9 1,-10-1-486,-7 7 1,-8-1 252,-10 0 1,-7 6-388,-4 0 1,0 8 351,-6-2 0,4-2 228,-10 2 0,4-8 159,2 2 1,8-4 193,4-2 0,5-1 192,6-5-127,-3 5 1,13-9 307,-5 5 1,13-2 324,5-5-967,4-3 1,4 8-77,4-4 1,11-5-27,12 5 0,9-4 102,3-2 1,15-8-200,1-3 0,3-4-166,3-3 0,-7 1-340,2 0 1,-7-1-126,-4 1 1,-5 0 296,-8 0 1,-7-1 101,-4 1 1,-3-6 346,-3 0 0,-6-2 0,1 2 0,-8 4 0,2-4 0,-6 3 0,-6 3 0,2 0 0,-8-1 0,1 7 0,-6-1 0,-1 7 0,1-7 0,0 8 0,-1-2 0,1 5 0,0 1 0,0 0 0,-1 0 0,1 0 0,0 0 0,-1 0-6,1 0 0,0 7 152,-1 5 0,-1 3 17,-4 2 1,2 3 230,-8 3 1,6 4-315,-6 7 0,8 8 51,-2 5 1,4-3-298,2 2 1,-1 2-111,1 10 0,6-7-164,-1 1 1,8-2 439,-2-9 0,4-1 0,2-5 0,8-9 0,4-2 0,11-7 0,6-6 0,9-3 0,2-8 0,6-2 0,-5-4 0,5 3 0,-6-9 0,1 6 0,-7-5 0,-5 7 0,0-2 0,-8 4 685,2 2 1,-4 0 2876,-1 0-2258,-1 0 1,-6 0 2045,1 0-3913,-8 0 471,3 0 1,-7 8-2396,0 3 0,-9 12 2487,-8 6 0,-8 4 0,-10 2 0</inkml:trace>
</inkml:ink>
</file>

<file path=ppt/ink/ink4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46:06.5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35 8150,'0'-17'4205,"0"8"-1828,0 1-1763,0 8 0,-6 2-128,0 4 0,-5 5-852,5 12 0,-7 4-1056,1 8 1,-1 1 1421,1 4 0,-3 5 0,5 7 0</inkml:trace>
</inkml:ink>
</file>

<file path=ppt/ink/ink4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46:07.0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502 35 8222,'0'-12'991,"0"1"-372,0 7-134,0-4 1,-2 8-170,-3 0 1,-13 2-131,-11 4 1,-5 11-92,-7 12 1,3 0-174,-8 5 1,0-3-92,-6 9 1,8 3-319,3-3 1,7 0 111,5-5 0,6-2-150,11-4 1,5-3-181,7-3 1,2-9 190,3 3 1,11-9 390,7 3 0,8-5 18,-3 6 1,-3-7 132,-2 7 1,2 0 304,-2 5 1,-5 0 419,-7 0 0,-7 1 99,2-1 0,-4 6 776,-2 0 0,-8 6-362,-3-6 1,-5 2-644,-1-2 0,0-4-643,-1 4 0,9-3-69,3-3 0,2-6-238,-2 1-75,4-8 1,-3 3-643,10-7 1,5 0 60,7 0 1,6-7-560,0-5 0,2-5 1542,-2-6 0,-3-4 0,5-8 0</inkml:trace>
</inkml:ink>
</file>

<file path=ppt/ink/ink4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46:07.4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53 9644,'46'-8'0,"-2"-2"0,-2 1 0,-3 1 0,-3 2 0,-3 0 0,-4 3 3353,-6 1-2775,-4 2 0,-8 0 158,1 0-631,-8 0 0,4 7-130,-8 5 1,-2 5-326,-4 6 1,-4-2-313,-7 8 0,0-2 433,-1 2 1,3 2-214,3-8 0,5 7 186,7-1 1,2-4 97,3-2 0,5 2 227,7-2 1,1 0 461,-1-5 1,0-1 410,1 0-34,-1 1 0,-2-1-591,-3 0 0,-5 0-38,-7 1 1,-5 5-463,-1 0 0,-13 6-225,1-6 1,-10 0-547,-1-6 0,-4 0 446,-2 1 1,1-1-227,-1 0 1,1-7 171,-1-4 0,1-4-95,-1-2 0,-3 0 141,3 0 1,-2-2 142,14-4 0,0-9 373,6-9 0,7-1 0,5 2 0,7 2 0,9-8 0,1 8-72,11-2 1,-4 6 71,-2 5 0,1-1 419,-1 7 1,-6-1 1721,1 1 291,-8 4-961,3-6-28,-7 8 0,-7 8-455,-5 3 1,-3 5-95,-2 1 1,-1 2-663,1 4 1,0-2-524,-1 8 1,1 0-370,0 6 1,1-6-689,5-1 0,3-5-194,8 6 1,0-8 117,0 2 1424,0-3 0,16-11 0,3-1 0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54:43.57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87 104 8508,'-17'-17'0,"0"0"591,-1 0 0,9 5-1469,3 1 129,-4 7 760,8-12 14,-5 14-111,14-5 0,1 9 46,4 3 1,1 5 2,-7 7 1,7 8 155,-1 4 0,-3 6-123,3 5 1,-6 4 228,5 8 0,-5 12-80,5-1 0,-5 21-8,6-3 1,-3 9-275,3 3 1,-7-43-1,-2 2 163,-3 2 0,0 1 0,0 3 0,0 1-805,0-1 0,0 0 731,0 1 0,0 1 34,0-3 1,0-1 0,-1 2 0,0-1-157,-2-4 0,0-2 0,1 47 189,-4-17 0,4-12 197,2-11 1,-5-6-81,-1-6 1,0-4 147,6-8 0,0-1-263,0-4 1,0-10 860,0-7 0,-2-8-863,-4 1 169,4-3-569,-5-2 0,7-7 156,0-5 0,0-3-255,0-3 1,-2 1 155,-4 0 0,2-8-63,-7-4 1,7 2 386,-2-2 0,-4 0 0,1-13 0,-8-2 0</inkml:trace>
</inkml:ink>
</file>

<file path=ppt/ink/ink4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46:08.6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641 1 8280,'15'2'567,"-3"3"0,3 5 820,-3 7 0,-3 1-388,3-1 1,-8 0 345,1 0 1,3 8 136,-2 4-1023,0-4 1,-8 8-146,-4-4 1,2 3-395,-8 3 0,7 0-256,-7-1 1,3 1-556,-3-1 1,-1-1-2772,7-4 1672,0-4 1122,6-8 0,0-9 485,0-8 1,6-10 355,0-13 1,9-6-193,2-11 0,1 3 166,5-3 0,-4-2 194,-2 1 1,6 3-133,0 9 1,0 4 368,-5 8 1,-1 7 118,0 5 531,0 3-590,1 2 1,-9 7 130,-3 5 1,-4 9-113,-2 2 0,-2 8 27,-4-2 0,-9-2-52,-8 1 1,-2-1-26,2 2 1,2 4-676,-8-4 1,8-3-44,-2 3 1,4-8-938,1 2 658,9-3-386,-7-3 570,14-7 1,-3-5-133,10-10 0,5-5 163,7-7 1,1-8 226,-1-4 1,0 2 384,0-2 0,1 8-190,-1-2 1,0 6 1288,1 5-910,-9-3 0,1 13-52,-4-4 0,-5 6-72,5 6 1,-6 3 45,-6 9 0,-3 7-266,-8 4 0,-1 3 96,1 3 0,-2-1-559,-4 1 1,2 0 221,-8-1 1,6 1-486,-6-1 1,2 7 209,-2-1 1,-4-5-17,5-7 0,-5 1 72,-2 6 0,7-8 61,-1-4 1,6-4 711,-6-2 0,14-5-198,-3-1 785,5-7-473,3 4-210,2-8 0,8-2-19,0-4 1,8 2-36,4-7 0,5-1-115,6-5 1,2 2-249,4 3 0,4-3 91,-5 3 0,-1 5-92,2 1 0,-8-2 353,2 2 1,-9 1 129,-3 5-166,-7 7 0,4 9 109,-8 7 1,-8 7 227,-3-1 1,-5 4-346,-1 1 1,2 1-263,3 0 1,-1-3-45,7-3 1,0-4 119,6-8 0,8-1 153,3-5 1,12 3-82,6-8 1,6-1-110,5-5 1,2-2-41,4-3 1,2-3-252,-7-4 1,-1-3 251,-5 3 0,-6-3-39,-1-2 1,-12 0 44,1-1-6,-3 1 44,-5 0 0,-3 7-42,-12 4 1,-13 4-9,-16 2 0,-7 2 190,-10 4 0,-7 4 263,-5 7 0,-3 0-190,-2 1 1,0 1 115,-1 4 0,9-4-422,3 4 0,4-2-393,3 2 1,1 2-184,4 4 1,-1-4 364,13-8 1,-3 1-545,14-1 0,6-6-684,5 1-183,9-8 1359,-5 4 0,10-10 198,4-4 1,3 2 224,9-8 0,-1 1-96,0-6 0,0-1 154,1 1-181,-1 7 1,0-3 1322,1 7 0,-7 0 1335,1 6-800,-9 0 1,11 8-590,-8 4 1,1 5 413,-1 6 0,4 2 255,7 4 1,8 3-966,4-3 1,13 4-124,10 2 0,17-1-766,18 1 0,3-6-240,-39-14 1,2-2 0,0-2 0,1 0 239,7 1 0,-1-1 0,-2-4 0,0-1-828,0 0 0,-1 0 0,-7-1 0,0 1-1492,48 11 1,-4-7 2319,-8-4 0,-3 1 0,-14-1 0,0-2 0,1-2 0</inkml:trace>
</inkml:ink>
</file>

<file path=ppt/ink/ink4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46:09.8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0 122 8193,'10'-8'126,"-5"-4"1,-1-1 313,2 2 1,-4-5-81,4 5 1,-4 1 147,-2-2 1,0 7 878,0-7-467,0 8-400,0-3 0,2 7-35,3 0-453,-3 0 1,8 7 270,-4 5 0,-4 13 69,3 9 1,-3 9-227,-2 9 1,0 5-172,0 1 1,0 1-164,0-1 1,0-6 166,0 0 0,-6 0-1010,1-6 1,-1-4 145,6-2 0,0-9-1303,0-2 814,0-8 645,0 4 0,2-15 39,4-4 690,-4-5 0,13-16 0,-5-4 0</inkml:trace>
</inkml:ink>
</file>

<file path=ppt/ink/ink4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46:10.1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16 8752,'0'-9'1344,"0"3"-1947,0 12 1,0 5 698,0 12 0,-6 6 780,0 11 0,-1 4-272,1 8 1,4 8-244,-4 3 1,-2 7-241,3 4 0,-7-2-249,6 2 1,-5-4-155,5-7 1,0-5-19,6-12 1,0-4-264,0-7 0,0-7-94,0 1-451,8-8-605,-6 4 812,6-15 954,-8-2 0,0-16 0,0-2 0</inkml:trace>
</inkml:ink>
</file>

<file path=ppt/ink/ink4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46:10.2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17 173 8114,'-5'-11'2912,"-1"-1"-2519,0 8 0,8-9 105,4 7 0,5-7-258,12 1 1,4 2-147,8-1 0,7-1-378,4-5 1,4 2 200,2 3 1,2 3-2757,4 3 2839,-5 4 0,15-6 0,-7 8 0</inkml:trace>
</inkml:ink>
</file>

<file path=ppt/ink/ink4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46:10.6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87 8202,'17'-17'3418,"0"2"-2230,1 3 1,-1 3 781,0 3-1136,0 4 1,1-8 1612,-1 4-1954,0 5 0,1-7-233,-1 8 1,-6 0-706,1 0 1,-6 0 347,5 0 0,-5 0-1813,5 0 647,-7 0 410,12 0 0,-14 2-26,3 4 0,-3-3-105,-2 9 0,0-1 204,0 7 1,-2 1 779,-3 4 0,-5 4 0,-7 7 0</inkml:trace>
</inkml:ink>
</file>

<file path=ppt/ink/ink4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46:11.2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35 8694,'-10'-10'585,"2"3"1976,8 7-152,0 0-2231,-7 7 1,5 3-149,-4 7 1,4-5 38,2-1 1,0 1-114,0 5 0,0 1-66,0-1-519,0 0-156,0 0 424,0 1-67,0-9 293,0-1 13,0-8-749,0 0 569,8-8 0,-4-1-301,7-9 1,6 1-30,6 0 0,8 0 216,-2-1 1,4 3 100,1 3 1,1-1 292,-1 7 0,-1 0 322,-4 6 1,-2 0 146,-4 0 0,-10 2 524,5 4 0,-7-2-278,1 7 1,-3 1 447,-3 5 0,-4-5 362,4-1-1093,-4 1 0,-2 5 776,0 0-133,-8-7-645,6-2 1,-8-8-376,5 0-636,3 0 72,-6 0 1,8-2-618,0-4 0,15-4 60,9-7 0,8-2 411,9-4 0,-3 9 126,8-3 0,0 9 415,6-3 1,-6 7 335,0-2 0,-5 4 99,5 2 0,-14 6 344,3 0 1,-6 5-122,0-5 0,-4 8 519,-8-3 0,-6-1-431,1 1 0,-6-5-195,5 6 0,-7-7-399,2 7 15,-4-8 0,-4 9-37,-4-7 1,-3 0-46,-9-6 0,1 0-291,0 0 1,-6 0 101,0 0 0,-6 0-178,6 0 0,-2-8-959,2-3 0,3-7 587,-3-5 0,10 2 790,1-8 0,9-7 0,-5-8 0</inkml:trace>
</inkml:ink>
</file>

<file path=ppt/ink/ink4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46:13.2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53 8380,'0'-18'0,"11"7"2168,1-1-1491,15 9 0,-16-5 595,12 8 0,-4 8-585,-1 3 0,1-1-330,4 1 1,-8 1-77,8 5 0,-13-5-226,7-1 1,-5 1-289,-1 5 0,3 2-531,-9 4 1,7-4 202,-6 4 0,1-5-532,-1-7 0,-4 5-1104,4-5 904,-4-3 324,-2 7 577,0-13 1,0 4-343,0-12 734,0-3 0,15-16 0,4-2 0</inkml:trace>
</inkml:ink>
</file>

<file path=ppt/ink/ink4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46:14.0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1020 18 8412,'29'-6'157,"0"0"240,-8 1 125,12 5 1,-14 0 386,4 0-479,-11 0 0,-5 2-240,-7 3 0,-2 5-195,-3 7 0,-5 6-120,-7 0 0,-8 8-381,-4-2 0,-4 4-207,-1 1 0,-1-1 408,0-4 0,1 1-46,-1-7 1,3 0 70,3-5 1,4-3 251,8-3 0,7-3 128,4-3 871,4-4-666,2 6 0,8-8 102,3 0 0,7-2-59,5-4 0,-2 4-2,8-4 0,-6 2-106,6-1 1,-6 3-37,6-4-285,-8 4 0,4 2-49,-8 0 0,-7 2-355,-5 4 0,-3-1 206,-2 13 0,-9-3-35,-9 14 1,-1-6 50,-10 6 0,0 0 95,-5 5 1,1-7 210,4-4 0,-1-4 44,7-1 1,5-1 396,7 0-316,7-7 1,-10 0 426,9-5-421,-1-3 0,8 6 113,4-8 0,3 0-50,9 0 0,-1 0-93,0 0 1,6 0-80,0 0 0,2 0-30,-2 0 1,-2 0-290,8 0 132,-8 0 0,4 0-571,-7 0 238,-9 0 176,-1 0 0,-12 8-27,-7 3 1,-3 4 71,-15 3 1,0 5 292,-5 0 1,-1 6 83,1-6 0,-3 2 216,-3-2 1,3-4-124,-3 4 0,3-2 86,3 2 0,7-4-116,4 5 1,-2-5-48,2-2 1,6-2-134,5-3 195,8 3-331,-3-5 205,7 0 1,9-3 165,8-7 0,8 0-212,10 0 1,13-13 5,4-5 1,4-8-45,-4 3 1,3-6-135,-3 6 0,2-2-505,-14 2 1,-1 3 305,-10-3 0,1 4-311,-7 2 0,-2 0 204,-9-1 1,1-1 21,-7-4 0,0 4 88,-6-4 1,0 9 202,0 3 0,-8 5-89,-3-6 358,-5 9 0,-1-5 624,0 8 0,0 0-415,-1 0 1,1 0 464,0 0 1,-1 2-350,1 4 1,-2 5-237,-4 12 0,-4 4-15,-8 8 1,-1 3-162,-5 8 0,-9 2-2,-7 16 0,-7 1-552,7 10 0,24-33 0,0 0 201,1 4 1,1 1 0,0-1 0,1 0 55,-3-3 1,2 0-1,-19 38-549,-2 0 0,12-4 381,0-2 0,5-8-20,6-15 1,4-8 64,8-4 1,0-11-271,-1-6 228,9-11 396,1-5 0,8-7 0</inkml:trace>
</inkml:ink>
</file>

<file path=ppt/ink/ink4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46:14.5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8234,'9'-10'3976,"-1"2"-4271,0 16 1,-7 4 590,5 11 0,-2-2 484,2 8 0,-4-1-732,3 7 1,3 0 53,-2-1 0,2-5-475,-3 0 1,-3 0 149,4 5 0,-2-7-47,2-4 1,-4-4 12,3-1 1,-3-1-876,-2 0 729,0-7 1,6 0-404,0-5 710,0-3 198,-6-2-274,7-9 0,3-14-165,7 0 1,0-8 172,1 2 1,7-4 43,4-1 1,3 1 123,3 4 0,-1 4 222,1 8 1,-6 0 76,0-1 0,-8 9 437,2 3 1,-4 4 114,-2 2 0,1 2-330,-1 4 1,-7 3-133,-5 9 0,-3-1-267,-2 0 1,0 8-259,0 4 0,-2 2-20,-3-2 1,-11 3-251,-7-3 1,0-4 258,6-2 0,-1-6 1,1-5 1,0-4 873,0-8 1,5 0-342,1 0 1,1-14 241,-2-3 0,5-12-210,7 0 1,2-3 99,3-3 0,7-5-379,11-1 1,-2 1-249,8 5 0,-2 1-159,2-1 1,3 8-502,-3 4 1,2 6-1450,-2 5 1,1 5 2212,-7 7 0,8-8 0,-4-2 0</inkml:trace>
</inkml:ink>
</file>

<file path=ppt/ink/ink4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46:15.6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494 52 9961,'0'-27'4489,"0"10"-4913,0 9-664,0 8 0,-7 6 570,-5 0 0,-3 9 204,-3 2 1,-7 3 773,-3 8 0,-5 3-439,-2 9 1,9-3-240,2 3 1,1-5-226,6-6 82,-4 3 1,19-12 221,-4 3 1,6-6 134,6-6 0,11-3-315,12-8 1,4 0-9,1 0 1,7 0 641,-1 0 0,6 0-69,-5 0 0,-3 0 63,-9 0 1,2 0-128,-8 0 1,0 0-89,-6 0 1,-7 2-73,-5 4 0,-3 3 17,-2 9 0,0 1-117,0 4 1,-9-2 102,-9 8 0,-7 2-168,-9 9 0,-7-3 88,1 3 0,-8-2 42,2 3 1,-4-5 21,-2 5 0,0-5 104,0-1 0,8-3 6,4-3 0,5-4-64,6-8 1,6 1 62,12-1 1,1-5-13,4-1-240,5-7 0,8 4 124,16-8 1,10 0 38,7 0 1,6-8-77,12-4 0,9-5-20,8-6 0,-6 6 100,-5-1 0,-8 3 121,1 9 0,-5 1 302,-6 5 0,-5 0-174,-13 0 1,-3 1 214,-7 5 1,-1 4-230,0 7 1,-7-3-131,-4 3 0,-5-4-22,-1 10 0,-7 2-165,-5-2 0,-5 2-163,-6-2 0,2-1-514,-8 6 0,0-6-342,-5 1 1,5-6 461,0-6 0,8-1 89,-2-4 1,4-4-189,1 3 654,9-10 1,-5-5-12,8-7 0,1 0 197,5-1 0,0 1 646,0 0 1040,0 7-14,0-5-709,0 13-558,0-6 0,0 16-92,0 3 1,5-1-164,1 1 0,0 1-113,-6 5 0,0 1-129,0-1 0,0 0-289,0 0 0,0 1-616,0-1 1,-6 0-528,0 1 1,-7 1 658,1 4 0,-9-4-313,-2 4 1,-8-9 548,3-3 1,-5-1 493,-2 1 0,1 3 0,-1-9 0,1 1 0,-1-6 0,6-2 1,0-3 0,8-3-28,-2-4 1,6 3 2328,5 3-1022,-3 4-493,13-6 0,-11 10-180,7 4 1,0 6-144,6 11 1,0-2-11,0 8 1,2-1 245,4 7 0,1 0-12,5-1 1,9-1 239,-4-4 1,18 1-41,0-7 0,20 0-367,9-5 0,7-9-512,15-3 0,-3-4-318,9-2 0,2-8-918,-1-3 0,-1-5 42,-6-1 1,-1 0 1184,-5 0 0,3 1 0,-8 5 0,-2 5 0,-2 4 0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54:44.31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1 952 9525,'0'-29'0,"0"0"0,1 1 0,3 1 0,4 4 2660,2 3-2209,9 3-103,0-8 1,12 12-21,-8-5 0,6 13-722,-6-1 1,0 4 246,-6 2 1,0 0-256,1 0 1,-3 8-83,-3 3 1,1 6-377,-7 6 1,0 4 370,-6 8 0,0 0-215,0-1 0,-6-5 472,0 0 1,0-2-203,6 2 156,-7-5 285,5-6 0,-6-7-32,8 1 0,2-8 25,4 1 333,-4-3-224,5-2 1,-1 2 128,0 4 1,1-4 1032,-1 4-411,-4-4-215,6 5-547,-8 3 0,0 7-87,0 1 0,0-1-212,0 0 0,-6 6 166,0 0 1,-7 0-166,1-5 1,5 5 151,1 0 0,-2 0 60,2-6 0,1 6 511,5 0-341,0 0 1,0-5 14,0-1 0,2-8 9,3-3 1,-1-4 139,8-2 1,-1 0-124,7 0 1,-1-8-240,0-3 0,8-14-213,4-10 0,6-3-489,5-14 1,-2 2-210,8-13 0,-7-3 242,1-9 1,-5-3 302,-6-9 1,1 1 91,-7-1 1,2 1 289,-2-1 0,-3 14-93,3 4 0,-2 11 93,2 1 0,4 11 104,7 5 0,1 7 148,0 5 1,-1-2 241,1 8 1,-1 0 0,1 6 1,-1 1 303,1 5 0,-2-3 23,-4 9 1,1-1-314,-7 6 1,0 0-214,-5 0 1,-1 0-267,0 0 0,-5 0-31,-1 0 1,-7 8-208,2 3 0,-4 6-38,-2 6 0,-2-1 154,-4 6 1,-1 1-534,-5 6 1,-7-3 228,7-3 1,-5 2 36,11-8 1,-2 0 106,3-6 266,3 1 0,-4-1-99,12 0 0,-2-7 169,7-4 1,-5 1 3,5-1 0,1 0-16,5-6 0,-5 6 403,-1-1 0,-5 1-161,6-6 1,-7 6-25,7 0 0,-8 1-102,2-1-288,-5-4-109,-1 13-237,0-5 0,0 7-22,0 1 0,-5-7 194,-1 1 0,-6-6-480,7 5 0,-9-5-40,3 5 794,-5-7 0,-1 12 0,0-7 0</inkml:trace>
</inkml:ink>
</file>

<file path=ppt/ink/ink4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46:21.5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52 139 8291,'0'-17'-364,"0"7"172,-8-5 176,6 13 52,-5-13 0,5 13-36,-4-4 77,4-4 119,-6 8 5,8-13 0,-1 11 6,-5-7 1,4 5-34,-4-6 318,4 8-324,2-3 1,2 7 191,4 0-17,-4 0-181,5 0 1,-7 2 94,0 3 0,0 13 177,0 11 1,0 3 122,0 3 0,0 7-137,0 4 0,0 4 4,0 2 1,0 0-152,0 0 1,-5-2-69,-1-4 0,0 2-35,6-8 0,0 1-153,0-7 0,0-5 15,0 0 0,0-8-218,0 2 1,0-9-374,0-3 1,0-5-47,0 5-893,8-7 376,-6 4 586,13-8 0,-11 0-103,7 0 1,1-8-753,5-3 1391,1-12 0,7-4 0,1-8 0</inkml:trace>
</inkml:ink>
</file>

<file path=ppt/ink/ink4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46:21.9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87 8527,'-2'-31'526,"-4"8"-552,5 0-11,-7 21-89,8-6-256,0 8 1846,0 0-1219,0 8 0,0 9-102,0 12 0,0 0 156,0 6 1,0-3-51,0 14 0,0 1 232,0 4 1,0 7-122,0 0 1,0 7 175,0-2 1,-6 5-333,0 1 0,-1-6 69,1 1 0,4-9-232,-4 3 0,4-6-7,2-6 0,0 2-124,0-8 1,0-5 74,0-6 1,2-8-211,4 2 0,-4-4-39,4-2 1,1-5-183,-1 0 1,0-7-443,-6 7 209,8-8 34,-7 3 1,7-9-23,-8-3 0,0 1-184,0-8 1,-2-1 850,-4-10 0,-11-4 0,-10-8 0</inkml:trace>
</inkml:ink>
</file>

<file path=ppt/ink/ink4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46:22.1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53 139 8423,'-10'-8'0,"-3"4"140,7-7 0,-6 5 286,7-6 0,-1 7 251,6-7-212,0 1 0,7-1-65,5 1 1,11 1 100,6-2 1,5 3 354,7 3 1,3 4-299,8-4 0,0 4-381,0 2 1,5 0-643,1 0 1,-8 2-803,-10 4 0,3 4 1267,-3 7 0,0 8 0,-5 2 0</inkml:trace>
</inkml:ink>
</file>

<file path=ppt/ink/ink4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46:24.746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0 173 8689,'17'-17'14,"-5"2"-249,-1 3 0,1-1 189,5 7 0,-5-8 511,-1 3-339,1 3 1,-1-7 406,1 3-145,-8 5 46,11-9 1,-13 12 176,4-7 215,-4 7-611,-2-4 0,0 10-202,0 4 1,-6-2 252,0 7 0,-5 1-24,5 5 1,-8-5-46,3-1 0,3 1-7,2 5 0,3 0-124,-3 1 1,4-7 116,-4 1 1,4-1-83,2 7 0,0-1 6,0 0 0,8-1-7,3-5 0,5 4 27,1-3 0,6-4-18,0-3 1,8 3-209,-2-2 0,3 0 72,3-6 1,-6-2-439,0-4 1,-8-2 71,2-3 1,-4-5-91,-2 5 0,-7 1 87,-4-1 0,-4-1-58,-2-5 1,-2 0 76,-4-1 0,-4 1-81,-7 0 1,-2-1-148,-4 1 1,2 0 110,-8 0 1,8-1 490,-2 1 0,-4 0 0,0-1 0</inkml:trace>
</inkml:ink>
</file>

<file path=ppt/ink/ink4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46:43.9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156 157 8535,'0'-12'-757,"0"0"1,-1 7 839,-5-7 1122,4 1-764,-6-7-169,8 1-56,0 0-80,0-1 0,0 7 162,0-1 31,-7 9-75,5-5 37,-6 8-309,0 0 1,1 2 87,-5 4 1,-3 5-49,3 12 0,-3-2 98,-3 8 0,7-6-23,-1 6 1,9-2 12,-3 2 0,4-2 23,2-4 0,2-10 101,4 4 1,3-5-120,8-1 1,3-1 169,3-4 1,6-4-92,11 4 1,-4-12-191,5-6 1,-3-3-15,3-2 1,-11-6-284,5-1 0,-6 1 35,-1 6 0,-4 0-153,-13 0 1,-1-1 16,-5 1 0,-3 0 76,4-1 1,-6 3-71,-6 3 1,-3-1 101,-9 7 1,-5-5-58,0 5 1,-7 0-28,1 6 1,2 2-414,-2 4 783,0 3 0,-5 16 0,-1 2 0</inkml:trace>
</inkml:ink>
</file>

<file path=ppt/ink/ink4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46:44.627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62 1090 14327,'-18'-7'-1182,"7"-3"747,-1-7 1,8 5 198,-1 1 799,-5 7-569,8-12 1,4 13 82,15-9 1,4 8 13,14-2-205,3-3 1,16 5 245,4-8 1,3 1 120,9-6 1,12 5-149,5 1 0,-38 5 0,2 0-114,0-2 0,1-1 0,0-2 1,0-1 42,2 0 1,2 1 0,5-1 0,3 1-356,-2 2 1,2 0-1,6-2 1,1-1 167,-2 1 0,0-1 0,3-2 0,0-1-2,3 4 1,0-1 0,4-2-1,1-1-6,-2 4 0,0-1 1,3-2-1,-1 0 92,1 2 1,0 0 0,-2-2 0,-1 0 8,3 2 0,0 1 1,4-4-1,1-1-347,0 1 0,1 1 1,2-1-1,0-1 333,1 2 0,-1-1 1,-2 2-1,-1 0 113,0 1 0,1 1 0,2 1 0,1 0-35,-4-1 0,1-1 0,-2 2 0,-1 1-94,-3 0 0,-1 1 1,-5-1-1,-2 0-120,-3 0 1,-2 1-1,0 3 1,-1 1 179,-6 1 1,-1 0-1,-4-1 1,-1 0 77,43-2 0,-7 1-73,1 5 1,-4 0 13,-1 0 0,-3-6-41,-3 0 0,-2 0 3,-4 6 1,-4-5 26,4-1 1,-12-2 64,-5 2 0,-6 4 409,-6-3 0,-4 1-310,-7-2 0,-8 4 1539,-4-4-1161,-4-3 1008,-10 7-1426,-1-14 0,-16 13 2,-3-9 0,-10 8-16,-2-2 0,-8 5-178,2 1 0,-3 1 39,-3 5 0,6 6-138,0 11 1,14-2 116,-2 8 0,11 0-166,0 5 1,6 1 155,6-1 0,11-5 34,12 0 0,4-8 233,1 2 0,7-6-129,-1-5 0,0-4 198,-5-8 0,-2 0-32,-5 0 0,3-8 106,-8-4 0,0-9-113,-5-2 0,-7-2-6,1 2 1,-9-4-142,3-7 1,-4 5 31,-2 0 0,-6 2-234,1-2 0,-9-3 149,3 3 0,-5 4-251,-1 2 0,0-2-217,-1 2 1,-5 7-338,0 11 1,-8 3 351,3 2 0,-7 9 477,-5 9 0,-4 14 0,-8 13 0</inkml:trace>
</inkml:ink>
</file>

<file path=ppt/ink/ink4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46:45.3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1799 155 8529,'0'-18'-520,"0"-5"433,0 0 1,6 0 626,0 6 0,-1 5-77,-5 1 0,6 5-526,0-6-157,0 9 0,-1-3-236,1 12 0,0-3 258,-6 9 1,0 7 130,0 10 1,-2 9 80,-4 3 0,1 9-38,-13 2 1,3 15 158,-14 14 0,0 5-502,-5 6 0,-3 1 441,17-42 0,0 1 0,-2 5 0,0 2-319,-4 6 1,0 2-1,-1-1 1,0-1 380,-2 1 0,0 0 0,-1 1 0,-1 1-50,-4 4 0,1 0 0,2 1 1,0 0 67,0 2 1,1 0 0,2 1-1,0 0-10,-2-4 1,-1 0-1,3 1 1,0 0-89,-2-1 0,-1 0 1,1 1-1,0 2-22,-1 2 0,1 2 1,1-2-1,2 1 43,4 0 1,2 0 0,0-5 0,0 0-184,1 2 0,1 0 0,2-6 0,0 0-5,-3 6 1,2 0 0,3-4-1,1 0-12,0-2 0,1 0 1,3 1-1,-1 1 24,-2 1 0,-1 0 1,4-6-1,-1 0-81,-2 1 0,-1-1 1,5-5-1,1-1-174,0-5 0,1 0 1,-1-1-1,1-1-16,-4 39 0,-3 1 24,-3-7 0,-7-1-200,-3-5 546,-13-11 0,5-1 0,-9-5 0,-3 4 0,-5 3 0</inkml:trace>
</inkml:ink>
</file>

<file path=ppt/ink/ink4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46:45.6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139 310 8218,'0'-10'351,"0"3"0,-8 12 60,-4 1 1,5 8-259,1-3 1,-4 7-149,-1 5 0,3 3 62,2 9 1,2 2 106,-1 3 1,1 4 177,-8 8 0,7-2-90,-7-4 0,6 2-155,-5-8 1,7 7-102,-2-7 0,4-6-227,2-5 0,10-8 73,7 3 0,4-13-119,14-5 0,-3-12 117,15-5 1,-3-13 95,2-4 0,2-13 91,-8-5 0,-1-6-85,-10-5 0,-6-5 600,-12-7 1,-3-6-330,-8 0 1,0 0 145,0 6 1,-2 8-197,-4 3 1,-4 6-21,-7 6 0,0 11-270,0 12 137,-1 4 0,1 9-1269,0 5 1,5 10 572,1 7 0,7 13 676,-2 10 0,-4-1 0,1 8 0</inkml:trace>
</inkml:ink>
</file>

<file path=ppt/ink/ink4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46:46.2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139 777 8326,'-33'-25'9,"5"-4"1,3 4-46,7 2 0,3 10 913,3 1-258,5 8-543,7-3-466,0 7 0,9 0-278,9 0 1,9 0 260,13 0 0,6 0 339,12 0 1,11 0-73,12 0 1,13-6-14,-43 3 1,1 0 0,4-3-1,2-1 292,5 1 0,1 0 1,3-1-1,2-1 29,2-1 0,2 0 1,9 1-1,1-1-74,0 0 0,2 1 0,10-1 1,2 0-276,-30 4 0,0-1 1,0 0-1,1 0 0,0 1 1,0-1 309,1 0 0,0 0 0,1 1 0,5 0 0,1 2 0,-1-1-332,0 0 0,0 0 1,0 1-1,5-1 1,1 0-1,0 0 229,0-1 0,0-1 0,-1 0 0,0 0 0,-1 0 0,1 0 33,-2 0 0,1 0 0,0 1 1,5 1-1,1 0 0,0 1-56,-3-1 0,1-1 1,0 2-1,0 1 0,1 0 1,0 0 28,-1-1 0,0-2 0,-1 2 0,-3 1 0,-1 1 1,0 0-37,-3-1 0,-1 0 0,1 0 0,2 1 0,0 1 0,0-1-14,-2 1 0,0 0 1,0 0-1,-5 0 1,0 0-1,-1 0-259,-1 0 1,-1 0 0,0 0 0,27 3 0,-2 0 41,1-1 0,-1 2 0,-2 2 0,-2 1 108,-6-1 0,-2 0 0,-5-2 0,-2 1-89,-3 1 1,-2 0-1,-8-1 1,-1-1 99,0 2 0,-2 0 1,41 7 6,-12-7 1,-15 2 490,-13-2 1,-20-4-427,-9 3 1070,-8-3 1,-21-2-650,-11 0 0,-14 0 715,-16 0 0,-3 0-862,-8 0 1,-5 0 326,-1 0 1,-5 6-373,5 0 1,2 2-65,10-3 0,0 5-2,11 7 1,5 2-27,12 4 1,3-1-69,3 6 1,5 1-3,7 6 1,2-1 217,3 1 0,13 0-96,11-1 1,3-7 130,3-4 0,7-4-151,4-1 0,-2-7 16,2 1 1,-1-10 105,1-2 1,-4-8 104,-7-9 0,-1-6-28,1 0 0,-8-14 113,-4 2 0,-4-9-386,-2 4 1,-1-8 45,-5 2 0,-3-4-511,-8-2 0,-2-6 251,-4 1 0,-3-9-196,-9 3 1,-7 5-132,-4 6 1,-11 8-368,-6 10 0,-21 9 34,-14 7 1,-17 11 544,39 8 1,-3 3 0,-10 7-1,-4 3 1,-11 5 0,-1-1 0</inkml:trace>
</inkml:ink>
</file>

<file path=ppt/ink/ink4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46:46.8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5431 173 8379,'-2'-34'564,"-4"-1"-366,4 8 0,-11 2-14,7 8 1,-5 5-225,5 1 9,-8 7 0,5-4 125,-8 8 0,-1 2-609,1 4 0,-8 5 253,-4 12 0,-5 6-1,-7 12 1,-5 5 263,-12 11 1,-5 11-177,26-32 0,-1 3 0,-2 5 1,-1 2 262,-4-1 0,-2 2 0,-3 8 0,-2 2 118,-2-1 0,-1 3 1,-7 8-1,-1 2-54,0-3 0,-1 1 0,18-19 0,-2 1 0,0 0-296,-2-1 1,0 0-1,0 0 1,0 1-1,0 1 1,0-1 277,-22 20 0,0 0 1,20-18-1,-1 1 0,0-1-268,3-3 1,1 0 0,-1 0 0,-2 2 0,0-1 0,0 0 125,2-2 0,0-1 0,0-1 1,-23 22-1,0-1-25,4 1 0,0-1 1,-1-4-1,-1 0-41,-1 2 1,0-1 0,2-1 0,0-1 63,-2 0 1,0-1 0,0-3 0,0 0-333,3-2 0,0-1 0,-8 2 0,0 0 286,5-1 0,0-1 0,-5 1 0,0-2 47,5-4 0,0 0 0,0 0 1,2 0-112,3-6 0,1 0 1,1 2-1,1-1 89,3-6 1,1-1 0,3 0-1,1 0-19,0-2 0,2 0 1,8-4-1,0-1-292,2-1 1,2 0 0,-33 23-297,0-6 0,11 2-13,7-8 651,11-7 0,-2-6 0,11-4 0,10 6 0,10 3 0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54:44.87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0 295 7907,'12'-2'1053,"-1"-4"0,1-3-1068,5-9 1,8 1-18,4 0 0,4-6 664,1 0 0,1 0-328,-1 5 0,1 1-214,0 0 1,-7-1-98,1 1 0,-2 2-269,2 3 1,-4-1-238,-8 7 1,0-5 33,1 5 83,-9 0 154,-1 6 362,-8 0-225,0 0 194,0 8 0,-8 7 18,-3 8 0,-5 10 242,-1 1 1,-6 3 186,0 9 0,-8 8-172,2 9 1,-3 14-262,-3 10 1,18-38-1,0 1 38,0 5 1,-1 0 0,-1-1 0,0 0-116,1-5 0,1 0 0,-19 43-96,12-12 1,3-5 56,10-11 1,-3-7 2,9-10 1,-1-7-226,6-11 1,0-4-211,0-8 0,0-5-94,0-1 607,0-7-616,0 4 420,0-8 0,0-2-164,0-4 1,6-11-192,-1-12 0,3-4-146,-2-1 0,-4-9 629,4-3 0,3-11 0,1-5 0</inkml:trace>
</inkml:ink>
</file>

<file path=ppt/ink/ink4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46:47.1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468 899 8244,'-18'-1'0,"1"-5"0,0 4 804,-1-4 1,-7 4-215,-3 2 1,-5 2 199,-2 4 1,1 5-298,-1 12 1,1 6-161,-1 12 1,6-1-308,0 12 0,8-4-281,-2 10 0,6 1 184,5-1 1,5 1-112,7-1 1,7-4-696,5 3 1,11-10 315,6-7 0,5-11-122,7-6 1,3-6 165,8-5 0,0-5 286,0-7 1,-1-15 75,1-8 0,-2-16 145,-4-7 0,2-11-84,-7-7 0,-9-5 490,-9-6 0,-5-4 293,-7-7 0,-3-8-337,-8-4 0,-1 46 1,0 0 90,-1-3 0,-2 0 0,-7-37 80,-12 0 0,2 11-30,-8 6 1,0 2-357,-6 16 0,1 7-140,-1 9 0,-5 5-1222,-1 1 0,1 8 257,6 4 968,-1 4 0,-5-2 0,-1 4 0,1 3 0</inkml:trace>
</inkml:ink>
</file>

<file path=ppt/ink/ink4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46:48.0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68 8472,'19'-21'195,"4"3"-277,12-3 0,3 19 21,8-4 0,2 10 0,10 4-28,6 2 1,5 1 23,6 6 0,9 1-491,8-1 0,3 6 465,-3 0 1,-44-11 0,2-1 117,4-2 0,1-1 0,-1 1 0,0-2-45,3-1 1,1-1 0,0 3 0,-1 0-138,3-2 0,2-1 0,3 0 0,2 0 122,5 1 1,0-1 0,-1-2 0,0 0-205,7 3 1,0 0-1,-2-3 1,0-1 250,2 4 0,-1 0 0,-1-3 1,0 0 0,2 2 0,0 1 0,-4 0 0,0 0 14,1 2 1,0 1 0,-2 2 0,0 1 76,-7 0 0,0-1 1,2 2-1,-1-1-263,-1 0 0,0-1 1,-1-1-1,-1 1 200,-3 4 1,-1-1 0,0-2-1,-1-1-40,-1 4 1,0-1 0,-2-3 0,1-1 18,-2 2 0,-1-1 1,-1-1-1,-2 0-53,1-2 0,0 1 0,0-1 0,0 1 155,46 8 0,0-5-67,-46-6 0,0-1 0,-3-2 0,1 0 69,5 3 0,0 0 0,2-4 0,1 0 152,3 0 0,-1 1 0,1 1 0,1 0-194,4-1 0,1 0 1,-2 3-1,0 1-153,2-1 0,-1 0 0,2-1 0,-1-1 38,-4 2 0,0 0 1,-1-1-1,-1 1 78,0 3 0,-1 0 1,-5-1-1,0-1-10,3-1 0,-1 0 0,-3 1 0,-2 1-60,46 4 1,-48-6-1,0 1 350,42 5 0,0 3-157,-5-4 1,-3 3 255,-3-3 0,-4 5-78,-8-5 0,-6-1 235,1 1 0,-10-1-228,-2 2 0,-3 1 393,-8-7 0,-3 1-808,-9-1 0,2-4 262,-8 4 0,-6-4-639,-5-2 287,-8 0 0,1-8-622,-10-3 0,-9 1-156,-15-2 0,-3 1 928,-20-6 0,-12-8 0,-14-2 0</inkml:trace>
</inkml:ink>
</file>

<file path=ppt/ink/ink4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46:48.7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294 139 8186,'-28'-25'0,"-1"-4"0,-6 6 1216,12 6 1,0 7-477,6 10 1,0 4-727,-1 7 0,7 9 61,-1 14 1,1 12-310,-7 12 0,7-2 91,-1 13 0,3-4-62,-3 4 0,4-3 101,8-9 1,4-1-174,8-16 1,-1-1 252,12-10 0,4-4-76,2-8 1,10-8 581,1-3 1,6-6-180,-6-6 0,8-5 85,-1-12 1,-3 0-98,2-12 1,-2 4-111,2-9 1,-4-2 101,-7 1 0,-8-7-64,-4 2 1,-6-4-353,-5-2 0,-5 1 109,-7-1 1,-1 6-391,-5 0 1,-4 9 190,-7 2 0,-8 3-270,-4 9 0,-4 2-275,-1 9 1,-1 4 767,1 8 0,-1 0 0,1 0 0</inkml:trace>
</inkml:ink>
</file>

<file path=ppt/ink/ink4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46:50.098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0 18 11293,'0'-10'-473,"8"2"421,2 8 0,7 0-52,0 0 0,1 0 1,-1 0 0,0 2 254,1 4 0,-1-4-163,0 4 1,6 1 282,0-1 1,0 6-258,-5-7 0,5 9 192,0-3 0,5 5-116,-4 1 0,6 0 21,-1 1 1,4-1-58,1 0 0,1 6-124,0 0 1,5 6-78,0-6 0,6 8 118,-5-2 1,7 3-100,-2 3 1,-2 0 79,2-1 1,-2 1 5,2-1 0,4 3 93,-3 3 1,3-3 26,1 3 0,1 2 42,0-1 1,2 5 187,4-6 1,-3 6-189,9-5 1,-1 5-227,6-6 0,0 0 40,1-5 1,-1 5 105,0 1 0,0-1 50,0-5 0,-5-1 9,-1 1 0,-1-1-92,1 1 0,-3 0 90,-9-1 0,3 1 49,4-1 1,-4 1 108,3 0 0,-3-1-86,-2 1 0,0-1-162,0 1 1,-2-1 116,-4 1 1,2 0-80,-8-1 0,1 1 89,-7-1 1,-1-5-7,-4 0 0,1-8-41,-7 2 0,1-4 16,-7-1 0,0-3 102,0-3 0,-5 1-18,-1-7 58,-7 0 0,6-1-1,-4 1-17,-4 0-283,5-14 0,-1-1-232,0-9 0,0 1-106,-6 0 1,0-1-434,0 1 1,-8 0-2376,-4 0 3202,-18-1 0,-15-7 0,-16-2 0</inkml:trace>
</inkml:ink>
</file>

<file path=ppt/ink/ink4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46:50.665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312 156 13846,'-18'-18'-952,"1"1"1,6 6 791,-1-1 1,1 8-66,-7-2 1,7-1 167,-1 1 1,1 0-57,-7 6 1,-5 8 148,0 3 0,0 5-24,6 1 1,0 6-140,-1 0 1,1 6 256,0-6 0,7 8-37,4-2 1,4-2-58,2 1 0,2-1 46,4 2 1,4 2 18,7-8 1,8-2 53,4-9 1,3 1-56,3-7 0,5 0 74,1-6 0,5-2-101,-6-4 0,6-4 34,-5-7 0,-3-8 55,-9-4 1,2 2-4,-8-2 0,-2 3-71,-10-3 1,3-2-53,-8 8 1,-1-6-288,-5 6 1,0-8 79,0 2 1,-7 3-269,-5-3 1,-3 8-112,-2-2 0,-3 5-90,-3 7 1,4 3 14,-4 8 633,-4 15 1,-8 12 0,-9 18 0</inkml:trace>
</inkml:ink>
</file>

<file path=ppt/ink/ink4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46:51.8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3252 70 8416,'0'-17'586,"0"0"-595,0 7 91,0-5 0,-2 13-258,-4-4 236,4 4-156,-5 2 172,7 0 0,-2 0 81,-4 0-156,4 0 1,-13 6-16,3-1 1,-5 15 57,-6-3 1,-8 19-3,-15 5 0,-4 11 74,-19 11 1,2 10-417,27-28 0,-1 2 1,-3 4-1,0 2 305,-5 4 1,0 1 0,-6 3 0,0-1-10,-2 3 0,-1 1 0,-2 4 0,1 1 0,-2 2 0,1 2 1,-1 2-1,1 0-379,-1-3 1,0 0 0,4-1-1,1 0 375,1-4 1,1-1 0,5-5 0,1-1 138,5-5 0,0-1 1,0-2-1,0 0-225,2-3 0,1 0 0,4-2 0,1-2 232,0-4 1,1-1 0,2 1-1,0 0-36,-31 34 0,29-34 0,1 1 197,1-1 1,0-1-1,-29 37-15,-3-3 1,3 3 169,-3-2 1,-1-2-192,7-9 0,1 3-13,5-4 1,6-3-15,0-2 0,7-7 314,-1-4 1,3 1-589,3-8 0,7-2 803,4-9 0,0 2-572,5-8 689,-3 0-612,12-6 585,-9-7-679,1 5 0,6-13 143,-1 4 1,6-6-233,-5-6 1,7-3 102,-2-9 1,-2 7-256,3-1 1,-1 1 46,6-7 1,0 1-891,0 0 0,2 0-270,4-1 1,11 1-737,12 0 0,11 5 1914,6 1 0,12-9 0,3-6 0</inkml:trace>
</inkml:ink>
</file>

<file path=ppt/ink/ink4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46:52.7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105 173 8452,'0'-17'-200,"-6"0"519,0-1 622,0 1-706,6 0 1,0 0 126,0-1-765,0 9 1,2-5 23,4 8 24,-4 1 380,6-3 271,-8 6-106,0-6 261,0 8-633,0 0-281,0 8 136,0-6 148,0 6 382,0-8-344,0 7 254,0-5 0,-2 6-120,-4-8 261,4 0-73,-6 0 6,8 8 1,-2-6-31,-3 3-25,3-3-51,-6-2-31,8 0 1,-2 0 77,-4 0 32,4 0-12,-5 0-114,7 0-933,0 0 21,-8 0 198,6 0 367,-6 8 0,6-4-198,-3 7-257,3 1 768,-6 5 0,0 8 0,-1 2 0</inkml:trace>
</inkml:ink>
</file>

<file path=ppt/ink/ink4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46:53.2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2422 114 8302,'7'-17'-284,"-5"0"-389,4-1 1226,-4 1-241,-2 0 0,-2 5 166,-4 1-295,-3 7 0,-14 4-256,0 11 0,-8 7 15,2 5 0,-6 4 41,-5 7 1,-2 8 99,-4 4 1,-10 12-28,4 6 1,-11 5-240,-1 6 1,31-36-1,-1 0 206,0 4 1,-1 1 0,-5 5-1,-1 2-264,1 0 1,-1 2 0,-3 0 0,0 1 275,3-2 1,1 0 0,-1 0 0,0 0 46,1 0 0,-1-1 0,-3 1 0,0-2-20,3 0 1,1-2-1,-1 0 1,1-2-46,5-2 1,1-1 0,0-3 0,1-1 66,-31 36 1,31-37-1,1 0 48,-26 37 0,-7 0 3,2-5 1,3 3-7,2-4 0,5 4-247,1-10 1,8-3 77,3-3 1,-1-9-74,2-2 1,1-9 29,10-2 1,2-9 302,4-8 0,10-3-233,-4-3 1044,3-5-1229,-3-7 0,7-2 508,5-3-1083,3-5 1,4-7 311,3-1 0,5 1-344,7 0 0,8-6 805,4 0 0,4 0 0,9 5 0,2 1 0</inkml:trace>
</inkml:ink>
</file>

<file path=ppt/ink/ink4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46:53.5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432 1 8302,'-26'17'-661,"-7"-2"463,4-3 0,2 3 1150,-2-3 1,1 9-292,-7 2 0,0 8-138,1-2 0,1 9-100,4 2 0,4 8 84,8-1 0,0 1-168,-1-2 0,9 2-66,3-8 0,4 0-264,2-5 0,8 0 115,3-1 0,10-7 149,3-4 0,1-4-176,-2-1 1,3-9-269,9-3 0,0-4 81,-1-2 1,3-2-131,3-4 0,-3-5 41,3-12 1,-9 2 149,-2-8 0,-10 0 38,-2-6 1,-7-1 14,-10-5 1,0 3-268,0-8 1,-10 2 28,-7-2 1,-8 3 108,-10 9 1,1 5 106,-1 0 1,0 10 108,1 2 0,-3 7-912,-3 10 1,11 0 322,0 0 1,4 8-2153,8 3 2630,-4 12 0,19 4 0,-6 8 0</inkml:trace>
</inkml:ink>
</file>

<file path=ppt/ink/ink4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46:54.4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18 139 8254,'-10'-25'0,"2"6"0,8-4 0,0 9-316,0 3 222,0-1 0,2-3 298,4 3 0,4 5-212,7 7 0,0 2-227,0 3 1,3 5 231,3 7 0,-4 6-4,4 0 1,4 10 28,2 2 1,-2 5-54,1 6 0,1 6 207,6 0 0,-1 6-55,1 5 1,0 10-299,-1-4 1,3 12 233,3 0 1,-3 3-10,3 3 0,-19-42 0,0 2 21,-1-1 1,1 0 0,21 44 40,-2-9 0,-1 6-12,7-1 1,-6 0-247,-17-40 1,0 1-1,-3-1 1,1 0 207,25 40 1,-26-38-1,0 0-31,26 39 0,-24-40 1,0 0-1,24 40 0,-21-41 0,-2 0 30,18 40 1,5 1-25,-26-41 0,0 0 0,23 40 9,-3-5 0,-4 4-4,5-5 1,-7-1-177,-5 2 0,2 0 185,-8 5 0,6-5-5,-6-1 1,0-1 10,-6 2 1,6 3-88,0-3 0,-2-2 141,-9 2 0,3-8-127,-3 2 1,3-4 127,3-2 1,-3-6 13,-4 1 1,5-3 145,-5 3 0,-1 3-109,1-4 1,-5 3 180,6-3 0,-1 4-40,7-3 0,-1 3-370,0 2 0,2-6 70,4 1 1,-3-8 125,3 1 0,2-5-211,-2-6 0,0-4 480,-6-7 0,0 0-440,1-1 1,-1-1 300,0-4 0,1 1-98,-1-7 0,-8 1 430,-3-7-478,4 0 1,-8 0-74,4 1-164,-5-9 1,-1 1 128,0-4 0,-1-4-146,-5 3 0,2-3-266,-8-2 1,3-2 157,-3-3 1,-3-5-1091,3-7 0,-5-1 1340,-6 1 0,-4-16 0,-7-3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44:53.5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1 7784,'-25'0'0,"14"2"5509,-1 4-3877,8-5 1,4 9-4632,0-4 2025,0-4 1,2 5-80,4-7 0,-4-1 134,4-5 919,-4 4 0,5-14 0,3 7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46:00.73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1 312 7856,'17'-18'-243,"0"1"-141,1 0 1,1 0 184,4-1 1,6-1 7,11-4 1,-1 2 230,7-8 1,-6 8 369,6-2 1,-2 4-207,2 1 0,-9 7-116,-8-1 1,0 6 137,5-5 0,-5 7-72,0-2 0,-8 4-101,2 2 0,-4 0-42,-1 0 1,-1 0-8,0 0 1,-5 0-93,-1 0 0,-7 2 168,2 4-1,3-4 0,-5 11 3,8-7-44,-8 8 1,9-10-20,-7 7 0,0-5 9,-6 5 1,5-5 11,1 6 0,0-7 11,-6 7 0,0-6-20,0 5 1,2-1 5,4 1 1,-4 5-47,3-5 0,-3 5 32,-2 1 0,6 0 11,0 1 0,0-1 20,-6 0 0,5 0 0,1 1 0,0 5-7,-6 0 1,6 8 7,-1-3 0,1 7 176,-6 5 1,0 4-51,0 8 1,0 0 182,0 0 1,0 6-72,0-1 1,0 9-249,0-3 1,0-3 117,0-3 0,0-5-7,0-6 1,0-3-23,0-9 0,0-1-142,0-4 1,0-4 105,0-8 0,0 0-2,0 1 0,0-7-112,0 1 1,-2-9 166,-4 3-355,4-4 1,-13-2-57,4 0 0,-5-8-100,-1-3 1,-2-6-243,-4-6 0,-2-4-506,-4-8 0,-4 1 546,4-1 0,2 6 185,-1 0 0,-1 0 377,-6-5 0,1-1 0,-1 1 0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54:45.52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33 242 8689,'35'-40'0,"-3"1"1408,-3 7-1040,4-3 0,-6 16 378,7-4 1,-1 6-245,-4 5 1,1-1-83,-7 7 1,0 0-546,-5 6 79,-9 0-98,7 0 1,-14 10-370,3 7 0,-10 2-508,-7 10 1,-5-2 568,-6 2 0,2 2-51,-8-8 1,6 5 148,-6-5 1,8 1 171,-2-7 1,5-6-145,7 1 439,3-8-218,8 11-62,0-13 281,0 6 1,8-8 180,3 0 1,5 0-116,1 0 0,-5 0 379,-1 0-91,1 0 69,5 0-400,-7 0 0,-3 2-41,-7 3 1,-2 5 11,-3 7 1,-7 6-131,-11 0 0,2 6 80,-8-6 1,0 2 16,-5-2 1,5-3-53,0 3 0,8-4 66,-2-2 0,9-7 121,3-5 0,7-1-265,-2 2 0,6-4-207,6 4 0,6-4 75,11-2 0,5-8-188,13-4 0,3-5-104,8-6 1,0 4 181,0-4 0,-2 9 217,-4 3 0,-4 7 132,-7-2 0,-9 4 555,-2 2-467,-5 0 1,-4 2 68,-3 4 1,-5-2-276,-7 7 0,-2 1 83,-3 5 0,-7 1-247,-11-1 1,2 0 97,-8 0 1,0 1-223,-5-1 0,5-5 250,0-1 1,6-7 298,-6 2 1,14-4-32,-3-2 1,11 0 745,-5 0-357,8 0-248,-3 0 0,9 2 21,3 3 1,5 5 28,7 7 0,-1 6 230,-5 0 0,5 8 111,-5-2 1,4 4 101,3 1 0,-9 1-262,-3-1 1,2 1 21,-2-1 0,-1 1-379,-5 0 0,-5-3-215,-1-3 1,-8-2 229,3-4 0,-5-4 23,-1 4 1,-2-5-1268,-4-7 0,2 3-38,-8-9 0,0 1-551,-5-6 1,-1-2 505,0-4 1133,1-3 0,-1-16 0,1-2 0</inkml:trace>
</inkml:ink>
</file>

<file path=ppt/ink/ink5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46:55.2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138 105 8449,'-24'0'-338,"4"-8"0,-5 4 190,8-7 1,0 1 1521,-1-1-338,9-5-868,1 7-80,8-1 0,8-4-99,3 9 0,10-1 116,3 6 0,12 6-225,-1-1 0,9 15 156,-4-3 0,8 12-144,-2 0 0,-1 5 57,1 7 1,-6 3 25,6 8 0,-6 0 15,7-1 1,-3 7-194,2 0 1,6-1 158,0-5 1,1 0 30,11 0 1,-1 6-17,6-1 1,1 1 52,-1-6 0,6 0-12,0 0 0,-34-24 0,0 1-313,40 29 1,-2 1 290,1-1 1,-5-4 1,6 3 1,0-3-11,-38-28 1,0 0 0,38 26-13,0 0 1,-1-2 64,7-4 0,-45-19 0,0 0-5,39 19 1,-39-19 0,1 0 74,37 19 1,-3 4 181,-2 2 1,-4 0 2,-2-1 1,1 1-144,-1 0 1,6 0 46,0 0 1,1 0-60,-1 0 1,2 0-226,4-1 1,2-1-23,-9-3 1,7 2-104,-6-2 1,0-5 239,-6-2 1,-2-3-103,-3-3 1,1 1 300,-7-1 1,0 1-138,-7 0 0,-6-3 82,-5-3 0,2 2-34,-1-8 0,-7 6 367,-5-6 0,-6 0-240,6-6 0,-8-1 247,2-5 1,-10 3-299,-1-9 1,-8 3 448,2-2-408,3-4 131,-7 5-398,6-7-190,-8 0 0,2 0-354,4 0 1,-3 0-225,9 0 1,-1 0 782,7 0 0,7 0 0,2 0 0</inkml:trace>
</inkml:ink>
</file>

<file path=ppt/ink/ink5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46:56.553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17 122 10022,'-2'-18'-163,"-3"1"0,3 0 575,-4-1 0,4 7-508,2-1 218,0 1 1,8 1-340,3 5 0,5 3 34,1 2 0,2 0 189,4 0 1,-2 2-67,8 3 1,0 11-73,6 7 1,7 9 149,4 3 0,0 1-24,6 11 0,-2-1-52,13 6 0,-1 5 78,1 1 0,10 1-404,-4-1 1,6-2 360,0 7 1,-4-7-11,4 2 1,4 1-2,2-1 1,-4-1-16,-2-5 1,1 0 224,-1 0 0,8 0-182,-2 0 0,-2 2 169,1 3 1,-1 3-129,-38-29 1,-1 1 0,-1 2-1,-1-1-49,31 31 0,-32-31 0,1 1 17,-1 1 1,1-1 0,-1 1 0,1 0 0,31 34 0,0 0-7,0 0 1,0-6-137,0 1 0,-1-1 40,-5 6 0,-3-1 69,-8-5 0,-1 2-87,1-7 1,-2 2 87,-4-3 0,2-3 113,-7 4 0,5-5-79,-6-1 0,8 6 10,-2 0 1,-1-6-12,1-6 1,-6-2-6,6 2 0,-2 2 114,2-8 0,2 3-98,-7-3 1,5-4 156,-6 5 0,3-5-141,-3-1 0,-9 0 85,3-1 0,-3-5 43,4 0 1,-7 0-134,1 5 1,-2-1 301,2-4 0,2 1-349,-8-7 0,7 6 51,-1-6 1,-2 6-15,2-6 0,-2 0 29,2-5 1,3 5-43,-3 0 0,-4 2 79,-2-2 1,2-4-14,-2 4 1,0 2 100,-5-2 1,5 6-86,0-6 0,0 2 37,-6-2 1,2-2-109,4 8 1,-1-8 5,6 2 1,1 2 387,6-2 0,-1 6-153,1-6 0,0 6-437,-1-6 1,3 8 60,3-3 1,-4-1 135,5 2 0,-5-2 43,-1 2 1,5 4 1,1-5 0,-1-1 156,-5 2 1,-1-2-101,1 2 1,-1 3 92,1-3 0,-1 2-119,1-2 1,0 4 192,-1-5 1,-5-1-142,0 2 0,-2-2 1,2 2 0,-4-2-13,-8-4 0,6-4-8,0 4 1,0-4 67,-6-1 0,1-1 1,-1 0 1,0 2-121,0 4 0,-5-3 57,0 3 1,-1-4-115,6-2 0,-1 0-21,-5 1 1,5-7-133,-5 1 0,-1-3-94,1 3-370,-7 3-46,4-13 120,-8 6 155,0-8 0,-2-8 45,-4-3 0,-5-7-2047,-12-5 2376,-12-4 0,-17-7 0,-9-1 0</inkml:trace>
</inkml:ink>
</file>

<file path=ppt/ink/ink5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46:57.3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8400,'0'-10'-59,"0"-5"1,2 13 58,4-4-115,3 4 1,9 10 104,-1 3 0,6 7-194,0 5 0,6 4 72,-6 7 1,6 8 120,-6 4 1,6 4-41,-6 2 1,2 8 29,-2 3 0,-4 5-120,4 1 1,2 4 186,-2 7 1,6-1-294,-6 8 0,6 5 307,-6-6 0,8 7 160,-3-1 1,-1-2-64,-12-41 1,-1 0 0,15 43-62,-12-43 0,1 0 0,16 42 57,1 1 1,-17-45 0,0 0-48,2-1 1,1 0 0,17 46 72,8-5 1,-26-40-1,1 0-104,1 2 0,2 0 0,-2-1 0,2 0-1,2 1 1,0 0-1,-3 0 1,0 0-34,0 3 0,0 0 1,0-3-1,0 0-8,3 0 1,0 0 0,-1 0 0,0 0-29,-2 3 1,0 0 0,2 0-1,0-1 56,-2 2 0,0-2 1,2-2-1,0 0-76,1 0 1,0 0 0,0-3 0,0 0 52,0 3 1,0 0 0,-3-3 0,0-1-59,0 1 0,0 0 0,-1 3 1,0 0 31,1-3 0,0 0 0,1 5 0,0 0 3,17 35 1,-18-40 0,2-1-41,21 41 1,-2-5-17,2 0 0,-2-3 13,2 3 0,-2-4 37,-3-8 1,-5-7-45,5-5 0,-5-3 43,-1-2 1,-1-6 123,1 0 1,-6-7-4,0 1 1,-8-4 302,2-1 0,-4-2-270,-2-4 0,1-4 250,-1-8 1,0 0-871,0 0 433,1 1-1616,-1-1 771,0-7-147,-7-3 1017,-2-14 0,-8-11 0,0-9 0</inkml:trace>
</inkml:ink>
</file>

<file path=ppt/ink/ink5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46:57.7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85 8110,'-12'2'140,"1"3"-173,-1 5 0,-3 7 22,3 1 1,5 5 269,7 0 0,0 7-129,0-1 0,0 10 275,0 1 0,0 8-128,0-2 1,5 2-161,1-2 1,6 2-76,-7-7 0,9 5-176,-3-6 1,7 0-183,5-5 0,-2-2 186,8-4 1,-1-4 6,7-8 1,0-8 63,-1-3 1,7-4-13,-1-2 0,8-8 77,-2-3 0,-2-10 147,2-2 1,-7-10-22,1-2 0,2-1 250,-1-10 1,-3-2 79,-9-10 0,2-1-121,-8-5 0,-6-1-13,-5 7 0,-9 1-16,3 5 1,-6 8 179,-6 3 0,-9 7-477,-8 5 1,-6 6-419,6 11 1,-8-1-326,3 7 1,1 2-1915,-2 10 2642,8 3 0,-20 9 0,5-1 0</inkml:trace>
</inkml:ink>
</file>

<file path=ppt/ink/ink5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46:58.8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64 2696 8344,'-17'-17'-187,"7"7"40,-5-5 1,13 11 0,-6-6 237,1 3-87,5-7 1,0 10 3,8-7 0,7 1 160,-1-1 0,5-5-90,6 5 0,-2-5 173,8-1 0,0 0-123,5 0 0,3-7-39,3 1 1,2-2-32,5 2 1,8-2-4,-3-3 0,8-5-2,3 4 0,1-4-292,10-1 1,3-3 236,-2-3 1,10 2-243,1-9 0,-40 25 0,0-2 274,3-1 0,0-2 0,2 2 0,-2-1-18,-3 0 1,1 0-1,5 0 1,1 0 47,-1 0 1,0 0-1,3-3 1,0-2-34,-1 0 0,1-1 0,1 1 0,0 0 7,1 0 1,1-1 0,4 1 0,1 1-221,-3-2 0,1 0 0,1 2 0,1 1 258,-3 3 1,1 0-1,-1-3 1,1 0-112,-1 0 0,1 0 0,-1 0 0,1 1 67,0 1 0,-1 2 1,-3 2-1,-1 0-12,0-1 1,-2 2 0,-5 2 0,0 1-118,-3-1 1,0 0 0,42-15 153,-1 7 0,-6-5 44,-1 4 1,-7-2 12,2 2 0,0-1-74,-6 7 0,2-6 102,-13 6 1,6-6-218,-7 6 1,-7 0 467,-10 6 0,3-6-459,-3-1 0,-5-1 625,-7 2 0,-8 4-637,-3-4 0,0-2 425,-5 2-445,-4 0 1,-1 6 40,-7-1 0,0 7-30,0-1 0,0 7-83,0-7 1,-7 8 67,-5-1 1,2 1-10,-1-2 1,-1 4 40,-5-4 0,0 4 92,-1 2 1,-1 2-46,-4 4 0,4-2 134,-4 7 0,4 1-77,1 5 0,-5 8 155,0 4 1,0 4 81,6 1 1,2 7-99,3-1 0,-1 0 55,7-5 0,0-1-24,6 1 0,2 0 150,4-1 0,9-1-153,8-4 1,8 1 94,-2-7 1,3-1-59,3-11 1,9-3 159,8-8 0,-4 0-415,10 0 1,-6-14 140,11-3 1,-7-12-57,1 0 0,-5-3 172,-6-3 1,-3-1-12,-9-5 0,-7 3-79,-4-8 1,-6 0-25,-5-6 1,-4 0-19,-8 0 0,-4 2 14,-8 4 0,-3-2-746,-20 8 0,-3 1 349,-14 10 1,-13 12-715,-4 11 0,-20 8 149,-3 10 546,39-1 1,-2 5-1,-1 8 1,-1 4 0,-4 2-1,1 1 1</inkml:trace>
</inkml:ink>
</file>

<file path=ppt/ink/ink5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46:59.4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8178,'18'0'0,"-1"0"0</inkml:trace>
</inkml:ink>
</file>

<file path=ppt/ink/ink5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46:59.9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3079 260 6415,'0'-9'-662,"0"1"662,0 8 0,0-8 0,2 4 43,3-7 1,-3 5-11,4-6 1,2 7 15,-3-7 1,7 1 6,-6-7 0,7 1 25,-1 0 0,-3 5 161,3 1 1,-3-1 278,3-5-62,3 0 316,-13-1-43,6 1-241,-8 7-365,0 3 1,-2 7-152,-4 0 1,2 0 87,-7 0 1,-6 7-200,-6 5 1,-8 11-33,2 6 0,-11 9 145,-6 3 1,-6 12-71,-6-1 1,-5 14-93,26-32 0,-1 1 0,1-1 0,1 1 175,-4 2 0,-1 1 0,-2 4 1,-1 2-235,-1 2 0,-2 1 0,-4 1 1,-1 2 316,3-1 1,0 0 0,-6 1 0,0 0-10,6-4 1,0 0 0,-4 0 0,0 0 89,4-2 0,0-2 0,-1 1 0,-2-1 85,0-1 0,1-1 1,3-2-1,2 1-255,2-5 1,1 1-1,-3 1 1,0 1 215,2-3 1,1 1-1,-1 2 1,0-1 27,3-4 0,1-1 1,-38 31 14,3 1 0,4-5-34,-4 5 0,3-7-157,3 2 0,8-5-226,3-1 1,4-2 177,3-4 0,1 2-132,3-7 1,1-1 288,12-5 1,-5-1-303,10 1 0,-3-2 435,-3-5 0,8-5-498,4-11 1,10 1 575,1-7 1,7 0 37,-7-6-1360,8 0 563,-4 0 0,10 0-655,4 0 0,4-2 427,7-4 1,8-3 614,4-9 0,11-7 0,4-2 0</inkml:trace>
</inkml:ink>
</file>

<file path=ppt/ink/ink5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47:00.28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415 431 8193,'-32'-11'778,"3"-1"0,4 1-1074,8 11-1392,7 0 1350,-5 0 0,11 0 328,-8 0 0,6 2 381,-5 3 0,-3-1-111,-9 8 1,4-1 163,-4 7 1,-2 1-127,2 4 0,0-2 132,6 8 1,-1 0 126,1 5 1,2 1-149,3-1 1,-1 1 49,7-1 1,0-5-184,6 0 1,0-8-144,0 2 1,6-3 34,0-3 1,9-2-126,2-3 1,7 1 118,4-7 1,11 0-8,-5-6 1,12-4-153,1-8 1,3-1 92,1-16 0,1-2-88,0-9 1,0 2 65,0-9 1,-8 1-292,-4-6 1,-3 1 11,-2-1 1,-9 0-19,-2 0 1,-7 0 144,-6 0 1,3 6 14,-8 0 0,-3 8 144,-8-3 1,-5 7-86,-7 5 0,-8 4-372,-4 7 0,-4 3 139,-1 4 0,-10 5-2287,-8 12 2524,-8 11 0,-9 17 0,0 11 0</inkml:trace>
</inkml:ink>
</file>

<file path=ppt/ink/ink5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5-21T03:47:37.95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1,'0'0</inkml:trace>
</inkml:ink>
</file>

<file path=ppt/ink/ink5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5-21T03:47:38.17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0,'0'0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54:45.86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87 9099,'17'0'319,"1"6"-112,-1-1 1,-2 3-23,-3-2 1,-4-2 214,-8 7 0,0 1 283,0 5 132,0 0 1,0 1-327,0-1-320,0-7 1,0 5-181,0-4 1,5-1 10,1 2 107,8-9 1,-5 5-262,9-8 1,-1-2-276,0-4 0,0-5 151,1-12 0,-1 4 9,0-4 0,-5-2 273,-1 2 0,-7-2 203,2 2 0,-6 3 41,-6-3 1,-1 10 935,-5 1-1049,-11 1 0,11 1-61,-11 4 0,-2 4-1389,2 2 1,0 0 1314,6 0 0,-8 8 0,-2 2 0</inkml:trace>
</inkml:ink>
</file>

<file path=ppt/ink/ink5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5-21T03:47:40.14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35 294,'0'-46,"0"13,8 10,1 20,9-28,-9 27,7-19,-7 13,9 1,-1-7,8 7,-6-9,14 9,-14-7,14 15,-6-15,7 14,-7-5,6-1,-6 6,7-6,1 8,-1 0,1 0,-8 0,6 0,-22 0,12 8,-13 2,7 15,0-6,-7 6,5 0,-13 2,14 0,-7 5,8-5,-7 0,-2 6,-8-6,0 7,0 8,0-5,-8 13,-9-6,-10 8,-8 0,1-8,-1 6,-7-14,-2 7,-8-9,0 1,0-8,0-2,0-16,8-1,2-8,7-8,1-17,-1-11,8-16,2 0,8 0,7 0,3 1,7-1,7 7,11-5,1 14,13-14,-5 14,16-7,1 1,15 5,-5-12,13 12,-5-5,7 15,0 10,-7 9,-3 16,-7 9,0 10,0 15,-8-5,-2 5,-15 0,-9-5,-11 13,-7-14,-7 14,-18-14,-12 14,-15-13,-7-2,5-10,-13-8,13 0,-13-7,13-3,-6-7,8-7,8-3,2-7,15 0,2-8,8-2,7-8,10-7,10-2,15-8,9 0,10 8,8 1,8 16,1 10,1 9,-3 16,-14 9,-3 10,-15 16,-10 9,-9 1,-24 15,-3-15,-23-1,-2-9,-16-17,6-1,-5-7,-1-9,6-9,3-17,8-10,9-7,14-1,5 0,23 8,1 2,24 16,11 1,10 8,13 0,-13 8,-2-6,-10 13,-15-5,-2 7,-15 0,-10 1,-10 7,-23-6,-3-2,-16-1,0-22,8 4,2-23,7 6,8-14,10 14,9-14,8 14,23-6,6 15,31 3,1 7,8 7,1 11,-9 1,-9 13,-17-5,-11 8,-14 0,-10-1,-17 1,-18-16,-17-4,-9-15,-1-15,3-4,15-24,9-1,10 0,31-6,25 8,26-4,14 9,-2 8,18 8,-36 9,2 1,5 1,3 1,4 0,0 1</inkml:trace>
</inkml:ink>
</file>

<file path=ppt/ink/ink5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5-21T03:47:44.00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285 226,'29'-27,"2"9,-29 3,13 5,-5-7,-1 0,7 0,-7 7,8-5,8 5,-5-7,5 7,0-5,-6 13,13-14,-12 14,12-5,-5 7,8 0,-1 0,1 0,-8 0,6 7,-14-5,6 14,-8 1,0 2,-7 14,-2-6,-1 15,-5-5,6 5,-8 0,0-5,-8 5,-1-7,-9-1,1 1,-8-1,-2 1,-7-1,-9 1,7-8,-14-2,-2-8,-2 0,-5-7,7-2,8-8,1-8,9-9,-1-18,8-9,-6 0,22-14,-4 12,15-13,0 7,7 7,11 3,1 0,13 13,-5-11,8 21,7-14,2 14,8 1,0 3,0 13,-8-6,6 24,-13 3,5 23,-7 10,-9 10,-1 14,-15 3,-10 8,-17-9,-10-1,-15-15,-10-3,-10-14,-7-3,-8-8,6-14,-13 3,12-21,-4-2,22-18,-4-9,22-7,9-8,4-10,36-10,-1 1,38 1,3 8,17 8,-9 9,6 18,-21 2,12 13,-21-6,-3 16,-9 2,-15 14,-3 3,-7 8,-7 0,-11-9,-8-1,-9-7,0-9,1-1,-1-16,1-9,-1-10,8-15,2 5,16-5,1 8,8 7,0 2,8 7,9 1,17 7,26 3,11 7</inkml:trace>
</inkml:ink>
</file>

<file path=ppt/ink/ink5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5-21T03:47:47.74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875 225,'27'-36,"6"3,-6 16,0 0,5-1,-13 9,-1-7,-3 14,-5-5,7 7,0 0,-7 15,-2 4,-8 16,0 7,-8 2,-9 8,-18 0,-1 0,-14-8,-2 6,-2-21,-6 4,8-16,1-8,6-1,-5-16,6 7,-8-23,0 13,1-22,6 6,11-7,1 7,22-6,-5 6,16-7,0-1,8 1,2-1,15 0,1 1,9 7,0-6,7 14,2-6,0 8,6 7,-13 2,13 16,-14 17,-1 12,-10 22,-8 10,-7 10,-10 0,-18 5,-9-12,-15 4,-10-14,-9-3,-8-7,-8-15,-2-4,0-16,2-8,16-16,1-12,16-24,10-1,9-8,15 0,18-7,11 13,31-12,-4 21,21-5,2 23,-13-4,2 21,-16-6,10 16,2 9,-2 10,-10 15,-23-5,4 13,-21 2,-2 2,-17 5,-18-7,-9-8,-16-1,-1-17,-1-8,3-18,7-10,15-23,12-3,18-8,14-6,18 21,12-4,15 24,0 1,0 16,-1 9,-6 10,-11 15,-9 10,-7 10,-9 14,-1 3</inkml:trace>
</inkml:ink>
</file>

<file path=ppt/ink/ink5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47:55.887"/>
    </inkml:context>
    <inkml:brush xml:id="br0">
      <inkml:brushProperty name="width" value="0.17143" units="cm"/>
      <inkml:brushProperty name="height" value="0.17143" units="cm"/>
      <inkml:brushProperty name="color" value="#AE198D"/>
      <inkml:brushProperty name="inkEffects" value="galaxy"/>
      <inkml:brushProperty name="anchorX" value="-9.04201E7"/>
      <inkml:brushProperty name="anchorY" value="-6.42049E7"/>
      <inkml:brushProperty name="scaleFactor" value="0.5"/>
    </inkml:brush>
  </inkml:definitions>
  <inkml:trace contextRef="#ctx0" brushRef="#br0">278 278 7855,'0'-18'-172,"0"1"0,0 0 1,2 1-1,1 3 365,3 1 0,0 7 0,-6-7 0,0-1 216,0-3-345,0 7 1,2-5-28,4 8 0,-4-1 28,3 1-18,5 4-195,0-13 64,7 5 1,0-5 107,0 3 0,-5 3-106,-1 3 83,1 4 1,5-11-21,1 7 1,-1 0 6,0 6 9,0 0 1,1 0-9,-1 0 0,0 0-16,1 0 26,-1 0 1,0 0-6,0 0 19,1 0-18,-1 8 1,0-4 5,1 7 1,-7-7-1,1 2 1,-7 1 4,7-1-2,-8 8 1,9-11-4,-7 9 1,2-6 82,-2 5 1,-5-5-78,5 5 1,-4 1 57,-2 5 0,0-5-45,0-1 0,0 1 9,0 5 1,0 2 14,0 4 0,0-3 4,0 3 0,0-4-4,0-2 0,-6 6-2,1 0 1,-9 0 61,3-5 0,1 5-66,-2 0 1,1 2 33,-6-2 1,-1-4-19,1 4 1,0 2 4,-1-2 0,1 2-25,0-2 0,0-4 7,-1 4 1,-5-3-31,0-3 1,0 0-7,6 1 0,0-1-40,-1 0 1,-5-5 63,0-1 0,0-5-45,6 6 0,0-9 30,-1 3 0,1-4-59,0-2 39,-1 0 0,1-2-2,0-4 0,1 3 4,5-9 1,-5 0-3,5-5 1,1 4-128,-1-5 0,5 9 125,-5-14 1,5 13-64,-6-7 0,6 3 45,-5-3 1,5 0-88,-5 0 0,7-1 106,-2 1 1,-2 5-10,3 1 10,-1-1 0,0-5 5,0 0 1,1-1-42,5 1 0,0 0 22,0 0 1,1-1 3,5 1 0,4 0 0,7-3-95,0-3 96,1 4 0,5-8 0,2 6-11,2-2 6,-6 0 1,11 6 0,-5-1-63,0 1 59,6 0 0,-6 0-51,7-1 1,1 7 43,0-1 0,-7 8 11,1-1 0,-2 3-7,2 2 1,4 0 1,-5 0 1,-3 7 0,-2 5 1,-3 5-1,-3 6 1,0 4 27,1 8 1,-7-1 5,1 1 1,-9 0-1,3-1 0,2 6-21,-2 1 0,-1 1 108,-5-2 0,-5-3-53,-1 3 0,-8 3 11,3-3 0,-6 8 14,-6-2 0,1-4 9,-6-1 1,-1-5 1,-6-1 1,1-6 113,-1-1 0,4-6 17,-3 1 0,3-10-133,-9-1 0,3-9 124,3 3 1,-1-4-85,0-2 0,7 0 40,-1 0 1,0-8-51,-6-3 1,8-6 0,4-6 0,4-4-52,2-8 0,0 1-132,-1-1 0,9 0 34,3 1 0,4-7 102,2 1 0,0 2-271,0 9 1,8-4-17,3 4 1,6-1-30,6 1 1,-1-2 131,6 8 1,-1-6 24,2 6 0,4 0 17,-4 6 0,3-4-11,3 3 1,0-3 30,-1 10 1,1 3-16,-1 2 0,-5-2 5,0 3 1,-8-1 12,2 6 0,-4 6-72,-1-1 0,-1 15 58,0-3 0,-7 6 2,-4 0 1,-5 4 9,-1 8 1,0 1-8,0 4 0,-1-9 142,-5 4 1,2-6-135,-8-1 1,-5 3 183,-6-8 1,-2-5 23,2-7 1,-2-1 141,-4 1 1,-3-1-108,3-4 1,2-5 116,-2 5 0,2-6-166,-2-6 0,-1-3 76,7-8 0,-1-1-46,7 1 0,0 0-9,0-1 1,1-7-213,5-3 0,-3 1 113,8-2 1,1 0-190,5-6 0,2 7 38,3-1 1,7 6-61,11-6 0,2 8 64,4-2 0,3 2-99,-3-2 1,6 5-160,5 1 0,-3 2 67,3 9 1,-9-2-37,-2 2 0,-6 4 0,4-3-493,-2 3 668,-10 9 1,-2 3 0,-7 7-407,-2 1 547,-2 7 0,-10 9 0,-1 10 0</inkml:trace>
</inkml:ink>
</file>

<file path=ppt/ink/ink5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47:56.804"/>
    </inkml:context>
    <inkml:brush xml:id="br0">
      <inkml:brushProperty name="width" value="0.17143" units="cm"/>
      <inkml:brushProperty name="height" value="0.17143" units="cm"/>
      <inkml:brushProperty name="color" value="#AE198D"/>
      <inkml:brushProperty name="inkEffects" value="galaxy"/>
      <inkml:brushProperty name="anchorX" value="-9.04359E7"/>
      <inkml:brushProperty name="anchorY" value="-6.42231E7"/>
      <inkml:brushProperty name="scaleFactor" value="0.5"/>
    </inkml:brush>
  </inkml:definitions>
  <inkml:trace contextRef="#ctx0" brushRef="#br0">52 347 8161,'0'-18'-201,"0"7"-301,0-1 225,0 9 1,6-3-645,0 12 896,0 3 1,0 8-60,-1 1 0,1-1 274,-6 0-360,0 1 227,0-1-49,0 0 254,-8-7-119,6-2 134,-13-8-101,5 0-64,-7-8 0,2-2-96,3-7 0,5 0 45,7-1 0,0 1-71,0 0 1,7-2-3,5-5 0,5-1-136,6-3 0,4-5 184,8 4 1,-1 2-16,1-2 0,-3 8 209,-3-2 0,2 10-139,-8 1 0,0 8-37,-6-1-3,1 3 0,-1 4-146,0 3 0,-7 5 54,-4 7 0,1 1-156,-1-1 0,0 6 116,-6 0 1,-8 6-94,-3-6 1,-5 0 151,-1-6 0,0-1-9,-1-5 1,-5 3 94,0-9 1,-2 1-75,2-6 0,2 0 177,-8 0 0,8 0-26,-2 0 0,4-8-33,2-3 1,5-6-7,1-6 0,7 3 126,-2-3 0,4-4-107,2-1 1,0 3 87,0 2 0,8 3-2,3 3 1,-1 0-82,1-1 1,1 7-119,5-1 1,1 9-31,-1-3 0,6 4-120,0 2 1,0 0 23,-6 0 1,1 2-171,-1 4 1,-6 3 105,1 8 0,-8-5-87,2 0 0,-5-1 111,-1 6 1,-9-1 9,-8-5 1,-3 5 237,-9-5 1,1-3 18,-7-2 0,1-3 58,-1 3 0,2-4-244,4 4 50,-3-4-151,13-2 1,5-2 177,20-4 0,19-11 0,19-10 0</inkml:trace>
</inkml:ink>
</file>

<file path=ppt/ink/ink5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47:59.655"/>
    </inkml:context>
    <inkml:brush xml:id="br0">
      <inkml:brushProperty name="width" value="0.17143" units="cm"/>
      <inkml:brushProperty name="height" value="0.17143" units="cm"/>
      <inkml:brushProperty name="color" value="#AE198D"/>
      <inkml:brushProperty name="inkEffects" value="galaxy"/>
      <inkml:brushProperty name="anchorX" value="-9.04513E7"/>
      <inkml:brushProperty name="anchorY" value="-6.42415E7"/>
      <inkml:brushProperty name="scaleFactor" value="0.5"/>
    </inkml:brush>
  </inkml:definitions>
  <inkml:trace contextRef="#ctx0" brushRef="#br0">138 433 8075,'0'-18'-407,"0"1"0,0 5 258,0 1 1,2-1 185,4-5 1,4 6-28,7-1 1,0 0-10,1-5 0,5 0 30,0 0 1,2 5-9,-2 1 1,-2 5 25,8-6 0,-6 6-26,6-5 1,-8 7 28,2-2 0,-4 4-87,-2 2 0,-5 2-7,-1 4 0,-5 4 32,6 7 0,-9 0-12,3 1 1,-4 5-81,-2 0 1,0 6 85,0-6 1,-2 2 4,-4-2 1,3-4-17,-9 4 0,6-4 44,-5-2 0,-1-1 3,-5-5 0,0 5 10,-1-5 1,1-3 2,0-2 0,-2 1 6,-4-1 1,3 0 97,-3-6 0,4 0-65,2 0 0,-1 0 75,1 0 1,2-8-56,3-3 0,-1 1 17,7-1 1,-5-3-72,5-9 1,0 4-2,6-4 1,0 2-14,0-2 1,2 1-146,4-6 1,3 6 31,9-1 0,-1 4 56,0 2 0,0 2-14,1 3 0,-1-1 29,0 7 1,6-2 13,0 2 1,2 4-10,-2-3 0,-3 3 6,3 2 0,-4 0-9,-2 0 0,1 5 0,-1 1 1,0 6 22,0-6 0,-7 7-15,-4-1 1,2 3 63,-3 2 0,1 0-61,-6 1 0,0-1 78,0 0 0,-8 3-65,-3 3 0,-5-4 6,-1 4 1,0-4 13,0-2 1,-1 1-1,1-1 0,-6-5 66,0-1 1,-2-7-68,2 2 1,2 1 50,-8-1 1,8 0-46,-2-6 0,3 0 29,3 0-48,-8-8 1,6-1-2,-4-9 0,9 3-16,3 3 0,7-9-14,-2 4 0,4-4-185,2 4 0,0-8 59,0-4 1,8-4-69,4-2 1,9 3 84,2 3 1,6-2 93,-6 8 0,7-6-16,-1 6 1,4 0 13,2 6 0,-7 5-7,1 1 0,-2 5 26,2-5 0,2 7 107,-8-2 0,2 4-117,-2 2 0,-6 2 134,0 4-101,1 3 0,-11 14 0,5 0 0,-5 2 55,-7-1 0,0 2 15,0 9 0,-7 0-64,-5-1 1,-3 3-6,-2 3 0,-3-9 68,-3 3 1,2-5-52,-8 0 0,6-4 86,-5-8 1,-1-5-78,-6-1 1,1-1 147,-1 1 0,0 3-139,1-8 1,5-1 21,0-5 0,2 0 11,-2 0 0,2-7-1,4-5 0,4 3-186,-4-3 1,4-1 89,2-10 0,5-2 7,1-4 0,7-4-17,-2 4 0,4-3 8,2-3 0,8-5-24,3-1 0,7 1-120,5 5 0,-2 3 155,8 3 1,1-2-8,11 8 1,-5 2 17,5 9 1,-5-1-29,-1 7 0,-1-5 11,1 5 1,-1 0-13,1 6 1,-6 2 37,0 4 1,-8-2 33,2 7 1,-4 1 7,-2 5 1,1 6-16,-1 0 0,-7 8 5,-5-2 0,-3 1-26,-2-1 1,0 10 0,0-5 0,-2 5-12,-3-5 0,-5 1-3,-7 0 1,-1-7-8,1 1 0,-6-8 14,0 2 0,-8-3-5,2-3 0,-3-2 38,-3-3 1,-1 1 4,-5-7 1,5 0 28,-5-6 1,5 0-54,1 0 0,3-2 84,3-4 0,-2-4-43,8-7 0,0-2 4,6-4 1,7 2-91,4-8 0,4-2-3,2-9 0,10 3 20,7-3 0,6-2-100,6 1 0,4 7 86,-4 5 1,3 2 6,3-2 0,-1 6-5,1 12 1,0-3-8,-1 8 1,1 1 16,-1 5 0,-1 0-54,-4 0 0,2 7-3,-8 5 1,0 3-1,-6 3 1,0 1-13,1 4 1,-3 2 0,-3 4 1,-5 1 38,-7-7 0,6 6 1,0-4-62,-2 2 56,-10-6 1,2 4 136,-8-7 1,-5-1-96,-6 0 0,-2-2 90,2-3 1,-2 1-60,-4-7 0,-3 0 0,5-6 64,0 0-41,-6 0 0,12-2 0,-6-4 23,2-5-65,2-5 0,8-7 0,1-2 9,3-2-5,7-1 1,-4-7 0,8 0 152,0 1-150,0-1 1,8 1 31,3-1 1,7 2-13,5 5 1,-2 3-1,8 7 3,1 1-14,3 0 0,-4 7 1,0 4 77,1 4-76,-5 2 1,2 2-82,-4 4 0,-3 6 27,3 11 1,-10-2 0,-3 8-18,-3 1-13,-1 3 0,-6 2-19,0-1 0,0-1-39,0-4 0,-2 2 1,-3-8 57,-7-2 148,-3-2 0,-8-9-33,0-5 1,-6-3 36,6-2 1,-8 0 0,4 0-273,0 0 86,-6-7 0,14-3 59,-4-7 1,6-6-137,5 0 1,-1-6 0,7 4-733,2-2 897,18-2 0,5-13 0,16-2 0</inkml:trace>
</inkml:ink>
</file>

<file path=ppt/ink/ink5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48:03.285"/>
    </inkml:context>
    <inkml:brush xml:id="br0">
      <inkml:brushProperty name="width" value="0.17143" units="cm"/>
      <inkml:brushProperty name="height" value="0.17143" units="cm"/>
      <inkml:brushProperty name="color" value="#AE198D"/>
      <inkml:brushProperty name="inkEffects" value="galaxy"/>
      <inkml:brushProperty name="anchorX" value="-9.04798E7"/>
      <inkml:brushProperty name="anchorY" value="-6.4255E7"/>
      <inkml:brushProperty name="scaleFactor" value="0.5"/>
    </inkml:brush>
  </inkml:definitions>
  <inkml:trace contextRef="#ctx0" brushRef="#br0">87 0 6086,'-10'0'-59,"3"0"239,-1 0-171,6 0-9,-13 0 0,-3 0 0,-9 0 0</inkml:trace>
</inkml:ink>
</file>

<file path=ppt/ink/ink5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48:04.782"/>
    </inkml:context>
    <inkml:brush xml:id="br0">
      <inkml:brushProperty name="width" value="0.17143" units="cm"/>
      <inkml:brushProperty name="height" value="0.17143" units="cm"/>
      <inkml:brushProperty name="color" value="#AE198D"/>
      <inkml:brushProperty name="inkEffects" value="galaxy"/>
      <inkml:brushProperty name="anchorX" value="-9.04904E7"/>
      <inkml:brushProperty name="anchorY" value="-6.42589E7"/>
      <inkml:brushProperty name="scaleFactor" value="0.5"/>
    </inkml:brush>
  </inkml:definitions>
  <inkml:trace contextRef="#ctx0" brushRef="#br0">18 157 8280,'0'-18'-355,"6"7"36,-1-1 1,1 6 6,-6-5 238,8 7-37,2-11 0,7 7 43,0-4 1,-5 3 41,-1 3 0,1 4 38,5-4 1,0 3-6,1-3 1,1 4-17,4-4 0,-2 4-33,8 2 1,0 0-43,5 0 1,1 0 75,-1 0 0,3-2-34,3-3 0,-5 3 33,-1-4 1,1 4-2,-6 2 1,-4 0 119,-2 0 24,-4 0-8,-2 0-113,1 8 0,-9 1-1,-3 9 1,2-1 12,-2 0 0,-1 0-23,-5 1 0,0-7 11,0 1 0,6-1-6,0 7 0,0-1-12,-6 0 0,0-3 1,0 3 1,0-4 5,0 10 1,-2-1 2,-4 1 0,2-2 15,-7 8 1,-1-6-14,-5 5 0,-1-6 49,1 1 1,0 2-22,0-2 1,3 0 3,-3-6 0,3-5 26,-9-1 0,4-1 7,2 1 0,-1 3-30,1-9 1,0 1 6,0-6 0,-1 0 50,1 0 1,0 0-53,-1 0 0,1-2-3,0-4 0,0 3-23,-1-9 1,1 1 12,0-7-6,-1 1 1,3 0-10,3-1 0,-1 1-37,7 0 0,-1 1 82,1 5-259,4-4 216,-6 5-197,8-7 37,0 7 55,0-5 1,0 11 28,0-8 1,2 7-4,4-7 1,-2 2 33,7-1 0,1-4-13,5 3 1,0-3 36,1-3 1,1 1-34,4 0 1,-4 5 10,4 1 0,2-1 1,-2-5 0,2 5 2,-2 1 1,-4 5 23,5-6 1,-5 9 1,-2-5 30,0 8 14,-7 0-12,5 0-41,-13 0 1,8 8 16,-4 3 24,-4 5-19,5 9 0,-7 0 20,0 3 0,-6-3 2,1-7 0,-9-1 29,3 0 0,-5 2-49,-1 4 0,-2-3 6,-4 3 1,2-4 2,-8-2 0,8-1-22,-2-5 1,-2 3 22,2-9 0,-6 7-4,6-6 1,0-1-12,5-5 0,-5 0-6,0 0 1,-2 0-41,2 0 0,4-5 49,-4-1 0,-2-8-26,2 3 0,0-4 20,6-3 0,5-1 6,0-4 0,9 4-32,-3-4 1,-2-2-5,2 2 0,1 0-20,5 5 1,7 1-4,5 0 1,-3 5-25,3 1 0,0 1-11,5-1 1,0-3 23,0 8 1,3-1 10,3 1 0,-4 4 61,4-4 1,-2 4-71,2 2 0,2 0 1,4 0 0,2 0 40,-8 0 0,6 0 8,-6 0 0,0 0-8,-6 0 3,0 0 152,1 8-160,-9 2 0,-1 7 136,-8 0 0,0 0-116,0 1 1,-6-1 8,0 0 0,-7 3-46,1 3 0,-9-4-7,-2 4 1,0-6 2,6-5 1,0 1 34,-1-7 0,-1 0 18,-4-6 0,4 5-36,-4 1 1,3 0 145,3-6 0,0-8-61,0-3 0,-1 1 16,1-1 1,2-1-4,3-5 1,-1-1 15,7 1 0,0 0-86,6 0 0,0-6 50,0-1 1,6 1-208,0 6 0,9 0 110,2 0 0,1 5-32,5 0 0,-2 9 50,2-3 0,-4 4-13,4 2 1,-4 0 51,-1 0-8,7 0 1,-6 6 34,4-1 0,-6 9-35,-5-3 31,3 5 1,-7 1-29,3 0 0,3-5-27,-8-1 0,-1-5 9,-5 6-3,0-8 9,0 3-5,0 1 362,0-6-213,0 6-156,0-24 0,0 9 53,0-17 0,0 9-65,0-8 0,0 4 92,0 2 0,0-1 5,0 1 0,0 5-108,0 1 0,-2 7 30,-3-2 0,-5 20 0,-7 5 0</inkml:trace>
</inkml:ink>
</file>

<file path=ppt/ink/ink5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47:13.10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115 554 8091,'0'-18'-175,"0"1"0,0 0 200,0 0 0,0 5-48,0 0 0,0 7-81,0-7 1,6 1 77,0-7 0,2 7-6,-3-1 0,-3 1 34,4-7 0,2 1 224,-2 0 1,1 0 255,-1-1-217,-4 1 0,11 0-55,-7-1-106,8 1 1,-5 0-92,8 0 1,1 5 111,-1 0 1,2 1-212,4-6 1,-3-1 80,3 1 1,2 6-68,-2-1 0,5 2 111,-4-1 1,0-4-10,0 3 1,-5 4 11,4 3 0,-2-3 15,2 2 1,-4 0-40,4 6 1,-2 0 26,2 0 1,-3 0-15,3 0 1,-4 0 8,-2 0 1,2 2 23,5 4 0,-5 2-23,4 3 0,-4 5-5,-2-5 1,1 4-19,-1 3 0,0-1 5,0 0 1,1 1-29,-1-1 0,6 0 39,0 1 1,0-1 89,-5 0 1,-1 0-95,0 1 0,-2-1 89,-3 0 1,3 1-102,-3-1 0,3 0-1,3 0 1,-1 1 5,0-1 1,-5 0 3,-1 1 1,-1-1 4,1 0 0,3 1-1,-8-1 1,5 0 73,-5 0 1,5 6-77,-5 1 0,0-1 109,-6-6 1,0 0-32,0 0 1,-8 7 9,-3-1 1,-5 2-35,-1-2 0,-6-4 8,0 4 1,-10 2 38,-1-2 1,-1 0-34,-5-6 1,-3 1-101,3-1 0,-6-6 71,6 1 1,-8-8 1,2 2 0,-4 1 34,-2-1 0,0 0-3,0-6 0,0-2 24,0-4 0,0 2 100,0-7 1,2-1-251,4-5 1,-2 0 134,8-1 0,0-5-106,5 0 0,2-8 81,5 3 0,-3-5-260,8-2 0,7-1-27,11-5 0,-3 5-44,2-4 1,8 3-245,10 3 1,11-1-490,5 0 1,7 1 978,5-1 0,12 1 0,10-1 0</inkml:trace>
</inkml:ink>
</file>

<file path=ppt/ink/ink5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47:15.13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674 225 8193,'0'-17'-147,"0"0"238,-7 7 0,5-5-563,-4 3 226,4 5 96,2-9 1,0 7-93,0-9 0,-2 7 775,-4-1-317,5 1 1,-9-5 104,4 5 1,2-3-26,-7 9 1,5-7 4,-6 6-152,1 0 1,-6 6 15,-1 0 0,1 0-143,0 0 0,0 0 139,-1 0 1,-1 0-219,-4 0 1,4 6 28,-4 0 0,3 6-17,3-7 1,0 7 17,0-6 1,-1 5 32,1-5 0,0 7 4,-1-1 1,1-3-5,0 3 1,0 0 108,-1 5 0,1 0-89,0 0 0,-1 1 5,1-1 1,6 0 9,-1 1 0,2-1-29,-1 0 1,-5 0 40,5 1 1,3 5-3,3 0 0,-3 2-40,2-2 1,-5-2-9,5 8 0,0-8-20,6 2 0,0 2 39,0-2 0,0 6 26,0-6 1,0 6-23,0-6 0,0 0-16,0-6 1,2 0-3,4 1 1,-2-1-2,7 0 0,-5 1 56,5-1-29,1 0 0,5 1-4,0-1 1,1-6 2,-1 1 1,0-6-62,1 5 1,5-5 47,0 5 1,6-7-25,-6 2 1,5-4-12,-4-2 0,6 0-8,-1 0 1,2 0 25,-2 0 1,1 0-7,-7 0 0,8-6 51,-2 0 1,-2-5 8,2 5 1,-6-7 47,6 1 0,-8 3-81,2-3 0,2 2 90,-2-1 1,2-4-102,-2 3 1,-4-3 0,4-3 1,-4 1 37,-1 0 0,-1-1-5,0 1 1,1 0 84,-1 0 1,-6-6-90,1 0 0,-3-2 25,3 1 0,1 5-22,-7-4 0,2-2 122,-2 2 0,-4 0-6,3 6 1,-3 0 155,-2-1 1,0-1-94,0-4 0,0 4 83,0-4 0,-5 7-130,-1-1 1,-2 9 41,2-9 0,2 4-284,-7-5 1,5 1 149,-5 0 1,5-1-265,-6 1 0,3 0-159,-3 0 1,-3-1-633,3 1 562,-3 0 1,-2 1-660,-1 5-31,1-5 0,0 14 432,-1-3 1,3 10-511,4 7 1175,-5 11 0,-1 12 0,-10 9 0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54:45.99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104 35 7798,'-25'-8'3481,"6"0"4349,-4-3-6090,11 3-1740,5 8 0,-1 0 0,-2 0 0</inkml:trace>
</inkml:ink>
</file>

<file path=ppt/ink/ink5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47:19.04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52 70 8305,'-15'-12'-397,"3"1"-416,4 7 393,1-4 167,5 8 187,-6 0 0,8-2 84,0-3-119,0 3 101,0-6-84,8 8 76,1 0 8,9 0 0,-1-8 0,0-1 0</inkml:trace>
</inkml:ink>
</file>

<file path=ppt/ink/ink5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47:20.30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883 156 8297,'0'-18'-617,"0"1"0,0 6 730,0-1 0,0 6-5,0-5 1,0 5 151,0-5 0,0 5-102,0-6 0,0 6 365,0-5-366,0 7 1,0-5-4,0 3 1,-2 4-18,-4-4 135,4 4-233,-13 2 1,11 0 46,-8 0-57,1 0 1,-6 0 18,-1 0 1,7 0-31,-1 0 1,1 0-100,-7 0 0,1 0 140,0 0 1,5 0-55,1 0 0,-1 6 32,-5 0 0,-2 1-23,-4-1 1,3-4-5,-3 4 1,4 1-3,2-1 1,0 2 19,-1-2 0,1-4-2,0 3 0,-1 3 153,1-2 1,0 5-84,0-5 1,-1 2 0,1-2 0,0-3-41,-1 9 0,1-2 7,0 1 0,0 3 0,-1-9 0,7 9-1,-1-3 1,1-1 17,-7 1 0,3 1-16,3 5 0,-3-5-31,4-1 1,1 1 30,-2 5 0,7 0-39,-7 1 1,6-1 27,-5 0 1,5 3-82,-5 3 1,5-4 62,-6 4 1,6 2-7,-5-2 0,7 6 10,-2-6 1,-1 6-1,1-6 0,0 2-69,6-2 1,-2-4 59,-4 4 1,5-4 39,-5-2 1,4 1-40,2-1 0,0 0 81,0 1 1,0-1-84,0 0 1,6 1 37,-1-1-82,9 0 0,-6 0-7,3 1 1,2-1-95,-7 0 0,8 1 132,-3-1 0,5-2-56,1-3 0,0 3 31,0-3 0,1 1-9,-1-1 0,0 3 9,1-3 1,-1-3 10,0 3 0,1-7 34,-1 7 1,0-8 95,0 2 1,1 1 159,-1-1-265,0 0 1,1-6 1,1 0 97,4 0 1,-4 6-71,4-1 1,2 1-11,-2-6 0,8 0-32,-2 0 0,-2 0-11,1 0 0,-1-6-23,2 1 1,4-3-18,-4 2 0,-2 2-29,1-7 1,-1 5 76,2-6 0,2 3-43,-8-3 1,6-3 33,-6 3 1,6-1-14,-6 1 0,2-3 1,-2 4 153,-4-5-140,6-1 1,-8 0 15,0-1 0,1-5 2,-1 0 0,0 0 93,1 6 0,-7 0-88,1-1 1,-7 1 17,7 0 1,-6-6 21,5 0 1,-7-1 5,2 7 1,-4 0-2,-2 0 0,0-6 10,0-1 0,0 1-66,0 6 0,0 0-5,0 0 0,0-1-98,0 1 1,0 0 75,0-1 1,0 1-22,0 0 0,0-1 20,0 1 0,0 0-15,0 0 1,0-1 26,0 1-1,0 0 1,-2-1 45,-4 1 1,4 0 123,-4 0 1,-1 5 199,1 0-280,-7 1-54,3-6 36,-7-1 1,1 7-244,5-1 129,-5 8 0,7-9-51,-9 7 1,7-1 43,-1 1 1,7 4-24,-7-4 0,6-2 49,-5 3 1,1-3-14,-1 2 1,-5 4 62,5-3 1,1-3-48,-1 2 0,1-2 135,-1 3 1,-5 3-40,5-4 1,-3 2 12,3-2 1,-5 4-104,5-3 0,1 3 6,-1 2 1,-1 0 12,-5 0 1,-1 0 22,1 0 1,0 0-100,0 0 0,-1 0 81,1 0 0,5 0 96,1 0 0,-1 0-51,-5 0 0,0 0 113,0 0 1,5 2-96,1 3 1,-1-3 21,-5 4 1,-1-4 37,1-2 0,6 0 31,-1 0-20,1 0 0,-7 0-45,1 0 0,5 0-142,1 0 0,5 0 58,-5 0-3,-1 0-117,-5 0-369,-1 0-115,9 0 395,-7 0 1,15 2-938,-5 4 0,4-2 420,2 7 0,2 3 713,4 9 0,11 3 0,10 9 0</inkml:trace>
</inkml:ink>
</file>

<file path=ppt/ink/ink5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47:25.32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1107 329 8202,'0'-17'-134,"0"-1"-68,0 1 1,-2 6 468,-4-1 112,4 0 0,-5-5-368,7 0 1,0 5 73,0 1 0,0 5-53,0-5 0,-2 5 52,-4-6 0,4 7 330,-4-7-246,4 8-71,-5-4 0,-3 8-73,-7 0 1,-3 0-82,-3 0 1,4 2 5,-4 4 1,2 2 63,-2 3 1,4 3 115,-4-8 1,2 5-89,-2-5 0,3 5 156,-3-5 1,-2 6-123,2-7 1,-2 9 25,2-3 0,2 5 15,-8 1 1,8-5 2,-2-1 0,-2 1-99,2 5 1,-2 0 75,2 1 0,4-1-31,-4 0 0,3 0 12,3 1 1,0-1 29,0 0 1,-1 3-33,1 3 1,5-4 10,1 4 1,-1 2-73,-5-2 0,2 8 1,3-3 0,-9 5-66,4 2 0,1-1 65,5 1 0,-1-1-92,-5 1 0,0-2 97,-1-4 0,3 7 51,4-7 0,-5 7 3,5-7 0,1 2 161,-1-2 0,1 3-135,-2-3 0,3 4 118,3 1 0,4-1-138,-4-4 0,-1 4 23,1-5 1,0 5-85,6 2 0,0-1 83,0 1 1,2-1-59,4 1 1,1-2-9,5-4 0,3 3-129,-3-3 0,5-2 88,6 2 0,-2-6-138,8 6 1,-6-6 40,6 6 0,0-8 103,6 2 0,-1-4-42,1-2 1,-1 1 45,1-1 1,-1-2 21,1-3 1,0 3 33,-1-3 0,1-3 176,-1 3 0,-5-6-148,0 5 1,0-7 179,5 2 0,-1 1-246,-4-1 1,4 0 62,-5-6 1,5 0-76,2 0 0,-1 0 92,1 0 0,1 0-188,5 0 0,-5-8 11,5-3 1,-5 1 24,-1-1 1,-1-1 52,1-5 0,-1-1-7,1 1 0,0 0 18,-1 0 0,1-1-6,-1 1 0,-1 0-5,-4-1 0,3-5 11,-3 0 1,-2 0 42,2 6 1,-8-6 2,2 0 1,2-2 90,-2 2 1,0 2-124,-5-8 1,1 6 9,4-6 1,-10 0-74,5-6 0,-5 7 82,4-1 1,1 0-160,-1-6 0,-2 1 26,-3-1 0,1-1-88,-7-5 0,6 5 177,-7-4 1,3 3-11,-2 2 0,-4 1 58,3-1 1,-3 1 152,-2-1 1,0 1 30,0-1 0,-2 0-131,-3 1 0,-3 1 318,-3 4 0,-5-3-54,5 3 1,-5 2-169,-1-2 0,0 2-88,-1-2 0,7-1-152,-1 7 1,1-8 62,-7 2 1,1 2-120,0-2 0,0 6-10,-1-6 0,1 2 128,0-1 0,-2-3-45,-5 8 0,5-2 86,-4 2 0,2 4 110,-2-4 0,4 3-67,-4 3 1,2 0 161,-2-1 1,3 3-135,-3 4 1,4-5 34,2 5 0,-1 1-68,1-1 0,0 7 33,0-2 0,-1-2-152,1 2 1,0 1-43,-1 5 0,7-6-346,-1 0 287,1 0 0,-6 6-181,-1 0 1,7 0 94,-1 0 1,6 0-132,-5 0 0,5 0-716,-5 0 1,5 6 381,-6 0 1,7 5-475,-7-5 0,6 8 539,-5-3 0,7 5-1447,-2 1 2052,-4 8 0,9 2 0,-7 7 0</inkml:trace>
</inkml:ink>
</file>

<file path=ppt/ink/ink5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47:27.56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416 415 8041,'0'-17'0,"0"0"-1308,8 7 836,-7-5 664,15 5 0,-8-7-54,3-1 1,3 7 138,-9-1 1,3 7-102,-2-7 1,-4 6-102,3-5 0,3 5 55,-2-6 1,5 7 51,-5-7-171,8 8 0,-5-9 56,9 7 1,-7-5-100,1 5 1,-1-6 71,6 7 1,1-3-13,-1 2 0,0 2 15,1-7 1,5 5-10,0-6 0,6 7 35,-6-7 0,7 6-23,-1-5 1,2 5 11,-2-5 0,1 7-18,-7-2 0,6-2-2,-6 2 1,6 1 34,-6 5 1,6-6 4,-6 0 0,2 0-70,-2 6 0,2 0 39,4 0 0,2-1-78,-8-5 0,6 4 69,-6-4 0,5 4-97,-4 2 0,4 0 74,-5 0 1,6 0-12,-6 0 0,6 0 9,-6 0 0,6 0-13,-6 0 0,6 2 20,-6 4 0,6-4 5,-6 4 1,6 1-2,-6-1 0,6 2-6,-6-3 0,2-3-15,-2 4 0,-2 2 24,8-2 1,-8 5-3,2-5 0,-2 2 21,2-3 0,-4-1 5,4 8 1,-9-7 30,-3 7 0,1-6-53,5 5 1,0-5 16,1 6 1,-3-7-6,-4 7 0,5-6-55,-5 5 1,-1-5 40,2 5 1,-3-5-11,3 6 0,1-7 23,-7 7-23,7 0 0,-5 5-42,4 0 0,1-5 39,-7-1 0,5-5 27,-5 5 0,2-1-24,-2 2 0,-3 3 26,9-4 1,-8-1 29,1 2-38,5-1 0,-8 6 5,4 1 0,-2-3 8,1-3 1,-3 3-17,4-3 1,-4 3-4,-2 2 0,0 1-51,0-1 1,0-6 47,0 1 1,0-1 57,0 7 1,-2-1-44,-4 0 1,2 6-5,-7 0 1,1 0-11,-1-5 0,-5-1 7,5 0 1,-4 1 34,-3-1 0,1 0 6,0 0 1,-1 1-51,1-1 1,-2 0 19,-4 1 0,4-1-7,-4 0 0,-2-5-19,1-1 1,-4 1-4,5 5 0,-8 0-30,2 1 1,2-3-126,-2-3 0,0 3 140,-5-3 0,-1 1-17,1-2 1,-1 5-72,1-5 1,-1 3 66,0-3 0,1 5 12,-1-5 0,-3-1 8,3 1 0,-9-5 14,9 6 0,-3-7 20,3 7 0,-5-8 0,0 2 0,-3 1 89,3-1 0,4 0-67,-5-6 0,5 0 129,1 0 0,-5 0-86,-1 0 1,3 0 8,9 0 0,-3-6-49,3 0 0,-2 1-7,2 5 0,-2-6 9,8 0 1,-5 0-17,4 6 1,-1-6 0,2 1 0,4-7-1,-4 6 0,4-1 3,2 1 1,-3-2-3,-3-3 0,4-5 13,-4 5 0,4-3 16,2 3 1,-1-5 0,1 5 0,0 1-6,-1-1 1,1 1-2,0-1 0,5-5 6,1 5 0,-1 1-9,-5-1 1,5 1-46,1-1 1,5-3 39,-5 8 1,1-7 63,-2 1-94,-3-3 1,7-2 16,-3-1-63,-4 1 0,7 0-15,-4-1 1,3 1-138,3 0 185,4 0 1,-11-1-8,7 1 1,-2 0-6,2-1 0,4 1-32,-3 0 0,-3 0 82,2-1 1,-5 7 8,5-1 0,0 6 142,6-5 54,0-1 0,-6 1 191,1-1 25,-1 8 8,6-11-195,0 13 284,0-13-239,0 13-167,0-13 1,0 11 75,0-8-65,0 8-268,8-11 1,-7 11 88,5-7 0,-2 5-274,2-6 1,-2 8 124,7-1 1,-5 3-1753,5 2 1,3 2 1900,9 3 0,4 28 0,7 13 0</inkml:trace>
</inkml:ink>
</file>

<file path=ppt/ink/ink5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48:22.37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381 952 8142,'0'-25'-469,"6"5"-60,0-3 1,7 4 209,-1 2 323,-5 7 1,11-5-7,-1 3 1,0-9-4,6-2 1,-2 0 50,2 6 0,-3-1 6,3 1 1,-2-6 158,2 0-101,-4 0 1,6 6-94,-8-1 0,7-1-1,-1-4 0,5 4-59,-5-4 1,8 4 85,-2 1 1,-2 1-105,2 0 0,0-2 84,5-5 1,3 9-62,3-8 1,-2 8-14,9-8 1,-3 3 9,2 3 1,2 0 20,-8 0 1,8-1 6,-2 1 0,-1 2 25,1 3 1,-6-3-28,6 3 1,-2-3 28,2-3 1,-1 7-5,-5-1 1,-2 7 6,9-7 0,-1 6-14,6-5 0,-1 5 5,1-5 1,0 7-25,0-2 1,8 2-4,3-2 0,-3 4-3,-3-3 0,3 3 17,-3 2 0,3 0 1,-2 0 1,-6 0-8,-1 0 0,5-6 19,-10 0 0,8 0-7,-8 6 0,4 0 2,2 0 1,0 0 1,0 0 1,0 0 2,0 0 1,-1 0-7,1 0 1,0 0-2,0 0 0,6 6-1,-1 0 1,1 2 0,-6-3 0,5 3-38,1 4 0,0 3 34,-6-4 0,0-1-3,-1 2 1,1-3 3,0 3 1,0 1-1,0-7 0,2 7-10,3-1 0,-3-2 5,4 1 1,-2-1 14,1 1 0,-3 5-12,4-5 1,-5 5 10,-1 1 1,6 0 8,0 0 0,-1 1 0,-5-1 1,-2 2-14,-4 4 0,10-2 1,-4 8 1,4-6 2,-5 6 1,-4-2-2,-1 2 1,0 3-7,6-3 0,-1-2 6,1 2 1,-2 0-15,-4 5 0,2 1 29,-7 0 1,7-1-1,-2 1 1,-4-1 5,-1 1 1,1 0 4,-2-1 0,1 3-2,-7 3 1,7-4-14,-1 5 1,0 3-29,-5 2 1,-1-2 30,1 2 0,0 1-43,-1 4 1,1 7-18,-1 0 1,3-1-10,3-5 1,-3 6 35,3 0 1,-3-1-9,-3-5 1,6-2 13,1-4 1,-1-2-10,-5-3 1,-6 1 31,-1 4 0,1 4-29,6-4 0,-6 0 31,-1 6 1,-4-4-16,4 10 1,-7-2 3,3 1 0,-5-3-5,-2 4 1,0-5-3,1-1 1,-1 0-1,0 0 0,-1-6 0,-5 0 0,4-5 45,-3 5 0,-2-8-41,1 3 0,-1-3 104,1 2 0,5-3-95,-5 3 1,-1-1 8,1 1 1,-7-4-11,2 5 1,2-3-1,-3 3 1,1-5 13,-6 4 1,0 3-5,0-3 1,0 2-22,0-1 1,-6-3 9,1 8 0,-9-5-13,3 5 0,-5-8 15,-1 2 1,0-1 3,-1 1 0,1-3-6,0 3 0,-6-3 1,0-3 0,-6 1 51,6-1 1,-8 1-49,2 0 1,2-7 72,-1 1 0,-1-6-59,-6 6 0,1-8 45,-1 2 0,-7 2-54,-4-2 1,-2 0 3,1-5 1,-8 5-27,3 0 0,-10 2-98,5-2 1,-14-2-97,1 8 1,1-8 54,0 2 1,8-4-164,-14-2 0,7 1 231,-7-1 0,4-5 34,2-1 0,-2 1-22,-4 5 0,2-6-6,-8 1 0,7-6 37,-7 5 1,6-7 105,-6 2 1,6-2 42,-5 1 0,5-3-73,-6 4 1,0-4 65,-5-2 0,-1 0-98,1 0 0,-1 0 50,1 0 0,-1-6-45,1 1 0,-1-3 3,1 2 1,0-2-262,-1-3 1,6-4 228,1 3 0,7-5 6,-2-6 0,-4 3 15,-2-3 0,4-2-21,2 2 1,-1-7 12,1 1 1,-6-2 31,6 2 1,-6-3-28,6 3 0,-5-2 1,5 2 1,-6-4 49,6 5 0,-6-5 4,6-2 0,1 1 71,4-1 1,1 3-101,0 3 0,2-4 69,3 4 0,-3 2-160,4-1 0,-3 4 59,3-4 1,-4-1 1,3-6 0,5 1-17,1-1 0,-1 1 40,1-1 1,0-2-8,6-3 1,0 4 176,1-5 1,-1 5-110,0 1 1,6 1 95,0-1 0,1 0-132,-1 1 0,-2-1 8,8 1 0,-2-1 124,1 0 0,7 1-148,-1-1 0,-3 1 251,9-1 1,-8 0-250,9 1 1,1-3 21,-2-3 0,8 4-66,-2-5 0,3 5-79,3 1 1,2-5 101,3-1 1,-3 1-2,3 5 1,3 1-37,-3-1 1,8 6-22,-1 1 0,-3-1 69,2-6 0,-5 1-2,5-1 0,-6 2-22,7 5 0,-3-5 2,2 4 1,4-4-3,-4-1 0,-1 1 9,1 4 0,-6-7-40,7 7 0,-3-13 25,2 7 0,4 3-5,-3 3 1,-3 0 25,2-6 1,-2 1-1,3-1 1,3 1 56,-4-1 0,4 0-67,2 1 0,-2 1 12,-4 4 0,4-3-2,-3 3 1,3-2-31,2 2 1,0-2 12,0 8 0,5-5-7,1 5 1,2-6 2,-2 6 0,-4-2-6,3 2 1,3 3 3,-2-3 1,2 4 4,-3 2 0,-1 0-4,8-1 1,-8 1 20,1 0 1,3-6 1,-2 0 1,5 0 45,-5 5 0,2 1 8,-3 0 0,-1-1-14,8 1 1,-6-6 12,5 0 1,-7 0-3,2 6 1,-2-1-24,1 1 0,-3 0-70,4-1 1,-4-5 68,-2 0 1,6 0-98,-1 6 1,3-2 50,-2-4 1,-4 3-15,4-3 0,-4-2-81,-2 2-261,7 0-317,-5 6 228,14 7 444,-7 3 0,1 30 0,-3 6 0</inkml:trace>
</inkml:ink>
</file>

<file path=ppt/ink/ink5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48:25.17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1384 987 8075,'-10'-35'0,"2"8"0,8-4-203,0 8 0,0-6 146,0 6 1,0-2-85,0 2 0,2 4 67,4-4 0,4-2-31,7 2 0,-3 0 71,3 6 1,-4-1-11,10 1 1,-3 0-82,-3-1 1,6 1 111,0 0 0,0 0 3,-6-1 0,8 7-27,4-1 0,-2 3 3,2-3 0,0-1-16,5 7 1,7-6 1,-1 7 0,8-3 3,-2 2 1,6 4 15,6-4 0,-3-1 6,9 1 1,-7-6-17,7 7 0,-1-7 79,6 6 1,1-5-38,-1 5 1,0 0 9,0 6 1,0 0-121,0 0 0,1 0 122,-1 0 1,0 6-8,0 0 0,8 5-6,4-5 1,1 6 25,-1-7 0,4 7-26,-5-6 1,5 1-157,1-1 0,-1 2 172,-5 3 0,5 5 3,-4-5 1,9 3-21,2-3 0,2 5 1,-1-5 1,3 3 0,-45-9 1,1 1 0,0 2 0,0 0-2,0-3 1,0 1-1,0 1 1,0 0-17,0-2 1,-1 1 0,-1 2 0,0-1 14,2-1 0,0 0 0,42 9-11,-42-6 0,0 0 0,46 10 16,-49-8 0,0 1 1,1-3-1,0 1 3,42 13 1,-43-10 0,0 1-10,43 15 1,-43-14 0,0 1 0,44 12 1,-44-11-1,2-1-8,-2-1 0,0-1 0,-1 2 0,0 1-1,1 0 0,0 0 1,-1 1-1,2-1-38,1 0 1,1 0 0,-2-2 0,0-1 40,2 1 0,0-1 0,-3 0 1,0 1-1,3 2 1,0 0 0,-3-2 0,0-1-2,43 15 1,-4 0 4,5 5 1,-5 1 20,-1 0 1,-3-1 8,-3 1 0,-2 1 9,-5 5 0,3-3 17,4 8 0,-4-5 51,-8 5 1,0-6-83,0 6 0,1-2 8,-1 2 0,0 4-27,0-3 0,-6 8-10,1 3 1,-3 5 13,3-5 1,1 5-7,-7-5 1,5 2-77,-5-3 0,5-3 77,-5 4 1,5 1-38,-5-1 0,0 1 25,-7-1 0,-1-2 7,-3 7 0,2-5 16,-2 5 1,-5-3 4,-2 9 1,2-4-8,-1 10 0,-1-4 4,-5-1 1,-1 1 6,1 4 0,0-2-12,-1 7 0,-1-5 38,-4 6 0,1-4-33,-7 9 0,6-3-98,-6 9 1,2-4 60,-2-1 1,-3-4-9,3 3 0,-4-9 22,-2 9 1,2-5-6,4 0 0,-3 3 3,3-3 0,-4-2 1,-2 1 1,0-6 16,1 0 1,-3 5-20,-3 2 0,1 3 26,-7 3 0,0-3-15,-6-3 1,5 8-1,1-9 0,0 11-41,-6-5 1,0-1-10,0 1 0,0 6 35,0-5 1,-8-3-2,-3-3 1,-5-2 23,-1 1 1,-6 3-26,0-8 1,-8 6 30,2-6 1,2 5-21,-1-5 1,-7 0 3,-5-6 1,-3 2 7,3 4 1,-4-5-1,-8-1 0,-2 6 13,-3-6 1,1 2-20,-8-8 0,1 5 2,-6-5 0,-2-1-1,-4 1 0,0-5 10,32-27 1,-1 1-1,-32 26-11,33-26 1,-1-1-1,-39 25-184,40-27 0,0-1 0,0 0 0,0-2 182,-1 1 0,1-2 1,-45 21-2,42-23 0,-1 0 0,1-1 0,-2 1-10,0 0 1,-2 0 0,0-2 0,0 0-7,-42 13 1,45-16 0,0-1-260,-45 18 1,1-8 269,43-15 1,-2-1 0,-42 8 62,-6-2 1,6-2 6,-6-3 0,8 1 154,-3-7 1,-1 0-114,2-6 0,-2 0 21,2 0 0,3 0 67,-3 0 1,-2-6-104,2 0 1,0-5 23,5 5 1,1-7-17,-1 1 0,-5-1-64,0 1 0,1-3 1,11 3 0,-11-3-117,5-2 0,-4 5 98,3 1 1,-5-1-132,0-5 1,-3-1-47,3 1 1,2 0 98,-8 0 0,8-1-46,-3 1 1,-3 0 78,-2-1 0,2-1-14,47 8 0,0-1 1,-43-9 39,43 7 1,0-1 0,-43-8 7,43 9 0,0-1 0,-43-15 3,43 10 1,0-1 0,-44-15 60,44 16 1,0-1 0,3 0 0,0 0 70,-3 1 1,0 0 0,-35-23-35,-3 3 1,-1-2-81,42 19 0,0 0 0,-1 0 0,1 2 29,-40-20 0,-1 3-16,1-8 0,1 5-44,5-5 1,-5 0-5,4-6 0,-3 6 50,-3 0 0,3 0-26,3-6 1,-3 0 3,3 0 0,2 0 2,-2 0 0,7 1-18,-7-1 1,8-6 22,-2 0 1,10-1-54,1 1 1,1 2-1,-6-7 0,1 5-9,5-5 0,-4 2 86,3-3 0,3 3-7,-3 3 1,7-3-15,-7-9 0,7 3-19,-7 4 1,12-5 11,-5 5 1,7-4-2,-8-2 1,4-1 10,2 1 1,6 0-32,0 0 0,6-6-5,-6 0 1,7-6 49,-1 6 1,3-7-6,3 1 1,5 2-7,0-1 0,8 1-13,-2-2 0,4-3 7,2 3 0,-1-4-5,1-1 1,5 5-47,1 0 0,7 7-21,-2-7 1,4 0-144,2-5 0,2-1 145,4 1 0,4-7-98,7 1 0,2 0 90,4 6 0,-2-7-14,8 1 1,0-2 127,6 2 0,1 3-99,-16 43 0,0 0 1,19-44 59,-17 43 1,2 2-1,24-40-39,-20 39 1,2 0 0,-3 0 0,1 0-123,4-6 0,0 0 0,-3 3 0,-1 0 143,4 0 1,0 0-1,-3 3 1,-1 0 1,4-3 1,0 0 0,-1 0-1,1 2 55,3-2 0,-1 0 0,1-2 0,0 2-67,-1 2 1,1 1-1,3-3 1,1-2 71,1 2 0,0 0 0,0 1 0,-1 0-34,1-1 1,1 0-1,-2 4 1,1 0 9,0-1 1,0 0 0,3-1 0,-1 0-44,-2 0 0,1 2 0,0 1 1,0 1 0,-1 2 0,1 1 1,0 4-1,1-1-6,-5 0 1,0-1 0,4-1 0,-1 0-10,-2-2 1,-1 1 0,1 3 0,-1 1-3,-2-2 0,-1 1 0,33-25-22,-3-7 1,1 6 105,-7-1 1,-6 7 257,-6 11 0,-4-2-240,-2 7 0,1 7 55,-12 5 0,-4 10-445,-2 1 1,-2 9 974,2 9-674,-4 8 0,-2 24 0,-9 14 0</inkml:trace>
</inkml:ink>
</file>

<file path=ppt/ink/ink5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48:27.83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656 1643 8034,'-10'-34'0,"4"-1"0,4 2 416,2 5-155,0 3 0,8 7-514,4 1 0,3-2 136,2-4 1,8 4-179,4-4 1,11-2 62,7 2 1,-1-1 147,6 7 1,-3 0 4,15 0 1,-6-1-113,5 1 0,0 0 26,6-1 0,1-1 33,-1-4 1,6 4 96,0-4 1,7 4-237,-1 1 0,4-1 245,1-4 1,-1 4 25,-5-4 0,11-4 0,-5-2 0,6-4 30,1-1 0,-3 5-22,-41 15 1,0-1 0,-1 1-1,0-1 60,1-2 1,0 0 0,4 0 0,0 1-39,-4 2 1,0-1 0,3 0-1,1 0 33,-4 3 0,0 1 1,2-4-1,0 1-46,1 2 0,0 1 0,2-2 0,1 1 0,0 0 1,0 1 0,3 1 0,-1 0-7,-2-1 1,0-1 0,4 0 0,1-1-234,0 2 0,1-1 0,-1 0 0,1-1 219,2 1 1,1 1-1,1 2 1,0-1-9,2-1 0,-1-1 0,-1-1 1,1 1-12,0 1 0,0-1 1,0-3-1,1 1 24,2 2 1,0 1 0,0-1 0,0-1-5,1 1 0,-1 1 0,-1 1 0,0 1 23,-1-3 0,-1 1 0,-1 1 0,0 1 3,-1 0 1,-1 0 0,-2 1 0,-1-1-8,1 0 0,-1 1 0,4 0 0,-1 0 3,-2 2 0,-1 1 0,0-2 0,-1 0 12,-1 4 1,0 1 0,-4-4 0,-1 0-105,2 3 1,0 0 0,-2 0 0,-1 0 103,0 3 1,0 0 0,-1 0 0,0 0 6,47 0 0,-44 0 0,0 0-32,-3 0 0,1 0 0,5 0 0,0 0 4,-3 0 1,1 0 0,4 0-1,0 0-2,-2 0 1,1 0-1,0 0 1,1 0-16,-2 0 0,1 0 0,5 1 1,-1 0-10,-1 2 0,-1 0 0,0-1 0,-1 0-14,-1 4 1,0 0-1,-2-4 1,-1 1-4,0 3 1,0 0 0,2-1 0,-1-1 15,42 8 1,-46-4-1,0 1 6,40 9 0,0-1 9,-5 6 1,-3 2-12,-3-2 0,3 8 2,-3-2 0,-4-3-184,-2 3 1,2 0 182,-2 6 0,0-3-9,-6-3 0,-6 10-4,1-5 1,-1 5 28,6-5 1,-1 7-19,-5-1 0,-2 0 19,-3-5 1,-4 7-18,4 4 0,-5-2 202,-1 2 1,-6-5-194,0 5 1,-5-6 0,5 6 0,-8-1 3,3 1 1,-5 4 2,-1-4 0,-3 4-6,-3 2 0,2 0-3,-8-1 1,2 1 419,-2 0 1,-4 0-454,4 0 1,-9 0 320,-3 0 0,-1-6-314,1 0 1,-3-2 219,-8 2 1,0 4-181,0-4 1,0-2-10,0 3 0,-2-7 23,-4 6 0,-3-8-40,-8 3 1,-1 1 35,1-2 1,-8 1-11,-4-7 1,2 1-4,-2 0 1,3-1-2,-3 1 0,-10-1-5,5 1 1,-5-1-56,5 1 0,-3 0-9,-3-1 1,-2 1 4,-5-1 1,-8-5 34,3 0 1,-6-2-9,1 2 1,-5 2-144,-7-8 0,-2 5 167,-4-5 0,2 6 14,-8-6 1,6 2 5,-5-2 0,1-3 15,-2 3 0,-4-4-33,5-2 0,-5 6 9,-1 0 1,-6 0 1,-1-5 0,-1-1-14,2 0 1,-4-5-190,44-6 1,0-1-1,0 1 1,0 0 196,1 2 0,-1 1 1,-1 0-1,0-1 6,-2 1 1,0 0-1,3-1 1,-1 1 0,-2 0 0,0-1 0,-1 1 1,-1 0-9,-1-1 1,1 1 0,-1-2 0,0-1 0,-2 3 0,-1 0 1,3-4-1,-1 1-19,-4 2 0,-1 1 0,3 2 1,-1 0 19,2-6 0,-1 1 0,0 4 1,-1-1-6,-1-3 0,-1 0 0,2 1 1,-1-1 22,-3 0 1,0 0-1,2 1 1,1 1 0,-3-2 0,0 0 1,5-2-1,0 1 5,-2 1 1,0 0-1,0-3 1,1 0 4,-4 2 1,-1 1 0,0-3-1,0 0-18,3 3 0,1-1 0,-2-2 0,1 0 4,1 3 0,-1 0 0,2-4 1,-1 0-14,-3 0 0,0 1 0,3-1 0,1 0 15,-1 1 1,-1 0 0,0-2 0,-1 0-10,2 2 0,0 0 1,-5-1-1,1-1-11,1 2 0,-1 0 1,3-2-1,0 0-5,0 2 0,1 0 1,-1-2-1,-1 0 3,2-1 0,-1 0 0,-3 0 1,0 0-3,0 0 1,1 0 0,2 0-1,0 0 51,0 0 0,1 0 0,-2-3 0,1-2-39,1-1 0,-1 1 0,0 0 0,-1 0 31,2-1 0,0 0 0,2 4 0,1-1-28,-1-3 1,1 0-1,-5 1 1,1 1 3,0-2 1,1 0 0,0-2-1,-1 1-8,1 1 1,-1 0 0,3-1 0,1-1-1,3-1 1,-1 0 0,-2 1 0,1-1 6,1 1 1,1-1 0,0 0 0,0-1-2,-1-2 1,1 1 0,4 1 0,0 0-16,1-1 0,1-1 0,-4-1 1,2-1 9,4 0 0,0 0 1,-1-2-1,2-1-132,-39-18 0,1-1 141,0-4 0,1 1 64,4-7 1,2 0-14,5-6 0,8 0 7,-3 0 0,9-5 19,-3-1 1,9-5 13,2 5 1,2-6-62,10 7 0,-4-12 4,9 5 0,-3-5-61,9 11 0,4-7 68,2 2 1,10-5-30,1-1 1,8 0-19,-2 0 0,6-6-8,6 0 1,11-2-11,12 2 0,4 4-8,2-4 1,7 4-2,4 2 0,12 6 33,5-1 1,4 14-358,2-2 1,3 20 94,2 3 0,5 10 247,8 7 0,1 2 0,4 12 0,6 10 0,-47-4 0,0 1 0,1 3 0,0-1 0</inkml:trace>
</inkml:ink>
</file>

<file path=ppt/ink/ink5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48:29.46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1192 4462 7882,'-29'-25'12,"0"-4"1,2 2-1,-2-2 1,-1 8-212,6-2 0,-4 4 84,5 1 1,-8 1 167,2 0 1,2 0-115,-2-1 1,2 1-4,-1 0 0,-5-3-5,4-3 0,2 2 2,-2-8 0,6-1 29,-6-11 1,1 3-6,-7-8 1,6 5 83,0-5 1,1-6-91,-7-5 1,0-8 104,1 1 1,1-3-24,4-2 0,-1 0-119,7-1 0,-6 3 124,6 4 0,-6-3 99,6 9 0,0-7-39,5 7 0,-1-3 124,-4 2 1,10 8-169,-5-7 0,7 7 21,-1-8 1,3 4-160,3 3 0,4-1 36,-4 0 1,6-2-86,6-4 1,4 3 117,7-9 0,6 7-30,0-7 1,2 7-34,-2-7 0,2 8 40,4-1 1,4-1 66,-5 6 0,5-3-56,2 8 0,-1-3 84,1-1 0,1-1-30,5 0 0,-3 6 7,8 0 1,-5 1-23,5-1 1,-6-2 1,6 8 0,0-2-5,6 1 0,0 3-7,0-8 0,8 5-36,3-5 0,-2 6 43,3-6 0,-3 5 20,3-5 1,9 6-20,-4-6 1,4 7 0,-4-1 0,0-2-7,0 1 1,6 1-2,0 6 0,2-1 16,-2 0 0,-4 7-3,4-1 0,-2 2-9,2-2 0,-4 4 1,4 8 1,-2-6-21,2 0 0,-2 0 14,8 5 1,-6 3 0,5 3 0,-7-3-4,2 3 1,-2 5-4,2 1 0,-2 4-24,8 2 0,-10 0-6,-2 0 1,0 2-29,-5 4 0,1 9 49,-1 8 0,1 2-19,-7-2 1,1 4-14,-1 8 1,-4-1-5,3 1 0,-1-1 15,2 1 0,-3 5 3,9 1 0,-9 7 31,3-2 0,-4-2 8,-2 2 1,0 0 78,0 6 0,-3 0-100,-2 0 0,-3 2 93,-4 3 1,-3 1-11,3 11 1,-9-3 12,-2 8 1,-8-2-29,2-3 1,-4 8 0,-2 3 0,-7-1-14,-4 2 1,1-8-5,-1 2 0,0 4-35,-6 1 0,0-1 35,0 2 1,-8-6-54,-3 5 1,-5-7 37,-1 2 0,-8 2 2,-4-2 0,-5 2-56,-7-2 0,3-2-92,-8 8 1,-2-6-139,-10 5 1,-5-7 269,26-35 1,-1-1 0,1 2-1,1-1 28,-4 0 0,-1-1 0,-2 0 0,0-1-34,-3-4 0,-1-1 0,-2 3 0,-2 0 18,3-2 0,-2-1 0,-1-1 1,-1 0-219,-3-1 0,0-1 1,-1 0-1,-1-2 242,-4 1 0,1-2 0,1-2 0,0 0 3,-1 1 0,-1-2 0,6-2 0,-1-1 6,-4 1 1,-1 0 0,3-2 0,1 0 10,-1 0 0,0-1 1,-1-2-1,-1-1-3,2 1 1,1-1 0,0-3-1,1-1-30,-2 1 1,0 1-1,4 0 1,1 1-84,-2-1 1,0-1 0,3-2 0,0-1 52,-46 4 1,48-9-1,0 0 64,-42 8 1,-6-7 1,6 2 0,-6-6 70,6-6 1,0-4-1,5-7 0,6 0 12,1-1 1,7-7 151,-2-3 0,4-5-116,1-2 0,9 1 90,3-1 1,5-5-233,1-1 0,7-7-163,5 2 1,6 2-268,5-2 0,4 2 162,7-2 224,9-4 0,1 15 0,8-3 0,0 5 0,0 8 0</inkml:trace>
</inkml:ink>
</file>

<file path=ppt/ink/ink5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49:01.47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1 191 8080,'0'-18'0,"0"7"-344,0-1 318,0 8 1,0-11 0,0 4 1,0 1 353,0-2 156,0 1-85,7-6 13,-5-1-238,6 1 0,-8 5 128,0 1 12,0 7 45,0-4-389,0 8 1,2 0 90,3 0 45,-3 0-2,14 0 1,-7 0-137,9 0 1,-1 6 31,0 0 1,2 5-103,5-5 0,-5 6 80,4-6 0,2 1-12,-2-1 0,6-4 26,-6 4 0,7 1 28,-1-1 0,4 6-26,2-7 0,-5 3 8,5-2 0,-4-4-20,9 4 0,-4-3 52,-1 3 0,0-4 2,-1 4 1,3-2 38,3 1 1,-3-1 11,3 8 0,-2-8 18,3 1 1,-5 3-64,5-2 1,-3 5-18,2-5 1,-3 8 30,3-3 1,2-1-116,-1 1 0,1 1 33,-2 5 1,-1-5-20,7-1 1,-6 1 18,6 5 1,1-6-16,4 1 0,1 0 24,0 5 0,0-2 0,0-3 0,0 3 31,0-3 1,5 3-24,1 2 0,0 1 113,-6-1 1,5-6-58,1 1 1,1-1 9,-1 7 1,-4-1-9,3 0 1,3 1 6,-2-1 1,1-2-29,-1-3 1,-2 3 12,7-3 0,-5 3-64,5 2 0,0 1 52,7-1 1,-1 6 10,0 0 1,0 0 37,0-6 1,1 1-64,-1-1 1,6 0 84,0 1 1,5-1 16,-5 0 1,2 1-7,-2-1 0,-4-2-19,4-3 1,-10 3 43,-1-3 0,-3 3-38,3 2 0,1-5 55,-7-1 0,-1-1-16,-5 1 0,-2-1-5,-4-4 1,2-2-11,-7 7 1,-1-7 9,-5 2 1,-7-2 84,1 1 0,-8-3 84,2 4 0,-3-4-340,-3-2 1,0 6 95,0 0 1,-5-1-244,0-5 0,-7 0-460,7 0-304,-8 0 336,3 0-272,-7 0-1817,0 0 1142,0-7 1560,0-3 0,0-15 0,0-2 0</inkml:trace>
</inkml:ink>
</file>

<file path=ppt/ink/ink5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49:01.88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381 35 8241,'-7'-10'74,"5"3"-11,-6 7 1,10 0 136,4 0 0,-2-6 185,7 0 483,-7 0-28,11 6-588,-5 0 1,7 0-50,1 0 0,-7 6-27,1 0 1,-1 5 22,6-5 0,7 8-19,-1-3 0,7 6-152,-1 7 1,4-5 104,1 4 1,1-2-124,0 2 1,-1-4 92,1 4 1,5 2 32,0-2 1,1 6 17,-7-6 0,-5 6-1,0-6 0,-8 6 24,2-6 1,-4 6-115,-1-6 0,-7 0 58,1-6 8,-8 0 1,1 1-36,-10-1 1,-13 0 105,-10 1 1,-15 1-68,-9 4 1,-7 4-383,-10 7 1,-8 1-368,-4 0 0,-2 5 201,3 0 1,-3 8 47,8-2 367,34-18 0,0 2 0,-36 32 0,36-28 0,1 1 0,2-1 0,1 1 0,-34 34 0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55:14.8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70 7904,'-12'0'2419,"1"0"-1540,7 0 166,-4 0-341,8 0 129,0 0-196,0-8-385,8 6 0,2-8-317,7 5 95,0 3 1,6-8 61,0 4 0,0 4-100,-5-3 1,-1-3-128,0 2 1,1 0-7,-1 6 71,0 0 66,1 0 0,-7 0 209,1 0 0,-9 2 19,3 4 0,2 6 25,-2 11 1,-1 4 3,-5 7 0,2 14 211,4 4 1,-4 6 70,4-1 1,-4-3-119,-2 4 1,2-1-206,3-5 1,-3 4 17,4-10 1,-4-9-225,-2-3 0,0-5-21,0 0 0,0-4-54,0-8-21,0 0 0,-2-1-304,-4-5 0,4-1-553,-3-4 1,-5-4 462,-1 3 0,-5-3-523,-1-2 0,-2-2 388,-4-3 0,-2-5-2141,-4-7 2760,-4-16 0,6-3 0,-7-16 0</inkml:trace>
</inkml:ink>
</file>

<file path=ppt/ink/ink5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49:02.88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87 17 8340,'-12'0'-294,"1"0"1,5 0-1021,-5 0 1084,7 0 1,-6 0 203,4 0 26,4 0 0,-13-7 0,5-3 0</inkml:trace>
</inkml:ink>
</file>

<file path=ppt/ink/ink5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49:03.68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208 18 8778,'2'-10'357,"3"5"-466,-3 3 57,6 2 269,0 0-23,-6 0-323,13 0 174,-5 0 0,5 2-91,-3 3 0,-5-1 110,-7 8 95,8-1 0,-6 7-82,4-1 0,-4 0 2,-2 0 0,-6 6 0,0 1 1,-7 1 12,1-2 1,-3-2-10,-3 8 1,1-8 3,0 2 1,-1-2-10,1 2 1,-2-4-1,-4 4 0,4-4-151,-4-1 0,5-1 92,7 0 0,-5 1-8,5-1 0,1-6-17,-1 1 1,7-6-14,-2 5 0,4-5-85,2 6-280,0-9 298,0 13 0,6-12 54,0 7 1,13-7 23,-2 2 0,6-4 33,0-2 1,2 0 150,4 0 1,2 0-182,-8 0 1,0 2 20,-6 3 0,-1-1-159,-5 8 1,-1-7 158,-4 7 0,-4 0 36,3 5 0,-5-4-58,-5 5 1,1-5 135,-8 10 1,-1-4-22,-10-1 1,3-1 157,-3 0 1,2 0-202,-2 1 0,4-1 9,-4 0 1,9-5-63,3-1-194,7-7-465,-4 12 433,8-14 1,8 11 167,4-7 0,5 0 137,6-6 1,-2 0 172,8 0 1,-6 5-113,6 1 1,-6 2 584,6-3-476,-8 5 1,2 7 175,-12 1 1,3-1 238,-8 0 0,-1 1-178,-5-1 1,0 0-15,0 0 0,-2 1-154,-3-1 1,1 0-36,-8 1 1,9-1-71,-3 0 1,-2-5-117,2-1 0,1-5-18,5 6 0,-2-9-407,-4 3-199,4 4 365,-6-8-1717,8 5 1034,8-7 1,3-2-215,13-3 0,-3-7 133,7-11 0,7-6 913,5-11 0,1-4 0,-7-8 0</inkml:trace>
</inkml:ink>
</file>

<file path=ppt/ink/ink5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49:04.03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1 121 8300,'7'-23'961,"5"0"-548,3 0 0,2 8-76,1 3 0,1 2-268,4 5 1,-4 3 5,4-4 1,-3 4 136,-3 2 1,0 0-198,0 0 0,-1 8-100,-5 3 1,3 5-105,-8 1 0,1 6 247,-1 0 1,-4 14-22,4-3 1,-6 5-584,-6-5 0,-4-1 266,-7-4 1,0 3 422,-1-3 0,7-4 176,-1-2 1,3-4 145,-3-1 0,-1-1 311,7 0 292,0-7-144,6 5-403,0-13 1,10 6-110,7-8 1,2-2-98,10-4 0,8-3-511,9-9 1,6-1-381,5-4 0,-1 4-803,7-4 1,-5 5 1378,5 7 0,1-12 0,5 4 0</inkml:trace>
</inkml:ink>
</file>

<file path=ppt/ink/ink5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49:04.58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35 33 8155,'-10'-7'0,"2"3"2465,8-8-2011,0 8 1,0-1-666,0 10 0,0-1-177,0 8 0,0-1-493,0 7 0,0 5 114,0 0 767,0 0 0,-7-6 0,-3 0 0</inkml:trace>
</inkml:ink>
</file>

<file path=ppt/ink/ink5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49:04.92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0 329 8671,'8'-17'1173,"2"5"-1442,7 1 1,8 5-29,4-6 0,11 1 760,6-6 0,12-3-140,5-3 0,4-2-2,3-3 0,-3-3-134,-4 8 0,-1 0 86,-5 5 1,-5 1-369,0 0 1,-8 7-262,-9 4 0,-8 5-1276,-4 1 878,-4 0 221,-9 0 0,-3 1 69,-7 5 0,-9 4 464,-9 7 0,-6 0 0,-11 1 0</inkml:trace>
</inkml:ink>
</file>

<file path=ppt/ink/ink5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49:05.14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87 8179,'0'-18'0,"6"7"722,0-1 1,1 7-235,-1-7 1,2 6-344,3-5 52,5 7-117,-7-4-40,9 8 1,-7 8-200,1 4 1,-9 3-92,3 2 1,2 6-352,-2 0 1,-1 8 78,-5-2 1,0-2 198,0 2 0,0-8-260,0 2 1,2-6 582,4-5 0,-4-5 0,6-7 0,-8 0 0</inkml:trace>
</inkml:ink>
</file>

<file path=ppt/ink/ink5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49:05.31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122 16 8179,'9'-2'658,"-3"-4"82,-4 4 0,-2-4-825,0 12 0,0 4 12,0 7 0,0 8 18,0 4 1,-2 3-192,-4 3 1,2 7-248,-7 4 0,-1 4-1,-5 2 1,0 6 493,-1-1 0,-7 9 0,-1-5 0</inkml:trace>
</inkml:ink>
</file>

<file path=ppt/ink/ink5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49:05.66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17 10 8348,'-9'0'784,"1"-7"-221,8 5-348,0 2 1,0 3 96,0 9 0,0 0 217,0 5 1,6 6-256,0 0 0,-1 6-57,-5-6 0,6 8-305,0-3 0,2-1 118,-3 2 0,-3-6-276,4 6 0,2-8-9,-2 2 1,-1-4-167,-5-1 1,2-7 193,4 1 1,-4-6-481,4 5-13,-4-7-112,-2 11-64,0-13 417,0 14 1,0-13 478,0 9 0,0-8 0,-8 3 0,-2-7 0</inkml:trace>
</inkml:ink>
</file>

<file path=ppt/ink/ink5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49:06.01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52 8440,'0'-17'1206,"0"0"-646,0 7-1188,0 3 540,0 7 0,0 1 450,0 5 1,0 6-203,0 11 1,0-2-8,0 8 1,0 1-144,0 11-213,0-5 105,0 7 0,0-9-142,0 1 0,0-8 155,0-4 0,2-6 66,3-5 11,-3 3-122,6-5 171,0-1 613,-7-1-498,15-16 1,-8-3 67,3-12 1,4 3-208,-3-3 1,1-2 88,-1 2 0,3-2 55,-3 2 1,-3 4-68,3-4 0,-8 9 2,2 3 0,-3 5-216,3-5-338,-4 7-33,6-4 0,-14 16-599,0 3 1,-13 12 1089,2 6 0,-12 4 0,2 1 0</inkml:trace>
</inkml:ink>
</file>

<file path=ppt/ink/ink5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49:06.81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 8310,'10'0'-565,"-3"0"895,1 0 0,-4 0 255,7 0 1,-7 7-165,2 5 1,-4 3 106,-2 2 1,0 8-124,0 4 0,0-2-297,0 2 0,0-2 0,0 2 0,0 3-196,0-3 1,6-4 143,-1-2 0,1-4-123,-6-1 0,0-7-497,0 1 0,6-6-42,0 5-813,-1-7 890,-5 4 1,2-8 33,4 0 1,-4-2 20,4-4 474,-4-11 0,5-10 0,3-8 0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55:15.6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9912,'9'-2'1646,"-3"-4"-1428,4 4 0,-1-5 151,9 7-277,7 0-212,-6 0 1,14-6-244,-5 0 1,-1 0 87,2 6 1,-6 0-118,6 0 0,-8 0 20,2 0 285,-4 8 0,-7 4 44,-1 11 0,-7-2 76,2 8 1,-4 5 522,-2 7 1,-8 7-281,-3-2 0,-10 4 747,-2 2 1,0-6-359,5 0 0,1-8 26,0 3 0,5-5-425,1-1 1,7-8-276,-2-4 1,-2-4 84,3-2 0,-1-5-79,6-1-391,0-7 232,0 4-205,0-8 1,0-2 118,0-4 1,2-4-453,3-7 1,7-6 134,11 0 1,-2-8-89,8 2 1,-6-1 346,6 1 0,-8 4 111,2 8 1,-4 1 124,-1 5 1,-1 3-45,0 8 1,-7 2 388,-4 4 0,-5 3-227,-1 9 1,0 5 745,0 0 0,0 7-238,0-1 1,-7 4-23,-5 2 1,-3-7-215,-2 1 1,-6 0 42,-1 6 1,1-9-249,6-2 0,0-5 56,0-2 1,5-2-558,0-3 0,7 1 115,-7-7-652,8 0 1,-3-8 232,7-4 0,0-3-89,0-9 1,5 7-206,1-1 564,8 1 0,-7-1 582,5 1-248,3 7 712,-13-4 1,6 10-409,-8 4 1,0-2 898,0 7 1,-6-5-339,0 6 0,-7-3-145,1 3 1,3 3 309,-3-3 12,8-5-1119,-3 9 236,7-7-125,7 1 1,3 3 217,7-7-120,1 0 1,-1-4 55,0 4 0,0-5 23,1 5 1,-7-2-46,1 2 0,-1-4 489,7 3-933,-1 5 0,0-8 117,0 4-959,1 3 0,-1-7 593,0 4 1,-5-4-479,-1-2 1,-5 0 1090,6 0 0,-1 0 0,6 0 0</inkml:trace>
</inkml:ink>
</file>

<file path=ppt/ink/ink5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49:07.10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18 1 11306,'0'11'512,"0"1"0,-6-1-97,0 7-340,1-1 1,5 0-215,0 0 1,7-7-113,5-4 0,3-4 47,2-2 1,1 0 135,-1 0 0,6 0 57,0 0 0,2-8-118,-2-4 0,-4 3 61,4-3 0,-5 7-201,-7-7 0,5 8-520,-7-3-500,1 7 281,-2 0 402,-8 0 1,-2 7 605,-4 5 0,-4 9 0,-7 2 0,0 0 0,-8-6 0,-2 1 0</inkml:trace>
</inkml:ink>
</file>

<file path=ppt/ink/ink5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49:07.24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 8299,'0'17'883,"0"0"1,2-5-304,4-1 1,-2-7 491,7 2-627,1-4 0,5-2 118,0 0 1,1 0-488,-1 0 1,-6 0-603,1 0-700,0 0 0,3 2 189,-4 4-300,-3-4 0,-10 13 1337,-4-4 0,-11 12 0,-10 4 0</inkml:trace>
</inkml:ink>
</file>

<file path=ppt/ink/ink5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49:07.52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18 0 8158,'-10'10'1206,"3"-2"-474,7-1-149,0-5 0,0 8 465,0-4-733,7-4 1,3 11-243,7-7 0,-5 1-200,-1-1 1,1-2-311,5 8 0,-2-7 57,-3 7 0,1-6-547,-7 5 0,2-5-855,-2 5 471,-4-7 819,5 4 492,-7-8 0,0 0 0,0 0 0</inkml:trace>
</inkml:ink>
</file>

<file path=ppt/ink/ink5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49:07.79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1 364 8158,'8'-12'183,"3"1"0,4-1-48,3-5 0,1-3 106,4-3 0,4 4-104,8-4 0,-1-2 108,1 2 1,-1-6-22,1 6 1,5 0 209,1 6 1,7-4-320,-2 3 0,-2-3 60,2 10 1,-8 3-264,3 2 0,-10 4-90,-3 2 1,-8 2-86,-3 4 1,-2-2 129,-9 7 0,6 3-66,-7 9 1,1-4 101,-6 4 1,-8 2 32,-3-2 0,-5 8 54,-1-2 0,-2 4-48,-4 1 0,2-5-129,-8 0 1,6 0-101,-6 5 0,6-1-236,-6-4 1,0 1 85,-5-7 0,5 6-444,0-6 881,0-7 0,-5-1 0,-1-5 0</inkml:trace>
</inkml:ink>
</file>

<file path=ppt/ink/ink5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49:08.28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483 52 9052,'0'-9'2477,"0"1"-1646,0 8-807,0 0-375,0 8 1,-2 1-202,-4 8 361,4 1-973,-5-1 69,7 0 395,0 1 1,2-9 255,3-3 1,7-6 443,11-6 0,-4-3 0,4-9 0,2-3 0,-2 4 0,6-4 0,-6 9 0,0-3 0,-5-2 209,-1 7 1357,-8 2-1083,-1 8 0,-8 2-85,0 4 1,-8 4-227,-3 7 0,-12 8-153,-6 4 0,-4 3-674,-1 3 1,-3 5 368,-3 1 1,1 7-465,-7-2 1,0 4 391,-6 2 1,8-8 357,4-4 0,-2-11-25,1-6 1,3-4-1,9-1 0,4-7 212,8 1 504,-1-9 1537,1 5-1545,7-8 0,5 0-77,10 0 0,7-8-166,11-3 0,12-4 171,11-3 1,8-5-109,9 0 0,-5-6-191,11 6 0,-4-6-117,4 6 0,-5-2-94,-1 2 1,-5 4-150,5-4 0,-7 10-435,2 1 0,-5 2-1121,-1-1 1,-8-3 765,-3 9 1,1-7 837,-2 6 0,1-7 0,-7 3 0</inkml:trace>
</inkml:ink>
</file>

<file path=ppt/ink/ink5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49:09.69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294 70 8385,'8'-25'114,"-4"11"61,7-3 123,-7 11 1,6-2-15,-4 8-111,-4 0-115,5 0 0,-7 2-13,0 4 1,0 6 57,0 11 1,-2-2 7,-3 8 0,-3 5-176,-4 7 0,-3 5 95,3-6 1,-3 0-55,-2-5 1,1 0-14,5-1 0,-3-5-7,9 0 1,-7-8 11,6 2-125,1-4 0,5-7-43,0-1-262,0-7 220,0 4 1,9-8 110,9 0 0,1-2-95,10-4 1,-1-4 33,7-7 0,0 2 66,-1 3 1,-5 3 14,0 3 1,-8 4 196,2-4 1,-4 4-84,-2 2 0,-7 8 204,-4 4 1,-4 3 197,-2 2 1,0 2-152,0 4 0,-8 2-35,-3 4 1,-11 4-43,-1-4 0,-7 5 122,1 7 1,-4-5-64,-1 5 1,-1-11 163,0-1 1,1-2-156,-1 2 0,6 2 147,1-8 0,6 0-371,-1-6 1,2 0 122,-2 1 1,10-7-43,-5 1-94,5-1 1,1 6-171,1 1 1,7-7 68,-2 1-375,4-1 308,2 7-106,0-1 178,0 0 0,6-5 48,0-1 1,7-7-136,-1 2 0,11-4 44,6-2 1,5-8-52,7-3 0,3-11 49,8-1 1,0-7-11,0 1 0,-1 2 65,1-2 1,0 2-18,0-2 1,-8 6 33,-3 12 1,-5-3-37,-1 9 0,-3-7 81,-3 6 0,-4 1-46,-8 5 137,1 7 0,-3 3-33,-3 7 0,-5 0 183,-7 1 1,0-1-151,0 0 1,-7 6-30,-5 0 0,-3 6-152,-3-6 1,-1 6 139,-4-6 0,4 0-349,-4-5 0,2-7-49,-2 1 1,4-9-40,-5 3 1,5-4 86,2-2 1,5 0-454,1 0 604,-1-8 0,3-1-41,3-8 0,4-1 358,2 1 0,6 5-103,0 1 368,7 7 0,-3-4 434,7 8-234,0 0 1,-1 8-143,-5 4 0,3 3 42,-9 2 1,3 6-132,-2 0 1,-4 2-98,3-2 1,-3-3-451,-2 3 1,0-4 197,0-2 0,0 0-610,0 1 1,0-7-363,0 1-292,0-8 872,0 11 0,-7-13-123,-5 4 1,-3-4 80,-2-2 0,-3 0 89,-3 0 1,-2-10 307,-4-7 0,-1-1 0,7-5 0,-2 4 0,2 2-32,3 7 1,-5 3 31,8 7 118,0 0 0,1 1 160,5 5 0,-3-2-25,9 8 0,-7-1 83,6 6 0,-5 6 341,5 1 0,0 1-188,6-2 0,0-2 193,0 8 1,8-6-94,4 5 0,3-6-30,2 1 0,10-4-173,8-2 0,9-2-75,14-3 1,9-4-267,8-8 1,7-2-535,-1-4 1,4-9-908,1-8 1,-7 0 254,-4 5 1141,-4 1 0,-8-4 0,-3 0 0,-6 0 0,-6-3 0</inkml:trace>
</inkml:ink>
</file>

<file path=ppt/ink/ink5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49:10.52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1 295 8231,'10'-18'-899,"5"1"1,-5 0 1076,7 0 0,-6 5 153,1 1 0,-6-1-4,5-5 0,-7 5 25,2 1 0,1-1 138,-1-5 0,2 5-181,-2 1 0,-2-1 134,7-5 1,-5 2 240,5 3-358,1-3 1,5 7-203,0-4 1,1 5 93,-1 7 1,2 2-340,4 3 0,-3 13-3,3 11 1,-6 3-34,-6 3 0,3 7 99,-8 4 1,-1 4-9,-5 2 1,0 6 40,0-1 0,0 7-11,0-7 0,0-5 58,0-6 1,-5-7 14,-1 1 0,0-3 77,6-3 0,-2-5-172,-4 0-21,4-8-27,-5 4-352,7-8 248,-8-7-69,6-2 0,-7-8-119,3 0 0,-2-10 91,-3-7 1,-5-10 306,5-14 0,-12-10 0,-4-11 0</inkml:trace>
</inkml:ink>
</file>

<file path=ppt/ink/ink5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49:11.46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1 122 8403,'7'-18'-21,"3"-3"14,7 4 1,-5-4 404,-1 9 1,1 3-196,5-3 1,6 8-251,0-2 0,-5 5 9,-7 1 0,1 0-7,5 0 1,-6 0-7,1 0 1,-6 13-5,5 4 0,-5 12 41,6 0 1,-9 6-21,3 5 0,-4 4 38,-2 8 0,0 6 8,0-1 1,0 1 11,0-6 0,0 2-1,0 3 1,-6-9 103,1 4 0,-3-12-93,2 1 0,4-7 17,-4-5 1,3-4 36,-3-8-25,4 1 66,-6-9-174,8-1 1,0-10-148,0-4 1,8-5 62,3-12 0,5 2-144,1-8 0,0 6 102,1-6 1,5 2-105,0-2 1,6 4 231,-6 8 1,5 5-98,-4 1 1,-1 7 417,-6-2 1,0 4-12,0 2 0,-1 2 44,-5 4 1,3 4-173,-8 7 0,1 0-26,-1 1 0,-4 7-11,4 3 0,-10 5-140,-2 2 1,-7-1-28,1 1 1,-5-6 115,-6-1 0,2-1 140,-8 2 1,6 2-127,-6-8 1,6 0 15,-6-6 0,2 1-97,-2-1 0,2-6 18,4 1 0,6-6-39,0 5 0,-1-7-474,7 2 221,3-4 0,-1-2-88,3 0-258,4 0 257,-6 0-55,8 0 241,8 0 0,2-6 53,7 0 0,-6-5-126,1 5 340,-1 0 1,5 4-221,-5-4 404,-3 5-81,-8-7 617,0 8 2691,0 0-3405,0 8-277,0-7-40,0 7 231,0-8-68,0 0-228,8 0 44,-6 0-52,5 0 331,-7 0 1963,0 0-1635,8 0-264,-6 0 196,6-8-303,-8 7 136,0-7-89,0 8-47,0 0-234,7 0 130,-5 0-275,6 0-513,-8 0 398,8 0-93,-6 0-219,5 0 398,1 0 0,-4 0 77,7 0 1,-5 0-143,6 0 0,-7 0 20,7 0 475,-1-8 0,-1-1 0,-2-9 0</inkml:trace>
</inkml:ink>
</file>

<file path=ppt/ink/ink5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49:11.67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275 1 8984,'-2'11'552,"-4"1"0,3-7-329,-9 7 0,6-1 174,-5 7 0,-1 5-126,-5 0 0,-6 6-42,0-6 0,0 6-129,6-6 0,5 2-280,0-2 1,1-4 25,-6 4 0,1-4-307,5-2 1,1-5 14,4-1 0,4-5-56,-3 6-996,-5-8 968,8 3 0,-4-9 79,12-3 0,-2-5 451,8-7 0,-1-1 0,14-7 0,2-1 0</inkml:trace>
</inkml:ink>
</file>

<file path=ppt/ink/ink5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49:11.82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87 8955,'8'-9'0,"4"3"2142,3 4-1820,2 2 1,1 0 186,-1 0 1,6 6-185,0 0 1,10-1-21,1-5 1,1-5-252,5-1 0,-3-6 78,-3 7 1,1-7-819,-1 6 1,-1-1-145,-4 1 0,-2 4-529,-4-4 1,-4 4 1358,4 2 0,-4-8 0,-1-1 0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55:16.3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7936,'10'-8'0,"-3"4"1277,-7-7-364,8 7-546,2-4 0,7 8-147,0 0 1,-1 2 813,-5 4-636,5 4 1,-9 1 246,5 1-380,3-1 0,-7 6-268,3 1 0,3-7-252,-8 1 0,5-6-91,-5 5 1,2-7 213,-3 2-2043,-3-4 1512,14-2 1,-13-2-185,9-4 1,-6-2 438,5-3 1,1-5 370,5 5 1,-5 1-29,-1-1 240,-7 7 0,6-4 259,-5 8-341,-3 0 0,6 8 569,-8 3 0,-2 7-249,-4 5 1,-1-4-92,-5 4 1,-3-2-240,3 2 0,-3-4-195,-3 4 1,3-9 33,4-3-327,-5 1-108,14-2 81,-5-3-79,7-7 54,0 8 441,0-6 1,7 6-96,5-8 189,3 0 1,2 0-106,1 0 1,-7 0 133,1 0 1,-8 2 48,1 3-150,5-3 1,-10 8 85,0-4 1,-2 3-75,-9 8 1,-7 1-205,-5-1 1,-6 6-21,6 0 1,-5-6-34,4-5 1,1-2-188,6 1-327,8-3 753,1-8 0,8-8 0,0-1 0</inkml:trace>
</inkml:ink>
</file>

<file path=ppt/ink/ink5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49:12.07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0 8227,'12'0'371,"-1"0"-224,1 0-97,-3 8 1,7-4 432,-5 7 1,-1 1-210,1 5 1,-1 1-171,2-1 0,1 6-304,-7 0 0,5 0-382,-5-6 1,6 1 14,-7-1 0,7 0-91,-6 1 658,7-9 0,-3-1 0,7-8 0</inkml:trace>
</inkml:ink>
</file>

<file path=ppt/ink/ink5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49:12.25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312 1 9061,'-8'25'292,"3"-4"-259,-13 8 1,5 5-504,-10 7 1,-4 7 183,-2-2 1,-4 4-386,-1 2 0,5 0 671,0 0 0,0-8 0,-5-2 0</inkml:trace>
</inkml:ink>
</file>

<file path=ppt/ink/ink5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49:12.68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70 8227,'12'0'353,"-1"0"1,-5 6 81,6 0 0,-3 1 115,3-1 0,-3-4-305,-3 4 1,-2 1-55,7-1 1,-7 2-350,2-2 177,-4 3-767,-2 9 156,0-1 175,0 0 1,0-5 72,0-1-122,0-7 150,0 4 172,0-8 137,0 0-61,0-8 1,2-2 37,4-7 1,9 0 15,8 0 1,8-1 18,-2 1 0,3 0 79,3-1 1,-6 1 176,-1 0 0,-4 1 281,4 5 555,-6-4-1028,2 13 40,-6-6 1,-9 10-500,-3 4 1,-6 11 68,-6 12 0,-5 3-148,-12 3 0,2 1 250,-8 5 0,0-7-74,-6 1 1,7-2 163,-1-10 0,8-2 666,-2-10-76,11 5 0,4-12 21,8 7-35,0-7 1,10 4-103,7-8 1,3-6 45,8 0 1,1-7-115,6 1 0,-1-3-181,1-3 1,-6 7-112,0-1 0,-3 7-328,3-7 0,-4 8-1777,-7-1 1603,-1 3 1,-2 4-842,-3 3 1358,-5 13 0,-14 1 0,-3 6 0</inkml:trace>
</inkml:ink>
</file>

<file path=ppt/ink/ink5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49:12.83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1 242 8729,'0'10'1910,"7"-3"-1349,5-7 1,11-5 320,6-1-574,3-8 1,11 3 63,3-12 0,4 2 98,2-8 1,-2 8-1036,-4-2 1,4-2 400,-4 2 0,-4 5-1571,-2 7 0,3 1 1735,-3-1 0,0 3 0,-5 8 0</inkml:trace>
</inkml:ink>
</file>

<file path=ppt/ink/ink5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49:13.83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1 191 8159,'0'-17'100,"2"-1"49,3 1 1,-1 0 5,8-1 0,-1 1 296,6 0 1,7 2-464,-1 3-38,0-3 1,0 11 21,0-8 0,0 8-124,-6-1 1,-5 3-36,-1 2 1,-5 7 134,5 5 0,-7 5-167,2 6 1,-4 4 38,-2 8 0,-2-1 77,-4 1 1,-1 0 89,-5-1 1,-9 1 159,4-1 1,1 1-81,5-1 0,-1-1 130,-5-4 0,7 2 311,5-8 1,1 0-216,-2-6 1,4 0 61,-4 1 1,6-3-41,6-3 1,-2 1-208,7-7 0,-5 5 30,6-5 1,-1 0-205,7-6 1,-1 0 119,0 0 1,0 0-110,1 0 0,1-2-197,4-4 0,-4-3 123,4-9 0,-4 1-543,-1 0 0,-1-3 185,0-3 0,-5 4-573,-1-4 775,-7 4 1,4 2 246,-8-1 1,-2 9-171,-4 3 1,-3 4 123,-9 2 547,1 0 0,0 6-254,-1 0 1,7 5 920,-1-5-786,9 7 1,-11-9 214,8 8-413,1-8 0,7 3-16,3-7 1,5 0 142,7 0 0,0 0 90,1 0 1,7-2-136,4-3 0,-3 1-68,3-8 0,-8 8-457,2-1 0,-3 3-108,-3 2 1,-5 2-324,-1 3 1,-7 7 405,2 11 0,-6 6-103,-6 11 1,-4-1 38,-7 7 0,-8-2-118,-4 2 1,-3 2 458,-3-8 0,6 1-57,0-7 1,2-1 403,-1-4 1,-3 0 43,8-12 1,7 4 206,11-9 1,-3-3-102,2 3-230,0-8 1,14 3 176,4-7 1,9-2 151,2-3 0,15-7-446,3-11 1,1-4 90,4-8 1,2 1-689,10-1 0,-10 6 111,4 1 0,-6 1-98,0-2 1,-4-4 183,-7 4 295,-1 4 0,1-15 0,-1 4 0</inkml:trace>
</inkml:ink>
</file>

<file path=ppt/ink/ink5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49:14.31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1 277 8159,'9'-8'596,"-3"-3"0,-2 3 881,2 2 1,-3-2-1020,9 3 0,-1-3-269,7 2 1,-1 4 79,0-3 0,6-3-31,0 2 1,1 0-747,-7 6 0,0-2 405,0-3 1,1 3-1105,-1-4 0,-5-2-220,-1 3 488,-7-1 0,4 4-266,-8-4 1205,0 4 0,-2-6 0,-4 8 0,-4-5 0,-7-1 0,0 0 0,-1 8 0,1 4 0,6 3 0,-1 9 0,8 1 58,-2 4 1,5 2 364,1 4 1,0 9 12,0-3 1,1 5 66,5 1 1,-2-3-172,8 8 1,-7-7-285,7 1 1,-8 2-442,1-1 0,3-7 249,-2-5 1,0-8-53,-6 2 1,0-4-125,0-1-220,0-1 541,0-7 0,-8-3 160,-4-7 1,3 0 12,-3 0 1,1-13 293,-6-5 0,5-5 81,0 0 0,9-2-200,-3-3 1,4-5 38,2 4 1,2-2-151,4 3 1,3-5-253,9 4 1,-1-4-164,0-1 0,2-3-474,4-3 1,4-2 109,8-4 1,-1-6-1240,1 0 1780,0 0 0,-1-15 0,1 5 0</inkml:trace>
</inkml:ink>
</file>

<file path=ppt/ink/ink5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49:15.16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208 18 8159,'0'-10'2788,"0"2"-2458,0 8 169,0 0-126,-7 0 1,-3 8-288,-7 3 0,5 7-235,1 5 1,1-4-333,-1 4 0,-3-4 321,8-1 0,1-1-534,5 0 495,0 0 0,2-5-824,3 0 732,5-9 0,7 5 114,0-8 0,1 0 113,-1 0 0,-5 0 440,-1 0-192,1 0 115,5 0 1,-7 8 48,-5 3 1,-3 5-54,-2 1 1,-7 8 35,-5 4 0,-3 1-122,-3-1 0,7 4-238,-1-4 1,1-2 59,-7 2 1,7-8-373,-1 2 214,9-4-247,-5-2-401,8-7 527,0-3 0,2-7 114,4 0 0,3-1-55,8-5 1,3-2-5,3-3 0,-2-5 128,8 5 1,-2-5 5,1-1 1,-1 6 21,-4-1 0,-1 8 4,6-2 368,-6 4 0,2 2-6,-6 0-109,-9 0 0,-1 2-193,-8 4 1,0 6-32,0 11 1,-8-2-101,-3 8 0,-12 1-254,-6 11 0,-4-5 101,-1 5 0,-7-5 85,1-1 1,0-3 119,5-3 1,-3 2-105,3-8 1,-1 0 995,13-6-221,-1 1 112,7-1-315,8-7-243,1-3 0,10-7 28,4 0 0,11 0 96,12 0 0,3-7-114,3-5 0,7-5-104,4-6 0,-3 3-167,-3-3 1,2-3 67,-1-3 0,-3 4-245,-9 2 1,2-2 125,-8 2 1,0 0-158,-6 5 1,-6-5-56,1 0 1,-8-2-274,2 2 1,-4-2-112,-2-4 1,-6 4 359,0 8 0,-7 0 289,1-1 0,-5 3 140,-6 4 0,3 3-43,-3 8 0,4 0 25,2 0 1,0 2 21,-1 4 0,1 3 525,0 8 1,1-5-276,5 0 0,-3 5 102,9 6 0,-7 2-93,6-2 0,-5 4-148,5 7 0,-6 1-138,7 0 1,-7 1-287,6 4 1,1-1 120,5 7 0,-6 0-71,0 6 1,0-6-420,6 0 1,0-7-144,0 1 474,0-4 1,8-11 410,4-7 1,9-9 95,2-9 0,8-2 206,-3-3 1,-1 3 598,2-4 1,0-2-439,5 3 0,-5-1 258,0 6 0,-6 0 321,6 0 0,-8 0-533,2 0 0,2 2-900,-2 3 0,0-1 221,-5 8 0,-3-1-2356,-4 7 2408,5-1 0,-14 16 0,5 3 0</inkml:trace>
</inkml:ink>
</file>

<file path=ppt/ink/ink5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49:28.890"/>
    </inkml:context>
    <inkml:brush xml:id="br0">
      <inkml:brushProperty name="width" value="0.17143" units="cm"/>
      <inkml:brushProperty name="height" value="0.17143" units="cm"/>
      <inkml:brushProperty name="color" value="#AE198D"/>
      <inkml:brushProperty name="inkEffects" value="galaxy"/>
      <inkml:brushProperty name="anchorX" value="-9.07381E7"/>
      <inkml:brushProperty name="anchorY" value="-6.47476E7"/>
      <inkml:brushProperty name="scaleFactor" value="0.5"/>
    </inkml:brush>
  </inkml:definitions>
  <inkml:trace contextRef="#ctx0" brushRef="#br0">53 156 8384,'0'-11'-2181,"0"-1"1861,0 8 320,0-3 0,0-1 0,0 6 145,0-6-37,-8 8 167,6 0-176,-6-7 8,8 5 381,0-6 19,0 0-184,0 6 34,0-13-238,0 13 0,0-8 17,0 5 0,2 3-31,4-4 1,-2-2-4,7 3 0,-5-1-20,6 6 0,-6-6-154,5 0 0,-5 0-20,5 6 0,-5 0 84,6 0-99,-1 0 0,1 0 86,-1 0-29,-7 0-55,11 8 54,-13 2 1,12 7 19,-8 0 0,-1-5 0,-5-1 1,0 1 5,0 5 1,-5 1 4,-1-1 1,-6-6 3,7 1-3,-9-1 4,4 7-2,-7-1 0,0 0 4,0-7 1,7-1-11,4-3 47,-3-4-42,7 6 44,-6-8-38,8 0 19,0-8-41,0 6 0,0-7-4,0 3 0,0 2 37,0-7 1,2 7-2,4-2 1,-2 2 19,7-2-29,1 4 1,5-5 23,0 7 0,-5 0-22,-1 0 1,-5 0 3,6 0 0,-7 0-46,7 0 15,-8 7 1,9-3-48,-7 8 34,0-1 1,-6 1 30,0-1-7,0 1 1,-8 5-19,-4 0 0,-3-1 9,-2-5 0,5 3 1,1-8 0,-1 5 69,-5-5 1,0 2 4,-1-3 1,7-3 13,-1 4 1,6-4 348,-5-2-299,-1 0 1,1-6-21,-1 0-111,9-7 0,-5 3 72,8-7 1,2 2 11,4 3 1,-3-3 23,9 3 1,-1 3-2,7-3 1,-1 8-78,0-2 1,1 5 7,-1 1 0,0 1-310,0 5 1,1 4-76,-1 7 373,0 0 0,1 8 0,-1 2 0</inkml:trace>
</inkml:ink>
</file>

<file path=ppt/ink/ink5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49:30.878"/>
    </inkml:context>
    <inkml:brush xml:id="br0">
      <inkml:brushProperty name="width" value="0.17143" units="cm"/>
      <inkml:brushProperty name="height" value="0.17143" units="cm"/>
      <inkml:brushProperty name="color" value="#AE198D"/>
      <inkml:brushProperty name="inkEffects" value="galaxy"/>
      <inkml:brushProperty name="anchorX" value="-9.07494E7"/>
      <inkml:brushProperty name="anchorY" value="-6.47644E7"/>
      <inkml:brushProperty name="scaleFactor" value="0.5"/>
    </inkml:brush>
  </inkml:definitions>
  <inkml:trace contextRef="#ctx0" brushRef="#br0">1 87 7693,'0'-9'-1562,"0"-7"1514,0 14 1,0-7 163,0 3 16,0 4 32,0-6-73,0 1 0,2 5-29,3-4 1,-3 2 82,4-2-10,-4 4 35,-2-5-30,8 7-4,-6 0 211,5 0-255,1 0-6,-6 0-101,13 0 82,-13 0 0,8 0-327,-4 0 86,-4 7-179,5 3 306,-7 7 1,-2-5-81,-3-1 110,3-7 0,-8 10-81,4-9 208,4 1-170,-5-6-49,7 0 0,7 6 230,5 0 0,3 0-103,3-6 0,-7 5 11,1 1 1,-7 6 24,7-7 0,-8 9-29,2-3 1,-5-1-122,-1 1 0,0 1-5,0 5 1,0 1 18,0-1 0,-5 0 70,-1 0 0,-8-1-15,3-5 1,1-3 89,-1-8 21,-1 8 152,-5-6-120,0 5-45,7-14-77,2-3 2,16-7 1,2-1 103,7 1 0,0 8 148,1 3 0,-1-2-71,0 2 1,0 1-126,1 5 1,-1 0 13,0 0 133,-7 0-622,5 0 210,-13 7 1,4 1-6,-12 3 0,2 3 95,-7-8 1,-6 1 122,-7-1 0,-6-4 0,3 6 0</inkml:trace>
</inkml:ink>
</file>

<file path=ppt/ink/ink5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49:34.16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52 139 8197,'0'-11'-235,"0"-1"1,6 6-102,0-5 238,7 7 0,-9-6 170,8 5 0,-7 3 55,7-4 1,-6-2-14,5 2 1,-5-1 6,6 1 1,-7 4 23,7-4 0,-6 2-44,5-1 0,-5 3-4,5-4 0,-5 4 2,6 2 1,-7 0-10,7 0 1,-6 0-23,5 0 0,-1 2-159,1 4 1,5-2 107,-5 7 1,-1-5-100,1 5 0,-5 1 3,6 5 0,-8 1 96,1-1 0,3 0 1,-2 0 0,5-5-3,-5-1 1,0 1 3,-6 5 1,0 1 41,0-1-29,0 0 1,0 0 28,0 1 1,-2 5-31,-4 0 0,-3 0 20,-9-6 1,3 1-20,3-1 1,-5 0 64,0 0-24,0 1 1,-8-3 5,7-3 1,7-5 21,-1-7 0,1 6 6,-7 0 0,7 0-101,-1-6 1,7 0-2,-7 0 1,2-2-108,-1-4 147,-4 4 0,5-11-40,-7 7 1,7-2-2,4 2 1,-1 2-12,1-7 1,-6 5-7,7-5 0,-1 5 8,6-6 1,-2 1 62,-4-6 1,4 5 95,-4 0 0,4 1 0,2-6 1,2-3-110,4-3 1,4 2 158,7-8 0,8 6-100,4-5 1,3 1 11,3-2 1,2 2-201,3 4 0,-4-2-628,5-4 712,3 4 0,-8 15 0,7 3 0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55:17.6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53 7692,'0'-10'2098,"0"2"-1489,0 8 0,0 2-196,0 4 1,0 4 257,0 7 1,0 2-209,0 4 0,2-2-60,4 8 0,-4-6-141,3 6 1,-1-8-65,2 2 1,-4-4-349,4-1 1,-4-1 212,-2 0 0,5-5-1375,1-1 759,0-7-1421,-6 12 698,0-14 799,0 5 0,2-16-19,4-9 1,-4-1-42,3-10 0,5 0 56,1-5 1,5-3 152,1-3 0,0 5 328,1 1 0,1 5 0,4 6 0,-4 10 0,4-5 0,-9 12 40,-3 1 1,-5 3 65,5 2 1597,-7 0-1239,4 0 0,-8 7 512,0 5 0,0 3-354,0 3 1,-8-1-165,-3 0 1,1 6-175,-1 0 0,-1 0-74,-5-5-133,0-1 0,-5 6-281,5 0 168,-12 0 1,24-6-123,-13 1 0,5 1-1158,-5 4 533,1-4 1,2 6 323,3-7 1,5-7-518,7 1 188,-8-9 309,6 13 384,-6-14 1,14 7 255,0-3-57,0-4 1,-4 11 333,3-7 0,-3 2 1200,4-2-1189,-4 3 1,-2 9 123,0-1 1,-2 0-184,-4 0 0,4 1 873,-3-1-912,-5 0 1,6 1 100,-7-1-340,7-7 0,-4-1 246,8-3-505,0-4 201,0 5-144,0-7 0,2-5-1,4-1 1,3-7-466,9 1 0,-1 2 31,0-1 0,6-1-181,0-5 0,0 2-100,-5 3-83,-1 4 699,0 1 1,-5 5-10,-1-4 1,-7 6 134,2 6 0,-4-2-118,-2 7 0,-2 1 363,-4 5 1,2-2 11,-7-3 0,5 3 401,-6-3 97,9 3-378,-13 2 0,14-5 481,-3 0-186,3-9-426,2 5 2,0-8 1,0 2-288,0 4 1,2-4-103,3 3 1,-1-3-94,8-2 0,-7 0-579,7 0 644,0 0 0,-1 0-291,1 0 253,-9 0 0,5 2 14,-8 4 1,0 0 45,0 11 0,-9 4-157,-9 14 0,-5-1 156,-6 1 1,-7 0 105,7-1 0,-7-5 148,7 0 1,2-8 314,-2 2 0,10-4 462,1-1-464,1-1 1287,8-8-397,-1 7-668,2-14 1,14 7-85,0-3 1,7-4 479,-1 4-700,3-4 1,8-2 324,0 0-336,8 0 0,-12 0-82,4 0 1,4 0 28,2 0 1,-2 0-527,2 0 0,-6-6 288,6 0 1,-6-7-1538,5 1 1,-4-1 159,4 1 1,-7-3 1405,3 3 0,-5-11 0,-2-4 0</inkml:trace>
</inkml:ink>
</file>

<file path=ppt/ink/ink5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49:48.8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36 8038,'-11'-6'555,"-1"0"-283,8 0 0,-3 4 243,7-3 100,0 3-1,0-6-41,0 8 736,0 0-914,7 0-80,-5 0 1,8 0 110,-4 0 1,-3 6-122,9-1 1,-6 7 105,5-6 1,-7 1 182,2-1-269,3-4 1,-5 8 20,8-5 18,-8-3-134,11 6-40,-13 0 1,8-6 89,-5 3-107,-3-3 0,8-2 125,-4 0-39,-4 0 1,7 6-262,-3 0 0,-2 0 69,7-6-372,-7 0 118,4 0-631,-1 0 406,3 0-418,0 0 293,-3 0-314,1 0 180,-6 0-664,6 0-778,-8 0 215,0 0 1,0 7 1897,0 5 0,-8 11 0,-2 4 0</inkml:trace>
</inkml:ink>
</file>

<file path=ppt/ink/ink5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49:49.7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53 381 8038,'-12'6'-488,"1"0"1292,7 0-289,-4-6 123,8 0-85,-8 0-211,7 0-269,-7 0 0,10-2-18,4-4 0,3-2-244,8-3 0,3-5 171,3 5 1,-4-5-137,4-1 1,-2 0-58,2 0 188,-4 7 23,6-5 0,-7 13-129,-1-4 1,0 4 134,1 2 0,-3 2 5,-4 4 1,3 5 95,-8 12 0,-1-2 202,-5 8 1,0-6-68,0 6 0,0 0 150,0 5 0,0-5 146,0 0-223,0 0-52,0-2 0,-2 4-19,-3-8 1,3 0 7,-4-6-340,4 0-1,2 1 1,0-7-664,0 1 535,8-9 0,3-3-20,12-11 0,-1-14-188,6-10 143,1-7 16,6-10 0,5 0-132,0 0 1,3-1 150,-3-5 1,-3 10 42,3-4 1,2 12 106,-1-1 1,-7 7 115,-5 5 1,-6 4-44,6 8 0,-8 1 145,2 5 1,-10-3 63,-1 9-135,-8-1 244,11 6 226,-13 0-343,14 0 0,-13 0 33,9 0-196,-8 8 0,9 1-3,-7 8 1,2-5 15,-3-1 1,-3 1 23,4 5 0,-4 1-131,-2-1 101,0 8 54,0-6 1,0 8 71,0-4-132,0-4 92,0 14 0,0-8 147,0 4 1,-2 3-55,-4-3 0,4-2 134,-3 2 1,-3-8-34,2 2 0,0-2-137,6 2 0,0-9 30,0 3 50,0-3-88,0 3-293,0 0 3,0 0 35,0-7-154,8 5 1,2-13 49,7 4 0,0-4-390,1-2 373,-1 0 0,6-2 60,0-4 1,0 2-19,-6-7 13,1-1 135,-9-5 0,7 0-26,-5 0 0,-1-1-11,1 1 196,-7 0 1,4-1-98,-8 1 324,0 0-48,0-1 0,0 7 171,0-1 76,-8 9-228,-1-13-38,-9 14 1,7-5 100,-1 7 1,3-2 393,-3-4-236,-3 4 1,11-8 112,-8 5 69,8 3-611,-3-6 107,7 0-57,0 6 0,0-7-438,0 3 163,0-4-39,7 1 1,3-7-185,7 5 1,3-3 157,3 3 1,-2-3-149,8 9 0,-8-7 140,2 6 1,2-5-59,-2 5 1,2-2-369,-2 3 303,-4 3 86,6-6 0,-8 8-717,1 0 432,-1 0 31,0 0 0,1 0-277,-1 0 0,-6 0 88,1 0 1,-6 0-88,5 0 1,-5 0 60,5 0 685,-7 0 0,4 0 0,-8 0 0</inkml:trace>
</inkml:ink>
</file>

<file path=ppt/ink/ink5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49:50.0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9928,'0'9'-1915,"6"7"544,-1-5 1371,1 5 0,2 1 0,1 0 0</inkml:trace>
</inkml:ink>
</file>

<file path=ppt/ink/ink5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49:50.1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7895,'0'17'740,"0"0"0,0 1 235,0-1 0,0-6-416,0 1 1,0-6-308,0 5 0,2-7-149,4 2-500,-5-4 397,7 6 0,-8-7 0,0 7 0</inkml:trace>
</inkml:ink>
</file>

<file path=ppt/ink/ink5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49:58.4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10098,'10'0'1872,"5"0"-1527,-13 0-18,13 0-98,-13 0 0,12 2-1,-9 4 1,7-2 98,-6 7 0,7-1-96,-1 2 1,-3 3 101,3-4 0,-3 5-115,3 1 0,-2 0 45,-5 1 0,-3-7 82,4 1-264,4-1-28,-8 7-563,5-1-1122,-7 0 878,0-7-368,0-3-164,0-7 377,0 0 0,0-7 284,0-5 1,0-3-139,0-2 0,2-1 73,4 1 690,-4 0 0,13-8 0,-5-2 0</inkml:trace>
</inkml:ink>
</file>

<file path=ppt/ink/ink5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49:59.2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493 53 7913,'9'-12'-549,"-3"1"1,2 5 421,-2-5 1,1 7 126,-1-2 2001,-4 4-784,13 2-730,-5 0 1,5 2-27,-3 4 1,-2 1 57,-5 5 0,-3 3-273,4-3 0,-2 3-158,2 2 0,-4 1-104,3-1 0,-3 0-309,-2 1 0,0-1-106,0 0 1,-7 6 262,-5 0 1,-3 6-849,-3-6 1,1 8 19,0-2 499,-8-4 210,6 0 1,-8-8 186,4 0 1,3 1 442,-3-1-68,4-7 450,2 5-128,0-13-193,7 13 125,2-13-407,8 6-75,0-8 1,8 0 6,3 0 1,1 0-115,5 0 1,-1-6 78,12 0 0,-4-7-101,4 1 1,-5 3 39,6-3 43,-8 8 31,4-3-54,0 7 0,-5 0-78,3 0 1,-10 0-481,-1 0 388,-9 0 0,5 7-136,-8 5 1,0-3 139,0 3 0,-8-1-49,-3 7 0,-4 5-88,-3 0 1,-7 8-1,-4-3 1,-5-1 162,-7 2 0,3 0 186,-8 6 1,6-1-25,-7 1 0,9-6 60,-2-1 0,3-6 50,3 1 0,-1-4 112,0-2 1,9 0-61,2 1 0,5-7 973,2 1-375,7-8-393,-5 3 0,15-1-108,0 0 0,10 0-41,13-6 0,0 0-81,11 0 1,-1-8-144,13-4 0,0 3 94,6-3 0,-6 1-96,0-7 0,-7 1-224,1 0 0,2 0 137,-1-1 1,-7 7-231,-5-1 1,-8 6 24,2-5 0,-3 5-561,-3-5 240,0 7 234,-7-12 257,-3 14 1,-7-7-102,0 3 197,0 4-207,0-6 329,-7 8 1,5-1 155,-4-5-10,4 4-80,2-6-11,-8 8 1,5 0-53,-9 0 0,6 0 131,-5 0 0,-1 8 89,-5 3 0,-2 11-78,-4 1 0,2 7 27,-8-1 1,-2 6-94,-9 5 0,3-1-56,-3 7 0,-3-6-8,3 6 0,0-6-1,5 7 0,3-9-6,3 2 1,2-5-122,4-6 0,9-2-97,-3-4 0,9-4 47,-3 4 0,7-10-425,-2-1 91,4-1-110,2 7-7,0-9 102,0 7 0,2-14 93,4 3 0,-2-3-10,7-2 0,-5 0 341,6 0 0,-1-7 0,6-5 0,1-11 0,-1-4 0</inkml:trace>
</inkml:ink>
</file>

<file path=ppt/ink/ink5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49:59.6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17 7913,'12'-5'306,"-1"-1"0,-5 0 243,6 6 54,-8 0-330,3 8 0,-7 1 83,0 9 0,0-1-94,0 0 0,-2 1 102,-3-1 1,1 0-284,-8 0 1,6 1-201,-5-1 0,5-2-230,-5-3 1,7 3 104,-2-3-1237,4-4 975,2-1 1,2-7 43,4 0 0,9-9 47,8-9 0,10-1-48,1-10 0,1 6 448,5-6 0,-3 8-7,-2-2 1,-7 12 364,1 5 0,-13-2-149,1 2 971,-4 1-734,-3 12 1,-2 3 38,-8 7 1,-2-5-44,-4-1 1,-2 1 124,-3 5 1,-5 0-166,5 1 1,-5-1 9,-1 0 0,6-5 507,-1-1-313,8-7-647,-3 4-355,7-8-112,0 0 1,7 0-54,5 0 0,3 0-1519,2 0 2095,8-8 0,2-1 0,8-9 0</inkml:trace>
</inkml:ink>
</file>

<file path=ppt/ink/ink5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50:01.1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70 7885,'0'-10'-538,"-2"2"-672,-4 8 1362,4 0 582,-6 0-86,8-7-463,0 5 0,0-8 560,0 4-28,0 4 36,0-13-493,0 13 0,2-6 259,4 8-14,-4 0-279,13 0 0,-11 0-168,8 0 0,-6 0 131,5 0 1,-5 2-281,5 4 1,-7-2 130,2 7-606,4-7 389,-1 12 1,7-12-240,-5 7 107,-3-7 105,-1 4 453,-5-8-246,6 0 638,-8 0 370,0 0-1323,-8 0 8,6 0 107,-5 0 164,7 0 29,0 0-7,-8 0 46,6 0-87,-6 0 210,8 0-2,0 0 1,-1-6-108,-5 0-48,4 0 11,-6 6 63,8 0 5,0 0-38,-7 0-201,5 0 134,-6 0-7,8 0 39,0 0-13,-8 0 1,6 0 20,-5 0-28,7 0-2241,0 0 1,7 0 1782,5 0 1,-3-2 97,3-3 0,-1 3 373,7-4 0,-1 2 0,0-2 0,1 4 0,-1-5 0</inkml:trace>
</inkml:ink>
</file>

<file path=ppt/ink/ink5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50:02.01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554 122 7649,'0'-18'-758,"0"1"1035,0 0 524,0-1-68,0 1-373,-7 7-138,5 3 0,-14 1-44,5 0 1,1 0-5,-1 6 0,-1 0-12,-5 0 0,0 0 105,-1 0-113,-7 0 1,4 2 145,-8 4-192,8-4 0,-9 13-43,6-3 0,-4-2 244,5 1-148,-8 1-52,4 5 0,0 0 275,4 1 1,-2 5-29,2 0 1,2 7-117,9-1 1,-3 4 103,3 1 75,5 1-258,-1 7 1,8-5 161,0 3-371,0 4 91,8-7 1,7 5-538,8-7 0,14-3 309,-3-3 1,10-4-651,-3-7 0,7-9-16,-2-3 1,10-4-314,1-2 0,9-2 350,-3-4 605,4-3 0,-5-16 0,-3-2 1</inkml:trace>
</inkml:ink>
</file>

<file path=ppt/ink/ink5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50:02.6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9618,'10'0'1586,"5"5"-1182,-3 1 1,-2 13-88,1-1 0,-5 3-65,5-4 1,-1 6-141,2 0-43,3 8 0,-13-10 18,4 8 0,1-8-189,-1 2 1,0 2-140,-6-2-137,0 0 1,2-5-169,3-1 153,-3-8 509,6-1 62,-8-8 0,0-2 250,0-4 1,-2-3-212,-4-8 1,4-8 8,-3-4 0,3 2-138,2-2 1,0 6 18,0-6 0,2 8-138,3-2 0,-1 0 100,8 6 0,-1-5-394,7 11 153,-1-4 1,0 3 0,1 2-346,-1 3 1,0-5 91,0 6 0,1 1-163,-1 5 0,0 0-82,1 0 1,-1 0-912,0 0 1581,0 7 0,1 3 0,-1 7 0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55:19.3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364 35 7788,'10'0'1437,"5"0"0,-11 6-783,7 0-497,-7 7 0,6-5 374,-4 3 1,-4 5-138,3-5 1,-3-1-629,-2 1 263,0 1 0,2 5-362,4 0 0,-4-5 216,4-1-2151,-4-7 1286,-2 4 1,5-10 4,1-4 0,8-3 977,-3-9 0,6-7 0,6-3 0,-3 3 0,3 2 0,-4 3 0,-2 3 0,1 5-219,-1 1 1,-6 7 583,1-2 518,-1 4-195,7 2-161,-1 8 0,-7 2-132,-5 7 1,-3-5-31,-2-1 1,0 1-290,0 5 1,-2 2 95,-3 4 0,-5-4-424,-7 4 1,-6 4 170,0 2 1,-6-2-354,6 2 1,-6-8 172,6 2 1,0-4 37,5-1 1,3-7 43,4 1-5,-5-9 54,14 5 0,-3-8 51,10 0 1,1 0 174,11 0 0,-1-2 27,13-4 0,-6 5-83,5-5 0,-5-2-8,6 2 0,-8 1 5,2 5 0,-3-6-166,-3 0 1,-5 0 127,-1 6 1,-7 2-103,2 4 1,-4-2 53,-2 7 1,-10 3-215,-7 9 1,-3-2 52,-8 8 1,-1-6 106,-6 6 0,1-8 181,-1 2 1,2-4 251,5-2 1,3-1 713,7-5-782,1 5 0,5-9 110,1 5-195,7-4 0,-2-8-258,12 0 1,4 0-19,7 0 0,6-2-39,0-4 1,6-2 112,-6-3 1,6-5-119,-6 5 0,6 1 160,-6-1 0,0 7-64,-6-2 0,-5 4-55,-1 2 98,-7 0-147,4 0 0,-8 2 60,0 4 0,-10 3 35,-7 9 0,-2 5-7,-10 0 1,0 6-13,-6-6 0,1 5 91,-1-4 0,1-1-77,-1-6 0,6 4 671,0-4 0,10 4 39,2-9 113,0-4-310,15 7-447,-6-13 1,12 6 58,7-8 1,3 0-95,15 0 0,-1-2 12,7-4-88,0-4 134,7-7 0,-4-2-351,8-4 0,-7 4 125,1-4 0,2 1-351,-1-1 0,-1-2 84,-5-3 0,-8-3-141,-4 8 1,-6-6 333,-5 6 1,-5 0 243,-7 6 103,0-1 1,-2 9-124,-3 3 1,-5 4 504,-7 2 0,-6 2-259,0 4 0,-8 5 459,2 12 0,-4 4-118,-1 8 1,-7-1 73,1 1 1,-6 7-263,6 4 1,-7 4-122,7 2 1,-8 2-626,2 4 463,-4-12 87,6 19 0,-4-19-902,7 12 411,9-12 293,-1 4 1,14-14-1125,-4 5 0,4-11 90,1-1 1077,9-8 0,1-3 0,8-11 0</inkml:trace>
</inkml:ink>
</file>

<file path=ppt/ink/ink5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50:02.8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1 8502,'-7'9'2784,"5"1"-2187,-4-4 0,4-2-185,2 7-185,0 1 1,0 5-1185,0 0 1,2-5 256,4-1 700,-4 1 0,13 5 0,-5 0 0</inkml:trace>
</inkml:ink>
</file>

<file path=ppt/ink/ink5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50:03.3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15 10072,'0'-9'1081,"0"3"-794,0 12 1,0 3 97,0 9-218,8-1 1,-7 8 46,5 4 0,-4 0-104,-2 5 0,0-9-180,0 10 0,0-4 143,0 3 1,0-1-311,0-4 0,0 1 36,0-7 1,0 1-58,0-7 0,0-6-109,0 1 262,0-8 1,0 5-34,0-3 94,0-4 0,0 4 193,0-12 0,0 2-62,0-7 0,0 5-231,0-6 1,6 1 5,0-6 0,7 5-130,-1 0 0,3 3 130,2-3 0,3 3 19,3 3 0,-4 4 33,4-4 0,2 6 0,-2 6 0,0-2 437,-6 7 1,-1 3-201,-5 9 1,3-4 343,-9 4 0,1 2-201,-6-2 0,0 2-57,0-2 0,-6-4-29,1 5 0,-11-5-54,-1-2 1,0-2 21,-6-3 1,-2-2-138,2-5 1,-1-3-119,7 4 1,-6-6 36,0-6 1,0-3-951,6-9 0,1-9 114,5-7 878,3-1 0,16-15 0,1 6 0</inkml:trace>
</inkml:ink>
</file>

<file path=ppt/ink/ink5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50:06.8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0 485 7863,'6'-18'0,"0"1"199,7 7 0,-9-5 341,8 3 0,-6 5-52,5 1 1,1 4 126,5 2 0,0 2 132,1 4 0,-1 9-288,0 8 0,-2 8 39,-3-2 0,3 0-216,-3 5 0,-2-9-238,1 10 1,-7-5-50,2 5 1,1-6-333,-1 0 1,6-8-67,-7 2 0,7-4-510,-6-2 0,1-1-979,-1-5 1299,-4-3 1,13-10 427,-3-4 1,-2-5 38,1-12 1,3-6 130,9-11 1,-2 1-102,8-7 0,-1 6 177,7-6 0,1 7-80,5-1 0,-3 3 195,8 3 1,-7 7-25,1 4 0,-3 5-131,-3 7 0,-5-3-47,0 9 1,-8-1-57,2 6 1,-9 0-82,-3 0 0,-7 8 50,2 3 0,-4 6-130,-2 6 0,-8 4 128,-4 8 0,-11 5-106,-5 1 1,-7 1 312,-5-2 1,-3-3-80,-3 3 1,-2-5 200,8-6 1,-1-1 208,7-10 0,5 3 254,0-10 1,14-1 30,-2 1 34,11-7-645,-2 4 0,10-8-336,4 0 0,9-8-199,8-3 0,14-7 284,-3-5 1,11-3-300,-5-9 1,6 0-97,-6 1 1,6-5-289,-5 5 0,-7-7 343,-5 7 1,-10-1 155,-1-5 0,-3 3 318,-9 3 0,-2 5 0,-10 0 0,0 0 0,-11-5 0,3 7 0,-9 4 0,4-4 0,2 8 0,0-6 124,-1 7 0,1 3 180,0 3 1,1-3-14,5 4 0,-3 1 293,9-2-163,-9 9 225,12-13-336,-13 14 394,13-13-92,-6 13-603,8-6 0,0 10-2,0 4 0,0 11-62,0 12 197,0 11 1,6 9-1,0 14 281,-2 12 1,-3 15-253,-1 8 0,0-44 0,0 0-218,1 0 0,-2 1 1,-1 6-1,-1 1 80,0-1 1,0-1 0,-3 0 0,-1-1 92,0 0 1,2-2 0,-3 41-526,3-6 0,3-7-63,2-16 0,0-6-221,0-17 1,2-4 243,3-7 0,-1-10-230,8-8 0,-7-1-237,7-11 174,-1 1 949,7-13 0,7-11 0,2-9 0</inkml:trace>
</inkml:ink>
</file>

<file path=ppt/ink/ink5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50:07.5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121 1 9630,'12'0'773,"-1"0"-482,-7 7-61,4-5 0,-2 8 772,0-4-998,-1 3 0,-5 9 47,0-1 1,0 8-487,0 4 0,-7-2 141,-5 1 0,-3 1-27,-3 6 1,1-1 158,0 1 0,0-8-84,-1-4 195,1 4 0,2-8 592,3 4-135,4-11-276,8 3 0,0-11 152,0 7-258,8-7 9,2 4 1,9-8-98,4 0 0,-2 0 74,8 0 1,-6 0-120,6 0 1,-6 0 31,6 0-112,-16 0 0,10 0 28,-11 0-31,-5 0 0,9 0 87,-14 15 114,5-3 0,-14 15 0,-5-4 28,-3 6 1,-10 1 126,-4-1 1,-2 4 130,2-4 1,4-4 351,8-2 1,0-4-271,0-2 0,7 0 89,4 1 1,4-7-482,2 1 0,2-6-4,4 5 0,4-5-84,7 5 1,0-7 156,0 2 0,6 2-13,1-3 1,0 3-4,0-2 1,-5-4 35,4 4 1,-10 1-69,-1-1 1,-6 6 52,5-7 0,-7 9 191,2-3 0,-4-1-94,-2 1 0,0 1 351,0 5 0,-2-5-98,-4-1 0,2 1 15,-7 5 1,5-5-71,-6-1 1,7-1 449,-7 1-717,8 5 0,-4-12-453,8 7-1582,0-7 1105,0 4-763,0-8 0,4-4 423,8-8 0,1-7 1183,16-16 0,8-7 0,7-2 0</inkml:trace>
</inkml:ink>
</file>

<file path=ppt/ink/ink5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50:08.1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35 7988,'-10'-8'0,"1"6"1384,3-4-889,4 4 1,-6 0 90,8-3-167,0 3-141,8-6 1,1 8 265,9 0 0,5 0-621,0 0 0,6 0-45,-6 0 302,0 0-362,2 0 1,-6 2-150,4 4 0,-4-2-234,-1 7 1,-7 1 280,1 5 0,-9 2-125,3 4 1,-6 4 222,-6 8 0,-3-7 221,-8 1 1,-1 0 20,1 6 0,0-8 268,-1-4 1,9-4 1939,3-2-887,-4 0-253,8 1-761,-5-1 0,14-7-280,5-5 1,3 3-142,3-2 1,-1 0-326,0-6 1,6 0-429,0 0 1,8-6 146,-2 0 664,4 0 0,9-9 0,2-4 0</inkml:trace>
</inkml:ink>
</file>

<file path=ppt/ink/ink5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50:08.3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0 10686,'-17'8'0,"-16"17"0,-4 12 0</inkml:trace>
</inkml:ink>
</file>

<file path=ppt/ink/ink5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50:08.7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1 104 10171,'23'-2'298,"0"-4"0,13 2 95,-1-7-129,11-1 0,-4 1-173,4-1 0,8 6-354,-8-5 81,8 7 1,-17-9-68,3 7 0,-4 0 114,-1 6 0,-8 0-337,-4 0-323,-4 0-717,-9 0 1512,-3 8 0,-22 1 0,-4 9 0</inkml:trace>
</inkml:ink>
</file>

<file path=ppt/ink/ink5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50:08.9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17 7928,'-10'0'1895,"-5"-7"-1805,13 5 186,-6-6 323,16 8-293,-6 0 1,6 2 141,-8 4 0,5 3 118,1 9 0,2-1-412,-2 0 1,-4 6-156,3 0 0,3 0-932,-2-5 1,5 5 606,-5 0 1,6 0-411,-7-6 1,7-5-826,-6-1 601,7-7 0,-9 4 960,7-8 0,-1-8 0,2-3 0,3-13 0,-5-2 0</inkml:trace>
</inkml:ink>
</file>

<file path=ppt/ink/ink5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50:09.1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18 7928,'10'-8'699,"-2"6"1352,-8-6-859,0 8-388,0 0 1,0 8-530,0 4 0,0 5-220,0 6 1,0-2-428,0 8 0,-2 0-672,-4 5 0,-4 3 1044,-7 3 0,0 4 0,-1 8 0</inkml:trace>
</inkml:ink>
</file>

<file path=ppt/ink/ink5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50:09.3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0 7928,'-17'0'545,"8"0"-454,-7 0-747,14 0 1022,-5 0 1033,7 0-405,0 0-465,7 8 0,-5 1-59,4 9 1,-4-1-180,-2 0 1,6 6 116,-1 0 0,1 6-323,-6-6 1,0 0-327,0-5 1,6-1-445,0 0-63,-1 0 0,-3-1-490,4-5-1058,-4-3 1539,13-8 1,-5-13 103,7-5 653,1-11 0,7-5 0,1-10 0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55:19.6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0 7801,'9'0'967,"-1"8"1,-8 2-478,0 7 1,-6 0-83,1 1 1,-1 5-14,6 0 0,-6 6-282,0-6 1,0 5-141,6-5 0,0 6-565,0-6 0,0 0 425,0-5 0,2-1-577,4 0 0,-4 1 322,4-1 1,-2-8-780,1-3 354,-3-4 633,6-2 0,-8-2 71,0-4 1,0-3 141,0-8-1,0-1-45,0 1 0,0 0 104,0-1 0,2 7-112,4-1 0,-4 7 55,3-7 0,-1 1 0,2-7 0,-2 7 0,7-1 0,1-7 0,5-8 0</inkml:trace>
</inkml:ink>
</file>

<file path=ppt/ink/ink5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50:09.9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1 242 7928,'9'-17'482,"-1"0"-37,-8 0 288,0 7-404,0 2 402,0 8-250,0 0-10,0 8-181,0-6 0,0 13-30,0-3 1,0 5 108,0 6 0,0-2-287,0 8 1,0-6-206,0 6 0,0-8-66,0 2 0,0-4 188,0-1 0,0-1-615,0 0 1,2-5-226,3-1-24,-3-7 666,6 4 1,-8-10 241,0-4 1,6 2-208,0-7 0,5-7 23,-5-5 0,7-7-249,-1 1 1,3-4 152,3-1 0,1-1-292,4 0 1,-4 1 186,4-1 0,2 3 209,-2 3 0,-2-2 283,-9 8 1,3 6 50,-3 5 1,-5 6 74,-1-5 385,4 7 1241,-8-4-1332,5 8 1,-7 2 310,0 4 1,0-2-245,0 7 1,0 1-108,0 5 1,-2 0-319,-3 1 1,3-7-274,-4 1 96,4-1-146,2 7 0,8-7-379,3 1 0,5-8 265,1 1 1,0-3-57,1-2 1,-1-2 11,0-3 1,-5 3-100,-1-4-84,1-4 28,-3 8 75,7-5 12,-14 7 1,3 0 123,-10 0 1,1 7 43,-8 5 1,1 3 289,-7 3 1,1-1 115,0 0 0,5-5 246,1-1 0,5-1-83,-6 1 234,9 5-19,-5-7 37,8 9-583,8-9 0,1-1 89,9-8 0,-1 0-392,0 0 0,0 0-571,1 0-750,-1 0 660,0 0 286,1 0 1,-11 2-17,-7 4 0,-9 3 625,-14 8 0,-4 8 0,-8 2 0</inkml:trace>
</inkml:ink>
</file>

<file path=ppt/ink/ink5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50:10.4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87 7928,'-11'11'0,"-1"1"0,3-6 747,-3 5 0,4-5-237,8 5 1,-5-5 204,-1 6 0,0-7-174,6 7 0,0-6-10,0 5 0,0-5-273,0 6 0,0-7-222,0 7 0,0-6 67,0 5-191,0 1 0,6-1-324,0 1 0,1-6 274,-1 5 1,-4-5-162,4 5 1,-2-7-194,1 2 277,-3 4 0,6-7-18,-8 9 25,0-8 43,0 3 0,2-7-155,4 0 95,-4 0 0,13-1 85,-3-5 0,5-4-188,6-7 1,-2-6-38,8 0 1,2-8-42,9 2 0,-4 2 136,5-2 0,1 8 242,-2-2 1,3 4-34,-3 2 0,-3 0 222,3-1 1,2 3 88,-2 3 0,-1-1-150,-10 7 0,3 0 2,-3 6 1,-4 0 280,-2 0-110,-4 0 0,-1 0-34,-1 0 1,-7 8 37,-5 4 1,-3-3-71,-2 3 1,0-1 124,0 7 1,-2-5-123,-3 4 0,-5-7-44,-7 13 0,-6-13 35,0 7 1,-2-4-227,2 5 1,3-1-279,-3 0 1,4-5-119,2-1 0,0-7-446,-1 2 0,-5-2 209,0 1 0,0-3 658,6 4 0,-8-12 0,-2-3 0</inkml:trace>
</inkml:ink>
</file>

<file path=ppt/ink/ink5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50:10.8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148 1 7906,'-11'0'2740,"-1"0"-2010,9 0-272,-5 0-295,8 0 0,0 1 324,0 5 0,-6-2-165,0 8 1,1-7-227,5 7 1,-6-6-59,0 5 0,0-5-285,6 5 0,0-5-387,0 6-82,-7-8 0,5 5-425,-4-3 770,4-4 0,8 4-142,0-12 0,7 2 204,-2-7 1,5 5 318,1-6 1,0 6-65,1-5 251,-1 7 1,0-4 50,1 8 0,-7 0 729,1 0-673,-8 0 1,3 2 251,-7 4-504,0 4 0,-2 13-30,-3 0 0,-1 0-181,-12-6 1,5 6 118,-10 0 0,2 6-136,-2-6 1,4 0 275,-5-5 93,-2-1 1,6-2 947,-3-3 0,12-3 120,5-3 138,-4-4-548,8 6-499,2-8 0,10 0-236,7 0 1,6 0-184,1 0 0,4 0 83,-5 0 0,8-2-142,-2-4 0,4-2-1215,1-3 1,1-3 573,-1 9 0,-5-3-816,0 2 0,0 4 1583,5-4 0,1-3 0,0-1 0</inkml:trace>
</inkml:ink>
</file>

<file path=ppt/ink/ink5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50:11.9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329 1 7840,'17'0'749,"-6"0"-15,1 0 87,-8 0-359,3 0 0,-7 8 103,0 3 0,-7 4-298,-5 3 0,-3 5-66,-2 0 0,-6 8-39,-1-3 1,-4-1-138,5 2 1,1-8-145,11 2 0,-3-3 180,9-3 1,-1-6-1113,6 1 694,0-8 0,2 3 25,4-7 1,3 0 87,9 0 1,6 0-12,5 0 1,2-5 225,-2-1 0,2-2-78,-8 2 0,0 5 99,-6-5 0,0 4-60,1 2 0,-9 2 174,-3 4 1,-4 3-33,-2 8 0,-8 1 19,-3-1 0,-12 8-67,-6 4 0,-6 5 1,-5 7 0,-2-5 48,-5 5 1,3-11 122,4-1 1,11-2 344,0 2 0,2-4-194,4-8 0,6 0-407,6 1 56,7-1-102,-4 0-73,8-7 0,8-2-410,3-8 1,7 0 180,5 0 1,5-8-253,13-4 0,-3-5 193,8-6 0,-5 4 102,5-4 0,-8 9 446,3 3 0,-7 5 8,-5-5 0,2 7-16,-8-2 1,-6 6 215,-5 6 1,-3-2 462,3 7 1,-5 1 178,-7 5 1,0-6-382,0 1 1,0-1-288,0 7 1,-7-1-43,-5 0 1,-3 1-209,-2-1 0,-1-2-5,1-3 0,0 1-272,-1-7-54,1 0-416,0-6-9,-1 0-204,1 0 33,8-8 421,1-1 241,8-9 208,0 9 478,0 1 70,0 8 541,0 0-712,0 8 0,0 1 198,0 9 1,0-7-478,0 1 0,0-7 95,0 7 1,0-6-719,0 5-341,-8-7-847,6 11 1285,-5-13 0,-1 6-136,-4-8 1,-3 0 393,-2 0 0,-1-6 1,1 0 1,0-5 307,0 5 0,-1-2-160,1 3 1739,0 3-810,-1-6 0,7 8 344,-1 0 1,8 2-561,-1 4 0,1 3-67,-2 9 1,4-1-150,-4 0 0,4 1 3,2-1 0,0 6-68,0 0 0,8 6-112,4-6 1,3 0 29,2-6 0,3 0-166,3 1 0,4-1-154,7 0 0,6-7-317,1-4 0,7-4-647,-2-2 1,12-2 125,5-4 1,4-4-704,2-7 0,8-2 1228,4-4 0,4-4 1,1-8-1</inkml:trace>
</inkml:ink>
</file>

<file path=ppt/ink/ink5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50:13.1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44 70 7930,'0'-17'-137,"0"5"1623,0 1-964,0 7 1,6-6-59,0 5 0,7 3-67,-1-4 1,3 4 21,2 2 1,6 2-157,1 4 1,1 1-52,-2 5 1,-4 3 116,4-3-354,-4 3 1,-2 2 0,-1 3-192,-5 3 0,-3-2 190,-8 8 1,0-1-187,0 7 0,-2 2 102,-4 3 1,-9-2-22,-8 8 1,-6-7 178,6 1 0,-8-3 424,2-3-243,4 1-47,0-8 1,10-2 259,4-8 1,-3-5-364,8-1 282,1-7-1316,5 11 647,0-13 0,7 8-14,5-4 0,3-4-12,2 3 0,6-5-245,1-5 1,4-5 141,-5-7 0,6-1 38,-6 1 0,0 0 379,-5 0 0,-7-1-235,1 1 1162,-8 0-578,3-1 15,-7 9 0,-2 1 432,-3 8 268,3 0-303,-6 0-308,0 0-465,6 0 110,-5 8 1,9 1-281,3 9 99,5-1 56,7-7 0,1 5-80,-1-4 0,0-1-149,0 2 0,1-1-222,-1 6 0,-2-5 126,-3-1 1,-4 1-89,-8 5 1,0 2 318,0 5 0,-10-3-86,-7 8 0,-8-1 246,-10 7 1,-7 5 134,-4 1 1,-2-1 312,2-5 1,-2-1 9,7 1 1,7-8 1427,5-4-1463,8-4 1,1-4 327,9-3-1003,7-5 0,4-7 255,12 0 1,5 0-26,6 0 0,6 0-130,11 0 1,4-7-221,8-5 0,-4-3-160,4-2 0,-4-1-352,10 1 0,-4 0 60,-3-1 1,-3 1 804,4 0 0,-4 0 0,12-1 0</inkml:trace>
</inkml:ink>
</file>

<file path=ppt/ink/ink5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50:13.6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121 295 8007,'-7'-10'4773,"5"2"-4751,-6 8 0,10 0 195,4 0 0,3 0 118,9 0 0,5 0-323,0 0 1,0 0-301,-6 0 0,6 0-131,0 0 1,0 0 266,-6 0 0,-5-5-745,0-1 0,-9-2-373,3 2 747,-4 4 0,-2-7 32,0 3 565,-8 4 1,-1-6-17,-9 8 1,1 0 280,0 0 0,5 2 58,1 4 1,1 6-183,-1 11 1,1 4 195,4 7 1,4 8-142,-3 5 0,1 1-105,-2-2 0,4 4-111,-4-4 1,-1-2-178,1 2 1,0-9 68,6-3 0,-6-1-164,1-10 0,-7 0-100,6-6 0,-5-5 74,5-1 0,-7-7 362,1 2 1,2-4 124,-1-2 0,1-2 215,-1-4 1,-5 2-22,5-7 1,3-1 255,2-5 0,-1 0-336,1-1 1,0 1 9,6 0 1,8-6-373,3 0 1,7-2 49,5 2 1,4-4-510,7-8 1,7 1-84,-1-1 1,6-2-424,-6-3 0,8 2 235,-1-8 1,3-1-387,1-4 0,1-3 389,0-4 447,-8 4 1,6-13-1,-5 6 1</inkml:trace>
</inkml:ink>
</file>

<file path=ppt/ink/ink5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50:14.5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311 35 7961,'18'-10'1309,"-9"-5"-558,7 13 245,-14-6-249,5 8 202,-7 0-330,0 0 1,-2 6-207,-3 0 1,1 7-12,-8-1 0,3 3-205,-3 2 0,-1 3-505,7 3 370,-8-4-274,13 6-153,-7-8-116,8 0 1,2-1-729,4-5 1,3-3 148,8-8 0,3 0 493,3 0 0,-2 0 458,8 0 0,-6 0-33,6 0 1,-8 0 90,2 0 1,-10 0-284,-1 0 592,-8 8 1,3 1-246,-7 9 342,0 7 1,-2-4 421,-3 8 0,-7-1-120,-11 7 0,-4 0-233,-7-1 1,5 1-10,0-1 1,0-1-141,-6-4 0,9 2-108,2-8 0,5 0 167,2-6-726,7 0 335,-5-7-387,13-2-371,-6-8-714,8 0 98,0 0 1072,8 0 197,2 0 1,13-8-32,0-4 1,8 3 59,-3-3 1,-1 3 241,2-3 1,-2-3 35,2 3 0,2 3 284,-8-3 1,0 8 665,-6-2-400,0 4-443,1 2-119,-9 0-46,-1 8 1,-10-4 27,-4 8 0,-3 1-47,-9 10 1,-1-2-205,-4 8 0,-10 0 36,-7 5 0,-6 1-107,6 0 1,-7-1 408,7 1 1,-6-3-67,6-3 0,5-4 182,6-7 0,8-1-106,-2 0 0,6-5-141,5-1 0,3-5-128,3 5-322,4-7 205,-6 4 1,10-8-250,4 0 1,3 0-87,9 0 277,7 0 50,9 0 1,5-8 72,7-3 1,-2-10-64,2-2 0,4-6 181,-4 6 1,-2-2-197,3 2 0,-9 2-86,2-8 1,-9 6 52,-2-6 1,-8 6-214,2-6 0,-4 8 26,-1-2 0,-9-2 135,-3 2 0,-4-2 111,-2 2 1,-2 3-2,-4-3 1,-3 4 147,-9 2 0,-1 5-236,-4 1 250,-4 7 0,-7-4 0,-1 8 44,8 0 0,-4 0 70,8 0-48,0 0 911,6 0-471,7 8-264,-5 2-68,13 7 420,-6 0-182,8 0 33,0 1 1,0 7 398,0 4 0,-5 3-412,-1 3 0,0-1-86,6 1 0,-6 0-16,1-1-533,-9 1 1,10-1-1,-7 3-316,-3 3 1,-1-3 367,-2 3 0,5-5-1379,1-7 0,7-3 614,-2-7 0,8-7 523,9 1 0,3-8 452,15 1 0,-6-3-11,6-2 1,-1 0 186,7 0 0,-8-5 474,-4-1 1,2 0 120,-2 6 1,-6 2 296,-5 4-136,-1-4 0,5 7-499,-5-3-1078,5-4-509,-15 6 1095,7-1 0,0-5 0,1 6 0</inkml:trace>
</inkml:ink>
</file>

<file path=ppt/ink/ink5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50:15.3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 8788,'17'7'3074,"0"1"-2601,1 4-207,-1 3 1,6-7 207,0 3 1,2 4-159,-2-3 1,-2-4-52,8-3 0,-8 3-513,2-2 1,2 2 246,-2-3 0,0-3-731,-5 4 0,-1-4-461,0-2-212,-7 0 659,5 8 349,-13-6 1,6 7 238,-8-3 0,-8-2 238,-3 7 0,-5-5 319,-1 6 0,0 1-250,-1 10 1,-1-2 321,-4 8 0,2 8-136,-8 9 0,8 6 33,-2 5 0,-2 5-46,2 7 0,-6 2-315,6 4 1,-6-2 39,6 8 1,-2-8-245,2 2 1,4-6-631,-4-6 0,9-3 146,3-8 0,7-10-155,-2-8 0,4-7-134,2-9-38,0-1 1008,0-7 0,8-18 0,2-11 0</inkml:trace>
</inkml:ink>
</file>

<file path=ppt/ink/ink5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50:15.7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1 156 7911,'0'-9'2940,"2"-1"-3081,3 4 1,1 2 50,11-7 1,-1 1 189,13-1 0,-1-5-105,7 5 1,7-5-145,4-1 1,4 6 3,2-1 1,0 8-560,0-2 512,0 4-28,-8 2 1,-2 2-170,-7 4 0,-6 4 170,0 7 0,-16 8 30,-1 4 1,-9 4 133,-3 1 1,-3 6 126,-9 1 0,-1 7 307,-16-2 0,8-4 71,-2-1 1,-1-3 391,7 2 1,-4-9-210,10 4 0,3-12 100,2 0 0,4-4-324,2-2 1,2-5-315,4-1 1,-2-7-215,7 2 1,1-4-19,5-2 0,6 0-224,0 0 0,6-8 65,-6-3 0,0-5-257,-6-1 1,1-6 331,-1 0 1,-7 0 68,-5 6 0,-3-1 521,-2 1 1,0-6-212,0 0 1,-7 2 156,-5 9 0,2-1-64,-1 7 339,-1-7 1,1 11 223,-1-4-859,8 4 81,-11 2 1,13 2-432,-4 4 0,5 3-800,1 9 0,1-1-624,5 0 1819,11 0 0,10 1 0,8-1 0</inkml:trace>
</inkml:ink>
</file>

<file path=ppt/ink/ink5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50:15.8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191 1 7840,'0'10'1690,"-6"5"286,0-4 0,-5 5-1649,5 1 1,-7-5-718,1-1 1,-11 1 389,-6 5 0,-11 8 0,-4 2 0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55:19.9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87 7801,'10'-17'0,"-1"1"-205,-3 5 268,-4-5 0,8 9 154,-5-5 1,-1 5 34,8 7 0,-6 0 12,5 0 1,-5 0-124,5 0 1,1 0 168,5 0-139,0 7 1,1 9 77,-1 7 0,0 2-31,1-2 1,-9 4-1,-3 7 0,2-5-290,-3 0 47,1 0 0,-6 3-118,0-3 1,-2 2-262,-3-8 0,1 0 176,-8-6 1,6-5 68,-5-1 0,5-7 524,-5 2 0,-1-6-186,-5-6 1,5-3 119,1-9 0,1 1 139,-1 0 1,-3-6 305,8 0 0,1-6-448,5 6 1,0 0-303,0 5 1,7 1-346,5 0 1,3-1 270,2 1 0,1 2-525,-1 3 0,0-1 280,1 7 0,-1 0-290,0 6 0,0-5-59,1-1 1,1 0 673,4 6 0,-4-8 0,6-1 0</inkml:trace>
</inkml:ink>
</file>

<file path=ppt/ink/ink5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50:16.3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1 122 7993,'8'-10'3256,"3"-3"-2383,12 7 0,6-2-1359,11 2 236,5 4 1,8-13 950,5 3 1,2 3-225,3-3 0,-5 8-287,-12-1 1,2-3 0,-8 2 1,-5 1-885,-6 5 1,-8 0-47,2 0 1,-4 0-1524,-2 0 1009,-7 0-194,-2 7 1447,-16 3 0,-9 7 0,-10 0 0</inkml:trace>
</inkml:ink>
</file>

<file path=ppt/ink/ink5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50:16.5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709 52 7993,'0'-11'0,"0"-1"255,0 8 0,0-5 1092,0 3-392,0 4-65,0-6-288,0 16 0,0 2-175,0 7 1,-2 6-3,-3 0 0,-5 14-86,-7-3 397,-8 12-397,-2-1 1,-15 14-521,-5 5 1,3-3 251,-2 2 1,0 1-839,-6 5 1,0 0 488,0 0 0,8-1-1178,4-5 0,9 0 425,2-11 1,8 2 199,-2-14 0,10 1 831,1-7 0,2-5 0,-1 0 0,3 0 0</inkml:trace>
</inkml:ink>
</file>

<file path=ppt/ink/ink5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50:16.7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7968,'0'-17'1325,"0"7"-526,0 2-125,8 8 1,-4 8-243,7 4 0,-7 9 487,2 2-390,-4 8-102,-2-5 0,0 15 132,0-1 0,0 6-427,0-5 1,0 5-284,0-6 1,0 8-325,0-2 0,0-2-642,0 2 1,0-13-822,0 2 0,7-12 1938,5 0 0,11-4 0,4-2 0</inkml:trace>
</inkml:ink>
</file>

<file path=ppt/ink/ink5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50:17.0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7961,'18'0'0,"-1"2"282,0 4 1,1 3 450,-1 9 0,0-1-202,0 0 0,6 2 15,1 4 1,-1-3-156,-6 3 1,-6 2 113,1-2 0,-8 7-354,2-1 0,-5-2-172,-1 2 1,-1 0-277,-5 5 0,0-5-58,-11 0 1,3-6-393,-9 6 0,4-10 370,2-2 1,1-5 93,5-6 0,-5-6 712,5 0 1,-3-8-321,3-9 0,1-8 252,5-4 1,3-4-17,-4-1 1,10 1 439,1 4 1,15-2-529,-3 8 0,12-5-405,0 5 0,5-1-172,7 7 0,-3 6-690,8-1 1,-6 6-1714,7-5 2723,-9 7 0,20-11 0,-5 5 0</inkml:trace>
</inkml:ink>
</file>

<file path=ppt/ink/ink5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50:17.3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28 35 7905,'-8'-17'2516,"4"8"-1070,-7 3-733,7 4-550,4 2 0,10 0 386,7 0 0,8 0-105,4 0 0,5 0-200,7 0 1,5 0-141,11 0 1,-3 0-567,4 0 0,-6 0-127,-6 0 1,0 0-579,-11 0 0,1 2 334,-13 4 0,-6-5-1719,-5 5 2552,-8-4 0,-4 6 0,-10 1 0</inkml:trace>
</inkml:ink>
</file>

<file path=ppt/ink/ink5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50:17.5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710 69 7905,'-27'-17'356,"4"0"0,4 5-89,1 1 0,7 7 894,-1-2-264,9 4-560,-5 2 1,6 8 30,-4 3 0,2 7-8,-7 5 1,-1 9 69,-5 9 0,-8 7-129,-4-2 1,-3 11 63,-3 7 0,-5-3-261,-1 3 0,-7-1-392,2 6 0,4-1-858,1-5 1,5 0 638,1-11 1,8 0-833,4-17 0,10 1-514,1-13 501,9 0 1352,-5-13 0,8-10 0,0-10 0</inkml:trace>
</inkml:ink>
</file>

<file path=ppt/ink/ink5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50:17.7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0 7905,'9'0'2874,"-1"0"-2587,-8 0 0,0 8 91,0 3 0,0 5-31,0 1 1,-2 2 160,-4 4 1,4-2 330,-3 8 0,-3-2-333,2 2 0,-5 2-536,5-8 1,-6 7-467,7-1 1,-1-2-508,6 2 0,-2-8 508,-4 2 1,4-4-1303,-4-1-39,5-1-339,1 0 2175,7-7 0,3-10 0,7-10 0</inkml:trace>
</inkml:ink>
</file>

<file path=ppt/ink/ink5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50:17.9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1 311 7905,'23'-5'0,"0"-1"0,7-6 214,-1 7 1,4-9 363,1 3 0,1-5 105,0-1-244,-1 0-276,1-1 0,5 1-227,0 0 0,-5-1 62,-6 1 0,-6 0-155,6 0 1,-10-1 62,-2 1 321,1 0 53,-17-1 145,7 9 0,-10 1 1018,-4 8-744,-3 0-369,-16 8 1,6 9 701,-4 12 0,3 4-327,3 1 1,0-5-156,0 0 0,7-6-286,4 6 0,4-8-84,2 2 0,0-2-236,0 2 1,10-10-341,7 5 0,2-5-1094,10 5 1,8-9 745,9-3 0,8-4-1508,9-2 1,8-14 2251,16-3 0,7-12 0,2 2 0</inkml:trace>
</inkml:ink>
</file>

<file path=ppt/ink/ink5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50:18.9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1 139 8226,'9'-8'245,"7"6"120,-5-3-414,-3-5 1,13 8 1156,-4-4-727,4-3 1,4 5 757,4-8 0,4 8-497,2-1 0,1-5-438,4-1 0,-1 1-370,7-2 1,-2 7-464,2-7 1,0 8 399,-11-1 1,3 3-181,-9 2 1,-10 0-568,-1 0-224,-13 0 0,3 7 332,-8 5 1,-9 1 867,-9-1 0,-7 11 0,-9-4 0</inkml:trace>
</inkml:ink>
</file>

<file path=ppt/ink/ink5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50:19.1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9992,'6'11'700,"-1"1"0,1-1-310,-6 7 1,6-1 187,0 0 1,-1 2-524,-5 4 1,0-1 55,0 6 0,0-5-821,0 6 0,0-2 245,0 2 1,0 2-227,0-8 0,-5 0-531,-1-6-998,0 0 2220,14-7 0,1-16 0,9-11 0,7-20 0,2 1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46:01.11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52 7794,'18'-9'-381,"5"-1"1000,0 4 0,7 3-327,-1-9 1,2 8-214,-2-2 0,4 5-58,-5 1 0,3 0-179,-2 0 0,-4 5 4,-8 1 0,-1 8-111,-5-3 0,3 4 132,-9 3 1,1-1-32,-6 0 1,-8 1 310,-3-1 1,-5 2-139,-1 4 1,-6-4 492,0 4 1,-8-3-209,2-3 1,5 0 124,0 1 1,7 5 21,6 0 0,1-6 141,4-6 0,4 1-285,-3 5 1,5-1-341,5-5 0,-1 3-52,8-9 1,-1 3 143,7-2 0,5-4-218,0 4 0,0-5 16,-6-1 0,0-5-87,1-1 0,-1-6 6,0 7 1,-7-9-76,-4 3 1,-5-1 104,-1-5 1,0 3-40,0-9 0,-1 2-5,-5-2 0,2 4 35,-8-4 1,7 6-381,-7 5 0,8-3 593,-1 3 0,-5-3 0,0-3 0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55:20.8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260 87 7845,'0'-17'172,"0"8"-86,0-7 1,0 12 372,0-7-28,8 7-209,-6-4 1,8 2 452,-5 1-621,-3-1 93,6 14 1,-8 1-53,0 9 1,0 5 44,0 0 0,-8 5-140,-3-4 0,1 1 79,-1-2-139,-1-4 0,2 6-104,5-8-465,3-7 298,2-3 0,7-7 96,5 0 0,5-2-98,6-3 0,-3 1 31,3-8 1,2 8 210,-2-1 0,0 3-159,-6 2 159,0 0 0,-1 2 41,-5 3 0,-5 7 178,-12 11 0,-3-4-27,-9 4 1,-1 4-98,-4 2 0,-4-2 192,-8 2 1,1-6-56,-1 6 1,1-2 284,-1 1 1,2-1-37,5-4 1,-3-3 88,8 3 1,0-6-266,6-6 0,5 3-245,0-8 1,9 1-555,-3-1 529,4-4 0,10 6-481,3-8 1,12-2 242,6-4 0,9-4-251,3-7 0,5 0 191,-6-1 0,6-3 129,-5 4 0,5-4 175,-6 9 1,1 5 286,-7 1 0,-5 4 57,0 2 1,-14 0-51,2 0 183,-3 0 0,-5 2 112,-3 4-181,-4 3 0,-10 9-121,-3-1 0,-4 0-249,-3 0 0,-1 1 107,-4-1 0,4-5-173,-4-1 1,-2-7-32,2 2 1,5-4-51,7-2-114,-1 0 44,-5 0-205,7-8 32,3 6 300,7-6 0,2 8 100,3 0 1,-3 2 127,4 4 1,2 4 328,-2 7 1,-1-6-203,-5 1 1,0 0 246,0 5 1,0-6-172,0 1 0,0-6-372,0 5 0,0-5-135,0 5 0,-2-7-184,-3 2 1,1-4 135,-8-2 0,7 0-373,-7 0 214,0 0 0,-5 0 79,0 0 1,5 0 288,1 0 0,5 0-260,-5 0 677,7 0-113,-12 0 0,14 2 243,-3 4 0,3 9-216,2 8 1,2 8 125,3-2 1,-1-2 249,8 1 1,-1-5-188,7 6 1,1-8-355,4 2 1,-2-1 61,8 1 0,0-10-477,5 4 1,-5-11 114,0 0 0,-2-4-59,2-2 0,1-2-196,-7-4 0,6-5-505,-6-12 0,6 3-441,-6-3 0,6-4 1352,-6-1 0,0-5 0,-6-2 0</inkml:trace>
</inkml:ink>
</file>

<file path=ppt/ink/ink5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50:19.5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537 70 8225,'11'-17'-12,"1"-1"1,-8 7 38,2-1 1,-3 8 748,3-1-471,-4 3 1,6 4 294,-8 3 1,0 5-125,0 7 0,0 1 358,0-1-370,0 8-205,0-6 0,0 14-30,0-4 1,-6 3-81,0 3 1,-7 1-190,1 5 1,-3-5-25,-2 5 0,-3 1-353,-3-2 1,4-1-494,-4-11 0,6-3 421,5-7 1,-3-7-334,3 1 503,-3-8 1,0-4 38,3-12 0,4-3 36,8-3 0,2-7 181,4-3 0,6 3-50,11 2 0,2 3 146,3 3 1,5 2 177,-4 3 0,-4 4-116,-2 8 1,-4 2 53,-1 4 1,-9 4 129,-3 7 0,-4 2 113,-2 4 0,-2 4-179,-4 8 1,-5-2-59,-12-5 1,1 5-105,-6-4 1,5-2-249,-6 2 1,8-6-507,-3 5 506,5-6 0,0 1-43,-4-12 0,2 5-42,-8-5 0,6 2-318,-6-1 1,6 3 191,-6-3 0,0-1 408,-5 7 0,-1-5 0,-7 20 0,-2-6 0</inkml:trace>
</inkml:ink>
</file>

<file path=ppt/ink/ink5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50:19.8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137 190 8211,'-27'18'-118,"-3"-1"80,7 0 1,1 1 475,11-1 87,-4-8-418,13 7 1,-4-14 101,12 3 1,5-3-175,12-2 1,12-7 125,11-5 0,10-9-283,1-2 1,14-8 81,-1 2 1,3 3 146,-4-3 1,0 8 30,0-3 0,-9 5 105,-9 2 1,-1 2-193,-9 3 0,-9-1 88,-8 7 0,-5 0-1484,-2 6 226,-7 0 414,-3 0 1,-22 0 329,-8 0 0,-10 6 375,-7 0 0,3 1 0,-3-1 0,-2-4 0,1 4 0,7-4-482,5-2 482,8 0 1016,-4 0-629,15 0 0,3 2-14,7 3 1,1 1-50,5 11 0,4-1-13,7 13 0,-5-6 2,-1 6 1,-1-1 63,1 7 0,-3 0 52,-8-1 0,0 1-138,0-1 0,0 3-745,0 3 1,0-9 29,0 3 0,-6-5-279,1 0 0,-7-4 384,6-8 0,-5 1-127,5-1 0,-8-2 446,3-3 0,-12 3 0,-4-5 0</inkml:trace>
</inkml:ink>
</file>

<file path=ppt/ink/ink5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50:19.98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8145,'10'0'289,"-3"8"2446,-7-6-1895,0 6 1,0-6-219,0 3-1071,0-3 0,2 12-2080,4-9 2529,4 1 0,15-6 0,2 0 0</inkml:trace>
</inkml:ink>
</file>

<file path=ppt/ink/ink5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50:20.1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8136,'27'0'714,"4"8"89,-8 3 1,0-1-150,-6 1 0,-5-5 1697,-1 6-2019,-7-8-217,4 11 1,-8-11-116,0 7 0,-8 1 0,-1 5 0</inkml:trace>
</inkml:ink>
</file>

<file path=ppt/ink/ink5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50:20.8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8111,'0'-17'1054,"8"7"0,2 2-442,7 8 1,6 6 128,0 0 0,8 5-275,-2-5 1,3 6-16,3-7 1,5 7-381,1-6 1,5-1 110,-6-5 1,6 0-825,-5 0 1,-1 2-149,-6 4 1,-1-4-1998,-4 4 2787,-4 3 0,-15 9 0,-3 9 0</inkml:trace>
</inkml:ink>
</file>

<file path=ppt/ink/ink5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50:20.9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157 1 8111,'-33'38'0,"4"-3"0,4-4 378,8 3 1,1 1 606,5-1 1,-3-1-210,9-4 1,-1 2-310,6-8 0,0 5-271,0-5 0,0 2 42,0-1 0,2-5-941,4 4 0,-3-6 284,9-5 1,-2 3-72,1-3 0,4-5-294,-3-1 0,-2-4-538,1-2 1,-5-10 510,5-7 811,-7 0 0,12-24 0,-7 5 0</inkml:trace>
</inkml:ink>
</file>

<file path=ppt/ink/ink5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50:21.7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0 295 7366,'0'-17'0,"2"-1"-658,4 1 1735,-4 0-637,6 7 0,-3 0 264,1 5 1,13 1-231,-1-8 1,12 7-60,5-7 0,11 6-117,17-5 0,1-1 11,11-5 1,4 0-327,1-1 1,-1 7 101,2-1 1,-12 6 28,6-5 1,-14 7-117,9-2 0,-19 6-102,1 6 1,-13 4-465,-5 7 0,-7 2 245,-10 4 0,-7 4 127,-4 8 0,-6-1 490,-6 1 1,-5 0 135,-12-1 1,-4 6-297,-8 1 1,4-1-116,-3-5 1,7-6 39,-14-1 0,9-6-83,-9 1 1,11-4-332,1-2 1,0-5-542,-6-1 1,1-7 392,-1 2 1,1-4-329,-1-2 1,6-8 308,0-4 1,8-11 194,-2-5 1,4-13 275,2-5 0,7-10 51,4-1 0,4-1 199,2 6 0,0 8-234,0 4 1,2 5 569,4 6 1,2 4-249,3 8 0,-1 5 1748,-4 1-530,-4 7-149,5-4-909,-7 8 1,-2 8-77,-3 4 0,-11 11-249,-7 5 1,-7 5-197,1 2 1,-4-1-528,-2 1 0,3 0 445,3-1 1,-2-1-510,8-4 0,2-4-1082,9-8 430,-3-8 1,15-1 756,0-8 1,15-9 559,14-9 0,6 1-65,5-6 0,-1 4-26,7 1 1,-8 3 782,3 3 0,-11 5-523,-1 7 0,-8 0 601,2 0 0,-9 2 47,-3 3 1,-7 5 1819,2 7-1807,-4 1-237,-2-1-282,0 0 1,-6 1-839,0-1 428,1-8-1271,-3 7 1137,6-14 1,-6 4-406,8-12 1,0-6-161,0-11 1,8-4-401,3-7 0,5-3 613,1-3 1,0-4 584,1-8 0,1 8-160,4 3 1,-4 12-29,4 6 1,-4 6 1036,-1 6-829,7 3 0,-6 8 402,4 0 1,-10 2 173,-1 4 0,-8-3 438,2 9 1,-4 1-366,-2 10 0,-10-1 53,-7 6 0,-3-1-569,-8 2 1,5 4-129,-6-4 1,0-3-108,-6 3 1,1-8 182,-1 2 1,2-5-453,5-7 0,3-3-100,7-8 9,9 0 175,1 0 1,12 0-58,7 0 1,11-2 288,18-4 0,-2 4 292,8-3 1,6 3-146,6 2 0,-2 0-98,-10 0 1,2 0 154,-8 0 1,-1 0-428,-11 0 1,5 0-393,-4 0 0,-4 0 168,-2 0 482,-4 0 0,-2 0 0,1 0 0</inkml:trace>
</inkml:ink>
</file>

<file path=ppt/ink/ink5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50:22.0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310 1 8335,'-10'2'3646,"4"3"1,-1-1-2728,1 8 0,-13 1-287,1 10 1,-10 2-302,-1 4 1,-8 9-230,3-3 1,-3 3-656,14-3 0,0 0 445,6-1 1,7-1-1098,4-4 1,6-4 524,6-8 1,11 0 39,12 1 0,4-9 524,2-3 1,1-4 555,4-2 1,-3 0-33,3 0 1,-1 0-252,1 0 1,-9 0 55,3 0 1,-9 0-54,4 0 0,-8 0-1432,2 0 0,-3 0-7,-3 0 1,-8 2 1278,-3 4 0,-4 3 0,-2 8 0</inkml:trace>
</inkml:ink>
</file>

<file path=ppt/ink/ink5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50:22.2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 8235,'0'17'777,"0"0"0,0 2 1061,0 4 1,-2-1-1023,-3 6 0,3-5-64,-4 6 1,-2-2 1074,3 2 0,-7 4-900,6-5 0,-5 5-1311,5 2 0,0 5 263,6 0 0,0 10-4214,0 2 4335,0 8 0,-7 17 0,-3 1 0</inkml:trace>
</inkml:ink>
</file>

<file path=ppt/ink/ink5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50:23.1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329 18 7964,'-35'9'-291,"0"-3"0,1 2-363,-1-2 0,3 1 738,3-1 1,-2-4 64,8 4 1140,0-4-423,6-2-342,-1 0 1,9-2 226,3-4 229,4 4-19,2-13-510,0 13 1,2-12 697,4 9-325,-4-1-364,13-2-223,-5 6 0,7-5-54,0 7 0,1 0 40,-1 0 0,0 0-274,0 0 0,1 0-32,-1 0 0,2 7-67,4 5 0,-3 5 69,3 6 0,2 4 84,-2 8 0,2 9 452,-2 8 1,-4 3-171,4 15 0,-10 1 166,-1 9 0,-8 3-227,1-8 1,-3 0 145,-2-6 1,0-2-298,0-3 1,0-7-285,0-11 1,0-3-167,0-9 1,-2-7 129,-3-4-59,3-4 1,-8-3 36,4-5 25,5-3-1217,-7 0 873,0-6 1,-1 5-709,-9-7 0,1-9 185,0-9 1111,7 1 0,-13-31 0,4 2 0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55:21.2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7838,'17'0'404,"1"8"0,-1-7-160,0 5 1,1 2-26,-1-2 0,0 5 963,0-5-740,1 7 0,-3-9-25,-3 8 1,3-6-176,-3 5 0,-3-7-864,3 2 0,-7 1 308,7-1-2025,-8 0 2339,4 2 0,-8 1 0,0 9 0</inkml:trace>
</inkml:ink>
</file>

<file path=ppt/ink/ink5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50:23.8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10031,'12'0'1374,"-1"0"0,-5 8-875,5 3 0,-5 5 38,6 1 1,-7 0-211,7 1 0,-6 1-116,5 4 1,-1 4-529,1 7 0,-3 3 295,-8 3 1,6 4-541,0 8 0,-1 0 231,-5 0 1,-5-2-63,-1-4 0,0-4 169,6-7 1,-2-2 121,-4-4 1,4-4-36,-3-8-42,3-8 309,2-1-113,0-8 1,2 0-461,3 0 0,7-8 173,11-3 1,4-6-362,8-6 1,5 1 225,0-6 0,3 6 66,-3-1 1,-4 6 272,5 6 1,-12-3-47,-6 8 1,-4 1 549,-2 5 1,-7 2-292,-5 3 0,3 5 512,-2 7 0,-2 2-198,-10 4 1,-4 4-50,-7 8 1,-8 0-162,-4-1 0,-9 3-103,-2 3 0,-1-9-81,7 3 0,-1-11 48,0 0 1,9-3 701,2-3-506,5-7 0,4-1-1912,3-3 455,5-4 552,14 6 0,9-8 332,7 0 1,0-6 37,-6 0 1,2-2 138,4 3 1,-9 3-446,3-4 890,-3 4 0,-3 2-140,1 0 1479,-9 0-1202,5 0 1,-10 8 396,-4 3 1,-1-1 361,-5 1-167,-3 1 277,5 5-542,1 0-477,-7 1-116,14-1 0,-3-2-264,10-3 1,-1 1-58,8-7 0,-6 6-64,5-7 0,1 3 124,5-2 0,-6-4-133,1 4 0,-1-5-41,7-1 0,5 6-110,0 0 1,2 0-509,-2-6 0,2-2 349,4-4 1,3 2-913,-3-7 1,4-1 402,1-5 0,-5 5 982,0 1 0,8-8 0,7-8 0</inkml:trace>
</inkml:ink>
</file>

<file path=ppt/ink/ink5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50:24.6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16 7853,'-10'-7'1526,"2"5"0,8-4-1212,0 12 1,2 3 294,4 9 0,2 1 9,3 4 1,3 2 241,-8 4 1,5 3-850,-5-3 0,1-2-17,-1 2-336,-4-8 1,8 6-606,-4-4 0,-3-6 98,9 0 55,-8 1 1,11-16-1381,-3 3 1494,11-3 1,-2-17 214,8-8 1,-1-8 234,7-3 1,0 1 463,-1 4 1,-1 4-257,-4 8 0,-4 7 852,-8 5-716,0 3 0,-7 4 431,-4 3 0,-4 13 146,-2 10 1,-10 7 19,-7 5 0,-8 3-489,-10 3 1,1 4-352,-1-4 1,-2-2-522,-3 2 1,4-2 422,-5 2 1,10-5-327,3-12 0,5-4 233,-6-8 1,13 0 39,-1 0 1,9-5-30,-3-1 286,7-7 87,-4 12 0,16-12 302,4 7 0,1-5 242,-1 5 1,3-5 24,-4 6-310,5-8 1,1 9-11,0-7 0,-5-1-233,-1-5 0,-5 0-41,6 0 0,-6 0-183,5 0 0,-1-1 126,1-5 1,5-4-123,-5-7 1,4 5-14,3 1 0,-7 1 44,1-1 0,-1 3 70,7 8 0,-1 0-44,0 0 153,1 0 1,-1 0-10,0 0 0,-7 8 67,-5 3 0,3-1-42,-2 1-34,0 1 0,-6 5-268,0 0-19,0-7 251,0 5 0,0-11-166,0 8 136,0-8 26,0 11 0,0-11 85,0 7 0,-6 1 200,0 5 0,-7 1 53,1-1 0,-3 6 343,-2 0 1,-7 6 78,1-6 0,0 6-278,6-6 0,2 0 1698,3-6-1607,-3 8 1,13-6 435,-4 4-446,4-11-396,2 3 1,2-7-138,4 3 1,3 3-37,9-8 1,1 1-274,4-1 1,4-4-372,8 4 1,1-4 363,4-2 0,5-8-2173,6-4 1,7-3 2446,0-2 0,7-16 0,-3-3 0</inkml:trace>
</inkml:ink>
</file>

<file path=ppt/ink/ink5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50:24.9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18 7804,'-10'-2'1668,"5"-4"-1505,3 4 1,11-5 201,9 7 1,1 2 500,10 3 0,-6 7-357,5 11 1,1-2-10,6 8 0,-2 0-217,-5 5 0,3 1-50,-8-1 1,6 1-877,-6 0 1,0-7 467,-6 1 1,1-2-1255,-1 2 1,0-4 330,1-8 0,-3 1-903,-4-1 2001,-3-8 0,0 7 0,1-7 0</inkml:trace>
</inkml:ink>
</file>

<file path=ppt/ink/ink5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50:25.1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373 16 7807,'0'-9'0,"-1"3"1384,-5 12 1,-4 3-599,-7 9 0,0 1-76,-1 4 1,-7-2-283,-4 8 1,-3 0-125,-3 5 1,6 3-335,1 3 1,1 2-296,-2 5 1,4-3-349,8-4 1,1-3 672,5 3 0,11-4 0,9-1 0</inkml:trace>
</inkml:ink>
</file>

<file path=ppt/ink/ink5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50:25.2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7807,'10'0'0,"-2"2"1288,-8 4 0,0-3-859,0 9 0,0-6 1813,0 5-929,0-7-450,0 11-1417,0-5 0,-2 7 554,-4 1 0,4-1 0,-6 0 0</inkml:trace>
</inkml:ink>
</file>

<file path=ppt/ink/ink5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50:25.8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52 295 7868,'0'-17'2265,"0"7"-1588,0-5 1,0 11 646,0-8-437,0 8 1215,0-3-957,0 7-1469,0 7 1,2 5 262,4 11 0,-3-4-205,9 4 1,-6 2-211,5-2 0,1-5-553,5-7 1,0-7 303,1 2 1,7-4-427,4-2 1,-1-16 487,7-7 1,-10-8 243,9-3 1,-5-1 304,0 1 0,-4-1-113,-8 0 1,-1 3 318,-5 3 1,-1 2 131,-4 4 0,-4 10 572,3-5 29,-3 13 24,-2-3 1,0 12-134,0 7 0,0 10-277,0 20 1,-5 7-45,-1 15 1,-6 2-108,6 16 0,-5 2-533,5 9 1,-5-2 134,5 8 0,-8-9-296,3-3 1,-4-5-65,-3-6 1,1-10-229,0 4 0,-1-13 182,1-4 0,0-4 158,-1-13 1,-1-5-20,-4-12 1,4-3 26,-4-4 0,-2-3 971,2-8 1,-6-6-231,6 1 0,0-15 506,6 3 0,5-12-261,1 1 0,7-5 455,-2-2 0,4-1-103,2-5 1,10 5-466,7-4 0,6-3-138,6 3 1,4 0-153,-5 5 1,7 2-123,5 4 0,1-3-449,-1 3 0,8 4-657,-8 2 1,3 2-127,3-2 0,8 7 1121,9-7 0,12 0 0,4-11 0</inkml:trace>
</inkml:ink>
</file>

<file path=ppt/ink/ink5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50:25.9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242 1 7818,'-32'9'0,"-1"9"4915,-7-1 0,7 8 371,16 10-5286,-1-1 0,-14 1 0,-5-1 0</inkml:trace>
</inkml:ink>
</file>

<file path=ppt/ink/ink5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50:26.9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18 8017,'-21'-2'961,"4"-4"1747,11 4-1451,-2-6-726,8 8 0,2 0-143,4 0 0,11 10 1,12 7 0,-2 8-93,2 10 1,3-1-66,3 1 0,1 2-3,-13 3 1,6-4-362,-6 5 1,0-7-251,-5-5 0,-3 4-489,-3-4 0,3-2 129,-4 1 1,-3-7-591,-2 3 0,2-11-1124,-3-1 1837,9-1 0,-10-1 620,7-5 0,1-10 0,5-5 0</inkml:trace>
</inkml:ink>
</file>

<file path=ppt/ink/ink5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50:27.1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519 17 7959,'0'-9'0,"-2"1"1726,-3 8 1,-5 0-493,-7 0 0,-6 10-158,0 7 0,-14 2-282,3 10 1,-11 2-327,5 9 1,-8-1-417,2 7 1,4-2 53,1 2 1,7-4-1498,5-7 1,10 5 1390,7 1 0,8-1 0,-3-6 0</inkml:trace>
</inkml:ink>
</file>

<file path=ppt/ink/ink5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50:27.4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0 7873,'-11'0'1376,"-1"0"2259,9 0-1762,-5 0-1435,8 8 0,0-4-503,0 7 1,0 1-698,0 5 0,6-5-2303,-1-1 3065,1 1 0,2 5 0,1 0 0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55:21.7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0 7838,'-9'17'180,"3"1"1,-2-7 311,2 1 528,1-1-793,5 7 1,0-1-283,0 0 1,0-5 684,0-1-116,0-7-741,0 11 212,7-13 0,-3 8-1217,8-4 289,-8-4 393,11 5 1,-5-9 205,7-3 0,0 3-48,0-4 1,1-2 368,-1 2 0,0-5-86,1 5 1,-7 0 212,1 6 0,-7 0-38,7 0 656,-8 0 1,4 2-66,-8 4 0,1-4 1079,5 4-799,-4 3-95,6-7-1542,-8 6 616,7-8 0,5-2-239,11-4 0,4-9-25,8-8 1,-1 0-325,1 6 1,1 5 358,5 0 1,-7 9-34,1-3 0,-3 4 333,-9 2 1,1 8 716,-7 3-300,0 5 1,-1 1-199,-5 0 0,-3 0 585,-8 1 1,0-1-312,0 0 1,-8-5-255,-3-1 0,-3-5-282,3 6 0,-5-9-364,5 3 0,-5-4-95,-1-2 0,7-8-1489,5-3 2004,-5-4 0,8-18 0,-6-4 0</inkml:trace>
</inkml:ink>
</file>

<file path=ppt/ink/ink5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50:28.0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53 156 7949,'0'-9'3971,"0"1"-3400,0 8 1,0 2 450,0 4 1,0 3-451,0 9 1,6 1-88,-1 4-319,1-4 0,0 6-171,0-8 0,7 6-346,-1 0 1,3-5-659,2-7 1,8-7 598,4 2 0,4-6-977,1-6 0,1-5 515,0-12 1,-3-4 306,-3-8 1,2 6 256,-8 0 0,0 6 261,-6-5 0,-5 5 219,-1-6 0,-7 8-190,2-3 1,-4 11 585,-2 2 0,0 5-51,0-6 1048,0 8-1052,0-3 1,0 16-127,0 9 0,-6 8-91,0 15 1,-5 5-213,5 12 0,-8 3-222,3 8 1,-4 8 138,-3 4 1,1 9-547,0 2 1,-3-5 375,-3-6 0,6-8-81,0 1 1,0-8 10,5-3 1,-3-13 106,-3 2 1,1-12 42,0 1 0,1-5 115,5-1 0,-5-14 338,5-4 0,-4-5-170,-3-1 1,1-3 667,0-8 1,-1-13-178,1-5 0,0-11 69,0 1 1,1-7-267,5-5 1,3-5-22,8-6 1,0 4-211,0 1 1,10 2-204,7-2 0,8 2-203,9 4 1,9 3-406,3-3 0,11-3-1549,7 3 1,11-6-1148,5 6 3250,-3-8 0,12 11 0,-5-7 0,-40 20 0,1 0 0,1-3 0,0 0 0</inkml:trace>
</inkml:ink>
</file>

<file path=ppt/ink/ink5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50:28.8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68 398 7825,'-15'-17'127,"3"0"0,-1-1 209,7 1 1,-2 2 536,2 3 1,4-3-109,-3 3 0,9 3-314,1-3 1,9 8 50,-3-1 1,7-3-163,5 2 1,-2 0-139,8 6 0,5-5-56,7-1 1,1-2-581,-2 2 1,-3 3-90,3-9 0,-5 2-493,-7-1 1,3-5-168,-8 5 0,0-3 531,-5 3 1,-7-2 244,1 7 1,-9-8 161,3 3 0,-4 1 439,-2-1 1,-8 5 77,-3-6 1,1 7 314,-1-7 0,5 8 405,-5-2 1140,7 5-1566,-12 1 0,12 9-194,-7 8 0,7 10-122,-2 14 0,-1 5-41,1 11 0,-6 11-110,7 7 1,-9 1-11,3-1 1,-3-3-135,3 2 1,-3-10-176,8-7 0,-1-8-360,1-3 0,4-14-462,-4 3-814,4-12 399,2 2 1007,0-15 1,2-10 40,4-12 1,-4-11 86,4-6 1,-4-5 75,-2-7 1,0 3 370,0-8 1,0 9 28,0 3 1,-6 1 347,0 10 1,-2 2-288,3 9 0,1-1 3164,-8 7-2418,8 0 0,-9 8 195,7 4 1,-5-2 130,5 7-849,-8 1 1,7 5-471,-5 0 1,5-5-422,7-1 1,0-5-184,0 6 0,2-8 511,3 1 0,7-3-1247,11-2 1,10-13 552,7-5 0,16-10-171,1-1 0,7-4 440,-1-1 0,10-1 79,-4 0 1,-3 3 452,-9 3 1,-5 4 256,-6 8 0,-4 5 121,-7 1 1,-8 7-327,-4-2 1,-10 4 2380,-1 2-1753,-8 0 0,4 2 123,-8 4 1,0-2-324,0 7 0,-2-1-517,-4 1 1,2 5 44,-8-5-161,9 5 1,-5 1-2143,8 0 1713,0 0 0,6 1-193,-1-1 0,9-5 284,-3-1 1,-1-1 687,2 1 1,-9 5 307,3-5 0,-4 6 546,-2 6 0,0-3-439,0 3 1,-8 2 418,-3-2 1,-4 6 819,-3-6 0,7 0-919,-1-6 1,6 0-212,-5 1 0,7-1 119,-2 0-1408,4-7 0,4-1-234,4-3 1,6-4-553,11 4 0,-2-10 612,8-2 1,-1-13-1677,7 2 2436,0-12 0,7 2 0,2-8 0</inkml:trace>
</inkml:ink>
</file>

<file path=ppt/ink/ink5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50:30.0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35 7896,'-11'-11'0,"-1"-1"1687,8 8-1255,-4-3 0,10 7 946,4 0-851,-4 0 501,6 0 1,-8 7-453,0 5 0,0 3-686,0 3 0,-2 1-7,-4 4 0,-4 4-66,-7 7 0,6 1-99,-1 0 1,1-1-355,-7 1 1,3-3-487,3-3 1,5-4-77,7-8 911,0-7 1,2 4 62,3-9 0,7 1 247,11-6 0,4-8 316,7-3 1,9-5 192,3-1-415,-4 0 1,6 5 282,-7 1 1,-7 7 561,-5-2 1,-8 4-83,2 2 0,-9 0 195,-3 0-1117,-7 0 0,4 2 67,-8 4 0,0-2-270,0 7 0,0-5-366,0 6 1,-8-1-772,-4 6 1,-5 7 358,-6-1 1,2 2-253,-8-2 0,0-4 1275,-5 4 0,5 2 0,0-2 0,8 0 108,-2-6 0,4-1-77,1-5 0,7 5 294,-1-5 1,8-1 257,-1 1 1,-3-5 1771,2 5-1535,0-7 1,8 10-294,4-8 0,-2 1-479,8-1 0,-7-2 71,7 7 0,-6 1-146,5 5 1,-7-3 107,2 3 0,-4-4 153,-2 10 1,0 2 131,0-2 1,0 8 247,0-2 1,-8-2-105,-4 2 0,3-6 271,-3 6 1,3-8-313,-3 2 0,3-4-189,3-2 0,4-5-676,-4-1 427,4-7-160,2 12-209,0-14-34,0 5 0,0-14-21,0-5 1,8-11-348,3-6 1,12-5-434,6-7 0,10-9 549,1-7 0,16-7 0,1 7 0,9-9-3,3 3 1,0 3-34,0 3 1,12 3 222,0 2 1,-37 27 0,0 0 374,37-21 0,-1 5-129,-5 13 0,-4-1 80,-19 12 1,2-3 654,-13 15 1,-9-1-391,-9 6 0,2 0 437,-2 0 1,-5 7-29,-7 5 1,1 3 286,5 3 0,-6 5 60,1 0 0,-8 8-489,2-3 0,-4 5-350,-2 2 1,-2 1-206,-4 4 1,-6-1-620,-11 7 1,-6-2 455,-11 2 0,2 2-255,-8-7 1,7-3 176,-1-9 1,3 0 16,3-12 0,1 2 220,4-13 0,4 0 149,8-6 0,0-2-49,-1-4 0,1-3 209,0-9 1,-1-1-27,1-4 1,8 4 12,3-4 0,4-2 67,2 2 1,0-6-54,0 6 1,2 0-303,4 5 1,-3 1 51,9 0 1,-6 1 46,5 5 1,-5-3 3,5 9 0,-5-1-209,6 6 174,-8 0 1,3-2-42,-7-4 609,0 4-153,0-5 323,0 7-244,8 7 0,-6 3 107,4 7 0,-2 8 4,1 4 1,-3 8 173,4 9 0,-4 0 39,-2 11 0,0 7-315,0 5 1,0 8 183,0 9 1,0 14-579,0-48 1,0 0 0,-3 2-1,-2 0-383,0-2 0,-1-1 0,-8 45-192,3-3 1,-3-7-218,8-5 0,-5-12 340,5-11 1,0-6-328,6-6 0,-1-12-1789,-5-11 1281,4-3 185,-6-3 0,8-15 465,0-8 1,0-7 141,0-5 0,0-1-16,0-4 0,-6 4 464,1-4 0,-3-2 0,2 2 0,2 0 0,-7 5 0,5 1 0,-6 0 0,9-3 0,-3-3 0,-11 4 0,-3-6 0</inkml:trace>
</inkml:ink>
</file>

<file path=ppt/ink/ink5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50:30.41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1 7738,'-18'0'0,"1"0"0,8 0 3765,1 0-2829,8 0-969,0 0-360,8 0 1,-3 0-1573,13 0 1965,-5 0 0,20 0 0,-6 0 0</inkml:trace>
</inkml:ink>
</file>

<file path=ppt/ink/ink5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50:31.4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 9571,'2'17'551,"4"0"1,-4 1-292,4-1 1,-4 8-1,-2 4-238,0 3 0,-2-3 7,-4 0 1,2 0-505,-7 5 0,7-5 239,-2 0 1,4-8-878,2 2 1,0-4 1112,0-1 0,8-9 0,1-1 0</inkml:trace>
</inkml:ink>
</file>

<file path=ppt/ink/ink5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50:32.4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502 156 7985,'0'-25'107,"5"6"-54,1-4 0,6 9 297,-6 3-239,7-1 0,-3 1 187,7-1 1,-6 7-119,1-7 1,-1 8 124,7-2 1,-1 4-152,0 2 0,-5 0 54,-1 0-270,1 0 102,5 0-175,1 0 110,-9 0 131,7 8 1,-15 2-72,5 7 1,-2-2 55,2-3 1,-4 9-13,3-4 1,-3 6 30,-2 1 1,0 2-1,0 9 1,0 3-18,0 9 0,0 1 29,0 15 0,0 2-16,0 10 0,0-2 30,0 8 0,0 5-342,0 7 0,-2-1 293,-3-6 1,3-7-85,-4-4 0,-2-4-207,3-2 0,-1-3 127,6-9 1,0-1-215,0-16 1,-6 1 9,0-7 0,1-7-138,5-4 105,0-4 740,0-1-495,-8-9 0,4-1-6,-8-8 0,7-8-43,-7-3 0,3-5-135,-3-1 0,2-2 109,5-4 0,-3-2-232,-4-4 1,3-9 69,3 3 0,2-5-26,-7-1 1,-1-3-24,-5-8 1,5-1 354,1-5 0,-6 2 0,-7-7 0,-6-1 0,1-5 0,2 6-234,-2-1 0,2 9 234,-2-3 0,-1 6 383,7 6 0,0 6-158,5 11 1,7-2 107,-1 8 1,7 2 426,-7 9 359,8-3-264,-4 5 150,8 1-911,8 1 0,4 8 58,11 0 1,-2 0-283,8 0 1,-2-6 147,1 1 0,3-1-208,-8 6 1,6 2-68,-6 3 1,0-3-257,-6 4 0,-5 4 257,-1 1 0,-7 5-54,2 1 0,-4 6 424,-2 0 0,-8 8-64,-3-2 0,-5-4 130,-1-2 0,2 2 81,3-2 241,-3 0 0,7-6 28,-3 0-410,3-7 0,10 3-84,4-7 1,3 6-197,9-7 1,1 1-67,4-6 1,-4 6 90,4 0 1,2 0-4,-2-6 1,0 0-40,-6 0 1,-5 0-231,0 0 400,-9 7 1,1 3 147,-15 7 0,-3 0-57,-15 1 1,-5 7 134,-7 4 0,-7-3 113,2 3 0,-4-2-94,-2 2 1,8-4 565,4-8 1,5 1-298,7-1 0,-3 0-56,8 0 1,0-1-213,5-5 0,3 5-195,3-5 54,-3 5 0,7 1-152,-3 0 1,3-5-117,8-1 1,0-5 83,0 6 1,0-7 203,0 7-131,0-8 471,8 11-203,2-13 0,9 11 29,4-7 0,6 0-212,11-6 1,14-8-45,15-3 0,8-5-309,9-1 1,3 6-133,3-1 0,-4 0-799,4-5 0,-11 8 544,-6 3 1,-6 2-662,-5-2 0,-5 4 1329,-7-3 0,-8 8 0,-3 3 0,-5-2 0,-1-2 0</inkml:trace>
</inkml:ink>
</file>

<file path=ppt/ink/ink5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50:33.01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0 7973,'0'17'3321,"0"10"-2415,0 8 0,0 1 1,0 12-59,0 6 0,-2-2-385,-4 6 0,-1-5-312,-5-1 1,-3 0-275,3 0 1,5-6-305,1 0 1,4-7-708,2 1 0,0 2-809,0-1 1,2-9-174,4-9 2116,3-3 0,8-11 0,1-1 0</inkml:trace>
</inkml:ink>
</file>

<file path=ppt/ink/ink5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50:33.4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1 173 7954,'44'-27'0,"-2"-4"10,-7 8 1,-1 0 149,1 6 1,-6 2 378,0 3 1,-8 2-96,2 5 0,-4 3 3,-2-4 1,1 4-91,-1 2 1,0 0-130,0 0 0,1 0-90,-1 0 0,0 0-126,1 0 1,-1 6 90,0 0 0,0 1-143,1-1 1,-7-2-376,1 7 277,-1 1 33,7 5 1,-3 0 116,-3 1 0,1-1 52,-7 0 1,-1 1 5,-5-1 1,6 0 18,0 1 1,2-1-28,-3 0 0,-3 8-3,4 4 0,2 4 127,-2 1 0,-1 1-58,-5-1 0,6 9 48,0 3 1,2 4-91,-3 2 0,-3 1 48,4 5 0,-2-2 11,2 7 1,-4 1-1,3 5 1,-3-2 29,-2-4 1,0 5-44,0-5 1,-2-3-228,-3-3 0,3-5 73,-4-6 0,-2-2-92,2-3 0,-1-10 50,1 3 0,4-11-773,-4 0 435,-3-4 1,5-7-130,-8-1 0,7-7-61,-7 2 0,0-12-208,-5-5 0,0-5-142,0-1 1,-3-8 370,-3-4 1,2-11 570,-8-6 0,1-4 0,-7-2 0,0 0 0</inkml:trace>
</inkml:ink>
</file>

<file path=ppt/ink/ink5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50:33.8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16 104 7888,'0'-17'-392,"0"0"541,-8 0 1,6 5 559,-4 1 1,6 7-262,6-2 0,-2 4 338,7 2-435,1-8 1,5 6-123,0-3 0,1 3-268,-1 2 0,-2 2 115,-3 3 1,3-1-587,-3 8 0,-3-1 154,3 7 0,-8 1-91,2 4 1,-5 6 234,-1 11 1,0-3 42,0 3 1,-5-2 260,-1 3 0,-2-11-99,2 5 0,5-12 671,-5 0 1,4 2-277,2-2 0,0-6 354,0-5-1,0-6-344,0 5 0,8-7-209,3 2 0,4-4-189,3-2 0,7-2-316,4-4 0,-4-4 93,-2-7 0,0 0 141,-6 0 1,2-1 181,-13 1 0,0-2-179,-6-4 0,-10 4 1004,-7-5 0,-2 7-21,-10 6 0,0-3 276,-6 8 1,3-5-583,3 5 1,-2 0-28,8 6 0,0 0-331,6 0-60,-1 0 1,9 2-1914,3 4 1,6-2 1047,6 7 1,7-1-3965,16 2 4650,8 3 0,22-5 0,3 7 0</inkml:trace>
</inkml:ink>
</file>

<file path=ppt/ink/ink5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50:35.1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606 1 7879,'-10'0'2124,"-5"0"0,11 6-1404,-7-1 0,-1 7-256,-5-6 1,0 7-5,-1-1 0,7-3 44,-1 3-438,1-1-301,-7 7 0,9-1-468,3 0 1,14-5-627,9-1 1,4-7 622,14 2 0,-4-2 53,9 2 1,-4-5 298,-1 5 1,-6-2 275,0 2 1,-14-2-75,2 7 1,-11-5 99,0 5 1,-4 1 159,-2 5 1,-16 3 531,-7 3 1,-9 2 51,-9 3 1,-3 5-298,-8-4 0,0 4 46,0 1 1,1 1-58,-1-1 1,2-5 57,4 0 1,3-2-198,9 2 1,7-4-65,4-8 1,11 0-1684,7 0 1206,3 1 1,5-1-544,9 0 1,7-7 384,16-4 1,7-4-184,4-2 0,4 0 154,2 0 1,4-6 174,-4 0 1,1 0 190,-12 6 0,-1 0 168,-5 0 0,-8 0 119,-4 0 0,-6 2 449,-6 4 1,3-2 520,-8 7 0,-1-5-521,-5 6 1,0-7 18,0 7 0,0 0-223,0 5 1,-7 0-322,-5 0 1,-3 1-133,-2-1 0,-6-5-215,-1-1 0,1 1 66,6 5 1,0-7-703,0-5 240,-1-3 143,1-2 42,7 0 122,3-7 192,7-3 1,2-5 43,3 3 153,-3 4 80,6 8 1,-6 0 655,4 0 701,-4 0-1093,5 8 0,-13 2 638,1 7-564,-1 0 1,0 0-159,0 1 0,1-7-296,5 1 0,0-6-534,0 5-93,0-7-724,0 4 211,0-8-308,0 0 1374,0-8 1,0-2-628,0-7-384,-8 0 743,-2-1 0,-7 3-102,0 4 0,5 3 629,1 8 1,-1 2-186,-5 4 0,5-4 200,1 3 0,-1 3-203,-5-2 1,5 1 975,1-1 0,5-4-228,-5 4 1,5 2 899,-6-3-1243,9 1 1,-11-4 69,8 4-258,-7-4-11,3 5 1,-5-5-153,3 4 1,-3-4-58,3 4-64,-3-4 1,-2-2 124,-1 0 0,7 5 53,-1 1 1,7 0-70,-7-6 1,6 0-56,-5 0-34,7 0 123,-11 0 1,11 0-367,-8 0 54,8 0 139,-3 0 0,1-2 176,0-4 134,0 4 38,6-5 1,-1 7 123,-5 0 63,4-8-14,-6 6-3,8-6 0,-2 8 294,-4 0-307,5 0-325,-7 0 1,8 2-238,0 4 0,2 4 426,4 7 0,1 8-70,5 4 1,3 3 125,-3 3 1,5 5-93,6 1 0,-2-1 120,8-5 0,-6-7-39,6 1 1,0-6-172,5 6 0,9-8-85,3 2 0,4-9-242,1-3 0,9-7 25,3 2 0,-1-6-227,1-6 1,-1-3-1798,1-9 1,-3 7 1006,-8-1 1,0 1-1907,-1-7 3071,-6 1 0,5 0 0,-6 0 0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55:22.0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242 1 8202,'0'11'325,"0"1"0,0-7-359,0 7 0,0 0 138,0 5 1,0 8-10,0 4 1,-5-1 11,-1 7 1,-8-2-40,3 13 0,-10 0 24,-2 6 1,0 0-97,5 0 0,-5-2 62,0-4 0,2 2-376,9-8 1,-1-2 143,7-9 0,-5-4-242,5-7 1,0-7-299,6 1 287,0-9 0,0 3-79,0-12 506,8-11 0,2-10 0,7-7 0</inkml:trace>
</inkml:ink>
</file>

<file path=ppt/ink/ink5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50:35.4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35 7924,'-8'-17'1453,"5"8"-32,-9 3 662,8 4-808,-3 2 102,7 0-5428,0 0 4051,7 8 0,11 9 0,8 10 0</inkml:trace>
</inkml:ink>
</file>

<file path=ppt/ink/ink5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50:41.0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344 18 8586,'-11'-9'-722,"-1"3"369,8 4 780,-11 2-346,5 0 1,-1 0 8,-1 0 1,1 10 24,-6 7 0,-6 10 251,-1 13 1,-4 6-154,5 12 0,-8 3 102,2 8 0,6 1-38,6-1 1,1 0 92,11 0 0,-7-2-293,6-3 1,2-5-185,10-7 1,4-2-738,7-4 0,6-3 518,0-9 1,10-7-487,1-4 0,11-11-19,12-7 831,-3-3 0,6-17 0,-8-4 0</inkml:trace>
</inkml:ink>
</file>

<file path=ppt/ink/ink5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50:41.7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122 260 8573,'17'-25'-149,"0"-3"0,8-3 1,4 2 0,4-2-170,1 8 0,1-2 335,0 2 0,-7 10 435,1-5-387,-8 13 1,4-3-65,-7 8 1,-9 8 0,-3 3 0,-6 14 0,-6 10 1,-5 7 298,-12 10 0,2 2 2,-8 3 0,-6 5 13,-5 7 1,-6 2-294,5 4 0,1-6 107,5 0 0,7-1-66,-1-11 1,8-1 18,-2-10 1,9-4-217,3-7 0,1-8 94,-2-4-206,5-4 306,7-9 119,0-3 0,0-10-272,0-9 0,9-7-32,9-16 1,9-9-177,13-8 1,6 0 202,12-5 1,-5 9-170,5 2 0,-4 9 99,-2 2 1,-2 9 107,-4 8 1,2 9 6,-8 3 0,-5 6 130,-6 6 0,-8 3-28,2 9 0,-6-1 296,-5 0 1,1 6-109,-7 0 1,0 8-38,-6-2 0,-2 3-104,-4 3 0,-4-2 14,-7-4 1,-2 3-309,-4-3 1,-2 4-35,-4 1 1,-4-7-45,5-4 0,-5-5 203,-2-7 1,8-3 16,4-8 1,-2 0 53,2 0 1,8-8-93,9-3 0,4-7 199,2-5 1,2 4-151,4-4 0,11 4 198,12 1 0,4 7-57,1-1 1,1 9 143,-1-3 1,3 4-66,3 2 1,-9 0-32,4 0 0,-7 6-96,1-1 0,-2 9 31,-4-3 0,-9 5-870,3 1 593,-4 0 0,3 1-511,-5-1 1,3-6 77,-8 1 630,-1-8 0,3 3 0,2-7 0</inkml:trace>
</inkml:ink>
</file>

<file path=ppt/ink/ink5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50:41.9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8461,'0'-10'2795,"0"2"-2652,8 8-398,-6 0-431,13 0 0,-13 10-293,4 7 1,-4 4 978,-2 14 0,-16 3 0,-3 14 0</inkml:trace>
</inkml:ink>
</file>

<file path=ppt/ink/ink5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50:42.5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18 399 8461,'-10'0'0,"3"-8"198,7-4 0,9-3-8,9-2 0,1-1 68,10 1 0,-1 0-145,7 0 0,-8 5 142,-4 0 1,-4 9-402,-2-3 1,1 10 141,-1 1 1,-5 15-79,-1-3 0,-7 6 84,2 0 1,-4 2 145,-2 4 1,0 4-65,0-5 1,-2 3 19,-4-2 1,2-2-12,-7-4 0,7-10 184,-2 5-321,4-5 1,2-1 216,0-1-740,0-7 392,0 4 0,8-8-1,3 0 0,7-8-117,5-4 0,5-11-205,13-5 1,3-11 98,8-1 0,2-14-102,3 2 1,5-11 287,7-1 0,-8 11 122,-3 1 0,-6 13 460,-6 5 1,-6 7-251,-11 9 1,2 7 497,-8-1-217,0 9 1,-11-5 287,-1 8 1,-7 2-296,2 4 0,-4 5-105,-2 12 1,-6-2-190,0 8 0,-7 6-66,1 5 1,-3 2-88,-2-1 0,5 1 105,0 4 0,3-4-29,-3-7 1,5-1 16,7 1 0,0-6 59,0 0 1,2-8-78,3 2 1,5-6 14,7-5 0,6 1-136,0-7 1,8 0 162,-2-6 0,4 0-149,1 0 0,-1 0 51,-4 0 0,1-8-394,-7-4 1,-5 3 85,-7-3 1,-7 1 52,2-6 0,-4-1 253,-2 1 0,-2 0 114,-4-1 1,-2 1 580,-3 0 1,-4-1-352,3 1 0,2 6 936,-1-1-434,7 8-302,-4-11 1,18 5-240,7-7 1,8 2-426,10 3 0,7-3-99,4 3 0,4-1-556,2 1 1,0-1-899,0 7 1,-2 0 1709,-4 6 0,-4 0 0,-7 0 0</inkml:trace>
</inkml:ink>
</file>

<file path=ppt/ink/ink5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50:42.7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50 8493,'12'-17'970,"-1"0"1,-5 7-535,5 4 1,9 6 632,8 6 0,-1 13-378,2 16 0,-2 17 62,2 17 0,-4 10-767,-8 13 1,-2 2-146,-3 4 1,-7-43 0,-2 2-358,-2 0 1,-2 1 0,-7 3 0,-4 1-168,-3 7 0,-4 0 0,-5-1 0,-4 1 683,-8 5 0,-3 1 0,0 4 0,-1 0 0,-3 4 0,0-1 0</inkml:trace>
</inkml:ink>
</file>

<file path=ppt/ink/ink5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50:43.4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173 154 8239,'-15'-27'491,"3"4"0,-1 9 1537,7 3-1692,0 7-185,6-4-621,0 8-223,0 0 0,0 8 31,0 4 0,-2 3 483,-4 2 0,5 6-72,-5 0 1,4 6 376,2-6 1,0 0-174,0-5 1,0-1 201,0 0 0,0-5 591,0-1 890,8 1-542,-7-3 258,15 7-876,-7-14 1,9 0-86,-1-8 0,0-9-626,1-3 1,-1-1 204,0-10 1,2 6-346,4-6 0,-5 0 25,-1-5 0,-5 5-218,-7 0 0,-5 8 297,0-2 1,-7 4 69,-11 2 1,-9 7-600,-7 4 0,-10 8 800,-14 10 0,-11 15 0,-10 17 0</inkml:trace>
</inkml:ink>
</file>

<file path=ppt/ink/ink5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51:02.0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1 105 8161,'0'-12'-1284,"0"1"1277,0-1 0,0 1 272,0-1 0,0 6 4,0-5 0,0 5 109,0-5 388,0 7-151,0-4-472,0 8 138,0 0 4,8 8-155,-7-6 0,15 11-62,-5-7 0,5 5 47,1-5 0,0 0-91,1-6 0,5 2 80,0 4 1,7-5-41,-1 5 1,4-4 6,2-2 1,5 0-120,0 0 1,3 0 41,-3 0 1,-4 2-146,5 4 0,-5-2-24,-1 7 0,-6-7 121,-1 2 0,-6 2-247,1-3 0,-4 1 56,-2-6 1,0 6-401,1 0 309,-9-1 1,1-5-117,-4 0-173,-4 0 435,5 0 0,-14 0 190,-5 0 0,-11 8 0,-4 2 0</inkml:trace>
</inkml:ink>
</file>

<file path=ppt/ink/ink5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51:02.3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0 139 8149,'8'-10'0,"2"-5"-77,7 3 0,0 3-170,0-3 1,3 8 383,3-1 1,4 3-97,7 2 1,7-2 163,-1-4 0,8 4-46,-2-4 1,4 4-46,2 2 1,0 0-149,0 0 0,5 0-135,1 0 1,0 0-62,-7 0 1,1 0 177,0 0 0,-6-2-366,0-3 0,-15 3 132,-2-4 1,-8 2-193,-4-2 478,-7 4 0,-2-13 0,-8 5 0</inkml:trace>
</inkml:ink>
</file>

<file path=ppt/ink/ink5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51:02.6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52 8129,'-7'-17'0,"5"5"995,-4 1-446,4 7-506,2-4 0,10 10 30,7 4 1,2 3 8,10 9 1,0 5 188,5 0 0,14 7-71,4-1 0,4 2-62,-4-2 0,2 2-36,3-8 1,-3 5-140,4-4 1,-6 4 41,-6-5 1,-4 0 32,-7-5 1,-3 5-35,-3 0 0,0 0-166,-12-6 0,4 2 60,-9 4 0,-3-1-52,3 6 0,-10-5-94,-2 6 1,-8 6 48,-9 5 0,-10 8-483,-8-2 1,-7 4-6,-10 2 553,0-8 1,0-1 0,1-9 0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55:22.2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7760,'18'12'0,"-1"-1"0,0-5 502,0 5 0,3 1-119,3 5 1,-2-5-36,8-1 1,-6-5-39,6 6 0,-6-7 78,5 7 1,-6-6-228,1 5 1,-2-5 187,2 5-719,-4-7 1,6 10 279,-8-8 1,-7 1-1716,-4-1 351,-4-4-72,-2 13 1526,-8-5 0,-9-1 0,-10-1 0</inkml:trace>
</inkml:ink>
</file>

<file path=ppt/ink/ink5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51:03.0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8028,'0'-12'0,"0"1"2127,0 7-1698,0-4 1,7 8-558,5 0 122,3 8 0,10 4 120,4 11 1,4 4-29,1 7 0,7 1-8,-1-1 0,0 1 57,-5-1 0,0 1-148,-1 0 1,1-1-206,-1 1 1,-7-6-439,-4-1 0,-5-6 238,-7 1 0,3-4-709,-9-2 346,1-7 78,-6-3 530,0-7 1,0-1-217,0-5 389,0-4 0,-8-15 0,-1-2 0</inkml:trace>
</inkml:ink>
</file>

<file path=ppt/ink/ink5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51:03.2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292 35 8028,'0'-18'942,"0"9"-508,0 1 1,0 10-209,0 4 0,-2 3 65,-3 9 0,1 5 28,-8 0 0,1 10-108,-7 1 0,1 3 18,0 9 1,-6 0-451,0 6 1,-6-6 210,6 0 0,-6-2-891,6 2 0,2-2 118,9-3 1,-1-10-151,7 3 0,2-11 933,10 0 0,11-4 0,10-1 0</inkml:trace>
</inkml:ink>
</file>

<file path=ppt/ink/ink5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51:03.3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8028,'10'0'2829,"-3"0"-1994,-7 0-1426,0 7 0,2 3-916,4 7 1507,-4 1 0,13-1 0,-5 0 0</inkml:trace>
</inkml:ink>
</file>

<file path=ppt/ink/ink5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51:03.9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87 7990,'0'-17'-377,"0"-1"264,0 1 0,0 6 606,0-1-74,0 8 148,0-4-388,0 8 1,0 4 8,0 8 0,0 1 340,0 16 1,0 2-107,0 9 1,6 2-388,0 5 1,1 1 112,-1-8 1,2 0-470,3-5 0,5-2 56,-5-5 1,5-3-544,1-7 684,0-1 0,0-7-29,1-5 0,-1-7 262,0-9 1,1-3-113,-1-14 0,0 5 10,0-6 0,1 0-35,-1-6 0,-2 7-214,-3-1 0,-4 0 153,-8-6 1,0 8-18,0 4 148,0 4-46,0 2-230,0 7 144,0 33 0,0 2 273,0 27 1,-2-2-56,-4 8 0,4 3 82,-4 8 1,-1 2-37,1 4 1,-2-2-120,2 8 0,3-8 29,-9 2 0,6 10 5,-5 1 1,-1 1-557,-5-13 0,2-6 232,3-16 0,-3-14 438,3-3 1,2-12 31,-1 0 712,-1-4-626,-5-9 0,0-3 16,0-7 1,-1-9-3,1-9 1,0-1 236,-1-10 0,3 0-162,3-5 0,-1-6-156,7-1 0,0 1-122,6 5 0,2 1 93,4-1 1,10 1-1019,7-1 1,9-2 140,3-3 0,7 2-168,10-8 0,8 1 621,3-1 0,4-4 0,2 6 0</inkml:trace>
</inkml:ink>
</file>

<file path=ppt/ink/ink5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51:04.9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33 7980,'0'-9'464,"0"-7"-285,7 15 0,1-5 339,3 12 1,3 3 54,-8 8 0,7 3 44,-1 3 1,-3-2-261,3 8 1,-8 0-122,1 5 0,-3-1-154,-2-4 0,0 1 85,0-7 1,0 6-407,0-6 1,2 0 259,4-5 1,-4-7-1510,4 1 520,-4-8 518,-2 3 1,5-9 122,1-3 0,2-5 113,-2-7 1,1-8 105,5-4 1,3 2-76,-3-2 0,1 8 241,-1-2 0,3 6-41,-3 5 0,3-1 167,2 7 1,-5 0 251,-1 6 106,1 0-353,5 0 0,-5 8-135,-1 3 1,-7-1 129,2 1 1,-4-5-20,-2 6-46,0-1 1,0 7-9,0-1 0,0-6 241,0 1 1,-2-1 65,-4 7 1,2-1 95,-7 0 0,1 1-160,-1-1 0,-5-6 451,5 1-130,3 0-451,-7 5 1,13-6-90,-4 1 265,-4-8-750,8 3-82,-5-7-413,7 0-333,0 0-1187,0 8-439,0-6 2106,7 6 0,-3-3-559,8 1 1257,-8 8 0,3-5 0,-7 9 0</inkml:trace>
</inkml:ink>
</file>

<file path=ppt/ink/ink5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51:05.1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0 7980,'-9'17'364,"-5"-5"-304,8-1 1,-5-5 530,5 6 0,0-7 346,6 7-518,0-8 1,0 5 30,0-3-212,0-4 1,0 8 594,0-5 1,2-3-312,4 4 0,4-4-1175,7-2 0,0 0 463,0 0 1,8 0-2603,4 0 2792,4 0 0,1-15 0,1-5 0</inkml:trace>
</inkml:ink>
</file>

<file path=ppt/ink/ink5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51:05.2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 9147,'8'17'2756,"-6"0"-4024,13 1 167,-13-1 716,6-7 0,-10-3 385,-4-7 0,-11 0 0,-10 0 0</inkml:trace>
</inkml:ink>
</file>

<file path=ppt/ink/ink5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51:07.1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122 139 12129,'-16'8'879,"5"3"0,-3-1-432,9 1 0,-7 1 24,6 5-776,-7 1 354,11-1-693,-6 0 1,10-7 338,4-5 0,0-3-494,11-2 0,-7 0 269,13 0 1,-8-2-13,8-3 1,-10 3-111,-1-4 243,-1 4 528,-1 2 0,-2 8-153,-8 3 1,0 12 631,0 6 0,-8 6-331,-3 5 0,-5 10 291,-1 8 1,0 5-172,-1-5 0,1 7-1,0-1 1,-1-3-103,1 2 1,8-9-189,3-2 0,-2 0-192,2-6 1,1-9 66,5-3 1,0-5-345,0 0 1,1-6-14,5-12-32,-4 5 1,8-14-28,-4 3 304,-5-3 1,7-9 108,-8-5 1,6-11 264,0-6 1,7-5-263,-1-7 0,3 5-20,2-4 0,1 11 131,-1 6 0,0 5-82,0 7 1,1 3 181,-1 8 1,-2 2-14,-3 4 1,1 3 85,-7 9 0,0 5-130,-6 0 0,0 8 118,0-3 1,0-3-269,0-2 0,-2 2 94,-4-2 1,4-5-179,-3-7 0,-3-5 79,2 6 1,-2-9-38,3 3 0,3-6-70,-4-6 0,4-5-162,2-12 0,0-6 56,0-11 0,8-5-93,3-6 1,12-3 70,6-4 1,8 4-77,9-3 1,2 5-26,15 6 1,-5 0 67,5 11 0,-1-3 154,1 9 1,3 4 36,-9 2 1,-7 5 269,-10 7 0,-3-3-109,-2 9 1,-7-1 141,1 6 0,-13 0-78,1 0 1,-9 2-131,3 4 86,-7 3 1,-2 10-69,-8 4 1,-13-1 5,2 6 1,-10-4 93,4 4 1,-8 1 192,2 6 1,-4-3 53,-1-3 0,1 4 357,4-4 1,4-2 418,8 1-301,7-6-668,3 3-39,7-8 1,9-8-17,9-3 1,1-6-79,10-6 0,0-5-336,5-12 1,1-4-27,-1-8 1,1 1-327,-1-1 0,1 1-149,0-1 0,-7 0 376,1 1 0,-10-6-35,-1-1 0,-3-7 55,-9 2 0,0-6 375,-6-6 1,-8 5 183,-4-5 0,-3 6 246,-2 6 0,-1 4-92,1 7 0,0 8 1004,0 4-750,-1 4 0,1 9 127,0 5-343,-1 3 1,3 9-43,4 5 1,-3 13-347,8 10 1,1 7 32,5 10 0,5 13 52,1 4 1,8 12 351,-3 0 1,-1 9 200,1 2 0,-5-5 542,6-7-1605,-9 1 781,5-10 1,-8 4-136,0-12 1,-2 3-4,-4-3 1,-1 1-1007,-5-13 1,-3-1-178,3-9 1,-3-11-836,-2 5 0,-1-12 1851,1 0 0,0-4 0,-1-1 0</inkml:trace>
</inkml:ink>
</file>

<file path=ppt/ink/ink5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51:08.6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406 35 7980,'12'-15'305,"-1"3"0,-5 5 462,6 7 1,-7 0-392,7 0 1,-2 9-139,1 9 1,5 5 334,-5 6 1,-3 9-149,-2-3 1,-5 3-130,-1-3 0,0-1-198,0 1 1,0-3-225,0-3 0,0 2-179,0-8-782,0 8-521,0-12 1161,0-2 0,2-9 276,4-8 0,-4-15-69,4-8 0,1-8 61,-1-4 1,6-1 112,-6-5 0,5 5 251,-5-4 0,7 3-100,-1 2 1,-3 7 131,3-1 1,-6 13 296,5-1-315,1 11-59,5-1 0,-2 16-48,-3 9 0,-4 5 23,-8 5 0,0 5-82,0-4 0,-2 4-2,-4 1 1,-2-5-26,-3 0 1,-5-2-141,5 2 0,-5-4-91,-1-8 0,2 0 72,3 0 29,-3-7 0,11-2 14,-7-8 50,7 0 0,-4-2-20,8-4 0,0-4 9,0-7 1,6 0 67,0 0 0,7 1 25,-1 5 1,3-3 63,2 8 0,-5 1-46,-1 5 62,1 0 1,-3 2-68,-3 3 1,-4 11 204,-2 7 1,-8 8 32,-3-3 0,-12 7-126,-6 5 1,-4-1-54,-1 7 1,-7-6-121,1 6 0,-4-3 129,9-3 0,-3 0-13,9-11 1,-2-2 19,2 2 1,4-14 17,8 2-98,0-3 0,5-4-29,1-5-250,7-3 133,-4-2 1,16-2-262,3-3 0,13-5 161,4-7 1,7-6 20,5 0 0,-3-1 105,3 7 0,2 0-53,-1 0 1,-1 7 380,-5 4 0,-3 4 72,-3 2 0,-4 8 222,-8 3 1,-1 7 259,-5 5 0,3-2-330,-8 8 0,-1-2 35,-5 2 1,0 1-94,0-7 0,0 6-298,0-6 0,2-2 93,4-9 0,-2 1-451,7-7 0,1 0-41,5-6 1,2 0-274,5 0 0,-3-8 214,7-3 1,-1-11-235,2-1 0,-4 0 160,-8 6 1,-1 0-404,-5 0 421,5-1 155,-14 1 0,3 7 198,-10 5 0,-5 3 60,-7 2 0,-6 7 61,0 5 0,-14 9-76,3 2 0,-11 6 123,5-6 0,-8 8 26,2-3 0,-10 3-117,-2-2 1,1 4 130,5-4 1,-2-4-92,-3-2 0,5 0 146,0-6 1,0 2-60,6-13 0,9 5-39,3-5 1,16 0-282,1-6 179,4 0 0,5 0-187,8 0 0,17 0 66,18 0 1,15 0 352,13 0 0,20 0-155,9 0 1,-40 0 0,0 0-45,0 0 1,0 0 0,2 0-1,-1 0 368,45 0 0,-4 0 170,-1 0 0,-13 0-313,-5 0 1,-6 2 88,-5 4 1,-5-3-891,-7 9 0,-8-6 401,-3 5 0,-5-7-1622,-1 2 0,-3 2 1756,-3-3 0,-4 9 0,-7-5 0</inkml:trace>
</inkml:ink>
</file>

<file path=ppt/ink/ink5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51:08.9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 70 8042,'-10'-18'0,"4"1"0,-3 0 0,-1 0 0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55:22.4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8987,'11'0'449,"1"0"0,-7 0-464,7 0 0,-6 0-1896,5 0 1467,-7 8 0,4-4 444,-8 7 0,-8 1 0,-2 5 0</inkml:trace>
</inkml:ink>
</file>

<file path=ppt/ink/ink5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51:09.4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171 17 8042,'2'-9'22,"4"3"1540,-4 4-435,13 2-632,-5 0 1,1 0 2,1 0 1,-8 8 87,1 3 1,-3 5-308,-2 1 0,0 0-231,0 1 0,-7 7-359,-5 3 0,-3-1 256,-3 2 1,-1 0-695,-4 5 0,2 1 401,-8 0 0,8-8-82,-2-4 1,6-4-318,5-2 196,-3 0 289,13 1 1,-4-3 57,12-3 1,3-5 189,9-7 0,-1 0-65,0 0 1,6 6 71,0 0 0,6 5-58,-6-5 1,0 2 29,-5-2 1,-3-3-24,-3 9 0,1-1 164,-7 7 1,-1-1-52,-5 0 1,-7 3 136,-5 3 1,-3-2 258,-2 8 0,-6-6-199,-1 5 1,1-6 270,6 1 0,2 2-169,3-2 0,5 0-87,7-6 1,0 0-90,0 1 1,0-1-172,0 0 0,7-1-29,5-5 1,3 4 136,2-3 1,1-2-99,-1 1 1,0-1 27,1 1 0,-7 3 172,1-9-166,-8 9 37,3-4-77,1-1-281,-6-1-135,5-8-80,-7 0 1,0-8-746,0-3 0,2-14 575,4-10 1,6-7-503,11-10 1157,-4-8 0,21 7 0,-3-7 0</inkml:trace>
</inkml:ink>
</file>

<file path=ppt/ink/ink5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51:09.6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8042,'17'-8'0,"1"7"698,-1-5 0,0 4-197,0 2 0,-5 2 820,0 3 20,-9-3-479,13 14 1,-14-12-659,3 7 1,3-5 54,-2 5 1,0 1-429,-6 5 1,0 1 198,0-1 1,-2 6-741,-4 0 1,2 8 201,-7-2 0,-1-3-132,-5 3 1,5-6 489,1 6 1,7-8 340,-2 2 0,4-3 105,2-3 799,0 0-659,0 0 0,8-1-107,3-5 1,5-3-12,1-8 0,2 0-627,4 0 0,4-8-794,8-3 0,5-5 676,1-1 427,7 0 0,-4-8 0,8-2 0</inkml:trace>
</inkml:ink>
</file>

<file path=ppt/ink/ink5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51:10.7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398 35 7917,'0'-11'570,"0"-1"929,0 8-326,0-3-600,0 14 1,-7 3 56,-5 7 0,-9 3-260,-2 3 0,-8-4-147,2 4 1,-1 2-11,1-2-145,4 0-7,8-6 0,5-5-889,1-1 743,7 1 1,4-2-960,11-5 0,20-3 195,9-2 1,5-7-97,6-5 1,-4-1 505,4 1 0,1 4 195,-6 8 1,-3 0 201,-3 0 0,-11 2-77,-6 4 1,-6 4 346,-5 7 0,-8 2-237,-16 4 0,-7 4 599,-16 8 0,-1-1-189,-5 1 1,-3-1-17,-8 1 0,-5-6-8,-1 0 1,0-2 99,7 1 0,1-3 154,3-7 0,7-1-213,11 0 1,4-5-408,8-1 153,7-7-822,3 11 1,14-11 397,5 8 1,11-8 207,6 1 1,9-3-496,3-2 0,7 0-85,-2 0 0,6-2 267,5-3 0,-3 1 38,4-8 0,-4 7 372,-3-7 1,-6 8-92,-5-2 1,-5 5 455,-7 1 1,3 0-124,-8 0 0,-6 0 3,-5 0 0,-8 1 28,2 5 1,-5-2 225,-1 8 0,-3-7-194,-9 7 0,1-1-79,-12 7 1,-4-3-502,-2-3 0,-2 1 223,2-7 0,-1 5-299,6-5 0,-4 0-75,5-6-91,0 0-76,5 0-169,1-8 81,7 6 485,3-5 0,9 8 471,3 5 0,-1 4-213,8 7 1,-7 0 93,7 1 0,-6-1 57,5 0 1,-7 1 215,2-1 0,-4 0-210,-2 1 0,6-1 31,-1 0 1,1-5-739,-6-1 1,-2-1 273,-4 1 1,3 3-606,-9-9 1,6 7 339,-5-6 0,-1 1-96,-5-1 0,-2-4 121,-4 4 0,3-4-90,-3-2 0,-2 0 325,2 0 0,-5 0 193,4 0 0,-4-6 853,5 0-774,0 1 1,5 5 2073,1 0-1547,7 0 1,3 1 95,7 5 0,0 4 39,0 7 1,0 6 164,0 0 1,7 2-381,5-2 0,9-3 95,2 3 1,8-6-634,-2-6 0,9 3 41,2-8 1,8-1-548,-1-5 0,8 0 421,3 0 1,7-2 77,-1-3 0,3-13 0,2-9 0</inkml:trace>
</inkml:ink>
</file>

<file path=ppt/ink/ink5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51:10.9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173 17 7920,'-17'-9'3700,"8"1"0,-5 16-3807,8 3 1,-7 5-2493,1 1 2599,-11 8 0,-11 10 0,-11 9 0</inkml:trace>
</inkml:ink>
</file>

<file path=ppt/ink/ink5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51:12.0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0 243 7937,'0'-18'127,"0"1"0,2 0 319,4-1 1,-2 1 83,7 0 1,1 1 18,5 5 1,-5-3-167,-1 9 0,1-7-33,5 6 1,0 1-421,1 5 0,-1 0 130,0 0 0,0 0 8,1 0 0,-1 0 96,0 0 1,-5 0-256,-1 0 0,1 0-10,5 0 0,-5-6 15,-1 0 0,1 0 148,5 6 0,-5-5-15,-1-1 0,-5-2-24,5 2 1,-5 4 120,6-3-163,-8 3 0,5 2 149,-3 0-612,-4-8-131,5 6 258,-7-6 1,2 8-238,4 0-160,-4 0-271,6 0 487,-8 0-110,0 0-240,0 8 886,-8 2 0,-2 15 0,-7 2 0</inkml:trace>
</inkml:ink>
</file>

<file path=ppt/ink/ink5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51:12.8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87 968 7937,'-25'10'393,"6"-2"1,0-8 247,7 0 888,8 0-777,-4-8-380,8-2-104,0-7 1,14 6-451,3-1 1,12-1 184,0-10 0,9 3-553,3-3 0,5 6 205,-6 5 0,-5-1-12,-6 7 1,-8 1-86,2 5 191,-4 0 1,-9 7 211,-5 5 0,-5 9-93,-5 2 0,-5 8 556,-7-3 1,-8-1-133,-4 2 0,2-2 161,-2 2 1,6-2-170,-6-4 1,8-6 353,-2 0-281,12 1-860,-5-16 304,14 13-4,-5-13 0,14 6 94,5-8 0,3 0-220,2 0 1,3 0 118,3 0 0,-4-6-48,4 0 1,-4 0 229,-2 6 0,1 0 166,-1 0 1,-7 2-78,-5 4 0,-3-2 166,-2 7 1,0 1 570,0 5 1,-7 1-337,-5-1 1,-3 0 162,-3 0 0,7 1-168,-1-1 0,7-5-116,-7-1-322,8-7-178,-3 4 1,9-8 142,3 0 1,1-8-83,11-4 0,-1-5-691,13-6 1,-6-4 348,5-7 1,1-7-914,6 1 692,-1-8 174,1-4 0,-8-4-80,-4-7 1,-6 5 269,-5-5 1,-3-1 166,-3-5 1,-4 2-47,4 3 0,-4-1 130,-2 8 0,0 5 190,0 6 0,-2 7-166,-4-1 1,4 9 481,-4 2 0,3 8-111,-3-2 0,4-2 390,-4 2-240,-4 0-297,9 6 1,-9 1 258,4 5-90,4 3-232,-5 8 165,7 0-740,0 0 370,7 8 1,3 3 61,7 12 0,2 6 31,4 11 1,4 5 34,8 7 0,7 13 179,4 4 1,4 14-213,-24-40 0,0 0 0,24 38 134,-4 5 1,-21-42-1,0 1 6,-1 1 1,-2 0 0,0 0 0,0 0 156,25 41 1,-9-3-329,2-3 1,-3-4 39,-3-8 1,-7-8-90,-4-3 1,-1-12-215,1-6-72,-12-3 203,12-2 0,-15-3-261,3-3 1,-1-4 160,-4-8 1,-4-5-1081,3-1 423,-3-7 544,-2 4 0,0-22-154,0-3 1,0-14 500,0-3 0,-7-16 0,-3-12 0</inkml:trace>
</inkml:ink>
</file>

<file path=ppt/ink/ink5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51:13.0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502 1 9396,'-17'0'657,"5"0"158,1 0 0,-1 0-231,-5 0 1,-6 1-137,0 5 1,-10-2-275,-2 8 0,1-1-156,-7 6 0,3-5-495,-2-1 0,5 1-1897,0 5 2374,1-7 0,7-2 0,-8-8 0</inkml:trace>
</inkml:ink>
</file>

<file path=ppt/ink/ink5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51:13.2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7947,'11'-15'1425,"1"3"1,7 4-727,10 8 0,2 2-640,-2 4 0,1-2 223,-7 7 1,0-5 150,-5 6 1,-1-1-787,0 7 1,1-1 286,-1 0 1,0 6-2614,0 0 2679,1 8 0,-1-4 0,0 7 0</inkml:trace>
</inkml:ink>
</file>

<file path=ppt/ink/ink5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51:13.6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70 9289,'25'0'-170,"4"0"1037,11 0 0,4-2-368,8-4 0,6 2 79,-1-7-437,1 7 0,-12-6-171,0 4 0,-7 2 58,1-7 0,-5 7-934,-6-2 1,-5 4 114,-6 2 0,-7 0-231,1 0 1,-10 0 335,-2 0 686,-8 0 0,-17 0 0,-2 0 0</inkml:trace>
</inkml:ink>
</file>

<file path=ppt/ink/ink5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51:13.7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7998,'0'12'388,"0"-1"1,0 1 304,0 5 0,0 0-211,0 1 1,0 5 662,0 0-595,0 0-386,0-6 0,0 0-154,0 1 1,0-1-270,0 0 1,0 0-603,0 1 0,0-1-790,0 0 1022,0-7 629,0 5 0,7-13 0,3 6 0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55:22.5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0 7760,'-17'18'-102,"5"-3"-51,1-4 0,5 3 437,-6-8 564,8 7-975,-3-11 75,7 6 1,7-8-68,5 0 1,3-2-39,3-4 0,-1 2-255,0-7 278,1 7 1,-1-10-360,0 9 205,-7-1 288,-3 6 0,1 0 0,2 0 0</inkml:trace>
</inkml:ink>
</file>

<file path=ppt/ink/ink5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51:13.9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312 1 7998,'-15'11'2168,"3"1"0,-1-1-1756,7 7 1,-2 1-107,2 4 0,3-4-28,-9 4 0,6-2 63,-5 2 1,-1-3-49,-5 3 1,0-2-1246,-1 2 0,1-2 648,0 8 0,-6 0 304,0 5 0,-16 8 0,3 3 0</inkml:trace>
</inkml:ink>
</file>

<file path=ppt/ink/ink5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51:14.7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35 329 8092,'-11'-9'1702,"-1"3"-951,8 4 0,-3 4-134,7 4 0,0-1 67,0 13 1,0-5 527,0 10 0,0 2-552,0-2 1,0 6-587,0-6 1,0 6 51,0-6 1,0 0-1894,0-6 660,7 1-154,3-1 395,7-8 1,1-1-761,-1-8 0,0-9 632,0-9 0,1-1 571,-1-10 0,0 2 311,1-2 1,-7-9 111,1 3 0,-1-3 19,7 3 1,-1 3 54,0 3 0,0 4-14,1 8 1,-7 5 281,1 1 0,-1 7 465,7-2 1,-7 12 311,1 5 0,-9 1-433,3 5 0,-4-3 120,-2 9 1,0-4-299,0-2 0,-2 6-11,-4 0 1,3 0-234,-9-5 1,6-1 162,-5 0-494,7 1 0,-4-7-891,8 1-194,0-9 0,6 3 576,0-12 1,13-3-527,-2-8 0,6-3 423,0-3 0,2-4 161,4-7 0,2-9 193,-8-3 0,6-2 114,-6 2 0,6 4 83,-6 7 0,0 7 197,-6-1 0,-1 13 258,-5-1 1,4 11-98,-3 1 1358,-4 3-846,-1 2-29,-7 7 0,0 3-90,0 7 0,-2 0 202,-3 1 0,1-1-290,-8 0 0,7 1-16,-7-1 1,6-2-312,-5-3 117,7 3-806,-4-13 1,18 6 386,7-8 1,8-10-291,10-7 0,5-2-112,0-10 0,1 6-373,-7-6 0,1 10 418,-1 1 0,-7 3-432,-4 9 835,-3 1 1,-11 7-47,-3 3 1,-4 5 35,-2 7 1,-8 6-18,-3 0 1,-12 2 323,-6-2 0,2 2-62,-2 4 1,0 2 19,-5-8 1,7 0 61,4-6 0,9-5 138,3-1 1,7-5-128,-2 6 0,4-7-110,2 7 0,2-6 154,4 5 0,5-5-12,12 6 0,-3-9-157,3 3 1,2-4-97,-2-2 1,0 0-344,-6 0-230,0 0-860,1 0 61,-9 8 0,-3-4 613,-12 7 0,-11 1-130,-12 5 0,-5 2 3,-7 4 827,5-4 0,-14 14 0,6-6 0</inkml:trace>
</inkml:ink>
</file>

<file path=ppt/ink/ink5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51:15.5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87 8056,'-17'0'4026,"0"0"-2176,-1 0-1352,9 8 0,-1-6 1517,4 4-1415,4 3 1,-5-5-889,7 8 1,2-7-330,3 7 0,-3-6-1779,4 5 1665,4-7 0,-6 9-1905,7-7 1037,-7 0 1166,11-6 1,-11 0 353,8 0 1,-7 0-100,7 0 1,-6-6 283,5 0 0,3-5 32,9 5 1,-2-7 68,8 1 0,7 3-86,10-3 0,4 2 119,2-1 1,2-4-140,4 3 1,-3-1-27,9 1 0,-8-1-289,1 7 1,-11-6 50,-5 7 1,-5-1 562,-1 6 249,-8 0 391,-2 0-724,-16 0 0,-11 7 62,-15 5 0,-2 5-331,-10 6 0,-6-2 145,-5 8 1,-2-8-661,1 2 0,5-3 307,-4-3 1,5-2-572,6-3 1,-2-2 95,8-5 0,0-3-72,6 4 0,2-6 388,3-6 0,2 2 320,5-7 0,3 7 0,-4-6 0,12 5 0,-2 3-173,7-4 173,-7 4 0,9 4 2096,-7 4-132,0-4 536,-6 5-1308,0 1-50,0-6-688,0 13 0,0-11 10,0 8-902,0-9 0,0 7 247,0-4-987,0-4 0,2 5 408,4-7 1,-2 0-11,7 0 0,6-1 142,6-5 0,0 2 89,-5-8 1,-1 9 889,0-3-343,1 4 0,-7 2 565,1 0 1,-8 2-344,1 4 0,-5 3 797,-5 8 1,-5 1-333,-7-1 1,-3 0-170,-3 1 0,2-1-188,-8 0 1,6 2-265,-5 4 1,6-3-232,-1 3 0,-2-4 182,2-2 0,0-1 97,6-5 1,5 3-32,1-9 0,7 3 267,-2-2-120,4-4 23,2 13-118,0-13 1,8 8 27,4-5 1,3-3-505,2 4 1,8-4 219,4-2 1,0-2-1129,5-4 0,-3 3 586,10-9 1,3 2 664,2-1 0,4-12 0,2 4 0</inkml:trace>
</inkml:ink>
</file>

<file path=ppt/ink/ink5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51:16.4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415 18 8045,'0'-10'2254,"0"3"1,2 9-2219,4 3 1,-4-1 233,4 8 1,-6-6-40,-6 5 0,-4 6 156,-7 6 0,-2 8-285,-4-2 1,2 2-230,-8-2 1,8 1 31,-2-7 1,11 2-363,6-2 1,6-3-748,6 3 1,11-6 632,12-6 0,12-3-150,5-8 1,4 6 214,2 0 1,-2-1 102,-4-5 0,0 8 278,-12 4 1,-3-3 195,-14 3 1,-7 1-56,-4 10 1,-8-2 203,-10 8 1,-9-6 449,-19 6 1,-4 0-336,-8 6 1,-2-1 71,-4 1 1,3-1-96,-9 1 0,8-6 276,-1 0 0,5-6-1,6 5 1,5-8 791,13-3-1026,3 0-860,15-7 222,2 7 1,24-7 272,7-4 1,15-5-836,8-1 0,8-7 394,10-5 0,-1-3-571,12-2 1,-6 1 447,-6 5 0,3 3 364,-9 8 1,-7 0 234,-9 0 1,-12 2 336,-6 4 1,-12-3 204,-5 9 0,-4 0-315,-2 5 1,-2 0 911,-4 0 0,-3-1-415,-9-5 0,-5 5-266,0-5 0,-6 5-238,6 1 1,-6-6-16,6 1 1,-5-6-1168,4 5-360,1-7 820,6 4 0,6-8 188,-1 0 1,8-2-1077,-2-4 430,5-4 937,8-7 252,3 8 0,5 3 283,-3 12 1,-3-1-253,-3 13 1,-4-5 234,4 10 0,-4-2 411,-2 2 1,0-2-318,0 8 1,-2-8-382,-4 2 0,2 2-3,-7-1 1,5-3-781,-6-10 0,7 5-133,-7-5 0,6 3-538,-5-3 0,-1-1 576,-5-5 1,0-3-125,-1 4 1,1-4 116,0-2 1,-6-8 191,0-3 1,-6-1 548,6-5 1,-6 4-127,6-10 1,0 3 656,6 3 0,1 5 81,5 1 0,1 7 1655,4-2-1685,4 4 0,-5 10 14,7 4 0,0 3 146,0 2 0,0 1-298,0-1 1,0 2 129,0 4 1,0-4-245,0 4 1,2-3 132,3-3 0,5 0-344,7 1 0,8-3-373,4-4 1,6 3-22,5-8 1,14-1-288,15-5 1,8-2-4147,9-3 4295,8-5 1,3-7 0,-46 8 0,1 1 0</inkml:trace>
</inkml:ink>
</file>

<file path=ppt/ink/ink5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51:16.9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35 7929,'-17'0'0,"5"2"1371,1 3 0,5-1-455,-5 8 463,7-1 1,-4 7-482,8-1 0,0-6 461,0 1-1261,0-1 0,8 5-518,3-5 1,5-3-760,1-8 1,6 0 665,0 0 1,0 0-1138,-6 0 1179,1-8 0,-3-1-52,-3-9 681,-5 1 1,-12 0 458,-1 0 1,-8-1-72,3 1 0,1 5 775,-1 1 1,-1 1 1100,-5-1-1173,0 3-2219,-1 8 0,7 0 314,-1 0 656,8 0 0,4 0 0,10 0 0</inkml:trace>
</inkml:ink>
</file>

<file path=ppt/ink/ink5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51:18.6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260 52 8137,'5'-12'1098,"1"1"-761,0 7 0,-4-4 735,4 8-573,-4 0 1,7 0 123,-3 0 0,-2 0-214,7 0 1,1 0-98,5 0 1,2-2-274,4-3 21,-3 3 0,7-6-210,-4 8 0,-4 0 186,4 0 0,-4 0-211,-2 0 39,1 0 1,-1 2-165,0 4 0,-7-2 98,-4 7 1,-4 1 94,-2 5 0,0 0 154,0 1 1,-8 7 184,-4 3 1,-5 5-43,-6 2 0,-2 5-98,-4 0 1,-3 12 144,3-6 1,-10 8-12,-1-8 1,0 4-379,5 2 0,-2 0-203,-3 0 1,9 0-258,-3 0 1,11-8 136,0-4 0,3-5-148,3-6 0,6 1 137,-1-7 1,8-5 56,-1-7 1,1-5-295,-2 5 182,4-7-213,-6 4 466,8-8 1,0-8 287,0-3 0,8-12 0,2-4 0</inkml:trace>
</inkml:ink>
</file>

<file path=ppt/ink/ink5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51:18.9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8137,'9'-10'604,"-1"-5"129,-8 13-493,0-6 1,6 10 520,-1 4 0,7-2-223,-6 7 1,5 1 217,-5 5 1,7-2-311,-1-3 0,-2 3-155,1-3 1,-5 3 69,5 2-1378,1-7 804,-3 5 1,7-7-390,-5 4 0,-1 1 357,2-7 0,-1 5-1352,6-5 0,1 0 581,-1-6 1,2 0-203,4 0 1218,4-8 0,15-1 0,3-9 0</inkml:trace>
</inkml:ink>
</file>

<file path=ppt/ink/ink5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51:18.9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8626,'35'2'0,"-1"4"0,-1 4 0,-4 1 0,-8 1 0,-6-1 0,-5 1 0,-1-3 1627,1-1-1380,-6 6 1,4-11-479,-8 9-798,0-8 1029,0 11 0,0-13 0,0 6 0</inkml:trace>
</inkml:ink>
</file>

<file path=ppt/ink/ink5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51:19.9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8528,'11'0'1005,"1"0"1,-1 0-386,7 0 0,-7 0 217,1 0 1,-1 0-210,7 0 1,-7 0-198,1 0 0,-1 0-136,6 0-101,1 0 0,-1 0-658,0 0 17,-7 0-529,5 0 228,-13 0-700,6 0 1001,-8 8 0,0-5 12,0 9 1,0-6 30,0 5-21,0-7 281,0 12 1,-2-15-354,-4 5 81,4-4-184,-5-2-341,7 0 680,0 0 1,0 0 0</inkml:trace>
</inkml:ink>
</file>

<file path=ppt/ink/ink5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51:20.5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52 157 8205,'0'-18'-655,"0"1"1,0 5 1102,0 1 1,0 5-51,0-5 0,2 5 75,4-6 0,-2 7 179,7-7-623,1 1 1,5-1 137,1 0 0,-7 9-150,1-3 1,-7 4-778,7 2 555,-8 0-334,3 0 366,-7 0 0,0 2 39,0 4 1,-1-3 116,-5 9 1,2-6 159,-8 5 0,7-1-65,-7 1 1,6 5 245,-5-5 1,1 5-17,-1 1 1,-5 8-120,5 4 1,-3 5-83,3 7 1,-5-3 24,5 8 1,3 0-83,2 6 0,4-2 36,2-4 1,0 4-23,0-4 1,8-1 13,4 1 1,5-8-1,6 3 1,-2-5 103,8-1 1,0-3-85,5-3 0,1-2 201,0-4 1,-1-4 18,1 4 0,-1-9 50,1-3 0,-6-1-145,0 1 1,-8-1 20,2-4 0,-4-4 19,-2 3-363,1-3 1,-7-2-1604,1 0 1003,-9 0-2151,5 0 2039,-8 0 0,-2-7 812,-4-5 0,-3-11 0,-8-4 0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55:23.71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9249,'0'-10'586,"8"3"1,1 7-620,9 0 1,-7 0 73,1 0 0,-1-6-423,6 0 0,-5 0-185,-1 6-179,1 0 250,-2 0 48,-3 0 853,-7 0-331,0 0 0,-2 6 517,-3 0 1,1 7-66,-8-1 1,3 3 136,-3 2 1,-1 1-296,7-1 1,-6 6-37,7 0 1,-7 2-278,6-2 0,-1-4 107,1 5 0,4-5-331,-4-2 1,4 0 187,2 1-916,0-9 293,0 7 47,0-15 289,0 7 182,0-8 250,0 0-80,0-8-339,0 7 60,0-7 1,0 6-170,0-4 1,2 4 91,4-3 0,-2 1-63,7-2 0,-5 2 67,6-7 1,-7 5-30,7-6 0,-1 3 265,7-3 1,-7-3-160,1 3 1,-1 3 448,7-3 0,-1 8 272,0-2-97,0 5 1,1 1-200,-1 0 1,-7 1 407,-5 5-182,5 4 1,-8 7-150,4 0 0,-4 1-219,-2-1 1,-6-5 112,0-1 1,-7 1-241,1 5 1,-3-6-40,-3 1 1,1-2-13,0 1 0,0 3 45,-1-9 0,7 1-74,-1-6 0,3 2-286,-3 4 120,-3-4-5,13 5 83,-14-7 193,15 0 1,-7 2 80,8 4 342,0-4-215,0 6 168,0-1-56,0-5 0,0 8 819,0-4 571,0-4-1161,0 5 1,0-5 565,0 4-202,0-4-484,0 6 1,2-8 192,4 0 120,-5 7-355,15-5 1,-12 6-176,7-8 1,-5 0-397,5 0 1,-5 6 253,6-1-1170,-1 1 0,7-6 277,-1 0 1,0 0-134,0 0 1,1 0-123,-1 0 0,0 0-1621,1 0 2709,7 0 0,-6-8 0,6-1 0</inkml:trace>
</inkml:ink>
</file>

<file path=ppt/ink/ink5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51:20.8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717 329 12170,'-11'17'1251,"-1"0"1,-1 1-1015,-10-1 0,2 6-319,-8 0 1,0 8-229,-6-2 1,1 5-575,-1 7 0,-5-5 336,-1 4 0,-1-11-597,2-6 0,3-4 541,-3-1 0,3-9 188,3-3 0,1-4 385,4-2 1,-1 0 60,7 0 1,1-8 202,11-3 0,1-5 29,5-1 0,5 0 356,0 0 1,7-1-275,11 1 0,6 0 7,5-1 1,12-5-397,5 0 1,4-2 106,2 2 0,7-2-220,5-4 0,3-3 59,2 3 0,-2-4-505,-3-1 0,9-7-173,-4 1 0,-2 0-515,-3 5 1292,-9 1 0,1-1 0,-8 0 0,0 5 0,-6 7 0,-3 7 0</inkml:trace>
</inkml:ink>
</file>

<file path=ppt/ink/ink5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51:21.4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8186,'19'0'754,"4"0"1,-2 0-22,8 0 0,0 0 126,6 0 1,-7 0-179,1 0 0,-2 0-213,2 0 0,-4 2-204,-8 4 0,1-4-19,-1 3 1,-2-1-897,-3 2 1,-3-2 523,-3 7 0,-4-5-1439,4 6 1,-12 5 390,-5 6 0,-13 10-124,-4 1 0,-5 3 1299,-2 9 0,-5-8 0,0 3 0,-1-5 0,-1 6 0,-2 3 0</inkml:trace>
</inkml:ink>
</file>

<file path=ppt/ink/ink5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51:21.7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 8186,'-17'17'-161,"7"0"20,4 1 1,6-3 394,6-4 0,6 3 349,11-8 1,4-1-236,7-5 0,1 0-123,-1 0 1,7-2 109,-1-3 1,1 1-111,-7-8 0,1 3-255,-1-3 1,-5 3-470,0 3-734,-8 4 666,4-6 69,-15 8 1,-5 8 5,-10 3 1,-7 7-290,-11 5 1,4-4 760,-4 4 0,4-4 0,1-1 0,1-1 0,0 0 0,1 0 28,5 1 93,3-1 1,8 0 36,0 1 1,6-1 138,0 0 0,7 6 404,-1 0 1,3 0-251,2-5 0,-1 5 513,-5 0 1,3 0-371,-9-6 0,1 6 66,-6 0 0,-2 2-401,-4-2 0,-5 4-462,-12 8 1,-6-1 104,-11 1 0,1 5-114,-7 1 1,2-1-161,-2-5 0,4-9-592,7-2 0,2-7-127,5-6 0,-3-3 383,8-8 0,7-8 708,11-3 0,3-28 0,2-7 0</inkml:trace>
</inkml:ink>
</file>

<file path=ppt/ink/ink5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51:21.90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571 1 9062,'-17'0'2222,"-2"0"-1471,-4 0 453,-4 0-741,-8 0 1,-5 7-154,0 5 1,-8-1-52,1 7 0,-1-5-900,2 10 0,4 4 479,7 2 1,3-2-1383,3 2 1,6-8 600,11 2 1,5-4 942,7-2 0,15-7 0,4-2 0</inkml:trace>
</inkml:ink>
</file>

<file path=ppt/ink/ink5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51:22.1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8169,'12'0'245,"-1"0"0,1 0 362,5 0 1,0 0 57,1 0 0,-1 0 327,0 0 1,-1 2 85,-5 4 1,5-2-430,-5 7 1,5-7-707,1 2 1,-6 2 74,1-3 1,-3 9-345,3-3 0,-4-1-422,-8 1 0,0 7-796,0 5 1,-10 8 1543,-7-3 0,-8 13 0,-10 3 0</inkml:trace>
</inkml:ink>
</file>

<file path=ppt/ink/ink5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51:22.5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0 312 8983,'17'-6'-975,"1"0"1,-7-5 2415,1 5 0,-3-2-542,3 3 1,3 3-302,-3-4 1,-3 4-318,3 2 1,-6 6-102,5 0 0,-7 13-17,2-2 0,-4 6 111,-2 0 0,0 0-83,0 12 0,-6-10 52,0 9 1,-1-5-169,1 0 1,2-2-47,-8-4 0,9-4-226,-3 4 114,4-3-382,2-3 292,0-8 1,2 1-359,4-4 63,-5-4 166,7 5-340,0-7 78,-6 0 208,5 0-124,-7 0 113,0-7 1,2-3 70,4-7 1,-2-2 82,7-4 1,1 1 56,5-6 1,3-7-67,3-5 1,-4-6-274,4 5 1,2-9-10,-2-2 1,6 0-294,-6-5 657,8 3 0,-5-13 0,9-4 0</inkml:trace>
</inkml:ink>
</file>

<file path=ppt/ink/ink5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51:22.8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35 8168,'8'-10'0,"-6"-5"2270,13 13-895,-13-6 259,6 8-998,-8 0 1,-2 2 45,-4 4 1,2 5-393,-7 12 0,5-3-321,-6 3 0,7 2 131,-7-2 0,6 6-100,-5-6 0,1 5-556,-1-4 0,3 4 36,8-5-1231,0 0 640,0-5 635,0-1 0,8-7 89,3-5 1,7-10 145,5-7 1,3-9-137,9-2 0,0-2 118,-1 2 0,-7 9 366,-4-3 0,-4 6-147,-1-1 1,-1 4 518,0 8 0,-5 2 115,-1 4 1,-7 4 405,2 7 1,-4 0-401,-2 1 1,0-1 249,0 0 0,0 0 390,0 1 0,0-1-594,0 0 1,-6 1-591,0-1 0,-1-6 78,1 1 1,4 0-1497,-4 5 1,4 0-38,2 0 1,0 1-856,0-1 0,-5 0 2254,-1 1 0,-15 7 0,1 1 0</inkml:trace>
</inkml:ink>
</file>

<file path=ppt/ink/ink5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51:23.3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121 87 8168,'-17'0'1326,"7"8"-627,3-6 0,7 3-220,0-10 1,7-3 77,5-4 0,9-3-202,2 4 0,8 1-238,-2-2 1,3 7-3,3-7 1,0 8-193,-1-1 0,-5 3 5,0 2 1,-8 2 90,2 3 0,-10 11 30,-1 7 0,-8 7 12,2-1 1,-4 4 387,-2 2 1,-2-1-102,-4 1 1,-4 1-136,-7 5 1,-2-5-215,-4 4 1,3-3-351,-3-2 0,-3-1-490,-3 1 1,2-3 450,-2-3 0,6 2-666,-6-8 0,6-2 378,-6-9 0,6 1-13,-6-7 1,8 0 144,-2-6 1,4-2 48,2-4 0,7-11 497,4-12 0,4-4 0,2-1 0,0-1 43,0 0 0,8 9-133,4 2 0,5 5 977,6 2 0,2 7-431,4 5 0,3 5 410,-3 5 1,4 5 107,1 7 0,-1 6 109,-4 0 1,2 6-362,-8-6 1,6 8 202,-6-2 0,5-2-788,-5 2 0,8-6-12,-2 5 0,9-5-1804,3 6 0,7-8 523,-2 2 1156,4-3 0,10-3 0,1 0 0</inkml:trace>
</inkml:ink>
</file>

<file path=ppt/ink/ink5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51:24.6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1 156 8222,'8'-17'14,"1"0"0,3 0 202,-1-1 0,1 1 323,5 0 1,0 5-126,1 1 0,-1 5 186,0-6 1,6 8-73,0-1 1,6 3-92,-6 2 1,8 0-86,-2 0 1,-2 2 131,1 3 1,-6-1-400,1 8 1,-4-1 109,-2 7 1,-1-1-417,-5 0 0,3 8 227,-9 4 0,1-2-497,-6 2 1,-6 0 185,1 5 1,-15 8 7,3 5 1,-12-3 160,0 2 1,-3-8 167,-3 3 0,2 1 562,5-2 0,-3-1-275,8-10 1,0-3 133,5-3 0,9-3 218,3 3-672,4-4 0,4-4 77,4-3 0,0 1-145,11-7 1,-2 2 3,14-2 1,0-5-373,6 5 0,5-6-463,0-6 1,-1 3 375,-11-9 0,3 2-200,-8-1 0,0-4 214,-5 3 0,-9-5 302,-3-6 0,-4 3 67,-2-3 0,-2-2 200,-4 2 0,-3 6-40,-9 6 0,1 1 275,0-2 0,-1 5 573,1 7 0,6 0 40,-1 0-390,8 0 0,-3 2-125,7 3 0,2-1-86,3 8 1,7-6 14,11 5 0,2-7-48,4 2 0,3 1-97,-3-1 1,-2 6-233,2-7 1,-6 7-510,6-6 1,-10 7 316,-2-1 1,-1 3 188,-11 2 0,1 3-206,-6 3 1,-9 4-410,-9 7 0,-7 3 313,-9 3 1,-9 2 20,-3 4 0,-4-3 213,-2-9 1,-1 1 328,-5-1 0,6-1 375,0-4 1,-3-4-301,8-8 1,7-1 1239,11-5-661,8 4-384,-4-13 1,16 8-21,3-4 0,12-4 10,5 3 1,6-3-11,6-2 1,10 0 184,7 0 1,8 0-487,-1 0 0,8-5 82,3-1 0,0-2-501,-7 2 1,7 4 257,0-3 1,1 3-2341,-1 2 0,-4 0 2350,3 0 0,-3 0 0,-2 0 0</inkml:trace>
</inkml:ink>
</file>

<file path=ppt/ink/ink5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51:28.2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1 588 8473,'7'-9'2900,"-3"-1"-2307,8 4 1,-1 5-249,7-5 1,1 4-93,4 2 0,2 0 19,4 0 0,3-2-373,-3-4 0,2 4 160,-2-3 0,1 3-140,-7 2 0,6 0-281,-6 0 0,0 0-418,-5 0 0,-7 0-405,1 0-694,-8 0 1327,3 0 0,-7-2 204,0-4 0,-5 2 224,-1-7 1,-13 5-132,1-6 0,-3 3 135,4-3 348,0-3 717,-1 13-748,1-6 1,7 24 56,5 7 1,-3 15 155,2 8 0,0 6-122,6 6 1,0-3-31,0 9 0,0-1-97,0 6 0,2-5-191,4-1 0,-4-7 7,4 2 1,1-12-217,-1-6 1,0-5 157,-6-7 1,6 3-140,-1-8 0,1-6 203,-6-5-45,0-8 495,0 4 0,-6-10-202,1-4 1,-9-4 222,3-7 0,-5-2-51,-1-4 1,0 2-15,-1-8 1,3 6-186,4-6 1,-3 6 8,8-6 0,1 8-296,5-2 1,2-4 62,3-2 1,5-4-162,7-1 1,8-3 47,4-3 1,9-4-339,3-8 0,13 0-44,-3 0 0,5-4-240,-4 5 0,-2-5 177,-4 10 1,2-4 0,-7-2 0,-1 0 347,-6 0 0,-5 2-34,0 4 1,-8-2 388,2 8 1,-4 5-139,-1 6 1,-7 10 625,1 2 1,-8-1 493,1 7 397,5 3-782,-8 1-398,6 7 0,-8 1-198,0 5 0,0 4 109,0 7 1,0-5-246,0-1 0,0 1 18,0 5 1,5 0-418,1 1 1,8-1 45,-3 0 0,6-5-117,7-1 0,-3-7 169,7 2 0,1-4 122,6-2 0,-2 0 152,-5 0 1,3 0-145,-8 0 1,0 0 238,-5 0 1,-3 2-37,-4 3 1,3 7 295,-8 11 1,-1-2-53,-5 8 1,-2 0 88,-3 5 1,-5 1-203,-7 0 1,0-1-38,-1 1 1,-5-3-104,0-3 0,0 2 98,6-8 0,-1 6-364,1-6 0,6 0 84,-1-6 0,6-5-47,-5-1 0,7-5-108,-2 6 272,4-9 0,2 7-23,0-4-7,0-4 367,0 13-55,0-13 203,0 13-316,0-13 1,0 8 300,0-4-247,0-4-124,0 5 1,2-9-48,4-3 1,6-5-172,11-7 1,3-3-114,9-3 1,7-2 65,4-3 1,2-1 200,-1 12 1,-3-5-71,-4 11 0,-9 3 111,3 2 1,-10 4-68,-1 2 1,-4 8 29,-2 4 1,-7 3-87,-5 2 1,-3 6 40,-2 0 1,-3 10-179,-9 2 0,-7 1 49,-16 10 1,-1-7 31,-5 1 0,3-1 49,-8 1 1,5-9 288,-5 3 1,2-11 91,-2 0 0,6-9 154,11-3 0,-2-5-148,8 6 0,6-9 383,5 3 168,8-4-87,-3-2-761,7 0 0,15-2 166,8-4 1,10-3-176,7-8 0,-1-8-24,7-4 0,0 2-61,6-2 1,-8 2-129,-4-2 1,-3-1-231,-3 7 0,-7-1-297,-4 7 1,-3 0 287,-3 0 0,-8-1-10,-3 1 0,-4 0 79,-2-1 1,-8 1 160,-3 0 0,-4 0 66,-3-1 1,1 9 195,0 3 1,-1 4 108,1 2 1,6 2 85,-1 4 0,2 3 259,-1 9 1,1 1-207,4 4 1,-1 4 117,-5 7 1,3-5-127,3 0 0,2 0 49,-7 5 0,1 1-199,-2 0 1,-3-1-42,3 1 1,-3 1-170,-2 5 0,0-5-332,-1 4 0,1-7-188,0 2 1,5-12 257,1 6 0,7-8-456,-2-4 823,4-7 0,12-3 0,7-7 0,16 0 45,13 0 1,0 0 157,6 0 1,-4 6 605,9 0 0,-5 7-369,-6-1 0,2 3 447,-7 2 1,-7-5-283,-5-1 1,-8 1-546,2 5 0,-9 1-134,-3-1 1,-5-2-53,6-3 1,-8 3-326,1-3 0,-3-3 451,-2 3 0,0-1 0,0 7 0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55:25.3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0 7814,'0'12'0,"0"-1"0,2 1 891,3 5 0,-3 2-119,4 4 1,-4-3 27,-2 3 0,-6 2-320,0-2 0,-1 2 59,1-2 0,2-2-164,-7 8 0,1-8-154,-1 2 1,-3-2-407,8 2 0,-5-4 186,5 4 1,0-3-1017,6-3 0,0-6 58,0 1 1,0-6-1708,0 5 2048,0-7 0,2 10-197,4-9 570,4 1 1,7-6 21,0 0 1,-5 0 692,-1 0 0,1 0-379,5 0 1,-5 0 618,-1 0 0,1 0 17,5 0 0,0 8 270,0 3 0,1-1-466,-1 1 0,0-1-150,1 2 1,7 3-354,3-3 0,3-5 74,-2-1 1,4 2-346,-5-3 1,-1 1 212,2-6 1,-2 0-580,2 0 0,-2 0 264,-4 0 0,-4 0 87,4 0 0,2-6 212,-2 1 1,6-3 302,-6 2 1,2 2-463,-2-7 1,-4 7 63,4-2 0,-3-1 41,-3 1 0,0-6 74,0 6-56,1-7 1,-7 11 43,1-4-66,-8 4 29,3-5 0,-14 3 106,-5-8 1,-3 9-17,-3-3 1,-5-2-76,0 2 1,-2-7-227,2 1 1,4 3 84,-4-3 1,2 1-268,-2-7 1,4 1 111,-4 0 1,3 1-20,3 5 0,0 1 81,0 5 1,5 3 97,0-4 0,7 4 500,-7 2-379,1 0 278,-7 0 0,7 0-35,-1 0 182,8 0-82,-3 0-63,-1 0-191,6-8-167,-6 6 1,10-11 166,4 7 1,-4-2-41,4 3 394,3 3 1,1-12-170,7 8 1,-5-5 210,-1 5 0,-1-7 3,2 1 1,3-1 168,-4 1 1,5-1-139,1 7 0,0-5-1,1 5 1,1-2-229,4 2 0,-2 4 12,8-3 1,0 3 113,5 2 0,-1 0-93,-4 0 1,3 0 132,-3 0 1,-4 7-19,-2 5 1,-3-2 591,-3 1-515,0 1-415,0 5-1028,-7 0 1,-2-5 625,-8-1 1,-2-5 374,-4 5 0,-11-7 0,-10 4 0</inkml:trace>
</inkml:ink>
</file>

<file path=ppt/ink/ink5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51:29.3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1 121 8302,'0'-17'0,"1"7"1006,5 4 0,0-1-359,11 1 0,4-2-178,14 3 0,2 3-72,3-4 1,10-2 104,8 2 1,-1-5-252,-5 5 1,6-5-199,-1 5 1,-5 0-660,-6 6 1,-7 0 482,1 0 1,-5 0-1101,-7 0 0,-3 0 335,-7 0 0,-7 0-811,1 0 1243,-8 8 0,1-1 171,-10 5 0,1 3 269,-8-3 0,-1-3-43,-10 3 1,2-1 164,-8 7 1,8 1-164,-2 4 1,-2-2 552,2 8 1,-2 2-90,2 9 1,3 4 63,-3 8 0,10 2-226,1 4 0,1 3 49,-7 8 0,7 0-236,-1 1 1,9-3 25,-3-4 0,4-5-309,2-12 1,0 2 118,0-8 1,0-1-263,0-10 1,0 1 82,0-7 1,-2-1-331,-4-11 169,4 5 55,-5-15 134,-1 7 1,-2-16 18,-7-3 238,0-12 0,-1-4 0,1-8 0</inkml:trace>
</inkml:ink>
</file>

<file path=ppt/ink/ink5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51:29.6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16 226 8572,'-6'-12'0,"0"1"0,2-3 0,4 1 0,6-1 1133,6 3-1204,11-1 1,4-5 194,7 0 0,9-1 92,3 1 0,9 0-71,3-1 1,0 7-33,-6-1 1,-3 9-62,-2-3 1,1 4-187,-8 2 0,-5 8-16,-7 3 1,-6 10 21,1 2 0,-4 6 92,-2-6 0,-5 6 32,-1-6 0,-7 8 233,2-2 0,-4-2-19,-2 1 0,0-5 29,0 6 0,0-8-39,0 2 1,2-3 178,3-3 0,-1 0-151,8 0 0,-1-5-65,7 0 1,5-9-392,0 3 1,2-4 161,-2-2 0,-4-2-215,4-4 1,2 3-1,-2-9 1,-6 0-626,-5-5 645,-1 0 0,-1-2 46,-4-4 1,-10 3 173,-2-3 1,-7 4-115,1 2 0,-9 0 676,-2-1 0,-2 9-237,2 3 1,-4 4-4,-8 2 0,7 0-139,-1 0 1,6 0-175,-6 0 0,8 8-257,-2 3 0,11 5-1340,6 1 1629,-3 8 0,7 2 0,-6 7 0</inkml:trace>
</inkml:ink>
</file>

<file path=ppt/ink/ink5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51:29.8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105 18 8106,'-2'-9'3898,"-4"3"-3476,4 4 1,-8 2-2593,5 0 2170,-13 8 0,-9 1 0,-7 8 0</inkml:trace>
</inkml:ink>
</file>

<file path=ppt/ink/ink5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51:30.4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33 8346,'11'-11'0,"1"-1"0,1 8 267,10-2 1,10 14-158,7 9 1,8 10 348,-2 14 1,-1 3-131,1 8 0,-8 0 4,2 0 1,-3-3-233,-2-2 1,-9 1-62,-3-8 1,-3 2-518,-3-1 0,0-11 263,1 5 0,-3-12-518,-4 0 1,3-4 306,-8-1 0,1-3-862,-1-4 1287,-4-3 0,6 0 0,-8 1 0</inkml:trace>
</inkml:ink>
</file>

<file path=ppt/ink/ink5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51:30.5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433 33 8314,'0'-11'2982,"0"-1"-2593,0 8 1,-2-1-335,-4 10 1,-5 5-413,-12 7 1,2 4 235,-8 8 0,-2 0-13,-9 11 1,1 5 136,-7 1 0,8 4-791,-3 1 0,7 7 215,5 0 1,6-3-411,11-8 920,5 3 0,7-14 1,0 6-1</inkml:trace>
</inkml:ink>
</file>

<file path=ppt/ink/ink5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51:30.6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1 9013,'0'17'-1253,"-9"8"1253,-9 4 0,-14 4 0,-13 1 0</inkml:trace>
</inkml:ink>
</file>

<file path=ppt/ink/ink5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51:31.5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155 53 8179,'9'-18'0,"1"9"706,-4 3-685,-5 4 0,7 10-330,-8 3-1,6 11 577,0 1 1,-1 5-110,-5-5 1,0 6-30,0-6 0,0 6-101,0-6 1,0 0 41,0-5-196,0-1 0,2-2-191,4-3 0,-2-5 204,7-7 0,1 0 23,5 0 0,6-7-88,0-5 0,2-9 53,-2-2 0,-3-8 124,3 3 1,-4 1-129,-2-2 0,-5 2 228,-1-2 1,-7 2-17,2 4 1,-4 10 256,-2-5-209,0 13-88,0-3 1,0 12-80,0 7 0,0 10 71,0 20 1,-8 3-6,-3 8 1,-3 13-14,3 4 1,-5 8-102,5 4 0,-5 0 158,-1 11 1,-6-10 9,0-1 0,6-8-38,5 2 0,1-10 17,-7-1 1,7-10-46,-1-2 0,6-8 47,-5-10 1,1-1-159,-1-4 1,-3-4 124,9-8 1,-9-7 218,3-5 0,-5-3 277,-1-2 1,0-9-207,-1-9 0,1-7-124,0-9 0,1-8-17,5-5 1,-3 3 170,9-2 1,1 2-97,10-2 0,5 2-51,12 3 0,4 5 13,8-5 0,7-1-479,4 2 0,12-6-191,5 5 0,2 1-421,-1 5 1,9 1 127,-4-1 0,6 3-552,0 3 1297,-12 4 0,6 9 0,-11 1 0,2 2 0,-5-1 0,-5 3 0</inkml:trace>
</inkml:ink>
</file>

<file path=ppt/ink/ink5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51:31.8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35 8394,'0'-17'465,"2"7"604,4 4-633,-4 4-382,6 2 0,-8 14 213,0 3 0,0 12-66,0 0 1,-2 9-363,-4 2 0,-4 8 145,-7-1 0,6 3-722,-1 1 0,6-1 250,-5-4 0,7-3 49,-2-9 0,4-1 77,2-4 0,0-4-126,0-8 0,0-5 488,0-1 0,0-7 0,0 2 0,0-12 0,0-11 0,0-10 0</inkml:trace>
</inkml:ink>
</file>

<file path=ppt/ink/ink5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51:32.2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0 277 8256,'27'-34'0,"6"-1"96,-4 0 0,3 8 230,3 4 1,0 2-69,-1-2 1,1 10-112,-1-5 1,-1 7-22,-4-1 1,-2-1 10,-4 7 0,-4 0-145,4 6 0,-4 0-7,-1 0 0,-1 2-142,0 4 0,-5-2 135,-1 7 0,-1-5-95,1 6 0,3-6 31,-8 5 0,5 1 80,-5 5-20,7 0 1,-9 0 10,8 1 1,-7-1 19,7 0 0,-6 1 2,5-1 1,-7 6-1,2 0 1,2 2 5,-3-2 0,1 4 1,-6 8 1,0 1 131,0 4 0,0 5-131,0 6 1,0 3 160,0 4 0,0 2-85,0 3 1,0 10 72,0-4 0,0 10 34,0-4 0,0 0 175,0-6 0,0 0-109,0 0 0,6-7 94,0-5 0,1-10-136,-1-7 1,-4-6-32,4-5 1,1 2-123,-1-8 1,0-6 319,-6-5-834,0-8 191,0 3 0,-2-9-189,-4-3 1,-5-5-203,-12-7 0,-4-8-651,-8-4 0,-1-4 1296,-5-1 0,-3-8 0,-8-3 0</inkml:trace>
</inkml:ink>
</file>

<file path=ppt/ink/ink5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51:32.5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70 8213,'-17'-8'678,"8"-2"1,1-1-452,8-1 1,2 8 20,4-1 0,-1-3-287,13 2 0,-5 0 107,10 6 0,2 0 141,-2 0 0,6 6-184,-6 0 1,0 7-243,-6-1 1,1 3 2,-1 3 1,-2 7 96,-3 3 1,-4 5-263,-8 2 1,-8 1 140,-4 5 1,-3-5 41,-2 4 0,-1 1 343,1-7 1,2 5 352,3-10 0,-1-4 514,7-2 734,0-4-1007,-1-2 0,5-5-232,-4-1 1,12-7 132,5 2 1,1-4-191,5-2 0,-7-2-320,13-4-62,-8-4-121,10 1 1,-8-7-234,1 5 1,-7-4-676,1-3 0,-9 1 528,3 0 1,-4-1-244,-2 1 0,-2-2 182,-4-4 0,-9 2-381,-8-8 0,-6 8 329,6-2 1,-6 5-378,6 7 458,0 3 0,8 18 463,3 7 0,5 16 0,7 11 0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55:26.5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173 1 10108,'-11'17'869,"-1"0"1,1 8-635,-6 4 1,-1-2-42,1 2 1,0-2-156,-1 2-13,9 3 0,-5-12-127,9 3-471,-9-4 227,12-2 135,-5-7 50,7-3 0,7-7 38,5 0 0,9-7 21,2-5 1,8-9 59,-2-2 0,-4 0 14,-2 6 1,2 1 106,-2 5 178,0-5-511,-6 7 149,-7-1-902,-3 3 703,-7 7 1,-2 7-530,-3 5 0,-5 3 283,-7 2 0,-1 6 549,1 1 0,0-1 0,-1-6 0,9 0 0,3 0 0,-2-5 103,3 0 1,1-3-84,10 3 1,3 1 686,8-7 0,-5 5-318,0-5 1,-3 2 158,3-2 1,3-4 548,-3 3-151,-5-3-791,9-2-128,-14 0 1,7 0-907,-3 0 1,-2-9 502,7-9 1,-5-1-1478,6-10 1853,-9 0 0,13-5 0,-7-1 0</inkml:trace>
</inkml:ink>
</file>

<file path=ppt/ink/ink5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51:33.1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8501,'17'0'568,"1"2"-136,-1 4 1,0 1 524,1 5 0,-1 3 3,0-3-580,8 3 1,-6 2-141,4 1 0,-9-3-188,-3-3 0,-1 3-742,2-4 0,-3-1 467,-3 2 0,-4-7-2163,4 7 1156,3-8-595,-7 11 1379,6-13 0,-6 6 446,4-8 0,-5-8 0,15-2 0,-7-7 0</inkml:trace>
</inkml:ink>
</file>

<file path=ppt/ink/ink5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51:33.7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570 1 8273,'11'0'38,"1"0"1,-9 2 188,3 3-169,-4-3 0,-2 14 143,0-5 1,-8 10 142,-3 2 1,-4 8-89,-3-2 1,-5 11-125,0 6 1,-6 6 10,6 6 1,-6-2 3,6 7 0,-5-7 41,5 1 1,-6 3-5,6-2 1,0-3-115,5-9 0,1 4-195,0-4 1,-1-3-230,1-3 1,0-3 200,0-3 1,5-7-65,0-4 0,7-6-76,-7-5 199,8 3 1,-11-13-68,3 4 213,5-4 0,-9-2-406,5 0 236,3 0 114,-7 0-73,13 0 29,-14-8 1,15 4 39,-5-7 1,6 5-7,6-5 0,3-1-74,8-5 0,3-1 4,3 1 1,4-2-127,7-4 1,3 4 153,3-4 1,-1 3 95,7 3 1,0 0-111,6 0 0,-1 7 193,1 4 0,0 4 68,0 2 1,-6 0 202,0 0 0,-1 8-27,1 3 0,-4 5 218,-7 1 1,-9 6-301,-3 0 1,-3 6-83,-3-6 1,-7 6-115,-5-6 1,-3 6 92,-2-6 0,-2 6-410,-3-6 0,-5 0 77,-7-6 0,-1 0-73,1 1 0,0-9 261,0-3 0,-1-4 305,1-2 1,5-8 75,1-3 0,7-7-129,-2-5 0,-1-2-219,1-3 0,0-5 129,6 4 0,10-4-821,7-1 1,0 1-112,6 4 1,4 2-479,2 4 1,4 6 1210,1 0 0,9-8 0,1 6 0</inkml:trace>
</inkml:ink>
</file>

<file path=ppt/ink/ink5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51:34.5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190 35 8264,'8'-10'0,"-4"-3"151,8 7 1,-7 0-58,7 6 1615,-1 0-1154,7 0 1,-3 2-271,-3 4 0,-5 4-83,-7 7 0,0 0-134,0 0 1,-7 6-366,-5 1 0,-5 6 240,-6-1 0,2 4-367,-8 1 0,2 1 211,-2-1 1,-2-5-154,8 0 1,0-8 117,6 2 1,5-9-110,1-3 171,7 1 138,-4 5 0,16-1-31,3-5 1,5 2-6,1-7 0,6 6-90,0-6 1,0 7 96,-5-1 1,-1-3 92,0 3 1,0-1-64,1 6 1,-9 1 6,-3-1 0,-4 8 101,-2 4 1,-8-2 264,-3 2 1,-6-1 127,-7 7 1,5-6-194,-4 0 1,4-6 287,2 6 0,5-8-170,1 2 1,7-4 92,-2-2 0,6 1-140,6-1 1,-2 0-29,7 0 0,1 1-17,5-1 0,-2 0-36,-3 1 1,3-3-237,-3-4 1,-5 5 105,-1-5 1,2 5-533,-2 1 1,-1 2 233,-5 4 1,0-3-509,0 3 1,0-10-315,0-1-106,-7-1-151,5 6-221,-6-7 1477,8-2 0,0-16 0,0-2 0</inkml:trace>
</inkml:ink>
</file>

<file path=ppt/ink/ink5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51:34.8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53 8173,'20'-25'0,"3"7"0,-2 9 296,8 9 0,-6 0 283,5 0 1,-6 0-165,1 0 48,-4 0 0,-8 6-481,1-1 0,-8 11 13,2 1 0,-6 2-358,-6 10 1,-4 0 113,-7 5 0,0 1 246,-1 0 1,1-7 187,0 1 0,-1-8 228,1 2 0,7-3 34,5-3-13,3 0 1,4-1-45,3-5 0,5 3-41,7-9 1,8 1-440,4-6 0,4 0 168,1 0 0,7 0-2344,-1 0 2266,8 0 0,-4 0 0,8 0 0</inkml:trace>
</inkml:ink>
</file>

<file path=ppt/ink/ink5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51:36.0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208 139 8397,'25'-27'-19,"4"4"0,-4 0 462,-2 5 0,2-3-53,-2 10 1,0 3-246,-6 2 0,-5 4 142,-1 2 0,-7 2-367,2 4 1,-4 6 24,-2 11 0,-13-2 174,-5 8 0,-5-1-7,0 7 0,-2 5-108,-4 1 0,4-7-160,8-5 0,2-8 40,3 2 1,4-3-173,8-3 1,2-2 85,4-3 1,11-5-64,12-7 0,12 0 69,5 0 1,2 0 64,-2 0 1,2 0 13,-8 0 1,-1 0 3,-10 0 0,-4 2-5,-8 4 1,-8 4 14,-3 7 1,-8 2 328,-9 4 0,-3-2-107,-15 8 1,-1 0 223,-11 6 1,3-3-96,-8-3 1,5 4 22,-5-4 0,0 1-23,-6-1 1,6 2 84,0-8 1,10 2-202,1-2 1,2-9 58,10 3 1,2-4-424,10 5 1,3-7 104,8 1-347,0-9 0,8 11 198,3-8 0,14-1 20,10-5 1,3-7-48,14-5 0,-2-3-88,13-2 1,-7 1 453,2 5 1,-4-3-64,-3 8 0,-6 1 544,-5 5 0,-5 0-256,-7 0 1,-3 5 326,-7 1 0,-1 8-231,0-3 0,-7 5-57,-4 1 0,-4 6-107,-2 0 1,-2 2-316,-4-2 1,-4-2-567,-7 8 0,-2-6 392,-4 6 0,2-8-527,-8 2 1,6-6 317,-6-5 0,8 1 28,-2-7 1,3 0-248,3-6 456,0 0 0,2-8 235,3-3 0,4-5-25,8-1 1,0 0 457,0-1 0,2 7-71,4-1 284,4 8 1,7-3-260,0 7 0,-5 0-3,-1 0 1,-5 7 14,6 5 1,-9 3 124,3 3 0,-4-1-137,-2 0 1,0 6-128,0 0 0,-6 2-520,1-2 0,-7-3 207,6 3 0,-7-6-591,1-6 0,3 5 370,-3-5 0,1-1-267,-7 2 1,1-9 28,0 3 1,-1-4-300,1-2 0,-6 0 451,0 0 0,-8 0 366,2 0 0,-3-8 0,-3-3 0,6-5 0,1-1 0,6 0 200,-1 0-197,-4-1 0,8 9 362,-4 3 1,12 6 66,5 6 0,-2 3 238,2 9 1,1 5-249,5 0 0,0 7 79,0-1 0,7-2 72,5 2 0,5-8-163,6 2 0,6-4 60,11-1 1,5-3-83,6-3 1,9-3-128,3-3 0,7-4-347,5 4 0,-10-4-439,4-2 1,-4-6-278,5 0 1,-1 0-2002,0 6 2803,0 0 0,6 0 0,-4 0 0,-6 0 0,-5 0 0,-2 0 0</inkml:trace>
</inkml:ink>
</file>

<file path=ppt/ink/ink5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51:36.3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104 156 8222,'0'-27'4774,"0"10"-3852,0 9-425,0 8-71,0 0-233,0 8 1,0 2-159,0 7 1,0 0-32,0 0 0,6-5-179,0-1 1,13-5-12,-2 6 1,5-8-5,-5 1 0,6-3-317,0-2 1,0-2 208,-6-3 0,1-3-128,-1-4 415,0-3 0,-7 5 256,-4-7 1,-4 0-127,-2 0 0,-8-1 159,-4 1 1,-3 0 34,-2-1 1,-3 3-64,-3 3 1,2-1-799,-8 7 1,1 1 133,-7 5 414,-7 15 0,-2 4 0,-8 16 0</inkml:trace>
</inkml:ink>
</file>

<file path=ppt/ink/ink5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51:39.8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52 8097,'0'-9'-1411,"0"-1"1706,0 4-175,0 4 0,0-7 325,0 3-311,8 4 26,-6-6 73,5 8 4,-7 0 1942,0 0-1910,0 8 23,0 2 0,6 7-119,0 0 1,0 1 95,-6-1 1,0 6-72,0 0 1,2 2 145,3-2 1,-3-4-114,4 4 1,-4-4 189,-2-1-267,0-1 0,6 0-119,-1 1 1,1-7-125,-6 1 1,0-7 35,0 7 3,0-8 100,0 4-306,0-8-544,0 0 0,0-8-595,0-4 0,0 3 143,0-3 1252,0 1 0,0-14 0,0-2 0</inkml:trace>
</inkml:ink>
</file>

<file path=ppt/ink/ink5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51:40.7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17 174 7962,'0'-10'-1475,"0"1"1182,0 3 0,2 2 499,4-7 1,-2 5 2,7-6 1,1 3-1,5-3 0,1-1-158,-1 7 0,-2-8 14,-3 3 1,9 3-47,-4 2 1,4-1 3,-3 1 0,-1-6 4,0 7 1,6-1 15,0 6 1,0 0 45,-5 0 1,5 0-60,0 0 1,2 0 96,-2 0 0,-4 0-32,4 0 0,2 0 8,-2 0 1,0 0-42,-6 0 1,6 0 15,1 0 1,4 0-139,-5 0 1,2 0 120,-2 0 0,-3 0-150,3 0 0,2 0 94,-2 0 0,0 2-53,-6 4 0,0 1 93,1 5 1,-1 1-5,0-7 0,1 7-11,-1-1 1,-2-2 8,-3 1 0,3 1 54,-3 5 1,1-5-65,-1-1 1,1 1 97,-7 5 1,5 0-31,-5 0 0,0 1 9,-6-1 0,2 0-73,4 1 1,-4-1-12,3 0 0,-3 0 3,-2 1 1,-2-1 0,-3 0 1,1 6-107,-8 0 0,6 1 112,-5-7 0,-1 6-16,-5 0 0,0 0-5,-1-6 0,1 1 67,0-1 1,-6 0-37,0 0 1,-2 1 8,2-1 1,2-2-11,-8-3 0,2 3 7,-2-3 0,-4-4-13,5-3 0,1 3 9,-2-2 1,6 1 11,-6-1 1,6-4-18,-6 4 0,6-4-94,-6-2 1,0 0 68,-5 0 0,5-2-9,0-4 0,2-2-28,-2-3 0,-1-4 41,7 3 0,0 2 194,5-1 0,1-1-120,0-5 1,-4 0 85,3-1 1,-3 7-13,10-1 1,-3 1 88,3-6 0,-5 1-121,5 5 0,3-5 3,2 5 0,-1-5 48,1-1 0,0 0 8,6 0 0,0-1-106,0 1 0,0 0 60,0-1 0,0 1-141,0 0 0,6-1 115,0 1 0,5 0 32,-5 0 0,2-1-23,-3 1 0,-3 6 119,4-1-168,4 0 1,-8 1 84,3-1-397,5 9 0,-8-7 8,4 4-655,-4 4 0,-1-5 130,5 7 1,-4 7-797,4 5 1544,3 11 0,-7 4 0,6 7 0</inkml:trace>
</inkml:ink>
</file>

<file path=ppt/ink/ink5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51:41.9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36 8353,'0'-10'-200,"0"-5"-247,0 13 288,0-6 108,0 16 0,-2-1 106,-4 5 1,4 3-916,-4-3 860,4 3 0,-5 2 0,-3 1 0</inkml:trace>
</inkml:ink>
</file>

<file path=ppt/ink/ink5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51:42.4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17 8236,'0'-9'-263,"2"1"-473,4 8 584,-4 0 311,13 0 0,-5 0 362,7 0-335,0 8 0,1 1 51,-1 9 1,2 1 188,4 4 0,-4 4-328,5 7 0,1-5 33,-2 0 0,0 0-141,-6 6 1,0-7 158,1 1 0,-1-8-345,0 2 1,0-3-44,1-3 0,-7-2-499,1-3 111,-1 3-154,7-5-190,-9-1 345,-1-1 626,-8-8 0,0 0 0,0 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46:02.27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243 17 7840,'9'0'2775,"1"-5"-1978,-4-1-554,-4 0 0,7 6-132,-3 0 0,-2 0-183,7 0 1,-5 0-212,6 0 361,-9 0-1187,13 8 808,-14 1 0,5 9-14,-7-1 1,-7 0 169,-5 1 0,-3-7 299,-2 1 0,-1-1 108,1 6 581,0 1-746,-1-1 1,9-5 52,3-1 0,4-5-652,2 5 1,2-7 140,4 2 1,3-4-14,9-2 0,-7 6-171,1-1 95,-1 1 379,7 2 0,-9-4 212,-3 7 1,-4-5 85,-2 6 1,-2-1-142,-4 6 0,-5-3 567,-12 3 1,3-7-67,-3 13 0,-2-10 129,2 4 0,-2 3-302,2-3 0,4-5-15,-4 5 1,4-4-212,1 5 1,3-7-154,4 1 1,-3-7-72,8 7 1,1-6 213,5 5-654,0-7 1,1 6 41,5-5 0,4-3-149,7 4 0,2-4 183,4-2 1,10-2-141,7-4 0,7-1 119,-7-5 0,8-1 48,-2 7 1,-4-6 227,-1 7 1,-7-3-67,-5 2 0,2 4 678,-8-4 160,0 5 719,-6 8-979,0 3 0,-5 7 191,0 0 0,-9-5-236,3 0 1,-4-1-32,-2 6 0,-6-5-304,1-1 0,-9-5 54,3 6 0,-5-7-409,-1 7 1,-6-8 40,0 2 0,0-3-154,5 3 1,-1-4 218,-4 4 1,10-4-408,-5-2 206,5-8 38,3-2 437,3 1 0,7-1-174,0 5 616,0 3 214,0-6-47,7 8 1,-3 6-200,8-1 1,-8 9 239,1-3 1,-3-1 98,-2 2 43,8-1-1240,-6 6 403,6 1-1492,-8-1 236,0 0-528,0-7 715,0-2 463,-8-8 0,-2 0 263,-7 0 1,0-6 188,-1 0 1,-5-7 186,0 1 0,0-1 0,6 1 0,0 4 230,-1 8-5,1 0 1,0 2 533,-1 4 0,7 4-320,-1 7 0,7 6 325,-7 0 0,8 8-89,-1-2 0,-3-2 140,2 1 1,2-1 35,10 2 1,6 2-368,11-8 1,5 0-160,13-6 1,1 1-392,4-1 0,12-8-376,-1-3 1,3-4 230,3-2 0,1-8-223,5-3 1,-2-3 433,-3 3 0,3-12 0,-6 4 0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55:27.8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727 1 7931,'18'8'626,"-9"-5"62,-3 9-290,-4-1 1,-2 7-31,0-1 0,0-5 65,0-1 0,-6-5 386,0 5 335,1-7-940,-3 12-44,6-15 0,-6 9-493,8-4 225,0-4 1,0 7-88,0-3 1,2-2-66,4 8 1,4-9-374,7 3 1,0-4 369,0-2 0,7 0-45,-1 0 1,5 0 454,-5 0 1,0-2-113,-5-4 0,-1 4 128,0-3 0,-5 1 211,-1-2 353,-7 4-84,4-6-468,-8 8 0,-2 0-295,-4 0 0,2 6-338,-7 0 1,-1 7-392,-5-1 1,0 3 410,-1 3-1,1-1-115,0 0 1,0 1 67,-1-1 0,-1 0-40,-4 0 1,2 1 248,-8-1 1,6 0 164,-6 1 0,8-3 115,-2-4 1,2 5-39,-2-5 1,4 5 259,-4 1 0,3-5-187,3-1 161,0 1 0,1 5 72,5 0 0,-3-5 172,9-1 1,-7-5-17,6 6 1,1-7 120,5 7 1,-2-6 220,-4 5 0,2-1-273,-7 1 0,7 5 126,-2-5 0,-2 5-233,2 1 1,-5 0-131,5 0 0,0 1-50,6-1 0,-5-5-343,-1-1-86,0 1 0,4-1-683,-4 1-311,5-8 905,-7 3 0,8-9-38,0-3 1,8-5-22,3-7 1,6-3-153,6-3 0,4 4 157,8-4 0,-2 4 184,-5 2 0,-1 5-86,-4 1 318,-3 7 1,3-2 196,-12 12 1,-3-2-207,-8 7 0,0 1 65,0 5 1,-2 0-22,-4 0 0,-3 1 73,-9-1 1,1-2-10,0-3 1,-1 1 99,1-7 1,6 6-56,-1-7 1,6 1 438,-5-6-527,7 0 64,-4 0-330,8 0 1,8 0 79,3 0-165,5 0 1,1-6-297,0 1 9,1-1 286,-1 6 0,-6 0-390,1 0 352,-8 0 0,2 0 110,-12 0 1,-4 10-204,-7 7 0,-8 0 49,-4 6 1,-4 4 258,-1 2 0,-3 4 24,-3 1 1,2-1 113,-9-4 1,3 3 26,-2-3 0,-2-2 281,8 2 0,5-10 145,6-2 0,8 1 55,-2-7 60,12-3-314,3 7 0,12-13-341,7 4 0,3-4-33,15-2 0,7-8-26,10-3 1,6-5 32,6-1 0,-4 0-176,3-1 1,-3-5 16,-2 0 0,-6 2 41,0 10 0,-13-5-198,1 5 1,-9-3 110,4 3 1,-13-3-564,1 8 495,-11-7 1,1 3 92,-7-7 1,-7 6 140,-5-1 1,-9 8 182,-2-2 1,-8 5-32,2 1 0,-1 0-89,1 0 0,-2 0 380,8 0 0,-2 5-149,2 1 0,9 8 124,-3-3 1,6-1-63,-1 1 1,2 1 60,5 5 0,3 2-73,-4 4 0,4-4 73,2 5 0,-6-3-125,1 2 0,-1-4-15,6 4 0,0-10-700,0-1 449,0 0 0,0-1-1666,0 1 1131,0-9 1,6 3-16,-1-12 0,9-3 167,-3-8 0,7-8-87,5-4 1,-4-2 449,4 2 0,-2-2 64,2 8 0,-4 0 193,4 6 0,-3 2-320,-3 3 1252,0-3-170,1 13 183,-1-6-426,-8 8 196,7 0-315,-14 0-165,5 8-401,-7-6 213,0 5-341,0-7 67,0 0 0,0 8 25,0 4 0,2 5 113,4 6 0,-4 6-54,4 11 1,-2 6-180,1 12 1,-3 5 120,4 12 0,-4-9-647,-2 3 0,0-4 75,0 4 0,0-3-149,0-9 1,-2-5 169,-4-12 0,4-11-517,-3 0 1076,3-8 0,-6-3 0,-2-1 0</inkml:trace>
</inkml:ink>
</file>

<file path=ppt/ink/ink5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51:42.6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260 35 8762,'0'-17'-593,"-8"8"0,5 1 631,-9 8 1,6 6-49,-5-1 0,1 11 507,-1 1 0,-5 0-233,5 6 1,-5 4-207,-1 2 1,0 4-253,0 1 0,-1 1-242,1 0 1,0-1 58,-1 1 0,7-6-14,-1-1 391,8-6 0,-3 2 0,7-6 0</inkml:trace>
</inkml:ink>
</file>

<file path=ppt/ink/ink5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51:42.8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35 8207,'0'-18'642,"0"9"-607,0 1-387,0 8-631,0 0 908,0 8-111,0 1 1,-6 3-248,1 0 433,-9 7 0,5 0 0,-9 6 0</inkml:trace>
</inkml:ink>
</file>

<file path=ppt/ink/ink5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51:43.4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35 8082,'10'-12'0,"-4"1"1206,-4 7-624,-2-4-605,0 8 1,0 2 125,0 4 0,-6 4-170,0 7 1,0 0 20,6 1 1,-2 1 193,-3 4 0,3 2-280,-4 4 1,4-2 93,2-4 0,6-4-253,0 4 1,7-4 76,-1-2 0,-3-1 161,3-5 1,-1 3-58,6-9 1,1 1-128,-1-6 1,0-2 69,1-3 0,5-5 54,0-7 0,-2-1 174,-10 1 0,5 0-145,-5-1 0,-1-5 172,1 0 0,-7-2-21,2 2 0,-4 4-39,-2-4 0,0 4 47,0 2 1,0-1 337,0 1-196,0 7-112,0 3-253,0 7 1,0 2 123,0 3 0,-6 7 21,0 11 0,1-2 60,5 8 1,0 2 113,0 9 1,0-2-72,0 9 1,2-1 203,3 6 1,-3-1-37,4 1 0,-4 0-147,-2 0 0,0-2-217,0-4 0,0 2 158,0-7 1,-2-1-118,-4-6 0,2-5-59,-7 0 1,1-8-163,-1 2 0,-5-5 74,5-7 1,-4 3-333,-3-9 503,1 1 1,0-6-73,-1 0 1,1-4 299,0-7 0,-1-1-90,1-11 1,2-2-11,3 2 0,5-6 132,7 6 1,0-8 182,0 3 1,5 1-142,1-2 0,15 2-52,2-2 1,8-2-270,4 8 1,1-5 134,4 5 0,-1-1-833,7 7 1,-6 2 165,7 3 582,-1-3 0,5 5 0,1-7 0</inkml:trace>
</inkml:ink>
</file>

<file path=ppt/ink/ink5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51:44.3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53 8066,'0'-18'751,"0"7"-131,0-1-527,0 8 179,0-3-74,0 7 1,2 2-78,3 3 1,-3 5-178,4 7 0,2 8 137,-2 4 0,-1 4 80,-5 1 0,6 7-240,0-1 1,0 8-32,-6-2 0,0-5-61,0-7 0,0 1 127,0-6-49,0-4 1,0-1-86,0-6-342,0-9-110,0-1 398,0-8 1,1 0-483,5 0 112,-4 0 602,6 0 0,0 0 0,1 0 0</inkml:trace>
</inkml:ink>
</file>

<file path=ppt/ink/ink5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51:44.9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1 156 8181,'17'-17'-106,"0"-4"-54,0 3 1,3-3 239,3 10 1,-4 1 189,4-2 1,2 7-17,-2-7 0,0 6-139,-6-5 0,3 7-83,3-2 1,-10 4 9,4 2 0,-3 0-10,3 0 1,0 0-14,1 0 0,-7 2-161,1 4 1,-1-2 83,7 7 0,-7-5-104,1 6 1,-7-3 37,7 3 1,-6 1 47,5-7 45,1 7 0,3-9-4,-3 8 1,-3-6 31,-3 5 0,-2-7 21,7 2 1,-7 3 1,6-1 33,-4 4-68,-4 3-95,5-5 95,-7 7-20,0 0 34,0 0 1,2 1-3,4-1 1,-4 0-1,4 1 1,-5-5 4,-1 4 1,0-3 59,0 9 1,0-2-26,0 2 1,2-2 127,4 8 0,-4 0-90,4 5 0,-4 1 51,-2 0 1,6 5 9,-1 0 0,7 8 9,-6-2 1,5 2 4,-5-1 0,5 6 77,-5-7 1,0 6-87,-6-11 1,6 5 23,-1-6 0,1 1-156,-6-7 1,6-1 114,0-4 0,0 1-43,-6-7 0,0-5 28,0-7 1,1 1 8,5 5 1,-4-5 102,4-1-122,-4-7 0,-2 6 51,0-5 1,-2-3-43,-4 4 0,2-4-153,-7-2 0,5 2 265,-6 4-589,1-4 0,-6 5-4,-1-7 0,1-6-165,0 1 0,-2-9 37,-4 3 0,3-5-185,-3-1 1,-4-6-121,-1 0 0,-5-8 806,-2 2 0,1 4 0,-1-7 0,1 5 0</inkml:trace>
</inkml:ink>
</file>

<file path=ppt/ink/ink5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51:45.7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1 156 8159,'9'-27'0,"7"2"-227,-5 8 1,5 6 291,1-1 1,-5 6 336,-1-5 0,1 7-164,5-2 1,0-1-104,1 1 1,5-2-136,0 2 0,0 4 141,-6-3 1,0 3-330,1 2 1,-1 0-22,0 0 0,-5 0-292,-1 0 412,-7 0 1,4 2-47,-8 3 0,0-1 152,0 8 1,-2-1-84,-4 7 1,2-1 264,-7 0 1,-1 2-72,-5 4 1,0-3 148,-1 3 1,7 2 5,-1-2 0,3 2-23,-3-2 0,-3-4-123,3 4 0,3-4 196,-3-1-239,8 7 0,-5-6 56,3 4 1,4-10-801,-4-1 504,4-8 0,2 5-420,0-3 101,0-4 123,0 6 237,0-8 1,2-2-10,4-4 1,2 2-14,3-7 0,5-1 29,-5-5 1,10 1 152,2 5 1,6-5-141,-6 5 0,2 1 251,-2-1 0,-4 7-82,4-2 0,2 4-64,-2 2 1,-5 0 32,-7 0 1,-1 2 111,1 4 1,-1 2-156,-4 3 1,-4 5 30,3-5 0,-3 4-22,-2 3 0,-7-1 8,-5 0 1,-3 1 149,-2-1 1,-1-2-44,1-3 0,3-3 46,-3-3 1,4-4-15,-10 4 1,3-4 193,3-2 0,0 0-312,0 0 100,-1-8 1,1-2-1501,0-7 1056,7 0 1,2 0-1582,8-1 1877,8 1 0,2 0 0,7-1 0</inkml:trace>
</inkml:ink>
</file>

<file path=ppt/ink/ink5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51:47.1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0 139 8956,'8'-9'1283,"2"-1"-1054,7 4 1,0 2 217,1-7 0,7 7 24,3-2 0,7-1 79,5 1 1,3-8-285,3 3 0,4 1-94,-4-1 1,-4 7-586,-2-2 1,3-2 349,-3 3 0,-7-1-1889,-10 6 1479,4 0 1,-8 0-1139,4 0 67,-12 0 840,-3 0 1,-8 2 703,0 4 0,-8-5 0,-1 15 0,-8-7 0</inkml:trace>
</inkml:ink>
</file>

<file path=ppt/ink/ink5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51:47.4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692 70 8030,'-2'-15'-311,"-4"3"0,4 2 1103,-3 5-473,3 3 1,0-12 555,-4 8-90,4 1-225,-6 5-335,8 0-337,-7 0 0,3 0-41,-8 0 1,7 7 150,-7 5 1,6-2-34,-5 1 1,5 6 92,-6 6 1,1 8-145,-6-2 1,-3 4 57,-3 1 0,2 3 2,-8 3 0,6 2 3,-6 4 1,3 4-79,-3-3 0,-4 1-31,4-2 1,2 2 77,-1-8 0,6 6-279,-1-5 1,4-1 61,2-6 0,0-1-135,-1-4 1,3-4-383,3-8-40,-3 1 485,5-9 343,-7 7 0,0-15 0,-1-1 0,1-9 0</inkml:trace>
</inkml:ink>
</file>

<file path=ppt/ink/ink5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51:47.7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70 8030,'8'-17'0,"-7"-1"0,7 7-35,-8-1 296,0 8 291,0-3 1,6 9-217,0 3 1,-1 5 30,-5 7 0,0 6-289,0 0 0,0 6 26,0-6 0,0 8-423,0-2 1,0 4 233,0 1 1,0-5-463,0 0 0,0-8-386,0 2 331,0 4 1,0-8-255,0 4 856,0-11 0,0 3 0,0-5 0</inkml:trace>
</inkml:ink>
</file>

<file path=ppt/ink/ink5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51:48.0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1 243 8030,'7'-17'-60,"3"7"0,7-3-173,0 7 1,1-6 313,-1 7 1,0-7 478,1 6 0,-1-5-313,0 5 1,1-6-35,-1 7 1,2-7-323,4 6 0,-4-5 101,4 5 0,-3-5-509,-3 5 319,0-8 1,-1 11-290,-5-9-57,4 8 124,-13-11 201,6 13-37,-16-13 395,-1 13 1,-9-6-69,1 8 0,2 2 330,3 4 0,-3-3-168,3 9 0,-3-1 165,-2 7 1,5 5-108,1 0 1,1 6-56,-2-6 0,-1 6 16,7-6 1,1 5-21,5-4 1,0 4-57,0-5 1,7 0-5,5-5 0,11-1-265,6 0 1,3-1 89,3-5 1,7 3-711,4-9 1,4 1 165,2-6 0,0 0 547,0 0 0,-8 0 0,-2 0 0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55:28.1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10169,'8'9'1215,"-6"7"-248,13-14-547,-13 13 0,12-11-27,-9 7 1,9-5-143,-3 6 1,-1-9-1322,1 3 778,1 4 1,-1-8-1032,1 4 1323,-8-5 0,4 7 0,-8 2 0</inkml:trace>
</inkml:ink>
</file>

<file path=ppt/ink/ink5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51:49.4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536 225 8299,'0'-17'-228,"0"-1"1,0 7 253,0-1 1,-2 1 397,-3-7 1,3 1 165,-4 0-398,-4 0 1,1-1-58,-9 1 1,7 5 58,-1 1 1,3 5-149,-3-5 1,-3 7 74,3-2 0,3 4-79,-3 2 0,-5 2 65,-6 4 1,-2 3-124,2 9 0,-4 12-67,-8 5 1,6 5 79,1 1 0,1 3 233,-2 8 1,-2 0-162,8 0 1,0-1 188,6 1 0,5 0-119,1 0 0,7 0-31,-2 0 1,4-6-17,2 0 1,2-8-120,4 3 1,3-10-171,9-3 1,-1-6 85,0 1 1,8-4-320,4-2 0,6-2 152,5-3 1,-1 1-524,7-7 0,-2 0 8,2-6 793,4 0 0,-6 8 0,8 1 0</inkml:trace>
</inkml:ink>
</file>

<file path=ppt/ink/ink5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51:49.9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0 121 8211,'10'-7'0,"-4"-5"-15,3-3 0,1 3 119,7 1 1,-5 7 347,-1-2-73,1-4 1,5 8-166,0-3 1,-5 3-19,-1 2 0,-5 2-48,6 3 0,-7-1 62,7 8 0,-8-1 116,1 7 0,-1 5-56,2 0 0,-4 6 51,4-6 1,-4 5-216,-2-4 1,0 4-166,0-5 0,0 8-125,0-2 1,0-2 145,0 2 0,0-8-279,0 2 165,0-4 72,0-2 1,-6-5-218,0-1 414,0-7 286,6 4-321,0-8 0,-2-2 173,-3-4 0,3 1-223,-4-13 1,4 3 7,2-14 1,0 0-28,0-5 1,0 1 96,0 4 0,8-3-244,3 3 0,5-4-3,1-2 1,2 7-21,4-1 0,-2 8 90,8-2 0,-6 0 7,6 5 1,-6-1-370,6 13 0,-8-5 129,2 5 1,-4 0-145,-1 6 0,-1 2 78,0 4 0,-1 3-1116,-5 9 1482,-3 7 0,-1 2 0,3 7 0</inkml:trace>
</inkml:ink>
</file>

<file path=ppt/ink/ink5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51:50.0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8211,'10'0'248,"5"0"2239,-13 0-1760,6 0 1,-8 2 237,0 4-647,0-4 1,2 11-1128,3-7 1,-3 7-991,4-1 1799,-4 3 0,6 10 0,1 2 0</inkml:trace>
</inkml:ink>
</file>

<file path=ppt/ink/ink5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51:50.58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33 8156,'0'-10'-793,"0"-5"806,0 13 1,0-4 399,0 12 1,6 0-129,-1 11 0,1-4 48,-6 11 1,6-3 31,0 2 0,-1-2 2,-5 8 0,0-1-148,0 7 1,0-2 32,0-4 0,-1 3-255,-5-3 1,4 4 71,-4 1 0,-2-5-269,3 0 1,-3-8 133,2 2 1,4-4-282,-3-1 150,-5-1 1,8-6 70,-4 1 178,-3-8 300,7 4-59,-6-8-257,8-8 1,0-2-318,0-7 1,0 5 126,0 1 1,8-1-166,3-5 1,5 2 81,1 3 1,2-1 161,4 7 1,-4-6 23,4 7 1,-3-3 140,-3 2 1,2 4 337,4-3 0,-4 3-196,4 2 0,-9 5 143,-3 1 0,-1 8-110,2-3 1,1 4 44,-7 3 0,0-1-157,-6 0 0,0 1-28,0-1 0,-8 0-71,-4 1 1,-3 3-227,-2-4 1,-1 4-102,1-9 1,0-5 115,0-1 0,-1-4-44,1-2 0,0 0 31,-1 0 0,7 0-1402,-1 0 1572,1-8 0,-14-9 0,-2-10 0</inkml:trace>
</inkml:ink>
</file>

<file path=ppt/ink/ink5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51:58.0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0 122 7704,'12'-2'-393,"-1"-4"1,-5 4 735,6-4 1,-6 4 113,5 2-250,1-7 0,-1 5-58,1-4 0,-7 4 4,7 2 0,-2-2 33,1-4 1,4 4 109,-3-3-182,3 3 1,8 2 70,0 0 0,1 0-17,-7 0 1,8 0 48,4 0 0,3 0 28,3 0 1,5-2-110,1-4 0,7 4 4,-2-4 0,-2-1-189,2 1 0,-2-2 59,2 2 0,2 5-108,-7-5 0,-1 4 57,-5 2 0,-7-6-226,1 0 1,-8 1-258,2 5-196,-3 0 294,-3 0 0,-7 1-310,-5 5 1,-5 2-434,-5 3 1169,-5 13 0,-23-13 0,-3 14 0</inkml:trace>
</inkml:ink>
</file>

<file path=ppt/ink/ink5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51:58.4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69 138 8051,'-17'0'-9,"0"0"1,5 0 264,1 0-191,7-7 32,-4 5 1,16-12 31,3 9 1,5-3 145,1 2 0,8 4 205,4-3 0,11-3-155,6 2 1,6 0-95,6 6 1,-3-5-128,9-1 1,-7 0 93,7 6 0,-6-6-138,5 0 0,-5-1-89,5 1 1,-9 4-263,-2-4 1,0 3-15,-6-3 1,-4 4-321,-2-4 1,-9 4-824,-2 2 520,-8 0-160,4 0 1088,-15 0 0,-3 0 0,-14 8 0,-3 1 0</inkml:trace>
</inkml:ink>
</file>

<file path=ppt/ink/ink5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51:58.6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16 18 8051,'-10'-2'-171,"4"-4"1,6 4 311,6-4 0,4 4 667,7 2 0,6 2-235,0 4 0,10 4 347,1 7 1,1 0-336,5 1 1,-3-1-186,-3 0 0,-1 6-207,-4 0 0,-4 2 38,-8-2 1,0 4-377,1 8 0,-9-1-121,-3 1 0,-6 7-401,-6 4 0,-11 4-8,-12 2 0,-3 6-678,-3-1 1,-5 3 1352,-1-2 0,-7-5 0,4 7 0</inkml:trace>
</inkml:ink>
</file>

<file path=ppt/ink/ink5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51:59.2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8200,'8'-17'302,"-4"7"167,7 4 0,-5 4 11,6 2 1,-1 2-161,6 4 0,1 6 202,-1 11 1,0 4-96,1 7 1,-1-5-275,0 0 0,-1 0 93,-5 5 1,3-5-402,-9 0 1,7-8 68,-6 2 1,5-4-153,-5-2 0,2 1-542,-3-1-1189,-3 0-380,14 1 2349,-14-9 0,13-1 0,-5-8 0</inkml:trace>
</inkml:ink>
</file>

<file path=ppt/ink/ink5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51:59.4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589 0 10805,'-17'0'2467,"-1"0"-2256,1 0 0,-2 2-164,-4 4 1,2 6-152,-8 11 1,-6 4 130,-5 7 1,-2 1-735,1-1 0,5 9 408,-5 3 1,5-2-265,1 2 1,3-7-152,3 1 0,4 2-306,8-2 1,5-5 1019,0-6 0,9-8 0,-5 4 0</inkml:trace>
</inkml:ink>
</file>

<file path=ppt/ink/ink5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51:59.6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87 8089,'0'-23'3298,"0"0"-1594,0 0-1119,0 13-197,0 2-165,0 8-1068,0 0 0,-1 8-871,-5 4 0,4 3 1716,-4 2 0,-4 1 0,1-1 0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55:28.3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7840,'0'17'1776,"0"0"0,0-5-1989,0-1 1,0 1 174,0 5 0,0 0 9,0 1 144,0-1 1,0 0 60,0 1 1,0-1-419,0 0-293,0 0 1,0 1-1431,0-1 956,0-7 79,0-3 930,0-7 0,7-7 0,3-3 0</inkml:trace>
</inkml:ink>
</file>

<file path=ppt/ink/ink5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52:00.1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87 8089,'10'-17'2378,"-4"0"-1891,-4-1-103,-2 1-659,0 7 230,0 3 1,0 9 264,0 3 0,0 7-119,0 11 0,0-2-79,0 8 0,-6-6 26,0 6 0,0-8 54,6 2-593,8 4 0,2-8 206,7 4 0,0-11 9,1-6 0,-1-5 118,0-1 0,0 0-147,1 0 0,5-7 10,0-5 1,0-3 269,-6-2 1,1-3 14,-1-3 0,-6 4 87,1-4 0,-6-2-25,5 2 0,-7 0 160,2 6 1,-4 5 337,-2 1-120,0 7-318,0-4 0,0 16-45,0 3 0,-6 7-4,0 5 1,-5 5 50,5 13 0,-6 5 2,7 12 0,-9 3 0,3 8 1,-5 2-11,-1 4 0,0-4-118,-1 4 0,1-6 88,0-5 1,5 1-301,1-7 1,1-2-37,-1-10 1,-5-4-45,5-7 1,-3-3 106,3-3 0,-5-10 52,5-7 1,-5-8 217,-1 1 0,2-5 244,3-5 0,-1-13 130,7-11 0,0-5-226,6-6 1,2-5 600,4-7 1,11 1-317,12-1 0,6 2-257,5 4 1,-2-2-360,9 7 1,-1 7-447,6 5 1,-1 8 156,1-2 0,6 3 399,0 3 0,7 0 0,-4 0 0</inkml:trace>
</inkml:ink>
</file>

<file path=ppt/ink/ink5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52:00.8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52 8194,'2'-15'674,"4"3"-662,4 4 0,9 8 924,4 0 1,4 0-379,7 0 1,3-5-240,3-1 1,-1 0-190,7 6 0,-8 0-201,2 0 1,1 0-124,-7 0 0,3 0-1030,-14 0 237,8 0 194,-12 0 0,-2 2-129,-11 4 0,-4-2 922,-2 7 0,-8-7 0,-1 11 0,-9-5 0</inkml:trace>
</inkml:ink>
</file>

<file path=ppt/ink/ink5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52:01.0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640 53 8194,'0'-18'284,"2"7"611,4-1-362,-4 8-82,5-3-318,-7 7 221,0 0-337,-7 7 0,3 3 101,-8 7 1,1 8-6,-7 4 50,-7 4 7,6 9 1,-12 2 14,8 8 1,-9 0-48,-3 0 1,1 6 6,-7-1 1,3 3-550,-3-3 1,5-1 322,-4 8 0,9-9-569,2 3 0,2-6 361,-2-6 1,6-6-172,12-11 0,-5 0 11,5-12 0,3 4-591,2-9 332,-3-4 532,7-1 0,-6-14 139,8-5 0,0-3 37,0-3 0,0-7 0,0-9 0,0-10 0</inkml:trace>
</inkml:ink>
</file>

<file path=ppt/ink/ink5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52:01.2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52 8194,'0'-17'0,"0"-1"1502,0 9-973,0 1 1,2 8-255,3 0 0,-3 2 27,4 4 1,-4 3-1,-2 9 1,0 7-233,0 3 1,0 5-289,0 2 0,0 5-692,0 0 1,0 3 526,0-3 1,0-9-191,0 3 0,0-5-117,0 0-447,0 4 1137,0-14 0,0 6 0,0-8 0</inkml:trace>
</inkml:ink>
</file>

<file path=ppt/ink/ink5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52:01.5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0 189 8154,'2'-21'1514,"4"4"0,-2 1-1647,7 11 0,1 3-1686,5-4 2201,0 4 1,1 0-191,-1-4 0,0 4 31,1-3 0,-1 3-302,0 2 1,1-6-385,-1 0 1,0-1 85,0 1-429,-7 4 172,5-6 281,-13 1 0,12-3-165,-8-7 450,-1 7-311,-5-5 826,-7 13 0,-3-4 25,-7 12 0,5 3 280,1 9 0,1 1-334,-2 4 1,-3 2 102,4 4 1,3 1-91,2-7 0,4 6-142,2-6 1,0 6-100,0-6 0,2 0 67,4-5 0,4-1-505,7 0 1,8-5-121,4-1 0,5-7-322,7 2 0,-3-4 280,8-2 1,0-6-190,6 0 0,-2-7 599,-4 1 0,-4-11 0,-7-4 0</inkml:trace>
</inkml:ink>
</file>

<file path=ppt/ink/ink5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52:02.3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0 122 8223,'0'-10'1369,"10"3"-997,7 7-94,0 0 0,16 0 368,-4 0 0,4 0 597,1 0-782,1 0 1,-6-2-448,-1-4 1,-1 4-666,2-4 0,-4 2-567,-8-1 0,1 3 666,-1-4 0,-7 2-825,-5-2 828,-3 4 0,-4-11 192,-3 7 1,-3-2 334,-4 3 1,-9 1-78,4-8 1,0 8 207,-1-1 1,11 3 30,-11 2 1,5 7 365,-4 5 1,5 5-211,1 6 0,1 4 191,-2 8 0,-1 7-161,7 4 0,-1 4-6,1 2 0,4 6-100,-4-1 0,4-1-227,2-10 1,-6 2 15,1-7 0,-1-3-263,6-9 1,0 2-532,0-8 361,0 0 30,-8-6 255,-1-7 0,-9-10 101,1-12 1,5-3 96,1-3 0,1-5 232,-1 0 1,1-13-76,4 1 0,4-1 224,-3 7 0,3-2 51,2 8 0,7-6-139,5 6 1,0-6-292,5 6 0,-4-2 179,10 2 0,4 4-697,2-4 1,4-2-96,1 2 1,1-8-367,-1 2 0,9-3 918,3-3 0,4 1 0,2-1 0</inkml:trace>
</inkml:ink>
</file>

<file path=ppt/ink/ink5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52:02.9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18 9269,'8'-10'2481,"-7"2"-2029,7 8 1,-10 0-127,-4 0 1,3 8 129,-9 4 1,3 3 54,-3 2-1205,-3 8 566,5-6 0,-5 8-197,3-4 0,2-3-390,5 3 1,3-4 12,-4-2 0,4-5 316,2-1 1,8-7-203,3 2 0,7-4 92,5-2 0,2 0 443,3 0 0,3-6 172,-8 0 1,0 0 164,-5 6 1,-1 0 105,0 0 0,-5 2 361,-1 4 1,-7-2-203,2 7 0,-4 1-181,-2 5 1,-2 3-90,-4 3 0,-3-4 16,-9 4 1,1 2-599,0-2 0,-6 6 2,0-6 0,-1 2-252,7-2 0,0-4 239,0 4 1,-1-6-166,1-5 1,5 3-185,1-3 129,7-5 405,-4 1 3,8 0 0,8-6 243,4 4 1,3-5 42,2-1 1,1 0 54,-1 0 0,2 0-77,4 0 0,-4-5 76,4-1 0,2-2 19,-2 2 0,1 5-36,-7-5 1,0 4 69,0 2 1,-5 0-8,-1 0-482,-7 0 1,4 2-47,-8 4 1,-2 3-61,-4 8 0,-9 3 110,-8 3 0,-10 4-37,-1 7 1,-1 1-55,-5-1 1,3-5 52,3 0 1,-1-8 438,0 2 0,9-5-126,2-7 1,5 2 557,2-7 0,2 2 289,3-2-38,4-4-451,8 5-142,0-7 1,8 0-220,4 0 0,5 0 97,6 0 0,6-2-431,11-3 0,-3-5 143,3-7 1,2 3-498,-1-3 1,-7 9 32,-5-9 0,-6 4-188,6-5 1,-10 1 182,-2 0 606,1-1 0,-9-7 0,9-2 0</inkml:trace>
</inkml:ink>
</file>

<file path=ppt/ink/ink5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52:03.1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347 17 8205,'-12'-9'205,"1"3"0,-3 4 1,-1 2-1,-2 0 0,-1 0 1,3 2-1,-1 6 0,1 7 1,-4 8 2661,0 4-2666,-8 2 0,8 5-697,-4 1 0,-2 2 140,1 3 1,7-4-637,6 5 0,1-3 491,-1 3 1,3-11-142,8 5 1,2-12 139,4 0 1,11-4 501,12-1 0,5-9 717,7-3 0,-3-4-467,8-2 1,-2 0 1342,2 0 1,-3 6-693,-9-1 1,1 1 218,-1-6 0,-5 2-634,0 4 1,-8-4-472,2 3 1,-9 3-485,-3-2 1,-7 7 468,2-1 0,3 11 0,1 4 0</inkml:trace>
</inkml:ink>
</file>

<file path=ppt/ink/ink5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52:03.7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8367,'23'0'1035,"0"0"-895,0 0 0,0 6 1844,0 0-1279,8 7 0,-6-9-292,4 7 0,-4-1-117,-8 2 0,0 3-713,1-4 1,-7 5 321,1 1 0,-8 2-1321,1 4 0,-5-1 361,-5 6 0,-7 1 1055,-11 6 0,-4-1 0,-8 1 0</inkml:trace>
</inkml:ink>
</file>

<file path=ppt/ink/ink5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52: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 0 8882,'-18'8'1681,"11"-6"-1233,7 4 1,13-4 178,10-2 1,0 0-244,-5 0 0,1 0-108,4 0 1,-10 2-480,5 3 1,-5 5-34,4 7 0,-7 3-267,-4 3 0,-4 3 291,-2 9 1,-2 5-17,-4 1 0,-4-3 276,-7-9 1,2 2-342,3-8 1560,-3 8-584,5-12 496,1 6-749,1-16 1,18-1-19,7-8 0,2-8-461,10-3 1,0 1-458,5-1 0,7-7 198,-1-5 0,6 0-330,-6 6 0,7-2 638,-7-4 0,0-4 0,-5-8 0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55:28.7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0 156 7840,'10'-8'201,"0"6"-201,-5-3 570,-3 3 0,14 2-177,-5 0 0,-1 0-184,1 0 0,1 2-38,5 3 1,0-3-128,1 4 0,-5-4-59,4-2 0,-3 2-253,9 4 0,-8-5 4,3 5 1,-11-4 122,11-2 1,-5 0-386,4 0 1,-1-2 192,-5-4 0,3 3-192,-8-9 0,-1 6 174,-5-5 1,0 5 350,0-5 0,0-1 0,-7-5 0,-3 1 0,-7 5 0,5-3 0,1 9 0,1-3 254,-2 2-103,-3 4 0,11-5 1126,-7 7-126,7-8 265,-4 6-574,8-6-77,0 8-176,0 0-365,0 8 0,-6 2-112,1 7 0,-1 2 99,6 4 0,-2-2-930,-4 8 1,2-6 207,-7 6 511,7-8 0,-19 12 0,4-6 0</inkml:trace>
</inkml:ink>
</file>

<file path=ppt/ink/ink5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52:04.3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0 8278,'9'0'5594,"7"8"-5052,-15-6 1,7 7 517,-8-3-435,0-4-698,0 14 125,0-7 0,0 8-1191,0 1 0,0-1 792,0 0 0,-2 1-1330,-4-1 0,3 0 584,-9 0 1,8-5 1092,-2 0 0,-3-1 0,-1 6 0</inkml:trace>
</inkml:ink>
</file>

<file path=ppt/ink/ink5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52:04.6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580 1 9020,'18'0'2424,"-1"0"-1348,-7 0-96,5 0 141,-13 0-885,6 7 1,-10 3-201,-4 7 0,-4 2-667,-7 4 1,-2-1 466,-4 6 1,-6 7-934,-11 5 1,1 6 460,-7-5 1,0 7-97,-6-2 0,8-4 209,3-1 0,-1-11 241,2-1 0,5-8 533,6 2 1,8-9-254,-2-3 1,6-5 818,5 6-390,-3-9 187,13 5 0,4-8-104,15 0 1,10-2 79,14-4 0,3-3-127,8-8 0,1-1 140,5 1 0,-4 0-209,4-1 1,-7 1-141,-4 0 1,-1 1-406,-12 5 0,3 1 186,-14 4 1,-6 5-749,-5-5 55,-1 4 1,-3 10-595,-8 3 0,-10 6 357,-13 6 1,-4 2-350,-7 4 1,-9 4 1243,-3-4 0,-4 3 0,-9 3 0,-3 0 0</inkml:trace>
</inkml:ink>
</file>

<file path=ppt/ink/ink5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52:05.38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70 10264,'-17'6'0,"2"2"0,3 1 0,5 5 0,1 1 0,0 2 0,2 1 0,2-1 0,2 0 2540,0 0-2351,0 8 1,0-3 457,0 6 0,0-1-395,0 2 1,-5 4-546,-1-4 0,0-4 67,6-2 1,0-4-774,0-2-131,0-7 829,0 5 1,0-15 24,0 0 0,0-4-10,0-13 1,0 4-246,0-11 0,2-1 63,4 2 1,3-7 31,9 1 0,5 2 288,0-2 0,2 14 112,-2-3 1,-4 7-62,4-1 304,-4 5 634,-1 7 1,-3 7-437,-4 5 1,-1 3 1779,-4 3-1454,-4-1 0,5 2-150,-7 4 0,0-9-240,0 3-538,0-4-984,0 5 838,0-1-130,0-7 122,0-3-96,0-22 1,0 3 95,0-11 0,6 4-32,0 2 1,5-2 258,-5-4 1,8 5 245,-3 1-135,5 0 1,1 15 382,0-4 1174,-7 4-1151,-3 2 1,-7 8 483,0 3 0,0 5-412,0 1 1,0 0-251,0 0 1,0-5-332,0 0-442,0-1 0,0 1-39,0-1 0,2-7 324,4 2 0,4-6-780,7-6 1,0-4 356,1-7 0,-1-2 33,0-4 0,0 2 296,1-8 0,5 0 167,0-6 1,0 3 154,-6 3 0,1-2 328,-1 8 0,0 0-16,0 6 0,-5 1-100,-1 5 1560,-7-4-821,12 13 228,-14-6-687,5 8 1,-7 2 159,0 4-133,0-4-384,8 13 0,-6-11 63,4 7-15,-4-7 1,-2 6-245,0-5 1,0-1 67,0 8 0,5-1 47,1 7 0,0 7 30,-6 3 1,0 7-5,0 5 0,0 5 101,0 6 1,0 9 0,0 3 0,0 12-58,0 6 0,0 4-218,0 1 1,-8 8-750,-3 4 0,1-4 460,-1-1 0,5-18-883,-6-6 1,8-12 401,-1 1 0,3-6-302,2-6 1211,0-11 0,0-1 0,0-11 0,0-4 0</inkml:trace>
</inkml:ink>
</file>

<file path=ppt/ink/ink5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52:06.0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 8369,'0'17'864,"0"2"168,0 4 1,0 2-628,0 4 1,0 4-104,0-4 1,0-3-193,0 3-33,0 0 1,0 0-165,0 0 1,-6-8-378,0 2 0,1-4-1321,5-2 982,0 1-239,0-1 151,0-7 292,7-3 0,1-9 599,4-3 0,3-13 0,-5-9 0</inkml:trace>
</inkml:ink>
</file>

<file path=ppt/ink/ink5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52:06.6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1 243 8103,'19'-29'-134,"4"0"1,-4 6 116,4-6 1,4 8 414,2-2 0,2 4-70,-2 1 1,3 7-155,-3-1 0,-2 7 20,2-7 1,-2 8 124,1-2 1,-1 5-164,-4 1 1,-3 0 2,3 0 1,-4 0 94,-2 0-143,1 0 1,-1 5-165,0 1 0,-5 6 62,-1-7 1,-5 7-145,5-6 50,-7 7 1,10-3-34,-8 7 1,1-5 63,-1-1 17,-4 1 0,11 5 96,-7 0 0,0-5-52,-6-1 0,0-5 334,0 6-174,8-1 74,-7 6-174,7 1 9,-8-1-9,0 0 1,0 1 6,0-1 0,0-6 49,0 1-81,0-1 1,0 7 21,0-1 1,0 0-12,0 1 1,0-1-50,0 0 1,0 0 59,0 1 0,0 1-3,0 4 1,0 4 21,0 8 0,0-1 0,0 1 1,-6-1 199,1 1 0,-1 7-69,6 4 1,-2 4 344,-4 2 0,4-2-150,-4-4 1,5 10 161,1-4 1,-6 3-172,0-3 0,0-2-285,6-4 1,0 4 58,0-3 0,0 1-110,0-2 1,0-4-327,0-7 0,0-3 186,0-3 0,0 2-704,0-8 584,0 0 0,-2-8-866,-3-3 69,3-5 399,-6-7 0,0-7-14,-3-5 1,-1-5-175,-5-6 1,4-4-419,-11-8 0,5-5 563,2 0 1,-6-6 98,0 5 1,0 1 537,5 5 0,-5 1 0,0-1 0,-7 1 0,3-1 0</inkml:trace>
</inkml:ink>
</file>

<file path=ppt/ink/ink5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52:07.0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18 172 8103,'-9'-17'-2,"1"-1"1,8 1 679,0 0 1,8-1-171,3 1 0,10 6-149,2-1 1,8 2-63,-2-1 0,-2 1 29,2 5 1,-6 3-454,5-4 1,-6 6 144,1 6 1,-10-3-414,-1 9 0,-9 0 249,3 5 1,-4 2-93,-2 4 0,-2-2 103,-4 8 1,-3-6 43,-8 6 1,-3-2 99,-3 2 0,4 1 300,-4-7 0,4 6 198,1-6 1,3 0-206,4-5 1,3-1 327,8 0-389,0 1 0,2-3-4,4-4 0,3 3 3,8-8 1,3-1-175,3-5 1,4 0-147,7 0 1,-1-5-352,-4-1 1,-2-6 30,-4 7 0,-10-9 190,4 3 0,-5-5 11,-1-1 0,-3 0 87,-8-1 1,-8 1-88,-3 0 0,-6-4 81,-6 3 0,1-3 215,-6 10 0,-1 3-92,-6 2 0,8 4 163,4 2 1,4 0-2056,2 0 1012,7 0 875,2 8 0,24 2 0,3 7 0</inkml:trace>
</inkml:ink>
</file>

<file path=ppt/ink/ink5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52:09.3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589 191 8167,'-10'-8'-429,"1"4"-461,3-7 749,4 7 0,-8-10 57,5 8 0,3-1 289,-4 1 8,4 4 215,2-13-253,0 5 410,0-7-136,0 0-169,0-1 1,0 7-57,0-1 1,2 8 444,4-1 69,-4 3-174,5-6-373,-7 6 9,0-6 0,0 16-112,0 4 1,0 5 96,0 6 0,0 4-13,0 7 1,0 7-56,0-1 1,0 0 1,0-5 1,-5 5-70,-1 1 0,0-3-147,6-9 0,-6 2-228,0-8 0,1 0 82,5-6 74,0 0 0,0-5-30,0 0-298,0-9 467,0 5 379,0-8-292,7-8 1,-5-1 3,4-9 1,-4-1-330,-2-4 0,6 2 122,0-8 1,5 2-77,-5-1 1,7-3 110,-1 8 0,1-6-308,-1 6 0,3 0 92,-3 5 0,3 3 116,2 4 1,-5-3 262,-1 8 1,-5-5-92,6 5 0,-8-2 270,1 3-76,-3 3 143,-2-6-27,0 8 338,0 0 0,0 8-443,0 3 1,-6 5 8,1 1 0,-9 6 16,3 0 0,1 6-242,-1-6 1,5 6 98,-6-6 0,3 6-146,-3-6 0,-1 0-60,7-6 1,0-5-381,6-1 350,-8-7 33,7 4 75,-7-8 4,8 0-52,0-8 84,0-2 0,0-7 105,0 0 0,2 5-11,4 1 0,-3 1 9,9-1 0,-6 3-3,5 8 1,-5-2 337,6-4-335,-9 4 0,7-4 105,-4 12 1,-4-2-48,3 8 0,-3-1-33,-2 6 0,-2 1-91,-3-1 1,-5 2-43,-7 4 1,5-4-233,1 5 1,-1 1 118,-5-2 0,-6 5-160,0-5 1,-2 2 65,2-2 0,2-1 151,-8 6 0,8-4 27,-2 4 1,1-10-70,-1 5 1,4-8 260,-4 8 0,4-2 19,2 2 1,-1-3 55,1 3 1,2-10 62,3-1 8,-3-1 1,11-1 40,-8-5-42,9 5-272,-5-8 1,10 6 98,4-8 1,3-8-44,8-4 1,1-3-74,-1-2 0,2-1-181,4 1 0,-2 0 116,8 0 1,-8-1 17,2 1 1,-3 2 132,-3 3 0,0-1-3,1 7 0,-1 0 251,0 6-252,-7 0 1,3 8 183,-7 3 0,0 5 57,-6 1 0,0 2 63,0 4 0,0-2-118,0 8 0,0-8 70,0 2 1,0 2-164,0-2 0,0-5 195,0-7-382,0 1 0,7 3 121,5-3 1,-2-5-129,1-7 1,1-1 12,5-5 1,0-2-116,0-3 0,1-5 76,-1 5 0,0-3-144,1 3 1,-7-5-146,1 5 1,-8 1-144,1-1-47,5 7 186,-8-4 364,6 8 0,-16 0-71,-4 0 1,-3 2 172,-2 4 0,-3 3-152,-3 9 0,-2-1 130,-3 0 0,-5 2-44,4 5 1,-4-3 83,-1 7 1,-7-6-230,1 1 0,-6 2 110,6-2 0,-1 0-335,7-6 0,-1 0-28,1 1 1,1-3-37,4-3 0,4 1 120,8-7 1,-1 5-395,1-5 97,8 0-75,1-6 595,8 0 0,2 0-110,4 0 1,3-2 341,8-4 1,1 4 73,-1-4 1,0 5 241,1 1 1,-1 1-226,0 5 1,2-2 157,5 8 1,2-7 134,9 7 1,-6-3 449,0 3 1,5 1 134,7-7 0,7 6-532,-2-6 1,4-1-106,2-5 1,-1 0-339,1 0 1,0 6-274,0 0 1,0 0-225,0-6 0,-8 0-640,-4 0 1,-3 0-1230,-3 0 0,-7 0 2199,-4 0 0,-3 0 0,-3 0 0</inkml:trace>
</inkml:ink>
</file>

<file path=ppt/ink/ink5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52:10.1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35 8220,'-17'-9'2132,"7"-7"-1054,2 14-701,8-5 0,10 7-125,7 0 0,2 0-43,10 0 0,8 0-126,9 0 0,0 0 197,6 0 0,-8 0-32,14 0 1,-8 5-486,7 1 0,-9 2 208,-2-2 0,-7-4-846,1 3 0,-9 3 133,-2-2 1,-8 0-1151,2-6 682,-4 7 609,-2-5 1,-9 6 600,-8-8 0,-15 8 0,-12 1 0</inkml:trace>
</inkml:ink>
</file>

<file path=ppt/ink/ink5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52:10.3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35 8220,'-15'-12'0,"3"1"654,-3 7-216,5-4 0,-1 8 313,-1 0 0,7 0-251,-7 0 1,8 2 13,-2 4 0,-1 6-219,1 11 1,-6-2-48,7 8 1,-7-6-279,6 6 0,-5-6 93,5 5 0,-7-1-795,1 2 1,4 2 458,3-8 1,3 2-825,2-2 0,0-10 272,0 5 1,0-11-820,0 5 1182,7-8 0,3 2 462,7-12 0,-7-4 0,5-15 0,-5-2 0</inkml:trace>
</inkml:ink>
</file>

<file path=ppt/ink/ink5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52:10.5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226 1 12285,'-12'17'1274,"1"0"1,-1 6-1255,-5 1 0,5 6-729,1-1 0,-1 2 541,-5-2 1,2 9-1283,3-3 0,-3 1 652,3-7 0,3 4-881,-3-4 1679,0-5 0,-5 9 0,0-6 0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55:29.1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0 7840,'0'10'1411,"0"-2"-1965,8-8 1,1 0 167,9 0 0,-7-2 134,1-4 0,-1 4 328,7-4 0,-7 4-93,1 2-190,-1 0 35,7 8 0,-9 2-148,-3 7 501,-4 0 1,-4 1-65,-4-1 1,-3 6 111,-9 0 1,-1 0-124,-4-6 0,4 1 341,-4-1 0,3 0-19,3 1 0,2-1 719,3 0-486,5-7-372,7 5 0,1-13-396,5 4 0,4-4 161,7-2 1,6 0-304,0 0 1,6 0 154,-6 0 0,6 0-41,-6 0 0,0 5 33,-6 1 1,1 6-81,-1-6 113,-7 7 0,-3-3 49,-7 7 1,-2-2-128,-3-3 0,-3 3 92,-4-3 1,-3-3-480,3 3 1,-5-3 18,-6 3 515,4-4 0,-14-1 0,6 3 0</inkml:trace>
</inkml:ink>
</file>

<file path=ppt/ink/ink5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52:10.8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1 8493,'-10'7'1519,"5"5"0,-3 3-1004,2 2 0,-1 6-99,1 1 0,4 4-118,-4-5 0,4 6-208,2-6 1,0 6-184,0-6 1,0 0-1486,0-6 989,0 1-428,8-1 1,-4-7-290,7-5 494,-7-3 279,11-2 1,-7-7 532,4-5 0,3-3 0,-5-3 0</inkml:trace>
</inkml:ink>
</file>

<file path=ppt/ink/ink5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52:11.08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1 8355,'0'10'2402,"0"-1"-1774,0-3 0,-6-2-23,0 7 1,-2 1-207,3 5 0,1 0-94,-8 1 0,8-1-172,-1 0 1,3 6-250,2 0 0,-2 0-17,-4-5 1,4-1-763,-4 0-829,5 1 832,1-1-193,0-7 212,0-3 287,7-7 1,3-7 42,7-5 1,-5-3 165,-1-3 0,1-1 377,5-4 0,0 4 0,1-14 0,-1 6 0</inkml:trace>
</inkml:ink>
</file>

<file path=ppt/ink/ink5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52:11.5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70 9681,'11'-17'0,"-1"0"3254,-2-1-2786,-3 9-220,-5 1 1,0 10-121,0 4 0,0 3 70,0 9 0,-2 5-187,-3 0 1,1 2-16,-8-2 1,3-4-109,-3 4 1,-3 0 6,3-6 0,5 4-241,1-9 152,4-4 0,2 1 87,0-3-379,0-4 1,9 4 164,9-12 0,1 2-182,10-7 0,2-1 88,9-5 1,-2-1 46,8 1 1,-5 2 151,5 3 0,-10-1-20,-1 7 1,-2-5 333,-10 5 0,0 0-80,-6 6 1,-5-2 53,-1-4-44,-7 4-47,4-5 1,-10 7-116,-4 0 0,2 0-2,-7 0 1,-1 2 51,-5 3 1,-1-3-20,1 4 0,0 2 140,0-2 1,5 5-86,1-5 1,-1 5 110,-5-5 0,1 8-9,5-3 1,1-1-9,4 1 234,5 1 491,-7 5-196,0 0-197,6 1 1,-5-7 993,7 1-909,0-8 1,5 5-46,1-3 1,2-4 81,-2 4-1138,-5-5 112,15-1-464,-14 0-1385,5 0 2375,-7 0 0,0 8 0,0 2 0</inkml:trace>
</inkml:ink>
</file>

<file path=ppt/ink/ink5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52:12.0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53 104 8220,'-18'0'0,"7"2"515,-1 4 762,8-4 904,-3 5-891,7 1-668,0 2 1,0 7-174,0 0 0,0-5-855,0-1 257,0 1 1,2 5-272,3 1 34,-3-9 1,8 5-1763,-4-9-183,-4 1 815,5-6 1056,-7 0-38,0 0 101,8-8 125,-6-1 304,13-8 0,-5-1-22,7 1 1,0 5 307,1 1 0,-1 1 211,0-1 0,2-5-242,5 5 1,-3-5 284,8-1 0,-1 0-112,7 0 1,-1 1 96,1 5 1,0-3-149,-1 8 1,5-5 61,-5 5 0,3 0-63,-14 6-387,0 8 0,-8 2 25,-3 7 1,-5 0 153,-7 1 1,-1 1-352,-5 4 0,-6-2 105,-11 8 0,-4-8 58,-7 2 0,5 2-240,0-2 1,0 0-309,-5-6 0,1-5 119,4-1 1,-2-7-246,8 2 0,0-4-268,6-2 0,0 0 328,-1 0 1,1 0 114,0 0 0,5-2 487,1-4 0,-1-3 0,-5-9 0</inkml:trace>
</inkml:ink>
</file>

<file path=ppt/ink/ink5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52:12.4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191 52 12501,'4'8'0,"-6"1"0,-4 3 0,-4-3 0,3 1 3471,-1 0-4417,2 1 769,-1-1 0,5-1-335,-4-3 1,6-4-65,6 4 1,-2-6-382,7-6 0,8-4-128,10-7 674,4 0 1,1 0 179,1-1 1,5 1 238,1 0 0,-1 5 64,-5 1 0,-3 7-235,-3-2 774,-4 4 0,-10 4-283,-3 4 0,-4 3 418,-8 9 0,-10 1-400,-7 4 0,-8 2-283,-10 4 1,-5 3-154,-1-3 1,-7 4-453,2 1 1,-2-1 130,2-4 1,-2 2 175,8-8 1,-1-2-96,7-10 0,7 3 501,4-8 738,11-1-598,5 3 0,9-6 206,3 4 1,11-4 65,7-2 0,13-6 281,-1 0 0,5-5-204,1 5 0,3-6-213,8 7 1,5-7-314,1 6-67,0 1 0,-7 5-913,1 0 0,-2 0 577,-4 0 1,2 0-1811,-7 0 0,-3 0 2079,-9 0 0,-4 7 0,-8 3 0</inkml:trace>
</inkml:ink>
</file>

<file path=ppt/ink/ink5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52:13.4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416 35 8149,'7'-9'625,"-5"1"0,8 2 2399,-4 1-1707,-4-1-710,5 6 1,-9 6-245,-3-1 0,-5 11 40,-7 1 0,-1 2-859,1 10 362,-8-8 1,6 12-173,-4-4 0,4 1-285,1-1 0,3 2-512,3-8 1,5 0 511,7-6 1,9-7-64,9-4 1,1-4 112,10-2 1,1 0 330,11 0 0,-5 0 103,5 0 0,-7 0 163,-5 0 1,2 0-122,-8 0 0,-2 2 179,-10 3 1,-3 5 477,-8 7 1,-8 3-309,-3 3 0,-14 4-18,-10 7 0,1-1-17,-7-4 1,-3 3 166,-2-3 0,-4 4-58,-2 1 0,0-1 20,1-4 1,6-4-120,5-8 1,11-2 155,6-3 1,10-2-472,1-5 75,8-3 0,12 4-1018,15-12 0,17-3 500,12-9 1,8 1-446,9 0 1,6-1 288,0 1 1,0 2 111,-6 3 0,0 5 382,0 7 0,-13 0 420,-4 0 0,-14 5 161,-3 1 0,-8 8-267,-10-3 1,-7 10 716,-4 2 0,-5 2-352,-1-2 1,-7-3-2,-5 3 1,-5 2-281,-6-2 0,-4 0-518,-8-6 0,1 0 289,-1 1-1543,1-1 1053,-1-7 0,6-3 19,0-7 1,2 0 133,-1 0 1,3-7-84,7-5 1,7-3-29,-1-3 1,9-1 327,-3-4 1,4-2 67,2-4 1,0 2 244,0 4 1,6 10 10,-1-4 1,3 9 628,-2-4-416,-4 8 0,7-3-203,-3 7 1,-4 7 571,4 5 0,-4-2-249,-2 1 1,-6 1-87,0 5 1,-2 0-218,3 1 1,3-1-83,-4 0 1,4 0-115,2 1 0,0-7-164,0 1 0,0-6-2180,0 5 1127,0-7-1298,0 11 1640,0-13 0,0 8-387,0-4 604,0-4 385,0 5 0,-2-7-337,-4 0 232,-3 0 1,-8 0 118,-1 0 1,1 0-70,0 0 1,-6 0 249,0 0 1,-2-6-16,1 1 1,-2-1 430,-9 6 0,0 0 59,1 0 0,5 0 349,0 0 0,2 0-278,-2 0 1,4 2 255,8 4 1,2-3 304,3 9 1,5-1-509,7 7 0,0 1 573,0 4 0,2 4-541,3 8 1,11-1 676,7 1 1,7-1-513,-1 1 0,12-1-211,5 1 0,11-8-254,7-4 0,5-4-71,6-1 1,8-9-1470,15-3 0,1-4 1095,-41-2 0,0 0 0,-4-1 1,-1 0-1462,2-2 1,0 0 0,3 2-1,1-2 1567,-2-2 0,1-1 0,6 2 0,-1 0 0,-3-2 0,-1-1 0,3 0 0,-1 0 0,3 1 0,-1 1 0</inkml:trace>
</inkml:ink>
</file>

<file path=ppt/ink/ink5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52:23.6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206 121 8279,'8'-17'-311,"-6"7"752,6-5-316,-1 5 1275,3-7-601,0 8-2,5-7-8,-13 14 1,11-7 177,-7 3-434,8 4-379,-5-6 0,8 8-132,1 0 0,-7 0-222,1 0 278,-1 0 0,5 2-773,-5 4 0,3 4 287,-9 7 0,1 0-466,-6 0 0,0 1 299,0-1 1,-2 0 113,-3 1 1,1-1 271,-8 0 0,1 0 216,-7 1 1,7-1 67,-1 0 1,3-5-131,-3-1 1,3-5 680,3 6-177,4-8-45,-6 3-255,8-7 0,8 0 23,3 0 0,5 0-142,1 0 0,6-2-2,0-3 1,0 3-143,-5-4 0,-7 4 57,1 2 0,-7 0-186,7 0 0,-8 8 65,1 3 0,-3 5 64,-2 1 1,-7 2 102,-5 4 0,-9 2 10,-2 4 1,-8 4-22,2-5 0,-3-1 126,-3 2 1,1-2 176,-1 2 1,0-2-68,1-4 1,1-4 3,4 4 1,-1-4 84,7-1-228,-1-1 1,13-2 61,-1-3-102,9-5 1,-3-7-35,12 0 1,11-1-175,12-5 0,11-6-115,6-11 1,4 2 101,2-8 0,2 2-72,3-2 1,-3-3 96,4 3 0,1 4 149,-1 2 1,-8 6-92,-10 5 0,3 4 13,-3 8 0,-5 0 37,-7 0 1,-8 2 93,-3 4 0,-2 4 89,-9 7 1,0 8-85,-6 4 1,-8 4-198,-3 1 1,-7 1 128,-5-1 0,-4 1-393,-7-1 1,-1 1 28,1 0 0,1-3 56,4-3 0,-4-4-50,5-8 1,1-1-208,-2-5 1,8-3 398,-2-8 1,4 0-54,1 0 1,3-2 283,3-4 0,3-9-84,3-8 1,4 0 107,-4 5 1,6 1-78,6 0 1,4 0 119,7-1 0,-6 9 77,1 3 0,-6 4 541,5 2-78,1 0-444,5 0 0,-5 8 617,-1 3-483,-7 5 0,9 3 73,-7 4 0,6-4 100,-6 4 0,1 4 4,-1 2 1,-4 9-309,4 3 1,-4 1-207,-2-2 0,0-1-425,0 7 1,0-8 313,0 3 1,0-7-776,0-5 475,0 4 143,-8-14 1,6 6-49,-4-8 1,4-5-139,2-1 1,-2-7-692,-3 2 680,3-4 1,-12-6-360,8-8 801,-15 1 0,10-22 0,-14 6 0</inkml:trace>
</inkml:ink>
</file>

<file path=ppt/ink/ink5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52:23.8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312 70 8546,'9'-17'0,"-3"-1"1963,-4 1-1086,-2 7-341,0 3 0,-2 7-321,-4 0 1,-3 2-199,-9 3 0,-7 5-62,-4 7 0,-3 8-251,-3 4 0,3 4-136,3 1 1,4-5-600,7 0 0,1-6-804,0 6 1835,7-16 0,-5 10 0,5-13 0</inkml:trace>
</inkml:ink>
</file>

<file path=ppt/ink/ink5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52:24.3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260 53 8644,'0'-18'1072,"0"9"-1072,0-7 0,-2 15 468,-4-5-470,4 4-290,-13 2 1,5 2 85,-7 4 1,1-3-184,5 9 1,-5-1 173,5 7 1,-4-7-117,-3 1 339,1-1 0,2 7-201,3-1 0,-3-6 428,3 1 1,3-2 81,-3 1 0,6 5 34,-5-5 0,7 10-25,-2 2 0,4 8 122,2-2 0,0 3-58,0 3 1,0 0 66,0-1 0,0 7-163,0-1 1,0 6-23,0-6 1,0 6-352,0-5 1,6-3-1,0-9 1,0 2-19,-6-8 1,1 6 84,5-6-115,-4 0 1,8-8 5,-5-3-4,-3 3-452,6-13 384,-8 6 0,6-16-205,0-3 0,5-7-195,-5-5 0,7-4-384,-1-7 1,3-7 976,3 1 0,-1-8 0,0 4 0</inkml:trace>
</inkml:ink>
</file>

<file path=ppt/ink/ink5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52:25.3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0 243 8857,'8'-15'0,"4"3"722,3 6 0,2-3-386,1-3 0,5 3 74,0-3 0,5 0-20,-4-5 0,4 6-81,-5-1 1,6 6-754,-6-5 1,0 5 36,-5-5 0,3 5-220,-4-6 1,4 8 81,-9-1 252,-5-5 0,7 6-323,-8-7 361,-1 7 0,-10-6 321,-1 4 35,-8 5-263,5-7 1,-8 8 362,-1 0 0,1 0 1,0 0 1,5 0 435,1 0-267,-1 0-231,-5 0 0,5 0 133,1 0-22,7 0 183,-4 0-216,8 0 190,0 0 1,0 8-154,0 3 0,0 4 238,0 3 1,-2 7-179,-4 4 1,5 1 69,-5-1 0,4 4-383,2-4 0,0 1 143,0-1 0,0 2-259,0-8 0,0 2 29,0-2 1,0-10-109,0 5-55,0-5-200,0 4 265,0-7 367,0-2 375,0-8 252,0 0-1080,-8 0 155,6 7-189,-5-5 115,-1 6 119,6-8 213,-6 0-163,8 0 60,0 0 1,0 8-30,0-6 0,0 7-3,0-3 0,0-2-59,0 7 55,0-7-3,0 12 1,0-13-115,0 9 1,0-6 46,0 5 0,0-5-7,0 6 0,0-7-93,0 7-240,0-8 264,0 11 65,0-13 1,0 8 132,0-5-228,0-3 635,0 6-45,0-8-367,0 0 1,-5-2-275,-1-4-444,0 4 111,6-13 0,2 5 237,4-7 1,-2 0-54,7-1 1,-1 1 15,1 0 1,5 0-34,-5-1 0,4 1 257,3 0 1,-7 5 222,1 1 1,-1 5 17,7-6 1,-7 9 779,1-3 212,-1 4-825,7 2 0,-1 0 284,0 0-249,-7 8 0,3 1-89,-7 8 1,0-5-143,-6-1 1,0 1-204,0 5 1,0 6-56,0 0 1,-2 0-316,-4-5 0,2-1 105,-7 0 0,-1 1 81,-5-1 0,1-6-370,5 1 228,-4-8 506,5 4-330,0-8 279,3-8 1,7 4-62,0-8 363,0 9 101,0-5-280,7 8 1,1 2 551,4 4 1,-5 3-60,-7 9 1,0 5 167,0 0 0,0 0-307,0-6 0,2 0 8,4 1 1,-4-1 52,4 0-59,-4 0-272,5 1-158,-5-1 125,14-7 1,-13-3-477,9-7 1,-1 2-263,7 4 1,1-4-570,4 4 1,-4-4 200,4-2 1,4 0-581,2 0 1,4 0 1504,1 0 0,1-8 0,-1-2 0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55:29.3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7803,'9'10'0,"1"4"2936,-4-9-2113,-5 1 0,7-4-1876,-8 4 544,0-4-856,0 5 758,0-7 607,0 0 0,-8 0 0,-1 0 0</inkml:trace>
</inkml:ink>
</file>

<file path=ppt/ink/ink5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52:25.7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18 190 8201,'10'0'-399,"-3"-7"1193,-7 5 856,0-6-576,0 8 636,0 0-1303,0 8 86,8 1-387,-6 9 17,13-1 0,-5-6-65,7 1 0,-5-8 47,-1 2 1,3-5-86,9-1 0,-4-1 73,4-5 0,2 2-120,-2-8 1,0 3-120,-5-3 0,-1-3 144,0 3 1,-7-3 31,-4-2 0,1-1 83,-1 1 1,0 0 155,-6 0 1,-6-1-61,0 1 0,-7 5 226,1 1 0,-9 1-17,-2-1 0,-6 3 128,6 8 1,-8 0-1751,3 0 1,1 2 285,-2 4 918,0 11 0,-6 10 0,1 8 0</inkml:trace>
</inkml:ink>
</file>

<file path=ppt/ink/ink5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52:29.2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8242,'0'9'-448,"0"-1"238,0-8 634,8 0-323,2 0 0,1 0 0,1 0 1,-7-6 15,7 0 0,-1-1 58,7 1-186,-1 4-20,0-13 241,1 13-766,-9-6 165,-1 8 328,-8 0 189,0 8 0,-8-1 261,-3 5 0,1 1-222,-1-7 0,5 6 111,-6-7 1,7 3 54,-7-2-160,8-4 1,-5 11-299,3-7 39,4 7-326,-6-11 328,8 14-136,0-14 291,0 13-40,0-13 1,2 6 340,4-8-195,-4 0 273,13 7-78,-13-5 177,13 6-477,-13-8 1,8 0 73,-4 0 1,-4 0-166,5 0 1,-7-2-276,0-4 131,0 4 33,0-5 57,0 7-224,0 0-378,0-8-811,0 6 1031,-7-6 1,-3 8-171,-7 0 1,-1 2 626,1 4 0,0-4 0,0 6 0</inkml:trace>
</inkml:ink>
</file>

<file path=ppt/ink/ink5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52:29.6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35 8060,'-9'-8'264,"1"6"0,8-8 493,0 5-65,0 3 551,0-6-165,0 8-296,0 0-688,8 0 1,-4 0 5,7 0 0,1 0-122,5 0 0,2 0 170,4 0 0,-2 0-103,8 0 1,-8 2-143,2 4 0,-3-2-191,-3 7 1,0-7-28,0 2 0,-1 3 127,-5 3 0,3-2 77,-8 1 1,-1 1-50,-5 5-169,-7 8 130,-3 2 1,-9 2 185,-4-1 1,-2-1 167,-4 2 1,-2 2 94,8-8 0,-6 0 369,6-6 1,2 1-103,10-1 1,-3-6-159,8 1 0,1-6-195,5 5-21,0-7 0,2 4 27,3-8 1,5 0 77,7 0 0,8 0-64,4 0 0,4-8-269,1-3 0,1 1-208,-1-2 1,-1 1-991,-4-6 1,2 5 18,-8 0-1368,0 9 2632,-6-13 0,-7 14 0,-3-5 0</inkml:trace>
</inkml:ink>
</file>

<file path=ppt/ink/ink5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52:30.0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70 329 8264,'-6'-27'127,"0"4"1,1 4-175,5 1 1,0 1-20,0 0 0,0-1 201,0 1 1,2 2 292,3 3 1,5-3-262,7 3 0,6-3-41,0-2 0,8 1-176,-2 5 0,6-5 92,5 5 0,4 3-84,8 2 0,-6-1 70,0 1 1,6 0-118,6 6 0,1 6 99,-1 0 1,-4 7 27,3-1 0,3 3-3,-2 2 0,-1 8 17,-5 4 1,-8 0 33,-3 6 1,-5-5-50,-1 11 1,-8 1-24,-4-2 0,-6 8-16,-5-2 1,1-1-100,-7 1 1,-2-6 84,-10 6 1,-6-6-20,-11 7 0,-4-9 322,-7 2 1,-9-3-100,-3-3 0,-11 1 104,-7 0 0,3-8-58,-3-4 0,-5-4-45,-6-2 1,6-7 37,6-5 1,1-6 184,-1-11 0,-3-1-107,9-16 1,-1-2 60,6-9 1,2-3-134,4-3 1,12-4 7,11 4 1,3-4-414,3-2 0,7 6-366,5 0 1,3 8-491,2-3 0,13 5 175,5 1 0,5 8 853,0 4 0,4-4 0,7 1 0</inkml:trace>
</inkml:ink>
</file>

<file path=ppt/ink/ink5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52:30.9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1 103 8327,'0'-27'886,"0"2"5,0 15 139,0-5-771,7 5 0,3 0-3,7 5 0,2 5 19,4 5 1,-1 5 53,6 7 1,-1 8-105,2 4 0,2 6-101,-8 5 1,2-3-119,-2 3 1,-4-4-349,4-1 1,-4 0 341,-1-1-1323,-1 1 866,0-8 0,-5-2-464,-1-8 1,-5 0-178,6 1 518,-9-1 1,7-8-178,-4-3 757,-4-4 0,5-2 0,-7 0 0</inkml:trace>
</inkml:ink>
</file>

<file path=ppt/ink/ink5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52:31.1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381 1 9878,'-7'10'1329,"5"-3"1,-14 1-1534,5 3 0,-12 7 77,-6 5 0,-4 11-162,-1 12 1,-1 12-281,1 6 0,1 3-357,4 2 0,-2-6 653,8 1 0,0-8 0,6 3 0</inkml:trace>
</inkml:ink>
</file>

<file path=ppt/ink/ink5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52:31.3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87 8169,'0'-23'4367,"0"0"-3481,0 0-300,0 13-488,0 3-349,0 7-1618,0 0 673,-7 15 1,5-1-337,-4 14 1532,-4 9 0,1-1 0,-9 7 0</inkml:trace>
</inkml:ink>
</file>

<file path=ppt/ink/ink5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52:31.8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85 18 8263,'-9'-8'0,"-1"7"92,4-5-75,4 4-7,-5 2 0,7 8 326,0 3 1,0 4-181,0 3 0,0 5 142,0 0 0,0 6-176,0-6 1,5 6-73,1-6 0,6 5-131,-7-5 1,9 1-46,-3-7 1,-1-6-429,2 1 431,-1-8 0,6 3-140,1-7 0,1-7 74,4-5 1,-4-9-114,4-2 1,-4-2 253,-1 2 0,-7 4-112,1-4 0,-6-2 272,5 2 0,-7 0 259,2 5-120,-4-7 0,-2 6-69,0-4 437,0 12-429,0 3 1,-2 8-115,-4 0 0,4 2-248,-4 4 1,2 9 97,-1 8 1,3 8 115,-4-2 0,4 11 52,2 6 0,0 4-3,0 2 1,0 7-39,0 5 0,0 3 10,0 2 1,0 0-58,0 1 1,-2-1 22,-4 0 1,3-8-397,-9-3-248,0-4 523,3-10 1,-7-7-70,5-9 0,1-8 104,-1-3 0,-1-2 54,-5-9 1,-6 0-20,0-6 0,-2-4 135,2-8 1,4-1-27,-4-16 1,5 4 436,7-9 1,-3 1-110,9-13 0,1 5-139,9-5 1,7 8-319,11-2 1,4-3 40,8 3 0,-1 0-112,1 5 1,5 2 122,0 4 1,7-1-183,-7 7 0,10 0 172,2 5 0,0-7 0,7-2 0</inkml:trace>
</inkml:ink>
</file>

<file path=ppt/ink/ink5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52:32.4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18 8184,'0'-10'3260,"0"3"-3843,0 7 381,0 15 1,0-2 730,0 16 1,-2 2-79,-4 9 1,2 1-371,-7 11 0,7-4-289,-2 9 0,2-9-437,-1-2 0,3-1 216,-4 1 0,4-4-386,2-7 0,0-3 272,0-3 0,0-4-601,0-8 1144,0-7 0,-8-2 0,-1-8 0</inkml:trace>
</inkml:ink>
</file>

<file path=ppt/ink/ink5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52:32.8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0 173 8242,'18'-17'189,"-1"0"93,0-1 1,6 1-223,0 0 0,6 1 137,-6 5 1,6-5 16,-6 5 0,6 3-47,-6 2 0,6-1-153,-6 1 0,6 0-37,-6 6 0,0 0-519,-6 0 417,0 0 1,1 2-108,-1 4 1,-6-4 61,1 4 0,-8 3 69,2 3 1,1-3 57,-1 3 0,6-6 32,-7 5 1,3-5 18,-2 5 5,-4 1 0,11 5 111,-7 1 1,2-3-66,-3-4 0,-3 5 113,4-5 0,2 5-30,-3 1 1,1 0-90,-6 1 1,6 5 152,0 0 0,0 7-13,-6-1 0,5 4 106,1 2 0,0-1-72,-6 1 1,0 7 195,0 4 1,6 4-131,-1 2 0,1 0-31,-6 0 1,0 5 40,0 1 0,2 0-46,4-6 1,-4-3-184,4-2 0,-5 1-13,-1-8 1,0 0-181,0-5 0,6-6 99,0 0 0,0-8-144,-6 2 1,0-10 91,0-1 1,0-7-312,0 7-198,-8-8 1,-2 4 265,-7-8 0,-8-2-2050,-4-4 2365,-11-4 0,-4-15 0,-8-2 0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55:29.4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7803,'2'16'0,"4"-5"0,-4 5 477,3-5 1,3-1 1852,-2 1-2407,0-7 1,1 4 76,5-8 0,3-8 0,2-2 0</inkml:trace>
</inkml:ink>
</file>

<file path=ppt/ink/ink5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52:33.2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1 139 8197,'7'-18'0,"3"7"547,7-1 1,2 1-102,5-7 0,-3 1-4,7 0 1,-4 1-190,4 5 1,-7 3-243,3 8 84,-5 0 0,-2 0-379,0 0 276,-7 0 0,3 8-236,-7 3 1,6 11-363,-7 1 0,1 7 68,-6-1 1,-2 4 185,-3 1 1,1-1 466,-8-4 0,3 4 32,-3-5 1,-1-1 110,7 2 1,-2-8 182,2 2 0,4-9 1308,-3-3-1083,3 1 0,4-1 140,3 1 0,5-8-94,7 1 0,1-3-243,-1-2 0,0-2-383,1-3 1,-1-3 24,0-4 0,0-1-192,1 7-44,-9-7 0,-1 9-1429,-8-8 700,0 1 0,-10-4-813,-7 3 1,-2 4 270,-10 8 0,-2 0 241,-9 0 1155,3 0 0,-13 0 0,6 0 0</inkml:trace>
</inkml:ink>
</file>

<file path=ppt/ink/ink5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52:35.1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1 467 8304,'0'-12'-370,"0"1"1,2 5 260,4-5 0,-4-1 807,3-5-39,5 0-26,0-1 1,1 3 463,1 3 219,-9 5-977,13 7 0,-12 2-66,7 3 0,-5 11 38,6 7 1,-9 8-97,3-3 0,-2 5-52,2 2 1,-4-1-98,3 1 1,-3-1-283,-2 1 1,0-2-584,0-5 0,0-3 35,0-7-382,0-1 325,8 0 872,-6-7 1,6-4-57,-8-12 0,7-6-147,5-11 0,-3 2-26,3-8 1,-1 1 50,7-7 0,-1 2 29,0 4 0,6-1-26,0 7 1,1 0 375,-7 5 1,-2 7-139,-3-1 0,3 8 240,-3-1-143,3 3 1,-3 2 116,-1 0 1,-7 2-197,2 3 0,1-1-265,-1 8 1,0 7 29,-6 10 0,-6-2-454,0 2 1,-7-3-28,1 3 0,-3 2 182,-2-8 1,-1 0 119,1-6 0,0-7 91,0-4 189,-1-4-70,1-2 1,7-2 223,5-4 1,5-6-44,5-11 0,11 2-129,7-8 1,13 6 321,-1-5 0,11 5-94,0-6 0,0 6 62,6-6 1,-4 6 159,10-6 0,-4 6 211,-3-6 0,1 8-344,0-2 1,-2 4-94,-4 1 0,2 1-771,-7 0 0,-7 5 345,-5 1 1,-8 5-183,2-6 0,-4 7 58,-1-7-512,-9 8 1,-1-5 232,-8 3 1,-2 2 624,-4-7 0,-3 5 0,-9-6 0,-1 1 0,-4-7 0,4-5-226,-4 0 0,4 0 206,1 6 0,1 2 357,0 3 0,5-1 58,1 7 1,5 0 889,-5 6-658,7 0-389,-4 0 0,8 8 84,0 3 1,0 12-5,0 6 1,0 10 108,0 1 0,0 16-155,0 1 0,0 11-245,0 7 0,0-4-65,0 4 1,0-4-208,0-2 1,0-2-7,0-4 1,0-3-281,0-8 0,0-8 159,0-4 0,-2-3-101,-4-2 1,2-9 268,-7-2 0,-1-7-4,-5-6 0,6-3 318,-1-8 1,1 0 319,-7 0 0,1-15 433,0-8 0,7-16-113,4-7 0,4-10 541,2-1 1,10-7-798,7 7 0,8-1-264,10 6 0,5 8-274,1 4 0,5 3 107,-6 2 1,6 9-1413,-6 3 1,7 9 310,-7 3 1038,8 7 0,-12-12 0,7 7 0</inkml:trace>
</inkml:ink>
</file>

<file path=ppt/ink/ink5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52:35.6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87 8822,'0'-10'1877,"8"-3"-1083,3 7 1,12-5-460,6 5 1,4-6 54,1 7 0,1-7-813,0 6 0,-1 1 209,1 5 0,-8 1-477,-4 5 0,0-2 340,-6 8 0,2 1 122,-13 10 0,0 2 169,-6 4 0,0 4 107,0-5 0,-8 5-16,-3 2 0,-7 5 571,-5 0 1,2 3-51,-8-3 1,2 2-170,-1 4 1,-5-1-450,4-5 0,4-4-45,2 5 0,-2-5-532,2-1 0,0-1 252,6 1 0,-1-2-110,1-5 0,2 3-65,3-8 1,3-5-300,3-7 1,4-5 62,-4 5 802,4-7 0,2 4 0,-7-16 0,-3-1 0</inkml:trace>
</inkml:ink>
</file>

<file path=ppt/ink/ink5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52:35.8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10508,'15'2'0,"-1"2"0,-3 4 1203,3 1 0,-6-3-451,-3 6 0,5-1-322,1 6 0,-3 1-170,-2-1 1,4 0-959,1 1 1,-1 1 533,1 4 0,-5-4-1308,5 4 0,1-4 416,5-1 0,1-9-578,-1-3 1634,0-4 0,8-2 0,2 0 0</inkml:trace>
</inkml:ink>
</file>

<file path=ppt/ink/ink5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52:35.9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10077,'17'0'2852,"1"0"-2444,-9 0-286,-1 0-281,-8 0 1,2 0-588,3 0 1,-1 0 482,8 0 263,-8 8 0,11-6 0,-5 5 0</inkml:trace>
</inkml:ink>
</file>

<file path=ppt/ink/ink5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52:36.3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36 277 8490,'17'0'525,"6"-6"1160,0 0 0,6 1-749,-6 5 1,8-6-363,-3 0 1,11 0-342,1 6 0,2 0-323,-1 0 0,-5-6-228,5 1 1,-3-1-528,2 6 1,-9-6 248,4 0 0,-12 1-555,0 5 1,-6-2 162,-5-4 1,1 2 366,-7-7 0,0 5 282,-6-6 1,-2 1 338,-4-7 0,2 1 0,-7 0 0,1 0 63,-2-1 0,-1 7 4,7-1 0,-5 6 315,5-5 0,-6 5 2080,7-5-308,-1 7-775,-2-4-898,6 8 1,-13 10-132,3 7 1,3 2 88,-3 10 0,-5 2-313,-6 9 0,-8 4-179,2 8 1,-3 6-121,-3-1 0,1 11-519,-1 1 0,-5 0-235,-1 6 1,7-12 498,5-5 0,8-6-537,-2-6 1,3-4 300,3-7 1,6-8-388,-1-4 811,1-4 0,-1-4-141,0-3 167,9-4 1,-5-16 358,8-4 1,0-5-146,0-6 0,0-4 0,0-7 0</inkml:trace>
</inkml:ink>
</file>

<file path=ppt/ink/ink5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52:36.5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49 11406,'6'-17'0,"0"-1"0,-2 7 0,-2 9 5135,-2 13-4810,0 16 0,0 0-310,0 8 1,-6 1-285,0 5 1,-5-3 165,5 8 0,-6-7-137,7 1 1,-3-3-1115,2-3 1,4-5 485,-4 0 0,5-8-440,1 2 1,1-10-405,5-1 1712,-4-8 0,13 3 0,-5-7 0</inkml:trace>
</inkml:ink>
</file>

<file path=ppt/ink/ink5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52:36.8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0 208 8822,'18'0'2289,"-1"0"-1835,0 0 0,1 2 242,-1 4 1,2-4-226,4 3 1,2-3-162,4-2 0,4 2-442,-5 4 1,5-4 194,2 4 1,-1-6-926,1-6 0,-1 2 291,1-7 1,-8 1-785,-4-2 1,-4-3 625,-2 4 1,-5-5 93,-1-1 0,-7-2 292,2-4 1,-4 3 342,-2-3 0,-8 6 504,-3 6 0,1-3-380,-1 8 1668,-1 1 0,-5 5-522,0 0 0,-1 1-169,1 5 1,0 4-554,-1 7 1,7 6-3,-1 0 1,7 6-49,-7-6 1,8 8 156,-2-2 0,6-2-595,6 1 1,10-1 51,7 2 0,7 2-1123,-1-8 1,12 0 200,5-6 1,4-5-1309,1-1 2118,9-7 0,9 4 0,10-8 0</inkml:trace>
</inkml:ink>
</file>

<file path=ppt/ink/ink5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52:37.7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433 68 8298,'-18'-17'566,"1"2"-709,0 3 0,1 2-282,5 5 0,-5 3 874,5-4 1,-6 6-144,-6 6 0,1 3-199,-6 9 1,1 7 67,-2 3 0,-4 5 201,4 2 0,4 7-50,2 4 0,4 6 214,2 6 0,1 3-193,5 8 1,3 0 165,8 1 1,0-9-41,0-3 0,14-4-217,3-3 1,12-6-433,0-5 0,9-4-174,2-1 1,14-8-475,-2-4 1,6-6 115,-1-5 1,-3-4-594,4-8 0,1 0 1301,-1 0 0,7-16 0,-3-3 0</inkml:trace>
</inkml:ink>
</file>

<file path=ppt/ink/ink5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52:38.1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18 312 8247,'-10'0'2277,"3"0"-1702,7 0 126,7 0 0,3 2-199,7 3 1,-5 5 67,-1 7 0,-1 1-636,2-1 1,1 6 91,-7 0 1,5 6-572,-5-6 0,6 6 117,-7-6 0,3 0-679,-2-6 825,-4 0 0,5-5-525,-7-1 401,0-7 460,0 4 0,0-16 291,0-3 0,0-7-208,0-5 1,2-4 429,4-7 0,4-8-205,7-5 0,2 1-26,4-5 0,4 8-70,8-9 0,-1 12-112,1 0 1,0 5-362,-1 6 1,1 4 161,-1 8 1,1 2-973,-1 3 0,-5 4 517,0 8 1,-8 2-701,2 4 0,-4 4-15,-1 7 1215,-1 8 0,0 2 0,1 7 0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55:37.8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87 7973,'0'-10'184,"0"-5"1,0 11-176,0-8 1174,0 8-277,0-3 35,0-1-573,0 6-1,0-7-80,0 3 161,0 4 315,7-6-209,-5 8 213,6 0-165,-8 0-57,0 0 113,0 8-406,0 1 0,0 15-49,0-1 1,0 0 20,0-6 0,0 6-111,0 0 0,0 0-59,0-6 1,0 1-204,0-1 5,0 0 1,2-1-671,4-5-1077,-4 5 912,5-15-462,-7 7 427,0-8-852,8 0 1866,-6-15 0,13-4 0,-5-16 0</inkml:trace>
</inkml:ink>
</file>

<file path=ppt/ink/ink5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52:38.3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8212,'10'7'376,"-3"-5"349,1 6 69,-6-8 0,8 0 992,-5 0 1,-3 2-1138,4 4 0,-4-2-724,-2 7 1,0-5-691,0 5 1,0 1 684,0 5 80,0 0 0,0 1 0,0-1 0</inkml:trace>
</inkml:ink>
</file>

<file path=ppt/ink/ink5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52:38.7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 8220,'-9'0'188,"1"2"-115,8 4 0,0 3 320,0 8 1,0 8 743,0 4 1,-6 6-533,1 5 0,-7 2-203,6 5 1,-5 3-210,5-4 0,-6 4-140,7 1 1,-1-4 23,6-1 1,0-8-156,0 2 1,0-9-99,0-2 0,0-8-41,0 2 1,0-4-110,0-1 1,0-7-27,0 1 0,2-8-616,4 1 636,-4-3 0,7-4 105,-3-3 1,2-5-107,3-7 1,5-1-183,-5 1 0,10-4 347,2 4 0,2-4-87,-2 9 1,-2-1 445,8 1 1,-6 2-199,6 5 1,-2 3 1270,2-4 0,-2 10-176,-4 2 0,-4 7 321,4-1 1,-9-3-722,-3 3 0,-7-1-97,2 7 1,-4 5-768,-2 0 0,-8 2 160,-4-2 0,-5 2-329,-6 4 1,-4-4 351,-7-8 0,5-2-1299,0-3 1,0 1-1,-6-7 1,1 0 1291,-1-6 0,1-8 0,-1-2 0</inkml:trace>
</inkml:ink>
</file>

<file path=ppt/ink/ink5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52:41.7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0 139 7005,'0'-10'1831,"0"2"-1514,0 8-142,0-7 0,2 5-165,4-4 0,-2 4 127,7 2-111,1-8 1,5 6 94,1-3 1,-1 3-16,0 2 1,2 0-74,4 0 0,4 0 8,8 0 0,1-6 26,5 0 1,3-5 11,8 5 1,2-8-109,3 3 1,-3 1 14,4-1 1,-6 7 19,-6-2 0,-4 4-138,-7 2 0,-3 0-252,-3 0 1,-4 0-770,-8 0 793,1 0 0,-3 2-204,-3 4 1,-7-2 563,-10 7 0,-13 1 0,-9 5 0</inkml:trace>
</inkml:ink>
</file>

<file path=ppt/ink/ink5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52:42.0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18 139 8007,'-10'0'-56,"2"0"1,8-2 269,0-3 1,2 3 311,4-4 0,4 2-145,7-2 0,2 4 22,4-3 1,6 1-203,11-2 0,7 2 47,10-7 0,1 5-233,11-6 0,-4 1 72,10-7 1,-6 7-74,-5-1 1,-5 9-235,-7-3 0,-2 4-382,-4 2 1,-3 0-397,-9 0-773,-7 0 572,-2 0 1199,-15 0 0,-10 8 0,-10 1 0</inkml:trace>
</inkml:ink>
</file>

<file path=ppt/ink/ink5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52:42.3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8404,'7'-10'542,"3"3"0,13 7-484,0 0 0,8 2 398,-2 3 1,5 5-108,7 7 1,1 6-65,4 0 0,4 6-72,-4-6 1,4 8-30,2-2 1,-2 3-18,-4 3 0,-4 0 92,-7-1 1,-8 1 0,-4-1 0,-12 1-37,-5 0 0,-4-1 196,-2 1-219,-8-1-222,-1 9 1,-18-1-199,-8 4 0,-7 10-201,-10-4 1,0-3-562,0-2 0,0-1 166,0 6 0,8-8 816,4-4 0,-4-3 0,0-3 0</inkml:trace>
</inkml:ink>
</file>

<file path=ppt/ink/ink5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52:43.0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16 381 8117,'-10'-18'2087,"5"9"-1483,10 3-423,13 4 0,3-4 45,8 1 0,-3-1 171,3 6 0,4-6-287,-4 0 1,1 1-236,-1 5 1,2 0-839,-8 0 1,0 0 541,-6 0 0,1-2-1537,-1-4 711,-7 4 1247,-3-6 0,-7 6 0,0-3 0,-2 1 0,-3-8 0,-3 6 0,-4-5 0,-1 5 0,7-5 257,-7 7 151,3-12 711,1 15-692,1-7 0,8 17 215,0 9 0,0 1-148,0 10 1,0 0-23,0 5 0,-6 3-123,0 3 1,-1-2 100,1 9 0,4-7-622,-4 6 0,4-8 190,2 3 0,-5 1-758,-1-2 0,0-5 281,6-6 1,-6-8-62,0 2 0,-5-4-3,5-1 249,-7-9 1,3 5-154,-7-9 1132,0 1-573,-1-14 1,3 5 603,3-9 0,-3-1-358,3-10 0,5 1 383,1-6 0,4-1-227,2-6 1,0 6-130,0 1 1,10-1-231,7-6 1,2 1-97,10-1 1,-6 6-106,6 0 1,0 1-382,5-7 0,7 0-761,-1 1 1,8-3 562,-2-3 1,2 3-845,-2-3 1,10-2 79,-4 1 1126,4-7 1,-5 4 0,1-8 0</inkml:trace>
</inkml:ink>
</file>

<file path=ppt/ink/ink5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52:43.71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260 18 8117,'12'-6'4174,"-1"1"-3338,-7-1-215,4 6 0,-14 2-208,0 4 1,-7 3-103,1 8 0,-3 1-561,-3-1 1,7 6 236,-1 0 0,3 6-840,-3-6 1,5 0 287,7-6 1,0 1-105,0-1 1,7-7 81,5-5 1,9-3-132,2-2 1,8-2 266,-2-3 1,3-5 154,3-7 0,-6 7 693,-1 4-422,-6-3 1593,3 7-1218,-16-6 0,-1 10 370,-8 4 1,-8 3-64,-3 9 0,-5 5 62,-1 0 1,-6 6-465,0-6 0,-8 7-351,2-1 0,4 2-449,2-2 1,-2 4 373,2-5 0,0-3-195,6-2 0,5 2 39,1-2 0,5-1-250,-5-11 0,7 4 39,-2-3 498,4-4-137,2 7 0,0-11 27,0 7 267,0-7 1,0 6-144,0-4-42,8-4 0,1 5-33,9-7 1,-1 0-31,0 0 0,10-2-20,8-3 1,1-5 44,10-7 1,-5-1-27,5 1 1,-8 6 234,3-1 1,-11 2 302,-1-1 1,-8 3 358,2 8 1,-9 0 19,-3 0-94,-7 0-216,4 8-188,-8 1 1,-8 9-33,-3-1 0,-7 2-257,-5 4 1,-4 4-365,-7 8 0,-7-1 60,1 1 1,-6-6-297,6 0 0,-7-2 216,7 1 0,0-3 97,5-7 0,1-3 219,-1-3 0,6 3 126,0-4 0,8-3 588,-2-2-507,4 3 590,9-7-222,3 6-202,7-8 0,2 0 28,3 0 0,13 0 21,10 0 1,13-2-34,5-4 0,0 3-148,6-9 0,-10 0-48,10-5 0,-4 0-156,4 0 0,-8 1-195,-3 5 0,-5-5-621,-1 5 1,-8 1 187,-4-1 1,-4 7-533,-2-2 0,-5-4 273,-1-1 0,-7 1 920,2-1 0,-12-8 0,-4-8 0</inkml:trace>
</inkml:ink>
</file>

<file path=ppt/ink/ink5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52:43.9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431 0 9094,'-27'0'0,"4"0"0,4 0 0,2 0 1138,-1 0 1,1 8-768,0 3 0,1 12 199,5 6 1,-7 0-119,1 6 1,0-3 81,-6 14 0,-2 1-387,2 4 1,-2 9-217,2 3 0,4 5-1051,-4 1 1,3-2 631,3-4 1,7-5-1041,5-12 0,7-11 689,9-12 0,8-6 409,16-5 1,-1-5 476,1-7 0,0-7 421,-1-5 0,1 3-240,-1-3 0,-5 6 339,0-5 0,-14 7 3682,3-2-1935,-5-3-1209,4 7-510,1-6-1841,-9 16 0,-1 1 473,-8 9 773,0-1 0,0 8 0,0 2 0</inkml:trace>
</inkml:ink>
</file>

<file path=ppt/ink/ink5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52:45.3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344 122 8105,'17'-23'338,"1"0"0,-1 0 938,0 5-158,1 9 105,-1-7-864,-7 14-439,-3-5 0,-7 14 119,0 5 0,-9 5-238,-9 6 1,1 4 55,-6 8 1,-2-3 165,2-3 1,0 4-204,6-4 0,-1-2-312,1 1 229,7-6 0,3 3 44,7-8 0,4-8-205,7-3 1,10-4 84,20-2 1,-1 0-69,12 0 0,-4-6 214,10 1 0,-10-1-56,-2 6 0,-14 2 169,3 4 0,-14 3 30,-4 8 1,-7 3 130,-10 3 1,-4-2 49,-7 8 1,-9 0 279,-14 5 1,-9 1-59,-3-1 0,2-5 156,-2 0 1,0 0-83,-6 5 0,0-1-51,0-4 0,2 2 88,4-8 0,-2 0-126,8-6 1,7 0-289,10 1 1,4-1-79,2 0-322,7-7 0,4 3 188,12-7 0,13 0-56,16-6 1,7-2-357,10-4 1,8-5 218,3-13 1,10 3-56,2-7 1,-2 6 183,-10-1 1,3 12 338,-9 5 0,-1-2-218,-10 3 1,-4-1-16,-7 6 0,-8 6 412,-4-1 0,-12 3 117,-5-2 0,-4 3 725,-2 9 0,-2-1-473,-4 0 1,-3 1-257,-8-1 0,-1 0-439,1 0 1,-2 1-405,-4-1 0,4 0-43,-5 1 1,3-7-462,-2 1 0,4-7 449,-4 7 1,10-8-837,1 2 488,0-5 589,-5-8 0,8-3 450,3-7 0,4 0 60,2-1 0,8 9 303,3 3 0,-1-2 365,1 2-47,1 1 0,5 7-387,0 3 1,-7-1 15,-4 8 0,-4-1-114,-2 7 1,0-1-143,0 0 0,0 6-206,0 0 1,-8 0-336,-4-5 0,-3 5-443,-2 0 1,5 0 350,1-6 0,-1-5-271,-5-1 1,0-1-61,-1 1 0,1-1-410,0-4 0,-2-4 694,-5 3 1,5-3 427,-4-2 0,-2-7 0,2-5 0,0-3 78,6-3 0,-1 7 98,1-1 95,8 9 698,-7-5-312,14 8 0,-5 2 512,7 4 1,0 5 54,0 12 1,5-4-606,1 4 0,8-3 430,-3-3 0,6 2-422,6 4 1,4-9-233,8 3 1,7-6-394,4 1 1,6-4-265,6-8 0,-2 0-409,7 0 1,0 0-2125,7 0 2584,-9 0 0,6-16 0,-5-3 1</inkml:trace>
</inkml:ink>
</file>

<file path=ppt/ink/ink5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52:47.1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69 8125,'2'-15'441,"4"3"478,-4-3 69,6 13 0,-2-8-347,-1 5 1,9 3 100,-3-4 1,5 4-127,1 2 1,8 0-204,4 0 1,-2 2-322,1 4 0,-5-4 128,6 3 0,-6 3-486,6-2 0,-8 5-19,2-5 0,-3 8-328,-3-3 0,-2 4 226,-3 3 0,-5-1-83,-7 0 1,0 6 667,0 0 0,-3 8-132,-9-2 1,1 4 265,-12 1 0,-2-3-128,1 4 1,-6-5 473,1 11 1,-2-3-341,2 2 1,-1-1-218,7 7 0,-6-8-215,6 3 1,0-7-398,5-5 0,1 2-244,0-8 0,5 0 345,1-6 0,5 1-276,-6-1 1,9-6-733,-3 1-197,-4-8 357,8 11 1238,-5-13 0,-1-2 0,-2-9 0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55:38.5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1 260 7917,'2'-15'113,"4"3"1,-3-3 0,9 3 1,-1-3 85,7-2 1,-1 5 168,0 1 0,1-1-298,-1-5 0,6-1 59,0 1 1,2 6-11,-2-1 1,-2 2 49,8-1 0,-6-3-206,6 9 0,-6-3 121,6 2 1,-6 4-171,6-3 0,-8 3-22,2 2 1,2 0-24,-2 0 1,0 2 124,-6 3 1,1-1-17,-1 8 0,0-8 90,0 1 0,1 3-70,-1-2 1,0 5 177,1-5 1,-7 2-37,1-2 1,-1-5 67,6 5 1,-5 2-121,0-2-24,-1 7 1,4-9 8,-3 7-45,3 1 1,-7 5-155,4 1 1,-3-7 32,-3 1 0,-4-1 7,4 6 0,-4 1 73,-2-1 0,0 6 1,0 0 1,0 0 6,0-5 1,-6-1 5,0 0 0,-6 0 1,7 1 1,-9-1-2,3 0 1,1 1 55,-1-1 0,1 0-50,-2 0 0,-3-5 202,4 0 0,-5-3-61,-1 3 0,5 3 58,1-3 0,-1-3-102,-5 3 1,2-7-42,3 7 0,-7-6-42,7 5 1,-7-7 74,8 2 0,-5 2 29,-1-3 0,0 1-49,-1-6 1,1 6-61,0 0 0,-6-1 60,0-5 1,-6 0-27,6 0 0,-6-7 78,6-5 0,-6 3 23,6-3 0,-2 2 103,2-1 1,4-4 329,-4 3-487,4-3 0,1-3 43,1 1 0,5 6-231,1-1 0,5 0-27,-5-5 0,7 0-113,-2 0 1,2-1 161,-2 1 1,4-6-78,-3 0 1,5-2 31,5 2 1,-1 4 10,8-4 0,-6 3-18,5 3 1,-5 0 51,5-1 0,-1 1-251,2 0 0,1 5-180,-7 1 1,5 5-198,-5-5 0,2 7-313,-3-2 338,-3 4 1,6 4 670,-8 4 0,0 11 0,0 10 0</inkml:trace>
</inkml:ink>
</file>

<file path=ppt/ink/ink5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52:47.30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8094,'18'0'2821,"-7"0"-1266,1 0-98,-8 0-976,11 0 1,-11 8 394,7 3 1,-1-1-532,2 1 0,3 1-465,-4 5-198,5 0 1,1 1-547,0-1 1,1-2-222,-1-3 0,0 1 119,1-7 966,7 0 0,1-6 0,9 0 0</inkml:trace>
</inkml:ink>
</file>

<file path=ppt/ink/ink5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52:47.4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8085,'17'0'0,"1"0"4307,-1 0-1572,0 0-1860,-7 0 1,-1 1-842,-3 5 1,-4-2-1335,4 8 853,3-9 0,-5 11-1191,8-8 1638,-8-1 0,19 3 0,-4 2 0</inkml:trace>
</inkml:ink>
</file>

<file path=ppt/ink/ink5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52:47.7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7972,'17'-17'4393,"1"7"-3106,-1 5 0,0 3-657,0 2 1,1 0-664,-1 0 0,-5 2 58,-1 3 1,-7 1-383,2 11 1,-4-1-472,-2 13 1,0 1-2370,0 11 3197,-8-5 0,-9 22 0,-10-4 0</inkml:trace>
</inkml:ink>
</file>

<file path=ppt/ink/ink5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52:48.6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226 1 8847,'17'0'3399,"0"0"-2961,1 0 0,-7 0 337,1 0 1,-8 8-257,1 3 0,-3 6-38,-2 6 0,0 4-117,0 8 1,0 0-80,0-1 0,-2 1-221,-3-1 0,3 5-172,-4-5 0,-2 3-649,2-14 0,1 6 453,5-6 1,0-6-894,0-5 0,0-7-499,0 7 1011,0-8 1,7 3 188,5-7 1,3-9 71,3-8 0,-1-3 101,0-9 0,6 1-106,0-7 1,6-3 801,-6 3 1,6-1-299,-6 12 0,0 1 1266,-6 6 0,1 2 483,-1 3-14,-7 5-1125,-3 7 0,-7 7-101,0 5 1,-7 11-303,-5 6 0,-11 3-215,-6 3 0,0 1-720,-5 5 0,3 1 482,-9 4 1,-3-4-293,3-7 1,0 0-100,5-1 1,6-7-490,0-4 1,6-6 434,-5-5 1,6 1 329,-1-7 1,4 0 78,2-6 1,5-8 0,1-3 0,7-5 196,-2-1 0,6-6-100,6 0 1,9-6 67,8 6 0,8-6 261,-2 6 1,4 0 233,1 6 0,1 0 30,-1-1 0,1 3 377,0 3 1,-3-1-302,-3 7 1,-4 0 160,-8 6 0,-5 0-691,-1 0 1,-7 2 59,2 4 0,-4 4-145,-2 7 0,-2 2-210,-4 4 1,-3-2-275,-9 8 1,-5-6 230,0 6 0,-6-8-205,6 2 1,0-4 289,6-1 1,0-1 88,-1 0 0,9 1 81,3-1-53,4 0 0,4-1 352,4-5-71,3 4-7,9-13 0,1 12 52,4-8 1,-2 5-52,8-5 0,-8 5 121,2-5 0,2 8 132,-2-3 1,-2 5 375,-9 1 1,1 0-2,-7 0 0,6 3-279,-7 3 1,-1 4-11,-10 7-1,1 1-154,-13-1 0,3 1-404,-14 0 0,2-1-81,-2 1 0,-9-3-87,3-3 1,-3 2-59,3-8 0,-1 0-408,-5-6 1,7-1 205,-1-5 1,3-3 120,9-8 0,0-2 221,5-4 1,9-5-169,3-12 0,4 2-223,2-8 0,13 0 249,5-6 0,16 1 241,1-1 0,9 8-285,-4 4 1013,8 4-520,-11 2 0,7 7 1442,-4 4 0,-9 4-784,4 2 1,-6 8 479,-1 4 1,-3 5-617,-7 6 1,-3 4-246,-3 7 0,1 1-977,-7 0 1,0 5-944,-6 0 1,0 6 669,0-5 0,-2-1-1668,-4-5 2472,4-1 0,-21-7 0,4-2 0</inkml:trace>
</inkml:ink>
</file>

<file path=ppt/ink/ink5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52:53.6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52 8122,'0'-17'2021,"0"8"-375,0-7-73,0 14-441,0-5-542,0 7 0,-6 2-2025,1 3 1021,-1 5 0,-2 13 298,-3 0 116,3 8 0,-7-4 0,5 7 0</inkml:trace>
</inkml:ink>
</file>

<file path=ppt/ink/ink5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52:54.7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416 52 8284,'2'-10'448,"4"5"1,-3 1 1791,9-2-1458,-1 4 0,7-11-328,-1 7 1,0 0-589,1 6 1,-1 0 18,0 0 0,6 0-118,0 0 1,0 0-76,-5 0 0,5 6-384,0 0 1,-6 5-29,-5-5 0,-7 7 253,7-1 0,-8 3 348,2 3 1,-5-1-115,-1 0 0,-9 0 323,-8 1 1,-3 5 136,-9 0 1,6 0 322,-5-6 0,-1 1-141,-6-1 1,3 0 210,3 0 0,4-1-165,7-5 1,1 3-55,0-8 0,5 5-582,1-5 207,7 0 0,-2-1-257,12 1 1,4 0-4,7-6 0,2 0-152,4 0 0,-2 0 128,8 0 0,-8 2-103,2 4 0,-9-3 120,-3 9 1,-7-1 126,2 7 0,-6 1 310,-6 4 1,-11 4-91,-12 8 1,-9-1 108,-3 1 1,-5-3 175,6-3 0,-8 4 156,2-4 0,1 1-121,-1-1 0,8 2 161,-2-8 1,9 0 9,2-6-323,8 1 1,4-7-1423,11 1 964,4-8 1,17 3-9,8-7 1,18-2-177,10-3 0,11-5-226,13-7 0,-4-1 219,4 1 0,0 0-140,-6 0 0,2 7 671,-13 4 0,-2 4-128,-10 2 1,-4 0 155,-8 0 0,-9 8-107,-7 3 0,-9 5 634,-9 1 0,0 0-225,0 1 0,-13 7-14,-4 3 0,-12 5-445,0 2 1,-9-1-584,-3 1 1,1-1-544,5 1 0,-1-6 558,-5 0 1,5-8-69,-4 2 0,5-6 122,6-5 0,-2-5 47,8-7 1,0 0 288,6 0 0,7-7 151,5-5 1,3-5-22,2-6 1,2 4 281,3-4 0,5 3 386,7 3 0,2 2-353,5 3 1,-5 4 230,4 8 0,-4 0-178,-2 0 0,1 8 658,-1 4 1,-6 5-116,1 6 1,-8 4 83,2 8 0,-10 1-246,-2 4 1,-9-1 164,-3 7 1,1-8-694,-6 3 0,4 1 83,1-2 1,7-5-958,-1-6 0,7-2 509,-7 1 1,8-3-1140,-2-7 1,-1-7-1198,1 1 873,0-8 1,4 3 713,-3-7 0,3-9-9,-4-9 1,4-7 490,2-9 0,0-8 432,0-5 0,6-2 0,0-3 0,5 7 0,-5 5 0,5 6-129,-5 5 1,6 4 1012,-7 7 82,1 1 0,-6 6 808,0-1-217,0 8 1,-8-2-805,-3 12 1,-10 4-263,-2 7 1,-8 0-70,2 1 0,-3 1-115,-3 4 0,2-4-673,4 4 1,6-4-349,12-1 0,-3-7-714,9 1 1,-1-6 585,6 5 1,8-7 841,3 2 0,12-20 0,4-5 0</inkml:trace>
</inkml:ink>
</file>

<file path=ppt/ink/ink5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52:55.8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502 208 8450,'17'-29'550,"1"0"1,5 6-312,0-6 0,-2 8-31,-10-2 1,-3 10 109,-8 1 1,0 6 91,0-5 0,-2 7-76,-4-2 0,-5 4-69,-12 2 0,2 0-292,-8 0 77,0 16 52,2-5 0,-5 22-4,3-4 1,-4 5 20,-2 7 0,1-3 105,-1 8 0,8 0 35,4 6 0,-2 6 323,2-1 0,2 7-225,10-6 0,-5 5-61,5-5 0,-3-1-351,3-5 1,-3 0 146,9 0 0,-3-6-343,2 0 0,2-7 73,-7 1 0,5-6-52,-6-5 1,9 2-343,-3-8-447,-4 0 253,8-6 284,-5-7 553,7-2 0,0-10-162,0-4 1,1 0-29,5-11 0,-2 4-34,8-11 1,1-1-4,10 2 0,-4-7-80,4 1 0,2-2-283,-2 2 1,8-1 22,-2 6 0,-2-4 168,2 5 1,-6-6 230,6 6 0,-2-6-189,1 6 1,7-6 381,0 6 1,1-6-21,10 6 1,-2-2-51,2 2 0,4 4 166,-3-4 0,2 4 271,3 1 1,-7 3 404,-5 3 0,-4-1-384,-1 7 0,-8 0 691,-4 6-209,-4 0-734,-2 0-309,-7 0 0,-10 6-257,-11 0 0,-5 5-6,-1-5 0,-6 6-493,0-6 0,-6 1 340,6-1 1,-6-4 127,6 4 0,0-4 324,6-2 0,-1 0-142,1 0 239,0 0 1,1-2 179,5-4 448,3 4-124,8-13 221,0 13 101,0-6-218,0 8-218,0 0 1,-2 8-37,-4 3 0,3 12 82,-9 6 1,-1 4 126,-10 1 1,1 7 90,-6-1 0,7 2-370,-3-1 0,-1-5-144,2 5 1,6 1-456,6-2 0,5-5 238,-6-6 1,8-3-230,-1 3 0,3-4-223,2-7 0,0-1-1641,0 0 1098,0-7-483,0-3 1168,0-7 0,6-7 315,-1-5 0,9-3-336,-3-2 1,5-8 101,1-4 1,8 2-137,4-2 0,-2 0 44,1-5 0,1 7 81,6 4 0,-6 9 13,0 3 0,-8 7-37,2-2 0,-4 4 1134,-2 2 1,-1 8 278,-5 3 0,3-1 138,-9 1 0,1 1-586,-6 5 0,0 6-167,0 0 0,-8 2-247,-3-2 1,-4-1-363,-3 6 0,1-5-1,0 6 0,-6-8-312,0 2 0,-1-3-41,7-3 1,6-2-1685,-1-3 543,8 3 482,-3-13 603,7 6 1,0-16 19,0-3 438,7 3-7,3-7 337,-1 13 1,-1 2 410,-8 11 0,-9 12 848,-9 6 1,-1 8-113,-10-3 1,8 5-649,-2-11 1,6 3 1264,5-2 1,5 2-779,7-8 1,3 0-311,9-6 1,9-1-696,19-5 0,5-3-356,6-8 1,11 0-737,7 0 1,8-8-1267,9-3 1,3-5-1719,3-1 3813,-4 0 0,9-5 0,-5 1 0,2 4 0,-4 2 0,-5 3 0</inkml:trace>
</inkml:ink>
</file>

<file path=ppt/ink/ink5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53:08.2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243 122 6211,'-10'0'244,"2"0"185,8 0-266,0 0 21,-7 0-128,5 0-187,-6 0 1,6 0-340,-4 0 198,4 0 210,-5 0 0,5 0-22,-4 0 64,4 0 87,-6 0 341,8 0-414,-7 0 60,5 0-407,-6 0 259,8 0-37,0 0 185,-8 0-37,7-8 87,-7 6 89,8-5 0,-6 5-8,0-4 220,1 4-299,5-6 0,-2 8 100,-4 0-80,4-7 169,-6 5 170,8-6-63,0 0 3,0 6 1,0-7 158,0 3 257,-7 4-55,5-13-235,-6 13 206,8-14-293,0 15-262,0-7 0,2 8 163,4 0-323,-4 0 0,13 0 95,-3 0 0,3 0-170,2 0 1,0 0 10,1 0 0,-1 6 92,0-1 1,1 7-337,-1-6 0,0 7-88,1-1 0,-3 3-93,-4 2 1,-3 1 144,-8-1 0,0 0-75,0 0 0,-2 7 178,-4-1 0,1 2 2,-13-2 1,5-4 251,-10 4 0,4-4-66,1-2 0,1 1 237,0-1 0,1-5 322,5-1-240,-5-7 1,13 9 55,-9-7-172,8 0-93,-3-6 0,14 6 11,5-1 0,3 3 213,2-2 0,1-4-78,-1 4 1,0 1 416,1-1-447,-1 7 1,0-3-108,1 7 0,-9-5 32,-3-1-226,-4 1 0,-2 5 154,0 1-130,0-1 0,-2 0-58,-4 0 0,-3-5 11,-9-1 0,1-5-165,0 6 1,-1-8-133,1 1 0,0-1-141,-1 2 1,-5-4 62,0 4 0,-2-4-510,2-2 1014,4 0 0,-14-8 0,7-2 0</inkml:trace>
</inkml:ink>
</file>

<file path=ppt/ink/ink5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53:08.9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312 381 8449,'-17'-13'350,"0"-4"-171,-1-5 0,3 5 361,3 0 0,5 5 32,7 1-415,0-1 0,2-3-2,3 3 0,1-3-197,11 3 0,-3-9 106,9-2 0,4 0-166,2 6 0,3 0-73,3-1 1,1 1 191,5 0 1,-3 5-111,8 1 1,-3 1 9,8-1 1,-2 3 48,8 8 1,-3 0-4,-2 0 0,0 0 5,0 0 1,-1 0 12,1 0 0,-2 6 2,-4-1 0,2 9-15,-7-3 0,-3 5 21,-9 1 0,4 2 20,-4 4 0,-4-2 9,-2 8 1,2-2 4,-2 2 0,0 4 41,-6-5 0,6 5 12,0 2 1,-2-1 41,-9 1 0,3-1-83,-3 1 1,1 5 146,-1 1 1,1 1-65,-7-2 0,2-1 30,-3 7 1,-3-6-27,4 6 24,-4 0-81,-10-1 1,2 5 3,-11-4 0,2-2-15,-14 2 0,6-6 99,-6 7 1,0-9-55,-5 2 0,-3 3 36,-3-3 0,3 0-45,-3-5 1,-2-6 52,1-1 1,-7-6-6,2 1 0,2-6 110,-2-5 1,-2 1-55,-10-7 0,2-1 83,-7-5 1,5 0-173,-5 0 1,7-1 15,-1-5 1,3-4 10,2-7 1,0-6 21,0 0 0,6-8-68,0 2 1,8-3-5,-3-3 1,5-2-99,1-3 0,2 4 167,5-5-129,3 5 49,0-7 0,5 7 136,-3-4 1,12 3-102,5 3 1,-2 1-166,3 4 1,-1-4 156,6 5 1,6-3-72,-1 2 0,9-4-163,-3 5 0,11 1-310,1-2 0,5 8-233,-5-2 0,8 3-594,-2 3 0,4 0 444,1-1-1734,9 9 2563,-7 1 0,14 8 0,-6 0 0</inkml:trace>
</inkml:ink>
</file>

<file path=ppt/ink/ink5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53:10.1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69 8439,'0'-17'-991,"0"0"1213,0 7 523,0-5-314,0 13-55,8-6-313,-7 8 35,15 8 1,-7 3 250,9 12 1,-1-2-148,0 8 1,1 2 88,-1 9 1,2-1 33,4 7 0,-4-2 117,4 2 0,-1-2-88,1-3 1,-4-5-14,4 5 0,-4-7-331,-2-5 1,5 2 158,-5-8 1,4 6-149,-9-6 0,1-6-119,-1-5-163,3-1 1,-7 1 59,3-1 0,-1-7-863,-5 2 122,-3-4 163,6-2 1,-8-2-1178,0-4 1956,0-11 0,-8-10 0,-1-8 0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55:39.7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7816,'0'-9'1607,"0"1"-553,0 8 114,0 0 0,6-2-932,-1-4 1,9 4-55,-3-3 1,-1 3-64,2 2 0,-1 0 227,6 0-280,1 0-1242,-1 0 700,0 0-1512,1 0 1370,-9 7 0,5-3-342,-9 8 1,1-7 388,-6 7 0,0 1 571,0 10 0,0-3 0,-8 12 0,-1-5 0</inkml:trace>
</inkml:ink>
</file>

<file path=ppt/ink/ink5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53:10.3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433 87 8373,'-2'-17'2224,"-4"-1"-1773,4 1 1,-7 7 1105,3 5-1009,4-5 0,-8 8-207,5-4 0,1 4-170,-8 2 1,-5 10 92,-6 7 0,-8 10-803,2 14 1,-7 9 77,1 7 0,-7 3-240,13-3 0,-7-3 172,7 4 0,4-4-485,2-2 1,11-2-470,6-4 1483,4 4 0,2-6 0,0 8 0</inkml:trace>
</inkml:ink>
</file>

<file path=ppt/ink/ink5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53:13.5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1 156 8166,'0'-12'-1028,"0"1"734,0 7 227,8-12 0,-6 13 206,3-9 0,-3 6 224,-2-5 0,0 5 208,0-6 0,6 7 251,0-7 88,0 8-519,-6-11 1,5 11 8,1-7 1,2 7-184,-2-2 1,-3 4 248,9 2-201,-1 0 1,7 2-16,-1 4 1,2-2 3,4 7 1,-2-7-31,8 2 1,0-2-223,6 1 1,-1-3 85,1 4 0,1-4-145,5-2 0,-5-6-232,5 0 0,-5-5-240,-1 5 1,-8 0 27,-4 6 1,-4 0-1308,-2 0-173,-7 0 839,-3 0 678,-7 0 0,-3 2-65,-9 4 529,1-4 0,-22 13 0,6-5 0</inkml:trace>
</inkml:ink>
</file>

<file path=ppt/ink/ink5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53:13.8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537 18 9656,'0'-10'3113,"0"2"-2840,0 8 1,0 2-218,0 4 0,-6 5 39,1 12 1,-9 6-92,3 12 1,-5 3 123,-1 8 1,-6 5-134,0 1 1,-6 7-79,6-1 1,-8 1 3,2-2 1,2 5-471,-1-5 0,5-1 320,-6 1 0,6-13-178,-6 2 1,8-6-115,-2 0 1,3 0-344,3-11 1,6 1 262,-1-13 0,6 0-640,-5-5 1241,7-1 58,-4-7 1,1-3-1,-3-7 1</inkml:trace>
</inkml:ink>
</file>

<file path=ppt/ink/ink5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53:14.0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87 8166,'0'-17'0,"2"2"0,3 3 935,-3-3 0,8 7 294,-4-3-805,-4 3 1,7 8-177,-3 0 1,-4 8 15,4 3 0,1 6-12,-1 7 0,0 4-9,-6 13 1,0 3-187,0 8 1,-6-6 92,0 0 1,-1-6-732,1 6 0,4-7 6,-4 1 0,4-5-323,2-6 1,0 1 209,0-7 1,0 0-1152,0-5 1839,0-9 0,8 7 0,2-7 0</inkml:trace>
</inkml:ink>
</file>

<file path=ppt/ink/ink5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53:14.3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0 208 9376,'17'0'47,"1"-6"787,-1 0 0,0 1-360,1 5 1,7-2 266,3-4 0,-1 2-307,2-7 1,0 5-181,6-6 1,-1 6-351,1-5 0,-6 5 205,-1-5 1,-6 5-774,1-6 0,-10 7 63,-1-7 1,-7 8-1000,7-2 1184,-8-3 1,3 5-49,-7-8 1,-5 7 23,-1-7 1,-8 8 156,3-1 0,-4-3 390,-3 2 1,1 0-142,0 6 1,-1 0 784,1 0 1,0 6-241,-1 0 1,3 7 47,4-1 1,-5 9-175,5 2 0,3 6 75,2-6 1,4 6 203,2-6 1,0 2-225,0-2 0,8-2-2,4 8 1,5-8-440,6 2 0,10-4-399,7-1 1,8-1-126,-2 0 0,4-5-649,2-1 0,6-7 561,-1 2 0,8-4 613,-1-2 0,-5 0 0,1 0 0</inkml:trace>
</inkml:ink>
</file>

<file path=ppt/ink/ink5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53:14.8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554 104 8140,'-7'-17'252,"-1"5"625,-4 1-486,-3-1 0,5-3 901,-7 3-850,0-3 0,-1 13-202,1-4 1,0 4-298,0 2 0,-6 0 100,-1 0 1,-1 2 10,2 4 1,4 3-9,-4 9 1,-2 7-230,2 4 0,-6 3 106,6 3 0,-6 5 24,6 0 0,-5 12 333,4-6 1,7 6-77,6-11 0,1 5 29,-1-6 0,3 1-90,8-7 0,0 1-26,0-1 0,8-7-13,3-4 1,10 2-181,2-2 0,8 0-61,-2-5 1,5-7-268,7 1 0,-3-3-562,8 3 0,0-4 433,6-8 1,-2 0-662,-4 0 1,2 0 1193,-7 0 0,7 0 0,-4 0 0</inkml:trace>
</inkml:ink>
</file>

<file path=ppt/ink/ink5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53:15.1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87 8140,'10'-8'670,"-1"6"-469,-3-4 1,-2-1-749,8 1 1025,-9 0 494,13 6 1,-12 0-503,7 0 1,-5 2-48,5 4 0,-7 3-127,2 9 1,2-1 81,-3 0 0,1 1-335,-6-1 0,0 2 94,0 4 0,0-4-92,0 4 0,0 2-166,0-2 0,0 1-344,0-7 0,2-6-88,4 1-224,-4-1 322,6-1 227,-8-2 661,0-8 1,1-8-224,5-4 0,-4-9-76,4-2 0,2-7-58,-3 1 1,7 2 150,-6-2-1,7 2-175,-1-2 1,3 2-10,2 4 1,-1 4 105,-5-4 1,5 10-42,-5 1 1,-1 2-266,1-1 203,1 3 0,5 8-1006,0 0 0,1 0-53,-1 0 0,-2 8-1530,-3 3 2544,3 13 0,-5-5 0,7 6 0</inkml:trace>
</inkml:ink>
</file>

<file path=ppt/ink/ink5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53:15.3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9238,'10'0'2519,"-3"0"1,-7 2-1574,0 4-1128,0-4-607,8 13-1,-6-5 676,4 7 114,-4 0 0,-2 8 0,0 2 0</inkml:trace>
</inkml:ink>
</file>

<file path=ppt/ink/ink5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53:15.8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121 18 7971,'0'-10'2412,"0"3"-1679,0 7 37,0 0-399,0 7 0,0 3 98,0 7 1,0 2-216,0 4 1,0 2-33,0 4 1,0 4-141,0-4 0,-6 3 90,1 3 0,-1 0-475,6-1 1,-6-5 280,0 0 1,1-8-1196,5 2 240,0-4-135,0-1 380,0-1 46,0-8 73,0-1 421,7-16 0,3-1 81,7-8 0,6-1-117,0 1 0,0 0 824,-5-1 0,-1 9 186,0 3 0,0 4 528,1 2 1,-1 0 132,0 0-566,-7 0 1,3 2-258,-7 4 0,0 3 125,-6 9 1,0-5-637,0 4 0,0-3 17,0 9 0,-2-4-658,-4-2 1,-3 1 3,-9-1 0,-5-5-395,0-1 0,-2-5 305,2 5 0,-4-7-334,-7 2 1,1-4 87,4-2 864,-3 0 0,5-8 0,-8-1 0</inkml:trace>
</inkml:ink>
</file>

<file path=ppt/ink/ink5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53:17.4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0 398 8120,'6'-17'-34,"0"0"0,1 1 197,-1 5-93,-4-5 824,13 14 1,-5-11-306,7 7 1,-5 0-138,-1 6 1,-1 2-190,1 4 1,3 4-15,-8 7 0,7 0-94,-1 1 0,-3 5-147,3 0 0,-3 7-45,3-1 0,3-2 88,-3 2 0,-3-6-1092,3 6 784,-1-8 0,1 4-437,-1-8 249,-7-7 317,4 5-47,-8-13 300,0 6-11,0-8-228,0 0 117,8-8 1,-1-3-412,5-12 0,3 3 107,-3-3 1,5-2-18,6 2 1,-2-7 154,8 1 1,2-4 24,9-2 1,-1 3 304,7 3 1,-6-4-127,6 5 0,-2-3 402,3 2 0,1-2-206,-8 8 0,-2 2 56,-9 9 0,2-1 117,-8 7-621,0 0 96,-13 6 163,5 0 0,-7 2-179,3 4 1,-3 4-202,-8 7 1,-2 6 127,-4 0 0,2 6 18,-7-6 1,-6 8 62,-7-2 0,1-4 280,6-2 59,-8-4-168,6 6 0,-8-6 185,4 4 0,4-6-151,-4-5 1,3 3-18,3-3 0,0-4 4,0-3-42,7 5-441,-5-8 163,13 13-253,-6-13 106,8 6 317,8-8 0,1 0 13,9 0 1,-7 0 182,1 0 1,-7-6-238,7 0 1,-6-5-101,5 5 181,-7-7 0,4 3 2,-8-7 0,0-1-69,0 1 1,0 0 74,0-1 0,0-1-11,0-4 1,-8 2 49,-3-8 0,1 8 204,-2-2 1,7-4 21,-7-2 0,6 4-85,-5 2 1,7 4-240,-2 2 1,-1-1 146,1 1 1,-2 0-137,2 0 1,4 5 52,-3 1 1,1 1 16,-2-2 0,4 3-37,-4 3 20,4 4 1,1-6 195,-5 8-181,4 0 1,-6 0 294,8 0-429,0 0 226,-8 8 0,7 2-91,-5 7 0,4 0 62,2 1 1,0 7 2,0 3 0,0 9 13,0 9 0,0 0 24,0 12 1,0 3 2,0 3 0,0 3 61,0 2 0,0 0-94,0 0 1,0-1 206,0-5 1,2 2-116,4-7 0,-5-2 40,5-10 1,-2 2-110,2-8 1,-4-1-4,4-10 0,-3-3-4,3-2 0,-4-5-169,4 4 0,-4-10-66,-2-1 158,0-1-158,0-1 0,0 0 43,0-5-322,0-3 94,0 6 0,2-8-975,3 0 1319,-3 0 0,14-15 0,-7-5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46:03.52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2958 8126,'23'0'32,"0"0"1,10 0 82,2 0 1,1 0 267,10 0 0,6 0-187,6 0 1,7 0-82,-1 0 0,5 0-194,6 0 1,5-2-319,13-4 0,-3 3 346,8-9 1,-48 7 0,0 0-11,4 0 0,1-1 0,-2-2 0,0 0-97,2 3 1,0-1 0,-2-4 0,-1-1 51,0-1 0,0 1 0,0-1 0,0 1-7,0 2 0,0 0 0,-1 1 0,-1-1 62,48-8 0,-47 8 0,-2 1 41,44-10 0,1 1 83,-2 0 1,2-1-86,4 1 1,-47 8 0,0-1 44,-2-2 0,0 1 0,47-10-22,-47 6 0,0 1 1,2 2-1,2 1 81,1-3 0,1-1 0,-1 1 1,0-1-48,-5-2 1,0 0-1,4-1 1,-1 1 36,-2 0 1,-2-1 0,2 1 0,-2 0 28,39-18 0,-1 3 133,1 3 0,-3-10 98,-3 5 0,-4-3-82,-8 8 0,-2-3-28,-3 3 0,3-4-49,-4-1 1,5-1 23,1 0 1,0 7-71,0-1 0,8 0-115,4-6 0,3 3 37,3 3 0,-1-4-184,1 4 0,5 3-167,0-3 0,-43 15 1,0-1 248,43-20 1,-43 21 0,0 0-90,44-15 0,1 0 119,-2-6 0,-4 1 38,5-1 0,-13 1-225,-5-1 1,4 0 246,2 1 1,-2-1-89,1 1 0,-7-3 68,2-3 1,4 1-115,2-7 0,3 6 108,3-6 1,-3 5-183,-3-5 0,3 2 18,-3-2 0,2-2 73,-3 8 0,1-7 57,-12 7 1,10 0 8,-10 5 0,-3 1 283,-9-1 1,-5 6-135,-6 0 1,2 8 98,-7-2 1,-3-2-220,-9 2 0,2 6 482,-8 5 0,2 1-455,-2-7 0,-4 1 240,4 0 0,2 5-288,-2 1 1,6 1-105,-6-1 0,2-5 80,-2 5 0,-4 3-60,4 2 125,-4-3 1,-3 5-80,-5-8 711,5 9 77,-14-5 49,5 0-269,-7 6-340,0-13 0,0 11-252,0-8-611,0 9-427,0-5 857,0 8 0,-2 0-1402,-3 0 0,1 2 65,-8 4 1576,1 3 0,-14 9 0,-2-1 0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55:40.9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52 883 7856,'-6'27'0,"0"-4"0,1-4 0,-1-2-234,0 0 475,0 1 0,4-3 592,-3-3-388,3 3-265,-6-13 0,8 8 273,0-5-240,0-3 0,2 6-141,4-8 0,-2-6 90,7 0 1,1-7-373,5 1 1,0-9 183,1-2 1,-1 0-545,0 6 0,0-6 170,1 0 0,-1 0-38,0 5 0,-5 1 56,-1 0 1,-7 0-63,2-1 1,2 7 443,-3-1 0,3 3 0,-2-3 0,-4-3 0,4 3 0,1 3 0,-1-3 84,7 0 255,-11-5 202,14 0 82,-14 7 363,5 3-549,-7 7 0,0 9-79,0 8 1,0 8-210,0 10 1,0 2 102,0 3 0,0-2-434,0 8 1,-5-7 20,-1 1 0,0-3-102,6-3 1,0-7-7,0-4 1,0-4-834,0-1 329,0-9 484,0-1 0,6-10 316,0-4 0,1-3-103,-1-9 0,-4-6 67,4-5 0,-2-6-13,1-5 0,-1-4-13,8-8 1,-8-2 7,1-4 0,5-3-33,1-8 1,-1 1 28,2 5 0,-1 1-30,6 5 1,6 5 92,0 0 1,1 8-104,-7 9 1,0 6 252,0 1 30,1 6-39,-1-2 1,-5 2 551,-1 5-545,1-4 0,-1 13 748,1-3-264,-9-5 182,13 14-546,-14-5 0,7 7-46,-3 0 0,-2 0-203,8 0 0,-7 2 229,7 3-234,-1 5 1,7 7-333,-1 1 184,-7-1 0,5 0 4,-4 1 1,5-1-46,1 0 0,-5 0 35,-1 1 0,1-1 106,5 0 1,-2 1 102,-3-1 0,3 0-89,-3 0 1,-3 1 17,3-1 0,-8 0-36,2 1 1,-5-1 3,-1 0 1,0 2-32,0 4 0,0-3-14,0 3 1,-7 2-61,-5-2 1,-3 6 55,-2-6 0,-1 0 22,1-6 0,0-5-9,-1-1 0,1-7 130,0 2 0,0 1-42,-1-1 0,3-2 16,3-10 0,-1 2-122,7-7 1,0-1-115,6-5 1,0 0-51,0-1 0,2 3 62,4 4 0,4-3-113,7 8 76,0 1 215,1 5-4,-1 0 169,-8 7 1,-1 5-113,-8 11 1,0-2 119,0 8 0,-8-6-126,-3 6 0,-6-1-19,-6 7 1,5-6-91,1 0 0,0-10 98,5-2 1,-1 0 92,1-5 54,4-4-1,1-1-269,5-7 1,-4 0-140,12 0 0,0 6 174,11 0 1,-4 0 46,10-6 1,4 0-71,2 0 1,-2 0 3,2 0 0,-6 0-23,6 0 0,-8 0-11,2 0 1,-4 0-80,-2 0-68,1 0-255,-1 0 89,0 0 194,-7 0 320,-2 0-208,-8-8 180,0 6 1,-2-6 85,-4 8 286,4-7-344,-6 5 1,3-8 368,-1 4-333,0 4 9,6-5-172,0 7 166,0 0-288,0 7 0,0-3 65,0 8 1,0 5 87,0 6 0,0 2 22,0-2 0,6 4 9,0 8 0,-1-6-171,-5-1 1,0 1 86,0 6 0,0-8-93,0-4 1,0 2 127,0-2 0,0 0 246,0-6 1,-2-5 126,-3-1 1,1-7 166,-8 2 0,7-4-142,-7-2 0,6 0 108,-5 0 0,5-2 228,-6-4 0,3 2-281,-3-7 1,-1-3-101,7-9 0,0 4-134,6-4 1,0 2-438,0-2 0,0 3-132,0-3 1,8-2-409,3 2 1,5 0-75,1 6 161,0 0 1,1 1-836,-1 5 1,0-3 172,1 9 1331,-9-1 0,7-2 0,-7-1 0</inkml:trace>
</inkml:ink>
</file>

<file path=ppt/ink/ink5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53:17.5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28 8672,'0'-18'2820,"0"9"0,-7 9-5641,-5 11 2821,-11 20 0,-19 13 0,-12 18 0</inkml:trace>
</inkml:ink>
</file>

<file path=ppt/ink/ink5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53:18.7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243 52 8111,'0'-9'1387,"0"1"1,0 12-2243,0 8 0,0 5 991,0 12 1,-2 9 25,-4-3 0,4 5 93,-3 0 1,-3-1-133,2 7 1,-2-10-63,3-1 0,3-2-21,-4-10 0,4 0-277,2-6 284,8 0 0,1-1-345,9-5 1,-1-3-39,0-8 1,2-8 120,4-3 0,-1-12-138,6-6 1,1-4 186,6-1 1,-6-3 65,0-3 1,-8 3-9,2-3 0,-4-2 181,-2 1 0,-1 3-98,-5 9 1,-1-2 274,-5 8 272,-3 0-150,6 6-174,-8 7 1,-2 3-79,-4 7 0,3 9-53,-9 8 1,6 3 86,-5 8 0,1 11-16,-1 13 0,-5 4 17,5 13 1,-3-2-10,3 14 0,-5-6-65,5 5 1,-5 1-236,-1 5 0,0 1 192,0-1 1,-1 1-52,1-1 0,-6-3-229,0-8 1,2-2-8,9-15 1,-3-3-181,3-9 0,-3-9-11,-2-8 70,-1-8 614,-7-4 1,0-9-222,-3-8 1,3-10 349,7-7 1,-1-8-113,-4-10 0,6-7 208,-1-4 0,9-10-170,9-1 0,2-9-93,4 3 0,11 1 196,12-1 1,5 1-20,7-1 0,5 4-379,11 7 1,-1 2-50,7 4 0,-7 5-312,2 12 0,1 6-401,-1 12 0,2-3 758,-3 9 0,1-1 0,3 6 0,-3 0 0,3 0 0,5 0 0</inkml:trace>
</inkml:ink>
</file>

<file path=ppt/ink/ink5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53:19.18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346 17 8061,'-9'0'2430,"1"-1"-999,8-5-1345,0 4 0,8-6-87,3 8 0,5 0-17,1 0 0,6 0-26,0 0 1,6 0-280,-6 0 1,6 0 96,-6 0 1,0 0-191,-6 0 1,4 2 131,-3 4 0,1-2-52,-13 7 0,-1 1 375,-5 5 1,0 2 119,0 4 0,-1 0 237,-5 12 0,-6-4-105,-11 9 0,2 10 125,-8 2 1,0 6-110,-5-1 0,-1 5-72,1 7 1,-7 0-617,1 0 1,-6 0 340,5 1 1,3-9-397,9-3 1,-2-6 36,8-6 1,0-6-653,6-11 177,0 3-100,-1-12 547,1-3 0,8-11-85,3-12 620,4-4 0,-6-22 1,-1-5-1</inkml:trace>
</inkml:ink>
</file>

<file path=ppt/ink/ink5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53:19.3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10390,'18'2'0,"-1"2"0,0 2 0,1-2 0,-3 0 0,0-1 0,-1 5 0,1 0 2366,-1 0 1,-1 3-2139,4-5 1,-5 7-66,-1-1 1,-1 3-146,2 2 1,3 1-335,-4-1 0,3 0-983,-3 1 1,3-1 644,-8 0 1,7-1-1924,-1-5 2577,3 4 0,10-13 0,2 6 0</inkml:trace>
</inkml:ink>
</file>

<file path=ppt/ink/ink5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53:19.4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11651,'27'0'0,"-4"0"0,-6 2 4752,-5 3-4438,3 5 1,-13 7-1715,4 1 757,-4-1 643,-2 0 0,8 8 0,1 2 0</inkml:trace>
</inkml:ink>
</file>

<file path=ppt/ink/ink5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53:20.1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0 105 8053,'0'-10'354,"8"-3"-27,3 7 0,7-2 377,5 2 0,5 2 838,13-7-1047,3 7 1,10-6 4,3 5 1,-3 1-52,4-8 1,-4 8-772,-2-1 1,-2 3 257,-4 2 0,2 0-274,-8 0 1,-7 0 292,-10 0 1,-4 6-2878,-2-1 1858,1 9 0,-9-10 97,-3 7 0,-4-5 967,-2 5 0,-8-7 0,-3 2 0,-12-4 0,-4-2 0</inkml:trace>
</inkml:ink>
</file>

<file path=ppt/ink/ink5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53:20.3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761 44 9526,'0'-17'0,"-2"2"1255,-4 3 1,2 12-1105,-7 12 1,-1 13 162,-5 9 0,-6 5-29,0 13 0,-10-2-139,-1 13 0,-1 2-422,-5 10 0,-6 6 228,20-35 0,0 0 0,0 1 0,0 0 34,-3 2 1,0 0-1,5-1 1,0-1-640,-22 39 0,6-13 342,-6-4 0,13-11-429,-2-1 0,14-16 29,4-7 1,2-11-854,9 1 848,0-13 716,6-3 0,8-16 0,1-2 0</inkml:trace>
</inkml:ink>
</file>

<file path=ppt/ink/ink5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53:20.5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16 8130,'-18'-8'929,"9"6"1,-5-4-468,9 12 1,-1 0-107,6 11 0,-6-4 113,0 11 0,-1 2-307,1 3 0,4 4-66,-4 2 0,-1-1 71,1 1-1313,0 7 805,-2-6 0,6 9-858,-3-5 1,3-9 554,2 3 0,-2-11-597,-4 0 1241,4-3 0,-13-3 0,5 0 0</inkml:trace>
</inkml:ink>
</file>

<file path=ppt/ink/ink5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53:21.1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1 157 8151,'9'-8'286,"7"6"0,1-13 464,12 3 0,5-3-210,7-3 0,3 7-52,8-1 0,0 1-553,-1-6 0,-6 7 123,-5 4 1,-3 4-1015,-3 2 0,-7 0 588,-4 0 1,-4 0-842,-1 0 164,-1 0-176,-7 0 1221,-3 0 0,-7-7 0,0-3 0</inkml:trace>
</inkml:ink>
</file>

<file path=ppt/ink/ink5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53:21.30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10 9238,'-17'0'0,"2"-2"0,1-2 0,5 0 1297,1 6-1133,2 6 1,0 9 189,1 1 1,-1 7-100,6 3 1,0 5 264,0 2 0,0 5-166,0 0 0,0 3-156,0-3 1,2-3-174,3 3 1,5-9-350,7-3 1,3-6-660,3 1 0,4-4 563,7-2 0,8-7-272,5-4 0,12-6 692,10-6 0,8-19 0,10-12 0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55:41.4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17 156 7861,'-9'-8'-293,"1"6"1,8-7-293,0 3 0,0 2 585,0-7 0,8 5 0,3-6 0,5 1 0,1-6 0,0-1 0,8 1 0,-6 5 0,4 1 0,-3 7 0,-3-2 0,-6 4 0,1 2 0,-8 8 0,2 4 0,1 5-181,-1 6 0,6 0 363,-7 12 1,1-3 3,-6 14 0,0-1 32,0 1 1,0 4-28,0-4 1,0-4 205,0-2 0,0 1-330,0-7 1,-2 3 63,-4-14 1,4 6-412,-3-6 0,-3 0 5,2-6 1,-5-5-589,5-1 656,-7-7 0,3 4 207,-7-8 0,5 0 0,1 0 0,5-14 0,-6-3 0,8-12 0,-11-5 0,5-11 0</inkml:trace>
</inkml:ink>
</file>

<file path=ppt/ink/ink5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53:21.9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641 243 8123,'0'-25'361,"0"-4"-361,0 4 0,-2 0-164,-4 8 145,4-8 0,-11 5 131,7-3 0,-8 4 246,3 2 0,1 7-244,-1 4-43,-9 5 1,-1 1-60,-7 0 0,4 1-9,-4 5 0,-1 6-2,-6 11 1,1 0 53,-1 11 1,0-1 217,1 13 1,-1 2-142,1 10 0,-1-2 215,1 7 1,7-1-10,4 1 1,3-4 14,3-7 1,7-7-80,5-5 1,3-4 115,2-1 1,9-2-443,9-5 1,1-1 97,10-4 1,0-3-523,5 3 1,6-10-11,1-1 0,7-7-275,-2 7 0,4-8 296,2 2 0,0-4-199,0-2 1,-1 0 663,1 0 0,-7-8 0,-3-2 0</inkml:trace>
</inkml:ink>
</file>

<file path=ppt/ink/ink5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53:22.2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0 105 9581,'8'-10'522,"1"2"-513,9 8 0,-7 0 377,1 0 0,-1 0-117,7 0 0,-7 0 152,1 0 1,-7 6-254,7 0 1,-6 7 12,5-1 1,-7 5-334,2 6 1,-4-4 156,-2 5 1,0-3-168,0 2 1,0-4-106,0 4 0,0-10-260,0-1 0,0-6-92,0 5-138,0-7 1045,0 4-231,0-8 1,0-2 191,0-4 0,0-3-114,0-9 0,5-5 94,1 0 0,8-2-4,-3 2 1,3 2-70,-3-8 0,10 8-106,-3-2 0,3 4-213,-4 1 1,6 1-307,0 0 1,0 1 207,-5 5 1,5-3-328,0 9 1,0-1 112,-6 6 0,0 0-32,1 0 0,-1 2-13,0 4 520,0 3 0,1 16 0,-1 2 0</inkml:trace>
</inkml:ink>
</file>

<file path=ppt/ink/ink5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53:22.4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9938,'17'9'3911,"-7"-1"-3723,5-8 1,-13 2-2332,4 3 2143,4-3 0,-1 6 0,8-8 0</inkml:trace>
</inkml:ink>
</file>

<file path=ppt/ink/ink5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53:22.9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0 7959,'12'17'58,"-1"1"1,-5-1 509,5 0 0,-7 6 5,2 0 0,-4 6-278,-2-6 0,-2 8 221,-4-2 1,4 4-259,-3 1 0,-5 1-331,-2-1 0,3-5 82,-3 0 0,7-8-122,-7 2 0,8-4 54,-2-1-426,-3-1 100,7 0 16,-6-7 563,8-2-299,0-8 1,0-2-236,0-4 0,0 2 99,0-8 0,8 7-137,3-7 1,7 3 157,5-3 0,-2-1-90,8 7 0,0 0 336,5 6 0,1-6-113,-1 1 1,1-1 658,-1 6 0,-5 6 317,0-1 1030,-8 9-1252,4-5 0,-9 9 756,-5-1-1087,-3 0 1,-10 1-233,-4-1 1,-2 0-442,-3 0 1,-10-5 279,3-1 0,-5-5-520,0 6 0,2-8 44,-8 1 1,8-3-167,-2-2 1,2-5-66,-2-1 0,10-13-1226,-5 1 1990,5-11 0,3-5 0,3-10 0</inkml:trace>
</inkml:ink>
</file>

<file path=ppt/ink/ink5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53:23.91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1 329 13486,'6'12'-329,"-1"-1"0,3 1 806,-2 5-209,-4 0 0,5 3-72,-7 3 1,2-4 39,4 4 0,-4 2-652,4-2 0,-4 6 126,-2-6 0,-2 0-64,-4-6 0,4 1-351,-4-1 0,4-6-1133,2 1 713,0-8 657,0 3 0,0-9 325,0-3 0,8-5-51,4-7 0,5-8 79,6-4 0,-2 2-45,8-2 0,0 6 56,5-6 0,3 8 219,3-2 0,-3 4 110,3 2 0,-4-1 74,-1 1 1,5 2 212,1 3 0,1-3 199,-2 3 0,-3 5-274,3 1 1,-3-2-46,-3 2 0,1 1-143,0 5 0,-7 0-163,1 0 1,-8 0 26,2 0 1,-3 0-228,-3 0 0,-6 0-28,1 0-285,-8 0 272,3 7 1,-14 3 86,-5 7 1,-13 2-50,-9 5 1,-9 1 62,-8 3 0,-1 5 41,0-4 0,6-4 78,0-2 0,9 2 129,2-2 0,9 0-108,8-6 0,3-5-30,3-1 0,5-5 240,7 6-187,0-9-22,0 5 0,7-2-64,5 0 1,5-1-24,6-5 0,4-5-36,8-1 0,-3-8-125,-3 3 1,2 1-60,-8-1 0,2-1-256,-2-5 1,-10 0-151,5-1 0,-12 1 178,-1 0 1,-3-6-31,-2 0 1,0-8 82,0 2 1,-7-2 394,-5 3 0,-3-3 0,-3 8 0,1-2 0,0 2 0,1 3-74,5-3 0,-5 2-8,5-2 1,1 4 343,-1-4 1,5 6-161,-5 5 0,7-3 363,-2 3 82,4-3 29,2-2-293,0-1-187,0 9 1,0-1 13,0 4-52,0 4-144,0-5 161,0 7 94,0 0-10,0 7-71,0-5 1,2 12 100,4-8 1,-4 7-77,3-2 1,-1 5 88,2 1 1,-4 2 14,4 4 0,-4 4-76,-2 8 0,0 1 182,0 5 1,5-3-37,1 8 0,0-5 95,-6 5 0,0 0-143,0 6 0,-2 0 131,-4 0 1,2 5-99,-7 1 0,5 5 56,-5-5 1,5 7-156,-6-1 0,8-5 63,-1-1 0,-3-4-202,2-3 0,0-1-53,6-3 0,-1-5-92,-5-8 1,4-1-113,-4-4 1,4 4-274,2-5 1,0-3-554,0-2-964,0-3 172,0-3 974,0 0 867,8-7 0,9-10 0,10-10 0</inkml:trace>
</inkml:ink>
</file>

<file path=ppt/ink/ink5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53:24.0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18 7975,'2'-10'2897,"4"4"1,-3 5-1784,9 1 0,-8 1-1038,2 5 0,-6 4-286,-6 7 210,-19 8 0,-35 17 0,-20 12 0</inkml:trace>
</inkml:ink>
</file>

<file path=ppt/ink/ink5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53:33.1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0 104 8184,'8'-17'1448,"-6"0"-1114,13 7 0,-11 1 272,8 3-328,-9 4 0,11-8 234,-8 5 1,7 3 280,-1-4 0,3 4-243,2 2 0,1 0-142,-1 0 0,6 0 29,0 0 1,8 0-125,-2 0 0,-3 0-44,3 0 0,-2 0-67,2 0 0,4 0-133,-5 0 0,-3-6-99,-2 0 0,-3 1-885,-3 5-1941,0 0 1388,1 0-1481,-9 0 2083,-1 0 1,-10 2 245,-4 3 0,2-3 184,-7 4 0,-1-4 436,-5-2 0,0 0 0,-1 0 0</inkml:trace>
</inkml:ink>
</file>

<file path=ppt/ink/ink5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53:33.3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727 19 9326,'0'-17'3238,"0"15"-2800,0 8 0,-8 15 65,-4 8 0,-3 9-113,-2 3 1,-3 9-45,-3 1 0,-5 11-174,-13 13 0,1 0-378,14-32 1,0 0 0,-16 34 164,16-34 1,0 1 0,-20 36-385,0 1 1,3-4-130,9-8 1,1-9 286,4-9 1,2-6-384,4-11 1,10-1 188,-4-4 0,5-4-487,0-8 506,-3-7-331,13-3 420,-6-7-539,1 0 52,5 0 840,-6-7 0,8-11 0,0-9 0</inkml:trace>
</inkml:ink>
</file>

<file path=ppt/ink/ink5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53:33.6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51 8160,'0'-18'0,"0"7"1306,0-1-677,8 8 0,-6-1 87,4 10 1,1 5-182,-1 7 0,2 8-32,-2 4 1,-5 4-386,5 1 1,-6 3 95,-6 3 0,5-1-216,-5 7 1,-2-6-299,2 6 0,-5-7-368,5 1 1,0-11 98,6-6 1,0-4-1685,0-2 887,0-7 659,0-2 0,8-18-55,4-7 762,3-8 0,10-10 0,2 1 0</inkml:trace>
</inkml:ink>
</file>

<file path=ppt/ink/ink5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53:33.9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0 173 9209,'17'-5'0,"1"-1"0,-1 2 0,0 2 0,1 2 0,-1 0 2619,0 0-1834,1 0-423,-1 0 0,-6 0-47,1 0 1,-1 0-334,7 0 1,-1-2-307,0-4 1,1 4-21,-1-3 1,0-3-1160,0 2 808,-7-7 1,3 3-241,-7-7 405,0 0 0,-8-1 277,-4 1 0,-1 5 389,-5 1 1,-3 7 316,3-2 123,-3 4 0,-2 10-231,-1 4 0,1 3 265,0 2 1,5 6 490,1 0 1,5 6-445,-6-6 1,8 8 13,-1-2 0,3-2-198,2 1 0,2-4-155,3 4 1,1-5-332,12 6 1,-5-8-301,10 2 1,4-9 151,2-3 0,5-7-173,7 2 1,-5-4-1170,5-2 1,1-2 626,-2-4 1,8-5 875,-2-12 0,-3-4 0,-1-8 0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55:42.0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7870,'18'-7'-533,"-1"5"-68,0-4 0,1 4 601,-1 2 0,0 0 0,0 0 0,1 0-36,-1 0 1,0 0 137,1 0 1,-1 0-16,0 0 1,1 0-26,-1 0 1,-6 6-393,1-1 200,-1 9 1,5-4 41,-5 7 1,-3 0 90,-8 0 1,0 8-4,0 4 0,0 4 0,0 1 0,-2 1 0,-4 0 0,-1-1 79,-5 1 1,-3 5-97,3 1 1,3-7 188,-3-5 1,8-8-20,-2 2 1,-1 2 87,1-2 1,-2-6 101,3-5-180,3 0-84,-6 5-179,8-8 0,0 1-401,0-4 216,0-4 80,0 5 0,2-7 50,4 0 1,3-7 154,9-5 0,1-3 0,4-2 0,-2-1 0,8 1 0,-8 2 0,2 3 0,-4-1 0,-2 7 0,1 0 0,-1 6 0,0 0 0,-7 2 0,-4 4 0,-4-2 0,-2 7 0,0 1 3,0 5 0,0-6 7,0 1 0,-8 0 22,-4 5 0,3 0 7,-3 0 0,1 1-37,-7-1 0,-5 0 29,0 1 0,0-3-183,6-4 0,5 3 49,1-8 103,-1 7 0,-5-11 0,8 6 0,1-8 0,8 0 0,0 7-11,0-5 0,2 6 6,4-8 1,-5 2 441,5 4 72,4-4 1,-2 7 681,3-3 653,4-4-1056,-5 13-360,7-13-339,1 14 147,-1-14-935,0 5 0,-1-5-74,-5 4 1,-1-4-1564,-5 4 1743,5-5 593,7-1 0,1 0 0,-1 0 0</inkml:trace>
</inkml:ink>
</file>

<file path=ppt/ink/ink5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53:34.2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87 8060,'-9'0'1511,"1"0"-1062,8 0 0,8 0-159,3 0 0,6 0 525,6 0 0,4 0-248,8 0 1,-1 0-444,1 0 0,0-6-405,-1 1 1,-5-7-552,0 6 0,-8 1 168,2 5 1,-9-2-1824,-3-4 1632,-7 4 0,4-8 855,-8 5 0,-16-5 0,-3-7 0</inkml:trace>
</inkml:ink>
</file>

<file path=ppt/ink/ink5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53:34.5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294 0 8060,'-17'0'-320,"0"0"0,1 2 570,5 4 1,1 10 518,4 7 0,4 7-221,-3-1 1,3 10-180,2 1 0,-6 8 44,0-2 0,0 4-153,6 2 1,-2-6-213,-3 0 1,3-2-128,-4 2 0,-2-3-375,3-9 0,-1-1 96,6-4 1,-6-4-1204,0-8 384,-7 0 635,3 1 210,-7-9 1,5-1 301,1-8 0,-1-8 36,-5-3 1,5-7 138,1-5 1,1 2 240,-1-8 1,3 1 434,8-7 1,2 6-195,4 0 1,3 2 295,9-1 1,1-3-402,4 8 0,-2-2-166,8 2 1,2-2-245,9-4 1,-2-4-336,9 5 1,-5 1-551,10-2 1,-4 0-59,9-6 1,-3-5 830,-2 0 0,8-8 0,1 3 0</inkml:trace>
</inkml:ink>
</file>

<file path=ppt/ink/ink5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53:35.2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346 1 8180,'-1'17'417,"-5"0"1,2-5 946,-8-1 0,7 1-611,-7 5 0,2 0-225,-1 1 1,-3 5-290,9 0 0,-7 2-362,6-2 1,1-4-124,5 4 0,0 2-476,0-2 1,2-2 191,3-9 1,5 1-565,7-7 1,8 0 293,4-6 1,4-8 329,1-3 1,-1-3 235,-4 3 0,2-3 161,-8 8 1,0 1 394,-6 5-54,0 0 1,-7 2 482,-4 3 1,-6 11 460,-6 7 0,-10 8-529,-7-3 0,-5 5 74,5 2 1,-8-7-302,2 1 0,2-2-178,-2 2 1,8 2-320,-2-8 0,6 0-375,5-6 1,-1 0-345,7 1-754,0-9 579,6 7 206,0-14 1,2 5 284,4-7 0,-2 0 95,7 0 1,-5-2 343,6-3 1,-1 3 55,6-4 1,3 2 96,3-2 1,-2 2-42,8-7 1,-2 7 59,1-2 1,5-3 7,-4-3 0,2 5 88,-3 1 1,3-2 181,-8 2-221,0 1 1,-5 5-226,-9 7 0,-3 5-138,-12 11 0,-11-2-106,-12 8 0,-6 0-354,-5 5 0,2 7 241,-8-1 1,5-2-8,-5-9 1,6 2 30,-6-8 1,5 6 125,-5-6 0,8 6 793,-3-6 0,5 0-216,1-6 0,8-5 101,4-1 0,4-7 210,2 2 86,7-4-296,3-2-318,30 0 0,0-8 67,23-4 0,0-5-63,6-6 1,5 2 91,1-8 1,0 6-32,-6-6 0,-1 6 10,1-6 1,-7 8-364,-5-2 1,-4 6-462,-1 5 1,-8-3 301,-4 3 1,-6 3-191,-5-3 0,-5 7-619,-7-7 1,0 6 427,0-5 0,-1-1 211,-5-5 1,0 1 464,-11 5 0,3-4 0,-11 5 0,8-7 0</inkml:trace>
</inkml:ink>
</file>

<file path=ppt/ink/ink5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53:35.4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329 1 9017,'-9'8'0,"3"3"0,4 4 0,0 5 0,-2 3 0,-3 4 3882,-3-1-3519,-2 15 1,-5-5-157,0 16 0,-2 2-166,-4 4 0,-4 3-1111,-8 8 0,6-5 689,0-1 1,8-9-991,-2-2 0,6-10 551,5-13 1,5-4 396,7-8 0,9-7 423,9-4 0,7-6 0,9-6 0,9-4 91,3-7 1,2 0 20,-2-1 1,4 1 1159,-4 0 1,-6 5-541,-5 1 0,-3 5 573,-8-6 1,-1 9-724,-6-3 1,-6 4-458,1 2 253,-8 0-378,3 8 0,-7 1 0,0 8 0</inkml:trace>
</inkml:ink>
</file>

<file path=ppt/ink/ink5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53:35.7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7967,'17'0'2297,"1"0"1,-7 0 545,1 0-1975,-1 0 1,1 6-445,-1 0 1,-5 0-420,6-6 1,-9 7-1094,3 5 1,-4 3 747,-2 2 1,0 3-1753,0 3 1,-2 4 388,-4 7 1703,-3 1 0,-24-1 0,-3 1 0</inkml:trace>
</inkml:ink>
</file>

<file path=ppt/ink/ink5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53:36.0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 1 9806,'-6'11'0,"3"-1"0,5-3 0,7-3 0,6-2 0,3-4 1798,-1-3 1,6 3-1040,0-4 1,-6 4 5,-5 2 1,-2 2-398,1 4 0,3-3-337,-9 9 1,1 5 33,-6 6 0,-2 6 133,-4-6 0,3 2-341,-9-2 1,1-4 75,-7 5 1,7-5-233,-1-2-19,8 0-68,-3 1-87,7-9 0,9 5 229,9-9 1,7-1-399,9-9 1,3-7 265,3-11 1,4 0 375,8-12 0,8-3 0,1-14 0</inkml:trace>
</inkml:ink>
</file>

<file path=ppt/ink/ink5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53:36.4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8064,'10'0'2416,"-1"6"-2202,-3 0-218,4 0 0,1-1 1549,1 1 0,-6 6-687,5-7 0,-7 9 117,2-3 1,1-1-509,-1 1-859,0 1 1,-6 5 76,0 1 1,6-7-191,0 1 1,1-3-394,-1 3 0,-2 1-1223,7-7 1,7 0-108,5-6 2228,7-8 0,-3-9 0,8-10 0</inkml:trace>
</inkml:ink>
</file>

<file path=ppt/ink/ink5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53:36.7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745 18 8064,'17'-8'135,"0"6"687,0-4 1310,-7 4-929,5 2-123,-13 0 1,4 2 127,-12 4-631,-3 4 0,-14 7-448,0 0 0,-2 6-559,2 0 0,-10 8 248,-7-2 0,-8 4-166,1 1 1,-4 7-1020,-7-1 1,4 6 552,-4-6 0,5 1-209,1-7 0,2-1 416,4-4 0,5-4 616,13-8 1,3 0 5,7 1-75,9-9 99,1-1 1,10-8 307,4 0 1,11 0 228,12 0 1,11-8 561,6-3 0,6-5-428,6-1 1,-3 2-269,9 3 0,-8-3 117,1 3 0,-9-1-52,-2 1 0,-7-1-81,1 7 1,-5-5-211,-6 5 1,-4 0 197,-8 6-1947,0 0 1281,-7 0 0,-3 8-1431,-7 3 0,-9 5 793,-8 1 1,-5 6-298,-12 0 1,1 6 1186,-13-6 0,0 0 0,-6-6 0</inkml:trace>
</inkml:ink>
</file>

<file path=ppt/ink/ink5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53:37.4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87 156 10947,'-16'18'0,"3"-1"0,1 0 0,-1 1 0,-1-1 0,3 0 0,5 1 5714,4-1-5132,2 0 1,0 0 219,0 1-569,0-1 1,0 0-854,0 1 0,0-7 456,0 1 0,0-7-745,0 7-338,0-8-148,8 3 1,3-8 515,12-5 1,-3-2 120,3-3 0,-4-5 573,-2 5 1,0-3-282,1 3 1690,-1 3-903,0 8 1315,-7 0-505,-2 0 0,-10 8 634,-4 3 1,4-1-245,-4 1-201,-3 1-1631,7 5 0,-6-5 217,8-1-285,0-7 0,4 4 328,7-8 0,3-8-1420,15-3 0,0-5-67,5-1 0,-5 0 135,0-1 1,0 1 855,5 0 0,-7 1 260,-4 5 1,-4-3 795,-1 9 0,-7-1-336,1 6 386,-8 0 1,3 2-418,-7 3 0,-2 5 1851,-3 7 1,1-5-665,-8-1 1,8-5-500,-1 6 0,3-6-380,2 5-951,0-7-1786,0 4 1940,0-8 0,7 0-526,5 0 1,3-2 217,3-4 1,-1-4-952,0-7 1,0 0 612,1-1 0,5-7 185,0-3 0,2-5 808,-2-2 0,-4 7 0,4-1 0,2 2 42,-2-2 1,0 4-83,-6 8 0,1 5 181,-1 1 1,-5 7 301,-1-2 1,-7 2 1754,2-2-874,3 5-565,-7-7 1,8 8 136,-4 0-350,-4 0-228,5 8 0,-1-5 177,0 9-90,0-1 0,-6 7 23,0-1 0,0 2 176,0 4 0,0-2-107,0 8 0,0 2 137,0 9 0,-6-1-57,0 7 0,-6 8 111,7 9 0,-7 6-172,6 6 1,-1 4-328,1 7 0,4 3 193,-4 3 1,2 2-438,-1 4 1,1 2-318,-8-8 1,3-1-261,-3-11 0,-1-3-696,7-8 1,-7-1 174,1-5 1,4-3-851,3-9 1,-3-8-689,2-9 2691,0 1 0,1-20 0,-1 8 0,0 0 0</inkml:trace>
</inkml:ink>
</file>

<file path=ppt/ink/ink5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53:57.3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87 121 8104,'-25'10'425,"6"-2"218,-6-8-595,15 0 1,3-2-230,7-4 664,0 4-119,0-6-9,0 8 129,0 0-21,0-7-6,7 5 210,-5-6-122,14 8 227,-15 0-396,7 0 1,-6 0 172,4 0 28,-4 0 4,5-8 124,1 7-506,-6-7 1,13 8 0,-3 0 0,-2-2 43,1-4 0,8 4 15,10-4 0,4 3 4,1-3 0,1 4-25,0-4 0,7 2-133,4-1 0,-2 3-56,2-4 0,-5 4-206,5 2 0,-8 0 36,3 0 0,1 0-212,-2 0 0,0 0 37,-5 0 1,-2 0 116,-4 0 0,3-6-461,-3 0 0,-4 1-235,-2 5 364,-4 0 1,-1 0-262,-1 0 247,-8 0 327,-1 0 1,-2 2-199,0 3-169,-1-3-58,-5 6-340,0-8-951,0 0 1915,0-8 0,0-1 0,0-9 0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55:42.4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17 7915,'10'-9'261,"5"1"327,-13 8-397,13 0 0,-11 0 177,8 0 0,-7 0 187,7 0 0,-6 6 169,5 0 1,-5 5 153,5-5-1111,-7 7 122,12-3 1,-13 0-1478,9-5 619,-8 5-258,4-8 1227,-8 6 0,7-8 0,3 0 0</inkml:trace>
</inkml:ink>
</file>

<file path=ppt/ink/ink5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53:57.7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52 121 7964,'-10'-9'0,"3"1"0,-1 0 0,6 7 407,-6-7 55,8 0-48,0 6 160,-7-5-239,5-1 470,-6 6-370,8-6-247,8 8-21,-6-7 0,13 5 117,-3-4 1,3 4-29,2 2 1,3 0 7,3 0 1,4 0 111,7 0 0,8 0-270,4 0 1,10 0-40,2 0 1,5 0-182,-5 0 0,1 0 36,-1 0 0,-4-6-94,4 0 1,-7-1-207,-4 1 1,1 4-408,-8-4 1,-5 4-389,-7 2 0,-7 0 479,3 0 0,-11 0-581,-1 0 1275,-9 0 0,-3 0 0,-9 0 0</inkml:trace>
</inkml:ink>
</file>

<file path=ppt/ink/ink5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53:58.0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10221,'12'0'527,"-1"0"0,1 6-174,5 0 1,6 5 208,0-5 1,8 6-246,-2-7 0,11 7-80,6-6 1,4 7-68,2-1 0,0-3-135,0 3 0,6-1-93,-1 7 1,7-7 125,-7 1 1,1-1-46,-6 6 1,0 7-123,0-1 0,-8 0-44,-4-6 0,-5 6 118,-6 0 1,-4 6 84,-8-6 0,-8 6 216,-3-6 0,-4 8-71,-2-3 0,-11 11 37,-12 1 1,-8 14-11,-21-2 1,2 4-362,-13-5 0,-7 7-727,-5 0 0,-5-1-219,5-5 0,8-8 540,9-3 535,4-5 0,4-5 0,4-4 0,6-4 0,3 0 0</inkml:trace>
</inkml:ink>
</file>

<file path=ppt/ink/ink5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53:59.2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52 10609,'18'-9'1740,"-1"1"1,0 8-1203,1 0 0,7 0-97,3 0 1,1-6-214,6 1 0,-4-1-226,9 6 0,-4 0-137,-1 0 1,-6 0-214,0 0 1,-2 0-192,1 0 1,3-6-730,-8 0 1,-6 1-1832,-5 5 1474,0 0 1625,-3 0 0,-9 0 0,-9 0 0</inkml:trace>
</inkml:ink>
</file>

<file path=ppt/ink/ink5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53:59.4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485 53 8013,'-8'-17'705,"6"7"-138,-5-5-102,7 13-149,0-6 0,0 10 91,0 4 0,0 5-88,0 12 0,-6 4 165,0 8 1,-5 1 83,5 5 0,-13 3-163,1 8 0,-5 7-54,0 5 0,-4 5-160,-7 6 0,-3 4-605,-3 7 0,3-5 154,-3-1 0,9-9-295,3-1 1,6-5-13,-1-13 0,10 2-608,1-14 1,9-7-627,-3-10 630,4-4 520,2-9 1,8-12 650,3-16 0,4-7 0,3-17 0,-1-2 0</inkml:trace>
</inkml:ink>
</file>

<file path=ppt/ink/ink5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53:59.9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17 8013,'0'-9'-192,"0"1"818,0 8-253,0 0 0,6 2-155,0 4 0,5 11 468,-5 12 1,7 4-224,-1 1 1,-3 3 52,3 3 1,-8 2-256,2 4 0,1 4-327,-1-4 1,0-3 78,-6-3 0,6-5-156,-1-7 1,3 3-917,-2-8 0,-2-7 505,7-11 0,-5 3-589,5-2 1,1-10 446,5-13 0,1-16 696,-1-13 0,0 4 0,0 1 0,1-1 0,-1 2 0,-5 1 0,-1 10 0,-1 4 0,1 8 0,5 6 380,-5-1 1,4 8-45,3-1 1,-1 3 832,0 2 1,3 0-379,3 0 1,4 0-188,7 0 0,1 0-345,-1 0 1,1-2-291,-1-4 0,1-2 46,0-3 1,-3-5-168,-3 5 1,2-5-726,-8-1 1,-6 0-106,-5 0 347,-8-1 0,3 1 272,-7 0 1,-7 7 207,-5 4 0,-9 4 50,-2 2 1,-6 2 246,6 4 0,0 6 251,6 11 1,-1-2 718,1 8 0,7-6-234,5 5 0,3-6-291,2 1 1,2 2-419,3-2 1,7 0-254,11-6 0,4-2-361,7-3 1,1 1 211,0-7 1,7 0-329,4-6 1,10 0 560,1 0 0,1-8 0,-6-1 0</inkml:trace>
</inkml:ink>
</file>

<file path=ppt/ink/ink5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54:00.6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53 8047,'-17'0'1857,"7"0"0,3 1-1538,7 5 1,7 4-424,5 7 1,3-2 859,3-3-423,-1 3 0,2-7-86,4 4 0,-2 1-115,8-7 1,-2 5-248,2-5 1,4 0-465,-5-6 0,-3 0-1676,-2 0 1151,-3 0 477,-3-8 1,-7-1 317,-5-9 1,-10 7 121,-7-1 0,-3 8 201,-3-1 0,1-3 292,0 2 1,5 0-30,1 6 1,5 0 362,-6 0 0,9 8-234,-3 4 0,4 13-74,2 9 1,0 8-191,0 10 1,6 0-159,-1 0 0,7 0-321,-6 0 1,1 0-42,-1 0 0,2-10-336,3-8 0,-3-1 362,-8-10 1,0 0-382,0-5 658,0-9 1,-8 1-146,-3-4 1,-5-5 715,-1 5 0,0-6 41,0-6 1,-3-3 304,-3-8 1,4-1-297,-4 1 0,10-6 210,1 0 0,8-6-433,-2 6 0,5-8-437,1 2 0,9-3-75,8-3 1,6 1 251,6-1 1,12-5-1166,-1-1 1,8-13 90,4 3 1,2-7 663,3 0 1,5-3 0,7-8 0</inkml:trace>
</inkml:ink>
</file>

<file path=ppt/ink/ink5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54:01.4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171 0 8047,'10'0'1274,"-3"0"1,-7 8-956,0 3 0,0 5 23,0 1 1,0 8 166,0 4 1,0 3 484,0 3 1,-1-4-425,-5 3 1,2-9-521,-8 10 0,9-4-432,-3 3 1,4-5-496,2 0 1,2-8 265,4 2 1,-3-6-656,9-5 0,1-4 629,10-8 1,2-8 31,4-4 1,4-5 309,-4-6 0,3-2 64,3-4 0,-6 4 332,0 8 1,-8 7 268,2 5-4,-4 3 0,-4 4 15,-3 3 0,-4 7 448,-8 11 0,-8 4-438,-4 7 1,-5 3 27,-6 3 1,-4-3-395,-7 3 1,3-1 118,-4 1 0,5-4-367,-11 5 1,10-7 71,3-5 1,6-4-100,-1-8 1,6 1-36,6-1 1,1-7-535,4-5 269,4-3 194,-5-2 0,14 0 239,5 0 0,9-2-49,2-3 0,10 1 271,1-8 1,1 7-20,5-7 1,-1 6 35,1-5 0,-9 7-59,3-2 1,-11 4 114,0 2 0,-9 0 0,-3 0 0,-7 2 22,2 4 1,-8 5-105,-9 12 1,-3 2-24,-15 4 1,-5 10-213,-7-5 1,-7 7 200,2-1 1,-4-4 48,-2 5 1,2-7 64,4-5 1,4-4 240,7-8 1,10-5 1246,8 0-680,0-9-1207,15 5 0,-4-8 211,12 0 0,13-2-137,16-4 0,1-3-55,10-9 1,6-5-105,6 0 1,5-7 112,-5 1 1,0-2-155,-7 2 1,-1-2-123,-3 8 1,-7-7-190,-11 1 1,0 4-118,-12 2 1,2 2 300,-13-2 0,0-2 476,-6-4 0,-10-4 0,-7 4 0,-8-1 0,-10 1 0,6 6 0,0 11 0,1 5 0,-7 7 0,2 1 110,5 5 0,3 6 229,7 11 0,1 4 1062,0 7-694,-1 1-341,9-1 0,-5 1 249,9 0 1,-3 5-220,2 0 1,4 1-324,-4-7 0,5 1 16,1-1 0,-6-1-194,0-4 1,0 2-162,6-8 1,0 0-483,0-6 1,2 0-41,4 1 0,-2-7 317,7 1 0,-5-8 646,6 1 0,-1 5 43,6 1 0,1-1 120,-1 2 0,2-7 259,4 7 1,-4-3 639,5 3 1,-7 3-426,-6-3 1,5-2 22,-5 1 0,5-5-1304,1 5 1,-6-7 341,1 2 1,-6-4-1020,5-2 1146,1 0 0,5-8 0,0-1 0</inkml:trace>
</inkml:ink>
</file>

<file path=ppt/ink/ink5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54:02.3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294 17 8040,'-11'-5'3292,"-1"-1"-2988,8 0-314,-3 6 161,7 0 1605,0 0-1343,7 8 1,-5 1-300,4 9 1,-2-1-239,2 0 0,-3 1-292,9-1 1,-6 0-56,5 0 1,1 1-413,5-1 0,8-5 237,4-1 1,2-7-466,-3 2 1,7-4 514,0-2 0,-3 0 596,3 0 0,-8 2 0,-10 3 0,-7 5 13,-5 7 0,-3 6-16,-2 0 0,-15 14 185,-8-3 1,-17 7 541,-12-1 1,-2 4-96,-10 8 0,9-8 483,-3-3 1,4 1-29,2-2 1,6-1-530,0-10 1,15 1 313,3-7 0,8-5-610,9-7-1285,3 1 620,8 5 1,8-5-518,3-1 0,14-7-436,10 2 1,5-6 587,6-6 0,12-4 193,0-7 0,-1 6 195,1-1 0,0 2 287,-6-1 1,1 1 36,-12 5 1,-1 3 118,-5-4 1,-8 4 119,-4 2 1,-10 6 470,-1-1 1,-9 3-257,3-2 0,-4-2 246,-2 7 1,0-5 1215,0 6-1392,0-1 0,-8 6-425,-3 1 0,-4-3-171,-3-3-284,1 3 1,0-13-80,-1 4-753,1-4 898,0-2 1,1-2-103,5-4 0,1-2-318,5-3 350,3 3 657,-6 8-36,8 0 1,0 10 405,0 7 0,0 0-210,0 6 1,0 2 264,0-2 0,0 2-207,0-2 0,0-3-24,0 3 1,0 2-645,0-2 1,0-6 224,0-6 1,2-1-1735,4 2 1031,-4 3 0,3-13-242,-10 4 0,1-4 375,-8-2 0,-1 0 95,-10 0 1,1-6 304,-6 0 0,-1-7 157,-6 1 0,6-1 268,1 1 0,6-1-326,-1 7 0,4-6 2028,2 7-1138,0-1 1,5 6 1210,1 0-1502,7 7 1,-4 3-123,8 7 0,8 1 264,3-1 0,-1 6-242,1 0 0,1 0 388,5-6 1,6 6-310,0 1 1,6-1-118,-6-6 0,10 0-634,1 0 1,3-1-623,9-5 1,0 3 386,6-8 1,8-3-1147,3-8 1340,12-5 0,-4-23 0,6-3 1</inkml:trace>
</inkml:ink>
</file>

<file path=ppt/ink/ink5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54:02.6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7949,'17'0'1468,"0"8"1580,1 4-2293,-1-5 1,0 7 42,1-8 1,-1 1-680,0-1 1,-5-2-582,-1 7 1,-1 1-810,1 5 1011,-3-7 1,-2 11 259,0-4 0,-1 12 0,-5-2 0</inkml:trace>
</inkml:ink>
</file>

<file path=ppt/ink/ink5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54:02.8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10985,'17'0'1675,"1"0"-1308,-1 0 0,0-6-95,1 1 0,5-1 70,0 6 1,0 0-342,-6 0 0,-5 8-287,-1 3 1,-5 5-19,5 1 0,-7 2-298,2 4 0,-4 2 54,-2 4 0,0 2 257,0-8 1,0 6 536,0-6 1,0 0-175,0-6 144,0 0-147,0 1 1,8-9 135,3-3 1,6-4-397,6-2 1,1-10-1139,10-7 1329,-3-8 0,27-17 0,-5-3 0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55:43.0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0 7915,'12'0'307,"-1"0"679,-7 8-332,11 2-99,-13 7-281,6 0-92,-8 1 0,-8-1-377,-3 0 0,-5 0-107,-1 1 0,0-1-371,-1 0 1,-5 1 422,0-1 1,-2 2-167,2 4 0,4-4 123,-4 4 0,6 2 24,5-2 1,4 1 532,8-7 1,0 0-224,0 0 1,0-5 289,0-1 1,2-1-129,4 2 1,-2 1 57,8-7 1,-7 5 21,7-5 0,-6 0 260,5-6-502,-7 8 31,11-7 0,-11 7-254,8-8 0,-7 0 76,7 0 1,-6-2-106,5-4 1,1 3 1,5-9 0,-5 8 115,-1-1 1,1 1 37,5-2 1,-5 4 103,-1-4 1,-5 4-1,5 2 1,-5 2 520,6 4-206,-9-4 0,7 11-148,-4-7 0,-4 2 96,4-2-116,-5-5-199,7 7 126,-6-8-309,6 0 288,-1 0 73,-5 0-218,6 0 1,-8 2 100,0 4-73,0-4 17,0 13 0,0-5-135,0 7 1,-6 0 196,1 1 0,-9-1-25,3 0 1,1 2 339,-2 4 0,3-7-159,-3 7 0,3-13 284,3 7 1,4-4-171,-4 5 1,4-7 70,2 1 84,0-1-374,0 6 231,0 1-222,0-1 0,0-5 190,0-1 1,0-5-92,0 5 1,2-7 465,4 2-444,-4 4 0,8-7-45,-5 9 1,-1-8-130,8 2 0,-7-5-307,7-1 0,-1 0-272,7 0 1,7-1-646,4-5 0,-3-4-368,3-7 1,0-2-796,6-4 2317,-1 3 0,1-12 0,-1 5 0</inkml:trace>
</inkml:ink>
</file>

<file path=ppt/ink/ink5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54:03.1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33 1 7908,'-17'0'3758,"7"0"1,4 8-3675,12 3-138,4-3 1,7 7 286,0-3 1,1 1 322,-1-1 1,-6 3-818,1-3 173,-1 3 1,7 2-531,-1 1 0,2-3-788,4-4 1,-3 3 87,3-8 1,2-1 218,-2-5 1099,7 0 0,-3-7 0,8-3 0</inkml:trace>
</inkml:ink>
</file>

<file path=ppt/ink/ink5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54:03.4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882 1 8036,'10'7'798,"-4"5"1,-4 3-360,-2 3 1,-2-1 212,-4 0 1,4 6-141,-4 0 0,-3 8 40,-3-2 1,-5 3-427,-6 3 0,0 2-428,-12 3 1,-3-2-260,-14 8 1,-8 6-842,-3 6 0,-6 5 523,-6-5 0,4 0 313,-4-6 1,11-8 597,7-4 1,12-5 313,11-7 0,7-4 362,10-13 0,7-1-176,4-5 65,4-3 1,12-2-292,7-11 0,10-6 52,13-7 0,12 3-275,12-7 1,11-1 74,5-6 1,5 1-623,1-1 1,-5 6 27,0 0 1,-8 8-116,2-2 1,-14 4 284,-9 2 1,-8 7 103,-9 4 0,-8 4-81,-4 2-117,-4 0-211,-9 0 0,-5 8 571,-10 4 0,-13 3 0,-9 2 0</inkml:trace>
</inkml:ink>
</file>

<file path=ppt/ink/ink5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54:04.0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87 398 7908,'-25'17'2448,"6"6"-1898,-4 0 1,11 6 254,6-6 1,4-5-252,2-7 1,0 1-48,0 5 0,2-2-379,4-3 0,-2 3-304,7-3 0,1-4 1,5-3 1,-5 3-221,-1-2 0,3-1-872,9-5 1,-4-7 666,4-5 1,-2-3-519,2-2 1,-3-3-91,3-3 533,-4 4 576,-2-6 424,0 16 48,-7 1 0,-2 16 726,-8 3 0,-6 4 928,0 3 1,-2 5-944,3 0 1,3 0-154,-4-6 0,4 0-415,2 1 0,0-7-290,0 1-488,0-8 1,2 3-492,4-7 0,3 0 124,9 0 0,1-9-843,4-9 1,-2-5-97,8-5 1,-6-5 784,6 4 1,-8-2 648,2 3 1,-4 3 624,-2 7 200,1 1 1,-9 5-88,-3 1 24,-4 7 1,-2 4 392,0 12 0,0-3 758,0 3 0,0-1-936,0 7 0,0-1-387,0 0 0,2-1-1770,4-5 771,-4 4 1,11-11-90,-7 8 0,7-8-148,-1 1 0,3-10-1203,3-7 0,-1-3 956,0-3 1,-2-7 83,-3-3 0,3-5 943,-3-2 0,-2 1 0,1-1 0,-5-5-63,5 0 1,-5-7 158,6 7 1,-7 5 52,7 7 1,-6 7 176,5-3 1,-7 5 1665,2 2-437,3 7 86,-7-5-1078,6 13-105,0-6-261,-6 8 34,13 0 1,-7 8 56,3 4 1,3 3 21,-9 2 0,3 8 108,-2 4 1,-4 0-31,4 5 0,-4 5 90,-2 13 0,0 7 18,0 5 1,0 9-121,0 2 1,0 9-253,0 3 1,-2 9-38,-1-42 1,0 1-1,1 1 1,0 0-192,-4 2 1,0-1-1,4-4 1,-1 0-419,-9 45 0,6-8-783,-5 2 0,7-13 461,-2-10 0,6-7-479,6-10 0,2-8-73,3-4 0,-1-13 188,-4-10 1208,-4-7 0,5-10 0</inkml:trace>
</inkml:ink>
</file>

<file path=ppt/ink/ink5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54:04.2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364 1 7841,'-43'0'-6,"1"1"3915,-4 5 0,4 10-595,7 7-3314,-7 7 0,-10-3 0,-9 8 0</inkml:trace>
</inkml:ink>
</file>

<file path=ppt/ink/ink5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54:04.9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35 8031,'0'-9'-1553,"0"1"1553,-8 8 0,6 0 0,-13-8 0,5-1 0</inkml:trace>
</inkml:ink>
</file>

<file path=ppt/ink/ink5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54:05.1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1 139 7258,'0'-17'-155,"0"0"1,0-1 645,0 1 47,7 0 73,3-1 0,7 3-115,1 3 1,-1 5 118,0 7 0,2 7 225,5 5 1,-3 5-342,7 6 0,-1 6 197,2 12 1,4-3-236,-4 8 0,-2-6-194,1 7 1,-6-9-232,1 2 0,-4-3-213,-2-3 0,2 1-299,4 0 0,-3-9-692,3-2 0,-4-5-703,-2-2 1,-5-5 194,-1-1 1676,1-7 0,-3 4 0,-1-8 0</inkml:trace>
</inkml:ink>
</file>

<file path=ppt/ink/ink5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54:05.3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796 52 7991,'0'-17'2478,"0"7"-1766,0 3 1,-2 1 847,-4 0 1,-5 0-835,-12 6 0,-6 14-297,-11 3 0,-6 14-485,-12 4 1,-4 13-187,-7 9 0,32-22 1,-1-1-445,-37 30 1,38-27-1,1 1-7,-27 25 1,11 1-768,12-13 0,13-6 1435,9-5 0,1-11 0,8-4 0</inkml:trace>
</inkml:ink>
</file>

<file path=ppt/ink/ink5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54:07.5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7993,'10'0'3636,"0"0"-1572,-5 0-1833,-3 8 0,8 0 9,-4 3 0,-4 5-483,3-5 1,-1-3 227,2-2 0,-2 1-1388,7-1 1,-5 0 336,6-6 1066,-9 0 0,13 0 0,-7 0 0</inkml:trace>
</inkml:ink>
</file>

<file path=ppt/ink/ink5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54:08.0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416 18 7993,'17'-8'1063,"0"6"-1151,-7-5 558,-2 7-18,-8 0 0,0 2-114,0 3 0,0 5 133,0 7 0,0 0 108,0 1-410,-8 7 1,-2 4 1,-7 11 0,0 2-138,0 4 0,-3 10-76,-3-4 1,-2 11 125,-4 1 0,-3-3-672,3 3 1,-2-3 327,2 3 0,-1 1-304,7-8 1,0-7 162,5-9 1,3-7 57,3-5 1,3-4-314,3-8 204,4 1 308,-6-9 99,8-1-236,-7-8 248,5 0 1,-6-8-106,8-3 0,-6-5 84,1-1 1,-1 0 39,6 0 1,0-3 90,0-3 0,0 4-74,0-4 1,2 4-5,3 2 0,5-7 59,7 1 1,6-7-103,1 1 1,12 2 152,-1-2 1,9 8-62,-4-2 1,8 4 119,-2 1 1,-2 9-44,3 3 1,-3 4 45,2 2 1,2 2-75,-8 4 1,-5 5 100,-6 12 1,-10-1 20,-2 6 0,-1-5-89,-11 6 1,1-6-151,-6 6 1,-8 0 124,-3 6 1,-6-7 127,-6 1 0,1-8-31,-6 2 1,1-9 165,-2-3 1,-2-7 107,8 2 1,0-6 354,6-6 0,1-5-483,5-12 0,-3 1-95,9-6 1,1-1-711,10-6 1,11 1 340,12-1 0,3 2-869,3 5 0,7 1 250,4 4 1,2 3-766,-2-3 1501,4 4 0,-5 2 0,6 0 0</inkml:trace>
</inkml:ink>
</file>

<file path=ppt/ink/ink5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54:13.0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52 8074,'-15'-11'31,"3"-1"117,-3 8 63,13-3 111,-6-1 260,8 6-123,0-6 546,0 8-1290,0 0 1,0 0 0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56:00.7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35 174 7868,'-10'0'400,"3"8"-199,-1-6-1,6 5 54,-6-7 0,8 0 66,0 0 488,8 0-532,2 0 1,9-6-373,4 1 0,-2-9 60,8 3 0,-6 1-398,6-1 0,-6-1 149,6-5 1,-8 5-12,2 1 0,-4 1-61,-2-1 0,-5-5-747,-1 5 1104,-7 3 0,4-7 0,-8 5 0</inkml:trace>
</inkml:ink>
</file>

<file path=ppt/ink/ink5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54:13.4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35 139 8166,'-10'-10'2579,"-5"-5"-1328,13 13 23,-6-6-27,8 8-365,0 0-835,8 0 5,1 0 0,18 0 102,8 0 1,3-2 73,14-4 1,-4 3-59,10-9 0,2 0-147,-3-5 0,7 6-28,-7-1-28,-7 8 0,-6-5-10,-3 3 1,-5 4-145,5-4 1,-13 4-377,-5 2 1,2 0 288,-2 0 1,-5 0-547,-7 0 165,-7 0-930,4 0 911,-8 0 0,-2 0 13,-4 0 1,-5 0 34,-12 0 0,-6 8 626,-12 4 0,-3 3 0,-8 2 0</inkml:trace>
</inkml:ink>
</file>

<file path=ppt/ink/ink5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54:13.6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15 8166,'0'-9'1088,"0"3"-726,0 12 0,5-2 1076,1 7-675,8 1 1,-5 11 828,8 0-1218,-7 0 1,0-4 407,-5 4-442,-3-4 1,6 8-329,-8-4 1,6-3 66,0 3 0,-1-4-925,-5-2 0,0 0-26,0 1 0,6-7-1983,0 1 1250,0-8 746,-6 3 0,2-16 340,3-9 0,3-1 519,4-10 0,3 1 0,-6-7 0</inkml:trace>
</inkml:ink>
</file>

<file path=ppt/ink/ink5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54:13.8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242 0 8166,'12'0'88,"-1"0"174,-7 0 162,4 0 1,-8 2 636,0 4 1,0-2-453,0 7 1,0-5 463,0 6-697,0-1 1,-2 8 139,-4 5 1,-5-3-422,-12 7 0,3 1-376,-3 6 0,-2-1 120,2 1 0,0 0-102,6-1 0,0 1-1526,-1-1 0,1 7 1789,0-1 0,-1 0 0,1-5 0</inkml:trace>
</inkml:ink>
</file>

<file path=ppt/ink/ink5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54:14.5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87 8166,'0'-17'0,"0"0"271,0-1 0,0 7 1160,0-1-770,0 9 1,2-5-170,4 8 1,-4 8 74,4 3 0,-4 4-130,-2 3 1,0 7 112,0 4 0,0-3-305,0 3 0,0-2-370,0 2 1,0-2-1073,0-4 890,0-4-2103,0 6 1050,0-8-157,0-7 285,0-2 1,0-27 972,0-5 1,0-10 258,0 5 0,7-4 0,3-1 0</inkml:trace>
</inkml:ink>
</file>

<file path=ppt/ink/ink5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54:14.7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17 8166,'17'-9'703,"-7"1"425,5 8-710,-13 0 0,6 2 505,-8 4 1,0 5-310,0 12 0,0-1 5,0 6 1,-6 7-148,0 5 0,-5 1-66,5-7 1,-6 7-446,7-1 0,-1 0-353,6-5 0,0-2 454,0-5 0,0-3 181,0-7 1,0-1-3935,0 0 1444,0-7 1178,0-3 1,6-8 449,-1-5 0,9-6 109,-3-11 1,5-4 44,1-7 465,0-9 0,8-8 0,2-11 0</inkml:trace>
</inkml:ink>
</file>

<file path=ppt/ink/ink5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54:15.2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17 8166,'12'-5'324,"0"-1"0,-7 0 1379,7 6-273,-8 0-554,3 0-346,-7 0 0,-2 0-133,-3 0 1,1 2-12,-8 4 0,1 9-276,-7 8 1,7 6-223,-1-6 0,3 6-6,-3-6 0,-1 0-309,7-6 1,0 1-356,6-1 557,0-8 1,0 1-387,0-4 0,8-4 172,4 3 1,5-3 292,6-2 0,2-5-13,4-1 0,3-6 168,-3 7 0,2-7-165,-2 6 1,1-5 20,-6 5 0,-3-2-287,-10 3 215,5 3-257,-15-6 1,7 10 72,-8 4 1,-9 3-30,-9 9 0,-1-1 136,-10 0 1,8 0 272,-2 1 1,4-7 251,2 1 0,1-6 1320,5 5-799,3-7-558,8 4 1,0-7 1190,0 5-892,0-4 1,2 12 124,4-9 0,-4 3-203,3-2 0,3-2 42,-2 7-279,0-7 1,-6 6 3,0-5-789,0-3 540,0 14 0,0-12-1722,0 7 801,0-7-926,0 11 1103,-8-13 0,4 12 56,-8-9 0,9 3 745,-3-2 0,-11 4 0,-3 7 0</inkml:trace>
</inkml:ink>
</file>

<file path=ppt/ink/ink5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54:16.0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87 8067,'-17'0'2777,"7"0"-1442,-5 0-865,13 0 1,-6 2-29,8 4 0,0-3 193,0 9 0,0 0-169,0 5 0,0 0-574,0 0 1,0 1 127,0-1 0,2 0-172,4 1 1,2-1-245,3 0 1,3-5-600,-9-1 1,7-5 258,-6 6 0,1-9-393,-1 3 1,-4-2-266,4 2 470,-4-4 421,-2 5 37,0-7 466,0 0 0,7-7 0,1-3 0,4-7 0,3 5 0,-3 1 0,-3 1 0,3-1 0,-3-5-8,3 5 0,3-3-44,-3 3 1,-3-5 583,3 5 1,-2 1-190,1-1 1,4 1 38,-3-1 1,1-5 113,-1 5 0,9 1 99,-4-2 0,4 7-142,-3-7 1,7 6-168,4-5 1,5 5-298,7-5 1,3 5 111,8-6 1,-1 7 20,1-7 1,-2 8 58,-4-2 1,4 4-363,-3 2 0,-5 0-68,-2 0 1,-5 2-214,-6 4 1,1-2 206,-7 8 1,-7-1 40,-11 6 1,-3 1 471,-2-1 0,-2 6-121,-3 0 0,-7 2 17,-11-2 1,-4-4-94,-7 4 0,-1-1 28,0 1 0,1-10-144,-1 4 0,1-5-161,-1-1 1,2-3-90,5-8 0,1 0-405,4 0 0,3-6-252,-3 1 0,4-9 16,2 3 946,0-5 0,-8-9 0,-2-2 0</inkml:trace>
</inkml:ink>
</file>

<file path=ppt/ink/ink5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54:16.4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329 0 12870,'-11'8'1167,"-1"3"1,7 5-721,-7 1 0,6 2-214,-5 4 0,5-4 29,-6 4 1,9-3-1080,-3-3 1,-2-5 338,2-1-1778,1 1 537,5-3-39,0-1 1093,0-8 0,7-8 244,5-3 1,5-10 316,6-3 1,-2 3-160,8 10 1,-6-5 419,6 5 0,-2 3-196,2 2 1,-4 5 1267,-8 1-272,0 0 166,1 0-892,-9 7 0,-1 3-80,-8 7 1,-8 0-182,-3 1 1,-7-1 83,-5 0 1,-4 8-592,-7 4 1,-6-4 247,-1-2 1,-5-4 112,6-1 0,-6-1 425,5 0 0,3-5 490,9-1 1,4-7-337,8 2 0,-1-4 816,1-2 507,8 0-1166,1 0 1,8 2-459,0 3-14,0-3 0,8 6 80,3-8 0,4 2-39,3 4 0,7-4-138,4 3 1,3-3-169,3-2 0,1 0 110,5 0 0,-3-7-1169,8-5 1,0 3 590,6-3 0,6 6-2130,-1-5 2775,9-1 0,-5-5 0,8 0 0</inkml:trace>
</inkml:ink>
</file>

<file path=ppt/ink/ink5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54:17.5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346 52 8181,'0'-17'0,"8"8"622,-6-7 991,5 14-740,1-5-189,-6 7-239,6 0 1,-8 9 144,0 8 0,-8 3-429,-4 8 0,-3-1 22,-2 2 1,-4 2-366,3-8 1,-1 6 243,13-6 0,-5 0-433,5-6 1,2-5-179,10-1 1,6-7-478,11 2 1,4-4 468,7-2 1,6-6 7,1 0 1,-1-1 512,-5 1 0,-3 4-22,-3-4 1,2 4 129,-8 2 1,-6 6-117,-5 0 1,-8 1 189,1-1 0,-5 4 118,-5 7 0,-7 2 173,-11 4 1,-4-1-226,-7 6 1,-9 1-95,-3 6 1,-6-3 77,-5-3 1,3 4-63,-4-4 0,6 1 523,6-1 1,6-4-208,11-7 1,4-1-311,8 0 1,1-5-331,5-1-298,3 1 0,10 3 64,4-3 0,5-5-357,13-7 0,4 0 93,13 0 1,3-5 202,8-1 1,5-8 231,1 3 0,2 1 29,-3-1 1,-9 7 390,4-2 0,-13 6 188,-5 6 0,-1 3 355,-10 9 0,-6-1-177,-5 0 0,-8 1 356,1-1 1,-3 0-398,-2 0 1,0 1-134,0-1 0,-7 0-311,-5 1 1,-3-1 156,-3 0 0,1-7-487,0-4 0,5 1-298,1-1 69,-1 0 0,-3-8-179,3-4 0,5-3 307,7-9 1,-6-1 307,0-4 1,0 4-65,6-4 1,0 3 231,0 3-183,0 8 1013,8 1-450,-6 8 0,6 2 203,-8 4 0,0 3-325,0 8 0,0 1 87,0-1 0,0 6-333,0 0 0,0 0 94,0-5 1,0-7-698,0 1 0,0-1 127,0 6-1427,-8-7 1057,6 5 1,-11-11-126,7 8 0,-8-8 347,3 1 0,-5-3 33,-1-2 1,-6 0 250,0 0 1,-8-2 54,2-3 1,-1 1 208,1-8 0,-2 8 140,8-1 1,-6 3 145,6 2 1,0 0 77,6 0 0,5 0 1072,1 0-309,7 7 1,-9 3-488,7 7 0,0 1 124,6-1 1,6 0-317,0 0 1,7 3 347,-2 3 1,5-4-310,1 4 0,6-4 134,0-1 1,8-1-445,-2 0 0,4-2-546,1-3 0,6 1 129,1-7 1,7 6-91,-2-6 0,2-1-1635,-2-5 1,10 0 128,-4 0 1807,3 0 0,5-7 0,1-3 0</inkml:trace>
</inkml:ink>
</file>

<file path=ppt/ink/ink5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54:17.6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17 10597,'0'-9'1859,"0"1"1,0 10-1742,0 4 0,-10-2-118,-7 7 0,-8 16 0,-10 10 0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56:01.1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10 104 8689,'0'-10'568,"0"3"-344,0 7 313,0-8 443,-7 6-323,5-6-241,2 8-248,2-7 1,15 5 315,0-4-214,8 4 0,6 2-101,4 0 1,-6 0-110,5 0 1,1 0-9,-6 0 1,-5-6 51,0 1 1,1-1-1455,-2 6 711,0 0 1,-6-2-243,0-4 1,-5 4-308,-1-3-454,-7 3 1642,4 2 0,-8-8 0,0-2 0</inkml:trace>
</inkml:ink>
</file>

<file path=ppt/ink/ink5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54:18.4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191 17 8164,'-10'-7'1230,"2"5"0,8 2-755,0 11 1,0 10 187,0 2 1,0 10 134,0 2 1,0-1-296,0 7 0,0-5-523,0-1 1,0-3 50,0-3 1,6 2-167,0-8 1,5 0-253,-5-6 0,8-5-442,-3-1 1,4-7 337,3 2 1,-1-8-246,0-9 0,6-3 230,0-15 1,6 1 179,-6-7 0,0 0 339,-5 1 0,-1-1-24,0 1 0,-1 1-8,-5 4 1,-3-2 91,-8 8 0,0 0 471,0 6-125,0 0 0,0 5 91,0 1-72,0 7-179,0-4-52,0 8-327,0 0 164,0 8 0,-2-2-137,-4 11 0,2 4 154,-7 14 0,7 7 16,-2 4 0,-2 12 142,3 5 1,-7 10-108,6 2 0,-5 6-91,5-6 0,-7 11 225,1-5 0,-3 5 47,-3-11 1,1-2-281,0-9 0,-2 1-213,-4-7 0,3-9 209,-3-8 1,4-7-104,2-5 269,0 4 0,-1-16-135,1 0 0,5-7 249,1-10 1,-1-8 221,-5-3 0,0-6-164,-1-6 1,1-10-39,0-7 0,5-14 155,1 2 0,7 2 206,-2 4-372,4 7-125,2-3 0,8 9-125,4 5 1,5 1 135,6 4 0,4 3-890,7-3 0,3 4-207,3 2 0,4-6-601,8 0 1,8 0 409,3 5 1,3 1 1103,-3 0 0,4-8 0,-5-2 0</inkml:trace>
</inkml:ink>
</file>

<file path=ppt/ink/ink5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54:18.8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8168,'0'-9'-312,"0"1"0,0 6 1204,0-4 0,2 4 406,4-3 10,-4 3 393,13 2-1101,-13 7 0,12-3-218,-9 8 0,7-7-157,-6 7 1,1-6-634,-1 5 412,-4 1-1192,13 5 0,-7-5 723,4-1 0,-3-7-1282,-3 2 0,-4-2-440,4 1 2187,3-3 0,1 0 0,7-8 0,-7-7 0,5-4 0,-5-10 0</inkml:trace>
</inkml:ink>
</file>

<file path=ppt/ink/ink5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54:19.3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381 139 8112,'17'-18'-1,"1"1"1,-3 5-487,-3 1 1,3 1 264,-4-1 377,5-5 0,-1 13 180,-3-9-150,3 8 1,-11-5 521,7 3-244,-7 4 336,4-6-469,-8 8 0,0 2 5,0 4 0,0-2-145,0 7 0,0 9-8,0 8 1,-8 7-3,-3 5 1,-5 6 14,-1 12 1,-8 2-268,-4 3 1,-3 10 55,-3-4 0,0 10-368,1-4 0,-5 0 266,5-6 1,-5 0-309,11 0 1,-3-9 235,2-8 0,4-10 136,8-13 1,-1 0 40,1-12 0,6 2 293,-1-13-9,8 7-217,-3-11 0,7 4-180,0-12 1,0-5 317,0-12 0,2 2-497,3-8 0,5 6 36,7-6 1,2 6 23,4-6 0,-3 8 6,3-2 1,-2 4-67,2 1 1,2 1 234,4 0 0,-2-1-106,-4 1 1,2 6 236,3-1 1,5 1-60,-4-7 0,4 7 103,1-1 1,1 8-45,-1-1 0,1 3-46,0 2 1,-3 0 39,-3 0 0,-2 7 118,-4 5 1,-6 3 100,1 3 0,-3 1 96,-9 4 1,-1-4 126,-5 4 0,0-4-176,0-1 1,-1-1 68,-5 0 1,-4 1-42,-7-1 1,-6-2 18,0-3 1,0 1 8,5-7 0,1 0 198,0-6 0,5 0 231,1 0 0,5-8-314,-6-4 1,9-3-314,-3-2 1,4 0 25,2-1 1,2-5-319,4 0 1,5-6-270,12 6 0,-2 0-452,8 6 0,0-6-89,6 0 0,-1 2-890,1 9 0,-6-1 1813,-1 7 0,1-8 0,6 5 0</inkml:trace>
</inkml:ink>
</file>

<file path=ppt/ink/ink5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54:20.51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329 35 7980,'0'-12'1454,"0"1"-418,0 7 748,0-4-737,0 8-435,0 0 0,-6 2-312,0 4 1,-7 4-334,1 7 0,-3 0 109,-2 1 1,-2 5-164,-5 0 0,3 5-596,-7-4 1,6 4 414,-1-5 0,4 6-394,2-6 0,1 0 202,5-5 1,-3-7 214,9 1 0,-7-7 32,6 7 0,1-6 45,5 5-178,0-7 266,0 12 0,2-15 136,3 5 0,5 2-82,7-2 1,-5 5 77,-1-5 0,1 5-90,5-5 0,-5 8 85,-1-3 0,-7-1 0,2 1 1,-4 1-23,-2 5 1,-2 6 46,-4 0 0,-4 2 111,-7-2 1,0-2 64,0 8 0,-1-8-75,1 2 1,5-3 348,1-3-298,7 0 0,-4 1-101,8-1 0,6-6 44,0 1 1,7-2 2,-1 1 0,3 2 124,3-7 1,-1 6 199,0-6 0,-5 5 809,-1-5-424,-7 7-496,4-3 0,-8 1-159,0 1 1,0-6-113,0 5-198,0-7-137,0 11-535,0-13-1440,0 6-693,0-8 1276,0 0 631,7-15 1,9 1 412,7-15 0,8 1 571,-3-7 0,5-7 0,2-2 0</inkml:trace>
</inkml:ink>
</file>

<file path=ppt/ink/ink5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54:20.8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7980,'10'-8'420,"5"6"1,-11-5 636,8 7 1,-7 0-324,7 0 0,-6 0 197,5 0 0,-5 0 487,5 0-675,-7 0-401,12 0 0,-7 2-336,9 3 0,-7-1 67,1 8 0,-1-3-244,6 3 1,-5 3-221,0-3 0,-7 3-444,7 2 0,-8 6 380,1 1 1,-3 4-315,-2-5 1,-5 6 1114,-1-6 1,-8 0-293,3-5 1,1-7 1249,-1 1-780,7-1 878,-11-1 1,13-1 529,-4-3-575,4-4-1098,2 6-610,0-8 1,8 0-898,3 0 0,4-6 767,3 0 0,7-1-804,4 1 0,3 2 16,3-8 1269,-1 9 0,9-20 0,1 3 0</inkml:trace>
</inkml:ink>
</file>

<file path=ppt/ink/ink5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54:21.7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345 208 7910,'0'-29'91,"0"0"1,8 8 194,3-2-212,4 4 1,8 2-19,1-1 1,-1 3 203,-6 3 1,0 3 1365,0 3-139,-7 4-950,-2-6 1,-10 18 686,-4 7-775,-11 8 0,-10 6-12,-8 4 1,1-7-128,-1 7 0,2-2-91,5-10 1,5 6-3,11-6 1,2-2-725,5-10 1,3 5 425,-4-5 0,12-3-1109,5-2 0,12 1 355,6-1 0,4 0 31,1-6 0,1 0 463,0 0 1,3 0 260,-3 0 1,-5 2-35,-12 4 0,-1-5-60,0 5 0,-7-2 477,-4 2 1,-4-2-201,-2 7 1,-10 1 751,-7 5 1,-8 2-353,-10 4 0,-13-2-145,-4 8 1,-6-2-50,1 2 1,5 4 33,0-5 0,2-3 300,10-2 0,7-1-243,10 1 0,4-4-387,2 4 1,5-10-545,0-1-114,9-1 0,-3 5 210,12-5 0,5-1-415,12-4 0,12-4 155,11 3 0,8-10-36,9-7 346,1-3 0,12-3-126,-6 1 1,-9 2 295,-3 3 1,-6 5 159,-6 7 1,-12 0 128,-11 0 0,-3 0 865,-3 0 792,-8 0-1173,-1 7 1,-8-3-24,0 8 0,-8-1 171,-3 6 0,-10 7-320,-2-1 0,-8 0-168,2-6 0,-2 0-346,3 1 0,3-7 179,7 1 1,-3-7-1244,4 7 404,-4-8 337,11 3 0,-1-9 12,-1-3 1,8-5-145,-1-7 0,3 5 272,2 1 0,2 5-125,3-6 1222,-3 9-318,14-5 0,-7 8 359,8 0 0,-5 8-393,0 3 1,-7 5 124,7 1 1,-8 0-106,1 0 1,-3 1-3,-2-1 0,0-6-1070,0 1 469,0 0-2067,0 5 1413,0 0 1,-2-7-85,-3-4 1,-5-5 332,-7-1 1,-6 0 74,0 0 0,-2-1 315,2-5 1,1 2 191,-6-8 0,7 1 367,-3-6 1,3 1-326,-2 5 0,4 1 1129,-4 4 1,10 4-343,1-3 0,6 3-4,-5 2 0,5 5-263,-6 1 1,9 8-37,-3-3 0,4 10-12,2 2 311,0 8-478,0-4 0,2 2 251,4 0 1,3-2-232,8 1 1,8 3 205,4-8 0,6 0-170,5-5 1,-1-1-337,7 0 0,0-5-103,6-1 0,5-7-300,1 2 1,7-12-372,-1-6 0,9-5-1019,2-6 1,5 4-1347,-5-4 1,12-2 3043,-6 2 0,5-4 0,-11 6 0,2 4 0,5 1 0,7 5 0</inkml:trace>
</inkml:ink>
</file>

<file path=ppt/ink/ink5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54:29.5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191 36 8032,'-8'-18'3090,"6"9"-2406,-6 1-106,8 8 1246,0 0 0,-5 2-1661,-1 4 1,-6 3-480,7 9 0,-9 1-313,3 4 1,-5-2-731,-1 8 0,0 0 1359,-1 5 0,-7 1 0,-2-1 0</inkml:trace>
</inkml:ink>
</file>

<file path=ppt/ink/ink5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54:30.0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53 8063,'0'-18'774,"0"7"-316,0-1 29,8 8 586,-6-3-667,5 7 0,-7 2 340,0 3 1,0 5-217,0 7 1,-2 6-89,-3 0 1,1 8-215,-8-2 0,7 2-165,-7-3 0,8 5-477,-2-4 1,-1 4 337,1 1 0,-2-5-737,2 0 0,3-2 402,-9 2 0,8-4-388,-1-8 1,1 0 236,-2 0 1,4 1-725,-4-1 354,4-7 473,2-3 0,2-9 459,4-3 0,4-13 0,7-9 0</inkml:trace>
</inkml:ink>
</file>

<file path=ppt/ink/ink5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54:30.4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1 139 8369,'17'-17'907,"0"0"0,6 5-759,0 1 0,14-1-336,-2-5 1,3 1 505,-3 5 1,-1 1-69,1 5 1,-6 3-337,-1-4 1,-1 4 99,2 2 1,-4 0-106,-8 0 0,1 6 28,-1-1 0,-2 9-110,-3-3 1,1 5 187,-7 1 1,0 0-133,-6 1 1,0-7 251,0 1 1,0-1-107,0 7 0,0-1 209,0 0 1,0 2-67,0 4 0,0-3-49,0 3 0,-6-2 29,0 2 0,-1-2 86,1 8 0,4 2-73,-4 9 0,2-2 12,-1 9 1,1 4-196,-8 7 0,8 5 137,-1-5 0,-3 2 78,2-3 0,-5-9-139,5 4 1,-2-6-22,2 0 0,4-5-33,-3-12 1,3 1-146,2-7 1,0 6 18,0-6 0,0-5-152,0-7 0,0-5-901,0 5 531,0-7 442,0 4 1,-2-8-99,-4 0 1,2-2-113,-7-4 0,-1-1-21,-5-5 1,-2-3-177,-4 3 1,-2-1 208,-4 1 0,-4-3 400,4 3 0,-3-3 0,-3-2 0</inkml:trace>
</inkml:ink>
</file>

<file path=ppt/ink/ink5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54:31.0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70 260 8237,'-15'-12'79,"3"1"0,-1 5 26,7-6 0,-5 7 308,5-7 0,0 6 863,6-5 1,4 5-1001,7-5 0,3-1-52,15-5 1,1 0-373,11-1 0,1 1-281,4 0 1,2-1-337,-8 1 1,1 7 270,-7 5 0,-7-3-1151,-4 2 738,-3 0 181,-3 6 794,-7 0 0,-5 0-165,-10 0 1,1 0 551,-8 0 0,1 0 448,-7 0-131,1 0 1,0 6-295,-1 0 0,7 7 133,-1-1 1,1 3-225,-6 3 0,1 1-268,5 4 1,-7-2-321,1 8 141,0 0 88,-8 5 1,7-1-787,1-4 1,2 1 100,3-6 1,-1-1-166,7-6 0,-2-6 150,3 1 439,3-8 1,4-4 298,15-12 1,8-3-138,9-2 0,9-6 774,3-1 0,2 1-339,-2 6 0,-4 6 368,-7-1 0,-2 8 241,-5-2-660,5 5 0,-16 2-371,1 5 1,-9 6-463,-9 11 1,-2 2 284,-3 4 0,-13 5-247,-11 1 0,-3-3-370,-3 3 1,1 0 282,-1-7 0,0-3 362,1-2 1,1 1 254,4-7 1,-1 4-3,7-9 0,-1 1 190,7-2 1,6 3 1260,-1-8-865,8-1 0,4 1-241,12 0 1,11-2 925,6-10 0,3 2-572,3-7 0,7-1-133,4-5 0,-3 0-415,-3-1 0,-4 1-455,-1 0 0,-2 1 38,-4 5 0,1-3-184,-7 9 0,0-3-391,-5 2 0,-1 2 795,0-7 0,-7-1 0,-2-5 0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56:01.6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35 7977,'0'-11'269,"0"-1"629,0 8-267,-8-3 129,6 7-427,-5 0 1,7 2-181,0 3 0,0 15-107,0 14 0,5 9 87,1 8 0,0 3-121,-6 4 0,-2-2 7,-4 7 0,2-2-213,-7 3 1,-1 1-161,-5-7 1,7-6 179,5-6 0,-3-10-572,2-1 0,-2-8-99,3-10-155,3 0 555,-6-7 1,8-10 244,0-11 1,0-11 199,0-1 0,2-2 0,4 2 0,1 2 0,5-8 0,3 8 0,-3-2 0,3 4 0,3 4 204,-1 3 25,-8 4 1,5 16 65,-8 4 0,1-3 194,-1 3 1,-4-1 238,4 7-266,-4-1 1,0 0 54,3 0 0,-3-5-129,4-1 1,-4-5-927,-2 6 480,0-8-1529,0 3 373,0-7-297,0 0 1217,0-7 1,0 3 293,0-8 0,0 1 0,0-7 0</inkml:trace>
</inkml:ink>
</file>

<file path=ppt/ink/ink5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54:31.3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52 8255,'10'-17'4743,"-2"0"-3520,-8 7-606,0 3-106,0 7 1,0 2-73,0 3 1,0 5-685,0 7 0,0 0-155,0 1 0,0 5-336,0 0 0,5 6 470,1-6 1,0 2-501,-6-2 1,2-6 60,4 0 1,-5 1-1509,5-7 850,-4-3 455,-2 0 908,0-8 0,8-8 0,1-9 0,9-10 0</inkml:trace>
</inkml:ink>
</file>

<file path=ppt/ink/ink5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54:31.7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587 18 8255,'12'-10'272,"-1"5"480,-7 3 217,4 9 1,-8 3-409,0 7 0,0 3-69,0 3 0,-8 3-348,-4 9 1,-3 5 107,-2 1 0,-2 9-222,-5 2 1,3 5 94,-7 7 1,-1 9-516,-6-4 0,1 4 59,-1-4 1,-5 0 92,-1 0 1,1-7 48,5-5 1,3-12-108,3-11 0,4-7 207,8-10 0,-1-1 317,1-5 0,5-1 53,1-4-301,7-4 0,-6 0-115,5-8 0,3-8 104,-4 3 0,12-12-477,5-6 1,5-4 146,1-1 0,8 5-116,4 0 1,5 2 507,7-2 1,-5 4-77,5 8 1,1 7 626,-2 5 0,6 3-311,-5 2 0,1 0 116,-2 0 0,-1 7-76,7 5 1,-14 3 93,3 3 1,-6 5-228,0 0 1,-10 2-415,-8-2 1,-5-4 187,6 4 0,-8-4-203,1-1 0,-5-3 284,-5-4 1,1 3-88,-8-8 1,1-1 353,-7-5 0,1-1 293,0-5 1,-1-6 478,1-11 0,2 4-356,3-4 1,-1-2 304,7 2 1,0 0-1077,6 6 1,6-7 70,0 1 1,7 0-257,-1 6 0,11 6 228,6-1 1,3 2-3536,3-1 3547,0 3 0,-1 8 0,1 0 0</inkml:trace>
</inkml:ink>
</file>

<file path=ppt/ink/ink5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54:32.9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33 8225,'0'-10'3128,"1"3"-2588,5 7 1,-2-6-161,8 0 0,1 2-60,10 10 0,-2 0-14,8 11 0,6 4 114,5 14 0,0 0-158,-5-1 0,-4 8-32,3 5 1,-9-3-426,10 2 0,-12-8 253,0 3 0,2-3-909,-2 2 1,0-9 461,-6 4 0,1-6-319,-1-1 1,0-3-107,1-7 1,-1-3-263,0-3 0,-5-5 533,-1-7 0,1-9 105,5-9 0,-2-9 438,-3-13 0,1-4 0,-7-8 0,0 8 0,-14-14 0,-1 4 0</inkml:trace>
</inkml:ink>
</file>

<file path=ppt/ink/ink5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54:33.1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361 191 8170,'-5'-44'83,"-1"3"0,-6 13 197,6 5 1,-1 3 981,1 3-328,4 7-245,-6 3 0,6 7-215,-3 0 0,1 7-12,-8 5 1,1 11-65,-6 6 0,-7 5 62,1 7 0,-7 3-372,1 8 1,-4 0-271,-1 0 1,7-2-726,4-4 1,9 2-156,3-8 1,7 6 1061,-2-5 0,12-1 0,3-6 0</inkml:trace>
</inkml:ink>
</file>

<file path=ppt/ink/ink5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54:33.3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7898,'0'-17'1937,"0"7"-595,0 3-284,0 7-1045,0 0 0,0 7-1481,0 5 0,0 3 1468,0 2 0,8 8 0,1 2 0</inkml:trace>
</inkml:ink>
</file>

<file path=ppt/ink/ink5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54:33.8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35 104 8159,'0'-9'3839,"-2"1"-2560,-4 8-464,4 0-292,-5 0 1,7 2-132,0 4 1,0 3-617,0 9 0,0 5-54,0 0 0,2 0-354,3-6 1,3 0 259,4 1 0,3-3-327,-4-4 1,11-3 221,1-8 1,2 0 130,-2 0 1,-4-9 192,4-9 1,-4 1-67,-2-6 0,1 2 487,-1-2 1,-5 4-74,-1-5 1,-7-1 129,2 2 0,-4 6 93,-2 6 71,0-1 34,0-5-178,0 7-220,0 2-19,0 8 1,0 2-279,0 4 1,-6 6 36,0 11 1,0 6 62,6 11 0,-2 6 63,-3 12 1,3 5-18,-4 12 0,-2 0-470,2 11 0,-7 10 444,7-41 0,1 0 0,-3-1 1,0 0-368,-9 44 1,0-4 124,-1-8 0,7-9 142,-1-8 0,3-7 8,-3-10 0,4-14 643,8-3-29,-7-12-217,5 2 1,-8-16 435,4-3 0,3-6 330,-9-6 1,6-3-265,-5-9 1,1-7-233,-1-3 0,-5-5-116,5-2 1,3 1-239,2-1 1,4 4-168,2-3 1,0 9 101,0-10 1,8-1-98,4-5 0,3 1-795,2 5 0,1 1 433,-1-1 0,8 1-1099,4-1 1,3-5 607,3-1 1,7-7-1438,4 2 2115,12-4 1,-4-2-1,5 1 1</inkml:trace>
</inkml:ink>
</file>

<file path=ppt/ink/ink5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54:34.7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18 278 8071,'-2'-10'0,"-4"4"1961,4 4-531,-5 2-920,14 0 0,9 0-126,7 0 1,2 0-431,-2 0 0,4 0 126,7 0 0,1-5-891,0-1 1,-3-8 476,-3 3 0,2-5-205,-8-1 1,-2 0-735,-10 0 534,5-1 1,-14 1 430,4 0 1,-6 1 290,-6 5 0,-2-5 464,-3 5 0,-5-3-353,5 3 0,1-3 734,-1 9 1,5-1-64,-6 6-370,8 0 0,-3 11-169,7 13 1,0 4 11,0 18 0,0 8-25,0 10 1,0 5-159,0 6 1,0 4-214,0 7 0,0-9 206,0-8 0,0 0-84,0-5 0,0-11 57,0-1 1,2-13-898,3-5 60,-3 1-366,14-16 552,-14 6 463,5-15 1,-7-4 169,0-12 0,0-12-210,0-10 1,0-9-117,0-9 0,-2 6 112,-3-12 1,1 6 148,-8 0 1,6 1 51,-5 5 1,7 11 210,-2 0 0,2 10 292,-1 8 762,3 3-754,-14 8 0,13 2-185,-9 4 1,1 9 588,-7 8 0,1 6-341,0-6 1,-1 6-17,1-6 1,6 0-358,-1-6 0,8 0-588,-2 1-331,4-1-188,2-7 1,10-3-274,7-7 1,10-9 537,14-9 1,5-14-29,11-14 0,5-4 256,7-2 1,-7 8 351,-5 3 0,-3 11 227,-2 1 1,-8 9 53,-4 3 0,-11 2 407,-6 9 223,-4 0 1,-7 6-161,0 0 1,-9 2 268,3 4-357,-4 4 0,-8 7-190,1 0 0,-3-1-623,2-5 1,4 4-764,-4-3-56,4 3 0,10 1 504,4-5 0,9-1-242,2-4 1,0-4 357,-6 3 0,4-1 3,-3 2 732,3-4 1,-13 13-365,3-3 0,-3 3 1424,-8 2 1,-8 1-133,-3-1 0,-5 6 322,-1 0 1,0 2-783,-1-2 0,3-4-5,3 4 1,5-9-692,7-3 0,-6-5 27,0 6 1,2-8-1314,10 1 1,4-3 801,7-2 0,2-2-1319,4-3 0,4-7 1716,8-11 0,7-12 0,2-9 0</inkml:trace>
</inkml:ink>
</file>

<file path=ppt/ink/ink5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54:36.0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173 17 8002,'0'-9'1052,"0"1"0,-2 27-412,-4 4 0,2 6-235,-7-6 1,-1 4-138,-5 8 1,0-1-208,-1 1 1,1-1-271,0 1 1,5 5-454,1 1 1,5-9 405,-5-9 0,7-3-1135,-2-3 530,4 0 642,10-7 0,3-2 56,12-8 1,-2-2 182,8-4 1,2 2 36,9-8 0,-3 7 291,3-7 0,-9 8 48,-2-1 0,-6 3-141,6 2 1,-14 0 453,2 0-108,-3 0-563,-5 0-98,-1 0 1,-8 2-285,0 3 1,0 5-119,0 7 1,-8 1-376,-3-1 1,-5 6 117,-1 0 1,0 2 718,0-2 0,-1-4 0,1 4 0,5 2 0,1-2 0,7 0 0,-2-5 0,3-3-65,-3-3 1,4 3 8,-4-4 0,4 5 370,2 1 0,0-5 427,0-1 0,0-5-5,0 5 0,2-1-233,4 2 0,-4-3-385,4-3 1,-5-2 79,-1 7 0,6-5-170,0 6 0,2-7-27,-3 7-170,-3-1 1,6 7 36,-8-1 1,0 6-149,0 0 0,0 0 256,0-5 0,-2 1-11,-4 4 1,2-4 433,-7 4 0,5-4-163,-5-1 1,5-3 513,-6-4 19,9 5 252,-13-7-227,14 9 78,-13-9-168,13-1-176,-13-8-392,13 0 1,-8 0 345,4 0-262,4 0-24,-5 0-267,-1 0 25,6 0-372,-6 0-484,8 0 0,2-8 462,4-3 1,6-6-325,11-7 1,4-10 274,7-12 1,14-6-539,4-6 1,11-3 186,1-8 0,-5 7 275,-1 4 1,-4 5 363,-2 1 1,-8 13 187,-4 5 0,-11 11 89,-6 0 1,2 9-141,-2 3 0,0 7 607,-5-2 0,-1 6-241,0 6 0,0-2 477,1 7 1,-1 6-267,0 7 0,-1 6 74,-5-1 0,3 4-707,-9 1 0,1 1 135,-6 0 1,0-3-214,0-3 0,0 4 135,0-4 0,-2 3-670,-3 3 0,-5-1 299,-7 1 1,-1-6-102,1 0 0,-6-8 227,0 2 1,0-10 223,6-1 1,-1-8 23,1 1 1,0-3 258,-1-2 0,1-2 12,0-3 1,0-5-46,-1-7 1,3-1 208,3 1 1,-3 0-138,3 0 1,5-1-70,1 1-76,4 0-267,2-1 236,0 1-58,0 0 0,0 5 173,0 1-176,0 7 72,0-4-13,0 8-189,0 0 0,6 2 117,0 4 1,1 3 133,-1 9 0,-4 9-85,4 7 1,1 3 373,-1 9 1,2 2-153,-2 10 1,-4 3 259,3 8 0,-3 4-185,-2 8 0,0 3-636,0-32 1,0 0-1,0 42 108,0-42 1,0 0-1,0 46-430,0 0 0,0-13 275,0-16 0,0-12-217,0-16 1,0-3 91,0-15 55,0 0 343,0-13 0,0-4-100,0-12 1,0-11 6,0-12 0,0-6-259,0-5 0,0-4 428,0-8 0,-7-8 0,-3-1 0</inkml:trace>
</inkml:ink>
</file>

<file path=ppt/ink/ink5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54:36.3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35 121 7920,'-17'-17'0,"7"0"0,3-1 984,7 1 0,0 6-383,0-1 1,2 6 109,3-5-2,-3 7-138,14-4 1,-7 8-465,9 0 0,-7 0-324,1 0 1,-1 6-1434,7 0 1,-1 9 1649,0 2 0,0 1 0,1 7 0</inkml:trace>
</inkml:ink>
</file>

<file path=ppt/ink/ink5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54:36.5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312 0 7833,'-33'0'0,"-3"16"0,-18 18 0,-4 24 0,-3 7 0,-8 5 0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56:02.3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11225,'0'17'1064,"2"2"-641,3 4 0,-3 2-381,4 4 1,2 4 64,-2-4 1,1-2-171,-1 1 0,-4-1-40,4 2 1,-4 2-40,-2-8 0,5 0-117,1-6 1,0 1-855,-6-1 436,0-8 136,0-1 669,0-8 1,0-9-134,0-9 0,0-7-122,0-9 1,6-1 49,-1 1 0,7-1 31,-6 0 0,7 1-49,-1-1 1,1 6-185,-1 1 1,3 8 293,-3 3 1,-3 2-270,3 9 492,-8 0-89,11 6 9,-13 0 1,11 2 70,-7 4 1,0-2 224,-6 7 1,0 1-96,0 5 1,0 0 111,0 1 0,0 7 15,0 3 0,-8-1-52,-3 2 0,1 0-332,-2 6 0,1-1 63,-6 1 1,1-1-90,5 1 0,-5-6-78,5 0 1,1-8-341,-1 2 0,7-10 157,-2-1 0,2-8-578,-1 1-179,3 5 621,-6-8 1,8 4-297,0-12 0,2-2 191,4-3 1,-3-5 19,9 5 0,-6 1 200,5-1 0,-5 7 155,6-2-94,-9-4 336,5 8 1,-8-3 870,0 10-570,0 5-329,-8 7 1,5 1 462,-9-1-319,1 0-93,-7 1 0,1-1 11,0 0 0,5 0-125,1 1 0,5-7-399,-6 1 128,8-8-440,-3 11-531,7-13 773,0 6 0,0-1 60,0 5 0,2-3 228,3 3 1,-1-1 119,8 7 1,-1-3 34,7-3 1,-1 1 304,0-7 0,1 7-30,-1-1 0,0-4 233,0-3 0,1-1-8,-1 2 1,2-4-192,4 4 1,-2-5-209,8-1 0,-6-7-171,6-5 0,-6-5-362,6-6 0,-2 4-191,2-4 0,-4-2-591,-8 2 1,0-6 377,1 6 0,-3-2 762,-4 2 0,-3 3 0,-8-4 0</inkml:trace>
</inkml:ink>
</file>

<file path=ppt/ink/ink5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54:48.7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18 105 7930,'0'-10'1501,"0"-5"-792,-8 13-215,6-6-67,-6 0-195,8 7-18,0-7 0,6 6 166,0-4 73,7 4-272,-3-5 1,7 7 37,1 0 1,-1 0 37,0 0 0,2 0-18,4 0 1,-1 0-31,6 0 0,1 0-174,6 0 0,-1 0 104,1 0 1,0-6-138,-1 0 0,7 0-13,-1 6 1,6-6-166,-6 1 0,1-1 48,-7 6 0,1 0-126,-1 0 1,-5 0-146,0 0 0,-8 0 168,2 0 0,-3 6-259,-3-1 0,-6 1-294,1-6 312,-8 8 0,3-4 9,-7 7 1,0-5-43,0 6 1,-7-7 107,-5 7 0,-11-1-477,-6 7 874,-3-1 0,-11 0 0,-1 1 0</inkml:trace>
</inkml:ink>
</file>

<file path=ppt/ink/ink5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54:48.9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68 139 7871,'-17'10'395,"-1"-3"539,1-7-884,7 0 1,5 0-34,10 0 1,7-7 400,11-5 0,6 2-104,11-1 0,6-1-311,12-5 0,5 0 41,12 0 0,-4 1-128,4 5 1,-4 1 122,-1 4 0,-1 4-121,0-3 1,-8 3 7,-3 2 1,-4 0-210,-2 0 1,-8 0-338,-4 0 1,-5 2 270,-6 3 0,-4-3-595,-8 4 944,-7-4 0,5 6 0,-5 1 0</inkml:trace>
</inkml:ink>
</file>

<file path=ppt/ink/ink5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54:49.3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9805,'17'0'716,"0"0"0,8 6-283,4-1 0,10 9-96,1-3 1,8 5-231,-2 1 1,4 6 40,2 0 0,6 8-117,-1-2 0,-3-2 56,-2 1 0,-10 1-178,10 6 0,-14-1 118,-3 1 1,-2 0-155,-10-1 1,-8 7 8,-9-1 1,-4 2 90,-2-1 0,-16 3 2,-7 8 1,-15 5-65,-8 1 1,-4 1-315,-2-1 0,-8-8-4,-3 8 0,-2-10-423,1 4 1,7-10-531,11-13 1360,3-4 0,9-4 0,-1-4 0,1-7 0,-1-6 0</inkml:trace>
</inkml:ink>
</file>

<file path=ppt/ink/ink5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54:49.7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18 7926,'-10'-10'2719,"2"2"-1830,8 8-279,8 0 0,7 4-176,8 8 0,8 1 23,-2 16 0,2 0-1,-3 5 1,5 3-63,-4 3 0,-2-3-391,2 3 1,-2-9 91,1-2 1,-3-1-757,-7 7 1,-1-8 186,0-4 1,-5-2-242,-1 2 0,-5-4-203,6 4 0,-9-9-1704,3-3 2622,-4-7 0,-10 12 0,-1-7 0</inkml:trace>
</inkml:ink>
</file>

<file path=ppt/ink/ink5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54:49.9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468 1 10395,'-17'10'1227,"-1"5"-676,1-4 0,-8 7 177,-4 5 0,-3 4-320,-3 7 0,-7 3-213,-4 3 0,3-1-1066,3 7 1,5-8 590,7 2 0,3 3-1190,7-3 1470,9-7 0,1 7 0,8-3 0</inkml:trace>
</inkml:ink>
</file>

<file path=ppt/ink/ink5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54:50.1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 7829,'-10'0'1746,"3"7"0,7-3-829,0 8-240,0-8-472,0 3 1,0 1-701,0 4 0,0-3-2171,0 3 2666,0-1 0,-8 6 0,-2 1 0</inkml:trace>
</inkml:ink>
</file>

<file path=ppt/ink/ink5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54:50.7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329 35 7920,'-2'-16'2687,"-4"5"-1721,4 3 0,-5 10-420,7 4 1,0 3-107,0 9 0,-6 5-94,0 0 1,0 8-139,6-3 1,0 7-190,0 5 0,0-9-225,0 4 1,0-7-732,0 1 0,2-4 539,4-7 1,4-1-298,7 0 0,0-7 242,1-5 1,5-3-382,0-2 1,0-7 322,-6-5 1,6-3 105,0-2 0,0-7 246,-5 1 0,-7-5 110,1 5 1,-3-8 41,3 2 1,-3 2-168,-3-2 1,-4 8 709,4-2 0,-2 4 22,1 2 154,-3 7 0,6 0 309,-8 5-523,0 3 1,0-4-178,0 12 1,0-3-212,0 9 0,0 1-47,0 11 0,0 2 94,0 9 1,-6 7-117,1 4 1,-7 6 76,6 6 0,-9 11-76,-2 12 1,-3 3-402,-8 3 0,4 7 220,10-45 0,0 0 0,-13 45-33,-2-2 1,-2-7-227,8-10 0,-6 0-42,6-12 0,-2-9 136,2-2 1,4-12 88,-4 1 0,4-13 2,1-5 0,-1-5 451,-4-7 0,4-3 13,-4-8 0,4-4 527,1-7 0,7-9-493,-1-14 0,3-14 79,-3-4 1,5-6 145,7 1 0,1 3-131,5-4 1,4 4 10,7 2 1,8 2-168,4 4 1,4-4-615,1 4 1,6 2-76,1-2 1,7 6-368,-2-7 0,-2 9 316,2-2 0,-1 5-200,1 6 0,-4-1 717,-8 6 0,1 1 0,0 6 0</inkml:trace>
</inkml:ink>
</file>

<file path=ppt/ink/ink5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54:51.9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450 102 7907,'0'-17'114,"-7"0"1,-3 1 865,-7 5-430,-1-5 9,1 15-241,0-15 0,-6 14-124,0-3 1,0 5-44,5 5 1,-5 5-33,0 7 1,-6 0 87,6 1 1,-7 7 28,1 4 0,4 3-82,2 3 0,4-1-158,1 1 0,7 5 42,-1 1 0,8 1-103,-1-2 1,3-3 60,2 3 0,7-5-92,5-6 0,5 1-444,6-7 0,-2 0 252,8-5 0,6-3-330,5-3 0,1-5 195,-7-7 0,6 0-268,1 0 0,-1-2 691,-5-3 0,-1-13 0,1-9 0</inkml:trace>
</inkml:ink>
</file>

<file path=ppt/ink/ink5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54:52.1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1 226 7907,'17'-8'1015,"1"4"-857,-1-7 1,2-1 726,4-5 0,-2 0-393,8-1 0,0 1-351,5 0 0,1 5-205,0 1 0,-7-1-334,1-5 0,0 5 197,6 1 201,-1 7 0,9-11 0,1 5 0</inkml:trace>
</inkml:ink>
</file>

<file path=ppt/ink/ink5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54:52.8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18 535 7879,'-2'-12'-1475,"-4"0"1475,4 9-568,-5-5 568,7 8 0,0 8 146,0 3 1,0 12 121,0 6 1,0 11 252,0 7 1,0 8-240,0 3 0,2 5-9,3-5 0,-3 5-255,4-5 1,-2 5 236,2-5 1,-2-2-627,7-10 1,1 2 186,5-8 0,-6-7-164,1-10 1,0-4 4,5-2 1,2-5-56,4 0 1,-4-9 397,4 3 0,-3-14 0,-3-9 0,2-10 0,4-13 0,4-4 0,8-8 0,-3-8 0,-3-3 0,4 1 0,-4-1 0,1 9 0,-1 2 0,-4 8 120,-8 10 0,1 9 307,-1 7 0,-5 3-20,-1 9 1,-5 2 180,5 10 1,-7 6 216,2 11 0,4 4-312,1 7 0,-1 3-300,1 3 1,-5-4-28,6 5 1,-3-5-98,3-1 1,3-2 1,-3-5 0,3-1-240,2-4 0,-5-3-68,-1 3 0,1-10-349,5-1 0,0-9 150,1 3 1,-1-4 141,0-2 1,1 0 113,-1 0 1,-6 0 159,1 0 1,-1-6 224,7 1 1,-1-9-122,0 3 0,-1-1 213,-5-5 0,5 1-108,-5-12 0,5-1 27,1-6 0,0-3-221,0-8 1,-1 0 111,-5-12 0,5-6-346,-5-5 1,5 4 66,1-10 0,-6 0-150,1-11 1,-6 7 258,5 4 1,-1 12-9,1 5 1,5 6-190,-5 6 1,3 11-290,-3 12 1,3 4-832,-9 2 1053,9 7 0,-6 4 327,3 12 0,5 11 0,-7 10 0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56:03.0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8297,'17'0'1561,"0"0"-1105,1 0 1,-1 0 307,0 0 0,-5 0 155,-1 0-534,-7 0-372,12 0 1,-13 0-652,9 0 277,-8 0-182,3 8 17,-7 2 0,0 7-723,0 0 1,0 0 1248,0 1 0,0 7 0,0 2 0</inkml:trace>
</inkml:ink>
</file>

<file path=ppt/ink/ink5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54:53.6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87 7838,'0'-17'0,"1"1"2168,5 5-1553,-4-5 0,8 9 170,-4-5-221,-5 5 366,15 7-674,-14 0 1,5 7-288,-7 5 1,0 5 238,0 6-208,0 4 0,0 15 0,0 3 0</inkml:trace>
</inkml:ink>
</file>

<file path=ppt/ink/ink5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54:54.2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87 7874,'0'-9'904,"0"-7"0,2 9-845,4-5 1,4-1 102,7 7 0,2-2-52,4 2 1,4 4-140,8-3 1,7 3 37,4 2 1,4 0 162,2 0 1,0 0-179,0 0 0,-4 0-45,4 0 0,-10 0-108,10 0 1,-12 0-112,0 0 1,-3 0-120,-2 0 1,-3 0-12,-3 0 1,-4 6-228,-8-1 0,-1 3-58,-5-2 685,5-4 0,-14 13 0,5-5 0</inkml:trace>
</inkml:ink>
</file>

<file path=ppt/ink/ink5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54:54.5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35 120 7866,'-17'0'1714,"7"0"-2635,3 0 858,30-8 1,-6 0 426,23-3 1,-5-4-170,11 3 0,6 2 58,5-1 1,11 1-263,1-1 1,0 1-73,6 4 0,2 4 13,-2-3 1,2 5 48,-2 5 1,-6-3-191,0 4 1,0 2-34,-5-2 1,-3 1-192,2-1 1,-7-4 159,2 4 1,-12-4-141,-6-2 0,-11 0-413,-6 0 826,-4 0 0,-9 7 0,-2 3 0</inkml:trace>
</inkml:ink>
</file>

<file path=ppt/ink/ink5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54:54.8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121 69 7866,'-9'-7'271,"-7"-3"0,14-1 228,-3-1-352,3 8 1,2-5 360,0 3 1,2 4-92,3-4 1,5 4-7,7 2 1,3 2-146,3 4 0,3 4-40,9 7 0,7 8-157,4 4 1,4 3 108,2 3 1,0 0-230,0-1 1,0 1 84,0-1 1,-2 1-41,-4-1 0,-4 1-88,-7 0 1,-3-3-148,-3-3 0,-10 4 113,-7-4 1,-8 3 63,2 3 0,-12 1-50,-6 5 1,-13-3 53,-9 8 1,-10 0-560,-14 6 1,-6 2-116,-10 4 0,-5-3 165,36-23 1,-1 0 568,1-4 0,0 0 0,-40 27 0,1-7 0,-1 0 0,2-2 0</inkml:trace>
</inkml:ink>
</file>

<file path=ppt/ink/ink5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54:55.80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10329,'12'0'1113,"-1"0"0,7 10-693,5 7 0,7 2-13,-1 10 1,4-6-227,1 6 0,1-8 1,0 10-25,-1-8 1,1 6-135,-1-6 1,-1 5-622,-4-4 0,2-1 413,-8-6 1,-2 2-975,-10 4 0,5-6 257,-5 1 0,-3-1-534,-2-5 925,-4 3-110,-2-5-238,0-3 859,0-7 0,0 0 0,0 0 0</inkml:trace>
</inkml:ink>
</file>

<file path=ppt/ink/ink5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54:55.9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554 0 10783,'-20'18'538,"-3"-1"1,2 0 320,-8 0 0,1 6-304,-7 1 0,0 6-110,1-1 0,-3 4-255,-3 1 1,3-1-148,-3-4 1,4 3-1027,1-3 0,8 4 666,4 2 0,4-1-1620,2 1 1,7-1 1936,4 1 0,4-1 0,2 1 0</inkml:trace>
</inkml:ink>
</file>

<file path=ppt/ink/ink5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54:56.1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0 7896,'-12'0'2816,"1"0"-1441,7 0 0,-6 0-63,5 0-2829,-5 0 1120,-7 0 0,1 2 397,5 4 0,-5 4 0,7 7 0</inkml:trace>
</inkml:ink>
</file>

<file path=ppt/ink/ink5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54:56.7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190 121 7843,'10'-23'0,"-4"0"1694,-4 0-1059,5 6 0,-3 1 503,8 5-776,-8 3 1,5 8 603,-3 0-549,-4 0 0,6 2-22,-8 4 1,0 11-92,0 12 0,0 4-50,0 1 1,0 1-163,0-1 0,0 1-166,0 0 1,0-7-159,0 1 1,0-2 235,0 2 1,2-4-1880,3-8 768,-3-7 464,14-3 1,-7-1-265,8 0 1,7-8 479,-1-9 0,5-5 95,-5-1 0,6-8 210,-6-4 1,0-4 120,-5-1 1,-1 1 16,0 4 1,-5-1-110,-1 7 0,-7 5 553,2 7 0,-4 5 61,-2-6 857,0 9-947,0-5 0,0 16-87,0 3 0,0 18-164,0 5 0,-8 13-114,-3-1 0,1 9-20,-1 3 0,-1 7 51,-5-1 1,-6 3-202,0 2 1,0-1 28,5-5 1,-5 2-408,0-7 1,0 0 105,6-7 0,-2-1-61,-5-4 0,5 3 201,-4-9 1,-2-7 79,2-10 1,0-4 233,6-2 0,0-7-95,-1-5 1,1-5 594,0-5 0,-1-13 32,1-10 1,0-7 271,-1-5 0,9 1-210,3-7 0,4 8 202,2-3 0,0 5-453,0 1 0,2 1 3,4-1 1,9 0-481,8 1 0,2-1 107,-2 1 0,10 5-774,7 0 1,8 6-257,-1-6 1,4 6-799,7-6 1,-2 8 637,7-2 959,-7 4 1,3 2 0,-7-1 0</inkml:trace>
</inkml:ink>
</file>

<file path=ppt/ink/ink5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54:57.4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87 7865,'17'0'756,"1"-6"-209,-1 1 0,2-3 449,4 2 1,4 2-441,8-7 1,1 5 397,5-6-740,-5 9 1,6-5 0,-7 8 0,-1-6-327,1 0 1,-6 1-412,0 5 0,-8 0 328,2 0 0,-4 0-642,-2 0-1486,1 0 562,-9 0 1084,7 0 1,-16 2 676,0 3 0,-8 5 0,-9 7 0</inkml:trace>
</inkml:ink>
</file>

<file path=ppt/ink/ink5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54:57.6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605 70 7865,'0'-12'-469,"0"1"1,0 5 581,0-6 1,2 8 1070,4-1-316,-4-5-102,6 8-484,-8-6 1,2 8-44,3 0 1,-3 2 83,4 4 0,-6 6 76,-6 11 1,-3 11 177,-9 12 0,-7 4-171,-3 2 1,-7 8 9,-5 3 1,1 4-650,-7 3 0,6-5 261,-6 4 0,1-4-261,-1 10 1,4-11 267,7-7 1,7-3-980,-1-2 0,10-10 120,1-7 1,3-2-1269,9-10 813,-7 0 14,11-6 613,-6-7 652,8-10 0,8-18 0,1-9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46:03.85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69 70 7912,'-17'-10'0,"0"-5"-361,-1 5-94,9 1 568,1-7 468,8 14 624,8-5-829,1 7 0,9 0 52,-1 0 0,0 0-140,1 0 1,1 0-29,4 0 1,-2 0-76,8 0 0,0 0 87,5 0 0,1 0-356,-1 0 0,7 0-50,-1 0 0,2 0-23,-1 0 1,-7 0 71,1 0 0,-2 6-28,-10-1 1,0 1 164,-6-6 0,0 2 22,1 4 545,-9-4-139,-1 5 177,-8 1-333,0 2 1,0 13-73,0 0 0,-2 8-117,-4-3 0,-3 13-95,-9 5 1,-7 11 311,-4 7-609,-11 3 1,15-22 0,-2 2 0,-3 2 0,-1 0 0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56:03.9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260 1 8005,'-2'11'-521,"-4"1"232,4-9 960,-6 13 0,3-12-137,-1 7 0,-2-5 3,2 5 1,3-5-275,-9 6 1,6-1-63,-5 7 0,1-1-15,-1 0 1,-3-5-68,8-1 1,-5 1-338,5 5 1,-2-7 172,3-5-1138,3 5 813,-6-8 0,16 6 28,3-8 0,10-2 77,2-4 1,8-2-68,-2-3 0,2-3 115,-2 9 1,-3-7 258,-2 6 1,-5 0 112,4 6 0,-10 0-39,-1 0 463,-8 0-360,3 0 0,-7 8 60,0 4 0,-7 5 6,-5 6-40,-3-4-73,-3 6 1,-5-2-83,0 0 0,0 0-129,6-5 1,5-3-55,1-3-64,7 3 268,-4-13-598,8 13 261,0-13 53,0 6 38,0-8 1,8 0 14,4 0 1,-3 0-70,3 0 1,-7 0 121,7 0 12,0 0 420,-3 0-136,7 0 600,-15 0-220,7 0-13,0 8-302,-6-7 1,5 9 196,-7-4-344,8-4 0,-6 7-182,4-3-13,3-4-84,1 6 227,0-8 1,5 0-125,-3 0 1,-3 0-40,3 0 0,-7 0-142,7 0 25,-8 0-240,3 0 320,-7 0 31,0 0 0,-1 6 140,-5-1 1,-4 7-101,-7-6 0,0 5-76,-1-5 1,-1 2 126,-4-3 0,2-3 9,-8 4 1,6 2 53,-6-3 1,8 7 175,-2-6 1,-2 1-125,2-1 521,0 4-406,6-1 0,-1 5 115,1-8 1,6 7-72,-1-1 0,6-3-148,-5 3 0,7-6-2,-2 5 1,2-7-106,-2 2 230,5 3-328,-7 1 0,2 1 361,0 1-18,1-8 254,5 11-364,-8-5 1,6 1 604,-4 1-250,4-8-470,2 11 0,0-11 96,0 7 0,2-5-40,4 6 0,4-7 115,7 7 1,8-6 100,4 5 0,5-5-2,7 6 1,3-9-109,8 3 1,0-4-126,-1-2 1,7 0-97,0 0 1,-1-6-289,-5 1 1,-6-3-196,0 2 1,-5-2-568,5-3 0,-10 1 159,-1 5 0,-2 1-596,-10-8 1,6 8 530,-6-1 0,-6 3-112,-6 2 75,1 0 1,-2 2 995,-5 3 0,-10 5 0,-5 7 0</inkml:trace>
</inkml:ink>
</file>

<file path=ppt/ink/ink5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54:57.8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1 8927,'-1'17'862,"-5"0"1,4 1 35,-4-1 0,2 6-470,-2 0 0,3 6-45,-9-6 1,8 8-151,-2-2-178,5-4 1,-1 1 263,-4-2-1401,4-5 863,-6 13 1,8-12-343,0 3 1,0-10-801,0-1 1,2-3 1360,4 3 0,-4 3 0,6-5 0</inkml:trace>
</inkml:ink>
</file>

<file path=ppt/ink/ink5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54:58.1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0 364 7942,'25'0'231,"2"-6"-141,8 1 0,-1-9 212,1 3 0,5-5 121,1-1 0,1-2-84,-2-4 0,-1 3-445,7-3 1,-8 4 99,3 2 0,-5-6-541,-1 0 0,-8 0 196,-4 5 0,-6 7 12,-6-1 0,-3 1 225,-8-6 1,0 5-81,0 1 0,-8 7 484,-3-2 1,-6 4-171,-6 2 1,-2 8 597,-4 3 1,-2 6-335,8 7 1,-6-3 713,6 7 0,-6-4-295,6 4 0,6-1-130,5 2 0,7 2-250,-7-8 1,8 6-136,-2-6 0,6 2-131,6-2 0,0-4 56,11 4 1,-1-4-468,13-1 1,5-9 239,6-3 0,8-4-1138,-1-2 1,8 0 21,3 0 1,0-6-400,-7 0 0,7-9 1529,0-2 0,7-1 0,-3-7 0</inkml:trace>
</inkml:ink>
</file>

<file path=ppt/ink/ink5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54:58.5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329 52 7887,'-17'-17'0,"5"6"2890,1-1-896,7 8-712,-4-3-812,8 7 1,-2 2 366,-3 3 0,3 7-334,-4 11 1,-4 11 45,-1 13 1,-5 4-185,-1 7 0,0 4-261,-1 7 0,-5 0-11,0 0 1,0-2-214,6-3 1,0 1-247,-1-7 0,7-3-588,-1-8 0,9-5-444,-3-8 1,2-1 571,-2-4 1,4-4-1023,-4-8 814,5-7 493,1-3 1,7-10 7,5-9 1,5-3-317,6-20 849,-4-3 0,22-22 0,-5-1 0</inkml:trace>
</inkml:ink>
</file>

<file path=ppt/ink/ink5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54:58.9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604 35 7887,'11'-15'1662,"1"4"-853,-8 3 147,3 8 1,-7 2-419,0 4 0,-6 9 94,1 8 1,-9 14-175,3-3 1,-10 18-38,-2 0 0,-1 6-180,7-1 0,0-3-41,0 4 0,-1 1-656,1-1 0,5-1 349,1-5 0,5-2-452,-5-4 1,5-3 333,-6-9 1,8-1-1116,-1-4 1,3 1-174,2-6 494,-8-9 606,6 0 0,-7-13-35,3 4 1,2-4 47,-8-2 1,1 0 27,-6 0 0,-1-8 372,1-3 0,-6-5 0,0-1 0,-6 0 0,6-1 0,-6 1 0,6 0 0,0 0 57,6-1 1,-4 1 79,3 0 0,-1-1 796,13 1 45,-7 0 0,11-1 492,-4 1 1,6 0-722,6 0 1,4-6-228,7-1 1,2 1-230,4 6 0,4-6-256,8 0 1,-3 6-77,-3 5 1,4 3-348,-4-3 1,3-1-125,3 7 1,-6 0-573,0 6 1,-8 0-759,2 0 1840,-4 8 0,-2 9 0,1 10 0</inkml:trace>
</inkml:ink>
</file>

<file path=ppt/ink/ink5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54:59.3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7866,'10'0'352,"5"0"1,-11 0-267,7 0 1570,1 0 1,0 2-609,-1 4 0,-1 3-281,1 8 0,-1 1-272,-4-1 1,-4 6-106,3 0 1,-3 8-247,-2-2 1,0-2 95,0 1 0,0-1-440,0 2 0,0-2 206,0-4 1,0-4-419,0 4 1,0-9-242,0-3-37,0-7 440,0 4 290,0-8 1,0-10 121,0-7 1,2-2-62,4-10 1,3 0-39,9-5 0,-1-1-11,0 0 1,6 3-170,0 3 0,1-2 148,-7 8 0,6 0 37,0 6 0,-6 1-119,-5 5 0,-1-3-76,7 9 0,-7-7-1560,1 6 1225,-1 1 1,6 5-1217,1 0 0,-7 7 1678,1 5 0,-8 3 0,3 2 0</inkml:trace>
</inkml:ink>
</file>

<file path=ppt/ink/ink5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54:59.5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1 9087,'0'9'4438,"0"7"-1729,0-14-1229,0 5-3013,0-7 501,0 0 0,-7 0 1,-3 0-1</inkml:trace>
</inkml:ink>
</file>

<file path=ppt/ink/ink5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55:00.0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190 1 13143,'10'0'-270,"-2"2"1178,-8 3-523,0 5 1,5 7 75,1 0 1,0 1-166,-6-1 0,0 2-107,0 4 0,-2-2 46,-4 8 1,2-2 70,-7 2 0,5 4-156,-6-5 1,1 5-107,-6 2 1,-1-3 48,1-3 1,6 8-221,-1-8 1,2 5 49,-1-11 0,-3 0 56,9-5 0,-7-1 184,6 0 0,1 0-88,5 1 1,-6-7 9,0 1 0,0-6 161,6 5 50,0-7-80,-7 4-203,5-1-294,-6-5 145,8 6-615,0-8 1,8-8 372,3-3 0,5-5-196,1-1 0,10 0-81,7-1 1,3-5-345,9 0 0,-2 0 512,2 6 1,2 0 55,-7-1 0,-3 9 621,-9 3 1,2 4-146,-8 2 328,0 0 1,-8 2 319,-3 4 0,-5 3 854,-7 9 1,0 7-606,0 3 0,-7-1 256,-5 2 1,-3 0-658,-2 6 0,-1-7-48,1 1 1,0-8-559,-1 2 1,-5-3 91,0-3 1,6-2-270,5-3 0,-1 1-249,-10-7 1,4 0-669,-4-6 0,-2-8 114,2-3 1,-8-7-656,2-5 0,4-6 1700,2-11 0,4-19 0,1-13 0</inkml:trace>
</inkml:ink>
</file>

<file path=ppt/ink/ink5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55:04.5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53 104 8037,'-10'-7'-153,"0"5"-272,5-4 124,3-4 250,-6 8 1,2-7 8,1 3 0,-1 2-192,6-7 1,2 7 156,3-2 77,-3-4 0,14 1 0,-7-8 0</inkml:trace>
</inkml:ink>
</file>

<file path=ppt/ink/ink5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55:06.6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70 11807,'8'17'976,"-6"8"1,13-4-393,-3 8 0,-3-2-98,3 2 589,-9 3-610,13-5 0,-12 2-230,7 0 0,-5-2-349,6 2 1,-7 2-1017,7-8 847,-1 0 0,1-6-275,-1 0 1,-5-1-2016,6-5 642,-8 4 747,11-13 1098,-13 6 0,6-16-92,-8-3 1,1-10 252,5-2 0,-2-8 15,8 2 1,1-5 37,10-7 1,4 5 40,8-5 0,9 5 141,8 1 0,5 3-108,7 3 1,9-2-227,-4 8 1,-2-2 203,-3 2 1,-9 9-80,3-3 0,-6 11-30,-6 1 1,-6 3-240,-11 2 1,2 0-331,-8 0 0,-8 7 149,-9 5 1,-4 11-88,-2 6 1,-10-2 261,-7 2 0,-8 5-78,-10 6 0,-7 7 428,-4-7 1,-10 6-185,-1-6 1,1 1 840,10-7 0,4-1-264,7-4 1,8-4 10,4-8 0,10-2-263,1-3 1,8-2-92,-2-5 0,6-3-570,6 4 0,4-4 230,7-2 0,8-2-348,4-4 0,6-9 208,5-8 1,-4-10-533,5-1 1,1-1 64,-2-5 1,-7-5 720,-10-1 0,-4-4 0,-1-1 0</inkml:trace>
</inkml:ink>
</file>

<file path=ppt/ink/ink5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55:06.8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52 8154,'-18'-17'382,"7"5"-317,-1 1 0,7 7 142,-7-2 734,8 4-570,-3 2 0,7 10-89,0 7 1,0 12-90,0 17 0,5 15 381,1 20 0,6 6-452,-7 5 1,9 6-93,-8-44 0,-1 1 1,0-1-1,0 0-199,1 3 1,0 1-1,-2-3 1,1 0 90,0 3 0,2-1 1,0-6-1,1 0-999,-2 1 1,0 0 0,9 46 1076,2 0 0,4-8 0,1-8 0,-5 1 0,-2-6 0,-3-4 0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56:04.6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0 7111,'-10'0'1753,"3"2"-1329,7 4 1,0-2-152,0 8 1,0-7 116,0 7-223,0-1 0,0 7 167,0-1-92,0 0 0,0 1 174,0-1-363,0 0 1,0 0 269,0 1-499,0-9 158,0 7 337,0-14-161,0 13-29,0-13-118,0 6 0,0-10-103,0-4 1,0 2-390,0-7 0,0 5 248,0-6 0,0 6-143,0-5 1,2 1 107,3-1 1,-1-5 31,8 5 0,-1 1 91,7-1 0,-1 1 208,0-1 0,0 1 364,1 4 0,5 4-216,0-3 1,0-3 185,-6 2 1,-5 0-36,-1 6-243,1 0-124,5 0-448,0 0-387,-7 0-1206,-2 0 2046,-8 0 0,0 8 0,0 2 0</inkml:trace>
</inkml:ink>
</file>

<file path=ppt/ink/ink5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55:07.4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225 36 8011,'0'-12'0,"0"0"1859,0 9-1382,0-5 1,8 8 48,4 0 1,3 0-24,2 0 1,3 0 21,3 0 0,-2 0-497,8 0 1,-6 0-425,5 0 1,-5 0-507,6 0 1,-8 6 531,2-1 0,-9 11-568,-3 1 0,-9 2 373,-2 10 0,-9 8 91,-14 9 0,-10 4 382,-7 2 0,-6-1 349,5 1 0,3-13 1360,9-5 0,4-11-858,8 0 0,1-3 201,5-3 1,3-5 243,8-1-558,0-7-419,8 4 1,7-10-166,8-4 0,2-4-194,-2-7 0,4-2-347,8-4 1,-6-4-82,-1-8 0,-3 6-622,-2 1 1,1 5 157,-13-6 0,-3 8 431,-3-2 1,-5 3 292,-5 3 1,-5 0 71,-7-1 0,-2 9 240,-4 3 0,3 4 61,-3 2 1,-4 10 64,-1 7 1,1 2 71,-2 10 0,2 6 432,-2 5 1,2 8 150,4-2 0,4 10-336,-4 2 1,4 7 118,1-2 0,3 10-321,3 2 0,-3 6 33,4-6 1,1 0-167,-2-6 1,9 6-193,-3 0 1,2-6-775,-2-6 1,4-13 524,-3 2 1,3-11-794,2-1 1,2-5 414,3-7 0,-3-8-781,4-9 1478,4-7 0,-1-12 0,9-11 0</inkml:trace>
</inkml:ink>
</file>

<file path=ppt/ink/ink5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55:07.9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68 70 7949,'17'0'0,"0"-6"1210,1 1 1,5-3-839,0 2 1,0 2 43,-6-7 0,1 5-76,-1-6 0,-6 9 115,1-3 1,-6 4 272,5 2-2648,-7 0 1072,4 0 0,-10 13-277,-4 5 1,-4 10 555,-7 1 0,-8 6-4,-4 5 0,-3-1 573,-3 7 0,0-14 0,1 3 0,13-6 438,3 0 1,11-6-318,-5-12 1,8 5 718,-1-5 1,10-3-120,7-2 1,9-5 82,2-1 0,8 0-545,-2 0 0,3-7-390,3-5 1,0-3-148,-1-2 0,-1-8 301,-4-4 0,1 4-990,-7 2 1,0-2 404,-5 2 0,-9-2-376,-3 2 0,-4 2 500,-2-8 0,-8 2 438,-3-2 0,-5 4-35,-1 8 1,-2 5 34,-4 1 0,4 7 426,-4-2 1,3 4-281,3 2 0,2 8 679,3 3 0,3 1-299,3 5 0,4-1 122,-4 12 1,10 1-221,2 6 1,7-1-78,-1 1 0,9 5-7,2 1 1,0-1-124,-6-5 1,2 5-379,5 0 1,-7-1 195,0-10 1,0 3-1103,-5-3 0,-4-2 549,-3 2 0,-3-8-452,-2 2 0,-7-4 505,-5-2 1,-9-5 406,-2 0 0,-2-9 48,2 3 1,4-12 219,-4-5 0,3-5 1253,3-1 1,8 0-30,3 0-166,4-1 0,4 1-661,4 0 0,-1-1-410,13 1 0,-5 6-169,10-1 0,4 1-223,2-7 1,-2 7-1262,2-1 1,-1 3 210,7-3 1241,-8 4 0,5 1 0,-5-3 0</inkml:trace>
</inkml:ink>
</file>

<file path=ppt/ink/ink5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55:09.2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7914,'9'-7'1379,"-1"5"-871,0-6 1,1 2-63,9 1 0,-1-1-170,0 6 1,6 0 532,0 0 0,2 0-407,-2 0 1,-3 0-307,3 0 0,-2 6-2,2-1 0,-4 1-337,4-6-960,-4 8 0,-1-4 611,-1 7 0,-7 3 592,-5 9 0,-10 4 0,-5 7 0</inkml:trace>
</inkml:ink>
</file>

<file path=ppt/ink/ink5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55:09.6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0 171 7914,'14'10'246,"3"-5"1,6-3-117,0-2 1,-2-2 64,8-3 0,0 1-23,6-8 1,-1 7 270,1-7 0,-6 1-978,-1-7 0,-1 3 182,2 3 0,-4-3-178,-8 3 1,1 3 208,-1-3 0,-7 7-401,-5-7 591,-3 8 132,-9-11 0,-3 13 73,-7-4 0,-1 10 31,1 2 1,6 1 876,-1-1 0,8 4-460,-1 7 1,3 8 406,2 4 0,0 0-345,0 5 1,5-3-42,1 9 1,8 3-127,-3-3 0,-1 6-71,1-6 0,-1 1-232,1-7 0,3 1-191,-8 0 1,-1-1-700,-5 1 1,0-6 495,0-1 1,-2-6-741,-3 1 1,-5-4 417,-7-2 1,-8-2-142,-4-3 1,-4-4 28,-1-8 715,-1-8 0,-7-17 0,-2-12 0</inkml:trace>
</inkml:ink>
</file>

<file path=ppt/ink/ink5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55:09.9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9983,'0'19'0,"0"2"0,0 4 0,0 2 0,0 2 3546,0-2-3231,0 5 1,5-3-87,1 11 1,0-3-595,-6 3 0,6 3-788,0-3 0,-1 0 356,-5-5 0,0-1-1545,0 1 2342,0-8 0,0-2 0,0-8 0</inkml:trace>
</inkml:ink>
</file>

<file path=ppt/ink/ink5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55:10.3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0 226 7848,'19'-18'187,"5"1"1,-5 0-149,4 0 1,4-1 17,2 1 1,-3 0 301,3-1 0,-6 1-92,6 0 1,-2 1-16,2 5 1,4-3-40,-5 9 0,-1-1-170,2 6 0,-6 0 34,6 0 0,-8 0-103,2 0 0,-4 0 44,-1 0 1,-7 2-104,1 4 1,-3-3-96,3 9 203,3 0 0,-7 5-126,3 0 0,-1 0 64,-4 1 1,-4-1 150,3 0 1,3 1-19,-2-1 0,2 2 71,-3 4 1,-1-2-97,8 8 1,-7-6 18,7 6 0,-6 0 118,5 5 1,-5 3-72,6 3 0,-9-3 171,3 3 1,2 10-94,-2 2 0,-1 0 85,-5 0 1,2 1-205,4 11 1,-4 11-225,4 0 1,1 0 220,-1 0 1,0-6 42,-6-6 1,0 1-533,0-12 0,0 1 184,0-12 1,0 5-313,0-6 1,0-5-94,0-6-201,0-8 250,-8 4 0,-1-16-256,-9-3 1,1-12 825,0-5 0,-8-20 0,-2-6 0</inkml:trace>
</inkml:ink>
</file>

<file path=ppt/ink/ink5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55:10.7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87 7848,'0'-18'629,"0"1"0,6 6-396,-1-1 0,15 8-49,-3-2 1,4-1 12,-4 1 1,8 0-272,4 6 1,-4 2 78,-2 4 1,-4 4-141,-1 7 0,-1 0 94,0 0 0,-7 8-289,-4 4 0,-4 4 125,-2 1 0,-2 1 102,-4 0 0,-4-1 290,-7 1 1,0-3 446,-1-3 0,7-4 1466,-1-7-930,8-1-696,-3 0 0,7-5-123,0-1 0,2-7-320,3 2 0,3-6-17,4-6 0,3-4-45,-3-7 0,3 0-2,2 0 0,1-3-283,-1-3 0,-6 2-248,1-8 1,-8 2 237,1-1 1,-8-3 266,-3 8 1,-8 0-81,3 5 0,-6 3 223,-6 4 0,1 1-8,-6 4 0,6 4 154,-1-3-508,4 3-636,2 2-1499,7 7 2413,3 3 0,14 15 0,3 2 0</inkml:trace>
</inkml:ink>
</file>

<file path=ppt/ink/ink5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55:11.4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0 104 7953,'0'-17'1223,"8"7"-524,4 5 0,11-3-236,5 2 0,5 0-131,2 6 0,5 0-97,0 0 1,6 2-220,-5 4 0,5-4 74,-6 4 0,1-4-667,-7-2 1,-5 0-23,0 0 0,-6-2-358,6-4 0,-10-4-188,-2-7 1145,1 7 0,-9-5 0,8 5 0</inkml:trace>
</inkml:ink>
</file>

<file path=ppt/ink/ink5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55:11.7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243 18 8127,'9'0'2502,"-1"-7"-1664,-8 5-535,0-6 0,0 10-153,0 4 0,-2 3-10,-4 9 1,-9 1-113,-8 4 1,-8 6 75,2 11 1,-3-2-86,-3 9 1,8-3-1,4 2 0,6-6-387,5-11 0,5 4-34,7-4 0,13-4 167,4-2 1,20-6-54,3-6 0,8 3 112,4-8 0,2-1-19,4-5 1,-5 6 83,5 0 0,-4 0 5,-2-6 1,-8 0-208,-4 0 0,-5 0 119,-6 0 0,-4 0-1246,-8 0 1440,-7 0 0,-3 0 0,-7 0 0</inkml:trace>
</inkml:ink>
</file>

<file path=ppt/ink/ink5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55:11.9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8057,'0'12'1328,"0"-1"1,6 1-1071,0 5 0,1 2 128,-1 4 0,-4-2 191,4 8 1,-2 0-132,1 6 0,-3-1-13,4 1 0,-2-1-1875,2 1 778,-4 0 580,5-1 1,-5-5-2623,4 0 2706,-4 0 0,6 5 0,-8 1 0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56:04.9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17 139 7914,'-9'-9'2483,"1"-1"-2205,8 4 1,2 4-330,4-3 1,3-3 646,9 2 1,7-2-155,3 3 0,5-3-236,2-4 0,1-1-108,5 7 0,-7-5-201,1 5 1,-3 0-225,-9 6 1,0-6-599,-5 1 1,-1-1 924,0 6 0,1 0 0,-1 0 0</inkml:trace>
</inkml:ink>
</file>

<file path=ppt/ink/ink5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55:13.0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156 225 9518,'23'-5'832,"0"-1"1,8-6-292,-2 7 1,9-9-289,3 3 0,1-5-161,-2-1 1,-3 0-250,3-1 1,-5 1-530,-6 0 1,-4 1 195,-8 5 1,-6-3-1303,1 9 469,-8-9 854,-4 12 1,-12-5 244,-11 7 0,2 0 224,-8 0 0,2 1 0,-2 5 0,-1-4 0,7 4 0,0-4 358,5-2 1,1 2 20,0 3 1,5-3 366,1 4 0,7 4-318,-2 1 0,4-1 86,2 1 1,0 7-213,0 5 0,0 6-78,0-6 0,6 7-212,0-1 1,5-2 57,-5 2 0,7 0-371,-1 5 0,-2-1-63,1-4 1,1 2-286,5-8 0,0 0 270,0-6 0,1-2-159,-1-3 0,0-4 172,1-8 0,-1 0 100,0 0 1,-1-2 337,-5-4 0,3 2-103,-9-7 1,1 5 409,-6-6 1,6 6 294,0-5 321,-1 7-311,-5-4-325,0 8 0,0 8-12,0 4 0,6 5-61,0 6 0,0 4-185,-6 7 0,5 1 97,1 0 1,2-1-380,-2 1 1,-4-3-65,3-3 1,-3 2-249,-2-8 0,0 6 288,0-6 1,0 0-421,0-6 469,-7 1 0,-3-9-56,-7-3 0,-1-4 683,1-2 1,0 0-248,0 0 0,-3-8 562,-3-3 1,4-5-161,-4-1 1,6 0 100,5-1 1,-1-5-287,7 0 0,0 0-20,6 6 1,2 0-413,4-1 1,5 1 99,12 0 1,-1 1-389,6 5 1,1-4 243,6 3 1,-3-3-884,-3-3 1,-2 9 31,-4 3 0,-9-2-1513,3 3 1100,-4-1 732,-3 6 0,-6 2 142,-16 3 1,-1 5 424,-16 7 0,-2 1-110,-9-1 1,-4 0 109,-8 1 0,0-3 344,0-4 1,6 5-12,0-5 1,6 5 450,-7 1 0,7 6-315,-6 0 0,13 2 155,-1-2 0,5 2 309,0 4 1,6 2-363,12-8 1,-3 6-90,8-6 0,1 5-152,5-4 1,9 0 47,8 0 0,8-11-105,10 4 0,7-3-61,4 3 1,6-7-451,6-5 0,-2-3 238,7-2 0,-1-2-1277,1-3 0,2 1 647,-7-8 0,0 1-1086,-7-7 1,5 1 199,-4 0 1516,4 0 0,-20-8 0,7-2 0</inkml:trace>
</inkml:ink>
</file>

<file path=ppt/ink/ink5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55:14.0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604 33 8745,'-6'-11'1957,"0"-1"-1741,1 8 1,7-1-109,3 10 1,5-1 109,7 8 0,1-6 644,-1 5-525,0 1 0,6 5-211,0 0 0,0 6-411,-5 0 0,-3 8-540,-4-2 1,3 4 474,-8 1 0,-1 1-289,-5-1 0,-1 7 257,-5-1 1,-4 2-8,-7-1 0,0-5 283,-1 5 1,-5-7 262,0-5 1,2-2-120,10-4 1,-3-10 654,8 5-40,-7-13-182,11 11-418,-6-14 70,8 5 1,8-12-219,3-1 0,7-8-118,5 3 0,-2-10-120,8-2 1,-6-8 80,6 2 0,-1 2-43,7-2 0,-2 2 83,-4-1 76,3-5 19,-5 14 0,2-6 121,0 8 0,-6 1-89,6 5 0,-8 1 464,2 4 0,-4 4 412,-2-3-213,1 10 1,-3 7-86,-3 11 1,1 4 105,-7 7 0,-1 9-81,-5 3 0,-1 4-123,-5 2 1,-4-1-178,-7 1 0,0-2 14,-1-4 1,1 2-413,0-7 0,-1-3-147,1-9 1,0-2-368,0-4 0,-1-10 332,1 5 1,5-12-196,1-1 0,7-5 203,-2-5 1,2-13-32,-1-11 1,3 1 361,-4-7 1,10 2-80,2-13 1,7 8 524,-1-3 0,3 13-130,2 5 0,6 3 293,0 3-328,0 0 1,-5 7 389,-1 4-108,-7 4-380,5 2 0,-13 8 96,4 4 0,-4-3-111,-2 3 0,0-1-102,0 7-97,0-1 0,-2 0-384,-4 1 37,4-9-350,-6 7 306,1-15 22,5 7 80,-14-8 0,9-2 27,-5-4 0,-3-1 40,3-5 1,-5-3 58,-6 3 1,2-1-8,-8 1 1,0 5 13,-5 7 0,-9 0 7,-3 0 0,2 7 197,-2 5 0,0 3-122,-6 3 1,0-1 501,0 0 0,0 2-233,0 4 1,2-3 422,4 3 1,-8-4-73,8-2 1,-6 0 167,12 1 1,2-3-119,9-3 179,-4 3-336,14-5 0,0-1 871,7-3-809,8 4 1,-1-1-331,10 9 1,11-1 87,7 0 0,15 0 285,3 1 0,20-1-96,8 0 1,12 1-268,0-1 1,-3-2 63,3-3 0,0 1-74,5-7 1,-1 6-570,-4-7 1,-5 1 319,-6-6 1,-1 0-1336,0 0 0,4 0 682,-4 0 0,4-2-2414,-9-4 3199,-5 4 0,8-15 0,-7 4 0,-1-7 0,-1-1 0,0-2 0</inkml:trace>
</inkml:ink>
</file>

<file path=ppt/ink/ink5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55:14.7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173 70 7990,'8'-17'418,"3"-1"1,-1 9 174,2 3 635,-1-4-262,6 8-380,1-5 0,-9 14-284,-3 5 0,-6 5-67,-6 6 0,-3-2-532,-9 8 250,1 0 0,-8 13-214,-4 4 1,-3-1-347,-3 1 1,2-8-125,5 3 1,5-5 305,11-1 0,4-7-113,8 1 0,0-6 97,0 6 0,8-8 189,4 2 1,5-3 67,6-3 0,-4 0-1,4 0 1,-2-1 75,2-5 1,-5 5 173,-1-5 1,0 5 283,-5 1 1,-5 0-235,-1 1 1,-4-1 214,-2 0 0,0 0-106,0 1 0,-8-1 527,-3 0 1,3 1-170,2-1 0,5 0-1,1 0 1,1 3-217,5 3 0,4-4-140,7 4 0,0 2-96,1-2 0,-1 0 97,0-6 0,1 6-98,-1 1 0,-2-1 74,-3-6 0,-4 0-582,-8 0 1,0 1-121,0-1 1,-2 0-344,-4 1 0,-4-3 197,-7-3 1,0 1-1486,-1-7 852,1-1 1279,0-5 0,-1-15 0,1-4 0</inkml:trace>
</inkml:ink>
</file>

<file path=ppt/ink/ink5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55:14.8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7984,'17'-17'0,"0"7"0,1 5 0,-1 3 1056,0 2 0,1 0-266,-1 0 0,-6 0-155,1 0 0,-2 2-150,1 3-530,5 5 0,-9 7-635,5 1 1,-3-7 679,-3 1 0,-4 7 0,6 8 0</inkml:trace>
</inkml:ink>
</file>

<file path=ppt/ink/ink5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55:16.1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537 10 7967,'0'-10'793,"8"18"1,-1 3 142,5 12 1,3 2-454,-3-2 0,-5 8 328,-1-2 1,-4 4-481,-2 1 0,0-3-452,0 4 1,0-7-51,0 7 0,0-1-248,0-5 1,0-4-1107,0-2 0,0-3 0,0-3 527,0-8 0,0-3 606,0-12 0,0-5 392,0-12 0,6-4 0,0-8 0,7-1 0,-1-4 0,-3 3-29,3-3 1,-1-1 28,7 7 0,-1 3 518,0 14 0,6-1-147,0 1 1,0 8 371,-5 3 0,-7 4 374,1 2-562,-1 8 0,-1 1-282,-4 8 1,-4 3-80,-2 3 1,0-4-39,0 4 0,-10 2-122,-7-2 0,-1 6-576,-5-6 0,-2 6 361,2-6 1,0 0-1170,6-6 577,0 0-414,7 1 777,2-9 1,10-1 116,4-8 1,4-8 256,7-3 1,0-5-139,0-1 0,1 6 304,-1-1-112,0 8 637,1-3-302,-9 7 159,-1 0 0,-10 7-213,-4 5 0,-9 3-40,-8 2 1,-6 1-233,6-1 1,-6 6 141,6 0 0,-6 0-342,6-6 1,-6 1 108,6-1 1,0 0-172,6 1 0,0-1 80,-1 0 1,7 1-18,-1-1 1,-1 2 134,-10 4 0,4-4 37,-4 4 0,1 2 108,-1-2 1,-2 6 280,-3-6 1,-3 6 238,8-6 1,-8 0-226,2-6 1,2 1 172,-2-1 1,6 0-158,-5 1 0,6-3-48,-1-3 1,10-3 24,1-3-186,9-4-449,-5 6 1,10-8 208,4 0 1,11 0-670,12 0 1,11-8 375,6-4 1,6-5-617,6-6 0,3 4 364,8-4 1,-5 3 26,-1 3 0,-13 2 212,2 3 1,-8 3 177,-3 3 1,-3 4 51,-15-4 0,-6 4 314,-5 2 1096,-8 0-1040,3 0 1,-14 6 392,-5 0 1,-11 7-213,-6-1 0,-5 9-31,-7 2 1,3 2 65,-8-2 0,2 2 26,-3 4 1,5 4 250,8-5 1,5-1-187,0 2 0,8-8-205,-2 2 0,5-2-115,7 2 1,1-9-175,5 3-129,3-3 1,-4 3-521,12 0 0,3-7-47,9-4 1,7-4-521,3-2 1,7-8-137,5-4 0,4 1 645,8-7 1,-2 7 244,-4-6 0,-3 1 95,-9 11 0,-1-1 249,-4 6 537,-4 0 39,-8 0 1,-7 7-85,-5 5 1,-3 3 595,-2 3 1,-2-1-114,-3 0 1,-5 1-426,-7-1 1,-1 6-646,1 0 0,0-2 177,0-9 0,1 3-164,5-4 0,-3-1 163,8 2 0,-1-9-1262,1 3 221,4-4-47,-6-2 722,8 0 1,2-6 114,4 1 0,-2-7 134,7 6 0,1-5-118,5 5 0,-5 0 357,-1 6 1,-5 2 59,6 4 1,-9 0 502,3 11 1,-4-4 20,-2 11 0,-2 2 411,-4 3 0,3-4 199,-9-2 1,3-2-700,-3 2 1,-1-9-204,7 3 1,0-3 141,6 3-342,0-7-286,0 5 0,8-13-309,3 4 1,5-4-1,1-2 0,6 0-332,0 0 0,6 0-777,-6 0 1,6 0 641,-6 0 1,6 0 334,-6 0 0,0 0 20,-6 0 0,2 0-554,4 0 1007,-4 0 0,6 0 0,-7 0 0</inkml:trace>
</inkml:ink>
</file>

<file path=ppt/ink/ink5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55:16.2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7888,'17'0'5572,"1"0"-4409,-9 8-283,-1 2-341,-8 7-146,0-7 0,0-1-2245,0-3 1852,0-4 0,-16 13 0,-3-5 0</inkml:trace>
</inkml:ink>
</file>

<file path=ppt/ink/ink5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55:17.2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311 105 7865,'0'-18'675,"10"7"140,7-1 1,6 6-533,6-5 0,2 1-230,-8-1 1,0-3-127,-6 9 1,1-1-157,-1 6 1,-6 0-746,1 0 657,-8 0 1,9 4 29,-7 7 1,-2 3-158,-10 14 324,-4-6 79,-7 10-1,0-5-45,0 0 1,-1 4 714,1-8 1,0 6-171,-1-6 597,9 0-334,1-6-207,8 0-469,0 1 1,6-7-461,0 1-430,7-8 629,-3 11 0,-1-5 153,-3 7 0,-6-4-47,-6 5 0,-5-3 483,-12 14 1,-10-6-55,-7 6 1,-3 0 131,3 5 0,2-5 203,-8 0 0,9-8 533,2 2 1,9-2-570,8 2 0,1-4 166,0 4-857,7-3 1,-3-3 123,7 0-1159,0 0 831,6 1 1,8-3-124,3-3 1,-1 1-80,1-7 1,7 0-304,5-6 1,8 0 101,-3 0 0,11-2 264,1-4 1,8-4-162,-2-7 1,12-6 185,5 0 0,-3 0 122,-2 6 0,-5 1 158,-1 5 1,-8 3 187,-3 8 0,-12 0 145,-6 0 0,-4 0 1223,-2 0-224,-7 8 0,-3 1-540,-7 9 0,0-1 12,0 0 0,0 0-267,0 1 0,-7-1-356,-5 0 0,-3 1-302,-2-1 0,-3 6-319,-3 0 1,2 0 99,-8-6 1,6-1-652,-6-5 1,6 3 336,-5-8 0,5 1 278,-6-1 0,8-4 468,-2 4 1,3-6-51,3-6 1,5 2 226,1-7 425,7 7 658,-4-12-454,8 14 391,0-5-623,8 7 0,2 0-156,7 0 1,-2 2-34,-3 3 0,3 11-153,-3 7 0,-4 8 347,-3-3 0,3 7-85,-2 5 0,-1-3 25,-5 3 0,0-1-342,0 1 1,0-4-245,0 5 0,0-5-662,0-1 1,-5-2 536,-1-5 0,-6 3-416,7-8 0,-3-6 250,2-5 1,4-6-2694,-3 5 1865,-5-7 0,6-6 1205,-7-15 0,-1-8 0,-5-10 0</inkml:trace>
</inkml:ink>
</file>

<file path=ppt/ink/ink5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55:17.3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536 18 7865,'-17'-8'1291,"5"6"238,1-3 0,-2 3-127,-11 2 1,3 7-693,-8 5 0,1 3 1298,-7 3 0,-5-1-1011,-1 0 1,-10 6-465,4 0 0,3 0-981,15-5 0,1 1-1105,10 4 0,-1-4 1141,13 4 412,-7-4 0,11-1 0,-6-1 0</inkml:trace>
</inkml:ink>
</file>

<file path=ppt/ink/ink5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55:18.6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415 35 7798,'-17'-11'1485,"0"-1"-1899,7 8 168,-5-3 0,11 7 497,-7 0 1,-1 9-97,-5 8 1,-6 3 532,0 8 1,-2 9-271,2 9 1,3 0-45,-3 6 0,4-4-92,2 10 0,-1 1-30,1-1 1,0 7-26,0-1 1,-1-3-11,1 3 1,7-3-305,5 3 1,-3-5 146,2-7 0,0-2-447,6-4 1,0-2 220,0-3 0,0-11-103,0 5 1,0-12 58,0 0 0,0-4-333,0-1 213,0-9 214,0-1 0,2-8 273,4 0 1,-4-2-87,4-4 0,1-3 511,-1-9 0,6 1-273,-6 0 1,5-6 448,-5 0 1,5-1-194,-5 7 0,2-6-50,-2 0 1,-3-2-132,9 2 0,-2 2 6,1-8 0,4 6-796,-3-6 1,9 2 311,2-2 1,2-3-709,-2 3 0,-2-4 438,8-1 0,0-1-498,6 1 0,-1 1 254,1 4 0,-1-4 155,1 5 0,0 1 267,-1-2 1,1 6 188,-1-6 0,-1 10 151,-4 1 1,2 1-209,-8 6 1,0 3 608,-6 2 0,0 2-32,0-1-151,1 3 1,-1-6-128,0 8 0,-5 0 92,-1 0-31,1 0-1024,5 0 531,1 0 0,-7 0-1674,1 0 883,-9 0 328,13 0 0,-14-2 193,4-4 0,-10 2 202,-2-7 0,-8 7 220,3-2 1,-6-1 201,-6 1 0,3-2 113,-3 2 1,4 5 1198,2-5 952,-1 4-1009,1 2-527,0 0-615,0 0 0,7 2-53,4 3 0,2-1-58,-1 8 0,3-6 13,-4 5 0,-2 8 94,3 10 1,-7 4-13,6 1 0,-7 3 88,1 3 0,-3-1-146,-2 7 1,5 0-337,1 6 1,-1-6 39,-5 0 0,5-7-157,1 1 1,1-4-28,-2-1 0,3-2-238,3-5 0,4-3-173,-4-7-160,-3-1 485,7 0-92,-6-7 295,8-2-193,0-8 603,8-8 1,2-2-146,7-7 0,2 0-95,4-1 0,-4 1-95,4 0 1,-3 0 11,-3-1 0,0 1-175,0 0 0,1-1 62,-1 1 1,0 0-20,1-1 1,-7 7 19,1-1 1,-1 7-179,6-7 1,1 6-359,-1-5 444,0 7 1,1-9-15,-1 7 247,0 0 0,1 6 270,-1 0 1,-6 0-75,1 0 116,-1 0 0,1 6-172,-1 0 0,-7 7 665,2-1 0,-4 3-185,-2 2 0,0-5 27,0-1 1,0 1-286,0 5 0,-6 0-293,0 1 0,-7-1-215,2 0 1,1-1 163,-2-5-200,1 5 1,-6-7 90,-1 8-541,1-7 1,0 0 163,-1-5 1,7-3-544,-1 4 738,1-4-117,1-10 301,-5-1-139,13-9 928,-6 1-422,8 8 1317,0 1-754,0 8 0,0 8 294,0 3 1,0 6-359,0 6 1,-2-1 182,-3 6 1,3-5-89,-4 6 0,4-8-358,2 2 0,-6-3 918,0-3-529,1 0-793,12 1 1,3-7-212,7 1 0,-3-9-317,3 3 0,-4-4 29,10-2 0,4 0-569,2 0 0,4 0 258,1 0 0,9 0 233,3 0 1,8 2 507,9 4 0,0 3 0,14 9 0</inkml:trace>
</inkml:ink>
</file>

<file path=ppt/ink/ink5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3:55:19.7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243 208 8192,'-2'-17'121,"-4"0"1,2 5 186,-7 1 0,5 7 460,-6-2 0,7 4-246,-7 2 0,0 8-326,-5 3 1,0 12 68,0 6 0,-1 4 172,1 2 0,7 5-264,5 0 1,5 1-147,5-7 0,7 1 19,11-1 1,6-9-180,11-7 1,6-3 33,12-9 1,-4-4 51,3-14 1,1-1-70,-6-16 1,-4-4 58,-14-1 1,-7-11 430,-4 11 1,-11-5-52,-6 5 1,-12-3-58,-6-3 0,-11 3-102,-5-3 0,-5 9 29,-2 3 1,-5 6-230,0-1 1,-8 6 136,1 6 1,-1 3-960,2 8 0,-4 9 123,4 9 735,-4 14 0,-2 20 0,1 10 0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56:05.3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7978,'9'0'2877,"-1"0"-2181,-8 0 742,0 0 0,0 7-1525,0 5 0,0 3 128,0 3 1,0-1-90,0 0 0,0 0 68,0 1 0,0-1-194,0 0 0,0 1-266,0-1 0,2-6 183,4 1 0,5-8 60,12 2 1,-2 1 157,8-1 0,-6 0 125,6-6 0,-2 0-144,2 0 1,1 0 7,-6 0 1,-1 0-85,-6 0 1,0 0-126,0 0 0,-5 0-1597,0 0 1329,-9 7 0,5 3-358,-8 7 1,-8 6 884,-3 0 0,-5 8 0,-9-4 0,-1 8 0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56:05.4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0 7867,'-6'12'0,"0"-1"-549,2 3 446,2-7 1,8 3 772,0-4 1,5-2-101,-5 7 1,6 1-29,-7 5 1,7 2-149,-6 4 1,1 4 128,-1 8 0,-4-1-126,4 1 1,-4-1-183,-2 1 1,0 5-737,0 1 0,-2-1 388,-4-5 1,4-3-1145,-4-3 0,4-4 1277,2-8 0,0 1 0,0-1 0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56:05.9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7845,'0'-10'1993,"0"3"-1717,0 7 1,0 2-413,0 3 1057,0 5-558,0 15 0,2-6-69,4 4 0,-4-2-229,3 2 1,-3-3-732,-2 3 295,0-4 0,0-2-455,0 0 0,0-5 240,0-1 0,2-7-621,4 2 794,-4-4 1,7-10 205,-3-3 0,-2-5 207,8-1 0,-1-6 0,6 0 0,-5-8 0,-1 2 0,9-3 0,7-3 0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56:06.1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53 7845,'18'-18'-522,"-3"7"-652,-3-1 1331,3 9 552,-5-5 1,1 8 261,1 0-556,-8 8 0,3 1 124,-7 8 0,0 1-130,0-1 1,0 0-34,0 1 1,0 1-108,0 4 0,0-4-157,0 4 1,0-4-87,0-1 0,0-7-437,0 1-95,0-1-894,0 7-160,0-9 587,0 6 880,0-13 1,0 4-250,0-12 129,0-3 0,0-8 51,0-1 0,0 1 47,0 0 0,8-3-81,3-3 0,5 4 196,1-4 0,0-4 0,1 0 0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56:06.4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35 7490,'7'-9'940,"-5"-7"-100,6 14-96,-8-5-481,0 7 0,0 2 104,0 3 0,0 1-215,0 12 1,2-3-154,4 14 0,-4 1 21,3 11 0,-3 3 160,-2 8 0,-2 7-70,-3 5 0,3 5-6,-4 6 1,-4-4-156,-1 4 0,-3 0-43,3-6 0,-3 2-276,9-13 0,-7-1-12,6-5 1,-5-2-230,5-4 1,-2-5 77,3-12 0,3-4 190,-4-8 0,4-6-409,2 1 461,0-8 0,0 2 70,0-12 1,0-4 220,0-7 0,0 0 0,0-1 0,6-1 0,0-4 0,7-4 0,-3-7 0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56:06.8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35 7815,'0'-10'267,"0"-5"290,0 13-108,0-6 116,8 8 1,-5 0-145,9 0 0,-6 0-63,5 0 1,-5 8-188,6 3 1,-9-1-62,3 2 0,-2-3 42,2 3 1,-4 3-117,3-3 1,-3 3-574,-2 2 1,-2 1 305,-3-1 1,-7 6-757,-11 0 1,4 6 53,-4-6 933,-4 0 0,0 2 0,-8 2 0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56:07.3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0 7815,'0'17'423,"0"1"1,0-1 13,0 0 1,0 1-187,0-1 0,0 6-65,0 0 0,0 0 26,0-6 0,0 1 326,0-1-148,0 0 1,0 1-578,0-1 276,0 0-295,-7 0 0,3-1 8,-8-5-21,8-3 147,-3-8 59,7 0-90,0 0 0,2-8 56,3-3 1,5 1-279,7-1 1,2-1 129,5-5 1,-3 0-36,8-1 1,-8 7 13,2-1 1,2 6 84,-2-5 1,0 7 31,-6-2 0,0 4 155,1 2 0,-7 0 55,1 0 407,-8 0-243,11 0 1,-13 2-101,4 4 1,-4-2 77,-2 7 1,-2-5-83,-4 6 0,-4-1-207,-7 7 1,-6-1 112,0 0 1,-8 6-2,2 0 0,2 0 121,-1-5 1,6-3 193,-1-4 0,6 5-12,6-5-245,-5-3 1,12 6-402,-7-9 189,7 1 0,-4-4-86,8 4 189,0-4 1,0 7-132,0-3 1,0-2 117,0 7 1,6-5 535,0 6 441,0-8-691,1 11 0,-3-7 297,8 3 1,-7-1-166,7-5 1,-6-3-93,5 4 0,1-4-128,5-2 1,0 0 0,1 0 0,-1 0-246,0 0-252,0 0 1,1 0-1324,-1 0 0,0 0 790,1 0 1,-7 0-2820,1 0 3639,-1 0 0,7 0 0,-1 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46:12.7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18 8047,'-9'0'3475,"1"0"-2731,8 0 474,0 0-854,0-8-132,0 6 0,2-5-1,4 7 0,-2 0 131,7 0 1,-5 0 309,5 0 241,-7 0-515,12 0 0,-12 0 628,7 0-381,-7 0-286,11 7 0,-13-3 253,4 8-145,-4-8-120,-2 3 7,8-7-161,-6 8-404,5-6-7,-7 5-802,8-7 339,-6 0-541,5 0-1719,-7 0-1743,0 0 3363,8 0 1321,-6 0 0,13 8 0,-5 2 0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56:07.6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7921,'0'-10'1635,"0"3"0,2 7-1360,4 0 1,3 0-1,9 0 69,-1 0 0,2 5 199,4 1 1,-2 2-316,8-3 1,-6-3-67,6 4 0,-6-2-363,6 2 0,-8-4-504,2 3 0,-4 3-2485,-1-2 2320,-1 7 1,-9 5 869,-8 10 0,-16 13 0,-11 3 0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56:07.9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1 7899,'0'17'0,"-5"-5"1148,-1-1-303,0 1-978,6 5 137,8-7 53,1 5 2,9-13 1,-1 8-222,0-5 1,-1-1 123,-5 8 0,3-1-129,-9 7 0,1 1 177,-6 4 1,0 9-28,0 9 1,-13 13 251,-4-2 1,-7 3-46,1-3 0,4 0 72,-4 0 1,6-6-140,5 0 0,-1-13-10,7 1 1,0-9-118,6 4-407,0-8-20,0 4 307,0-7 1,2-9-162,4-3 0,-4-6-42,4-6 0,1-3-7,-1-9 0,8-7-71,-3-4 0,4-11-119,3-6 1,1-8 523,4-9 0,-2-3-197,8-14 0,0 7 0,5-4 0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56:08.5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1 191 7886,'44'-45'0,"-4"7"0,-3 7 0,-3 8 0,-1 6 254,-4 5 16,-4-3 0,-2 13 150,0-4 1,0 4-104,-6 2 0,-5 0 288,-1 0-435,1 0 1,-1 2 43,1 4 0,-8-2-256,2 7 0,-4-5-210,-2 6 0,0-6-245,0 5 1,-8 1 218,-4 5 0,-1 0-227,1 0 0,-1 1 238,7-1 1,-5-5-191,5-1 419,0-7-208,6 11 425,8-13-62,1 6 1,3-8 183,-1 0-202,-7 0 293,4 8-343,-8-6 1,0 13 94,0-4 1,-14 5-14,-3 1 0,-6 0-65,0 1 0,-4 5 282,-7 0 1,-1 2 74,0-2 1,9-4 103,2 4 0,5-9 152,2-3-257,7 1-711,3 5 0,9-6 247,3 1 1,5-8-558,7 2 1,8-6 327,4-6 0,9-2-465,3-3 1,1-5 243,-2 5 0,-3-3 49,3 3 0,-9-3 204,-2 9 1,-6-1 178,6 6 1,-8 0-4,2 0 1,-10 0 241,-1 0 1,-6 0 431,5 0-306,-7 7-369,4 3-43,-8 7 1,-2 1-259,-4-1 1,-4-2 201,-7-3 1,-6 3-73,0-3 1,2-3 436,9 3-24,-3-1 1,11 5 790,-7-5-516,7 5 491,-4-7-615,8 9 0,0-1 2,0 0 0,0 0-35,0 1 1,6-1-122,0 0 1,1 6-32,-1 0 0,-4 0 37,4-5 1,-4 5 707,-2 0-526,0 0 1,0-6-269,0 1 1,0-1 54,0 0 0,-8-5 59,-4-1 1,-3-1-136,-2 1 1,-6 3-209,0-8 0,-6 5-137,6-5 1,-8 2-507,2-3 0,4-3-1655,2 4 2432,4-19 0,2 1 0,-1-13 0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56:08.7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226 1 7764,'9'0'0,"-1"2"1104,-8 4 0,0 3-479,0 8 0,-8 1-272,-3-1 1,-9 0-50,-8 1-304,-9 7 0,-30 9 0,-4 10 0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56:09.7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7897,'0'-9'857,"0"1"1,2 2-923,4 1 93,-4-1 558,5 6 1,-1 2-171,0 3 1,7 7-145,-1 11 1,3-2-76,3 8 0,-1 2-111,0 9 0,0-3-21,1 3 0,-7-9-199,1-2 0,-6-3-82,5 3 0,-5-4-369,5-7 0,-5-1-266,6 0 1,-7-7-108,7-5 128,-1 5 0,7-8 830,-1 4 0,0-12 0,1-4 0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56:09.9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467 35 7897,'0'-12'912,"0"1"1,-2 7-996,-3-2 54,-5 4 1,-9 2 487,-4 0 1,2 2-89,-8 4 1,0 11 30,-6 12 1,-1 6-297,-4 5 1,3-2-245,-3 9 1,3-3-323,3 2 1,7-2 290,4-4 1,11-5-1009,6 0 0,4-3 1177,2-9 0,8 0 0,2-5 0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56:16.2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70 7869,'9'-2'436,"-3"-4"-213,-4 4 227,-2-6 112,0 8-29,0-7-294,0 5 0,0-8 282,0 4-160,0 4 1,0-7 197,0 3-113,0 4 404,0-6-196,0 8 630,0 0-778,-8 0-99,6 0-176,-5 0 0,7 2 80,0 4-88,0 4 0,0 7 179,0 0 0,-2 1-87,-4-1 0,4 0 32,-4 0 1,4 1-114,2-1 1,0-5-28,0-1 0,0-5-72,0 5 0,-5-5-74,-1 6-763,0-8 479,6 3-745,0 1 625,0-6 1,0 7-379,0-3-271,0-4-606,0 6-1100,0-8 1352,0 0 0,0 0 0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56:16.4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277 0 11687,'-10'8'1997,"-7"-4"-1264,0 7 1,-1-5-307,-5 6 1,-4-3-153,-2 3 0,3 3-275,-3-3 0,-8 11 0,-7 4 0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56:16.9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7910,'0'-9'1896,"0"-7"-1535,0 15-116,8-7 0,1 8-155,9 0 0,1 9 171,4 9 1,-2 7 114,8 9 1,-6 3-202,6 3 1,-8 4 0,2 8 0,-2-6-416,2 0 0,-9-7 197,3 1 0,-4-5-376,5-6 1,-7-4 293,1-8 1,-3 0-928,3 0 1,-5-5-569,-7 0 1620,8-9 0,-6-3 0,6-9 0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56:17.1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415 0 7910,'10'0'1487,"-3"0"-952,-7 0 0,-7 8 267,-5 3 0,-3 5-182,-2 1 1,-8 2 57,-4 4 0,-4 4-451,-2 8 0,7-6-347,-1-1 0,0 1-176,-6 6 1,3-6 276,3-1 1,4-4-1412,8 4 1,5-7 675,1 3 0,7-5-1567,-2-2 2321,4-7 0,10 5 0,1-5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46:13.5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52 465 7971,'-11'0'947,"-1"0"-132,8 0-199,-11 0-14,13 0 164,-6 0-236,8 0-400,0 0-133,0-8 1,8 6-59,3-3 0,-1-3 161,2 2 1,-1-5-227,6 5 1,1-6-35,-1 7 1,0-3-188,1 2 1,-1 4-445,0-3 535,1 3 1,-1 4 169,0 3 1,-5 5 87,-1 7 1,-7 1 193,2-1 1,-4 6-130,-2 0 1,0 8 105,0-3 0,0-1-11,0 2 1,0-6 102,0 6 0,2-8-41,3 2 25,-3-4-307,6-1 1,-6-9-70,4-3-232,-4 4 270,13-8 1,-5-2-83,7-12 1,8-13-79,4-9 0,9-9-248,2-9 0,8-13-79,-1-4 0,8-4 4,3 4 0,0 7 463,-7 5 0,-6 5 10,-5 6 0,-3 9 99,-3 8 1,-1 14-12,-4-2 1,-4 11 251,-8 0 1,-6 6-70,1 6 1,-6 3 158,5 9 1,-7 1 218,2 4 0,-4 4-32,-2 8 1,0-5-209,0 5 0,-6-4-146,0 9 0,-1-9 5,1-2 0,-2-1 12,-3 7 0,3 0-5,8-1 1,-6 1-19,0-1 0,1-1-34,5-4 0,0 7-190,0-7 0,1 2 121,5-8 0,2-4-180,3 4 0,7-6 0,-1-5 0,0 1-10,6-7 0,2 0-48,-2-6 1,8-2-244,-2-4 1,-2-3 121,2-9 0,-8-5-123,2 0 1,-6-7 210,-5 1 0,1 2 12,-7-2 1,0 2 239,-6-2 1,-2 2 9,-4 4 1,2 10 18,-7-4 1,5 9 321,-6-4 544,9 8-166,-13-3 417,14 7-865,-5 0 0,8 0-77,5 0 1,-2 0 188,8 0 1,-1 0-42,6 0 0,1-6-107,-1 0 1,0-1-58,1 1 1,-1 4-1,0-4 1,0-2-156,1 3 0,-7-9-259,1 3 1,-1 1-958,7-1 0,-7 7 619,1-2 0,-7-2-2785,7 3 1808,0-1 1505,5 6 0,0-8 0,0-2 0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56:17.4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7910,'17'7'1823,"1"-5"1,-3 8-1606,-3-4 314,3-4-347,-5 5 1,1-7 212,1 0-941,-9 0 476,13 8-592,-14-6 149,5 13 762,-7-5 0,0 7 489,0 0-141,0 1 1,0-1-253,0 0 0,0 1 23,0-1 1,0 0 655,0 1-657,0-1 0,0 0-352,0 0 0,2-5 187,4-1-496,-4-7 1,11 6-135,-7-4 1,8-4-392,-3 3 1,5-3 267,1-2 0,2-2-300,4-3 1,4-5-1739,8-7 2586,-1 7 0,1-13 0,-1 4 0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56:17.6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225 0 7874,'0'10'3172,"-2"3"-2319,-4-7 1,-3 7-845,-8-1 1,-1 3 22,1 3 0,-8-1-2099,-4 0 2067,4 0 0,-15 1 0,3-1 0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56:18.0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7841,'17'0'1050,"0"0"0,8 0-1465,4 0 336,4 0 0,1-2-110,1-4 0,-3 5-246,-3-5 0,2 4-116,-8 2 0,6 0 96,-6 0 455,0 0 0,2-8 0,2-1 0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56:18.2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7841,'17'9'657,"1"-3"1,-7-4-210,1-2-722,-1 0 0,7 0 248,-1 0 242,0-8-343,8 7 0,-6-7 77,4 8 0,-3 0-430,-3 0 0,6 0 68,0 0 412,8-8 0,-4 6 0,7-5 0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56:18.3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7841,'27'6'156,"-4"-1"-156,-4 1 280,-1-6 166,-9 0 62,-1 0 1,-8-2-43,0-4-341,0 5 0,0-9-576,0 4 347,0 4 104,0-5 0,8-1 0,1-2 0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56:18.6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0 8431,'-10'12'1868,"4"-1"-1803,4 1 1066,2 5-344,0 0-1272,0 0 207,0 1 139,0-9 139,-7 7 0,-3-7 0,-7 9 0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56:18.9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11966,'12'1'721,"-1"5"0,3 6-504,9 11 1,-2 4-145,8 7 0,-6 7-240,6-1 1,-6 6 192,6-6 1,-6 3-651,5-3 1,-6-1 67,1 7 1,-10-8-242,-1 2 0,-3-9 273,3-2 0,-5-8-69,-7 2 1,0-4 197,0-1 1,2-3-259,4-3 653,-4-5 0,6-7 0,-1-7 0,3-3 0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56:19.1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727 18 7804,'9'-8'1564,"-1"6"-1224,-8-5 346,0 7 367,0 0-613,-8 0 0,-1 0 61,-9 0 1,-5 7-33,0 5 0,-13 5-186,1 6 0,-13 4-187,-4 8 1,-1 1-71,-11 5 0,3-3-160,-3 8 1,7-5-360,10 5 1,5-8-707,8 2 0,9-3 1199,7-3 0,1 1 0,7 0 0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56:19.5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0 11892,'0'12'2500,"0"-1"-1992,0 1 0,0 5-6,0 0 1,-6 1-1159,0-1 514,1-7 1,5 5-778,0-3-923,0-5 1044,0 9 1,2-14 322,3 3 1,7-5-380,11-5 0,-2-5 338,8-7 0,-2 5 133,2 1 0,1 7 469,-7-2 0,0 4 339,-5 2 1,-3 8 226,-3 3 0,1 7 866,-7 5 0,2-2-60,-3 8 0,-3-8-706,4 2 0,-4 2 213,-2-2 1,0 0-379,0-6-872,0 0 0,2-7-428,4-4 1,3-4-1948,9-2 2660,7-8 0,9-17 0,10-11 0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56:23.4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17 122 8005,'-9'-18'2323,"1"9"-1999,8-6 0,0 11 66,0-8 1,0 6 9,0-5 1,0 5 47,0-5-264,8 7 1,1-6-148,9 4 0,5 4-292,0-3 0,6 3 68,-6 2 1,0 5 153,-6 1 1,0 8-298,1-3 0,-9 5 104,-3 1 0,2 2-41,-3 4 0,1-2 311,-6 8 0,-6-6 216,1 6 0,-9-6 52,3 6 1,1-8 391,-1 2 1,1-4-199,-2-1 0,5-7-158,7 1 1,-2-9 409,-4 3-635,4-4-432,-6-2 0,10 0 37,4 0 0,-2 0-304,7 0 0,1-8-87,5-3 1,1-6-627,-1-6 1,0 3 268,0-3 0,-1 2 1020,-5-2 0,5-4 0,-7-7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46:13.7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1 7863,'-17'0'0,"5"0"3278,1 0-1811,7 0-849,-4 8-66,8-6-785,0 5-960,0 1 525,0 1 0,8 9 287,3-1 0,-1-5 15,2-1 1,-1-1-142,6 1 1,-5 3-270,-1-9 1,-5 3 775,6-2 0,-8-4 0,3 6 0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56:24.0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104 416 8023,'-21'-16'439,"3"5"-439,5-4 0,-4 5 0,7 0 0,-3-5 44,7 3-88,0-3 1,14-2-7,3-1 0,7-1 27,5-4 0,-2 4-8,8-4 0,5-2 78,7 2 1,7-2 2,-2 2 1,-2 6 115,2-1 1,-6 1-101,6 5 0,1 3-30,4-3 0,-4 8-17,-1-1 1,-6 3-10,6 2 0,-6 0 48,7 0 0,-9 7-9,2 5 0,-3-1-19,-3 7 0,1-5-16,0 10 1,-3 2-38,-3-2 1,-2 8 44,-4-2 0,-4 2-131,4-3 1,-5 5 63,-7-4 0,5 4 31,-5 1 1,-3-3 21,-2 4 1,-5-5-9,-1 11 1,0-5 11,0-1 1,0 1 93,0 5 0,-7-7-5,-5 1 1,-3-1-76,-2-5 0,-3 4 100,-3 1 1,2-5-11,-8 0 1,1-2 136,-7 2 0,-5-4-110,-1-8 1,-5 0 147,6 1 1,-8-7-90,2 1 1,-4-8 159,-2 1 0,2-3 48,4-2 0,-4-6-73,4 1 1,-2-9-235,1 3 0,-1-10 68,8-2 1,0-8-152,5 2 0,6-6 105,1-5 1,6 4 5,-1-5 1,10 3-85,1-3 1,8 5-131,-1-4 1,3 9-150,2 2 1,2 0 99,3-5 0,-1 1-106,8 4 0,-1-2-194,7 8 1,5-7-202,0 1 1,8 4 116,-3 2 0,3 2-272,-2-3 1,9 5 787,-3-4 0,3 4 0,-3 2 0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56:29.9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0 11036,'-10'0'3577,"3"0"-2455,7 0-212,0 0-558,7 0 0,-3 0 55,8 0 0,-7 0-242,7 0 1,-6 0-121,5 0 1,1 0-41,5 0 0,-5 0-180,-1 0 0,1 0-334,5 0 395,0 0 0,0 0-1097,1 0 382,-9 0 468,7 0 1,-12 0 199,7 0 1,-7 8 285,2 4 0,-4 9-16,-2 2 1,5 8 248,1-3 1,0 7-116,-6 5 1,-2-3-31,-4 3 1,4 2-150,-3-1 1,-3-1-222,2-5 0,0-1-374,6 1 1,-5-6-16,-1 0 0,0-8-1286,6 2 1167,-8-4 0,5-4-1126,-9-3 1199,8 3 1,-11-13 191,3 4 1,-3-6-533,-2-6 932,-1-3 0,-7-16 0,-2-2 0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56:30.1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0 102 8026,'12'-17'-748,"-1"0"867,1-1 452,5 1 1,-2 6-72,-3-1 0,3 8 49,-3-2 1,1 6-169,-1 6 1,3-2 96,-3 8 0,3-3 110,2 3 1,1 3-171,-1-3 1,0 3-278,1 2 0,-1 1-483,0-1-242,1 0 0,-3 0-413,-4 1-1407,5-9 1143,-7 7-238,1-14 713,-2 5 786,-8-7 0,-2-5 0,-4-1 0,-4-15 0,-7 1 0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56:30.7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0 571 7650,'18'-20'0,"1"-1"0,2-2 0,4 2 0,2 2 0,4 2 212,1-1 16,3 1 1,0 6-25,-1-1 1,1 2 188,-1-1 0,1-3-173,-1 9 1,1-7-48,0 6 1,-1-5 5,1 5 1,-6-2-152,-1 3 0,-6 3-200,1-4 0,-4-2-1051,-2 2-216,0 1 672,-7-3 478,-2 6 1,-10-7 126,-4 3 1,2 4 256,-7-4 1,-1-4-163,-5-1 1,0-4 156,-1-3 0,1 5 33,0-4 1,5 7 75,1-13 0,1 13-19,-2-7 1,3 4-74,3-5 0,2 7 142,-7-1 1,7 6-50,-2-5 0,2 7 81,-1-2 1,3 2-39,-4-1 19,4 3-34,-6-6-167,6 8-145,-5 0 142,7 0 0,0 2-60,0 4 0,0-2 55,0 7 1,0 1-5,0 5 1,2 2 43,3 4 0,-1 4 142,8 8 0,-3 7-75,3 4 0,3 2 22,-3-2 1,1 10-105,-1-4 1,1 11 49,-7 1 0,0-3-359,-6 3 1,0-7 13,0 7 1,0-9 33,0 3 1,0-12 9,0-6 1,0-3-142,0-2 1,-2-9 188,-4-3 1,2-3 245,-7-3 1,5-6 356,-6 1-346,1-8 0,-7 4 189,1-8 1,6 0 205,-1 0 41,1 0-359,-7 0 0,3-2-76,3-4 1,5 2-42,7-8 1,-2 7-169,-4-7 1,4-1-79,-4-10 1,4 2 88,2-8 0,0 0-98,0-6 0,6-5 33,0 0 1,7-3-59,-1 3 0,3-4-44,3-8 0,5 6-226,0 0 0,7 7-24,-1-1 0,-2 5-155,2 7 1,-2 3 636,2 7 0,3-7 0,-5-2 0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56:32.30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52 7961,'8'-17'515,"-6"7"118,13 2 1,-11 3-175,8-1 0,-6 0 37,5 6 1,1 8-43,5 3 1,2 7-177,4 5 0,-4-2 67,4 8 1,2-1-149,-2 7 0,1-6-165,-7 0 1,6-2-152,0 1 1,-2-1-386,-9-4 0,3-3-1237,-4 3 913,5-4 1,-5-4 33,1-3 0,-8-3-422,2-3 372,-5-4 844,-1 6 0,0-16 0,0-2 0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56:32.5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381 18 8268,'0'-10'3001,"0"3"-2454,-8 14 1,-2 9-167,-7 7 0,-6 2 82,0-2 1,-8 4-263,2 7 1,-3 7-365,-3-1 1,6 0-134,0-5 1,3-1-403,-3 1 0,4 5 317,7 1 0,9-7-375,3-5 1,4-8-1472,2 2 2227,0-3 0,16-3 0,3 0 0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56:32.7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14308,'0'17'927,"0"3"-655,0 3 0,0-2-903,0 8 0,2-8 494,3 2 1,-3 2-2526,4-2 2662,-4 0 0,6-6 0,1 1 0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56:33.6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9437,'0'18'958,"0"5"-299,0 0 0,0 7 68,0-1 0,0 4-291,0 1 0,0-1-340,0-4 0,0 4-246,0-5 0,0-1-399,0 2 0,5-8 19,1 2 0,2-3-654,-2-3 0,-4-6-262,3 1 1446,5-8 0,0-12 0,7-11 0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56:34.2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1 104 7946,'24'-17'0,"-2"0"95,6 0 1,-1 5 106,2 1 1,-2 7 47,-4-2 1,-2-2 203,8 2 0,-2 1-203,2 5 1,2 0-31,-8 0 1,5 0-192,-5 0 0,6 0 4,-6 0 1,2 2-147,-2 3 0,-3-3 103,3 4 1,-4 2-139,-2-2 1,0 5 68,1-5 1,-7 5-57,1-5 1,-6 8 69,5-3 0,-7-1 33,2 1 1,-4 1 160,-2 5 0,2-5 83,3-1-137,-3 1 1,6 5-62,-8 0 0,2-5 9,4-1 1,-4 1 25,3 5-29,5 0 1,-8 1-87,4-1 1,1 0 74,-1 1 1,0-1 131,-6 0 1,0 0-47,0 1 0,0 1 127,0 4 0,2 2-62,3 4 1,-3 3 102,4-3 0,-4 10-98,-2 1 0,0 6 63,0-5 1,0 5 84,0-6 1,2 6-104,4-6 0,-4 1-187,3-7 0,-3-1 8,-2-4 1,0 4-117,0-5 0,0-3 108,0-2 0,0-3 18,0-3 1,0 0-68,0 1 1,-5-7-303,-1 1 44,-8-9 0,5 11 93,-8-8 1,-1-1-313,1-5 0,-2-2-75,-4-3 0,2-5-260,-8-7 1,0-2 305,-6-4 0,1-4 7,-1-8 0,1 0 168,-1 1 0,6-3 356,0-3 0,0 4 0,-5-7 0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56:34.6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1 139 7946,'0'-10'1729,"0"2"-1055,0 8-521,0 0 1,7 0-136,5 0 0,-3 0 118,3 0 1,-1-5-209,7-1 1,-1 0-61,0 6 0,-5 0-312,-1 0 0,-5 0-240,6 0 0,-8 2 315,1 4 0,-3 3 73,-2 9 0,-6 5 117,1 0 1,-9 6 211,3-6 1,-3 2 176,3-2 0,-3-4 577,8 4 1,1-10 209,5-1 545,0-1-1075,0 7 0,7-9-182,5-3 0,3-4-452,3-2 1,-1 0 40,0 0 0,6-8-109,0-3 1,0-5-104,-5-1 1,-3-2-457,-3-4 0,-5 4 254,-7-4 0,0-2-157,0 2 1,-2-6 366,-3 6 1,-5-6 163,-7 6 0,-1 0 218,1 6 0,6 5-71,-1 0 0,2 7 25,-1-7 347,-4 8 569,13-11-234,-6 13 342,8-6-165,0 8-145,0 0-350,0 8 1,0 7 66,0 8 0,0 8 95,0-2 1,0 9-221,0 3 1,0 5-74,0-6 1,6 3-486,-1-3 1,3-4-634,-2 5 0,-2 1-2102,7-2 2981,-7 1 0,19-7 0,-4 1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46:22.00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52 6774,'0'-9'-156,"0"1"1,0 6 260,0-4-105,0 4 0,7-13 0,3 5 0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56:35.0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9814,'0'11'1214,"0"1"0,0 1-518,0 10 0,0-2 327,0 8 1,0-6-285,0 6-548,0-8 1,0 10-444,0-8 1,0 0-588,0-6 0,0 1-708,0-1-1824,0 0 3371,0 1 0,0-9 0,0-1 0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56:36.1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329 1 8119,'0'9'0,"0"7"896,0-5 0,-5-1-203,-1 1 0,-8 1-89,3 5 1,-3 0-205,3 1 0,-4-7-12,3 1 1,2-1-247,-1 7 1,7-7-218,-2 1-461,4-9 0,4 5 420,4-8 1,11 0-801,12 0 1,4-2 340,1-4 0,7 5 53,-1-5 1,0-2 112,-5 2 0,-8 1 94,-4 5 0,0 7 131,-6 5 1,-3-1 150,-14 7 1,0-3 293,0 14 1,-14-6-155,-3 6 0,-18-1 610,1 7-411,-5-8-88,-3 6 0,0-8 121,-4 3 0,-2 3 17,7-8 0,1 0 150,5-5 1,3-1-94,3 0 1,-2-1 600,8-5-1064,8 4 1,1-5 97,9 7 0,-1-5-728,6-1 1,8-7 257,3 2 0,6-2 25,6 2 0,4-4 12,8 3 1,5-10-227,1-7 0,7-1 238,-2 1 1,-2-3 149,2 3 0,-9 2 488,-3-1 1,-1 7-211,-10-2 0,0 4 707,-6 2 1,-5 0 306,-1 0-501,-7 8 1,2 2-100,-12 7 0,-2 0 117,-3 1 1,-4-1-385,3 0 0,-3-5-349,-3-1 1,1-5-396,0 6 1,-1-9 156,1 3-517,8-4-105,-7-2 331,14 0 1,-7-6-176,3 1 252,4-9 1103,-6 4-426,8 1 1231,0 1-1006,0 8 0,0 8 720,0 3-557,0 5 0,0 1 30,0 0 0,0 1 42,0-1-495,-7 0 0,5 1-143,-4-1 1,4-6-485,2 1 1,-2-6-1594,-4 5 1594,4-7 1,-13 9 25,4-7 0,-5 2-49,-1-2 1,0-2 203,-1 7 0,-1-7 402,-4 2 0,4-4 0,-4-2 0,3 0 0,3 0 0,0 0 0,0 0 0,5-2-126,1-4 126,7 4 1631,-4-6 213,8 8 282,0 0-1397,0 8 1,0 2 118,0 7 0,0-6 52,0 1 0,0-1-367,0 7 0,8-1-26,3 0 1,5-5-165,1-1 1,8-1-341,4 2 0,11 1-416,6-7 1,6 0-574,6-6 1,-5-8-57,5-4 1,2 3-1205,-3-3 1,-1 1 2245,-10-7 0,4 1 0,-6 0 0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56:36.5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53 8182,'-11'0'1087,"-1"0"1,7 0-271,-7 0 0,6 0 652,-5 0-1022,7 7 0,-4 3-174,8 7 1,0 0-107,0 1 1,8-3-78,3-3 0,5 1-193,1-7 0,8 0 118,4-6 1,-2 0-451,2 0 0,-8-2 55,2-4 1,-4-2-113,-2-3 1,-1-5-64,-5 5 342,-3-5 1,-8-1 40,0 0 0,-13 1 6,-5 5 1,-9-3-362,4 9 0,-9-7-14,-3 6 541,-7 1 0,-10 5 0,0 0 0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56:38.1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87 7875,'0'-17'2246,"0"7"-1599,0-5 1,0 11 700,0-8-480,8 8-607,1-11 0,8 13 66,1-4-291,-1 4 1,0 2-67,1 0 1,-7 2-330,1 4 1,-9-2-162,3 7 0,-4 1 258,-2 5 1,0 6 124,0 0 0,-8 8 126,-3-2 0,-6 4 518,-6 1 0,9-1-185,-3-4 1,5-4 87,1-8 1,1 0 252,4 1-207,5-1 1,-5-6-460,12 1 1,-3-8 78,9 2 0,-1-5-497,7-1 0,1-1 62,4-5 1,-2-4-157,8-7 1,-8 0-220,2-1 1,-4 1-581,-1 0 0,-7 5 485,1 1 829,-8 7 0,3-12 0,-7 7 0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56:39.0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18 7944,'2'-9'862,"4"3"-608,-4 4 0,8 2 374,-5 0-221,-3 0-24,6 0 77,0 0-25,-6 8-283,5 1 0,-7 8 73,0 1 1,-7-1-336,-5 0 0,-3 1-180,-3-1 0,1 0-188,0 0 1,-1 5 127,1-5 1,0 4-285,0-9 1,5-5-246,1-1 879,7 4 0,-12-16 0,7 4 0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56:39.7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50 536 7931,'0'-17'0,"0"0"-756,0-1 1,0 1 755,0 0 0,8-6 0,3 0 0,5 0 0,1 5 0,6 1 0,0 0 0,0-1-109,-6 1 1,7-6 113,-1 0 0,5 0 77,-5 6 0,8-1 173,-2 1 0,4 0-159,1-1 0,1 1 40,-1 0 0,1 2-112,0 3 1,1-1 45,4 7 1,-3 0-3,3 6 1,-3-6-63,-3 0 1,1 1-7,0 5 1,5 0 83,0 0 0,3 0 9,-3 0 1,-4 0-16,5 0 1,-5 7-9,-1 5 0,-2 5-15,-5 6 0,3-2 39,-8 8 1,0-2 11,-5 2 1,-1 4-72,0-5 0,0 5-5,1 2 0,-3-1-117,-3 1 1,3-1 81,-4 1 0,-1 0-133,2-1 0,-9-1 91,3-4 0,-2 9 193,2-3 0,-4 1-114,4-7 1,-6 4 83,-6-4 0,-4 3-8,-7 3 0,0-1 187,-1 1 1,-5-6-109,0 0 0,-6-2-36,6 1 0,-9 3-163,-3-8-24,0 8 125,-7-12 1,0 12-128,-4-8 1,-4 0 95,-2-6 0,-6-1-14,1-5 1,-9 3 60,3-9 0,1 1 158,-1-6 0,0-2 72,-7-4 1,9-9-142,3-8 0,-1-8 48,1 2 0,6-5-63,6-7 1,8-3 29,-3-8 1,13-1-209,4-5 1,13 2-300,5-7 0,6 1-112,6-1 1,11-8-327,12 7 0,11-7-910,7 8 0,10 1 441,7-1 1205,3 7 0,2-5 0,0 7 0,0 2 0,0 4 0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56:46.8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70 7761,'0'-17'1201,"0"0"0,6 5-619,0 0 0,2 9 286,-3-3-292,-3 4 248,14 2 518,-7 0-441,8 8 0,-5-1 181,0 5-443,-9 3 0,11-11 109,-8 8-384,-1-9-354,3 13 1,-4-14-659,7 3-152,-7-3-112,12 6 0,-13-6-772,9 4 0,-6-2 744,5 1 0,-7-1-118,2 8 1,-4-1 417,-2 7 1,0-1 95,0 0 0,0 8 20,0 4 524,-8 4 0,-9 1 0,-10 1 0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56:47.2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70 8008,'0'9'1713,"8"-1"-676,-6-8-350,5 0 160,-7 0-469,0 0-241,8 0 19,-6 0 1,7 0-99,-3 0-127,-4 0 0,8 2 97,-4 4 1,-5-2 59,5 7-123,4 1 55,-8 5 0,5 0 253,-7 1 1,0 1-119,0 4 0,0-4 153,0 4 0,0 2 107,0-2 32,0 0-546,0-5 0,2-3 127,4-4-224,-4-3-348,6-8-222,-8 0 407,0 0 0,5-8-153,1-3 1,6-6 12,-6-6 1,7 3-240,-1-3 0,1-4-176,-2-1 0,7-7 73,-1-5 841,0-5 0,8-6 0,-7-1 0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56:47.9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7980,'8'-10'216,"3"5"545,-3-5 57,7 8 427,-13-6 0,6 8-159,-8 0 849,0 0-1666,8 0 1,-7 8-137,5 4 1,-4-3-136,-2 3 0,0-1 146,0 7 1,0-1-74,0 0 48,0 1 0,-6-1 97,1 0-68,-1 0-87,6 1 1,2-3-56,4-3 1,-3-5-38,9-7-200,-1 0 0,7 0-153,-1 0 0,0 0 194,1 0 0,-1-2-109,0-3 0,4 1 28,-3-8 1,3 8-386,-10-1 154,5-5 145,1 8-243,-7-6 145,5 8 0,-13 8 61,4 4 0,-4 3-100,-2 2 1,-2 3-236,-4 3 1,2 3 250,-8 9 1,1 0 94,-6-1 1,1-1 233,5-4 1,-3 3 178,9-3 0,-1-2-16,6 2 0,0-6 170,0 6 1,2-8 69,3 2 1,5-4-102,7-2 0,1-5 361,-1 0 1,0-7-182,1 7 1,-7-6 227,1 5 0,-3-5 29,3 5 0,1-5 214,-7 6 1,5-1-332,-5 7 0,0-1-56,-6 0 0,0 2-222,0 4 0,-6-1-139,0 6 1,-9-5-151,-2 6 0,-2-6 25,-10 6 1,6-8-26,-6 2 0,6-3 19,-6-3 0,8 0-103,-2 0 0,-2-7 67,2-4 0,0-4 95,5-2 1,7-2-71,-1-4 1,9-9 20,-3-8 1,6-6-354,6 6 1,3 0 157,8 5 1,8 1 237,4 0 1,-2 7 96,2 4 0,0 4 231,5 2 0,1 0-143,0 0 1,-7 8 53,1 4 0,-8 3 8,2 2 0,-3 3 138,-3 3 1,0 2-1000,0 3 1,-5-3 376,0-7 0,-9-1-2919,3 0 3178,-4-7 0,6 5 0,1-5 0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56:48.4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7963,'0'-10'3194,"0"2"-2688,0 8 1,7 0 59,5 0 0,3 0-230,2 0 1,3 8 48,3 3 1,-2 5 23,8 1 1,0 8 0,5 4 0,-1-2-329,-4 2 1,-3-1-23,-2 7 1,-5-8-73,4-4 0,-6 2-148,-5-2 0,3 0-533,-3-6 0,-3 1 51,3-1 1,-8-6-1753,1 1 637,5-8-198,-8 4 1956,5-8 0,-14 0 0,-3 0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46:31.3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1 226 8476,'0'-18'-285,"0"1"662,0 0 1,0 5 49,0 1-81,7 7 513,-5-12-531,14 15 1,-12-13-89,7 8 1,-5 1-68,5 5 0,-5 0 144,6 0-174,-1 0 1,6 0 13,1 0 1,-1 0-130,0 0 0,1 0 85,-1 0 1,0 0-37,1 0 0,1 0 37,4 0 1,-2 0 8,8 0 1,-6 0 12,6 0 0,-6-6-13,6 0 0,-6 0-42,5 6 1,-5 0-78,6 0 0,-2 0 45,2 0 1,4 0-141,-5 0 1,5-2 70,2-3 1,-6 3 67,-1-4 0,1 4-135,6 2 1,-6 0 117,-1 0 1,1 0-8,6 0 0,-2-6 51,-5 0 0,5 1 14,-4 5 0,-2-2 37,2-4 1,-6 4-77,5-4 1,-1 4-25,2 2 0,-4-5 38,-8-1 0,6 0-136,1 6 0,-1 0 68,-6 0-132,0 0 1,0 0 16,1 0-43,-1 0-135,0-8-67,1 7 0,-7-7-535,1 8 265,-8 0-1058,3 0 1003,-7 0 0,0 2 35,0 4 1,-7-5 117,-5 5 1,-11 4 535,-6 1 0,-11 5 0,-4 1 0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56:48.6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346 1 7942,'-11'0'1259,"-1"0"1,6 2-172,-5 4 1,1-3-511,-1 9 0,-11 1-6,5 10 0,-4-1-181,4 6 0,-6 1-287,0 6 1,-2-1-197,2 1 1,3 0-366,-3-1 0,4 1-77,2-1 0,1-1-700,5-4 1,3 2-1985,8-8 2373,0 0 0,8-8 845,3-3 0,5-5 0,16-7 0,5 0 0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56:48.8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8346,'10'0'1712,"-2"0"-365,-8 0-264,0 0 1,5 2-487,1 3 0,2-1 111,-2 8 0,-5-1-73,5 6 0,2 1 136,-2-1 0,-1 2-447,-5 4 0,0-3-89,0 3 0,6-4-1067,0-2 0,0-5 573,-6-1 0,0-5-3562,0 5 2139,0-7 1682,7 4 0,-5-8 0,6 0 0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56:49.0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190 0 7920,'-17'0'5209,"0"0"-4852,0 0 1,-1 2-791,1 4 1,-2 3 432,-4 9 0,-4-1 0,-8 0 0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56:49.5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87 7849,'2'-9'495,"4"3"1,-2-2-48,7 2 1,1-1 332,5 1-520,0 4 0,0-11 52,1 7 1,5 0-185,0 6 0,0-2-143,-6-4 1,6 4-160,0-3 0,0 3-400,-5 2 1,5 0 122,0 0 1,0 0-1290,-6 0 1739,8 0 0,-6 0 0,6 0 0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56:49.7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36 7849,'10'0'652,"0"0"613,-5 0-983,-3 0 1,6-2-546,-8-4 211,8 4-207,-6-13-49,13 13 1,-11-6-1026,7 8 1333,-7 0 0,19 0 0,-3 0 0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56:49.9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7849,'17'0'957,"-7"7"1,-2-3 66,-8 8-341,0-9 104,0 5-896,0-8-735,0 0-300,7 0 1,1-2 611,4-4 1,3 4-470,-4-3 1001,5-5 0,9 8 0,2-5 0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56:50.4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17 7838,'-10'-7'1356,"3"5"-1147,7-6 0,7 8 1442,5 0 1,-3 8-851,3 3 1,-1-1-605,7 1 1,-7 1-233,1 5 1,-1 1-324,7-1 1,-3 0-430,-3 0 1,3-5 786,-4 0 0,-3-1 0,0 6 0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56:50.7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10607,'11'2'1500,"1"4"0,-6-2-955,5 7 0,1 3 217,5 9 0,0-2-278,1 8 0,5-6-102,0 5 1,2 1-198,-2 6 1,-4 5-1,4 1 1,2 5-461,-2-6 1,0 6-588,-6-5 0,-1-1-726,-5-6 1,3-1 714,-8-4 0,5-4-383,-5-8 0,0 0 178,-6 1 1078,0-9 0,-8-1 0,-2-8 0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56:50.9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606 0 7906,'-15'2'2001,"3"4"1,-3-4-1433,3 4 0,-3-3 338,-3 3 1,-5-2 500,0 8 0,-9-1-546,-3 6 1,-1 8 149,-11 4 1,7 4-859,-6 1 0,2 7 39,-2-1 1,3 6-1941,9-5 1,7 1 1079,4-2 1,11-5-1840,7-1 2506,3 1 0,2-16 0,0 6 0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56:51.3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1 102 7789,'0'-17'0,"1"5"1095,5 1 0,-2 5-284,8-6 1,-7 7-77,7-7 0,-6 8 287,5-2-9,-7-3-651,4 7 1,-8-4 66,0 12 0,2 5-49,3 12 0,-3-3-118,4 3 1,-2 2-169,2-2 1,-4 0-205,3-6 0,5 0-289,1 1 1,-1-3-183,2-3 1,-1-5-836,6-7 1,7 0-738,-1 0-621,0 0 2774,-6-7 0,0-11 0,1-9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44:53.6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7784,'0'17'0,"0"-5"1893,0 0 326,0-9 1,2 5-966,4-8-1254,-4 0 0,13-8 0,-5-1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46:31.7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1 277 6523,'17'0'331,"0"-2"-256,1-4 1,-1 4 223,0-3 0,6-3-18,0 2 0,8-5-19,-2 5 1,4-6-203,1 7 0,1-7 0,-1 6 1,7-5-57,-1 5 0,8 0 137,-2 6 0,2-6-241,-2 1 1,10-3 57,-4 2 0,6 4-56,-1-3 0,-1-3 131,7 2 0,-5-5-10,5 5 0,-1-6-10,1 6 1,1-5 6,-12 5 1,7-5-19,-13 5 1,6-6 25,-12 7 1,5-7-55,-11 6 0,3 1 10,-14 5 0,6 0-162,-6 0 0,-6-6 51,-5 0-25,-1 0-6,-1 6 14,-3 0-295,-7 0 133,0 0 306,-7 0 0,-11 0 0,-9 0 0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56:51.4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7789,'12'0'2919,"0"0"1,-7 0-2296,7 0 1,-6 0-186,5 0 1,-5 0-19,5 0 0,1 0-370,5 0 0,1 2-305,-1 4 0,2-3-3112,4 9 3366,-4-8 0,6 19 0,-7-4 0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56:51.7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7982,'12'0'1886,"-1"0"0,-5 0-1332,6 0 1,-7 0 742,7 0-911,0 0 0,5 0-57,0 0 1,0 0-179,1 0 0,-1 0-147,0 0 1,1 0-674,-1 0 0,0 0 524,0 0 1,1 0-1242,-1 0 1,-5 0-1104,-1 0 2489,-7 0 0,4 8 0,-8 2 0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56:51.9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70 7789,'0'-9'3337,"8"-7"-2704,-6 7 1,11-3 69,-7 1 1,2 7 3,-2-2 0,-3 4 1250,9 2-1484,-1 0 1,1 0-92,0 0 1,-3 13-377,3 5 1,-5 11 83,-7-1 1,0 7-940,0 5 0,-2 4 113,-3 8 0,1 0 736,-8 0 0,-7 8 0,-8 1 0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56:56.5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114 104 7922,'-17'0'0,"1"-2"1051,5-4 228,-4 4 0,7-13-300,-4 3 0,3 3 403,3-3 1,4 6 765,-4-5 1013,4 7-1183,-5-11-745,5 13-831,2-6 1,11 8-128,12 0 0,-2 0 24,8 0 1,0 0-127,6 0 1,-1 6-119,1 0 0,-1 5 83,1-5 1,0 7-107,-1-1 0,-1 1-293,-4-1 1,-2 3 180,-4-3 1,-6 3-123,0 2 0,-1 1 37,-11-1 1,7 0-267,-6 1 0,-3 1 155,-8 4 1,-7-2 21,-11 8 0,-4 0 49,-7 5 1,-7 1-164,1-1 1,0-1 115,5-4 0,-5-4 77,-1-8 0,7 0-341,5 1 0,8-9-212,-2-3 0,3-4-204,3-2 0,6 0 89,-1 0 0,6-8-1655,-5-3 1888,7-5 1,-4-1-599,8 0 1045,0 7 1,0 1-201,0 3 740,0 4 1,0-4-306,0 12 1,2-4 1193,4 4 0,-4 3-35,4 3 1,-4-3 388,-2 3 0,0-1-833,0 7 0,5-7 30,1 1 0,2-3-304,-2 3 0,1 3-165,5-3 1,5 3 107,0 2 0,3-1-355,8-5 1,7 3-481,5-8 1,8-1-294,-1-5 1,4 0-827,7 0 0,-4-2 543,3-3 1,1-3-587,-6-4 1,2-3-758,-14 4 0,6-5 2298,-5-1 0,-1 0 0,-5-1 0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56:57.5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173 122 7825,'10'-8'241,"5"-1"1,-5-7 403,7 5 0,1-5-194,-1 5 1,0-3-26,1 3 0,-1-2 617,0 7 543,0 0-554,1 6-659,-9 0 0,-1 8-25,-8 3 0,-8 5-187,-3 1 1,-7 8-94,-5 4 0,-3-2 101,-9 1 0,0-1-132,1 2 0,-1 2 101,1-8 1,9 0-145,7-6 0,1-5-673,5-1 0,5-5 383,1 6 1,4-7-254,2 7 1,8-6 1,3 5 0,5-5-216,1 5 1,2-5 330,4 6 0,-4-3 40,5 3 1,-5 3 256,-2-3 1,-2 3 139,-3 2 1,-4 7 371,-8-1 1,-2 7-334,-4-1 0,-6 6 226,-11 5 0,-2-3 152,-3 3 0,-5-9 324,4-2 0,4-8 21,2 2-374,4 4 0,9-8-245,4 4-468,5-4 0,2-2-92,5 1 1,10-1 272,7 0 1,2 1 14,-2-1 1,-4 0 115,4 0 1,-4-5 215,-2 0 0,-5-1 43,0 6 1,-9 1 359,3-1 1,-4-6 161,-2 1 291,0-1-287,-8 7-292,-1-1-933,-9-7 19,1-3 1,8-9-478,3-3 0,-2-7 120,2-11 0,2 0-601,10-12 1,4-1 471,7-10 1,2-4-892,4 4 1806,-3-12 0,20-3 0,-3-9 0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56:58.1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102 35 7877,'10'-8'0,"-1"6"0,-3-3 0,-2 3 1249,7 2 1,-5 0-280,6 0 0,-7 0-8,7 0 0,-6-6-485,5 0 0,-5 0-6,6 6 0,-7 0-273,7 0-640,-8 0-110,11 0 378,-13 0 215,6 8 1,-8 2-800,0 7 0,-8 8 216,-4 4 0,-11 9-58,-5 3 0,-5-1 502,-2-5 0,3-1 468,3 1 1,6-8-230,11-4 1,-1-10 150,7-1 0,2-7-136,10 7 1,5-8 54,13 2 0,4-6-307,13-6 0,3-4-8,8-7 0,-2 2-119,-4 3 1,4-3 95,-4 3 1,-4-1-56,-1 1 0,-7 4 59,-5 8 0,-4 0 17,-8 0 0,-7 2-199,-4 4 1,-6 6 62,-6 11 0,-6-2-391,-11 8 0,-4-6 190,-7 6 1,-1-1 61,1 7 1,-3-6 204,-3 0 0,3-6 63,-3 5 1,11-6-4,6 1 0,6-10 245,5-1 599,4-1-599,8 6 0,8-1 434,4-5 1,5-3-149,6-8 1,2 0 6,4 0 1,2 0-174,-8 0 1,5 0-38,-4 0 0,4 0 68,-5 0-108,0 0 1,-11 0 95,0 0 1,-9 8-83,3 3 0,-12 7 319,-5 5 0,-10-2 167,-2 8 0,-6-3 153,6 3 1,-6 2-297,6-8 1,6 0-12,5-6 0,8 1-275,-2-1 0,5-5-158,1-1 1,9-7-360,8 2 1,8-4 250,10-2 0,1-8-1265,5-4 0,-3-3 78,8-2 0,-7-2-426,1-5 0,-3 5 874,-3-4 0,-7 10-451,-4 1 1213,-11 8 0,3-11 0,-5 5 0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56:58.5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10081,'12'0'1283,"0"0"0,-1 0-672,6 0 1,-5 0 377,-1 0 1,-1 2-567,2 4 0,3-3-167,-4 9 1,-1-8-2703,2 2 2002,-9 3 0,7 1-362,-4 7 1,-4-5-254,4-1 0,-12 6 1059,-6 7 0,-11 6 0,-4-3 0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56:58.7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0 8829,'-6'18'0,"0"-1"0,2 0 1617,2 1-1166,2-1 1,0 0 225,0 1 1,0 1-50,0 4 1,0-4 152,0 4 1,0-2-219,0 2 1,0-3 35,0 3 0,0 2-408,0-2 0,-5 0 24,-1-6 1,-2 0-821,3 1 1,3-7 5,-4 1 1,-2-7-1380,2 7 750,1-8 362,5 3 0,0-9 230,0-3 0,0-5-98,0-7 0,13-8 162,4-4 0,12-6-96,0-5 668,11 4 0,5-22 0,6 4 0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56:59.1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396 0 7885,'10'0'1942,"-3"2"-1356,-7 4 1,0-2 587,0 7 1,0 1-562,0 5 1,0 6 37,0 0 1,-2 2 210,-3-2 1,1 2-355,-8 4 1,1 4-750,-7-5 1,1 5-223,0 2 1,-8-1-403,-4 1 1,-4-6 351,-1 0 0,1-8-543,4 2 1,-1-6-25,7-5 620,-8-5 1,12-7 378,-4 0 0,11-9-70,6-9 1,6-7-230,6-9 0,4-1 204,7 1 0,8 1 221,4 4 1,3 4 11,3 8 1,5 1 276,1 5 0,-1 3-114,-5 8 0,-7 0 48,1 0 1,-8 8 796,2 3-1,-11 5-429,-6 1 1,-4 8 477,-2 4 1,-2-2-414,-4 2 1,-9-2-106,-9 1 1,1 3-295,6-8 0,6 0-210,-1-6-119,8 1 0,-2-3-201,12-3 1,10-5-721,7-7 1,7 0 487,-1 0 0,4-5-1077,1-1 1,-5-6 347,0 7 1,-2-7-1068,2 6 1068,-4 0 268,-8 6 921,-7 0 0,-18 8 0,-11 2 0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56:59.3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33 52 7885,'-9'-7'2843,"3"-5"-1147,-4 5-1167,8-1 0,-3 2-4,10 0 0,-1 1 709,8 5-836,-1 0 0,7 0-9,-1 0 1,0 5-1273,1 1 1,-1 2 603,0-2 1,-2-3-2871,-3 9 3149,3-1 0,-5 14 0,7 2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46:32.1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52 8259,'-9'-27'7,"1"10"1,10 9-73,4 8 1,-2 0-390,7 0 0,1 0 145,5 0 199,0 0 1,1 0 175,-1 0 1,0 0 130,1 0 1,1 6 103,4 0 1,-2 5-81,8-5 1,-2 8-149,1-3 1,11 5 0,-4 1 0,3 0-136,-3 0 1,5 3 105,0 3 1,6-4-31,-5 4 1,1 2-9,-2-2 1,-1 2-176,7-2 0,-8-2 88,3 8 1,-5-6 62,-1 6 1,-3-2 9,-3 2 0,-4 1 66,-8-7 0,-1 6 9,-5-6 1,-3 2-9,-8-2 0,-4-1 122,-7 6 1,-16 1-78,-19 6 0,-18 5 136,-5 0 0,-12 7-580,1-7 0,-5 6 371,-1-6 0,-1 1-571,1-7 0,9 1 540,8-1 0,0-5 0,9-4 0,4-6 0,6-5 0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56:59.6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0 191 7830,'0'-10'1478,"0"2"1,0 6-913,0-3 1,8 1-8,4-8 1,13 6 152,9-5 1,8-1-559,10-5 0,2 0 31,4 0 1,3 1-230,8 5 0,-7-3-296,-4 8 1,-10-5-368,-2 5 1,-14 0-77,3 6 0,-12 0-785,0 0 0,-11 2 1568,-7 4 0,-3 4 0,-2 7 0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56:59.9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52 8377,'-9'0'1910,"3"8"-1569,12 3 1,3 5 327,9 1 0,-1 6-228,0 0 1,0 8-59,1-2 1,-1 3-256,0 3 1,-1 0-109,-5-1 1,-3-5-74,-8 0 1,0-2-274,0 2 1,-2 1-275,-4-7 0,-3 6 326,-9-6 0,-1-2 66,-4-9 1,4-4-65,-4-8 0,-2 0 857,2 0-321,-8-8 217,12-9 1,-6-10 550,8-8 1,1-1-416,5-5 0,3-1 187,8-4 1,4 4-1075,7 7 0,9 0 193,14 1 1,8-1-478,5 1 0,8 7 472,3 4 0,5 0 82,-5 5 0,0-10 0,-7 8 0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57:00.8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327 18 7909,'10'-2'683,"-4"-4"899,-4 4 396,-2-5-1298,0 7 1,0 2-20,0 3 1,-8-1 112,-4 8 0,-1-1-272,1 7-285,-3-1 1,7 0-991,-3 0 244,3 1 0,10-3-508,4-3 1,9 1 353,8-7 1,8 2-467,-2-3 0,3-3 637,3 4 1,-2-2 248,-5 2 1,1-3 207,-11 9 1,1 1-58,-13 10 0,-8-1 656,-10 6 1,-11 1-42,-6 6 0,-5 5 360,-7 1 0,-3 5-351,-8-6 1,-5 2 109,-1-1 1,8-11-174,10 5 1,5-12-55,6 0 1,4-4-618,8-1 268,7-9 1,5 5-1138,10-9 1,7 1 406,11-6 1,6 0-277,11 0 0,4-6 385,8 1 1,0-7 146,0 6 1,0-7 237,0 1 0,-2 5 160,-4 1 1,0 4 514,-12 2 1,3 0-382,-14 0 1,-6 2 2614,-5 4-1613,-8 3 1,3 9-12,-7-1 1,0 0-703,0 0 1,-2-5-197,-3 0 1,1-1-48,-8 6-330,1 1-681,-6-1 0,1-6 266,5 1-401,-5-8 0,12 4 337,-7-8 1,5-6 226,-5 0 0,7-7 242,-2 1 1,-2 2 208,3-1 294,-1 7 861,6-4 868,0 8-1456,0 0 0,0 8 79,0 4 0,-6-3-336,0 3 0,-1-1-300,1 7 0,2-3 85,-8-4 1,7 3-176,-7-8 0,6 7-299,-5-1 0,1-3-739,-1 3 1,-5-8-199,5 1 0,-5 3 563,-1-2 0,6 0 385,-1-6 0,1 0 188,-7 0 1,1 0 114,0 0 1,-1-6 56,1 0 0,6-5 705,-1 5-146,8 0 1,-5 6 2379,3 0-232,4 0-2044,-6 0 0,8 8 336,0 3 1,0 5-353,0 1 0,6 6-93,0 0 1,1 6-165,-1-6 0,4 6-64,7-6 1,-3 2-212,3-2 1,-2-6-111,14 0 1,2-1-1371,9-11 0,4 7 762,8-6 1,0 0-2051,0-6 1,0-8 1341,0-4 1,0 5-12,-1 1 1,9 4 1310,3 2 0,5-8 0,1-1 0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57:01.0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225 0 7747,'-9'18'3856,"3"-1"1,-2-5-2805,3-1 1,-1-5-201,6 5 1,-8-5-1277,-3 6 191,-12-1 233,-12 14 0,-17 2 0,-9 8 0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57:09.9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0 139 8327,'0'-18'-119,"0"9"-116,0-7 722,0 14-50,0-13 168,0 5 1,0-1-162,0-1 0,2 9 45,4-3-268,-4-4 0,8 6 189,-5-7-222,-3 7 1,8-4-146,-4 8-62,-4 0 0,7 0 59,-3 0 0,-2 0 43,7 0 1,-5 2 37,6 4 1,-7 4 29,7 7 0,-6 0 9,5 0 1,1 7 110,5-1 1,-5 7-88,-1-1 1,1 4 33,5 1 0,-6 1-29,1 0 1,-1 1 12,7 4 0,-1-1 12,0 7 1,3-8 8,3 3 0,-4 1 29,4-2 1,-4 7-143,-2-7 1,1 0-155,-1-5 1,0-6-294,1-1 0,-3-4 206,-4 4 0,5-7-341,-5 3 1,-1-7 202,1-6 1,-7 5-255,2-5 0,-2-3-802,2-2-788,-4-4 1504,5-2 1,-12-2-25,-1-4 1,-8-11-252,3-12 1,-5-8 883,-1-9 0,-8 0 0,-2-13 0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57:10.1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692 104 8327,'10'-23'760,"-5"0"0,-3 5-574,-2 7 1,-2 5-171,-3-5 1,1 7 153,-8-2 0,1 4 284,-7 2 0,1 4-5,0 7 0,-2 5-183,-5 18 1,-2 7-266,-9 16 1,-2-1-77,-3 8 0,-2-1-330,-4 6 1,-2 0 144,7 0 1,-5-1-224,6-5 0,0-1 132,5-5 1,8-9-88,4 4 1,4-11-1215,1-1 1652,9-11 0,1-4 0,8-8 0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57:10.4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36 8142,'6'-12'1151,"0"1"-1103,7 7-7,4-4 0,3 8 112,3 0 1,-4 0-19,-2 0 1,-1 8 43,-5 3 0,3 6-176,-9 7 1,1-3-78,-6 8 1,0-3 88,0 3 0,-6 2 274,1-8 0,-3 6-147,2-6 1,4-6 56,-4-5 0,4-7-75,2 7-40,0-8 1,2 4-116,4-8 0,4 0-274,7 0 0,8-8-681,4-4 1,-2-3 127,2-2 858,-8-8 0,11-2 0,-5-8 0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57:10.6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69 8433,'-10'-26'3747,"2"1"-2393,8 15-1582,0 2 0,8 8-1047,4 0 0,-1 0 1275,6 0 0,-3 8 0,11 2 0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57:11.3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35 8341,'2'-15'0,"4"3"346,-4 5 0,7 7 111,-3 0 0,-4 7 200,4 5 1,1 5-178,-1 6 1,-2 4 74,-10 8 1,-3 7-797,-9 4 1,1 2 195,0-2 1,5-2-131,1-3 0,-1-7 157,-5 1 0,7-2-542,4-10 0,3 0-597,-3-6-457,4-7 1044,-6 5 0,14-15-554,0 0 1124,7-8 0,-3-9 0,7 0 0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57:12.2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379 122 8226,'8'-17'-407,"4"-1"0,3 3 78,2 3 0,1-1 338,-1 7-5,0-7 0,2 9 195,4-8 0,-3 9-81,3-3 1,-2 4 110,2 2 1,-4 0-100,4 0 0,-4 0-124,-1 0 1,-1 2 11,0 4 0,-5-3 50,-1 9-161,-7-1 163,11 7-76,-13-1 0,6 0 0,-8 1 0,0-7 103,0 1 0,-6-1-85,1 6 0,-1-5 3,6 0 1,-2-3 15,-4 3 0,4 3-2,-4-3 0,5-3 150,1 3 0,0-1-133,0 7 1,0-1 133,0 0 1,0 0-83,0 1 0,0 1 133,0 4 1,-2-2-52,-4 8 1,4 6-33,-4 5 1,2 8 58,-1-2 1,3 6-4,-4 6 1,2-3 207,-2 9 1,2-7-57,-7 7 0,7-7-47,-2 7 1,4-14-43,2 2 0,0-12-373,0 0 1,0-5 49,0-6 0,0 1 43,0-6 126,0-1-258,0-6 1,0-6-327,0 1 321,0-8 0,-2 3-237,-3-7 1,-3-7 141,-4-5 1,-5-5-625,0-6 1,0-4 221,-6-8 1,-2-7-46,1-4 1,1-4 177,6-2 0,-6-5 514,0-1 0,-2 8 0,2 10 0,4 3 0,-4 3 0,3 1 0,3 4 0,-2 10 0,-4 7 0,9 3 0,-3-3-29,4-3 193,-5 5 1,9-1 683,3-1 430,4 8-619,2-11 1,8 11-178,3-7 1,10 1-147,3-2 1,4-1-221,-5 7 1,6 0-329,-6 6 223,8 0-188,-12 0 0,4 8-89,-11 4 0,-14 11-403,-15 6 0,-10 5 76,-14 6 0,3-3 175,-8 3 1,2-3 775,-2-3 0,3-1-103,9-4 0,3-4 75,8-8 0,0-5 197,11-1-12,5-7 0,1 4-224,12-8 1,5 0-79,12 0 1,4-2-623,8-4 1,5-5 268,0-13 1,1 5-463,-7-4 0,-5-2 189,0 2 0,-10-8-7,-2 3 1,-1-5 87,-10-2 0,-1 7 90,-5-1 1,0 8 152,0-2 1,-2 9 344,-3 3 1,1 1 1087,-8-2-721,8 5 85,-11-1 1,11 6-228,-7-4 1,7 6-68,-2 6 0,-2 4-9,3 7 1,-7 6-128,6 0 1,-5 8-293,5-2 0,-5 1-390,5-1 0,0 4-834,6-4 0,0 3 604,0 3 0,2 0 634,4-1 0,-4 1 0,5-1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46:32.588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1 52 8468,'0'-17'-2377,"0"0"4542,0 7-893,0 2-657,0 8-863,0 0 243,8 0 0,-5 6 130,9 0 1,-6 5-202,5-5 0,-5 6 181,6-7-217,-9 9 1,11-5-272,-8 9 1,1-7-31,-1 1 10,-4-1 0,8 5-291,-5-5 389,-3 5 1,8-9 304,-4 5 0,3 3 0,9-5 0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57:12.8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10780,'0'11'110,"0"1"1,0-1-878,0 7 0,6-1 71,-1 0 696,9 0 0,-12 1 0,6-1 0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57:13.2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0 8715,'-9'0'1054,"1"8"1,8 1-738,0 9 0,0-7 14,0 1 1,0-1-27,0 7 1,0-1-56,0 0 0,0 1-443,0-1 1,0 0-14,0 0 0,0-5-618,0-1 647,0 1 1,2-2-388,4-5 25,-5-3-376,15-2 278,-14 0 136,13 0 590,-13-7 236,6 5 305,-8-6-222,0 8 131,0 0-146,0 8-141,0 1 0,9 1-717,9-4 0,7-4 271,9-2 1,16-8-639,8-4 1,1-3 393,5-2 0,-3 1 301,3 5 1,-12-3 41,-12 9 0,-6-1 298,-5 6 1,-4 6 628,-7-1 335,-9 9 1,-1-5 675,-8 9 1,-2-7-899,-4 1 1,-3-6-245,-9 5 1,1-7 75,0 2-725,-1 3 0,1-7-240,0 4-404,-1-4 1,7-2-94,-1 0 1,7-2-1007,-7-4 0,8 2 1691,-1-7 0,-5-1 0,0-5 0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57:13.5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87 8143,'7'-28'0,"5"-1"0,-3 15 1787,3 3-1142,7 7 0,2 4-268,8 0 1,-8 0-122,2 0 0,-9 0-264,-3 0 0,-1 2-312,1 4 0,-3 3-388,-8 9 1,-2 7 707,-4 3 0,-3 13 0,-8 3 0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57:14.6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260 35 8266,'2'-10'926,"4"5"0,4 3-846,7 2 0,2-2 116,4-4 1,-4 4-72,4-4 0,-3 4-115,-3 2 1,-6 2-340,1 4 0,-2-2 94,1 8 0,-3-1-179,-8 6 1,0 1 178,0-1 1,-6 0-91,0 0 1,-13 1 158,2-1 1,-4 4 4,3-3 0,3 3 179,3-10 1,-1-1-6,7 1 1,0-5 277,6 6-224,0-9 124,0 13 0,2-14-92,4 4 1,4-5-24,7-1 1,-5 2-25,-1 4 1,-5-4 49,5 4-28,-7 3 1,4 1 38,-8 7 0,-2-5 149,-4-1 0,-5 1-135,-12 5 1,3 0 125,-3 1 0,-2-7-177,2 1 1,0-3 16,6 3 1,5-2-99,1-5 0,7-1 265,-2 8-546,4-8 0,4 5 46,4-3 1,4-4-63,7 4 0,0 1 105,1-1 0,-7 2-13,1-2 0,-8-3 130,1 9 1,-3-1 4,-2 7 1,-4-1 438,-7 0 0,-3 1-166,-14-1 1,-1 0 355,-6 0 0,1-1-142,-1-5 1,6 5 65,0-5 0,14-1 24,-2 1-463,3-7 303,5 12-375,1-14 1,18 11 19,7-7 0,2 0 122,10-6 0,5-2-369,7-4 0,7-2-72,-2-3 0,-4-5-56,-1 5 0,-7 3 60,-5 2 1,-4-1-514,-8 1 217,1 0-104,-9 6 697,-1 0 0,-10 0-163,-4 0 1,2 0 441,-7 0-49,-1 0 1,-5 0 286,0 0-360,7 0 0,-3 2 18,7 4-47,0-4 0,0 7-62,1-3 0,-9-2 249,3 7 1,1 3-64,-2 9 1,1-2 108,-6 8 1,5 0-39,1 5 0,-1 3-104,-5 3 1,5-3-105,1 3 1,7-9-95,-2-2 0,4-8 11,2 2 1,0-4-718,0-2 115,0-7 0,8-2 245,3-8 1,-1 0-341,1 0 482,1-8 0,3-8 67,-3-7 0,1-2 25,-7 2 0,2-4 13,-2-7 1,-3-1 29,9 1 1,1-1 33,10 1 1,-3 7 152,3 4 1,-2 3-47,2 3 0,-2 0 171,8 0 1,-8 1 298,2 5-270,-4-5 1,-1 14-83,-1-3 0,-8 1 161,-3-2 111,-4 4-147,-2-6 1,-8 16 59,-3 4 0,-4 3-114,-3 2 1,1 2-204,0 4 1,5-3 92,1 3 1,7-4-114,-2-2 0,4 1 33,2-1 0,2-6-189,4 1 0,3-6 106,9 5 0,-7-7-70,1 2 1,-3-2-28,3 1 145,3-3 184,-13 6-137,6 0 0,-16 1 14,-3 9 0,-5-7-17,-1 1 0,-6-1 7,0 6 0,0-7-159,6-4 1,5 2 85,0-3 0,7 1-781,-7-6 347,8 0-376,-3 0 0,9-8 208,3-3 0,-1-6 0,8-6 1,-1-4 597,7-8 0,7-7 0,1-2 0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57:15.3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121 87 8160,'18'-8'1375,"-1"5"-880,0-9 0,1 6-189,-1-5 0,6 5-48,0-5 0,6 5-208,-6-6 1,0 8 88,-6-1 0,0 3 46,1 2-100,-9 0-463,-1 0 221,-8 7 0,0 3-254,0 7 1,-8 1 96,-3-1 0,-5 0 150,-1 0 1,0 1 232,0-1 1,1-5-58,5-1 1,-3 1 293,8 5 0,-5 0-109,5 0 1,-5 7 204,5-1 0,-6 7-126,7-1 1,-7-2 63,6 2 1,-7 0-155,1 5 1,-1 7 14,1-1 0,-3 0-217,3-5 0,-3 0 48,-2-1 1,1-5-142,5 0 1,-5-8 138,5 2 1,3-4-163,2-2 0,-1-5-90,1 0 263,0-9 6,6 5-41,0-8 0,2-8-289,4-3 1,4-5-114,7-1 1,2 0-136,4 0 0,4-1 87,8 1 1,-3 0-134,-3-1 0,4 3 301,-4 4 0,-4 3 265,-2 8 1,-4 0 201,-2 0-286,0 0 796,1 0 0,-9 2-104,-3 4 0,-4-3 171,-2 9 1,0-6-385,0 5 0,-8 1-77,-3 5 0,-5 0-289,-1 1 0,0 1-366,0 4 1,-3-4-72,-3 4 1,2-2 233,-8 2 0,6-3-664,-6 3 1,3-4 279,-3-2 1,4-5-311,7-1 426,1-7 638,0 4 2,7-8 0,3 2-69,7 3 961,0-3-766,0 6 1,0-6 523,0 4 1,0-2 474,0 7-17,0-7-352,0 11-613,0-5 1,5 1 78,1 1-266,0-8 0,-4 9-409,4-7 361,-5 0-739,15-6 0,-7 0-12,9 0 1,-7 0-318,1 0 0,-6 6-461,5-1 455,1 1 1,5-6 334,0 0 1,1 0-106,-1 0 749,0-8 0,8-9 0,2-10 0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57:16.1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433 69 8267,'0'-27'1665,"0"4"0,1 12-1175,5 5 1,-2 4 76,8 2-514,-1 0 1,1 0 95,-1 0 1,-7 2-129,2 4 1,-4 3 82,-2 9 1,-2 1-477,-4 4 0,-2-4-9,-3 4 1,-5 2-290,5-2 1,-3 6-170,3-6 465,3 0 1,10-5 328,4-1 0,11-6-116,12 1 1,-2-8 278,2 1 0,0 3 19,5-2 0,-5 2 41,0-3 0,-10-1-83,-2 8 1,-7-1-22,-10 7 1,0 1 73,0 4 0,-15-2 110,-8 8 0,-14 0-100,-3 5 0,-8-5-81,2 0 0,-4-6 143,-2 6 1,0-6-128,0 6 0,8-8-138,3 2 1,1 2 30,5-2 0,-1 0 35,13-6 1,0 0-126,6 1 1,7-1-253,4 0 0,4 1 41,2-1 0,8 0 77,3 1 0,12-3 133,6-4 0,12 3-20,5-8 0,4-1 151,2-5 0,-1 0-5,1 0 0,-6 0 95,1 0 0,-15 0 167,3 0 1,-12 2 341,0 4 0,-10-2 1277,-1 7-1321,-8 1 1,2 5-49,-12 1 0,2-1-133,-8 0 0,7 0-319,-7 1 0,1-3-366,-7-3 0,1 3-440,0-3 0,1 3-669,5 2-76,-5-7 1,9-1-515,-5-3 1396,5-4 1,7 4 545,0-12 1,0-3-45,0-9 0,0 7 271,0-1 624,0 1 942,0 1-455,0 2 597,0 8-1180,0 0 0,0 8-244,0 4 1,-2 3-369,-4 2 1,4-5-68,-4-1 0,4 1-235,2 5-156,0 0 0,-6 1-736,1-1 0,-3-5 252,2-1 0,2-7-1800,-7 2 2002,-1-4 1,-5-2 194,0 0 1,-2-2 443,-4-4 0,3-2-8,-3-3 0,4-5 8,2 5 0,-1 1 286,1-1 1,0 7 313,0-2 0,-1 6 140,1 6 0,2 0 414,3 11 0,-3-2-96,3 14 0,4-6-476,3 6 0,1-6-58,-2 6 1,6-8-138,0 2 0,8 2 729,9-2 1,10-2-315,8-9 0,9 1-65,13-7 1,5 0-691,7-6 1,6 0-633,0 0 0,-2 0-1799,-10 0 0,-3 0 1314,-8 0 0,-10 2 1070,-7 3 0,-1-3 0,-7 6 0</inkml:trace>
</inkml:ink>
</file>

<file path=ppt/ink/ink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57:16.3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8017,'12'0'-1011,"-1"0"0,-7 2 1024,2 4 19,3-4 0,-5 6 774,8-8-184,-8 7 75,11-5 1,-11 12-238,7-8 0,-7 1 488,2-1 1,-2-2 213,2 7-824,-5-7 0,7 12-736,-8-5 0,0 5 398,0 1 0,0 8 0,0 2 0</inkml:trace>
</inkml:ink>
</file>

<file path=ppt/ink/ink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57:16.5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35 8000,'-17'-7'0,"-1"-5"0,9 4 2810,1 1 1,10 7-562,4 0-2249,-4 0 0,5 0 0,-7 0 0</inkml:trace>
</inkml:ink>
</file>

<file path=ppt/ink/ink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57:20.3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0 139 8371,'0'-17'0,"2"1"332,4 5 0,-2-3-160,7 8 1,1-7 691,5 1-370,0 5-161,8-9 1,-11 15 183,3-5 1,-3-2-342,3 2 1,0 1-265,1 5 0,-1 7 37,0 5 0,0 3 168,1 2 0,-7 1-208,1-1 0,-8 0-13,1 1 0,-3 1-53,-2 4 1,-2-2 76,-3 8 1,-5-6-201,-7 6 1,-1-8 124,1 2 1,0 0 41,0-6 0,1 4 79,5-9-129,-5-4 268,14 7 0,-5-11 68,7 7 1,2-5 186,3 6 1,5-7-29,7 7 0,-1-1 161,-5 7 0,5-7-102,-5 1 1,-1-1 20,1 7 0,-7-7 319,2 1 1,-4-1-232,-2 6 1,-2 1-314,-4-1 0,-4-2-34,-7-3-316,0 3 1,0-7-248,-1 4 1,7-5-1589,-1-7 1425,8 0 1,-5 0-1212,3 0 1059,4 0 0,17-15 0,14-4 0</inkml:trace>
</inkml:ink>
</file>

<file path=ppt/ink/ink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57:20.5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35 8069,'0'-9'3296,"0"1"-2646,0 0 1028,0 6-572,0-5-622,0 7-410,0 7 1,0 3-242,0 7 1,0-5 115,0-1 1,0 1-124,0 5-619,0-7-1222,0 5-130,0-13 1451,0 6 0,0-10-80,0-4 1,-2-4 773,-3-7 0,-5-8 0,-7-2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46:32.7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35 8389,'-10'-8'0,"2"4"2382,8-7-988,0 7-1919,0-4 1,0 16-28,0 3 0,0 5-280,0 1 1,6 0 379,0 1 0,7 5 38,-1 0 0,-3 2 414,3-2 0,7 4 0,8 7 0</inkml:trace>
</inkml:ink>
</file>

<file path=ppt/ink/ink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57:20.8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87 8339,'7'-9'-5,"-5"-7"-307,4 5 0,2 1 211,-3-1 0,3 7 675,-2-2-174,-4-3 273,13 7-353,-13-6-59,6 8 257,-8 0-380,0 0 1,0 8 253,0 3 0,6 10 45,-1 2 1,3 8-39,-2-2 0,-2-2-11,7 2 1,-7 1 132,2 11 0,1-11-411,-1 5 0,0-4-289,-6 3 1,6-1-630,0-4 1,-1 2 471,-5-8 0,0 0-576,0-6 1,6 0 244,0 1 1,0-7-604,-6 1 1270,0-8 0,-16 11 0,-3-6 0</inkml:trace>
</inkml:ink>
</file>

<file path=ppt/ink/ink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57:22.4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122 727 8355,'-15'-2'-369,"3"-4"0,-3 4-352,3-3 1,2 1 720,-1-2 0,5-2 0,-5-3 0,5-5 28,-6 5 57,9-4 1,-5-8 97,8-1 1,0 1-62,0 6 0,2 0 170,4 0 1,1-1-181,5 1 317,3 0-326,-5-1 0,7 1 25,0 0 1,1 5-1,-1 1 0,0-1-95,0-5 1,7 0 89,-1-1 1,5 1-226,-5 0 1,6 5 48,-6 1 0,8-1-125,-2-5 0,4 5 149,1 1 1,1-1-22,-1-5 1,3 5 48,3 1 1,-3 1-5,3-1 1,2-5 48,-1 5 0,-1 1-45,-5-1 1,-1 5 216,1-6-98,-1 9 0,1-11 1,0 8 22,-1 3 1,-1-5-85,-4 2 1,3 0 8,-3 6 1,2 0-59,-2 0 1,3 0-4,-3 0 1,2-5 11,-2-1 0,3 0 22,-3 6 1,-2 0 61,2 0 1,-2 0-18,2 0 0,1-2 7,-7-4 0,6 4 2,-6-3 0,8 3 9,-2 2 0,-2 0-47,2 0 0,-3 0 17,3 0 1,4 0-127,-4 0 0,3 0 70,3 0 1,0 5-116,-1 1 1,-5 0 78,0-6 0,-6 2-14,6 4 0,-8-2 113,2 7 1,-4-5 1,-2 5 1,1-5-25,-1 6 1,-2-7 17,-3 7 1,3-2-63,-3 1 1,1 4 33,-1-3 1,3-2-159,-3 1 1,-3-1 72,3 1 0,-1 5-161,7-5 1,-3 5 198,-3 1-327,3-8 296,-5 7 1,5-7-4,-4 9 1,5-7-39,-5 1 0,-1-1 140,1 7 0,-5-3-76,6-4 1,-6 5 226,5-5-194,1 5 1,5 1 8,0 0 0,-1-5-7,-5-1 1,4-1-9,-3 2 1,1 3-1,-1-4 0,1-1-4,-7 2 1,6-7 108,-7 7 0,7-1-108,-6 7 1,0-7-24,-6 1 0,1-1-18,5 7 1,-4-1-112,4 0 1,-4 0 108,-2 1 0,0-1-17,0 0 1,0 1 2,0-1 1,0 0-17,0 1 1,0-1 63,0 0 0,-6 0-50,0 1 0,-7-1 168,1 0 0,-3 1-75,-2-1 1,-1 2 146,1 4 1,0-9-105,-1 3 1,1-4 11,0 5 0,0-1 84,-1 0 1,-5 0-109,0 1 0,0-1 1,6 0 1,-2-5 12,-4-1 1,3-1-33,-3 2 1,2 3-32,-2-4 1,4-1-103,-4 2 1,4-7 88,1 7 0,-5-6-15,0 5 0,-2-5-15,2 5 0,4-5-106,-4 6 1,-4-3-50,-2 3 0,-2 1 86,3-7 0,-5 8 5,4-3 1,-4-1 50,-1 1 1,-1-5-1,1 6 0,1-7 46,4 7 1,-2-8 168,8 1 1,-5-3-118,5-2 1,-6 0 142,6 0 0,-2 0 31,2 0 0,3 0-101,-3 0 0,-2 0-157,2 0 0,-5 0 60,4 0 1,-4 0-4,5 0 0,-6 0-22,6 0 1,-6 0-121,6 0 0,-6 0 1,6 0 1,-6 0 58,6 0 0,-2-2 117,2-3 1,4 3-82,-4-4 1,-2 4 83,2 2 0,-2 0-72,2 0 1,2-2 8,-8-4 0,2 4 10,-2-3 0,-4-3-4,5 2 1,-3-1 22,2 1 0,-2 2-12,8-8 0,-6 7 106,6-7 1,-6 3-112,6-3 0,0-1 137,6 7 0,0-6-78,-1 6 0,1-5 126,0 5-147,0-7 1,-1 5-13,1-3 1,5 1-19,1 4 1,1 2 13,-1-7-92,-5-1 0,9-5 83,-5 0 1,-1 5 82,7 1 1,-7-1 45,1-5-65,4-1 0,-7 1-10,3 0 0,5 0 9,1-1 0,-4 1-161,-1 0 0,3-1 130,2 1 1,-1 6-35,1-1 23,0 1 1,4-5-104,-4 5 190,5-5-12,-7 7-34,8-9 0,0 1 6,0 0 0,-6 5 153,0 1-27,1-1 0,5-5-17,0 0 1,0 5-56,0 1 1,0 5 72,0-6 1,0 7-118,0-7 1,0 6 24,0-5 0,0 5 43,0-6-243,0 9 195,0-13-385,0 14 69,0-13 154,0 13-1071,0-6-617,0 8-2273,0 0 3978,0 8 0,-8 17 0,-2 11 0</inkml:trace>
</inkml:ink>
</file>

<file path=ppt/ink/ink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57:34.4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0 156 8329,'0'-17'-470,"0"0"329,0-1 1,0 7 141,0-1 1,0 7 39,0-7 1,2 8 0,2-4 282,2 1 540,0 5-401,-6-14-355,0 15 0,0-9 467,0 4-212,0 4 314,0-5-137,0 7-611,0 0 167,7 7 0,-3 9 200,8 7 0,-1 7-14,6-1 0,1 6 199,-1 5 1,2-3-130,4 3 0,-3-3 57,3-3 1,2 1-282,-2-1 0,5-5 126,-4 0 1,-1-8-200,-6 2 1,0-4 142,0-1 0,1-1-686,-1 0 1,-2 1-57,-3-1 1,1-6-282,-7 1 1,2-8-339,-2 2-551,-4-5 288,5 7 528,-7-6 898,0-2 0,-7-17 0,-3-10 0</inkml:trace>
</inkml:ink>
</file>

<file path=ppt/ink/ink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57:34.6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485 52 8329,'0'-11'585,"0"-1"0,0 7 844,0-7 1,-2 8-854,-4-2 1,-3 4-293,-9 2 0,1 14-29,0 3 1,-8 18 30,-4-1 0,-9 14-784,-3 4 1,-5 8-147,6 9 0,-1 0-580,7 0 1,1-7 598,4-4 1,4-7-316,8-4 0,7-7 940,5-11 0,3 3 0,2-5 0</inkml:trace>
</inkml:ink>
</file>

<file path=ppt/ink/ink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57:34.9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8998,'0'-17'1430,"0"8"-3647,0 1 1830,0 8 0,2 0 263,4 0 791,-4 0 0,11 2-387,-7 4 1,5 3-69,-5 8 0,8 3-130,-3 3 1,-3-2-55,-2 8 0,1-6 6,-1 6 0,2-8 95,-2 2 0,-3-6-123,9-5 0,-6 1-35,5-7-343,1 0 308,5-6 0,0 0-645,1 0 0,-3-8 709,-3-4 0,3-11 0,-5-4 0</inkml:trace>
</inkml:ink>
</file>

<file path=ppt/ink/ink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57:35.0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28 9389,'0'-10'3949,"0"1"-3477,0 3-2000,0 4 1,-2 13 1527,-4 13 0,4 10 0,-6-7 0</inkml:trace>
</inkml:ink>
</file>

<file path=ppt/ink/ink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57:39.3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260 189 8147,'8'-17'0,"-6"-1"395,4 1-99,-4 0 449,-2 0 0,1-1-247,5 1 1,-4 0 119,4-1-438,-4 9 1,4-1-87,-1 4 0,3 5 88,-2-5 1,-4 6-183,3 6 0,3 5 188,-2 12 1,-2 6 34,-10 11 0,-4 4-125,-7 8 0,-8 8-135,-4 3 0,0-1-442,-5 1 0,9-5 253,-10 5 1,12-13-313,0 2 1,4-13 246,2-5 0,1-5-16,5-6 0,-3-10-358,9 5 192,-1-12-159,6 1 329,0-7 1,0-7-409,0-5 1,8-5 710,3-6 0,4-12 0,3-9 0</inkml:trace>
</inkml:ink>
</file>

<file path=ppt/ink/ink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57:39.5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9780,'17'0'0,"0"0"1041,1 0 1,-1 0-801,0 0 0,-5 0 459,-1 0 1,-5 0 275,6 0-702,-1 0 0,6 6-560,1-1-315,-1 9 1,0-5-68,1 9 1,-7-7 428,1 1 0,-9-7-971,3 7 0,2-6 419,-2 5 1,-3-1 790,-8 1 0,-5 12 0,-7-3 0</inkml:trace>
</inkml:ink>
</file>

<file path=ppt/ink/ink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57:40.0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121 451 9009,'0'-10'-779,"0"2"2314,0 8-1322,0 0 0,0 8-711,0 3 0,0 5 196,0 1 1,0 6-45,0 0 1,-2 2 278,-4-2 0,3-4-142,-9 5 1,2-5 361,-1-2 0,-3 0-96,9 1 530,-9-1 0,10 0-74,-7 0 0,7-5 80,-2 0 1,2-1 116,-1 6-278,3 1-236,-6-1 199,8 0-580,0 1 119,0-9 0,6 1-65,0-4 262,-1-5 66,-5 7-176,0-8 1,0-2 14,0-4 0,6-3-314,0-8 1,7-8 114,-1-4 0,3-4-456,3-2 1,6-7 264,5-4 0,10-10-518,1-1 1,14-1 267,-2 6 1,9-5-115,-3-1 1,7-4 717,-1 11 0,1-3 0,-2 13 0,-3 9 0,-8 9 0,-2 3 0,-4 3 0,-4 8 638,-7 3 0,-1 4-243,1 2 1,-6 0 448,0 0 0,-8 0-332,2 0 0,-4 8 94,-2 3 0,-5 6-324,-1 6 1,-7-1-212,2 6 0,-4 1-549,-2 6 1,0 1 308,0 5 1,-14-3-1018,-3 8 1,-12-5 87,0 5 1098,-3 0 0,-10-2 0,-3-2 0</inkml:trace>
</inkml:ink>
</file>

<file path=ppt/ink/ink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57:40.4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35 8232,'10'-11'-207,"-4"-1"302,3 8 98,-7-4 48,6 8-128,-8 0 1,0 2 50,0 4 0,0 6-27,0 11 0,0 11 251,0 12 1,0 4-60,0 2 0,2 8-240,4 3 0,-4 12 112,3 6 0,-3 0-759,-2 5 1,-6-1 234,1 13 0,-1-10-136,6-2 0,-2-14 40,-4-15 0,4-11-401,-3-5 0,3-13 92,2-4 728,0-13 0,-2-3 6,-4-8 0,4-8-6,-4-3 0,-3-11 0,-3-1 0,3-7 415,-3 1-415,0-4 0,-12-2 0,-3 1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46:33.1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70 8076,'8'-11'171,"3"-1"1,-1 6 267,2-5-263,-9 7 1,11-6 271,-8 5 1,1 3 171,-1-4-177,-4 4-362,6 2 0,-8 8-290,0 3 0,0 5-26,0 1 1,0 6-268,0 0 1,0 2 122,0-2 1,-6-4-168,0 4 1,0-9-281,6-3 521,8 1 0,2-3 305,7-3 0,6-4 0,0-2 0,8 0 0,-4 0 0</inkml:trace>
</inkml:ink>
</file>

<file path=ppt/ink/ink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57:40.6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0 104 8471,'0'-17'692,"0"-1"265,0 1-236,0 0 1,2 1-387,4 5 0,3 3-284,9 8 1,-1 0-1448,0 0 0,2 0 1396,4 0 0,-3 8 0,5 2 0</inkml:trace>
</inkml:ink>
</file>

<file path=ppt/ink/ink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57:42.1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450 122 8198,'0'-17'0,"0"-1"0,2 7 273,4-1 0,9 6-159,8-5 1,8 1-64,-2-1 1,3-3-62,3 9 0,0-1 223,-1 6 1,-1 0-187,-4 0 0,-2 0-313,-4 0 0,-10 7-28,4 5 0,-5 3 119,-1 3 0,-3 5 208,-8 0 1,-2 2-106,-4-2 1,-3-4 123,-9 4 0,-1-4 9,-4-1 0,4-1 182,-4 0 0,4 0-49,1 1 1,1-9 109,0-3 1,1-2 121,5 2 241,3-4-700,8 5 0,0-9 38,0-3 1,2 1-59,4-8 1,4 3-90,7-3-248,0-3 254,0 5 0,-5-5-449,-1 3 350,-7 5 311,4 7 0,-10 0 257,-4 0 1,-3 5-112,-9 1 1,1 13 52,0-1 0,-2 10 71,-4 1 0,-2 6 63,-4 5 1,-4 4-114,4 8 0,-9 2-93,-2 4 0,-9 3-823,3 8 0,2 8 525,-2 4 0,8 5-211,17-40 1,1 1-1,-16 41 95,1 4 0,8-11-795,4-6 0,4-14 342,2-9 1,7-15 683,4-14 0,4-4 0,2-19 0,0-11 0,6-7 0,0-11 0,0-7 0,-6 7 0,0-4 0</inkml:trace>
</inkml:ink>
</file>

<file path=ppt/ink/ink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57:42.6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52 277 8164,'-17'-8'0,"5"6"0,1-4 1075,7 5-790,-4 1 0,10-6 53,4 0 1,5-2-129,13 3 1,4 1 66,13-8 0,-3 1-276,8-7 1,6 1-226,6 0 1,-3 1 159,-8 5 1,-5-3-91,-8 9 0,5-9-547,-5 3 1,3 3 309,-14 2 1,0-1-773,-6 1 507,1 0 357,-1-2 157,-7 6 517,-3-5-234,-14-1 1,-3 6-83,-7-4 1,5 4 288,1 2 0,5-5 154,-6-1-57,1 0-289,1 6-423,-5 0 324,13 0-225,-6 0-134,8 0 133,0 0 352,8 0 0,-4 0-133,7 0 393,-7 0-327,4 0-585,-1 0 299,-5 0-224,6 0-275,-8 0 424,0 8 0,-2-6-33,-4 4 0,3 1 278,-9-1 0,0 7 0,-5-3 0</inkml:trace>
</inkml:ink>
</file>

<file path=ppt/ink/ink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57:43.0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0 8247,'-17'0'233,"5"0"378,1 0-274,7 0 0,-6 0 165,5 0 1104,3 0-488,-6 8-663,8 1 1,0 9-271,0-1 0,2 0-101,4 0 0,-4 1-81,3-1 1,-1 0-615,2 1-1027,-4-1 1241,6 0 0,-6-1-1323,3-5 1140,-3-3 1,8-8 58,-4 0 0,-2-2 80,7-4 1,-1-3 141,1-9 0,5 3 272,-5 3-31,4-3 333,3 13-7,-1-6 0,-5 16 697,-1 4 0,-7 3-468,2 2 0,-4 1 148,-2-1 1,0 0-39,0 0 1,0 1-34,0-1 1,0-5-496,0-1 1,2-7-335,3 2 1,-1-4-2206,8-2 2460,-1 0 0,14-8 0,2-2 0</inkml:trace>
</inkml:ink>
</file>

<file path=ppt/ink/ink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57:43.98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0 408 8275,'10'-8'388,"5"7"126,-5-7 1,7 8 803,1 0-305,-1 0 1,0 0-388,0 0 0,-5 6-935,-1-1 1,-7 9-170,2-3 1,2-1-423,-2 2 1,-1-7 412,-5 7 1,2-6-999,4 5 450,-4-7 578,13 4 0,1-10 306,7-4 1,9-6 23,3-11 1,9 4 175,14-4 1,-4 4 96,3 2 0,3-1 333,-3 1 1,-1 2-152,-10 3 0,0 4 248,-11 8 0,1 0 291,-12 0-491,-1 0 0,-12 2-184,1 4 1,-8 0 61,1 11 0,-10-3-571,-7 9 1,-11 4 59,-6 1 1,-5-1-154,-7 2 0,-1-2 212,-4 2 0,-2 2 92,7-8 0,1 0 199,5-6 0,9-6-119,2 1 1,7-6 321,6 5-215,3-7 0,10 4-172,4-8 0,9-2-33,8-4 0,8-3-134,-2-9 1,3-5 89,3 0 0,-2 0-141,-5 6 0,3-6-124,-8 0 0,-6-6 53,-5 6 0,-8-6 380,2 6 0,-6-8 0,-6 2 0,2-3-186,-8-3 1,1 2 333,-6 5 1,-1-3 111,1 8 1,0-6-86,0 6 1,1 0 25,5 6 1,-5-1 786,5 1-628,3 0 0,-2 5 440,5 1-504,3 7 0,-6 4-322,8 11 0,0 12 140,0 6 0,6 19 222,0 10 0,1 15-88,-1 8 1,-4 3-197,4 3 0,-4 13 62,-2-49 1,0 1-1,-1 5 1,0 0-1,-2-3 1,0 1 0,-1 3 0,0-1-557,-1-2 1,-1 0 0,-1-1-1,0 0 89,2 44 0,-7-18-882,6-11 0,2-19 79,10-3 1156,-4-9 0,10-9 0,-1 0 0,8-1 0</inkml:trace>
</inkml:ink>
</file>

<file path=ppt/ink/ink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57:44.4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70 8244,'2'-27'1572,"3"4"1,-1 11-668,8 6 0,-1 4-226,7 2 1,-1 0-214,0 0 0,1 0 408,-1 0 1,0 2-512,0 4 0,1-2-423,-1 7 0,0 3-424,1 9 1,-7-2-849,1 8 1,-9 0-1092,3 5 0,-4 1 2423,-2-1 0,-8 1 0,-1 0 0</inkml:trace>
</inkml:ink>
</file>

<file path=ppt/ink/ink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57:44.6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1 8404,'-12'7'0,"3"7"0,1 5 1099,4 4-1058,-5 8 0,7-6 588,-4 3 1,4-1 149,2-4 0,-2-3 506,-4 3 1,4-2-871,-3 2 0,3-4-362,2 4 0,0-9-141,0-3 0,2-1 135,3 1 0,-3-1-1252,4-4 987,4-4 1,-1 5-514,8-7 0,-1-2 65,-5-3 1,11-11-193,-5-7 0,6-8 98,0 3 0,4-15 760,7-9 0,9-7 0,1-10 0</inkml:trace>
</inkml:ink>
</file>

<file path=ppt/ink/ink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57:45.2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157 18 8278,'0'-10'3242,"0"3"-155,0 7-126,0 0-3495,0 7 0,0-3 388,0 8 0,0-7-653,0 7 1,0-6-148,0 5 441,7-7 0,3 10 67,7-9 0,-5 7 178,-1-6 1,-1 1 18,1-1 1,3-2-152,-8 7 245,7 1 1,-5 5-35,3 1 1,-3-7-168,-8 1 0,0-1 62,0 6 1,-8 6-195,-3 1 0,-5 6 137,-1-1 0,-6-2 217,0 2 1,2-2-12,9 2 0,-1 3 208,7-3 1,-5-2 729,5 2 1,0-2-441,6 1 0,2 5 549,4-4 0,1-2-334,5 2 1,3-6 314,-3 6 1,3-6-284,2 5 0,-1-6-2,-5 1 0,3-4-343,-8-2 1,5 0-71,-5 1 1,0-1-306,-6 0 0,-2-5 119,-4-1 1,-4 1-653,-7 5 1,-2-1 156,-4-5 0,2-3-98,-8-8 1,2 6 427,-2-1 0,-2-1 181,8-10 1,6-1-3,5-5 524,9-3 58,-5 5 0,16 1-252,3 3 0,5 4 135,1 2 0,0 0-65,0 0 1,3 8-306,3 3 1,-4-1 69,4 1 1,-4 3-152,-2 9 1,1-4-317,-1 4 0,-2 4-605,-3 2 1,1-2 885,-7 1 0,8 9 0,-5 7 0</inkml:trace>
</inkml:ink>
</file>

<file path=ppt/ink/ink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57:46.0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502 18 8275,'0'-10'1855,"0"3"-1283,8 7 1,-6 7 218,3 5 0,-3 9-136,-2 2 0,-2 8-206,-3-2 0,-5 3-317,-7 3 1,-8 5 90,-4 1 0,-4 1-533,-1-2 0,-7-1-79,1 7 1,-6-8-422,6 3 0,5-13 131,6-5 1,6-5-132,-6-7 637,8-3 1,-2-10-58,12-4 1,-3-3 106,8-9 1,1-7-102,5-3 1,1-3-75,5 2 0,6 2 180,11 4 0,4 4 5,7-4 1,3 9 141,3 3 1,-1 1 230,7-1 0,0-3 286,6 8 1,-2-5-302,-4 5 0,2-5 3,-8 5 0,0 0-259,-5 6 0,-2 0-82,-4 0 1,-4 0-60,-8 0-483,0 0 273,0 0-228,-7 0 586,-2 8 1,-16 1-162,-4 9 0,-3 5 378,-2 0 0,-2 9 93,-4 3 1,-2 7 53,-4 10 0,-4 2-1,4 4 1,-3-1 126,-3 12 0,0-3-637,1 9 0,-1 2 354,1-3 0,-1 1-436,1-5 1,7-3 170,4-4 1,9-5-603,3-12 1,7-6-534,-2-11 395,4-4 1,4-15 278,4-4 0,9-8 523,8-10 0,16-15 0,-3-17 0</inkml:trace>
</inkml:ink>
</file>

<file path=ppt/ink/ink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57:46.2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8144,'11'-6'713,"1"1"0,0-7-206,5 6 0,0 1-98,0 5-106,1 0 0,-1 3 192,0 9 0,1 1-62,-1 16 0,-8 2 85,-3 9 1,2-1-442,-2 7 1,-1 0 61,-5 6 0,-1 0-1352,-5 0 561,4-8 536,-14 6 0,9-14-1138,-5 5 0,-3-13 444,3-5 0,-3 1-186,-2-7 1,-1 2 597,1-13 0,0-2 398,0-10 0,-1-4 0,1-7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46:33.2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18 8360,'21'-6'0,"-4"1"0,-1 1 1329,-8 2-175,-1 2-43,-7 0-1607,0 0 0,0 7 315,0 5 0,-9 11 181,-9 6 0,-7 19 0,-9 6 0</inkml:trace>
</inkml:ink>
</file>

<file path=ppt/ink/ink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57:46.4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1 226 8505,'2'-35'0,"3"0"0,5 1 0,1 1 0,1 4 1628,1 6-478,3 12-190,1-5-21,0 15-198,1-7-422,-9 8 0,-1 2 0,-8 4 1,0-3-165,0 9 1,-2-1 100,-4 7 0,4-7-559,-3 1 1,1-3 226,-2 3-908,4 3 1,-4-13 279,12 4 1,-2-4-35,7-2 1,7 0-1354,5 0 2091,8 0 0,-5-8 0,9-1 0</inkml:trace>
</inkml:ink>
</file>

<file path=ppt/ink/ink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57:46.6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35 104 8235,'9'-17'-24,"-3"0"0,2 5 299,-3 1 1,3 1 1852,-2-2 351,-4-3-1160,13 13-749,-13-6 0,6 12-142,-8 8 1,-2 7-527,-4 16 1,-2 1-127,-3 4 1,-4 5-89,3 7 1,-3-1-329,-3 1 1,9-8-937,3-3 1,4-10 397,2-3 1178,0-6 0,0 2 0,0-6 0</inkml:trace>
</inkml:ink>
</file>

<file path=ppt/ink/ink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57:47.4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139 121 8153,'20'-17'0,"3"0"0,-4-1 285,4 1 1,4 5 462,2 1 1,-3 5-468,3-5 0,0 7-33,6-2 1,-3 4 101,-3 2 0,2 0-78,-8 0 0,2 0-146,-2 0 0,-4 2-78,4 4 1,-3-2-182,-3 7 1,-6-5 33,1 5 1,-6-5-143,5 6 1,-7-7-73,2 7 0,-2-6 139,1 5 1,-3-5-17,4 6 0,-4-7 44,-2 7 1,0-6 196,0 5 1,0-5-19,0 5 0,0-5 182,0 6 1,0-6-110,0 5 0,0 1 142,0 5 1,0 0-107,0 0 0,0 7-65,0-1 0,0 7 192,0-1 1,0 4-99,0 1 1,0 3 68,0 3 0,-2 4-79,-4 8 0,2 0 261,-7 0 1,-1 6-32,-5-1 1,-2 9 3,-4-3 0,9-1-563,-3 1 0,4-13 158,-5 2 0,3-6-60,3 0 1,3-6 89,3-11 1,4-4-375,-4-7-223,4-1-188,2 0 470,0-7 1,0-10-37,0-12 0,-5-5-611,-1-6 0,-2-6 416,2-11 1,3-3-305,-9-3 0,3-4 306,-3 4 0,-5-2 249,-1 2 1,1 4 187,-6 7 0,-2 3 207,2 3 1,-8 4-91,2 7 1,3-5 76,-3 0 1,8 0 153,-2 6 0,3 2-97,3 3 1,6-3 1476,-1 3-625,8-3-594,-4-2 1,10 1 57,4 5-495,4 3 0,7 2-74,0 0 0,1 1-314,-1 5 0,-2 2-545,-3 3 1,1-1 459,-7 8 1,0 1-5,-6 10 1,-8-2 128,-3 8 0,-11-6 236,-1 6 1,-5-8 437,5 2 1,-6-4 304,6-1 0,1-7 488,11 1 1283,-4-8-682,13 3-1147,-6-7 1,10 0-7,4 0 0,3-2-158,9-3 0,7-5-690,3-7 0,-1 1 16,2 5 0,-8-5-214,2 5 0,-4-4 174,-1-3 1,-3 1-331,-3 0 0,-3-1-56,-3 1-9,-4 7 1754,6-5-866,-8 13 0,0-4 989,0 12 1,-2-2-184,-4 8 0,4-1 122,-4 6 1,-1 1-768,1-1 1,-2-2-313,2-3 0,3 3-604,-9-3 1,8 3 465,-2 2 0,4 6 116,2 1 0,-7 6 0,-3-3 0</inkml:trace>
</inkml:ink>
</file>

<file path=ppt/ink/ink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57:49.4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433 243 8129,'17'-17'1890,"6"7"-1232,0 4 0,2 4 229,-2 2 0,4-1-298,8-5 1,-1 4-154,1-4 1,-1 2-131,1-2 0,-2 5-67,-5-5 1,3 4-769,-8 2 1,2-2-684,-2-4-855,-4 4 832,6-5-711,-15 7 1009,-2 0 629,-8 0 0,-2-2 142,-4-4 1,2 4-314,-7-4 480,-1 4 0,-5 2 55,0 0 1,5 0 164,1 0-139,7 0 225,-12 0-1,14 0 1,-5-2 142,7-3 148,0 3-68,0-6 33,0 8-159,0 0-20,-8 0-131,6-8-203,-6 6-920,8-5 471,0 7-1105,0 0 1379,0-8 278,-7 6 121,5-13-197,-6 5 1,8-1-27,0-1 1,0 6 107,0-5-10,0 7 120,0-11 358,0 13-367,0-6-171,0 8 1,0 2 67,0 4 0,0 5-33,0 12 0,-6 4 176,1 8 0,-3 1 40,2 5 1,4 1 130,-4 4 0,-1 4-185,1-4 0,0-2 48,6 2 1,0-7-190,0 1 0,0-3-189,0-3 0,0-1-505,0-4 0,0 1 343,0-7 0,0 1-548,0-7 0,-2-6-44,-3 1 247,3-8 0,-14 3 127,5-7 0,1 0 104,-1 0 0,-1-7 186,-5-5 0,-1-9 197,1-2 0,6-2 699,-1 2 0,8 4-108,-1-4-288,3 4 1,2 1-92,0 1 0,2 5 79,3 1-157,5 7 0,7-9 23,0 7 1,1-2 36,-1 2-266,0 4 0,1-5-197,-1 7 0,-6 0 1,1 0-412,-8 0 0,4 2 231,-8 3 0,-2 3 1,-4 4 1,-11 3-9,-12-3 0,-4 3-156,-2 2 0,1 1 264,-1-1 1,-5 0 301,0 0 1,-3-5 111,3-1 1,3 1-149,-3 5 0,-2 1 309,2-1 0,-1-6-168,7 1 1,-1-1 235,0 7 0,7-1 420,-1 0-215,8 1 0,-2-1 230,11 0-269,4 0 1,10 1 197,4-1 0,6-2-286,11-3 1,5 3 537,13-3 1,3 1-358,8-1 1,2 1-183,3-7 1,-1 8-299,7-3 1,-1-3-231,1-3 1,3 3-226,-9-2 0,7 0-536,-7-6 1,7 0-1343,-7 0 1,3 0 993,-2 0 1,-3 0 1202,9 0 0,-9-8 0,5-2 0</inkml:trace>
</inkml:ink>
</file>

<file path=ppt/ink/ink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57:53.8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0 8048,'-10'0'3367,"3"0"0,9 0 962,3 0-2905,-3 0-766,6 0-658,-8 0 0,-23 0 0,-6 0 0</inkml:trace>
</inkml:ink>
</file>

<file path=ppt/ink/ink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57:58.4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70 8241,'9'-8'453,"7"-1"1,-7-3-28,9 1 0,-1 7 136,0-2 1,0-2-134,1 3 0,1-1-211,4 6 0,-4 0-38,4 0 0,-3 8-145,-3 3 1,-2-1 36,-3 1 0,1 7-183,-7 5 0,0 2-83,-6-2 1,0 2-165,0 3 1,-8 5-72,-4-4 0,-3 2 144,-2-2 0,0-4 296,-1-8 1,1 0-44,0 0 1,7-5 143,4-1 0,4-5-41,2 6 156,0-8 1,2 5 292,4-3 1,9-2-195,8 7 0,2-7 126,-1 2 1,0 4-88,5 1 1,-4 3-85,-7-3 1,-1 10-25,0-4 1,-7 5-385,-4-5 1,-5 0 163,-1 1 1,-1 5 147,-5 0 0,-4 0-767,-7-6 1,0 0 305,-1 1 0,1-7-809,0 1 0,-1-7-30,1 7-386,8-8 811,-7 3 690,22-14 0,4-11 0,16-8 0</inkml:trace>
</inkml:ink>
</file>

<file path=ppt/ink/ink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57:58.5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18 8133,'0'-10'4215,"-2"3"-2896,-4 7-73,4 0-971,-13 0 0,5 0-35,-7 0 0,7 2-757,4 3 289,-3-3-1367,7 6-1563,-6 0 3158,8 1 0,0 1 0,0-2 0</inkml:trace>
</inkml:ink>
</file>

<file path=ppt/ink/ink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57:58.8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8177,'8'-17'1903,"1"7"-1459,9 5 0,-1 3-84,0 2 1,0 0 56,1 0 0,-1 0-105,0 0 0,1 7-285,-1 5 1,0 3 101,1 3 1,-9 5-707,-3 0 1,-4 7 441,-2-1 0,0 2-560,0-2 1,-8 3 378,-3-3 0,-5-2 272,-1 2 1,0-8 310,-1 2 0,3-2-156,3 2 0,-1-3 476,7 3 1,0-4-170,6-2 0,0-5 29,0-1 0,8-5-121,4 6 0,3-9-251,2 3 0,6 2 189,0-2 1,8-1-87,-2-5 0,-2-2-1693,2-3 1,-8 3-52,2-4 1566,-12 4 0,-3-6 0,-8-1 0</inkml:trace>
</inkml:ink>
</file>

<file path=ppt/ink/ink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57:59.5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174 554 8210,'-10'-8'0,"-3"-2"52,7-7 1,0 5 210,6 1 0,2-2-142,4-11 65,11 5 0,4-8-79,8 4 0,0-2 60,5-4 1,3-3-87,3 3 1,4 2 140,8-2 0,-4 8-311,4-2 1,-4 4-94,10 2 1,2-1-139,-3 1 0,10 5 172,3 1 1,-1 1-211,6-1 0,3-3 90,3 9 0,-2-7 34,2 6 0,-1-5 200,7 5 1,-8 0-104,-4 6 1,-4 0 342,-2 0 1,-2 0-49,-4 0 0,3 6 51,-9 0 0,3 7-1,-2-1 0,-6-3 120,-1 3 0,1-1-114,-6 7 0,-1 5-70,1 0 1,-6 8 115,6-3 1,-7 5-113,1 2 0,-9-1-13,-2 1 0,-6-1-25,5 1 1,-6 5 1,1 1 1,-10-5 9,-1-1 1,-3-5 16,3 11 1,-5-5-31,-7-1 0,0-6 0,0 0 0,0-1 14,0 7 0,-7 0-3,-5-1 1,-9 7-235,-2-1 0,-6 0 73,6-5 1,-8-3 62,3-3 1,-7 4 28,-5-4 0,1 3-11,-7 3 1,2-6 205,-2 0 0,-12-1-133,0 7 0,-7-6-3,-4 0 1,-2-6-175,-4 6 0,0-8 209,-11 2 1,3-10-305,-9-1 0,-2-8 315,1 1 0,-1-5 107,2-5 0,4-5-54,-5-7 1,45 2 0,0-1-100,-1-1 1,0-1 0,2-1 0,0-2-31,1 1 1,0 0-1,1-4 1,1-2 117,1-3 0,0 0 0,0-1 1,1 1 143,-38-29 0,3-4-98,8-7 0,7 6 2,5-1 1,10 11-30,7 1 1,11 0-152,6 6 0,6 3-231,5 3 1,5 6-1517,7 5 0,13-2 1005,4 8 1,22-6-2939,7 6 3614,12 0 0,11-2 0,0-2 0</inkml:trace>
</inkml:ink>
</file>

<file path=ppt/ink/ink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58:08.0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0 122 8145,'0'-12'-106,"0"1"0,2 5 855,4-5 1,-2 5-150,8-6 1,-1 3-53,6-3 1,-5 3-199,-1 3 1,1 2-44,5-8 0,1 9-80,-1-3 1,0 4 254,0 2-72,1 0-154,-1 0 0,-2 8-327,-3 3 0,1 4-158,-7 3 1,0 1-223,-6 4 1,-6 4 241,0 7 0,-9-5-140,-2 0 1,-1-2 33,-5 2 1,4-2 75,2-4 0,0-6 378,-1 0-322,9 1 390,-7-9 0,14 3 37,-3-1 0,10-7 30,7 2 0,5 2 150,6-3 0,-4 3 265,4-2 1,2-4 90,-1 4 1,-1 1 258,-6-1-838,-8 7 0,-1-3 17,-8 7 0,0 1-280,0-1 1,-2 0 50,-4 1 0,-9-1 16,-8 0 1,0 0-850,6 1-187,-1-1 0,3-5-2527,4-1 2613,3-7 0,10 4 945,4-8 0,18-8 0,13-2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46:37.2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18 8852,'-9'-10'2373,"1"3"-1192,0 7-265,6 0-583,-5 0 1,7 2 473,0 3-259,0 5 1,0 7-516,0 1 0,0-1 30,0 0 1,0 0-865,0 1 0,0-7-375,0 1-579,0-1 1755,0-1 0,7-2 0,3-8 0</inkml:trace>
</inkml:ink>
</file>

<file path=ppt/ink/ink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58:08.2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131 18 8130,'-9'-10'4144,"-7"2"-3704,7 8 1,-9 6 1208,1 0 0,6 2-1488,-1-3 1,6-1-61,-5 8 0,7-7-2031,-2 7 0,2-8 7,-1 2-399,3-4 2322,2 5 0,9-13 0,9 5 0</inkml:trace>
</inkml:ink>
</file>

<file path=ppt/ink/ink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58:08.5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70 8130,'10'-8'1369,"-4"-3"-863,-4 3 276,5-8 655,-5 15-950,6-15 1,-6 14 494,4-3-939,-5 3 0,13 9 52,-8 5 0,-1 11 288,-5 6 1,0 3-145,0 3 1,0 1-183,0 5 0,0 1-237,0 4 1,0-4-438,0-7 1,0-2-588,0-4 45,0 3 0,0-13-1538,0 4 2697,0-11 0,8-4 0,2-8 0</inkml:trace>
</inkml:ink>
</file>

<file path=ppt/ink/ink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58:09.3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258 536 8091,'0'-17'0,"0"0"0,-5-1 119,-1 1 0,2 6-149,10-1 0,1-5 2,5-6 1,9-2 0,-4 4 362,3-2 0,1-2-104,2 2 1,4 3-193,7-3 1,3 2-14,3-2 1,-2 4-8,9-4 0,-3 4 112,2 1 1,4 1 12,-4 0 1,12 1-73,5 5 1,-1-5-1,1 5 0,0 3-196,7 2 0,-1-1 2,0 1 1,-2 0 14,-3 6 1,1 0 104,-8 0 1,1 8-24,-6 3 0,2 5 74,3 1 1,-5 6-14,0 0 1,0 2 187,-6-2 1,2 2-44,-2 4 1,2 2 12,-7-8 1,-1 8-53,-5-3 0,-3 5-52,-3 2 1,4-7-20,-4 1 1,-2-2-5,1 2 0,-1 4-90,2-4 0,2 3 46,-8 3 1,2-6-301,-2-1 1,-4 1 91,4 6 1,-9-6 33,-3-1 1,-1 1 75,1 6 0,-3 5-129,-8 1 1,-2-1 191,-4-5 1,-3-1 220,-9 1 1,-7-1-127,-3 1 0,-7-1 97,-5 1 1,-5-6 89,-6 0 0,-1-2-59,0 1 1,4 3 40,-4-8 1,4 0-7,-10-5 0,-3-7-42,-3 1 0,-3-3-25,-2 3 1,-6-5-202,0-7 1,-6 0 121,6 0 1,-7 0-27,1 0 1,-3 0-266,-3 0 0,1-7 115,-1-5 1,6-5-149,1-6 1,1 4 58,-2-4 1,6-2 375,12 2 1,-2-6-188,7 6 1,0-6-3,6 6 0,1-8 44,-1 2 0,7-3 156,5-3 0,6 0-181,5 1 1,0-3 61,12-3 0,-3 7-561,15-7 0,1 7 401,10-7 1,11 3-1422,12 3 0,11 1 91,6 4 1387,12 4 0,-2 6 0,7-4 0,0-4 0</inkml:trace>
</inkml:ink>
</file>

<file path=ppt/ink/ink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58:09.81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7894,'18'0'0,"-1"0"0</inkml:trace>
</inkml:ink>
</file>

<file path=ppt/ink/ink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58:10.9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102 640 8085,'-7'10'1039,"5"-2"1,-6-6 97,8 3-990,0-3 172,0 6 0,8-8 156,3 0 0,5 0-455,1 0 0,0 0 60,1 0 1,1 0-190,4 0 0,-4-6 205,4 0-1052,-4-7 1,-1 3 177,-1-7 1,-7 6 18,-5-1 1,-3 1 140,-2-7 450,0 9-38,0-7 1,-2 7 290,-3-9 1,-5 9-129,-7 3 0,-1 4 48,1 2 0,0 2 59,-1 4 0,7 5 280,-1 12 1,1 12 26,-6 11 0,5 4 192,0 2 1,7 9-195,-7 9 0,3 1-2,-3 9 0,-1-7-207,7 2 1,-2-11-14,2-7 0,4-5-211,-3-6 1,3-5 63,2-12 1,0-5-391,0-6 73,0-1 73,0-7 309,0-3 0,-6-10 158,0-9 1,-1-1-233,1-16 0,-2 0 60,-3-6 0,3-5 135,8 0 1,-6-1-107,0 7 0,3-1-82,8 1 1,-1 1 19,8 4 0,-1-4-144,7 5 0,-1 1 104,0-2 1,2 0-4,4-6 1,4 1-58,8-1 1,1 1 73,5-1 0,1-5-294,4-1 1,4-1 74,-4 2 1,6 1-48,6-7 1,-5 2-5,5-2 0,-10-4 89,-2 4 1,-7-2 32,1 2 1,-11 3-17,-6 9 0,-4-1 338,-2 1-91,-7 7-54,-2 2 405,-8 7 1,-2 3-205,-4 4 0,2-3 292,-7 8 1,-1 1-181,-5 5 1,0 0-27,-1 0 0,-1 5-140,-4 1 0,4 8-14,-4-3 0,4 10-242,1 2 1,1 8 53,0-2 1,1 2-59,5-3 0,1 5 25,4-4 1,4-4-179,-3-2 0,10 2-134,7-2 0,5 0-115,6-6 0,-2-1 149,8-5 1,0-1 4,6-4 1,-6-4-103,-1 3 0,-7-3-361,3-2 712,-5 0-38,-2 0 0,-7 2 499,-5 4 0,-5 3 19,-5 9 0,-5 1 266,-7 4 0,-1 10-326,1 7 1,-6 8 87,0-2 1,-6 4-57,6 2 1,0 6 78,6-1 1,0 1-356,-1-6 0,3 0 96,3 0 1,3-6-437,3 0 210,4-15-1,-6 9 0,8-21-58,0 4 1,0-9-68,0-3 25,0-7 1,2 9 70,4-7 1,-2 0 57,7-6 1,-5-2-67,6-4 1,-1-5 79,7-12 0,5 2-403,0-8 1,7 2 183,-1-2 1,-2-2 120,2 8 0,-8 2 98,2 10 1,-4-3 413,-1 8 8,7-7 1,-6 11-234,4-4 1,-10 12 383,-1 6 0,-8 3-183,1 2 0,-3 1-233,-2-1 0,0 2 20,0 4 0,0-4-134,0 4 0,-2-3 25,-3-3 1,1 0-273,-8 0 0,3-5 32,-3-1 139,-3-7 370,5 4 1,-5-10-131,3-4 1,-1-3-158,7-9 1,0-1-51,6-4 0,4 2-214,8-8 1,-1 8-53,12-2 1,2 2-474,-2-2 0,6 9-532,-6-3 0,6 6 498,-6-1 0,6 4 776,-6 8 0,0-7 0,-6-3 0</inkml:trace>
</inkml:ink>
</file>

<file path=ppt/ink/ink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58:11.1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70 8127,'10'-18'2300,"0"3"-1594,-5 3 0,-1 3-619,8 3 1,-6 4 99,5-4 1,-5 4 1967,5 2-1411,1 0 0,5 2-95,1 4 0,-7-2-771,1 8-644,-1-1 0,5 8-895,-5 4 1,-3-3 941,-8 3 0,0 4-497,0 1 1,-4-1 22,-8 2 1193,1 0 0,-22 5 0,6 1 0</inkml:trace>
</inkml:ink>
</file>

<file path=ppt/ink/ink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58:11.5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0 8811,'-17'12'0,"1"0"0,3 1 0,3 2 0,3 3 0,3-1 2540,2 0-2056,2-7 1,0-1 915,0-3-783,0-4-607,0 13-1294,8-13 978,-6 6-315,13 0 334,-13-6-969,6 5 410,-8-7 453,0 0 1,5 2 381,1 4 1,2-4 417,-2 4 1,-3 1 2,9-1 0,-6 2-209,5-2 0,-5-2 549,5 7 0,1-7-265,5 2 0,1-4-44,-1-2 1,2 5-489,4 1 1,0-2-430,12-10 1,-4 2 253,9-7 0,2-1-267,-1-5 0,-3 7 448,-9 5 1,2 3-283,-8 2 1199,0 0 1,-8 2-45,-3 3 814,-5 5 0,-7 7-545,0 1 0,-7-1-296,-5 0 1,-3-1-582,-3-5 0,-1 2-464,-4-7 1,4 0-167,-4-6 1,9 0 331,3 0 1,-1 0-1947,-5 0 0,5-6 858,1 0 0,7-7 1162,-2 2 0,-3-20 0,-1-6 0</inkml:trace>
</inkml:ink>
</file>

<file path=ppt/ink/ink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58:11.9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381 53 8092,'10'-18'2072,"-1"3"-853,-3 3-419,-4 5-494,6 7 1,-14 2 126,0 3 1,-7 7-159,1 11 1,-5 0-210,-6 12 1,-4-3 28,-8 14 1,3-5-112,3 5 1,-2-2-503,8 2 1,-6 2 206,6-8 0,0 1-638,6-7 0,1-1-179,5-4 390,-4 4 1,7-14-233,-4 4 171,5-12 630,7-3 0,7-8 0,5 0 0,9-8 169,2-3 0,8 1 0,-2-1 0,-3-1 0,3-5 0,-2 5 0,2 1 0,2 1 68,-8-1 0,6 3 138,-6 8 1,6-6 145,-6 0 1,2 1 246,-2 5 1,-4-6 626,4 0 0,-4 0-362,-2 6 0,1 0-372,-1 0 0,-5 0-1369,-1 0 711,-7 0-2349,4 0 2515,-8 0 0,-16 16 0,-3 3 0</inkml:trace>
</inkml:ink>
</file>

<file path=ppt/ink/ink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58:12.4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 8361,'-10'8'1268,"2"-6"-2081,16 5 0,2-7 1354,7 0 1,0 0-208,1 0 1,-3-2-199,-4-3 1,5 3-31,-5-4-453,5 4 163,1 2 1,-7 8-23,-5 3 1,-3 7 376,-2 5 0,-7-2 43,-5 8 1,3-6 345,-3 5 1,2-6-278,-1 1 1,-3-2 321,9 2 1,-1-10 290,6 5-206,0-5-503,8 4 0,-5-1 186,9-5 214,-8-3 280,11-8-188,-13 0-217,6 0 44,-8 8-263,0-7 0,-2 7-230,-4-8 1,2 0 36,-7 0-60,7 0 1,-6 0-15,4 0-146,5 0-375,-7 0 304,8 0-337,0 0 176,0-8-211,0 7 1,2-13-706,4 8-153,-5 1-24,7 5-681,-8 0 367,8 0 1809,1 0 0,1-8 0,-2-2 0</inkml:trace>
</inkml:ink>
</file>

<file path=ppt/ink/ink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58:12.8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35 122 7977,'-9'-8'0,"-5"4"1779,9-8-632,-1 9-765,6-13 0,8 9-32,3-5 0,-1-1 166,1 7 1,1-6 165,5 7 0,0-7 196,1 6-2287,-1 0 1191,0 6 0,-7 2-2253,-4 4 2471,-5 11 0,-8 3 0,-3 5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46:37.5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0 10495,'0'17'411,"0"1"1,-1 1-11,-5 4 1,4 2-323,-4 4 1,4 3-196,2-3 1,0 2-519,0-2 504,-8 3 1,7-12-336,-5 3 1,4-4-1269,2-2 746,0-7 365,0 5 1,0-15 621,0 0 0,8-7 0,1-11 0</inkml:trace>
</inkml:ink>
</file>

<file path=ppt/ink/ink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58:13.5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18 883 9915,'-9'0'1166,"1"0"1033,8 0-1852,0-8 0,2 1-319,4-5-231,3-3 0,8 5-508,1-7 1,-3-1 1,-3 1 0,1 6 56,-7-1-625,7 1 799,-11-7 1,8 7 55,-4-1 0,-5 6 184,5-5 1,2 5 14,-2-5 0,9-1 53,2-5 0,3-6 171,8 0 0,1-8 0,6 2 0,5-4 0,1-1 0,1-3 45,-2-3 1,-3 9-46,3-3 0,-3 3 411,-3-4 1,1 1-100,-1-1 0,-1 6 37,-4 1 0,3 4 333,-3-4 1,-2 7-204,2-3 1,-8 7 180,2 6 1,-4 3-217,-1 8 1,-1 0-82,0 0 1,1 4-144,-1 7 0,-2 3 29,-3 15 0,-3-6-97,-3 5 0,-4 3-115,4 10 0,-4-5-22,-2 4 0,-6-3-312,0-2 1,-7-1-387,1 1 1,-3 5 347,-2 0 1,-1 1-453,1-7 0,-2-5 302,-4 0 0,3-8-4,-3 2 1,2-6 65,-2-5 1,4-2 146,-4-5 0,4-3 104,1 4 1,-1-6 157,-4-6 1,10-9 167,-5-8 0,7-2-187,-1 2 0,5 4 147,7-4 0,0-2 21,0 2 1,0 5-74,0 7 501,0-1 630,7 3-478,-5 1 0,12 10-278,-9 4 0,1 5 199,-6 12 0,6 6-197,0 11 1,0-1-2,-6 7 1,0 6-106,0 5 1,-6 11-30,0 1 0,-7 2-566,1 10 1,-1-6-773,1 5 0,-1-13-845,7 3 1,-2-11 1878,2 5 0,-1-5 0,-5 3 0,6-9 0,5-3 0,1-3 0</inkml:trace>
</inkml:ink>
</file>

<file path=ppt/ink/ink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58:14.3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554 139 8065,'0'-17'0,"0"-1"624,0 1 1,0 5-260,0 1 1,8 1-1,3-3 457,5 1 0,9 8-333,3-1 1,-1-3-198,2 2 0,-8 1-277,2 5 1,-3 7-234,-3 5 0,-2 5-386,-3 6 1,-5 4 388,-7 8 1,-2-1-110,-3 1 0,-5-1 83,-7 1 1,0-1 69,-1 1 1,1-8 512,0-4 1,5-4-212,1-1 1,5-7 903,-6 1-316,8-9-42,-3 13-413,7-14-386,0 5 1,0-8-161,0-5 0,0-4 204,0-7 0,0 5-697,0 1 1,0-1 310,0-5 1,0 5-215,0 1 664,0 7 1,-6-2 316,0 12 0,-9 4-96,-2 7 1,-3 8 193,-8 4 1,4 5 7,-4 7 0,-3 5 376,-9 11 1,3 5-727,-3 7 0,-3 8 171,3 4 1,0 3-1201,5 3 1,1-3 459,-1-3 0,6-2-147,0-4 1,14-6 236,-2 0 1,5-4-80,1-13 1,1 2-137,4-14 1,4-5 214,-3-6 0,3-14 109,2 2 1,2-11 80,3 0 0,-1-8 377,8-10 0,-1-7 1,7-15-1</inkml:trace>
</inkml:ink>
</file>

<file path=ppt/ink/ink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58:14.5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35 156 8032,'-11'0'371,"-1"0"-247,8 0 422,-3 0 1,11-6-150,7 0 1,10-5 288,20 5 1,5-5-232,11 5 1,13-6-85,10 6 1,5-5-369,1 5 1,1 0 180,-1 6 0,-1-5-242,-5-1 1,-5 0 128,-11 6 1,-5 0-827,-7 0 0,-8-6 412,-3 1 1,-10-1-887,-3 6 1,-8-2-542,-3-4 583,0 4 1187,-15-5 0,-10-1 0,-11-2 0</inkml:trace>
</inkml:ink>
</file>

<file path=ppt/ink/ink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58:14.9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1 9476,'-11'5'0,"-1"1"0,-1 0 0,-1 2 0,3 3 2145,5 5-2142,-4 1 1,8 6 106,-3 0 1,3 0 133,2-6 1,0 6-409,0 0 1,-2 6 152,-4-6 0,4 0-463,-4-5 60,4 7 1,2-6-1205,0 4 648,0-4-282,0-9 1107,0-3-132,0-7 718,8 0 1,-6 2-90,4 4 201,-4-4 0,-2 8 263,0-5 1,0-1 575,0 8 1,0-7-627,0 7 0,0-6 42,0 5 0,0-5-236,0 6 1,0-7 251,0 7-703,0-8 217,0 3-185,0-7-158,0 0 1,7-1-165,5-5 0,3 2-276,3-8 0,-1 3-612,0-3 1,0-1 204,1 7 1,-7 0-322,1 6 737,-1 0 0,-1 2 151,-4 4 0,1-2-239,-1 7 0,0 1-194,-6 5 1,6 0 717,-1 1 0,9-1 0,-4 0 0</inkml:trace>
</inkml:ink>
</file>

<file path=ppt/ink/ink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58:15.3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18 9138,'8'-9'25,"1"1"0,9 8 121,-1 0 1,2 0 288,4 0 0,-4 0-109,4 0 0,2 0-127,-1 0 0,-1 0-372,-6 0 176,0 8 0,-1 1-229,-5 9 0,-3-1 60,-8 0 0,-8 0 63,-3 1 1,-7 5 36,-5 0 0,-4 6-159,-7-6 1,-1 0 57,1-6 1,5-2 92,0-3 1,8-4-677,-2-8 264,3 0 486,11-8 0,1-9 0,8-10 0</inkml:trace>
</inkml:ink>
</file>

<file path=ppt/ink/ink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58:15.7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35 8062,'-17'-17'0,"0"0"0</inkml:trace>
</inkml:ink>
</file>

<file path=ppt/ink/ink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58:16.40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8062,'0'11'0,"0"1"0,0-6-666,0 5 1,0-5 154,0 5 511,8-7 0,-6 12 0,5-7 0</inkml:trace>
</inkml:ink>
</file>

<file path=ppt/ink/ink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58:17.9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569 69 8062,'0'-17'582,"8"0"737,-6-1-281,5 9-82,1 1-619,-6 8 1,11 8 27,-7 3 0,0 7-158,-6 5 0,0-2-80,0 8 1,0-3-315,0 3 0,0 2 225,0-8 0,-6 6-667,0-6 0,1 0 50,5-6-798,0 1 489,0-9 603,0-1 0,0-10 35,0-4 0,0 0 208,0-11 0,5 2-79,1-14 1,8 6-58,-3-6 1,5 0 234,1-5 1,0-1-24,0 1 1,1 7 63,-1 4 1,0 5 54,1 7 0,-7 3 445,1 8-238,-1 0 0,5 2-125,-5 4 0,-3 5 179,-8 12 1,-2-2-110,-4 8 0,-3 0-413,-9 6 1,1 1-37,0 5 0,-3-7-36,-3 1 0,4-3 44,-4-9 0,4 6-170,2-6 1,1-5-92,5-7-139,-5-7 504,14 4-160,-5-8 186,7-8 0,7-2-51,5-7 0,3 0 116,3-1 0,-1 3 93,0 4 0,0-3 631,1 8-119,-1 1 146,-7 5-261,5 0-323,-13 0 0,4 7-177,-12 5 0,-4 3 75,-7 2 0,0 8-475,-1 4 1,-6-2 0,-5 2 1,2 2-229,-2 9 1,0-3 112,-5 3 1,5 2 147,0-1 0,8 5 271,-2-6 1,4 6-121,1-5 0,1-1 152,0-6 1,-1-5 90,1 0 1,2-8 448,3 2-277,-3-3 0,11-5 600,-8-4-282,9-3 50,-5-8-757,8 0 1,13-13 124,5-5 1,10-5 5,1 0 0,4-2 58,2-4 0,-3 4 114,-3 8 0,-2 0-54,-4 0 1,-4 7 283,4 4-172,-4 4 1,-3 10 245,-5 4 0,-3 3-38,-8 2 1,0 6-9,0 0 1,0 6-74,0-6 0,0 6-159,0-6 1,0 6-217,0-6 0,0 0-138,0-6 1,0-5-234,0-1 0,0-5-575,0 6 736,8-9 1,1 5 27,9-8 1,1-2-48,4-4 1,-4-3-82,4-8 0,2-1 84,-2 1 0,-2 0-59,-9-1 1,1-5 173,-7 0 0,0 0 8,-6 6 1,0 5-51,0 1 257,0-1 0,-2 1 20,-4-1 1,-3 8-101,-9-1 0,-7 5 465,-4 5 0,3-1-30,-3 8 0,0-1 153,-6 7 1,1-1-259,-1 0 0,1 6-137,-1 0 0,0 2-277,1-2 0,-1-1 83,1 6 0,-3-5-51,-3 6 1,3-8 23,-3 2 0,3-3-384,3-3 1,7 0 126,4 0 1,4-7-317,1-4 636,1-4 0,6-2 639,-1 0-490,8 0 1,-2 0-119,12 0 1,4-6 320,7 0 0,8 0-125,4 6 1,4 0 399,1 0 0,6 2-65,1 4 0,7 4 42,-2 7 1,4 0-142,2 1 0,0-1 83,0 0 1,7-1-401,5-5 0,9-1 9,1-4 1,9-5-855,-2 5 1,-4-10 552,-2-1 0,1-9-2121,-1 3 0,-2-5 232,-9-1 2003,3-8 0,-9 10 0,3-8 0,-7-1 0,-4 5 0,-4 4 0</inkml:trace>
</inkml:ink>
</file>

<file path=ppt/ink/ink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58:18.7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536 18 8063,'17'-10'574,"1"2"-30,-1 8 0,6 0-336,0 0 1,6 0-250,-6 0 0,0 0-18,-6 0 0,-7 2-183,-4 4 1,-4 4 34,-2 7 0,-4 2 13,-8 4 0,-1-2-21,-16 8 0,2-2 622,-2 2 0,-3 2-211,3-8 1,4 0 619,2-6 0,4-5-17,1-1 122,9-7-282,-7 4-487,14-8 0,2 0-9,12 0 0,9-6-258,2 0 0,0-7-589,-6 1 1,1-3 381,-1-2 0,-2 5-389,-3 1 1,1 5-177,-7-6 458,0 8 1,-14-3 157,-3 7 1,-5 2 274,-1 3 1,-8 7 221,-4 11 1,-3 4 563,-3 7 0,-5 9 242,-1 3 1,-1 10-514,2 1 1,3 9-125,-3-3 1,1 12-397,-1 6 1,5 3 37,1 3 1,7-9-173,10-3 0,1-4-450,5-1 1,3-9 176,8-3 1,0-12-550,0-6 1,0-5 281,0-6 1,6-10-239,0-8 861,7-7 0,-3 2 255,7-12 0,0-9-465,1-8 1,1-14-71,4 3 0,-2-12-484,8-1 816,0-10 0,21-5 0,3-7 0</inkml:trace>
</inkml:ink>
</file>

<file path=ppt/ink/ink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58:19.2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52 243 8057,'29'-27'262,"-2"4"1,-2 3 0,-4 5 0,-2 2 0,-1 3-1,-1 0 1,0 3 0,0-1 2905,1 4-3319,-9 2 346,7 2-1084,-14 0 0,3 8 566,-10 3 1,-5 12-808,-7 6 1,-6 4 477,0 2 0,-8-1 275,2 1 0,-2-3 481,2-3 0,-1 2 487,7-8 1,5 2 183,7-2 0,7-10 588,-2 5-747,4-5 0,16 3-138,3-5 1,12-3-66,0-8 1,3-2-394,3-4 1,0-3-299,-1-9 1,1-5-95,-1 0 0,-7 0-538,-4 6 1,-4-6 164,-1 0 1,-7-6 258,1 6 0,-8-8-349,1 2 1,-3-3 446,-2-3 1,-7 0 387,-5 1 0,-3 1 78,-3 4 1,1 4 31,0 8 0,5 5 4,1 1 1,5 7 973,-5-2-744,7 4 1,-4 10-82,8 4 0,0 3 131,0 2 0,0 3 7,0 3 1,0 3 151,0 9 0,6 2 92,0 3 0,5 4 152,-5 8 0,5 0-328,-5 0 1,0-4-218,-6 4 0,0-10-433,0 10 0,0-6 236,0 0 0,-2 2-751,-4-8 1,-3-1 456,-9-10 1,1 0-593,0-12 0,-1 2 302,1-13 1,0 0 76,0-6 0,5-10 252,0-7 0,9-3 248,-3-8 1,4-1 883,2-6 1,2 6-468,4 1 1,5 6 193,12-1 0,-4 4-210,5 2 1,0 0-234,0-1 1,-1 3-450,-6 3 1,6-1-698,0 7 0,0-5 378,-6 5 0,1 0-1077,-1 6 1629,0 0 0,8 0 0,2 0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46:38.6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0 156 7944,'17'-1'-408,"1"-5"1,-1 4 461,0-4 1,1-2 281,-1 3 1,2-3-307,4 2 0,-2 2 55,8-7 0,-6 5 3,6-5 0,-6 5 24,6-6 0,-6 3 3,6-3 1,-6 2-10,6 5 1,-8 1-8,2-8 1,-4 8-42,-2-1 1,1 3 79,-1 2 67,0 0-118,0 0 1,-5 0 155,-1 0-198,-7 0-29,12 7 1,-12-3 117,7 8-80,-7-8 0,6 9-2,-5-7 0,-3 2 4,4-3 0,-2-1-52,2 8 50,-4-8 0,7 9 62,-3-7 1,-4 7-110,4-1 1,-5-3 4,-1 3 0,0-1 20,0 7 0,0-1-13,0 0 1,6 1-5,0-1 1,0 2-2,-6 4 0,6 2 35,-1 4 1,1 6-21,-6-1 0,6 3 67,0 9 0,5 2-71,-5 9 0,0-3 9,-6 4 1,5 0-51,1-7 1,0 11-15,-6-10 1,2 4 61,4-5 0,-4-1-3,3-4 1,-3 2 36,-2-7 0,0-1-57,0-5 0,0-1-31,0 1 0,0-8 25,0-4 1,0-4 11,0-2-45,0 1 0,-2-9-40,-3-3-60,3-4-67,-14-2 1,7-8-17,-9-3 1,1-6 106,0-7 1,-1 3-232,1-8 0,0 3 17,0-3 1,-3-4-1,-3 4 1,4-3 99,-4-3 0,-2 0-102,2 1 1,-2-1 89,2 1 0,-2-1-4,-4 1 1,-3 1 56,3 4 1,2-2 25,-2 8 0,8 0 94,-2 6 1,-2 0 118,2-1 0,0 7-81,5-1 1,7 8 98,-1-1 0,1-3 91,-6 2 0,5-5-73,0 5 0,9-2 128,-3 2 1,-2 3 699,2-9-338,1 8 147,5-11-202,0 13-213,0-6 145,7 8-252,11 0 0,3 0-81,8 0 1,-8-2 23,2-3 0,2 3-315,-2-4 1,0-4 113,-6-1 0,0 1-357,1-1 1,-7-1 54,1-5 1,-8 5-109,1 1 1,-3-1-298,-2-5 299,0 0 1,-2-1-322,-3 1 366,-5 0 522,-7-1 0,1 7-231,5-1 486,3 9 1,6 1-61,-4 7 1,5 11 114,-5 1 0,4 2-77,2 10 1,-2 0 63,-4 5 0,2 7-54,-7-1 0,5-5-98,-5-6 1,-1-3-179,-5 3 1,5 2 135,1-8 1,1 6-438,-2-6-226,-3 0 78,6-6 0,-1-5-267,4-1 216,4-7 0,4 2 118,4-12 0,4 2-103,7-7 1,8 5 49,4-5 1,3 7 92,3-2 1,5 4 256,1 2 1,-7 0 106,-5 0 1,-6 2 52,6 4 0,-14-4 68,3 3 188,-5-3 230,-3 6-180,-3-6-521,-7 6 0,-7-8 121,-5 0 0,1 0-572,-7 0 1,3 5 511,-14 1 0,0 8 0,-5-5 0</inkml:trace>
</inkml:ink>
</file>

<file path=ppt/ink/ink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58:19.4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0 104 7977,'10'-13'2637,"-4"-4"1,3 3-3184,3 8 188,3-3 1,2 5 1024,1-7 0,-1 7-274,0-2 1,-5-2 265,-1 2 0,-5 1 210,6 5-2135,-1 0 0,1 0 289,-1 0 1,-7 13-53,2 4 1,-20 18 424,-9 0 604,-7 11 0,-13-2 0,-1 8 0</inkml:trace>
</inkml:ink>
</file>

<file path=ppt/ink/ink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58:19.7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85 8879,'0'27'0,"2"-4"0,5-6 0,11-5 2072,9-6-1904,5-4 1,3-2 179,-1 0 0,7-2-110,-1-4 1,1-4-199,-7-7 1,-5 0 136,0-1 0,-8 7-1309,2-1 511,-4 1-243,-9-7 570,-3 1 1,-7 6-131,0-1 1,-7 8 349,-5-1 0,-3 8-153,-2 3 0,1 8 1113,5-3 1,-3 12-475,8 6 1,1 4 296,5 1 0,0 7 160,0-1 1,0 8 254,0-2 0,0 2-343,0-2 1,0 2 220,0-7 0,-6-1-504,0-5 0,-5-1-202,5 1 0,-8-3-866,3-3 0,-4 2 450,-3-8 1,1-2-338,0-9 1,-1 1-490,1-7 0,-6 0-1171,0-6 0,-8-2 2117,2-4 0,-11-11 0,-4-10 0</inkml:trace>
</inkml:ink>
</file>

<file path=ppt/ink/ink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58:20.2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11344,'17'0'1602,"-5"8"-918,-1 4 0,1 5 159,5 6 0,0 4-248,1 7 0,-1 1-202,0 0 0,0-3-641,1-3 0,-1 2 271,0-8 0,-5 2-892,-1-2 0,-5-10-36,6 5 0,-8-5-2177,1 4 1280,-3-7 780,-2-2 1,0-10 1021,0-4 0,8-11 0,1-10 0</inkml:trace>
</inkml:ink>
</file>

<file path=ppt/ink/ink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58:20.4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554 1 8445,'-17'1'3602,"0"5"-3068,-1 4 0,-1 7 102,-4 0 1,4 1-64,-4-1 0,-4 6-11,-2 0 0,2 8-308,-2-2 0,0 3-137,-5 3 1,1 1-689,4 5 1,-3 1 418,3 4 0,-2 4-1499,2-4 0,4-2 272,8 3 0,7-9-1390,5 2 2769,3-11 0,9 4 0,3-6 0</inkml:trace>
</inkml:ink>
</file>

<file path=ppt/ink/ink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58:20.6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36 8003,'0'-18'1835,"0"9"1,1 1-485,5 8 2449,-4 0-2807,6 8 1,-2 1-171,-1 9 1,1 1-966,-6 4 0,0-2-960,0 8 1,0 0 424,0 5 1,-2-5-505,-4 0 0,4-6 1181,-3 6 0,3 0 0,2 5 0</inkml:trace>
</inkml:ink>
</file>

<file path=ppt/ink/ink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58:20.7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190 15 13484,'-17'-9'941,"5"3"-1166,1 12 1,-1-4 19,-5 3 0,0 5-2218,0 2 2423,-8 3 0,-2 2 0,-8 1 0</inkml:trace>
</inkml:ink>
</file>

<file path=ppt/ink/ink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58:21.2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12130,'11'12'-805,"1"-1"0,-3 1 1186,3 5 0,3 2 1429,-3 4 1,1 4-26,-1 8-1270,3-8 1,-7 6-64,3-5 0,3 3-205,-9-2 1,7 2-2077,-6-8 1,5 6 1066,-5-6 0,0 2-1320,-6-2 899,0-4 1183,0 6 0,-8-8 0,-1 0 0</inkml:trace>
</inkml:ink>
</file>

<file path=ppt/ink/ink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58:21.4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572 0 8048,'-18'0'1169,"1"6"63,0 0 1,-1 7 179,1-1 1,-2 5-695,-4 6 1,2-2-96,-8 8 1,-2 0-192,-9 5 1,3-5-566,-3 0 0,3 4-503,3 1 1,-1 10-878,1-9 1,7 3 455,4-3 1,4-2 1056,1-5 0,9 5 0,1-6 0</inkml:trace>
</inkml:ink>
</file>

<file path=ppt/ink/ink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58:21.6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7919,'8'-9'3381,"3"3"0,6 4-3947,7 2 882,-5 0 1175,6 0-1049,-8 0-367,-7 8 0,-3-4-842,-7 7 0,0 1 401,0 5 0,0-6-412,0 1 609,-7-1 1,3 7 309,-8-1-166,8-7 314,-3 5-317,7-5 1,7-1 178,5-3 0,5-4-1019,6-2 0,4 0 868,8 0 0,7 0 0,2 0 0</inkml:trace>
</inkml:ink>
</file>

<file path=ppt/ink/ink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58:21.9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174 0 12579,'-10'18'-3222,"-5"-1"2678,3 0 1,-9 1 80,-2-1 463,-8 0 0,4 0 0,-7 1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46:38.7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7768,'0'17'0,"0"0"0,0 1 1496,0-1-826,0-7-303,8 5 1,-4-11-131,7 7 1,-5-7 263,6 2-357,-1-4 1,12-2-137,0 0 0,2-8-776,-2-3 0,4-5 257,8-1 511,-1 0 0,1-8 0,0-2 0</inkml:trace>
</inkml:ink>
</file>

<file path=ppt/ink/ink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58:22.2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8032,'17'0'942,"6"0"-123,0 0-1207,0 0 0,-11 0 96,-1 0-1238,-7 0 1530,4 0 0,0 0 0,1 0 0</inkml:trace>
</inkml:ink>
</file>

<file path=ppt/ink/ink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58:22.50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8032,'9'0'3077,"7"0"-3184,-7 0 1,8-6-447,1 0 0,-7 1 313,1 5 1,-6 0-136,5 0 0,-5 0-116,5 0 1,1 0-211,5 0 0,2 0 701,4 0 0,-1 0 0,6 0 0,1 0-149,6 0 1,-2 0 148,-5 0 0,-3 0 933,-7 0 0,-1 0-65,0 0 943,0 0-148,1 0 153,-9 0-1549,-1 0-862,-8 0-709,8 7 1304,-6-5 0,5 6 0,-7-8 0</inkml:trace>
</inkml:ink>
</file>

<file path=ppt/ink/ink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58:22.81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17 7971,'2'-9'1199,"4"3"0,-2 4-468,8 2 1,-7 2-305,7 4 1,-6 3-104,5 9 0,-5 7 130,5 3 0,-5 5-136,6 2 1,-7 5 73,7 0 1,-8 8-176,2-1 1,1-3 5,-1 2 1,0-6-260,-6 6 1,6-7-181,-1 1 0,1-5-257,-6-6 1,0 1 32,0-7 0,0 0-465,0-5 1,0-7-880,0 1 651,0-8-220,0 3 1353,0-7 0,8-15 0,1-4 0</inkml:trace>
</inkml:ink>
</file>

<file path=ppt/ink/ink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58:22.9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709 0 7971,'-17'0'510,"0"0"0,5 2 538,1 4 1,-1 3-539,-5 9 1,-2 1 422,-4 4 1,1 4-433,-6 7 0,-7 1 135,-5 0 1,-8-1-735,2 1 0,-4 7 122,-2 4 0,0 10-1915,0 1 0,8 1 1891,3-6 0,5 0 0,1 0 0</inkml:trace>
</inkml:ink>
</file>

<file path=ppt/ink/ink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58:23.2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8 209 7983,'-8'-35'2698,"16"8"-1942,4 4 1,11 4-1745,11 1 0,-7 1 842,-4 0 0,-4 5 779,-1 1 1,-3 5 393,-3-5 57,3 7-615,-5-4 1,1 8-91,1 0 0,-8 2-63,1 4 0,-3 3-91,-2 9 0,-6 5 363,1 0-169,-9 0-342,5 2 1,-3-4-81,1 8 1,5-6 135,-6 6 0,8-8-94,-1 2 0,3-10-216,2-1 1,2-3-365,3 3 1,-1-4-398,8-8 0,-1 0 423,7 0 1,7-2-680,3-4 0,-1-6 119,2-11 1075,0 4 0,6-21 0,-1 3 0</inkml:trace>
</inkml:ink>
</file>

<file path=ppt/ink/ink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58:23.4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0 7983,'-16'2'2251,"5"4"-1646,3-4 0,10 5 107,4-7 1,-2 0-557,7 0 1,-5 6 299,6 0 0,-7 5-210,7-5 1,-6 6-1868,5-6 0,-5 9 125,5 2 1496,-7 0 0,4 16 0,-8-6 0</inkml:trace>
</inkml:ink>
</file>

<file path=ppt/ink/ink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58:23.61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7983,'0'10'6203,"0"-3"-5703,0-7 1,8 6-651,4 0 1,3 0 745,2-6 1,6 0-151,0 0 0,0-6-279,-5 0 0,-1 0-456,0 6 1,6-5-542,0-1 0,0 0 74,-5 6 1,-1 0-2023,0 0 2778,-7 0 0,13 0 0,-4 0 0</inkml:trace>
</inkml:ink>
</file>

<file path=ppt/ink/ink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58:23.8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173 35 7983,'10'-11'1073,"-4"-1"0,-2 9 117,1-3 55,-3 4 1020,6 2-1644,-8 0 0,0 4-105,0 7 1,0 3-129,0 15 1,-2-6 284,-4 5 0,2 7-472,-7 5 1,-1 3-408,-5-3 1,0-2-432,-1 8 0,1-1-844,0 1 1,-2 4 1480,-4-4 0,3 4 0,-5 2 0</inkml:trace>
</inkml:ink>
</file>

<file path=ppt/ink/ink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58:24.1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87 7938,'0'-9'5490,"0"1"-5217,0 8 570,8 0-342,-6 8-286,5 1 1,-7 9-133,0-1 1,6-5 81,0-1 1,7-5-254,-1 5 0,3-7 114,3 2 1,-1-2-463,0 2 0,0-5 193,1 5 1,-7-6 41,1-6 1,-3 3 298,3-9 1,-2 1 209,-5-7 1,-3 1 30,4 0 0,-4-1-118,-2 1 0,-2 2 3186,-4 3-1528,4-3-2396,-5 13 0,5-12-1491,-4 9-1294,4-1 3302,-13 14 0,-3 1 0,-9 9 0</inkml:trace>
</inkml:ink>
</file>

<file path=ppt/ink/ink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59:09.7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6352,'9'0'642,"-1"-8"-482,-8 6 0,2-5 25,4 7-313,-4 0 284,5-8 275,-7 6-170,0-6 214,0 8 3943,0 0-3948,8 0 0,-6 2 168,4 4-319,-4-4 1,3 7 360,1-3-180,0-4 1,0 8 49,-1-4-62,1-5-130,2 7-262,-6-8 0,7 2-343,-3 4 42,-4-4-97,6 5 1,-6-7-837,3 0-106,-3 0 1,6 2-547,-8 4 1,0-2 267,0 7 1522,0-7 0,-8 19 0,-1-3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45:02.2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0 138 6645,'10'-7'-608,"-2"5"634,-8-14 1,5 13 68,1-9 0,0 6 302,-6-5-284,0 7 424,0-4-269,0 8-43,0 0-12,0-7-297,0 5 170,0-6-276,8 0 232,-7 6 84,7-13-91,-8 13 0,0-8 58,0 5-245,0 3 148,0-6-505,0 8 7965,0 0-7076,8 0 245,-6 0-384,5 0 0,-5 6 471,4 0-429,-4-1 1,8-5 369,-5 0-259,-3 8-115,6-6-203,-8 6-528,0-8-979,0 0-1735,8 0 1319,-6 0-1216,5 7 1765,1-5 1298,-6 14 0,6-7 0,-8 9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46:39.91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517 122 7770,'0'-17'71,"-2"1"1092,-4 5-496,5-5-262,-15 7-51,7-9 0,-9 3-28,1 4 1,5 3 213,1 8-437,-1 0 0,-5 0-192,0 0 0,-6 8-162,0 3 1,-2 10 215,2 2 0,2 8-36,-8-2 0,6 4 60,-6 1 0,6 6-113,-6 1 0,8 5 174,-2-6 1,4 3 143,1-3 0,3-4-178,3 5 1,3 1 28,3-2 0,4 1-143,-4-7 0,6-1 100,6-4 1,-2 2-91,7-8 1,1 0-29,5-6 0,6 0-142,0 1 0,2-9 124,-2-3 0,-1 2-57,6-3 1,-1 1 29,2-6 1,4-8-8,-4-3 0,3-10-62,3-2 1,-1-2 62,1 2 1,-6-2 97,0-4 0,-8-2 6,2 8 0,-4-6 121,-2 6 1,-5 0-34,-1 6 1,-5 5 435,6 1-32,-8 7-62,3-4 0,-1 10-75,0 4 0,0 4-24,-6 7 0,1 0-34,5 0 0,-4 7-152,4-1 0,-4 0-153,-2-6 50,0 8-155,0 2 1,6 0-27,-1-4 0,1-10-156,-6-1 0,0-6-386,0 5 434,0-7 0,0 5-786,0-3 649,0-4 1,-2 6-288,-4-8 734,4 0 0,-11-2 0,7-4 0,-7-3 0,3-9 0</inkml:trace>
</inkml:ink>
</file>

<file path=ppt/ink/ink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59:10.5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52 8171,'-10'8'407,"3"-6"462,7 13-419,-8-13 0,6 8-11,-4-4 1,4-3-180,2 9 1,0-6 111,0 5-37,0 1 0,0 5-38,0 0 1,0-5-298,0-1 107,0 1 0,0 5-79,0 0 1,0-5-140,0 0-64,0-1 1,0 1 40,0-1-140,0-7 95,0 4 167,0-8-164,0 0-9,8 0 0,-4-2-138,8-4 0,-1-4-284,6-7 1,1 0 115,-1-1 0,0 1-933,1 0 1114,-1 0 0,0-1 188,0 1 0,-5 7 478,-1 5-389,-7-5 0,6 8 455,-4-4 181,-4 4 711,5 2-493,-7 0-284,8 0 0,-6 8-147,4 4 1,-4 3-112,-2 2 1,0-5-305,0-1 0,0 1 77,0 5 0,0 0-39,0 1 0,0-7-47,0 1-278,0-8 264,0 11-194,0-13 278,0 6-1,-8-8-150,6-8 0,-4-2 83,12-7 1,-2 0-250,7-1 0,1 1-2,5 0 0,6 0-4,0-1 1,8 1 178,-2 0 0,-2-1 31,2 1 1,-3 0 150,3 0 0,2 5-119,-8 0 1,6 7 98,-6-7 0,0 6-99,-6-5 1,1 7 218,-1-2 0,0 4-31,0 2 1,1 0 86,-1 0 0,-5 8-7,-1 4 1,-5 3 157,5 2 1,-7 1-53,2-1 0,2 2-115,-3 4 0,1-4-158,-6 4 0,0 2 103,0-2 1,0 0-464,0-5 120,-7-1 1,-3 0-216,-7 1 305,-1-9 1,1-1-84,0-8 234,-1 0 0,3-2-97,4-4 1,-3-11-197,8-12 0,1-4 148,5-1 0,0-1-568,0 1 0,7 1 27,5 4 629,-4-3 0,15 12 0,-4-5 0</inkml:trace>
</inkml:ink>
</file>

<file path=ppt/ink/ink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59:13.0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243 52 8116,'0'-12'-194,"0"1"852,0 7 961,0-4-1199,7 1 1,-3 5 115,8-4-583,-9 4 46,13 2 0,-12 0 36,7 0 128,-7 0-420,4 0 242,-8 0 1,-2 6 62,-4 0 1,2 7 92,-7-1 1,-1 3-86,-5 2 0,0-3 4,-1 3 0,1-4 2,0 10 0,-1-7-3,1 1 1,6-9-38,-1 9 1,6-5-28,-5-1-253,7 5-490,-4-7 280,8 8 0,8-5 172,3-1 1,5-7 66,1 2 0,-5 2 68,-1-2 89,1-1 1,-1-3 18,1 4 1,-8-2 274,1 7 0,-3 1-67,-2 5 0,-9-3 127,-9 3 1,1-4 85,-6 10 0,-2 2-109,2-2 1,-2 1 22,2-7 0,6 0-100,-1 0 31,1 1-245,15-1-397,-6 0 339,8 1 1,8-3-58,4-4 1,3 5 169,2-5-65,1 5 0,-3 1 252,-3 0 1,1 1 442,-7-1-191,0 0 0,-6 0-97,0 1 0,0-1 64,0 0 1,-6-5-179,0-1 0,-2-5-91,3 6 1,3-7-98,-4 7 0,2-8 274,-2 2-717,4-4-63,-5 5-353,7-5 440,0 6 1,0-10-606,0-4 487,0-3 0,7-15-150,5 1 1,3-5-71,3 5 1,5-10 232,0-2 0,7-7 461,-1-10 0,12 0 0,3 0 0</inkml:trace>
</inkml:ink>
</file>

<file path=ppt/ink/ink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59:14.5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448 87 8133,'0'-18'0,"6"7"1299,0-1 1,5 6-618,-5-5 1,2 5 176,-2-5 0,-3 7-355,9-2 1,-6 4-234,5 2 0,-5 0-323,5 0 0,-5 0-784,6 0 621,-1 0 0,5 2-128,-5 4 1,3 3-923,-9 9 1,1-1 486,-6 0 1,-2 8-207,-4 4 1,-3 2 415,-8-2 1,-1 3 567,1-3 0,0-2-53,-1 2 1,1-8 52,0 2 0,0-4-28,-1-1 0,7-7 28,-1 1 1040,8-1-708,-11-1 1,13-1 793,-4-3-695,12-4 0,4 6-28,7-8 0,6-2-226,0-4 1,0 4 39,-6-4 1,1-1-180,-1 1 0,0 0 217,1 6-268,-9 0 1,5 2 25,-9 4 1,1-2-16,-6 7 1,-2 1-1,-4 5 0,-1 0-96,-5 1 1,-3-1 134,3 0 1,-3-5-7,-2-1 0,-1 1-42,1 5 0,6-5-7,-1-1-225,1-7 151,-7 4-188,9-8 149,1 0 1,8-2-293,0-4 385,0-4 0,2-5-79,4 4-125,-4-5 27,5 7 228,-7-1 0,-7 2-83,-5 8 0,-3 2 219,-3 4 1,-1 4-27,-4 7 1,2 0 92,-8 0 1,6 3-146,-6 3 1,6-2-25,-6 8 0,8-6-27,-2 6 1,4-3-14,2 3 0,1 4-335,5-4 1,-3-2 119,9 1 1,-7 1 1,6 6 0,-1-8 94,1-4 1,4 2 42,-4-2 1,4 0 96,2-6 1,0 0 597,0 1-12,0-1 422,0 0-253,0 1-174,0-9-751,0 7 80,0-14 34,0 5 59,0-7-75,-7 0 52,5 0 1,-6-2 8,8-3 135,0 3-111,-8-14 0,6 7-260,-3-9 1,8 1-2,3 0 1,13-2-49,-1-4 0,10 1-24,1-6 1,10 1-204,1-2 0,8-8 286,-2 8 1,4-7 36,2 7 1,0 4 515,0 2 1,-6 6-230,0 5 1,-2-1 115,2 7 0,-5 0 106,-12 6 1,-3 2 264,-3 4 0,-5 4-200,-1 7 0,-2 0 40,-9 1 0,2-1-226,-2 0 0,-4 6-271,3 0 0,-3 0-384,-2-5 0,-2-1 262,-3 0 1,1 0-201,-8 1 1,1-1-91,-7 0 1,1 1-282,0-1 1,-6 0 219,0 0 1,-8-5-68,2 0 0,-4-7 322,-1 7 1,-1-8 55,1 1 1,-7-3 250,1-2 1,0 0-101,5 0 0,6 0 90,0 0 1,8-5 604,-2-1 744,4-8-848,2 5 0,7-3 389,4 1 1,6 7-210,6-2 1,4-2-220,7 3 0,0-1-421,1 6 1,1-6 101,4 0 0,-4 1-116,4 5 1,-4 0-230,-1 0 1,-1 0-412,0 0 1,1 0-708,-1 0-1011,-8-8 1408,7 6 0,-14-13 341,3 3 1,-8 2 301,-3-1 0,-8-1 256,3-5 0,-3 0 17,3 0 1,-3-1 183,9 1 1,-7 5 442,6 1-291,-7 7 1,9-4 1410,-7 8-657,7 0-387,-12 0 0,9 8-252,-5 4 0,-1 3-177,7 2 1,-6 1-136,7-1 0,-3 0-165,2 0 0,4 1-234,-3-1 1,3 0-225,2 1-670,0-1 466,0 0 162,7-7 1,-3 3 119,8-7 0,-7 0 3,7-6 0,-2-8-67,1-3 0,4-5 226,-3-1 1,3 0 15,3-1 0,-3 1 73,-3 0 0,3-1 315,-4 1-60,5 0 0,-1 0-149,-3-1 645,-5 9 1,-7-1 20,0 4 1012,0 4-559,0-5-140,0 7-498,0 0-498,0 7 0,0 3 230,0 7 1,0 6 75,0 0 0,0 16-239,0 1 1,-7 10-12,-5 8 1,-3 3 46,-2 8 0,-1 8-173,1 4 0,-6 2-304,0-3 0,0-5 62,5-11 0,7-5-212,-1-7 1,7-10 241,-7-7 1,8-2-385,-1-10-91,3 0 41,2-14-151,0 7 432,0-22 484,0-4 0,0-17 0,0-7 0</inkml:trace>
</inkml:ink>
</file>

<file path=ppt/ink/ink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59:15.6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260 35 8104,'12'-5'0,"-1"-1"0,-1-2 380,1 2 1,5 4-17,-5-3 0,-1 3 1265,1 2-374,1 0-462,5 7 0,-5 3-445,-1 7 1,-7-5-144,2-1 1,-4 1-126,-2 5 1,0 6-229,0 0 0,0 2-128,0-2 1,-6-3-1213,0 3-868,-7 4 934,3-8 942,1-2 1,1-11 167,8-12 1,2-4 35,4-7 0,3-2 113,9-4 0,-7 4 132,1-4-88,-1 11 753,6-3 120,1 13 0,-9-4-386,-3 12 0,-4-2 225,-2 7 0,0 1-230,0 5 1,0 0-83,0 1 1,-2-1-209,-4 0 1,3 0-402,-9 1 0,0 1-641,-5 4 525,8-11 281,-7 11 0,8-14-322,-3 8 269,-4-7 1,13 0 447,-4-5-225,-4-3 1,10 6 152,0-8 0,2 0-16,10 0 0,-1 0 82,7 0 0,-1-6-95,0 1 0,0-1-95,1 6 0,-7 0-615,1 0 391,-8 0 0,3 7-59,-7 5 0,0 5-160,0 6 0,-9-2-144,-9 8 0,-1 6 59,-10 5-38,8 1 530,-11-7 0,7-1 0,-4-4 0,-2 1 0,8-7 0,-6 1-112,6-7 0,-6 0 112,6 0 0,-6-5 116,6-1 1,-2-1 451,2 2 455,4 3-168,-6-13 239,16 13-771,1-13 1,16 6-80,3-8 1,6 0 81,6 0 0,4-6-56,8 0 1,-1-5-183,1 5 1,0 0-96,-1 6 0,-5 0-360,0 0 0,-8 0-478,2 0 28,-4 0 0,-3 2-1080,-5 4 1443,-3-4 0,-8 7 454,0-3 0,-2-4 0,-4 4 0,-3-4 0,-9-2 0,1 0 0,0-2 0,-1-4 77,1 4 218,0-13 444,7 5 1,-3-1 114,7-1 6,0 8-436,6-3 1,2 9-66,4 3 1,-2 5 18,7 7 0,-5 8 179,6 4 0,-7 4-316,7 1 1,-8 7-47,1-1 1,-3 8-660,-2-2 1,0-4 366,0-1 0,0 1-239,0-2 1,-2-5 70,-3-6 0,-5-6-418,-7 6 1,0-10 265,-1-2 0,1-1 20,0-11 1,-1 1 223,1-6 1,0-8 357,-1-3 1,7-12 233,-1-6 1,9-4-236,-3-1 0,4 5 839,2 0 1,2 2-411,4-2 0,3 4 21,8 8 1,1 6-283,-1-1 1,6 8-258,0-2 0,0 5-204,-5 1 1,5 0-446,0 0 0,0 0-328,-6 0 0,0 5 146,1 1 736,7 8 0,-6 3 0,6 10 0</inkml:trace>
</inkml:ink>
</file>

<file path=ppt/ink/ink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59:16.8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519 52 8072,'18'-8'-77,"-7"4"693,1-7 208,-1 7 0,1-9 108,-1 7 0,-5 0-380,6 6 0,-7 0 225,7 0-540,-8 0-276,11 8 0,-13 1 131,4 9 1,-4 5-106,-2 0 1,-2 2-76,-4-2 0,4-4-445,-4 4 1,-1-4-130,1-1 1,-6-1 259,7 0 1,-1-5 131,6-1 1,-2-7-113,-4 2 297,4-4 75,-5-2 0,5 0 413,-4 0-220,4 0-33,-6 0 1,6 0-121,-3 0 4,3 0-305,-6 0 1,8-2-52,0-4 1,2 4-80,4-4 0,-2 3 154,7-3 0,-1 2-70,1-8 1,5 7 126,-5-7 0,4 3 1,3-3 1,-7-1 337,1 7 0,-1-6-135,7 7 1,-7-7 804,1 6-255,-1 0 61,7 6-299,-1 0 0,-6 0 545,1 0-513,-8 8 0,3 2 11,-7 7 1,-1 0-346,-5 1 1,-4 1 137,-7 4 1,0-4-551,-1 4 0,1 2 128,0-2 1,-1-2-291,1-9 297,0 3 1,1-11-660,5 8 602,-4-9 0,13 3-41,-4-12 0,4 3 286,2-9 1,2 1-136,4-7 1,3-3 283,8 4 1,1-4-45,-1 9 1,0-3 153,1-2 84,-1 7 0,0 2 581,1 8-350,-9 0-160,-1 0 0,-8 8-272,0 3 0,-2 5 94,-4 1 1,-5 6-301,-12 0 1,1 6-200,-6-6 0,1 6-290,-2-6 0,-4 8 162,4-2 1,-3-3-182,-3 3 0,1-6 205,-1 6 0,-2-8 432,-3 2 0,2-2-58,-8 3 1,7-5 57,-1 4 0,3-4 66,3-2-82,-1 1 257,8-9 0,2 5 974,8-9-543,7 1-346,3 2 0,10-6 23,9 4 0,9-12 6,20-6 1,3-3-234,8-2 0,7-3 103,5-3 1,-3 4-101,2-4 0,-1 4 3,1 2 0,1 1-84,-12 5 1,1-3-79,-12 8 1,-3 1-238,-9 5 0,-4 0-240,-8 0 15,-7 0 1,-2 7 99,-8 5 1,-10-2 57,-7 1 1,-8 6-417,-10 6 0,-5-1 754,-1-11 0,-7 4 0,-3-5 0,-11 7 0</inkml:trace>
</inkml:ink>
</file>

<file path=ppt/ink/ink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59:16.9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 8072,'-9'11'230,"3"1"1,2-1 0,0 1 684,-2-1 1,1 1-862,5 5 0,-2 0-5,-4 1 0,4-1 152,-4 0 1,-1 6-819,1 0 0,-2 0 54,2-5 1,4-7-271,-3 1 0,3-7 324,2 7 509,0-8 0,7 3 0,3-7 0</inkml:trace>
</inkml:ink>
</file>

<file path=ppt/ink/ink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59:17.2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0 7911,'-9'0'748,"1"2"-676,8 4 0,0 3-152,0 9 1,-2-1 222,-4 0 1,4 8 4,-3 4 1,1 4 28,-2 1 1,4 3 0,-4 3 0,-3 2 149,-3 5 1,3 3-62,-3-4 0,6-2-224,-5 2 1,1-2-121,-1 2 1,-3-3-252,8-9 1,1 1 72,5-1 0,0-7-164,0-4 0,0-4-101,0-1 202,0-1 0,0-5-425,0-1 55,0-7 385,0 4 0,0-16 304,0-4 0,0-3 0,7-10 0,3-2 0</inkml:trace>
</inkml:ink>
</file>

<file path=ppt/ink/ink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59:17.7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242 243 7778,'0'-17'957,"-7"7"0,-3 2 4,-7 8-592,-1 0 0,1 8 31,0 4 1,-6 3-153,0 2 1,0 1-278,5-1 0,1 0-132,0 0 1,5-5-610,1-1 372,7 1-310,-4-2 198,8 5 0,8-13-421,3 4 1,7-12 228,5-6 0,-2-9 702,8-2 0,-2-8 0,1 3 0,5 1 0,-4-2 0,4 0 0,1-6 0,1 9 0,-1 3 0,7 1 0,-1-1 0,0 10 176,-5-4 0,5 9 419,1-4 0,-1 9 268,-5-3 0,-1 4-321,1 2 1,-6 6 85,-1-1 0,-6 9-132,1-3 1,-10 5-244,-1 1 0,-8 0-68,1 1 0,-3 1-69,-2 4 1,-7-4-58,-5 4 1,-3-2-218,-3 2 1,-5-7-601,0 7 1,-2-14 387,2 9 1,2-13-313,-8 1 1,8 2 221,-2-2 1,4-3 96,1-8 1,3 1-10,4-8 682,-5 1 442,14-6-600,2-1 1,16 9 508,7 3 0,2 4-300,-2 2 1,-2 2 248,8 4 1,-8 3-139,2 9 0,2-1-69,-2 0 0,-6 6-389,-5 0 0,-3 2-363,3-2 0,-4 4-1404,-8 8 0,0-8 1753,0-4 0,0 4 0,0 0 0</inkml:trace>
</inkml:ink>
</file>

<file path=ppt/ink/ink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59:18.3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17 8102,'0'-9'1021,"0"1"-247,7 8 65,-5 0-546,6 0 0,-2 2 380,0 4 1,1 5-91,-1 12 1,-4 2 66,4 4 0,-2 4-313,1-4 1,-3 5-303,4 7 1,2-5-149,-3 5 0,1-7 184,-6-5 0,0 4-1053,0-5 0,0-3 472,0-2 0,0-3-2566,0-3 928,-7 0 1462,-3 1 0,-7-9 686,-1-3 0,-7-20 0,-2-5 0</inkml:trace>
</inkml:ink>
</file>

<file path=ppt/ink/ink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59:18.4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0 8100,'-2'12'0,"-3"-1"0,1-5 1305,-8 5 0,8-5-561,-1 6 0,1-6 326,-2 5 0,4-5-833,-4 5 1,4-5-672,2 6 0,0-7 226,0 7 0,2-6-738,4 5 946,11-7 0,3 4 0,5-8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46:40.0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36 104 7891,'-6'-11'323,"0"-1"646,-7 8-298,11-11-186,-6 13-315,8-6 0,8 8 4,3 0 1,5 0-59,1 0 0,6 0-224,0 0 0,8-5-443,-2-1 1,5 0 445,6 6 105,-3-8 0,13-1 0,-6-9 0</inkml:trace>
</inkml:ink>
</file>

<file path=ppt/ink/ink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59:18.61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8094,'10'8'1529,"0"-6"1909,-5 3-118,-3-3-1685,6-2-950,-8 0 1,0 2-1050,0 4 1,0-2-1278,0 7 1,0 1 1640,0 5 0,0 8 0,0 2 0</inkml:trace>
</inkml:ink>
</file>

<file path=ppt/ink/ink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59:21.62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52 8145,'7'-10'1763,"3"-3"-1200,7 7 0,0-2 1,1 5 526,-1-3 0,0 0-334,1 6 1,-1 0-530,0 0 0,0 0-382,1 0 0,-7 0-371,1 0 514,-1 8 1,-1-4-411,-4 7 0,-4-5 129,-2 5 0,0-5-137,0 6 1,0-7-654,0 7 248,0 0 0,0 5-254,0 0 1,-8 0 1088,-4 1 0,-11-1 0,-4 0 0</inkml:trace>
</inkml:ink>
</file>

<file path=ppt/ink/ink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59:22.13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69 9654,'0'10'1132,"0"5"1,2-5-590,4 7 0,-4 1-242,4-1 1,1 0-186,-1 0 0,2-1 19,-3-5 1,-3 5-249,4-5 1,-2-1-32,2 1-494,-4-7-6,5 12 1,-5-14 315,4 3 0,-2-5-363,7-5 1,1-7 278,5-11 1,1 4-102,-1-4 1,0 3 113,0 3 1,-5 2 274,-1 3 135,1-3 605,5 13 1188,-7-6-999,5 8-214,-13 8 1,6 2-163,-8 7 0,0-6 181,0 1 0,0-6-245,0 5-1142,0-7 378,0 11 0,8-13-433,3 4 1,12-12 263,6-5 1,4-10-373,1-2 1,1-6 389,-1 6 1,1 2 229,0 9 1,-7 4 518,1 8 1,-8 0 123,2 0 1,-3 0 328,-3 0 0,-7 8-182,-5 4 0,-3 3 388,-2 2 0,-2 1-154,-3-1 0,-5 0-212,-7 0 0,-1-5-12,1 0-236,0-9 1,-1 5-547,1-8 23,0 0 0,1-8-392,5-3 1,1-6 6,5-7 0,3-4 664,-4-13 0,12-3 0,3-8 0</inkml:trace>
</inkml:ink>
</file>

<file path=ppt/ink/ink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59:22.49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0 8051,'11'0'882,"1"0"0,-1 0-304,7 0 1,-1 0 59,0 0 0,1 0-13,-1 0 0,0 0 215,0 0 1,-5 0-1079,-1 0 0,-5 0 203,6 0 0,-8 2-949,1 4 1,-3 4 47,-2 7 0,0 0-1815,0 0 2751,-15 8 0,-4 2 0,-16 8 0</inkml:trace>
</inkml:ink>
</file>

<file path=ppt/ink/ink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59:23.51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139 35 9135,'-16'2'0,"5"3"0,9 5 0,10 0 0,11-5 0,6-3 1687,6-2-1575,1-7 1,1-3 148,-4-7 0,1 7-376,-7 4 1,1-1 163,-7 1-813,0 0 515,0 6 0,-9 8 84,-8 3 1,-10 11 98,-13 1 1,-2 2 256,-3-2 1,-5-4 329,4 4 1,2-4-215,-2-2 0,8 1-134,-2-1 0,6-5-198,5-1 0,3-7-558,3 2 450,4-4 1,2-2-129,12 0 0,5 0 17,6 0 0,4-8-163,7-4 0,1-3 34,0-2 0,-1 1 25,1 5 1,-8-3 476,-4 9 0,-4-1-95,-2 6 347,-7 0-198,-2 0 1,-16 13 76,-4 5 0,-11 3-205,-6-4 0,-3 6-49,-3 0 0,1 0 158,-1-6 0,0 1-111,1-1 1,1 0-275,4 1 1,-1-1 79,7 0 1,0-5 157,5-1 0,1-7-49,0 2 24,7 4-130,2-9-17,8 15 335,0-14 0,2 5-94,4-7 382,-4 0-284,13 0 0,-11 0-100,8 0 1,-7-5 4,7-1-30,0-8 0,5 5 12,0-8 0,-2 5-239,-3 0 157,3 9 0,-11-7-273,8 4-106,-8 4 88,3-5-35,1 7 195,-6 0 1,8 0-169,-5 0 50,-3 0 135,14 0 1,-13 0-64,9 0 0,-6-6-45,5 0 12,-7 0 0,6 6-30,-5 0 17,-3 0 112,6 0 230,-8 0-70,0 0 186,-8 8 1,-1 2 213,-9 7 1,7 0-189,-1 1 1,3-1 23,-3 0 0,-3 8-22,3 4 0,-3 4 79,-2 1 0,-1 8-142,1 5 0,6-5-228,-1-2 1,8 1 23,-2-7 0,5 3-404,1-14 208,0 7 1,0-10-74,0 3 116,0-12 23,0-3 134,0-8 57,0 0 0,7-8 1,-5-1-119,4-9 1,-4-1-120,-2-4 0,6 4-51,-1-4 1,7 2 63,-6-2 0,7 3-26,-1-3 0,3-2 36,2 2 1,1-6-91,-1 6 0,0-5 181,0 5 0,1-6 127,-1 6 0,0 0-16,1 5 0,-1-3 255,0 4 1,-1-4 377,-5 9-245,4 5 553,-13-9-648,6 14 0,-8-4 15,0 12 1,-2 4-112,-4 7 1,-1 0-17,-5 1 1,-3 1-124,3 4 0,3-4-207,-3 4 0,8-4-4,-1-1 192,-5-1-374,8 0 47,-6-7 1,8 0-542,0-5 198,0-3-171,0 6 352,0-8 218,0-8 0,0-1-295,0-9 0,0-5 173,0 0 1,2-8 319,4 3 0,-4-5 0,4-2 0,11-7 0,2-2 0</inkml:trace>
</inkml:ink>
</file>

<file path=ppt/ink/ink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59:24.21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17 191 8028,'20'-23'0,"1"0"0,2 2 0,0 1 0,0 3 0,0 0 0,-2 1 0,-2 3 0,-1 3 0,-1 3 1922,0 3-1748,1-6 0,-7 8 173,1-3-284,-9 3 41,5 2 0,-6 0-249,4 0 1,-4 2 88,4 3-228,-5-3-21,-1 14-14,-7-7 316,5 1 37,-14 5 0,7-11 34,-8 8 0,5-1 175,0 6 1,1 1 200,-6-1 1,-6 8-160,0 4 1,-1 2 241,7-3 0,2 3-112,3-8 0,-3 8-250,3-2 0,5-4-79,1-2 0,-2-4-197,3-2 0,-1 1 38,6-1-185,0 0-744,0 0 413,0-7 181,0-2 223,0-8 1,0-2 26,0-4 1,7-6-46,5-11 0,3 4-108,3-4 0,7-2 89,3 2 1,5 0-120,2 6 1,-3 1 388,-3 5 1,2-3-90,-8 9 0,6-1 175,-6 6 0,-6 0 58,-5 0 0,-7 0 94,7 0 1,-8 2-69,2 4 1,-5-3 41,-1 9 0,-1-1 18,-5 7 1,2-1-66,-8 0 1,-1 1-191,-10-1 0,2 0 114,-8 1 1,8-7-46,-2 1 0,-2-3 37,2 3 1,-2-3-98,2-3-52,3-4-234,-5 6-39,8-8-321,8 0-51,1 0 171,8 0 313,0 0 77,-8 7 226,6-5 0,-7 14-27,3-5 1,-4-1 799,-7 1-75,0 1-97,-1 5 1,9-5-224,3-1 0,4-5-110,2 6 0,2-9 148,4 3 1,5-2-110,12 2 1,-1-4-35,6 3 0,-1-1-186,2 2 0,2-4-132,-8 4 1,6-4-95,-6-2 1,0 0-315,-6 0 1,0 0-2012,1 0 1222,-1 0-1826,0 0 1362,1 0 865,-1 0 1,0-10 718,0-7 0,1-8 0,-1-10 0</inkml:trace>
</inkml:ink>
</file>

<file path=ppt/ink/ink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59:25.06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517 18 8051,'0'-10'2398,"-8"2"0,-1 8-1578,-9 0 0,1 0-393,0 0 0,-1 0-344,1 0 1,-6 6-364,0 0 1,-6 13-16,6-2 0,0-1-315,6-5 1,-1 1 210,1 5 1,6-5 155,-1-1 0,8-5-456,-1 5 448,3-7 0,9 4 59,5-8 1,11 0 93,6 0 1,3 0 202,3 0 1,5 0-92,1 0 0,-7 0-124,-5 0 177,-8 0-138,4 0 1,-9 2 43,-5 4 0,-5 3 22,-12 8 0,-5 7 80,-13-1 1,-4 5-5,-13-5 0,3 6 211,-8-6 1,0 6-30,-6-6 0,6 2 228,0-2 1,7-9-172,-1 3 0,11-4 160,6 5-506,4-9 0,3 1-120,5-4 1,5-4-271,12 3 1,11-3 218,12-2 1,11 0-16,6 0 1,4-2-15,2-3 0,6 1-78,-1-8 1,-1 8 241,-10-1 0,-5 3-84,-13 2 0,3 0 337,-8 0 1,-5 6 111,-7-1 0,-7 9 96,2-3 0,-4-1-118,-2 1 1,-2-1 70,-4 2 1,-4 1-234,-7-7 1,0 5-173,-1-5 1,1 6-43,0-7 1,0 1 46,-1-6-1101,1 0 686,-8 0 1,6 0-605,-4 0 249,4-8 240,1-1 378,1-8 0,7 5 6,5 0-252,3 9 433,2-5 1067,0 16 1,0 1-405,0 9 0,0-1 703,0 0-1084,0 0 0,0 1-91,0-1 0,0-5 4,0-1-335,0-7 1,0 6-1456,0-5 839,0-3 49,0 6 1,0-10 164,0-4 0,-2 2-37,-4-7 1,-4 5 601,-7-5 0,0 5 0,-1-6 0,5 8-75,-4-1 0,7 3 75,-13 2 0,13 0 438,-7 0 1,4 0-20,-5 0 1266,1 0-1004,0 0 1,5 5 831,1 1-937,7 8 0,-6-5 1,5 9 1,3-1-42,-4 0 1,-2 2 56,2 4 0,-5-1 463,5 6 1,0-5-444,6 6 1,2-6-122,4 6 0,11-8-295,12 2 0,12-5-313,5-7 1,7-3 221,11-8 0,-1 0 126,12 0 0,-4 0-3335,-2 0 1,1 0 3102,-1 0 0,0-8 0,0-1 0</inkml:trace>
</inkml:ink>
</file>

<file path=ppt/ink/ink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59:25.41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122 1 12154,'-10'7'1139,"-5"1"-329,3 3 1,4 5-294,3-5 0,-3-1 328,2 2-919,0-1 172,6 6 0,2-1-179,4-5 1,-2-3 37,7-8 1,3 6-81,9-1 1,-4 1-201,4-6 0,2-6-366,-2 1 1,0-7 201,-5 6 1,-3-7-143,-4 1 0,-3 3 536,-8-3 1,0 1-96,0-7 1,-9 7 745,-9-1 1,-7 3-309,-9-3 1,-1 5-82,1 7 1,1 0-333,4 0 163,4 0 0,8 0 0,-1 0 0</inkml:trace>
</inkml:ink>
</file>

<file path=ppt/ink/ink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59:51.1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174 363 8044,'0'-17'902,"0"0"-676,0 7-567,0 2 159,0 1 0,0 3-205,0-8 1,1 9 94,5-3 0,-2-4 135,8-1 1,-7 1 26,7-1 213,-1-1 1,5-5-117,-5-1 1,-1 3 155,-4 4-363,-4-5 92,5 7 392,-7-1 53,0 2 29,0 8 3758,0 0-3865,0 8 0,-2 2 8,-3 7 1,-5 2 24,-7 4 1,-3-2-107,-3 8 0,-3 2-8,-9 9 0,6-7-282,0 7 0,8-13 94,-2 8 0,12-7-508,5 1 1,-2-2 42,2-4 44,1-4 0,5 6-445,0-7 323,7-9 1,-3 5-18,8-8 566,-9-1 0,7-5 646,-4 0-402,-4 0 161,5 0-198,1 0 1,-4 8 81,8 4 0,-9 5 16,3 6 0,-4 4 168,-2 7 1,0 7-244,0-1 0,0 2-47,0-1 1,0-7-114,0 1 0,0-1 84,0-5 1,0-4-121,0-2-46,-8-3-136,6-3 0,-7-2 68,3-3-213,4-5 130,-13-7-51,13-7 1,-12-5-99,9-11 1,-1 2 107,6-8 0,0 0-3,0-5 1,8-1-6,3 1 0,10-1-105,2 0 0,8 1 178,-2-1 1,4 6-24,1 1 1,1 6 91,-1-1 0,7 4 176,-1 2 0,-2 0 112,-9-1 0,4 7-117,-4-1 1,-4 3 32,-2-3 1,-4-1 84,-2 7 559,1 0-463,-1 6 0,-6 0 15,1 0 0,-8 2-161,2 4 1,-5-2-24,-1 7 0,0 3-103,0 9 1,0-4 112,0 4 0,0-4-329,0-1 1,0-1-12,0 0 1,2 0-8,4 1 0,-4-1 137,4 0 0,1-5-44,-1-1 146,8 1 1,-10 3 126,7-3 0,-7 3-65,2-3 1,-4-3-75,-2 3 1,0-6 308,0 5-187,0 1 0,0-1 56,0 1 1,-8-7-58,-4 7 1,3-8 332,-3 2-215,1-5 31,-7-1-242,1-7 187,8-3-447,1-7 1,8 5-227,0 1 241,0 7 0,2-4 119,4 8 1,-3 0 11,9 0 0,-6 0 42,5 0 1,-5 6-16,5 0 0,-5 5 39,6-5 1,-8 2-17,1-2 0,-1-4 19,2 3 1,-4-1-172,4 2-61,-4-4 1,-2 4 132,0-12 0,0-4-101,0-7 1,2 0 192,3-1 0,-1 3-3,8 3 1,-7-1 240,7 7-129,-1 0 0,7 6 46,-1 0 1,0 8-33,1 4 0,-3-3 84,-3 3 0,3-1-126,-4 7 0,-1-7 24,2 1 1,-7-7-42,7 7-25,-8-8 1,5 3-185,-3-7 0,-4-1 61,4-5 1,-4-10-346,-2-7 0,5-7 219,1 1 0,2-4 135,-2-1 1,-4-3 4,3-3 0,-1-4 6,2-8 1,2-6 95,3 0 0,5 8 0,-5 10 0,6 4 65,6 1 1,-3 8-63,3 4 1,2 2 55,-2-2 1,0 9 34,-6-3 1,0 4 165,1-5 1,-7 1-108,1 0 1,-8 5 293,1 1 38,5-1 299,-8-5-694,13 0 1,-13-1 46,4 1 1,-4 5-143,-2 1 1,0 5 38,0-5 1,0 5-123,0-6 153,0 8-80,0-11-45,0 13 42,0-6 137,0 1-46,0 5-293,0-6 168,0 8 1,0 2 37,0 4 0,0-2-6,0 7 0,0-5-4,0 6 1,0 1-22,0 10 0,0-4-10,0 4 1,2 4-40,4 2 0,-3 4 66,9 1 0,-6 3-27,5 3 0,-5 4 53,6 8 1,-9 8-9,3 3 1,2 12 15,-2 6 0,-3-32 1,-1 2-153,-1 3 1,-2 1-1,1 4 1,0-1 127,0 3 1,0 0 0,0-1 0,0 1-1,1-1 1,-2 1-1,-2-1 1,-1 1-56,-2 0 0,0-1 0,1-6 1,1-1 58,-3 0 1,2-2-1,1 34-103,-2-5 0,4-10 128,2-13 1,-5-5-6,-1-12 0,0-11-9,6 0 114,0 0 0,0-10-204,0 4 445,-8-11 0,5-5-632,-9-7 1,8-7 198,-2-5 0,3-11-429,-3-6 1,4-3 509,-4-3 0,4 0 0,2 1 0,0-1 0,-7-7 0,-3-2 0</inkml:trace>
</inkml:ink>
</file>

<file path=ppt/ink/ink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59:51.3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8050,'10'-2'1261,"-4"-4"271,-4 4 1,-1-5-1331,5 7-1868,-4 0 429,14 0 0,-9 2-114,5 3 860,3-3 1,-11 6 490,7-8 0,-7 8 0,4 1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46:40.8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312 0 7952,'9'0'606,"1"0"-164,-4 0-315,-4 0 0,7 2 82,-3 4-124,-4 3-76,6 9 1,-8-1 122,0 0 1,0 1-97,0-1 1,-8 0-18,-4 0 0,-3 7-253,-2-1 0,-3 5-71,-3-5 0,4 6 149,-4-6 1,-2 0 16,2-5 1,-6-3 68,6-3 0,0 1 137,6-7 1,0 0-73,-1-6 1,7 0-24,-1 0 1,6 0-45,-5 0 0,7-2-108,-2-4 1,4 2-8,2-7 1,0 5 83,0-6 1,2 6 0,4-5 1,2 5 68,3-5 1,10 5 141,-3-6 0,5 7-136,0-7 0,4 2 124,7-1 1,3-4-36,3 3 1,-1 2 121,7-1 0,-6-1 5,6-5 0,-6 6-120,7-1 1,-11 6 60,-1-5 1,-1 7-52,-5-2 0,-4 4 75,-2 2-162,-4 0-14,-1 0 1,-9 0 0,-1 2-124,-8 4 0,0-2-88,0 7 1,0-5 50,0 6 45,-8-1 1,-1 6 69,-9 1 28,1-1 0,0 0 33,-1 1 0,1 1 159,0 4 0,5 2-125,1 4 1,-1 9 111,-5-3 0,0 13 60,-1 4 1,1 1-36,0 11 0,0-7-158,-1 7 0,1-8 22,0 1 1,1-5-16,5-6 0,-3 0-80,9-11 0,-1 1-201,6-13 0,-6 0 149,0-5 0,1-7-219,5 1 257,0-8 1,0 1 0,0-10 1,0-7-367,0-11 0,1 2 204,5-8 1,-4 0 240,4-5 0,3-1 0,1 1 0</inkml:trace>
</inkml:ink>
</file>

<file path=ppt/ink/ink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59:51.4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7980,'0'28'-437,"0"1"1,0-8 1476,0 2-612,0-3 1,0-3 462,0 0-1074,0 1 1,0-1 182,0 0 0,0-7 0,0-3 0</inkml:trace>
</inkml:ink>
</file>

<file path=ppt/ink/ink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00:05.0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260 190 8400,'-2'-15'-193,"-3"4"0,1 3-678,-8 8 419,8-8 68,-3 6 293,7-13-6,0 5 194,0-7 0,5 0-136,1-1 0,2 7 297,-2-1-191,-4 9 132,5-13 0,-7 12 106,0-7-85,0 7-138,-7-4 0,-3 8 123,-7 0-74,-1 0 1,1 0-53,0 0 0,0 2 13,-1 4 1,1 4 14,0 7 0,-1 6 3,1 0 1,2 8-3,3-2 1,-3 3-9,3 3 0,5-3-34,1-3 1,4 4 7,2-4 1,0-4-144,0-2 0,8-4 88,3-2 1,4-1-161,3-5 0,-1-3 100,0-8 1,1 0-136,-1 0 1,2-2 5,4-4 1,-2-5-72,8-12 0,-6-4 71,6-8 0,-8 2-98,2 5 1,-5-3 70,-7 8 0,3-6 59,-9 6 1,1 0 204,-6 6 0,0 5 78,0 1 84,0 7 1,-6 0-151,1 15 1,-9 3 96,3 15 1,1-6 53,-2 6 1,9-1 138,-3 7 1,4 1-148,2 5 0,0-5-74,0 5 0,6-11-252,-1-1 0,11 0-28,1 6 1,2-7-58,10 1 1,0-6-94,6 6 0,13-8 282,3 2 0,5-3 0,-4-3 0</inkml:trace>
</inkml:ink>
</file>

<file path=ppt/ink/ink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00:06.0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52 104 8300,'12'-23'0,"-1"0"140,-7 0 1,10 11 224,-9 1 1,3 7-262,-2-2 1,-2 4-239,7 2 0,-5 8 199,5 3 1,-7 7-168,2 5 1,2 4 210,-2 7 0,-1 1 36,-5 0 0,0 1 9,0 4 1,-5 5-101,-1 6 0,-6-1-135,6-3 0,-7 2 129,1-2 1,3-5-118,-3-2 0,3-3 117,-3-3 1,-3-1-134,3-4 1,3-4 76,-3-8 12,8 0 263,-11-7-267,13-2 1,-6-10-32,8-4 1,0-4-112,0-7 0,2-6-249,4 0 1,4-8 172,7 2 1,6 2 84,0-1 0,8 8 120,-2 3 1,-2 2-129,1 9 0,-5 0 243,6 6 0,-8 14 65,2 3 1,-5 10 95,-7-4 1,-3 8-88,-8-2 1,0 3 43,0 3 1,-8 5-161,-3 0 1,-10-5 3,-2-6 0,-6-2-133,6 2 0,-6-4 86,6-8 1,-6-8-111,6-3 0,0-4-75,6-2 1,1-2-170,5-4 0,1-5-49,4-12 1,4 0-247,-3-12 0,10 5 632,7-11 0,11-3 0,4 0 0</inkml:trace>
</inkml:ink>
</file>

<file path=ppt/ink/ink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00:06.6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398 105 8155,'-10'-8'0,"-5"-2"581,4-7 1,1 5-160,-2 1 0,9 5 133,-3-5-390,-4 7 16,1-12 1,-9 14 99,1-3 0,5 3 108,1 2 0,-6 0-76,-6 0 0,-2 2 0,2 3 1,1 7-216,-6 11 1,6-2 85,-1 8 0,4 0-133,2 5 1,2 3 71,3 3 1,4-7-127,8 7 1,2-13 4,4 8 0,6-10-219,11 4 1,13-10-3,16-2 1,9-2-143,14-9 0,6 0-913,11-6 0,6-10 1003,-43 2 0,0-1 0,-1 0 1,-1-1 270,5-4 0,0-1 0,-3 3 0,1 1 0,3-3 0,-1-1 0,1 0 0,0-1 0,-2 0 0,1 0 0</inkml:trace>
</inkml:ink>
</file>

<file path=ppt/ink/ink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00:37.9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0 294 8577,'18'-25'-1314,"-1"6"985,0-4 0,6 10 460,0 1-102,0 1 1,-5-5 333,-1 5 2,0-5-124,-7 14-106,5-5 0,-13 5 345,4-4-364,4 4 0,-7-11-109,9 7 0,-6-6 148,5 7-75,1-9 1,5 7-25,0-5 1,-5-1-9,-1 7 16,1-8 0,5 10 1,1-7 1,-7 7 1,1-2 1,-7 4-8,7 2 1,-6 0-127,5 0 1,-5 0 90,5 0 1,-5 2-10,6 4 1,-6 4 114,5 7 1,-5 8-7,5 4 0,1 3-64,5 3 1,-5 2 22,-1 3 1,1-2-4,5 8 1,0-5-9,1 5 0,5-8-61,0 3 1,0-5-6,-6-1 1,0-1-28,1 1 1,-1-8 4,0-4 1,1-4-138,-1-2 1,-6 1-9,1-1 1,-6-2-706,5-3 122,-7 3 1,11-13 52,-3 4 690,-4-4 0,7-17 0,-5-5 0</inkml:trace>
</inkml:ink>
</file>

<file path=ppt/ink/ink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00:38.2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917 1 8581,'-23'0'283,"0"0"1,-2 0-84,2 0 0,2 13-153,-8 4 1,0 14-570,-6 4 426,-7 7 1,-4 16-175,-12-1 0,3 3 71,-9-2 1,3-5 150,-3 5 1,1-4 34,11-2 1,-2-6-12,14 0 0,5-8 26,7 3 1,12-7-752,-1-5 749,11 4 0,-2-14 0,8 6 0</inkml:trace>
</inkml:ink>
</file>

<file path=ppt/ink/ink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00:38.586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468 1 10378,'-25'0'-478,"-2"0"39,-8 0 1,6 0 468,0 0 89,8 0 0,-9 5-12,7 1 0,-2 6 153,2-7 0,3 11-157,-3 1 0,-2 8-49,2 10 1,0 7 22,6 4 1,0 4 22,-1 2 1,3 6-270,3-1 0,5 1-99,7-6 1,7-6-122,5 0 0,5-6 82,6 6 1,-2-7-119,8 1 1,2-9 60,9-2 1,-1-10 95,7-2 0,0-7-206,6-10 468,-8 0 0,14-8 0,-5-1 0</inkml:trace>
</inkml:ink>
</file>

<file path=ppt/ink/ink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00:39.08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329 52 8514,'0'-17'-384,"-7"2"320,-5 3 0,2 4 669,-1 8-484,-1 0 1,-5 0-196,0 0 0,5 0 113,1 0 1,-1 8-3,-5 4 1,0 11 26,-1 6 1,1 5 1,0 7 0,-1 1 210,1 4 0,0 2-135,0-8 1,1 6 81,5-5 1,-3 5-64,8-6 1,1 1-310,5-7 1,0-5 70,0 0 0,7-6-105,5 6 1,3-8 112,3 2 0,-1-4-112,0-2 0,6 1 9,0-1 0,6-6-91,-6 1 0,6-8 77,-6 2 1,6-4 50,-6-2 0,0 0 58,-6 0 1,0-2-16,1-4 0,-1-6-13,0-11 0,-5-2 32,-1-4 1,-7-1-1,2 7 0,-4-6 92,-2 6 1,0 0 422,0 5 552,0 1-473,-8 0 292,6 7-284,-13 3-388,13 7 1,-11 7-6,7 5 0,0 5-204,6 6 0,0-2-169,0 8 0,0-6 105,0 6 0,0-8-54,0 2 1,0-4 77,0-1 1,6-1-279,0 0 0,-1 1-341,-5-1 173,0-8 29,0 7 526,0-14 0,0 5 0,0-7 0</inkml:trace>
</inkml:ink>
</file>

<file path=ppt/ink/ink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00:39.28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8334,'18'-6'52,"-1"1"0,2-7 515,4 6 0,-2 1-405,8 5 1,-2 0-74,2 0 1,3 0-485,-3 0 1,-2 0 217,2 0 0,-8 7-247,2 5 1,-4-5-29,-1-1-139,-1 4 591,0-1 0,1 9 0,-1-1 0</inkml:trace>
</inkml:ink>
</file>

<file path=ppt/ink/ink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00:39.5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8514,'12'0'759,"-1"0"1,1 0-720,5 0 1,6 0 237,0 0 0,8 7 33,-2 5 0,-2 9-120,1 2 1,-5 10-139,6 1 0,-8 7-443,2 5 0,-3 4 279,-3-4 0,-7 6-142,-5 5 0,-7-1 79,-9 8 1,-3-3-583,-14 2 1,-3 3 168,-9-9 0,9-7 90,-4-9 1,6-7 496,1-5 0,3-12 0,0-9 0,-2-8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46:41.2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18 7921,'9'-8'119,"1"6"329,-4-4-220,-4 4 0,13 2-9,-4 0 0,-1 0-84,2 0 1,-1 8 114,6 3 0,1 13-26,-1 4 0,-6 5-89,1 2 0,-6-1-125,5 1 0,-7-1-24,2 1 1,-4 0-288,-2-1 1,0 1-172,0-1 0,-2-5 260,-4 0 1,-3-8-37,-9 2 0,5-4-87,-4-1 0,9-3-69,-9-3 1,3-3 94,-3-3 0,-1-6 132,1 0 0,0-4 165,0-13 0,1 1-38,5-12 1,-3-3 145,8-10 1,-5 3-153,5-8 1,0 13 127,6-1 1,2 11 102,4 0 1,-4 9 257,4 3 0,3 7-107,3-2 1,-2 4 400,1 2-350,1 0 0,3 2 134,-3 4 1,1-2 13,-7 7 1,1-5 219,-1 5-112,-4 1-479,6 5 1,-6-1-104,3-5-173,-3-3-603,6-1 334,0-5 0,-4 6-488,7-8 1,1-6 878,5 1 0,8-17 0,2 3 0</inkml:trace>
</inkml:ink>
</file>

<file path=ppt/ink/ink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00:39.7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17 9278,'14'0'55,"3"0"0,-4-5 421,10-1 1,2 0-131,-2 6 0,8 0-489,-2 0 1,-2 0-181,2 0 0,-8 6-269,2 0 0,0 7 117,-6-1 1,3 3-694,-15 2 1168,1 1 0,-14 7 0,-1 1 0</inkml:trace>
</inkml:ink>
</file>

<file path=ppt/ink/ink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00:39.9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18 8534,'-10'0'237,"2"0"1,12 0 592,8 0 1,7 0-228,16 0 1,7 0-78,4 0 1,2-6-597,-2 0 0,4 0-511,-4 6 1,-2 0 206,3 0 0,-9 0-185,2 0 1,-9 0 558,-2 0 0,-8 0 0,4 0 0</inkml:trace>
</inkml:ink>
</file>

<file path=ppt/ink/ink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00:40.279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1 18 10932,'17'-10'450,"0"2"299,1 8 1,7 0-353,3 0 1,3 0-167,-2 0 0,4 2-345,-5 4 1,5 6 171,2 11 0,-3-2-794,-3 8 0,-4 0 362,-8 5 0,1 1-550,-1-1 1,-7 1 418,-5-1 0,-5 1 92,-5 0 0,-5-3 157,-7-3 1,-8 2 330,-4-8 0,2 0 1938,-2-6-1122,8-7 1471,-4 5-1750,8-13 1,9 6-615,8-8 1,12 0 129,16 0 0,19-8-96,22-3 0,17-11 160,-35 11 1,2-1-513,5 1 1,3-1-1,11-3 1,2-2-1,5-2 1,0 1 0</inkml:trace>
</inkml:ink>
</file>

<file path=ppt/ink/ink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01:00.63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52 7947,'10'-8'0,"-3"5"-293,-7-9 250,8 8-20,2-4 0,5 7 63,-3-5 0,3 4 0,-5-6 0</inkml:trace>
</inkml:ink>
</file>

<file path=ppt/ink/ink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01:00.96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242 1 7947,'18'0'-564,"-9"0"667,-1 0 1,-6 0-132,4 0-39,-5 0-101,15 0 155,-14 0 1,7 6 43,-3-1-30,-4 9 0,6-3 134,-8 12 0,0-2 35,0 8 1,-6-4 166,0 10 1,-7-3-80,1 15 0,-3-5 100,-2 10 0,-1-4-271,1 9 1,5-3 72,1-2 1,1-2-311,-1-4 1,-3 2 109,9-7 0,-1-3-233,6-9 47,0 3 0,-6-12-463,0 3 452,0-12 0,5-5 100,-5-12 1,2-3-272,-8-9 1,7-7 76,-7-3 0,1-5-57,-7-2 388,1 1 0,-8-9 0,-2-1 0</inkml:trace>
</inkml:ink>
</file>

<file path=ppt/ink/ink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01:01.93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52 416 7959,'0'-17'-118,"0"-8"0,-5 11-556,-1-3 677,0 3 0,8-1-74,4 4 0,3-3-142,9 8 1,7-5 70,3 5 0,-1-5 44,2 5 0,0-8 71,6 3 0,-1-3 118,1 3 1,-3-5-14,-3 5 1,4-4 184,-4-3 1,3 7-79,3-1 1,0 1-106,-1-7 1,6 7 63,1-1 1,-1 7-42,-5-7 0,5 6-122,0-5 1,3 7 10,-3-2 0,-3-2-60,3 3 0,2-1 56,-1 6 0,1 0-24,-2 0 1,-3 0 72,3 0 1,-5 0-38,-7 0 0,5 0 18,-4 0 0,-2 0-5,2 0 1,-8 0-25,2 0 1,2 6 14,-2-1 1,0 9-2,-6-3 1,6-1 30,0 2 1,0-1 32,-5 6-47,-1 1 1,0-1-11,1 0 1,-3 1 6,-4-1 1,5 0 4,-5 0 0,3 1-43,-3-1 1,3 0 9,-8 1 1,7-1-6,-1 0 0,-3 0 9,3 1 1,-7-1-3,7 0 0,-6-5-3,5-1 0,-7 1-2,2 5 1,2 1 3,-3-1 1,1-6-1,-6 1 0,6-1 112,0 7 1,-1-1-55,-5 0 1,0 1 12,0-1 0,0 0-32,0 0 1,-5 3 1,-1 3 1,-2-4-7,2 4 1,3-4 7,-9-1 1,6-1-60,-5 0 0,5 0 52,-6 1 1,3 1-29,-3 4 1,-3-4 45,3 4 0,-9-4 5,-2-1 0,-2 1-13,2 4 0,2-4 5,-8 4 0,2-2-23,-2 2 0,-3-7 14,3 7 0,2-8-66,-2 8 1,0-3 65,-5-3 1,5-2-75,0-3 1,0 3 15,-5-3 1,-7 1-6,1-1 0,-6 1 47,6-7 0,-3 5-2,3-5 1,2 6 99,-9-7 1,9 3-104,-2-2 0,-3-4 134,3 4 1,0-5-113,5-1 1,-5 0 73,-1 0 0,1 0-67,6 0 1,-1 0 11,0 0 0,1 0-9,-1 0 1,6-7-13,1-5 1,1-3 169,-2-2 0,-2-1-93,8 1 0,-6-6 59,6 0 0,-6-8-72,6 2 1,0 2-4,6-1 0,2-1 5,3-6 1,-1 1 5,7-1 1,-6-5-43,6-1 0,1 1-109,5 5 1,-6 1 104,0-1 1,0 1-2,6-1 1,0 0 112,0 1 1,2 5-96,4 0 0,-2 2-10,7-1 1,-5-3-10,6 8 0,-8-2 5,1 2 1,3 3-28,-2-3 1,5 10-229,-5 1-624,8 9 0,-5-5 75,8 8 744,1 0 0,-1 23 0,0 6 0</inkml:trace>
</inkml:ink>
</file>

<file path=ppt/ink/ink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01:07.43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52 8242,'0'-9'-2286,"6"-1"2134,-1 4 152,9 4 0,-5-13 0,9 5 0</inkml:trace>
</inkml:ink>
</file>

<file path=ppt/ink/ink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01:10.92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87 8232,'9'-8'16,"-1"-1"0,-2-3 95,-1 1 1,3 5-99,-2-5 1,-2 7-9,7-2 0,-5-2-17,6 2 1,-7 1 113,7 5 0,-6 0-239,5 0 96,1 0 1,5 0 127,0 0 0,-5 0-167,-1 0 0,-5 0 114,6 0 1,-7 0 99,7 0 1,-6 0 78,5 0 236,-7 0-348,11 7 0,-7-3 15,4 8 0,1-6-93,-7 5 0,5-5 103,-5 5 0,6-5-211,-7 6 1,7-7 130,-6 7-125,7-1 0,-9 5 15,8-5 0,-9 5 28,3-5 0,-4-1 22,-2 1 0,0 1 3,0 5 33,0 0 1,-10 7 4,-7-1 1,0 0 113,-6-6 1,4 6-120,1 0 0,-5 0 87,0-6 0,0 3-24,6 3 0,-4-10 7,3 4 0,-3-3 9,10 3 1,-3-5 107,3-1-91,-5 1 0,13-1-33,-9 1 1,8-6-93,-2 5 1,5-5 158,1 5-189,0-7 105,0 12 1,1-13-6,5 9 1,4-8 51,7 2 0,2-4-5,4-2 1,-1-2 55,6-4 0,1-2-79,6-3 1,-5-5-316,5 5 0,-10 1 117,10-1 1,-12 5-620,0-6 1,-4 7-675,-2-7-204,-7 8 1608,-2-4 0,-16-7 0,-2-4 0</inkml:trace>
</inkml:ink>
</file>

<file path=ppt/ink/ink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01:12.48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53 537 8149,'-17'-18'0,"7"1"0,-3 0-405,7 0 261,0 7 0,6-5 139,0 3 1,0 2 28,0-1 1,2-1 130,4-5 0,3 2-68,9 3 0,5-3-78,0 3 1,6-3-4,-6-2 0,7 5-80,-1 1 0,-4 1 51,-2-2 1,4-1-21,2 7 1,-2-5-1,2 5 0,-1-8 34,7 3 1,0 1 39,-1-1 0,1-1-48,-1-5 1,1 2 135,0 3 0,-3-3-39,-3 3 1,2 3 150,-8-3 0,6 6-62,-6-5 1,2 7-35,-2-2 0,2-2 34,4 3 0,1-3-72,-7 2 1,8 4-104,-2-3 0,-2 3 117,2 2 1,-6 0-140,6 0 1,-8 0 53,2 0 0,-2 5-113,2 1 1,-4 6 62,4-7 0,-4 9-18,-1-3 1,-1-1-73,0 2 110,1-1 1,-1 6-9,0 1 1,0-3 6,1-3 0,-1 3 3,0-4 0,-1 5 1,-5 1 1,5 0-1,-5 1 0,-1-7-1,1 1 0,-5-1 0,6 7 1,-9-1 86,3 0 0,2 0-82,-2 1 1,1-3 50,-1-3 1,-4 3-40,4-3 0,-2 3 14,1 2 1,-1-5-20,8-1 0,-8 1 4,1 5 0,3 0 29,-2 1-24,7-1 1,-9 0-19,8 1 1,-9-1 11,3 0 1,-4 0-46,-2 1 0,0-1 43,0 0 0,0 1-73,0-1 1,0 0 75,0 0 1,0 1-4,0-1 1,-2 0 3,-4 1 0,3-1 1,-9 0 0,6 1 3,-5-1 1,5 2-13,-6 4 0,3-4-3,-3 4 0,-1-3 13,7-3 1,-7-2-24,1-3 1,3 3 6,-3-3 1,6 3-4,-5 2 0,-1 1-1,-5-1 0,5 0-1,1 1 1,1-7-1,-1 1 6,-5-1 0,7 4-6,-9-3 1,7 3 4,-1-3 1,3-2-36,-3 1 0,-3-1 31,3 1 0,-3 5 1,-2-7 2,-1 8 0,1-5-1,0 0 1,-1-7 31,1 7 0,0-6-32,0 5 0,-3-5 92,-3 5 0,4-5-77,-4 6 0,4-8 117,2 1-124,-1 5 1,1-6 0,0 7 1,-6-7-20,0 2 1,0-4-5,5-2 1,1 6 5,0-1 1,-1 1 12,1-6 1,0 0 89,-1 0 1,1 0-84,0 0 100,0 0 0,-1 0-65,1 0-15,0 0 0,-1 0-12,1 0 0,2-2 6,3-4 0,-3 3-57,3-9 1,3 6 52,-3-5 1,1 5 51,-7-6 0,7 7-60,-1-7 1,1 6 104,-7-5 1,7 1-94,-1-1 1,1-3 8,-6 9 0,-1-9 41,1 3-25,0-5 0,-1-1 21,1 0 1,0 1-28,0 5 1,5-5 25,0 5 1,1-3-27,-6 3 0,5-5 1,1 5 1,5-3-22,-6 3 0,3-4-1,-3 3 0,-1-3-3,7-3 0,-6 7-9,7-1 1,-3 1-69,2-7 1,2 3 78,-7 4 0,7-5-67,-2 5 0,-1-5 54,1-1-17,-8 0 0,11-1 51,-9 1 1,8 6 5,-2-1 1,-1 1-29,1-7 1,-2 7 37,2-1-39,5 1 0,-7-7 4,8 1 0,0 6 214,0-1-204,0 0 0,0-5 76,0 0-48,0 0 1,0-1-4,0 1 1,0 5 128,0 1-77,0-1 1,-6-5-12,0 0 0,1 5 35,5 1-74,0-1 0,0-5 7,0 0 0,0 5 261,0 1-206,7-1 1,-5-5 112,4 0-81,4-1 1,-3 1 172,5 0 0,-3-1-8,-3 1 0,-2 6-40,8-1 1,-1 0 49,6-5 1,-5 0-124,-1 0 0,1 5-211,5 1 1,-5 1 6,-1-2-87,1-3 0,3 11-283,-3-7-637,3 7-126,-13-4 411,6 8-1331,-8 0 816,0 0-23,0 15 1257,0-3 0,-8 28 0,-2-3 0</inkml:trace>
</inkml:ink>
</file>

<file path=ppt/ink/ink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01:19.68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0 156 7893,'0'-11'0,"0"-1"76,0 9 193,0-5 0,0 0-24,0-3 0,6 1-74,0-2 1,1 7-118,-1-7 0,-2 6-42,8-5 1,-7 5 249,7-5-492,-8 7 63,11-12 78,-13 14 340,6-5 188,-8 7-54,0 0-238,7 0-21,-5 0 0,8 0-95,-4 0 0,-4 2 118,3 3-86,5 5 0,-2 7 69,3 1 1,5 1-11,-5 4 1,1 4 108,5 7 1,-4 1-108,10 0 0,-1 7 121,1 4 1,-4-4-103,4-1 1,2-3-143,-2 2 1,6-3 6,-6 3 0,6-9-73,-6-2 0,0-6 70,-6 6 1,0-8-246,1 2 236,-1-4-68,0-2-225,0 1 164,-7-9-369,5-1 121,-13-8 0,6-2-173,-8-4 0,0 2-75,0-7 0,-6-3-1008,1-9 1637,-1 4 0,-2-13 0,-2 5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46:57.8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18 104 8037,'-2'-9'1289,"-4"3"-128,4 4-330,-6 2 550,8 0-433,0 0-672,0-8 1,2 5-85,4-9 1,-2 6 29,7-5 0,1 7 127,5-2-287,1-3 1,-1 7 125,0-4 0,-5 4 170,-1 2-95,1 0 0,5 0-83,0 0 0,1 0-15,-1 0 1,-4 6-20,5-1 0,-5 1 37,10-6 1,-4 0-87,-1 0 1,1-6-164,4 1 0,-4-1 66,4 6 1,2-6 51,-2 0 0,0 1-29,-5 5 0,5 0 99,0 0 1,0 0-16,-6 0 1,0 0 171,1 0 276,-1 0-48,0 7 0,-1 3-139,-5 7 1,-3 0 30,-8 1 0,0 1-53,0 4 1,-2 2-72,-4 4 1,-5 4-304,-12-5 1,1 5-364,-6 2 0,5-7-260,-6 1 1,2-8-740,-2 2 1,4-5 504,8-7 0,5-3-386,1-8 0,7-2-611,-2-4 0,4-13 1882,2-16 0,8-7 0,1-10 0</inkml:trace>
</inkml:ink>
</file>

<file path=ppt/ink/ink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01:20.0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900 69 7856,'0'-17'11,"-8"0"-197,6 7 1,-8-3 8,5 7 405,3 0-135,-6 6 1,6 0-143,-4 0 1,3 6 229,-9 0 1,1 9-87,-7 2 1,-1 1 74,-4 5 0,-2 4 59,-4 1 0,-4 5 94,5 2 1,-5 5-101,-2 0 1,-7 6 8,-4-5 1,2 7-148,-2-2 1,2 2-8,-3-2 1,-1-4-147,8-7 0,5 0 133,7-1 0,1-1-247,-2-4 1,4 1-99,8-7 0,-1 0-69,1-5 0,6-7 115,-1 1 1,8-6-212,-2 5 161,4-7 1,4 4-461,4-8 744,4 7 0,15-5 0,2 6 0</inkml:trace>
</inkml:ink>
</file>

<file path=ppt/ink/ink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01:20.2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0 11717,'-2'18'-2459,"-4"-1"2459,-4 16 0,-15 3 0,-1 16 0</inkml:trace>
</inkml:ink>
</file>

<file path=ppt/ink/ink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01:21.4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70 7137,'0'-9'520,"0"1"0,2 2-120,4 0-235,-4 1 1,13 5-18,-3 0 0,3-6-88,2 0 0,1 0 110,-1 6 1,0 0-193,0 0 0,6 0 20,1 0 0,4 0-77,-5 0 0,8 0 48,-2 0 0,4 0-88,1 0 1,1 0 31,-1 0 1,1-5-181,0-1 0,-1 0-3,1 6 1,-1 0 70,1 0 1,-1 0 133,1 0 0,-2 0-41,-4 0 1,-3 0-112,-2 0 1,-5 0 56,4 0 160,-12 0 0,5 0 0,-7 0 0</inkml:trace>
</inkml:ink>
</file>

<file path=ppt/ink/ink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01:22.1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502 260 7862,'10'-8'-96,"-1"6"58,-3-3 11,-4-5 0,6 6 868,-8-7-160,7 7 10,-5-12-367,6 7 1,-2-9-361,-1 1 0,1 6 123,-6-1-225,0 1 0,0-7 105,0 1 1,-2 5-67,-4 1 1,3 1-45,-9-1 0,6-3-125,-5 9 0,-1-7 142,-5 6 0,0 1 79,-1 5 1,7 0 94,-1 0 1,1 0-96,-7 0 1,1 0 129,0 0 0,-2 0-16,-4 0 1,3 5 54,-3 1 1,4 8-27,2-3 1,-2 10 135,-4 2 0,3 6-106,-3-6 1,2 8 12,-2-2 1,4 3-112,-4 3 0,4-2 70,1-5 1,7 3-80,-1-8 0,6 6 26,-5-6 1,7 0-96,-2-6 1,4-5-8,2 0 28,0-1 0,0 1-90,0-1-52,8-7 1,2 4 41,7-8 0,0 0 94,1 0 0,5-8-128,0-4 1,7-3 99,-1-2 1,4-1-301,2 1 0,-1 0 58,1 0 1,-1-1 120,1 1 1,-8 5 137,-4 1 1,-4 5 244,-2-5 0,-5 7 1063,-1-2-732,-7 4 372,12 2-276,-14 0 89,5 0 0,-7 2-201,0 4 0,0-2 303,0 7-567,0 1 1,2 5-49,4 0 0,-4 1-105,4-1 0,1 0 89,-1 0 1,6-5-810,-7 0 218,9-1 0,-5 6-361,9 1 1,-3-7 132,-3 1 1,9-7-461,-4 7 1,4-8 318,-4 2 1,8 1 773,4-1 0,4 0 0,1-6 0</inkml:trace>
</inkml:ink>
</file>

<file path=ppt/ink/ink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01:22.6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6852,'17'0'-92,"0"0"320,1 0 1,5 0 495,0 0 1,7 0-287,-1 0 0,12 0 226,5 0 1,-2 0 69,2 0-450,0 0 0,6 0-25,0 0 1,0 0-41,0 0 0,3 6-175,-3 0 1,4 0-200,-10-6 1,-2 0-874,2 0 0,-7 5 165,1 1 863,-11 8 0,4-5 0,-6 8 0</inkml:trace>
</inkml:ink>
</file>

<file path=ppt/ink/ink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01:27.5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104 119 7901,'2'-11'-150,"3"-1"154,-3 8 1,6-5-241,-8 3 164,0 4 218,8-13 0,-6 11 213,3-8-158,-3 9 1,-2-7 29,0 4 1,2 4-168,4-3 247,-4 3-190,6-6-61,-1 6 0,-5-4-129,4 12 1,-4-2 92,-2 7 0,6 9-127,-1 8 0,1 7 101,-6 5 0,-2 5 41,-3 6 1,1 1 18,-8 0 0,6 6-32,-5-1 1,5-5 131,-5-6 0,1-1-50,-2 1 1,-1-4 139,7-7 1,-5-1-198,5 1 0,-6-3-6,7-3 1,-7 2-6,6-8 148,1 0-86,-3-6 40,6 1-276,-6-9 141,8-1 1,0-10-90,0-4 0,0 2-7,0-7 1,6-2-203,0-11 0,9 5 57,3-4 0,-1 2 113,6-2 1,-2 10-178,2-5 1,-2 5 32,8-4 1,-8 1 223,2 5 1,-4 1 87,-1 4 141,7 4 1,-6-5-93,4 7 1,-4 0 173,-2 0 1,-5 2-60,0 3 1,-7-1 83,7 8 1,-8-7-126,1 7 0,-1 0-30,2 5 0,-4-6-143,4 1 0,-4-1 8,-2 7 0,-6 5 30,0 0 1,-7 0 105,1-6 0,-9 0-11,-2 1 1,-6-1 71,6 0 0,-6 1-74,6-1 1,-8-2 135,3-3 1,-3 3-61,2-3 0,-2-5-942,8-1 74,-7-4 1,10-2 663,-3 0 0,12-15 0,3-5 0</inkml:trace>
</inkml:ink>
</file>

<file path=ppt/ink/ink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01:37.91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70 8098,'0'-10'64,"0"2"-345,0 8 1,2-5 18,4-1 1,-3 0-511,9 6 516,-8-8 240,11 6 0,-11-5 65,8 7 106,-9 0 0,5-2 292,-8-4-166,0 4 119,0-6-19,0 8 1586,0 0-1835,0 8 0,0 2 64,0 7 0,0 8 6,0 4 0,-2-2 26,-4 2 0,4-3-71,-3 3 1,-3 2-7,2-8 0,0 6 96,6-6-128,0 0 1,0-6-78,0 1 163,0-9-532,0 7-179,0-15-186,0 7 276,0-8 0,2 0-742,4 0 1158,-4 0 0,13-15 0,-5-4 0</inkml:trace>
</inkml:ink>
</file>

<file path=ppt/ink/ink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01:39.09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17 294 8178,'0'-9'0,"2"-5"-1,4 8 1,-4-1-767,4 1 0,2 2 460,-3-7 1,3 7 306,-2-2 0,-2-2 11,7 2 1,-5-5 146,5 5 0,-5-5-27,6 5 1,-1-6-24,7 7 1,-1-7-26,0 6 1,0-5-7,1 5 0,1-7 28,4 1 0,-2 2 9,8-1 0,-6 5-65,6-5 0,-6 5 7,6-6 1,-6 7-7,6-7 1,-6 8 26,5-2 0,-5-1 5,6 1 1,-6 0-9,6 6 0,-8 0-5,2 0 1,2 0-93,-2 0 1,2 0 87,-2 0 0,-3 0-135,3 0 1,-4 6 75,-2 0 1,1 5-7,-1-5 1,2 7 38,4-1 0,-9-2-13,3 1 1,-4-1 132,5 1 1,-1 5-100,0-5 40,0 5 1,1 1-50,-1 0 1,-5-5-25,-1-1 1,1-1-16,5 1 0,-6 5-9,1-5 11,0 5 1,5 1-11,0 0 0,-7 0-189,-5 1 193,5-1 0,-6 0-87,7 1 1,-7-1 71,2 0 1,-2-1-4,2-5 1,-4 4 54,3-3 14,-3 3-59,-2 10 1,0-5 3,0 3 0,-2-4 45,-3-2 1,3 0-39,-4 1 0,-4-1 121,-1 0 1,1 1-67,-1-1 1,-1 0 65,-5 0 0,5 1-94,1-1 0,-1 0 1,-5 1 0,0-1-5,-1 0 0,3 1 3,3-1 1,-3-2-123,4-3 129,-5 3-16,-1-5 0,0 1-41,-1 1 1,-1-6 34,-4 5 0,4-5-1,-4 5 0,2-5-3,-2 6 1,3-9 0,-3 3 1,-2 2 12,2-2 0,-2 1 1,2-1 1,4-4 5,-4 4 1,4-4-13,1-2 1,-5 0 18,0 0 1,0 0-19,6 0 1,0 0 121,-1 0 1,1 0-50,0 0 1,-1 0-36,1 0 1,0 0-20,0 0 1,1-2 4,5-4 0,-5 2-6,5-7 1,-3 5 17,3-6 0,-5 3 122,5-3 0,1-3-125,-1 3 0,1 3 373,-1-3-366,-5 1 1,9-7-1,-5 1 0,-3 6-33,3-1 0,3 6-2,-3-5 1,6 5-105,-5-6 0,5 3 99,-6-3-88,1-3 0,-4 5 36,3-7 0,-1 6 9,7-1 1,-2 0 53,2-5 0,4 6 236,-3-1-188,-5 1 1,8-7 164,-4 1 0,4 5-71,2 1 1,-1 1-94,-5-1 1,4-5 96,-4 5 0,4 1-73,2-1 1,0-1 24,0-5 0,0 5 38,0 1 0,0-1-15,0-5 1,0 6 15,0-1 0,0 0 29,0-5 0,0 6-58,0-1 0,0 1-12,0-7 0,2 7-45,4-1 48,-4 1 0,7-7-112,-3 1 1,-4 6 31,4-1 1,2 6-153,-3-5 1,3 1 158,-2-1 0,-2-3 53,7 8-255,-7-7 1,6 9-16,-5-7-210,-3 7 217,6-12-1664,-8 14 494,0-5 1,0 9 1314,0 3 0,-15 13 0,-5 9 0</inkml:trace>
</inkml:ink>
</file>

<file path=ppt/ink/ink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01:50.3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70 8145,'0'-10'-1467,"2"1"1472,3 3 128,-3 4-110,14-13 0,-9 11 234,5-8-254,3 8 1,-11-3 23,8 7 315,-9 0-290,5 0 202,-8 0 1,2 0 256,4 0-249,-4 0 1,7 0-113,-3 0 0,-2 0 0,7 0 0,1 2-10,5 3 1,1-3 22,-1 4 0,6-4-95,0-2 1,2 0 65,-2 0 0,-2 0 52,8 0 1,0 0 5,5 0 0,-1 0 20,-4 0 1,4 0-50,-5 0 0,5 0-4,2 0 0,-7 0-147,1 0 0,-8 0 97,2 0 1,-3 0-456,-3 0 269,0 0 0,1 0-553,-1 0-115,-8 0-373,7 0 268,-7 8 850,9-6 0,-1 13 0,0-5 0</inkml:trace>
</inkml:ink>
</file>

<file path=ppt/ink/ink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01:51.2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87 8180,'12'-6'-73,"-1"0"1,-5-1 315,6 1-131,-9 4 1,11-8 286,-8 5 149,-1 3-42,-5-6 0,0 8-586,0 0 0,0 8 57,0 3 0,0 1-177,0 5 1,-5-1 28,-1 12 1,-6-1 43,7 2 0,-9-2 34,3-4 1,1-2 18,-1 8 0,7-8 89,-2 2 0,2-4-44,-2-1 0,4-7 65,-3 1-79,3-1 56,9-1 0,3-1 25,7-3 1,1-4-1,-1 4 1,0-6-40,0-6 0,3 2-2,3-7 1,-2 1-120,8-1 0,-6-5 116,6 5 0,-6-5 5,5-1 0,-6 0-13,1 0 1,2-3 19,-2-3 0,5 4-1,-4-4 1,-1 4 6,-6 1 0,-2 1 19,-3 0 1,1 0 11,-7-1 0,6 1-30,-7 0 0,1 5 16,-6 1-153,8-1 0,-6 1 126,3-1-65,-3 8-12,-2-3-12,0 7-552,0 0 587,-7 0 1,5 1 100,-4 5 0,2 4-102,-2 7 0,3 0 94,-9 1 1,6 7-12,-5 3 1,5 5 174,-6 2 1,3 1-168,-3 5 0,-3 3 136,3 8 1,-9 7-110,-2 5 1,-2 9-14,2 2 1,-4 5-13,-7-5 1,7 0 31,4-6 1,-2-7-227,2-5 1,5-10 134,7-7 1,1-11 256,-1-6 1,-3-4-68,9-2 233,-9 1-504,4-1 251,-7-7-80,0-3 1,0-7 21,-1 0 1,7 0-376,-1 0 1,1-6 0,-7 1 0,7-9 3,-1 3 1,3 1 81,-3-1 77,-3-1 0,7-5 71,-3-1 0,-5 1-44,5 0 0,3 5 103,2 1 1,-1-1-77,1-5 0,-6 0 374,7-1 0,-1 7 55,6-1 0,0 1 55,0-6 0,0 5-87,0 0 0,7 1 74,5-6 0,5-1-2,6 1 0,6-2-21,11-4 1,12 2 61,12-8 0,-1 0-152,6-6 0,2 7-510,10-1 0,-10 6-23,-7-6 1,-11 14-329,-1-3 0,-4 7 412,-13-1 156,3 4 0,-11 14 0,8 0 0,-1 0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46:58.0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0 9964,'0'17'979,"0"-5"-518,0 0 0,0-1-23,0 6 274,0 1-380,-8-1 0,6 2 24,-4 4 0,4 4 71,2 8 0,-5-1 104,-1 1 0,-6-1-151,7 1 1,-3 5-1104,2 1 0,2-7-233,-7-5 1,5-6-732,-6 6 0,7-8 751,-7 2 936,8-11 0,-11-5 0,5-7 0</inkml:trace>
</inkml:ink>
</file>

<file path=ppt/ink/ink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00:00.9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0 139 7369,'8'-25'-1285,"4"-4"1619,-5 4 0,3 2 684,-4 11 1,-4 3-247,3 3-672,5 4 19,-8-6 1,8 8-495,-5 0 313,-3 0 0,12 8 57,-9 4 1,9 11 140,-3 5 1,-1 5 31,2 2 0,-7 1-35,7 5 1,-3-3-98,3 8 1,-4-6-44,-8 7 0,2-9 124,3 2 0,-3-3-260,4-3 0,-4-1 141,-2-4 1,0 2-398,0-8 0,6 0-382,0-6 278,7 0 0,-9-1-230,7-5 174,1-3 559,5-8 0,0-15 0,1-5 0</inkml:trace>
</inkml:ink>
</file>

<file path=ppt/ink/ink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00:01.0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536 70 8537,'10'-17'642,"-4"-1"1,-4 7 443,-2-1-484,0 9-628,0-5 1,-2 10-439,-4 4 0,-11 11 341,-12 12 1,-6 9-9,-5 2 1,-4 10-485,-8 2 1,-2 2 122,-4 10 0,4 10 492,-3 7 0,29-33 0,2 0 0,0-4 0,0 1 0</inkml:trace>
</inkml:ink>
</file>

<file path=ppt/ink/ink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00:01.8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432 70 8458,'0'-17'302,"0"-1"309,8 9 69,-6-7-486,6 14-378,-8-5 1,0 14 184,0 5 1,0 9-188,0 2 1,0 6 10,0-6 0,-6 6 187,0-6 0,0 6-118,6-6 1,0 0 21,0-6 1,0 0 40,0 1 1,6-7 11,0 1 26,7-8 1,-3 3 0,7-7 1,1 0 3,-1 0 0,0-7-124,1-5 1,5-3 110,0-3 1,2-5-44,-2 0 1,-4-5 12,4 4 0,-10-4-20,-1 5 1,-2 0 178,1 5 273,-3 1-132,-8 0 10,0 7 0,-8 4-330,-3 12 1,-5 11 136,-1 12 0,-2 6 89,-4 5 0,-2 12-88,-4 11 0,-4 12-248,4 6 1,-3 11 156,14-43 1,1 0 0,0 1 0,-1 0-136,1-1 1,0 0 0,-10 43-7,4-11 0,4-4-123,1-8 0,7-13 203,-1-4 1,1-12 12,-6 0 1,-1-3 25,1-3 0,0-1-84,-1-4 0,1-4 13,0-8 0,-1-7 103,1-4 1,0 1 376,0-1 0,-1-6-261,1-6 1,2-13 253,3 2 0,-1-6 111,7 0 0,0-4-158,6-8 1,0 1 437,0-1 0,10 6-264,7 0 0,2 1-210,10-7 1,0 6-464,5 0 0,7 8-565,-1-2 1,8 4 29,-2 2 0,4 7 717,2 4 0,0 4 0,0 2 0</inkml:trace>
</inkml:ink>
</file>

<file path=ppt/ink/ink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00:02.6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139 138 8353,'8'-44'0,"1"2"0,3 17 403,-1 8 0,-5 7 618,5 10 1,3 0-1032,9 0 0,-4 0 38,4 0 1,-4 13-786,-1 5 0,-3 11 462,-3-1 0,-5 9-368,-7 9 1,-7 2 309,-5 15 1,-11 1 99,-6 5 0,-3-6-30,-3 1 1,0-14 282,1 2 0,5-12 426,0 0 0,8-5-196,-2-6 0,10-4 825,1-8-421,8 0-349,-4 1 0,8-7-122,0 1 1,2-8-162,4 1 0,-2-3 89,8-2 1,-1 0-182,6 0 0,1-7-295,-1-5 1,0 2 172,1-1 0,-1 1-789,0-1 221,-7-5 780,-3 14 0,-7-13 0,0 6 0</inkml:trace>
</inkml:ink>
</file>

<file path=ppt/ink/ink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00:02.7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18 191 8163,'-8'-50'0,"6"14"1723,-3-5 337,3 13 0,4 12-1802,3 5 0,5 3-87,7 8 0,8 0-2111,4 0 0,11 8 104,7 3 1836,3 5 0,17 9 0,4 1 0</inkml:trace>
</inkml:ink>
</file>

<file path=ppt/ink/ink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59:52.5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104 191 8575,'0'-17'-1287,"0"0"1490,0-1-25,0 1 1,0 5 1,0 1-53,0-1 272,0-5 368,0 0 150,0 0-374,0 7-663,0 2 162,0 8-270,0 0 0,-8 14 89,-3 3 0,-5 12 167,-1 0 0,2 3-51,3 3 0,-1-1-8,7 1 1,0 0 8,6-1 0,0-5 6,0 0 1,2-8 266,4 2-206,3-4 0,9-3 48,-1-5 1,6-3 24,0-8 1,2-2-1,-2-4 1,-4-3-120,4-9 0,-3-1 6,-3-4 1,0 2-9,1-8 1,-9 6-17,-3-6 1,-4 0-40,-2-5 1,0 5 58,0 0 1,-2 2-12,-4-2 1,2-1-79,-7 7 0,-1 0 4,-5 5 1,0 9-213,-1 3 0,1 4-414,0 2 0,5 4 710,1 7 0,-9 9 0,-6 14 0</inkml:trace>
</inkml:ink>
</file>

<file path=ppt/ink/ink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59:54.0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139 157 8256,'0'-18'0,"8"1"-29,-6 0 192,5-1-99,-7 1 241,0 0-150,0 0 0,0 5 231,0 0 312,0 9-631,0-5-238,0 8 0,-7 8-95,-5 3 1,-3 12 137,-3 6 1,1 4 59,0 1 1,0 7 87,-1-1 0,3 6-69,3-6 1,5 7 90,7-7 0,0 0-23,0-5 1,0-2 29,0-5 1,2 3 9,3-8 0,5 0 103,7-5 0,1-3-125,-1-4 1,2-3 150,4-8 1,-2 0-45,8 0 0,-6-2 6,6-4 0,-2-5-146,2-12 1,-4 2 20,-8-8 1,0-2-6,1-9 0,-3-4-125,-4-8 0,-3-2-79,-8-4 1,0 10 50,0-4 1,-8 12 79,-3 0 1,-4 11-140,-3 6 0,-1 11-211,-4 6 0,2 6-80,-8 6 1,0 13 482,-5 16 0,-9 7 0,-1 10 0</inkml:trace>
</inkml:ink>
</file>

<file path=ppt/ink/ink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59:54.7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70 8107,'-9'0'-1692,"1"0"1814,8 8 101,-8 1 1,6 8-122,-3 1 0,1-7 349,-2 1 0,2-1-164,-7 7 0,7-1-21,-2 0 1,2 6-206,-2 0 0,4 8 3,-3-2 1,3 2 70,2-3 0,0 3-172,0-8 0,5 0-71,1-5 1,8 3 87,-3-4 1,5 2-66,1-13 1,0 6 77,0-7 1,1 1 58,-1-6 0,2-2-4,4-4 1,-3-3 94,3-8 0,-4-7-42,-2 1 0,0-7 23,1 1 1,-3-10-347,-3-1 0,-5-6 107,-7 6 0,0-5 23,0 11 0,0-3 70,0 14 1,-2-4 30,-3 10 0,-3-4-323,-4 9-209,-3 5 523,13-1 0,-13 0 0,5-1 0</inkml:trace>
</inkml:ink>
</file>

<file path=ppt/ink/ink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59:55.8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156 189 8418,'0'-10'-1020,"0"3"1,0 5 1143,0-4 0,-2 4-92,-4-4 66,4 4 45,-5-5 1,7 3 86,0-8 267,0 9-410,0-13 1,0 12 6,0-7 0,-2 7 134,-4-2 9,4 4-145,-6-5 1,7 5 153,-5-4-314,4 4-3,-14 2 61,7 0 0,-7 8 30,5 3 0,-2 5-5,7 1 1,-6 6 19,6 0 1,1 6-4,5-6 1,0 8-90,0-3 1,7-3 78,5-2 0,-2-3-81,1-3 1,1-2 120,5-3 0,0-4 90,0-8 1,1 0-93,-1 0 1,-2-8 7,-3-4 0,3-5 36,-3-6 0,-3 2-51,3-8 0,-8 0-98,2-5 0,-4 5 114,-2 0 0,-2 0-273,-4-5 1,2 7-75,-8 4 1,1 3-237,-6 3 1,-3 7 114,-3 5 1,-4 16 398,-7 7 0,-8 18 0,-3 1 0</inkml:trace>
</inkml:ink>
</file>

<file path=ppt/ink/ink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59:56.3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52 8154,'0'-17'0,"0"7"0,8-5 0,2 5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46:58.3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0 8165,'8'10'383,"-6"-3"-383,5 1 0,-7 2 894,0 7 1,-5 0-352,-1 1 1,-2 1 110,2 4 1,-1-2-172,-5 8 1,-1-6 15,7 6 0,-6-6 12,7 6-89,-1-1-250,6 7 1,2-6-56,3 0 1,15-3 103,14 3 1,12-2-107,18-4 1,5-4-22,12 5 0,3-11-87,-3-2 0,-10 1-169,-2 5 1,-5-1-307,-1-5 1,-3 3 153,-9-9 0,1 1-259,0-6 1,-2 0-279,-4 0 1,4-9 850,-4-9 0,4-7 0,2-9 0</inkml:trace>
</inkml:ink>
</file>

<file path=ppt/ink/ink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59:56.6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139 208 8154,'0'-17'-565,"0"0"654,0-1 393,0 1-580,0 8 135,0-7 123,0 14 0,-2-5-14,-3 7 182,3 0-315,-14 0 0,9 2 5,-5 3 0,-3 13 99,3 10 0,-1 5 19,1 2 0,-1 1-18,7 5 1,-6-5-38,7 4 1,-1 1-83,6-7 1,8 3 64,3-14 0,-1 0-225,1-6 0,7-5 107,5-1 1,0-7 108,-6 2 1,6-12-46,0-5 1,2-7-10,-2-5 1,-4-4-174,4-7 1,-3-1 112,-3 1 0,-2-9-85,-3-3 0,1-4 91,-7-2 0,0 6-280,-6 0 0,0 13 110,0-1 0,-8 13 157,-3 3 0,-7 9 66,-5 9 0,-11 23 0,-11 6 0</inkml:trace>
</inkml:ink>
</file>

<file path=ppt/ink/ink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59:57.5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105 86 6997,'9'-7'509,"-1"3"-269,-8-8 0,2 3 475,4-3-479,-5-3 1,7 11 136,-8-7-240,0 7 74,0-4 1,0 10-250,0 4 0,-8 3 52,-3 9 1,-4 1 200,-3 4 1,1-2-105,0 8 1,5-6 2,1 6 1,5-6-79,-6 6 0,9-8 0,-3 2 1,4-4-258,2-2 255,0-7 1,2 0 331,4-5-247,3-3 1,8 0 0,1-8 1,5-7-88,0 1 0,0-3 35,-6-2 1,6 5-15,0 1 0,0-1-122,-5-5 1,-1 5 165,0 1 1,-5 5 6,-1-6 0,-7 7-1024,2-7 632,-4 1 1,-2-7-53,0 1 1,-8 4 342,-3-5 0,-12 5 0,-4-12 0</inkml:trace>
</inkml:ink>
</file>

<file path=ppt/ink/ink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00:10.226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0 191 18467,'0'-10'-4966,"0"3"3994,0 7 1,2-6 805,4 0 1,-2-2 335,7 3 1,-5 1 106,6-8 0,-1 6-108,7-5 1,-1 5-2,0-5 1,-1 5-309,-5-6 1,4 8 951,-3-1-48,3-5-515,3 8 1,-7-6-208,1 8 127,-8 0-142,11 0 1,-11 0-30,7 0 1,-5 0 33,6 0 1,-7 0-91,7 0 0,-6 2-98,5 4 0,1-4-74,5 4 0,2-4 231,4-2 0,-4 0-98,5 0 0,2 0 87,3 0 0,2-6 39,-2 0 1,3 0-23,-3 6 0,6-1 3,5-5 1,-3 4 128,3-4 0,-1 4-61,1 2 1,-4 0-41,5 0 1,1-6-6,-2 1 1,1-1-1,-7 6 0,1 0-104,-1 0 1,-5 0 24,0 0 0,-2 6-58,2-1 0,2 1 24,-8-6 1,2 0 70,-2 0 1,-2 2-40,8 4 1,-2-4-4,1 4 0,5-5 4,-4-1 0,5 0 96,7 0 0,-5 0-14,5 0 1,1 0 68,-2 0 1,8 0 4,-2 0 0,-1 0-21,1 0 1,-2-1 60,2-5 1,2 4 3,-8-4 0,6 4-124,-5 2 0,5-6 56,-6 1 1,1-1-60,-7 6 0,1 0-52,-1 0 1,7 0-12,-1 0 0,-5 0 22,-6 0 1,5 0-22,6 0 1,1 0 6,-7 0 0,3-6 47,3 0 1,-3 1-59,3 5 1,-3 0 24,-3 0 0,7 0-3,-1 0 0,2 0 18,-1 0 0,-3 0-143,8 0 1,-2 0 27,2 0 1,2 0-17,-7 0 1,5 0 28,-6 0 1,3 0-6,-3 0 1,-2 0 220,8 0 0,-7 0-172,1 0 0,-3 0 112,-3 0 1,1 0-47,-1 0 0,3 0 26,3 0 1,-3 0-24,3 0 1,-3 0-26,-3 0 1,7 0-1,-1 0 0,2 0-7,-1 0 1,-5 0-9,4 0 0,-3 0 3,-2 0 0,-7 0-2,1 0 1,0 5-6,6 1 0,-1 0 21,1-6 1,-1 0 46,1 0 0,0 0 8,-1 0 0,1 0-38,-1 0 0,7 0 5,-1 0 1,2 0-12,-1 0 0,-3 0 21,8 0 0,-7 0-20,1 0 0,-4 0 43,-1 0 0,0 0-19,-1 0 0,1 0 25,-1 0 0,1-6 35,0 0 1,-1 1-34,1 5 1,-6 0-8,-1 0 1,1 0-54,6 0 1,-1 0 46,1 0 0,0 0-103,-1 0 1,-1 0 98,-4 0 0,3 0-5,-3 0 1,-2 0-12,2 0 1,0 0 18,5 0 1,-5 0-33,0 0 0,0 0 3,5 0 0,1 0-30,-1 0 0,1 0 60,0 0 0,-1 0-225,1 0 1,5 0 49,0 0 1,1 2 22,-7 3 1,1-3 76,0 4 0,-1-4 5,1-2 1,-3 0-1,-3 0 1,2 0 9,-8 0 0,6 0 192,-6 0 1,2 2-133,-2 4 0,-4-5 65,4 5 0,2-4-138,-2-2 1,6 0 10,-6 0 0,6 0-14,-6 0 1,2 0-21,-2 0 1,-4 6 8,4 0 0,-3-1-104,-3-5 290,0 0 1,0 0-131,1 0 1,-7 0 180,1 0 1,-6 0 45,5 0-147,-7 0 1,6 0-92,-5 0 1,-1 0 78,8 0-27,-9 0 0,13 0-64,-5 0 0,-1 0-129,2 0 1,-1 0 118,6 0-36,1 8 1,-1-6 166,0 4-43,1-4-4,-1-2 1,-6 0 29,1 0 0,-6 0-21,5 0 0,-7 2-45,2 3-103,3-3 0,-5 6 99,8-8 0,-6 0-52,5 0 0,-5 0 99,5 0 1,-5 0-48,6 0 38,-9 0 0,7 0 45,-4 0 268,-4 0 380,5 0 69,-7 0-1741,0 0 1,-9 8-1772,-8 3 2682,-24 5 0,-20 9 0,-18 2 1</inkml:trace>
</inkml:ink>
</file>

<file path=ppt/ink/ink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00:12.6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1 139 8109,'0'-18'-207,"0"1"78,0 0 0,0 5 24,0 1 1,6 5-631,-1-6 735,9 8 0,-5-19 0,9 4 0</inkml:trace>
</inkml:ink>
</file>

<file path=ppt/ink/ink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00:14.4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8241,'9'-8'203,"-1"4"-190,-8-7 0,2 7 15,4-2 0,-2 4-78,7 2 0,-5 0 44,5 0 0,-5 0-350,6 0 167,-1 8 0,7 1 126,-1 9 1,-6-1-67,1 0 0,-2 1 13,1-1 0,4 0 75,-3 1 0,-2-3 15,1-4 1,-1 5 9,1-5 0,5 5 61,-5 1 1,-1-5 74,1-1-20,-7 1 0,10 5-86,-9 0 1,3-5-27,-2-1 1,-4-5 34,3 6 0,-1-3-142,2 3 139,-4 3 0,8-7-1,-5 3 33,-3 5 0,8-7 132,-4 9 1,-3-7-89,9 1 1,-6-1-55,5 6 0,-5 1-57,6-1 1,-1 0 70,6 1 0,1-1-127,-1 0 1,-5 0 34,-1 1 1,1-1-342,5 0 267,0 1 0,0-1 36,1 0 0,-7 0 138,1 1 0,-3-7-108,3 1 1,3-1 178,-3 7 1,1-1-91,-1 0 0,3 1 42,-3-1 0,3 0-27,2 0 1,1 1-5,-1-1 0,0 6-42,1 0 0,-1 2-11,0-2 1,2-2-93,4 8 1,-3-6 103,3 6 1,2-2-81,-2 2 0,6 3 14,-6-3 1,2 4-4,-2 1 1,-4 1 23,4 0 1,2-1 4,-2 1 0,0-1 22,-6 1 1,1 0 5,-1-1 0,6 6 71,0 1 0,0-1-84,-6-5 0,6-1 80,0 1 1,2 0-60,-1-1 1,0 1 127,5-1 1,2 3-77,-8 3 0,8-3-8,-2 3 0,-2-3-15,1-3 0,-1 6 3,2 1 0,8 1-92,-9-2 0,9-3 85,-8 3 1,2 3-51,-3-3 0,11 8 30,-5-2 1,5-2-196,-5 2 0,1-7 56,0 1 0,5 2 42,0-1 1,1 5 69,-7-6 1,1 3-6,-1-3 1,1-2-30,0 8 0,-7-7-6,1 1 0,0 2 127,6-1 0,-1 1-22,1-2 0,-1-1 175,1 7 0,-6-8-219,0 3 0,-1-5-1,7-1 1,0 5-10,-1 1 0,1-1-8,-1-6 0,1 1-3,-1 0 0,-1-1 13,-4 1 0,4 3-9,-5-3 0,5 3 4,2-9 0,-1 4 1,1 1 0,-1 1 56,1 0 0,0-1 6,-1 1 0,-5-6-41,0-1 1,-2 1 6,2 6 0,3-1-23,-3 1 1,2-1 21,-2 1 0,3 0-155,-3-1 0,4 1 69,1-1 0,-1-5-17,-4 0 1,4 0 62,-5 5 0,5 1-12,2 0 1,-7-1 19,1 1 0,-2-3 5,2-3 0,2 4 11,-8-4 1,2-2-26,-2 2 1,-4-1 157,4 7 1,2-6-50,-2 0 1,6-3-34,-6 3 0,6 4-42,-6-4 0,6 2 0,-6-3 1,6 5 0,-6-4 1,5 3-5,-4 3 1,4 0-57,-5-1 1,6-1 53,-6-4 1,6 3-27,-6-3 0,8 4 15,-2 1 1,-4 1 9,-2 0 1,2-7-15,-2 1 1,2 0 0,-2 6 0,-4-3 5,4-3 0,2 4-2,-2-4 1,2 3 71,-2 3 1,-2-6-66,8 0 0,-8-3 149,2 3 1,2 4-108,-2-4 1,6-2 15,-6 1 0,6-4-46,-6 4 1,0-1-2,-6 2 0,3 4 11,3-4 0,-4 3-14,4 3 0,-2-6-149,2-1 1,-2 1 78,8 6 1,-8-6-97,2 0 1,2-3 131,-2 3 0,2 4-8,-2-4 0,-7-2 9,7 1 1,-8-1-5,8 2 1,-4 4 19,-1-4 0,-1-2 16,0 1 0,1-5 24,-1 6 1,0-6-40,1 6 1,-1-8-6,0 2 1,6-2 38,0 3 0,0-5-1,-5 4 0,-1-4-6,0-2 0,0 6 5,1 0 0,5 0-5,0-5 0,0-1 5,-6 0 1,1 1-47,-1-1 0,6 6 37,0 0 1,0 0-80,-6-6 1,1 1 68,-1-1 0,2 0-40,4 1 0,-9-1 16,3 0 1,-4-5-2,5-1 1,-1 1-10,0 5 0,-5 0 3,-1 1 1,-1-1 0,1 0 1,5-5 8,-5-1 0,-1 1 15,1 5 1,-1-5-13,2-1 1,3-1-1,-4 1 1,-1-1 54,2-4 0,-7 1 125,7 5 1,-6 1-102,5-7 1,-5 6 12,5-7 1,-5 9-116,6-3 1,-6-1 126,5 1-181,1 1 0,5 5 43,0 1 0,-5-7 23,-1 1 0,-5-3-18,6 3 1,-7 1-40,7-7 108,-8 7 0,11-3 1,-13 7 86,4 1 0,-2-7-111,1 1 1,-3-7 29,4 7 0,-2-6-22,2 5 1,-4-5-1,3 6 0,-1-3-21,2 3-10,-4 3 1,11-5 35,-7 7 1,2-5-10,-2-1 1,-3-5 106,9 5 0,-8-5-81,1 6 62,5-1 1,-2 6-52,3 1 11,5-9-72,-7 7 1,3-9-13,-1 5 0,-7-2-39,2-5-49,4-3-86,-9 6 171,7-8-27,-8 0 0,0-2-246,0-4 0,0-3 296,0-9 0,-8-7 0,-1-2 0</inkml:trace>
</inkml:ink>
</file>

<file path=ppt/ink/ink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00:17.3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4030 8105,'9'-17'-9,"7"1"4,-5 5 1,-1 3-93,1 8 0,1 0-219,5 0 1,2-6 261,4 1-14,-3-1 0,6 6 7,-3 0 0,-1-6 0,6 0 1,-6-7 129,1 1 0,-2 3-82,2-3 1,-4 1 223,4-7 0,2 1-93,-2 0 0,8 0 19,-2-1 1,1-1-100,-1-4 0,10 2-7,-5-8 0,10 2 12,-3-2 0,9-5-122,2-1 1,5-1 20,7-11 0,5 3-189,0-2 0,0-4 376,6 4 1,-4 4-98,-2 1 0,1-1-25,-1 2 0,-2 0-2,-4 5 0,5 0 4,-5 1 1,4-7-24,3 1 0,-1-8-18,0 2 0,8-4-3,3-2 1,-37 25-1,-1 0 33,1-2 0,0 1 0,3 0 1,1 0-14,-1-4 1,0 0-1,3 4 1,0 1 36,-3-2 0,0 0 1,6 2-1,0 0-90,-3 1 0,0 0 1,3 1-1,0 0 115,-6 2 0,0 0 0,44-19 43,-9 8 0,1 1-53,-7 4 1,-2-2-32,-9 8 1,1-6-21,-7 6 1,-1-5 70,-5 4 0,6-1-112,0 2 1,1-3 90,-1-9 0,3 0-82,8 1 0,6-3-173,0-3 1,6 3 33,-6-3 0,0-2 191,-6 1 1,-2 1-2,-3 6 0,1-1 132,-7 0 1,-1 3-99,-5 3 0,0-2 314,0 8 0,0-6-233,0 6 1,0-6-20,0 6 0,-3 0 354,-2 6 0,3 0-357,-4-1 0,4 1-17,2 0 0,-1-1-135,1 1 1,0 0 136,0 0 0,0-6-49,0-1 1,0 1-92,0 6 1,-6-2 65,0-4 1,-2 4-36,2-4 0,4-2 12,-4 2 0,-4-1 10,-1 7 0,1 0 5,-2 0 0,7-1 0,-7 1 1,6-6-3,-6 0 0,8 0 1,-2 6 1,3-1 99,-3 1 0,2 5-93,-8 1 1,6-1 97,-6-5 0,1 2-7,-7 3 0,-1-1 12,-4 7 1,2-6-53,-8 7 1,0-9 77,-6 3-104,0 3 0,1-7 31,-1 3 0,-6 4 66,1 3 6,0-5 9,5 0-125,0-7 1,-2 6-4,-3-1 1,3 8-38,-3-2 1,3-1-149,3 1 0,-1-5 72,0 5 0,0-6 99,1 6 0,-1-7-36,0 1 0,-1 3 132,-5-3 223,5 1-216,-7-6 0,3 1 521,-1 5-323,-7-5 142,4 14-182,-1-13 0,-5 11 6,4-7-100,-4 7 1,4-6 38,0 4-23,-1 4-542,-5-5-921,0 7 654,0 0 1,-9 9-583,-9 9 1,-14 9 1205,-14 13 0,-12 4 0,-3 8 0</inkml:trace>
</inkml:ink>
</file>

<file path=ppt/ink/ink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00:18.5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1 122 8170,'2'-27'-629,"3"4"1530,-3 4-485,6 9 0,0-3-168,3 7 0,6-6-391,6 7 0,-3-1 2,3 6 1,-4 0 136,-2 0 0,1 0-100,-1 0 0,6 0 89,0 0 0,2 0 56,-2 0 0,0 0-13,12 0 1,-5 0-50,11 0 0,-3 0 8,3 0 0,3 0 0,8 0 1,1 0-113,5 0 1,-4 0 83,3 0 1,5 0-92,1 0 1,-1 0 24,1 0 0,-5 6 27,5-1 0,1 1 47,5-6 0,0 0-146,0 0 0,6 6 172,0 0 1,2-1 24,-2-5 1,2 2-38,3 4 0,5-4-7,-4 4 1,3-2 58,3 1 1,-1-1-51,1 8 1,-3-6-3,-3 5 1,-2-7 20,-4 2 0,-4 1-3,4-1 1,0 6 5,-6-7 1,6 3 8,-6-2 1,0-4-85,6 4 0,2 1 64,-2-1 1,2 0-65,-2-6 1,3 2 51,9 3 1,-3-3-6,-3 4 0,-2-4 22,-4-2 0,-4 6 6,4 0 0,-4-1 50,-2-5 0,-6 6 122,1 0 0,-8 7 26,1-1 1,3-3-94,-3 3 1,-3 0-142,-2 5 1,-4-2 30,10-3 1,-4 3 0,-3-3 1,3-5-24,4-1 0,-4 2-1,3-2 0,-3 1-118,-2-1 0,0-4 58,0 4 0,-2-4 80,-4-2 1,2 0-55,-8 0 1,3 0 159,-3 0 1,-4 0-25,5 0 1,-11 0-28,-1 0 1,-6 0 31,6 0 0,-8 0 112,2 0-89,4 0 1,-8 0-3,5 0 0,-7 1-63,-6 5 1,5-4 23,-5 4 0,-1-4-75,1-2 0,1 6-36,5-1 0,1 3-153,-1-2 0,6-2 79,0 7 0,6-7-87,-6 2 1,8-4 97,-3-2 0,3 2 36,-2 3 1,4-3 164,-5 4 1,-3-4-108,-2-2 1,-3 0 159,-3 0 1,0 0-4,1 0 1,-7 0 163,1 0 1,-7 6-111,7 0 0,-6-1-66,5-5 0,-5 6-36,5 0 1,3 0-44,9-6 0,4 5-122,7 1 0,-3 0 89,4-6 0,-4 0-67,9 0 1,-6 0 142,-5 0 1,-2 0 51,-4 0 35,-4 0 223,6 0-413,-15 0 14,-2 0-855,-31 0 849,9 8 0,-34 1 0,12 8 0</inkml:trace>
</inkml:ink>
</file>

<file path=ppt/ink/ink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00:20.1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8073,'0'-19'1118,"0"4"-692,0 15 0,2 0-672,3 0 1,11 6 25,7-1 1,10 9-170,1-3 1,8 5 203,10 1 1,-2 0-25,-4 1 0,4-1-104,-4 0 1,3 6 128,-3 0 0,2 0-10,-8-5 0,-2 5 58,-9 0 1,2 2 307,-8-2 0,6-4-30,-6 4 0,6 2-21,-6-2 0,2 6 45,-2-6 1,2 6 146,4-6 0,9 8-154,-3-3 0,5 5-68,0 2 1,5-7-135,6 1 1,1 0 82,0 6 0,2-1-168,4 1 0,-5-6 52,5-1 0,2 1 37,-3 6 1,1-6 15,-6 0 0,-2-1 12,-4 7 1,4 0 84,-4-1 1,4 6-79,2 1 1,-6-1 35,0-5 0,-2 1-22,2 5 0,4-3-10,-4 8 1,-3-7-5,-3 1 1,4-2-8,2 3 0,2-5 4,-2 5 0,3-7-9,-9-5 1,6 4 55,-6-5 0,6 5-44,-5 2 0,-1-6 140,-5-1 1,5-5-77,0 6 0,3-6 50,-3 6 1,-1-6-35,7 6 1,-6-6 8,6 6 0,0-6-52,6 6 1,0-2-15,0 1 0,5 5-184,1-4 0,0 2 67,-6-2 0,0 3-22,-1-3 1,1-2 94,0 2 1,0-2-8,0 1 1,-6 5 27,0-4 1,-2 4 116,2 1 1,2 1-90,-7-1 0,1-5 128,-2 0 0,-3 0-133,3 5 0,-1-5 25,1 0 0,-1-6-60,7 6 1,-6-8 45,6 2 1,-6-4-9,7-1 1,-7 1-10,6 4 0,-2-4-1,2 4 1,-1-4-7,-5-1 0,-4-1 7,5 0 0,-11 1-3,-1-1 0,-2 2-1,2 4 0,2-4-30,-8 4 0,8-1 32,-3 1 0,-1-4-45,2 4 0,-6-4-19,6-2 1,0 1-10,5-1 1,1 0 39,0 1 0,-1-1-2,1 0 0,-1-2 72,1-3 1,-6 3-70,0-3 0,-1 1 111,7-1 1,-2 3-97,-5-3 0,5 1 116,-4-1 1,2 3-108,-2-3 1,3 1 11,-3-1 0,2 3-4,-2-3 1,3-3-22,-3 3 1,-2-3 42,2 3 1,-6 3-25,6-3 1,-8-3 60,2 3 1,2-3-64,-2 3 1,2 3 110,-2-3 0,-4 1-94,4-1 0,-2 3 7,2-3 1,-1 3-32,6 2 1,-7-5-96,3-1 0,2 1 66,3 5 0,-4-1-132,-2-5 1,4 5 135,2-5 0,2-1-15,-2 1 0,3-7 196,-3 2 0,-2 2-57,2-3 1,-8 3 63,2-2 0,2-4-67,-2 3 0,0-1 149,-6 2-99,1-4 0,-1 11-52,0-7 0,-7 2 332,-4-2-329,3-4 0,-5 11-22,8-7 1,-9 1-37,3-1-170,-4-4 1,4 8-174,0-4-179,-1-5 0,-5 15 483,0-5 0,-15 5 0,-4 1 0</inkml:trace>
</inkml:ink>
</file>

<file path=ppt/ink/ink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00:24.3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45 3303 8086,'-18'0'-864,"9"-7"1580,1 5-469,0-6-303,7 0 1,1 6-24,11-3 29,-3 3 1,7 2 83,-3 0 1,3-6-14,2 0 1,1-1-28,-1 1 1,0 4-2,0-4 0,1-2-60,-1 3 0,2-3 84,4 2 0,2-3-24,4-9 1,4 1-3,-4 0 1,9-1-11,2 1 1,8 0-16,-1 0 0,-1-7-1,6 1 0,-4-5 43,9 5 0,3-8-16,-3 2 1,7 2 18,-7-2 0,13 0-209,-7-5 0,14-1 294,-8 1 0,6-1-83,0 0 0,2 1 2,4-1 1,3-5 21,-3 0 0,3-1-8,3 7 1,-1-7-279,1 1 0,-41 19 0,0 0 262,0 0 0,0 1 0,46-16 20,-5-4 0,1-3-27,-42 23 0,0 0 0,1-3 1,1 0 7,0 2 1,2 1-1,-2 0 1,0 0 57,44-15 0,-4 1 8,5-1 0,-5 1-49,-2-1 1,1 1 2,-1-1 0,1 0 2,-1 1 1,1-1 5,-1 1 0,1-1-47,-1 0 1,1 1 39,-1-1 1,-5 3-82,-1 3 1,-5-2-116,6 8 0,-14-6 148,2 6 1,-3-6 49,3 6 0,-6-6 0,1 6 1,-3-5-16,3 4 1,1-1 5,-7 2 1,-1 2 3,-5-8 1,0 8-7,0-2 0,-6 4 166,0 2 1,0-2-165,6-4 1,-6 7 359,0-7 1,-7 13-341,1-7 1,2 4 173,-1-5 1,1 1-194,-2 0 1,-1 0 15,7-1 0,-6 1-61,6 0 0,1-6 45,4 0 0,-4-2-123,-1 2 1,0 3 25,6-3 0,-6 4 24,0 2 1,-8-6 75,3 0 1,1 0 79,-2 5 1,1 1-13,-7 0 1,3-1-92,3 1 0,-3 0 60,3 0 0,-4-1-23,-1 1 1,2 5-69,3 1 0,-4-1 25,5-5 1,-5 2-8,-1 3 1,-1-3-5,1 3 1,5 3-20,1-3 0,-3 1 12,-9-7 1,4 9 10,-5 3 1,-1-2-2,2 2 1,-6-5 3,6 5 1,-8-2-1,2 3 1,-4 1 43,-1-8 0,-1 9 2,0-3 1,-5-2 18,-1 2 1,-1-1 10,2 1 0,3 4 94,-4-4 0,-1-2-117,2 3 0,-7-1 158,7 6-65,-1-8 93,-1 6 0,0-5-32,-5 7 1,-3-2 424,4-4-369,-4 4 25,-2-6-572,0 8-1196,0 0 1,-8 8 1480,-3 4 0,-20 18 0,-5 7 0</inkml:trace>
</inkml:ink>
</file>

<file path=ppt/ink/ink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00:26.0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1 105 8181,'0'-18'-1190,"8"9"1190,-6 1 1,7 2 60,-3 1 0,-4-3 133,4 2 0,-3 4-2,3-3 1,-2 3-137,8 2 0,-9-2 1,3-4 0,-2 4 73,2-4 6,-4 4-71,13 2-103,-13 0 1,8 0 14,-5 0 1,-1 0-150,8 0 0,-7 0 11,7 0 1,-6 0 152,5 0 0,-5 0-20,6 0 1,-7-5-15,7-1 1,-1 0 88,7 6 1,-1 0-32,0 0 0,1 0 17,-1 0 1,6 0-35,0 0 0,0 0 8,-6 0 1,1 0-83,-1 0 1,0 0 73,1 0 0,1 2-37,4 4 0,-4-4 5,4 3 1,-4 3-8,-1-2 0,5 5 77,0-5 1,7 2 4,-1-2 0,4-5-16,2 5 1,-1-4 99,1-2 1,5 2-93,0 4 1,8-4-4,-1 4 0,2-5-39,3-1 1,0 0 10,0 0 1,0 0-8,0 0 0,0 0-2,0 0 1,-2 0-15,-4 0 1,2 0 26,-8 0 0,8 0 2,-2 0 0,2 0 16,-2 0 0,4 0-19,-4 0 1,4 0 93,2 0 1,6 0-81,0 0 0,5 0-29,-5 0 1,5 0-5,-5 0 1,5 0-5,-5 0 0,5 0-4,-5 0 1,-1 0-8,-5 0 0,-6 0-16,1 0 0,-3 6 31,2 0 0,2 2-11,-8-3 0,3-3 39,-3 4 0,-4 2 4,5-2 0,-3-1-13,3-5 0,-5 0 6,4 0 1,3 6-11,-3 0 0,2 0 6,-1-6 1,-5 2-18,4 3 0,3-3 15,-3 4 1,6-4-15,-5-2 0,5 2 8,-6 4 0,6-4-6,-6 3 1,7-1 3,-7 2 1,8-4 1,-2 4 0,-4 1-1,-1-1 1,-3 6 0,3-7 1,-3 9-90,8-3 1,-6-1 82,7 1 1,-7-5-9,6 6 0,-6-6 13,6 5 0,-5-7 0,5 2 1,-6 1 19,6-1 0,-5 0 6,5-6 1,-6 6-7,6-1 0,-7 1 8,1-6 0,2 6 22,-1 0 0,5-1-30,-6-5 0,1 2 7,-7 4 1,1-4 5,-1 4 1,1-4 0,-1-2 1,-1 5-32,-4 1 1,4 2-7,-5-2 0,5-4 8,2 3 1,-6 3-1,-1-2 1,-5 5-23,6-5 1,-8 6 26,2-7 0,2 3 138,-2-2 0,2-2-134,-2 7 0,-1-7 112,6 2 0,-5-2-100,6 1 1,-6-3 3,6 4 0,0-4-23,6-2 1,-7 2-8,1 4 1,-2-4-3,2 3 1,2-3 28,-8-2 0,6 0 30,-6 0 0,5 0-26,-4 0 0,0 2 85,0 4 1,-5-4-74,4 4 1,-2-4 9,2-2 0,-4 5-3,4 1 1,-3 0-3,-3-6 0,2 6-70,4-1 0,-2 1 67,8-6 0,-6 2-149,6 4 0,-2-4 38,2 4 1,3-4 31,-3-2 0,-2 0 26,2 0 1,-8 0 4,2 0 0,-2 0 78,2 0 0,-4 0 168,4 0 0,-3 0 70,-3 0 0,0 0-96,1 0 1,-1 0-277,0 0 0,2 1 78,4 5 1,-3-4-51,3 4 0,-2-4 69,2-2 0,-4 2-170,4 4 1,2-5 91,-2 5 0,6-4-11,-6-2 1,6 0 216,-6 0 0,0 0-68,-6 0 248,1 0 0,-1 0 199,0 0 56,-7 0-30,-2 0 153,-8 0-881,0 0 0,-31 8 0,-8 1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46:58.6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260 0 11718,'0'12'2391,"0"-1"0,-7 8-1220,-5 10 1,-19 8-1172,-9 9 0,-39 15 0,34-21 0,0-1 0</inkml:trace>
</inkml:ink>
</file>

<file path=ppt/ink/ink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02:06.74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122 1 7897,'17'0'-829,"-6"0"847,1 0 81,-8 0-71,3 0 481,1 0-194,-6 0-120,6 0 44,-1 0 4,-5 0 18,6 0-17,-8 8-375,8-6 198,-6 5-18,5-7 1,-7 2 65,0 4 1,2-4 11,4 4 0,-4-3 84,4 3 184,-4-4-293,5 13 1,-5-11 135,4 8-289,4-8 0,-9 11 43,5-3 1,-4-3 38,-2 3 0,-2-1-27,-4 7 1,-3-7-109,-8 1 1,-1-1 121,1 6 0,0-1 1,-1-5 0,7 5 99,-1-5 1,1-3-96,-6-2 1,5 1 0,0-1 0,9 2 59,-3-2-74,4-4-78,-6 5 1,6-5-465,-3 4 222,3-4 52,2 5 307,0 1-200,0-6 219,7 6 1,3-2-81,7-1 0,1 1 108,-1-6 1,0 0-75,0 0 0,1 6 134,-1 0 0,2 1-66,4-1 0,-4-2-21,5 7 0,-11 1 61,-2 5 0,-1 1-73,2-1 1,-5 2-25,-7 4 1,0-4 25,0 4 1,0-3-70,0-3 1,-5 2 96,-1 4 0,-8-9 4,3 3 0,-5-4 23,-1 5 1,0-3 132,0-3 1,-1-5-123,1-7 1,0 6-28,-1 0 1,5 0-130,-4-6 1,5-2 148,-5-4 0,0 2-734,5-8 0,-3-1-110,-3-10 0,7 4-1189,-1-4 1916,8-4 0,-11 0 0,5-8 0</inkml:trace>
</inkml:ink>
</file>

<file path=ppt/ink/ink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02:07.84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35 640 7961,'-5'-17'-406,"-1"0"1,-2 5 269,2 1 0,4 5 130,-3-6 1,3 1-150,2-6 1,0-1 115,0 1 1,0 0 261,0-1 1,0 1 4,0 0 0,0 0 50,0-1 1,5 1-197,1 0 0,6-3 7,-6-3 0,5 4-23,-5-4 1,7 4 43,-1 2 1,3-1-69,2 1 1,1 0 61,-1-1 1,0 7-152,1-1 1,5 1 121,0-6 0,2 5 7,-2 0 1,-2 3-18,8-3 1,-6-1 4,6 7 1,-6-5-53,6 5 1,-6-6 43,5 7 1,-6-3-147,1 2 1,-4 4 139,-2-4 1,0 4-76,1 2 1,-1 0 55,0 0 0,1 0-4,-1 0 0,0 0 44,0 0 0,-1 2-52,-5 4 1,5-4 127,-5 4 0,5 2-108,1-3 0,0 7-22,0-6 1,-5 1 46,0-1 0,-3-2-136,3 7 0,3-1 97,-3 2 0,-3 1-7,3-7 1,-7 7 7,7-1 1,-2-3 1,1 3-31,5-1 0,-9 7 40,5-1-84,3 0 0,-7 1 39,3-1 1,3 0-6,-8 0 1,1 1 9,-1-1 0,-4 6-8,4 0 1,-4 2-12,-2-2 1,0-2 0,0 8 1,5-8-5,1 2 1,0 2 15,-6-2 0,0 2 6,0-2 0,0-3-7,0 3 1,0-2 6,0 2 1,0-4-5,0 4 0,0-2 0,0 2 1,-2-3-12,-4 3 0,2-2-1,-7 2 1,1-4 14,-1 4 0,-5-2-6,5 2 0,1-4-12,-1 5 1,1-5 9,-1-2 1,-5 0-18,5 1 0,1-1 18,-2 0 1,1 1-1,-6-1 1,-1 0 13,1 0 0,6-5-15,-1-1 0,0 1 58,-5 5 0,-6-5-54,0-1 1,0-1 73,6 1 0,1 5-15,5-5 1,-5-1 8,5 2 0,-4-7 112,-3 7-80,1-8 1,0 9-54,-1-7 1,1 2 0,0-3 1,0-3 97,-1 4 1,1-4-87,0-2 0,-1 0 8,1 0 1,0 0-2,-1 0 0,1 0 38,0 0 1,0-8 15,-1-3 1,1-5 14,0-1 0,-1 0 1,1-1 0,6 1 94,-1 0 1,1-2-99,-7-4 0,7 3-14,-1-3 0,3-2-97,-3 2 1,-1-6 92,7 6 0,-8-2-27,3 2 1,3 4-5,2-4 1,-1-2-22,1 2 1,-6-2-14,7 2 1,-3 4 36,2-4 0,4 2-86,-3-2 1,1 3 73,-2-3 1,4-2-32,-4 2 0,4-7 23,2 1 0,0 2-61,0-2 1,0 8 10,0-2 0,0-2-96,0 2 1,6 0-49,0 5 1,2 1-220,-3 0 1,-3 0-280,4-1 1,2 1 253,-3 0 1,7-1-280,-6 1 1,7 6-54,-1-1 705,3 8 0,10-19 0,2 4 0</inkml:trace>
</inkml:ink>
</file>

<file path=ppt/ink/ink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02:24.86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53 8124,'11'-10'125,"1"4"0,-1-2-96,7 3 0,-1-1 930,0 6-573,0-8 0,1 6-23,-1-3 1,6 3-124,0 2 0,0 0-115,-6 0 1,1 0-49,-1 0 0,0 5-185,1 1 1,-3 8 9,-3-3 0,-5 6-308,-7 7 0,0-3-57,0 7 0,-7 1 180,-5 6 0,-9-6 137,-2 0 1,-6-6 1,6 5 1,-6-6 254,6 1 1,-2-10 150,2-1 0,10-3 758,-5 3-363,5 3 270,-4-13-776,7 13 26,2-13 1,8 8 147,0-4-147,0-4 0,2 11 18,4-7-111,4 0 1,7-6 32,0 0 1,6 0-130,0 0 0,2 0-141,-2 0 1,2 0-565,4 0 0,2 0 389,-8 0 0,6 0-291,-6 0 0,0 0-118,-6 0 736,0 0 0,1-8 0,-1-2 0</inkml:trace>
</inkml:ink>
</file>

<file path=ppt/ink/ink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02:25.59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139 381 8083,'-6'-17'0,"0"0"0,1 0-509,5-1 1,0 1 377,0 0 0,2-1 375,3 1 0,-1 6-98,8-1 0,-3 6 14,3-5 0,3 1-59,-3-1 0,3-3 12,2 8 0,6-1 48,1 1 1,0-2-38,0-3 1,-3-3-71,8 8 0,-6-5 55,5 5 1,-1-7 2,2 1 1,4 3-2,-4-3 1,5 6 2,7-5 1,-5 7-37,4-2 1,-3-2 23,-3 3 0,7-1-143,-1 6 0,1 0 95,-7 0 1,6 0-146,1 0 1,-1 2 50,-5 4 0,-6-3-50,-1 9 1,-5 0 59,6 5 0,-8 0-13,2 0 1,-3 1-5,-3-1 1,0 2 34,1 4 0,-7-4-8,1 5 0,-3 1 6,3-2 1,3 2-24,-3-2 0,1-4 23,-1 4 1,1 2-3,-7-2 1,2 6 13,-3-6 1,-3 6 0,4-6 1,-4 0 2,-2-6 1,0 6-12,0 0 0,0 6 25,0-6 1,-2 2-22,-4-2 1,2-2-35,-7 8 1,1 0 24,-1 5 0,-5-7-5,5-4 1,-5 2 9,-1-2 0,0 0-3,0-5 1,-1-1 189,1 0 1,-6 1-60,0-1 1,-8 0 63,2 1 0,-3-1-76,-3 0 0,0-2-49,1-3 0,-1 1-24,1-7 0,-5 6 4,5-6 1,-5-1 63,10-5 0,-7 0-10,1 0 0,-3 0 162,9 0 1,-4 0-120,-1 0 0,-1-5 109,1-1 1,1-6-50,4 6 1,-3-5-26,3 5 1,-4-7-15,-2 1 0,3-3 13,3-2 0,-4-1 12,4 1 0,3-6 1,-3 0 0,8-8 119,-2 2 0,3-1-144,3 1 0,0-2 17,-1 8 0,7-6 5,-1 6 0,7 0 4,-7 6 1,8-1-70,-1 1 1,3 6-129,2-1 1,0 1-8,0-7 0,9 1-189,8 0 0,3-6-1068,9 0 1,5-1 152,6 7 1125,9 0 0,-13 0 0,6-1 0</inkml:trace>
</inkml:ink>
</file>

<file path=ppt/ink/ink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02:15.1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70 7844,'2'-12'242,"3"1"1,-1 5 554,8-6-6,-8 9-214,11-13-191,-5 14-199,7-5 0,0 7 14,1 0 0,-1 0-82,0 0 1,0 0 20,1 0 1,-1 5-109,0 1 0,6 0 82,0-6 1,8 2-263,-2 4 0,-2-4 15,2 3 1,-6-3-117,6-2 1,-6 0-252,5 0 221,-6 0 0,3 0-74,-8 0 1,-6 0-736,1 0-282,-8 0 620,3 8 750,-7 1 0,0 9 0,0-1 0</inkml:trace>
</inkml:ink>
</file>

<file path=ppt/ink/ink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02:15.6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17 7987,'17'0'130,"0"0"1,6-2 292,0-3-319,8 3 0,-4-6 220,8 8 1,-7 0-140,1 0 0,-6 0-245,6 0 1,-6 0 17,6 0 1,-8 8-83,2 3 1,-4 5 39,-1 1 1,-7 0-112,1 1 0,-8 1 154,1 4 0,-3-2-77,-2 8 0,0-6 236,0 6 0,-2-6-121,-3 5 1,-5-1 101,-7 2 1,-6 4-26,0-4 0,0-2-20,5 1 1,-5-5-23,0 6 1,0-8-11,6 2 0,0 2 78,-1-1 1,1-1 340,0-6-262,-1 0 1,3 0-119,3 1 0,5-7-38,7 1 0,0-6 29,0 5 1,2-5-111,3 5 0,5-5 72,7 6 1,1-7-16,-1 7 0,6-8-152,0 2 1,6 1 45,-6-1 1,6 0-593,-6-6 0,-2 2 329,-10 3 0,5-3-528,-5 4 898,-3-4 0,0 6 0,-8 1 0</inkml:trace>
</inkml:ink>
</file>

<file path=ppt/ink/ink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02:16.1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 53 8006,'0'-18'901,"-8"9"-665,6 1 0,8 6-52,11-4 1,20 4-36,3-3 1,4 3-309,8 2 1,4 0 61,13 0-139,0 0 0,0 0 1,0 0-1</inkml:trace>
</inkml:ink>
</file>

<file path=ppt/ink/ink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02:39.3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0 122 8031,'0'-17'438,"0"7"-402,0-5 0,8 11 252,3-8 1,5 9 462,1-3 0,0-2-16,1 2 1,5-5-311,0 5 0,7-6-157,-1 7 1,4-1-118,1 6 1,3 0 15,3 0 1,3 0 25,3 0 0,4 0 85,-4 0 0,4 0-318,2 0 1,-2 0 42,-4 0 1,2 0-481,-8 0 0,0 0 102,-5 0 1,0 0-70,-1 0 0,-7 6-154,-4-1 1,2 1-566,-2-6 1,2 2 1162,-2 4 0,4-4 0,8 6 0</inkml:trace>
</inkml:ink>
</file>

<file path=ppt/ink/ink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02:39.6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87 8028,'35'-8'0,"-6"1"-252,-1-5 1,-1 2-416,2 5 0,4 1 799,-4-8 1,1 6-49,-1-5 0,-4 7-310,-8-2 27,-7 4 281,-2 2 86,-24 8 0,3-4 234,-16 7 1,2-1-53,-2 2 0,-3 3 200,3-3 1,-4 9 5,-1 2 0,5 6-176,0-6 1,2 7-89,-2-1 1,4 2-12,8-2 0,7 3-220,5-3 0,3-2-1,2 2 1,9-6-127,9 6 0,10-6 58,19 6 1,16-14-105,23 2 0,-36-13 0,2-2-639,5 1 0,2 0 1,5-2-1,2 0 751,6-1 0,0 0 0,1 0 0,2 0 0,11 0 0,1 0 0,4 0 0</inkml:trace>
</inkml:ink>
</file>

<file path=ppt/ink/ink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02:42.25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104 121 8058,'16'-11'0,"-5"-1"0,4 8 0,-11-9 11,8 7 1,-3-7 346,3 1 135,3 4 405,-5-7-310,7 5-94,0 1-187,-7 1 31,-2 8-337,-8 0 8,0 0 0,-8 10-180,-3 7 1,-5 6 75,-1 6 1,-2 9-56,-4-3 0,-2 3 39,-4-3 0,2 0 70,4-1 0,6-1 165,-1-4 1,3 1-94,9-7 1,0 0 39,6-5 1,0-1-18,0 0 1,10 1 25,7-1 0,4-6-32,14 1 0,-4-8-8,9 2 1,4 1-119,2-1 1,-1 0 65,1-6 1,-8 0-676,2 0 1,-5 0 14,-6 0 1,-4 0-831,-8 0 1502,0 0 0,1 0 0,-1 0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47:01.9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1 174 8296,'9'0'-2283,"5"-2"2283,-8-4 0,7 4 0,-11-6 0,13 1 0,-13 5 0,6-8 0,-8 4 0,8 4 0,-6-7 0,3 3 0,-3 4-16,-2-6 271,0 8 132,0 0 475,0-7-26,0 5-183,0-6-245,0 8 1,2-6-61,4 1 0,-2-1-88,7 6 0,-5-6-73,6 0 1,-1 1-165,6 5 0,3-2 125,3-4 1,-2 4-13,8-4 1,5 2-4,7-1 0,5 3 33,-6-4 1,8-2-150,-2 2-1,-3 1 46,-3 5 0,-4 0-59,-1 0 0,-2 0-10,-5 0 1,3 0-231,-8 0 0,-5 0-160,-7 0-327,1 0-472,5 0 425,-7 0-709,-3 0 927,-7 7 1,0-3-169,0 8 721,-7-8 0,-11 11 0,-9-5 0</inkml:trace>
</inkml:ink>
</file>

<file path=ppt/ink/ink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02:42.45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208 52 8058,'0'-17'0,"-6"6"1377,1-1-467,-1 8-790,6-3 0,0 8 7,0 5 0,-8 6-35,-3 11 0,1 4-166,-2 7 1,1 1-306,-6-1 1,-1 1 115,1 0 1,6-1-100,-1 1 0,2-8-428,-1-4 0,1-6 790,5-5 0,-5 3 0,-7-5 0</inkml:trace>
</inkml:ink>
</file>

<file path=ppt/ink/ink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02:43.00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312 399 8057,'0'-24'0,"0"1"0,0 0-585,0 6 1,8-6 399,3 0 1,4 0 481,3 6 0,7-6-148,4-1 1,-3 1 114,3 6 0,0 0-178,6 0 0,1-1-10,5 1 0,-3 5 6,8 1 0,-2 1-6,2-1 1,2-3-89,-7 9 0,11-1 56,-6 6 1,8 0-125,-8 0 0,4 7 90,2 5 0,-1 3-20,1 3 0,0 1-62,0 4 1,0 4 76,0 7 0,-6 1-107,0 0 0,-2 5 96,2 0 0,-9 8-75,-8-2 1,-8-1 77,2 1 1,-4 0 0,-2 6 0,-7 0-4,-4-1 1,-6-4 3,-6-1 0,-4-6 149,-7 6 0,-2-7-91,-4 1 1,2-4 96,-8-1 0,-6-6-67,-5 0 1,-8-2 75,2 1 0,-4 3 23,-2-8 1,-8 6-28,-3-6 1,-4 0 49,-2-6 1,-1-1 154,1-5 1,0 3-68,0-8 1,0-1 32,-1-5 0,1 0 28,0 0 0,6-7-62,-1-5 1,9-9-258,-3-2 1,0-8-5,6 2 1,-1-9-41,12-2 0,1-8 3,5 1 1,3-4-288,3-7 0,6 2-342,11-7 0,5 7 302,7-2 0,3 7-276,9 4 0,0 5 184,11 8 1,3 3-398,3 8 1,-2 2 301,2 15 0,0 0-146,5 6 721,1 0 1,0 8-1,-1 1 1</inkml:trace>
</inkml:ink>
</file>

<file path=ppt/ink/ink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02:43.11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18 121 8064,'0'-42'5080,"-8"13"-5080,7 4 0,-7 10 0,8 5 0</inkml:trace>
</inkml:ink>
</file>

<file path=ppt/ink/ink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03:14.6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398 52 8046,'8'-10'691,"-7"-5"-73,7 13 1,-8-7 691,0 3-670,0 4 177,0-6 365,0 8 2143,0 0-2874,-8 8 1,5-4-275,-9 7 0,1 1 83,-7 5 1,-1 2-55,-4 4 0,2 2-65,-8 4 1,0 4-107,-5-4 1,-1 3-19,0 3 1,9-6-214,3 0 1,3-8 15,3 2 0,0-10-141,-1-1 0,9-7-930,3 7 453,4-8-18,2 4 426,0-8-1690,0 0 1809,8 0 0,-4 0 244,7 0 1,1 0-48,5 0 1,-5 0 169,-1 0 1,-5 0 439,5 0 1,-1 7-339,1 5 0,3-3 178,-8 3 0,5 5 31,-5 6 0,0 2 155,-6-2 1,0-2-165,0 8 0,0-6-36,0 6 0,0-8-158,0 2 1,0-4-122,0-1 0,0-1-131,0 0 126,-8 1-103,6-1 1,-7-6-164,3 1-389,4-8 55,-6 4-225,8-8 211,0 0 0,0-8-360,0-4 1,2-5 69,4-6 0,3-10 327,9-7 0,5-6-149,0 5 1,8-7 199,-3 2 1,-1 4 35,2 2 1,0-1 278,6 7 0,-7-3 133,1 14 1,-8 0 0,2 6 1,-3 5 212,-3 1 1,0 7 238,0-2-188,-7 4-175,-2 2 1,-6 0 1363,3 0-856,-3 0 0,6 8 56,-8 3 1,0 5-272,0 1 1,0 2-168,0 4 1,0-3-96,0 3 1,6-4-203,0-2 0,5 1-52,-5-1 1,5 0 101,-5 0 0,8 1-365,-3-1 0,3-6 112,-3 1 1,3-6-304,-9 5 431,9 1 0,-12-1 20,4 1 103,-5-1 1,-1 7 147,0-1 0,-7 0 112,-5 1 0,-9-7-61,-2 1 0,-6-1 54,6 6 0,-2-7-90,2-4 1,4-4-90,-4-2 0,4 0-35,1 0 0,7 0-268,-1 0 109,8 0-51,-3-8 1,9 6-351,3-4 1,5 4 238,7 2 0,1 0 398,-1 0 1,0 2 264,0 4-19,1-4 1,-1 12-203,0-9 0,-5 7 24,-1-6 0,-7 1-164,2-1 0,-2-4-233,2 4-923,-4-4 864,5-2 1,1-10-699,3-7 1,1-2 251,5-10 1,-7 6 264,13-6 1,-8 8 485,8-2 0,2 5 0,-2 7 0,2-3 0,-2 9 0,-3-1 0,3 6 0,-4 6-101,-2-1 1,1 9 53,-1-3 1,-6-1 767,1 1 1,-3-5-117,3 6 1,-2-8 677,-5 1-635,-3 5-65,14-8-539,-14 6 1,7-10-240,-3-4 0,-4-4-630,4-7 1,1-2 140,-1-4 684,8-4 0,-13-15 0,7-3 0</inkml:trace>
</inkml:ink>
</file>

<file path=ppt/ink/ink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03:15.0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36 7798,'0'-12'-194,"0"0"1370,0 9-762,0-5 0,-1 8 419,-5 0-448,4 0 68,-6 0-791,8 0 188,0 0-144,0 8 188,0-6-167,0 13 0,0-5 106,0 7 0,0-6 44,0 1 0,0 1 294,0 10 1,0-3-83,0 3 1,0 4 108,0 1 0,0 5-67,0 2 0,0 7-45,0 4 0,6 6-19,0 6 0,5 3-125,-5 8 0,5 14 14,-5 3 1,-2-34 0,0 2-257,-1 0 1,0 2 0,-2 1 0,0 1 42,1-1 1,1 1 0,1 0-1,0-1 101,-1-4 1,0-2 0,0 2 0,0 0 46,-3 39 1,2-2-36,3-9 0,-3-4-56,4-8 1,-4-7 177,-2-5 0,0-5 239,0-6 1,0-4-149,0-7 0,-2-2-51,-4-4 1,4-4-256,-3-8 804,3-8-744,2-1 0,0-12-43,0-7 1,0-3-595,0-15 814,7 1 0,3-15 0,7-1 0</inkml:trace>
</inkml:ink>
</file>

<file path=ppt/ink/ink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03:15.2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7823,'17'0'2151,"-7"0"-1691,-2 0 1,-8 2 358,0 4-1662,0-4 0,2 6 54,3-8-402,-3 0 1191,14 7 0,-7 3 0,9 7 0</inkml:trace>
</inkml:ink>
</file>

<file path=ppt/ink/ink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03:15.3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7823,'0'17'716,"0"1"0,2-9-534,4-3 1,-4-8-183,4-9 0,11-9 0,2-14 0</inkml:trace>
</inkml:ink>
</file>

<file path=ppt/ink/ink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03:17.6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52 8282,'0'-9'358,"0"-7"-197,0 14 0,0-7 236,0 3 239,0 4 95,0-5-141,0 7 332,0 0-713,-8 0 0,4 0 108,-7 0-278,7 0 88,-11 0-221,13 7 43,-14-5 1,15 8 232,-5-5 8,-4-3 0,8 8 57,-4-4 33,-3-4 86,7 13-174,-13-5 0,13 7 93,-4 0-147,4 1 1,2-1-180,0 0 1,0 0 112,0 1 1,6-1-186,-1 0 95,9 1 0,-4-3 43,7-3 1,-6 1-44,1-7-88,-1 7 0,7-11-5,-1 4 53,0-4 1,1-2-76,-1 0 0,-6-6 115,1 0 1,-8-7-68,2 1 0,1-3 64,-1-2 0,0-1-4,-6 1 1,0 0 66,0-1 288,0 1-252,-8 0 217,-2 0-674,-7 7 186,0 2-1185,0 8 819,-1 0 1,7 0-737,-1 0-210,8 0-380,-3 0 1885,7 8 0,0-6 0,0 6 0</inkml:trace>
</inkml:ink>
</file>

<file path=ppt/ink/ink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03:18.7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3390 7948,'-9'0'566,"1"0"-526,8 0-410,0 0 0,6-8 244,0-4 1,7 3 120,-1-3 1,3 6 151,2-5 1,6-1-152,0-5 0,6 2 1,-6 3 0,8-3-11,-2 3 1,4-9-8,1-2 1,1 0 25,-1 6 1,3-6-8,3 0 0,-3-6-134,3 6 1,4-8 66,2 2 1,4-9-55,2-3 1,2-7 84,4 2 0,-3-2-4,9 2 1,5-10-256,6 5 1,0 1 271,-6 3 1,-2 1-52,-3-6 1,3 1 5,-4-1 0,5 2 4,1 4 1,-6-4 23,0 4 0,-1-2 90,1 1 1,3-1-95,-9 8 0,5-6 185,-10 6 0,9-7-81,-9 7 0,6-6 136,-1 6 0,-3-3-123,4 3 0,-4 2-11,-3-9 0,7 1-105,0-6 0,1 6 107,-1 0 0,-2 0-314,7-6 1,-1 6 277,1 0 1,4 2-17,-3-2 0,1-4-20,-2 4 0,3 1-7,-9-1 1,3 6 30,-2-6 1,-5 6 1,5-7 1,-4 9-26,-2-2 0,2-3 20,3 3 0,-3 0-119,4 5 0,-5 0 111,-1 1 0,-6-1-2,1 1 1,-9 5 264,2 0 0,-3 8-263,-3-2 0,-7 4 113,-4 1 1,-3 1 80,-3 0 1,-2 5 197,-3 1 1,-5 5-55,-7-6 246,0 9 59,0-5-244,0 0-99,0 6 32,0-5-236,0 7-492,0 0 282,0 7 0,0 3 121,0 7 0,0 6 76,0 0 0,6 6-20,0-6 0,5 6-5,-5-6 0,6 6-32,-6-6 1,7 0 37,-1-6 0,3-1-29,2-5 0,6 3-125,0-9 0,2 1-65,-2-6 1,-2-2 88,8-3 0,-8-1-86,3-12 0,-5 5 45,-2-10 0,0 4 36,1 1 0,-9-5 112,-3 0 1,-6-7 200,-6 1 0,-3-2-58,-9 2 1,1-2 166,0 8 1,-8 0 198,-4 6 0,2 0-187,-2-1 1,6 9-427,-6 3 0,8 4-92,-2 2 1,2 0-180,-2 0 1,9 8-210,-3 3 0,6 5-570,-1 1 0,-1 2 1110,7 4 0,-15 4 0,2 8 0</inkml:trace>
</inkml:ink>
</file>

<file path=ppt/ink/ink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03:20.4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1 122 7837,'0'-18'-281,"2"3"367,3 3 0,-3 3-68,4 3 65,-4 4 0,4-7-70,-1 3 1,3 4-213,-2-4 212,-4 4 113,13-5 1,-11 5-52,8-4 1,-7-2 2,7 2 1,-6 1-44,5 5 0,-5 0-3,5 0 1,1 0-97,5 0 1,1 0 127,-1 0 1,6 0-89,0 0 1,0 0 60,-6 0 0,6 0-97,0 0 0,6 5 46,-6 1 0,8 0 1,-2-6 0,-2 6 14,2-1 0,-1 7-1,7-6 1,-6 5-12,0-5 0,0 6 14,5-7 1,6 9 110,1-3 1,1 5-69,-2 1 0,-1 0-92,7 1 1,-2-1 55,2 0 0,4 0 1,-4 1 0,4-1-18,2 0 1,6 3-11,-1 3 1,3-4-61,-2 4 0,-5-2 70,5 2 1,-2-4-34,1 4 1,-1 2 19,8-2 0,-7 2 37,7-2 0,-7-3-17,7 3 0,-3 2 0,3-2 1,3 0 5,-4-6 0,5 6-162,1 0 1,2 0 207,4-6 1,-4 7-48,4-1 1,-2 0 8,2-6 0,-4 6-5,4 0 0,2 0 37,-2-6 0,5 1-39,-5-1 0,6-2 1,-6-3 0,6 3-7,-7-3 0,3 3-4,-2 2 0,-8-5 73,8 0 0,-13-1-11,7 6 0,-4-5-100,5-1 1,-7-1 59,0 2 0,-7 3-150,2-4 0,-4-1 77,-3 2 1,-4-9 40,-1 3 0,-2 2 1,2-2 1,2 5-5,-8-5 1,1 0 46,-7-6 0,-5 5 111,0 1 0,-8 0-61,2-6 0,-9 6-78,-3 0 38,-7-1 1,4-5-17,-8 0-18,0 0 1,-6 2-117,0 4 320,-7-4-204,3 6 171,-7-8-119,-1 7-19,1-5 0,8 14 25,3-5 1,4-1 24,2 1 0,0 3 30,0 9 0,8-2-58,3 8 0,4-2-141,3 1 1,-1 5 121,0-4 0,6 2-108,0-3 0,8 3 32,-2-8 0,2-5-119,-2-7 1,3-7 105,-3 2 1,4-4 8,1-2 1,1-8 109,0-4 1,-9-5-62,-3-6 0,-3 2 93,-3-8 0,-6 0 56,1-5 1,-8-1 242,2 1 0,-6-1-85,-6 0 1,-4-5 75,-7 0 1,-6 5-163,0 6 1,-6 8-72,6-2 0,-8 10-492,2 1 0,-5 10 217,-7 2 0,-1 8-438,-4 9 1,-4 8 550,4 4 0,-4 4 0,-2 1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47:02.2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51 174 8255,'-18'9'-277,"7"-1"301,-1-8 44,8 0 1,-1-2 141,10-4 1,5 4 0,7-3 0,3 1 250,3-2 0,4 2-121,7-7 0,5 5-165,7-6 1,-2 9-107,8-3 0,7-4 95,-1-1 0,5 1-109,1-1 0,3 5-48,-4-6 0,-3 7-233,-2-7 0,-10 8 23,-2-2 0,-14-1-320,3 1 1,-12 0 7,0 6 1,-9 0-470,-3 0-200,-7 0 1184,4 0 0,-8 0 0,0-8 0,0-1 0</inkml:trace>
</inkml:ink>
</file>

<file path=ppt/ink/ink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03:21.5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1002 7147,'0'-10'1036,"0"3"-764,0 7-510,0 0 152,0-8 181,0 6 63,0-6 17,0 8-125,0 0-5,8 0 1,-5 0-104,9 0 1,-6 0 75,5 0 1,1 0-101,5 0 0,2 0 68,4 0 1,4-5-20,8-1 1,-1 0-16,1 6 1,1 0-14,5 0 0,-3-6-11,8 1 1,1-1-73,4 6 1,-3 0 75,4 0 0,-4-6 25,10 0 0,-2-1 80,1 1 0,5 2-84,7-8 1,6 1-21,0-6 0,2-1-101,-2 1 1,-2 0 137,7 0 0,1-1-233,6 1 0,-1-6 260,0 0 0,1 0 42,-1 5 1,-1-5-63,-4 0 1,1 0 110,-7 6 1,2 4-164,-2-5 0,0 11 245,0-11 1,2 7-76,-8-1 1,0-3-30,6 3 0,-4 3-51,-2-3 1,0 6-1,1-5 1,-1 5-137,0-5 0,2-1 102,4-5 0,-10-1-71,5 1 1,-7 6-29,0-1 1,3 1 76,-9-7 0,7 7 12,-7-1 0,-5 8 137,-6-1 1,-1-3-106,1 2 1,-4 0 274,-7 6 1,-3 0-214,-3 0 0,2 0 101,-8 0 0,0 0 14,-6 0 0,0 0 24,1 0 1,-7 0-103,1 0 0,-6 0 144,5 0 270,-7 0-248,4 8 34,-8-6-334,0 6 1,0-6 245,0 3-239,0 5 0,0 7 41,0 1 1,0-1 25,0 0 1,0 6 9,0 0 1,2 0 1,3-5 1,-1 5-55,8 0 0,1 0-68,10-6 1,-2-2-126,8-3 0,0 1 70,6-7 1,-1 0-5,1-6 1,5-2 96,0-4 0,7-9-15,-7-8 0,6-8 16,-6 2 1,1-5 143,-7-7 0,-1 5 68,-4-4 1,-10 3 320,-7 2 1,-9-5 71,3 0 1,-6-1-190,-6 7 0,-3 7-90,-9 4 0,-7 4-123,-3 1 0,-5 9-175,-2 3 0,-1 6-39,-4 6 1,3 3-371,-3 9 0,3 5-123,3 0 1,-1 7-571,0-1 0,1-2 1103,-1 2 0,-7 8 0,-2 7 0</inkml:trace>
</inkml:ink>
</file>

<file path=ppt/ink/ink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03:23.2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87 7919,'0'-11'-417,"0"-1"1,0 7 108,0-7 729,0 8-140,0-11-178,0 13 1,2-8 119,4 5-4,-4 3 85,6-6-25,-8 8 32,0 0-264,7 0 0,-3 0-2,8 0 1,-7 0 11,7 0 1,-1 0-20,7 0 0,-1 0-13,0 0 0,8 6-95,4-1 1,-2 9 5,2-3 1,0-1 91,5 2 0,1 1-85,-1 10 0,1-4 27,0 4 1,-1-1-5,1 1 1,-1-2 16,1 8 0,0-6-3,-1 5 0,1-5-2,-1 6 0,1-6-2,-1 6 0,3-6 64,3 6 0,-3-6-53,3 6 0,2-6 122,-1 6 1,-1-2-21,-5 2 0,5 3-24,0-3 0,3 4-6,-3 1 0,-1-5 7,7 0 0,-8 0-27,2 5 0,5 1-7,1-1 0,-2 1-89,2 0 0,-2-3 92,2-3 1,4 4-133,-4-4 0,4 3 49,2 3 1,-6-1 31,0 1 0,-5 0 1,5-1 1,-2 1 2,2-1-1,2 1 5,-7 0 1,7 1 10,-2 4 1,4-3 51,2 3 1,-1-3-56,1-3 1,-6-1 65,1-4 0,-1 4-44,6-5 0,-2 5 0,-4 2 1,4-1 28,-4 1 1,6-1 3,5 1 1,-3 0 2,4-1 1,-4 1 2,-3-1 1,1-3-36,0 4 1,0-5 14,0 11 0,0-5-43,0-1 0,0 5 29,-1 1 1,-4-1-5,-1-6 1,0 1-31,6 0 0,0-1-7,-1 1 1,-4-1 1,-1 1 1,0 0-2,6-1 1,-6 1-7,0-1 1,0 1 22,6-1 0,-6 1-10,0 0 1,-2-1 43,2 1 0,2-1 6,-7 1 1,5-6-35,-6 0 1,6-2 4,-5 1 0,-1 3-13,-5-8 1,-1 6-3,1-6-1,1 6-15,5-6 1,-5 0 24,5-6 0,-5 6-17,-1 0 1,-1 0-2,1-5 1,-1-1 3,1 0 1,0-1-41,-1-5 1,-5 5-93,0-5 1,-2 4 113,2 3 0,1-7-3,-7 1 1,2-6 21,-2 5 1,-3-5-28,3 5 1,-10-7 24,-1 2 0,-1-4-51,6-2 1,-5 6-40,-1-1 106,-7 1 12,4-6-108,-8-7 1,0 3-2,0-8 0,0 6-321,0-5 0,0 5 36,0-5 202,-8 7 0,4-10 1,-7 9-368,-3 1 354,-1 2 1,-8 2 148,0 0 1,0 0 195,6 0 0,-3 0-32,-3 0 1,4 0 255,-4 0 1,4 0-84,2 0 1,-1 0-27,1 0 0,5 0-6,1 0 0,5 2 227,-5 3-344,7-3 0,-4 14-49,8-5 0,0 7-111,0 5 1,0-2-65,0 8 1,0-1 42,0 7 1,8-6-11,3 0 0,-1-1 75,1 7 1,-1-2-126,2-4 1,3 1 86,-3-7 0,3 6-16,2-6 1,0-2 9,1-9 0,-1 1 1,0-7 1,3 0 1,3-6 0,-2 0 3,8 0 0,-6-10-2,5-7 1,-4-2 6,4-10 1,-7 0-18,3-5 1,-5-1 81,-2 0 0,-7-1 142,-5-5 1,-3 3-61,-2-8 1,-7 6 185,-5-7 0,-5 11-155,-6 1 0,2 8-50,-8 10 0,0 2-196,-6 3 0,1 5 128,-1 7 1,-5 2-829,0 3 0,-7 7-40,7 11 1,-8 2 802,2 4 0,-4 11 0,-2-3 0</inkml:trace>
</inkml:ink>
</file>

<file path=ppt/ink/ink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03:24.2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70 8001,'-7'-17'417,"5"0"-446,-14 7-95,15 2-187,-7 1 527,8 5 502,0-6 246,0 8-634,0 0 1,2 10-189,4 7 0,-5 8 31,5 9 1,-4 11-26,-2 6 0,0 3-98,0 10 0,0-1 13,0 6 0,-6 0-151,1 1 0,-7-3 60,6-4 1,1 1 92,5-12 0,0 1-71,0-12 1,0-3 30,0-9 1,0 2-21,0-8 1,0 0-86,0-6 0,5 0-178,1 1 1,0-7-300,-6 1 52,0-8 1,2 3 60,4-7 0,-5-2 104,5-3 1,4-7 339,1-11 0,5-12 0,1-9 0</inkml:trace>
</inkml:ink>
</file>

<file path=ppt/ink/ink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03:24.5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762 35 7985,'-18'-15'790,"1"3"1185,7 4-1912,3 8 0,5 0-624,-4 0 1,2 2 29,-7 4 1,-7 4 291,-5 7 0,-7 0 182,1 1 1,-6 5 145,-5 0 0,1 2 228,-7-2 1,6-2-291,-6 8 0,7-2-48,-1 1 0,2 3 142,-3-8 1,7 6 14,-1-6 0,2 0 116,10-6 1,0-5 100,6 0-77,7-9 0,3 7-156,7-4-212,0-4 0,7 11 317,5-7 0,11 7 180,6-1 0,-2-3 6,2 3 0,-1 0-104,7 5 1,0 0-328,-1 0 0,1 1 151,-1-1 0,-5 0-667,0 1 0,-6-7 72,6 1 0,-6-3-175,6 3 1,-8 1 152,2-7 1,-4 6-302,-2-7 0,6 1 787,0-6 0,1 8 0,-7 1 0</inkml:trace>
</inkml:ink>
</file>

<file path=ppt/ink/ink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03:24.90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70 8142,'0'-18'310,"0"1"0,0 6 1016,0-1-484,0 8-546,0-3 1,0 8-50,0 5 1,0 4-18,0 7 1,0 8 303,0 4 1,0 4-179,0 1 0,0 7-314,0-1 0,0 0 127,0-5 1,0-6-115,0-1 1,0-6-32,0 1-424,0-4-543,0-2 441,0 0-1515,0-7 199,0-2-14,0-8 1832,8-8 0,1-2 0,9-7 0</inkml:trace>
</inkml:ink>
</file>

<file path=ppt/ink/ink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03:25.0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0 15257,'0'17'-1832,"0"1"0,-2-1 905,-4 0 0,-6 6 927,-11 0 0,-11 8 0,-11-4 0</inkml:trace>
</inkml:ink>
</file>

<file path=ppt/ink/ink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03:25.6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70 7751,'10'0'61,"5"0"590,-13 7-363,13 3 0,-13 7 48,4 0 0,-4 1 86,-2-1 1,0 6-324,0 0 0,0 6-156,0-6 0,0 0-566,0-6 576,0 8 1,0-5-54,0 3 1,0-10-210,0-1-181,0-9 89,0 5 199,0-8 72,8 0 0,-5-8-1,9-3 0,-2-6-415,1-6 1,10 1 193,-3-6 0,3-1 352,-4-6 0,6 1 0,0-1 0,6 6 0,-6 0 0,2 8 0,-2-2 0,-4 4 0,4 2 0,-9 7-31,-3 4-26,1 4 0,3 10 1146,-3 4 1,1 3-477,-7 2 0,0 8 212,-6 4 1,0 4-273,0 1 1,5 1-22,1 0 1,0-7-292,-6 1 1,6-6-225,-1 6 0,7-8-148,-6 2 0,7-5-455,-1-7 0,9-1-220,2-5 0,8-5 806,-3 0 0,13-15 0,3-12 0</inkml:trace>
</inkml:ink>
</file>

<file path=ppt/ink/ink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03:35.1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53 7976,'0'-10'79,"0"2"168,8 1-72,-6 5 0,8-6 164,-5 8 110,-3-8-129,6 6 104,-8-5 25,8 7-15,-6 0-224,5 0 1,-1 7 203,0 5 1,0 9-85,-6 2 1,0 10 91,0 1 1,0 1-131,0 5 1,0 3-248,0-3 1,0 0 83,0-5 1,5-2-129,1-5 0,0 3-634,-6-8 1,2 0 139,3-6-275,-3-7 1,8 0-156,-4-5 195,-4-3 1,11-2 108,-7-11 0,7-12-308,-1-6 927,3-4 0,3-17 0,-1-3 0</inkml:trace>
</inkml:ink>
</file>

<file path=ppt/ink/ink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03:36.1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33 208 8051,'0'-18'0,"2"7"-315,4-1 0,3 7 174,8-7 0,1 1 360,-1-7 0,6 7-69,0-1 1,6 1 272,-6-7 0,8 7-249,-2-1 0,-3 7-116,3-7 1,-2 6-177,2-5 0,2 7 93,-8-2 1,6 4-17,-6 2 1,0 0 70,-6 0 0,-5 0-98,-1 0-55,1 0 51,5 0 0,-6 6 63,1 0 1,-8 7-10,2-1 0,1-3 42,-1 3 0,0-6-50,-6 5 45,7 1 0,-5 5 26,4 0 0,-2-1 130,2-5 1,-4 5-102,3-5 1,-3 4 109,-2 3 0,6 5-38,0 0 0,5 8-75,-5-3 0,6 5 127,-7 2 0,7 1-66,-6 5 1,1-1 102,-1 12 0,2-2-24,3 13 0,3 1 134,-8 5 0,1-6-179,-1 0 1,-4-1-149,4 1 1,-4-9-47,-2-8 0,0-5 119,0 5 0,0-14 125,0 3 1,0-12-106,0 0 1,-6-4 63,0-1 1,0-7 35,6 1 38,-7-8-167,-3 3-176,-7-7 0,0 0-177,-1 0 0,1 0 114,0 0 1,-1 0-78,1 0 1,0 0-52,0 0 1,-3 0-179,-3 0 0,4 0-16,-4 0 0,-2-7-49,2-5 1,-8-5-13,2-6 1,-1-6-75,1-12 0,-4-3 252,4-8 0,2-5 362,-1-1 0,6 6 0,-1 6 0,4 10-73,2 1 1,2 0-35,3 7 1,-1 3 199,7 2 1,-6 3 194,6 3-102,1 0 1,5 0 150,0-1 0,-6 7 425,0-1-183,0 1 50,6-7-220,0 1-35,8 0 0,-4 5 27,7 1-357,-7 7-10,12-12 0,-12 15-439,7-5-204,-7 4 1,9 4 334,-7 4 1,0 3-63,-6 8 1,0 1-4,0-1 1,-6 6 113,0 0 0,-7 2 167,1-2 0,3-4 231,-3 4 0,1-3-27,-7-3 1,7 0 300,-1 1 0,3-1 361,-3 0-286,5 0-185,-1 1 1,6-7-4,-4 1 0,12-8-272,5 1 0,5-3 14,1-2 1,2-2-57,4-3 0,4-5-36,8-7 0,-6-1-267,0 1 1,-8 0-42,2 0 0,-10-1 103,-1 1 1,-8 0-156,1-1 1,-3-5 59,-2 0 1,-2 0 130,-3 6 0,-5 0 111,-7-1 0,5 7 154,1-1 0,-1 3-29,-5-3 1,5 3 502,1 3-238,-1 4 0,1-6 187,-1 8 236,8 0-386,-3 0 0,7 10-125,0 7 0,0 2 17,0 10 0,0-6 137,0 6 1,2 0-421,3 5 1,-1 3-480,8 3 1,-1-3-165,6 3 1,1-3 377,-1-3 1,0-7 302,1-4 0,7-4 0,2-1 0</inkml:trace>
</inkml:ink>
</file>

<file path=ppt/ink/ink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03:36.51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18 114 8020,'7'-17'-398,"5"0"248,3-1 1,3 3 562,-1 4-262,0-5 1,-1 12 525,-5-7-303,-3 7 0,-8 4 172,0 12 1,0 5-199,0 6 0,-2 6 86,-4 11 1,-2 2-117,-3 4 0,-5 4 98,5-4 0,-4 4-625,-3 2 0,7-2 207,-1-4 0,6 2-688,-5-7 0,7-1 245,-2-5 0,4-8-73,2-4 0,0-4-580,0-2-647,0-7 987,0-3 642,0-7 0,0-7 116,0-5 0,0-3 0,0-2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45:02.6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87 8142,'9'8'943,"-1"-6"1,-8 8-512,0-5 80,0-3 30,0 6-465,0 0 33,0-6 0,8 5-254,3-7 0,-1 0 122,1 0 0,1 0-70,5 0-41,0-7-13,1 5 184,-1-6 1,-5 14 5,-1 0 0,-7 7 219,2-1 0,-4 9 69,-2 2 0,-2 7 148,-4-1 0,2 2-157,-7-2 0,5 4 296,-6-5 1,8-1-148,-1 2 1,1-8-176,-2 2 1,4-4-129,-4-1 1,4-1 16,2 0 0,0-5-158,0-1 0,0-5 74,0 6 0,2-8-332,4 1 169,-4-3-167,6-2 0,-6 0-57,3 0 82,-3 0 1,12-2-55,-8-3 0,5-5-176,-5-7 1,7-8-482,-1-4 1,-3-4 376,3-1 0,0-7-669,5 1 0,0-8 559,0 2 0,3-4-829,3-2 1476,-4 0 0,21-8 0,-3-1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47:02.5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8255,'0'-11'850,"0"-1"-425,0 9 1,7-5-375,5 8 0,3 0 80,3 0 1,1 0 31,4 0 0,4 0-3,7 0 0,3 0-73,3 0 1,-1 8 87,7 3 0,0 4-177,6 3 1,-2-1 99,-4 0 1,2 1-177,-8-1 0,-1 2 76,-11 4 1,-3-4 65,-7 4 0,-3 2-156,-3-2 0,-5 1 108,-7-7 0,-7 6-103,-5 0 0,-11 8 5,-6-2 0,-11-3-208,-6 3 1,-4-2-372,-2 2 0,8 2 276,3-8 1,3 0-167,-2-6 0,11-5 551,0-1 0,8 1 0,4 5 0</inkml:trace>
</inkml:ink>
</file>

<file path=ppt/ink/ink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03:36.7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8020,'15'-2'0,"-3"-4"0,3 4 1108,-3-3 1,5 3-324,6 2 1,-2 0-167,8 0 1,-2 0-105,2 0 0,1 0 89,-6 0 0,1 5-316,-2 1 1,-4 6-247,4-7 0,2 9-774,-2-3 1,-2 5 373,-9 1-1833,3 0 743,-5 1 100,-1-1 455,6-7 333,-13-3 395,6-7 1,-10 0 132,-4 0 0,3 0-847,-9 0 879,-7 0 0,-8 0 0,-8 0 0</inkml:trace>
</inkml:ink>
</file>

<file path=ppt/ink/ink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03:36.9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52 9052,'7'-10'4013,"5"5"-3415,3-5 0,3 6-465,-1-7 0,-6 7 35,1-2 1,-6 4-910,5 2 693,-7 0 1,10 8-1486,-9 3 1,1 5 382,-6 1 1150,-8 8 0,-1 2 0,-8 7 0</inkml:trace>
</inkml:ink>
</file>

<file path=ppt/ink/ink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03:37.9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14 121 7946,'-9'0'2728,"5"0"-2533,15 0 1,7-7 25,11-5 1,3-3 128,-3-2 1,-2-1-89,2 1 1,-6 5-71,6 1 0,-8 7-315,2-2-651,-4 4 823,-2 2-864,1 0 0,-7 0-341,1 0 506,-9 8 424,5 2 0,-10 5 64,-4-3 0,3 3 194,-9-3 0,1 3-150,-7 2 0,1 0-119,0 1 181,-1-1 0,1-5 1,2-1-103,3 3 0,-1-5 168,7 3-239,-7-8 448,11 11 0,-6-11 448,8 7 284,0-7-168,0 11 247,0-13-227,0 14 81,0-14-266,8 13-176,-6-13-311,5 13 1,-7-5 42,0 7 1,0-5-138,0-1 0,0 1 85,0 5 1,0-5-260,0-1 220,0 1-184,0 5-99,0-7 1,0-1-82,0-3-148,0-4 146,0 6 88,0-8 73,0-8 0,0 4 6,0-7 0,0 5-104,0-6 0,6 6 58,0-5 1,0 5-18,-6-5 0,5 5-327,1-6 252,0 9-263,-6-13 300,8 14 224,-7-5-86,7 7 0,-8-2 134,0-4 1,2 4-118,4-4 163,-4 4 78,5 2-159,-7 0 175,8 0-127,-6 0-27,6 0 0,-6 2-23,3 4 0,-3-2-2,4 7 0,-4-5-10,-2 6 1,-2-1 1,-4 6 1,2 1-74,-7-1 1,-1 6 69,-5 0 1,0 6 41,0-6 1,-7 2 24,1-2 0,0-2 150,6 8 1,0-8-141,-1 2 0,7-4 314,-1-1-355,1-1 310,1-7-195,3 5 0,7-5-178,0 7 260,0-8-305,0 7 0,2-8 103,3 3 0,-1 3 90,8-9-58,-1 9 9,6-12 1,1 5 7,-1-7 1,2 2 1,4 4 1,-3-4 127,3 4-148,-4-4-18,6-2 26,-6-8 27,6 6-21,-15-6-214,5 1-19,-5 5 226,7-14-636,-8 14 277,7-5 122,-14-1 0,11 4-296,-7-7 336,0 7 0,0-6-212,-1 4 1,1 3-237,-6-9 301,0 8 237,0-11 0,0 11 129,0-7 0,0 5 192,0-6-36,0 1 0,2-5 346,4 5 1,-4-5-47,3 5 1,-1 1 413,2-1 0,-2 5-153,7-6 1,-5 7-337,6-7 1,-7 3-53,7-3 1,-6 2-186,5 5-272,1 3 0,5-6-182,0 8 1,1 0-1178,-1 0 1207,-7 0 1,5 0-2143,-4 0 936,-3 0 585,8 8 0,-13-4-1031,9 7 1239,-1 1 188,-1 5 409,-2 0 0,-1 1 0,3-1 0</inkml:trace>
</inkml:ink>
</file>

<file path=ppt/ink/ink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03:39.0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1 174 7886,'0'-17'0,"0"7"0,0-5-598,0 3 0,0-3 314,0-3 1,0 1-33,0 0 316,0-1 0,0 1 0,0 0 0</inkml:trace>
</inkml:ink>
</file>

<file path=ppt/ink/ink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03:39.8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0 174 7886,'0'-17'0,"0"-1"176,0 1 1,0 0 357,0-1 1,2 1 755,4 0-897,-4 0 0,8 1 383,-5 5-344,-3 3-364,6 8 0,-6 0 0,2 2 28,2 4 1,-1 5-50,-5 12 1,6-2 93,0 8 0,0 0 41,-6 6 1,0-1-126,0 1 0,0-1 1,0 1 0,0-6-51,0 0 1,0-8 84,0 2-60,0-4 0,0-7-66,0-1-452,0-7 294,0 4 1,0-10-28,0-4 1,7-6-373,5-11 0,3-5 231,3-13 1,7 3-200,3-8 0,-1 5 178,2-5 1,-2 13 221,2-1 1,2 11 53,-8 0 1,0 9 222,-6 3 0,-6 7 22,1-2 181,-8 4 1,9 10 262,-7 4 1,0 9-310,-6 2 0,0 7-2,0-1 0,-2-2-105,-4 2 1,4-6-140,-4 6 1,-1-2 35,1 2 0,-6-3-251,7-2 1,-7-5-14,6 4 0,-7-4-310,1-2 0,3-5-52,-3-1 0,7-1-106,-7 2 322,8-5 0,-5-7-139,3 0 47,4 0 44,-6 0 328,8 0 168,0 0 725,8 0 980,-6 0-1368,5 0 0,-12 2 137,-1 4 0,-8 5-169,3 12 0,-4-3 56,-3 3 0,-5 2-172,0-2 1,0 0-278,6-6 1,0 0 73,-1 1 1,1-1-237,0 0-854,7-7 618,-5 5-354,13-13 156,-14 6-47,14-8 432,-5 0 566,7 0-255,7 0 114,-5 0 1,8 0 435,-4 0 0,3 6-20,9-1 0,-1 1-229,0-6 1,2 0 509,5 0 0,-3 0-399,7 0 1,1 0-145,6 0 1,-6 0-372,0 0 1,-3 0-283,3 0 0,-2 0 269,-4 0-719,-4 0 1,6 0-285,-7 0 520,-1 0 13,-7 0-1533,-3 0 1194,-7 0 1,0 2-595,0 4 1404,0-4 0,-15 13 0,-4-5 0</inkml:trace>
</inkml:ink>
</file>

<file path=ppt/ink/ink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03:40.6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 11210,'0'11'939,"0"1"0,-5 1-318,-1 10 1,-2-4-589,2 5 0,-1 1-145,-5-2 0,-1 0-142,7-6 1,-2 0-239,2 1 0,5-1-1636,-5 0 1362,4 0 1,4-1-1578,4-5 2343,3-3 0,16-16 0,2-1 0</inkml:trace>
</inkml:ink>
</file>

<file path=ppt/ink/ink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03:40.9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1 260 7896,'11'2'715,"1"4"1,-7-2-224,7 7 1,-1 1 175,7 5 1,1-2-32,4-3 0,0 3-229,12-3 1,-3-3-12,14 3 0,0-8-208,6 2 1,0-5-183,0-1 1,0 0-125,0 0 1,-6-1-303,0-5 0,-7 2-42,1-8 1,-6 1-526,-5-6 0,2 5-1189,-8 1 1556,-8-1 1,-7-5 203,-8-1 1,-2-5 96,-4 0 0,-9 0 318,-8 6 0,-6 0 82,6-1 0,-2 7 37,2-1 0,4 3 243,-4-3 0,6 3 564,5 3 0,4 2 57,8-8 1,0 7-408,0-7 0,0 6 316,0-5-544,8 7 0,2-9 74,7 7 0,0-2-238,1 2 1,-1 4 13,0-3 1,0 3-204,1 2 1,-1 2-307,0 3 0,1-1-226,-1 8 1,-2-1 288,-3 7 1,3-1-2265,-3 0 2512,-5 0 0,1 8 0,-8 2 0</inkml:trace>
</inkml:ink>
</file>

<file path=ppt/ink/ink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03:42.9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139 226 7889,'0'-18'2043,"0"9"-1409,0 1-611,0 8 0,0 2-43,0 4 1,-2 5 47,-4 12 0,-3 6-4,-9 11 0,-1 3 197,-4 3 1,6-4-291,-1-7 1,3-3-186,9-3 0,1-4-301,5-8 290,0 1 279,0-9 0,13-1-87,4-8 1,6-8 104,0-3 0,2 1-6,4-1 1,2 1 288,-8-2 0,0-1-73,-6 7 1,1-5 167,-1 5 0,-5 0 471,-1 6-255,-7 0 84,4 0-277,-8 0-119,0 8-94,0 1-366,0 9 43,0-1 1,1-7-557,5-5-625,-4 5 946,6-8 1,-6 6-237,4-8 0,3-8 118,8-4 0,1-9-40,-1-2 1,6-13 108,0 1 1,8-11-35,-2 0 0,9-4 327,2-2 0,1 2-95,-7 4 1,1 4 436,0 7 1,-10 8-233,-8 4 0,0 10 713,-5 1 561,-5 8 1108,1-3-786,-8 7 9,0 0-1261,0 7 0,-6-3-280,1 8 1,-1-6-817,6 5 660,0 1 0,2 3-167,3-4 1,-1 3-189,8-8 1,-1-1-291,7-5 0,1 0 195,4 0 0,-4 0 128,4 0 0,-4 0-30,-1 0 329,-1 0 1,-5 0 33,-1 0-153,-7 8 224,4 2 1,-8 7-54,0 0 0,-8-5 53,-4-1 1,-3 1-87,-2 5 0,-1 2-6,1 4 0,0-3 97,0 3 1,1-2-98,5 2 0,-5-4 152,5 4 1,-5 2-131,-1-2 1,6 0 168,-1-5 1,6-1 144,-5 0 1,5 0 181,-6 1 0,9-1-29,-3 0 0,-2 1 157,2-1 1,1-6-167,5 1 1,-2-6 436,-4 5-598,4-7 198,-6 4-490,8-8-364,0 0 0,8-2 79,4-4 1,1 2 59,-1-7 1,3 1 46,-4-1 1,5 1 138,1 4 0,-5 4 5,-1-3 49,-7 3 1,4 4 33,-8 3 1,0-1 137,0 8 1,0 1-96,0 10 0,-8-4 97,-4 5 1,-3-5-8,-2-2 0,5 0-58,1 1-146,7-1 0,-6-2-217,5-3-321,3-5 246,-6-7 138,8 0 1,2 2-31,4 4 122,-4-4 1,5 8-46,-7-5 0,-2 5 35,-3 7 1,-5 8-32,-7 4 1,-8 4 62,-4 1 1,-4 1 102,-1 0 1,-1-7 84,0 1 0,1-2 251,-1 2 1,3-2-164,3-4 1,-2-4 132,8 4-62,0-4-122,6-9 1,1 5 172,5-3 1,1-4 374,4-3-460,4 5 0,-3-8-256,10 4 0,5-4 150,7-2 1,2 0 23,5 0 0,4-2 50,13-4 1,1 0-6,4-11 0,2 3-59,-8-9 0,9 10 51,-3 1-187,-4 1 0,0-6 0,-9 1-25,-4 5 1,1-3-459,-7 8 0,-1-1-578,-11 1-502,5 4 1138,-15-6 1,5 8-50,-12 0 0,-5 0-44,-12 0 1,2 2 557,-8 4 0,0-4-53,-6 4 1,7-2 387,-1 1 1,2-3 382,-2 4 0,4-4-201,8-2 1,0 6 520,-1-1 1,3 3-487,3-2 0,3-4-51,3 4 1,4-3 331,-4 3-388,4-4-911,2 13 0,0-11-512,0 8-855,0-8 1241,8 3 1,2-7-313,7 0 1,0 0 404,1 0 1,-1-5 97,0-1 0,0-8 401,1 3 0,-3-4 0,-3-3 0,3 1-283,-3 0 283,3-1 0,2 1 0,-1 0 728,-5-1-520,4 9 47,-5-7 1,5 7 257,-3-8 0,1 5 361,-7 1-236,8-1 0,-7 0 262,5 1-632,-4 7 1,-7-4 57,5 8-84,-4 0 1,6 8 7,-8 4 0,0 5-73,0 6 1,6 4 26,-1 7 1,3 9-65,-2 3 0,-2 11 51,7 7-147,-7 3 0,9 10 0,-5 4 38,2 3-272,-6 3 1,5-3 0,-5-3-510,2-6 0,7-4-80,-1-2 1,1-9 430,-1-8 1,1-10-58,-7-13 1,6-4-372,-7-8 365,1-7 0,-4-3-51,4-7 0,-4-9 462,3-9 0,-3-14 0,-2-12 0</inkml:trace>
</inkml:ink>
</file>

<file path=ppt/ink/ink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03:43.1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7935,'8'-10'1517,"-7"3"1,15 7-1018,-5 0-86,5 0 69,1 0-234,0 0-881,-7 0-294,5 7 0,-13 9-550,4 7 1476,-4 8 0,-10-5 0,-1 9 0</inkml:trace>
</inkml:ink>
</file>

<file path=ppt/ink/ink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03:43.3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0 7934,'-8'18'0,"6"-1"1264,-4 0 1,4 1-729,2-1 1,0 2 425,0 4 0,0-4-20,0 4-501,0-3 1,0-3 219,0 0-441,0 1-490,0-1 0,2-6 230,4 1 75,-4-8-1954,6 11 976,-8-13 252,0 6 0,2-8-1243,3 0 1368,-3 0 566,14-8 0,-7-17 0,9-11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47:02.9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8297,'8'-9'-563,"-4"1"438,7 8 280,-7-7-84,11 5 1,-5-6 182,7 8-254,0 0 1,1 0 258,-1 0 1,-5 0 159,-1 0-330,1 0 1,5 8-96,0 3 0,-1 10 10,-5 2 0,4 8 34,-3-2 0,3 11-20,3 6 0,-1 4-135,0 2 1,1-6 126,-1 0 0,2-7-100,4 1 0,-2 1 73,8-7 1,-8 5 1,2-11 0,2-3-24,-2-2 0,0-3-2,-5-3 0,-1-2-16,0-3 0,1-3-99,-1-3 1,-6-4-695,1 4 276,-8-4 574,11-2 0,-5-16 0,7-3 0</inkml:trace>
</inkml:ink>
</file>

<file path=ppt/ink/ink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03:43.5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1 173 7875,'0'-9'4256,"13"-1"-4148,4 5 0,12 1-723,0-8 1,-2 6 1109,2-5 0,-6 7-185,6-2 0,-8-1-180,2 1 0,-4-2-482,-2 2-145,1 4 1,-1-7 154,0 3-543,-7 4 1,-1-6-234,-3 8-12,-4 0 279,6 0 424,-8-7 320,0 5 0,-2-12 107,-4 9 0,-4-9 0,-7 5 0</inkml:trace>
</inkml:ink>
</file>

<file path=ppt/ink/ink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03:44.1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225 18 7875,'-9'-10'3280,"-1"3"-1795,4 7-798,4 0-140,-5 0-262,7 0 1,0 7-58,0 5 1,0 9-69,0 2 0,0 6-169,0-6 0,0 8-253,0-2 0,-2-2-122,-4 1 1,4 1 191,-4 6 1,-1-1-1099,1 1 1,-8 0 368,3-1 1,1 1-469,-1-1 1123,7-7 1,-10 6 0,7-6 185,-3 0 0,6-2 23,-1-8 1,-3 0 103,2 1 0,0-7 634,6 1 0,0-7-41,0 7 1088,0-8-871,0 3-247,0-7-298,8 0 0,-4 0 145,7 0-440,1 0 1,5 0 169,1 0 0,-7 0-99,1 0 0,-7 0-300,7 0 73,-8 0 78,3 0 0,-7 2 174,0 4 1,0-2 179,0 7 1,0-5 116,0 6 185,0-1-317,0 7 1,-1-1 102,-5 0 1,2-5 181,-8-1 1,7-5-144,-7 6 0,1-7-153,-7 7 1,1-3-100,0 3 0,-1 1-79,1-7 0,6 8 169,-1-3-324,8-3 263,-4 7-265,8-5-90,0-1 172,0 7-122,8-14 1,-4 5-155,8-7 215,-9 0 131,5 0 7,0 0-131,-6 0-153,5 0 140,-7 0-389,0 0 327,0 8-47,0-6-13,0 6-418,0-8-1503,0 0 1,-7-8-1,-3-2 1</inkml:trace>
</inkml:ink>
</file>

<file path=ppt/ink/ink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03:44.6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35 7875,'-10'0'672,"1"0"-167,3 0-310,4 0 570,-6 0 60,8-7 1,2 5 55,4-4-603,3 4 1,11 2-292,3 0 0,-4 0 118,4 0 0,2 0-280,-2 0 138,0 0-9,-6 0 0,1-6 44,-1 1 1,0-1-175,1 6 1,-1 0-112,0 0 0,-5 0-153,-1 0 143,-7 0 0,6 0-65,-5 0 257,-3 0 0,4 6 195,-12-1 0,-3 11-74,-9 1 0,-1 0 120,-4 6-107,4 4 1,-12-8-1,8 4 619,2-3-380,2 5 1,3-6 271,5 4-160,3-4-75,8-2-91,0 1-57,8-9-4,1 7 0,9-14 54,-1 3 0,6-3-110,0-2 0,6 0-82,-6 0 0,2-5 156,-2-1 1,-6-2 73,1 2 1,-1 4 978,-5-3-353,-5 3 143,9 2-174,-15 0-426,7 0 1,-8 7-544,0 5 0,-9 3-416,-9 3 0,-1 7 550,-10 3-5,-7 13 0,-16 3 0,-10 8 0</inkml:trace>
</inkml:ink>
</file>

<file path=ppt/ink/ink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03:49.66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52 139 8153,'0'-18'0,"0"1"0,6 5-328,0 1-403,0 7 739,-6-11 20,0 13 0,0-8 155,0 4 20,0 4-21,0-13 1,0 11 20,0-7 23,0 7-86,0-4-88,0 8 0,0 2-23,0 4 1,-2 3-138,-4 9 1,2 5 56,-8 0 1,7 6 87,-7-6 1,8 6-91,-1-6 1,-3 0 56,2-6 1,0 0-24,6 1-3,0-1 32,0 0-132,0-7-298,0-3-286,0-7 179,0 0 527,8 0 0,-6-7 0,6-3 0</inkml:trace>
</inkml:ink>
</file>

<file path=ppt/ink/ink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03:50.27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52 485 8201,'-11'-15'-1659,"-1"3"1367,8-3 1,-5 11 291,3-8 0,4 7 0,-4-7 0,4 6 0,2-5 0,0-1 0,0-5 31,0 0 1,0 5 288,0 1-222,8-1 0,-6-5 85,4-1 0,-3 3-153,3 4 0,-2-5 65,8 5 0,-7 1-79,7-1 1,-6-1 5,5-5 0,1 5-24,5 1 1,0-1 78,1-5 114,-1 0-164,0 7 0,0-5 2,1 3 1,1 2 12,4-1 1,-2 7-83,8-2 0,-2-1 86,2 1 1,3-6-155,-3 7 0,4-1 113,1 6 0,1 0-15,0 0 0,-1 0 24,1 0-82,-1 0 65,1 0 0,-2 2-14,-5 3 1,3 5 11,-8 7 0,6-5-25,-6-1 0,0 1 26,-6 5 0,1 1 9,-1-1 1,-2 6 12,-3 0 1,1 2-2,-7-2 0,0-2 2,-6 8 1,0-6 6,0 6 0,0 0 1,0 5 1,0-5 8,0 0 1,-8-8 73,-3 2 0,1 2-82,-1-2 0,-3 0 171,-9-6 1,2 1-68,-8-1 0,6 0-43,-6 1 0,2-1 6,-2 0 0,-3-5-2,3-1 1,-4-7 31,-1 2 1,-1 2-22,1-3 0,-1 1 30,0-6 0,-1 0-45,-4 0 0,3-2-6,-3-4 1,9-1-67,2-5 1,0-3-6,-5 3 1,7 3 20,4-3 0,4 1-20,1-7 1,1 1-128,0 0 1,7-2-239,4-5 1,4 5-1075,2-4 1426,8-4 0,9-7 0,10-10 0</inkml:trace>
</inkml:ink>
</file>

<file path=ppt/ink/ink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03:51.40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53 18 8305,'9'-8'0,"-1"6"-848,-8-5 448,0 7-2,0 0 720,8 0-60,-6 0-176,5 0 297,1 0-201,-6 0-86,6 0 1,-6 5-82,3 1 1,-3 2 11,4-3 4,-4 5 0,4 7-186,0 1 135,-1-1 1,-5 0 38,0 1 0,-2-1-31,-3 0 0,1 0 17,-8 1 1,1-1 145,-7 0 1,7 1-25,-1-1 0,1-2 76,-6-3 1,7 3-42,4-3-60,-3-5 1,7 3-60,-4-4 50,4-4 1,2 7-215,0-3 89,0-4 0,2 6-79,4-8 0,-2 5 58,7 1 0,1 0-176,5-6 0,0 2 152,0 4 1,7-4-139,-1 3 0,0-3-142,-6-2 1,0 0-226,1 0 90,-1 0 496,0 0 0,0-7 0,1-3 0</inkml:trace>
</inkml:ink>
</file>

<file path=ppt/ink/ink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03:51.90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18 260 8232,'-10'-17'-214,"3"0"72,7 0 1,0 5 102,0 0 1,2 7-147,3-7 1,5 6 94,7-5 0,1-1-184,-1-5 1,2 6 312,4-1 0,2 0-26,4-5 1,4 2 154,-5 3 1,5-1-161,2 7 1,5-5-20,0 5 0,6 0 38,-5 6 0,5 0 14,-6 0 0,6 0-29,-5 0 1,5 2-32,-6 4 1,6 1-39,-5 5 1,-1 3 54,-5-3 1,-1 3 23,1 2 1,-1 1-7,1-1 1,-6 0 5,0 1 1,-8 5-8,2 0 0,-10 2 1,-1-2 1,-3-4 10,3 4 1,-4 4 0,-8 2 0,0-2 90,0 1 0,-8 1-91,-4 6 0,-3-1 105,-2 1 0,-6-6-84,0 0 0,-8-2 4,2 1 0,-4 3 3,-1-8 0,-7 0-1,1-5 0,-8-1 30,2 0 0,0-1 2,-6-5 1,10-3 110,-10-8 0,11 0-129,1 0 0,5 0 64,7 0 1,-3-8-96,8-3 1,-6 1 2,6-2 1,2 1-101,9-6 1,-3-6-257,3-1 0,-1-6-23,1 1 1,5 2-612,7-2 950,0 8 0,7-12 0,3 6 0</inkml:trace>
</inkml:ink>
</file>

<file path=ppt/ink/ink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03:52.74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18 7825,'2'-10'-32,"4"4"0,-3 4 74,9 2 0,-1 0 6,7 0 0,-7 0-41,1 0 11,-1 0 1,7 0-98,-1 0 1,-7 2 15,-5 4 1,-1 4-157,2 7 1,-4 0 143,4 0 1,-6 1-22,-6-1 0,2 0 53,-8 1 1,1-1-9,-6 0 0,-1 1 228,1-1 0,5-6-78,1 1 1,5-8 693,-5 1-279,7-3 9,-4-2-391,8 8-64,8-6 0,3 6 36,12-8 1,-3-6-117,3 0 1,2-2-406,-2 3 1,6 1 196,-6-8 0,0 9 220,-6-3 0,0-4 0,1 1 0</inkml:trace>
</inkml:ink>
</file>

<file path=ppt/ink/ink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03:53.22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35 208 8201,'-10'-17'-644,"-3"-1"451,7 1 0,0 5 25,6 1 1,0 5 130,0-5 0,8 1-5,3-2 1,5-1 40,1 7 0,6-7 7,0 1 0,6 3 21,-6-3 0,8 6 132,-2-5 0,3 7-141,3-2 0,-1 4-16,1 2 0,5 0-31,1 0 1,-1 0-2,-5 0 0,5 0-12,0 0 0,1 0 20,-7 0 0,1 6-14,-1 0 1,7 2 14,-1-3 0,0-1 13,-5 8 1,-6-7 117,0 7 1,-8 0-121,2 5 0,-4 2 88,-2 4 1,-1-2-56,-5 8 0,3-2 10,-8 2 0,5 9-19,-5-3 0,0 3-8,-6-3 0,0-3-7,0-3 0,0 8-10,0-8 0,-2 5 67,-4-11 1,-4 6-48,-7-6 0,-2 6 52,-4-6 0,-4 0-37,-8-6 0,-1-1 5,-5-5 1,5 3 65,-4-9 0,-5 1 8,-1-6 1,-2 0 20,2 0 1,-4-7 156,4-5 0,-2-9-48,2-2 0,-2-2-71,7 2 0,1-6-201,6-11 0,1 3 3,4-3 1,6-4-142,11-3 0,5 3 171,7-2 6,7 0 0,11 2 0,9 2 0</inkml:trace>
</inkml:ink>
</file>

<file path=ppt/ink/ink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04:04.0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139 139 8572,'-10'-10'-1018,"2"-5"1102,8 5-52,0-7 0,0 5-22,0 1 1,6 5 86,0-5 1,0 5-45,-6-6 41,0 8 0,0-5 246,0 3-42,0 4 313,0-6-426,0 8 1,-2 0 257,-4 0-326,4 0 0,-7 0 225,3 0-475,4 0 121,-14 0 1,13 0-287,-9 0 338,8 0-62,-11 8 58,5-6 0,-1 13 2,-1-3 0,8-2-43,-1 1 1,-3 1 37,2 5 0,0 6-26,6 0 0,0 6 52,0-6 1,2 6-2,4-6 0,2 6-20,3-6 0,5 2-4,-5-2 0,5-6-40,1 0 0,6 1 3,0-7 0,2-3 88,-2-2 1,-4-4-51,4-2 1,2-2-8,-2-4 1,0-4 0,-7-7 18,-5 0 1,-3-1-34,-8 1 0,0 0 2,0-1 1,-2-7-44,-4-3 0,-3 1-123,-9-2 1,7 8-31,-1-2 0,1 4 89,-7 1 0,7 7-665,-1-1 461,9 8 1,-5-1-712,8 10 1,0 5 1005,0 7 0,8 1 0,1-1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47:03.1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744 69 8150,'-17'-25'585,"0"8"0,5 2-279,1 9-279,7 0 1,-6 6-366,4 0 0,-3 2 79,-8 4 0,-8 5 420,-4 12 0,-6-1-19,-5 6 1,-4 3 9,-8 10 0,6-5-175,0 4 1,1 3 3,-1-3 1,4 0-144,7-5 1,3 0-237,3-1 0,0-5-836,12 0 1234,-4-8 0,11 12 0,-7-7 0</inkml:trace>
</inkml:ink>
</file>

<file path=ppt/ink/ink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04:04.377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1 1 10989,'0'0'0</inkml:trace>
</inkml:ink>
</file>

<file path=ppt/ink/ink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04:05.694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121 85 13775,'0'-11'-1474,"0"-1"1436,0 8 1,0-5 136,0 3-408,-8 4 1,5-6 44,-9 8-8,8 0 218,-11 8 0,13 1-250,-4 9 0,-2 5 398,3 0 1,-1 2-136,6-2 0,0-2 137,0 8 1,0-6 66,0 6 1,8-8 7,3 2 0,4-10-201,3-1 0,-1-6 41,0 5 0,3-7 58,3 2 0,2-6 32,3-6 0,3-4-49,-8-7 0,0 0-6,-5 0 0,-7-1-32,1 1 1,-8-8-171,1-4 0,-5-2-48,-5 3 1,-5-5 2,-7 4 1,-8 4-61,-4 2 0,-4 6-85,-1 5 1,-9 7 329,-3 10 1,-11 13-1,-5 8 1</inkml:trace>
</inkml:ink>
</file>

<file path=ppt/ink/ink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04:06.7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87 114 8534,'-17'-8'0,"5"6"-232,1-4 260,-1 4 0,0 2-129,1 0 96,7 0 1,-4 2-92,8 4 0,0 4 156,0 7 0,2 0-5,4 1 0,6-1 22,11 0 0,-2 0-8,8 1 0,-1-7-72,7 1 0,0-8 47,-1 1 1,-1-3-39,-4-2 1,1 0-57,-7 0 15,1-7 1,-9-3 39,-4-7 1,-3 5-11,-8 1 0,0-3-72,0-9 0,-8 4 64,-3-4 1,-4 2 59,-3-2 1,1 3-56,0-3 0,-1 10 26,1 1 0,2 7-514,3-7-96,5 8 0,10 4 592,9 12 0,7 11 0,16 4 0</inkml:trace>
</inkml:ink>
</file>

<file path=ppt/ink/ink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04:07.3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260 208 8190,'-9'-17'-61,"1"7"0,6-3-193,-4 7 221,4 0 1,-7 0 83,3 1 0,2-1 475,-8 6-286,9 0 0,-13 0-2,5 0 0,-7 2 80,-5 4 1,4-3-106,-4 9 0,4 0-33,2 5 0,1 0-155,5 0 1,-3 1 54,8-1 1,1 0-7,5 1-50,0-1 1,2-2-171,3-3 0,5-5 57,7-7 1,1 0-58,-1 0 0,6-1-51,0-5 1,0-4 103,-6-7 0,1 0-90,-1-1 1,-2-5 68,-3 0 1,-3-6-247,-3 6 1,-4-6-9,4 6 0,-4-5-63,-2 5 0,-8-1 51,-3 7 380,-12 0 0,-4 7 0,-8 3 0</inkml:trace>
</inkml:ink>
</file>

<file path=ppt/ink/ink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04:08.2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226 139 8344,'-12'-17'-357,"1"-1"0,5 3 330,-6 3 0,7-3 540,-7 4 0,6 1-175,-5-2 1,7 7 622,-2-7-856,-3 8-33,-1-3 1,-7 14-167,-1 5 1,7 3 50,-1 2 0,3 7 142,-3-1 1,-1 5 59,7-5 0,-2 6-36,2-6 1,5 0-138,-5-5 1,4-1 36,2 0 0,2-1-101,4-5 0,-3 3 138,9-9-110,-1 1 1,7-6 62,-1 0 1,-5-2-28,-1-4 0,-1 3-78,1-9 1,3 1-132,-9-7 1,7 1 47,-6 0 1,5-6-256,-5 0 1,0-6-75,-6 6 1,0 0 180,0 5 1,0 1-110,0 0 0,2 5-90,3 1 522,5 7 0,15-4 0,2 8 0</inkml:trace>
</inkml:ink>
</file>

<file path=ppt/ink/ink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04:09.0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174 312 8262,'-8'-25'0,"6"11"0,-4-3-832,-3 11 873,7-9 1234,-6 5-456,8-7 191,0 7-498,0 3-365,-8 7 1,-1 7-28,-9 5 0,3 5 33,3 6 1,-1-2-197,7 8 0,-1-6 18,1 6 1,4-6-176,-4 6 0,6-8 72,6 2 1,2-4-161,3-1 1,4-3-137,-3-3 295,3-5 0,3-7 35,-1 0 0,-6-2-15,1-3 1,-8-5 114,2-7 0,-4-8-211,-2-4 1,0-4-200,0-1 0,-8-9 150,-4-3 0,-3-4-90,-2-2 1,-3 3 343,-3 2 0,-11 5 0,-10 8 0</inkml:trace>
</inkml:ink>
</file>

<file path=ppt/ink/ink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04:10.7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87 8471,'0'-17'-106,"7"-1"1,-3 7-181,8-1 0,-6 8-14,5-1 238,1-5 1,5 8 35,0-4 1,-5 4 29,-1 2 1,-5 0 13,6 0 1,-7 2 8,7 4 1,-1-2 7,7 7 1,-1-5 5,0 6 0,6-1 28,0 7 0,10-1-10,2 0 1,7 2-39,10 4 0,2 4-30,3 8 0,5-1 7,7 1 0,6 0-307,0-1 0,7 8 263,-1 5 0,4-3-13,1 2 0,4-6 51,-3 6 0,-39-25 1,0-1-1,38 26 0,-40-23 1,-1 0 88,-2 3 0,0 0 0,42 24-40,-5-4 0,5 4 59,-4-4 1,3 4-63,-41-24 1,1 0 0,42 24 7,1-4 1,-44-19 0,0 0-5,44 19 1,-45-19 0,0 2 15,39 22 0,3 1-21,-3 6 1,-4-4 10,-2-2 1,-4-1-65,-2 1 0,-2 0 49,-3 0 1,1-2 47,-7-4 0,5 2-130,-5-7 0,5-1 132,-5-5 0,5-1 26,-5 1 1,5 1 14,-5 5 0,5-3-199,-5 8 1,2-7 142,-3 1 1,-3 2-211,4-2 1,7 1 112,-2-7 1,3 1-105,-9 0 1,-3-1 58,4 1 0,-6-3 33,-6-3 1,2 2 47,-8-8 0,-5 6 27,-6-6 1,-6 6-10,5-6 1,-6 2 410,1-2 0,-4-4-399,-2 4 0,0 2 137,1-2 0,-1 6-177,0-6 0,1 0 39,-1-6 1,0 6-8,1 1 0,-1-1 34,0-6 1,0 0-5,1 0 0,-1 3-74,0 3 0,1-8 42,-1 8 1,0-13 5,0 7 1,1-4 8,-1 5 0,-2-1 39,-3 0 1,7-5-55,-7-1 0,7-1 8,-8 2 0,5 3 39,1-4 1,0 3 99,1-3 0,-7 5-36,1-5 0,-3-1-63,3 1 1,3-1 79,-3 2 1,-3 3-76,3-3 0,-6-3 37,5 3 0,1-7-65,5 7 0,0-2 2,1 1 1,-1 3 26,0-9 0,0 9 52,1-3 231,-1-3 180,0 7-362,1-5 30,-1 7-22,0 1 0,1-1-137,-1 0 0,0-5-146,0-1 1,-5-7 122,-1 2 0,-1-2-191,2 1 1,3-3-90,-3 4 191,-5-4 292,1-2-205,-8 0 1,0-2 118,0-4 1,-2 4-293,-4-3 0,-3 1-218,-9-2 0,-1 4-147,-4-4 0,0-1-431,-12 1 0,-3 0 941,-14 6 0,-15-8 0,-4-1 0</inkml:trace>
</inkml:ink>
</file>

<file path=ppt/ink/ink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04:12.5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87 8408,'10'-8'-644,"-1"6"634,-3-3 0,-2-3-113,7 2-139,-7-7 193,11 3 0,-11 0 147,8 5 1,-8 1 178,1-2-135,5 4 1,-6-6-24,7 8 0,-5 0-135,6 0 1,-7 0 64,7 0 0,-6 0-1,5 0 1,-5 2-31,6 4 1,-3-2-23,3 8 0,3-1 107,-3 6 0,-3 1-15,3-1 0,-1 6 20,7 0 1,5 8-45,0-2 1,2-2-90,-2 1 1,2-5 99,4 6 1,3-6-73,-3 6 1,-2-6-7,2 6 0,0-8-16,5 2 1,1 2 21,-1-2 0,-5 2-15,0-2 0,-2-4 15,2 5 1,-2-5 9,-4-2 0,-2 0 5,8 1 1,-8-1-3,2 0 1,2 0 11,-2 1 1,6 5-7,-6 0 1,2 0 0,-2-6 1,-2 6-4,8 0 0,-6 0 0,6-5 0,-2 5 0,1 0 0,5 0 0,-4-6 0,3 0 0,3 1 0,-6-7 0,0 1 0,0-6 142,5 5 1,-5-7-84,0 2 0,0 1 110,5-1 0,8 0-110,5-6 1,-3 0 17,2 0 0,6 0-82,5 0 0,9 0 64,-3 0 0,2 0 10,-1 0-1,1 0-48,-7 0 0,7 0-31,-1 0 0,-5 0-41,-1 0 1,-4-2-16,-3-4 1,1 4 56,0-3 0,2-3 1,4 2 0,-3-5-1,9 5 1,1-8 14,10 3 1,-6 1-59,0-1 0,1-1 53,-7-5 0,2 5 26,-1 1 0,-5 1 54,-7-1 1,0-3 7,0 8 1,0-5-29,0 5 1,-6-5 19,0 5 0,0-6-69,6 7 1,0-3 39,0 2 1,0 2-203,-1-7 0,1 7 111,0-2 1,-6-2-190,0 3 1,-7-7 50,1 6 0,-3-5 113,-3 5 1,-5-5 55,0 5 0,-8-6-3,2 7 1,-4-7 24,-1 6 0,-1-5-55,0 5 1,1-6 127,-1 7 0,-4-9-84,5 3 0,-5 1 109,10-1 1,-2 1-30,2-2 0,-2-3 154,8 4 1,-2 1-150,2-2 1,2 1 133,-8-6 0,6 5-153,-6 1 0,7-1 15,-1-5 0,2 1-79,-2 5 0,1-5 59,-6 5 0,4-4-10,-5-3 1,2 7 107,-2-1 0,-3 6-9,3-5 0,4 1-41,1-1 0,-1 1 21,2 4 0,0 4-81,6-3 1,-1-3 48,1 2 1,-1 0-236,1 6 0,-1 0 142,1 0 1,0 0-177,-1 0 1,-5 0 169,0 0 1,-8 0 62,2 0 0,-9-5-15,-3-1 213,1 0 254,-3 6-46,-1 0 50,-8 0 272,0 0-690,0-8 49,0 7-36,0-7-200,0 0 141,0 6-660,0-5-647,0-1 72,0 6 0,-4-6 1179,-7 8 0,-9 16 0,-14 3 0</inkml:trace>
</inkml:ink>
</file>

<file path=ppt/ink/ink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04:14.0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87 8266,'0'-18'0,"0"1"-449,0 0 388,0 7 1,0 0 269,0 5-321,0 3 158,8-6 1,1 8-168,9 0 0,-1 0 64,0 0 1,6 0 42,0 0 1,2 2 30,-1 4 1,-3 3-10,7 9 0,1 7 9,6 3 1,-1 5-19,1 2 1,2-5 3,3 5 0,-4-2 12,5 13 0,1 0-109,-2 6 1,3 0 79,-3 0 0,-3-1-7,3 1 1,-4 0 15,-1 0 1,5 0-5,1 0 1,-1 0 139,-5 0 1,7 1-136,4 5 0,-2-2 124,2 7 1,0 1-339,6 5 0,0 6 297,0 0 1,0 5-73,0-5 0,0 6 1,0-6 0,-1 2-20,1-2 0,-6-4-16,1 4 1,-1 2-9,6-2-1,-8-1 37,-4-4 1,2-1 54,-1 0 0,-1 2 14,-5 4 0,-1-6-14,1 0 0,-1 4-47,1-9 1,5 7 18,1-8 1,1-3-22,-2-2 1,3 1-90,3-1 1,4 5 8,-4-5 1,-2-1 95,2-5 0,0 0-149,6 0 1,-6-6 48,0 0 0,-7-7 0,1 1 1,-3-3 101,-3-3 1,-1 1 139,-4-1 1,1-5-104,-7 0 1,2 0 447,-1 5 0,-5-5-440,4 0 0,-4 0 174,-2 5 1,6-5-128,0 0 1,2-2-92,-2 2 1,-1 2-11,6-8 1,-1 5 5,2-5 1,2 6-17,-8-6 1,8 0 63,-3-5 1,5 1-5,2 4 1,-6-4 25,-1 4 0,1-4-47,6-1 1,-6 5 581,-1 0 0,1 6-362,6-6 0,-6 7-320,-1-1 1,-4-2 144,4 2 0,-5 0 46,6 5 1,-2 1-42,2 0 1,4 5-30,-5 0 0,-1 1-94,2-7 1,-6 7 37,6-1 0,-8 0 128,2-5 0,2-1-33,-2 1 0,0-2 105,-5-4 1,-1 3-168,0-3 0,6-4-74,0-2 1,0 2 77,-5-2 0,-1 0-16,0-6 1,2 7-109,5-1 1,-5 0 72,4-6 0,-4 0-108,-2 0 1,1 1 84,-1-1 0,0 0 7,0 1 1,-1 1 59,-5 4 0,5-4 96,-5 4 1,5-2-82,1 2 0,2-1 13,4 6 1,-4-5-75,4 6 1,2-2 46,-1 2 1,4 2 10,-5-8 1,0 6 31,-5-6 1,-1 5-5,0-4 0,1 1 16,-1-2 1,0-4 3,1 4 1,-3 2-25,-4-2 0,3 6 19,-8-6 1,7 2-95,-1-2 1,-3-4 72,3 4 1,-6 2-155,5-2 1,-5 6 113,5-6 0,-7 0-14,2-6 1,4 6-17,1 0 1,-1 2-7,1-2 1,-5-3-21,6 3 0,-3-4-9,3-2-8,3 1 1,-7-1 53,3 0 224,5 0 0,-13 1-22,9-1 0,-8-5-15,2-1 1,1 1-185,-1 5 0,6 0 20,-7 0 0,9 1-58,-3-1 0,5 6-240,1 0 0,0 0 97,1-5 1,-1-3 153,0-4 1,-1 5 531,-5-5 0,4 5-378,-3 1 1,3-2-331,3-3 0,-7 3 355,1-3 0,-7-3 557,7 3-143,-8-1-155,3 7-124,1-1 0,-6-5-141,4-1 1,-2-5-187,1 5 0,-3-5 61,4 6 0,-2-8 73,2 1-59,-4 5 0,11-6 76,-7 7 54,0-7 9,1 4-1522,-5-8 697,6 0-761,-8 0 0,-8-2 75,-3-4 1320,-20-11 0,-13-18 0,-18-9 0</inkml:trace>
</inkml:ink>
</file>

<file path=ppt/ink/ink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04:15.1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 3684 8326,'-10'-8'-850,"2"6"674,1-13 1,5 11 181,-4-7 0,4 5 138,2-6 1,0 6-105,0-5 0,0 5 247,0-5 1,0 5-139,0-6 0,2 7 160,4-7 0,3 2-165,9-1 0,-1-3-47,0 9 1,6-7-33,0 6 0,8-7-159,-2 1 1,11-1 35,6 1 0,0-9-179,6 4 0,0-6 37,17 0 1,-3-2 161,9-4 0,1-9-380,-1 3 1,8-3 393,-2 3 0,3-7-341,3-4 0,-1 2 366,1-3 0,1 1 13,-42 21 0,0-2 0,-1 1 1,1-1-12,3-2 0,0 0 0,-3-1 0,0-2 9,3-2 0,0-1 0,0 1 1,2-1 68,3 0 1,1 1 0,-1-1 0,0 1-305,3-1 0,1 1 1,-4-1-1,0 0 284,0 1 0,1-1 0,-1 3 0,0 1-53,1-1 0,-1 0 0,-3 4 1,-2-1 0,4-3 1,-2 0 0,-5 4 0,-2 1-104,0-2 0,-1 0 0,38-19 89,-7 2 1,-2 0-5,2-6 0,-8 8 28,-3 3 0,-5 5-174,5 1 1,1 1 89,5-1 0,-2 1-110,-3-1 1,3-2 81,-4-3 0,-1 4 35,1-5 0,-1-1 50,1 2 0,-3-1 107,-9 7 1,1-1-97,0 0 0,-2 3 123,-4 3 1,-3-2 337,-9 8 1,1-2-381,-1 2 0,-1 4 379,-4-4 1,1 4-460,-6 1 0,4-5 171,-5 0 0,6 0-166,-6 6 0,2 0 63,-2-1 0,-2 1 126,8 0 0,-6-1-124,6 1 1,-6 0 152,6 0 0,-2-1-78,2 1 0,3 0-92,-3-1 0,4 1 59,2 0 0,-7 0 4,1-1 1,-6 1-22,6 0 0,-8-1-6,2 1 0,-4 0 2,-1-1 0,-7 1-3,1 0 1,-1 1 113,7 5 0,-3-10-102,-3 4 0,3-5 91,-4 5 0,5 0-52,1 0 1,-2-1 6,-3 1 1,3 0-45,-3-1 1,-3 7-8,3-1 0,-6 7-147,5-7 171,-7 8-258,4-4 0,-6 8 120,4 0-1336,-5 0 290,7 0 470,-8 0 1,0 4 59,0 8 0,-8 1-726,-3 16 1257,-4 8 0,-18 15 0,-4 9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47:03.5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484 18 8213,'-17'0'0,"0"-6"18,-1 0 0,1 0 202,0 6 0,5 6-881,1 0 435,-1 7 1,-11-1 138,0 11 1,-6-2 149,6 8 0,-8 0 167,3 5 1,-3 3 264,2 3 1,-2 2-202,8 4 1,0 4-172,6-3 0,2 1-503,3-2 0,-1 2 108,7-8 1,0 6-21,6-5 1,8-3 200,3-9 91,5-4 0,9-8 0,2 0 0</inkml:trace>
</inkml:ink>
</file>

<file path=ppt/ink/ink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04:16.3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0 139 8458,'19'-8'-193,"4"-3"0,-3-3-227,3 3 1,4 1 327,1 4 1,7 4 74,5-3 1,-1-3 22,7 2 1,-6 0-19,6 6 1,-5 0 177,5 0 0,0-1-38,6-5 0,2 4 71,3-4 0,-1-2-82,7 3 1,-1-1 28,1 6 0,5-6-89,-5 0 1,4 1 31,2 5 0,6 0-86,0 0 0,6 0 86,-6 0 1,8 0-562,-3 0 0,5 0 226,1 0 1,-1 5-26,-4 1 1,3 2 159,-3-2 0,1-5 20,-1 5 1,-4-2 49,-8 2 0,-2-4-34,-3 4 0,1-5 149,-7-1 1,5 6-73,-5 0 1,-1 2 144,-5-3 0,6-3-102,0 4 0,-1 2 13,-5-2 1,0 1-50,0-1 0,6-4-3,-1 4 0,1 1-94,-6-1 1,5 6 98,1-7 1,7 1-156,-1-6 0,-5 6 101,-1 0 0,1-1 38,-1-5 0,-6 2 298,-6 4 0,-6-4-73,7 4 1,-9-4-57,2-2 1,-3 6 67,-3-1 1,1 1-180,0-6 1,1 0 37,5 0 0,-5 2-199,4 4 0,3-4 115,-3 3 1,6-3-162,-6-2 0,1 0 54,-7 0 0,-5 0 33,0 0 0,-6 0 95,6 0 0,-8 0 2,2 0 0,2 0 28,-2 0 0,2 0-63,-2 0 1,-4 0 95,4 0 0,-1 6-59,1 0 0,-4 0-21,4-6 1,-2 2 1,2 3 1,-4-3-5,4 4 0,2-4 3,-2-2 1,8 6-10,-2-1 0,-2 1 23,2-6 1,-6 2-19,6 4 1,-3-4-23,3 4 0,-2-4 85,-4-2 1,-4 1 2,5 5 1,-5-4 15,-2 4 1,-5-4 137,-1-2 0,-5 0-53,5 0 66,-7 8 100,12-7-139,-14 7 88,5-8-57,-7 0 218,0 0-163,8 0-21,-6 0-102,5-8 0,-5 5 222,4-9 54,-4 8-134,6-11-868,-8 13 1,-2-6 138,-4 8 422,-19 0 0,-19 8 0,-18 2 0</inkml:trace>
</inkml:ink>
</file>

<file path=ppt/ink/ink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04:17.4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70 8355,'-9'-17'-101,"1"0"-41,8 7 0,8-4 47,3 9 0,6-1 100,6 6 0,6 0-2,12 0 1,-3 8 79,8 3 1,6 6 10,6 7 1,7 2-86,-2 9 1,7 2-310,4 3 0,5 4 283,-36-18 1,1 0 0,0 0-1,0 0 25,2 0 1,0 0 0,-1 0 0,-1 0-30,2-1 1,0 1-1,2 1 1,0 0 25,1 2 1,0 0 0,-2-2 0,0 0-68,0 1 0,-2 1 0,-1-2 1,-1 0 23,38 25 0,1 0 18,-7 0 1,0 0 64,-6 0 1,-2-3 7,-3-2 1,3 3 99,-3-4 0,3 4-86,2 2 0,-2-1-47,-3 1 1,3 0 61,-4 0 1,3 0-19,-3 0 1,-3 4-232,-9-5 1,7 5 151,0-10 1,-1 2 9,-5-2 0,0 4-17,0-4 0,-6 4 38,0 2 1,-7-6-2,1 1 0,2-3 59,-1 2 0,7-4-59,-2-7 0,4 1 396,2 5 1,1-5-196,5 4 1,-4-3-187,4-3 0,1 1 74,-1 0 0,5-3-134,-5-3 1,-1 4-45,-5-4 1,0 3 98,0 3 0,-6-6-72,0 0 1,-7-6 138,1 5 0,2-1 410,-1 2 1,-3 2-392,-9-8 0,4 8 352,-5-3 1,-1-1-311,2 2 1,0-6-25,6 6 0,-1-6-79,1 6 0,-3-8 106,-3 2 1,4 2-110,-4-2 1,-2 6-47,1-6 1,-1 2-186,2-2 0,4-8 139,-4 9 1,-2-9 31,1 8 0,-5-10 79,6-1 0,-8-2 5,2 1 1,2 4 3,-2-3 0,6 1-38,-6-1 1,0 3 142,-5-3 0,-1-3-108,0 3 1,1-2 126,-1 1 1,0 5-58,0-5 1,1 4 10,-1 3 0,-2-7-30,-3 1 1,3-1-8,-3 7 1,3-1 1,3 0 1,-1 0 0,0 1 1,0-1-146,1 0 1,-1 1 88,0-1 1,1 0 41,-1 1 1,0-1 24,0 0 0,1-5 98,-1-1 0,0-1-76,1 1 1,-1 5 99,0-5 1,-5-1 17,-1 1 1,1-1-35,5 1 0,0 3-22,1-8 1,-7 5-151,1-5 1,-3 2-422,3-3 584,3-3 112,-5 6-39,-1-8 146,-1 0 43,-8 0-1812,0 0 0,0-8-189,0-3 1,0-12 1511,0-6 0,-15-11 0,-4-5 0</inkml:trace>
</inkml:ink>
</file>

<file path=ppt/ink/ink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04:18.5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8128 8172,'9'-13'543,"-3"-5"-195,4-3 0,-6 10-394,7-1 0,1-1 0,5-8 54,0-2 0,8-8-174,4 2 0,-2 2 166,2-2 0,-2-1-95,2-11 1,3 3 58,-3-8 0,-2 5 118,2-5 1,0 0-86,5-6 1,7-5-32,-1-1 0,8-13-164,-2 2 1,-18 26-1,0-1 221,0 1 0,1 0 0,4-6 0,0 0-4,-2 0 1,1 0 0,2-3 0,-1 0-29,2-2 0,0-2 1,0 0-1,1-1-287,1-3 1,1-1 0,-5 0 0,1 1 239,3-1 1,1 1 0,-4-1 0,1-1 33,5-1 1,1-1 0,-4 2 0,1-1 9,2-3 0,0 0 1,0 2-1,-1 1 11,1-3 0,1-1 1,1 3-1,0 0 0,-1-5 0,-1-1 1,2 3-1,1 0 21,-1-6 1,2 2-1,2 3 1,0 3 73,0 1 0,0 1 0,-2 4 0,-1 1-37,-3 0 0,1 1 0,-1 3 1,0 0 86,3-1 0,1 1 0,-1-2 0,0 0-123,0 1 0,1 1 1,-1-1-1,0 0 25,0 3 1,1 0-1,2 0 1,0 1-68,0-2 0,0 2 0,1 2 1,0 0 2,0 0 1,-1 0 0,-2 1 0,2 0-76,3-1 0,0 0 1,-3 0-1,0 2 29,3 0 0,0 1 0,-4 2 0,0 0-53,2-2 0,-1 0 1,-5 2-1,0-1-97,0 2 1,-1 0 0,-3 3-1,-1 1 186,1 2 1,1-1-1,-2 0 1,-1-1 35,0 2 1,-1-1 0,1 1 0,-1 1-270,35-27 1,1-4 267,-1 3 0,-6-3 18,1-2 0,-9 6 135,3-1 0,-4 8-145,-2-1 1,0 5 232,-1 6 0,-1-2-239,-3 7 1,1 3-6,-8 9 0,0-4 463,-5 5 0,-3 1-456,-3-2 0,-2 8 268,-4-2 0,-4-2-369,5 2 1,1-2 256,-2 2 1,7 2-189,-1-8 1,-4 8 86,-2-2 1,2-2-52,-2 1 0,0-1 103,-5 2 1,-1 4-7,0-4 0,-1-2-62,-5 2 0,3 0 166,-9 6 1,3-6-32,-2 0 0,-4 0-96,3 5 0,3-5-46,-2 0 0,2 0-5,-3 6 1,3-6 7,4 0 0,-3-2-21,-3 2 1,-4 3 81,4-3 1,-3 4-75,3 2 1,-4 0 31,4-1 0,-4 1-51,-2 0 1,6-1 1,-1 1 0,1 0 39,-6 0 1,0-6-3,0-1 1,0-4-16,0 5 0,0-6-2,0 6 0,0 0-27,0 5 0,0-5 3,0 0 0,0 0 167,0 6 0,0 0-71,0-1 1,0 7-3,0-1 1,-6 6-127,1-5-339,-1 7 234,6-4-116,0 8 1,-6 4-891,0 8 1,-7 9 104,1 19 1026,-11 12 0,-19 25 0,15-33 0,0 0 0</inkml:trace>
</inkml:ink>
</file>

<file path=ppt/ink/ink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04:19.6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4389 8037,'-12'-16'0,"1"5"0,7-5 0,-6 14 463,5-3 1,3-5-261,-4-1 0,4 1 203,2-2-304,0 9 1,2-13-1,4 5 1,3 1-76,9-1 0,-1 5 48,0-6 1,2 6-204,4-5 0,-2-1-5,8-5 1,0 0 20,6 0 1,7-8-154,4-4 0,4-4 89,2-1 0,8-11-26,3-7 0,12-7-94,-35 25 1,1-1-1,-2-1 1,0 1 240,2-3 1,-1 1-1,0-2 1,1 1 23,2-2 0,0-1 1,1-1-1,1 0 53,1 1 0,0 1 0,-2-2 0,0-1 51,2 0 1,0 0 0,1 0 0,-1 1-62,-3 2 1,0 0 0,5-3-1,-2 1 94,-5 2 0,-1-1 0,4 2 0,-2 0-26,-4-2 1,-1 1 0,4 3-1,-1 1-184,-2-2 0,-1 1 0,3 1 1,1 1 131,-4 0 1,1 1 0,0-4-1,1 1-4,-2-1 1,0 1-1,2-1 1,-1 1-20,2 2 0,1 1 0,2-1 0,0 1-12,1-1 0,-1 0 0,0 1 0,0-1-1,3 0 0,1 1 0,0 2 1,0 1-9,-2-1 1,2 0 0,5 1-1,2 1-39,-2-2 0,-1 0 0,3-1 0,0 1 29,-2 3 0,0 0 0,-1-2 0,0 1 18,-2 4 0,0 0 0,-2-2 0,0 0 29,39-18 0,-1 2 87,-4-2 1,-5 7-201,-6-1 1,-3 4 308,-4 1 0,4 0-168,-3 1 1,-5-1 27,-1 1 1,4-3-187,1-3 1,2 3 113,-1-3 0,1 3-101,-7 3 1,5-1 20,-5 1 0,-3 1 14,-8 4 0,1 2 79,-8 4 0,-5 4 466,-7-4 1,-5 4-189,6 1 1,-8 7 231,2-1 1,-3 1-255,-3-6 1,0-1 153,1 1 1,5 2-329,0 3 1,2-3 68,-2 3 0,-2-3 48,8-3 0,-8 3-196,2 4 0,2-5-272,-2 5 0,0 3 169,-6 2 1,-5-1 168,-1 1 107,-7-8-121,4 12 103,-8-5 1,0 5-106,0-4 34,0 4-153,0-6-349,0 8 91,0 0 214,0-7-143,0 5 113,0-14-326,0 7-215,0-8 80,0 7 1,-2 6 68,-4 16 514,-19 15 0,-27 32 0,17-23 0,-1-1 0</inkml:trace>
</inkml:ink>
</file>

<file path=ppt/ink/ink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04:20.4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35 173 7995,'-17'0'-378,"7"0"1,3-2 265,7-4 0,2-1 356,3-5 1,-1-1 275,8 7 1,-6-2 58,5 3-336,1 3 0,5-12-125,0 8 1,-5 1 66,-1 5 0,1 0-112,5 0 0,0 0 25,1 0 0,7-2 8,3-4 1,-1 4-113,2-4 1,8 4-216,9 2 1,4-2 110,2-3 1,1 1-124,5-8 0,-2 8 72,7-1 1,-5-3-9,5 2 1,-7-1 78,2 1 1,-1 4-9,-5-4 0,10 4 10,-10 2 0,1 0 17,-7 0 1,4 2 120,-3 4 0,1-4-100,-2 4 0,-2 1 78,-4-1 1,-1 2-69,7-3 0,-6-3 110,6 4 0,0 2-79,6-2 0,-6-1 14,0-5 0,1 0-1,4 0 1,1 0-7,0 0 1,-2 0 4,-4 0 0,4 0-6,-4 0 0,-1 0 230,1 0 0,-2 0-74,2 0 0,4 0-7,-4 0 1,-4 0-35,-1 0 1,1 0-28,-2 0 0,8 0-27,-2 0 0,-1 0-82,1 0 0,-6 0-108,6 0 0,-5 0 111,5 0 0,-10 0-155,-1 0 0,-3 0-101,-8 0 59,-1 0 77,-6 0 71,-8 0 1,-3 2-145,-12 4 0,-3 4 214,-8 7 0,-16 0 0,-4 1 0</inkml:trace>
</inkml:ink>
</file>

<file path=ppt/ink/ink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04:22.4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0 173 5976,'17'0'0,"1"-5"-17,-1-1 0,6-2 1,0 2-11,-2-5 0,-2 3 171,-1 2 0,-1-1-132,0 1-62,1-7 1,-1 11-136,0-4 196,-7 4-11,5 2-67,-13 0 67,6 0 90,-8 0 0,2 0 438,3 0-237,-3 0 0,14-2-147,-5-4 0,5 4-31,1-3 1,2-3-11,4 2 1,-2-5-143,8 5 1,0-2 84,6 2 0,1 4-148,4-3 1,-3-3 76,3 2 1,-1 1 11,1 5 1,-3 0 163,3 0 0,-4 0-130,-1 0 0,0 0 139,-1 0 0,6 0-37,1 0 0,-1 0 127,-5 0 1,-1 0-149,1 0 0,5 0 29,1 0 0,7 0-71,-2 0 0,4 0-113,2 0 0,-6 0 1,0 0 0,-2 1 115,2 5 1,2-4-169,-7 4 1,1-4 80,-2-2 1,-3 6 26,3-1 1,-3 1-8,-3-6 0,6 0 6,1 0 1,-1 2-41,-5 4 1,5-4 1,0 3 0,1-3-8,-7-2 1,7 6 47,-1 0 0,0 0-136,-5-6 1,0 5 67,-1 1 1,1 2-14,-1-2 0,1-4 70,0 3 1,-3-3-1,-3-2 0,2 2 44,-8 4 0,8-4 163,-3 4 0,-1-4-110,2-2 1,-6 0-66,6 0 0,0 0 36,5 0 0,1 0-63,0 0 0,-5 0-6,5 0 1,-10 0 28,9 0 1,-3 0-11,4 0 1,-6 5 63,-1 1 1,-4 0-6,4-6 1,-7 0 421,3 0-302,-5 0 1,-2 0 371,0 0 131,-7 0 177,-2 0-494,-8-8-349,0 6 1,0-7-672,0 3 538,0 4 1,2-6 105,3 8 0,13-7 0,8-3 0</inkml:trace>
</inkml:ink>
</file>

<file path=ppt/ink/ink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04:26.80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122 258 8370,'-12'-17'0,"0"-1"0,7 1-529,-7 0 0,6 0 645,-5-1 0,1 1 107,-1 0 0,3 5 146,8 1-94,0-1 9,0-5 230,0 0-142,-8-1-55,6 9 0,-5-1 161,7 4-481,0 4 0,0-3 71,0 10 0,-2 5-61,-4 7 0,4 2 89,-4 5 0,4 1-28,2 3 1,0 5-199,0-4 1,0 2 114,0-3 0,0-3-253,0-7 0,0-1 70,0 0 1,0-5-219,0-1 0,2-5-268,4 6-147,-4-9 329,13 5 502,-13-8 0,14-8 0,-7-1 0</inkml:trace>
</inkml:ink>
</file>

<file path=ppt/ink/ink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04:27.57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104 658 8285,'-17'-17'-1130,"0"-4"847,-1 3 1,3-3 600,3 10 0,-1-5 160,7-1-402,0 0 0,6-1-32,0 1 1,8 0-186,4-1 0,9-5 31,2 0 1,8-2 164,-3 2 0,3 2-28,-2-8 1,4 6 15,-5-5 0,5 6-7,2-1 0,-1-2-3,1 2 1,-1-2 21,1 2 0,1 4-20,5-4 0,-10 10-8,3 1 1,-3 2-32,3-1 0,1 1 42,0 4 0,-7 5-88,1-5 1,-8 4 72,3 2 0,0 0-63,0 0 1,-1 6 23,-6-1 0,0 7-8,0-6 1,7 5 1,-1-5 0,2 7-7,-2-1 1,-4 1-10,4-1 0,2 3 25,-2-3 0,0 3-11,-6 3 0,1-1 9,-1 0 1,-6 0 2,1 1 1,-2-1 1,1 0 0,4 6-1,-3 0 1,1 0 3,-1-5 1,3-1 4,-3 0 0,1 1 26,-1-1 0,1 6-32,-7 0 1,2 0 54,-3-6 0,-3 6-46,4 0 0,-4 2 122,-2-1 0,0-3-84,0 7 1,0-1 11,0 2 0,0 4-5,0-4 0,-6-2 2,1 1 1,-9-1 25,3 2 1,-5 4 3,-1-4 0,0-2 33,-1 1 1,-1 1-62,-4 6 0,-2-1 81,-4 1 1,-3-6-61,3 0 1,-2-3 11,2 3 1,-3 2 41,3-8 1,2 0 0,-2-6 0,0 1-29,-5-1 1,5-2-8,0-3 1,6-4 145,-6-8 1,0 0-79,-5 0 0,-1-2 139,0-4 1,1-4-97,-1-7 0,-5-8-26,0-4 0,-6-3 65,5-3 0,-1 0 9,2 1 1,9-1 76,-4 1 0,6-1-120,1 0 0,-3 3 10,8 3 0,2-4-4,9 4 1,4-3-227,8-3 0,0-1-192,0-5 1,8 3-224,4-8 0,9 0-102,2-6 1,13 0-445,-1 0 0,13 0-1893,4 0 2868,7-7 0,9 3 0,3-4 0,6 7 0,1 5 0</inkml:trace>
</inkml:ink>
</file>

<file path=ppt/ink/ink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04:38.93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104 37 8688,'-61'-36'0,"32"57"0,16 29 0</inkml:trace>
</inkml:ink>
</file>

<file path=ppt/ink/ink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04:39.92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105 1 8432,'-18'0'-1563,"7"0"1160,-1 0 1,7 1 75,-7 5 327,8-4 0,-19 14 0,4-7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47:04.0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450 87 8166,'-8'-25'1030,"6"6"-1038,-13-6-351,13 15 0,-8 3-216,4 7 1,-3 0 151,-8 0 0,-1 7 753,1 5 0,-8 3-183,-4 2 0,-3 14-41,-3 4 1,6 5-73,0 0 0,2 3 117,-1 3 1,1 4 29,4-4 1,9-2 109,-3 2 0,5-7-17,1 1 1,3-9-181,8-2 1,0-6-95,0 5 1,0-6 24,0 1 0,2-10-142,4-1 1,3-3 132,9 3 0,-1-5-133,0-7 1,1 0 70,-1 0 0,6 0-163,0 0 0,2 0-163,-2 0 1,-2-5 102,8-1 1,-8-8 17,2 3 0,-4-4 161,-1-3 0,-7 1-14,1 0 0,-8 5 71,1 1 409,-3 7-97,-2-12 76,0 15 1,-2-1 141,-3 7 0,3 11-196,-4 1 1,-2 0-55,2 6 1,1 2-78,5-2 1,0 6-217,0-6 0,0 0-51,0-5 1,2 3-379,3-4 0,-3 4 144,4-9 1,-2-5-93,2-1 1,-4-2-735,3 2 583,-3-4 574,-2-2 0,0-18 0,0-8 0</inkml:trace>
</inkml:ink>
</file>

<file path=ppt/ink/ink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04:40.97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10 53 8447,'0'-18'359,"0"9"-122,8-7 1,-4 15 66,7-5-101,1 4 1,-1 2-39,1 0 1,-1 0-194,7 0 1,-1 0 135,0 0 0,1 2-92,-1 4 1,0-3-90,1 9 0,-1-6 76,0 5 1,0-1-144,1 1 1,-1 5 15,0-5 1,-5 5 14,-1 1 1,-7-6 92,2 1 0,-4 0 6,-2 5 1,0 0 70,0 0 1,-10 3 4,-7 3 0,-2-4 284,-10 4 1,-6 2-103,-5-2 1,0 6 345,5-6 1,6 0-73,0-6 1,10-5 705,2-1-585,0-7-548,15 4 0,9-8-251,16 0 1,10 0 170,7 0 0,5-2-518,7-4 1,1-3 240,5-9 0,-6 9-1231,0 3 1,0-2 1492,-6 2 0,-4-7 0,0 3 0</inkml:trace>
</inkml:ink>
</file>

<file path=ppt/ink/ink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04:41.47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34 536 8413,'0'-17'-88,"0"0"1,0-1 182,0 1 0,2 0 58,3-1 1,5-1 1,7-4 0,2 4-85,4-4 0,4 4 51,8 1 1,1 1-293,5 0 0,-3-1 166,8 1 0,0 0-88,6 0 0,2-1-2,4 1 0,-4 7 111,3 5 1,-3-3 66,-2 2 0,0 0-72,0 6 0,0 6 9,-1 0 1,1 9-18,0 3 1,0 1-13,0 10 1,0-1 39,0 7 0,-6 2-9,0 3 1,-10 4 151,-1 8 1,-8 2-142,-10 3 1,0 5 9,1 7 0,-9 8 68,-3 4 1,-12-10 13,-5-2 0,-5-11-137,-1-1 0,-10-5-172,-7-6 0,-3-4 441,-9-7 0,-8 0-47,-9-1 0,-8-11 132,-10 0 1,6-13 22,-11 7 0,3-11 16,-3 0 0,-1-12-25,1-6 0,-5-12-51,5-11 1,-2-9-65,13-14 0,7-5-666,11-12 0,12-12 280,27 39 1,2-2-1,4-3 1,5-1-325,2 0 1,4-2 0,3-8-1,4-1 469,2 2 0,1 0 0,0-6 0,1-1 0,5 4 0,3 0 0,2-2 0,2-1 0,4 0 0</inkml:trace>
</inkml:ink>
</file>

<file path=ppt/ink/ink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04:54.65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69 70 8100,'-7'-27'430,"5"2"-368,-6 15 131,8 3 64,0 7 0,0 2 276,0 3 1,0 5-7,0 7 1,-2 6 285,-4 0 1,3 8-553,-9-2 1,6 2-380,-5-3 1,7-1-194,-2-4 0,4-3 256,2 3 1,0-10-205,0-1 0,0-7-128,0 7-1746,0-8 2133,0 3 0,8-7 0,1 0 0</inkml:trace>
</inkml:ink>
</file>

<file path=ppt/ink/ink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04:55.18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225 606 8091,'-6'-24'193,"1"1"0,-1-5-307,6 5 0,0-1-223,0 7 1,13-2 362,5-4 1,10 2-38,1-8 0,4 8 432,1-2 1,1 4-118,0 1 0,1 1 6,5 0 0,1 1-134,4 5 0,4-3-31,-4 9 0,4-3-105,2 2 0,2 4 24,3-4 1,-3 5-68,4 1 1,-4 1 55,-3 5 1,5 4-312,-4 7 0,4 0 37,-10 1 1,2 5 56,-2 0 0,-2 6 191,-3-6 1,-5 7 121,4-1 1,-9 4-97,-2 1 1,-8 1 160,2 0 1,-4 7-83,-1 4 0,-7 2-57,1-2 1,-8 10-113,1-4 1,-9 9 83,-1-3 0,-15 5-160,3-5 0,-12-2 107,1-10 1,-7 2 32,-5-8 1,-5 2 46,-6-1 1,-7-7 1,0 1 0,-11 0 259,6-7 0,-14-3-231,8-2 0,-4-3 276,3-3 1,1-7-5,0-5 0,0-5 32,0-5 0,0-7-231,-1-11 1,7-6-29,0-11 0,7-6 7,-2-12 1,4-3 10,3-9 0,6 5-169,5-4 1,9-2 91,2-10 1,10-3-423,2 3 1,7 2-244,10-2 1,10 3-493,7-3 1,16 4 434,13 8 632,12 0 0,-3-2 0,13 3 0,8 7 0,-32 31 0,-1 0 0</inkml:trace>
</inkml:ink>
</file>

<file path=ppt/ink/ink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04:56.15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226 52 8164,'0'-27'3241,"0"10"-3525,0 9 1,0 16 242,0 3 1,0 11 124,0 1 1,0 9 217,0 3 1,-8 9 148,-3 14 1,-5-3-266,-1 9 1,-2-3-1,-4 3 1,5-5-40,1-7 1,0 0-254,5 0 0,-1-2-111,1-4 0,-1 2 268,7-8 1,-6-1-822,7-10 0,-1 1 9,6-7 1,0 0-302,0-5 0,4-7 1062,7 1 0,9-16 0,14 2 0</inkml:trace>
</inkml:ink>
</file>

<file path=ppt/ink/ink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04:56.49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830 53 8116,'-8'-20'727,"-7"-1"1149,-8 16-1722,0-1 0,6 6-574,-1 0 1,1 0 85,0 0 215,-8 0 0,4 8 89,-8 3 1,0 4-12,-6 3 0,1-1 69,-1 0 0,1 3 0,-1 3 1,0-4 150,1 4 0,-5 2-87,5-2 1,-5 6-55,11-6 1,-5 2 38,-2-2 1,8-4 132,4 4 1,4-4-81,2-1 0,2-1 16,3 0 0,2 0-84,5 1 1,3 1-8,-4 4 0,4-4 124,2 4 0,0-4-72,0-1 1,2-1 118,4 0 1,-2 1-138,7-1 1,6 0-1,6 1 0,8-1-240,-2 0 1,4-5-349,1-1 0,3 1 97,3 5 1,-3 0-199,3 1 0,-2-3 600,3-4 0,-5 13 0,7-5 0</inkml:trace>
</inkml:ink>
</file>

<file path=ppt/ink/ink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04:56.88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35 18 8013,'0'-9'1286,"0"1"1003,0 8-1661,0 0 1,0 8-108,0 3 1,-2 4-366,-4 3 1,4-1-472,-4 0 1,-1 1 146,1-1 0,0 0-317,6 1-199,0-1-823,0 0-264,0-7 1175,0-3 1,8-10 61,3-9 0,12-3 179,6-20 1,-2 10 354,2-9 0,0 10 0,5 1 0,-1 6 0,-4 6 0,2 3 270,-8 8-313,0 0 1,-8 2 1246,-3 4 1,1-3-558,-7 9 1,0-1 749,-6 7 1,0-1-538,0 0 1,0 1-301,0-1 0,0 0-288,0 1 0,0-7-217,0 1 0,0-1-215,0 6 0,0-5-485,0-1 1,7-1-937,5 2 0,-1 1 727,7-7 1,-5 0 853,10-6 0,4 7 0,0 3 0</inkml:trace>
</inkml:ink>
</file>

<file path=ppt/ink/ink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04:57.03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18 1 12195,'0'17'-131,"-8"1"1,6-1 0,-6 0 0</inkml:trace>
</inkml:ink>
</file>

<file path=ppt/ink/ink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04:57.47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18 7949,'10'-10'1674,"-3"2"206,1 8-1337,-6 0 0,11 2 292,-7 4-595,0 4 1,-6 7-151,0 0 0,0 2-76,0 5 0,0-5-544,0 4-166,0-4 0,0-2 172,0 1-322,0-9 170,0 7 90,0-15 1,9-1 127,9-11 0,3-6 38,13-6 0,-3 3 251,10-3 0,1 6 132,-2 6 0,4-3 76,-9 8 0,1 1 742,-12 5-194,-1 0 1,-8 7-309,-4 5 0,-3 3 1365,-8 2 1,0 1-370,0-1 1,0 8-83,0 4 1,0-4-790,0-2 1,0 2-217,0-2 1,0 6-503,0-6 1,6 0 281,0-6 0,13-2-2627,-2-3 2659,12 3 0,13-5 0,12 7 0</inkml:trace>
</inkml:ink>
</file>

<file path=ppt/ink/ink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05:03.8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70 7974,'0'-18'0,"0"1"623,0 8 0,0-1 2405,0 4-1121,0 4-783,0-5-1118,0 7 0,0 1-646,0 5 1,0 6-1044,0 11 0,0-2 1683,0 8 0,-15 7 0,-4 8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47:04.2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87 8166,'-17'-8'102,"7"6"14,2-13 1,8 11 41,0-7 0,2 5 72,4-6 0,-2 9-129,7-3 0,1-2 858,5 2 1,2 1-362,4 5 0,-1 0-157,6 0 0,1 0-419,6 0 1,-6 0-345,-1 0 1,-5 2-129,6 3 0,-8-1-512,3 8 0,0-7-415,0 7 1377,-1-1 0,-6 7 0,0-1 0</inkml:trace>
</inkml:ink>
</file>

<file path=ppt/ink/ink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05:04.4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52 7968,'6'-17'1788,"0"0"-1118,7 7 0,-9 2-105,8 8-680,-1 0 0,7 0 185,-1 0 0,-6 6 113,1 0 0,-8 7-137,2-1 1,-3 5 131,3 6 1,-4 2-374,4 4 1,-4 4 21,-2-5 1,0-1-192,0 2 1,0-8 162,0 2 0,-2-4 71,-4-1 110,4-1 225,-5 0-150,7-7-53,-8 5-32,6-13-232,-6 6-87,8-8 0,2-6 84,4 0 1,4-7-90,7 1 1,0-3 101,0-2 1,3-1 61,3 1 1,-4 0 415,4 0 0,-4 5-165,-2 1 597,1 7 1,-7-10 370,1 9 235,-8-1-787,3 6-420,-7 0 136,0 7 1,0 3-170,0 7 1,0 1-43,0-1 1,0-6-26,0 1 655,0-1-130,0 7-164,0-1 1,0-5 106,0-1-207,0-7 1,0 6 130,0-5-298,0-3 0,0 14-808,0-5 1,-7 6 403,-5 7 0,-5 2-1166,-6 9 0,-6 7 403,-11 4 1,-3 10 142,-3 2 0,2-1 973,4-5-242,-5 0 0,-6 0 1,-1 0-1</inkml:trace>
</inkml:ink>
</file>

<file path=ppt/ink/ink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05:04.5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 7968,'-21'23'0,"2"0"0,4-2 407,1-2 0,5-7 161,3-1 1,4-5 840,2 6-908,0-8 0,0 5 580,0-3-172,0-4-369,0 13-1520,8-5 0,3 5 690,12-3 0,-2 3 290,8-3 0,0 3 0,6 2 0</inkml:trace>
</inkml:ink>
</file>

<file path=ppt/ink/ink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05:04.7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7968,'12'6'3730,"-1"0"-1563,-7 0-940,4-6-648,-8 0-402,0 0 1,5 2-285,1 3-324,0-3 1,-6 8-1478,0-4 0,2-3 1908,4 9 0,3 0 0,8 5 0</inkml:trace>
</inkml:ink>
</file>

<file path=ppt/ink/ink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05:05.8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275 70 7991,'0'-18'1533,"8"3"-1910,3 3 1,12 5-3,6 7 0,4-2 750,2-4 1,-1 4-152,1-4 0,-1 5-167,1 1 1,-2 0-129,-5 0 0,3 1-2,-8 5 0,-6 4-58,-5 7 1,-8 6 103,2 0 1,-4 8 114,-2-2 0,-8 3-126,-4 3 0,-9 0 138,-2-1 0,-8 7 9,3-1 0,-5 0 138,-2-5 0,1 5-97,-1 1 1,1 5 63,-1-6 0,-2 2-30,-3-1 0,4-5-72,-5 4 0,5-3-4,1-2 0,2-7 2,5 1 0,3-8-135,7 2 1,3-9-28,3-3-424,-3-7 314,13 4 0,-4-8-193,12 0 1,11-8 2,12-3 1,6-7 31,5-5 1,6-4 97,12-7 0,3-1 47,9 1 1,-1 1 27,0 4 1,-6 4 302,1 8 0,-3 0 403,3-1 0,-5 9-119,-7 3 1,-2 4 410,-4 2 0,-4 0-425,-7 0 1,-2 2-54,-4 4 1,-4-2-279,-8 7 1,-6 1 22,1 5 1,-8 2-252,1 4 0,-8-4-109,-3 4 1,-9 2-253,-3-1 0,-1-1 181,-10-6 0,0 0-155,-5 0 0,-7-1 1,1-5 1,0 3 117,5-8 0,-5-1 40,-1-5 1,1-2 91,6-3 1,-1-11 125,0-7 0,8-9 65,4-3 1,4 0 213,2-5 0,7 4-36,4 1 0,5 6 140,1 0 1,1 6-93,5-6 1,2 8-15,3-2 1,5 4 552,-5 2-314,5-1-32,1 9 95,0-7 1,1 15-129,-1-5 1,-6 4-211,1 2-193,-8 0 0,9 2-329,-7 4 0,0 9-186,-6 8 1,-2 8 312,-4-2 1,-2 9-47,-3 2 0,-10 1-30,3-7 1,-1 1 92,8-1 1,-5-5 93,5 0 1,1-8 167,-1 2 0,7-4-279,-2-1 237,4-1 1,2 0-51,0 1 47,8-9 129,1 7 1,7-13-89,-5 9 177,5-8 0,-9 5 238,5-3-185,-4-4 1,-8 8-97,0-5 0,0-1 101,0 8 1,0-6-188,0 5 0,-14 1 61,-3 5 1,-6 0 63,0 1 0,2-1-77,-8 0 0,0 0 160,-6 1 1,8-3-48,4-3 0,4 3 45,2-3 0,5-3-228,1 3 1,7-7-300,-2 7 37,4-8 0,4 3 143,4-7 1,4 6-315,7 0 1,8 0 151,4-6 1,3-6-24,3 0 1,-2-5 162,-5 5 0,3-2 48,-8 2 1,2 5-31,-2-5 1,-9 2 206,3-2 573,-11 4-240,9-5-68,-13 7-217,6 0-161,-8 0 173,0 0-107,-8 0 0,4 0 36,-7 0 0,-1 0 76,-5 0 0,0 5-76,-1 1 1,-1 8-22,-4-3 0,4 6-532,-4 6 1,-4-1 228,-2 6 1,-4 1-867,-1 6 1,-1 1 162,1 5 1,-7 1 901,1 4 0,-8-4 0,4-7 0</inkml:trace>
</inkml:ink>
</file>

<file path=ppt/ink/ink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05:06.1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1 7991,'-17'10'0,"-1"-5"0,7-1 1280,-1 2-791,8-4 0,-3 7 547,7-3-663,0-4 0,0 8 331,0-4 0,5-3-316,1 9 1,6-6-181,-6 5 1,1-5-178,-1 5 1,-2-5-307,7 6 1,-5-6-1565,6 5 1501,-8 1 0,9-1-1636,-7 1 715,-1-8 402,3 3 446,-6-7 112,6 0 0,-2-7 36,-1-5 1,9-9 262,-3-2 0,5-8 0,9 4 0,2-7 0</inkml:trace>
</inkml:ink>
</file>

<file path=ppt/ink/ink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05:06.4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1 139 7991,'51'-17'286,"1"-1"1,6 7 8,0-1 1,7 1 136,-2-7 1,5 7-28,1-1 0,-2 7 167,-4-7 0,1 8-92,-12-1 0,1 3-97,-12 2 0,-9 2-357,-8 3 0,-1-1 132,-6 8 1,2-1-77,-13 6 0,0 1-136,-6-1 0,0 2-301,0 4 0,-10-2-82,-7 8 1,-2-8-453,-10 2 0,0-3 126,-6-3 1,-5 0 277,0 1 1,-14-9-149,2-3 0,-4 2 204,4-3 1,0 1 428,1-6 0,1 0 0,3 0 0,-1 0 0,8 0 0,0 0 0,5 0 0,8 0-87,2 0 90,16-8 1284,1 7-528,8-15-196,0 14 0,2-5 613,4 7-533,-4 0 1,7 1-313,-3 5 0,-4-2-235,4 8 1,-4-1-621,-2 6 0,1-5 315,5-1-2000,-4 1 1513,14 5 0,-13-1-594,9-5 1290,-1-3 0,7-16 0,-1-1 0</inkml:trace>
</inkml:ink>
</file>

<file path=ppt/ink/ink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05:06.6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1 7983,'10'0'-2,"-2"0"659,-8 0 0,0 7-6,0 5 1,0 9 108,0 2 0,0 8-123,0-2 1,0 3 92,0 3 1,0 7-797,0 4 0,-2 10 124,-4 2 1,2 5-576,-8-5 1,7-3-163,-7-9 1,6 1-612,-5-13 0,5 5 604,-5-11 686,7-3 0,-19 0 0,4-7 0</inkml:trace>
</inkml:ink>
</file>

<file path=ppt/ink/ink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05:07.3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1 156 7987,'0'-34'342,"0"7"0,5 2 475,1 8 0,8 1 485,-3 5-880,4-5 0,9 14-57,-1-3 1,7 3-138,-1 2 0,2 2-255,-2 3 0,1 5 92,-6 7 0,-1 6-811,-6 1 0,-2 4 176,-3-5 0,1 14-97,-7-3 0,-2 7 335,-10-1 0,2-1-102,-7 7 1,-3-8 121,-9 3 1,4-7 235,-4-5 1,4 2 541,1-8 0,1 2-314,0-2 0,0-4 485,-1 4 1,3-10 279,3-1-73,-3 0-394,13 5-48,-6-8-267,8-1 0,10-8-263,7 0 1,2 0-165,10 0 0,8-9 164,9-9 0,6 1-648,5-6 1,-1-2-11,8 2 0,-3-6 786,2 6 0,5-15 0,-7 1 0</inkml:trace>
</inkml:ink>
</file>

<file path=ppt/ink/ink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05:07.5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87 7951,'9'-17'1087,"-3"0"247,-4-1 0,4 7-829,0-1-61,7 8-371,-3-3-62,7 7 1,-2 2-51,-3 3 0,-4 5-266,-8 7 1,0 10-1434,0 8 1738,-8-1 0,-9 24 0,-10-4 0</inkml:trace>
</inkml:ink>
</file>

<file path=ppt/ink/ink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05:08.6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0 796 7666,'27'10'-450,"4"-2"1097,-8-8 0,8 0-304,-3 0 1,5 0-131,2 0 1,-3-8-194,-3-4 0,2-3-31,-8-2 1,6-1-154,-6 1 0,0 0-257,-6-1 1,-5-5 104,-1 0 1,-7-2 147,2 2 1,-4 4 10,-2-4 1,0 10 23,0 1 522,0 8-322,0-3 1,-2 14 193,-4 5 0,-2 11-27,-3 6 0,1 3 201,4 3 1,3 1 44,-9 5 0,8-5-133,-2 5 1,3 1-5,-3-2 0,2 1-203,-8-7 1,9 1-154,-3-1 0,2-5-49,-2 0 1,4-8-381,-3 2 1,3-9-307,2-3-511,0-7 118,0 4 769,0-8 1,0-14-98,0-3 1,-6-12 468,0 0 0,0-1 0,6 1 0,0-2 68,0 8 0,-5 6 267,-1 5 1657,0 8-1489,6-3 1,0 9 193,0 3 0,0-1-177,0 8 1,0-1-11,0 6 0,0-5-16,0 0-512,0-1-80,0 6 1,8-7-339,3-4 1,12-6 4,6-6 1,10-6-558,1-11 0,8-4 177,-2-7 0,6-8 263,6-5 1,-6-2 108,-1-3 1,1 0 406,-6 0 0,-3 10 13,-3 7 0,-5 4 207,-7 14 1,3-2 181,-8 13 1,-5 0 630,-7 6 138,-7 0 1,4 2-315,-8 4 0,0 4-284,0 7 1,-2 0-268,-4 0 0,-4 1-234,-7-1 1,2 0-217,3 1 0,-1-1-136,7 0 0,0-5-1228,6-1 1024,0-7 0,10 4-349,7-8 0,10-10 324,13-7 0,10-8 133,8-10 0,1 1 374,-1-1 0,2 2 158,3 5 1,-3 3 152,-9 7 1,-1 3 105,-3 3 0,-7 3 486,-11 3 0,-2 4-410,-4-4 0,-10 4 643,4 2-528,-11 0-322,2 8 1,-10 2-634,-4 7 1,-11 8-83,-12 4 0,-9 2-398,-3-3 0,-7 3 505,2-8 0,2 0-15,-2-5 0,7-1 119,-1 0 0,5-5 203,7-1 0,3-1 990,7 1-586,1-3 301,7 0-378,3-6 1,14 5 40,5-7 1,9-5-219,2-1 0,6-8-316,-6 3 1,8-5 143,-2-1 1,-4-2-124,-2-4 0,-4 2-266,-2-8 0,-5 0 173,-1-5 1,-7-9-106,2-3 1,-4-4 197,-2-2 0,0 2 274,0 4 1,-6-2-65,0 8 1,-5 5 183,5 6 0,-2 8 257,3-2 0,3 10 38,-4 1 12,4 8-254,2-3 1,-6 9-381,0 3 1,1 9 134,5 15 0,0 9 235,0 20 0,0 7-93,0 16 1,-6 3-232,4-32 1,-2 0 0,-3 0 0,-1 0 185,-1 8 1,0 1 0,0-3-1,-1 1 78,-4 5 0,-1-1 1,2-3-1,-1-1-183,0-4 0,0 0 0,-1-4 1,1-1 68,-3 37 1,-5-8-256,11-4 0,3-12-118,2-5 0,-1-6-171,1-6 0,0-6 187,6-11 0,0-4-527,0-8 459,0-7 1,8-3 380,3-7 1,7-9-1074,5-8 1048,-4-16 0,14-11 0,-6-8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47:04.6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 8093,'11'2'444,"1"4"0,5 3 280,6 9 0,0 1-264,-6 4 1,1 4-48,-1 7 1,-2 3-225,-3 3 1,-4-1-122,-8 7 0,0-6-746,0 6 0,-10-5 444,-7 5 0,-22 0 234,-13 6 0,-19 0 0,0-1 0</inkml:trace>
</inkml:ink>
</file>

<file path=ppt/ink/ink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05:09.3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519 53 7992,'10'-8'588,"5"0"74,-3-3 1,3-3 142,2 8 1,1 1-300,-1 5 1,0 0 116,0 0-383,1 0 0,-3 2-405,-3 3 0,-5-1 30,-7 8 1,0-1-124,0 7 1,-7 1-143,-5 4 0,-11 4-426,-6 7 1,-3 1-60,-3-1 1,-3 5 298,3-5 0,4 3 479,14-14 1,2 6-25,3-6 0,-1 0 58,7-6 1,0 1-9,6-1 1,0 0 161,0 0 0,6-5 106,0 0 1,7-9 164,-1 3 0,-3 2 210,3-2-161,-1 7 1,7-11-114,-1 4 1,-8-2 77,-3 1-319,-4-3-4,-2 14 0,-4-5-237,-7 12 1,-3-2 24,-15 8 0,3-6-170,-3 6 1,-2-8 109,8 2 0,0 2 87,6-2 1,1 0-283,5-5 299,3-1 0,8 0 52,0 0 0,8-5 22,3 0 0,5-9 146,1 3 1,0 2-36,0-2 1,1 1 199,-1-1 1,0-4 406,1 4-454,-1 3 0,-7-5 25,-5 8-132,-3-1 0,-4 7-72,-3-1 1,-7 6-49,-11 0 0,2 6-218,-8-6 0,0 6 130,-5-6 1,5 0-132,0-6 0,8 0-34,-2 1 1,9-3 134,3-3 1,5 3 68,-6-4 0,9 5-47,-3 1 1,4-5 346,2-1 0,0 1 106,0 5 1,-2 0 135,-4 1 1,4-1-155,-3 0 0,3 6 48,2 0 0,-2 8-335,-4-2 0,-2 9 85,-3 3 1,-5 1-73,5-2 1,-3-3 55,3 3 0,-3-5-236,9-6 0,-7 1-7,6-7 0,-1 0-180,1-5 266,4-1 1,-6-6-275,8 1 253,0-8-5,0 4-100,0-8 1,8-8 83,4-4 1,5-3-544,6-2 0,0-8-7,12-4 642,-5 4 0,20-15 0,-6 3 0</inkml:trace>
</inkml:ink>
</file>

<file path=ppt/ink/ink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05:09.5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293 18 8659,'-8'-10'2056,"6"2"-1911,-13 8-181,13 0 1,-8 2-99,4 4 0,2 4 403,-7 7 1,-1 2-88,-5 4 0,-2-2-257,-4 8 0,4-6-95,-4 6 1,3-2-210,3 2 1,0 2 53,-1-8 0,3 0-176,4-6 1,3-5-339,8-1 81,-8-7 325,6 4 1,-3-10 432,10-4 0,5-4 0,15-22 0,2-5 0</inkml:trace>
</inkml:ink>
</file>

<file path=ppt/ink/ink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05:10.2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415 18 7916,'0'-9'2266,"2"1"-1938,4 8 0,3 0-400,9 0 0,1 0 217,4 0-119,-4 0 0,6 0-185,-8 0 171,-7 0 74,5 0 0,-13 2-108,4 4 1,-6 5-53,-6 12 1,-5 6-68,-12 11 1,-2-3 173,-4 3 0,-9 4-29,3 2 1,-3 3 273,3-3 1,6-4-34,0-8 1,2 1-28,-1 0 0,3-7-112,7 1 1,1-8 9,0 3 1,5-5-245,1-2 1,5 0 70,-6 1-533,9-1 263,-5-8-182,8 7 0,2-14 178,4 4 0,5-5 54,12-1 0,-2-1 87,8-5 1,-6 4 214,6-4 1,-8 4 429,2 2 0,-4 0-258,-1 0 1,-7 0 636,1 0 1,-8 2-254,1 4 0,-3-2 557,-2 7-808,0 1 0,0 5-289,0 0 0,-2 1 2,-3-1 0,-7 2-282,-11 4 1,-2-4-475,-4 4 1,-3 2 379,3-1 0,-2-1-109,2-6 1,-2-2 89,8-3 1,0 3 235,6-3 0,2-3 4,3 3 0,-1-6 72,7 5 54,0 1 1,6 5 247,0 0 1,0-5 764,0-1-719,0 1 1,0-1 867,0 1-427,8-8 284,-6 11-550,5-13 1,-5 8 589,4-5-490,-4-3-182,6 6-874,-8 0 509,7-6-902,-5 5 1,6-5 468,-8 4 0,2-4-390,4 4 1,-2-4-98,7-2 1,-5 0-166,5 0 0,9 0 392,8 0 0,7-8 657,5-4 0,12-18 0,10-7 0</inkml:trace>
</inkml:ink>
</file>

<file path=ppt/ink/ink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05:11.1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552 121 7916,'8'-25'0,"-1"6"0,5-4 0,3 6 3504,-3 5-2580,3-3 1,2 13-52,1-4-547,-1 4 1,-5 2 430,-1 0-876,-7 0 1,4 2 175,-8 4 0,-2 3 126,-4 9 0,-4 7-165,-7 4 0,-8-3-355,-4 3 0,2 0-345,-2 6 1,14-8-775,-2-4 1,5-2 813,1 2 1,3-4 120,8 4 1,2-4 302,4-1 0,3-7-14,9 1 0,-1-1 152,0 6 1,1-5-107,-1 0 1,0-7 314,0 7 1,-7-6 384,-4 5-5,-4 1 0,-4 5-187,-4 0 1,-11 6 214,-12 0 0,-11 8-222,-7-2 1,-8 4-63,-3 1 1,-5 1-260,5-1 1,-3 1 81,9 0 1,4-9-83,13-3 1,8 2-92,4-1 0,10-1-181,1-6 1,8 0 9,-2 0 1,6-1-126,6-5 0,4 3 88,7-8 1,10-1 56,8-5 1,7 0-239,10 0 0,5-2 119,1-3 0,0 1 112,-6-8 1,-2 8 336,-4-1 1,-6 3 430,-11 2 0,-4 0 530,-8 0 1177,0 0-427,-7 0-1241,-2 0 1,-8 7-172,0 5 1,-2-2-367,-4 1 0,-4 1-272,-7 5 1,-6-2-78,0-3 1,-2 3-376,2-3 1,4-5 184,-4-1 1,3 2-428,3-2 0,6-1 288,-1-5 1,6 0 261,-5 0 1,7-2 115,-2-3 0,4 1 39,2-8 0,0 7 481,0-7 0,2 8 43,4-2 1,-2 5 312,7 1 1,-5 0-257,6 0 0,-7 0 201,7 0 0,-8 7 472,2 5 0,-5-3-417,-1 3 1,0-1-156,0 7 0,-1-3-85,-5-3 0,2 3-709,-8-4 1,3-1-100,-3 2 0,-3-9-377,3 3 1,3 2 402,-3-2 0,1-1-220,-7-5 0,7 0-211,-1 0 1,3-1 379,-3-5 0,-1 2 510,7-8 1,-7 7-95,1-7 0,2 8 708,-1-2 1,5 5 968,-5 1-142,-1 0 0,-3 1-752,3 5 0,-1 4-50,7 7 0,0 2 185,6 4 0,0-3-357,0 3 1,8-4 422,3-2 0,12 2-351,6 4 1,12-3-575,5 3 0,9-4-287,3-2 0,7-1-222,-1-5 1,-3 5-532,3-5 0,-9-1 1047,3 1 0,-4 1 0,-2 5 0</inkml:trace>
</inkml:ink>
</file>

<file path=ppt/ink/ink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05:11.2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0 7856,'-12'0'2635,"1"0"3479,7 0-3954,-4 0-707,8 0-1790,0 0-669,-8 0 0,-1 0 1006,-9 0 0,-7 8 0,-1 2 0</inkml:trace>
</inkml:ink>
</file>

<file path=ppt/ink/ink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05:11.6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105 344 7877,'-6'-17'931,"0"-1"0,-6 7 1257,7-1 0,-1 7 116,6-7 337,0 8-1750,0-4-458,0 8-1371,0 0 838,8 0 1,-5 6-459,9 0 0,1 0 422,10-6 1,-3 6-507,3-1 0,2 1-193,-2-6 1,6 0 14,-6 0 0,0-6 465,-6 1 1,0-9 183,1 3 0,-9-11 199,-3-1 1,2-5-90,-3 4 0,1 0 126,-6 0 0,-7 5 450,-5-4 1,-5 4 776,-6 2 0,3 5-964,-3 1 1,-4 7-470,-1-2 1,-5 12-404,-2 5 1,3 7-2493,3 5 3036,-4 4 0,6 7 0,-7 1 0</inkml:trace>
</inkml:ink>
</file>

<file path=ppt/ink/ink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05:43.31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16147,'12'0'548,"-1"0"1,-1 2-344,1 4 0,5-4 21,-5 4 0,5 1-134,1-1 1,-5 0 415,-1-6-397,1 0 1,3 2-70,-4 4-242,5-4 38,-7 5 1,3-7-609,0 0-329,-9 0 776,5 0 1,-6 0-613,4 0 234,-4 0-307,5 0-280,-7 0-531,0 0 1086,0 8 1,-2-4-1052,-3 7 1784,3 1 0,-21 5 0,3 0 0</inkml:trace>
</inkml:ink>
</file>

<file path=ppt/ink/ink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05:44.1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347 35 7991,'-10'0'261,"-5"8"1,11-6 531,-8 4-181,9-5 1,-11 1-213,8 4 0,-1-2 141,1 7-514,4-7 0,-11 12 62,7-5 1,-2-1 10,2 1 75,4 1 0,-11 5-283,7 0 1,0-5-262,6 0-111,-7-9-80,5 5-288,-6 0 444,8-6 1,10-2 115,7-12 0,2-9-16,10-2 1,0-6 83,6 6 1,-1-6 241,1 6 0,-8 2-18,-4 10 0,2-3 137,-2 8 0,0 1-71,-6 5 88,-7 0 1,3 1-28,-7 5 0,0 4-110,-6 7 1,-2 2 78,-4 4 1,-4 4-65,-7 8 0,-8-1-204,-4 1 1,-1 0 17,1-1 0,-4 5 89,4-5 1,2 5 314,-2-11 0,8-3-100,-2-1 0,4-1-98,2-6-21,-1 4-13,1-11 115,8-1 65,1-1-352,23-23 0,-1-3-371,15-11 0,-6-1 572,5 7 0,-6 0-74,1 5 1,2 3 278,-2 3-173,0 5 1,-6 7 770,0 0-580,-7 0 1,3 2 299,-7 3 0,2 5-190,-2 7 1,-5 1-136,5-1 1,-4 0-62,-2 0 0,0 7-101,0-1 0,0 0-199,0-6 0,0 0 57,0 1 1,0-1-77,0 0 1,0-5 21,0-1 0,2-5-66,4 5 138,-4-7 19,13 4 0,-11-8 12,8 0 0,-7 0 16,7 0 1,-3-8-145,3-3 0,3-5 84,-3-1 0,-4 0-202,-3 0 0,-1-1-139,2 1 104,-4 0 178,6-1 217,-16 1-130,-2 7 0,-7 3 6,0 7 1,-6 7 96,0 5 1,-6 5-71,6 6 1,-8 4 199,2 8 0,-6-1-55,-5 1 1,4 1 46,-5 5 1,-1-7 13,2 1 1,1-2 74,10-10 0,-1 6-214,7-6 0,1-6 62,11-6 0,-3-5-374,9 6 188,-1-8-264,6 3 1,8-7 134,3 0 0,6 2 346,7 4 0,4-2-64,13 7 1,-3-5 76,8 6 1,0-7-113,6 7 0,0-6 217,0 5 1,0-1-491,0 1 0,-6-1 113,0-4 0,-6-4-858,6 3 0,-5-3 456,5-2 1,-8-2 489,3-3 0,3-13 0,0-9 0</inkml:trace>
</inkml:ink>
</file>

<file path=ppt/ink/ink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05:44.4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1 7987,'-9'0'3224,"1"0"-3224,8 0-75,0 0 144,8 7 1,1-3 214,9 8 0,-1-9 54,0 3-290,1-4 0,-1 4-256,0 0 1,-5-1-378,-1-5 0,-1 2-465,1 4 0,3-2 500,-8 7 1,5-5 549,-5 6 0,-8 7 0,-8 8 0</inkml:trace>
</inkml:ink>
</file>

<file path=ppt/ink/ink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05:45.5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35 744 7987,'-7'18'665,"-3"-1"-11,0 0 1,3-5-626,7-1 0,2-7 82,3 2 1,3-2-97,4 1 1,3-3-703,-3 4 594,3-4 0,8-4-73,0-4 0,0 2 63,-6-7-245,1-1 1,-1-5-416,0 0 29,1 0 645,-9-1 1,-1 7-242,-8-1 726,0 8-225,0-3 41,0 7 1,-6 2-73,0 3 1,-1-1 489,1 8 1,4-1-64,-4 7 0,4-1 116,2 0 0,0 0-318,0 1 0,0-1-126,0 0 1,0 2-352,0 5 0,0-5 149,0 4 0,2-6-146,4-5 1,-2 1-64,7-7 1,-5 5-473,6-5 0,-3 2 298,3-2 0,-3-4 9,-3 3 0,-4-5 367,4-5 1,1 1-60,-1-8 1,0-1 54,-6-10 0,2-4-70,4-8 1,-4-7 78,3-4 1,3-6-12,-2-6 0,7 3-294,-1-9 1,9 3-82,2-3 0,8-1-89,-2 7 0,3 1 95,3 5 1,-6 8 146,-1 3 0,-1 5 134,2 1 1,-4 8 63,-8 4 0,-1 10 645,-5 1 58,5 8 505,-14-3-303,13 7 498,-13 0-714,6 7 1,-8 3-281,0 7 0,0-5-145,0-1 0,2 1-11,3 5 1,-1-2-396,8-3 1,-7 1-134,7-7 1,5 0-325,6-6 1,8 0 235,-2 0 1,4-8-271,1-3 0,1 1 314,-1-1 1,-5 5 74,0-6 0,-8 8 77,2-1-241,-4 3 571,-1 9 0,-7 3-105,1 7 1,-8 1 55,1-1 1,-5 0-197,-5 1 0,-1 7-214,-11 3 1,3-1-47,-9 2 1,2-6 89,-2 6 0,2-6-218,-8 6 1,8-8 469,-2 2 0,3-6-255,3-5 442,0 3 0,5-7 493,1 3-43,7-3-87,-4 0 0,10-1-124,4 5 0,-2-2-40,7-5 0,-5-1-88,6 8 1,-3-6-24,3 5 1,1-5-96,-7 5-88,7 1 1,-5 5-145,4 0 33,-5 1 0,-7-1-146,0 0 0,0 1 67,0-1 0,-2-6 37,-3 1 0,1-2-56,-8 1 1,7 3 56,-7-9 0,6 1 504,-5-6-240,7 0 0,-6 0-5,4 0-203,5 0 0,-7-2 95,8-4-518,0 4 300,8-13 1,1 7-264,8-3 0,-5 3-95,0 8 205,-1-7 0,6 5 104,1-4 0,-7 4 210,1 2 1,-8 2-81,1 4 0,-3-3 167,-2 9 1,0 0 499,0 5 1,0 0-315,0 0 0,0 1 385,0-1 1,-6 6-246,1 0 0,-1 0 131,6-6 0,-6 1-150,0-1 0,1-5 28,5-1-273,0 1 0,2 3 44,3-3-311,-3 3 1,12-11 165,-9 7-834,9-7 1,-4 4 29,7-8-482,0 0 0,0-2 200,1-4 1,5-4-3,0-7 1,8 0 539,-3 0 0,5-1-12,2 1 478,7 0 0,2-1 0,8 1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47:05.9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191 52 7920,'10'-10'164,"5"3"0,-11 1-74,8 0 0,-7 0 485,7 6 220,-8 0-619,3-7 1,-5 5 13,4-4 90,-4 4-164,6 2 0,-6 0 135,3 0 116,-3 0 79,6 8-194,0-6 0,-4 11-11,7-7 1,-5 5-107,5-5 1,-5 0 212,6-6-222,-1 8 0,6-4-11,1 7 0,-1-7-162,0 2 0,-5-2 12,-1 1-71,1-3 1,3 8 10,-3-4 1,-3-4-29,-3 3 1,-4-1 72,4 2 18,-4-4 0,-2 7 57,0-3 1,0-2-25,0 8 0,-2-7-37,-4 7 0,-5-1 38,-12 7 1,-4-1-754,-8 0 0,-7 6-57,-4 0 1,-6 6-340,-6-6 1,4 6 1146,-3-6 0,3 8 0,2-4 0</inkml:trace>
</inkml:ink>
</file>

<file path=ppt/ink/ink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05:45.7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7982,'0'17'1340,"0"-5"-404,0-1-459,0-7-232,0 12 0,0-13 27,0 9 0,2-8-1350,4 2 838,-4-5 240,13-1 0,-5 8 0,7 2 0</inkml:trace>
</inkml:ink>
</file>

<file path=ppt/ink/ink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05:45.8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7976,'0'19'0,"0"4"0,0-4 3942,0 4-3190,0-4 0,0-1-1063,0-1 0,8-5 311,3-1 0,5-7 0,1 4 0</inkml:trace>
</inkml:ink>
</file>

<file path=ppt/ink/ink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05:49.9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8018,'9'-10'1440,"7"2"-1110,-7 8 645,9 0-613,-1 0 0,-5 0 90,-1 0 0,-1 2 77,1 4 0,-1-4-256,-4 4 0,-3 1-45,9-1 1,-6 2-153,5-2 1,-5-4 163,6 3-131,-9-3-76,13 6 1,-12-6-486,7 4 259,-7 3 1,6-7-612,-5 4-803,-3-4 1193,6 6 1,-8-5-797,0 9 0,0-1 120,0 7 1090,-8-1 0,-9 8 0,-10 2 0</inkml:trace>
</inkml:ink>
</file>

<file path=ppt/ink/ink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05:50.3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0 329 8018,'10'0'292,"-3"0"-508,1 0 1,-4-7 244,8-5 158,-1-3 1,6-2 31,1-1 1,-1 9-127,0 3 0,1-2 140,-1 2 1,0 1-57,0 5 1,-5 2 21,-1 3 1,-1 5 8,2 7 0,-5 2 234,-7 4 1,0-1-66,0 6 1,0 1-122,0 6 1,-2-1 153,-3 1 0,3-2-58,-4-4 1,-2 1-104,2-7-110,1 0-247,5-5 0,0-7-54,0 1-549,0-8 187,0 3 347,0-7 1,0-2-19,0-3 1,2-5-5,3-7 1,3-6-353,4 0 1,3-10-17,-4-2 1,11-7-188,1-10 1,2-4 137,-2-7 1,-2 0 615,8-12 0,0-12 0,5-1 0</inkml:trace>
</inkml:ink>
</file>

<file path=ppt/ink/ink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05:50.9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8018,'17'0'0,"0"-6"0,1 0 0,-7 1 342,1 5 0,-7 0-57,7 0 1,-6 0 227,5 0 1,-5 5 675,5 1-536,-7 8 1,10-5-232,-8 9 1,5-1-143,-5 0 1,5-5-258,-5-1 1,6 1 325,-7 5-790,1 0 0,-6 1 353,0-1 1,0-6-362,0 1 1,0-6-60,0 5 396,0-7 1,0 6-57,0-5 105,0-3 0,2 6 133,4-8 0,-2 0-57,7 0 1,1-6-181,5 1 0,0-9 109,1 3 1,5-3-204,0 3 1,0-3-46,-6 8 1,0-5-37,1 5 0,-7 0 63,1 6 1,-6 0-86,5 0 0,-7 14-181,2 3 1,-10 14 123,-2 3 1,-9 3 420,-3 9 0,-1 0 0,-10 6 0,6 0 0,-6 0 0,10-8-98,2-4 1,0-3 97,5-3 0,4-5-56,3 0 0,3-8-109,2 2 619,0-4 0,7-3-135,5-5 1,-2 3 102,1-8 0,1-1-116,5-5 0,0 6 54,1 0 0,-1 2 178,0-3-328,0 5 0,-1 13 11,-5 0 1,3 8-16,-8-2 1,-1 3 36,-5 3 1,-2-1-17,-3 1 1,-5 2-295,-7 3 1,-1-4 88,1 5 1,0-11-389,0-1 1,-1-8 140,1 2 1,0-5 0,-1-7 0,3-1 4,3-4 1,-3-6-121,4 0 1,1-8 239,-2-9 1,7-8-49,-7-4 1,8 2 401,-1-2 0,5 2-147,5-2 1,5 1 375,7 10 0,0-1-179,1 13 1,-1 1-28,0 5 0,6 0 48,0 0 1,1 2 55,-7 3 0,6 5-86,0 7 0,0 0 14,-6 1 1,1-1-1219,-1 0 1,0 1 509,0-1 0,1 6-2458,-1 0 2857,-7 0 0,5-6 0,-5 1 0</inkml:trace>
</inkml:ink>
</file>

<file path=ppt/ink/ink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05:51.5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588 18 7996,'-23'-6'0,"0"0"0,0 1 312,6 5 0,-6 0-259,-1 0 1,-1 2 201,2 3 1,4-1 17,-4 8 1,2-1 84,-2 7 0,4-1-177,-4 0 0,-2 8-35,2 4 1,0 4-37,5 1 1,-1 5-7,-4 7 1,4 0 195,-4 11 0,2-3-47,-2-2 0,9 2 5,-3 4 1,5-10-220,1 4 0,3-12-201,8 0 1,0-3 99,0-3 1,8-7-134,3-4 1,7-4 184,5-1-912,-4-9 626,14-1 0,-12-8-355,7 0 1,1-2 166,6-4 0,-1-9 20,1-8 0,-6-8 194,0 2 0,0-3 208,5-3 0,-1 2-105,-4 5 1,-4 1 118,-8 4 1,-2 9 854,-3-3-414,3 11 480,-13-1 1,6 8-430,-8 5 0,0 6 724,0 11 0,0-2-481,0 8 1,0 0-396,0 5 1,0 5-247,0-5 0,0 3-212,0-14 0,0 6-483,0-6-1017,0 0 192,0-6 1,0-6 5,0 1 1468,0-8 0,0-4 0,0-10 0</inkml:trace>
</inkml:ink>
</file>

<file path=ppt/ink/ink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05:51.6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7987,'0'-10'3756,"2"2"-3555,4 8 1,-3 6-182,9 0 1,-1 1 4,7-1 0,1-4-69,4 4 1,2-4-111,4-2 0,9 0-1034,-3 0 0,9 0 1188,-4 0 0,8-8 0,-3-1 0</inkml:trace>
</inkml:ink>
</file>

<file path=ppt/ink/ink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05:52.7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363 1 8920,'0'17'783,"2"0"0,2 1-178,2-1 1,5 0-378,-5 0 1,0 3-174,-6 3 0,0-4-160,0 4 1,0 2-791,0-2-325,0 0 577,0-6 63,0 1 349,0-9 0,0-3 241,0-12 0,0-9-98,0-8 1,0-8 110,0 2 1,8 2 20,3-1 1,-1 6 93,1-1 1,1 4-3,5 2 1,0 7-81,1 4 65,-1 5 1,-2 2 82,-3 5 1,-2 4 174,-5 7 0,-3 8-152,4 4 0,-6 4 38,-6 1 1,-3-5-224,-9 0 0,1 0-89,0 5 0,5-5-48,1 0 0,1-8 133,-1 2 0,-3-9-806,8-3 483,-7-7 1,9 4-318,-7-8 205,7 0 151,-4-8 285,8-2 1,2-5-87,4 3 0,-2 5 185,7 7-128,-7 0 1,5 0 630,-3 0-371,-4 0 0,6 7 47,-8 5 1,0 3-289,0 3 0,-8 5-299,-3 0 0,-7 7 45,-5-1 0,4 4-275,-4 2 1,-2-3 239,2-3 0,0 2 7,6-8 1,5 0 371,1-6 0,1-5 122,-2-1 0,3-7 187,3 2 0,4-2 213,-4 1 320,4-3-380,-5 6-239,5-8 0,-4-2-611,12-4 1,5 3 179,12-9 0,-1-5-488,6-6 0,7-6 211,5 6 1,1 5 10,-7 7 1,-5 5 253,0-5 1,-10 9 331,-2 2 1,-1 7-92,-10 11 0,-1 7 234,-5 3 1,-2 7 858,-3 5 0,-3-3-491,-4 3 0,-1-3 102,7-3 0,-5-1-468,5-4 0,0-4-341,6-8 1,2 0-79,4 1 1,-2-9-343,7-3 0,1 2 119,5-2 1,0-1 145,1-5 1,1-5-542,4-1 1,-4-8 143,4 3 1,-2-5-7,2-1 1,-5 0-472,-1 0 482,0-1 0,-15 1-150,4 0 310,-4-1 1,-4 3 163,-4 3 0,-5 3-44,-12 3 0,-2 4 214,-4-4 0,-10 5-73,5 1 1,-5 7 634,5 5 0,-7-3-2,1 3 0,-6-1 281,6 7 1,-1-1-316,7 0 1,-1 1 159,0-1 1,3 0-186,3 0 1,-2 1-6,8-1 0,0-2-365,6-3-29,7 3 0,-3-11-224,7 8 0,0-7 57,6 7 0,2-6-135,4 5 0,9 1 123,8 5 0,8-2-58,-2-3 1,6 3 325,5-3 0,-2 1-147,8-1 1,1 1-130,4-7 0,1 6 94,0-7 1,6 1-575,-1-6 0,9 0-208,-3 0 0,10-2-536,2-4 1,2-3 1138,-2-8 0,-4-8 1,6-2-1</inkml:trace>
</inkml:ink>
</file>

<file path=ppt/ink/ink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05:53.2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520 138 7918,'-2'-17'736,"-4"0"0,4 5-396,-4 1 461,-3-1 0,5 1 37,-8-1-182,1 1-251,-7 1 1,-1-3-291,-4 7 0,4 0-176,-4 6 1,2 4-351,-2 7 0,2 1 297,-8 11 1,6 6 61,-6 5 1,0 3-58,-6 9 1,9 0-1,2 6 0,-1 6 591,2-1 0,2 1-265,10-6 0,-3 0 138,9 0 1,-1-2-97,6-4 1,2-4-507,3-7 1,1-7 8,12 1 0,-3-10-40,14-1 0,-6-3-216,6-9 0,5 0-535,7-6 0,5-10 33,-6-7 0,6-8 436,-6-10 1,1 1 323,-7-1 0,1 0 4,0 1 0,-9 7 190,-2 4 0,-7 4 600,-6 1 772,5 9-546,-14 1 1,5 10 821,-7 4 1,0 3-582,0 9 0,0 1-475,0 4 1,0-2-722,0 8 1,0-8 28,0 2 1,0-4-60,0-1 0,0-1-217,0 0 1,0 0-1734,0 1 282,8-9-545,-6 7 1690,-2-14 1,-10 5 723,-7-7 0,-8-7 0,-2-3 0</inkml:trace>
</inkml:ink>
</file>

<file path=ppt/ink/ink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05:53.3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35 121 7905,'-17'-17'0,"7"5"1511,4 1-991,4-1 0,2-5-185,0 0 0,8 5-3,4 1 1,-3 7 152,3-2 1,1 4-144,10 2 0,-2 0 73,8 0 1,0 2-289,6 4 1,-1-2-226,1 7 0,-1-1-918,1 1 1,5 3 601,1-8 1,1 5 413,-2-5 0,5 7 0,6-3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47:06.2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1 312 6685,'0'-10'214,"0"-5"1,0 11 196,0-8 121,0 1 0,2-1-101,3 1 0,-3 5 80,4-6 1,4 3-112,1-3 1,5-3-273,1 3 1,8 3-16,4-3 0,9 1-234,3-7 1,7 1 112,-2 0 0,9 5-188,3 1 1,0 1 181,-6-1 14,7-5 0,-5 7 0,6-9 0</inkml:trace>
</inkml:ink>
</file>

<file path=ppt/ink/ink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05:53.5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7891,'7'9'-2,"-3"8"505,8 1 1,-8-1 724,1 6 0,3-4-276,-2-1 1,7-1-448,-1 0 1,-5 2-67,-1 4 0,-4-1 35,-2 6-474,0 1 0,-23 14 0,-6 1 0</inkml:trace>
</inkml:ink>
</file>

<file path=ppt/ink/ink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05:58.3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87 11462,'7'-9'592,"-5"1"0,8 2-482,-4 0 0,-3-1 193,9 1-203,-8 4 1,9-8 207,-7 5-250,7 3 32,-3-6-90,7 8 1,-5 0 115,-1 0 25,-7-8-88,12 6 1,-13-5-87,9 7-50,-8 0 1,5 0 79,-3 0-174,-4 0 92,6 0 1,-2 2-22,-1 3 75,1-3-7,-6 6 96,0-8 375,0 0-221,0 8 1,0 1-4,0 9 1,0-1-28,0 0 0,0 8-16,0 4 0,0 4 17,0 1 1,-2 3-16,-4 3 1,4-3 5,-3 3 0,3 2 67,2-1 1,-2-1-96,-4-5 1,4-1-58,-4 1 0,3-8 16,-3-4 1,4-2-14,-4 2 1,-2-10 40,3 5-226,-1-5 52,-2 4 1,4-1-132,-7-5 1,5 3-527,-5-9 327,7 1-315,-12 2 1,12-6-442,-7 4-153,7-4-201,-11-2-348,5 0 1829,-7-16 0,0-3 0,-1-16 0</inkml:trace>
</inkml:ink>
</file>

<file path=ppt/ink/ink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05:59.1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17 8056,'9'0'990,"7"0"1,-7 0-504,8 0 1,1-2 17,-1-3 1,0 3-296,1-4 1,1 4-290,4 2 93,-4 0 1,6 0-171,-8 0 0,-1 2-11,-5 4 0,3 3 115,-9 9 1,7-1 55,-6 0 1,0 2 80,-6 5 1,0-3 253,0 7 0,-8 1-31,-4 6 0,-5 7 232,-6 4 0,4-3-167,-4-3 1,3 2 110,3-1 1,0-1-373,0-6 1,-1 1 68,1 0 0,2-8-57,3-4 0,-1-4-111,7-2 0,0 0-208,6 1 0,-2-7-236,-4 1-23,5-8 0,-7 5-417,8-3-445,0-4 812,0 6 1,8-8 132,3 0 1,4-8-197,3-4 0,7-5 141,3-6 1,3 4 161,-2-4 0,2 4 107,-8 1 0,6 7 185,-6-1 1,0 8-34,-6-1 1,0 3 171,1 2 1,-7 5 134,1 1 0,-8 8-168,1-3 0,-3 5 398,-2 1 0,0 0-158,0 0 0,-7 6-7,-5 1 1,-3-1-210,-3-6 1,1 6-64,0 0 0,-2 0-5,-4-6 1,3-5-154,-3-1 0,4-5-37,2 6 0,-1-8 203,1 1-428,0-3 1,1 0-15,5 4 0,1-4-651,5 4 381,3-4 316,-6-2 1,8 1 204,0 5 403,0-4-128,0 13 1,0-11-63,0 8 1264,0-8-768,0 11 1,-2-7 920,-4 3-449,4-3 85,-13 0-523,13-6-385,-6 5 53,16 1 0,2-6-86,7 4 1,0 1 130,1-1 1,-1 0-58,0-6 1,0 2 438,1 4-613,-1-5 0,0 7-165,1-8 0,-1 0 59,0 0 1,-5 0-297,-1 0-2574,1 0 1333,5 0-2267,-7 0 993,5 0 2780,-13 0 0,6 0 0,-8 0 0</inkml:trace>
</inkml:ink>
</file>

<file path=ppt/ink/ink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06:00.1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11581,'12'2'39,"0"3"0,-7-1 1695,7 8-759,-8-8-538,11 11 0,-13-5-47,4 7 1,-4 0-430,-2 1 1,0-1-314,0 0 1,0-5-15,0-1-160,0 1-383,0 5-1272,0-7-314,0 5 961,0-13 413,7 6 1121,3-8 0,7-6 0,1 0 0,-1-7 0,0 1 0,0 2 0,1-1 0,-1 7 0,0-2 0,-1 3 0,-5-3 0,5 4 31,-5-4 0,-1 4 102,1 2 108,-7 0 0,6-6 671,-5 1-370,-3-1-194,6 6 269,-8 0 275,0 0-1157,-8 8 0,-1-5 228,-9 9 1,1 1-598,0 10 1,-2-3 314,-4 3 0,3-2 141,-3 2 0,4-2 146,2 8 0,1-6 148,5 6 1,-4-6-15,3 6 0,2-6 470,-1 5 1,1-6-132,-1 1 1,1 2 303,4-2 0,4 0 86,-3-6-538,3 0 0,2 1-328,0-1 1,0-6-307,0 1-456,0-8 340,0 11-281,0-13 523,0 6 0,7-16 66,5-3 0,3 1 13,3-2 15,-1 1 54,8-6 1,-6 5 91,4 1 0,-4 7 12,-1-2 1,-1 4 244,0 2-135,1 8 0,-9 1 155,-3 9 1,-4 5-85,-2 0 0,-8 8-95,-3-3 0,-11 5-240,-1 2 0,0-9 151,6-2 1,0 1-104,0-2 0,5-6-119,0-6-452,9-7 148,-5 12 266,8-14 1,8 3 104,3-10 1,5 1 187,1-8 1,0 3-4,0-3 0,6-1 36,0 7-88,1-8 1,-7 12-13,0-3 0,-5 3 264,-1 2-353,-7 0-37,4 0 1,-8 2 35,0 3 0,-8 5-4,-3 7 1,-7 3-118,-5 3 1,4-2 56,-4 8 1,-2-6 151,2 5 0,-6-6 279,6 1 0,0-4 408,6-2 1,5 0-228,1 1 0,7-1 287,-2 0 0,4-5-56,2-1 1,0-5-260,0 6 0,0-7-157,0 7 1,8-8-33,3 2 1,-1-5-23,1-1 1,1 0-163,5 0 1,1 0-227,-1 0 0,0 0-323,0 0 1,6-5-686,0-1 1,8-7 196,-2 1 0,-2-3 980,2-3 0,7 1 0,8 0 0</inkml:trace>
</inkml:ink>
</file>

<file path=ppt/ink/ink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06:01.2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381 17 8040,'0'-9'2917,"0"1"-2491,8 8 0,-6 2-32,3 4 1,-1 3 220,2 9 0,-4 1-300,4 4 1,-4-2-244,-2 8 0,0-6-99,0 6 0,0-8-342,0 2 0,0-4-1498,0-1 1014,0-1-475,7-8 931,-5-1 1,12-10 240,-9-4 0,9-9-38,-3-8 1,5-6 145,1 6 0,0-6 34,1 6 1,-1 0 329,0 6 0,1 2 127,-1 3 1,0-1-175,0 7 1,1 0-49,-1 6 1,-5 2-123,-1 4 1,-7 3 3,2 9 1,-4 1-35,-2 4 0,0-4-23,0 4 1,-8 4-71,-4 2 1,-3-4-186,-2-2 0,-1-4-158,1-2 1,0-5-35,0-1 301,-1-7 1,7 4-14,-1-8-36,8 0-89,-3 0 58,7 0 79,0 0 51,7 0 211,-5 0-166,6 8 0,-8 3 90,0 12 0,-10-2-67,-7 8 1,-14 0-30,-9 6 0,-8 5-11,2 0 1,2 1-10,-3-7 0,3-7 206,-2-4 0,4-4 215,7-1 1,8-3 87,4-3 0,4-5 142,2-7-145,7 0-281,3 0-215,7 0 0,15-2 41,8-3 0,17-5-249,12-7 0,14-8 130,8-4 1,9 2-366,-2-2 1,1 8 311,-1-2 0,-6 4 93,-12 2 1,-3 1 23,-8 5 0,-2 1-139,-4 4 0,-9 4-575,-9-3-37,-7 3 72,-3 2 0,-12 13 714,-12 4 0,-19 12 0,-12-2 0</inkml:trace>
</inkml:ink>
</file>

<file path=ppt/ink/ink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06:01.4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0 8020,'-8'10'2483,"6"-2"-2359,-5-1 102,7-5 755,0 6-561,0 0 1,0-4-158,0 7 0,0-5-351,0 5 1,0-5-850,0 6 992,0-9-2007,0 13 1298,0-14 0,2 5-1182,3-7 1836,-3 0 0,14 0 0,-7 0 0</inkml:trace>
</inkml:ink>
</file>

<file path=ppt/ink/ink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06:01.6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8020,'17'0'749,"-7"8"0,3 2-607,-7 7 87,0 0 44,-6 0 0,0 3 188,0 3 1,0 5-122,0 13 0,0-1 107,0 12 0,-6-2-242,0 13 0,0-5-90,6 5 0,-5-7-228,-1 2 1,0-10 141,6-2 1,0-9-1047,0-3 1,0-5 177,0-6 0,0-10-179,0 5 1,6-11 234,0 5 246,-1-8 345,-5 3 1,0-10 191,0-9 0,8-7 0,2-16 0</inkml:trace>
</inkml:ink>
</file>

<file path=ppt/ink/ink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06:02.0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329 191 8020,'0'-17'0,"-2"7"663,-4 4 0,-4 10-182,-7 2 1,-6 7-18,0-1 1,-8 3-57,3 2 0,1 6-8,-2 0 0,2 1-219,-2-7 0,4 0-81,8 0 1,1-5 132,5-1-409,3-7-958,8 4 1,10-10 570,7-4 0,10-11-524,13-12 0,6-11 366,12-6 0,6 2 531,10-3 1,-4 11 120,-1 1 1,-2 5-29,-9 12 1,-1-1 139,-5 13 0,-8 1 193,-3 5 1,-10 1 1324,-3 5 0,-8-2-636,-3 8 1,-2-1 290,-9 6 0,6 1-600,-7-1 0,1-5-184,-6-1 1,-6 1-529,0 5 1,-7 0-368,2 1 0,1-1 325,-2 0 0,1-5-320,-6-1-136,-1-7 0,1 4-173,0-8 890,7 0-610,2 0 272,8-8 1,2 6 126,4-4 0,4 4 44,7 2 1,2 0-62,4 0 1,-4 0-334,5 0 0,-3 6-465,2 0 1,-4 5 902,4-5 0,-4 8 0,-2-5 0</inkml:trace>
</inkml:ink>
</file>

<file path=ppt/ink/ink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06:02.2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0 139 9210,'0'-9'4284,"0"1"-3733,0 8-304,8 0 0,1-2-204,9-4 0,5 2-222,0-7 1,6 5-1168,-6-5 1,2 1 111,-2-1-1310,-4-5 1267,-2 7 1277,-9-1 0,-16-5 0,-1 5 0</inkml:trace>
</inkml:ink>
</file>

<file path=ppt/ink/ink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06:02.50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260 1 7988,'-25'17'146,"5"0"1,-10 8 318,7 4 1,-1-2 181,7 2 1,0 1-241,0 11 0,-1-5 43,1 5 0,5-5-199,1-1 0,1-3-165,-1-3 1,3 4-236,8-4 0,0-4-485,0-2 0,2-4 159,4-2 0,-2-7-673,7-4 1,3-4 615,9-2 0,-4-2 134,4-4 0,4 2 869,2-8 0,-4 9-152,-2-3 1,2 4 108,-2 2 1,0 0 50,-6 0 1,6 0 452,0 0 0,-2 2-467,-9 4 0,3-4-364,-3 3 1,-3-3-1008,3-2 0,-6 0 249,5 0 657,-7 0 0,11-7 0,-5-3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47:07.21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33 67 8128,'2'-15'618,"4"4"-296,-4-5 1,13 14 292,-4-4-160,5-3 1,1 7-82,0-4 1,6 10-136,1 2 1,-1 7-49,-6-1 1,0 3-1,0 2 1,1 3-166,-1 3 0,-7-4-264,-5 4 1,-3 2 12,-2-2 0,0 8-269,0-2 0,-9-3 51,-9 3 1,-1 0 190,-10 6 0,1-6 113,-7-1 1,2-7 187,5 3 1,1-5 312,4-2 1,9 0-195,-3 1 0,11-7 39,0 1 0,8-7-141,10 7 1,17-8-14,22 2 1,24-4-2125,18-2 1833,-33 0 1,3 0 0,-2-4 0,2 0 0,10-1 0,1 0 0</inkml:trace>
</inkml:ink>
</file>

<file path=ppt/ink/ink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06:02.7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8011,'10'0'2000,"-2"0"-1006,-8 0 0,2 0-408,3 0 0,-1 6-158,8-1 0,-3 3-59,3-2 0,3-4 140,-3 4 1,3 1-516,2-1 0,1 2-395,-1-2 0,0-5-317,1 5 1,-3-2 499,-3 2 0,1-2-2594,-7 7 2812,0 8 0,-14 8 0,-2 8 0</inkml:trace>
</inkml:ink>
</file>

<file path=ppt/ink/ink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06:03.1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1 7988,'0'23'208,"0"0"0,0-8 173,0 8 0,0 2 294,0-2 0,0 8-181,0-2 1,6 0-42,0 5 0,-1-3-27,-5 10 1,0 1 176,0-2 1,0 8-348,0-2 1,-2-1-36,-3 1 1,3-6-790,-4 6 1,-2-7 10,2 1 1,-1-6-326,1-5 1,2 2 416,-7-8 0,5 0-204,-6-6 1,7-7 13,-7-4 671,8-4-93,-11-2 1,11 0 190,-8 0 0,1-8-135,-6-3 0,5-7 669,1-5 0,1 2-88,-2-8 0,-1 6 77,7-6 0,0 8-282,6-2 1,0-2-10,0 2 1,0 0-204,0 6 0,10-6-158,7 0 0,8-6-740,10 6 1,7-8 409,4 2 0,12-3-452,5-3 1,1 6 318,5 0 0,-4 2-18,10-1 1,2 3 480,-2 7 0,0 1 396,-6 0 0,-2 1-258,-3 5 61,-5 3-130,-14 8 0,1 0 265,-12 0-138,5 0 1,-20 0-682,4 0-192,-12 0 220,-3 8 1,-10-6 28,-4 4 1,-5-5-4,-12-1 0,-6 0 446,-11 0 0,-12-7 0,-10-3 0</inkml:trace>
</inkml:ink>
</file>

<file path=ppt/ink/ink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06:03.2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35 7925,'-28'-11'101,"-1"-1"1,8 8 456,-2-1-276,11 3 1,2 2-15,5 0 0,3 2 61,-4 3 123,4 5-199,2 7 1,-2 6 496,-4 0 0,4 6-256,-3-6 0,3 8-423,2-2 1,0-2-408,0 2 0,0-8-403,0 2 0,6-4 21,-1-2 61,9 1 1,-5-9 656,9-3 0,7-12 0,1-3 0</inkml:trace>
</inkml:ink>
</file>

<file path=ppt/ink/ink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06:03.5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29 7925,'11'-10'0,"1"5"0,-6-3 193,5 2 1,-5 8 351,5 10 0,-1 9-55,2 2 1,3 10 33,-3 1 0,-5 1 81,-1 5 1,2 2-240,-3-1 0,1 5-111,-6-6 1,0 1-208,0-7 1,-2 1-245,-3-1 1,1 1-79,-8-1 1,1-5-377,-7 0 0,1-8-262,0 2 1,-6-5 361,0-7 0,-2-3 576,2-8 0,3 0 30,-3 0 0,4-6 310,2 0 437,7-7 274,2 3 1,8-1-503,0-1 1,10 8-155,7-1 1,6 3-725,6 2 1,10 0 262,-5 0 0,5 0-1055,-5 0 1,-1 0 322,-4 0 1,2 2-72,-8 3 1,5-3 842,-5 4 0,8 4 0,-4-1 0</inkml:trace>
</inkml:ink>
</file>

<file path=ppt/ink/ink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06:04.71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1 606 7854,'9'0'4464,"-1"0"-4286,-8 7 1,0 3 177,0 7 1,6 1 207,0-1 0,-1 0-225,-5 1 1,2 5-109,4 0 1,-4 2-1126,4-2 1,-4-4 567,-2 4 1,0-4-1076,0-2 0,5-5-151,1 0 785,0-9 0,2 1 354,3-15 1,4-9 173,3-14 0,-1-8 216,0-5 1,6 5-5,0 2 1,2 5 200,-1 6 1,-3 3 144,7 2 0,-1 11 577,2-4 0,2 11-254,-8 0 1,6 6-59,-6 6 1,2-2-182,-2 7 1,-6 1-21,1 5 1,-1 6-210,-6 0 0,-3 2-62,-2-2 0,-4-2-69,-2 8 1,-2-6-244,-4 6 0,-6-6-616,-11 6 0,4-8 392,-4 2 0,-4-5 17,-2-7 0,4-3 247,2-8 0,2 0 254,-2 0 0,10-2-250,-5-4 1,11-2-118,-5-3 0,8-5 1122,-1 5 1,5-4-335,5-3 1,5 1 468,7 0 1,3-1-379,3 1 1,-2 0-768,8 0 1,-3 1-133,3 5 0,2-5-342,-8 5 1,-2 1-511,-9-1-972,3 7 1067,-13-4 1,4 8 605,-12 0 1,-4-6 443,-7 1 0,-8-3 0,-4 2 0,2 4 0,-1-4 0,6-3 144,-1-3 0,10 5 167,1 1 1,3 2 657,-3-2 115,5 4 0,5-5-331,-4 7 1,4 7 163,-4 5 0,4 3-240,2 2 0,0 7-310,0-1 0,0 7-163,0-1 0,0 2-239,0-2 1,0 1-325,0-6 0,0 4-107,0-5 1,0 0-492,0-5 0,0-7-907,0 1 1245,0-8 0,8 1-56,4-10 0,3-13 280,2-10 1,8-15-33,4-9 0,9-7 159,3-10 1,5-10-99,-6-8 0,8 1 366,-24 40 0,-2 0 0,21-33 0,-3 10 0,-5 15 373,-7 14 0,-3 11-261,-7 6 0,-1 11 1098,0 6 1,-5 5 225,-1 1-318,-7 0 0,10 7-316,-9 5 1,7 3 320,-6 2 0,-1 1-569,-5-1 0,6 0 45,0 1 0,2-7-309,-3 1 1,-1-1-79,8 6 0,-6-5-350,5-1 1,1-7-103,5 2 0,0-4-242,0-2 0,3 0 120,3 0 0,-4 0-494,4 0 0,-4 0-458,-1 0-538,-1 0 340,0 0 1066,0 0 0,-7 8-556,-4 3 1,-12 5 408,-6 1 0,-5 6 593,-6 0 0,4 8 0,-4-2 0,-2 3 0,2 3 0,6-6-106,5-1 1,2-4-63,-1 4 1,1-5 836,5 6 0,3-6-356,-4 6 0,4-8 534,2 2 1,0-3-290,0-3 1,0 0-119,0 0 1,0 1-228,0-1 1,0 0-227,0 1 1,0-1 180,0 0 0,0-5 71,0-1 1,-2-1-1020,-4 1 0,2 3 422,-7-8 0,5 5-5,-5-5 0,-7 0 211,-5-6 1,0 0 259,6 0 159,0 0 302,-1 0 0,7 0-100,-1 0-133,8 0 1,-1 0 193,10 0 0,5 0-113,7 0 1,6 0 12,0 0 0,8 0-171,-2 0 0,2 0-652,-2 0 1,3 5 111,-3 1 0,6 0-224,5-6 1,-4 6 265,5-1 239,3 1 0,-8 2 0,7 2 0</inkml:trace>
</inkml:ink>
</file>

<file path=ppt/ink/ink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06:05.51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554 53 7778,'-17'0'0,"6"0"0,-1 0 0,6 0 2693,-5 0-1762,7 0 0,-4 2-343,8 3 0,-8 5-192,-3 7 0,-4 2-297,-3 4 0,-1 10 83,-4 7 0,-2 7-518,-4-7 1,-9 8 245,3-2 1,-1 2-44,7-2 0,-2-3-166,8-9 0,-6 1-103,6-1 1,0-5 140,6 0 0,5-14-367,1 3 315,7-5-20,-11-3 500,13 5-150,-6-13 1,16 6 122,3-8 1,1 0 127,5 0 1,4-2 176,14-4 0,1 4-202,5-4 0,3 4-17,8 2 1,-2 0-291,-4 0 0,2 2 147,-8 4 0,0-2-121,-5 7 0,-2-1 25,-4 2 1,-3 3-96,-3-4 1,-5-1 123,-1 2 0,0-7 25,-5 7 120,-4-8 65,7 3 1,-11-7 521,7 0-476,-7 0 1,10-7-19,-9-5 1,7-5-34,-6-6 0,7 2-42,-1-8 0,1 0-66,-1-6 0,3-5-112,-3 0 1,-3-6 72,3 5 0,-8-5-136,1 6 1,-3-6 29,-2 5 1,-2 1 107,-3 5 0,-5 7-43,-7-1 1,-1 2 102,1-2 0,0-2 188,-1 8 0,1 0-175,0 6 1,0 5-21,-1 1 1,7 1-400,-1-1-266,1 3 1,-1 6 263,1-4 180,7 4-1779,-12-5 0,14 9 609,-3 3 1,3 5 179,2 7 1,0 3 1081,0 3 0,0 3 0,0 9 0</inkml:trace>
</inkml:ink>
</file>

<file path=ppt/ink/ink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06:05.68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121 1 7778,'18'17'853,"-7"6"180,1 0 0,-8 0-297,1-5 1,-3-1 270,-2 0 1,-2 6-647,-3 0 0,-9 8-361,-15-2 0,-23 4 0,-19 1 0</inkml:trace>
</inkml:ink>
</file>

<file path=ppt/ink/ink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06:14.8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69 8196,'0'-9'-325,"2"-1"-351,4 4 723,-4 4 0,6-7 730,-8 3 157,7 4-648,-5-6 1,6 7 219,-8-5 6,0 4-52,0-6-297,0 8 0,2 0 46,4 0 1,-5 2 7,5 4 1,-4-2-33,-2 7 0,0 7 76,0 5 1,-6 7-65,1-1 0,-7 4-42,6 1 0,-5-1-36,5-4 1,-6 2-216,7-8 1,-1 0-43,6-6 0,0 0-292,0 1 0,0-7-949,0 1 1006,0-8 1,8 3-119,3-7 1,5-2 120,1-3 0,8-5-40,4-7 0,-4-1 160,-2 1 0,2 0 75,-2-1 1,0 3 51,-6 4 0,-2 1 191,-3 4 1,-2 4 448,-5-3-425,-3 3 1,6 4 279,-8 3 1,0 5-160,0 7 1,-2 0-132,-4 1 1,-3-1 170,-9 0 0,1 3-71,0 3 1,-1-4-219,1 4 1,-2 2-276,-4-2 1,4 0 130,-4-6 0,3 1-89,3-1 1,0-2 134,0-3 0,-1 1 17,1-7 0,5 6 62,1-7-58,7 1 257,-4-6-5,8 8 157,0-6 0,0 7 146,0-3-71,0-4 0,0 8 545,0-5-555,0-3 1,0 8 1160,0-4-390,-7-4-264,5 5-728,-6-7-478,8 0-2128,0 0 1864,8 0 1,3-2 196,12-3 0,2 1-775,4-8 0,4 3 481,-4-3 1,-4 2 326,-2 5 0,-4 3 428,-2-4 0,0 4-35,1 2 0,-7 6 69,1 0-92,-8 7 2027,3-3-844,-7-1 1013,0 7-1059,0-14-1002,0 5-391,0-7-380,8 0 0,-4 0 355,7 0 1,-5-7-254,6-5 1,5-5-1312,6-6 1847,0-4 0,-6-8 0,1 1 0</inkml:trace>
</inkml:ink>
</file>

<file path=ppt/ink/ink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06:14.9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8196,'10'8'0,"0"-4"51,-5 7 1,-3-5 200,4 6 0,-4-6 363,-2 5 0,0-5 302,0 5-266,0-7 1,0 6-231,0-4-858,0-5 186,0 7-10,0-8 0,8-2-1473,3-4 1734,5-3 0,8-8 0,3-1 0</inkml:trace>
</inkml:ink>
</file>

<file path=ppt/ink/ink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06:15.3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312 1 8770,'0'11'37,"0"1"0,0-6 7,0 5 63,0 1 1,0 5-126,0 0 0,0 2 130,0 5 1,-6 2-40,1 9 1,-1 2-7,6 3 0,-6 12 25,0 11 1,-7 6-19,1 6 1,3 12-404,-3 11 0,4-44 0,-1 1 353,-2 3 1,-1 0-1,0-2 1,1 1-238,2 1 1,1-1-1,-4-4 1,1 0 96,-1-1 1,0 0-1,1-1 1,1-1-400,-1 43 1,-5-7 154,5-5 1,3-10 54,2-2 0,3-9 52,-3-14 1,4-4 252,-4-7 0,4-8 0,2-4 0,-5-8 0,-1 2 0,0 4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45:03.0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8022,'0'-10'2753,"0"2"-2123,0 8-57,0 0-396,8 0 1,-4 0 28,7 0 0,-5 6-228,6 0 1,-7 7 85,7-1 1,-8 3 97,2 2 0,-5-5-24,-1 0 0,0 5 184,0 6 0,0 0 146,0-6-306,-7 1 0,3-1 129,-8 0-103,9-7 0,-5-1-588,8-3 369,0-4 0,2 6-657,4-8 0,5-8 357,12-3 0,-2-5-231,8-1 1,0-2 152,6-4 0,-9 9 57,-3-3 0,-3 9-373,-3-3 202,0 7 183,1-4 0,-9 16 96,-3 3 1,-6 7-742,-6 5 985,-3 11 0,-16 10 0,-2 8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45:37.18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451 1868 8123,'-18'-17'443,"9"0"-230,-7-1 1,14 7-180,-3-1 1,3 7-270,2-7 0,-2 6 411,-4-5-28,4-1 0,-6-5 133,8 0 1,0-1-68,0 1 0,0-6-141,0 0 1,6-2 25,0 2 1,7 2-36,-1-8 1,3 6 66,3-6 1,-5 2 0,4-2 1,-7-3-67,13 3 0,-12-2-15,13 2 0,-9-3-112,8 3 0,-4-4 81,-2-1 1,1 1-32,-1 4 0,2-9 63,4 3 0,-2-3 33,8 3 1,-6-5-21,6-1 1,-6 1-7,6 5 0,-2-5 19,2 0 1,2 5 27,-8 6 1,5 2-47,-5-1 1,6-3 13,-6 8 0,8-6-117,-2 6 1,4-6 63,1 6 0,1-6-50,-1 6 0,1-6 7,-1 6 0,3-7-14,3 1 1,-1 2-12,7-2 1,-6 8-4,6-2 0,-5-2-131,5 2 0,-6 0 99,6 5 1,-5 7-162,5-1 0,-6 7 95,6-7 0,-7 8 45,1-1 1,-2-3 63,3 2 1,-5 0 17,5 6 1,1-5-41,-2-1 1,8 0 120,-2 6 1,1-6-68,4 0 0,-8 1-26,9 5 1,-1 0 76,1 0 0,8 0-65,-14 0 1,8 0 28,-8 0 1,-2 0 37,2 0 1,-5 0 11,5 0 1,-8 0 0,2 0 1,3 7 18,-3 5 1,0-2-13,-5 1 0,0 1-31,-1 5 1,1 0-53,-1 0 1,7 8 30,-1 4 0,0-2-3,-5 2 1,5 0-22,1 5 0,5 3-10,-6 3 0,6-3-2,-5 3 1,5 2-4,-6-1 1,2 1 15,-1-2 1,-5 3 2,5 3 1,-5 4 7,-1-4 1,-1 4-5,1 2 1,-1 0-6,1-1 1,-6 9 31,0 3 1,-2 7-210,1 4 0,3 0 197,-8 6 0,2-1 6,-2 2 1,-4 7 46,4-7 1,-3 7-57,-3-7 0,-2-4 44,-3-2 1,1 7-17,-7-1 1,8 7 10,-3-7 1,-1 2-54,1-3 1,-5 5-9,6-4 1,-9 1 83,3-1 0,2 2 93,-2-8 1,-1 7-12,-5-1 0,0 3-101,0 3 0,-5-1 11,-1 1 1,-6 5-55,7 0 1,-9 6 13,3-6 0,1 1 10,-2-7 0,1 1-120,-6-1 1,-1 6 100,1 1 1,-6 1-20,0-2 1,-8-4-163,2 5 1,-5-7 232,-7-5 1,3 3 100,-8-3 1,5-4-93,-5-2 1,0-4 31,-6-2 1,0 0 15,1 0 1,-1-1 9,0-5 0,-2 2-72,-4-7 1,5 2-19,-5-3 0,-4 3-21,-1 3 0,2-3 62,-3-8 1,8-6-183,-1 0 0,-3-8 161,3 3 0,-1-5-109,6-1 0,-2-8-29,-3-4 0,3-4 41,-4-2 0,-3-7 21,-3-4 1,3-5-14,-3-1 0,1-1 7,-6-5 1,0-4 14,-1-7 1,1 0 3,0-1 0,0-1 25,0-4 0,-2 2-28,-4-8 1,9 6 0,-3-6 1,10 0 0,-5-5 0,9-1-16,-3 1 0,-2-1-2,3 0 1,-7-7-30,7-4 1,-1-4 38,6-2 0,-2-2-141,-3-3 0,3-5 50,-4-7 0,3-8-62,-3-3 1,30 37-1,0-1 79,-4-2 1,1 0 0,2-2 0,2 0 6,-2-4 1,0 0-1,0 1 1,-1 0 58,1 2 1,0 0 0,2 1-1,0 0 61,1 2 1,0 0 0,6-1-1,0 0-16,-3-2 0,0 0 0,3 1 0,2 0-102,-17-45 0,6 9 200,0-8 0,8 13-63,-2-8 1,4 7-168,2-1 0,-1 2 7,1 4 1,2 4 20,3-4 1,-1 4-8,7 2 1,-2 6-50,3-1 0,3 7 33,-4-7 0,4 7 16,2-7 1,0 6-105,0-5 0,0 5 104,0-5 0,2 7-2,4-1 1,-4 3 232,3 2 0,3 6-164,-2 0 1,5 7 290,-5-1 0,6 2-212,-7-3 1,9 10 112,-3-3 0,-1 3-203,1-3 0,1-1 143,5 0 0,6 1-104,0-1 1,6-5 9,-6-1 0,14 1-42,-3 6 1,5-1-6,-5 0 1,-5 1-42,0-1 0,0 1-8,5-1 0,-7-5 16,-4-1 0,-3 1 21,-3 5 1,0 1 93,0-1 1,-1 1-95,-5-1 1,3 8 150,-8 4 1,5-2-38,-5 2 1,0 0 185,-6 6-247,7-1 18,-5 1-531,14 0 0,-13 7 203,9 4 1,-6 5-424,5 1 1,1 0 272,5 0 1,0 1 442,1 5 0,14 4 0,5 7 0</inkml:trace>
</inkml:ink>
</file>

<file path=ppt/ink/ink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06:15.7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329 35 8375,'11'-1'180,"1"-5"1,-7 4 227,7-4 0,-6 2 1603,5-2-726,-7 5-703,12-7-36,-15 8-477,7 0 1,-12 15 5,-7 8 0,-3 10-105,-15 7 1,1 5 34,-7 6 0,0 1-235,1 0 0,-1 0-366,1 0 0,7-8 245,4-4 1,0-3-78,5-2 1,-3-9 114,10-2 1,1-7-418,-1-6 439,7 5 0,-4-12-536,8 7 135,0-7-86,0 4 254,0-1 121,0-5 403,0 14 0,0-15 0,8 7 0,1-8 0</inkml:trace>
</inkml:ink>
</file>

<file path=ppt/ink/ink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06:16.0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52 8219,'25'-17'0,"-6"5"634,4 1 0,-2 7-88,2-2 1,-1 4 30,6 2 0,-7 0-90,3 0 1,1 0 164,-2 0 1,2 8-103,-2 3 1,-4 5-227,4 1 1,-4 0-274,-2 1 1,-1-1 162,-5 0 1,5 6-1231,-5 0 497,5 0 1,1-5-382,0-1 1,-7-6-337,-4 1-613,3-8 544,-7 4 496,6-8 430,-8 0 1,-8 0 378,-3 0 0,-13 0 0,-2 0 0</inkml:trace>
</inkml:ink>
</file>

<file path=ppt/ink/ink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06:16.2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35 7572,'-9'-9'2641,"1"1"-1164,8 8-430,0 0 73,0-8-881,0 6 0,8-5-188,3 7 1,-1 0-1171,1 0 989,1 0 1,5 0-2398,0 0 2527,-7 7 0,-2 11 0,-8 9 0</inkml:trace>
</inkml:ink>
</file>

<file path=ppt/ink/ink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06:17.0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0 122 8218,'17'0'44,"1"0"1,-1-2 89,0-4 1,2-4 11,4-7 1,-3 0 257,3-1 0,2 7 42,-2-1 0,2 3 196,-2-3-731,-4 5 1,6 7 97,-8 0 1,-5 0-609,-1 0 376,-7 0 1,4 1-82,-8 5 1,0 4 166,0 7 0,-8 0-77,-3 1 1,-5-1-321,-1 0 1,-6 4 192,0-3 0,-2 7 67,2-14 1,4 8-119,-4-7 418,3 3 1,3 1-148,0-5 251,7 5-113,2-14 1,7 7 421,-5-3 744,4-4-156,-6 13 1,8-11 131,0 8 834,8-9-1509,-6 13 1,11-7-299,-7 9 1,0-7 145,-6 1-313,7-1 0,-5 7-49,4-1 0,-4-6-542,-2 1-372,0-8 402,0 11 166,0-13 11,0 6 447,0-8-40,0 0 0,2-6-330,4 0 1,-2-5-244,7 5 1,-5-8 212,5 3 1,1-4-76,5-3 0,1 7 94,-1-1 1,6 3 249,0-3 1,0-1-12,-6 7 0,1-6 405,-1 7 0,-6-1 96,1 6 28,-1 0 1,-1 2 615,-4 3-720,-4 5 1,-2 13-36,0 0 1,-8 0-177,-3-5 1,-11 5-117,-1 0 1,-5 2 44,4-2 0,-4-6-224,5 0 1,-6 1 55,6-7 0,0-3-127,5-2 0,7-5-1192,-1-1 591,8 0 93,-11 0 245,13 0 284,-6 0 47,8 0 2504,0 0-1690,0 8 1,0-4 239,0 8-681,0-9 0,-1 11 281,-5-8-339,4-1 137,-6 3-337,8-6 429,8 6-14,1-8 0,9 0 668,-1 0-656,0 0 0,1 0 7,-1 0 0,2 0-392,4 0 0,-4 0-309,4 0 0,4 0-312,2 0 1,-2 0-919,2 0 1,-2 0 1525,2 0 0,3 7 0,-5 3 0</inkml:trace>
</inkml:ink>
</file>

<file path=ppt/ink/ink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06:17.4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173 1 8116,'10'2'2947,"-4"4"-2279,-4-4 0,-2 7 111,0-3 0,0 4-207,0 7 0,-8 0-154,-3 0 0,-5 6-429,-1 1 0,0 4-226,-1-5 1,1 2-224,0-2 1,1-3 136,5 3 1,-3-4-504,9-2 1,-7 1-717,6-1-798,1 0 952,5 0 933,0-7 1,13-2 454,4-8 0,4-8 0,4 6 0,2-6 0</inkml:trace>
</inkml:ink>
</file>

<file path=ppt/ink/ink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06:17.7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1 329 8116,'17'0'52,"0"0"119,1 0 204,-1 0 1,-5 2 182,-1 4 1,-5 2 521,5 3 0,-1 5-476,2-5 0,9-1 139,-4 1 1,6-5-281,0 6 1,-2-9-166,8 3 1,0 2-308,5-2 1,1-1-342,0-5 0,-1 0 241,1 0 1,-1 0-124,1 0 1,-2 0-899,-5 0 0,3 0 402,-8 0 0,-5-5-1244,-7-1 1338,-7-8 1,4 5 12,-8-8 1,-2-1 371,-4 1 0,-11 0 70,-12-1 1,2 7 131,-2-1 1,8 7-9,-2-7 0,4 2 2191,1-1-1691,1-4 1,7 5 855,5-7 1,10-1-326,7 1 0,17-6-152,5 0 1,13-2-345,-1 2 0,4 4-186,1-4 1,-4 9 84,-1 3 0,-8 1 136,2-1 0,1 3-336,-7 8 0,3 0 89,-14 0 0,0 0-1697,-6 0 0,4 8-171,-3 3 0,1 12 1600,-13 6 0,-16 19 0,-9 6 0</inkml:trace>
</inkml:ink>
</file>

<file path=ppt/ink/ink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06:19.0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18 8520,'0'-10'1394,"0"2"-179,0 8 547,0 0-1619,7 0 1,-3 0-162,8 0 1,-6 0 152,5 0 1,-5 8-67,5 4 0,-7 3-121,2 2 1,-4 6-36,-2 0 0,-2 8-293,-4-2 1,-3 9 101,-9 3 1,1-1-31,0-5 0,-1-3 114,1-3 1,8-4-13,3-8-109,4 1 12,2-9 0,2-1 235,4-8 0,-1-2 112,13-4 0,-5-3 59,10-9 1,4-5-36,2 0 1,-4 0 88,-2 6 1,2 0-274,-2-1 1,0 7-112,-6-1 0,1 7 60,-1-7 1,-6 8-540,1-2-1027,-1 4 1733,-1 2 0,-2 16 0,-8 3 0</inkml:trace>
</inkml:ink>
</file>

<file path=ppt/ink/ink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06:19.1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7745,'0'17'701,"0"-7"-180,0-2 1,5-6 348,1 3-22,0-3-552,2 6-406,-7-8 1,9 0 55,-4 0 0,-2 0-254,7 0 1,-5-8 241,6-3 66,-9-5 0,13-9 0,-7-1 0</inkml:trace>
</inkml:ink>
</file>

<file path=ppt/ink/ink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06:19.5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8012,'17'0'0,"-5"0"1085,-1 0-428,-7 0 63,4 0-169,-8 7 1,0 3-107,0 7 0,0 1-24,0-1 0,0 0-253,0 1 0,-6-1-121,0 0 1,1 0 8,5 1 1,0-1-280,0 0 1,0-5-524,0-1 0,7-7 410,5 2 1,11-4-28,6-2 0,-2 0 97,1 0 1,1-8 30,6-3 0,-6-3 67,-1 3 0,-6-5 229,1 5 1,-4 3-349,-2 2 107,0-3-870,-7 7 698,-2-6 1,-10 12-352,-4 7 328,-4 1 375,-7 13 0,0-6 0,0 4 0,-1-4 61,1 5 1,7-11 159,5-1-40,3-1 0,4 4 423,3-3 1,-1-2 1154,8-5-1202,-1-3 0,7 6-53,-1-8 1,-6 6 58,1-1-515,-8 1-627,3-6-993,-7 0 1572,0 0 0,-7 0 0,-3 0 0</inkml:trace>
</inkml:ink>
</file>

<file path=ppt/ink/ink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06:20.2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658 17 8012,'0'-9'2073,"0"1"-795,0 8-345,0 0 1,0 10-703,0 7 0,0 0-29,0 6 1,0 2-287,0-2 0,0 0-433,0-5 1,0-1-629,0 0 0,0 1 118,0-1-361,7-8 907,-5-1 1,12-10 221,-9-4 1,7-9 198,-6-8 0,7-6 196,-1 6 0,3-6-69,2 6 1,-5 0 399,-1 6 310,1 0-282,5 7 704,0 2-752,-7 8 0,4 2-21,-9 4 1,1-2-37,-6 7-290,0 1 77,0 5-479,0 1 224,0-9 0,0 1 33,0-4-387,0-5-264,0 7 213,0-8 1,0 8 33,0 3 1,0 5-153,0 1 1,-8 0 131,-3 1 0,-10 5 90,-2 0 1,-6 7 378,6-1 0,-8 4 0,2 2 0,-9-1 0,-3 1 0,-7 1 0,2 5 0,-6 3 0,-5 8 0,3-8 88,-4-4 0,5 2 387,1-1 0,7-9 64,5-8 1,6-5 441,5-2 0,6-5 469,11-1-1039,4-7 1,10 4-528,4-8 0,8-2 93,14-4 0,11-6-68,18-11 1,7-4 92,11-7 1,4-7-277,7 1 1,-5 0 136,-1 5 0,-8 3 5,-3 3 0,-8 4-367,-9 7 1,-8 1 179,-3 0 0,-13 1-291,-4 5 1,-5-2-457,-2 7 448,-7 0 0,-5 6 618,-10 0 0,-13 0 0,-9 0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45:37.9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87 7990,'-17'-7'-58,"5"3"91,1-8 57,7 8 0,-4-5 133,8 3-392,0 4 240,0-13 0,6 11 212,0-8-189,7 8 51,-3-3 0,7 7-19,0 0 1,-5 7-87,-1 5 0,1 9 70,5 2 1,-5 10-48,-1 1 1,1 7-17,5 5 1,6 2-133,0-8 1,2 6 93,-2-5 1,-3-1-82,3-5 0,3-1 35,3 1 0,-4-2 26,-2-5 0,2 3-56,-2-8 0,2 8-6,-2-2 0,-3-2-172,3 1 0,-4-4 66,-2 4 0,0-5-107,1 6 0,-7-6 52,1 6 1,-8-8-42,1 2 1,3-3-183,-2-3 89,0 0 368,-6 0 0,0-7 0,-8-10 0,-2-10 0</inkml:trace>
</inkml:ink>
</file>

<file path=ppt/ink/ink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06:20.3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 8012,'-17'9'267,"7"1"152,4-4 1,4-2-149,2 7 0,0-5-10,0 5 0,0 1-34,0 5 0,0-5 226,0-1-1224,0 1 656,8 5 1,2-7-1526,7-5 1640,-7-3 0,5-9 0,-5-3 0</inkml:trace>
</inkml:ink>
</file>

<file path=ppt/ink/ink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06:20.5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8012,'9'0'-80,"5"2"1289,-8 4-844,-1 4 0,-5 7-126,0 0 0,0 2 45,0 5 1,0-5 127,0 4 0,0 4-273,0 2 1,0 5 88,0 6 0,0 7 20,0 10 1,0 12-101,0 12 1,0 11-441,0 6 0,-2-46 1,-1 0 143,0 3 0,0 0 0,0-3 0,0 1-261,3 2 1,0 0-1,0-3 1,0 0-547,0 46 1,0-12 954,0-11 0,0-2 0,0-10 0,0-13 0,0-9 0</inkml:trace>
</inkml:ink>
</file>

<file path=ppt/ink/ink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06:20.8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9725,'18'7'2264,"-1"3"-1639,0 7-633,1-7 171,-1 5 1,-6-11-1287,1 8 851,-1-1 1,1 6-481,-1 1 0,-7-1 752,2 0 0,-12 1 0,-3-1 0</inkml:trace>
</inkml:ink>
</file>

<file path=ppt/ink/ink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06:21.0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7985,'0'17'2409,"0"8"-1558,0-6 1,0 6-555,0-8 0,6 1-638,0-1 0,6-6 227,-7 1 1,7-1-10,-6 7 1,7-7-980,-1 1 509,-5-8 347,9 11 0,-7-13-499,9 4 1,-3-6 744,-4-6 0,12-4 0,-3-7 0</inkml:trace>
</inkml:ink>
</file>

<file path=ppt/ink/ink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06:21.7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1 294 7981,'9'10'124,"1"-3"-11,-4-7 1,-3 0-1,9 0 1,-6 0-56,5 0 408,-7 0 1,11-2 696,-3-3-1304,3 3 0,3-12-20,-1 9 1,0-1-328,0 6 0,1 0 119,-1 0 0,-5 0-131,-1 0 1,1 0 200,5 0 1,-6 0-412,1 0 670,0 0 1,5 0 39,0 0 0,-5 6 0,-1-1 0,1 1 0,5-6 0,-7-2 0,-5-4 0,-3 3 0,-2-9 0,6 6 0,0-5 0,0-1 0,-6-5 0,0 0 0,0-1 0,0 1 0,-8 0 119,6-8 0,-6 6 255,8-4-207,0 3 1,-5 3 238,-1 0 0,0 5-10,6 1 517,0 7 634,-8-4-621,6 8-495,-5 0-93,7 0-460,0 8 175,0 1 0,-2 9-206,-4-1 0,2 6-454,-7 0 0,5 8 308,-6-2 1,1 3-212,-6 3 1,-1 0-446,1-1 0,0 1 371,-1-1 0,3 1 505,3-1 1,-1-1 186,7-4 0,-1-4 198,1-8-227,4 1 1,-6-1 529,8 0 1,2-7-372,4-5 0,2-1 194,3 2-266,4-4 1,-3 6 0,9-10 82,2-4 1,6 2-410,-6-7 1,8-1-31,-2-5 1,-2 5-3,1 1 1,-7 5 10,3-6 116,-5 9 1,-8-5 0,1 8-10,-8 0 1,3 2 43,-7 4 0,0 3 193,0 9 1,-7 1-58,-5 4 1,-9-2 301,-2 8 1,-6-2 13,6 1 0,0-3 150,6-7 0,7-1-98,4 0-400,4 1 0,2-1 243,0 0-239,0 0 1,2-5-390,4 0 274,-4-1 1,11 1 0,-5-3-71,2-1-273,1 5-280,7-3-486,-9 7 793,-1 1 0,-8-1-407,0 0 760,-8 0 0,-1 1 0,-9-1 0</inkml:trace>
</inkml:ink>
</file>

<file path=ppt/ink/ink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06:22.1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7969,'10'8'0,"-1"-6"0,-3 3 1309,-4-3-820,13 6 0,-7-4 612,4 7 42,3-7-750,-5 12-440,7-7 1,-6 8-932,1 1 1,-8-7 658,2 1 0,-5 5-378,-1 6 0,-1 8 697,-5-2 0,-12 3 0,-8 3 0</inkml:trace>
</inkml:ink>
</file>

<file path=ppt/ink/ink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06:22.6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311 18 7969,'10'0'40,"5"8"127,-5-6 1,9 5 67,4-7 0,-2-5-85,8-1 1,-6-2-143,6 2 0,-8 4 143,2-3 56,-4 3-155,-1 2 0,-3 7-192,-3 5 1,-5 3-173,-7 3 1,-7 1 106,-5 4 1,-5 4 25,-6 7 0,-2-1 191,-4-4 0,-2 2-24,8-8 0,0-2 106,6-10 0,5 5 522,1-5-443,7-3-150,-4 7 1,10-13 60,4 4 0,4-4-20,7-2 1,6 0 5,0 0 24,0 0-85,-6 0 1,1 0-188,-1 0 49,0 0-271,0 0 295,-7 0 1,-2 8-74,-8 3 1,-8 10-9,-3 2 1,-12 8 14,-6-2 0,-6 9-90,-5 3 0,1-1 290,-7-5 0,2-3 232,-2-3 1,-2 2-253,8-8 747,-1 0 1,12-6-71,1 1 187,14-9-325,-9 6-204,13-13 5,1 6-47,1 0 38,8-6-173,0 5 1,2-7-377,4 0 0,11-2 118,12-3 1,7-11-276,11-7 242,-1-7 1,19 5-1,-5-6-404,1 2 0,-9 8 186,6-2 1,-14 4 52,8 1 0,-14 3-223,-3 3 1,-3-1 164,-9 7 1,0 0-884,-5 6 1230,-9 0 0,-9 0 0,-9 0 0</inkml:trace>
</inkml:ink>
</file>

<file path=ppt/ink/ink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06:22.7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191 1 7969,'-17'11'0,"-1"1"0,7-1 214,-1 7 0,8-1 170,-1 0 0,-3 2 242,2 4 1,-1 4-214,1 8 1,-4 7 4,-7 4 0,5 12-499,1 5 95,-1 5 49,3-7 1,-5 3-1111,8-13 1,1-3 277,5-13 0,0-8-960,0-4 1330,0-11 0,7-9 399,5-14 0,3-3 0,3-14 0,-1-1 0,0-6 0,0 1 0,8-9 0,2-1 0</inkml:trace>
</inkml:ink>
</file>

<file path=ppt/ink/ink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06:23.4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18 12501,'-9'17'807,"1"2"-700,8 4 1,-6-3-11,0 3 0,1 2-391,5-2 0,1 6 181,5-6 0,4 0-363,7-6 0,0-7 107,1-5 0,1-3-123,4-2 1,-2 0 147,8 0 1,-6-7 15,6-5 1,-8-5 34,2-6 0,-4 4 39,-1-5 0,-3 5 275,-4 2 0,-1-2-154,-4-4 311,-4 3 0,5-5-53,-7 8 197,0 8 1,-1-1 111,-5 4 106,4 4-79,-6-5-112,8 7-277,0 0 1,0 7 51,0 5 1,0-3 18,0 3 0,0 5-43,0 6 0,-2 8 257,-4-2 0,5 4-68,-5 1 1,-2 1-132,2-1 1,-5 9-105,5 3 0,-7-2-208,1 2 0,-3-8-232,-3 3 1,7-7 37,-1-5 1,7-4-212,-7-8 155,8 1 549,-11-9-323,13-1-162,-6-8 339,8 0 0,8-6 294,3 1-65,5-1-65,1 6-137,0 0 0,1 0 49,-1 0 1,0 0-14,1 0 0,-9 7 7,-3 5 1,2 3 39,-3 3 0,1-1 139,-6 0 0,0 6 64,0 0 1,-2 0 215,-4-5 0,5-1 236,-5 0 0,4 1-240,2-1 1,0-6-366,0 1 0,6-6-25,-1 5 0,9-7-90,-3 2 0,7-4-354,5-2 0,-2 0-637,8 0 0,7-14 499,10-3 448,-3-12 0,14-5 0,-3-11 0</inkml:trace>
</inkml:ink>
</file>

<file path=ppt/ink/ink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06:23.7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53 8910,'17'0'1144,"8"0"1,2 0 0,7 0-551,1 0 0,1 0-713,5 0 1,-5-6 147,5 0 26,3-7-1097,-8 11 1042,7-6 0,-9 0 0,1-1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45:38.1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986 35 7990,'0'-11'-88,"0"-1"0,-2 9 88,-4-3 0,-3 4 271,-9 2 94,1 8 1,-6 1-152,0 8 0,-10 8-85,-1 4 0,-3 6-245,-9 5 0,-6 4 71,-5 8 1,-3 0-120,2 0 1,4 0 96,-3 0 0,3-2-131,2-4 0,0 4-55,0-4 0,14-4-194,3-1 0,7-13-211,-1-5 658,4-3 0,7-3 0,1 0 0</inkml:trace>
</inkml:ink>
</file>

<file path=ppt/ink/ink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06:24.8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502 35 7884,'9'-11'1687,"-3"-1"-1267,-4 8-303,-2-3 375,0 7 1,-8 0-218,-1 0 1,-8 5 134,-1 1 0,7 8-396,-1-3 0,1 10 73,-7 2 1,-5 6-130,0-6 0,-2 8-4,2-2 0,2 5-6,-8 7 1,-1-5-7,-11 5 1,7 1-139,-1-2 0,2-5 117,10-6 0,0-8 92,6 2-231,0-4 140,7-9-211,2-3 0,24-7 129,7 0 1,13 0 145,5 0 0,12-2-72,-1-3 1,4-3-6,-4-4 1,6-1-13,-1 7 0,-5-5 5,-6 5 1,-9 0-439,-3 6 1,-1 0-102,-10 0 637,0 0 0,-6 8 0,1 1 0</inkml:trace>
</inkml:ink>
</file>

<file path=ppt/ink/ink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06:25.0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17 8137,'9'-2'1139,"-3"-3"-756,4 3 263,-8-6 1,7 14-222,-3 0 0,-4 15 149,4 2 1,-4 8-36,-2 3 1,-2 8-4,-4 5 0,2 2-507,-7 3 0,5-4-439,-6 4 1,9-6-70,-3 6 0,4 0-598,2-6 0,0-3-768,0-3 1845,8-4 0,-7-1 0,7 0 0</inkml:trace>
</inkml:ink>
</file>

<file path=ppt/ink/ink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06:25.7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657 67 8143,'-7'10'1066,"-3"5"-321,-7-3 0,-1-2-327,1 1 1,0 1-174,-1 5 1,-1-4-311,-4 5 0,2-5 106,-8 10 1,6-2-252,-6 2 0,-5 2 90,-7 4 1,-1 4-6,2-4 0,9-2 110,-4 1 0,5-6-36,-5 1 1,8-4 32,4-2 1,4-2-18,2-3-390,-1 3 141,9-5-377,1 7 434,8 1 0,14-7 142,3 1 1,12-9 7,-1 3 1,13 2 121,5-2 1,6-1-1,5-5 0,-1 0 297,8 0 1,-7 0 401,7 0-1026,-9 0 486,5 0 1,-8 0 74,0 0 1,-2 0-41,-4 0 1,-6 0-9,-11 0 1,2-1-24,-8-5 1,0 4-16,-6-4 1,-5-2 54,-1 3 0,-7-9 458,2 3 1,-4-5-461,-2-1 1,-2 0-11,-4-1 1,-4-1-356,-7-4 1,0-2 22,-1-4 0,3-1 31,4 7 0,-5-8 89,5 2 1,-5-4-75,-1-1 1,0 5-11,-1 0 0,7 6-77,-1-6 0,3 8-14,-3-2 0,-1 4 99,7 1 1,-2 3-353,3 4 2,3-5-54,-6 14-659,8-13-53,0 13 1,0-4 1167,0 12 0,8 4 0,1 7 0</inkml:trace>
</inkml:ink>
</file>

<file path=ppt/ink/ink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06:26.11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10382,'17'0'883,"8"0"-475,4 0 1,4 0-116,1 0 1,6 0-229,1 0 0,7 0-190,-2 0 0,-2 0-91,2 0 1,-2 0-395,3 0 1,-7 0-416,-11 0 0,1 0 68,-6 0 957,-1 0 0,-6 8 0,0 1 0</inkml:trace>
</inkml:ink>
</file>

<file path=ppt/ink/ink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06:26.3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18 7949,'-18'-10'3840,"9"3"-3850,1 7 313,8 7 0,2 5 54,4 11 0,-4-2 205,4 8 0,-5-2-484,-1 2 0,6 3-333,0-3 1,0 4-208,-6 1 0,0 1-568,0-1 0,6-1-617,-1-4 1647,1 4 0,2-14 0,1 6 0</inkml:trace>
</inkml:ink>
</file>

<file path=ppt/ink/ink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06:26.5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11275,'2'18'1578,"4"-1"1,-4 6-985,3 0 0,-1 2-36,2-2 1,-4 8-642,4 4 0,-4 9-536,-2-10 1,0 5 115,0-5 1,0 7 502,0-1 0,-16 8 0,-3-4 0</inkml:trace>
</inkml:ink>
</file>

<file path=ppt/ink/ink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06:31.0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398 121 7932,'8'-10'115,"-6"-5"1,11 11 164,-7-7 0,1 7 43,-1-2 1,-4 2 86,4-1 1,4 1-34,1-8 0,-1 8-90,1-1 0,-5-3-28,6 2 0,-3-2 17,3 3-234,3 3 1,-11-6 49,7 8 1,-7 8-108,2 3 0,-6 7 31,-6 5 1,-5 3 101,-12 9 1,2 5-119,-8 1 1,6-1 78,-6-5 0,8-3 173,-2-3 0,3-4-143,3-8 1,7 1-25,5-1 0,-3-5-291,2-1-223,1-7 0,6 4 55,5-8 1,-2 5-228,8 1 1,7 0 132,10-6 1,-2-6 107,1 0 1,1-5-41,6 5 1,-6-5 249,-1 5 0,-6 0 132,1 6-17,-4 0 0,-4 2 152,-3 4 0,-5-2-31,-7 7 1,0 1 98,0 5 1,-7 0 200,-5 1 0,-3-1-169,-3 0 1,-6 6 55,-5 0 1,2 2 13,-2-2 1,0-2 19,-5 8 0,5-6-92,0 6 0,0-6 64,-5 6 1,1-6-79,4 6 1,-2-6-29,8 6 0,0-8-146,6 2 1,2-4 103,3-2 1,-1-5-941,7-1-111,0 1 186,6-2 1,2-3 365,4-7 1,5-2-80,12-3 0,12-7 155,11-11 0,10-4 48,1-7 1,7 5 250,-7 0 0,5 8-97,-10-2 1,2 11 452,-14 6 1,0 4-50,-5 2 1,-8 2 88,-4 4 0,-6 4 80,-5 7-236,-5 0 0,-7 1 121,0-1 1,-2 0-106,-3 1 0,1-1-192,-8 0 1,-5 0 100,-6 1 1,0-3-322,6-3 0,-7-3-26,1-3 0,-2-4-20,2 4 0,4-4 29,-4-2-119,4-8-439,2-2 233,-1-7-97,9 0 184,1 7 445,8 2 1,6 16 49,0 4 1,5 3 203,-5 2 1,5 1-144,-5-1 1,6 0 13,-7 0 1,1 7 185,-6-1-127,0 0 1,0-6-390,0 0 1,0-5 96,0-1 1,-7-5-494,-5 6 0,-3-9 67,-3 3 0,1-4-97,0-2 1,-8 0 247,-4 0 0,-4 0-50,-1 0 0,-3 0 401,-3 0 0,1 0-106,-7 0 1,14 0 333,-3 0 0,6 0 4,0 0 1,-1 8 266,7 3 0,5 7-235,7 5 1,7-2 127,-2 8 1,4-8 10,2 2 0,8 2 186,3-2 1,7 0-38,5-6 1,-2 1-162,8-1 1,5-2-20,7-3 1,7 1-118,-2-7 1,10 0-166,1-6 0,1 0 19,-6 0 0,2-6-120,3 0 0,-3-7-257,4 1 0,-5-1-591,-1 1 1,6-7-356,0 7 1,5-13 1204,-5 8 0,7-12 0,-4 2 0</inkml:trace>
</inkml:ink>
</file>

<file path=ppt/ink/ink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06:31.6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7971,'0'10'368,"5"0"5,1-5 0,8 5 226,-3 7 0,3-5 104,-3-1 746,5 1-975,-7 5-812,8 0-128,1 1 1,-1-9-616,0-3 1,1-4 412,-1-2 0,-2-2 668,-3-4 0,11-11 0,-4-10 0</inkml:trace>
</inkml:ink>
</file>

<file path=ppt/ink/ink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06:32.3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917 0 7971,'17'8'402,"-7"1"0,-2 9-176,-8-1 1,0-4-28,0 5 0,-6-9-54,0 14 0,-7-7 93,1 7 1,-9-4-282,-2-2 0,-6 6-100,6 0 0,-6 0-107,6-5 0,-6-1 159,6 0 0,2-5-55,10-1 0,-3-5-42,8 6-95,1-8 1,5 5 98,0-3 1,2-4 80,3 4 0,5 1 135,7-1 1,1 0-15,-1-6 1,2 2 58,4 4 0,-4-5-56,4 5 0,-9-2 42,-3 2-53,1-4 4,-3 13 0,-1-5 29,-8 7 1,-13 0-30,-5 1 1,-10 1 143,-1 4 0,-4-4 53,-1 4 1,5-4 193,0-1 0,8-3-208,-2-3 1,9 1 39,3-7 1,7 1-53,-2-1-325,4-4-286,2 6 339,8-8 1,1 6-189,9-1 1,-1 1-103,0-6-4,1 0 223,-1 0 202,0 0-106,-7 0 65,-2 0 1,-10 8 181,-4 3 1,-4 5-52,-7 1 0,-6 6 38,0 0 0,-8 6 36,2-6 0,2 0 101,-1-6 1,8 1-47,3-1-51,0 0-88,15 0-225,-6 1 0,10-3-57,4-3 1,3-5 88,9-7 1,5 0-4,0 0 0,8 0 12,-3 0 1,-1-5 28,2-1 1,-2-8-50,2 3 0,-2 1-52,-4-1-153,-4-1-424,6-5 156,-15 0 316,-3-1-147,-7 1 68,-7 0 316,-3 7-97,0-5 107,3 13 52,7-6 0,0 10 211,0 4 1,0-2 301,0 7 0,0-5-256,0 6 1,-8-1 260,-4 6 0,-5 8-172,-6 4 0,-4 2-32,-7-2 0,-3 9-124,-3-3 1,-4 11-59,-8 0 1,0 10-219,0 1 0,-6 9-650,1-3 0,-5 4-536,10 2 0,4-7 601,14-4 1,7-7 608,4-4 0,11-11 0,6-11 0,4-6 0,2-5 0</inkml:trace>
</inkml:ink>
</file>

<file path=ppt/ink/ink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06:32.8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17 8183,'-8'-9'604,"-3"3"1,1 4-381,-1 2 0,5 0 1064,-6 0-401,8 0-640,-3 0 0,7 4 45,0 7 0,0 3 28,0 15 0,0 1-138,0 11 0,0-3-84,0 8 1,0-7-458,0 1 1,0-3 237,0-3 1,0 1-188,0-1 0,0-7-172,0-4 1,0-3-949,0-3 965,0-8 0,2-1-164,3-8 1,-3-4 303,4-7 0,2-3 293,-2-14 1,7-1 111,-1-6 0,3 1-114,2-1 1,8 0 10,4 1 1,4 7 70,1 4 1,7 6 225,-1 5 0,-2 4 41,-9 8 1,2 2 169,-8 4 1,0-2-151,-6 7 1,1 1 37,-1 5 1,-5 0-350,-1 1 0,-7-1 179,2 0-177,-4 1 0,-4-1 73,-4 0 1,-4-7 72,-7-4 287,0-4-19,-8-2 0,6-8-100,-5-4 0,7 1 205,6-7 1,3 11-305,8-11 0,0 5-4,0-4 1,2-1-872,4 1 0,11 0-87,12 0 1,5-3-575,7-3 0,-3 4 1293,8-4 0,0-4 0,6 0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45:39.6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242 5725 7875,'0'-17'92,"0"7"56,-7-5 1,5 5-53,-4-7-57,4 0 1,2-1-40,0 1 0,0-6-113,0 0 0,0-8 53,0 2 1,0-9 68,0-3 1,0-7-77,0 2 0,0-4 63,0-2 1,0-1-6,0-5 0,-6-3-24,0-9 1,1-1-102,5-4 0,0 2 84,0-7 1,0-1-282,0-6 0,0-1 276,0-4 0,2 2 27,3-8 1,-1 0 55,2 46 1,0 0-1,-3 0 1,-1 0-45,4 0 0,0 0 0,-1 1 0,0 0 111,6-47 0,-3 48 0,0-1-24,3-47 0,-4 47 1,1 0-34,1-1 1,0 0-1,2 0 1,1 0-33,-1 1 1,1-2 0,3-1-1,1-1 2,-2 0 1,0 0 0,5 0 0,1 1-30,0 2 0,0 0 0,1 0 0,0 0 38,0 1 1,-1-1 0,1 0 0,0 0-315,2 0 0,0 0 0,2 0 0,0 0 215,-2 0 0,0 1 0,-1 4 1,0 1-72,2 0 0,-1 0 0,17-38 55,-17 38 0,0-1 1,17-39 117,6 5 1,-7 1-230,1 10 1,3-8 372,-3 8 0,2 3-33,-1 4 0,1 7-87,4-2 1,4-1 104,-4 1 0,6-5-39,5 5 0,-1 0-59,8 7 1,-1-1-49,6 0 0,0 8-10,1 3 1,-1 5-6,0 1 0,6 3-18,0 3 1,-6 4 0,-6 7 1,-5-3 90,5 4 0,-7-2-184,2 13 1,-3-5 107,3 5 1,-10 0 128,4 6 1,-10 0-140,4 0 0,-5 8 374,5 3 1,-8-1-376,3 1 0,-3 7 245,2 5 0,-3 2-191,3-2 0,-9 4-25,-2 7 0,-2 1 86,2-1 1,3 7-96,-3-1 0,-2 2 108,2-1 1,-2 1-77,2 4 1,3 4 8,-3-4 1,-2 0-23,2 6 0,-6-6 3,6 6 0,-6 6-58,5-6 1,-6 3 54,1-3 1,-4 8 42,-2 3 1,0 4-52,1 3 0,-3 1 52,-3 4 0,-5-4-246,-7 4 1,0 3 198,0 3 0,0 0 0,0 5 0,-5-3 0,-1 9 0,-8-9-20,3-2 0,-5-1 20,-1 7 1,0-1 48,0 1 1,-1-3-51,1-3 0,0 3-13,-1-3 0,1 6 2,0 5 0,-6-4 2,0 4 0,0 3-27,5-3 0,1 6-341,0-6 1,0 6 192,-1-6 0,1 0 101,0-5 0,-3 5-37,-3 0 1,2 1 57,-8-7 0,1-5 35,-7 0 1,-2-7-4,-3 7 0,4-8-34,-5 2 0,3-10 59,-3-1 1,-8-3 103,-9 3 1,0-5 17,6-7 0,-5 0-54,-1 0 0,-7 0 91,1 0 0,-1-6-62,2 0 0,-7 0-148,1 6 1,0-6 170,-6 0 1,4-7-36,2 1 1,-6 2-48,0-1 1,-6-1-107,6-6 0,6-5-32,6 0 1,-6-2 87,-6 2 0,-2 4-107,2-5 0,4-1 61,-4 2 0,-2-8-56,2 2 1,-6 2 64,6-2 0,-3-2-2,8-9 1,-8 3 72,9-3 1,-4-4 176,3-3 1,5 3 76,7-2 0,-3 0 241,15-6 1,-6 0-319,12 0 0,1-6 57,10 0 1,-1-7-3,6 1 383,1 4-507,14-7-321,1 5 1,12-1-445,8-1 0,7 7-181,15-7 0,9 6 811,3-5 0,11-1 0,5-5 0</inkml:trace>
</inkml:ink>
</file>

<file path=ppt/ink/ink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06:33.7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416 0 8086,'-18'0'0,"7"2"653,-1 4 0,6 2 883,-5 3 1,5 5-713,-5-5-867,7 5 0,-10 1 96,9 0 1,-9 0 17,3 1 0,1 5-1351,-2 0 657,9 0 0,-3-6-221,12 1 1,11-9 429,12-3 1,3-4-33,3-2 1,5 0 223,1 0 1,-1 0 133,-5 0 0,-3 6 179,-3-1 0,-4 9-122,-8-3 1,-7 5 343,-4 1 1,-4 6-9,-2 0 1,-8 8 141,-4-2 1,-13 3-224,-9 3 0,-1 0-27,-5-1 1,-4 3 33,-2 3 0,-4-4-95,-2 5 1,2-5 228,4-1 0,-2-2-72,7-5 0,3-3 35,9-7 0,4-1-348,8 0-839,7 1 641,3-1 1,16-8-99,8-3 0,12-4 97,17-2 1,2-8-208,16-3 0,-7-4 77,7-3 1,-3 3 29,3 3 1,-7 3 418,-10 3 0,-5 4 249,-8-4 0,-9 6 301,-7 6 0,-3-2 11,-9 7-223,7 1 1,-11 5 290,4 1-207,-4-1 0,-8 0-772,0 0 0,-7 1 226,1-1 1,3-5-275,-3-1 0,6-7 94,-5 2 1,5 1-338,-5-1 181,7 0 215,-12-6 0,13-2-47,-9-4 379,8 4-340,-4-5 1,8 9 134,0 3 1,0-1 207,0 8 0,0 1 9,0 10 1,0-4-19,0 4 1,0-3 57,0-3-14,0 0 1,-5 1-970,-1-1 419,0 0-857,-1 0 864,-3-7 0,-7 3-405,-1-7 1,1 0 220,0-6 1,-6 0 199,0 0 1,-2-6 165,2 0 1,3-5 210,-3 5 1,10-5 261,1 5 254,1 0 1,-1 6 1314,1 0-1378,7 0 1,-4 2 222,8 4 1,0 3-231,0 9 0,0 5-74,0 0 0,6 2-41,0-2 1,5-4 85,-5 4 1,7 2 52,-1-2 1,3 0-154,3-5 1,7-1-679,3 0 1,13-2 270,5-3 1,4-4-1243,2-8 1,2-2 288,3-4 0,-1 2-179,7-7 0,-5-1 1147,5-5 0,1 0 0,5-1 0</inkml:trace>
</inkml:ink>
</file>

<file path=ppt/ink/ink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06:33.91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0 7870,'-27'8'2787,"4"4"1,8 1-2967,-3-1 1,3 5 178,-14 0 0,-7 0 0,-8 8 0</inkml:trace>
</inkml:ink>
</file>

<file path=ppt/ink/ink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06:35.2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18 9804,'0'-10'3629,"0"2"-2934,0 8 1,-6 8-105,1 3 0,-7 7 14,6 5 0,-7-2-291,1 8 0,3-2-97,-3 1 1,8 5-996,-2-4 1,-1 4 552,1 1 1,0 1-554,6-1 1,2 1-373,4 0 1,-2-1-578,7 1 0,-1-8 1727,1-4 0,13-4 0,-5-2 0</inkml:trace>
</inkml:ink>
</file>

<file path=ppt/ink/ink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06:35.6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86 7893,'27'-17'0,"6"6"0,-4-1 0,1 6 382,-1-5 0,4 7 35,-4-2 0,3-1-12,3 1 1,-6 0-178,-1 6 1,-4 0-1,4 0 1,-7 0-178,3 0 0,-5 0 123,-2 0 1,0 0-49,1 0 0,-1 2-80,0 4 0,-1-2-155,-5 7 0,-1-5 56,-5 5 0,-3 1-89,4 5 0,2-5 78,-2-1 1,-1 1 70,-5 5 1,0 2 139,0 4 1,0-3-129,0 3 1,2 4 229,4 1 1,-4 7-6,4 5 0,-2 4 17,1 8 0,-3 0-134,4 0 1,2 8 6,-3 3 0,1-1 34,-6 1 1,0-7-6,0 1 1,-6 1-210,1-6 1,-1 2 55,6-14 0,-6-2-402,0-9 0,-1 2 203,1-8 0,2-2-438,-7-9 1,5 1 74,-6-7 0,7 0-131,-7-6 1,1 0 98,-7 0 1,1-8-161,0-4 0,-6-9 36,0-2 708,-1-7 0,-1-5 0,-1-9 0</inkml:trace>
</inkml:ink>
</file>

<file path=ppt/ink/ink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06:36.0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18 139 7893,'-10'-18'0,"2"7"224,8-1 73,0 8 1,8-9-35,4 7 0,9 1 222,2 5 1,8-6-315,-3 0 1,-1 0 20,2 6 1,6-6-875,5 1 1,-5-3 78,-6 2 1,-4 2-194,-2-7 1,0 7 183,-12-2 612,-3 4 0,-2 2-74,-12 0 1,-4 0 73,-7 0 1049,0 0 1,-1 8-490,1 4 1,0 3 539,-1 2 0,1 1-395,0-1 1,2 0-418,3 0 0,-1 6-393,7 1 0,-6-1-401,6-6 1,1 0 292,5 0 1,0 1-255,0-1 0,2-7-802,3-5 0,5-3 449,7-2 1,8-2 655,4-3 1,4-5 251,1-7 0,-5 5 259,0 1 0,-8 7-67,2-2 180,-4 4 272,-1 2 16,-9 0 1,-1 2-888,-8 4 1,-2 3 138,-4 9 0,-11 7 0,-10 2 0</inkml:trace>
</inkml:ink>
</file>

<file path=ppt/ink/ink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06:36.1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1 122 7893,'17'6'2012,"0"-1"1,0 1-1494,1-6 1,1-2 259,4-3 0,-4-3 546,4-4 0,-4-3-925,-1 3 0,5 3-354,0-3 1,2 3-363,-2-3 1,-4-1-726,4 7 1,-4-6-1296,-1 7 1,-1-1 2335,0 6 0,1 0 0,-1 0 0</inkml:trace>
</inkml:ink>
</file>

<file path=ppt/ink/ink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06:36.4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0 7877,'-10'0'3787,"2"0"1,10 6-3743,4 0 1279,-4 7-860,13-3 0,-7 7-1067,4 0 0,-5-5-458,-7-1 325,8 1 1,-6 5-983,4 0-1541,3-7 3259,-7 5 0,21-13 0,-4 6 0</inkml:trace>
</inkml:ink>
</file>

<file path=ppt/ink/ink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06:36.9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692 1 7877,'10'7'344,"3"3"279,-7 7-62,0 8 1,0-6-262,-1 4 1,1 2 261,-6-2 1,-2 8-100,-4-2 0,-3 6 91,-8 5 1,-8 4-410,-4 8 1,-12 8-243,-5 3 0,2-2-287,-2 3 0,0-1-130,-6 6 1,8-7 141,3-4 0,5-12 192,1-6 1,1-3 68,-1-3 0,8-7 42,4-4 1,4-6 231,2-5-212,-1-4 335,1-8 321,0 0-442,7 0-138,2-8 1,8-2 4,0-7 1,8 0-328,4-1 0,11 1-81,6 0 1,3-2-70,3-4 0,7 3 100,4-3 0,4 4-65,2 2 0,0 5 281,0 1 1,5 7 325,1-2 0,-6 4-14,-6 2 0,-7 0-132,1 0 1,-11 0 405,-6 0 1,-6 2 499,-5 4-274,3 3 0,-13 9-237,4-1 0,-4-5 108,-2-1 0,0-5 226,0 5 212,-8-7 47,6 12-344,-13-14 1092,13 5-968,-14-7 0,12 0 84,-7 0 1,1-2-574,-1-3 0,-3 1-74,9-8-308,-9 8 0,10-9-716,-7 7-157,7-7 684,-4 3-1481,8-7 0,2-1 130,4 1 0,-2 2-145,7 3 1,1-9 738,5 4 998,8-4 0,-6-4 0,6-2 0</inkml:trace>
</inkml:ink>
</file>

<file path=ppt/ink/ink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06:38.2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1 311 8427,'8'-44'-198,"1"9"1,9 11-397,-1 6 0,2 1 709,4 0 1,-2-6-40,8 0 1,-8-1-41,2 7 0,-4 6 21,-1-1 0,-1 3 129,0-3 0,-5 4-118,-1 8 0,-5-5 9,6-1 173,-1 0 73,7 6 1,-1 0-40,0 0 1,-5 2 67,-1 4 1,-1 3-270,1 9 0,5 1-10,-5 4 0,3 4-136,-3 7 0,10 11 132,-3 6 0,3 9-142,-4 9 0,6-2 119,0-3 1,8 3-133,-2-4 0,-2-3 18,1-2 1,-5-6 55,6-6 0,-8 2-239,2-8 0,-1-5 154,1-7 0,-8-1-366,8 2 1,-13-4-33,7-8 0,-4-1 495,5-5 0,-1 5 0,0-7 0</inkml:trace>
</inkml:ink>
</file>

<file path=ppt/ink/ink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06:38.4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796 68 8340,'-16'-17'1305,"5"0"-1188,-12-1 1,3 9-170,3 3 1,6 6-42,-1 6 0,-1 11-156,-10 12 0,-1 11-1,-10 6 1,1 12 135,-13 5 1,-2 10-66,-10 2 0,10 2 80,-3-2 0,4-10-228,1 5 1,4-13 144,7 1 1,3-12-170,3-6 0,4-11 351,8-6 0,-1 4 0,1 0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45:40.0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50 7892,'-9'-8'162,"1"-1"1,8-3-25,0 1-119,0 7 1,8-2 166,3 12 0,10 5-88,2 12 0,8 6 1,-2 12 0,4 3-79,1 8 0,1 7-111,-1 5 1,1 1-162,0-2 0,-1 3-104,1-9 0,-6 7-47,-1-7 0,-6-1 154,1-10 1,2 2-111,-2-7 1,-6-9 358,-6-9 0,1-11 0,5-4 0,1-8 0</inkml:trace>
</inkml:ink>
</file>

<file path=ppt/ink/ink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06:38.8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483 35 8264,'-17'-10'-142,"-1"-3"71,1 7 0,-6 0-88,0 6 1,-8 2 111,2 4 1,-3 5 344,-3 12 1,0 4-5,1 8 0,-1 7 0,1 4 0,1 6-151,4 6 1,4 7 30,8 4 1,7 4-555,5-9 0,5 3 218,5 2 1,7-7-361,11-5 1,12-11 176,11-5 0,9-9 345,3-9 0,15 1 0,-2-15 0</inkml:trace>
</inkml:ink>
</file>

<file path=ppt/ink/ink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06:39.2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554 85 8217,'-8'-17'0,"4"0"-260,-8-1 0,7 9 290,-7 3 0,3 2 358,-3-2 0,-3 4-229,3-3 0,-3 5-50,-3 5 0,-1-1-15,-4 8 0,2 7 17,-8 10 1,2 3-218,-1 3 1,-11 7 105,4 4 1,3 10-33,3 2 0,2 5 112,-2-5 1,-1 5-30,6-5 0,7 5 9,6-5 0,7-6-14,-2-6 1,4-8-20,2 3 1,8-7 21,3-5 0,7-4-221,5-8 0,-2-7 134,8-4 0,1-4-140,11-2 1,-5 0-82,5 0 0,1-14-150,-2-3 1,1-6 134,-7 0 0,-1 4 163,-4-4 1,-4 3 162,-8 3 1,-6 5 612,1 1-81,-8 7 1,5-2-306,-3 12 0,-4 4 133,4 7 0,-2 2-13,1 4 1,3 2-135,4 4 0,3 2-200,-3-8 1,1 2-316,-1-2 1,1-4-487,-7 4-66,7-4 1,-11-1-880,4-1 1681,-4 0 0,-10-7 0,-1-2 0</inkml:trace>
</inkml:ink>
</file>

<file path=ppt/ink/ink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06:39.4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35 8187,'-18'0'985,"9"0"-687,1 0 1,12-2 198,8-4 1,7 5-57,15-5 0,9 4 224,3 2 1,4-6-499,2 0 0,5 1 38,1 5 0,1 0-826,-1 0 0,-10 0-70,4 0 1,-6 0-435,0 0 1,-4 0 1124,-7 0 0,0 0 0,-1 0 0</inkml:trace>
</inkml:ink>
</file>

<file path=ppt/ink/ink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06:39.6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17 8080,'8'-9'551,"1"1"1,9 18-329,-1 7-204,0 8 0,1 17 775,-1 4 0,-2 10-255,-3 2 0,-4 9-92,-8 2 0,0 6-744,0 6 1,-8 1-359,-4-7 1,-5 6 35,-6-6 1,-6 6 618,-11-6 0,3 0 0,-5-6 0</inkml:trace>
</inkml:ink>
</file>

<file path=ppt/ink/ink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06:40.6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744 70 8215,'17'-17'117,"1"1"60,-1 5 1,-6 3-74,1 8 1,-6-2 509,5-4-250,-7 4-212,4-5 1,-10 7-189,-4 0 0,-11 7 94,-12 5 0,-6 9-204,-5 2 1,2 6-49,-9-6 1,1 6-82,-6-6 1,1 6 155,-1-6 1,0 6-140,0-6 1,2 2 146,4-2 1,2-6-13,3 0 0,11 1 213,-5-7 0,12-3-110,0-2 0,9 1 186,3-1 122,7 0 46,-4-6 0,16 0-92,4 0 0,5 0 160,6 0 0,4 0-86,7 0 1,7 0 67,-1 0 1,6 2-238,-5 3 0,5-1 84,-6 8 0,2-1-407,-1 7 1,-11-1-139,5 0 1,-6-1-160,0-5 1,1 5 41,-7-5 1,6 4-880,-6 3 798,0-1 1,-7 0 511,-5 1 0,-3-1 0,-8 0 0</inkml:trace>
</inkml:ink>
</file>

<file path=ppt/ink/ink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06:40.8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87 8122,'0'-18'684,"0"1"1,8 8-419,4 3 0,5 4 188,6 2 1,6-2-89,11-4 0,4 2 175,8-7 0,0 7 186,0-2 0,0 4-268,0 2 0,-6 0-1518,0 0 1,-8 6 23,3 0 0,1 7 1035,-2-1 0,1 11 0,-7 4 0</inkml:trace>
</inkml:ink>
</file>

<file path=ppt/ink/ink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06:41.4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1073 18 8085,'-17'-10'-578,"-6"3"-72,0 7 0,-2 2 433,1 3 1,3 3 216,-7 4 0,-1 5 0,-6 0 0,-1 2 0,-5 10 0,-3-6 217,-8 6 0,-2 0-75,-3 6 0,3 1-126,-4 4 0,5-3 4,1 3 1,-4-9 14,4-2 1,-2-6-34,14 6 1,1-8-22,11 2 1,3-10-326,7-1 165,9-8 68,-7 11 0,14-11 111,-3 8 0,3-7 0,2 7 0,7-6 0,5 5 0,5-5 0,6 5 0,0-5 0,12 6 0,-2-7 0,13 7 0,-6-6 0,6 5 0,0-7 18,6 2 1,6 2-2,0-3 0,7 7 342,-2-6 1,3-1-52,-3-5 0,4 6-77,-3 0 0,-11 0 3,-1-6 1,-11 0 160,-1 0 1,-11 0-48,-6 0 0,-4-2 495,-2-4-606,-7 4 1,-2-13-182,-8 3 1,-2 1-252,-4-7 0,-4 5 127,-7-10 1,-2-4-95,-4-2 0,-2-4 38,-4-1 1,-4-1-162,5 1 1,3-1 126,2 1 1,-2-7 67,1 1 1,3-1 131,10 7 0,-5-1-113,5 1 0,-3 7-16,3 4 1,-3 4-165,9 1-372,-9 1-87,5 7 186,-9 3 1,3 9 523,3 3 0,-3 5 0,5 7 0</inkml:trace>
</inkml:ink>
</file>

<file path=ppt/ink/ink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06:41.7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7270,'14'0'358,"3"0"1,-1 0 261,12 0 1,1 2-337,6 4 1,7-4-181,4 4 0,6-4 25,6-2 1,-6 0-195,-1 0 0,1 5-1066,-6 1 827,-3 0 1,-7-6-113,-7 0 1,-14 2-988,3 4 1403,-5-4 0,-3 7 0,-4-3 0,-20-4 0,-5 6 0</inkml:trace>
</inkml:ink>
</file>

<file path=ppt/ink/ink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06:41.9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52 8143,'-10'-8'-443,"-5"-1"1,13-3 484,-4 1 863,-4 7-547,8-4 0,-5 10 15,7 4 1,0 3-379,0 9 1,0 7 128,0 3 0,-6 7-688,0 5 1,-1-1 57,1 7 1,4-2-797,-4 2 1302,4 4 0,2-13 0,0 5 0</inkml:trace>
</inkml:ink>
</file>

<file path=ppt/ink/ink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06:42.2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0 105 8044,'10'-18'-577,"5"7"-73,-3-1 0,3 7 650,2-7 0,-5 2 0,0-1 0,-7 3 542,7 8 190,-8-7 55,3 5-375,-7-6 0,0 16 20,0 3 0,0 12-143,0 6 1,-2 11 146,-3 7 1,1 4-197,-8 7 0,8 4-937,-1 7 0,3 8 390,2 3-29,0-3 0,-8 15 0,-2-3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45:40.3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744 0 7517,'12'0'-196,"-1"0"1,-5 8 116,6 4 0,-6 3 149,5 2 1,-7 10-10,2 8 1,-4 7 245,-2 10 1,-10 9 129,-7 9 0,-4 8-286,-14 15 0,17-46 1,-1 0-265,-3 1 0,-2 2 1,-3 4-1,-1 1 84,2 0 1,0 0 0,-6 4-1,0 1-89,0 3 1,1 1-1,0-3 1,0 1-19,-1 1 0,1 0 0,4-4 0,0 0-192,1-1 0,0-1 1,3-7-1,2 0 328,3-1 0,2 0 0,-19 37 0,4-3 0,8 0 0,8-3 0</inkml:trace>
</inkml:ink>
</file>

<file path=ppt/ink/ink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06:47.9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8291,'0'-9'-1030,"0"-1"1193,0 4 67,0 5 258,0-7 334,0 8-56,0 0-111,7 0-164,3 0 0,7 0-151,1 0 1,-7 0 164,1 0-313,-1 0 1,6 0 351,1 0-408,-1 0 1,0 0 68,1 0 1,-7 0-110,1 0 0,-7 0-111,7 0 0,-6 0-286,5 0 0,-5 2-148,6 4 0,-9-3-395,3 9 1,2-1-443,-2 7 1,-1 1 29,-5 4 1256,0 4 0,-7 8 0,-3-1 0</inkml:trace>
</inkml:ink>
</file>

<file path=ppt/ink/ink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06:48.6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52 605 8226,'-11'0'-12,"-1"0"-302,8 0 213,-11 0 309,13 0-28,-6-7 0,14 3 215,0-8 1,9 9-271,3-3 1,-1 4-59,6 2 0,-4 0-92,-2 0 1,1 2-190,-1 4 0,0 3-2,1 8 0,-7 3 169,1 3 0,-9 2-5,3 3 1,-4 11 95,-2-5 1,0-1-13,0-4 1,0-6-6,0 6 1,0-8 175,0 2 1,0-4-147,0-1 0,0-1 121,0 0-273,0-7 0,0-1 96,0-3 0,2-4-91,4 4 0,3-6 26,9-6 1,1-5-159,4-13 1,4-2 15,8-9 0,7-7-192,4-4 1,4-12-71,2-5 0,7-7 228,5-5 0,-28 40 0,1-1 211,0-1 1,1-1-1,-1 3 1,1 1 28,31-29 0,-2 3 95,-4 8 0,-3 4-42,-8 8 1,-8 7 132,-4 16 1,-3 0-10,-2-1 1,-7 9 87,1 3 0,-8 4-114,2 2 0,-9 0-78,-3 0 1,-1 8-119,1 3 0,3 7 339,-8 5 1,-1 4-386,-5 7 0,6 1 118,0-1 1,0 3 130,-6 3 1,-2 4-66,-4 8 0,-2-6 138,-3 1 1,-5-3-81,5 2 0,1 2 172,-1-8 0,1 1-98,-1-7 0,3-1-43,8-4 1,0-2-244,0-4 1,2-10 71,4 4 1,3-11-42,9 0 0,1 2 51,4-3 1,4-1-175,7-10 0,1-3 119,-1-8 0,1-1-172,0 1 1,-3-2-269,-3-4 0,-4 7 187,-8-7 0,1 8-180,-1-8 1,-5-2 163,-1 2 1,-7 0 127,2 5 0,-4 1 205,-2 0 0,-8 5 343,-4 1 1,-3 7-112,-2-2 0,5-2 683,1 3 1580,-1-1-897,-5-2-420,7 6-893,3-13 1,14 5-289,5-7 1,11-6 52,6 0 1,9-6-120,2 6 0,7 0 39,-7 6 0,8-1-235,-2 1 1,-4 8-999,-1 3 0,1 4 519,-2 2 0,1 0-547,-7 0 1,1 8 1260,-1 3 0,1 12 0,0 4 0</inkml:trace>
</inkml:ink>
</file>

<file path=ppt/ink/ink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06:48.8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 8322,'-15'2'-385,"3"3"0,4 5-539,8 7 432,-7 1 492,5 7 0,-21 2 0,4 7 0</inkml:trace>
</inkml:ink>
</file>

<file path=ppt/ink/ink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06:48.9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69 9408,'35'-7'2556,"-6"3"-2535,0-8 0,-2 7-744,1-7 0,-1 2 398,-4-1 0,-3 3 328,3 8-3,-4 0 0,-2 0 0,0 0 0</inkml:trace>
</inkml:ink>
</file>

<file path=ppt/ink/ink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06:56.3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156 208 8432,'0'-12'-266,"0"1"1,6 5-297,0-6 1,5 1 567,-5-6 1,7 1 445,-1 5 0,-2-5-93,1 5 1,-1-5 780,1-1-171,5 0-333,-7-1 59,1 9-426,-3 1-218,1 8-179,-6 0 1,6 8 93,-8 3-1,-2 12-205,-4 6 1,-4 4 57,-7 2 1,-2 5-118,-4 0 1,2 1 102,-8-7 1,6 1-15,-6-1 0,8-7 240,-2-4 0,4-4-48,1-1 49,1-1-206,0 0-193,7-7 294,3 5 1,8-13-18,5 4 1,10-4 21,7-2 0,7 0-16,-1 0 0,-4 0-100,-2 0 1,2 2 110,-2 4 0,-2 3-4,-9 9 1,1-1 72,-7 0 1,0 2 198,-6 4 0,0 2-28,0 4 1,-2 2 304,-4-8 1,-3 8 91,-9-2-262,1 3-82,0-5 0,1 4 87,5-8 1,-3 6-223,9-6 0,-1 6-150,6-6 0,0 2 22,0-2 1,0-2-238,0 8 0,2-6 119,4 6-138,-5-8 183,15 11 1,-12-11-166,7 8 1,-5-8 27,6 3 0,-9-11 286,3-2 79,-4 1 534,-2-2-366,0-3-6,0-7 0,0-7-238,0-5 0,0-9-176,0-2 1,0-10-488,0-1 1,0-3 305,0-9 1,8 0 321,3-6 0,12-8 0,4-1 0</inkml:trace>
</inkml:ink>
</file>

<file path=ppt/ink/ink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06:56.6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433 53 8219,'0'-25'374,"0"13"412,0-3-667,0 15-206,0 0 1,-6 7 434,0 5 0,-7 11-200,1 6 1,-3 5-212,-3 7 1,-5-3 18,0 8 0,-2 0-118,2 6 0,4 0 96,-4 0 1,4-6-133,2 0 1,-7-5-52,1 5 0,0-8 15,6 2 1,0-5-69,-1-6 0,7 2-206,-1-8 184,1 0 1,-5-12-15,5 1 159,3-8 0,8 1 179,0-10 0,0-5 0,8-7 0,2-1 0</inkml:trace>
</inkml:ink>
</file>

<file path=ppt/ink/ink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06:56.8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8219,'17'-6'150,"0"0"0,1 0 235,-1 6 1,0-5 190,1-1 1,5 0-153,0 6 0,7 0-45,-1 0 1,-4 0-154,-2 0 0,2 2-149,-2 4 1,6-2 138,-6 7 0,0 1 0,-5 5 1,-1 0-769,0 0 1,-5 1-1181,-1-1 0,-7 0 678,2 1 1,-4 1 152,-2 4 901,-8-4 0,-9 6 0,-10-8 0</inkml:trace>
</inkml:ink>
</file>

<file path=ppt/ink/ink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06:57.2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8315,'11'-10'164,"1"4"1,-6 4-113,5 2 1,-5 0-159,5 0 7,-7 8 1,10 2-79,-8 7 1,1 2 74,-1 4 0,-4-4-168,4 4 1,-4 4 72,-2 2 0,0-2 92,0 2 0,-2-8 130,-4 2 0,4-2-43,-4 2 0,-1-4 136,1 4 0,-6-3-22,6-3 0,1 0 100,5 1 1,0-1 54,0 0 300,0 0-341,0 1 1,7-7 201,5 1 1,5-8 32,6 1 0,-2-3-181,8-2 0,-6-7-184,6-5 1,-2-1-12,2 1 1,2-3-113,-8 3 0,0-3 26,-6-2 0,-5-1-170,-1 1 1,-7 0 84,2-1 1,-12 1-80,-6 0 0,-11 5 48,-6 1 0,-5 1 79,-6-1 0,3 3 304,-3 8 0,3 0-198,3 0 1,7 2-332,4 4 0,5 3 181,7 9 98,3-1 0,8 8 0,0 2 0</inkml:trace>
</inkml:ink>
</file>

<file path=ppt/ink/ink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06:58.2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69 8839,'0'-17'635,"7"0"0,3 1-190,7 5 0,6 3-93,0 8 0,8 0 170,-2 0 1,2 0-280,-2 0 1,1 2-280,-7 4 1,0-2-1209,-5 7 766,-1 1-297,0 5 0,-5-2 14,-1-3-239,-7 3 522,4-5 0,-10 1-71,-4 1 0,-3-6 549,-9 5 0,1 1 0,0 5 0,-8 0 0,-2 1 0</inkml:trace>
</inkml:ink>
</file>

<file path=ppt/ink/ink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06:59.0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105 1 8486,'0'17'825,"0"-8"0,-6 1-682,0-4 0,-5-2 96,5 7 0,-6-5-61,6 5 0,-1 1 31,1 5 0,4-5-399,-4-1 0,-1 1-137,1 5 1,0-5-214,6-1 1,0-5-2,0 5 163,0-7 1,10 4 94,7-8 0,8 0 172,10 0 1,-1-6 221,1 0 0,-1-5-106,1 5 1,-2-5 114,-5 5 1,-3 0-34,-7 6-16,-1 0 0,-7 2-9,-5 4 1,-3 3 120,-2 9 1,-9-1 48,-9 0 1,-1 6-115,-10 0 0,6 6 47,-6-6 1,3 0-31,-3-5 0,4-1 34,7 0 0,1-1-161,0-5 1,5 3-155,1-9 0,7 3-173,-2-2-101,4-4 0,4 5-8,4-7 1,4 0 118,7 0 0,6 0 109,0 0 1,6 0 106,-6 0 0,0 0 150,-6 0 1,0 0-24,1 0 1,-7 2 287,1 4 1,-6 4-27,5 7 0,-7 2 183,2 4 0,-4-2-106,-2 8 0,0-2-40,0 2 1,0 2-190,0-8 0,0 6-40,0-6 0,0 0-165,0-6 0,2-2 74,3-3 1,-1 3-272,8-3 234,-8-5 0,11 7-104,-4-8 1,-1-1 171,2-5-50,-1 0 0,5-1 22,-5-5 1,2 2-90,-7-8-59,8 1 0,-12-6-13,3-1 56,-3 1 0,-2 0 51,0-1 1,-7 3-62,-5 4 90,-3-5-46,-10 7 0,0-1 408,-4 4 1,4 4 4,8 2 1,-3 0-2,-3 0 0,2 2-254,-8 4 0,6 4-26,-5 7 1,5 6 2,-6 0 0,6 2-138,-6-2 1,8-4-95,-2 4 1,9-4 30,3-1 0,1-1 37,-2 0 130,5 1 0,7-1 64,0 0-71,0 1 1,7-1 116,5 0 0,3 0-71,3 1 1,1-1 138,4 0 0,2-5-100,4-1 0,3-7-28,-3 2 0,4-2 322,1 2 0,1-5-98,0 5 1,-7-4-328,1-2 0,0 0-300,6 0 0,-1-6-695,1 1 0,-2-1 445,-5 6 0,5 0-896,-4 0 1453,-4 0 0,0 0 0,-8 0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45:41.4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18 104 8240,'0'-10'-1278,"0"3"1336,0 7 1,0-2 374,0-4-191,0 4 0,2-6-108,3 8 1,-1-5-101,8-1 1,-6 0 43,5 6-153,-7 0 141,11 0-41,-13 0-272,6 0 288,-8 8-118,0 1 74,-8 9 0,1-7 276,-5 1-42,-3-8-65,5 3-58,0-7 46,-5 0-146,13-7-11,-5-3 1,7-7-155,0-1 0,5 7-32,1-1 92,7 1 1,-5-1 150,4 1 273,-5 7-288,-7-4 44,8 8 30,-6 0 243,6 0 92,-8 0-407,0 0 1,7 8-1,3 1 1</inkml:trace>
</inkml:ink>
</file>

<file path=ppt/ink/ink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06:59.9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553 18 8780,'0'-10'1336,"0"2"-538,0 8-620,0 0-250,-7 0 0,3 0 86,-8 0 0,1 8-134,-6 4 1,-7 3 126,1 2 0,-2 8 76,2 4 0,-4 4-126,-7 1 1,1 7-39,4-1 1,-9 2 21,3-1 1,3-5 3,3 4 1,8-5 1,-2-6 1,0-2 14,5-4 1,-3-4-74,10 4-48,-5-4 0,7-1 76,3-1 1,4-6-110,2 1 0,0-6 71,0 5 0,8-1-14,3 1 1,7 3 115,5-8 0,-2 5-4,8-5 0,-1 0 26,7-6 0,5 0 147,1 0 1,5 0 311,-6 0 0,8 0-209,-2 0 1,-2-6 103,3 0 1,-9-7 102,2 1 1,-5 3 141,-6-3 1,-4 6-118,-8-5 1,0 7-21,1-2 1,-7-2 70,1 3-240,-8-9 1,3 10-175,-7-7 0,0-1 130,0-5 0,-2 0-447,-3-1 1,1-1-94,-8-4 1,-1 2-267,-10-8 1,3 0 188,-3-5 0,4-1-271,2 1 0,0-1 135,-1 0 1,7 9-259,-1 2 1,6 5 11,-5 2 1,7 5 25,-2 1 721,4 7 0,-5-4 0,-3 8 0</inkml:trace>
</inkml:ink>
</file>

<file path=ppt/ink/ink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07:00.1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8225,'12'0'159,"-1"0"1,-5 0 163,6 0 1,5 0 0,6 0 1,8 0 337,-2 0 1,3 0-374,3 0 1,-1 0-152,1 0 0,0 0-635,-1 0 1,1 0 264,-1 0 0,-1 6-807,-4-1 0,-4 7 166,-8-6 873,0 7 0,1-3 0,-1 7 0</inkml:trace>
</inkml:ink>
</file>

<file path=ppt/ink/ink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07:00.38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69 8198,'-8'-27'2224,"6"2"-866,-5 16-1355,7 1 0,0 10 51,0 4 1,0 3 198,0 9 0,-6 1-148,0 4 0,1 4-214,5 7 0,0 3-321,0 3 1,0-3-1525,0 3 1954,0 4 0,0-7 0,0 5 0</inkml:trace>
</inkml:ink>
</file>

<file path=ppt/ink/ink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07:00.5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87 8142,'0'-25'1181,"0"-3"1649,0 10-2466,0 3-171,0 15 1,0 2 78,0 4 1,0 9-83,0 8 0,0 15-88,0 3 1,0 9-410,0 7 1,6-1-1625,0 8 1711,0-1 1,1 6 0,3 0 0</inkml:trace>
</inkml:ink>
</file>

<file path=ppt/ink/ink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07:05.8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260 105 8230,'17'-35'0,"-6"10"0,1 8 0,1 5 769,10 6 0,-3 4-34,3-3-81,-4 3-417,-2 2-98,-7 7 1,-2 3-252,-8 7 1,-10 10-122,-7 8 1,-3 1-374,-8 11 1,-5-7 262,-2 6 1,-1-8-102,13 3 0,2-5 112,9-1 0,4-8 294,8-4 1,4 2-24,8-2 0,7-2 182,16-10 1,1 3-51,4-8 0,-1-1 0,7-5 1,-9 6 177,-3 0 0,-1 2-46,-10-3 1,-6-1 45,-5 8 0,-9-6-21,3 5 0,-6 1-11,-6 5 1,-5 0-159,-12 1 0,2 5 14,-8 0 1,-6 5-19,-5-4 0,-6 4-14,6-5 1,-8 8-111,1-2 0,5-4 70,2-2 0,5 2-149,6-2 1,4-2-7,8-9 1,7 3-148,5-3 0,3-3 126,2 3 0,15-8-134,8 1 1,10-3 154,7-2 0,10 0 42,8 0 1,-1-2 234,-5-3 1,-2 3-172,-4-4 0,2 4 766,-7 2 1,-9 2 29,-8 4 0,-5-2 290,-2 7 0,-5-1-474,-1 1 0,-7 5 19,2-5 1,-6 4-550,-6 3 0,-2-1 37,-3 0 0,-10 6-635,3 0 0,-3 0-4,4-5 1,-6-3-446,0-3 0,0 1 396,5-7 1,1 2-211,0-3 1,5-3 385,1 4 1,5-6 156,-6-6 0,9-3 442,-3-9-243,4 1 1392,2 0-770,8 7 353,1 2 1,3 8-178,-1 0 1,-7 2 3,2 4 1,-4 4-271,-2 7 0,0 0 205,0 1-577,0-1 0,0 0-253,0 1 1,-2-1-853,-4 0 0,2 0 560,-7 1 0,-1-7-839,-5 1 1,-2-6 368,-4 5 1,-4-5 376,-8 5 0,1-7 563,-1 2 0,6-4 0,0-2 0,6-2 0,-5-4 0,6 4 0,-1-3 0,10-3 556,1 2-432,1 0 1,1 8 971,4 4 0,-1-2-275,1 7 0,0 1-121,6 5 0,0 0-119,0 1 1,8 5 63,3 0 0,7 0 421,5-6 1,6 1-470,11-1 1,2-2 330,4-3 0,4-3-386,-4-3 0,4-4-817,2 4 0,0-4-111,0-2 1,-6 0-327,0 0 1,0 7 635,6 5 76,-8 3 0,6 3 0,-5-1 0</inkml:trace>
</inkml:ink>
</file>

<file path=ppt/ink/ink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07:05.9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243 70 8130,'-17'-34'4915,"7"14"0,0 5-2929,5 15 1,-5 8-1160,-7 3-827,-16 12 0,-26 12 0,-22 9 0</inkml:trace>
</inkml:ink>
</file>

<file path=ppt/ink/ink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07:12.4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 6667,'-10'0'-208,"-5"0"1,5 0-1</inkml:trace>
</inkml:ink>
</file>

<file path=ppt/ink/ink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07:13.28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225 139 8219,'0'-17'-620,"0"7"0,0 0 89,0 5 524,0 3 1,0-8 136,0 4 0,-6 3 631,1-9-173,-1 8-492,6-11 1,0 11 555,0-8-130,0 9-252,0-13 1,2 14-12,4-3-212,-4 3 222,5 2-294,-7 0 197,0 7 0,-2 1 42,-3 4-56,3 3 1,-6-11 57,8 7-63,0-7 99,0 11 65,0-13-149,0 6-107,0-8 542,0 0-748,8 0 0,-5-6 91,9 1 0,-1-7-257,7 6 214,-1-7 0,0 9-100,1-8 1,-7 9-43,1-3 71,-8 4 57,11 2 55,-13 0 1,6 8 203,-8 3 0,0 5-64,0 1 1,-2 8 214,-4 4 1,2 5-83,-8 7 1,-1-3 6,-10 8 0,4 2-284,-4 10 0,-2-10-221,2 4 1,2-10 165,9 4 1,-1-13-112,7 1 0,-6-11-276,7 0 1,-3-3-123,2-3-30,4 0 0,-7-5 150,3-1 1,2-7-643,-8 2 798,1-4 0,-6-2 348,-1 0 0,1-8 0,0-1 0,-1-9 0</inkml:trace>
</inkml:ink>
</file>

<file path=ppt/ink/ink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07:13.4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52 8151,'8'-17'270,"-6"5"363,3 1-190,5 7-201,0-4 0,7 8 809,0 0-610,1 8 0,-1 2-200,0 7 0,-1 0-99,-5 1 0,4 1-119,-3 4 1,3-4-198,3 4 0,-3-4-520,-3-1 1,3 5-424,-4 0 1,3-6 521,-3-5 1,5-9-525,-5 3 1119,-3-4 0,15-2 0,-4 0 0</inkml:trace>
</inkml:ink>
</file>

<file path=ppt/ink/ink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07:14.0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0 571 8151,'24'-8'0,"-1"-3"0,5-5 270,-5-1 0,10 0 424,2-1 1,1 1-251,10 0 1,0-1-18,6 1 1,0 0-379,0 0 0,0-1 123,0 1 0,-6 2-709,0 3 0,-7 2 351,1 5 1,-9 3-156,-3-4 0,-6 4-99,1 2 0,-10 0-789,-1 0 398,-9 0 482,5-8 1,-8-1 103,0-9 0,-8 7 245,-3-1 0,-3 1-49,3-6 1,-4-6-23,3-1 0,-1 1 140,1 6 1,-1 6 57,7-1 139,-8 1 1,11-7-19,-9 1 0,8 5 50,-2 1 1,4 5 348,2-5-247,0 7-373,-7-4 89,5 8-275,-6 0 0,8 2 185,0 4 0,-6 5 0,1 12 1,-1-2 91,6 8 1,-2 8 133,-4 9 1,4 6 11,-3 5 1,1 5-109,-2 7 0,4 6-35,-4 0 1,-1 8 18,1-3 0,-2 7-385,2 5 1,4-6 204,-3 1 1,3-10-297,2-14 1,5 1 56,1-13 0,0 3-150,-6-13 0,0-7 115,0-5 0,0-8 55,0 2 0,-2-9 274,-4-3 1,-3-7-212,-9 2 0,-1-4 537,-4-2 1,-4 0-234,-7 0 1,5-6 71,0 0 0,2-7 35,-2 1 1,-1-3 249,7-2 0,-1-1 246,7 1 1,2-2-312,3-4 0,5-4 90,7-8 1,3-1-164,9-5 1,7 1-297,16-12 0,7 2-160,4-13 1,6 5-773,6-5 1,1 9 266,5 2 1,-5 2 633,-7 10 0,4-1 0,0 11 0,-1 7 0,3 7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45:44.287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0 856 12044,'10'-17'-718,"0"5"94,-5 0 1,-3 7 351,4-7 1,2 6 579,-2-5 1,1 7-323,-1-2 0,-2-1-235,7 1 1,-5 0 326,6 6-202,-9 0 0,13-6 60,-5 1 1,-1-1 66,2 6 1,-7 0 45,7 0-10,-1 0 0,7-6 24,-1 0 0,0 0-44,1 6 0,-1-1-17,0-5 1,6 4-80,0-4 0,6-2 115,-6 3 0,10-3-141,1 2 1,3 2 116,9-7 1,-2 1-53,2-1 0,4 1-58,-4 4 0,4 4-4,2-3 1,-6-3 45,0 2 1,-1 0-7,1 6 0,4-5 85,-4-1 0,4-2-62,2 2 1,0 5 54,-1-5 0,1-4-43,0-1 1,10 1 6,7-2 0,0 3-30,6-3 1,2-3-4,-2 3 1,5 3-142,-5-3 0,2 7 183,-2-7 0,-8 8 31,8-2 1,-2-1-46,8 1 1,-2-2 49,-4 3 0,4 1-40,7-8 0,2 6 23,5-5 1,-3 7-94,8-2 1,0-1 16,-46 4 0,0 0 0,46-9-381,0 7 1,-2-7 413,2 6 0,-4-5 53,-8 5 1,5-6-63,-5 7 0,-3-7 62,-14 6 1,0-5-59,0 5 1,-7-7 229,-5 1 1,3 2 4,-2-1 1,-1 5-81,-5-5 0,6 5-115,-1-6 1,1 7 22,-6-7 0,-2 8-92,-4-2 0,2-1 282,-8 1 0,1 0-244,-7 6 0,-5-6 356,0 1 1,-6-1-345,6 6 0,-8 0 74,2 0 0,-4 0-62,-1 0 5,-1 0 0,-6 0 0,1 0 0,-8 2 6,1 4-6,-3 3 0,-2 9 44,0-1 1,0 0-42,0 0 0,2 6 142,4 1 0,-4-1-77,4-6 0,3 0 106,3 0 0,-2 1-76,1-1 0,1-5 130,5-1 0,0-5-10,0 5 1,1-7-117,-1 2 0,2-4-60,4-2 0,-3-2-13,3-4 1,-4-3-15,-2-9 1,-2 1 62,-3 0 1,3-2-25,-3-5 1,-4 3 82,-3-7 1,3 1 9,-2-2 0,0-2 69,-6 8 0,-2-6-77,-4 6 0,2 0-141,-7 6 0,-3 5-487,-9 1 0,-6 9-1836,-11 2 2325,-4 7 0,-16 11 0,-1-1 0</inkml:trace>
</inkml:ink>
</file>

<file path=ppt/ink/ink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07:15.0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67 8252,'0'-17'690,"0"0"-697,0 0 1,2 7-176,3 4 1,-1 14 791,8 9 1,-6 8-216,5 10 0,-5 7 135,5 4 0,-1 4-228,2 2 0,3-6-139,-4 0 0,5-7-79,1 1 1,-5-4-205,-1-1 0,1-2 78,5-4 0,-2-4-336,-3-8 0,3-2-409,-3-3 1,-3 1 346,3-7 0,-6 0-193,5-6 1,-5 0-107,6 0 739,-9 0 0,13-16 0,-7-3 0</inkml:trace>
</inkml:ink>
</file>

<file path=ppt/ink/ink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07:15.2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727 1 9667,'0'17'432,"-10"0"-361,-7 1 1,-2 7 145,-10 3 0,-6 5-137,-5 2 1,-6 5-149,6 0 1,-14 10-208,2 2 1,-2 0-363,8 6 0,-4 1 36,4-1 0,4 0-18,1-7 0,12-6 619,6-5 0,-4-3 0,1-3 0</inkml:trace>
</inkml:ink>
</file>

<file path=ppt/ink/ink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07:15.4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52 8154,'0'-17'3379,"0"-1"-2859,0 9-1942,8 1 856,-6 8 1,13 0 202,-3 0 0,-3 0 410,3 0 1,-3 2 70,3 4 0,3 3-141,-3 9 1,-3-1 141,3 0 0,-8 6-29,2 0 0,1 2-32,-1-2 1,0-3-66,-6 3 0,0-4 142,0-2 0,6-5-135,-1-1 1,1-5-17,-6 5-641,0-7 194,0 4-448,8-8 911,1-8 0,9-9 0,-1-10 0</inkml:trace>
</inkml:ink>
</file>

<file path=ppt/ink/ink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07:15.6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28 8154,'0'-10'4115,"0"2"-3490,0 8-1038,0-7-290,0 5 0,2 7 703,4 13 0,4 11 0,7-3 0</inkml:trace>
</inkml:ink>
</file>

<file path=ppt/ink/ink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07:16.0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0 122 8109,'0'-18'511,"8"1"0,3 6-81,13-1 1,2 2 358,9-1 0,5-2-436,1 7 1,-3-6-290,-9 6 1,4 1-836,-5 5 0,-3 0 432,-2 0 1,-3 2-719,-3 3 1,-7 5 395,-5 7 0,-5 6 661,-5 0 0,-13 8 0,-9-4 0</inkml:trace>
</inkml:ink>
</file>

<file path=ppt/ink/ink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07:16.3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31 346 8127,'-15'8'-390,"4"3"1,7-3 540,15-2 1,7-4 436,10-2 0,5-2-229,-4-4 1,2 2 26,-3-7 0,3 5-399,-8-6 0,6 3 22,-6-3 0,-2 3-451,-9 3 0,1 2 171,-7-7 1,0 5-307,-6-6 253,0 1 0,0-9-156,0-3 1,-8 4-81,-4-4 394,-3-4 166,6 8 0,-7-6 91,5 8 1,1-1-105,-2 1 1,7 6 159,-7-1 0,6 6 171,-5-5 0,5 7 304,-5-2 1,5 4-245,-6 2 1,7 2 84,-7 4 1,2 6-191,-1 11 1,-3-2-117,9 8 1,-7-1-162,6 7 0,1-2 47,5-5 1,-6 5-132,0-4 0,0 2-158,6-3 0,0-1-221,0-4 1,2-5-254,4-1-123,-4 0 536,13-15 1,-11 6-33,8-8 0,-3-8 56,3-3 0,3-12 283,-3-6 0,-3-6 0,3-5 0,-1-4 0,7-8 0</inkml:trace>
</inkml:ink>
</file>

<file path=ppt/ink/ink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07:16.5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35 104 8361,'11'-23'0,"-1"0"0,-2 2 980,-5 2-159,-1 9-240,-2 2-358,0 8 1,-2 8-7,-3 4 0,3 11-130,-4 6 1,2 11 114,-2 6 0,5 4 18,-5 2 1,4 2-161,2 3 0,2-3 96,4 4 1,-5-4-477,5-3 0,2 1-121,-2 0 0,-1-6-331,-5 0 0,0-5 230,0 5 0,0-13-343,0 1 1,-7-11 191,-5 0 693,-3-4 0,-2-9 0,-1-2 0</inkml:trace>
</inkml:ink>
</file>

<file path=ppt/ink/ink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07:16.8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258 0 8109,'-44'8'188,"3"3"1,5 5-126,1 1 0,8 2 439,4 4 1,4-3 34,2 3 0,7 2 42,4-2 0,6 2-63,6-2 0,6-4 128,11 4 0,9-2-209,9 2 0,12-9-106,-1 3 1,10-6-399,-5 1 1,9-2 122,-3-5 0,-3-3-526,-3 4 1,-3-4-230,-2-2 0,-6 0-662,0 0 0,-7-2 478,1-4 0,2 0 885,-1-11 0,7 4 0,-4-12 0</inkml:trace>
</inkml:ink>
</file>

<file path=ppt/ink/ink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07:17.1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191 35 8297,'9'-8'831,"-3"-3"0,4 3-427,1 2 0,-1 4 45,1 2-606,1 0-109,-3 8 1,-1 4 116,-8 11 0,-8-2-91,-3 8 1,-10 1-433,-2 11 1,-8-3 231,2 8 1,2-5-66,-2 5 0,8-8 220,-2 3 0,6-5 292,5-1 0,3-3-7,3-3 0,4 2 0,-4-8 0,4 6 224,2-6 0,0 6-154,0-6 0,0 5 743,0-4 0,0 1-356,0-2 0,0-4 410,0 4 0,0-4-297,0-2 0,0 1-269,0-1 1,0 0 92,0 1-293,0-9-342,0 7 0,2-15 201,4 5 1,-2-6-624,7-6 1,1-3 333,5-8 0,2-8-678,5-4 1,-3-12 275,7-5 1,1-11 234,6-7 0,-1-11 231,1-5 0,-14 34 1,0-1-1,1-1 0,1 0 1</inkml:trace>
</inkml:ink>
</file>

<file path=ppt/ink/ink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07:17.6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0 191 8824,'37'-35'0,"1"3"0,3 3 0,-3 6 0,-1 5 0,-1 5 0,3 3 0,1 3 0,-2 3 0,1 0 0,-1 0 1633,3-2 1,1 1-828,-2 5 1,-5 0-257,-1 0 0,-1 0-88,-10 0 0,6 0-665,-6 0 0,0 5 264,-6 1-780,-7 8 0,3-5 280,-7 9-601,0-1 626,-6 0 0,-6 0-321,0 1 1,-9 1-364,-2 4 1,-1-4 461,-5 4 0,-2-2 236,2 2 0,-5-5 460,4-1 1,1 0-153,6-5 0,6 1 729,-1-1-344,8 3 48,-3-13 0,8 12 105,5-9 0,4 1 370,7-6 0,0 0 1,1 0-496,-1 0 0,0 0-701,1 0 368,-9 0-462,-1 8 109,-8 1 1,-2 9-292,-4-1 1,-5 6 290,-12 0 1,3 0 97,-3-6 0,6 7 766,5-1 0,-1 7-291,7-1 0,-5 4 636,5 1 1,2 9-395,10 3 0,-2-2 335,7 2 0,1-6 40,5 7 1,-2-7 72,-3 6 1,1-6-562,-7 6 1,0-7-382,-6 1 1,-8-3-464,-3-3 1,-5 1 378,-1 0 1,-8-9-884,-4-3 1,2-5 502,-1-7 0,1-3-344,-2-8 0,2-2 110,4-4 0,6-5-208,-1-12 0,3-12 950,9-11 0,-7-19 0,3-6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45:45.7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87 8538,'0'-12'-573,"0"1"0,0 5 916,0-6 1,2 9 268,4-3 519,-5-4-751,15 1 0,-12-1-89,7 4 0,1 4-266,5 2 1,2 0-11,4 0 0,-2 0-142,8 0 1,0 6 135,6 0 0,1 7-152,4-1 0,-1 3-317,7 3 1,0 1 191,6 4 1,0-4-103,0 4 1,0-4 71,0-1 1,7-1 221,5 0 0,5 0-57,6 1 0,-4-1 16,4 0 0,9 1-249,3-1 0,3 0 315,-4 1 0,3-1 23,3 0 1,-2 0 100,8 1 1,-2-1-32,2 0 0,-44-9 1,0 0-45,-2-3 1,0 1 0,2 2 0,1 0 58,0-3 1,0 1 0,-2 1 0,0 1-49,1 1 0,1 0 0,-5-1 1,0-1 26,48 5 1,0 3 5,-46-9 0,0 0 1,-1 1-1,0 1 24,47 9 0,-46-9 0,1 0 84,45 3 0,-46-3 0,0-1-70,40 5 0,-42-7 0,0 0-31,48 6 0,-48-5 0,0 0 13,48 11 1,-48-9 0,0-1-152,42 5 1,0 3 120,-5-3 1,-8 3-159,-4 2 0,-4-5 197,-2-1 0,0-1-11,0 2 1,-5 3 86,-1-3 0,0-5-132,7-1 1,-7 2 33,0-3 1,1 7-74,5-6 1,-8 1-294,-3-1 0,-4-4 119,-2 4 1,-2 2 141,-4-3 1,-4 1 312,-7-6 0,-8 0-187,-4 0 0,0 2 127,-6 4 0,4-4 92,-9 3 1,-3-3-41,3-2 1,-6 0-173,5 0 1,-5 2-445,5 4 236,1-4 106,5 6 19,0-8-55,-7 7 353,-2-5 1,-8 8-116,0-4 1,0-3 244,0 9 1,0-6-127,0 5 0,0 1 2,0 5 1,0 0-9,0 1 1,7-1 94,5 0 0,11-1-178,6-5 0,5 5-124,7-5 1,-3-3-12,8-2 0,-5-5-252,5-1 1,-10 0-183,-1 0 1,-2 0 54,-10 0 159,0 0 1,-14-7 10,-3-5 0,-4 1 10,-2-7 0,-8 3-154,-3-14 1,-14 6-276,-10-6 0,-3 8 126,-14-2 1,2 4 166,-13 2 1,-1-1 262,-5 1 0,-8 7 0,-2 3 0</inkml:trace>
</inkml:ink>
</file>

<file path=ppt/ink/ink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07:18.5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675 1 10783,'18'0'2064,"-1"0"1,-2 2-2026,-3 3-327,3 5 1,-11 7-1085,8 1 1,-7-1 738,7 0 1,-1-5-192,7-1 1,1-1 326,4 1 0,4-3-260,7-8 1,1 0 756,0 0 0,-3 0 0,-3 0 0,-4 0 18,-8 0-26,1 0 428,-9 0 0,-5 2-182,-15 4 1,-3-2 980,-15 7 1,-5 1-502,-7 5 1,-7 6-420,2 0 1,4 0-343,2-6 1,3 6-398,2 1 0,3 4 81,3-5 0,10 0-1385,7-5 1199,8 7 0,-3-6 126,7 4 0,7-4 323,5-2 1,3-7-137,3-4 0,1 2 584,4-3 1,-4 7-67,4-6 1,-6 1 708,-5-1-197,3-4-325,-5 13 0,0-11-138,-5 8 0,-5-7-125,-5 7 0,-7 0-285,-11 5 1,2 0 73,-8 0 0,6 1-497,-6-1 1,2 2 123,-2 4 0,4-4-78,8 5 1,8-11 186,3-1 0,4-1 74,2 6 0,2-7 237,4-4 0,-3 1-67,9-1 1,-1 2 342,7-2 1,-7-4 20,1 3 0,-6-1 654,5 2-690,-7-4 1,2 13-134,-12-3 1,-9 3-79,-8 2 0,-10 3-63,-2 3 0,-1-2-269,-10 8 1,7-8 105,-1 2 1,5 2 4,6-2 0,4 0 3,8-6 1,2-5 87,3-1 54,5 1 1,16-3 192,8-3 0,8-4-163,10-2 1,7 0 36,4 0 0,-1-8-172,1-3 1,-2-4 143,2-3 0,0 1-167,-11 0 0,3-6-51,-9 0 0,-4-6-182,-2 6 1,-10 0 166,-1 5 0,-8 1 26,2 0 0,-4-1 48,-2 1 1,-8 8 14,-4 3 1,-5 4 423,-6 2 0,4 0-192,-4 0 1,2 2 607,-2 4 1,3-1-352,-3 13 1,-2-5-28,2 10 1,-2 4-36,2 2 1,2 3-51,-8 3 0,0 5-155,-5 1 1,-1 9-297,1 2 1,-3 1-822,-3 11 0,-4-1 392,-8 6 1,6-7-482,-1-5 1,11-5 414,1-6 1,8-5 258,10-12 0,8-4 395,3-8 0,4-7 0,2-3 0</inkml:trace>
</inkml:ink>
</file>

<file path=ppt/ink/ink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07:18.9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35 225 8137,'17'-17'0,"-5"7"329,-1 5 0,-7 1 1314,2-2 112,-4 4-1212,-2-6 1,0 10 206,0 4-264,0 4-306,-8 15 0,0 0-129,-3 3 1,-4 5-202,3-4 0,2 4-380,-1 1 1,7-1 156,-2-4 1,4 1-544,2-7 1,0 1-1281,0-7 825,0-8 1083,0 7 1,2-16 41,4 0 0,6-10-15,11-13 0,-2 2 261,8-8 0,-3 6 0,3-6 0,4 8 0,-4-2 0,-2 4 0,2 2 0,-8 7 585,2 4 0,-10 4-303,-1 2 1,-7 0 807,7 0 1,-8 8-363,2 4 1,-5 3-137,-1 2 1,-5 0-332,-1 1 0,-7 5-316,1 0 0,2 0 19,-1-6 1,1-5-230,-1-1 0,1-7-571,4 2 608,4 4 0,-11-10 53,7 0 0,0-8 95,6-9 1,0-3 265,0-3 1,0 0-74,0-11 0,0 3 189,0-9 0,2 3-320,4 2 1,4 7-386,7-1 0,-5 2-416,-1-2 1,1 4 375,5 8 1,0-1-118,0 1 1,3 0-138,3 0 697,4-1 0,7-7 0,1-2 0</inkml:trace>
</inkml:ink>
</file>

<file path=ppt/ink/ink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07:19.7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502 104 8135,'0'-17'1014,"0"-1"0,0 1 200,0 0 1026,0 7-1970,0-5-122,-8 13 0,-1-6-112,-9 8 0,1 2-225,0 4 0,1 4-307,5 7 0,-2 0 63,7 0 1,0 1-266,6-1 0,2 6 213,4 0 0,5-6-179,12-5 1,4 0 225,8 5 1,-6-6 167,-1 1 0,-6-6 286,1 5 51,-4 1 0,-4 5 46,-3 0 1,-7 1 108,-10-1 0,-7 0 268,-11 0 0,2 1-218,-8-1 1,0 0 115,-5 1 1,-1-1-161,1 0 1,-1 2-48,0 5 0,1-3-416,-1 7 0,6-6-14,1 1 0,6 2 22,-1-2 0,4 0 71,2-6 1,7 0-52,4 1 152,5-1 1,2-2 1,5-3 1,10-4 58,7-8 0,7 0-54,-1 0 0,4 0 126,2 0 1,5 0-12,0 0 0,-5 0 127,-6 0 0,-8 0 447,2 0 703,-4 0-860,-2 0 1,-7 1 57,-4 5 1,-4-2-24,-2 8 0,-8-1-135,-4 6 1,-3 1-906,-2-1 1,-6 6-129,0 0 0,-6 0-536,6-6 1,0 1 434,5-1 0,3 0-1562,3 1 2312,-3-9 0,13-1 0,-4-8 0,12 0 0,-2-8 0,8-3 0,-3 1-419,3-1 0,-3 1 1229,-3-2 1006,-4-3-760,6 13-251,-8-6 1,-2 16 183,-4 4-585,-4 3 0,-7 2-93,0 1 1,5-1-57,1 0 0,1 0-1307,-1 1 521,-5-1 1,12-2-411,-7-3 1,7-2-80,-2-5-322,-3-3 784,-1 6 0,-1-16 558,-1-3 0,6-5 0,-5-1 0,5 0 0,-6-1 0,7 1-203,-7 0 672,1 7 1,-7 3 708,1 7 0,0 0-580,-1 0 1,1 7 124,0 5 0,7 9-192,4 2 0,5 14 33,1-3 0,17 6-13,12 1 0,11-5-158,12 5 1,11-1-755,1-5 0,7 1-183,-8-13 1,1 6-546,-7-6 0,7-2 562,-12-9 396,3 3 1,-3-13 0,0 6 0</inkml:trace>
</inkml:ink>
</file>

<file path=ppt/ink/ink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07:20.4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18 8338,'-10'-8'0,"2"6"0,16-6 0,2 8 0,7 0 0</inkml:trace>
</inkml:ink>
</file>

<file path=ppt/ink/ink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07:21.4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1 623 8388,'0'-27'-340,"0"-3"-185,0 7 1,5 0 335,1 5 0,8 1 250,-3 0 1,3 5 357,-3 1 0,-1 7-61,-5-2 89,-3 4 1,6 10 31,-8 3 0,0 12 71,0 6 0,0 6-197,0 5 1,0-1 27,0 7 1,-2-2-172,-4 2 0,2 2 103,-7-8 1,7 1-387,-2-7 1,4-1 95,2-4 1,-5 2-818,-1-8 19,0 0 241,6-6 1,0-6-12,0 1 336,0-8 1,0 2 295,0-12 1,2-4-183,4-7 0,-4-2-39,4-4 1,1-4 27,-1-8 1,7 3-224,-1 3 0,5-4 111,6 4 1,-3 4 52,3 2 0,2 10 79,-2 1 1,0 8-19,-6-1 1,0 3 47,1 2 1,-1 0 308,0 0 0,-5 0 160,-1 0 1,-5 7-97,5 5-137,-7 3-11,4 3 1,-8 1-175,0 4 1,-2 2-198,-4 4 1,-3 3 138,-9-3 0,1-2-114,0 2 0,-2-6-164,-4 6 1,5-14 59,1 2 0,0-11 255,5 0 1,4-6-52,3-6 0,3-9 171,2-8 1,13-14-55,5 3 0,10-11 239,1 5 0,10-6-182,1 6 1,8-3-33,-2 3 1,4 9 72,2-3 0,0 5 85,0 0 0,1 2 81,5 4 0,-4 4-53,4-4 0,-7 4-243,-4 1 0,1 1 35,-8 0 1,6 5-144,-6 1 1,-1 1-87,-10-1 1,1-3-342,-7 8 1,1-7 191,-7 1 0,-2 3-178,-3-3 0,-5 1 484,-7-7 1,0 1-138,0 0 1,-7-6 513,-5 0 1,-3-6-145,-2 6 0,-3-8 28,-3 2 0,4 4-5,-4 2 0,4 4 28,1 2 0,7-1 364,-1 1-296,1 7-405,-6 3 1,7 9 113,4 3 0,-1 7 49,1 11 0,0 6 29,6 11 1,0 4 105,0 8 0,0 10-65,0 7 1,-6 8 167,0 9-280,1 8 1,-1-5 0,-2 1 96,-1-7 1,5-1-340,-2-7 0,2-6 269,-2-5 1,5-10-202,-5-2 1,4-2-122,2-10 1,-2 0-172,-4-5 0,2-3 47,-7-3 1,5-9-58,-6-9 1,7-7 540,-7 2 1,1-6 44,-7-6 0,-1-11 222,-4-12 1,6-6-204,0-5 1,1 1 440,10-7 1,1 6 201,5-6 1,5 7 500,1-1 0,13 4-686,-1 1 1,5 6-97,0 0 1,-2 8-470,8-2 0,-6 4 27,6 2 0,-1 1-1082,7 5 0,0 3 686,-1 8 1,1 0-912,-1 0 1,-1 10 266,-4 7 952,4 8 0,-14 9 0,6 1 0</inkml:trace>
</inkml:ink>
</file>

<file path=ppt/ink/ink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07:21.5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260 33 8258,'-8'-17'0,"-1"7"2897,-9 5 0,5 5-1441,-4 5 1,-6 16-1457,-18 20 0,-18 11 0,-12 17 0</inkml:trace>
</inkml:ink>
</file>

<file path=ppt/ink/ink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07:27.0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1 139 8334,'0'-17'116,"0"7"0,2-3 288,4 7 0,-4-2-211,3 3-473,-3-5 222,6-7 308,2 0-474,7-1 148,0 9 0,-5 1-114,-1 8 1,-5 0 292,5 0 1,-7 8 80,2 3 1,2 12 41,-3 6 0,7 0 315,-6 5 1,1-3-35,-1 10 1,-2-5-90,8-1 0,-3 5 13,3 0 0,3 1-216,-3-7 0,-3-5-368,3 0 0,-3-6 14,3 6 0,3-8-430,-3 2 1,-3-4 147,3-2 0,-6-1-369,5-5 1,-5 3 144,6-8 0,-9 7-326,3-1-72,-4-5 1043,-2 1 0,8-8 0,1 0 0</inkml:trace>
</inkml:ink>
</file>

<file path=ppt/ink/ink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07:27.2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588 70 8334,'0'-18'1428,"0"1"-1002,0 0 1,-8 7 937,-3 4-1221,-4 5 0,-9 4 46,1 9 1,-7 1-232,1 16 1,-10 8-209,-1 9 0,-6 10-239,6 1 1,-1 3 46,7-3 1,-1-3-254,1 4 1,7-4 251,4-3 0,-1-6-331,7-5 774,-4-11 0,11 4 0,-7-7 0</inkml:trace>
</inkml:ink>
</file>

<file path=ppt/ink/ink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07:27.4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8873,'0'-17'1205,"0"7"-2082,0 2 710,0 8 375,0 0 1,6 2 132,-1 4-213,9 4 0,-10 7-185,7 0 0,-1 0-87,1 1 0,3 5 55,-8 0 0,5 0-9,-5-6 0,2 1 256,-3-1 0,-1-2-106,8-3 0,-7-3 102,7-3 1,-6-4-252,5 4 0,-5-4-130,6-2 0,-3-2 33,3-4 1,9 0 193,-4-11 0,4 4 0,-3-12 0</inkml:trace>
</inkml:ink>
</file>

<file path=ppt/ink/ink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07:27.6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35 8284,'-8'-10'2814,"6"-5"-1192,-5 13-2392,7-6 476,0 8 0,7 8-463,5 3 757,-5 5 0,17 9 0,-5 2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1:45:46.4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0 327 8467,'0'-17'-39,"2"6"68,4-1 0,-2 8-1,7-2-515,-7-3 211,12-1 333,-7 1-187,1-7 170,5 14 86,-13-5-77,6 7 0,-8 7-18,0 5 0,0 9 75,0 2 1,-2 8-41,-4-2 1,4 3-10,-4 3 1,6-6 10,6-1 1,4-6 132,7 1 0,2-4-104,4-2 0,-2-5 5,8-1 0,2-7-52,9 2 0,-5-6-2,0-6 0,-1-4-12,-5-7 0,2-6 49,-2 0 1,-6-6 86,-12 6 1,3-13-102,-9 1 1,1-3-48,-6 3 1,-8-5-25,-3-1 0,-4-5-8,-3 6 0,1 0-105,0 5 1,-3 8-249,-3 4 0,4 11-343,-4 7 0,2 7 704,-2 9 0,-4 16 0,-8 17 0</inkml:trace>
</inkml:ink>
</file>

<file path=ppt/ink/ink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07:28.8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70 8406,'0'-18'826,"0"1"1152,0 8-1348,0 1 1,0 6 912,0-4-676,0 4-616,8-5 0,2 7-43,7 0 0,0 0-148,1 0 1,5 0-434,0 0 0,2 2 335,-2 3 1,2-3-818,3 4 1,-1 2 127,-4-3 1,-5 9-93,-1-3 1,-2 1 319,-9 5 1,0-3 148,-6 9 0,0 4 121,0 1 1,-14-1 113,-3 2 0,-10 0 18,4 6 1,-8-8 236,3-4 1,-3 2 472,2-2 1,4-2-218,8-10 0,0 5-14,-1-5 1,7-3-258,-1-2 0,8-3-386,-1 3 319,3-4 0,9 6-24,5-8 1,5 0-90,6 0 0,4 0 78,8 0 0,-3-6 122,-3 0 0,2 1-152,-8 5 1,6-6 202,-6 0 1,-6 0-105,-5 6 1,-3 2 24,3 4 7,-4-4-375,-8 13 77,0-5 0,0 7 120,0 0 1,0-5-354,0-1 1,-8 1 139,-4 5 0,-1 1-418,1-1 1,-9 2 169,4 4 1,-6 4-370,0 8 884,-4-1 0,-15 8 0,-3 3 0</inkml:trace>
</inkml:ink>
</file>

<file path=ppt/ink/ink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07:29.2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11 225 9600,'-2'16'0,"-2"-3"0,0-3 1642,6-3-1642,6-1 0,11-12 562,4 1 0,4-9-182,7 3 1,9-5-423,3-1 1,-4 0 105,-2-1 0,3 1-477,-3 0 1,0-1-181,-5 1 0,-2 2-436,-5 3 1,-3-1 364,-7 7 1,-7-5-812,1 5 1475,-8-8 0,-4 5 0,-10-1 0,-7 4 0,-1 4-31,1 2 1,0 0-42,-1 0 0,1 8 512,0 4 1,1 3 481,5 2 1,-2 1-218,7-1 0,-6 6 38,6 0 1,1 6-309,5-6 1,0 0-150,0-6 1,5 1-401,1-1 1,10 0 147,1 0 0,2-7-147,10-4 1,-6-4-316,6-2 0,0-2-419,5-4 1,1-5 117,-1-13 1,7-2 728,-1-9 0,8-15 0,-4-4 0</inkml:trace>
</inkml:ink>
</file>

<file path=ppt/ink/ink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07:29.9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171 87 8275,'10'-17'0,"-2"-1"0,-8 1 2687,0 7-1412,0-5-890,0 13-91,0-5-347,0 7 0,6 1-612,-1 5 0,3 2 433,-2 3 0,3 5-93,9-5 0,7-3-34,3-2 1,7 1-196,5-1 1,-3 0 288,3-6 1,-3 2 297,-3 4 1,-7-2-42,-4 7 1,-5 1 194,-7 5 0,-3 2 146,-8 4 0,-4-2-105,-8 8 0,-7 6-144,-15 5 1,-7 6-50,1-6 1,-6 1-2,5-7 0,-7 1 14,2 0 0,4-8-12,2-4 0,-1-4-47,7-2 1,-3-7-41,14-5 44,0 5 1,8-10 14,3 0 0,6-8-251,12-9 0,12 0 11,10-1 0,7-5-32,5 0 1,-3 0 262,3 6 0,2 0 120,-1-1 1,-1 3-15,-5 4 0,-8 3 272,-4 8 1,-4 0 97,-2 0-89,-7 0-112,-3 8 1,-14 3-150,-5 12 1,-11-2-47,-6 8 1,1-6-75,-7 6 0,4-6-208,-9 6 1,3-8 83,3 2 0,7-6-283,4-5 357,4 3 1,9-11-4,4 8 1,6-9-53,6 3 0,11-4 101,12-2 1,6-8 153,5-3 0,4 1-139,8-1 1,-2 1 18,-4-1 1,-4-3 0,-7 8 1,-2-1 5,-4 1 0,1 4-129,-7-4 1,-5 4 138,-7 2-145,-7 8 0,2 2 121,-12 7 0,-6 2 3,-11 4 0,2-2-37,-8 8 0,1-6 1,-7 6 1,6-8 3,0 2 0,10-4 6,2-1 0,1 5-112,11 0 1,-1 0 108,6-6 0,2 2 98,4 4 0,5-1 43,12 6 0,-4 1 252,5 6 1,-5 7-228,-2 4 1,-2 4 69,-3 2 0,-4 10-217,-8 7 0,-6 0-136,0 6 0,-7-12-312,1-5 1,-3-10 224,-3-2 0,7-13 84,-1 1 0,1-11-94,-6 0 1,-1-9-173,1-3 1,0-7-154,-1 2 1,1-4-1050,0-2 1586,0 0 0,-8-23 0,-2-6 0</inkml:trace>
</inkml:ink>
</file>

<file path=ppt/ink/ink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07:30.0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70 9698,'15'-27'0,"-1"6"0,-3 7 3591,3 8-3370,-7 4 0,7 4-675,-8 4 1,1 4 275,-1 7 0,4 0-2449,7 1 2627,-7-1 0,13 0 0,-4 1 0</inkml:trace>
</inkml:ink>
</file>

<file path=ppt/ink/ink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07:30.7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845 95 8232,'0'-29'2284,"0"0"-857,0 8-810,0 6 0,6 15 219,0 0 0,0 9-468,-6 14 1,-4 12-332,-8 11 1,-9 10-501,-19 1 1,-4 9 260,-8-3 0,-8 6-1126,-3 6 0,-2 0 868,1 0 0,31-34 1,-1-1-139,-30 29 0,11-9 63,1-9 1,11-6-63,1-5 0,11-2 353,6-14 0,4-9 196,2-9 0,5-4 427,1-2 1,7-2-308,-2-4 1,8-9 304,10-9 1,3-6 153,19 1 0,5-4-229,13-1 0,2 1-144,3 4 1,-1-3 150,7 3 0,-1-2-200,1 2 0,4-4-44,-3 5 0,-8 1-157,1-2 0,-13 8 103,8-2 0,-13 5-205,-5 7 0,-1-4-126,-10 3 1,-6 4-685,-5 3 281,-8 3 308,3 2 1,-10 0 51,-9 0 1,-1 7 115,-16 5-1,6 3 575,-6 2 0,6 7-283,-6-1 0,2 9 210,-2 3 1,-1 1 154,7 10 1,-6 1 369,6 4 0,-2 3-163,2 4 0,3-2 298,-3 7 0,2 2-532,-2 10 1,4-2-164,-4 8 1,4-14-802,1 2 1,1-11 450,0 0 0,5-12-147,1-6 1,7-11-563,-2-6 56,4-4 0,-4-7 266,1-1 1,1-9-114,10-2 1,-3-15-98,9-14 728,-1-11 0,14-4 0,2-8 0</inkml:trace>
</inkml:ink>
</file>

<file path=ppt/ink/ink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07:30.9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52 8309,'6'-17'957,"0"0"-554,-1 7-103,3 3 0,-4 7-93,8 0 0,-3 1 113,3 5 1,1 6 774,-7 11-670,7 4 1,-5 15-65,4 4 1,-5 6-283,-7 6 1,0-3-82,0 9 1,0-7-298,0 7 1,-7-7-16,-5 7 1,2-8 210,-1 1 1,1-9-694,-1-2 0,-3-9 118,9-3 0,-7-1-140,6-10 1,-5 0 224,5-5 1,-7-9 592,1-3 0,-3 4 0,-3-1 0</inkml:trace>
</inkml:ink>
</file>

<file path=ppt/ink/ink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07:31.11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18 156 8129,'0'-29'606,"0"1"121,0 6 1,0-3-260,0 8 0,0 6 572,0-1-1025,0 8 1,2-3 183,4 7 339,-4 0-468,5 0 0,-9 1-188,-3 5 0,3 4 209,-4 7 0,2-5 27,-2-1 0,4-5 59,-3 6-269,3-9 54,9 5 0,3-8-501,7 0 0,8 0 246,4 0 1,10 0 292,1 0 0,8-8 0,-4-1 0</inkml:trace>
</inkml:ink>
</file>

<file path=ppt/ink/ink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07:32.0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429 287 8204,'17'-17'0,"6"-6"-657,0 0 0,2 0 467,-2 5 1,-2-3 422,8 4 0,-8-4 22,2 9 0,-4-1 284,-1 1 0,-7 5 505,1 7-672,-8 0 1,3 2-176,-7 3 1,-2 7 64,-3 11 1,-11 4-147,-7 7 0,-9 1-41,-3 0 1,0 5-192,-5 0 0,-2 3 90,1-3 0,-7-2-68,2 9 0,2-3 13,-2 2 0,2-2-76,-2-4 0,3-9 58,9 4 0,7-12 107,4 0 0,9-6-46,3-5-51,7 3 1,0-13-154,16 4 0,7 1 217,16-1 1,9 0 32,8-6 0,1 0 37,11 0 1,7-2 150,10-4 1,1-1 45,-1-5 0,-6-3-85,-12 3 1,1 3 202,-12-3 0,1 2-73,-12-1 0,-9-3-148,-9 9 1,-3-7 87,-3 6 0,-7-7 7,-5 1 0,-3-3 5,-2-2 1,0-3-80,0-3 1,-7 2-109,-5-8 0,-3 1 100,-3-7 0,-5-1-231,0-5 0,-6 3-81,6-8 0,-5 1-113,4-1 0,1-2-102,6 8 0,6-6-346,-1 5 1,8 9-1827,-2 9 1368,5 4 1179,1 9 0,7 10 0,3 10 0</inkml:trace>
</inkml:ink>
</file>

<file path=ppt/ink/ink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07:32.4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345 17 8256,'9'-7'-61,"6"5"63,-13-6 1,6 10 336,-8 4 0,0 5-150,0 12 1,-8 6 110,-3 12 0,-12-3-217,-6 8 0,-9 0-67,-3 6 1,-1 0-241,2 0 0,9-8 85,-4-4 1,12-5-240,0-6 1,10-4 15,1-8 1,8-5-40,-1-1 0,10-9 212,7-2 1,13-4-60,9-13 1,9 4 247,9-11 0,1 5 0,5 2 0,-4 2 0,3 3 0,-3-1 0,-2 7 0,0-2 67,0 2 1,-8 4 70,-4-3 0,-3 3 58,-2 2 0,-9 6-186,-3-1 1,-11 11-11,-6 1 0,-4 0 0,-2 8 0</inkml:trace>
</inkml:ink>
</file>

<file path=ppt/ink/ink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1T02:07:32.6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 8979,'-15'2'1167,"3"3"0,5 5-1037,7 7 1,0 8 56,0 4 0,0 4 141,0 1 0,2 7-388,3-1 0,-3 8-467,4-2 1,4 2 210,1-2 0,-3 4-124,-2-4 1,1-2-1457,-1 3 1896,8-9 0,-5 4 0,8-7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08AC50-8DF5-C64C-8769-9594A676F1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E7A49AC-0341-6B47-983E-930696BCB3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B5C09AF-BBEF-1A41-B959-60BCA859E3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BC712-F229-744D-AFAC-CEE5826062FD}" type="datetimeFigureOut">
              <a:rPr lang="en-US" altLang="zh-CN" smtClean="0"/>
              <a:t>5/21/20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88BFA45-F209-CD4C-913C-AD15204CD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2CBB590-EADD-F54E-9AFA-12D3D2CBC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43376-70DE-5148-A2BB-A1C0CE6F8BA1}" type="slidenum">
              <a:rPr lang="en-US" altLang="zh-CN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14823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781968-3F8C-8F49-9D86-7C4B1D09D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96D9962-165C-E34B-96B7-9E04C7CDD5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0F9FCDF-BABA-5848-B07B-AB79043175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BC712-F229-744D-AFAC-CEE5826062FD}" type="datetimeFigureOut">
              <a:rPr lang="en-US" altLang="zh-CN" smtClean="0"/>
              <a:t>5/21/20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F5A821F-C6E0-7040-B8A9-04EDF2F161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679D249-AA13-9640-A73A-934370F98E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43376-70DE-5148-A2BB-A1C0CE6F8BA1}" type="slidenum">
              <a:rPr lang="en-US" altLang="zh-CN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48764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63C39E77-DCC2-6C40-AE27-40AE4A97DC4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2ACBCE2-60B3-2C40-9C51-B8E114FCBE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03F33BD-6874-A34C-8960-D465A38767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BC712-F229-744D-AFAC-CEE5826062FD}" type="datetimeFigureOut">
              <a:rPr lang="en-US" altLang="zh-CN" smtClean="0"/>
              <a:t>5/21/20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BF449F2-DDD7-C942-8E4F-D76AEB7C2D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7A4B07A-ECCB-A74C-8E06-5591495D7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43376-70DE-5148-A2BB-A1C0CE6F8BA1}" type="slidenum">
              <a:rPr lang="en-US" altLang="zh-CN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98255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27FA095-D2C6-A344-8143-738E16966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35C5AA8-F164-0E41-80AA-B807BD52F6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C638621-03B4-B242-8ED7-CA60ED266B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BC712-F229-744D-AFAC-CEE5826062FD}" type="datetimeFigureOut">
              <a:rPr lang="en-US" altLang="zh-CN" smtClean="0"/>
              <a:t>5/21/20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491535F-4D77-EB43-B5BC-2CF4A5A193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730039D-AD73-0D4A-8475-53EDF3160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43376-70DE-5148-A2BB-A1C0CE6F8BA1}" type="slidenum">
              <a:rPr lang="en-US" altLang="zh-CN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12174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1DCCB24-49FD-D04A-8481-970C3CBB0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F630552-0673-AE43-9EB5-E0AC53AD8F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A40298D-137C-A347-97F9-DD587E6306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BC712-F229-744D-AFAC-CEE5826062FD}" type="datetimeFigureOut">
              <a:rPr lang="en-US" altLang="zh-CN" smtClean="0"/>
              <a:t>5/21/20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4C7BCDB-6E7F-DF41-9D6A-07CEB297A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494FF0E-03FC-5A41-BDA5-F2BD17CFF0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43376-70DE-5148-A2BB-A1C0CE6F8BA1}" type="slidenum">
              <a:rPr lang="en-US" altLang="zh-CN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75854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F25C3B-9746-F249-B42F-7BEA00D455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A655BC7-8198-9948-BBD3-6AA6C1A47A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360D6A4-4AA8-C44C-87EC-27E10200B8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693B918-7F09-2E49-9ED0-EC936773D5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BC712-F229-744D-AFAC-CEE5826062FD}" type="datetimeFigureOut">
              <a:rPr lang="en-US" altLang="zh-CN" smtClean="0"/>
              <a:t>5/21/20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43B2081-38A4-DB44-B680-9A3C2D7AA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2AE5403-5944-934C-809E-CB643561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43376-70DE-5148-A2BB-A1C0CE6F8BA1}" type="slidenum">
              <a:rPr lang="en-US" altLang="zh-CN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92984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F302D54-D703-9941-956C-FDEF31A80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794C3AB-8E9E-B847-AE0E-C0048A65EC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7630342-8FF6-374D-86BF-2F5F076FF6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4AB4D181-B5A3-D944-A5AC-0B6A2FE29A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4FA50D5-E897-F246-A4DF-CBC0A227655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6E13F3ED-61C1-E74D-9E33-79A77DD8A7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BC712-F229-744D-AFAC-CEE5826062FD}" type="datetimeFigureOut">
              <a:rPr lang="en-US" altLang="zh-CN" smtClean="0"/>
              <a:t>5/21/20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2684F24E-4D2C-1240-A29A-2CF351C1EC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4C4DEF36-C70D-4D4E-800B-D8655D1F6A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43376-70DE-5148-A2BB-A1C0CE6F8BA1}" type="slidenum">
              <a:rPr lang="en-US" altLang="zh-CN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84700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5C83101-BE6D-AD4E-AC8E-99C6C5D29C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44A7D9A-AFC1-9A4C-A72C-DFD7E79428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BC712-F229-744D-AFAC-CEE5826062FD}" type="datetimeFigureOut">
              <a:rPr lang="en-US" altLang="zh-CN" smtClean="0"/>
              <a:t>5/21/20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164B416-9D46-4A4F-B3A3-113B70F9A4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CD869E1-0BA8-0A46-B847-969E5BBB8D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43376-70DE-5148-A2BB-A1C0CE6F8BA1}" type="slidenum">
              <a:rPr lang="en-US" altLang="zh-CN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31229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D6446F1-059F-254F-8F14-0100B92800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BC712-F229-744D-AFAC-CEE5826062FD}" type="datetimeFigureOut">
              <a:rPr lang="en-US" altLang="zh-CN" smtClean="0"/>
              <a:t>5/21/20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D2444476-A938-9546-A82B-72A5A68C66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7BC974C-85FD-3C4C-9190-354E5E2941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43376-70DE-5148-A2BB-A1C0CE6F8BA1}" type="slidenum">
              <a:rPr lang="en-US" altLang="zh-CN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10557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CB8B79-4AC7-D64D-9C8C-6EF5B0ABDC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0FB0A26-D9E9-DA4C-BF69-C501920B8D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7497A80-0A09-A848-A082-66B8A531E1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6F70774-CE07-BA42-B7B9-6B22F339AD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BC712-F229-744D-AFAC-CEE5826062FD}" type="datetimeFigureOut">
              <a:rPr lang="en-US" altLang="zh-CN" smtClean="0"/>
              <a:t>5/21/20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2364899-40B1-AF46-9FA3-C2E8591318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3FD7800-3B8E-1B4C-878D-C6E3096C8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43376-70DE-5148-A2BB-A1C0CE6F8BA1}" type="slidenum">
              <a:rPr lang="en-US" altLang="zh-CN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81835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4A1953-FE26-D445-8469-665879CE45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30ECF3AA-1047-AD4D-B190-365ECDA8199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C638DAC-B4EB-1147-AA1F-1C24AB7938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BCC611E-E113-D948-B0FC-8622842212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BC712-F229-744D-AFAC-CEE5826062FD}" type="datetimeFigureOut">
              <a:rPr lang="en-US" altLang="zh-CN" smtClean="0"/>
              <a:t>5/21/20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4A0EBEE-5CEB-AB4C-A66F-8DF3EC339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B0D5D99-33AF-3443-9351-6A570BE37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43376-70DE-5148-A2BB-A1C0CE6F8BA1}" type="slidenum">
              <a:rPr lang="en-US" altLang="zh-CN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18988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80F01AA4-0B9F-554E-B696-B597CA0DF9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E8985B1-07CC-B643-A6FE-13FADE1CC8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64E289A-5BCD-FD4D-95B9-B3403D5F897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CBC712-F229-744D-AFAC-CEE5826062FD}" type="datetimeFigureOut">
              <a:rPr lang="en-US" altLang="zh-CN" smtClean="0"/>
              <a:t>5/21/20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1AE75C6-4F60-6046-A380-AA28B19EAE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C92439C-C477-184C-9CE3-853D7DC8E2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343376-70DE-5148-A2BB-A1C0CE6F8BA1}" type="slidenum">
              <a:rPr lang="en-US" altLang="zh-CN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80832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8.png"/><Relationship Id="rId21" Type="http://schemas.openxmlformats.org/officeDocument/2006/relationships/image" Target="../media/image10.png"/><Relationship Id="rId324" Type="http://schemas.openxmlformats.org/officeDocument/2006/relationships/customXml" Target="../ink/ink162.xml"/><Relationship Id="rId531" Type="http://schemas.openxmlformats.org/officeDocument/2006/relationships/image" Target="../media/image265.png"/><Relationship Id="rId170" Type="http://schemas.openxmlformats.org/officeDocument/2006/relationships/customXml" Target="../ink/ink85.xml"/><Relationship Id="rId268" Type="http://schemas.openxmlformats.org/officeDocument/2006/relationships/customXml" Target="../ink/ink134.xml"/><Relationship Id="rId475" Type="http://schemas.openxmlformats.org/officeDocument/2006/relationships/image" Target="../media/image237.png"/><Relationship Id="rId32" Type="http://schemas.openxmlformats.org/officeDocument/2006/relationships/customXml" Target="../ink/ink16.xml"/><Relationship Id="rId128" Type="http://schemas.openxmlformats.org/officeDocument/2006/relationships/customXml" Target="../ink/ink64.xml"/><Relationship Id="rId335" Type="http://schemas.openxmlformats.org/officeDocument/2006/relationships/image" Target="../media/image167.png"/><Relationship Id="rId542" Type="http://schemas.openxmlformats.org/officeDocument/2006/relationships/customXml" Target="../ink/ink271.xml"/><Relationship Id="rId181" Type="http://schemas.openxmlformats.org/officeDocument/2006/relationships/image" Target="../media/image90.png"/><Relationship Id="rId402" Type="http://schemas.openxmlformats.org/officeDocument/2006/relationships/customXml" Target="../ink/ink201.xml"/><Relationship Id="rId279" Type="http://schemas.openxmlformats.org/officeDocument/2006/relationships/image" Target="../media/image139.png"/><Relationship Id="rId486" Type="http://schemas.openxmlformats.org/officeDocument/2006/relationships/customXml" Target="../ink/ink243.xml"/><Relationship Id="rId43" Type="http://schemas.openxmlformats.org/officeDocument/2006/relationships/image" Target="../media/image21.png"/><Relationship Id="rId139" Type="http://schemas.openxmlformats.org/officeDocument/2006/relationships/image" Target="../media/image69.png"/><Relationship Id="rId346" Type="http://schemas.openxmlformats.org/officeDocument/2006/relationships/customXml" Target="../ink/ink173.xml"/><Relationship Id="rId553" Type="http://schemas.openxmlformats.org/officeDocument/2006/relationships/image" Target="../media/image276.png"/><Relationship Id="rId192" Type="http://schemas.openxmlformats.org/officeDocument/2006/relationships/customXml" Target="../ink/ink96.xml"/><Relationship Id="rId206" Type="http://schemas.openxmlformats.org/officeDocument/2006/relationships/customXml" Target="../ink/ink103.xml"/><Relationship Id="rId413" Type="http://schemas.openxmlformats.org/officeDocument/2006/relationships/image" Target="../media/image206.png"/><Relationship Id="rId497" Type="http://schemas.openxmlformats.org/officeDocument/2006/relationships/image" Target="../media/image248.png"/><Relationship Id="rId357" Type="http://schemas.openxmlformats.org/officeDocument/2006/relationships/image" Target="../media/image178.png"/><Relationship Id="rId54" Type="http://schemas.openxmlformats.org/officeDocument/2006/relationships/customXml" Target="../ink/ink27.xml"/><Relationship Id="rId217" Type="http://schemas.openxmlformats.org/officeDocument/2006/relationships/image" Target="../media/image108.png"/><Relationship Id="rId564" Type="http://schemas.openxmlformats.org/officeDocument/2006/relationships/customXml" Target="../ink/ink282.xml"/><Relationship Id="rId424" Type="http://schemas.openxmlformats.org/officeDocument/2006/relationships/customXml" Target="../ink/ink212.xml"/><Relationship Id="rId270" Type="http://schemas.openxmlformats.org/officeDocument/2006/relationships/customXml" Target="../ink/ink135.xml"/><Relationship Id="rId65" Type="http://schemas.openxmlformats.org/officeDocument/2006/relationships/image" Target="../media/image32.png"/><Relationship Id="rId130" Type="http://schemas.openxmlformats.org/officeDocument/2006/relationships/customXml" Target="../ink/ink65.xml"/><Relationship Id="rId368" Type="http://schemas.openxmlformats.org/officeDocument/2006/relationships/customXml" Target="../ink/ink184.xml"/><Relationship Id="rId575" Type="http://schemas.openxmlformats.org/officeDocument/2006/relationships/image" Target="../media/image287.png"/><Relationship Id="rId228" Type="http://schemas.openxmlformats.org/officeDocument/2006/relationships/customXml" Target="../ink/ink114.xml"/><Relationship Id="rId435" Type="http://schemas.openxmlformats.org/officeDocument/2006/relationships/image" Target="../media/image217.png"/><Relationship Id="rId281" Type="http://schemas.openxmlformats.org/officeDocument/2006/relationships/image" Target="../media/image140.png"/><Relationship Id="rId502" Type="http://schemas.openxmlformats.org/officeDocument/2006/relationships/customXml" Target="../ink/ink251.xml"/><Relationship Id="rId76" Type="http://schemas.openxmlformats.org/officeDocument/2006/relationships/customXml" Target="../ink/ink38.xml"/><Relationship Id="rId141" Type="http://schemas.openxmlformats.org/officeDocument/2006/relationships/image" Target="../media/image70.png"/><Relationship Id="rId379" Type="http://schemas.openxmlformats.org/officeDocument/2006/relationships/image" Target="../media/image189.png"/><Relationship Id="rId586" Type="http://schemas.openxmlformats.org/officeDocument/2006/relationships/customXml" Target="../ink/ink293.xml"/><Relationship Id="rId7" Type="http://schemas.openxmlformats.org/officeDocument/2006/relationships/image" Target="../media/image3.png"/><Relationship Id="rId239" Type="http://schemas.openxmlformats.org/officeDocument/2006/relationships/image" Target="../media/image119.png"/><Relationship Id="rId446" Type="http://schemas.openxmlformats.org/officeDocument/2006/relationships/customXml" Target="../ink/ink223.xml"/><Relationship Id="rId292" Type="http://schemas.openxmlformats.org/officeDocument/2006/relationships/customXml" Target="../ink/ink146.xml"/><Relationship Id="rId306" Type="http://schemas.openxmlformats.org/officeDocument/2006/relationships/customXml" Target="../ink/ink153.xml"/><Relationship Id="rId87" Type="http://schemas.openxmlformats.org/officeDocument/2006/relationships/image" Target="../media/image43.png"/><Relationship Id="rId513" Type="http://schemas.openxmlformats.org/officeDocument/2006/relationships/image" Target="../media/image256.png"/><Relationship Id="rId597" Type="http://schemas.openxmlformats.org/officeDocument/2006/relationships/image" Target="../media/image298.png"/><Relationship Id="rId152" Type="http://schemas.openxmlformats.org/officeDocument/2006/relationships/customXml" Target="../ink/ink76.xml"/><Relationship Id="rId457" Type="http://schemas.openxmlformats.org/officeDocument/2006/relationships/image" Target="../media/image228.png"/><Relationship Id="rId261" Type="http://schemas.openxmlformats.org/officeDocument/2006/relationships/image" Target="../media/image130.png"/><Relationship Id="rId499" Type="http://schemas.openxmlformats.org/officeDocument/2006/relationships/image" Target="../media/image249.png"/><Relationship Id="rId14" Type="http://schemas.openxmlformats.org/officeDocument/2006/relationships/customXml" Target="../ink/ink7.xml"/><Relationship Id="rId56" Type="http://schemas.openxmlformats.org/officeDocument/2006/relationships/customXml" Target="../ink/ink28.xml"/><Relationship Id="rId317" Type="http://schemas.openxmlformats.org/officeDocument/2006/relationships/image" Target="../media/image158.png"/><Relationship Id="rId359" Type="http://schemas.openxmlformats.org/officeDocument/2006/relationships/image" Target="../media/image179.png"/><Relationship Id="rId524" Type="http://schemas.openxmlformats.org/officeDocument/2006/relationships/customXml" Target="../ink/ink262.xml"/><Relationship Id="rId566" Type="http://schemas.openxmlformats.org/officeDocument/2006/relationships/customXml" Target="../ink/ink283.xml"/><Relationship Id="rId98" Type="http://schemas.openxmlformats.org/officeDocument/2006/relationships/customXml" Target="../ink/ink49.xml"/><Relationship Id="rId121" Type="http://schemas.openxmlformats.org/officeDocument/2006/relationships/image" Target="../media/image60.png"/><Relationship Id="rId163" Type="http://schemas.openxmlformats.org/officeDocument/2006/relationships/image" Target="../media/image81.png"/><Relationship Id="rId219" Type="http://schemas.openxmlformats.org/officeDocument/2006/relationships/image" Target="../media/image109.png"/><Relationship Id="rId370" Type="http://schemas.openxmlformats.org/officeDocument/2006/relationships/customXml" Target="../ink/ink185.xml"/><Relationship Id="rId426" Type="http://schemas.openxmlformats.org/officeDocument/2006/relationships/customXml" Target="../ink/ink213.xml"/><Relationship Id="rId230" Type="http://schemas.openxmlformats.org/officeDocument/2006/relationships/customXml" Target="../ink/ink115.xml"/><Relationship Id="rId468" Type="http://schemas.openxmlformats.org/officeDocument/2006/relationships/customXml" Target="../ink/ink234.xml"/><Relationship Id="rId25" Type="http://schemas.openxmlformats.org/officeDocument/2006/relationships/image" Target="../media/image12.png"/><Relationship Id="rId67" Type="http://schemas.openxmlformats.org/officeDocument/2006/relationships/image" Target="../media/image33.png"/><Relationship Id="rId272" Type="http://schemas.openxmlformats.org/officeDocument/2006/relationships/customXml" Target="../ink/ink136.xml"/><Relationship Id="rId328" Type="http://schemas.openxmlformats.org/officeDocument/2006/relationships/customXml" Target="../ink/ink164.xml"/><Relationship Id="rId535" Type="http://schemas.openxmlformats.org/officeDocument/2006/relationships/image" Target="../media/image267.png"/><Relationship Id="rId577" Type="http://schemas.openxmlformats.org/officeDocument/2006/relationships/image" Target="../media/image288.png"/><Relationship Id="rId132" Type="http://schemas.openxmlformats.org/officeDocument/2006/relationships/customXml" Target="../ink/ink66.xml"/><Relationship Id="rId174" Type="http://schemas.openxmlformats.org/officeDocument/2006/relationships/customXml" Target="../ink/ink87.xml"/><Relationship Id="rId381" Type="http://schemas.openxmlformats.org/officeDocument/2006/relationships/image" Target="../media/image190.png"/><Relationship Id="rId241" Type="http://schemas.openxmlformats.org/officeDocument/2006/relationships/image" Target="../media/image120.png"/><Relationship Id="rId437" Type="http://schemas.openxmlformats.org/officeDocument/2006/relationships/image" Target="../media/image218.png"/><Relationship Id="rId479" Type="http://schemas.openxmlformats.org/officeDocument/2006/relationships/image" Target="../media/image239.png"/><Relationship Id="rId36" Type="http://schemas.openxmlformats.org/officeDocument/2006/relationships/customXml" Target="../ink/ink18.xml"/><Relationship Id="rId283" Type="http://schemas.openxmlformats.org/officeDocument/2006/relationships/image" Target="../media/image141.png"/><Relationship Id="rId339" Type="http://schemas.openxmlformats.org/officeDocument/2006/relationships/image" Target="../media/image169.png"/><Relationship Id="rId490" Type="http://schemas.openxmlformats.org/officeDocument/2006/relationships/customXml" Target="../ink/ink245.xml"/><Relationship Id="rId504" Type="http://schemas.openxmlformats.org/officeDocument/2006/relationships/customXml" Target="../ink/ink252.xml"/><Relationship Id="rId546" Type="http://schemas.openxmlformats.org/officeDocument/2006/relationships/customXml" Target="../ink/ink273.xml"/><Relationship Id="rId78" Type="http://schemas.openxmlformats.org/officeDocument/2006/relationships/customXml" Target="../ink/ink39.xml"/><Relationship Id="rId101" Type="http://schemas.openxmlformats.org/officeDocument/2006/relationships/image" Target="../media/image50.png"/><Relationship Id="rId143" Type="http://schemas.openxmlformats.org/officeDocument/2006/relationships/image" Target="../media/image71.png"/><Relationship Id="rId185" Type="http://schemas.openxmlformats.org/officeDocument/2006/relationships/image" Target="../media/image92.png"/><Relationship Id="rId350" Type="http://schemas.openxmlformats.org/officeDocument/2006/relationships/customXml" Target="../ink/ink175.xml"/><Relationship Id="rId406" Type="http://schemas.openxmlformats.org/officeDocument/2006/relationships/customXml" Target="../ink/ink203.xml"/><Relationship Id="rId588" Type="http://schemas.openxmlformats.org/officeDocument/2006/relationships/customXml" Target="../ink/ink294.xml"/><Relationship Id="rId9" Type="http://schemas.openxmlformats.org/officeDocument/2006/relationships/image" Target="../media/image4.png"/><Relationship Id="rId210" Type="http://schemas.openxmlformats.org/officeDocument/2006/relationships/customXml" Target="../ink/ink105.xml"/><Relationship Id="rId392" Type="http://schemas.openxmlformats.org/officeDocument/2006/relationships/customXml" Target="../ink/ink196.xml"/><Relationship Id="rId448" Type="http://schemas.openxmlformats.org/officeDocument/2006/relationships/customXml" Target="../ink/ink224.xml"/><Relationship Id="rId252" Type="http://schemas.openxmlformats.org/officeDocument/2006/relationships/customXml" Target="../ink/ink126.xml"/><Relationship Id="rId294" Type="http://schemas.openxmlformats.org/officeDocument/2006/relationships/customXml" Target="../ink/ink147.xml"/><Relationship Id="rId308" Type="http://schemas.openxmlformats.org/officeDocument/2006/relationships/customXml" Target="../ink/ink154.xml"/><Relationship Id="rId515" Type="http://schemas.openxmlformats.org/officeDocument/2006/relationships/image" Target="../media/image257.png"/><Relationship Id="rId47" Type="http://schemas.openxmlformats.org/officeDocument/2006/relationships/image" Target="../media/image23.png"/><Relationship Id="rId89" Type="http://schemas.openxmlformats.org/officeDocument/2006/relationships/image" Target="../media/image44.png"/><Relationship Id="rId112" Type="http://schemas.openxmlformats.org/officeDocument/2006/relationships/customXml" Target="../ink/ink56.xml"/><Relationship Id="rId154" Type="http://schemas.openxmlformats.org/officeDocument/2006/relationships/customXml" Target="../ink/ink77.xml"/><Relationship Id="rId361" Type="http://schemas.openxmlformats.org/officeDocument/2006/relationships/image" Target="../media/image180.png"/><Relationship Id="rId557" Type="http://schemas.openxmlformats.org/officeDocument/2006/relationships/image" Target="../media/image278.png"/><Relationship Id="rId196" Type="http://schemas.openxmlformats.org/officeDocument/2006/relationships/customXml" Target="../ink/ink98.xml"/><Relationship Id="rId417" Type="http://schemas.openxmlformats.org/officeDocument/2006/relationships/image" Target="../media/image208.png"/><Relationship Id="rId459" Type="http://schemas.openxmlformats.org/officeDocument/2006/relationships/image" Target="../media/image229.png"/><Relationship Id="rId16" Type="http://schemas.openxmlformats.org/officeDocument/2006/relationships/customXml" Target="../ink/ink8.xml"/><Relationship Id="rId221" Type="http://schemas.openxmlformats.org/officeDocument/2006/relationships/image" Target="../media/image110.png"/><Relationship Id="rId263" Type="http://schemas.openxmlformats.org/officeDocument/2006/relationships/image" Target="../media/image131.png"/><Relationship Id="rId319" Type="http://schemas.openxmlformats.org/officeDocument/2006/relationships/image" Target="../media/image159.png"/><Relationship Id="rId470" Type="http://schemas.openxmlformats.org/officeDocument/2006/relationships/customXml" Target="../ink/ink235.xml"/><Relationship Id="rId526" Type="http://schemas.openxmlformats.org/officeDocument/2006/relationships/customXml" Target="../ink/ink263.xml"/><Relationship Id="rId58" Type="http://schemas.openxmlformats.org/officeDocument/2006/relationships/customXml" Target="../ink/ink29.xml"/><Relationship Id="rId123" Type="http://schemas.openxmlformats.org/officeDocument/2006/relationships/image" Target="../media/image61.png"/><Relationship Id="rId330" Type="http://schemas.openxmlformats.org/officeDocument/2006/relationships/customXml" Target="../ink/ink165.xml"/><Relationship Id="rId568" Type="http://schemas.openxmlformats.org/officeDocument/2006/relationships/customXml" Target="../ink/ink284.xml"/><Relationship Id="rId165" Type="http://schemas.openxmlformats.org/officeDocument/2006/relationships/image" Target="../media/image82.png"/><Relationship Id="rId372" Type="http://schemas.openxmlformats.org/officeDocument/2006/relationships/customXml" Target="../ink/ink186.xml"/><Relationship Id="rId428" Type="http://schemas.openxmlformats.org/officeDocument/2006/relationships/customXml" Target="../ink/ink214.xml"/><Relationship Id="rId232" Type="http://schemas.openxmlformats.org/officeDocument/2006/relationships/customXml" Target="../ink/ink116.xml"/><Relationship Id="rId274" Type="http://schemas.openxmlformats.org/officeDocument/2006/relationships/customXml" Target="../ink/ink137.xml"/><Relationship Id="rId481" Type="http://schemas.openxmlformats.org/officeDocument/2006/relationships/image" Target="../media/image240.png"/><Relationship Id="rId27" Type="http://schemas.openxmlformats.org/officeDocument/2006/relationships/image" Target="../media/image13.png"/><Relationship Id="rId69" Type="http://schemas.openxmlformats.org/officeDocument/2006/relationships/image" Target="../media/image34.png"/><Relationship Id="rId134" Type="http://schemas.openxmlformats.org/officeDocument/2006/relationships/customXml" Target="../ink/ink67.xml"/><Relationship Id="rId537" Type="http://schemas.openxmlformats.org/officeDocument/2006/relationships/image" Target="../media/image268.png"/><Relationship Id="rId579" Type="http://schemas.openxmlformats.org/officeDocument/2006/relationships/image" Target="../media/image289.png"/><Relationship Id="rId80" Type="http://schemas.openxmlformats.org/officeDocument/2006/relationships/customXml" Target="../ink/ink40.xml"/><Relationship Id="rId176" Type="http://schemas.openxmlformats.org/officeDocument/2006/relationships/customXml" Target="../ink/ink88.xml"/><Relationship Id="rId341" Type="http://schemas.openxmlformats.org/officeDocument/2006/relationships/image" Target="../media/image170.png"/><Relationship Id="rId383" Type="http://schemas.openxmlformats.org/officeDocument/2006/relationships/image" Target="../media/image191.png"/><Relationship Id="rId439" Type="http://schemas.openxmlformats.org/officeDocument/2006/relationships/image" Target="../media/image219.png"/><Relationship Id="rId590" Type="http://schemas.openxmlformats.org/officeDocument/2006/relationships/customXml" Target="../ink/ink295.xml"/><Relationship Id="rId201" Type="http://schemas.openxmlformats.org/officeDocument/2006/relationships/image" Target="../media/image100.png"/><Relationship Id="rId243" Type="http://schemas.openxmlformats.org/officeDocument/2006/relationships/image" Target="../media/image121.png"/><Relationship Id="rId285" Type="http://schemas.openxmlformats.org/officeDocument/2006/relationships/image" Target="../media/image142.png"/><Relationship Id="rId450" Type="http://schemas.openxmlformats.org/officeDocument/2006/relationships/customXml" Target="../ink/ink225.xml"/><Relationship Id="rId506" Type="http://schemas.openxmlformats.org/officeDocument/2006/relationships/customXml" Target="../ink/ink253.xml"/><Relationship Id="rId38" Type="http://schemas.openxmlformats.org/officeDocument/2006/relationships/customXml" Target="../ink/ink19.xml"/><Relationship Id="rId103" Type="http://schemas.openxmlformats.org/officeDocument/2006/relationships/image" Target="../media/image51.png"/><Relationship Id="rId310" Type="http://schemas.openxmlformats.org/officeDocument/2006/relationships/customXml" Target="../ink/ink155.xml"/><Relationship Id="rId492" Type="http://schemas.openxmlformats.org/officeDocument/2006/relationships/customXml" Target="../ink/ink246.xml"/><Relationship Id="rId548" Type="http://schemas.openxmlformats.org/officeDocument/2006/relationships/customXml" Target="../ink/ink274.xml"/><Relationship Id="rId91" Type="http://schemas.openxmlformats.org/officeDocument/2006/relationships/image" Target="../media/image45.png"/><Relationship Id="rId145" Type="http://schemas.openxmlformats.org/officeDocument/2006/relationships/image" Target="../media/image72.png"/><Relationship Id="rId187" Type="http://schemas.openxmlformats.org/officeDocument/2006/relationships/image" Target="../media/image93.png"/><Relationship Id="rId352" Type="http://schemas.openxmlformats.org/officeDocument/2006/relationships/customXml" Target="../ink/ink176.xml"/><Relationship Id="rId394" Type="http://schemas.openxmlformats.org/officeDocument/2006/relationships/customXml" Target="../ink/ink197.xml"/><Relationship Id="rId408" Type="http://schemas.openxmlformats.org/officeDocument/2006/relationships/customXml" Target="../ink/ink204.xml"/><Relationship Id="rId212" Type="http://schemas.openxmlformats.org/officeDocument/2006/relationships/customXml" Target="../ink/ink106.xml"/><Relationship Id="rId254" Type="http://schemas.openxmlformats.org/officeDocument/2006/relationships/customXml" Target="../ink/ink127.xml"/><Relationship Id="rId49" Type="http://schemas.openxmlformats.org/officeDocument/2006/relationships/image" Target="../media/image24.png"/><Relationship Id="rId114" Type="http://schemas.openxmlformats.org/officeDocument/2006/relationships/customXml" Target="../ink/ink57.xml"/><Relationship Id="rId296" Type="http://schemas.openxmlformats.org/officeDocument/2006/relationships/customXml" Target="../ink/ink148.xml"/><Relationship Id="rId461" Type="http://schemas.openxmlformats.org/officeDocument/2006/relationships/image" Target="../media/image230.png"/><Relationship Id="rId517" Type="http://schemas.openxmlformats.org/officeDocument/2006/relationships/image" Target="../media/image258.png"/><Relationship Id="rId559" Type="http://schemas.openxmlformats.org/officeDocument/2006/relationships/image" Target="../media/image279.png"/><Relationship Id="rId60" Type="http://schemas.openxmlformats.org/officeDocument/2006/relationships/customXml" Target="../ink/ink30.xml"/><Relationship Id="rId156" Type="http://schemas.openxmlformats.org/officeDocument/2006/relationships/customXml" Target="../ink/ink78.xml"/><Relationship Id="rId198" Type="http://schemas.openxmlformats.org/officeDocument/2006/relationships/customXml" Target="../ink/ink99.xml"/><Relationship Id="rId321" Type="http://schemas.openxmlformats.org/officeDocument/2006/relationships/image" Target="../media/image160.png"/><Relationship Id="rId363" Type="http://schemas.openxmlformats.org/officeDocument/2006/relationships/image" Target="../media/image181.png"/><Relationship Id="rId419" Type="http://schemas.openxmlformats.org/officeDocument/2006/relationships/image" Target="../media/image209.png"/><Relationship Id="rId570" Type="http://schemas.openxmlformats.org/officeDocument/2006/relationships/customXml" Target="../ink/ink285.xml"/><Relationship Id="rId223" Type="http://schemas.openxmlformats.org/officeDocument/2006/relationships/image" Target="../media/image111.png"/><Relationship Id="rId430" Type="http://schemas.openxmlformats.org/officeDocument/2006/relationships/customXml" Target="../ink/ink215.xml"/><Relationship Id="rId18" Type="http://schemas.openxmlformats.org/officeDocument/2006/relationships/customXml" Target="../ink/ink9.xml"/><Relationship Id="rId265" Type="http://schemas.openxmlformats.org/officeDocument/2006/relationships/image" Target="../media/image132.png"/><Relationship Id="rId472" Type="http://schemas.openxmlformats.org/officeDocument/2006/relationships/customXml" Target="../ink/ink236.xml"/><Relationship Id="rId528" Type="http://schemas.openxmlformats.org/officeDocument/2006/relationships/customXml" Target="../ink/ink264.xml"/><Relationship Id="rId125" Type="http://schemas.openxmlformats.org/officeDocument/2006/relationships/image" Target="../media/image62.png"/><Relationship Id="rId167" Type="http://schemas.openxmlformats.org/officeDocument/2006/relationships/image" Target="../media/image83.png"/><Relationship Id="rId332" Type="http://schemas.openxmlformats.org/officeDocument/2006/relationships/customXml" Target="../ink/ink166.xml"/><Relationship Id="rId374" Type="http://schemas.openxmlformats.org/officeDocument/2006/relationships/customXml" Target="../ink/ink187.xml"/><Relationship Id="rId581" Type="http://schemas.openxmlformats.org/officeDocument/2006/relationships/image" Target="../media/image290.png"/><Relationship Id="rId71" Type="http://schemas.openxmlformats.org/officeDocument/2006/relationships/image" Target="../media/image35.png"/><Relationship Id="rId234" Type="http://schemas.openxmlformats.org/officeDocument/2006/relationships/customXml" Target="../ink/ink117.xml"/><Relationship Id="rId2" Type="http://schemas.openxmlformats.org/officeDocument/2006/relationships/customXml" Target="../ink/ink1.xml"/><Relationship Id="rId29" Type="http://schemas.openxmlformats.org/officeDocument/2006/relationships/image" Target="../media/image14.png"/><Relationship Id="rId276" Type="http://schemas.openxmlformats.org/officeDocument/2006/relationships/customXml" Target="../ink/ink138.xml"/><Relationship Id="rId441" Type="http://schemas.openxmlformats.org/officeDocument/2006/relationships/image" Target="../media/image220.png"/><Relationship Id="rId483" Type="http://schemas.openxmlformats.org/officeDocument/2006/relationships/image" Target="../media/image241.png"/><Relationship Id="rId539" Type="http://schemas.openxmlformats.org/officeDocument/2006/relationships/image" Target="../media/image269.png"/><Relationship Id="rId40" Type="http://schemas.openxmlformats.org/officeDocument/2006/relationships/customXml" Target="../ink/ink20.xml"/><Relationship Id="rId136" Type="http://schemas.openxmlformats.org/officeDocument/2006/relationships/customXml" Target="../ink/ink68.xml"/><Relationship Id="rId178" Type="http://schemas.openxmlformats.org/officeDocument/2006/relationships/customXml" Target="../ink/ink89.xml"/><Relationship Id="rId301" Type="http://schemas.openxmlformats.org/officeDocument/2006/relationships/image" Target="../media/image150.png"/><Relationship Id="rId343" Type="http://schemas.openxmlformats.org/officeDocument/2006/relationships/image" Target="../media/image171.png"/><Relationship Id="rId550" Type="http://schemas.openxmlformats.org/officeDocument/2006/relationships/customXml" Target="../ink/ink275.xml"/><Relationship Id="rId82" Type="http://schemas.openxmlformats.org/officeDocument/2006/relationships/customXml" Target="../ink/ink41.xml"/><Relationship Id="rId203" Type="http://schemas.openxmlformats.org/officeDocument/2006/relationships/image" Target="../media/image101.png"/><Relationship Id="rId385" Type="http://schemas.openxmlformats.org/officeDocument/2006/relationships/image" Target="../media/image192.png"/><Relationship Id="rId592" Type="http://schemas.openxmlformats.org/officeDocument/2006/relationships/customXml" Target="../ink/ink296.xml"/><Relationship Id="rId245" Type="http://schemas.openxmlformats.org/officeDocument/2006/relationships/image" Target="../media/image122.png"/><Relationship Id="rId287" Type="http://schemas.openxmlformats.org/officeDocument/2006/relationships/image" Target="../media/image143.png"/><Relationship Id="rId410" Type="http://schemas.openxmlformats.org/officeDocument/2006/relationships/customXml" Target="../ink/ink205.xml"/><Relationship Id="rId452" Type="http://schemas.openxmlformats.org/officeDocument/2006/relationships/customXml" Target="../ink/ink226.xml"/><Relationship Id="rId494" Type="http://schemas.openxmlformats.org/officeDocument/2006/relationships/customXml" Target="../ink/ink247.xml"/><Relationship Id="rId508" Type="http://schemas.openxmlformats.org/officeDocument/2006/relationships/customXml" Target="../ink/ink254.xml"/><Relationship Id="rId105" Type="http://schemas.openxmlformats.org/officeDocument/2006/relationships/image" Target="../media/image52.png"/><Relationship Id="rId147" Type="http://schemas.openxmlformats.org/officeDocument/2006/relationships/image" Target="../media/image73.png"/><Relationship Id="rId312" Type="http://schemas.openxmlformats.org/officeDocument/2006/relationships/customXml" Target="../ink/ink156.xml"/><Relationship Id="rId354" Type="http://schemas.openxmlformats.org/officeDocument/2006/relationships/customXml" Target="../ink/ink177.xml"/><Relationship Id="rId51" Type="http://schemas.openxmlformats.org/officeDocument/2006/relationships/image" Target="../media/image25.png"/><Relationship Id="rId93" Type="http://schemas.openxmlformats.org/officeDocument/2006/relationships/image" Target="../media/image46.png"/><Relationship Id="rId189" Type="http://schemas.openxmlformats.org/officeDocument/2006/relationships/image" Target="../media/image94.png"/><Relationship Id="rId396" Type="http://schemas.openxmlformats.org/officeDocument/2006/relationships/customXml" Target="../ink/ink198.xml"/><Relationship Id="rId561" Type="http://schemas.openxmlformats.org/officeDocument/2006/relationships/image" Target="../media/image280.png"/><Relationship Id="rId214" Type="http://schemas.openxmlformats.org/officeDocument/2006/relationships/customXml" Target="../ink/ink107.xml"/><Relationship Id="rId256" Type="http://schemas.openxmlformats.org/officeDocument/2006/relationships/customXml" Target="../ink/ink128.xml"/><Relationship Id="rId298" Type="http://schemas.openxmlformats.org/officeDocument/2006/relationships/customXml" Target="../ink/ink149.xml"/><Relationship Id="rId421" Type="http://schemas.openxmlformats.org/officeDocument/2006/relationships/image" Target="../media/image210.png"/><Relationship Id="rId463" Type="http://schemas.openxmlformats.org/officeDocument/2006/relationships/image" Target="../media/image231.png"/><Relationship Id="rId519" Type="http://schemas.openxmlformats.org/officeDocument/2006/relationships/image" Target="../media/image259.png"/><Relationship Id="rId116" Type="http://schemas.openxmlformats.org/officeDocument/2006/relationships/customXml" Target="../ink/ink58.xml"/><Relationship Id="rId158" Type="http://schemas.openxmlformats.org/officeDocument/2006/relationships/customXml" Target="../ink/ink79.xml"/><Relationship Id="rId323" Type="http://schemas.openxmlformats.org/officeDocument/2006/relationships/image" Target="../media/image161.png"/><Relationship Id="rId530" Type="http://schemas.openxmlformats.org/officeDocument/2006/relationships/customXml" Target="../ink/ink265.xml"/><Relationship Id="rId20" Type="http://schemas.openxmlformats.org/officeDocument/2006/relationships/customXml" Target="../ink/ink10.xml"/><Relationship Id="rId62" Type="http://schemas.openxmlformats.org/officeDocument/2006/relationships/customXml" Target="../ink/ink31.xml"/><Relationship Id="rId365" Type="http://schemas.openxmlformats.org/officeDocument/2006/relationships/image" Target="../media/image182.png"/><Relationship Id="rId572" Type="http://schemas.openxmlformats.org/officeDocument/2006/relationships/customXml" Target="../ink/ink286.xml"/><Relationship Id="rId225" Type="http://schemas.openxmlformats.org/officeDocument/2006/relationships/image" Target="../media/image112.png"/><Relationship Id="rId267" Type="http://schemas.openxmlformats.org/officeDocument/2006/relationships/image" Target="../media/image133.png"/><Relationship Id="rId432" Type="http://schemas.openxmlformats.org/officeDocument/2006/relationships/customXml" Target="../ink/ink216.xml"/><Relationship Id="rId474" Type="http://schemas.openxmlformats.org/officeDocument/2006/relationships/customXml" Target="../ink/ink237.xml"/><Relationship Id="rId127" Type="http://schemas.openxmlformats.org/officeDocument/2006/relationships/image" Target="../media/image63.png"/><Relationship Id="rId31" Type="http://schemas.openxmlformats.org/officeDocument/2006/relationships/image" Target="../media/image15.png"/><Relationship Id="rId73" Type="http://schemas.openxmlformats.org/officeDocument/2006/relationships/image" Target="../media/image36.png"/><Relationship Id="rId169" Type="http://schemas.openxmlformats.org/officeDocument/2006/relationships/image" Target="../media/image84.png"/><Relationship Id="rId334" Type="http://schemas.openxmlformats.org/officeDocument/2006/relationships/customXml" Target="../ink/ink167.xml"/><Relationship Id="rId376" Type="http://schemas.openxmlformats.org/officeDocument/2006/relationships/customXml" Target="../ink/ink188.xml"/><Relationship Id="rId541" Type="http://schemas.openxmlformats.org/officeDocument/2006/relationships/image" Target="../media/image270.png"/><Relationship Id="rId583" Type="http://schemas.openxmlformats.org/officeDocument/2006/relationships/image" Target="../media/image291.png"/><Relationship Id="rId4" Type="http://schemas.openxmlformats.org/officeDocument/2006/relationships/customXml" Target="../ink/ink2.xml"/><Relationship Id="rId180" Type="http://schemas.openxmlformats.org/officeDocument/2006/relationships/customXml" Target="../ink/ink90.xml"/><Relationship Id="rId236" Type="http://schemas.openxmlformats.org/officeDocument/2006/relationships/customXml" Target="../ink/ink118.xml"/><Relationship Id="rId278" Type="http://schemas.openxmlformats.org/officeDocument/2006/relationships/customXml" Target="../ink/ink139.xml"/><Relationship Id="rId401" Type="http://schemas.openxmlformats.org/officeDocument/2006/relationships/image" Target="../media/image200.png"/><Relationship Id="rId443" Type="http://schemas.openxmlformats.org/officeDocument/2006/relationships/image" Target="../media/image221.png"/><Relationship Id="rId303" Type="http://schemas.openxmlformats.org/officeDocument/2006/relationships/image" Target="../media/image151.png"/><Relationship Id="rId485" Type="http://schemas.openxmlformats.org/officeDocument/2006/relationships/image" Target="../media/image242.png"/><Relationship Id="rId42" Type="http://schemas.openxmlformats.org/officeDocument/2006/relationships/customXml" Target="../ink/ink21.xml"/><Relationship Id="rId84" Type="http://schemas.openxmlformats.org/officeDocument/2006/relationships/customXml" Target="../ink/ink42.xml"/><Relationship Id="rId138" Type="http://schemas.openxmlformats.org/officeDocument/2006/relationships/customXml" Target="../ink/ink69.xml"/><Relationship Id="rId345" Type="http://schemas.openxmlformats.org/officeDocument/2006/relationships/image" Target="../media/image172.png"/><Relationship Id="rId387" Type="http://schemas.openxmlformats.org/officeDocument/2006/relationships/image" Target="../media/image193.png"/><Relationship Id="rId510" Type="http://schemas.openxmlformats.org/officeDocument/2006/relationships/customXml" Target="../ink/ink255.xml"/><Relationship Id="rId552" Type="http://schemas.openxmlformats.org/officeDocument/2006/relationships/customXml" Target="../ink/ink276.xml"/><Relationship Id="rId594" Type="http://schemas.openxmlformats.org/officeDocument/2006/relationships/customXml" Target="../ink/ink297.xml"/><Relationship Id="rId191" Type="http://schemas.openxmlformats.org/officeDocument/2006/relationships/image" Target="../media/image95.png"/><Relationship Id="rId205" Type="http://schemas.openxmlformats.org/officeDocument/2006/relationships/image" Target="../media/image102.png"/><Relationship Id="rId247" Type="http://schemas.openxmlformats.org/officeDocument/2006/relationships/image" Target="../media/image123.png"/><Relationship Id="rId412" Type="http://schemas.openxmlformats.org/officeDocument/2006/relationships/customXml" Target="../ink/ink206.xml"/><Relationship Id="rId107" Type="http://schemas.openxmlformats.org/officeDocument/2006/relationships/image" Target="../media/image53.png"/><Relationship Id="rId289" Type="http://schemas.openxmlformats.org/officeDocument/2006/relationships/image" Target="../media/image144.png"/><Relationship Id="rId454" Type="http://schemas.openxmlformats.org/officeDocument/2006/relationships/customXml" Target="../ink/ink227.xml"/><Relationship Id="rId496" Type="http://schemas.openxmlformats.org/officeDocument/2006/relationships/customXml" Target="../ink/ink248.xml"/><Relationship Id="rId11" Type="http://schemas.openxmlformats.org/officeDocument/2006/relationships/image" Target="../media/image5.png"/><Relationship Id="rId53" Type="http://schemas.openxmlformats.org/officeDocument/2006/relationships/image" Target="../media/image26.png"/><Relationship Id="rId149" Type="http://schemas.openxmlformats.org/officeDocument/2006/relationships/image" Target="../media/image74.png"/><Relationship Id="rId314" Type="http://schemas.openxmlformats.org/officeDocument/2006/relationships/customXml" Target="../ink/ink157.xml"/><Relationship Id="rId356" Type="http://schemas.openxmlformats.org/officeDocument/2006/relationships/customXml" Target="../ink/ink178.xml"/><Relationship Id="rId398" Type="http://schemas.openxmlformats.org/officeDocument/2006/relationships/customXml" Target="../ink/ink199.xml"/><Relationship Id="rId521" Type="http://schemas.openxmlformats.org/officeDocument/2006/relationships/image" Target="../media/image260.png"/><Relationship Id="rId563" Type="http://schemas.openxmlformats.org/officeDocument/2006/relationships/image" Target="../media/image281.png"/><Relationship Id="rId95" Type="http://schemas.openxmlformats.org/officeDocument/2006/relationships/image" Target="../media/image47.png"/><Relationship Id="rId160" Type="http://schemas.openxmlformats.org/officeDocument/2006/relationships/customXml" Target="../ink/ink80.xml"/><Relationship Id="rId216" Type="http://schemas.openxmlformats.org/officeDocument/2006/relationships/customXml" Target="../ink/ink108.xml"/><Relationship Id="rId423" Type="http://schemas.openxmlformats.org/officeDocument/2006/relationships/image" Target="../media/image211.png"/><Relationship Id="rId258" Type="http://schemas.openxmlformats.org/officeDocument/2006/relationships/customXml" Target="../ink/ink129.xml"/><Relationship Id="rId465" Type="http://schemas.openxmlformats.org/officeDocument/2006/relationships/image" Target="../media/image232.png"/><Relationship Id="rId22" Type="http://schemas.openxmlformats.org/officeDocument/2006/relationships/customXml" Target="../ink/ink11.xml"/><Relationship Id="rId64" Type="http://schemas.openxmlformats.org/officeDocument/2006/relationships/customXml" Target="../ink/ink32.xml"/><Relationship Id="rId118" Type="http://schemas.openxmlformats.org/officeDocument/2006/relationships/customXml" Target="../ink/ink59.xml"/><Relationship Id="rId325" Type="http://schemas.openxmlformats.org/officeDocument/2006/relationships/image" Target="../media/image162.png"/><Relationship Id="rId367" Type="http://schemas.openxmlformats.org/officeDocument/2006/relationships/image" Target="../media/image183.png"/><Relationship Id="rId532" Type="http://schemas.openxmlformats.org/officeDocument/2006/relationships/customXml" Target="../ink/ink266.xml"/><Relationship Id="rId574" Type="http://schemas.openxmlformats.org/officeDocument/2006/relationships/customXml" Target="../ink/ink287.xml"/><Relationship Id="rId171" Type="http://schemas.openxmlformats.org/officeDocument/2006/relationships/image" Target="../media/image85.png"/><Relationship Id="rId227" Type="http://schemas.openxmlformats.org/officeDocument/2006/relationships/image" Target="../media/image113.png"/><Relationship Id="rId269" Type="http://schemas.openxmlformats.org/officeDocument/2006/relationships/image" Target="../media/image134.png"/><Relationship Id="rId434" Type="http://schemas.openxmlformats.org/officeDocument/2006/relationships/customXml" Target="../ink/ink217.xml"/><Relationship Id="rId476" Type="http://schemas.openxmlformats.org/officeDocument/2006/relationships/customXml" Target="../ink/ink238.xml"/><Relationship Id="rId33" Type="http://schemas.openxmlformats.org/officeDocument/2006/relationships/image" Target="../media/image16.png"/><Relationship Id="rId129" Type="http://schemas.openxmlformats.org/officeDocument/2006/relationships/image" Target="../media/image64.png"/><Relationship Id="rId280" Type="http://schemas.openxmlformats.org/officeDocument/2006/relationships/customXml" Target="../ink/ink140.xml"/><Relationship Id="rId336" Type="http://schemas.openxmlformats.org/officeDocument/2006/relationships/customXml" Target="../ink/ink168.xml"/><Relationship Id="rId501" Type="http://schemas.openxmlformats.org/officeDocument/2006/relationships/image" Target="../media/image250.png"/><Relationship Id="rId543" Type="http://schemas.openxmlformats.org/officeDocument/2006/relationships/image" Target="../media/image271.png"/><Relationship Id="rId75" Type="http://schemas.openxmlformats.org/officeDocument/2006/relationships/image" Target="../media/image37.png"/><Relationship Id="rId140" Type="http://schemas.openxmlformats.org/officeDocument/2006/relationships/customXml" Target="../ink/ink70.xml"/><Relationship Id="rId182" Type="http://schemas.openxmlformats.org/officeDocument/2006/relationships/customXml" Target="../ink/ink91.xml"/><Relationship Id="rId378" Type="http://schemas.openxmlformats.org/officeDocument/2006/relationships/customXml" Target="../ink/ink189.xml"/><Relationship Id="rId403" Type="http://schemas.openxmlformats.org/officeDocument/2006/relationships/image" Target="../media/image201.png"/><Relationship Id="rId585" Type="http://schemas.openxmlformats.org/officeDocument/2006/relationships/image" Target="../media/image292.png"/><Relationship Id="rId6" Type="http://schemas.openxmlformats.org/officeDocument/2006/relationships/customXml" Target="../ink/ink3.xml"/><Relationship Id="rId238" Type="http://schemas.openxmlformats.org/officeDocument/2006/relationships/customXml" Target="../ink/ink119.xml"/><Relationship Id="rId445" Type="http://schemas.openxmlformats.org/officeDocument/2006/relationships/image" Target="../media/image222.png"/><Relationship Id="rId487" Type="http://schemas.openxmlformats.org/officeDocument/2006/relationships/image" Target="../media/image243.png"/><Relationship Id="rId291" Type="http://schemas.openxmlformats.org/officeDocument/2006/relationships/image" Target="../media/image145.png"/><Relationship Id="rId305" Type="http://schemas.openxmlformats.org/officeDocument/2006/relationships/image" Target="../media/image152.png"/><Relationship Id="rId347" Type="http://schemas.openxmlformats.org/officeDocument/2006/relationships/image" Target="../media/image173.png"/><Relationship Id="rId512" Type="http://schemas.openxmlformats.org/officeDocument/2006/relationships/customXml" Target="../ink/ink256.xml"/><Relationship Id="rId44" Type="http://schemas.openxmlformats.org/officeDocument/2006/relationships/customXml" Target="../ink/ink22.xml"/><Relationship Id="rId86" Type="http://schemas.openxmlformats.org/officeDocument/2006/relationships/customXml" Target="../ink/ink43.xml"/><Relationship Id="rId151" Type="http://schemas.openxmlformats.org/officeDocument/2006/relationships/image" Target="../media/image75.png"/><Relationship Id="rId389" Type="http://schemas.openxmlformats.org/officeDocument/2006/relationships/image" Target="../media/image194.png"/><Relationship Id="rId554" Type="http://schemas.openxmlformats.org/officeDocument/2006/relationships/customXml" Target="../ink/ink277.xml"/><Relationship Id="rId596" Type="http://schemas.openxmlformats.org/officeDocument/2006/relationships/customXml" Target="../ink/ink298.xml"/><Relationship Id="rId193" Type="http://schemas.openxmlformats.org/officeDocument/2006/relationships/image" Target="../media/image96.png"/><Relationship Id="rId207" Type="http://schemas.openxmlformats.org/officeDocument/2006/relationships/image" Target="../media/image103.png"/><Relationship Id="rId249" Type="http://schemas.openxmlformats.org/officeDocument/2006/relationships/image" Target="../media/image124.png"/><Relationship Id="rId414" Type="http://schemas.openxmlformats.org/officeDocument/2006/relationships/customXml" Target="../ink/ink207.xml"/><Relationship Id="rId456" Type="http://schemas.openxmlformats.org/officeDocument/2006/relationships/customXml" Target="../ink/ink228.xml"/><Relationship Id="rId498" Type="http://schemas.openxmlformats.org/officeDocument/2006/relationships/customXml" Target="../ink/ink249.xml"/><Relationship Id="rId13" Type="http://schemas.openxmlformats.org/officeDocument/2006/relationships/image" Target="../media/image6.png"/><Relationship Id="rId109" Type="http://schemas.openxmlformats.org/officeDocument/2006/relationships/image" Target="../media/image54.png"/><Relationship Id="rId260" Type="http://schemas.openxmlformats.org/officeDocument/2006/relationships/customXml" Target="../ink/ink130.xml"/><Relationship Id="rId316" Type="http://schemas.openxmlformats.org/officeDocument/2006/relationships/customXml" Target="../ink/ink158.xml"/><Relationship Id="rId523" Type="http://schemas.openxmlformats.org/officeDocument/2006/relationships/image" Target="../media/image261.png"/><Relationship Id="rId55" Type="http://schemas.openxmlformats.org/officeDocument/2006/relationships/image" Target="../media/image27.png"/><Relationship Id="rId97" Type="http://schemas.openxmlformats.org/officeDocument/2006/relationships/image" Target="../media/image48.png"/><Relationship Id="rId120" Type="http://schemas.openxmlformats.org/officeDocument/2006/relationships/customXml" Target="../ink/ink60.xml"/><Relationship Id="rId358" Type="http://schemas.openxmlformats.org/officeDocument/2006/relationships/customXml" Target="../ink/ink179.xml"/><Relationship Id="rId565" Type="http://schemas.openxmlformats.org/officeDocument/2006/relationships/image" Target="../media/image282.png"/><Relationship Id="rId162" Type="http://schemas.openxmlformats.org/officeDocument/2006/relationships/customXml" Target="../ink/ink81.xml"/><Relationship Id="rId218" Type="http://schemas.openxmlformats.org/officeDocument/2006/relationships/customXml" Target="../ink/ink109.xml"/><Relationship Id="rId425" Type="http://schemas.openxmlformats.org/officeDocument/2006/relationships/image" Target="../media/image212.png"/><Relationship Id="rId467" Type="http://schemas.openxmlformats.org/officeDocument/2006/relationships/image" Target="../media/image233.png"/><Relationship Id="rId271" Type="http://schemas.openxmlformats.org/officeDocument/2006/relationships/image" Target="../media/image135.png"/><Relationship Id="rId24" Type="http://schemas.openxmlformats.org/officeDocument/2006/relationships/customXml" Target="../ink/ink12.xml"/><Relationship Id="rId66" Type="http://schemas.openxmlformats.org/officeDocument/2006/relationships/customXml" Target="../ink/ink33.xml"/><Relationship Id="rId131" Type="http://schemas.openxmlformats.org/officeDocument/2006/relationships/image" Target="../media/image65.png"/><Relationship Id="rId327" Type="http://schemas.openxmlformats.org/officeDocument/2006/relationships/image" Target="../media/image163.png"/><Relationship Id="rId369" Type="http://schemas.openxmlformats.org/officeDocument/2006/relationships/image" Target="../media/image184.png"/><Relationship Id="rId534" Type="http://schemas.openxmlformats.org/officeDocument/2006/relationships/customXml" Target="../ink/ink267.xml"/><Relationship Id="rId576" Type="http://schemas.openxmlformats.org/officeDocument/2006/relationships/customXml" Target="../ink/ink288.xml"/><Relationship Id="rId173" Type="http://schemas.openxmlformats.org/officeDocument/2006/relationships/image" Target="../media/image86.png"/><Relationship Id="rId229" Type="http://schemas.openxmlformats.org/officeDocument/2006/relationships/image" Target="../media/image114.png"/><Relationship Id="rId380" Type="http://schemas.openxmlformats.org/officeDocument/2006/relationships/customXml" Target="../ink/ink190.xml"/><Relationship Id="rId436" Type="http://schemas.openxmlformats.org/officeDocument/2006/relationships/customXml" Target="../ink/ink218.xml"/><Relationship Id="rId240" Type="http://schemas.openxmlformats.org/officeDocument/2006/relationships/customXml" Target="../ink/ink120.xml"/><Relationship Id="rId478" Type="http://schemas.openxmlformats.org/officeDocument/2006/relationships/customXml" Target="../ink/ink239.xml"/><Relationship Id="rId35" Type="http://schemas.openxmlformats.org/officeDocument/2006/relationships/image" Target="../media/image17.png"/><Relationship Id="rId77" Type="http://schemas.openxmlformats.org/officeDocument/2006/relationships/image" Target="../media/image38.png"/><Relationship Id="rId100" Type="http://schemas.openxmlformats.org/officeDocument/2006/relationships/customXml" Target="../ink/ink50.xml"/><Relationship Id="rId282" Type="http://schemas.openxmlformats.org/officeDocument/2006/relationships/customXml" Target="../ink/ink141.xml"/><Relationship Id="rId338" Type="http://schemas.openxmlformats.org/officeDocument/2006/relationships/customXml" Target="../ink/ink169.xml"/><Relationship Id="rId503" Type="http://schemas.openxmlformats.org/officeDocument/2006/relationships/image" Target="../media/image251.png"/><Relationship Id="rId545" Type="http://schemas.openxmlformats.org/officeDocument/2006/relationships/image" Target="../media/image272.png"/><Relationship Id="rId587" Type="http://schemas.openxmlformats.org/officeDocument/2006/relationships/image" Target="../media/image293.png"/><Relationship Id="rId8" Type="http://schemas.openxmlformats.org/officeDocument/2006/relationships/customXml" Target="../ink/ink4.xml"/><Relationship Id="rId142" Type="http://schemas.openxmlformats.org/officeDocument/2006/relationships/customXml" Target="../ink/ink71.xml"/><Relationship Id="rId184" Type="http://schemas.openxmlformats.org/officeDocument/2006/relationships/customXml" Target="../ink/ink92.xml"/><Relationship Id="rId391" Type="http://schemas.openxmlformats.org/officeDocument/2006/relationships/image" Target="../media/image195.png"/><Relationship Id="rId405" Type="http://schemas.openxmlformats.org/officeDocument/2006/relationships/image" Target="../media/image202.png"/><Relationship Id="rId447" Type="http://schemas.openxmlformats.org/officeDocument/2006/relationships/image" Target="../media/image223.png"/><Relationship Id="rId251" Type="http://schemas.openxmlformats.org/officeDocument/2006/relationships/image" Target="../media/image125.png"/><Relationship Id="rId489" Type="http://schemas.openxmlformats.org/officeDocument/2006/relationships/image" Target="../media/image244.png"/><Relationship Id="rId46" Type="http://schemas.openxmlformats.org/officeDocument/2006/relationships/customXml" Target="../ink/ink23.xml"/><Relationship Id="rId293" Type="http://schemas.openxmlformats.org/officeDocument/2006/relationships/image" Target="../media/image146.png"/><Relationship Id="rId307" Type="http://schemas.openxmlformats.org/officeDocument/2006/relationships/image" Target="../media/image153.png"/><Relationship Id="rId349" Type="http://schemas.openxmlformats.org/officeDocument/2006/relationships/image" Target="../media/image174.png"/><Relationship Id="rId514" Type="http://schemas.openxmlformats.org/officeDocument/2006/relationships/customXml" Target="../ink/ink257.xml"/><Relationship Id="rId556" Type="http://schemas.openxmlformats.org/officeDocument/2006/relationships/customXml" Target="../ink/ink278.xml"/><Relationship Id="rId88" Type="http://schemas.openxmlformats.org/officeDocument/2006/relationships/customXml" Target="../ink/ink44.xml"/><Relationship Id="rId111" Type="http://schemas.openxmlformats.org/officeDocument/2006/relationships/image" Target="../media/image55.png"/><Relationship Id="rId153" Type="http://schemas.openxmlformats.org/officeDocument/2006/relationships/image" Target="../media/image76.png"/><Relationship Id="rId195" Type="http://schemas.openxmlformats.org/officeDocument/2006/relationships/image" Target="../media/image97.png"/><Relationship Id="rId209" Type="http://schemas.openxmlformats.org/officeDocument/2006/relationships/image" Target="../media/image104.png"/><Relationship Id="rId360" Type="http://schemas.openxmlformats.org/officeDocument/2006/relationships/customXml" Target="../ink/ink180.xml"/><Relationship Id="rId416" Type="http://schemas.openxmlformats.org/officeDocument/2006/relationships/customXml" Target="../ink/ink208.xml"/><Relationship Id="rId220" Type="http://schemas.openxmlformats.org/officeDocument/2006/relationships/customXml" Target="../ink/ink110.xml"/><Relationship Id="rId458" Type="http://schemas.openxmlformats.org/officeDocument/2006/relationships/customXml" Target="../ink/ink229.xml"/><Relationship Id="rId15" Type="http://schemas.openxmlformats.org/officeDocument/2006/relationships/image" Target="../media/image7.png"/><Relationship Id="rId57" Type="http://schemas.openxmlformats.org/officeDocument/2006/relationships/image" Target="../media/image28.png"/><Relationship Id="rId262" Type="http://schemas.openxmlformats.org/officeDocument/2006/relationships/customXml" Target="../ink/ink131.xml"/><Relationship Id="rId318" Type="http://schemas.openxmlformats.org/officeDocument/2006/relationships/customXml" Target="../ink/ink159.xml"/><Relationship Id="rId525" Type="http://schemas.openxmlformats.org/officeDocument/2006/relationships/image" Target="../media/image262.png"/><Relationship Id="rId567" Type="http://schemas.openxmlformats.org/officeDocument/2006/relationships/image" Target="../media/image283.png"/><Relationship Id="rId99" Type="http://schemas.openxmlformats.org/officeDocument/2006/relationships/image" Target="../media/image49.png"/><Relationship Id="rId122" Type="http://schemas.openxmlformats.org/officeDocument/2006/relationships/customXml" Target="../ink/ink61.xml"/><Relationship Id="rId164" Type="http://schemas.openxmlformats.org/officeDocument/2006/relationships/customXml" Target="../ink/ink82.xml"/><Relationship Id="rId371" Type="http://schemas.openxmlformats.org/officeDocument/2006/relationships/image" Target="../media/image185.png"/><Relationship Id="rId427" Type="http://schemas.openxmlformats.org/officeDocument/2006/relationships/image" Target="../media/image213.png"/><Relationship Id="rId469" Type="http://schemas.openxmlformats.org/officeDocument/2006/relationships/image" Target="../media/image234.png"/><Relationship Id="rId26" Type="http://schemas.openxmlformats.org/officeDocument/2006/relationships/customXml" Target="../ink/ink13.xml"/><Relationship Id="rId231" Type="http://schemas.openxmlformats.org/officeDocument/2006/relationships/image" Target="../media/image115.png"/><Relationship Id="rId273" Type="http://schemas.openxmlformats.org/officeDocument/2006/relationships/image" Target="../media/image136.png"/><Relationship Id="rId329" Type="http://schemas.openxmlformats.org/officeDocument/2006/relationships/image" Target="../media/image164.png"/><Relationship Id="rId480" Type="http://schemas.openxmlformats.org/officeDocument/2006/relationships/customXml" Target="../ink/ink240.xml"/><Relationship Id="rId536" Type="http://schemas.openxmlformats.org/officeDocument/2006/relationships/customXml" Target="../ink/ink268.xml"/><Relationship Id="rId68" Type="http://schemas.openxmlformats.org/officeDocument/2006/relationships/customXml" Target="../ink/ink34.xml"/><Relationship Id="rId133" Type="http://schemas.openxmlformats.org/officeDocument/2006/relationships/image" Target="../media/image66.png"/><Relationship Id="rId175" Type="http://schemas.openxmlformats.org/officeDocument/2006/relationships/image" Target="../media/image87.png"/><Relationship Id="rId340" Type="http://schemas.openxmlformats.org/officeDocument/2006/relationships/customXml" Target="../ink/ink170.xml"/><Relationship Id="rId578" Type="http://schemas.openxmlformats.org/officeDocument/2006/relationships/customXml" Target="../ink/ink289.xml"/><Relationship Id="rId200" Type="http://schemas.openxmlformats.org/officeDocument/2006/relationships/customXml" Target="../ink/ink100.xml"/><Relationship Id="rId382" Type="http://schemas.openxmlformats.org/officeDocument/2006/relationships/customXml" Target="../ink/ink191.xml"/><Relationship Id="rId438" Type="http://schemas.openxmlformats.org/officeDocument/2006/relationships/customXml" Target="../ink/ink219.xml"/><Relationship Id="rId242" Type="http://schemas.openxmlformats.org/officeDocument/2006/relationships/customXml" Target="../ink/ink121.xml"/><Relationship Id="rId284" Type="http://schemas.openxmlformats.org/officeDocument/2006/relationships/customXml" Target="../ink/ink142.xml"/><Relationship Id="rId491" Type="http://schemas.openxmlformats.org/officeDocument/2006/relationships/image" Target="../media/image245.png"/><Relationship Id="rId505" Type="http://schemas.openxmlformats.org/officeDocument/2006/relationships/image" Target="../media/image252.png"/><Relationship Id="rId37" Type="http://schemas.openxmlformats.org/officeDocument/2006/relationships/image" Target="../media/image18.png"/><Relationship Id="rId79" Type="http://schemas.openxmlformats.org/officeDocument/2006/relationships/image" Target="../media/image39.png"/><Relationship Id="rId102" Type="http://schemas.openxmlformats.org/officeDocument/2006/relationships/customXml" Target="../ink/ink51.xml"/><Relationship Id="rId144" Type="http://schemas.openxmlformats.org/officeDocument/2006/relationships/customXml" Target="../ink/ink72.xml"/><Relationship Id="rId547" Type="http://schemas.openxmlformats.org/officeDocument/2006/relationships/image" Target="../media/image273.png"/><Relationship Id="rId589" Type="http://schemas.openxmlformats.org/officeDocument/2006/relationships/image" Target="../media/image294.png"/><Relationship Id="rId90" Type="http://schemas.openxmlformats.org/officeDocument/2006/relationships/customXml" Target="../ink/ink45.xml"/><Relationship Id="rId186" Type="http://schemas.openxmlformats.org/officeDocument/2006/relationships/customXml" Target="../ink/ink93.xml"/><Relationship Id="rId351" Type="http://schemas.openxmlformats.org/officeDocument/2006/relationships/image" Target="../media/image175.png"/><Relationship Id="rId393" Type="http://schemas.openxmlformats.org/officeDocument/2006/relationships/image" Target="../media/image196.png"/><Relationship Id="rId407" Type="http://schemas.openxmlformats.org/officeDocument/2006/relationships/image" Target="../media/image203.png"/><Relationship Id="rId449" Type="http://schemas.openxmlformats.org/officeDocument/2006/relationships/image" Target="../media/image224.png"/><Relationship Id="rId211" Type="http://schemas.openxmlformats.org/officeDocument/2006/relationships/image" Target="../media/image105.png"/><Relationship Id="rId253" Type="http://schemas.openxmlformats.org/officeDocument/2006/relationships/image" Target="../media/image126.png"/><Relationship Id="rId295" Type="http://schemas.openxmlformats.org/officeDocument/2006/relationships/image" Target="../media/image147.png"/><Relationship Id="rId309" Type="http://schemas.openxmlformats.org/officeDocument/2006/relationships/image" Target="../media/image154.png"/><Relationship Id="rId460" Type="http://schemas.openxmlformats.org/officeDocument/2006/relationships/customXml" Target="../ink/ink230.xml"/><Relationship Id="rId516" Type="http://schemas.openxmlformats.org/officeDocument/2006/relationships/customXml" Target="../ink/ink258.xml"/><Relationship Id="rId48" Type="http://schemas.openxmlformats.org/officeDocument/2006/relationships/customXml" Target="../ink/ink24.xml"/><Relationship Id="rId113" Type="http://schemas.openxmlformats.org/officeDocument/2006/relationships/image" Target="../media/image56.png"/><Relationship Id="rId320" Type="http://schemas.openxmlformats.org/officeDocument/2006/relationships/customXml" Target="../ink/ink160.xml"/><Relationship Id="rId558" Type="http://schemas.openxmlformats.org/officeDocument/2006/relationships/customXml" Target="../ink/ink279.xml"/><Relationship Id="rId155" Type="http://schemas.openxmlformats.org/officeDocument/2006/relationships/image" Target="../media/image77.png"/><Relationship Id="rId197" Type="http://schemas.openxmlformats.org/officeDocument/2006/relationships/image" Target="../media/image98.png"/><Relationship Id="rId362" Type="http://schemas.openxmlformats.org/officeDocument/2006/relationships/customXml" Target="../ink/ink181.xml"/><Relationship Id="rId418" Type="http://schemas.openxmlformats.org/officeDocument/2006/relationships/customXml" Target="../ink/ink209.xml"/><Relationship Id="rId222" Type="http://schemas.openxmlformats.org/officeDocument/2006/relationships/customXml" Target="../ink/ink111.xml"/><Relationship Id="rId264" Type="http://schemas.openxmlformats.org/officeDocument/2006/relationships/customXml" Target="../ink/ink132.xml"/><Relationship Id="rId471" Type="http://schemas.openxmlformats.org/officeDocument/2006/relationships/image" Target="../media/image235.png"/><Relationship Id="rId17" Type="http://schemas.openxmlformats.org/officeDocument/2006/relationships/image" Target="../media/image8.png"/><Relationship Id="rId59" Type="http://schemas.openxmlformats.org/officeDocument/2006/relationships/image" Target="../media/image29.png"/><Relationship Id="rId124" Type="http://schemas.openxmlformats.org/officeDocument/2006/relationships/customXml" Target="../ink/ink62.xml"/><Relationship Id="rId527" Type="http://schemas.openxmlformats.org/officeDocument/2006/relationships/image" Target="../media/image263.png"/><Relationship Id="rId569" Type="http://schemas.openxmlformats.org/officeDocument/2006/relationships/image" Target="../media/image284.png"/><Relationship Id="rId70" Type="http://schemas.openxmlformats.org/officeDocument/2006/relationships/customXml" Target="../ink/ink35.xml"/><Relationship Id="rId166" Type="http://schemas.openxmlformats.org/officeDocument/2006/relationships/customXml" Target="../ink/ink83.xml"/><Relationship Id="rId331" Type="http://schemas.openxmlformats.org/officeDocument/2006/relationships/image" Target="../media/image165.png"/><Relationship Id="rId373" Type="http://schemas.openxmlformats.org/officeDocument/2006/relationships/image" Target="../media/image186.png"/><Relationship Id="rId429" Type="http://schemas.openxmlformats.org/officeDocument/2006/relationships/image" Target="../media/image214.png"/><Relationship Id="rId580" Type="http://schemas.openxmlformats.org/officeDocument/2006/relationships/customXml" Target="../ink/ink290.xml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116.png"/><Relationship Id="rId440" Type="http://schemas.openxmlformats.org/officeDocument/2006/relationships/customXml" Target="../ink/ink220.xml"/><Relationship Id="rId28" Type="http://schemas.openxmlformats.org/officeDocument/2006/relationships/customXml" Target="../ink/ink14.xml"/><Relationship Id="rId275" Type="http://schemas.openxmlformats.org/officeDocument/2006/relationships/image" Target="../media/image137.png"/><Relationship Id="rId300" Type="http://schemas.openxmlformats.org/officeDocument/2006/relationships/customXml" Target="../ink/ink150.xml"/><Relationship Id="rId482" Type="http://schemas.openxmlformats.org/officeDocument/2006/relationships/customXml" Target="../ink/ink241.xml"/><Relationship Id="rId538" Type="http://schemas.openxmlformats.org/officeDocument/2006/relationships/customXml" Target="../ink/ink269.xml"/><Relationship Id="rId81" Type="http://schemas.openxmlformats.org/officeDocument/2006/relationships/image" Target="../media/image40.png"/><Relationship Id="rId135" Type="http://schemas.openxmlformats.org/officeDocument/2006/relationships/image" Target="../media/image67.png"/><Relationship Id="rId177" Type="http://schemas.openxmlformats.org/officeDocument/2006/relationships/image" Target="../media/image88.png"/><Relationship Id="rId342" Type="http://schemas.openxmlformats.org/officeDocument/2006/relationships/customXml" Target="../ink/ink171.xml"/><Relationship Id="rId384" Type="http://schemas.openxmlformats.org/officeDocument/2006/relationships/customXml" Target="../ink/ink192.xml"/><Relationship Id="rId591" Type="http://schemas.openxmlformats.org/officeDocument/2006/relationships/image" Target="../media/image295.png"/><Relationship Id="rId202" Type="http://schemas.openxmlformats.org/officeDocument/2006/relationships/customXml" Target="../ink/ink101.xml"/><Relationship Id="rId244" Type="http://schemas.openxmlformats.org/officeDocument/2006/relationships/customXml" Target="../ink/ink122.xml"/><Relationship Id="rId39" Type="http://schemas.openxmlformats.org/officeDocument/2006/relationships/image" Target="../media/image19.png"/><Relationship Id="rId286" Type="http://schemas.openxmlformats.org/officeDocument/2006/relationships/customXml" Target="../ink/ink143.xml"/><Relationship Id="rId451" Type="http://schemas.openxmlformats.org/officeDocument/2006/relationships/image" Target="../media/image225.png"/><Relationship Id="rId493" Type="http://schemas.openxmlformats.org/officeDocument/2006/relationships/image" Target="../media/image246.png"/><Relationship Id="rId507" Type="http://schemas.openxmlformats.org/officeDocument/2006/relationships/image" Target="../media/image253.png"/><Relationship Id="rId549" Type="http://schemas.openxmlformats.org/officeDocument/2006/relationships/image" Target="../media/image274.png"/><Relationship Id="rId50" Type="http://schemas.openxmlformats.org/officeDocument/2006/relationships/customXml" Target="../ink/ink25.xml"/><Relationship Id="rId104" Type="http://schemas.openxmlformats.org/officeDocument/2006/relationships/customXml" Target="../ink/ink52.xml"/><Relationship Id="rId146" Type="http://schemas.openxmlformats.org/officeDocument/2006/relationships/customXml" Target="../ink/ink73.xml"/><Relationship Id="rId188" Type="http://schemas.openxmlformats.org/officeDocument/2006/relationships/customXml" Target="../ink/ink94.xml"/><Relationship Id="rId311" Type="http://schemas.openxmlformats.org/officeDocument/2006/relationships/image" Target="../media/image155.png"/><Relationship Id="rId353" Type="http://schemas.openxmlformats.org/officeDocument/2006/relationships/image" Target="../media/image176.png"/><Relationship Id="rId395" Type="http://schemas.openxmlformats.org/officeDocument/2006/relationships/image" Target="../media/image197.png"/><Relationship Id="rId409" Type="http://schemas.openxmlformats.org/officeDocument/2006/relationships/image" Target="../media/image204.png"/><Relationship Id="rId560" Type="http://schemas.openxmlformats.org/officeDocument/2006/relationships/customXml" Target="../ink/ink280.xml"/><Relationship Id="rId92" Type="http://schemas.openxmlformats.org/officeDocument/2006/relationships/customXml" Target="../ink/ink46.xml"/><Relationship Id="rId213" Type="http://schemas.openxmlformats.org/officeDocument/2006/relationships/image" Target="../media/image106.png"/><Relationship Id="rId420" Type="http://schemas.openxmlformats.org/officeDocument/2006/relationships/customXml" Target="../ink/ink210.xml"/><Relationship Id="rId255" Type="http://schemas.openxmlformats.org/officeDocument/2006/relationships/image" Target="../media/image127.png"/><Relationship Id="rId297" Type="http://schemas.openxmlformats.org/officeDocument/2006/relationships/image" Target="../media/image148.png"/><Relationship Id="rId462" Type="http://schemas.openxmlformats.org/officeDocument/2006/relationships/customXml" Target="../ink/ink231.xml"/><Relationship Id="rId518" Type="http://schemas.openxmlformats.org/officeDocument/2006/relationships/customXml" Target="../ink/ink259.xml"/><Relationship Id="rId115" Type="http://schemas.openxmlformats.org/officeDocument/2006/relationships/image" Target="../media/image57.png"/><Relationship Id="rId157" Type="http://schemas.openxmlformats.org/officeDocument/2006/relationships/image" Target="../media/image78.png"/><Relationship Id="rId322" Type="http://schemas.openxmlformats.org/officeDocument/2006/relationships/customXml" Target="../ink/ink161.xml"/><Relationship Id="rId364" Type="http://schemas.openxmlformats.org/officeDocument/2006/relationships/customXml" Target="../ink/ink182.xml"/><Relationship Id="rId61" Type="http://schemas.openxmlformats.org/officeDocument/2006/relationships/image" Target="../media/image30.png"/><Relationship Id="rId199" Type="http://schemas.openxmlformats.org/officeDocument/2006/relationships/image" Target="../media/image99.png"/><Relationship Id="rId571" Type="http://schemas.openxmlformats.org/officeDocument/2006/relationships/image" Target="../media/image285.png"/><Relationship Id="rId19" Type="http://schemas.openxmlformats.org/officeDocument/2006/relationships/image" Target="../media/image9.png"/><Relationship Id="rId224" Type="http://schemas.openxmlformats.org/officeDocument/2006/relationships/customXml" Target="../ink/ink112.xml"/><Relationship Id="rId266" Type="http://schemas.openxmlformats.org/officeDocument/2006/relationships/customXml" Target="../ink/ink133.xml"/><Relationship Id="rId431" Type="http://schemas.openxmlformats.org/officeDocument/2006/relationships/image" Target="../media/image215.png"/><Relationship Id="rId473" Type="http://schemas.openxmlformats.org/officeDocument/2006/relationships/image" Target="../media/image236.png"/><Relationship Id="rId529" Type="http://schemas.openxmlformats.org/officeDocument/2006/relationships/image" Target="../media/image264.png"/><Relationship Id="rId30" Type="http://schemas.openxmlformats.org/officeDocument/2006/relationships/customXml" Target="../ink/ink15.xml"/><Relationship Id="rId126" Type="http://schemas.openxmlformats.org/officeDocument/2006/relationships/customXml" Target="../ink/ink63.xml"/><Relationship Id="rId168" Type="http://schemas.openxmlformats.org/officeDocument/2006/relationships/customXml" Target="../ink/ink84.xml"/><Relationship Id="rId333" Type="http://schemas.openxmlformats.org/officeDocument/2006/relationships/image" Target="../media/image166.png"/><Relationship Id="rId540" Type="http://schemas.openxmlformats.org/officeDocument/2006/relationships/customXml" Target="../ink/ink270.xml"/><Relationship Id="rId72" Type="http://schemas.openxmlformats.org/officeDocument/2006/relationships/customXml" Target="../ink/ink36.xml"/><Relationship Id="rId375" Type="http://schemas.openxmlformats.org/officeDocument/2006/relationships/image" Target="../media/image187.png"/><Relationship Id="rId582" Type="http://schemas.openxmlformats.org/officeDocument/2006/relationships/customXml" Target="../ink/ink291.xml"/><Relationship Id="rId3" Type="http://schemas.openxmlformats.org/officeDocument/2006/relationships/image" Target="../media/image1.png"/><Relationship Id="rId235" Type="http://schemas.openxmlformats.org/officeDocument/2006/relationships/image" Target="../media/image117.png"/><Relationship Id="rId277" Type="http://schemas.openxmlformats.org/officeDocument/2006/relationships/image" Target="../media/image138.png"/><Relationship Id="rId400" Type="http://schemas.openxmlformats.org/officeDocument/2006/relationships/customXml" Target="../ink/ink200.xml"/><Relationship Id="rId442" Type="http://schemas.openxmlformats.org/officeDocument/2006/relationships/customXml" Target="../ink/ink221.xml"/><Relationship Id="rId484" Type="http://schemas.openxmlformats.org/officeDocument/2006/relationships/customXml" Target="../ink/ink242.xml"/><Relationship Id="rId137" Type="http://schemas.openxmlformats.org/officeDocument/2006/relationships/image" Target="../media/image68.png"/><Relationship Id="rId302" Type="http://schemas.openxmlformats.org/officeDocument/2006/relationships/customXml" Target="../ink/ink151.xml"/><Relationship Id="rId344" Type="http://schemas.openxmlformats.org/officeDocument/2006/relationships/customXml" Target="../ink/ink172.xml"/><Relationship Id="rId41" Type="http://schemas.openxmlformats.org/officeDocument/2006/relationships/image" Target="../media/image20.png"/><Relationship Id="rId83" Type="http://schemas.openxmlformats.org/officeDocument/2006/relationships/image" Target="../media/image41.png"/><Relationship Id="rId179" Type="http://schemas.openxmlformats.org/officeDocument/2006/relationships/image" Target="../media/image89.png"/><Relationship Id="rId386" Type="http://schemas.openxmlformats.org/officeDocument/2006/relationships/customXml" Target="../ink/ink193.xml"/><Relationship Id="rId551" Type="http://schemas.openxmlformats.org/officeDocument/2006/relationships/image" Target="../media/image275.png"/><Relationship Id="rId593" Type="http://schemas.openxmlformats.org/officeDocument/2006/relationships/image" Target="../media/image296.png"/><Relationship Id="rId190" Type="http://schemas.openxmlformats.org/officeDocument/2006/relationships/customXml" Target="../ink/ink95.xml"/><Relationship Id="rId204" Type="http://schemas.openxmlformats.org/officeDocument/2006/relationships/customXml" Target="../ink/ink102.xml"/><Relationship Id="rId246" Type="http://schemas.openxmlformats.org/officeDocument/2006/relationships/customXml" Target="../ink/ink123.xml"/><Relationship Id="rId288" Type="http://schemas.openxmlformats.org/officeDocument/2006/relationships/customXml" Target="../ink/ink144.xml"/><Relationship Id="rId411" Type="http://schemas.openxmlformats.org/officeDocument/2006/relationships/image" Target="../media/image205.png"/><Relationship Id="rId453" Type="http://schemas.openxmlformats.org/officeDocument/2006/relationships/image" Target="../media/image226.png"/><Relationship Id="rId509" Type="http://schemas.openxmlformats.org/officeDocument/2006/relationships/image" Target="../media/image254.png"/><Relationship Id="rId106" Type="http://schemas.openxmlformats.org/officeDocument/2006/relationships/customXml" Target="../ink/ink53.xml"/><Relationship Id="rId313" Type="http://schemas.openxmlformats.org/officeDocument/2006/relationships/image" Target="../media/image156.png"/><Relationship Id="rId495" Type="http://schemas.openxmlformats.org/officeDocument/2006/relationships/image" Target="../media/image247.png"/><Relationship Id="rId10" Type="http://schemas.openxmlformats.org/officeDocument/2006/relationships/customXml" Target="../ink/ink5.xml"/><Relationship Id="rId52" Type="http://schemas.openxmlformats.org/officeDocument/2006/relationships/customXml" Target="../ink/ink26.xml"/><Relationship Id="rId94" Type="http://schemas.openxmlformats.org/officeDocument/2006/relationships/customXml" Target="../ink/ink47.xml"/><Relationship Id="rId148" Type="http://schemas.openxmlformats.org/officeDocument/2006/relationships/customXml" Target="../ink/ink74.xml"/><Relationship Id="rId355" Type="http://schemas.openxmlformats.org/officeDocument/2006/relationships/image" Target="../media/image177.png"/><Relationship Id="rId397" Type="http://schemas.openxmlformats.org/officeDocument/2006/relationships/image" Target="../media/image198.png"/><Relationship Id="rId520" Type="http://schemas.openxmlformats.org/officeDocument/2006/relationships/customXml" Target="../ink/ink260.xml"/><Relationship Id="rId562" Type="http://schemas.openxmlformats.org/officeDocument/2006/relationships/customXml" Target="../ink/ink281.xml"/><Relationship Id="rId215" Type="http://schemas.openxmlformats.org/officeDocument/2006/relationships/image" Target="../media/image107.png"/><Relationship Id="rId257" Type="http://schemas.openxmlformats.org/officeDocument/2006/relationships/image" Target="../media/image128.png"/><Relationship Id="rId422" Type="http://schemas.openxmlformats.org/officeDocument/2006/relationships/customXml" Target="../ink/ink211.xml"/><Relationship Id="rId464" Type="http://schemas.openxmlformats.org/officeDocument/2006/relationships/customXml" Target="../ink/ink232.xml"/><Relationship Id="rId299" Type="http://schemas.openxmlformats.org/officeDocument/2006/relationships/image" Target="../media/image149.png"/><Relationship Id="rId63" Type="http://schemas.openxmlformats.org/officeDocument/2006/relationships/image" Target="../media/image31.png"/><Relationship Id="rId159" Type="http://schemas.openxmlformats.org/officeDocument/2006/relationships/image" Target="../media/image79.png"/><Relationship Id="rId366" Type="http://schemas.openxmlformats.org/officeDocument/2006/relationships/customXml" Target="../ink/ink183.xml"/><Relationship Id="rId573" Type="http://schemas.openxmlformats.org/officeDocument/2006/relationships/image" Target="../media/image286.png"/><Relationship Id="rId226" Type="http://schemas.openxmlformats.org/officeDocument/2006/relationships/customXml" Target="../ink/ink113.xml"/><Relationship Id="rId433" Type="http://schemas.openxmlformats.org/officeDocument/2006/relationships/image" Target="../media/image216.png"/><Relationship Id="rId74" Type="http://schemas.openxmlformats.org/officeDocument/2006/relationships/customXml" Target="../ink/ink37.xml"/><Relationship Id="rId377" Type="http://schemas.openxmlformats.org/officeDocument/2006/relationships/image" Target="../media/image188.png"/><Relationship Id="rId500" Type="http://schemas.openxmlformats.org/officeDocument/2006/relationships/customXml" Target="../ink/ink250.xml"/><Relationship Id="rId584" Type="http://schemas.openxmlformats.org/officeDocument/2006/relationships/customXml" Target="../ink/ink292.xml"/><Relationship Id="rId5" Type="http://schemas.openxmlformats.org/officeDocument/2006/relationships/image" Target="../media/image2.png"/><Relationship Id="rId237" Type="http://schemas.openxmlformats.org/officeDocument/2006/relationships/image" Target="../media/image118.png"/><Relationship Id="rId444" Type="http://schemas.openxmlformats.org/officeDocument/2006/relationships/customXml" Target="../ink/ink222.xml"/><Relationship Id="rId290" Type="http://schemas.openxmlformats.org/officeDocument/2006/relationships/customXml" Target="../ink/ink145.xml"/><Relationship Id="rId304" Type="http://schemas.openxmlformats.org/officeDocument/2006/relationships/customXml" Target="../ink/ink152.xml"/><Relationship Id="rId388" Type="http://schemas.openxmlformats.org/officeDocument/2006/relationships/customXml" Target="../ink/ink194.xml"/><Relationship Id="rId511" Type="http://schemas.openxmlformats.org/officeDocument/2006/relationships/image" Target="../media/image255.png"/><Relationship Id="rId85" Type="http://schemas.openxmlformats.org/officeDocument/2006/relationships/image" Target="../media/image42.png"/><Relationship Id="rId150" Type="http://schemas.openxmlformats.org/officeDocument/2006/relationships/customXml" Target="../ink/ink75.xml"/><Relationship Id="rId595" Type="http://schemas.openxmlformats.org/officeDocument/2006/relationships/image" Target="../media/image297.png"/><Relationship Id="rId248" Type="http://schemas.openxmlformats.org/officeDocument/2006/relationships/customXml" Target="../ink/ink124.xml"/><Relationship Id="rId455" Type="http://schemas.openxmlformats.org/officeDocument/2006/relationships/image" Target="../media/image227.png"/><Relationship Id="rId12" Type="http://schemas.openxmlformats.org/officeDocument/2006/relationships/customXml" Target="../ink/ink6.xml"/><Relationship Id="rId108" Type="http://schemas.openxmlformats.org/officeDocument/2006/relationships/customXml" Target="../ink/ink54.xml"/><Relationship Id="rId315" Type="http://schemas.openxmlformats.org/officeDocument/2006/relationships/image" Target="../media/image157.png"/><Relationship Id="rId522" Type="http://schemas.openxmlformats.org/officeDocument/2006/relationships/customXml" Target="../ink/ink261.xml"/><Relationship Id="rId96" Type="http://schemas.openxmlformats.org/officeDocument/2006/relationships/customXml" Target="../ink/ink48.xml"/><Relationship Id="rId161" Type="http://schemas.openxmlformats.org/officeDocument/2006/relationships/image" Target="../media/image80.png"/><Relationship Id="rId399" Type="http://schemas.openxmlformats.org/officeDocument/2006/relationships/image" Target="../media/image199.png"/><Relationship Id="rId259" Type="http://schemas.openxmlformats.org/officeDocument/2006/relationships/image" Target="../media/image129.png"/><Relationship Id="rId466" Type="http://schemas.openxmlformats.org/officeDocument/2006/relationships/customXml" Target="../ink/ink233.xml"/><Relationship Id="rId23" Type="http://schemas.openxmlformats.org/officeDocument/2006/relationships/image" Target="../media/image11.png"/><Relationship Id="rId119" Type="http://schemas.openxmlformats.org/officeDocument/2006/relationships/image" Target="../media/image59.png"/><Relationship Id="rId326" Type="http://schemas.openxmlformats.org/officeDocument/2006/relationships/customXml" Target="../ink/ink163.xml"/><Relationship Id="rId533" Type="http://schemas.openxmlformats.org/officeDocument/2006/relationships/image" Target="../media/image266.png"/><Relationship Id="rId172" Type="http://schemas.openxmlformats.org/officeDocument/2006/relationships/customXml" Target="../ink/ink86.xml"/><Relationship Id="rId477" Type="http://schemas.openxmlformats.org/officeDocument/2006/relationships/image" Target="../media/image238.png"/><Relationship Id="rId337" Type="http://schemas.openxmlformats.org/officeDocument/2006/relationships/image" Target="../media/image168.png"/><Relationship Id="rId34" Type="http://schemas.openxmlformats.org/officeDocument/2006/relationships/customXml" Target="../ink/ink17.xml"/><Relationship Id="rId544" Type="http://schemas.openxmlformats.org/officeDocument/2006/relationships/customXml" Target="../ink/ink272.xml"/><Relationship Id="rId183" Type="http://schemas.openxmlformats.org/officeDocument/2006/relationships/image" Target="../media/image91.png"/><Relationship Id="rId390" Type="http://schemas.openxmlformats.org/officeDocument/2006/relationships/customXml" Target="../ink/ink195.xml"/><Relationship Id="rId404" Type="http://schemas.openxmlformats.org/officeDocument/2006/relationships/customXml" Target="../ink/ink202.xml"/><Relationship Id="rId250" Type="http://schemas.openxmlformats.org/officeDocument/2006/relationships/customXml" Target="../ink/ink125.xml"/><Relationship Id="rId488" Type="http://schemas.openxmlformats.org/officeDocument/2006/relationships/customXml" Target="../ink/ink244.xml"/><Relationship Id="rId45" Type="http://schemas.openxmlformats.org/officeDocument/2006/relationships/image" Target="../media/image22.png"/><Relationship Id="rId110" Type="http://schemas.openxmlformats.org/officeDocument/2006/relationships/customXml" Target="../ink/ink55.xml"/><Relationship Id="rId348" Type="http://schemas.openxmlformats.org/officeDocument/2006/relationships/customXml" Target="../ink/ink174.xml"/><Relationship Id="rId555" Type="http://schemas.openxmlformats.org/officeDocument/2006/relationships/image" Target="../media/image277.png"/><Relationship Id="rId194" Type="http://schemas.openxmlformats.org/officeDocument/2006/relationships/customXml" Target="../ink/ink97.xml"/><Relationship Id="rId208" Type="http://schemas.openxmlformats.org/officeDocument/2006/relationships/customXml" Target="../ink/ink104.xml"/><Relationship Id="rId415" Type="http://schemas.openxmlformats.org/officeDocument/2006/relationships/image" Target="../media/image207.png"/></Relationships>
</file>

<file path=ppt/slides/_rels/slide10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649.png"/><Relationship Id="rId299" Type="http://schemas.openxmlformats.org/officeDocument/2006/relationships/image" Target="../media/image1736.png"/><Relationship Id="rId21" Type="http://schemas.openxmlformats.org/officeDocument/2006/relationships/image" Target="../media/image1601.png"/><Relationship Id="rId63" Type="http://schemas.openxmlformats.org/officeDocument/2006/relationships/image" Target="../media/image1622.png"/><Relationship Id="rId159" Type="http://schemas.openxmlformats.org/officeDocument/2006/relationships/image" Target="../media/image1669.png"/><Relationship Id="rId324" Type="http://schemas.openxmlformats.org/officeDocument/2006/relationships/customXml" Target="../ink/ink1766.xml"/><Relationship Id="rId366" Type="http://schemas.openxmlformats.org/officeDocument/2006/relationships/customXml" Target="../ink/ink1787.xml"/><Relationship Id="rId170" Type="http://schemas.openxmlformats.org/officeDocument/2006/relationships/customXml" Target="../ink/ink1688.xml"/><Relationship Id="rId226" Type="http://schemas.openxmlformats.org/officeDocument/2006/relationships/customXml" Target="../ink/ink1716.xml"/><Relationship Id="rId433" Type="http://schemas.openxmlformats.org/officeDocument/2006/relationships/image" Target="../media/image1803.png"/><Relationship Id="rId268" Type="http://schemas.openxmlformats.org/officeDocument/2006/relationships/customXml" Target="../ink/ink1737.xml"/><Relationship Id="rId32" Type="http://schemas.openxmlformats.org/officeDocument/2006/relationships/customXml" Target="../ink/ink1619.xml"/><Relationship Id="rId74" Type="http://schemas.openxmlformats.org/officeDocument/2006/relationships/customXml" Target="../ink/ink1640.xml"/><Relationship Id="rId128" Type="http://schemas.openxmlformats.org/officeDocument/2006/relationships/customXml" Target="../ink/ink1667.xml"/><Relationship Id="rId335" Type="http://schemas.openxmlformats.org/officeDocument/2006/relationships/image" Target="../media/image1754.png"/><Relationship Id="rId377" Type="http://schemas.openxmlformats.org/officeDocument/2006/relationships/image" Target="../media/image1775.png"/><Relationship Id="rId5" Type="http://schemas.openxmlformats.org/officeDocument/2006/relationships/image" Target="../media/image1593.png"/><Relationship Id="rId181" Type="http://schemas.openxmlformats.org/officeDocument/2006/relationships/image" Target="../media/image1679.png"/><Relationship Id="rId237" Type="http://schemas.openxmlformats.org/officeDocument/2006/relationships/image" Target="../media/image1707.png"/><Relationship Id="rId402" Type="http://schemas.openxmlformats.org/officeDocument/2006/relationships/customXml" Target="../ink/ink1805.xml"/><Relationship Id="rId279" Type="http://schemas.openxmlformats.org/officeDocument/2006/relationships/image" Target="../media/image1727.png"/><Relationship Id="rId444" Type="http://schemas.openxmlformats.org/officeDocument/2006/relationships/customXml" Target="../ink/ink1826.xml"/><Relationship Id="rId43" Type="http://schemas.openxmlformats.org/officeDocument/2006/relationships/image" Target="../media/image1612.png"/><Relationship Id="rId139" Type="http://schemas.openxmlformats.org/officeDocument/2006/relationships/image" Target="../media/image1659.png"/><Relationship Id="rId290" Type="http://schemas.openxmlformats.org/officeDocument/2006/relationships/customXml" Target="../ink/ink1749.xml"/><Relationship Id="rId304" Type="http://schemas.openxmlformats.org/officeDocument/2006/relationships/customXml" Target="../ink/ink1756.xml"/><Relationship Id="rId346" Type="http://schemas.openxmlformats.org/officeDocument/2006/relationships/customXml" Target="../ink/ink1777.xml"/><Relationship Id="rId388" Type="http://schemas.openxmlformats.org/officeDocument/2006/relationships/customXml" Target="../ink/ink1798.xml"/><Relationship Id="rId85" Type="http://schemas.openxmlformats.org/officeDocument/2006/relationships/image" Target="../media/image1633.png"/><Relationship Id="rId150" Type="http://schemas.openxmlformats.org/officeDocument/2006/relationships/customXml" Target="../ink/ink1678.xml"/><Relationship Id="rId192" Type="http://schemas.openxmlformats.org/officeDocument/2006/relationships/customXml" Target="../ink/ink1699.xml"/><Relationship Id="rId206" Type="http://schemas.openxmlformats.org/officeDocument/2006/relationships/customXml" Target="../ink/ink1706.xml"/><Relationship Id="rId413" Type="http://schemas.openxmlformats.org/officeDocument/2006/relationships/image" Target="../media/image1793.png"/><Relationship Id="rId248" Type="http://schemas.openxmlformats.org/officeDocument/2006/relationships/customXml" Target="../ink/ink1727.xml"/><Relationship Id="rId455" Type="http://schemas.openxmlformats.org/officeDocument/2006/relationships/image" Target="../media/image1814.png"/><Relationship Id="rId12" Type="http://schemas.openxmlformats.org/officeDocument/2006/relationships/customXml" Target="../ink/ink1609.xml"/><Relationship Id="rId108" Type="http://schemas.openxmlformats.org/officeDocument/2006/relationships/customXml" Target="../ink/ink1657.xml"/><Relationship Id="rId315" Type="http://schemas.openxmlformats.org/officeDocument/2006/relationships/image" Target="../media/image1744.png"/><Relationship Id="rId357" Type="http://schemas.openxmlformats.org/officeDocument/2006/relationships/image" Target="../media/image1765.png"/><Relationship Id="rId54" Type="http://schemas.openxmlformats.org/officeDocument/2006/relationships/customXml" Target="../ink/ink1630.xml"/><Relationship Id="rId96" Type="http://schemas.openxmlformats.org/officeDocument/2006/relationships/customXml" Target="../ink/ink1651.xml"/><Relationship Id="rId161" Type="http://schemas.openxmlformats.org/officeDocument/2006/relationships/image" Target="../media/image1670.png"/><Relationship Id="rId217" Type="http://schemas.openxmlformats.org/officeDocument/2006/relationships/image" Target="../media/image1697.png"/><Relationship Id="rId399" Type="http://schemas.openxmlformats.org/officeDocument/2006/relationships/image" Target="../media/image1786.png"/><Relationship Id="rId259" Type="http://schemas.openxmlformats.org/officeDocument/2006/relationships/image" Target="../media/image1717.png"/><Relationship Id="rId424" Type="http://schemas.openxmlformats.org/officeDocument/2006/relationships/customXml" Target="../ink/ink1816.xml"/><Relationship Id="rId466" Type="http://schemas.openxmlformats.org/officeDocument/2006/relationships/customXml" Target="../ink/ink1837.xml"/><Relationship Id="rId23" Type="http://schemas.openxmlformats.org/officeDocument/2006/relationships/image" Target="../media/image1602.png"/><Relationship Id="rId119" Type="http://schemas.openxmlformats.org/officeDocument/2006/relationships/image" Target="../media/image1650.png"/><Relationship Id="rId270" Type="http://schemas.openxmlformats.org/officeDocument/2006/relationships/customXml" Target="../ink/ink1738.xml"/><Relationship Id="rId326" Type="http://schemas.openxmlformats.org/officeDocument/2006/relationships/customXml" Target="../ink/ink1767.xml"/><Relationship Id="rId65" Type="http://schemas.openxmlformats.org/officeDocument/2006/relationships/image" Target="../media/image1623.png"/><Relationship Id="rId130" Type="http://schemas.openxmlformats.org/officeDocument/2006/relationships/customXml" Target="../ink/ink1668.xml"/><Relationship Id="rId368" Type="http://schemas.openxmlformats.org/officeDocument/2006/relationships/customXml" Target="../ink/ink1788.xml"/><Relationship Id="rId172" Type="http://schemas.openxmlformats.org/officeDocument/2006/relationships/customXml" Target="../ink/ink1689.xml"/><Relationship Id="rId228" Type="http://schemas.openxmlformats.org/officeDocument/2006/relationships/customXml" Target="../ink/ink1717.xml"/><Relationship Id="rId435" Type="http://schemas.openxmlformats.org/officeDocument/2006/relationships/image" Target="../media/image1804.png"/><Relationship Id="rId281" Type="http://schemas.openxmlformats.org/officeDocument/2006/relationships/image" Target="../media/image1728.png"/><Relationship Id="rId337" Type="http://schemas.openxmlformats.org/officeDocument/2006/relationships/image" Target="../media/image1755.png"/><Relationship Id="rId34" Type="http://schemas.openxmlformats.org/officeDocument/2006/relationships/customXml" Target="../ink/ink1620.xml"/><Relationship Id="rId76" Type="http://schemas.openxmlformats.org/officeDocument/2006/relationships/customXml" Target="../ink/ink1641.xml"/><Relationship Id="rId141" Type="http://schemas.openxmlformats.org/officeDocument/2006/relationships/image" Target="../media/image1660.png"/><Relationship Id="rId379" Type="http://schemas.openxmlformats.org/officeDocument/2006/relationships/image" Target="../media/image1776.png"/><Relationship Id="rId7" Type="http://schemas.openxmlformats.org/officeDocument/2006/relationships/image" Target="../media/image1594.png"/><Relationship Id="rId183" Type="http://schemas.openxmlformats.org/officeDocument/2006/relationships/image" Target="../media/image1680.png"/><Relationship Id="rId239" Type="http://schemas.openxmlformats.org/officeDocument/2006/relationships/image" Target="../media/image165.png"/><Relationship Id="rId390" Type="http://schemas.openxmlformats.org/officeDocument/2006/relationships/customXml" Target="../ink/ink1799.xml"/><Relationship Id="rId404" Type="http://schemas.openxmlformats.org/officeDocument/2006/relationships/customXml" Target="../ink/ink1806.xml"/><Relationship Id="rId446" Type="http://schemas.openxmlformats.org/officeDocument/2006/relationships/customXml" Target="../ink/ink1827.xml"/><Relationship Id="rId250" Type="http://schemas.openxmlformats.org/officeDocument/2006/relationships/customXml" Target="../ink/ink1728.xml"/><Relationship Id="rId292" Type="http://schemas.openxmlformats.org/officeDocument/2006/relationships/customXml" Target="../ink/ink1750.xml"/><Relationship Id="rId306" Type="http://schemas.openxmlformats.org/officeDocument/2006/relationships/customXml" Target="../ink/ink1757.xml"/><Relationship Id="rId45" Type="http://schemas.openxmlformats.org/officeDocument/2006/relationships/image" Target="../media/image1613.png"/><Relationship Id="rId87" Type="http://schemas.openxmlformats.org/officeDocument/2006/relationships/image" Target="../media/image1634.png"/><Relationship Id="rId110" Type="http://schemas.openxmlformats.org/officeDocument/2006/relationships/customXml" Target="../ink/ink1658.xml"/><Relationship Id="rId348" Type="http://schemas.openxmlformats.org/officeDocument/2006/relationships/customXml" Target="../ink/ink1778.xml"/><Relationship Id="rId152" Type="http://schemas.openxmlformats.org/officeDocument/2006/relationships/customXml" Target="../ink/ink1679.xml"/><Relationship Id="rId194" Type="http://schemas.openxmlformats.org/officeDocument/2006/relationships/customXml" Target="../ink/ink1700.xml"/><Relationship Id="rId208" Type="http://schemas.openxmlformats.org/officeDocument/2006/relationships/customXml" Target="../ink/ink1707.xml"/><Relationship Id="rId415" Type="http://schemas.openxmlformats.org/officeDocument/2006/relationships/image" Target="../media/image1794.png"/><Relationship Id="rId457" Type="http://schemas.openxmlformats.org/officeDocument/2006/relationships/image" Target="../media/image1815.png"/><Relationship Id="rId261" Type="http://schemas.openxmlformats.org/officeDocument/2006/relationships/image" Target="../media/image1718.png"/><Relationship Id="rId14" Type="http://schemas.openxmlformats.org/officeDocument/2006/relationships/customXml" Target="../ink/ink1610.xml"/><Relationship Id="rId56" Type="http://schemas.openxmlformats.org/officeDocument/2006/relationships/customXml" Target="../ink/ink1631.xml"/><Relationship Id="rId317" Type="http://schemas.openxmlformats.org/officeDocument/2006/relationships/image" Target="../media/image1745.png"/><Relationship Id="rId359" Type="http://schemas.openxmlformats.org/officeDocument/2006/relationships/image" Target="../media/image1766.png"/><Relationship Id="rId98" Type="http://schemas.openxmlformats.org/officeDocument/2006/relationships/customXml" Target="../ink/ink1652.xml"/><Relationship Id="rId121" Type="http://schemas.openxmlformats.org/officeDocument/2006/relationships/image" Target="../media/image1651.png"/><Relationship Id="rId163" Type="http://schemas.openxmlformats.org/officeDocument/2006/relationships/image" Target="../media/image1671.png"/><Relationship Id="rId219" Type="http://schemas.openxmlformats.org/officeDocument/2006/relationships/image" Target="../media/image1698.png"/><Relationship Id="rId370" Type="http://schemas.openxmlformats.org/officeDocument/2006/relationships/customXml" Target="../ink/ink1789.xml"/><Relationship Id="rId426" Type="http://schemas.openxmlformats.org/officeDocument/2006/relationships/customXml" Target="../ink/ink1817.xml"/><Relationship Id="rId230" Type="http://schemas.openxmlformats.org/officeDocument/2006/relationships/customXml" Target="../ink/ink1718.xml"/><Relationship Id="rId25" Type="http://schemas.openxmlformats.org/officeDocument/2006/relationships/image" Target="../media/image1603.png"/><Relationship Id="rId67" Type="http://schemas.openxmlformats.org/officeDocument/2006/relationships/image" Target="../media/image1624.png"/><Relationship Id="rId272" Type="http://schemas.openxmlformats.org/officeDocument/2006/relationships/customXml" Target="../ink/ink1739.xml"/><Relationship Id="rId328" Type="http://schemas.openxmlformats.org/officeDocument/2006/relationships/customXml" Target="../ink/ink1768.xml"/><Relationship Id="rId132" Type="http://schemas.openxmlformats.org/officeDocument/2006/relationships/customXml" Target="../ink/ink1669.xml"/><Relationship Id="rId174" Type="http://schemas.openxmlformats.org/officeDocument/2006/relationships/customXml" Target="../ink/ink1690.xml"/><Relationship Id="rId381" Type="http://schemas.openxmlformats.org/officeDocument/2006/relationships/image" Target="../media/image1777.png"/><Relationship Id="rId241" Type="http://schemas.openxmlformats.org/officeDocument/2006/relationships/image" Target="../media/image1708.png"/><Relationship Id="rId437" Type="http://schemas.openxmlformats.org/officeDocument/2006/relationships/image" Target="../media/image1805.png"/><Relationship Id="rId36" Type="http://schemas.openxmlformats.org/officeDocument/2006/relationships/customXml" Target="../ink/ink1621.xml"/><Relationship Id="rId283" Type="http://schemas.openxmlformats.org/officeDocument/2006/relationships/image" Target="../media/image1729.png"/><Relationship Id="rId339" Type="http://schemas.openxmlformats.org/officeDocument/2006/relationships/image" Target="../media/image1756.png"/><Relationship Id="rId78" Type="http://schemas.openxmlformats.org/officeDocument/2006/relationships/customXml" Target="../ink/ink1642.xml"/><Relationship Id="rId101" Type="http://schemas.openxmlformats.org/officeDocument/2006/relationships/image" Target="../media/image1641.png"/><Relationship Id="rId143" Type="http://schemas.openxmlformats.org/officeDocument/2006/relationships/image" Target="../media/image1661.png"/><Relationship Id="rId185" Type="http://schemas.openxmlformats.org/officeDocument/2006/relationships/image" Target="../media/image1681.png"/><Relationship Id="rId350" Type="http://schemas.openxmlformats.org/officeDocument/2006/relationships/customXml" Target="../ink/ink1779.xml"/><Relationship Id="rId406" Type="http://schemas.openxmlformats.org/officeDocument/2006/relationships/customXml" Target="../ink/ink1807.xml"/><Relationship Id="rId9" Type="http://schemas.openxmlformats.org/officeDocument/2006/relationships/image" Target="../media/image1595.png"/><Relationship Id="rId210" Type="http://schemas.openxmlformats.org/officeDocument/2006/relationships/customXml" Target="../ink/ink1708.xml"/><Relationship Id="rId392" Type="http://schemas.openxmlformats.org/officeDocument/2006/relationships/customXml" Target="../ink/ink1800.xml"/><Relationship Id="rId448" Type="http://schemas.openxmlformats.org/officeDocument/2006/relationships/customXml" Target="../ink/ink1828.xml"/><Relationship Id="rId252" Type="http://schemas.openxmlformats.org/officeDocument/2006/relationships/customXml" Target="../ink/ink1729.xml"/><Relationship Id="rId294" Type="http://schemas.openxmlformats.org/officeDocument/2006/relationships/customXml" Target="../ink/ink1751.xml"/><Relationship Id="rId308" Type="http://schemas.openxmlformats.org/officeDocument/2006/relationships/customXml" Target="../ink/ink1758.xml"/><Relationship Id="rId47" Type="http://schemas.openxmlformats.org/officeDocument/2006/relationships/image" Target="../media/image1614.png"/><Relationship Id="rId89" Type="http://schemas.openxmlformats.org/officeDocument/2006/relationships/image" Target="../media/image1635.png"/><Relationship Id="rId112" Type="http://schemas.openxmlformats.org/officeDocument/2006/relationships/customXml" Target="../ink/ink1659.xml"/><Relationship Id="rId154" Type="http://schemas.openxmlformats.org/officeDocument/2006/relationships/customXml" Target="../ink/ink1680.xml"/><Relationship Id="rId361" Type="http://schemas.openxmlformats.org/officeDocument/2006/relationships/image" Target="../media/image1767.png"/><Relationship Id="rId196" Type="http://schemas.openxmlformats.org/officeDocument/2006/relationships/customXml" Target="../ink/ink1701.xml"/><Relationship Id="rId417" Type="http://schemas.openxmlformats.org/officeDocument/2006/relationships/image" Target="../media/image1795.png"/><Relationship Id="rId459" Type="http://schemas.openxmlformats.org/officeDocument/2006/relationships/image" Target="../media/image1816.png"/><Relationship Id="rId16" Type="http://schemas.openxmlformats.org/officeDocument/2006/relationships/customXml" Target="../ink/ink1611.xml"/><Relationship Id="rId221" Type="http://schemas.openxmlformats.org/officeDocument/2006/relationships/image" Target="../media/image1699.png"/><Relationship Id="rId263" Type="http://schemas.openxmlformats.org/officeDocument/2006/relationships/image" Target="../media/image1719.png"/><Relationship Id="rId319" Type="http://schemas.openxmlformats.org/officeDocument/2006/relationships/image" Target="../media/image1746.png"/><Relationship Id="rId58" Type="http://schemas.openxmlformats.org/officeDocument/2006/relationships/customXml" Target="../ink/ink1632.xml"/><Relationship Id="rId123" Type="http://schemas.openxmlformats.org/officeDocument/2006/relationships/image" Target="../media/image1652.png"/><Relationship Id="rId330" Type="http://schemas.openxmlformats.org/officeDocument/2006/relationships/customXml" Target="../ink/ink1769.xml"/><Relationship Id="rId165" Type="http://schemas.openxmlformats.org/officeDocument/2006/relationships/image" Target="../media/image1672.png"/><Relationship Id="rId372" Type="http://schemas.openxmlformats.org/officeDocument/2006/relationships/customXml" Target="../ink/ink1790.xml"/><Relationship Id="rId428" Type="http://schemas.openxmlformats.org/officeDocument/2006/relationships/customXml" Target="../ink/ink1818.xml"/><Relationship Id="rId232" Type="http://schemas.openxmlformats.org/officeDocument/2006/relationships/customXml" Target="../ink/ink1719.xml"/><Relationship Id="rId274" Type="http://schemas.openxmlformats.org/officeDocument/2006/relationships/customXml" Target="../ink/ink1740.xml"/><Relationship Id="rId27" Type="http://schemas.openxmlformats.org/officeDocument/2006/relationships/image" Target="../media/image1604.png"/><Relationship Id="rId69" Type="http://schemas.openxmlformats.org/officeDocument/2006/relationships/image" Target="../media/image1625.png"/><Relationship Id="rId134" Type="http://schemas.openxmlformats.org/officeDocument/2006/relationships/customXml" Target="../ink/ink1670.xml"/><Relationship Id="rId80" Type="http://schemas.openxmlformats.org/officeDocument/2006/relationships/customXml" Target="../ink/ink1643.xml"/><Relationship Id="rId176" Type="http://schemas.openxmlformats.org/officeDocument/2006/relationships/customXml" Target="../ink/ink1691.xml"/><Relationship Id="rId341" Type="http://schemas.openxmlformats.org/officeDocument/2006/relationships/image" Target="../media/image1757.png"/><Relationship Id="rId383" Type="http://schemas.openxmlformats.org/officeDocument/2006/relationships/image" Target="../media/image1778.png"/><Relationship Id="rId439" Type="http://schemas.openxmlformats.org/officeDocument/2006/relationships/image" Target="../media/image1806.png"/><Relationship Id="rId201" Type="http://schemas.openxmlformats.org/officeDocument/2006/relationships/image" Target="../media/image1689.png"/><Relationship Id="rId243" Type="http://schemas.openxmlformats.org/officeDocument/2006/relationships/image" Target="../media/image1709.png"/><Relationship Id="rId285" Type="http://schemas.openxmlformats.org/officeDocument/2006/relationships/image" Target="../media/image1730.png"/><Relationship Id="rId450" Type="http://schemas.openxmlformats.org/officeDocument/2006/relationships/customXml" Target="../ink/ink1829.xml"/><Relationship Id="rId38" Type="http://schemas.openxmlformats.org/officeDocument/2006/relationships/customXml" Target="../ink/ink1622.xml"/><Relationship Id="rId103" Type="http://schemas.openxmlformats.org/officeDocument/2006/relationships/image" Target="../media/image1642.png"/><Relationship Id="rId310" Type="http://schemas.openxmlformats.org/officeDocument/2006/relationships/customXml" Target="../ink/ink1759.xml"/><Relationship Id="rId91" Type="http://schemas.openxmlformats.org/officeDocument/2006/relationships/image" Target="../media/image1636.png"/><Relationship Id="rId145" Type="http://schemas.openxmlformats.org/officeDocument/2006/relationships/image" Target="../media/image1662.png"/><Relationship Id="rId187" Type="http://schemas.openxmlformats.org/officeDocument/2006/relationships/image" Target="../media/image1682.png"/><Relationship Id="rId352" Type="http://schemas.openxmlformats.org/officeDocument/2006/relationships/customXml" Target="../ink/ink1780.xml"/><Relationship Id="rId394" Type="http://schemas.openxmlformats.org/officeDocument/2006/relationships/customXml" Target="../ink/ink1801.xml"/><Relationship Id="rId408" Type="http://schemas.openxmlformats.org/officeDocument/2006/relationships/customXml" Target="../ink/ink1808.xml"/><Relationship Id="rId212" Type="http://schemas.openxmlformats.org/officeDocument/2006/relationships/customXml" Target="../ink/ink1709.xml"/><Relationship Id="rId254" Type="http://schemas.openxmlformats.org/officeDocument/2006/relationships/customXml" Target="../ink/ink1730.xml"/><Relationship Id="rId49" Type="http://schemas.openxmlformats.org/officeDocument/2006/relationships/image" Target="../media/image1615.png"/><Relationship Id="rId114" Type="http://schemas.openxmlformats.org/officeDocument/2006/relationships/customXml" Target="../ink/ink1660.xml"/><Relationship Id="rId296" Type="http://schemas.openxmlformats.org/officeDocument/2006/relationships/customXml" Target="../ink/ink1752.xml"/><Relationship Id="rId461" Type="http://schemas.openxmlformats.org/officeDocument/2006/relationships/image" Target="../media/image1817.png"/><Relationship Id="rId60" Type="http://schemas.openxmlformats.org/officeDocument/2006/relationships/customXml" Target="../ink/ink1633.xml"/><Relationship Id="rId156" Type="http://schemas.openxmlformats.org/officeDocument/2006/relationships/customXml" Target="../ink/ink1681.xml"/><Relationship Id="rId198" Type="http://schemas.openxmlformats.org/officeDocument/2006/relationships/customXml" Target="../ink/ink1702.xml"/><Relationship Id="rId321" Type="http://schemas.openxmlformats.org/officeDocument/2006/relationships/image" Target="../media/image1747.png"/><Relationship Id="rId363" Type="http://schemas.openxmlformats.org/officeDocument/2006/relationships/image" Target="../media/image1768.png"/><Relationship Id="rId419" Type="http://schemas.openxmlformats.org/officeDocument/2006/relationships/image" Target="../media/image1796.png"/><Relationship Id="rId223" Type="http://schemas.openxmlformats.org/officeDocument/2006/relationships/image" Target="../media/image1700.png"/><Relationship Id="rId430" Type="http://schemas.openxmlformats.org/officeDocument/2006/relationships/customXml" Target="../ink/ink1819.xml"/><Relationship Id="rId18" Type="http://schemas.openxmlformats.org/officeDocument/2006/relationships/customXml" Target="../ink/ink1612.xml"/><Relationship Id="rId265" Type="http://schemas.openxmlformats.org/officeDocument/2006/relationships/image" Target="../media/image1720.png"/><Relationship Id="rId125" Type="http://schemas.openxmlformats.org/officeDocument/2006/relationships/image" Target="../media/image1653.png"/><Relationship Id="rId167" Type="http://schemas.openxmlformats.org/officeDocument/2006/relationships/image" Target="../media/image1673.png"/><Relationship Id="rId332" Type="http://schemas.openxmlformats.org/officeDocument/2006/relationships/customXml" Target="../ink/ink1770.xml"/><Relationship Id="rId374" Type="http://schemas.openxmlformats.org/officeDocument/2006/relationships/customXml" Target="../ink/ink1791.xml"/><Relationship Id="rId71" Type="http://schemas.openxmlformats.org/officeDocument/2006/relationships/image" Target="../media/image1626.png"/><Relationship Id="rId234" Type="http://schemas.openxmlformats.org/officeDocument/2006/relationships/customXml" Target="../ink/ink1720.xml"/><Relationship Id="rId2" Type="http://schemas.openxmlformats.org/officeDocument/2006/relationships/customXml" Target="../ink/ink1604.xml"/><Relationship Id="rId29" Type="http://schemas.openxmlformats.org/officeDocument/2006/relationships/image" Target="../media/image1605.png"/><Relationship Id="rId276" Type="http://schemas.openxmlformats.org/officeDocument/2006/relationships/customXml" Target="../ink/ink1741.xml"/><Relationship Id="rId441" Type="http://schemas.openxmlformats.org/officeDocument/2006/relationships/image" Target="../media/image1807.png"/><Relationship Id="rId40" Type="http://schemas.openxmlformats.org/officeDocument/2006/relationships/customXml" Target="../ink/ink1623.xml"/><Relationship Id="rId136" Type="http://schemas.openxmlformats.org/officeDocument/2006/relationships/customXml" Target="../ink/ink1671.xml"/><Relationship Id="rId178" Type="http://schemas.openxmlformats.org/officeDocument/2006/relationships/customXml" Target="../ink/ink1692.xml"/><Relationship Id="rId301" Type="http://schemas.openxmlformats.org/officeDocument/2006/relationships/image" Target="../media/image1737.png"/><Relationship Id="rId343" Type="http://schemas.openxmlformats.org/officeDocument/2006/relationships/image" Target="../media/image1758.png"/><Relationship Id="rId61" Type="http://schemas.openxmlformats.org/officeDocument/2006/relationships/image" Target="../media/image1621.png"/><Relationship Id="rId82" Type="http://schemas.openxmlformats.org/officeDocument/2006/relationships/customXml" Target="../ink/ink1644.xml"/><Relationship Id="rId199" Type="http://schemas.openxmlformats.org/officeDocument/2006/relationships/image" Target="../media/image1688.png"/><Relationship Id="rId203" Type="http://schemas.openxmlformats.org/officeDocument/2006/relationships/image" Target="../media/image1690.png"/><Relationship Id="rId385" Type="http://schemas.openxmlformats.org/officeDocument/2006/relationships/image" Target="../media/image1779.png"/><Relationship Id="rId19" Type="http://schemas.openxmlformats.org/officeDocument/2006/relationships/image" Target="../media/image1600.png"/><Relationship Id="rId224" Type="http://schemas.openxmlformats.org/officeDocument/2006/relationships/customXml" Target="../ink/ink1715.xml"/><Relationship Id="rId245" Type="http://schemas.openxmlformats.org/officeDocument/2006/relationships/image" Target="../media/image1710.png"/><Relationship Id="rId266" Type="http://schemas.openxmlformats.org/officeDocument/2006/relationships/customXml" Target="../ink/ink1736.xml"/><Relationship Id="rId287" Type="http://schemas.openxmlformats.org/officeDocument/2006/relationships/image" Target="../media/image1731.png"/><Relationship Id="rId410" Type="http://schemas.openxmlformats.org/officeDocument/2006/relationships/customXml" Target="../ink/ink1809.xml"/><Relationship Id="rId431" Type="http://schemas.openxmlformats.org/officeDocument/2006/relationships/image" Target="../media/image1802.png"/><Relationship Id="rId452" Type="http://schemas.openxmlformats.org/officeDocument/2006/relationships/customXml" Target="../ink/ink1830.xml"/><Relationship Id="rId30" Type="http://schemas.openxmlformats.org/officeDocument/2006/relationships/customXml" Target="../ink/ink1618.xml"/><Relationship Id="rId105" Type="http://schemas.openxmlformats.org/officeDocument/2006/relationships/image" Target="../media/image1643.png"/><Relationship Id="rId126" Type="http://schemas.openxmlformats.org/officeDocument/2006/relationships/customXml" Target="../ink/ink1666.xml"/><Relationship Id="rId147" Type="http://schemas.openxmlformats.org/officeDocument/2006/relationships/image" Target="../media/image1663.png"/><Relationship Id="rId168" Type="http://schemas.openxmlformats.org/officeDocument/2006/relationships/customXml" Target="../ink/ink1687.xml"/><Relationship Id="rId312" Type="http://schemas.openxmlformats.org/officeDocument/2006/relationships/customXml" Target="../ink/ink1760.xml"/><Relationship Id="rId333" Type="http://schemas.openxmlformats.org/officeDocument/2006/relationships/image" Target="../media/image1753.png"/><Relationship Id="rId354" Type="http://schemas.openxmlformats.org/officeDocument/2006/relationships/customXml" Target="../ink/ink1781.xml"/><Relationship Id="rId51" Type="http://schemas.openxmlformats.org/officeDocument/2006/relationships/image" Target="../media/image1616.png"/><Relationship Id="rId72" Type="http://schemas.openxmlformats.org/officeDocument/2006/relationships/customXml" Target="../ink/ink1639.xml"/><Relationship Id="rId93" Type="http://schemas.openxmlformats.org/officeDocument/2006/relationships/image" Target="../media/image1637.png"/><Relationship Id="rId189" Type="http://schemas.openxmlformats.org/officeDocument/2006/relationships/image" Target="../media/image1683.png"/><Relationship Id="rId375" Type="http://schemas.openxmlformats.org/officeDocument/2006/relationships/image" Target="../media/image1774.png"/><Relationship Id="rId396" Type="http://schemas.openxmlformats.org/officeDocument/2006/relationships/customXml" Target="../ink/ink1802.xml"/><Relationship Id="rId3" Type="http://schemas.openxmlformats.org/officeDocument/2006/relationships/image" Target="../media/image1592.png"/><Relationship Id="rId214" Type="http://schemas.openxmlformats.org/officeDocument/2006/relationships/customXml" Target="../ink/ink1710.xml"/><Relationship Id="rId235" Type="http://schemas.openxmlformats.org/officeDocument/2006/relationships/image" Target="../media/image1706.png"/><Relationship Id="rId256" Type="http://schemas.openxmlformats.org/officeDocument/2006/relationships/customXml" Target="../ink/ink1731.xml"/><Relationship Id="rId277" Type="http://schemas.openxmlformats.org/officeDocument/2006/relationships/image" Target="../media/image1726.png"/><Relationship Id="rId298" Type="http://schemas.openxmlformats.org/officeDocument/2006/relationships/customXml" Target="../ink/ink1753.xml"/><Relationship Id="rId400" Type="http://schemas.openxmlformats.org/officeDocument/2006/relationships/customXml" Target="../ink/ink1804.xml"/><Relationship Id="rId421" Type="http://schemas.openxmlformats.org/officeDocument/2006/relationships/image" Target="../media/image1797.png"/><Relationship Id="rId442" Type="http://schemas.openxmlformats.org/officeDocument/2006/relationships/customXml" Target="../ink/ink1825.xml"/><Relationship Id="rId463" Type="http://schemas.openxmlformats.org/officeDocument/2006/relationships/image" Target="../media/image1818.png"/><Relationship Id="rId116" Type="http://schemas.openxmlformats.org/officeDocument/2006/relationships/customXml" Target="../ink/ink1661.xml"/><Relationship Id="rId137" Type="http://schemas.openxmlformats.org/officeDocument/2006/relationships/image" Target="../media/image1658.png"/><Relationship Id="rId158" Type="http://schemas.openxmlformats.org/officeDocument/2006/relationships/customXml" Target="../ink/ink1682.xml"/><Relationship Id="rId302" Type="http://schemas.openxmlformats.org/officeDocument/2006/relationships/customXml" Target="../ink/ink1755.xml"/><Relationship Id="rId323" Type="http://schemas.openxmlformats.org/officeDocument/2006/relationships/image" Target="../media/image1748.png"/><Relationship Id="rId344" Type="http://schemas.openxmlformats.org/officeDocument/2006/relationships/customXml" Target="../ink/ink1776.xml"/><Relationship Id="rId20" Type="http://schemas.openxmlformats.org/officeDocument/2006/relationships/customXml" Target="../ink/ink1613.xml"/><Relationship Id="rId41" Type="http://schemas.openxmlformats.org/officeDocument/2006/relationships/image" Target="../media/image1611.png"/><Relationship Id="rId62" Type="http://schemas.openxmlformats.org/officeDocument/2006/relationships/customXml" Target="../ink/ink1634.xml"/><Relationship Id="rId83" Type="http://schemas.openxmlformats.org/officeDocument/2006/relationships/image" Target="../media/image1632.png"/><Relationship Id="rId179" Type="http://schemas.openxmlformats.org/officeDocument/2006/relationships/image" Target="../media/image1678.png"/><Relationship Id="rId365" Type="http://schemas.openxmlformats.org/officeDocument/2006/relationships/image" Target="../media/image1769.png"/><Relationship Id="rId386" Type="http://schemas.openxmlformats.org/officeDocument/2006/relationships/customXml" Target="../ink/ink1797.xml"/><Relationship Id="rId190" Type="http://schemas.openxmlformats.org/officeDocument/2006/relationships/customXml" Target="../ink/ink1698.xml"/><Relationship Id="rId204" Type="http://schemas.openxmlformats.org/officeDocument/2006/relationships/customXml" Target="../ink/ink1705.xml"/><Relationship Id="rId225" Type="http://schemas.openxmlformats.org/officeDocument/2006/relationships/image" Target="../media/image1701.png"/><Relationship Id="rId246" Type="http://schemas.openxmlformats.org/officeDocument/2006/relationships/customXml" Target="../ink/ink1726.xml"/><Relationship Id="rId267" Type="http://schemas.openxmlformats.org/officeDocument/2006/relationships/image" Target="../media/image1721.png"/><Relationship Id="rId288" Type="http://schemas.openxmlformats.org/officeDocument/2006/relationships/customXml" Target="../ink/ink1747.xml"/><Relationship Id="rId411" Type="http://schemas.openxmlformats.org/officeDocument/2006/relationships/image" Target="../media/image1792.png"/><Relationship Id="rId432" Type="http://schemas.openxmlformats.org/officeDocument/2006/relationships/customXml" Target="../ink/ink1820.xml"/><Relationship Id="rId453" Type="http://schemas.openxmlformats.org/officeDocument/2006/relationships/image" Target="../media/image1813.png"/><Relationship Id="rId106" Type="http://schemas.openxmlformats.org/officeDocument/2006/relationships/customXml" Target="../ink/ink1656.xml"/><Relationship Id="rId127" Type="http://schemas.openxmlformats.org/officeDocument/2006/relationships/image" Target="../media/image1654.png"/><Relationship Id="rId313" Type="http://schemas.openxmlformats.org/officeDocument/2006/relationships/image" Target="../media/image1743.png"/><Relationship Id="rId10" Type="http://schemas.openxmlformats.org/officeDocument/2006/relationships/customXml" Target="../ink/ink1608.xml"/><Relationship Id="rId31" Type="http://schemas.openxmlformats.org/officeDocument/2006/relationships/image" Target="../media/image1606.png"/><Relationship Id="rId52" Type="http://schemas.openxmlformats.org/officeDocument/2006/relationships/customXml" Target="../ink/ink1629.xml"/><Relationship Id="rId73" Type="http://schemas.openxmlformats.org/officeDocument/2006/relationships/image" Target="../media/image1627.png"/><Relationship Id="rId94" Type="http://schemas.openxmlformats.org/officeDocument/2006/relationships/customXml" Target="../ink/ink1650.xml"/><Relationship Id="rId148" Type="http://schemas.openxmlformats.org/officeDocument/2006/relationships/customXml" Target="../ink/ink1677.xml"/><Relationship Id="rId169" Type="http://schemas.openxmlformats.org/officeDocument/2006/relationships/image" Target="../media/image1674.png"/><Relationship Id="rId334" Type="http://schemas.openxmlformats.org/officeDocument/2006/relationships/customXml" Target="../ink/ink1771.xml"/><Relationship Id="rId355" Type="http://schemas.openxmlformats.org/officeDocument/2006/relationships/image" Target="../media/image1764.png"/><Relationship Id="rId376" Type="http://schemas.openxmlformats.org/officeDocument/2006/relationships/customXml" Target="../ink/ink1792.xml"/><Relationship Id="rId397" Type="http://schemas.openxmlformats.org/officeDocument/2006/relationships/image" Target="../media/image1785.png"/><Relationship Id="rId4" Type="http://schemas.openxmlformats.org/officeDocument/2006/relationships/customXml" Target="../ink/ink1605.xml"/><Relationship Id="rId180" Type="http://schemas.openxmlformats.org/officeDocument/2006/relationships/customXml" Target="../ink/ink1693.xml"/><Relationship Id="rId215" Type="http://schemas.openxmlformats.org/officeDocument/2006/relationships/image" Target="../media/image1696.png"/><Relationship Id="rId236" Type="http://schemas.openxmlformats.org/officeDocument/2006/relationships/customXml" Target="../ink/ink1721.xml"/><Relationship Id="rId257" Type="http://schemas.openxmlformats.org/officeDocument/2006/relationships/image" Target="../media/image1716.png"/><Relationship Id="rId278" Type="http://schemas.openxmlformats.org/officeDocument/2006/relationships/customXml" Target="../ink/ink1742.xml"/><Relationship Id="rId401" Type="http://schemas.openxmlformats.org/officeDocument/2006/relationships/image" Target="../media/image1787.png"/><Relationship Id="rId422" Type="http://schemas.openxmlformats.org/officeDocument/2006/relationships/customXml" Target="../ink/ink1815.xml"/><Relationship Id="rId443" Type="http://schemas.openxmlformats.org/officeDocument/2006/relationships/image" Target="../media/image1808.png"/><Relationship Id="rId464" Type="http://schemas.openxmlformats.org/officeDocument/2006/relationships/customXml" Target="../ink/ink1836.xml"/><Relationship Id="rId303" Type="http://schemas.openxmlformats.org/officeDocument/2006/relationships/image" Target="../media/image1738.png"/><Relationship Id="rId42" Type="http://schemas.openxmlformats.org/officeDocument/2006/relationships/customXml" Target="../ink/ink1624.xml"/><Relationship Id="rId84" Type="http://schemas.openxmlformats.org/officeDocument/2006/relationships/customXml" Target="../ink/ink1645.xml"/><Relationship Id="rId138" Type="http://schemas.openxmlformats.org/officeDocument/2006/relationships/customXml" Target="../ink/ink1672.xml"/><Relationship Id="rId345" Type="http://schemas.openxmlformats.org/officeDocument/2006/relationships/image" Target="../media/image1759.png"/><Relationship Id="rId387" Type="http://schemas.openxmlformats.org/officeDocument/2006/relationships/image" Target="../media/image1780.png"/><Relationship Id="rId191" Type="http://schemas.openxmlformats.org/officeDocument/2006/relationships/image" Target="../media/image1684.png"/><Relationship Id="rId205" Type="http://schemas.openxmlformats.org/officeDocument/2006/relationships/image" Target="../media/image1691.png"/><Relationship Id="rId247" Type="http://schemas.openxmlformats.org/officeDocument/2006/relationships/image" Target="../media/image1711.png"/><Relationship Id="rId412" Type="http://schemas.openxmlformats.org/officeDocument/2006/relationships/customXml" Target="../ink/ink1810.xml"/><Relationship Id="rId107" Type="http://schemas.openxmlformats.org/officeDocument/2006/relationships/image" Target="../media/image1644.png"/><Relationship Id="rId289" Type="http://schemas.openxmlformats.org/officeDocument/2006/relationships/customXml" Target="../ink/ink1748.xml"/><Relationship Id="rId454" Type="http://schemas.openxmlformats.org/officeDocument/2006/relationships/customXml" Target="../ink/ink1831.xml"/><Relationship Id="rId11" Type="http://schemas.openxmlformats.org/officeDocument/2006/relationships/image" Target="../media/image1596.png"/><Relationship Id="rId53" Type="http://schemas.openxmlformats.org/officeDocument/2006/relationships/image" Target="../media/image1617.png"/><Relationship Id="rId149" Type="http://schemas.openxmlformats.org/officeDocument/2006/relationships/image" Target="../media/image1664.png"/><Relationship Id="rId314" Type="http://schemas.openxmlformats.org/officeDocument/2006/relationships/customXml" Target="../ink/ink1761.xml"/><Relationship Id="rId356" Type="http://schemas.openxmlformats.org/officeDocument/2006/relationships/customXml" Target="../ink/ink1782.xml"/><Relationship Id="rId398" Type="http://schemas.openxmlformats.org/officeDocument/2006/relationships/customXml" Target="../ink/ink1803.xml"/><Relationship Id="rId95" Type="http://schemas.openxmlformats.org/officeDocument/2006/relationships/image" Target="../media/image1638.png"/><Relationship Id="rId160" Type="http://schemas.openxmlformats.org/officeDocument/2006/relationships/customXml" Target="../ink/ink1683.xml"/><Relationship Id="rId216" Type="http://schemas.openxmlformats.org/officeDocument/2006/relationships/customXml" Target="../ink/ink1711.xml"/><Relationship Id="rId423" Type="http://schemas.openxmlformats.org/officeDocument/2006/relationships/image" Target="../media/image1798.png"/><Relationship Id="rId258" Type="http://schemas.openxmlformats.org/officeDocument/2006/relationships/customXml" Target="../ink/ink1732.xml"/><Relationship Id="rId465" Type="http://schemas.openxmlformats.org/officeDocument/2006/relationships/image" Target="../media/image1819.png"/><Relationship Id="rId22" Type="http://schemas.openxmlformats.org/officeDocument/2006/relationships/customXml" Target="../ink/ink1614.xml"/><Relationship Id="rId64" Type="http://schemas.openxmlformats.org/officeDocument/2006/relationships/customXml" Target="../ink/ink1635.xml"/><Relationship Id="rId118" Type="http://schemas.openxmlformats.org/officeDocument/2006/relationships/customXml" Target="../ink/ink1662.xml"/><Relationship Id="rId325" Type="http://schemas.openxmlformats.org/officeDocument/2006/relationships/image" Target="../media/image1749.png"/><Relationship Id="rId367" Type="http://schemas.openxmlformats.org/officeDocument/2006/relationships/image" Target="../media/image1770.png"/><Relationship Id="rId171" Type="http://schemas.openxmlformats.org/officeDocument/2006/relationships/image" Target="../media/image1675.png"/><Relationship Id="rId227" Type="http://schemas.openxmlformats.org/officeDocument/2006/relationships/image" Target="../media/image1702.png"/><Relationship Id="rId269" Type="http://schemas.openxmlformats.org/officeDocument/2006/relationships/image" Target="../media/image1722.png"/><Relationship Id="rId434" Type="http://schemas.openxmlformats.org/officeDocument/2006/relationships/customXml" Target="../ink/ink1821.xml"/><Relationship Id="rId33" Type="http://schemas.openxmlformats.org/officeDocument/2006/relationships/image" Target="../media/image1607.png"/><Relationship Id="rId129" Type="http://schemas.openxmlformats.org/officeDocument/2006/relationships/image" Target="../media/image1655.png"/><Relationship Id="rId280" Type="http://schemas.openxmlformats.org/officeDocument/2006/relationships/customXml" Target="../ink/ink1743.xml"/><Relationship Id="rId336" Type="http://schemas.openxmlformats.org/officeDocument/2006/relationships/customXml" Target="../ink/ink1772.xml"/><Relationship Id="rId75" Type="http://schemas.openxmlformats.org/officeDocument/2006/relationships/image" Target="../media/image1628.png"/><Relationship Id="rId140" Type="http://schemas.openxmlformats.org/officeDocument/2006/relationships/customXml" Target="../ink/ink1673.xml"/><Relationship Id="rId182" Type="http://schemas.openxmlformats.org/officeDocument/2006/relationships/customXml" Target="../ink/ink1694.xml"/><Relationship Id="rId378" Type="http://schemas.openxmlformats.org/officeDocument/2006/relationships/customXml" Target="../ink/ink1793.xml"/><Relationship Id="rId403" Type="http://schemas.openxmlformats.org/officeDocument/2006/relationships/image" Target="../media/image1788.png"/><Relationship Id="rId6" Type="http://schemas.openxmlformats.org/officeDocument/2006/relationships/customXml" Target="../ink/ink1606.xml"/><Relationship Id="rId238" Type="http://schemas.openxmlformats.org/officeDocument/2006/relationships/customXml" Target="../ink/ink1722.xml"/><Relationship Id="rId445" Type="http://schemas.openxmlformats.org/officeDocument/2006/relationships/image" Target="../media/image1809.png"/><Relationship Id="rId291" Type="http://schemas.openxmlformats.org/officeDocument/2006/relationships/image" Target="../media/image1732.png"/><Relationship Id="rId305" Type="http://schemas.openxmlformats.org/officeDocument/2006/relationships/image" Target="../media/image1739.png"/><Relationship Id="rId347" Type="http://schemas.openxmlformats.org/officeDocument/2006/relationships/image" Target="../media/image1760.png"/><Relationship Id="rId44" Type="http://schemas.openxmlformats.org/officeDocument/2006/relationships/customXml" Target="../ink/ink1625.xml"/><Relationship Id="rId86" Type="http://schemas.openxmlformats.org/officeDocument/2006/relationships/customXml" Target="../ink/ink1646.xml"/><Relationship Id="rId151" Type="http://schemas.openxmlformats.org/officeDocument/2006/relationships/image" Target="../media/image1665.png"/><Relationship Id="rId389" Type="http://schemas.openxmlformats.org/officeDocument/2006/relationships/image" Target="../media/image1781.png"/><Relationship Id="rId193" Type="http://schemas.openxmlformats.org/officeDocument/2006/relationships/image" Target="../media/image1685.png"/><Relationship Id="rId207" Type="http://schemas.openxmlformats.org/officeDocument/2006/relationships/image" Target="../media/image1692.png"/><Relationship Id="rId249" Type="http://schemas.openxmlformats.org/officeDocument/2006/relationships/image" Target="../media/image1712.png"/><Relationship Id="rId414" Type="http://schemas.openxmlformats.org/officeDocument/2006/relationships/customXml" Target="../ink/ink1811.xml"/><Relationship Id="rId456" Type="http://schemas.openxmlformats.org/officeDocument/2006/relationships/customXml" Target="../ink/ink1832.xml"/><Relationship Id="rId13" Type="http://schemas.openxmlformats.org/officeDocument/2006/relationships/image" Target="../media/image1597.png"/><Relationship Id="rId109" Type="http://schemas.openxmlformats.org/officeDocument/2006/relationships/image" Target="../media/image1645.png"/><Relationship Id="rId260" Type="http://schemas.openxmlformats.org/officeDocument/2006/relationships/customXml" Target="../ink/ink1733.xml"/><Relationship Id="rId316" Type="http://schemas.openxmlformats.org/officeDocument/2006/relationships/customXml" Target="../ink/ink1762.xml"/><Relationship Id="rId55" Type="http://schemas.openxmlformats.org/officeDocument/2006/relationships/image" Target="../media/image1618.png"/><Relationship Id="rId97" Type="http://schemas.openxmlformats.org/officeDocument/2006/relationships/image" Target="../media/image1639.png"/><Relationship Id="rId120" Type="http://schemas.openxmlformats.org/officeDocument/2006/relationships/customXml" Target="../ink/ink1663.xml"/><Relationship Id="rId358" Type="http://schemas.openxmlformats.org/officeDocument/2006/relationships/customXml" Target="../ink/ink1783.xml"/><Relationship Id="rId162" Type="http://schemas.openxmlformats.org/officeDocument/2006/relationships/customXml" Target="../ink/ink1684.xml"/><Relationship Id="rId218" Type="http://schemas.openxmlformats.org/officeDocument/2006/relationships/customXml" Target="../ink/ink1712.xml"/><Relationship Id="rId425" Type="http://schemas.openxmlformats.org/officeDocument/2006/relationships/image" Target="../media/image1799.png"/><Relationship Id="rId467" Type="http://schemas.openxmlformats.org/officeDocument/2006/relationships/image" Target="../media/image1820.png"/><Relationship Id="rId271" Type="http://schemas.openxmlformats.org/officeDocument/2006/relationships/image" Target="../media/image1723.png"/><Relationship Id="rId24" Type="http://schemas.openxmlformats.org/officeDocument/2006/relationships/customXml" Target="../ink/ink1615.xml"/><Relationship Id="rId66" Type="http://schemas.openxmlformats.org/officeDocument/2006/relationships/customXml" Target="../ink/ink1636.xml"/><Relationship Id="rId131" Type="http://schemas.openxmlformats.org/officeDocument/2006/relationships/image" Target="../media/image1656.png"/><Relationship Id="rId327" Type="http://schemas.openxmlformats.org/officeDocument/2006/relationships/image" Target="../media/image1750.png"/><Relationship Id="rId369" Type="http://schemas.openxmlformats.org/officeDocument/2006/relationships/image" Target="../media/image1771.png"/><Relationship Id="rId173" Type="http://schemas.openxmlformats.org/officeDocument/2006/relationships/image" Target="../media/image1676.png"/><Relationship Id="rId229" Type="http://schemas.openxmlformats.org/officeDocument/2006/relationships/image" Target="../media/image1703.png"/><Relationship Id="rId380" Type="http://schemas.openxmlformats.org/officeDocument/2006/relationships/customXml" Target="../ink/ink1794.xml"/><Relationship Id="rId436" Type="http://schemas.openxmlformats.org/officeDocument/2006/relationships/customXml" Target="../ink/ink1822.xml"/><Relationship Id="rId240" Type="http://schemas.openxmlformats.org/officeDocument/2006/relationships/customXml" Target="../ink/ink1723.xml"/><Relationship Id="rId35" Type="http://schemas.openxmlformats.org/officeDocument/2006/relationships/image" Target="../media/image1608.png"/><Relationship Id="rId77" Type="http://schemas.openxmlformats.org/officeDocument/2006/relationships/image" Target="../media/image1629.png"/><Relationship Id="rId100" Type="http://schemas.openxmlformats.org/officeDocument/2006/relationships/customXml" Target="../ink/ink1653.xml"/><Relationship Id="rId282" Type="http://schemas.openxmlformats.org/officeDocument/2006/relationships/customXml" Target="../ink/ink1744.xml"/><Relationship Id="rId338" Type="http://schemas.openxmlformats.org/officeDocument/2006/relationships/customXml" Target="../ink/ink1773.xml"/><Relationship Id="rId8" Type="http://schemas.openxmlformats.org/officeDocument/2006/relationships/customXml" Target="../ink/ink1607.xml"/><Relationship Id="rId142" Type="http://schemas.openxmlformats.org/officeDocument/2006/relationships/customXml" Target="../ink/ink1674.xml"/><Relationship Id="rId184" Type="http://schemas.openxmlformats.org/officeDocument/2006/relationships/customXml" Target="../ink/ink1695.xml"/><Relationship Id="rId391" Type="http://schemas.openxmlformats.org/officeDocument/2006/relationships/image" Target="../media/image1782.png"/><Relationship Id="rId405" Type="http://schemas.openxmlformats.org/officeDocument/2006/relationships/image" Target="../media/image1789.png"/><Relationship Id="rId447" Type="http://schemas.openxmlformats.org/officeDocument/2006/relationships/image" Target="../media/image1810.png"/><Relationship Id="rId251" Type="http://schemas.openxmlformats.org/officeDocument/2006/relationships/image" Target="../media/image1713.png"/><Relationship Id="rId46" Type="http://schemas.openxmlformats.org/officeDocument/2006/relationships/customXml" Target="../ink/ink1626.xml"/><Relationship Id="rId293" Type="http://schemas.openxmlformats.org/officeDocument/2006/relationships/image" Target="../media/image1733.png"/><Relationship Id="rId307" Type="http://schemas.openxmlformats.org/officeDocument/2006/relationships/image" Target="../media/image1740.png"/><Relationship Id="rId349" Type="http://schemas.openxmlformats.org/officeDocument/2006/relationships/image" Target="../media/image1761.png"/><Relationship Id="rId88" Type="http://schemas.openxmlformats.org/officeDocument/2006/relationships/customXml" Target="../ink/ink1647.xml"/><Relationship Id="rId111" Type="http://schemas.openxmlformats.org/officeDocument/2006/relationships/image" Target="../media/image1646.png"/><Relationship Id="rId153" Type="http://schemas.openxmlformats.org/officeDocument/2006/relationships/image" Target="../media/image1666.png"/><Relationship Id="rId195" Type="http://schemas.openxmlformats.org/officeDocument/2006/relationships/image" Target="../media/image1686.png"/><Relationship Id="rId209" Type="http://schemas.openxmlformats.org/officeDocument/2006/relationships/image" Target="../media/image1693.png"/><Relationship Id="rId360" Type="http://schemas.openxmlformats.org/officeDocument/2006/relationships/customXml" Target="../ink/ink1784.xml"/><Relationship Id="rId416" Type="http://schemas.openxmlformats.org/officeDocument/2006/relationships/customXml" Target="../ink/ink1812.xml"/><Relationship Id="rId220" Type="http://schemas.openxmlformats.org/officeDocument/2006/relationships/customXml" Target="../ink/ink1713.xml"/><Relationship Id="rId458" Type="http://schemas.openxmlformats.org/officeDocument/2006/relationships/customXml" Target="../ink/ink1833.xml"/><Relationship Id="rId15" Type="http://schemas.openxmlformats.org/officeDocument/2006/relationships/image" Target="../media/image1598.png"/><Relationship Id="rId57" Type="http://schemas.openxmlformats.org/officeDocument/2006/relationships/image" Target="../media/image1619.png"/><Relationship Id="rId262" Type="http://schemas.openxmlformats.org/officeDocument/2006/relationships/customXml" Target="../ink/ink1734.xml"/><Relationship Id="rId318" Type="http://schemas.openxmlformats.org/officeDocument/2006/relationships/customXml" Target="../ink/ink1763.xml"/><Relationship Id="rId99" Type="http://schemas.openxmlformats.org/officeDocument/2006/relationships/image" Target="../media/image1640.png"/><Relationship Id="rId122" Type="http://schemas.openxmlformats.org/officeDocument/2006/relationships/customXml" Target="../ink/ink1664.xml"/><Relationship Id="rId164" Type="http://schemas.openxmlformats.org/officeDocument/2006/relationships/customXml" Target="../ink/ink1685.xml"/><Relationship Id="rId371" Type="http://schemas.openxmlformats.org/officeDocument/2006/relationships/image" Target="../media/image1772.png"/><Relationship Id="rId427" Type="http://schemas.openxmlformats.org/officeDocument/2006/relationships/image" Target="../media/image1800.png"/><Relationship Id="rId26" Type="http://schemas.openxmlformats.org/officeDocument/2006/relationships/customXml" Target="../ink/ink1616.xml"/><Relationship Id="rId231" Type="http://schemas.openxmlformats.org/officeDocument/2006/relationships/image" Target="../media/image1704.png"/><Relationship Id="rId273" Type="http://schemas.openxmlformats.org/officeDocument/2006/relationships/image" Target="../media/image1724.png"/><Relationship Id="rId329" Type="http://schemas.openxmlformats.org/officeDocument/2006/relationships/image" Target="../media/image1751.png"/><Relationship Id="rId68" Type="http://schemas.openxmlformats.org/officeDocument/2006/relationships/customXml" Target="../ink/ink1637.xml"/><Relationship Id="rId133" Type="http://schemas.openxmlformats.org/officeDocument/2006/relationships/image" Target="../media/image359.png"/><Relationship Id="rId175" Type="http://schemas.openxmlformats.org/officeDocument/2006/relationships/image" Target="../media/image1677.png"/><Relationship Id="rId340" Type="http://schemas.openxmlformats.org/officeDocument/2006/relationships/customXml" Target="../ink/ink1774.xml"/><Relationship Id="rId200" Type="http://schemas.openxmlformats.org/officeDocument/2006/relationships/customXml" Target="../ink/ink1703.xml"/><Relationship Id="rId382" Type="http://schemas.openxmlformats.org/officeDocument/2006/relationships/customXml" Target="../ink/ink1795.xml"/><Relationship Id="rId438" Type="http://schemas.openxmlformats.org/officeDocument/2006/relationships/customXml" Target="../ink/ink1823.xml"/><Relationship Id="rId242" Type="http://schemas.openxmlformats.org/officeDocument/2006/relationships/customXml" Target="../ink/ink1724.xml"/><Relationship Id="rId284" Type="http://schemas.openxmlformats.org/officeDocument/2006/relationships/customXml" Target="../ink/ink1745.xml"/><Relationship Id="rId37" Type="http://schemas.openxmlformats.org/officeDocument/2006/relationships/image" Target="../media/image1609.png"/><Relationship Id="rId79" Type="http://schemas.openxmlformats.org/officeDocument/2006/relationships/image" Target="../media/image1630.png"/><Relationship Id="rId102" Type="http://schemas.openxmlformats.org/officeDocument/2006/relationships/customXml" Target="../ink/ink1654.xml"/><Relationship Id="rId144" Type="http://schemas.openxmlformats.org/officeDocument/2006/relationships/customXml" Target="../ink/ink1675.xml"/><Relationship Id="rId90" Type="http://schemas.openxmlformats.org/officeDocument/2006/relationships/customXml" Target="../ink/ink1648.xml"/><Relationship Id="rId186" Type="http://schemas.openxmlformats.org/officeDocument/2006/relationships/customXml" Target="../ink/ink1696.xml"/><Relationship Id="rId351" Type="http://schemas.openxmlformats.org/officeDocument/2006/relationships/image" Target="../media/image1762.png"/><Relationship Id="rId393" Type="http://schemas.openxmlformats.org/officeDocument/2006/relationships/image" Target="../media/image1783.png"/><Relationship Id="rId407" Type="http://schemas.openxmlformats.org/officeDocument/2006/relationships/image" Target="../media/image1790.png"/><Relationship Id="rId449" Type="http://schemas.openxmlformats.org/officeDocument/2006/relationships/image" Target="../media/image1811.png"/><Relationship Id="rId211" Type="http://schemas.openxmlformats.org/officeDocument/2006/relationships/image" Target="../media/image1694.png"/><Relationship Id="rId253" Type="http://schemas.openxmlformats.org/officeDocument/2006/relationships/image" Target="../media/image1714.png"/><Relationship Id="rId295" Type="http://schemas.openxmlformats.org/officeDocument/2006/relationships/image" Target="../media/image1734.png"/><Relationship Id="rId309" Type="http://schemas.openxmlformats.org/officeDocument/2006/relationships/image" Target="../media/image1741.png"/><Relationship Id="rId460" Type="http://schemas.openxmlformats.org/officeDocument/2006/relationships/customXml" Target="../ink/ink1834.xml"/><Relationship Id="rId48" Type="http://schemas.openxmlformats.org/officeDocument/2006/relationships/customXml" Target="../ink/ink1627.xml"/><Relationship Id="rId113" Type="http://schemas.openxmlformats.org/officeDocument/2006/relationships/image" Target="../media/image1647.png"/><Relationship Id="rId320" Type="http://schemas.openxmlformats.org/officeDocument/2006/relationships/customXml" Target="../ink/ink1764.xml"/><Relationship Id="rId155" Type="http://schemas.openxmlformats.org/officeDocument/2006/relationships/image" Target="../media/image1667.png"/><Relationship Id="rId197" Type="http://schemas.openxmlformats.org/officeDocument/2006/relationships/image" Target="../media/image1687.png"/><Relationship Id="rId362" Type="http://schemas.openxmlformats.org/officeDocument/2006/relationships/customXml" Target="../ink/ink1785.xml"/><Relationship Id="rId418" Type="http://schemas.openxmlformats.org/officeDocument/2006/relationships/customXml" Target="../ink/ink1813.xml"/><Relationship Id="rId222" Type="http://schemas.openxmlformats.org/officeDocument/2006/relationships/customXml" Target="../ink/ink1714.xml"/><Relationship Id="rId264" Type="http://schemas.openxmlformats.org/officeDocument/2006/relationships/customXml" Target="../ink/ink1735.xml"/><Relationship Id="rId17" Type="http://schemas.openxmlformats.org/officeDocument/2006/relationships/image" Target="../media/image1599.png"/><Relationship Id="rId59" Type="http://schemas.openxmlformats.org/officeDocument/2006/relationships/image" Target="../media/image1620.png"/><Relationship Id="rId124" Type="http://schemas.openxmlformats.org/officeDocument/2006/relationships/customXml" Target="../ink/ink1665.xml"/><Relationship Id="rId70" Type="http://schemas.openxmlformats.org/officeDocument/2006/relationships/customXml" Target="../ink/ink1638.xml"/><Relationship Id="rId166" Type="http://schemas.openxmlformats.org/officeDocument/2006/relationships/customXml" Target="../ink/ink1686.xml"/><Relationship Id="rId331" Type="http://schemas.openxmlformats.org/officeDocument/2006/relationships/image" Target="../media/image1752.png"/><Relationship Id="rId373" Type="http://schemas.openxmlformats.org/officeDocument/2006/relationships/image" Target="../media/image1773.png"/><Relationship Id="rId429" Type="http://schemas.openxmlformats.org/officeDocument/2006/relationships/image" Target="../media/image1801.png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1705.png"/><Relationship Id="rId440" Type="http://schemas.openxmlformats.org/officeDocument/2006/relationships/customXml" Target="../ink/ink1824.xml"/><Relationship Id="rId28" Type="http://schemas.openxmlformats.org/officeDocument/2006/relationships/customXml" Target="../ink/ink1617.xml"/><Relationship Id="rId275" Type="http://schemas.openxmlformats.org/officeDocument/2006/relationships/image" Target="../media/image1725.png"/><Relationship Id="rId300" Type="http://schemas.openxmlformats.org/officeDocument/2006/relationships/customXml" Target="../ink/ink1754.xml"/><Relationship Id="rId81" Type="http://schemas.openxmlformats.org/officeDocument/2006/relationships/image" Target="../media/image1631.png"/><Relationship Id="rId135" Type="http://schemas.openxmlformats.org/officeDocument/2006/relationships/image" Target="../media/image1657.png"/><Relationship Id="rId177" Type="http://schemas.openxmlformats.org/officeDocument/2006/relationships/image" Target="../media/image235.png"/><Relationship Id="rId342" Type="http://schemas.openxmlformats.org/officeDocument/2006/relationships/customXml" Target="../ink/ink1775.xml"/><Relationship Id="rId384" Type="http://schemas.openxmlformats.org/officeDocument/2006/relationships/customXml" Target="../ink/ink1796.xml"/><Relationship Id="rId202" Type="http://schemas.openxmlformats.org/officeDocument/2006/relationships/customXml" Target="../ink/ink1704.xml"/><Relationship Id="rId244" Type="http://schemas.openxmlformats.org/officeDocument/2006/relationships/customXml" Target="../ink/ink1725.xml"/><Relationship Id="rId39" Type="http://schemas.openxmlformats.org/officeDocument/2006/relationships/image" Target="../media/image1610.png"/><Relationship Id="rId286" Type="http://schemas.openxmlformats.org/officeDocument/2006/relationships/customXml" Target="../ink/ink1746.xml"/><Relationship Id="rId451" Type="http://schemas.openxmlformats.org/officeDocument/2006/relationships/image" Target="../media/image1812.png"/><Relationship Id="rId50" Type="http://schemas.openxmlformats.org/officeDocument/2006/relationships/customXml" Target="../ink/ink1628.xml"/><Relationship Id="rId104" Type="http://schemas.openxmlformats.org/officeDocument/2006/relationships/customXml" Target="../ink/ink1655.xml"/><Relationship Id="rId146" Type="http://schemas.openxmlformats.org/officeDocument/2006/relationships/customXml" Target="../ink/ink1676.xml"/><Relationship Id="rId188" Type="http://schemas.openxmlformats.org/officeDocument/2006/relationships/customXml" Target="../ink/ink1697.xml"/><Relationship Id="rId311" Type="http://schemas.openxmlformats.org/officeDocument/2006/relationships/image" Target="../media/image1742.png"/><Relationship Id="rId353" Type="http://schemas.openxmlformats.org/officeDocument/2006/relationships/image" Target="../media/image1763.png"/><Relationship Id="rId395" Type="http://schemas.openxmlformats.org/officeDocument/2006/relationships/image" Target="../media/image1784.png"/><Relationship Id="rId409" Type="http://schemas.openxmlformats.org/officeDocument/2006/relationships/image" Target="../media/image1791.png"/><Relationship Id="rId92" Type="http://schemas.openxmlformats.org/officeDocument/2006/relationships/customXml" Target="../ink/ink1649.xml"/><Relationship Id="rId213" Type="http://schemas.openxmlformats.org/officeDocument/2006/relationships/image" Target="../media/image1695.png"/><Relationship Id="rId420" Type="http://schemas.openxmlformats.org/officeDocument/2006/relationships/customXml" Target="../ink/ink1814.xml"/><Relationship Id="rId255" Type="http://schemas.openxmlformats.org/officeDocument/2006/relationships/image" Target="../media/image1715.png"/><Relationship Id="rId297" Type="http://schemas.openxmlformats.org/officeDocument/2006/relationships/image" Target="../media/image1735.png"/><Relationship Id="rId462" Type="http://schemas.openxmlformats.org/officeDocument/2006/relationships/customXml" Target="../ink/ink1835.xml"/><Relationship Id="rId115" Type="http://schemas.openxmlformats.org/officeDocument/2006/relationships/image" Target="../media/image1648.png"/><Relationship Id="rId157" Type="http://schemas.openxmlformats.org/officeDocument/2006/relationships/image" Target="../media/image1668.png"/><Relationship Id="rId322" Type="http://schemas.openxmlformats.org/officeDocument/2006/relationships/customXml" Target="../ink/ink1765.xml"/><Relationship Id="rId364" Type="http://schemas.openxmlformats.org/officeDocument/2006/relationships/customXml" Target="../ink/ink1786.xml"/></Relationships>
</file>

<file path=ppt/slides/_rels/slide1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878.png"/><Relationship Id="rId21" Type="http://schemas.openxmlformats.org/officeDocument/2006/relationships/image" Target="../media/image1830.png"/><Relationship Id="rId42" Type="http://schemas.openxmlformats.org/officeDocument/2006/relationships/customXml" Target="../ink/ink1858.xml"/><Relationship Id="rId63" Type="http://schemas.openxmlformats.org/officeDocument/2006/relationships/image" Target="../media/image1851.png"/><Relationship Id="rId84" Type="http://schemas.openxmlformats.org/officeDocument/2006/relationships/customXml" Target="../ink/ink1879.xml"/><Relationship Id="rId138" Type="http://schemas.openxmlformats.org/officeDocument/2006/relationships/customXml" Target="../ink/ink1906.xml"/><Relationship Id="rId159" Type="http://schemas.openxmlformats.org/officeDocument/2006/relationships/image" Target="../media/image1899.png"/><Relationship Id="rId170" Type="http://schemas.openxmlformats.org/officeDocument/2006/relationships/customXml" Target="../ink/ink1922.xml"/><Relationship Id="rId107" Type="http://schemas.openxmlformats.org/officeDocument/2006/relationships/image" Target="../media/image1873.png"/><Relationship Id="rId11" Type="http://schemas.openxmlformats.org/officeDocument/2006/relationships/image" Target="../media/image1825.png"/><Relationship Id="rId32" Type="http://schemas.openxmlformats.org/officeDocument/2006/relationships/customXml" Target="../ink/ink1853.xml"/><Relationship Id="rId53" Type="http://schemas.openxmlformats.org/officeDocument/2006/relationships/image" Target="../media/image1846.png"/><Relationship Id="rId74" Type="http://schemas.openxmlformats.org/officeDocument/2006/relationships/customXml" Target="../ink/ink1874.xml"/><Relationship Id="rId128" Type="http://schemas.openxmlformats.org/officeDocument/2006/relationships/customXml" Target="../ink/ink1901.xml"/><Relationship Id="rId149" Type="http://schemas.openxmlformats.org/officeDocument/2006/relationships/image" Target="../media/image1894.png"/><Relationship Id="rId5" Type="http://schemas.openxmlformats.org/officeDocument/2006/relationships/image" Target="../media/image1822.png"/><Relationship Id="rId95" Type="http://schemas.openxmlformats.org/officeDocument/2006/relationships/image" Target="../media/image1867.png"/><Relationship Id="rId160" Type="http://schemas.openxmlformats.org/officeDocument/2006/relationships/customXml" Target="../ink/ink1917.xml"/><Relationship Id="rId181" Type="http://schemas.openxmlformats.org/officeDocument/2006/relationships/image" Target="../media/image1910.png"/><Relationship Id="rId22" Type="http://schemas.openxmlformats.org/officeDocument/2006/relationships/customXml" Target="../ink/ink1848.xml"/><Relationship Id="rId43" Type="http://schemas.openxmlformats.org/officeDocument/2006/relationships/image" Target="../media/image1841.png"/><Relationship Id="rId64" Type="http://schemas.openxmlformats.org/officeDocument/2006/relationships/customXml" Target="../ink/ink1869.xml"/><Relationship Id="rId118" Type="http://schemas.openxmlformats.org/officeDocument/2006/relationships/customXml" Target="../ink/ink1896.xml"/><Relationship Id="rId139" Type="http://schemas.openxmlformats.org/officeDocument/2006/relationships/image" Target="../media/image1889.png"/><Relationship Id="rId85" Type="http://schemas.openxmlformats.org/officeDocument/2006/relationships/image" Target="../media/image1862.png"/><Relationship Id="rId150" Type="http://schemas.openxmlformats.org/officeDocument/2006/relationships/customXml" Target="../ink/ink1912.xml"/><Relationship Id="rId171" Type="http://schemas.openxmlformats.org/officeDocument/2006/relationships/image" Target="../media/image1905.png"/><Relationship Id="rId12" Type="http://schemas.openxmlformats.org/officeDocument/2006/relationships/customXml" Target="../ink/ink1843.xml"/><Relationship Id="rId33" Type="http://schemas.openxmlformats.org/officeDocument/2006/relationships/image" Target="../media/image1836.png"/><Relationship Id="rId108" Type="http://schemas.openxmlformats.org/officeDocument/2006/relationships/customXml" Target="../ink/ink1891.xml"/><Relationship Id="rId129" Type="http://schemas.openxmlformats.org/officeDocument/2006/relationships/image" Target="../media/image1884.png"/><Relationship Id="rId54" Type="http://schemas.openxmlformats.org/officeDocument/2006/relationships/customXml" Target="../ink/ink1864.xml"/><Relationship Id="rId75" Type="http://schemas.openxmlformats.org/officeDocument/2006/relationships/image" Target="../media/image1857.png"/><Relationship Id="rId96" Type="http://schemas.openxmlformats.org/officeDocument/2006/relationships/customXml" Target="../ink/ink1885.xml"/><Relationship Id="rId140" Type="http://schemas.openxmlformats.org/officeDocument/2006/relationships/customXml" Target="../ink/ink1907.xml"/><Relationship Id="rId161" Type="http://schemas.openxmlformats.org/officeDocument/2006/relationships/image" Target="../media/image1900.png"/><Relationship Id="rId182" Type="http://schemas.openxmlformats.org/officeDocument/2006/relationships/customXml" Target="../ink/ink1928.xml"/><Relationship Id="rId6" Type="http://schemas.openxmlformats.org/officeDocument/2006/relationships/customXml" Target="../ink/ink1840.xml"/><Relationship Id="rId23" Type="http://schemas.openxmlformats.org/officeDocument/2006/relationships/image" Target="../media/image1831.png"/><Relationship Id="rId119" Type="http://schemas.openxmlformats.org/officeDocument/2006/relationships/image" Target="../media/image1879.png"/><Relationship Id="rId44" Type="http://schemas.openxmlformats.org/officeDocument/2006/relationships/customXml" Target="../ink/ink1859.xml"/><Relationship Id="rId65" Type="http://schemas.openxmlformats.org/officeDocument/2006/relationships/image" Target="../media/image1852.png"/><Relationship Id="rId86" Type="http://schemas.openxmlformats.org/officeDocument/2006/relationships/customXml" Target="../ink/ink1880.xml"/><Relationship Id="rId130" Type="http://schemas.openxmlformats.org/officeDocument/2006/relationships/customXml" Target="../ink/ink1902.xml"/><Relationship Id="rId151" Type="http://schemas.openxmlformats.org/officeDocument/2006/relationships/image" Target="../media/image1895.png"/><Relationship Id="rId172" Type="http://schemas.openxmlformats.org/officeDocument/2006/relationships/customXml" Target="../ink/ink1923.xml"/><Relationship Id="rId13" Type="http://schemas.openxmlformats.org/officeDocument/2006/relationships/image" Target="../media/image1826.png"/><Relationship Id="rId18" Type="http://schemas.openxmlformats.org/officeDocument/2006/relationships/customXml" Target="../ink/ink1846.xml"/><Relationship Id="rId39" Type="http://schemas.openxmlformats.org/officeDocument/2006/relationships/image" Target="../media/image1839.png"/><Relationship Id="rId109" Type="http://schemas.openxmlformats.org/officeDocument/2006/relationships/image" Target="../media/image1874.png"/><Relationship Id="rId34" Type="http://schemas.openxmlformats.org/officeDocument/2006/relationships/customXml" Target="../ink/ink1854.xml"/><Relationship Id="rId50" Type="http://schemas.openxmlformats.org/officeDocument/2006/relationships/customXml" Target="../ink/ink1862.xml"/><Relationship Id="rId55" Type="http://schemas.openxmlformats.org/officeDocument/2006/relationships/image" Target="../media/image1847.png"/><Relationship Id="rId76" Type="http://schemas.openxmlformats.org/officeDocument/2006/relationships/customXml" Target="../ink/ink1875.xml"/><Relationship Id="rId97" Type="http://schemas.openxmlformats.org/officeDocument/2006/relationships/image" Target="../media/image1868.png"/><Relationship Id="rId104" Type="http://schemas.openxmlformats.org/officeDocument/2006/relationships/customXml" Target="../ink/ink1889.xml"/><Relationship Id="rId120" Type="http://schemas.openxmlformats.org/officeDocument/2006/relationships/customXml" Target="../ink/ink1897.xml"/><Relationship Id="rId125" Type="http://schemas.openxmlformats.org/officeDocument/2006/relationships/image" Target="../media/image1882.png"/><Relationship Id="rId141" Type="http://schemas.openxmlformats.org/officeDocument/2006/relationships/image" Target="../media/image1890.png"/><Relationship Id="rId146" Type="http://schemas.openxmlformats.org/officeDocument/2006/relationships/customXml" Target="../ink/ink1910.xml"/><Relationship Id="rId167" Type="http://schemas.openxmlformats.org/officeDocument/2006/relationships/image" Target="../media/image1903.png"/><Relationship Id="rId7" Type="http://schemas.openxmlformats.org/officeDocument/2006/relationships/image" Target="../media/image1823.png"/><Relationship Id="rId71" Type="http://schemas.openxmlformats.org/officeDocument/2006/relationships/image" Target="../media/image1855.png"/><Relationship Id="rId92" Type="http://schemas.openxmlformats.org/officeDocument/2006/relationships/customXml" Target="../ink/ink1883.xml"/><Relationship Id="rId162" Type="http://schemas.openxmlformats.org/officeDocument/2006/relationships/customXml" Target="../ink/ink1918.xml"/><Relationship Id="rId183" Type="http://schemas.openxmlformats.org/officeDocument/2006/relationships/image" Target="../media/image1911.png"/><Relationship Id="rId2" Type="http://schemas.openxmlformats.org/officeDocument/2006/relationships/customXml" Target="../ink/ink1838.xml"/><Relationship Id="rId29" Type="http://schemas.openxmlformats.org/officeDocument/2006/relationships/image" Target="../media/image1834.png"/><Relationship Id="rId24" Type="http://schemas.openxmlformats.org/officeDocument/2006/relationships/customXml" Target="../ink/ink1849.xml"/><Relationship Id="rId40" Type="http://schemas.openxmlformats.org/officeDocument/2006/relationships/customXml" Target="../ink/ink1857.xml"/><Relationship Id="rId45" Type="http://schemas.openxmlformats.org/officeDocument/2006/relationships/image" Target="../media/image1842.png"/><Relationship Id="rId66" Type="http://schemas.openxmlformats.org/officeDocument/2006/relationships/customXml" Target="../ink/ink1870.xml"/><Relationship Id="rId87" Type="http://schemas.openxmlformats.org/officeDocument/2006/relationships/image" Target="../media/image1863.png"/><Relationship Id="rId110" Type="http://schemas.openxmlformats.org/officeDocument/2006/relationships/customXml" Target="../ink/ink1892.xml"/><Relationship Id="rId115" Type="http://schemas.openxmlformats.org/officeDocument/2006/relationships/image" Target="../media/image1877.png"/><Relationship Id="rId131" Type="http://schemas.openxmlformats.org/officeDocument/2006/relationships/image" Target="../media/image1885.png"/><Relationship Id="rId136" Type="http://schemas.openxmlformats.org/officeDocument/2006/relationships/customXml" Target="../ink/ink1905.xml"/><Relationship Id="rId157" Type="http://schemas.openxmlformats.org/officeDocument/2006/relationships/image" Target="../media/image1898.png"/><Relationship Id="rId178" Type="http://schemas.openxmlformats.org/officeDocument/2006/relationships/customXml" Target="../ink/ink1926.xml"/><Relationship Id="rId61" Type="http://schemas.openxmlformats.org/officeDocument/2006/relationships/image" Target="../media/image1850.png"/><Relationship Id="rId82" Type="http://schemas.openxmlformats.org/officeDocument/2006/relationships/customXml" Target="../ink/ink1878.xml"/><Relationship Id="rId152" Type="http://schemas.openxmlformats.org/officeDocument/2006/relationships/customXml" Target="../ink/ink1913.xml"/><Relationship Id="rId173" Type="http://schemas.openxmlformats.org/officeDocument/2006/relationships/image" Target="../media/image1906.png"/><Relationship Id="rId19" Type="http://schemas.openxmlformats.org/officeDocument/2006/relationships/image" Target="../media/image1829.png"/><Relationship Id="rId14" Type="http://schemas.openxmlformats.org/officeDocument/2006/relationships/customXml" Target="../ink/ink1844.xml"/><Relationship Id="rId30" Type="http://schemas.openxmlformats.org/officeDocument/2006/relationships/customXml" Target="../ink/ink1852.xml"/><Relationship Id="rId35" Type="http://schemas.openxmlformats.org/officeDocument/2006/relationships/image" Target="../media/image1837.png"/><Relationship Id="rId56" Type="http://schemas.openxmlformats.org/officeDocument/2006/relationships/customXml" Target="../ink/ink1865.xml"/><Relationship Id="rId77" Type="http://schemas.openxmlformats.org/officeDocument/2006/relationships/image" Target="../media/image1858.png"/><Relationship Id="rId100" Type="http://schemas.openxmlformats.org/officeDocument/2006/relationships/customXml" Target="../ink/ink1887.xml"/><Relationship Id="rId105" Type="http://schemas.openxmlformats.org/officeDocument/2006/relationships/image" Target="../media/image1872.png"/><Relationship Id="rId126" Type="http://schemas.openxmlformats.org/officeDocument/2006/relationships/customXml" Target="../ink/ink1900.xml"/><Relationship Id="rId147" Type="http://schemas.openxmlformats.org/officeDocument/2006/relationships/image" Target="../media/image1893.png"/><Relationship Id="rId168" Type="http://schemas.openxmlformats.org/officeDocument/2006/relationships/customXml" Target="../ink/ink1921.xml"/><Relationship Id="rId8" Type="http://schemas.openxmlformats.org/officeDocument/2006/relationships/customXml" Target="../ink/ink1841.xml"/><Relationship Id="rId51" Type="http://schemas.openxmlformats.org/officeDocument/2006/relationships/image" Target="../media/image1845.png"/><Relationship Id="rId72" Type="http://schemas.openxmlformats.org/officeDocument/2006/relationships/customXml" Target="../ink/ink1873.xml"/><Relationship Id="rId93" Type="http://schemas.openxmlformats.org/officeDocument/2006/relationships/image" Target="../media/image1866.png"/><Relationship Id="rId98" Type="http://schemas.openxmlformats.org/officeDocument/2006/relationships/customXml" Target="../ink/ink1886.xml"/><Relationship Id="rId121" Type="http://schemas.openxmlformats.org/officeDocument/2006/relationships/image" Target="../media/image1880.png"/><Relationship Id="rId142" Type="http://schemas.openxmlformats.org/officeDocument/2006/relationships/customXml" Target="../ink/ink1908.xml"/><Relationship Id="rId163" Type="http://schemas.openxmlformats.org/officeDocument/2006/relationships/image" Target="../media/image1901.png"/><Relationship Id="rId184" Type="http://schemas.openxmlformats.org/officeDocument/2006/relationships/customXml" Target="../ink/ink1929.xml"/><Relationship Id="rId3" Type="http://schemas.openxmlformats.org/officeDocument/2006/relationships/image" Target="../media/image1821.png"/><Relationship Id="rId25" Type="http://schemas.openxmlformats.org/officeDocument/2006/relationships/image" Target="../media/image1832.png"/><Relationship Id="rId46" Type="http://schemas.openxmlformats.org/officeDocument/2006/relationships/customXml" Target="../ink/ink1860.xml"/><Relationship Id="rId67" Type="http://schemas.openxmlformats.org/officeDocument/2006/relationships/image" Target="../media/image1853.png"/><Relationship Id="rId116" Type="http://schemas.openxmlformats.org/officeDocument/2006/relationships/customXml" Target="../ink/ink1895.xml"/><Relationship Id="rId137" Type="http://schemas.openxmlformats.org/officeDocument/2006/relationships/image" Target="../media/image1888.png"/><Relationship Id="rId158" Type="http://schemas.openxmlformats.org/officeDocument/2006/relationships/customXml" Target="../ink/ink1916.xml"/><Relationship Id="rId20" Type="http://schemas.openxmlformats.org/officeDocument/2006/relationships/customXml" Target="../ink/ink1847.xml"/><Relationship Id="rId41" Type="http://schemas.openxmlformats.org/officeDocument/2006/relationships/image" Target="../media/image1840.png"/><Relationship Id="rId62" Type="http://schemas.openxmlformats.org/officeDocument/2006/relationships/customXml" Target="../ink/ink1868.xml"/><Relationship Id="rId83" Type="http://schemas.openxmlformats.org/officeDocument/2006/relationships/image" Target="../media/image1861.png"/><Relationship Id="rId88" Type="http://schemas.openxmlformats.org/officeDocument/2006/relationships/customXml" Target="../ink/ink1881.xml"/><Relationship Id="rId111" Type="http://schemas.openxmlformats.org/officeDocument/2006/relationships/image" Target="../media/image1875.png"/><Relationship Id="rId132" Type="http://schemas.openxmlformats.org/officeDocument/2006/relationships/customXml" Target="../ink/ink1903.xml"/><Relationship Id="rId153" Type="http://schemas.openxmlformats.org/officeDocument/2006/relationships/image" Target="../media/image1896.png"/><Relationship Id="rId174" Type="http://schemas.openxmlformats.org/officeDocument/2006/relationships/customXml" Target="../ink/ink1924.xml"/><Relationship Id="rId179" Type="http://schemas.openxmlformats.org/officeDocument/2006/relationships/image" Target="../media/image1909.png"/><Relationship Id="rId15" Type="http://schemas.openxmlformats.org/officeDocument/2006/relationships/image" Target="../media/image1827.png"/><Relationship Id="rId36" Type="http://schemas.openxmlformats.org/officeDocument/2006/relationships/customXml" Target="../ink/ink1855.xml"/><Relationship Id="rId57" Type="http://schemas.openxmlformats.org/officeDocument/2006/relationships/image" Target="../media/image1848.png"/><Relationship Id="rId106" Type="http://schemas.openxmlformats.org/officeDocument/2006/relationships/customXml" Target="../ink/ink1890.xml"/><Relationship Id="rId127" Type="http://schemas.openxmlformats.org/officeDocument/2006/relationships/image" Target="../media/image1883.png"/><Relationship Id="rId10" Type="http://schemas.openxmlformats.org/officeDocument/2006/relationships/customXml" Target="../ink/ink1842.xml"/><Relationship Id="rId31" Type="http://schemas.openxmlformats.org/officeDocument/2006/relationships/image" Target="../media/image1835.png"/><Relationship Id="rId52" Type="http://schemas.openxmlformats.org/officeDocument/2006/relationships/customXml" Target="../ink/ink1863.xml"/><Relationship Id="rId73" Type="http://schemas.openxmlformats.org/officeDocument/2006/relationships/image" Target="../media/image1856.png"/><Relationship Id="rId78" Type="http://schemas.openxmlformats.org/officeDocument/2006/relationships/customXml" Target="../ink/ink1876.xml"/><Relationship Id="rId94" Type="http://schemas.openxmlformats.org/officeDocument/2006/relationships/customXml" Target="../ink/ink1884.xml"/><Relationship Id="rId99" Type="http://schemas.openxmlformats.org/officeDocument/2006/relationships/image" Target="../media/image1869.png"/><Relationship Id="rId101" Type="http://schemas.openxmlformats.org/officeDocument/2006/relationships/image" Target="../media/image1870.png"/><Relationship Id="rId122" Type="http://schemas.openxmlformats.org/officeDocument/2006/relationships/customXml" Target="../ink/ink1898.xml"/><Relationship Id="rId143" Type="http://schemas.openxmlformats.org/officeDocument/2006/relationships/image" Target="../media/image1891.png"/><Relationship Id="rId148" Type="http://schemas.openxmlformats.org/officeDocument/2006/relationships/customXml" Target="../ink/ink1911.xml"/><Relationship Id="rId164" Type="http://schemas.openxmlformats.org/officeDocument/2006/relationships/customXml" Target="../ink/ink1919.xml"/><Relationship Id="rId169" Type="http://schemas.openxmlformats.org/officeDocument/2006/relationships/image" Target="../media/image1904.png"/><Relationship Id="rId185" Type="http://schemas.openxmlformats.org/officeDocument/2006/relationships/image" Target="../media/image1912.png"/><Relationship Id="rId4" Type="http://schemas.openxmlformats.org/officeDocument/2006/relationships/customXml" Target="../ink/ink1839.xml"/><Relationship Id="rId9" Type="http://schemas.openxmlformats.org/officeDocument/2006/relationships/image" Target="../media/image1824.png"/><Relationship Id="rId180" Type="http://schemas.openxmlformats.org/officeDocument/2006/relationships/customXml" Target="../ink/ink1927.xml"/><Relationship Id="rId26" Type="http://schemas.openxmlformats.org/officeDocument/2006/relationships/customXml" Target="../ink/ink1850.xml"/><Relationship Id="rId47" Type="http://schemas.openxmlformats.org/officeDocument/2006/relationships/image" Target="../media/image1843.png"/><Relationship Id="rId68" Type="http://schemas.openxmlformats.org/officeDocument/2006/relationships/customXml" Target="../ink/ink1871.xml"/><Relationship Id="rId89" Type="http://schemas.openxmlformats.org/officeDocument/2006/relationships/image" Target="../media/image1864.png"/><Relationship Id="rId112" Type="http://schemas.openxmlformats.org/officeDocument/2006/relationships/customXml" Target="../ink/ink1893.xml"/><Relationship Id="rId133" Type="http://schemas.openxmlformats.org/officeDocument/2006/relationships/image" Target="../media/image1886.png"/><Relationship Id="rId154" Type="http://schemas.openxmlformats.org/officeDocument/2006/relationships/customXml" Target="../ink/ink1914.xml"/><Relationship Id="rId175" Type="http://schemas.openxmlformats.org/officeDocument/2006/relationships/image" Target="../media/image1907.png"/><Relationship Id="rId16" Type="http://schemas.openxmlformats.org/officeDocument/2006/relationships/customXml" Target="../ink/ink1845.xml"/><Relationship Id="rId37" Type="http://schemas.openxmlformats.org/officeDocument/2006/relationships/image" Target="../media/image1838.png"/><Relationship Id="rId58" Type="http://schemas.openxmlformats.org/officeDocument/2006/relationships/customXml" Target="../ink/ink1866.xml"/><Relationship Id="rId79" Type="http://schemas.openxmlformats.org/officeDocument/2006/relationships/image" Target="../media/image1859.png"/><Relationship Id="rId102" Type="http://schemas.openxmlformats.org/officeDocument/2006/relationships/customXml" Target="../ink/ink1888.xml"/><Relationship Id="rId123" Type="http://schemas.openxmlformats.org/officeDocument/2006/relationships/image" Target="../media/image1881.png"/><Relationship Id="rId144" Type="http://schemas.openxmlformats.org/officeDocument/2006/relationships/customXml" Target="../ink/ink1909.xml"/><Relationship Id="rId90" Type="http://schemas.openxmlformats.org/officeDocument/2006/relationships/customXml" Target="../ink/ink1882.xml"/><Relationship Id="rId165" Type="http://schemas.openxmlformats.org/officeDocument/2006/relationships/image" Target="../media/image1902.png"/><Relationship Id="rId186" Type="http://schemas.openxmlformats.org/officeDocument/2006/relationships/customXml" Target="../ink/ink1930.xml"/><Relationship Id="rId27" Type="http://schemas.openxmlformats.org/officeDocument/2006/relationships/image" Target="../media/image1833.png"/><Relationship Id="rId48" Type="http://schemas.openxmlformats.org/officeDocument/2006/relationships/customXml" Target="../ink/ink1861.xml"/><Relationship Id="rId69" Type="http://schemas.openxmlformats.org/officeDocument/2006/relationships/image" Target="../media/image1854.png"/><Relationship Id="rId113" Type="http://schemas.openxmlformats.org/officeDocument/2006/relationships/image" Target="../media/image1876.png"/><Relationship Id="rId134" Type="http://schemas.openxmlformats.org/officeDocument/2006/relationships/customXml" Target="../ink/ink1904.xml"/><Relationship Id="rId80" Type="http://schemas.openxmlformats.org/officeDocument/2006/relationships/customXml" Target="../ink/ink1877.xml"/><Relationship Id="rId155" Type="http://schemas.openxmlformats.org/officeDocument/2006/relationships/image" Target="../media/image1897.png"/><Relationship Id="rId176" Type="http://schemas.openxmlformats.org/officeDocument/2006/relationships/customXml" Target="../ink/ink1925.xml"/><Relationship Id="rId17" Type="http://schemas.openxmlformats.org/officeDocument/2006/relationships/image" Target="../media/image1828.png"/><Relationship Id="rId38" Type="http://schemas.openxmlformats.org/officeDocument/2006/relationships/customXml" Target="../ink/ink1856.xml"/><Relationship Id="rId59" Type="http://schemas.openxmlformats.org/officeDocument/2006/relationships/image" Target="../media/image1849.png"/><Relationship Id="rId103" Type="http://schemas.openxmlformats.org/officeDocument/2006/relationships/image" Target="../media/image1871.png"/><Relationship Id="rId124" Type="http://schemas.openxmlformats.org/officeDocument/2006/relationships/customXml" Target="../ink/ink1899.xml"/><Relationship Id="rId70" Type="http://schemas.openxmlformats.org/officeDocument/2006/relationships/customXml" Target="../ink/ink1872.xml"/><Relationship Id="rId91" Type="http://schemas.openxmlformats.org/officeDocument/2006/relationships/image" Target="../media/image1865.png"/><Relationship Id="rId145" Type="http://schemas.openxmlformats.org/officeDocument/2006/relationships/image" Target="../media/image1892.png"/><Relationship Id="rId166" Type="http://schemas.openxmlformats.org/officeDocument/2006/relationships/customXml" Target="../ink/ink1920.xml"/><Relationship Id="rId187" Type="http://schemas.openxmlformats.org/officeDocument/2006/relationships/image" Target="../media/image1913.png"/><Relationship Id="rId1" Type="http://schemas.openxmlformats.org/officeDocument/2006/relationships/slideLayout" Target="../slideLayouts/slideLayout7.xml"/><Relationship Id="rId28" Type="http://schemas.openxmlformats.org/officeDocument/2006/relationships/customXml" Target="../ink/ink1851.xml"/><Relationship Id="rId49" Type="http://schemas.openxmlformats.org/officeDocument/2006/relationships/image" Target="../media/image1844.png"/><Relationship Id="rId114" Type="http://schemas.openxmlformats.org/officeDocument/2006/relationships/customXml" Target="../ink/ink1894.xml"/><Relationship Id="rId60" Type="http://schemas.openxmlformats.org/officeDocument/2006/relationships/customXml" Target="../ink/ink1867.xml"/><Relationship Id="rId81" Type="http://schemas.openxmlformats.org/officeDocument/2006/relationships/image" Target="../media/image1860.png"/><Relationship Id="rId135" Type="http://schemas.openxmlformats.org/officeDocument/2006/relationships/image" Target="../media/image1887.png"/><Relationship Id="rId156" Type="http://schemas.openxmlformats.org/officeDocument/2006/relationships/customXml" Target="../ink/ink1915.xml"/><Relationship Id="rId177" Type="http://schemas.openxmlformats.org/officeDocument/2006/relationships/image" Target="../media/image1908.png"/></Relationships>
</file>

<file path=ppt/slides/_rels/slide12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970.png"/><Relationship Id="rId299" Type="http://schemas.openxmlformats.org/officeDocument/2006/relationships/image" Target="../media/image2060.png"/><Relationship Id="rId21" Type="http://schemas.openxmlformats.org/officeDocument/2006/relationships/image" Target="../media/image1923.png"/><Relationship Id="rId63" Type="http://schemas.openxmlformats.org/officeDocument/2006/relationships/image" Target="../media/image1944.png"/><Relationship Id="rId159" Type="http://schemas.openxmlformats.org/officeDocument/2006/relationships/image" Target="../media/image1991.png"/><Relationship Id="rId324" Type="http://schemas.openxmlformats.org/officeDocument/2006/relationships/customXml" Target="../ink/ink2092.xml"/><Relationship Id="rId366" Type="http://schemas.openxmlformats.org/officeDocument/2006/relationships/customXml" Target="../ink/ink2113.xml"/><Relationship Id="rId170" Type="http://schemas.openxmlformats.org/officeDocument/2006/relationships/customXml" Target="../ink/ink2015.xml"/><Relationship Id="rId226" Type="http://schemas.openxmlformats.org/officeDocument/2006/relationships/customXml" Target="../ink/ink2043.xml"/><Relationship Id="rId268" Type="http://schemas.openxmlformats.org/officeDocument/2006/relationships/customXml" Target="../ink/ink2064.xml"/><Relationship Id="rId32" Type="http://schemas.openxmlformats.org/officeDocument/2006/relationships/customXml" Target="../ink/ink1946.xml"/><Relationship Id="rId74" Type="http://schemas.openxmlformats.org/officeDocument/2006/relationships/customXml" Target="../ink/ink1967.xml"/><Relationship Id="rId128" Type="http://schemas.openxmlformats.org/officeDocument/2006/relationships/customXml" Target="../ink/ink1994.xml"/><Relationship Id="rId335" Type="http://schemas.openxmlformats.org/officeDocument/2006/relationships/image" Target="../media/image2078.png"/><Relationship Id="rId377" Type="http://schemas.openxmlformats.org/officeDocument/2006/relationships/image" Target="../media/image2099.png"/><Relationship Id="rId5" Type="http://schemas.openxmlformats.org/officeDocument/2006/relationships/image" Target="../media/image1915.png"/><Relationship Id="rId181" Type="http://schemas.openxmlformats.org/officeDocument/2006/relationships/image" Target="../media/image2002.png"/><Relationship Id="rId237" Type="http://schemas.openxmlformats.org/officeDocument/2006/relationships/image" Target="../media/image359.png"/><Relationship Id="rId279" Type="http://schemas.openxmlformats.org/officeDocument/2006/relationships/image" Target="../media/image2050.png"/><Relationship Id="rId43" Type="http://schemas.openxmlformats.org/officeDocument/2006/relationships/image" Target="../media/image1934.png"/><Relationship Id="rId139" Type="http://schemas.openxmlformats.org/officeDocument/2006/relationships/image" Target="../media/image1981.png"/><Relationship Id="rId290" Type="http://schemas.openxmlformats.org/officeDocument/2006/relationships/customXml" Target="../ink/ink2075.xml"/><Relationship Id="rId304" Type="http://schemas.openxmlformats.org/officeDocument/2006/relationships/customXml" Target="../ink/ink2082.xml"/><Relationship Id="rId346" Type="http://schemas.openxmlformats.org/officeDocument/2006/relationships/customXml" Target="../ink/ink2103.xml"/><Relationship Id="rId85" Type="http://schemas.openxmlformats.org/officeDocument/2006/relationships/image" Target="../media/image1955.png"/><Relationship Id="rId150" Type="http://schemas.openxmlformats.org/officeDocument/2006/relationships/customXml" Target="../ink/ink2005.xml"/><Relationship Id="rId192" Type="http://schemas.openxmlformats.org/officeDocument/2006/relationships/customXml" Target="../ink/ink2026.xml"/><Relationship Id="rId206" Type="http://schemas.openxmlformats.org/officeDocument/2006/relationships/customXml" Target="../ink/ink2033.xml"/><Relationship Id="rId248" Type="http://schemas.openxmlformats.org/officeDocument/2006/relationships/customXml" Target="../ink/ink2054.xml"/><Relationship Id="rId12" Type="http://schemas.openxmlformats.org/officeDocument/2006/relationships/customXml" Target="../ink/ink1936.xml"/><Relationship Id="rId108" Type="http://schemas.openxmlformats.org/officeDocument/2006/relationships/customXml" Target="../ink/ink1984.xml"/><Relationship Id="rId315" Type="http://schemas.openxmlformats.org/officeDocument/2006/relationships/image" Target="../media/image2068.png"/><Relationship Id="rId357" Type="http://schemas.openxmlformats.org/officeDocument/2006/relationships/image" Target="../media/image2089.png"/><Relationship Id="rId54" Type="http://schemas.openxmlformats.org/officeDocument/2006/relationships/customXml" Target="../ink/ink1957.xml"/><Relationship Id="rId96" Type="http://schemas.openxmlformats.org/officeDocument/2006/relationships/customXml" Target="../ink/ink1978.xml"/><Relationship Id="rId161" Type="http://schemas.openxmlformats.org/officeDocument/2006/relationships/image" Target="../media/image1992.png"/><Relationship Id="rId217" Type="http://schemas.openxmlformats.org/officeDocument/2006/relationships/image" Target="../media/image2020.png"/><Relationship Id="rId259" Type="http://schemas.openxmlformats.org/officeDocument/2006/relationships/image" Target="../media/image2040.png"/><Relationship Id="rId23" Type="http://schemas.openxmlformats.org/officeDocument/2006/relationships/image" Target="../media/image1924.png"/><Relationship Id="rId119" Type="http://schemas.openxmlformats.org/officeDocument/2006/relationships/image" Target="../media/image1971.png"/><Relationship Id="rId270" Type="http://schemas.openxmlformats.org/officeDocument/2006/relationships/customXml" Target="../ink/ink2065.xml"/><Relationship Id="rId326" Type="http://schemas.openxmlformats.org/officeDocument/2006/relationships/customXml" Target="../ink/ink2093.xml"/><Relationship Id="rId65" Type="http://schemas.openxmlformats.org/officeDocument/2006/relationships/image" Target="../media/image1945.png"/><Relationship Id="rId130" Type="http://schemas.openxmlformats.org/officeDocument/2006/relationships/customXml" Target="../ink/ink1995.xml"/><Relationship Id="rId368" Type="http://schemas.openxmlformats.org/officeDocument/2006/relationships/customXml" Target="../ink/ink2114.xml"/><Relationship Id="rId172" Type="http://schemas.openxmlformats.org/officeDocument/2006/relationships/customXml" Target="../ink/ink2016.xml"/><Relationship Id="rId228" Type="http://schemas.openxmlformats.org/officeDocument/2006/relationships/customXml" Target="../ink/ink2044.xml"/><Relationship Id="rId281" Type="http://schemas.openxmlformats.org/officeDocument/2006/relationships/image" Target="../media/image2051.png"/><Relationship Id="rId337" Type="http://schemas.openxmlformats.org/officeDocument/2006/relationships/image" Target="../media/image2079.png"/><Relationship Id="rId34" Type="http://schemas.openxmlformats.org/officeDocument/2006/relationships/customXml" Target="../ink/ink1947.xml"/><Relationship Id="rId76" Type="http://schemas.openxmlformats.org/officeDocument/2006/relationships/customXml" Target="../ink/ink1968.xml"/><Relationship Id="rId141" Type="http://schemas.openxmlformats.org/officeDocument/2006/relationships/image" Target="../media/image1982.png"/><Relationship Id="rId379" Type="http://schemas.openxmlformats.org/officeDocument/2006/relationships/image" Target="../media/image2100.png"/><Relationship Id="rId7" Type="http://schemas.openxmlformats.org/officeDocument/2006/relationships/image" Target="../media/image1916.png"/><Relationship Id="rId183" Type="http://schemas.openxmlformats.org/officeDocument/2006/relationships/image" Target="../media/image2003.png"/><Relationship Id="rId239" Type="http://schemas.openxmlformats.org/officeDocument/2006/relationships/image" Target="../media/image2030.png"/><Relationship Id="rId250" Type="http://schemas.openxmlformats.org/officeDocument/2006/relationships/customXml" Target="../ink/ink2055.xml"/><Relationship Id="rId292" Type="http://schemas.openxmlformats.org/officeDocument/2006/relationships/customXml" Target="../ink/ink2076.xml"/><Relationship Id="rId306" Type="http://schemas.openxmlformats.org/officeDocument/2006/relationships/customXml" Target="../ink/ink2083.xml"/><Relationship Id="rId45" Type="http://schemas.openxmlformats.org/officeDocument/2006/relationships/image" Target="../media/image1935.png"/><Relationship Id="rId87" Type="http://schemas.openxmlformats.org/officeDocument/2006/relationships/image" Target="../media/image1956.png"/><Relationship Id="rId110" Type="http://schemas.openxmlformats.org/officeDocument/2006/relationships/customXml" Target="../ink/ink1985.xml"/><Relationship Id="rId348" Type="http://schemas.openxmlformats.org/officeDocument/2006/relationships/customXml" Target="../ink/ink2104.xml"/><Relationship Id="rId152" Type="http://schemas.openxmlformats.org/officeDocument/2006/relationships/customXml" Target="../ink/ink2006.xml"/><Relationship Id="rId194" Type="http://schemas.openxmlformats.org/officeDocument/2006/relationships/customXml" Target="../ink/ink2027.xml"/><Relationship Id="rId208" Type="http://schemas.openxmlformats.org/officeDocument/2006/relationships/customXml" Target="../ink/ink2034.xml"/><Relationship Id="rId261" Type="http://schemas.openxmlformats.org/officeDocument/2006/relationships/image" Target="../media/image2041.png"/><Relationship Id="rId14" Type="http://schemas.openxmlformats.org/officeDocument/2006/relationships/customXml" Target="../ink/ink1937.xml"/><Relationship Id="rId56" Type="http://schemas.openxmlformats.org/officeDocument/2006/relationships/customXml" Target="../ink/ink1958.xml"/><Relationship Id="rId317" Type="http://schemas.openxmlformats.org/officeDocument/2006/relationships/image" Target="../media/image2069.png"/><Relationship Id="rId359" Type="http://schemas.openxmlformats.org/officeDocument/2006/relationships/image" Target="../media/image2090.png"/><Relationship Id="rId98" Type="http://schemas.openxmlformats.org/officeDocument/2006/relationships/customXml" Target="../ink/ink1979.xml"/><Relationship Id="rId121" Type="http://schemas.openxmlformats.org/officeDocument/2006/relationships/image" Target="../media/image1972.png"/><Relationship Id="rId163" Type="http://schemas.openxmlformats.org/officeDocument/2006/relationships/image" Target="../media/image1993.png"/><Relationship Id="rId219" Type="http://schemas.openxmlformats.org/officeDocument/2006/relationships/image" Target="../media/image2021.png"/><Relationship Id="rId370" Type="http://schemas.openxmlformats.org/officeDocument/2006/relationships/customXml" Target="../ink/ink2115.xml"/><Relationship Id="rId230" Type="http://schemas.openxmlformats.org/officeDocument/2006/relationships/customXml" Target="../ink/ink2045.xml"/><Relationship Id="rId25" Type="http://schemas.openxmlformats.org/officeDocument/2006/relationships/image" Target="../media/image1925.png"/><Relationship Id="rId67" Type="http://schemas.openxmlformats.org/officeDocument/2006/relationships/image" Target="../media/image1946.png"/><Relationship Id="rId272" Type="http://schemas.openxmlformats.org/officeDocument/2006/relationships/customXml" Target="../ink/ink2066.xml"/><Relationship Id="rId328" Type="http://schemas.openxmlformats.org/officeDocument/2006/relationships/customXml" Target="../ink/ink2094.xml"/><Relationship Id="rId132" Type="http://schemas.openxmlformats.org/officeDocument/2006/relationships/customXml" Target="../ink/ink1996.xml"/><Relationship Id="rId174" Type="http://schemas.openxmlformats.org/officeDocument/2006/relationships/customXml" Target="../ink/ink2017.xml"/><Relationship Id="rId381" Type="http://schemas.openxmlformats.org/officeDocument/2006/relationships/image" Target="../media/image2101.png"/><Relationship Id="rId241" Type="http://schemas.openxmlformats.org/officeDocument/2006/relationships/image" Target="../media/image2031.png"/><Relationship Id="rId36" Type="http://schemas.openxmlformats.org/officeDocument/2006/relationships/customXml" Target="../ink/ink1948.xml"/><Relationship Id="rId283" Type="http://schemas.openxmlformats.org/officeDocument/2006/relationships/image" Target="../media/image2052.png"/><Relationship Id="rId339" Type="http://schemas.openxmlformats.org/officeDocument/2006/relationships/image" Target="../media/image2080.png"/><Relationship Id="rId78" Type="http://schemas.openxmlformats.org/officeDocument/2006/relationships/customXml" Target="../ink/ink1969.xml"/><Relationship Id="rId101" Type="http://schemas.openxmlformats.org/officeDocument/2006/relationships/image" Target="../media/image1963.png"/><Relationship Id="rId143" Type="http://schemas.openxmlformats.org/officeDocument/2006/relationships/image" Target="../media/image1983.png"/><Relationship Id="rId185" Type="http://schemas.openxmlformats.org/officeDocument/2006/relationships/image" Target="../media/image2004.png"/><Relationship Id="rId350" Type="http://schemas.openxmlformats.org/officeDocument/2006/relationships/customXml" Target="../ink/ink2105.xml"/><Relationship Id="rId9" Type="http://schemas.openxmlformats.org/officeDocument/2006/relationships/image" Target="../media/image1917.png"/><Relationship Id="rId210" Type="http://schemas.openxmlformats.org/officeDocument/2006/relationships/customXml" Target="../ink/ink2035.xml"/><Relationship Id="rId252" Type="http://schemas.openxmlformats.org/officeDocument/2006/relationships/customXml" Target="../ink/ink2056.xml"/><Relationship Id="rId294" Type="http://schemas.openxmlformats.org/officeDocument/2006/relationships/customXml" Target="../ink/ink2077.xml"/><Relationship Id="rId308" Type="http://schemas.openxmlformats.org/officeDocument/2006/relationships/customXml" Target="../ink/ink2084.xml"/><Relationship Id="rId47" Type="http://schemas.openxmlformats.org/officeDocument/2006/relationships/image" Target="../media/image1936.png"/><Relationship Id="rId68" Type="http://schemas.openxmlformats.org/officeDocument/2006/relationships/customXml" Target="../ink/ink1964.xml"/><Relationship Id="rId89" Type="http://schemas.openxmlformats.org/officeDocument/2006/relationships/image" Target="../media/image1957.png"/><Relationship Id="rId112" Type="http://schemas.openxmlformats.org/officeDocument/2006/relationships/customXml" Target="../ink/ink1986.xml"/><Relationship Id="rId133" Type="http://schemas.openxmlformats.org/officeDocument/2006/relationships/image" Target="../media/image1978.png"/><Relationship Id="rId154" Type="http://schemas.openxmlformats.org/officeDocument/2006/relationships/customXml" Target="../ink/ink2007.xml"/><Relationship Id="rId175" Type="http://schemas.openxmlformats.org/officeDocument/2006/relationships/image" Target="../media/image1999.png"/><Relationship Id="rId340" Type="http://schemas.openxmlformats.org/officeDocument/2006/relationships/customXml" Target="../ink/ink2100.xml"/><Relationship Id="rId361" Type="http://schemas.openxmlformats.org/officeDocument/2006/relationships/image" Target="../media/image2091.png"/><Relationship Id="rId196" Type="http://schemas.openxmlformats.org/officeDocument/2006/relationships/customXml" Target="../ink/ink2028.xml"/><Relationship Id="rId200" Type="http://schemas.openxmlformats.org/officeDocument/2006/relationships/customXml" Target="../ink/ink2030.xml"/><Relationship Id="rId382" Type="http://schemas.openxmlformats.org/officeDocument/2006/relationships/customXml" Target="../ink/ink2121.xml"/><Relationship Id="rId16" Type="http://schemas.openxmlformats.org/officeDocument/2006/relationships/customXml" Target="../ink/ink1938.xml"/><Relationship Id="rId221" Type="http://schemas.openxmlformats.org/officeDocument/2006/relationships/image" Target="../media/image2022.png"/><Relationship Id="rId242" Type="http://schemas.openxmlformats.org/officeDocument/2006/relationships/customXml" Target="../ink/ink2051.xml"/><Relationship Id="rId263" Type="http://schemas.openxmlformats.org/officeDocument/2006/relationships/image" Target="../media/image2042.png"/><Relationship Id="rId284" Type="http://schemas.openxmlformats.org/officeDocument/2006/relationships/customXml" Target="../ink/ink2072.xml"/><Relationship Id="rId319" Type="http://schemas.openxmlformats.org/officeDocument/2006/relationships/image" Target="../media/image2070.png"/><Relationship Id="rId37" Type="http://schemas.openxmlformats.org/officeDocument/2006/relationships/image" Target="../media/image1931.png"/><Relationship Id="rId58" Type="http://schemas.openxmlformats.org/officeDocument/2006/relationships/customXml" Target="../ink/ink1959.xml"/><Relationship Id="rId79" Type="http://schemas.openxmlformats.org/officeDocument/2006/relationships/image" Target="../media/image1952.png"/><Relationship Id="rId102" Type="http://schemas.openxmlformats.org/officeDocument/2006/relationships/customXml" Target="../ink/ink1981.xml"/><Relationship Id="rId123" Type="http://schemas.openxmlformats.org/officeDocument/2006/relationships/image" Target="../media/image1973.png"/><Relationship Id="rId144" Type="http://schemas.openxmlformats.org/officeDocument/2006/relationships/customXml" Target="../ink/ink2002.xml"/><Relationship Id="rId330" Type="http://schemas.openxmlformats.org/officeDocument/2006/relationships/customXml" Target="../ink/ink2095.xml"/><Relationship Id="rId90" Type="http://schemas.openxmlformats.org/officeDocument/2006/relationships/customXml" Target="../ink/ink1975.xml"/><Relationship Id="rId165" Type="http://schemas.openxmlformats.org/officeDocument/2006/relationships/image" Target="../media/image1994.png"/><Relationship Id="rId186" Type="http://schemas.openxmlformats.org/officeDocument/2006/relationships/customXml" Target="../ink/ink2023.xml"/><Relationship Id="rId351" Type="http://schemas.openxmlformats.org/officeDocument/2006/relationships/image" Target="../media/image2086.png"/><Relationship Id="rId372" Type="http://schemas.openxmlformats.org/officeDocument/2006/relationships/customXml" Target="../ink/ink2116.xml"/><Relationship Id="rId211" Type="http://schemas.openxmlformats.org/officeDocument/2006/relationships/image" Target="../media/image2017.png"/><Relationship Id="rId232" Type="http://schemas.openxmlformats.org/officeDocument/2006/relationships/customXml" Target="../ink/ink2046.xml"/><Relationship Id="rId253" Type="http://schemas.openxmlformats.org/officeDocument/2006/relationships/image" Target="../media/image2037.png"/><Relationship Id="rId274" Type="http://schemas.openxmlformats.org/officeDocument/2006/relationships/customXml" Target="../ink/ink2067.xml"/><Relationship Id="rId295" Type="http://schemas.openxmlformats.org/officeDocument/2006/relationships/image" Target="../media/image2058.png"/><Relationship Id="rId309" Type="http://schemas.openxmlformats.org/officeDocument/2006/relationships/image" Target="../media/image2065.png"/><Relationship Id="rId27" Type="http://schemas.openxmlformats.org/officeDocument/2006/relationships/image" Target="../media/image1926.png"/><Relationship Id="rId48" Type="http://schemas.openxmlformats.org/officeDocument/2006/relationships/customXml" Target="../ink/ink1954.xml"/><Relationship Id="rId69" Type="http://schemas.openxmlformats.org/officeDocument/2006/relationships/image" Target="../media/image1947.png"/><Relationship Id="rId113" Type="http://schemas.openxmlformats.org/officeDocument/2006/relationships/image" Target="../media/image1968.png"/><Relationship Id="rId134" Type="http://schemas.openxmlformats.org/officeDocument/2006/relationships/customXml" Target="../ink/ink1997.xml"/><Relationship Id="rId320" Type="http://schemas.openxmlformats.org/officeDocument/2006/relationships/customXml" Target="../ink/ink2090.xml"/><Relationship Id="rId80" Type="http://schemas.openxmlformats.org/officeDocument/2006/relationships/customXml" Target="../ink/ink1970.xml"/><Relationship Id="rId155" Type="http://schemas.openxmlformats.org/officeDocument/2006/relationships/image" Target="../media/image1989.png"/><Relationship Id="rId176" Type="http://schemas.openxmlformats.org/officeDocument/2006/relationships/customXml" Target="../ink/ink2018.xml"/><Relationship Id="rId197" Type="http://schemas.openxmlformats.org/officeDocument/2006/relationships/image" Target="../media/image2010.png"/><Relationship Id="rId341" Type="http://schemas.openxmlformats.org/officeDocument/2006/relationships/image" Target="../media/image2081.png"/><Relationship Id="rId362" Type="http://schemas.openxmlformats.org/officeDocument/2006/relationships/customXml" Target="../ink/ink2111.xml"/><Relationship Id="rId383" Type="http://schemas.openxmlformats.org/officeDocument/2006/relationships/image" Target="../media/image2102.png"/><Relationship Id="rId201" Type="http://schemas.openxmlformats.org/officeDocument/2006/relationships/image" Target="../media/image2012.png"/><Relationship Id="rId222" Type="http://schemas.openxmlformats.org/officeDocument/2006/relationships/customXml" Target="../ink/ink2041.xml"/><Relationship Id="rId243" Type="http://schemas.openxmlformats.org/officeDocument/2006/relationships/image" Target="../media/image2032.png"/><Relationship Id="rId264" Type="http://schemas.openxmlformats.org/officeDocument/2006/relationships/customXml" Target="../ink/ink2062.xml"/><Relationship Id="rId285" Type="http://schemas.openxmlformats.org/officeDocument/2006/relationships/image" Target="../media/image2053.png"/><Relationship Id="rId17" Type="http://schemas.openxmlformats.org/officeDocument/2006/relationships/image" Target="../media/image1921.png"/><Relationship Id="rId38" Type="http://schemas.openxmlformats.org/officeDocument/2006/relationships/customXml" Target="../ink/ink1949.xml"/><Relationship Id="rId59" Type="http://schemas.openxmlformats.org/officeDocument/2006/relationships/image" Target="../media/image1942.png"/><Relationship Id="rId103" Type="http://schemas.openxmlformats.org/officeDocument/2006/relationships/image" Target="../media/image1964.png"/><Relationship Id="rId124" Type="http://schemas.openxmlformats.org/officeDocument/2006/relationships/customXml" Target="../ink/ink1992.xml"/><Relationship Id="rId310" Type="http://schemas.openxmlformats.org/officeDocument/2006/relationships/customXml" Target="../ink/ink2085.xml"/><Relationship Id="rId70" Type="http://schemas.openxmlformats.org/officeDocument/2006/relationships/customXml" Target="../ink/ink1965.xml"/><Relationship Id="rId91" Type="http://schemas.openxmlformats.org/officeDocument/2006/relationships/image" Target="../media/image1958.png"/><Relationship Id="rId145" Type="http://schemas.openxmlformats.org/officeDocument/2006/relationships/image" Target="../media/image1984.png"/><Relationship Id="rId166" Type="http://schemas.openxmlformats.org/officeDocument/2006/relationships/customXml" Target="../ink/ink2013.xml"/><Relationship Id="rId187" Type="http://schemas.openxmlformats.org/officeDocument/2006/relationships/image" Target="../media/image2005.png"/><Relationship Id="rId331" Type="http://schemas.openxmlformats.org/officeDocument/2006/relationships/image" Target="../media/image2076.png"/><Relationship Id="rId352" Type="http://schemas.openxmlformats.org/officeDocument/2006/relationships/customXml" Target="../ink/ink2106.xml"/><Relationship Id="rId373" Type="http://schemas.openxmlformats.org/officeDocument/2006/relationships/image" Target="../media/image2097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2036.xml"/><Relationship Id="rId233" Type="http://schemas.openxmlformats.org/officeDocument/2006/relationships/image" Target="../media/image2028.png"/><Relationship Id="rId254" Type="http://schemas.openxmlformats.org/officeDocument/2006/relationships/customXml" Target="../ink/ink2057.xml"/><Relationship Id="rId28" Type="http://schemas.openxmlformats.org/officeDocument/2006/relationships/customXml" Target="../ink/ink1944.xml"/><Relationship Id="rId49" Type="http://schemas.openxmlformats.org/officeDocument/2006/relationships/image" Target="../media/image1937.png"/><Relationship Id="rId114" Type="http://schemas.openxmlformats.org/officeDocument/2006/relationships/customXml" Target="../ink/ink1987.xml"/><Relationship Id="rId275" Type="http://schemas.openxmlformats.org/officeDocument/2006/relationships/image" Target="../media/image2048.png"/><Relationship Id="rId296" Type="http://schemas.openxmlformats.org/officeDocument/2006/relationships/customXml" Target="../ink/ink2078.xml"/><Relationship Id="rId300" Type="http://schemas.openxmlformats.org/officeDocument/2006/relationships/customXml" Target="../ink/ink2080.xml"/><Relationship Id="rId60" Type="http://schemas.openxmlformats.org/officeDocument/2006/relationships/customXml" Target="../ink/ink1960.xml"/><Relationship Id="rId81" Type="http://schemas.openxmlformats.org/officeDocument/2006/relationships/image" Target="../media/image1953.png"/><Relationship Id="rId135" Type="http://schemas.openxmlformats.org/officeDocument/2006/relationships/image" Target="../media/image1979.png"/><Relationship Id="rId156" Type="http://schemas.openxmlformats.org/officeDocument/2006/relationships/customXml" Target="../ink/ink2008.xml"/><Relationship Id="rId177" Type="http://schemas.openxmlformats.org/officeDocument/2006/relationships/image" Target="../media/image2000.png"/><Relationship Id="rId198" Type="http://schemas.openxmlformats.org/officeDocument/2006/relationships/customXml" Target="../ink/ink2029.xml"/><Relationship Id="rId321" Type="http://schemas.openxmlformats.org/officeDocument/2006/relationships/image" Target="../media/image2071.png"/><Relationship Id="rId342" Type="http://schemas.openxmlformats.org/officeDocument/2006/relationships/customXml" Target="../ink/ink2101.xml"/><Relationship Id="rId363" Type="http://schemas.openxmlformats.org/officeDocument/2006/relationships/image" Target="../media/image2092.png"/><Relationship Id="rId384" Type="http://schemas.openxmlformats.org/officeDocument/2006/relationships/customXml" Target="../ink/ink2122.xml"/><Relationship Id="rId202" Type="http://schemas.openxmlformats.org/officeDocument/2006/relationships/customXml" Target="../ink/ink2031.xml"/><Relationship Id="rId223" Type="http://schemas.openxmlformats.org/officeDocument/2006/relationships/image" Target="../media/image2023.png"/><Relationship Id="rId244" Type="http://schemas.openxmlformats.org/officeDocument/2006/relationships/customXml" Target="../ink/ink2052.xml"/><Relationship Id="rId18" Type="http://schemas.openxmlformats.org/officeDocument/2006/relationships/customXml" Target="../ink/ink1939.xml"/><Relationship Id="rId39" Type="http://schemas.openxmlformats.org/officeDocument/2006/relationships/image" Target="../media/image1932.png"/><Relationship Id="rId265" Type="http://schemas.openxmlformats.org/officeDocument/2006/relationships/image" Target="../media/image2043.png"/><Relationship Id="rId286" Type="http://schemas.openxmlformats.org/officeDocument/2006/relationships/customXml" Target="../ink/ink2073.xml"/><Relationship Id="rId50" Type="http://schemas.openxmlformats.org/officeDocument/2006/relationships/customXml" Target="../ink/ink1955.xml"/><Relationship Id="rId104" Type="http://schemas.openxmlformats.org/officeDocument/2006/relationships/customXml" Target="../ink/ink1982.xml"/><Relationship Id="rId125" Type="http://schemas.openxmlformats.org/officeDocument/2006/relationships/image" Target="../media/image1974.png"/><Relationship Id="rId146" Type="http://schemas.openxmlformats.org/officeDocument/2006/relationships/customXml" Target="../ink/ink2003.xml"/><Relationship Id="rId167" Type="http://schemas.openxmlformats.org/officeDocument/2006/relationships/image" Target="../media/image1995.png"/><Relationship Id="rId188" Type="http://schemas.openxmlformats.org/officeDocument/2006/relationships/customXml" Target="../ink/ink2024.xml"/><Relationship Id="rId311" Type="http://schemas.openxmlformats.org/officeDocument/2006/relationships/image" Target="../media/image2066.png"/><Relationship Id="rId332" Type="http://schemas.openxmlformats.org/officeDocument/2006/relationships/customXml" Target="../ink/ink2096.xml"/><Relationship Id="rId353" Type="http://schemas.openxmlformats.org/officeDocument/2006/relationships/image" Target="../media/image2087.png"/><Relationship Id="rId374" Type="http://schemas.openxmlformats.org/officeDocument/2006/relationships/customXml" Target="../ink/ink2117.xml"/><Relationship Id="rId71" Type="http://schemas.openxmlformats.org/officeDocument/2006/relationships/image" Target="../media/image1948.png"/><Relationship Id="rId92" Type="http://schemas.openxmlformats.org/officeDocument/2006/relationships/customXml" Target="../ink/ink1976.xml"/><Relationship Id="rId213" Type="http://schemas.openxmlformats.org/officeDocument/2006/relationships/image" Target="../media/image2018.png"/><Relationship Id="rId234" Type="http://schemas.openxmlformats.org/officeDocument/2006/relationships/customXml" Target="../ink/ink2047.xml"/><Relationship Id="rId2" Type="http://schemas.openxmlformats.org/officeDocument/2006/relationships/customXml" Target="../ink/ink1931.xml"/><Relationship Id="rId29" Type="http://schemas.openxmlformats.org/officeDocument/2006/relationships/image" Target="../media/image1927.png"/><Relationship Id="rId255" Type="http://schemas.openxmlformats.org/officeDocument/2006/relationships/image" Target="../media/image2038.png"/><Relationship Id="rId276" Type="http://schemas.openxmlformats.org/officeDocument/2006/relationships/customXml" Target="../ink/ink2068.xml"/><Relationship Id="rId297" Type="http://schemas.openxmlformats.org/officeDocument/2006/relationships/image" Target="../media/image2059.png"/><Relationship Id="rId40" Type="http://schemas.openxmlformats.org/officeDocument/2006/relationships/customXml" Target="../ink/ink1950.xml"/><Relationship Id="rId115" Type="http://schemas.openxmlformats.org/officeDocument/2006/relationships/image" Target="../media/image1969.png"/><Relationship Id="rId136" Type="http://schemas.openxmlformats.org/officeDocument/2006/relationships/customXml" Target="../ink/ink1998.xml"/><Relationship Id="rId157" Type="http://schemas.openxmlformats.org/officeDocument/2006/relationships/image" Target="../media/image1990.png"/><Relationship Id="rId178" Type="http://schemas.openxmlformats.org/officeDocument/2006/relationships/customXml" Target="../ink/ink2019.xml"/><Relationship Id="rId301" Type="http://schemas.openxmlformats.org/officeDocument/2006/relationships/image" Target="../media/image2061.png"/><Relationship Id="rId322" Type="http://schemas.openxmlformats.org/officeDocument/2006/relationships/customXml" Target="../ink/ink2091.xml"/><Relationship Id="rId343" Type="http://schemas.openxmlformats.org/officeDocument/2006/relationships/image" Target="../media/image2082.png"/><Relationship Id="rId364" Type="http://schemas.openxmlformats.org/officeDocument/2006/relationships/customXml" Target="../ink/ink2112.xml"/><Relationship Id="rId61" Type="http://schemas.openxmlformats.org/officeDocument/2006/relationships/image" Target="../media/image1943.png"/><Relationship Id="rId82" Type="http://schemas.openxmlformats.org/officeDocument/2006/relationships/customXml" Target="../ink/ink1971.xml"/><Relationship Id="rId199" Type="http://schemas.openxmlformats.org/officeDocument/2006/relationships/image" Target="../media/image2011.png"/><Relationship Id="rId203" Type="http://schemas.openxmlformats.org/officeDocument/2006/relationships/image" Target="../media/image2013.png"/><Relationship Id="rId385" Type="http://schemas.openxmlformats.org/officeDocument/2006/relationships/image" Target="../media/image2103.png"/><Relationship Id="rId19" Type="http://schemas.openxmlformats.org/officeDocument/2006/relationships/image" Target="../media/image1922.png"/><Relationship Id="rId224" Type="http://schemas.openxmlformats.org/officeDocument/2006/relationships/customXml" Target="../ink/ink2042.xml"/><Relationship Id="rId245" Type="http://schemas.openxmlformats.org/officeDocument/2006/relationships/image" Target="../media/image2033.png"/><Relationship Id="rId266" Type="http://schemas.openxmlformats.org/officeDocument/2006/relationships/customXml" Target="../ink/ink2063.xml"/><Relationship Id="rId287" Type="http://schemas.openxmlformats.org/officeDocument/2006/relationships/image" Target="../media/image2054.png"/><Relationship Id="rId30" Type="http://schemas.openxmlformats.org/officeDocument/2006/relationships/customXml" Target="../ink/ink1945.xml"/><Relationship Id="rId105" Type="http://schemas.openxmlformats.org/officeDocument/2006/relationships/image" Target="../media/image1965.png"/><Relationship Id="rId126" Type="http://schemas.openxmlformats.org/officeDocument/2006/relationships/customXml" Target="../ink/ink1993.xml"/><Relationship Id="rId147" Type="http://schemas.openxmlformats.org/officeDocument/2006/relationships/image" Target="../media/image1985.png"/><Relationship Id="rId168" Type="http://schemas.openxmlformats.org/officeDocument/2006/relationships/customXml" Target="../ink/ink2014.xml"/><Relationship Id="rId312" Type="http://schemas.openxmlformats.org/officeDocument/2006/relationships/customXml" Target="../ink/ink2086.xml"/><Relationship Id="rId333" Type="http://schemas.openxmlformats.org/officeDocument/2006/relationships/image" Target="../media/image2077.png"/><Relationship Id="rId354" Type="http://schemas.openxmlformats.org/officeDocument/2006/relationships/customXml" Target="../ink/ink2107.xml"/><Relationship Id="rId51" Type="http://schemas.openxmlformats.org/officeDocument/2006/relationships/image" Target="../media/image1938.png"/><Relationship Id="rId72" Type="http://schemas.openxmlformats.org/officeDocument/2006/relationships/customXml" Target="../ink/ink1966.xml"/><Relationship Id="rId93" Type="http://schemas.openxmlformats.org/officeDocument/2006/relationships/image" Target="../media/image1959.png"/><Relationship Id="rId189" Type="http://schemas.openxmlformats.org/officeDocument/2006/relationships/image" Target="../media/image2006.png"/><Relationship Id="rId375" Type="http://schemas.openxmlformats.org/officeDocument/2006/relationships/image" Target="../media/image2098.png"/><Relationship Id="rId3" Type="http://schemas.openxmlformats.org/officeDocument/2006/relationships/image" Target="../media/image1914.png"/><Relationship Id="rId214" Type="http://schemas.openxmlformats.org/officeDocument/2006/relationships/customXml" Target="../ink/ink2037.xml"/><Relationship Id="rId235" Type="http://schemas.openxmlformats.org/officeDocument/2006/relationships/image" Target="../media/image2029.png"/><Relationship Id="rId256" Type="http://schemas.openxmlformats.org/officeDocument/2006/relationships/customXml" Target="../ink/ink2058.xml"/><Relationship Id="rId277" Type="http://schemas.openxmlformats.org/officeDocument/2006/relationships/image" Target="../media/image2049.png"/><Relationship Id="rId298" Type="http://schemas.openxmlformats.org/officeDocument/2006/relationships/customXml" Target="../ink/ink2079.xml"/><Relationship Id="rId116" Type="http://schemas.openxmlformats.org/officeDocument/2006/relationships/customXml" Target="../ink/ink1988.xml"/><Relationship Id="rId137" Type="http://schemas.openxmlformats.org/officeDocument/2006/relationships/image" Target="../media/image1980.png"/><Relationship Id="rId158" Type="http://schemas.openxmlformats.org/officeDocument/2006/relationships/customXml" Target="../ink/ink2009.xml"/><Relationship Id="rId302" Type="http://schemas.openxmlformats.org/officeDocument/2006/relationships/customXml" Target="../ink/ink2081.xml"/><Relationship Id="rId323" Type="http://schemas.openxmlformats.org/officeDocument/2006/relationships/image" Target="../media/image2072.png"/><Relationship Id="rId344" Type="http://schemas.openxmlformats.org/officeDocument/2006/relationships/customXml" Target="../ink/ink2102.xml"/><Relationship Id="rId20" Type="http://schemas.openxmlformats.org/officeDocument/2006/relationships/customXml" Target="../ink/ink1940.xml"/><Relationship Id="rId41" Type="http://schemas.openxmlformats.org/officeDocument/2006/relationships/image" Target="../media/image1933.png"/><Relationship Id="rId62" Type="http://schemas.openxmlformats.org/officeDocument/2006/relationships/customXml" Target="../ink/ink1961.xml"/><Relationship Id="rId83" Type="http://schemas.openxmlformats.org/officeDocument/2006/relationships/image" Target="../media/image1954.png"/><Relationship Id="rId179" Type="http://schemas.openxmlformats.org/officeDocument/2006/relationships/image" Target="../media/image2001.png"/><Relationship Id="rId365" Type="http://schemas.openxmlformats.org/officeDocument/2006/relationships/image" Target="../media/image2093.png"/><Relationship Id="rId190" Type="http://schemas.openxmlformats.org/officeDocument/2006/relationships/customXml" Target="../ink/ink2025.xml"/><Relationship Id="rId204" Type="http://schemas.openxmlformats.org/officeDocument/2006/relationships/customXml" Target="../ink/ink2032.xml"/><Relationship Id="rId225" Type="http://schemas.openxmlformats.org/officeDocument/2006/relationships/image" Target="../media/image2024.png"/><Relationship Id="rId246" Type="http://schemas.openxmlformats.org/officeDocument/2006/relationships/customXml" Target="../ink/ink2053.xml"/><Relationship Id="rId267" Type="http://schemas.openxmlformats.org/officeDocument/2006/relationships/image" Target="../media/image2044.png"/><Relationship Id="rId288" Type="http://schemas.openxmlformats.org/officeDocument/2006/relationships/customXml" Target="../ink/ink2074.xml"/><Relationship Id="rId106" Type="http://schemas.openxmlformats.org/officeDocument/2006/relationships/customXml" Target="../ink/ink1983.xml"/><Relationship Id="rId127" Type="http://schemas.openxmlformats.org/officeDocument/2006/relationships/image" Target="../media/image1975.png"/><Relationship Id="rId313" Type="http://schemas.openxmlformats.org/officeDocument/2006/relationships/image" Target="../media/image2067.png"/><Relationship Id="rId10" Type="http://schemas.openxmlformats.org/officeDocument/2006/relationships/customXml" Target="../ink/ink1935.xml"/><Relationship Id="rId31" Type="http://schemas.openxmlformats.org/officeDocument/2006/relationships/image" Target="../media/image1928.png"/><Relationship Id="rId52" Type="http://schemas.openxmlformats.org/officeDocument/2006/relationships/customXml" Target="../ink/ink1956.xml"/><Relationship Id="rId73" Type="http://schemas.openxmlformats.org/officeDocument/2006/relationships/image" Target="../media/image1949.png"/><Relationship Id="rId94" Type="http://schemas.openxmlformats.org/officeDocument/2006/relationships/customXml" Target="../ink/ink1977.xml"/><Relationship Id="rId148" Type="http://schemas.openxmlformats.org/officeDocument/2006/relationships/customXml" Target="../ink/ink2004.xml"/><Relationship Id="rId169" Type="http://schemas.openxmlformats.org/officeDocument/2006/relationships/image" Target="../media/image1996.png"/><Relationship Id="rId334" Type="http://schemas.openxmlformats.org/officeDocument/2006/relationships/customXml" Target="../ink/ink2097.xml"/><Relationship Id="rId355" Type="http://schemas.openxmlformats.org/officeDocument/2006/relationships/image" Target="../media/image2088.png"/><Relationship Id="rId376" Type="http://schemas.openxmlformats.org/officeDocument/2006/relationships/customXml" Target="../ink/ink2118.xml"/><Relationship Id="rId4" Type="http://schemas.openxmlformats.org/officeDocument/2006/relationships/customXml" Target="../ink/ink1932.xml"/><Relationship Id="rId180" Type="http://schemas.openxmlformats.org/officeDocument/2006/relationships/customXml" Target="../ink/ink2020.xml"/><Relationship Id="rId215" Type="http://schemas.openxmlformats.org/officeDocument/2006/relationships/image" Target="../media/image2019.png"/><Relationship Id="rId236" Type="http://schemas.openxmlformats.org/officeDocument/2006/relationships/customXml" Target="../ink/ink2048.xml"/><Relationship Id="rId257" Type="http://schemas.openxmlformats.org/officeDocument/2006/relationships/image" Target="../media/image2039.png"/><Relationship Id="rId278" Type="http://schemas.openxmlformats.org/officeDocument/2006/relationships/customXml" Target="../ink/ink2069.xml"/><Relationship Id="rId303" Type="http://schemas.openxmlformats.org/officeDocument/2006/relationships/image" Target="../media/image2062.png"/><Relationship Id="rId42" Type="http://schemas.openxmlformats.org/officeDocument/2006/relationships/customXml" Target="../ink/ink1951.xml"/><Relationship Id="rId84" Type="http://schemas.openxmlformats.org/officeDocument/2006/relationships/customXml" Target="../ink/ink1972.xml"/><Relationship Id="rId138" Type="http://schemas.openxmlformats.org/officeDocument/2006/relationships/customXml" Target="../ink/ink1999.xml"/><Relationship Id="rId345" Type="http://schemas.openxmlformats.org/officeDocument/2006/relationships/image" Target="../media/image2083.png"/><Relationship Id="rId191" Type="http://schemas.openxmlformats.org/officeDocument/2006/relationships/image" Target="../media/image2007.png"/><Relationship Id="rId205" Type="http://schemas.openxmlformats.org/officeDocument/2006/relationships/image" Target="../media/image2014.png"/><Relationship Id="rId247" Type="http://schemas.openxmlformats.org/officeDocument/2006/relationships/image" Target="../media/image2034.png"/><Relationship Id="rId107" Type="http://schemas.openxmlformats.org/officeDocument/2006/relationships/image" Target="../media/image1966.png"/><Relationship Id="rId289" Type="http://schemas.openxmlformats.org/officeDocument/2006/relationships/image" Target="../media/image2055.png"/><Relationship Id="rId11" Type="http://schemas.openxmlformats.org/officeDocument/2006/relationships/image" Target="../media/image1918.png"/><Relationship Id="rId53" Type="http://schemas.openxmlformats.org/officeDocument/2006/relationships/image" Target="../media/image1939.png"/><Relationship Id="rId149" Type="http://schemas.openxmlformats.org/officeDocument/2006/relationships/image" Target="../media/image1986.png"/><Relationship Id="rId314" Type="http://schemas.openxmlformats.org/officeDocument/2006/relationships/customXml" Target="../ink/ink2087.xml"/><Relationship Id="rId356" Type="http://schemas.openxmlformats.org/officeDocument/2006/relationships/customXml" Target="../ink/ink2108.xml"/><Relationship Id="rId95" Type="http://schemas.openxmlformats.org/officeDocument/2006/relationships/image" Target="../media/image1960.png"/><Relationship Id="rId160" Type="http://schemas.openxmlformats.org/officeDocument/2006/relationships/customXml" Target="../ink/ink2010.xml"/><Relationship Id="rId216" Type="http://schemas.openxmlformats.org/officeDocument/2006/relationships/customXml" Target="../ink/ink2038.xml"/><Relationship Id="rId258" Type="http://schemas.openxmlformats.org/officeDocument/2006/relationships/customXml" Target="../ink/ink2059.xml"/><Relationship Id="rId22" Type="http://schemas.openxmlformats.org/officeDocument/2006/relationships/customXml" Target="../ink/ink1941.xml"/><Relationship Id="rId64" Type="http://schemas.openxmlformats.org/officeDocument/2006/relationships/customXml" Target="../ink/ink1962.xml"/><Relationship Id="rId118" Type="http://schemas.openxmlformats.org/officeDocument/2006/relationships/customXml" Target="../ink/ink1989.xml"/><Relationship Id="rId325" Type="http://schemas.openxmlformats.org/officeDocument/2006/relationships/image" Target="../media/image2073.png"/><Relationship Id="rId367" Type="http://schemas.openxmlformats.org/officeDocument/2006/relationships/image" Target="../media/image2094.png"/><Relationship Id="rId171" Type="http://schemas.openxmlformats.org/officeDocument/2006/relationships/image" Target="../media/image1997.png"/><Relationship Id="rId227" Type="http://schemas.openxmlformats.org/officeDocument/2006/relationships/image" Target="../media/image2025.png"/><Relationship Id="rId269" Type="http://schemas.openxmlformats.org/officeDocument/2006/relationships/image" Target="../media/image2045.png"/><Relationship Id="rId33" Type="http://schemas.openxmlformats.org/officeDocument/2006/relationships/image" Target="../media/image1929.png"/><Relationship Id="rId129" Type="http://schemas.openxmlformats.org/officeDocument/2006/relationships/image" Target="../media/image1976.png"/><Relationship Id="rId280" Type="http://schemas.openxmlformats.org/officeDocument/2006/relationships/customXml" Target="../ink/ink2070.xml"/><Relationship Id="rId336" Type="http://schemas.openxmlformats.org/officeDocument/2006/relationships/customXml" Target="../ink/ink2098.xml"/><Relationship Id="rId75" Type="http://schemas.openxmlformats.org/officeDocument/2006/relationships/image" Target="../media/image1950.png"/><Relationship Id="rId140" Type="http://schemas.openxmlformats.org/officeDocument/2006/relationships/customXml" Target="../ink/ink2000.xml"/><Relationship Id="rId182" Type="http://schemas.openxmlformats.org/officeDocument/2006/relationships/customXml" Target="../ink/ink2021.xml"/><Relationship Id="rId378" Type="http://schemas.openxmlformats.org/officeDocument/2006/relationships/customXml" Target="../ink/ink2119.xml"/><Relationship Id="rId6" Type="http://schemas.openxmlformats.org/officeDocument/2006/relationships/customXml" Target="../ink/ink1933.xml"/><Relationship Id="rId238" Type="http://schemas.openxmlformats.org/officeDocument/2006/relationships/customXml" Target="../ink/ink2049.xml"/><Relationship Id="rId291" Type="http://schemas.openxmlformats.org/officeDocument/2006/relationships/image" Target="../media/image2056.png"/><Relationship Id="rId305" Type="http://schemas.openxmlformats.org/officeDocument/2006/relationships/image" Target="../media/image2063.png"/><Relationship Id="rId347" Type="http://schemas.openxmlformats.org/officeDocument/2006/relationships/image" Target="../media/image2084.png"/><Relationship Id="rId44" Type="http://schemas.openxmlformats.org/officeDocument/2006/relationships/customXml" Target="../ink/ink1952.xml"/><Relationship Id="rId86" Type="http://schemas.openxmlformats.org/officeDocument/2006/relationships/customXml" Target="../ink/ink1973.xml"/><Relationship Id="rId151" Type="http://schemas.openxmlformats.org/officeDocument/2006/relationships/image" Target="../media/image1987.png"/><Relationship Id="rId193" Type="http://schemas.openxmlformats.org/officeDocument/2006/relationships/image" Target="../media/image2008.png"/><Relationship Id="rId207" Type="http://schemas.openxmlformats.org/officeDocument/2006/relationships/image" Target="../media/image2015.png"/><Relationship Id="rId249" Type="http://schemas.openxmlformats.org/officeDocument/2006/relationships/image" Target="../media/image2035.png"/><Relationship Id="rId13" Type="http://schemas.openxmlformats.org/officeDocument/2006/relationships/image" Target="../media/image1919.png"/><Relationship Id="rId109" Type="http://schemas.openxmlformats.org/officeDocument/2006/relationships/image" Target="../media/image671.png"/><Relationship Id="rId260" Type="http://schemas.openxmlformats.org/officeDocument/2006/relationships/customXml" Target="../ink/ink2060.xml"/><Relationship Id="rId316" Type="http://schemas.openxmlformats.org/officeDocument/2006/relationships/customXml" Target="../ink/ink2088.xml"/><Relationship Id="rId55" Type="http://schemas.openxmlformats.org/officeDocument/2006/relationships/image" Target="../media/image1940.png"/><Relationship Id="rId97" Type="http://schemas.openxmlformats.org/officeDocument/2006/relationships/image" Target="../media/image1961.png"/><Relationship Id="rId120" Type="http://schemas.openxmlformats.org/officeDocument/2006/relationships/customXml" Target="../ink/ink1990.xml"/><Relationship Id="rId358" Type="http://schemas.openxmlformats.org/officeDocument/2006/relationships/customXml" Target="../ink/ink2109.xml"/><Relationship Id="rId162" Type="http://schemas.openxmlformats.org/officeDocument/2006/relationships/customXml" Target="../ink/ink2011.xml"/><Relationship Id="rId218" Type="http://schemas.openxmlformats.org/officeDocument/2006/relationships/customXml" Target="../ink/ink2039.xml"/><Relationship Id="rId271" Type="http://schemas.openxmlformats.org/officeDocument/2006/relationships/image" Target="../media/image2046.png"/><Relationship Id="rId24" Type="http://schemas.openxmlformats.org/officeDocument/2006/relationships/customXml" Target="../ink/ink1942.xml"/><Relationship Id="rId66" Type="http://schemas.openxmlformats.org/officeDocument/2006/relationships/customXml" Target="../ink/ink1963.xml"/><Relationship Id="rId131" Type="http://schemas.openxmlformats.org/officeDocument/2006/relationships/image" Target="../media/image1977.png"/><Relationship Id="rId327" Type="http://schemas.openxmlformats.org/officeDocument/2006/relationships/image" Target="../media/image2074.png"/><Relationship Id="rId369" Type="http://schemas.openxmlformats.org/officeDocument/2006/relationships/image" Target="../media/image2095.png"/><Relationship Id="rId173" Type="http://schemas.openxmlformats.org/officeDocument/2006/relationships/image" Target="../media/image1998.png"/><Relationship Id="rId229" Type="http://schemas.openxmlformats.org/officeDocument/2006/relationships/image" Target="../media/image2026.png"/><Relationship Id="rId380" Type="http://schemas.openxmlformats.org/officeDocument/2006/relationships/customXml" Target="../ink/ink2120.xml"/><Relationship Id="rId240" Type="http://schemas.openxmlformats.org/officeDocument/2006/relationships/customXml" Target="../ink/ink2050.xml"/><Relationship Id="rId35" Type="http://schemas.openxmlformats.org/officeDocument/2006/relationships/image" Target="../media/image1930.png"/><Relationship Id="rId77" Type="http://schemas.openxmlformats.org/officeDocument/2006/relationships/image" Target="../media/image1951.png"/><Relationship Id="rId100" Type="http://schemas.openxmlformats.org/officeDocument/2006/relationships/customXml" Target="../ink/ink1980.xml"/><Relationship Id="rId282" Type="http://schemas.openxmlformats.org/officeDocument/2006/relationships/customXml" Target="../ink/ink2071.xml"/><Relationship Id="rId338" Type="http://schemas.openxmlformats.org/officeDocument/2006/relationships/customXml" Target="../ink/ink2099.xml"/><Relationship Id="rId8" Type="http://schemas.openxmlformats.org/officeDocument/2006/relationships/customXml" Target="../ink/ink1934.xml"/><Relationship Id="rId142" Type="http://schemas.openxmlformats.org/officeDocument/2006/relationships/customXml" Target="../ink/ink2001.xml"/><Relationship Id="rId184" Type="http://schemas.openxmlformats.org/officeDocument/2006/relationships/customXml" Target="../ink/ink2022.xml"/><Relationship Id="rId251" Type="http://schemas.openxmlformats.org/officeDocument/2006/relationships/image" Target="../media/image2036.png"/><Relationship Id="rId46" Type="http://schemas.openxmlformats.org/officeDocument/2006/relationships/customXml" Target="../ink/ink1953.xml"/><Relationship Id="rId293" Type="http://schemas.openxmlformats.org/officeDocument/2006/relationships/image" Target="../media/image2057.png"/><Relationship Id="rId307" Type="http://schemas.openxmlformats.org/officeDocument/2006/relationships/image" Target="../media/image2064.png"/><Relationship Id="rId349" Type="http://schemas.openxmlformats.org/officeDocument/2006/relationships/image" Target="../media/image2085.png"/><Relationship Id="rId88" Type="http://schemas.openxmlformats.org/officeDocument/2006/relationships/customXml" Target="../ink/ink1974.xml"/><Relationship Id="rId111" Type="http://schemas.openxmlformats.org/officeDocument/2006/relationships/image" Target="../media/image1967.png"/><Relationship Id="rId153" Type="http://schemas.openxmlformats.org/officeDocument/2006/relationships/image" Target="../media/image1988.png"/><Relationship Id="rId195" Type="http://schemas.openxmlformats.org/officeDocument/2006/relationships/image" Target="../media/image2009.png"/><Relationship Id="rId209" Type="http://schemas.openxmlformats.org/officeDocument/2006/relationships/image" Target="../media/image2016.png"/><Relationship Id="rId360" Type="http://schemas.openxmlformats.org/officeDocument/2006/relationships/customXml" Target="../ink/ink2110.xml"/><Relationship Id="rId220" Type="http://schemas.openxmlformats.org/officeDocument/2006/relationships/customXml" Target="../ink/ink2040.xml"/><Relationship Id="rId15" Type="http://schemas.openxmlformats.org/officeDocument/2006/relationships/image" Target="../media/image1920.png"/><Relationship Id="rId57" Type="http://schemas.openxmlformats.org/officeDocument/2006/relationships/image" Target="../media/image1941.png"/><Relationship Id="rId262" Type="http://schemas.openxmlformats.org/officeDocument/2006/relationships/customXml" Target="../ink/ink2061.xml"/><Relationship Id="rId318" Type="http://schemas.openxmlformats.org/officeDocument/2006/relationships/customXml" Target="../ink/ink2089.xml"/><Relationship Id="rId99" Type="http://schemas.openxmlformats.org/officeDocument/2006/relationships/image" Target="../media/image1962.png"/><Relationship Id="rId122" Type="http://schemas.openxmlformats.org/officeDocument/2006/relationships/customXml" Target="../ink/ink1991.xml"/><Relationship Id="rId164" Type="http://schemas.openxmlformats.org/officeDocument/2006/relationships/customXml" Target="../ink/ink2012.xml"/><Relationship Id="rId371" Type="http://schemas.openxmlformats.org/officeDocument/2006/relationships/image" Target="../media/image2096.png"/><Relationship Id="rId26" Type="http://schemas.openxmlformats.org/officeDocument/2006/relationships/customXml" Target="../ink/ink1943.xml"/><Relationship Id="rId231" Type="http://schemas.openxmlformats.org/officeDocument/2006/relationships/image" Target="../media/image2027.png"/><Relationship Id="rId273" Type="http://schemas.openxmlformats.org/officeDocument/2006/relationships/image" Target="../media/image2047.png"/><Relationship Id="rId329" Type="http://schemas.openxmlformats.org/officeDocument/2006/relationships/image" Target="../media/image2075.png"/></Relationships>
</file>

<file path=ppt/slides/_rels/slide1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161.png"/><Relationship Id="rId21" Type="http://schemas.openxmlformats.org/officeDocument/2006/relationships/image" Target="../media/image2113.png"/><Relationship Id="rId63" Type="http://schemas.openxmlformats.org/officeDocument/2006/relationships/image" Target="../media/image2134.png"/><Relationship Id="rId159" Type="http://schemas.openxmlformats.org/officeDocument/2006/relationships/image" Target="../media/image2182.png"/><Relationship Id="rId170" Type="http://schemas.openxmlformats.org/officeDocument/2006/relationships/customXml" Target="../ink/ink2207.xml"/><Relationship Id="rId226" Type="http://schemas.openxmlformats.org/officeDocument/2006/relationships/customXml" Target="../ink/ink2235.xml"/><Relationship Id="rId268" Type="http://schemas.openxmlformats.org/officeDocument/2006/relationships/customXml" Target="../ink/ink2256.xml"/><Relationship Id="rId32" Type="http://schemas.openxmlformats.org/officeDocument/2006/relationships/customXml" Target="../ink/ink2138.xml"/><Relationship Id="rId74" Type="http://schemas.openxmlformats.org/officeDocument/2006/relationships/customXml" Target="../ink/ink2159.xml"/><Relationship Id="rId128" Type="http://schemas.openxmlformats.org/officeDocument/2006/relationships/customXml" Target="../ink/ink2186.xml"/><Relationship Id="rId5" Type="http://schemas.openxmlformats.org/officeDocument/2006/relationships/image" Target="../media/image2105.png"/><Relationship Id="rId181" Type="http://schemas.openxmlformats.org/officeDocument/2006/relationships/image" Target="../media/image2193.png"/><Relationship Id="rId237" Type="http://schemas.openxmlformats.org/officeDocument/2006/relationships/image" Target="../media/image2221.png"/><Relationship Id="rId279" Type="http://schemas.openxmlformats.org/officeDocument/2006/relationships/image" Target="../media/image2242.png"/><Relationship Id="rId43" Type="http://schemas.openxmlformats.org/officeDocument/2006/relationships/image" Target="../media/image2124.png"/><Relationship Id="rId139" Type="http://schemas.openxmlformats.org/officeDocument/2006/relationships/image" Target="../media/image2172.png"/><Relationship Id="rId85" Type="http://schemas.openxmlformats.org/officeDocument/2006/relationships/image" Target="../media/image2145.png"/><Relationship Id="rId150" Type="http://schemas.openxmlformats.org/officeDocument/2006/relationships/customXml" Target="../ink/ink2197.xml"/><Relationship Id="rId192" Type="http://schemas.openxmlformats.org/officeDocument/2006/relationships/customXml" Target="../ink/ink2218.xml"/><Relationship Id="rId206" Type="http://schemas.openxmlformats.org/officeDocument/2006/relationships/customXml" Target="../ink/ink2225.xml"/><Relationship Id="rId248" Type="http://schemas.openxmlformats.org/officeDocument/2006/relationships/customXml" Target="../ink/ink2246.xml"/><Relationship Id="rId269" Type="http://schemas.openxmlformats.org/officeDocument/2006/relationships/image" Target="../media/image2237.png"/><Relationship Id="rId12" Type="http://schemas.openxmlformats.org/officeDocument/2006/relationships/customXml" Target="../ink/ink2128.xml"/><Relationship Id="rId33" Type="http://schemas.openxmlformats.org/officeDocument/2006/relationships/image" Target="../media/image2119.png"/><Relationship Id="rId108" Type="http://schemas.openxmlformats.org/officeDocument/2006/relationships/customXml" Target="../ink/ink2176.xml"/><Relationship Id="rId129" Type="http://schemas.openxmlformats.org/officeDocument/2006/relationships/image" Target="../media/image2167.png"/><Relationship Id="rId280" Type="http://schemas.openxmlformats.org/officeDocument/2006/relationships/customXml" Target="../ink/ink2262.xml"/><Relationship Id="rId54" Type="http://schemas.openxmlformats.org/officeDocument/2006/relationships/customXml" Target="../ink/ink2149.xml"/><Relationship Id="rId75" Type="http://schemas.openxmlformats.org/officeDocument/2006/relationships/image" Target="../media/image2140.png"/><Relationship Id="rId96" Type="http://schemas.openxmlformats.org/officeDocument/2006/relationships/customXml" Target="../ink/ink2170.xml"/><Relationship Id="rId140" Type="http://schemas.openxmlformats.org/officeDocument/2006/relationships/customXml" Target="../ink/ink2192.xml"/><Relationship Id="rId161" Type="http://schemas.openxmlformats.org/officeDocument/2006/relationships/image" Target="../media/image2183.png"/><Relationship Id="rId182" Type="http://schemas.openxmlformats.org/officeDocument/2006/relationships/customXml" Target="../ink/ink2213.xml"/><Relationship Id="rId217" Type="http://schemas.openxmlformats.org/officeDocument/2006/relationships/image" Target="../media/image2211.png"/><Relationship Id="rId6" Type="http://schemas.openxmlformats.org/officeDocument/2006/relationships/customXml" Target="../ink/ink2125.xml"/><Relationship Id="rId238" Type="http://schemas.openxmlformats.org/officeDocument/2006/relationships/customXml" Target="../ink/ink2241.xml"/><Relationship Id="rId259" Type="http://schemas.openxmlformats.org/officeDocument/2006/relationships/image" Target="../media/image2232.png"/><Relationship Id="rId23" Type="http://schemas.openxmlformats.org/officeDocument/2006/relationships/image" Target="../media/image2114.png"/><Relationship Id="rId119" Type="http://schemas.openxmlformats.org/officeDocument/2006/relationships/image" Target="../media/image2162.png"/><Relationship Id="rId270" Type="http://schemas.openxmlformats.org/officeDocument/2006/relationships/customXml" Target="../ink/ink2257.xml"/><Relationship Id="rId44" Type="http://schemas.openxmlformats.org/officeDocument/2006/relationships/customXml" Target="../ink/ink2144.xml"/><Relationship Id="rId65" Type="http://schemas.openxmlformats.org/officeDocument/2006/relationships/image" Target="../media/image2135.png"/><Relationship Id="rId86" Type="http://schemas.openxmlformats.org/officeDocument/2006/relationships/customXml" Target="../ink/ink2165.xml"/><Relationship Id="rId130" Type="http://schemas.openxmlformats.org/officeDocument/2006/relationships/customXml" Target="../ink/ink2187.xml"/><Relationship Id="rId151" Type="http://schemas.openxmlformats.org/officeDocument/2006/relationships/image" Target="../media/image2178.png"/><Relationship Id="rId172" Type="http://schemas.openxmlformats.org/officeDocument/2006/relationships/customXml" Target="../ink/ink2208.xml"/><Relationship Id="rId193" Type="http://schemas.openxmlformats.org/officeDocument/2006/relationships/image" Target="../media/image2199.png"/><Relationship Id="rId207" Type="http://schemas.openxmlformats.org/officeDocument/2006/relationships/image" Target="../media/image2206.png"/><Relationship Id="rId228" Type="http://schemas.openxmlformats.org/officeDocument/2006/relationships/customXml" Target="../ink/ink2236.xml"/><Relationship Id="rId249" Type="http://schemas.openxmlformats.org/officeDocument/2006/relationships/image" Target="../media/image2227.png"/><Relationship Id="rId13" Type="http://schemas.openxmlformats.org/officeDocument/2006/relationships/image" Target="../media/image2109.png"/><Relationship Id="rId109" Type="http://schemas.openxmlformats.org/officeDocument/2006/relationships/image" Target="../media/image2157.png"/><Relationship Id="rId260" Type="http://schemas.openxmlformats.org/officeDocument/2006/relationships/customXml" Target="../ink/ink2252.xml"/><Relationship Id="rId281" Type="http://schemas.openxmlformats.org/officeDocument/2006/relationships/image" Target="../media/image2243.png"/><Relationship Id="rId34" Type="http://schemas.openxmlformats.org/officeDocument/2006/relationships/customXml" Target="../ink/ink2139.xml"/><Relationship Id="rId55" Type="http://schemas.openxmlformats.org/officeDocument/2006/relationships/image" Target="../media/image2130.png"/><Relationship Id="rId76" Type="http://schemas.openxmlformats.org/officeDocument/2006/relationships/customXml" Target="../ink/ink2160.xml"/><Relationship Id="rId97" Type="http://schemas.openxmlformats.org/officeDocument/2006/relationships/image" Target="../media/image2151.png"/><Relationship Id="rId120" Type="http://schemas.openxmlformats.org/officeDocument/2006/relationships/customXml" Target="../ink/ink2182.xml"/><Relationship Id="rId141" Type="http://schemas.openxmlformats.org/officeDocument/2006/relationships/image" Target="../media/image2173.png"/><Relationship Id="rId7" Type="http://schemas.openxmlformats.org/officeDocument/2006/relationships/image" Target="../media/image2106.png"/><Relationship Id="rId162" Type="http://schemas.openxmlformats.org/officeDocument/2006/relationships/customXml" Target="../ink/ink2203.xml"/><Relationship Id="rId183" Type="http://schemas.openxmlformats.org/officeDocument/2006/relationships/image" Target="../media/image2194.png"/><Relationship Id="rId218" Type="http://schemas.openxmlformats.org/officeDocument/2006/relationships/customXml" Target="../ink/ink2231.xml"/><Relationship Id="rId239" Type="http://schemas.openxmlformats.org/officeDocument/2006/relationships/image" Target="../media/image2222.png"/><Relationship Id="rId250" Type="http://schemas.openxmlformats.org/officeDocument/2006/relationships/customXml" Target="../ink/ink2247.xml"/><Relationship Id="rId271" Type="http://schemas.openxmlformats.org/officeDocument/2006/relationships/image" Target="../media/image2238.png"/><Relationship Id="rId24" Type="http://schemas.openxmlformats.org/officeDocument/2006/relationships/customXml" Target="../ink/ink2134.xml"/><Relationship Id="rId45" Type="http://schemas.openxmlformats.org/officeDocument/2006/relationships/image" Target="../media/image2125.png"/><Relationship Id="rId66" Type="http://schemas.openxmlformats.org/officeDocument/2006/relationships/customXml" Target="../ink/ink2155.xml"/><Relationship Id="rId87" Type="http://schemas.openxmlformats.org/officeDocument/2006/relationships/image" Target="../media/image2146.png"/><Relationship Id="rId110" Type="http://schemas.openxmlformats.org/officeDocument/2006/relationships/customXml" Target="../ink/ink2177.xml"/><Relationship Id="rId131" Type="http://schemas.openxmlformats.org/officeDocument/2006/relationships/image" Target="../media/image2168.png"/><Relationship Id="rId152" Type="http://schemas.openxmlformats.org/officeDocument/2006/relationships/customXml" Target="../ink/ink2198.xml"/><Relationship Id="rId173" Type="http://schemas.openxmlformats.org/officeDocument/2006/relationships/image" Target="../media/image2189.png"/><Relationship Id="rId194" Type="http://schemas.openxmlformats.org/officeDocument/2006/relationships/customXml" Target="../ink/ink2219.xml"/><Relationship Id="rId208" Type="http://schemas.openxmlformats.org/officeDocument/2006/relationships/customXml" Target="../ink/ink2226.xml"/><Relationship Id="rId229" Type="http://schemas.openxmlformats.org/officeDocument/2006/relationships/image" Target="../media/image2217.png"/><Relationship Id="rId240" Type="http://schemas.openxmlformats.org/officeDocument/2006/relationships/customXml" Target="../ink/ink2242.xml"/><Relationship Id="rId261" Type="http://schemas.openxmlformats.org/officeDocument/2006/relationships/image" Target="../media/image2233.png"/><Relationship Id="rId14" Type="http://schemas.openxmlformats.org/officeDocument/2006/relationships/customXml" Target="../ink/ink2129.xml"/><Relationship Id="rId35" Type="http://schemas.openxmlformats.org/officeDocument/2006/relationships/image" Target="../media/image2120.png"/><Relationship Id="rId56" Type="http://schemas.openxmlformats.org/officeDocument/2006/relationships/customXml" Target="../ink/ink2150.xml"/><Relationship Id="rId77" Type="http://schemas.openxmlformats.org/officeDocument/2006/relationships/image" Target="../media/image2141.png"/><Relationship Id="rId100" Type="http://schemas.openxmlformats.org/officeDocument/2006/relationships/customXml" Target="../ink/ink2172.xml"/><Relationship Id="rId282" Type="http://schemas.openxmlformats.org/officeDocument/2006/relationships/customXml" Target="../ink/ink2263.xml"/><Relationship Id="rId8" Type="http://schemas.openxmlformats.org/officeDocument/2006/relationships/customXml" Target="../ink/ink2126.xml"/><Relationship Id="rId98" Type="http://schemas.openxmlformats.org/officeDocument/2006/relationships/customXml" Target="../ink/ink2171.xml"/><Relationship Id="rId121" Type="http://schemas.openxmlformats.org/officeDocument/2006/relationships/image" Target="../media/image2163.png"/><Relationship Id="rId142" Type="http://schemas.openxmlformats.org/officeDocument/2006/relationships/customXml" Target="../ink/ink2193.xml"/><Relationship Id="rId163" Type="http://schemas.openxmlformats.org/officeDocument/2006/relationships/image" Target="../media/image2184.png"/><Relationship Id="rId184" Type="http://schemas.openxmlformats.org/officeDocument/2006/relationships/customXml" Target="../ink/ink2214.xml"/><Relationship Id="rId219" Type="http://schemas.openxmlformats.org/officeDocument/2006/relationships/image" Target="../media/image2212.png"/><Relationship Id="rId230" Type="http://schemas.openxmlformats.org/officeDocument/2006/relationships/customXml" Target="../ink/ink2237.xml"/><Relationship Id="rId251" Type="http://schemas.openxmlformats.org/officeDocument/2006/relationships/image" Target="../media/image2228.png"/><Relationship Id="rId25" Type="http://schemas.openxmlformats.org/officeDocument/2006/relationships/image" Target="../media/image2115.png"/><Relationship Id="rId46" Type="http://schemas.openxmlformats.org/officeDocument/2006/relationships/customXml" Target="../ink/ink2145.xml"/><Relationship Id="rId67" Type="http://schemas.openxmlformats.org/officeDocument/2006/relationships/image" Target="../media/image2136.png"/><Relationship Id="rId272" Type="http://schemas.openxmlformats.org/officeDocument/2006/relationships/customXml" Target="../ink/ink2258.xml"/><Relationship Id="rId88" Type="http://schemas.openxmlformats.org/officeDocument/2006/relationships/customXml" Target="../ink/ink2166.xml"/><Relationship Id="rId111" Type="http://schemas.openxmlformats.org/officeDocument/2006/relationships/image" Target="../media/image2158.png"/><Relationship Id="rId132" Type="http://schemas.openxmlformats.org/officeDocument/2006/relationships/customXml" Target="../ink/ink2188.xml"/><Relationship Id="rId153" Type="http://schemas.openxmlformats.org/officeDocument/2006/relationships/image" Target="../media/image2179.png"/><Relationship Id="rId174" Type="http://schemas.openxmlformats.org/officeDocument/2006/relationships/customXml" Target="../ink/ink2209.xml"/><Relationship Id="rId195" Type="http://schemas.openxmlformats.org/officeDocument/2006/relationships/image" Target="../media/image2200.png"/><Relationship Id="rId209" Type="http://schemas.openxmlformats.org/officeDocument/2006/relationships/image" Target="../media/image2207.png"/><Relationship Id="rId220" Type="http://schemas.openxmlformats.org/officeDocument/2006/relationships/customXml" Target="../ink/ink2232.xml"/><Relationship Id="rId241" Type="http://schemas.openxmlformats.org/officeDocument/2006/relationships/image" Target="../media/image2223.png"/><Relationship Id="rId15" Type="http://schemas.openxmlformats.org/officeDocument/2006/relationships/image" Target="../media/image2110.png"/><Relationship Id="rId36" Type="http://schemas.openxmlformats.org/officeDocument/2006/relationships/customXml" Target="../ink/ink2140.xml"/><Relationship Id="rId57" Type="http://schemas.openxmlformats.org/officeDocument/2006/relationships/image" Target="../media/image2131.png"/><Relationship Id="rId262" Type="http://schemas.openxmlformats.org/officeDocument/2006/relationships/customXml" Target="../ink/ink2253.xml"/><Relationship Id="rId283" Type="http://schemas.openxmlformats.org/officeDocument/2006/relationships/image" Target="../media/image2244.png"/><Relationship Id="rId78" Type="http://schemas.openxmlformats.org/officeDocument/2006/relationships/customXml" Target="../ink/ink2161.xml"/><Relationship Id="rId99" Type="http://schemas.openxmlformats.org/officeDocument/2006/relationships/image" Target="../media/image2152.png"/><Relationship Id="rId101" Type="http://schemas.openxmlformats.org/officeDocument/2006/relationships/image" Target="../media/image2153.png"/><Relationship Id="rId122" Type="http://schemas.openxmlformats.org/officeDocument/2006/relationships/customXml" Target="../ink/ink2183.xml"/><Relationship Id="rId143" Type="http://schemas.openxmlformats.org/officeDocument/2006/relationships/image" Target="../media/image2174.png"/><Relationship Id="rId164" Type="http://schemas.openxmlformats.org/officeDocument/2006/relationships/customXml" Target="../ink/ink2204.xml"/><Relationship Id="rId185" Type="http://schemas.openxmlformats.org/officeDocument/2006/relationships/image" Target="../media/image2195.png"/><Relationship Id="rId9" Type="http://schemas.openxmlformats.org/officeDocument/2006/relationships/image" Target="../media/image2107.png"/><Relationship Id="rId210" Type="http://schemas.openxmlformats.org/officeDocument/2006/relationships/customXml" Target="../ink/ink2227.xml"/><Relationship Id="rId26" Type="http://schemas.openxmlformats.org/officeDocument/2006/relationships/customXml" Target="../ink/ink2135.xml"/><Relationship Id="rId231" Type="http://schemas.openxmlformats.org/officeDocument/2006/relationships/image" Target="../media/image2218.png"/><Relationship Id="rId252" Type="http://schemas.openxmlformats.org/officeDocument/2006/relationships/customXml" Target="../ink/ink2248.xml"/><Relationship Id="rId273" Type="http://schemas.openxmlformats.org/officeDocument/2006/relationships/image" Target="../media/image2239.png"/><Relationship Id="rId47" Type="http://schemas.openxmlformats.org/officeDocument/2006/relationships/image" Target="../media/image2126.png"/><Relationship Id="rId68" Type="http://schemas.openxmlformats.org/officeDocument/2006/relationships/customXml" Target="../ink/ink2156.xml"/><Relationship Id="rId89" Type="http://schemas.openxmlformats.org/officeDocument/2006/relationships/image" Target="../media/image2147.png"/><Relationship Id="rId112" Type="http://schemas.openxmlformats.org/officeDocument/2006/relationships/customXml" Target="../ink/ink2178.xml"/><Relationship Id="rId133" Type="http://schemas.openxmlformats.org/officeDocument/2006/relationships/image" Target="../media/image2169.png"/><Relationship Id="rId154" Type="http://schemas.openxmlformats.org/officeDocument/2006/relationships/customXml" Target="../ink/ink2199.xml"/><Relationship Id="rId175" Type="http://schemas.openxmlformats.org/officeDocument/2006/relationships/image" Target="../media/image2190.png"/><Relationship Id="rId196" Type="http://schemas.openxmlformats.org/officeDocument/2006/relationships/customXml" Target="../ink/ink2220.xml"/><Relationship Id="rId200" Type="http://schemas.openxmlformats.org/officeDocument/2006/relationships/customXml" Target="../ink/ink2222.xml"/><Relationship Id="rId16" Type="http://schemas.openxmlformats.org/officeDocument/2006/relationships/customXml" Target="../ink/ink2130.xml"/><Relationship Id="rId221" Type="http://schemas.openxmlformats.org/officeDocument/2006/relationships/image" Target="../media/image2213.png"/><Relationship Id="rId242" Type="http://schemas.openxmlformats.org/officeDocument/2006/relationships/customXml" Target="../ink/ink2243.xml"/><Relationship Id="rId263" Type="http://schemas.openxmlformats.org/officeDocument/2006/relationships/image" Target="../media/image2234.png"/><Relationship Id="rId284" Type="http://schemas.openxmlformats.org/officeDocument/2006/relationships/customXml" Target="../ink/ink2264.xml"/><Relationship Id="rId37" Type="http://schemas.openxmlformats.org/officeDocument/2006/relationships/image" Target="../media/image2121.png"/><Relationship Id="rId58" Type="http://schemas.openxmlformats.org/officeDocument/2006/relationships/customXml" Target="../ink/ink2151.xml"/><Relationship Id="rId79" Type="http://schemas.openxmlformats.org/officeDocument/2006/relationships/image" Target="../media/image2142.png"/><Relationship Id="rId102" Type="http://schemas.openxmlformats.org/officeDocument/2006/relationships/customXml" Target="../ink/ink2173.xml"/><Relationship Id="rId123" Type="http://schemas.openxmlformats.org/officeDocument/2006/relationships/image" Target="../media/image2164.png"/><Relationship Id="rId144" Type="http://schemas.openxmlformats.org/officeDocument/2006/relationships/customXml" Target="../ink/ink2194.xml"/><Relationship Id="rId90" Type="http://schemas.openxmlformats.org/officeDocument/2006/relationships/customXml" Target="../ink/ink2167.xml"/><Relationship Id="rId165" Type="http://schemas.openxmlformats.org/officeDocument/2006/relationships/image" Target="../media/image2185.png"/><Relationship Id="rId186" Type="http://schemas.openxmlformats.org/officeDocument/2006/relationships/customXml" Target="../ink/ink2215.xml"/><Relationship Id="rId211" Type="http://schemas.openxmlformats.org/officeDocument/2006/relationships/image" Target="../media/image2208.png"/><Relationship Id="rId232" Type="http://schemas.openxmlformats.org/officeDocument/2006/relationships/customXml" Target="../ink/ink2238.xml"/><Relationship Id="rId253" Type="http://schemas.openxmlformats.org/officeDocument/2006/relationships/image" Target="../media/image2229.png"/><Relationship Id="rId274" Type="http://schemas.openxmlformats.org/officeDocument/2006/relationships/customXml" Target="../ink/ink2259.xml"/><Relationship Id="rId27" Type="http://schemas.openxmlformats.org/officeDocument/2006/relationships/image" Target="../media/image2116.png"/><Relationship Id="rId48" Type="http://schemas.openxmlformats.org/officeDocument/2006/relationships/customXml" Target="../ink/ink2146.xml"/><Relationship Id="rId69" Type="http://schemas.openxmlformats.org/officeDocument/2006/relationships/image" Target="../media/image2137.png"/><Relationship Id="rId113" Type="http://schemas.openxmlformats.org/officeDocument/2006/relationships/image" Target="../media/image2159.png"/><Relationship Id="rId134" Type="http://schemas.openxmlformats.org/officeDocument/2006/relationships/customXml" Target="../ink/ink2189.xml"/><Relationship Id="rId80" Type="http://schemas.openxmlformats.org/officeDocument/2006/relationships/customXml" Target="../ink/ink2162.xml"/><Relationship Id="rId155" Type="http://schemas.openxmlformats.org/officeDocument/2006/relationships/image" Target="../media/image2180.png"/><Relationship Id="rId176" Type="http://schemas.openxmlformats.org/officeDocument/2006/relationships/customXml" Target="../ink/ink2210.xml"/><Relationship Id="rId197" Type="http://schemas.openxmlformats.org/officeDocument/2006/relationships/image" Target="../media/image2201.png"/><Relationship Id="rId201" Type="http://schemas.openxmlformats.org/officeDocument/2006/relationships/image" Target="../media/image2203.png"/><Relationship Id="rId222" Type="http://schemas.openxmlformats.org/officeDocument/2006/relationships/customXml" Target="../ink/ink2233.xml"/><Relationship Id="rId243" Type="http://schemas.openxmlformats.org/officeDocument/2006/relationships/image" Target="../media/image2224.png"/><Relationship Id="rId264" Type="http://schemas.openxmlformats.org/officeDocument/2006/relationships/customXml" Target="../ink/ink2254.xml"/><Relationship Id="rId285" Type="http://schemas.openxmlformats.org/officeDocument/2006/relationships/image" Target="../media/image2245.png"/><Relationship Id="rId17" Type="http://schemas.openxmlformats.org/officeDocument/2006/relationships/image" Target="../media/image2111.png"/><Relationship Id="rId38" Type="http://schemas.openxmlformats.org/officeDocument/2006/relationships/customXml" Target="../ink/ink2141.xml"/><Relationship Id="rId59" Type="http://schemas.openxmlformats.org/officeDocument/2006/relationships/image" Target="../media/image2132.png"/><Relationship Id="rId103" Type="http://schemas.openxmlformats.org/officeDocument/2006/relationships/image" Target="../media/image2154.png"/><Relationship Id="rId124" Type="http://schemas.openxmlformats.org/officeDocument/2006/relationships/customXml" Target="../ink/ink2184.xml"/><Relationship Id="rId70" Type="http://schemas.openxmlformats.org/officeDocument/2006/relationships/customXml" Target="../ink/ink2157.xml"/><Relationship Id="rId91" Type="http://schemas.openxmlformats.org/officeDocument/2006/relationships/image" Target="../media/image2148.png"/><Relationship Id="rId145" Type="http://schemas.openxmlformats.org/officeDocument/2006/relationships/image" Target="../media/image2175.png"/><Relationship Id="rId166" Type="http://schemas.openxmlformats.org/officeDocument/2006/relationships/customXml" Target="../ink/ink2205.xml"/><Relationship Id="rId187" Type="http://schemas.openxmlformats.org/officeDocument/2006/relationships/image" Target="../media/image2196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2228.xml"/><Relationship Id="rId233" Type="http://schemas.openxmlformats.org/officeDocument/2006/relationships/image" Target="../media/image2219.png"/><Relationship Id="rId254" Type="http://schemas.openxmlformats.org/officeDocument/2006/relationships/customXml" Target="../ink/ink2249.xml"/><Relationship Id="rId28" Type="http://schemas.openxmlformats.org/officeDocument/2006/relationships/customXml" Target="../ink/ink2136.xml"/><Relationship Id="rId49" Type="http://schemas.openxmlformats.org/officeDocument/2006/relationships/image" Target="../media/image2127.png"/><Relationship Id="rId114" Type="http://schemas.openxmlformats.org/officeDocument/2006/relationships/customXml" Target="../ink/ink2179.xml"/><Relationship Id="rId275" Type="http://schemas.openxmlformats.org/officeDocument/2006/relationships/image" Target="../media/image2240.png"/><Relationship Id="rId60" Type="http://schemas.openxmlformats.org/officeDocument/2006/relationships/customXml" Target="../ink/ink2152.xml"/><Relationship Id="rId81" Type="http://schemas.openxmlformats.org/officeDocument/2006/relationships/image" Target="../media/image2143.png"/><Relationship Id="rId135" Type="http://schemas.openxmlformats.org/officeDocument/2006/relationships/image" Target="../media/image2170.png"/><Relationship Id="rId156" Type="http://schemas.openxmlformats.org/officeDocument/2006/relationships/customXml" Target="../ink/ink2200.xml"/><Relationship Id="rId177" Type="http://schemas.openxmlformats.org/officeDocument/2006/relationships/image" Target="../media/image2191.png"/><Relationship Id="rId198" Type="http://schemas.openxmlformats.org/officeDocument/2006/relationships/customXml" Target="../ink/ink2221.xml"/><Relationship Id="rId202" Type="http://schemas.openxmlformats.org/officeDocument/2006/relationships/customXml" Target="../ink/ink2223.xml"/><Relationship Id="rId223" Type="http://schemas.openxmlformats.org/officeDocument/2006/relationships/image" Target="../media/image2214.png"/><Relationship Id="rId244" Type="http://schemas.openxmlformats.org/officeDocument/2006/relationships/customXml" Target="../ink/ink2244.xml"/><Relationship Id="rId18" Type="http://schemas.openxmlformats.org/officeDocument/2006/relationships/customXml" Target="../ink/ink2131.xml"/><Relationship Id="rId39" Type="http://schemas.openxmlformats.org/officeDocument/2006/relationships/image" Target="../media/image2122.png"/><Relationship Id="rId265" Type="http://schemas.openxmlformats.org/officeDocument/2006/relationships/image" Target="../media/image2235.png"/><Relationship Id="rId286" Type="http://schemas.openxmlformats.org/officeDocument/2006/relationships/customXml" Target="../ink/ink2265.xml"/><Relationship Id="rId50" Type="http://schemas.openxmlformats.org/officeDocument/2006/relationships/customXml" Target="../ink/ink2147.xml"/><Relationship Id="rId104" Type="http://schemas.openxmlformats.org/officeDocument/2006/relationships/customXml" Target="../ink/ink2174.xml"/><Relationship Id="rId125" Type="http://schemas.openxmlformats.org/officeDocument/2006/relationships/image" Target="../media/image2165.png"/><Relationship Id="rId146" Type="http://schemas.openxmlformats.org/officeDocument/2006/relationships/customXml" Target="../ink/ink2195.xml"/><Relationship Id="rId167" Type="http://schemas.openxmlformats.org/officeDocument/2006/relationships/image" Target="../media/image2186.png"/><Relationship Id="rId188" Type="http://schemas.openxmlformats.org/officeDocument/2006/relationships/customXml" Target="../ink/ink2216.xml"/><Relationship Id="rId71" Type="http://schemas.openxmlformats.org/officeDocument/2006/relationships/image" Target="../media/image2138.png"/><Relationship Id="rId92" Type="http://schemas.openxmlformats.org/officeDocument/2006/relationships/customXml" Target="../ink/ink2168.xml"/><Relationship Id="rId213" Type="http://schemas.openxmlformats.org/officeDocument/2006/relationships/image" Target="../media/image2209.png"/><Relationship Id="rId234" Type="http://schemas.openxmlformats.org/officeDocument/2006/relationships/customXml" Target="../ink/ink2239.xml"/><Relationship Id="rId2" Type="http://schemas.openxmlformats.org/officeDocument/2006/relationships/customXml" Target="../ink/ink2123.xml"/><Relationship Id="rId29" Type="http://schemas.openxmlformats.org/officeDocument/2006/relationships/image" Target="../media/image2117.png"/><Relationship Id="rId255" Type="http://schemas.openxmlformats.org/officeDocument/2006/relationships/image" Target="../media/image2230.png"/><Relationship Id="rId276" Type="http://schemas.openxmlformats.org/officeDocument/2006/relationships/customXml" Target="../ink/ink2260.xml"/><Relationship Id="rId40" Type="http://schemas.openxmlformats.org/officeDocument/2006/relationships/customXml" Target="../ink/ink2142.xml"/><Relationship Id="rId115" Type="http://schemas.openxmlformats.org/officeDocument/2006/relationships/image" Target="../media/image2160.png"/><Relationship Id="rId136" Type="http://schemas.openxmlformats.org/officeDocument/2006/relationships/customXml" Target="../ink/ink2190.xml"/><Relationship Id="rId157" Type="http://schemas.openxmlformats.org/officeDocument/2006/relationships/image" Target="../media/image2181.png"/><Relationship Id="rId178" Type="http://schemas.openxmlformats.org/officeDocument/2006/relationships/customXml" Target="../ink/ink2211.xml"/><Relationship Id="rId61" Type="http://schemas.openxmlformats.org/officeDocument/2006/relationships/image" Target="../media/image2133.png"/><Relationship Id="rId82" Type="http://schemas.openxmlformats.org/officeDocument/2006/relationships/customXml" Target="../ink/ink2163.xml"/><Relationship Id="rId199" Type="http://schemas.openxmlformats.org/officeDocument/2006/relationships/image" Target="../media/image2202.png"/><Relationship Id="rId203" Type="http://schemas.openxmlformats.org/officeDocument/2006/relationships/image" Target="../media/image2204.png"/><Relationship Id="rId19" Type="http://schemas.openxmlformats.org/officeDocument/2006/relationships/image" Target="../media/image2112.png"/><Relationship Id="rId224" Type="http://schemas.openxmlformats.org/officeDocument/2006/relationships/customXml" Target="../ink/ink2234.xml"/><Relationship Id="rId245" Type="http://schemas.openxmlformats.org/officeDocument/2006/relationships/image" Target="../media/image2225.png"/><Relationship Id="rId266" Type="http://schemas.openxmlformats.org/officeDocument/2006/relationships/customXml" Target="../ink/ink2255.xml"/><Relationship Id="rId287" Type="http://schemas.openxmlformats.org/officeDocument/2006/relationships/image" Target="../media/image2246.png"/><Relationship Id="rId30" Type="http://schemas.openxmlformats.org/officeDocument/2006/relationships/customXml" Target="../ink/ink2137.xml"/><Relationship Id="rId105" Type="http://schemas.openxmlformats.org/officeDocument/2006/relationships/image" Target="../media/image2155.png"/><Relationship Id="rId126" Type="http://schemas.openxmlformats.org/officeDocument/2006/relationships/customXml" Target="../ink/ink2185.xml"/><Relationship Id="rId147" Type="http://schemas.openxmlformats.org/officeDocument/2006/relationships/image" Target="../media/image2176.png"/><Relationship Id="rId168" Type="http://schemas.openxmlformats.org/officeDocument/2006/relationships/customXml" Target="../ink/ink2206.xml"/><Relationship Id="rId51" Type="http://schemas.openxmlformats.org/officeDocument/2006/relationships/image" Target="../media/image2128.png"/><Relationship Id="rId72" Type="http://schemas.openxmlformats.org/officeDocument/2006/relationships/customXml" Target="../ink/ink2158.xml"/><Relationship Id="rId93" Type="http://schemas.openxmlformats.org/officeDocument/2006/relationships/image" Target="../media/image2149.png"/><Relationship Id="rId189" Type="http://schemas.openxmlformats.org/officeDocument/2006/relationships/image" Target="../media/image2197.png"/><Relationship Id="rId3" Type="http://schemas.openxmlformats.org/officeDocument/2006/relationships/image" Target="../media/image2104.png"/><Relationship Id="rId214" Type="http://schemas.openxmlformats.org/officeDocument/2006/relationships/customXml" Target="../ink/ink2229.xml"/><Relationship Id="rId235" Type="http://schemas.openxmlformats.org/officeDocument/2006/relationships/image" Target="../media/image2220.png"/><Relationship Id="rId256" Type="http://schemas.openxmlformats.org/officeDocument/2006/relationships/customXml" Target="../ink/ink2250.xml"/><Relationship Id="rId277" Type="http://schemas.openxmlformats.org/officeDocument/2006/relationships/image" Target="../media/image2241.png"/><Relationship Id="rId116" Type="http://schemas.openxmlformats.org/officeDocument/2006/relationships/customXml" Target="../ink/ink2180.xml"/><Relationship Id="rId137" Type="http://schemas.openxmlformats.org/officeDocument/2006/relationships/image" Target="../media/image2171.png"/><Relationship Id="rId158" Type="http://schemas.openxmlformats.org/officeDocument/2006/relationships/customXml" Target="../ink/ink2201.xml"/><Relationship Id="rId20" Type="http://schemas.openxmlformats.org/officeDocument/2006/relationships/customXml" Target="../ink/ink2132.xml"/><Relationship Id="rId41" Type="http://schemas.openxmlformats.org/officeDocument/2006/relationships/image" Target="../media/image2123.png"/><Relationship Id="rId62" Type="http://schemas.openxmlformats.org/officeDocument/2006/relationships/customXml" Target="../ink/ink2153.xml"/><Relationship Id="rId83" Type="http://schemas.openxmlformats.org/officeDocument/2006/relationships/image" Target="../media/image2144.png"/><Relationship Id="rId179" Type="http://schemas.openxmlformats.org/officeDocument/2006/relationships/image" Target="../media/image2192.png"/><Relationship Id="rId190" Type="http://schemas.openxmlformats.org/officeDocument/2006/relationships/customXml" Target="../ink/ink2217.xml"/><Relationship Id="rId204" Type="http://schemas.openxmlformats.org/officeDocument/2006/relationships/customXml" Target="../ink/ink2224.xml"/><Relationship Id="rId225" Type="http://schemas.openxmlformats.org/officeDocument/2006/relationships/image" Target="../media/image2215.png"/><Relationship Id="rId246" Type="http://schemas.openxmlformats.org/officeDocument/2006/relationships/customXml" Target="../ink/ink2245.xml"/><Relationship Id="rId267" Type="http://schemas.openxmlformats.org/officeDocument/2006/relationships/image" Target="../media/image2236.png"/><Relationship Id="rId288" Type="http://schemas.openxmlformats.org/officeDocument/2006/relationships/customXml" Target="../ink/ink2266.xml"/><Relationship Id="rId106" Type="http://schemas.openxmlformats.org/officeDocument/2006/relationships/customXml" Target="../ink/ink2175.xml"/><Relationship Id="rId127" Type="http://schemas.openxmlformats.org/officeDocument/2006/relationships/image" Target="../media/image2166.png"/><Relationship Id="rId10" Type="http://schemas.openxmlformats.org/officeDocument/2006/relationships/customXml" Target="../ink/ink2127.xml"/><Relationship Id="rId31" Type="http://schemas.openxmlformats.org/officeDocument/2006/relationships/image" Target="../media/image2118.png"/><Relationship Id="rId52" Type="http://schemas.openxmlformats.org/officeDocument/2006/relationships/customXml" Target="../ink/ink2148.xml"/><Relationship Id="rId73" Type="http://schemas.openxmlformats.org/officeDocument/2006/relationships/image" Target="../media/image2139.png"/><Relationship Id="rId94" Type="http://schemas.openxmlformats.org/officeDocument/2006/relationships/customXml" Target="../ink/ink2169.xml"/><Relationship Id="rId148" Type="http://schemas.openxmlformats.org/officeDocument/2006/relationships/customXml" Target="../ink/ink2196.xml"/><Relationship Id="rId169" Type="http://schemas.openxmlformats.org/officeDocument/2006/relationships/image" Target="../media/image2187.png"/><Relationship Id="rId4" Type="http://schemas.openxmlformats.org/officeDocument/2006/relationships/customXml" Target="../ink/ink2124.xml"/><Relationship Id="rId180" Type="http://schemas.openxmlformats.org/officeDocument/2006/relationships/customXml" Target="../ink/ink2212.xml"/><Relationship Id="rId215" Type="http://schemas.openxmlformats.org/officeDocument/2006/relationships/image" Target="../media/image2210.png"/><Relationship Id="rId236" Type="http://schemas.openxmlformats.org/officeDocument/2006/relationships/customXml" Target="../ink/ink2240.xml"/><Relationship Id="rId257" Type="http://schemas.openxmlformats.org/officeDocument/2006/relationships/image" Target="../media/image2231.png"/><Relationship Id="rId278" Type="http://schemas.openxmlformats.org/officeDocument/2006/relationships/customXml" Target="../ink/ink2261.xml"/><Relationship Id="rId42" Type="http://schemas.openxmlformats.org/officeDocument/2006/relationships/customXml" Target="../ink/ink2143.xml"/><Relationship Id="rId84" Type="http://schemas.openxmlformats.org/officeDocument/2006/relationships/customXml" Target="../ink/ink2164.xml"/><Relationship Id="rId138" Type="http://schemas.openxmlformats.org/officeDocument/2006/relationships/customXml" Target="../ink/ink2191.xml"/><Relationship Id="rId191" Type="http://schemas.openxmlformats.org/officeDocument/2006/relationships/image" Target="../media/image2198.png"/><Relationship Id="rId205" Type="http://schemas.openxmlformats.org/officeDocument/2006/relationships/image" Target="../media/image2205.png"/><Relationship Id="rId247" Type="http://schemas.openxmlformats.org/officeDocument/2006/relationships/image" Target="../media/image2226.png"/><Relationship Id="rId107" Type="http://schemas.openxmlformats.org/officeDocument/2006/relationships/image" Target="../media/image2156.png"/><Relationship Id="rId289" Type="http://schemas.openxmlformats.org/officeDocument/2006/relationships/image" Target="../media/image2247.png"/><Relationship Id="rId11" Type="http://schemas.openxmlformats.org/officeDocument/2006/relationships/image" Target="../media/image2108.png"/><Relationship Id="rId53" Type="http://schemas.openxmlformats.org/officeDocument/2006/relationships/image" Target="../media/image2129.png"/><Relationship Id="rId149" Type="http://schemas.openxmlformats.org/officeDocument/2006/relationships/image" Target="../media/image2177.png"/><Relationship Id="rId95" Type="http://schemas.openxmlformats.org/officeDocument/2006/relationships/image" Target="../media/image2150.png"/><Relationship Id="rId160" Type="http://schemas.openxmlformats.org/officeDocument/2006/relationships/customXml" Target="../ink/ink2202.xml"/><Relationship Id="rId216" Type="http://schemas.openxmlformats.org/officeDocument/2006/relationships/customXml" Target="../ink/ink2230.xml"/><Relationship Id="rId258" Type="http://schemas.openxmlformats.org/officeDocument/2006/relationships/customXml" Target="../ink/ink2251.xml"/><Relationship Id="rId22" Type="http://schemas.openxmlformats.org/officeDocument/2006/relationships/customXml" Target="../ink/ink2133.xml"/><Relationship Id="rId64" Type="http://schemas.openxmlformats.org/officeDocument/2006/relationships/customXml" Target="../ink/ink2154.xml"/><Relationship Id="rId118" Type="http://schemas.openxmlformats.org/officeDocument/2006/relationships/customXml" Target="../ink/ink2181.xml"/><Relationship Id="rId171" Type="http://schemas.openxmlformats.org/officeDocument/2006/relationships/image" Target="../media/image2188.png"/><Relationship Id="rId227" Type="http://schemas.openxmlformats.org/officeDocument/2006/relationships/image" Target="../media/image2216.png"/></Relationships>
</file>

<file path=ppt/slides/_rels/slide1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305.png"/><Relationship Id="rId21" Type="http://schemas.openxmlformats.org/officeDocument/2006/relationships/image" Target="../media/image2257.png"/><Relationship Id="rId42" Type="http://schemas.openxmlformats.org/officeDocument/2006/relationships/customXml" Target="../ink/ink2287.xml"/><Relationship Id="rId63" Type="http://schemas.openxmlformats.org/officeDocument/2006/relationships/image" Target="../media/image2278.png"/><Relationship Id="rId84" Type="http://schemas.openxmlformats.org/officeDocument/2006/relationships/customXml" Target="../ink/ink2308.xml"/><Relationship Id="rId138" Type="http://schemas.openxmlformats.org/officeDocument/2006/relationships/customXml" Target="../ink/ink2335.xml"/><Relationship Id="rId159" Type="http://schemas.openxmlformats.org/officeDocument/2006/relationships/image" Target="../media/image2326.png"/><Relationship Id="rId170" Type="http://schemas.openxmlformats.org/officeDocument/2006/relationships/customXml" Target="../ink/ink2351.xml"/><Relationship Id="rId191" Type="http://schemas.openxmlformats.org/officeDocument/2006/relationships/image" Target="../media/image2339.png"/><Relationship Id="rId205" Type="http://schemas.openxmlformats.org/officeDocument/2006/relationships/image" Target="../media/image2346.png"/><Relationship Id="rId107" Type="http://schemas.openxmlformats.org/officeDocument/2006/relationships/image" Target="../media/image2300.png"/><Relationship Id="rId11" Type="http://schemas.openxmlformats.org/officeDocument/2006/relationships/image" Target="../media/image2252.png"/><Relationship Id="rId32" Type="http://schemas.openxmlformats.org/officeDocument/2006/relationships/customXml" Target="../ink/ink2282.xml"/><Relationship Id="rId53" Type="http://schemas.openxmlformats.org/officeDocument/2006/relationships/image" Target="../media/image2273.png"/><Relationship Id="rId74" Type="http://schemas.openxmlformats.org/officeDocument/2006/relationships/customXml" Target="../ink/ink2303.xml"/><Relationship Id="rId128" Type="http://schemas.openxmlformats.org/officeDocument/2006/relationships/customXml" Target="../ink/ink2330.xml"/><Relationship Id="rId149" Type="http://schemas.openxmlformats.org/officeDocument/2006/relationships/image" Target="../media/image2321.png"/><Relationship Id="rId5" Type="http://schemas.openxmlformats.org/officeDocument/2006/relationships/image" Target="../media/image2249.png"/><Relationship Id="rId95" Type="http://schemas.openxmlformats.org/officeDocument/2006/relationships/image" Target="../media/image2294.png"/><Relationship Id="rId160" Type="http://schemas.openxmlformats.org/officeDocument/2006/relationships/customXml" Target="../ink/ink2346.xml"/><Relationship Id="rId181" Type="http://schemas.openxmlformats.org/officeDocument/2006/relationships/customXml" Target="../ink/ink2357.xml"/><Relationship Id="rId22" Type="http://schemas.openxmlformats.org/officeDocument/2006/relationships/customXml" Target="../ink/ink2277.xml"/><Relationship Id="rId43" Type="http://schemas.openxmlformats.org/officeDocument/2006/relationships/image" Target="../media/image2268.png"/><Relationship Id="rId64" Type="http://schemas.openxmlformats.org/officeDocument/2006/relationships/customXml" Target="../ink/ink2298.xml"/><Relationship Id="rId118" Type="http://schemas.openxmlformats.org/officeDocument/2006/relationships/customXml" Target="../ink/ink2325.xml"/><Relationship Id="rId139" Type="http://schemas.openxmlformats.org/officeDocument/2006/relationships/image" Target="../media/image2316.png"/><Relationship Id="rId85" Type="http://schemas.openxmlformats.org/officeDocument/2006/relationships/image" Target="../media/image2289.png"/><Relationship Id="rId150" Type="http://schemas.openxmlformats.org/officeDocument/2006/relationships/customXml" Target="../ink/ink2341.xml"/><Relationship Id="rId171" Type="http://schemas.openxmlformats.org/officeDocument/2006/relationships/image" Target="../media/image2332.png"/><Relationship Id="rId192" Type="http://schemas.openxmlformats.org/officeDocument/2006/relationships/customXml" Target="../ink/ink2363.xml"/><Relationship Id="rId206" Type="http://schemas.openxmlformats.org/officeDocument/2006/relationships/customXml" Target="../ink/ink2370.xml"/><Relationship Id="rId12" Type="http://schemas.openxmlformats.org/officeDocument/2006/relationships/customXml" Target="../ink/ink2272.xml"/><Relationship Id="rId33" Type="http://schemas.openxmlformats.org/officeDocument/2006/relationships/image" Target="../media/image2263.png"/><Relationship Id="rId108" Type="http://schemas.openxmlformats.org/officeDocument/2006/relationships/customXml" Target="../ink/ink2320.xml"/><Relationship Id="rId129" Type="http://schemas.openxmlformats.org/officeDocument/2006/relationships/image" Target="../media/image2311.png"/><Relationship Id="rId54" Type="http://schemas.openxmlformats.org/officeDocument/2006/relationships/customXml" Target="../ink/ink2293.xml"/><Relationship Id="rId75" Type="http://schemas.openxmlformats.org/officeDocument/2006/relationships/image" Target="../media/image2284.png"/><Relationship Id="rId96" Type="http://schemas.openxmlformats.org/officeDocument/2006/relationships/customXml" Target="../ink/ink2314.xml"/><Relationship Id="rId140" Type="http://schemas.openxmlformats.org/officeDocument/2006/relationships/customXml" Target="../ink/ink2336.xml"/><Relationship Id="rId161" Type="http://schemas.openxmlformats.org/officeDocument/2006/relationships/image" Target="../media/image2327.png"/><Relationship Id="rId182" Type="http://schemas.openxmlformats.org/officeDocument/2006/relationships/image" Target="../media/image2336.png"/><Relationship Id="rId6" Type="http://schemas.openxmlformats.org/officeDocument/2006/relationships/customXml" Target="../ink/ink2269.xml"/><Relationship Id="rId23" Type="http://schemas.openxmlformats.org/officeDocument/2006/relationships/image" Target="../media/image2258.png"/><Relationship Id="rId119" Type="http://schemas.openxmlformats.org/officeDocument/2006/relationships/image" Target="../media/image2306.png"/><Relationship Id="rId44" Type="http://schemas.openxmlformats.org/officeDocument/2006/relationships/customXml" Target="../ink/ink2288.xml"/><Relationship Id="rId65" Type="http://schemas.openxmlformats.org/officeDocument/2006/relationships/image" Target="../media/image2279.png"/><Relationship Id="rId86" Type="http://schemas.openxmlformats.org/officeDocument/2006/relationships/customXml" Target="../ink/ink2309.xml"/><Relationship Id="rId130" Type="http://schemas.openxmlformats.org/officeDocument/2006/relationships/customXml" Target="../ink/ink2331.xml"/><Relationship Id="rId151" Type="http://schemas.openxmlformats.org/officeDocument/2006/relationships/image" Target="../media/image2322.png"/><Relationship Id="rId172" Type="http://schemas.openxmlformats.org/officeDocument/2006/relationships/customXml" Target="../ink/ink2352.xml"/><Relationship Id="rId193" Type="http://schemas.openxmlformats.org/officeDocument/2006/relationships/image" Target="../media/image2340.png"/><Relationship Id="rId207" Type="http://schemas.openxmlformats.org/officeDocument/2006/relationships/image" Target="../media/image2347.png"/><Relationship Id="rId13" Type="http://schemas.openxmlformats.org/officeDocument/2006/relationships/image" Target="../media/image2253.png"/><Relationship Id="rId109" Type="http://schemas.openxmlformats.org/officeDocument/2006/relationships/image" Target="../media/image2301.png"/><Relationship Id="rId34" Type="http://schemas.openxmlformats.org/officeDocument/2006/relationships/customXml" Target="../ink/ink2283.xml"/><Relationship Id="rId55" Type="http://schemas.openxmlformats.org/officeDocument/2006/relationships/image" Target="../media/image2274.png"/><Relationship Id="rId76" Type="http://schemas.openxmlformats.org/officeDocument/2006/relationships/customXml" Target="../ink/ink2304.xml"/><Relationship Id="rId97" Type="http://schemas.openxmlformats.org/officeDocument/2006/relationships/image" Target="../media/image2295.png"/><Relationship Id="rId120" Type="http://schemas.openxmlformats.org/officeDocument/2006/relationships/customXml" Target="../ink/ink2326.xml"/><Relationship Id="rId141" Type="http://schemas.openxmlformats.org/officeDocument/2006/relationships/image" Target="../media/image2317.png"/><Relationship Id="rId7" Type="http://schemas.openxmlformats.org/officeDocument/2006/relationships/image" Target="../media/image2250.png"/><Relationship Id="rId162" Type="http://schemas.openxmlformats.org/officeDocument/2006/relationships/customXml" Target="../ink/ink2347.xml"/><Relationship Id="rId183" Type="http://schemas.openxmlformats.org/officeDocument/2006/relationships/customXml" Target="../ink/ink2358.xml"/><Relationship Id="rId24" Type="http://schemas.openxmlformats.org/officeDocument/2006/relationships/customXml" Target="../ink/ink2278.xml"/><Relationship Id="rId45" Type="http://schemas.openxmlformats.org/officeDocument/2006/relationships/image" Target="../media/image2269.png"/><Relationship Id="rId66" Type="http://schemas.openxmlformats.org/officeDocument/2006/relationships/customXml" Target="../ink/ink2299.xml"/><Relationship Id="rId87" Type="http://schemas.openxmlformats.org/officeDocument/2006/relationships/image" Target="../media/image2290.png"/><Relationship Id="rId110" Type="http://schemas.openxmlformats.org/officeDocument/2006/relationships/customXml" Target="../ink/ink2321.xml"/><Relationship Id="rId131" Type="http://schemas.openxmlformats.org/officeDocument/2006/relationships/image" Target="../media/image2312.png"/><Relationship Id="rId152" Type="http://schemas.openxmlformats.org/officeDocument/2006/relationships/customXml" Target="../ink/ink2342.xml"/><Relationship Id="rId173" Type="http://schemas.openxmlformats.org/officeDocument/2006/relationships/image" Target="../media/image2333.png"/><Relationship Id="rId194" Type="http://schemas.openxmlformats.org/officeDocument/2006/relationships/customXml" Target="../ink/ink2364.xml"/><Relationship Id="rId208" Type="http://schemas.openxmlformats.org/officeDocument/2006/relationships/customXml" Target="../ink/ink2371.xml"/><Relationship Id="rId19" Type="http://schemas.openxmlformats.org/officeDocument/2006/relationships/image" Target="../media/image2256.png"/><Relationship Id="rId14" Type="http://schemas.openxmlformats.org/officeDocument/2006/relationships/customXml" Target="../ink/ink2273.xml"/><Relationship Id="rId30" Type="http://schemas.openxmlformats.org/officeDocument/2006/relationships/customXml" Target="../ink/ink2281.xml"/><Relationship Id="rId35" Type="http://schemas.openxmlformats.org/officeDocument/2006/relationships/image" Target="../media/image2264.png"/><Relationship Id="rId56" Type="http://schemas.openxmlformats.org/officeDocument/2006/relationships/customXml" Target="../ink/ink2294.xml"/><Relationship Id="rId77" Type="http://schemas.openxmlformats.org/officeDocument/2006/relationships/image" Target="../media/image2285.png"/><Relationship Id="rId100" Type="http://schemas.openxmlformats.org/officeDocument/2006/relationships/customXml" Target="../ink/ink2316.xml"/><Relationship Id="rId105" Type="http://schemas.openxmlformats.org/officeDocument/2006/relationships/image" Target="../media/image2299.png"/><Relationship Id="rId126" Type="http://schemas.openxmlformats.org/officeDocument/2006/relationships/customXml" Target="../ink/ink2329.xml"/><Relationship Id="rId147" Type="http://schemas.openxmlformats.org/officeDocument/2006/relationships/image" Target="../media/image2320.png"/><Relationship Id="rId168" Type="http://schemas.openxmlformats.org/officeDocument/2006/relationships/customXml" Target="../ink/ink2350.xml"/><Relationship Id="rId8" Type="http://schemas.openxmlformats.org/officeDocument/2006/relationships/customXml" Target="../ink/ink2270.xml"/><Relationship Id="rId51" Type="http://schemas.openxmlformats.org/officeDocument/2006/relationships/image" Target="../media/image2272.png"/><Relationship Id="rId72" Type="http://schemas.openxmlformats.org/officeDocument/2006/relationships/customXml" Target="../ink/ink2302.xml"/><Relationship Id="rId93" Type="http://schemas.openxmlformats.org/officeDocument/2006/relationships/image" Target="../media/image2293.png"/><Relationship Id="rId98" Type="http://schemas.openxmlformats.org/officeDocument/2006/relationships/customXml" Target="../ink/ink2315.xml"/><Relationship Id="rId121" Type="http://schemas.openxmlformats.org/officeDocument/2006/relationships/image" Target="../media/image2307.png"/><Relationship Id="rId142" Type="http://schemas.openxmlformats.org/officeDocument/2006/relationships/customXml" Target="../ink/ink2337.xml"/><Relationship Id="rId163" Type="http://schemas.openxmlformats.org/officeDocument/2006/relationships/image" Target="../media/image2328.png"/><Relationship Id="rId184" Type="http://schemas.openxmlformats.org/officeDocument/2006/relationships/image" Target="../media/image2337.png"/><Relationship Id="rId189" Type="http://schemas.openxmlformats.org/officeDocument/2006/relationships/image" Target="../media/image2338.png"/><Relationship Id="rId3" Type="http://schemas.openxmlformats.org/officeDocument/2006/relationships/image" Target="../media/image2248.png"/><Relationship Id="rId25" Type="http://schemas.openxmlformats.org/officeDocument/2006/relationships/image" Target="../media/image2259.png"/><Relationship Id="rId46" Type="http://schemas.openxmlformats.org/officeDocument/2006/relationships/customXml" Target="../ink/ink2289.xml"/><Relationship Id="rId67" Type="http://schemas.openxmlformats.org/officeDocument/2006/relationships/image" Target="../media/image2280.png"/><Relationship Id="rId116" Type="http://schemas.openxmlformats.org/officeDocument/2006/relationships/customXml" Target="../ink/ink2324.xml"/><Relationship Id="rId137" Type="http://schemas.openxmlformats.org/officeDocument/2006/relationships/image" Target="../media/image2315.png"/><Relationship Id="rId158" Type="http://schemas.openxmlformats.org/officeDocument/2006/relationships/customXml" Target="../ink/ink2345.xml"/><Relationship Id="rId20" Type="http://schemas.openxmlformats.org/officeDocument/2006/relationships/customXml" Target="../ink/ink2276.xml"/><Relationship Id="rId41" Type="http://schemas.openxmlformats.org/officeDocument/2006/relationships/image" Target="../media/image2267.png"/><Relationship Id="rId62" Type="http://schemas.openxmlformats.org/officeDocument/2006/relationships/customXml" Target="../ink/ink2297.xml"/><Relationship Id="rId83" Type="http://schemas.openxmlformats.org/officeDocument/2006/relationships/image" Target="../media/image2288.png"/><Relationship Id="rId88" Type="http://schemas.openxmlformats.org/officeDocument/2006/relationships/customXml" Target="../ink/ink2310.xml"/><Relationship Id="rId111" Type="http://schemas.openxmlformats.org/officeDocument/2006/relationships/image" Target="../media/image2302.png"/><Relationship Id="rId132" Type="http://schemas.openxmlformats.org/officeDocument/2006/relationships/customXml" Target="../ink/ink2332.xml"/><Relationship Id="rId153" Type="http://schemas.openxmlformats.org/officeDocument/2006/relationships/image" Target="../media/image2323.png"/><Relationship Id="rId174" Type="http://schemas.openxmlformats.org/officeDocument/2006/relationships/customXml" Target="../ink/ink2353.xml"/><Relationship Id="rId179" Type="http://schemas.openxmlformats.org/officeDocument/2006/relationships/image" Target="../media/image235.png"/><Relationship Id="rId195" Type="http://schemas.openxmlformats.org/officeDocument/2006/relationships/image" Target="../media/image2341.png"/><Relationship Id="rId209" Type="http://schemas.openxmlformats.org/officeDocument/2006/relationships/image" Target="../media/image2348.png"/><Relationship Id="rId190" Type="http://schemas.openxmlformats.org/officeDocument/2006/relationships/customXml" Target="../ink/ink2362.xml"/><Relationship Id="rId204" Type="http://schemas.openxmlformats.org/officeDocument/2006/relationships/customXml" Target="../ink/ink2369.xml"/><Relationship Id="rId15" Type="http://schemas.openxmlformats.org/officeDocument/2006/relationships/image" Target="../media/image2254.png"/><Relationship Id="rId36" Type="http://schemas.openxmlformats.org/officeDocument/2006/relationships/customXml" Target="../ink/ink2284.xml"/><Relationship Id="rId57" Type="http://schemas.openxmlformats.org/officeDocument/2006/relationships/image" Target="../media/image2275.png"/><Relationship Id="rId106" Type="http://schemas.openxmlformats.org/officeDocument/2006/relationships/customXml" Target="../ink/ink2319.xml"/><Relationship Id="rId127" Type="http://schemas.openxmlformats.org/officeDocument/2006/relationships/image" Target="../media/image2310.png"/><Relationship Id="rId10" Type="http://schemas.openxmlformats.org/officeDocument/2006/relationships/customXml" Target="../ink/ink2271.xml"/><Relationship Id="rId31" Type="http://schemas.openxmlformats.org/officeDocument/2006/relationships/image" Target="../media/image2262.png"/><Relationship Id="rId52" Type="http://schemas.openxmlformats.org/officeDocument/2006/relationships/customXml" Target="../ink/ink2292.xml"/><Relationship Id="rId73" Type="http://schemas.openxmlformats.org/officeDocument/2006/relationships/image" Target="../media/image2283.png"/><Relationship Id="rId78" Type="http://schemas.openxmlformats.org/officeDocument/2006/relationships/customXml" Target="../ink/ink2305.xml"/><Relationship Id="rId94" Type="http://schemas.openxmlformats.org/officeDocument/2006/relationships/customXml" Target="../ink/ink2313.xml"/><Relationship Id="rId99" Type="http://schemas.openxmlformats.org/officeDocument/2006/relationships/image" Target="../media/image2296.png"/><Relationship Id="rId101" Type="http://schemas.openxmlformats.org/officeDocument/2006/relationships/image" Target="../media/image2297.png"/><Relationship Id="rId122" Type="http://schemas.openxmlformats.org/officeDocument/2006/relationships/customXml" Target="../ink/ink2327.xml"/><Relationship Id="rId143" Type="http://schemas.openxmlformats.org/officeDocument/2006/relationships/image" Target="../media/image2318.png"/><Relationship Id="rId148" Type="http://schemas.openxmlformats.org/officeDocument/2006/relationships/customXml" Target="../ink/ink2340.xml"/><Relationship Id="rId164" Type="http://schemas.openxmlformats.org/officeDocument/2006/relationships/customXml" Target="../ink/ink2348.xml"/><Relationship Id="rId169" Type="http://schemas.openxmlformats.org/officeDocument/2006/relationships/image" Target="../media/image2331.png"/><Relationship Id="rId185" Type="http://schemas.openxmlformats.org/officeDocument/2006/relationships/customXml" Target="../ink/ink2359.xml"/><Relationship Id="rId4" Type="http://schemas.openxmlformats.org/officeDocument/2006/relationships/customXml" Target="../ink/ink2268.xml"/><Relationship Id="rId9" Type="http://schemas.openxmlformats.org/officeDocument/2006/relationships/image" Target="../media/image2251.png"/><Relationship Id="rId180" Type="http://schemas.openxmlformats.org/officeDocument/2006/relationships/customXml" Target="../ink/ink2356.xml"/><Relationship Id="rId210" Type="http://schemas.openxmlformats.org/officeDocument/2006/relationships/customXml" Target="../ink/ink2372.xml"/><Relationship Id="rId26" Type="http://schemas.openxmlformats.org/officeDocument/2006/relationships/customXml" Target="../ink/ink2279.xml"/><Relationship Id="rId47" Type="http://schemas.openxmlformats.org/officeDocument/2006/relationships/image" Target="../media/image2270.png"/><Relationship Id="rId68" Type="http://schemas.openxmlformats.org/officeDocument/2006/relationships/customXml" Target="../ink/ink2300.xml"/><Relationship Id="rId89" Type="http://schemas.openxmlformats.org/officeDocument/2006/relationships/image" Target="../media/image2291.png"/><Relationship Id="rId112" Type="http://schemas.openxmlformats.org/officeDocument/2006/relationships/customXml" Target="../ink/ink2322.xml"/><Relationship Id="rId133" Type="http://schemas.openxmlformats.org/officeDocument/2006/relationships/image" Target="../media/image2313.png"/><Relationship Id="rId154" Type="http://schemas.openxmlformats.org/officeDocument/2006/relationships/customXml" Target="../ink/ink2343.xml"/><Relationship Id="rId175" Type="http://schemas.openxmlformats.org/officeDocument/2006/relationships/image" Target="../media/image2334.png"/><Relationship Id="rId196" Type="http://schemas.openxmlformats.org/officeDocument/2006/relationships/customXml" Target="../ink/ink2365.xml"/><Relationship Id="rId200" Type="http://schemas.openxmlformats.org/officeDocument/2006/relationships/customXml" Target="../ink/ink2367.xml"/><Relationship Id="rId16" Type="http://schemas.openxmlformats.org/officeDocument/2006/relationships/customXml" Target="../ink/ink2274.xml"/><Relationship Id="rId37" Type="http://schemas.openxmlformats.org/officeDocument/2006/relationships/image" Target="../media/image2265.png"/><Relationship Id="rId58" Type="http://schemas.openxmlformats.org/officeDocument/2006/relationships/customXml" Target="../ink/ink2295.xml"/><Relationship Id="rId79" Type="http://schemas.openxmlformats.org/officeDocument/2006/relationships/image" Target="../media/image2286.png"/><Relationship Id="rId102" Type="http://schemas.openxmlformats.org/officeDocument/2006/relationships/customXml" Target="../ink/ink2317.xml"/><Relationship Id="rId123" Type="http://schemas.openxmlformats.org/officeDocument/2006/relationships/image" Target="../media/image2308.png"/><Relationship Id="rId144" Type="http://schemas.openxmlformats.org/officeDocument/2006/relationships/customXml" Target="../ink/ink2338.xml"/><Relationship Id="rId90" Type="http://schemas.openxmlformats.org/officeDocument/2006/relationships/customXml" Target="../ink/ink2311.xml"/><Relationship Id="rId165" Type="http://schemas.openxmlformats.org/officeDocument/2006/relationships/image" Target="../media/image2329.png"/><Relationship Id="rId186" Type="http://schemas.openxmlformats.org/officeDocument/2006/relationships/customXml" Target="../ink/ink2360.xml"/><Relationship Id="rId211" Type="http://schemas.openxmlformats.org/officeDocument/2006/relationships/image" Target="../media/image2349.png"/><Relationship Id="rId27" Type="http://schemas.openxmlformats.org/officeDocument/2006/relationships/image" Target="../media/image2260.png"/><Relationship Id="rId48" Type="http://schemas.openxmlformats.org/officeDocument/2006/relationships/customXml" Target="../ink/ink2290.xml"/><Relationship Id="rId69" Type="http://schemas.openxmlformats.org/officeDocument/2006/relationships/image" Target="../media/image2281.png"/><Relationship Id="rId113" Type="http://schemas.openxmlformats.org/officeDocument/2006/relationships/image" Target="../media/image2303.png"/><Relationship Id="rId134" Type="http://schemas.openxmlformats.org/officeDocument/2006/relationships/customXml" Target="../ink/ink2333.xml"/><Relationship Id="rId80" Type="http://schemas.openxmlformats.org/officeDocument/2006/relationships/customXml" Target="../ink/ink2306.xml"/><Relationship Id="rId155" Type="http://schemas.openxmlformats.org/officeDocument/2006/relationships/image" Target="../media/image2324.png"/><Relationship Id="rId176" Type="http://schemas.openxmlformats.org/officeDocument/2006/relationships/customXml" Target="../ink/ink2354.xml"/><Relationship Id="rId197" Type="http://schemas.openxmlformats.org/officeDocument/2006/relationships/image" Target="../media/image2342.png"/><Relationship Id="rId201" Type="http://schemas.openxmlformats.org/officeDocument/2006/relationships/image" Target="../media/image2344.png"/><Relationship Id="rId17" Type="http://schemas.openxmlformats.org/officeDocument/2006/relationships/image" Target="../media/image2255.png"/><Relationship Id="rId38" Type="http://schemas.openxmlformats.org/officeDocument/2006/relationships/customXml" Target="../ink/ink2285.xml"/><Relationship Id="rId59" Type="http://schemas.openxmlformats.org/officeDocument/2006/relationships/image" Target="../media/image2276.png"/><Relationship Id="rId103" Type="http://schemas.openxmlformats.org/officeDocument/2006/relationships/image" Target="../media/image2298.png"/><Relationship Id="rId124" Type="http://schemas.openxmlformats.org/officeDocument/2006/relationships/customXml" Target="../ink/ink2328.xml"/><Relationship Id="rId70" Type="http://schemas.openxmlformats.org/officeDocument/2006/relationships/customXml" Target="../ink/ink2301.xml"/><Relationship Id="rId91" Type="http://schemas.openxmlformats.org/officeDocument/2006/relationships/image" Target="../media/image2292.png"/><Relationship Id="rId145" Type="http://schemas.openxmlformats.org/officeDocument/2006/relationships/image" Target="../media/image2319.png"/><Relationship Id="rId166" Type="http://schemas.openxmlformats.org/officeDocument/2006/relationships/customXml" Target="../ink/ink2349.xml"/><Relationship Id="rId187" Type="http://schemas.openxmlformats.org/officeDocument/2006/relationships/image" Target="../media/image359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2373.xml"/><Relationship Id="rId28" Type="http://schemas.openxmlformats.org/officeDocument/2006/relationships/customXml" Target="../ink/ink2280.xml"/><Relationship Id="rId49" Type="http://schemas.openxmlformats.org/officeDocument/2006/relationships/image" Target="../media/image2271.png"/><Relationship Id="rId114" Type="http://schemas.openxmlformats.org/officeDocument/2006/relationships/customXml" Target="../ink/ink2323.xml"/><Relationship Id="rId60" Type="http://schemas.openxmlformats.org/officeDocument/2006/relationships/customXml" Target="../ink/ink2296.xml"/><Relationship Id="rId81" Type="http://schemas.openxmlformats.org/officeDocument/2006/relationships/image" Target="../media/image2287.png"/><Relationship Id="rId135" Type="http://schemas.openxmlformats.org/officeDocument/2006/relationships/image" Target="../media/image2314.png"/><Relationship Id="rId156" Type="http://schemas.openxmlformats.org/officeDocument/2006/relationships/customXml" Target="../ink/ink2344.xml"/><Relationship Id="rId177" Type="http://schemas.openxmlformats.org/officeDocument/2006/relationships/image" Target="../media/image2335.png"/><Relationship Id="rId198" Type="http://schemas.openxmlformats.org/officeDocument/2006/relationships/customXml" Target="../ink/ink2366.xml"/><Relationship Id="rId202" Type="http://schemas.openxmlformats.org/officeDocument/2006/relationships/customXml" Target="../ink/ink2368.xml"/><Relationship Id="rId18" Type="http://schemas.openxmlformats.org/officeDocument/2006/relationships/customXml" Target="../ink/ink2275.xml"/><Relationship Id="rId39" Type="http://schemas.openxmlformats.org/officeDocument/2006/relationships/image" Target="../media/image2266.png"/><Relationship Id="rId50" Type="http://schemas.openxmlformats.org/officeDocument/2006/relationships/customXml" Target="../ink/ink2291.xml"/><Relationship Id="rId104" Type="http://schemas.openxmlformats.org/officeDocument/2006/relationships/customXml" Target="../ink/ink2318.xml"/><Relationship Id="rId125" Type="http://schemas.openxmlformats.org/officeDocument/2006/relationships/image" Target="../media/image2309.png"/><Relationship Id="rId146" Type="http://schemas.openxmlformats.org/officeDocument/2006/relationships/customXml" Target="../ink/ink2339.xml"/><Relationship Id="rId167" Type="http://schemas.openxmlformats.org/officeDocument/2006/relationships/image" Target="../media/image2330.png"/><Relationship Id="rId188" Type="http://schemas.openxmlformats.org/officeDocument/2006/relationships/customXml" Target="../ink/ink2361.xml"/><Relationship Id="rId71" Type="http://schemas.openxmlformats.org/officeDocument/2006/relationships/image" Target="../media/image2282.png"/><Relationship Id="rId92" Type="http://schemas.openxmlformats.org/officeDocument/2006/relationships/customXml" Target="../ink/ink2312.xml"/><Relationship Id="rId213" Type="http://schemas.openxmlformats.org/officeDocument/2006/relationships/image" Target="../media/image2350.png"/><Relationship Id="rId2" Type="http://schemas.openxmlformats.org/officeDocument/2006/relationships/customXml" Target="../ink/ink2267.xml"/><Relationship Id="rId29" Type="http://schemas.openxmlformats.org/officeDocument/2006/relationships/image" Target="../media/image2261.png"/><Relationship Id="rId40" Type="http://schemas.openxmlformats.org/officeDocument/2006/relationships/customXml" Target="../ink/ink2286.xml"/><Relationship Id="rId115" Type="http://schemas.openxmlformats.org/officeDocument/2006/relationships/image" Target="../media/image2304.png"/><Relationship Id="rId136" Type="http://schemas.openxmlformats.org/officeDocument/2006/relationships/customXml" Target="../ink/ink2334.xml"/><Relationship Id="rId157" Type="http://schemas.openxmlformats.org/officeDocument/2006/relationships/image" Target="../media/image2325.png"/><Relationship Id="rId178" Type="http://schemas.openxmlformats.org/officeDocument/2006/relationships/customXml" Target="../ink/ink2355.xml"/><Relationship Id="rId61" Type="http://schemas.openxmlformats.org/officeDocument/2006/relationships/image" Target="../media/image2277.png"/><Relationship Id="rId82" Type="http://schemas.openxmlformats.org/officeDocument/2006/relationships/customXml" Target="../ink/ink2307.xml"/><Relationship Id="rId199" Type="http://schemas.openxmlformats.org/officeDocument/2006/relationships/image" Target="../media/image2343.png"/><Relationship Id="rId203" Type="http://schemas.openxmlformats.org/officeDocument/2006/relationships/image" Target="../media/image2345.png"/></Relationships>
</file>

<file path=ppt/slides/_rels/slide1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408.png"/><Relationship Id="rId299" Type="http://schemas.openxmlformats.org/officeDocument/2006/relationships/image" Target="../media/image2497.png"/><Relationship Id="rId21" Type="http://schemas.openxmlformats.org/officeDocument/2006/relationships/image" Target="../media/image2360.png"/><Relationship Id="rId63" Type="http://schemas.openxmlformats.org/officeDocument/2006/relationships/image" Target="../media/image2381.png"/><Relationship Id="rId159" Type="http://schemas.openxmlformats.org/officeDocument/2006/relationships/image" Target="../media/image2428.png"/><Relationship Id="rId324" Type="http://schemas.openxmlformats.org/officeDocument/2006/relationships/customXml" Target="../ink/ink2535.xml"/><Relationship Id="rId366" Type="http://schemas.openxmlformats.org/officeDocument/2006/relationships/customXml" Target="../ink/ink2556.xml"/><Relationship Id="rId170" Type="http://schemas.openxmlformats.org/officeDocument/2006/relationships/customXml" Target="../ink/ink2458.xml"/><Relationship Id="rId226" Type="http://schemas.openxmlformats.org/officeDocument/2006/relationships/customXml" Target="../ink/ink2486.xml"/><Relationship Id="rId268" Type="http://schemas.openxmlformats.org/officeDocument/2006/relationships/customXml" Target="../ink/ink2507.xml"/><Relationship Id="rId32" Type="http://schemas.openxmlformats.org/officeDocument/2006/relationships/customXml" Target="../ink/ink2389.xml"/><Relationship Id="rId74" Type="http://schemas.openxmlformats.org/officeDocument/2006/relationships/customXml" Target="../ink/ink2410.xml"/><Relationship Id="rId128" Type="http://schemas.openxmlformats.org/officeDocument/2006/relationships/customXml" Target="../ink/ink2437.xml"/><Relationship Id="rId335" Type="http://schemas.openxmlformats.org/officeDocument/2006/relationships/image" Target="../media/image2515.png"/><Relationship Id="rId377" Type="http://schemas.openxmlformats.org/officeDocument/2006/relationships/image" Target="../media/image2536.png"/><Relationship Id="rId5" Type="http://schemas.openxmlformats.org/officeDocument/2006/relationships/image" Target="../media/image2352.png"/><Relationship Id="rId181" Type="http://schemas.openxmlformats.org/officeDocument/2006/relationships/image" Target="../media/image2439.png"/><Relationship Id="rId237" Type="http://schemas.openxmlformats.org/officeDocument/2006/relationships/image" Target="../media/image2466.png"/><Relationship Id="rId279" Type="http://schemas.openxmlformats.org/officeDocument/2006/relationships/image" Target="../media/image2487.png"/><Relationship Id="rId43" Type="http://schemas.openxmlformats.org/officeDocument/2006/relationships/image" Target="../media/image2371.png"/><Relationship Id="rId139" Type="http://schemas.openxmlformats.org/officeDocument/2006/relationships/image" Target="../media/image2419.png"/><Relationship Id="rId290" Type="http://schemas.openxmlformats.org/officeDocument/2006/relationships/customXml" Target="../ink/ink2518.xml"/><Relationship Id="rId304" Type="http://schemas.openxmlformats.org/officeDocument/2006/relationships/customXml" Target="../ink/ink2525.xml"/><Relationship Id="rId346" Type="http://schemas.openxmlformats.org/officeDocument/2006/relationships/customXml" Target="../ink/ink2546.xml"/><Relationship Id="rId85" Type="http://schemas.openxmlformats.org/officeDocument/2006/relationships/image" Target="../media/image2392.png"/><Relationship Id="rId150" Type="http://schemas.openxmlformats.org/officeDocument/2006/relationships/customXml" Target="../ink/ink2448.xml"/><Relationship Id="rId192" Type="http://schemas.openxmlformats.org/officeDocument/2006/relationships/customXml" Target="../ink/ink2469.xml"/><Relationship Id="rId206" Type="http://schemas.openxmlformats.org/officeDocument/2006/relationships/customXml" Target="../ink/ink2476.xml"/><Relationship Id="rId248" Type="http://schemas.openxmlformats.org/officeDocument/2006/relationships/customXml" Target="../ink/ink2497.xml"/><Relationship Id="rId12" Type="http://schemas.openxmlformats.org/officeDocument/2006/relationships/customXml" Target="../ink/ink2379.xml"/><Relationship Id="rId108" Type="http://schemas.openxmlformats.org/officeDocument/2006/relationships/customXml" Target="../ink/ink2427.xml"/><Relationship Id="rId315" Type="http://schemas.openxmlformats.org/officeDocument/2006/relationships/image" Target="../media/image2505.png"/><Relationship Id="rId357" Type="http://schemas.openxmlformats.org/officeDocument/2006/relationships/image" Target="../media/image2526.png"/><Relationship Id="rId54" Type="http://schemas.openxmlformats.org/officeDocument/2006/relationships/customXml" Target="../ink/ink2400.xml"/><Relationship Id="rId96" Type="http://schemas.openxmlformats.org/officeDocument/2006/relationships/customXml" Target="../ink/ink2421.xml"/><Relationship Id="rId161" Type="http://schemas.openxmlformats.org/officeDocument/2006/relationships/image" Target="../media/image2429.png"/><Relationship Id="rId217" Type="http://schemas.openxmlformats.org/officeDocument/2006/relationships/image" Target="../media/image2456.png"/><Relationship Id="rId259" Type="http://schemas.openxmlformats.org/officeDocument/2006/relationships/image" Target="../media/image2477.png"/><Relationship Id="rId23" Type="http://schemas.openxmlformats.org/officeDocument/2006/relationships/image" Target="../media/image2361.png"/><Relationship Id="rId119" Type="http://schemas.openxmlformats.org/officeDocument/2006/relationships/image" Target="../media/image2409.png"/><Relationship Id="rId270" Type="http://schemas.openxmlformats.org/officeDocument/2006/relationships/customXml" Target="../ink/ink2508.xml"/><Relationship Id="rId326" Type="http://schemas.openxmlformats.org/officeDocument/2006/relationships/customXml" Target="../ink/ink2536.xml"/><Relationship Id="rId65" Type="http://schemas.openxmlformats.org/officeDocument/2006/relationships/image" Target="../media/image2382.png"/><Relationship Id="rId130" Type="http://schemas.openxmlformats.org/officeDocument/2006/relationships/customXml" Target="../ink/ink2438.xml"/><Relationship Id="rId368" Type="http://schemas.openxmlformats.org/officeDocument/2006/relationships/customXml" Target="../ink/ink2557.xml"/><Relationship Id="rId172" Type="http://schemas.openxmlformats.org/officeDocument/2006/relationships/customXml" Target="../ink/ink2459.xml"/><Relationship Id="rId228" Type="http://schemas.openxmlformats.org/officeDocument/2006/relationships/customXml" Target="../ink/ink2487.xml"/><Relationship Id="rId281" Type="http://schemas.openxmlformats.org/officeDocument/2006/relationships/image" Target="../media/image2488.png"/><Relationship Id="rId337" Type="http://schemas.openxmlformats.org/officeDocument/2006/relationships/image" Target="../media/image2516.png"/><Relationship Id="rId34" Type="http://schemas.openxmlformats.org/officeDocument/2006/relationships/customXml" Target="../ink/ink2390.xml"/><Relationship Id="rId76" Type="http://schemas.openxmlformats.org/officeDocument/2006/relationships/customXml" Target="../ink/ink2411.xml"/><Relationship Id="rId141" Type="http://schemas.openxmlformats.org/officeDocument/2006/relationships/image" Target="../media/image2420.png"/><Relationship Id="rId379" Type="http://schemas.openxmlformats.org/officeDocument/2006/relationships/image" Target="../media/image2537.png"/><Relationship Id="rId7" Type="http://schemas.openxmlformats.org/officeDocument/2006/relationships/image" Target="../media/image2353.png"/><Relationship Id="rId183" Type="http://schemas.openxmlformats.org/officeDocument/2006/relationships/image" Target="../media/image2440.png"/><Relationship Id="rId239" Type="http://schemas.openxmlformats.org/officeDocument/2006/relationships/image" Target="../media/image2467.png"/><Relationship Id="rId250" Type="http://schemas.openxmlformats.org/officeDocument/2006/relationships/customXml" Target="../ink/ink2498.xml"/><Relationship Id="rId292" Type="http://schemas.openxmlformats.org/officeDocument/2006/relationships/customXml" Target="../ink/ink2519.xml"/><Relationship Id="rId306" Type="http://schemas.openxmlformats.org/officeDocument/2006/relationships/customXml" Target="../ink/ink2526.xml"/><Relationship Id="rId45" Type="http://schemas.openxmlformats.org/officeDocument/2006/relationships/image" Target="../media/image2372.png"/><Relationship Id="rId87" Type="http://schemas.openxmlformats.org/officeDocument/2006/relationships/image" Target="../media/image2393.png"/><Relationship Id="rId110" Type="http://schemas.openxmlformats.org/officeDocument/2006/relationships/customXml" Target="../ink/ink2428.xml"/><Relationship Id="rId348" Type="http://schemas.openxmlformats.org/officeDocument/2006/relationships/customXml" Target="../ink/ink2547.xml"/><Relationship Id="rId152" Type="http://schemas.openxmlformats.org/officeDocument/2006/relationships/customXml" Target="../ink/ink2449.xml"/><Relationship Id="rId194" Type="http://schemas.openxmlformats.org/officeDocument/2006/relationships/customXml" Target="../ink/ink2470.xml"/><Relationship Id="rId208" Type="http://schemas.openxmlformats.org/officeDocument/2006/relationships/customXml" Target="../ink/ink2477.xml"/><Relationship Id="rId261" Type="http://schemas.openxmlformats.org/officeDocument/2006/relationships/image" Target="../media/image2478.png"/><Relationship Id="rId14" Type="http://schemas.openxmlformats.org/officeDocument/2006/relationships/customXml" Target="../ink/ink2380.xml"/><Relationship Id="rId56" Type="http://schemas.openxmlformats.org/officeDocument/2006/relationships/customXml" Target="../ink/ink2401.xml"/><Relationship Id="rId317" Type="http://schemas.openxmlformats.org/officeDocument/2006/relationships/image" Target="../media/image2506.png"/><Relationship Id="rId359" Type="http://schemas.openxmlformats.org/officeDocument/2006/relationships/image" Target="../media/image2527.png"/><Relationship Id="rId98" Type="http://schemas.openxmlformats.org/officeDocument/2006/relationships/customXml" Target="../ink/ink2422.xml"/><Relationship Id="rId121" Type="http://schemas.openxmlformats.org/officeDocument/2006/relationships/image" Target="../media/image2410.png"/><Relationship Id="rId163" Type="http://schemas.openxmlformats.org/officeDocument/2006/relationships/image" Target="../media/image2430.png"/><Relationship Id="rId219" Type="http://schemas.openxmlformats.org/officeDocument/2006/relationships/image" Target="../media/image2457.png"/><Relationship Id="rId370" Type="http://schemas.openxmlformats.org/officeDocument/2006/relationships/customXml" Target="../ink/ink2558.xml"/><Relationship Id="rId230" Type="http://schemas.openxmlformats.org/officeDocument/2006/relationships/customXml" Target="../ink/ink2488.xml"/><Relationship Id="rId25" Type="http://schemas.openxmlformats.org/officeDocument/2006/relationships/image" Target="../media/image2362.png"/><Relationship Id="rId67" Type="http://schemas.openxmlformats.org/officeDocument/2006/relationships/image" Target="../media/image2383.png"/><Relationship Id="rId272" Type="http://schemas.openxmlformats.org/officeDocument/2006/relationships/customXml" Target="../ink/ink2509.xml"/><Relationship Id="rId328" Type="http://schemas.openxmlformats.org/officeDocument/2006/relationships/customXml" Target="../ink/ink2537.xml"/><Relationship Id="rId132" Type="http://schemas.openxmlformats.org/officeDocument/2006/relationships/customXml" Target="../ink/ink2439.xml"/><Relationship Id="rId174" Type="http://schemas.openxmlformats.org/officeDocument/2006/relationships/customXml" Target="../ink/ink2460.xml"/><Relationship Id="rId381" Type="http://schemas.openxmlformats.org/officeDocument/2006/relationships/image" Target="../media/image2538.png"/><Relationship Id="rId241" Type="http://schemas.openxmlformats.org/officeDocument/2006/relationships/image" Target="../media/image2468.png"/><Relationship Id="rId36" Type="http://schemas.openxmlformats.org/officeDocument/2006/relationships/customXml" Target="../ink/ink2391.xml"/><Relationship Id="rId283" Type="http://schemas.openxmlformats.org/officeDocument/2006/relationships/image" Target="../media/image2489.png"/><Relationship Id="rId339" Type="http://schemas.openxmlformats.org/officeDocument/2006/relationships/image" Target="../media/image2517.png"/><Relationship Id="rId78" Type="http://schemas.openxmlformats.org/officeDocument/2006/relationships/customXml" Target="../ink/ink2412.xml"/><Relationship Id="rId101" Type="http://schemas.openxmlformats.org/officeDocument/2006/relationships/image" Target="../media/image2400.png"/><Relationship Id="rId143" Type="http://schemas.openxmlformats.org/officeDocument/2006/relationships/image" Target="../media/image2421.png"/><Relationship Id="rId185" Type="http://schemas.openxmlformats.org/officeDocument/2006/relationships/image" Target="../media/image2441.png"/><Relationship Id="rId350" Type="http://schemas.openxmlformats.org/officeDocument/2006/relationships/customXml" Target="../ink/ink2548.xml"/><Relationship Id="rId9" Type="http://schemas.openxmlformats.org/officeDocument/2006/relationships/image" Target="../media/image2354.png"/><Relationship Id="rId210" Type="http://schemas.openxmlformats.org/officeDocument/2006/relationships/customXml" Target="../ink/ink2478.xml"/><Relationship Id="rId252" Type="http://schemas.openxmlformats.org/officeDocument/2006/relationships/customXml" Target="../ink/ink2499.xml"/><Relationship Id="rId294" Type="http://schemas.openxmlformats.org/officeDocument/2006/relationships/customXml" Target="../ink/ink2520.xml"/><Relationship Id="rId308" Type="http://schemas.openxmlformats.org/officeDocument/2006/relationships/customXml" Target="../ink/ink2527.xml"/><Relationship Id="rId47" Type="http://schemas.openxmlformats.org/officeDocument/2006/relationships/image" Target="../media/image2373.png"/><Relationship Id="rId68" Type="http://schemas.openxmlformats.org/officeDocument/2006/relationships/customXml" Target="../ink/ink2407.xml"/><Relationship Id="rId89" Type="http://schemas.openxmlformats.org/officeDocument/2006/relationships/image" Target="../media/image2394.png"/><Relationship Id="rId112" Type="http://schemas.openxmlformats.org/officeDocument/2006/relationships/customXml" Target="../ink/ink2429.xml"/><Relationship Id="rId133" Type="http://schemas.openxmlformats.org/officeDocument/2006/relationships/image" Target="../media/image2416.png"/><Relationship Id="rId154" Type="http://schemas.openxmlformats.org/officeDocument/2006/relationships/customXml" Target="../ink/ink2450.xml"/><Relationship Id="rId175" Type="http://schemas.openxmlformats.org/officeDocument/2006/relationships/image" Target="../media/image2436.png"/><Relationship Id="rId340" Type="http://schemas.openxmlformats.org/officeDocument/2006/relationships/customXml" Target="../ink/ink2543.xml"/><Relationship Id="rId361" Type="http://schemas.openxmlformats.org/officeDocument/2006/relationships/image" Target="../media/image2528.png"/><Relationship Id="rId196" Type="http://schemas.openxmlformats.org/officeDocument/2006/relationships/customXml" Target="../ink/ink2471.xml"/><Relationship Id="rId200" Type="http://schemas.openxmlformats.org/officeDocument/2006/relationships/customXml" Target="../ink/ink2473.xml"/><Relationship Id="rId382" Type="http://schemas.openxmlformats.org/officeDocument/2006/relationships/customXml" Target="../ink/ink2564.xml"/><Relationship Id="rId16" Type="http://schemas.openxmlformats.org/officeDocument/2006/relationships/customXml" Target="../ink/ink2381.xml"/><Relationship Id="rId221" Type="http://schemas.openxmlformats.org/officeDocument/2006/relationships/image" Target="../media/image2458.png"/><Relationship Id="rId242" Type="http://schemas.openxmlformats.org/officeDocument/2006/relationships/customXml" Target="../ink/ink2494.xml"/><Relationship Id="rId263" Type="http://schemas.openxmlformats.org/officeDocument/2006/relationships/image" Target="../media/image2479.png"/><Relationship Id="rId284" Type="http://schemas.openxmlformats.org/officeDocument/2006/relationships/customXml" Target="../ink/ink2515.xml"/><Relationship Id="rId319" Type="http://schemas.openxmlformats.org/officeDocument/2006/relationships/image" Target="../media/image2507.png"/><Relationship Id="rId37" Type="http://schemas.openxmlformats.org/officeDocument/2006/relationships/image" Target="../media/image2368.png"/><Relationship Id="rId58" Type="http://schemas.openxmlformats.org/officeDocument/2006/relationships/customXml" Target="../ink/ink2402.xml"/><Relationship Id="rId79" Type="http://schemas.openxmlformats.org/officeDocument/2006/relationships/image" Target="../media/image2389.png"/><Relationship Id="rId102" Type="http://schemas.openxmlformats.org/officeDocument/2006/relationships/customXml" Target="../ink/ink2424.xml"/><Relationship Id="rId123" Type="http://schemas.openxmlformats.org/officeDocument/2006/relationships/image" Target="../media/image2411.png"/><Relationship Id="rId144" Type="http://schemas.openxmlformats.org/officeDocument/2006/relationships/customXml" Target="../ink/ink2445.xml"/><Relationship Id="rId330" Type="http://schemas.openxmlformats.org/officeDocument/2006/relationships/customXml" Target="../ink/ink2538.xml"/><Relationship Id="rId90" Type="http://schemas.openxmlformats.org/officeDocument/2006/relationships/customXml" Target="../ink/ink2418.xml"/><Relationship Id="rId165" Type="http://schemas.openxmlformats.org/officeDocument/2006/relationships/image" Target="../media/image2431.png"/><Relationship Id="rId186" Type="http://schemas.openxmlformats.org/officeDocument/2006/relationships/customXml" Target="../ink/ink2466.xml"/><Relationship Id="rId351" Type="http://schemas.openxmlformats.org/officeDocument/2006/relationships/image" Target="../media/image2523.png"/><Relationship Id="rId372" Type="http://schemas.openxmlformats.org/officeDocument/2006/relationships/customXml" Target="../ink/ink2559.xml"/><Relationship Id="rId211" Type="http://schemas.openxmlformats.org/officeDocument/2006/relationships/image" Target="../media/image2453.png"/><Relationship Id="rId232" Type="http://schemas.openxmlformats.org/officeDocument/2006/relationships/customXml" Target="../ink/ink2489.xml"/><Relationship Id="rId253" Type="http://schemas.openxmlformats.org/officeDocument/2006/relationships/image" Target="../media/image2474.png"/><Relationship Id="rId274" Type="http://schemas.openxmlformats.org/officeDocument/2006/relationships/customXml" Target="../ink/ink2510.xml"/><Relationship Id="rId295" Type="http://schemas.openxmlformats.org/officeDocument/2006/relationships/image" Target="../media/image2495.png"/><Relationship Id="rId309" Type="http://schemas.openxmlformats.org/officeDocument/2006/relationships/image" Target="../media/image2502.png"/><Relationship Id="rId27" Type="http://schemas.openxmlformats.org/officeDocument/2006/relationships/image" Target="../media/image2363.png"/><Relationship Id="rId48" Type="http://schemas.openxmlformats.org/officeDocument/2006/relationships/customXml" Target="../ink/ink2397.xml"/><Relationship Id="rId69" Type="http://schemas.openxmlformats.org/officeDocument/2006/relationships/image" Target="../media/image2384.png"/><Relationship Id="rId113" Type="http://schemas.openxmlformats.org/officeDocument/2006/relationships/image" Target="../media/image2406.png"/><Relationship Id="rId134" Type="http://schemas.openxmlformats.org/officeDocument/2006/relationships/customXml" Target="../ink/ink2440.xml"/><Relationship Id="rId320" Type="http://schemas.openxmlformats.org/officeDocument/2006/relationships/customXml" Target="../ink/ink2533.xml"/><Relationship Id="rId80" Type="http://schemas.openxmlformats.org/officeDocument/2006/relationships/customXml" Target="../ink/ink2413.xml"/><Relationship Id="rId155" Type="http://schemas.openxmlformats.org/officeDocument/2006/relationships/image" Target="../media/image2426.png"/><Relationship Id="rId176" Type="http://schemas.openxmlformats.org/officeDocument/2006/relationships/customXml" Target="../ink/ink2461.xml"/><Relationship Id="rId197" Type="http://schemas.openxmlformats.org/officeDocument/2006/relationships/image" Target="../media/image2447.png"/><Relationship Id="rId341" Type="http://schemas.openxmlformats.org/officeDocument/2006/relationships/image" Target="../media/image2518.png"/><Relationship Id="rId362" Type="http://schemas.openxmlformats.org/officeDocument/2006/relationships/customXml" Target="../ink/ink2554.xml"/><Relationship Id="rId383" Type="http://schemas.openxmlformats.org/officeDocument/2006/relationships/image" Target="../media/image2539.png"/><Relationship Id="rId201" Type="http://schemas.openxmlformats.org/officeDocument/2006/relationships/image" Target="../media/image2449.png"/><Relationship Id="rId222" Type="http://schemas.openxmlformats.org/officeDocument/2006/relationships/customXml" Target="../ink/ink2484.xml"/><Relationship Id="rId243" Type="http://schemas.openxmlformats.org/officeDocument/2006/relationships/image" Target="../media/image2469.png"/><Relationship Id="rId264" Type="http://schemas.openxmlformats.org/officeDocument/2006/relationships/customXml" Target="../ink/ink2505.xml"/><Relationship Id="rId285" Type="http://schemas.openxmlformats.org/officeDocument/2006/relationships/image" Target="../media/image2490.png"/><Relationship Id="rId17" Type="http://schemas.openxmlformats.org/officeDocument/2006/relationships/image" Target="../media/image2358.png"/><Relationship Id="rId38" Type="http://schemas.openxmlformats.org/officeDocument/2006/relationships/customXml" Target="../ink/ink2392.xml"/><Relationship Id="rId59" Type="http://schemas.openxmlformats.org/officeDocument/2006/relationships/image" Target="../media/image2379.png"/><Relationship Id="rId103" Type="http://schemas.openxmlformats.org/officeDocument/2006/relationships/image" Target="../media/image2401.png"/><Relationship Id="rId124" Type="http://schemas.openxmlformats.org/officeDocument/2006/relationships/customXml" Target="../ink/ink2435.xml"/><Relationship Id="rId310" Type="http://schemas.openxmlformats.org/officeDocument/2006/relationships/customXml" Target="../ink/ink2528.xml"/><Relationship Id="rId70" Type="http://schemas.openxmlformats.org/officeDocument/2006/relationships/customXml" Target="../ink/ink2408.xml"/><Relationship Id="rId91" Type="http://schemas.openxmlformats.org/officeDocument/2006/relationships/image" Target="../media/image2395.png"/><Relationship Id="rId145" Type="http://schemas.openxmlformats.org/officeDocument/2006/relationships/image" Target="../media/image2422.png"/><Relationship Id="rId166" Type="http://schemas.openxmlformats.org/officeDocument/2006/relationships/customXml" Target="../ink/ink2456.xml"/><Relationship Id="rId187" Type="http://schemas.openxmlformats.org/officeDocument/2006/relationships/image" Target="../media/image2442.png"/><Relationship Id="rId331" Type="http://schemas.openxmlformats.org/officeDocument/2006/relationships/image" Target="../media/image2513.png"/><Relationship Id="rId352" Type="http://schemas.openxmlformats.org/officeDocument/2006/relationships/customXml" Target="../ink/ink2549.xml"/><Relationship Id="rId373" Type="http://schemas.openxmlformats.org/officeDocument/2006/relationships/image" Target="../media/image2534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2479.xml"/><Relationship Id="rId233" Type="http://schemas.openxmlformats.org/officeDocument/2006/relationships/image" Target="../media/image2464.png"/><Relationship Id="rId254" Type="http://schemas.openxmlformats.org/officeDocument/2006/relationships/customXml" Target="../ink/ink2500.xml"/><Relationship Id="rId28" Type="http://schemas.openxmlformats.org/officeDocument/2006/relationships/customXml" Target="../ink/ink2387.xml"/><Relationship Id="rId49" Type="http://schemas.openxmlformats.org/officeDocument/2006/relationships/image" Target="../media/image2374.png"/><Relationship Id="rId114" Type="http://schemas.openxmlformats.org/officeDocument/2006/relationships/customXml" Target="../ink/ink2430.xml"/><Relationship Id="rId275" Type="http://schemas.openxmlformats.org/officeDocument/2006/relationships/image" Target="../media/image2485.png"/><Relationship Id="rId296" Type="http://schemas.openxmlformats.org/officeDocument/2006/relationships/customXml" Target="../ink/ink2521.xml"/><Relationship Id="rId300" Type="http://schemas.openxmlformats.org/officeDocument/2006/relationships/customXml" Target="../ink/ink2523.xml"/><Relationship Id="rId60" Type="http://schemas.openxmlformats.org/officeDocument/2006/relationships/customXml" Target="../ink/ink2403.xml"/><Relationship Id="rId81" Type="http://schemas.openxmlformats.org/officeDocument/2006/relationships/image" Target="../media/image2390.png"/><Relationship Id="rId135" Type="http://schemas.openxmlformats.org/officeDocument/2006/relationships/image" Target="../media/image2417.png"/><Relationship Id="rId156" Type="http://schemas.openxmlformats.org/officeDocument/2006/relationships/customXml" Target="../ink/ink2451.xml"/><Relationship Id="rId177" Type="http://schemas.openxmlformats.org/officeDocument/2006/relationships/image" Target="../media/image2437.png"/><Relationship Id="rId198" Type="http://schemas.openxmlformats.org/officeDocument/2006/relationships/customXml" Target="../ink/ink2472.xml"/><Relationship Id="rId321" Type="http://schemas.openxmlformats.org/officeDocument/2006/relationships/image" Target="../media/image2508.png"/><Relationship Id="rId342" Type="http://schemas.openxmlformats.org/officeDocument/2006/relationships/customXml" Target="../ink/ink2544.xml"/><Relationship Id="rId363" Type="http://schemas.openxmlformats.org/officeDocument/2006/relationships/image" Target="../media/image2529.png"/><Relationship Id="rId384" Type="http://schemas.openxmlformats.org/officeDocument/2006/relationships/customXml" Target="../ink/ink2565.xml"/><Relationship Id="rId202" Type="http://schemas.openxmlformats.org/officeDocument/2006/relationships/customXml" Target="../ink/ink2474.xml"/><Relationship Id="rId223" Type="http://schemas.openxmlformats.org/officeDocument/2006/relationships/image" Target="../media/image2459.png"/><Relationship Id="rId244" Type="http://schemas.openxmlformats.org/officeDocument/2006/relationships/customXml" Target="../ink/ink2495.xml"/><Relationship Id="rId18" Type="http://schemas.openxmlformats.org/officeDocument/2006/relationships/customXml" Target="../ink/ink2382.xml"/><Relationship Id="rId39" Type="http://schemas.openxmlformats.org/officeDocument/2006/relationships/image" Target="../media/image2369.png"/><Relationship Id="rId265" Type="http://schemas.openxmlformats.org/officeDocument/2006/relationships/image" Target="../media/image2480.png"/><Relationship Id="rId286" Type="http://schemas.openxmlformats.org/officeDocument/2006/relationships/customXml" Target="../ink/ink2516.xml"/><Relationship Id="rId50" Type="http://schemas.openxmlformats.org/officeDocument/2006/relationships/customXml" Target="../ink/ink2398.xml"/><Relationship Id="rId104" Type="http://schemas.openxmlformats.org/officeDocument/2006/relationships/customXml" Target="../ink/ink2425.xml"/><Relationship Id="rId125" Type="http://schemas.openxmlformats.org/officeDocument/2006/relationships/image" Target="../media/image2412.png"/><Relationship Id="rId146" Type="http://schemas.openxmlformats.org/officeDocument/2006/relationships/customXml" Target="../ink/ink2446.xml"/><Relationship Id="rId167" Type="http://schemas.openxmlformats.org/officeDocument/2006/relationships/image" Target="../media/image2432.png"/><Relationship Id="rId188" Type="http://schemas.openxmlformats.org/officeDocument/2006/relationships/customXml" Target="../ink/ink2467.xml"/><Relationship Id="rId311" Type="http://schemas.openxmlformats.org/officeDocument/2006/relationships/image" Target="../media/image2503.png"/><Relationship Id="rId332" Type="http://schemas.openxmlformats.org/officeDocument/2006/relationships/customXml" Target="../ink/ink2539.xml"/><Relationship Id="rId353" Type="http://schemas.openxmlformats.org/officeDocument/2006/relationships/image" Target="../media/image2524.png"/><Relationship Id="rId374" Type="http://schemas.openxmlformats.org/officeDocument/2006/relationships/customXml" Target="../ink/ink2560.xml"/><Relationship Id="rId71" Type="http://schemas.openxmlformats.org/officeDocument/2006/relationships/image" Target="../media/image2385.png"/><Relationship Id="rId92" Type="http://schemas.openxmlformats.org/officeDocument/2006/relationships/customXml" Target="../ink/ink2419.xml"/><Relationship Id="rId213" Type="http://schemas.openxmlformats.org/officeDocument/2006/relationships/image" Target="../media/image2454.png"/><Relationship Id="rId234" Type="http://schemas.openxmlformats.org/officeDocument/2006/relationships/customXml" Target="../ink/ink2490.xml"/><Relationship Id="rId2" Type="http://schemas.openxmlformats.org/officeDocument/2006/relationships/customXml" Target="../ink/ink2374.xml"/><Relationship Id="rId29" Type="http://schemas.openxmlformats.org/officeDocument/2006/relationships/image" Target="../media/image2364.png"/><Relationship Id="rId255" Type="http://schemas.openxmlformats.org/officeDocument/2006/relationships/image" Target="../media/image2475.png"/><Relationship Id="rId276" Type="http://schemas.openxmlformats.org/officeDocument/2006/relationships/customXml" Target="../ink/ink2511.xml"/><Relationship Id="rId297" Type="http://schemas.openxmlformats.org/officeDocument/2006/relationships/image" Target="../media/image2496.png"/><Relationship Id="rId40" Type="http://schemas.openxmlformats.org/officeDocument/2006/relationships/customXml" Target="../ink/ink2393.xml"/><Relationship Id="rId115" Type="http://schemas.openxmlformats.org/officeDocument/2006/relationships/image" Target="../media/image2407.png"/><Relationship Id="rId136" Type="http://schemas.openxmlformats.org/officeDocument/2006/relationships/customXml" Target="../ink/ink2441.xml"/><Relationship Id="rId157" Type="http://schemas.openxmlformats.org/officeDocument/2006/relationships/image" Target="../media/image2427.png"/><Relationship Id="rId178" Type="http://schemas.openxmlformats.org/officeDocument/2006/relationships/customXml" Target="../ink/ink2462.xml"/><Relationship Id="rId301" Type="http://schemas.openxmlformats.org/officeDocument/2006/relationships/image" Target="../media/image2498.png"/><Relationship Id="rId322" Type="http://schemas.openxmlformats.org/officeDocument/2006/relationships/customXml" Target="../ink/ink2534.xml"/><Relationship Id="rId343" Type="http://schemas.openxmlformats.org/officeDocument/2006/relationships/image" Target="../media/image2519.png"/><Relationship Id="rId364" Type="http://schemas.openxmlformats.org/officeDocument/2006/relationships/customXml" Target="../ink/ink2555.xml"/><Relationship Id="rId61" Type="http://schemas.openxmlformats.org/officeDocument/2006/relationships/image" Target="../media/image2380.png"/><Relationship Id="rId82" Type="http://schemas.openxmlformats.org/officeDocument/2006/relationships/customXml" Target="../ink/ink2414.xml"/><Relationship Id="rId199" Type="http://schemas.openxmlformats.org/officeDocument/2006/relationships/image" Target="../media/image2448.png"/><Relationship Id="rId203" Type="http://schemas.openxmlformats.org/officeDocument/2006/relationships/image" Target="../media/image1804.png"/><Relationship Id="rId385" Type="http://schemas.openxmlformats.org/officeDocument/2006/relationships/image" Target="../media/image2540.png"/><Relationship Id="rId19" Type="http://schemas.openxmlformats.org/officeDocument/2006/relationships/image" Target="../media/image2359.png"/><Relationship Id="rId224" Type="http://schemas.openxmlformats.org/officeDocument/2006/relationships/customXml" Target="../ink/ink2485.xml"/><Relationship Id="rId245" Type="http://schemas.openxmlformats.org/officeDocument/2006/relationships/image" Target="../media/image2470.png"/><Relationship Id="rId266" Type="http://schemas.openxmlformats.org/officeDocument/2006/relationships/customXml" Target="../ink/ink2506.xml"/><Relationship Id="rId287" Type="http://schemas.openxmlformats.org/officeDocument/2006/relationships/image" Target="../media/image2491.png"/><Relationship Id="rId30" Type="http://schemas.openxmlformats.org/officeDocument/2006/relationships/customXml" Target="../ink/ink2388.xml"/><Relationship Id="rId105" Type="http://schemas.openxmlformats.org/officeDocument/2006/relationships/image" Target="../media/image2402.png"/><Relationship Id="rId126" Type="http://schemas.openxmlformats.org/officeDocument/2006/relationships/customXml" Target="../ink/ink2436.xml"/><Relationship Id="rId147" Type="http://schemas.openxmlformats.org/officeDocument/2006/relationships/image" Target="../media/image2423.png"/><Relationship Id="rId168" Type="http://schemas.openxmlformats.org/officeDocument/2006/relationships/customXml" Target="../ink/ink2457.xml"/><Relationship Id="rId312" Type="http://schemas.openxmlformats.org/officeDocument/2006/relationships/customXml" Target="../ink/ink2529.xml"/><Relationship Id="rId333" Type="http://schemas.openxmlformats.org/officeDocument/2006/relationships/image" Target="../media/image2514.png"/><Relationship Id="rId354" Type="http://schemas.openxmlformats.org/officeDocument/2006/relationships/customXml" Target="../ink/ink2550.xml"/><Relationship Id="rId51" Type="http://schemas.openxmlformats.org/officeDocument/2006/relationships/image" Target="../media/image2375.png"/><Relationship Id="rId72" Type="http://schemas.openxmlformats.org/officeDocument/2006/relationships/customXml" Target="../ink/ink2409.xml"/><Relationship Id="rId93" Type="http://schemas.openxmlformats.org/officeDocument/2006/relationships/image" Target="../media/image2396.png"/><Relationship Id="rId189" Type="http://schemas.openxmlformats.org/officeDocument/2006/relationships/image" Target="../media/image2443.png"/><Relationship Id="rId375" Type="http://schemas.openxmlformats.org/officeDocument/2006/relationships/image" Target="../media/image2535.png"/><Relationship Id="rId3" Type="http://schemas.openxmlformats.org/officeDocument/2006/relationships/image" Target="../media/image2351.png"/><Relationship Id="rId214" Type="http://schemas.openxmlformats.org/officeDocument/2006/relationships/customXml" Target="../ink/ink2480.xml"/><Relationship Id="rId235" Type="http://schemas.openxmlformats.org/officeDocument/2006/relationships/image" Target="../media/image2465.png"/><Relationship Id="rId256" Type="http://schemas.openxmlformats.org/officeDocument/2006/relationships/customXml" Target="../ink/ink2501.xml"/><Relationship Id="rId277" Type="http://schemas.openxmlformats.org/officeDocument/2006/relationships/image" Target="../media/image2486.png"/><Relationship Id="rId298" Type="http://schemas.openxmlformats.org/officeDocument/2006/relationships/customXml" Target="../ink/ink2522.xml"/><Relationship Id="rId116" Type="http://schemas.openxmlformats.org/officeDocument/2006/relationships/customXml" Target="../ink/ink2431.xml"/><Relationship Id="rId137" Type="http://schemas.openxmlformats.org/officeDocument/2006/relationships/image" Target="../media/image2418.png"/><Relationship Id="rId158" Type="http://schemas.openxmlformats.org/officeDocument/2006/relationships/customXml" Target="../ink/ink2452.xml"/><Relationship Id="rId302" Type="http://schemas.openxmlformats.org/officeDocument/2006/relationships/customXml" Target="../ink/ink2524.xml"/><Relationship Id="rId323" Type="http://schemas.openxmlformats.org/officeDocument/2006/relationships/image" Target="../media/image2509.png"/><Relationship Id="rId344" Type="http://schemas.openxmlformats.org/officeDocument/2006/relationships/customXml" Target="../ink/ink2545.xml"/><Relationship Id="rId20" Type="http://schemas.openxmlformats.org/officeDocument/2006/relationships/customXml" Target="../ink/ink2383.xml"/><Relationship Id="rId41" Type="http://schemas.openxmlformats.org/officeDocument/2006/relationships/image" Target="../media/image2370.png"/><Relationship Id="rId62" Type="http://schemas.openxmlformats.org/officeDocument/2006/relationships/customXml" Target="../ink/ink2404.xml"/><Relationship Id="rId83" Type="http://schemas.openxmlformats.org/officeDocument/2006/relationships/image" Target="../media/image2391.png"/><Relationship Id="rId179" Type="http://schemas.openxmlformats.org/officeDocument/2006/relationships/image" Target="../media/image2438.png"/><Relationship Id="rId365" Type="http://schemas.openxmlformats.org/officeDocument/2006/relationships/image" Target="../media/image2530.png"/><Relationship Id="rId386" Type="http://schemas.openxmlformats.org/officeDocument/2006/relationships/customXml" Target="../ink/ink2566.xml"/><Relationship Id="rId190" Type="http://schemas.openxmlformats.org/officeDocument/2006/relationships/customXml" Target="../ink/ink2468.xml"/><Relationship Id="rId204" Type="http://schemas.openxmlformats.org/officeDocument/2006/relationships/customXml" Target="../ink/ink2475.xml"/><Relationship Id="rId225" Type="http://schemas.openxmlformats.org/officeDocument/2006/relationships/image" Target="../media/image2460.png"/><Relationship Id="rId246" Type="http://schemas.openxmlformats.org/officeDocument/2006/relationships/customXml" Target="../ink/ink2496.xml"/><Relationship Id="rId267" Type="http://schemas.openxmlformats.org/officeDocument/2006/relationships/image" Target="../media/image2481.png"/><Relationship Id="rId288" Type="http://schemas.openxmlformats.org/officeDocument/2006/relationships/customXml" Target="../ink/ink2517.xml"/><Relationship Id="rId106" Type="http://schemas.openxmlformats.org/officeDocument/2006/relationships/customXml" Target="../ink/ink2426.xml"/><Relationship Id="rId127" Type="http://schemas.openxmlformats.org/officeDocument/2006/relationships/image" Target="../media/image2413.png"/><Relationship Id="rId313" Type="http://schemas.openxmlformats.org/officeDocument/2006/relationships/image" Target="../media/image2504.png"/><Relationship Id="rId10" Type="http://schemas.openxmlformats.org/officeDocument/2006/relationships/customXml" Target="../ink/ink2378.xml"/><Relationship Id="rId31" Type="http://schemas.openxmlformats.org/officeDocument/2006/relationships/image" Target="../media/image2365.png"/><Relationship Id="rId52" Type="http://schemas.openxmlformats.org/officeDocument/2006/relationships/customXml" Target="../ink/ink2399.xml"/><Relationship Id="rId73" Type="http://schemas.openxmlformats.org/officeDocument/2006/relationships/image" Target="../media/image2386.png"/><Relationship Id="rId94" Type="http://schemas.openxmlformats.org/officeDocument/2006/relationships/customXml" Target="../ink/ink2420.xml"/><Relationship Id="rId148" Type="http://schemas.openxmlformats.org/officeDocument/2006/relationships/customXml" Target="../ink/ink2447.xml"/><Relationship Id="rId169" Type="http://schemas.openxmlformats.org/officeDocument/2006/relationships/image" Target="../media/image2433.png"/><Relationship Id="rId334" Type="http://schemas.openxmlformats.org/officeDocument/2006/relationships/customXml" Target="../ink/ink2540.xml"/><Relationship Id="rId355" Type="http://schemas.openxmlformats.org/officeDocument/2006/relationships/image" Target="../media/image2525.png"/><Relationship Id="rId376" Type="http://schemas.openxmlformats.org/officeDocument/2006/relationships/customXml" Target="../ink/ink2561.xml"/><Relationship Id="rId4" Type="http://schemas.openxmlformats.org/officeDocument/2006/relationships/customXml" Target="../ink/ink2375.xml"/><Relationship Id="rId180" Type="http://schemas.openxmlformats.org/officeDocument/2006/relationships/customXml" Target="../ink/ink2463.xml"/><Relationship Id="rId215" Type="http://schemas.openxmlformats.org/officeDocument/2006/relationships/image" Target="../media/image2455.png"/><Relationship Id="rId236" Type="http://schemas.openxmlformats.org/officeDocument/2006/relationships/customXml" Target="../ink/ink2491.xml"/><Relationship Id="rId257" Type="http://schemas.openxmlformats.org/officeDocument/2006/relationships/image" Target="../media/image2476.png"/><Relationship Id="rId278" Type="http://schemas.openxmlformats.org/officeDocument/2006/relationships/customXml" Target="../ink/ink2512.xml"/><Relationship Id="rId303" Type="http://schemas.openxmlformats.org/officeDocument/2006/relationships/image" Target="../media/image2499.png"/><Relationship Id="rId42" Type="http://schemas.openxmlformats.org/officeDocument/2006/relationships/customXml" Target="../ink/ink2394.xml"/><Relationship Id="rId84" Type="http://schemas.openxmlformats.org/officeDocument/2006/relationships/customXml" Target="../ink/ink2415.xml"/><Relationship Id="rId138" Type="http://schemas.openxmlformats.org/officeDocument/2006/relationships/customXml" Target="../ink/ink2442.xml"/><Relationship Id="rId345" Type="http://schemas.openxmlformats.org/officeDocument/2006/relationships/image" Target="../media/image2520.png"/><Relationship Id="rId387" Type="http://schemas.openxmlformats.org/officeDocument/2006/relationships/image" Target="../media/image2541.png"/><Relationship Id="rId191" Type="http://schemas.openxmlformats.org/officeDocument/2006/relationships/image" Target="../media/image2444.png"/><Relationship Id="rId205" Type="http://schemas.openxmlformats.org/officeDocument/2006/relationships/image" Target="../media/image2450.png"/><Relationship Id="rId247" Type="http://schemas.openxmlformats.org/officeDocument/2006/relationships/image" Target="../media/image2471.png"/><Relationship Id="rId107" Type="http://schemas.openxmlformats.org/officeDocument/2006/relationships/image" Target="../media/image2403.png"/><Relationship Id="rId289" Type="http://schemas.openxmlformats.org/officeDocument/2006/relationships/image" Target="../media/image2492.png"/><Relationship Id="rId11" Type="http://schemas.openxmlformats.org/officeDocument/2006/relationships/image" Target="../media/image2355.png"/><Relationship Id="rId53" Type="http://schemas.openxmlformats.org/officeDocument/2006/relationships/image" Target="../media/image2376.png"/><Relationship Id="rId149" Type="http://schemas.openxmlformats.org/officeDocument/2006/relationships/image" Target="../media/image165.png"/><Relationship Id="rId314" Type="http://schemas.openxmlformats.org/officeDocument/2006/relationships/customXml" Target="../ink/ink2530.xml"/><Relationship Id="rId356" Type="http://schemas.openxmlformats.org/officeDocument/2006/relationships/customXml" Target="../ink/ink2551.xml"/><Relationship Id="rId95" Type="http://schemas.openxmlformats.org/officeDocument/2006/relationships/image" Target="../media/image2397.png"/><Relationship Id="rId160" Type="http://schemas.openxmlformats.org/officeDocument/2006/relationships/customXml" Target="../ink/ink2453.xml"/><Relationship Id="rId216" Type="http://schemas.openxmlformats.org/officeDocument/2006/relationships/customXml" Target="../ink/ink2481.xml"/><Relationship Id="rId258" Type="http://schemas.openxmlformats.org/officeDocument/2006/relationships/customXml" Target="../ink/ink2502.xml"/><Relationship Id="rId22" Type="http://schemas.openxmlformats.org/officeDocument/2006/relationships/customXml" Target="../ink/ink2384.xml"/><Relationship Id="rId64" Type="http://schemas.openxmlformats.org/officeDocument/2006/relationships/customXml" Target="../ink/ink2405.xml"/><Relationship Id="rId118" Type="http://schemas.openxmlformats.org/officeDocument/2006/relationships/customXml" Target="../ink/ink2432.xml"/><Relationship Id="rId325" Type="http://schemas.openxmlformats.org/officeDocument/2006/relationships/image" Target="../media/image2510.png"/><Relationship Id="rId367" Type="http://schemas.openxmlformats.org/officeDocument/2006/relationships/image" Target="../media/image2531.png"/><Relationship Id="rId171" Type="http://schemas.openxmlformats.org/officeDocument/2006/relationships/image" Target="../media/image2434.png"/><Relationship Id="rId227" Type="http://schemas.openxmlformats.org/officeDocument/2006/relationships/image" Target="../media/image2461.png"/><Relationship Id="rId269" Type="http://schemas.openxmlformats.org/officeDocument/2006/relationships/image" Target="../media/image2482.png"/><Relationship Id="rId33" Type="http://schemas.openxmlformats.org/officeDocument/2006/relationships/image" Target="../media/image2366.png"/><Relationship Id="rId129" Type="http://schemas.openxmlformats.org/officeDocument/2006/relationships/image" Target="../media/image2414.png"/><Relationship Id="rId280" Type="http://schemas.openxmlformats.org/officeDocument/2006/relationships/customXml" Target="../ink/ink2513.xml"/><Relationship Id="rId336" Type="http://schemas.openxmlformats.org/officeDocument/2006/relationships/customXml" Target="../ink/ink2541.xml"/><Relationship Id="rId75" Type="http://schemas.openxmlformats.org/officeDocument/2006/relationships/image" Target="../media/image2387.png"/><Relationship Id="rId140" Type="http://schemas.openxmlformats.org/officeDocument/2006/relationships/customXml" Target="../ink/ink2443.xml"/><Relationship Id="rId182" Type="http://schemas.openxmlformats.org/officeDocument/2006/relationships/customXml" Target="../ink/ink2464.xml"/><Relationship Id="rId378" Type="http://schemas.openxmlformats.org/officeDocument/2006/relationships/customXml" Target="../ink/ink2562.xml"/><Relationship Id="rId6" Type="http://schemas.openxmlformats.org/officeDocument/2006/relationships/customXml" Target="../ink/ink2376.xml"/><Relationship Id="rId238" Type="http://schemas.openxmlformats.org/officeDocument/2006/relationships/customXml" Target="../ink/ink2492.xml"/><Relationship Id="rId291" Type="http://schemas.openxmlformats.org/officeDocument/2006/relationships/image" Target="../media/image2493.png"/><Relationship Id="rId305" Type="http://schemas.openxmlformats.org/officeDocument/2006/relationships/image" Target="../media/image2500.png"/><Relationship Id="rId347" Type="http://schemas.openxmlformats.org/officeDocument/2006/relationships/image" Target="../media/image2521.png"/><Relationship Id="rId44" Type="http://schemas.openxmlformats.org/officeDocument/2006/relationships/customXml" Target="../ink/ink2395.xml"/><Relationship Id="rId86" Type="http://schemas.openxmlformats.org/officeDocument/2006/relationships/customXml" Target="../ink/ink2416.xml"/><Relationship Id="rId151" Type="http://schemas.openxmlformats.org/officeDocument/2006/relationships/image" Target="../media/image2424.png"/><Relationship Id="rId193" Type="http://schemas.openxmlformats.org/officeDocument/2006/relationships/image" Target="../media/image2445.png"/><Relationship Id="rId207" Type="http://schemas.openxmlformats.org/officeDocument/2006/relationships/image" Target="../media/image2451.png"/><Relationship Id="rId249" Type="http://schemas.openxmlformats.org/officeDocument/2006/relationships/image" Target="../media/image2472.png"/><Relationship Id="rId13" Type="http://schemas.openxmlformats.org/officeDocument/2006/relationships/image" Target="../media/image2356.png"/><Relationship Id="rId109" Type="http://schemas.openxmlformats.org/officeDocument/2006/relationships/image" Target="../media/image2404.png"/><Relationship Id="rId260" Type="http://schemas.openxmlformats.org/officeDocument/2006/relationships/customXml" Target="../ink/ink2503.xml"/><Relationship Id="rId316" Type="http://schemas.openxmlformats.org/officeDocument/2006/relationships/customXml" Target="../ink/ink2531.xml"/><Relationship Id="rId55" Type="http://schemas.openxmlformats.org/officeDocument/2006/relationships/image" Target="../media/image2377.png"/><Relationship Id="rId97" Type="http://schemas.openxmlformats.org/officeDocument/2006/relationships/image" Target="../media/image2398.png"/><Relationship Id="rId120" Type="http://schemas.openxmlformats.org/officeDocument/2006/relationships/customXml" Target="../ink/ink2433.xml"/><Relationship Id="rId358" Type="http://schemas.openxmlformats.org/officeDocument/2006/relationships/customXml" Target="../ink/ink2552.xml"/><Relationship Id="rId162" Type="http://schemas.openxmlformats.org/officeDocument/2006/relationships/customXml" Target="../ink/ink2454.xml"/><Relationship Id="rId218" Type="http://schemas.openxmlformats.org/officeDocument/2006/relationships/customXml" Target="../ink/ink2482.xml"/><Relationship Id="rId271" Type="http://schemas.openxmlformats.org/officeDocument/2006/relationships/image" Target="../media/image2483.png"/><Relationship Id="rId24" Type="http://schemas.openxmlformats.org/officeDocument/2006/relationships/customXml" Target="../ink/ink2385.xml"/><Relationship Id="rId66" Type="http://schemas.openxmlformats.org/officeDocument/2006/relationships/customXml" Target="../ink/ink2406.xml"/><Relationship Id="rId131" Type="http://schemas.openxmlformats.org/officeDocument/2006/relationships/image" Target="../media/image2415.png"/><Relationship Id="rId327" Type="http://schemas.openxmlformats.org/officeDocument/2006/relationships/image" Target="../media/image2511.png"/><Relationship Id="rId369" Type="http://schemas.openxmlformats.org/officeDocument/2006/relationships/image" Target="../media/image2532.png"/><Relationship Id="rId173" Type="http://schemas.openxmlformats.org/officeDocument/2006/relationships/image" Target="../media/image2435.png"/><Relationship Id="rId229" Type="http://schemas.openxmlformats.org/officeDocument/2006/relationships/image" Target="../media/image2462.png"/><Relationship Id="rId380" Type="http://schemas.openxmlformats.org/officeDocument/2006/relationships/customXml" Target="../ink/ink2563.xml"/><Relationship Id="rId240" Type="http://schemas.openxmlformats.org/officeDocument/2006/relationships/customXml" Target="../ink/ink2493.xml"/><Relationship Id="rId35" Type="http://schemas.openxmlformats.org/officeDocument/2006/relationships/image" Target="../media/image2367.png"/><Relationship Id="rId77" Type="http://schemas.openxmlformats.org/officeDocument/2006/relationships/image" Target="../media/image2388.png"/><Relationship Id="rId100" Type="http://schemas.openxmlformats.org/officeDocument/2006/relationships/customXml" Target="../ink/ink2423.xml"/><Relationship Id="rId282" Type="http://schemas.openxmlformats.org/officeDocument/2006/relationships/customXml" Target="../ink/ink2514.xml"/><Relationship Id="rId338" Type="http://schemas.openxmlformats.org/officeDocument/2006/relationships/customXml" Target="../ink/ink2542.xml"/><Relationship Id="rId8" Type="http://schemas.openxmlformats.org/officeDocument/2006/relationships/customXml" Target="../ink/ink2377.xml"/><Relationship Id="rId142" Type="http://schemas.openxmlformats.org/officeDocument/2006/relationships/customXml" Target="../ink/ink2444.xml"/><Relationship Id="rId184" Type="http://schemas.openxmlformats.org/officeDocument/2006/relationships/customXml" Target="../ink/ink2465.xml"/><Relationship Id="rId251" Type="http://schemas.openxmlformats.org/officeDocument/2006/relationships/image" Target="../media/image2473.png"/><Relationship Id="rId46" Type="http://schemas.openxmlformats.org/officeDocument/2006/relationships/customXml" Target="../ink/ink2396.xml"/><Relationship Id="rId293" Type="http://schemas.openxmlformats.org/officeDocument/2006/relationships/image" Target="../media/image2494.png"/><Relationship Id="rId307" Type="http://schemas.openxmlformats.org/officeDocument/2006/relationships/image" Target="../media/image2501.png"/><Relationship Id="rId349" Type="http://schemas.openxmlformats.org/officeDocument/2006/relationships/image" Target="../media/image2522.png"/><Relationship Id="rId88" Type="http://schemas.openxmlformats.org/officeDocument/2006/relationships/customXml" Target="../ink/ink2417.xml"/><Relationship Id="rId111" Type="http://schemas.openxmlformats.org/officeDocument/2006/relationships/image" Target="../media/image2405.png"/><Relationship Id="rId153" Type="http://schemas.openxmlformats.org/officeDocument/2006/relationships/image" Target="../media/image2425.png"/><Relationship Id="rId195" Type="http://schemas.openxmlformats.org/officeDocument/2006/relationships/image" Target="../media/image2446.png"/><Relationship Id="rId209" Type="http://schemas.openxmlformats.org/officeDocument/2006/relationships/image" Target="../media/image2452.png"/><Relationship Id="rId360" Type="http://schemas.openxmlformats.org/officeDocument/2006/relationships/customXml" Target="../ink/ink2553.xml"/><Relationship Id="rId220" Type="http://schemas.openxmlformats.org/officeDocument/2006/relationships/customXml" Target="../ink/ink2483.xml"/><Relationship Id="rId15" Type="http://schemas.openxmlformats.org/officeDocument/2006/relationships/image" Target="../media/image2357.png"/><Relationship Id="rId57" Type="http://schemas.openxmlformats.org/officeDocument/2006/relationships/image" Target="../media/image2378.png"/><Relationship Id="rId262" Type="http://schemas.openxmlformats.org/officeDocument/2006/relationships/customXml" Target="../ink/ink2504.xml"/><Relationship Id="rId318" Type="http://schemas.openxmlformats.org/officeDocument/2006/relationships/customXml" Target="../ink/ink2532.xml"/><Relationship Id="rId99" Type="http://schemas.openxmlformats.org/officeDocument/2006/relationships/image" Target="../media/image2399.png"/><Relationship Id="rId122" Type="http://schemas.openxmlformats.org/officeDocument/2006/relationships/customXml" Target="../ink/ink2434.xml"/><Relationship Id="rId164" Type="http://schemas.openxmlformats.org/officeDocument/2006/relationships/customXml" Target="../ink/ink2455.xml"/><Relationship Id="rId371" Type="http://schemas.openxmlformats.org/officeDocument/2006/relationships/image" Target="../media/image2533.png"/><Relationship Id="rId26" Type="http://schemas.openxmlformats.org/officeDocument/2006/relationships/customXml" Target="../ink/ink2386.xml"/><Relationship Id="rId231" Type="http://schemas.openxmlformats.org/officeDocument/2006/relationships/image" Target="../media/image2463.png"/><Relationship Id="rId273" Type="http://schemas.openxmlformats.org/officeDocument/2006/relationships/image" Target="../media/image2484.png"/><Relationship Id="rId329" Type="http://schemas.openxmlformats.org/officeDocument/2006/relationships/image" Target="../media/image2512.png"/></Relationships>
</file>

<file path=ppt/slides/_rels/slide16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2625.xml"/><Relationship Id="rId21" Type="http://schemas.openxmlformats.org/officeDocument/2006/relationships/image" Target="../media/image2551.png"/><Relationship Id="rId63" Type="http://schemas.openxmlformats.org/officeDocument/2006/relationships/image" Target="../media/image2572.png"/><Relationship Id="rId159" Type="http://schemas.openxmlformats.org/officeDocument/2006/relationships/customXml" Target="../ink/ink2646.xml"/><Relationship Id="rId170" Type="http://schemas.openxmlformats.org/officeDocument/2006/relationships/image" Target="../media/image2625.png"/><Relationship Id="rId226" Type="http://schemas.openxmlformats.org/officeDocument/2006/relationships/customXml" Target="../ink/ink2680.xml"/><Relationship Id="rId268" Type="http://schemas.openxmlformats.org/officeDocument/2006/relationships/customXml" Target="../ink/ink2701.xml"/><Relationship Id="rId32" Type="http://schemas.openxmlformats.org/officeDocument/2006/relationships/customXml" Target="../ink/ink2582.xml"/><Relationship Id="rId74" Type="http://schemas.openxmlformats.org/officeDocument/2006/relationships/customXml" Target="../ink/ink2603.xml"/><Relationship Id="rId128" Type="http://schemas.openxmlformats.org/officeDocument/2006/relationships/image" Target="../media/image2604.png"/><Relationship Id="rId5" Type="http://schemas.openxmlformats.org/officeDocument/2006/relationships/image" Target="../media/image2543.png"/><Relationship Id="rId95" Type="http://schemas.openxmlformats.org/officeDocument/2006/relationships/image" Target="../media/image2588.png"/><Relationship Id="rId160" Type="http://schemas.openxmlformats.org/officeDocument/2006/relationships/image" Target="../media/image2620.png"/><Relationship Id="rId181" Type="http://schemas.openxmlformats.org/officeDocument/2006/relationships/customXml" Target="../ink/ink2657.xml"/><Relationship Id="rId216" Type="http://schemas.openxmlformats.org/officeDocument/2006/relationships/customXml" Target="../ink/ink2675.xml"/><Relationship Id="rId237" Type="http://schemas.openxmlformats.org/officeDocument/2006/relationships/image" Target="../media/image2658.png"/><Relationship Id="rId258" Type="http://schemas.openxmlformats.org/officeDocument/2006/relationships/customXml" Target="../ink/ink2696.xml"/><Relationship Id="rId22" Type="http://schemas.openxmlformats.org/officeDocument/2006/relationships/customXml" Target="../ink/ink2577.xml"/><Relationship Id="rId43" Type="http://schemas.openxmlformats.org/officeDocument/2006/relationships/image" Target="../media/image2562.png"/><Relationship Id="rId64" Type="http://schemas.openxmlformats.org/officeDocument/2006/relationships/customXml" Target="../ink/ink2598.xml"/><Relationship Id="rId118" Type="http://schemas.openxmlformats.org/officeDocument/2006/relationships/image" Target="../media/image2599.png"/><Relationship Id="rId139" Type="http://schemas.openxmlformats.org/officeDocument/2006/relationships/customXml" Target="../ink/ink2636.xml"/><Relationship Id="rId85" Type="http://schemas.openxmlformats.org/officeDocument/2006/relationships/image" Target="../media/image2583.png"/><Relationship Id="rId150" Type="http://schemas.openxmlformats.org/officeDocument/2006/relationships/image" Target="../media/image2615.png"/><Relationship Id="rId171" Type="http://schemas.openxmlformats.org/officeDocument/2006/relationships/customXml" Target="../ink/ink2652.xml"/><Relationship Id="rId192" Type="http://schemas.openxmlformats.org/officeDocument/2006/relationships/image" Target="../media/image2636.png"/><Relationship Id="rId206" Type="http://schemas.openxmlformats.org/officeDocument/2006/relationships/customXml" Target="../ink/ink2670.xml"/><Relationship Id="rId227" Type="http://schemas.openxmlformats.org/officeDocument/2006/relationships/image" Target="../media/image2653.png"/><Relationship Id="rId248" Type="http://schemas.openxmlformats.org/officeDocument/2006/relationships/customXml" Target="../ink/ink2691.xml"/><Relationship Id="rId269" Type="http://schemas.openxmlformats.org/officeDocument/2006/relationships/image" Target="../media/image2674.png"/><Relationship Id="rId12" Type="http://schemas.openxmlformats.org/officeDocument/2006/relationships/customXml" Target="../ink/ink2572.xml"/><Relationship Id="rId33" Type="http://schemas.openxmlformats.org/officeDocument/2006/relationships/image" Target="../media/image2557.png"/><Relationship Id="rId108" Type="http://schemas.openxmlformats.org/officeDocument/2006/relationships/image" Target="../media/image2594.png"/><Relationship Id="rId129" Type="http://schemas.openxmlformats.org/officeDocument/2006/relationships/customXml" Target="../ink/ink2631.xml"/><Relationship Id="rId54" Type="http://schemas.openxmlformats.org/officeDocument/2006/relationships/customXml" Target="../ink/ink2593.xml"/><Relationship Id="rId75" Type="http://schemas.openxmlformats.org/officeDocument/2006/relationships/image" Target="../media/image2578.png"/><Relationship Id="rId96" Type="http://schemas.openxmlformats.org/officeDocument/2006/relationships/customXml" Target="../ink/ink2614.xml"/><Relationship Id="rId140" Type="http://schemas.openxmlformats.org/officeDocument/2006/relationships/image" Target="../media/image2610.png"/><Relationship Id="rId161" Type="http://schemas.openxmlformats.org/officeDocument/2006/relationships/customXml" Target="../ink/ink2647.xml"/><Relationship Id="rId182" Type="http://schemas.openxmlformats.org/officeDocument/2006/relationships/image" Target="../media/image2631.png"/><Relationship Id="rId217" Type="http://schemas.openxmlformats.org/officeDocument/2006/relationships/image" Target="../media/image2648.png"/><Relationship Id="rId6" Type="http://schemas.openxmlformats.org/officeDocument/2006/relationships/customXml" Target="../ink/ink2569.xml"/><Relationship Id="rId238" Type="http://schemas.openxmlformats.org/officeDocument/2006/relationships/customXml" Target="../ink/ink2686.xml"/><Relationship Id="rId259" Type="http://schemas.openxmlformats.org/officeDocument/2006/relationships/image" Target="../media/image2669.png"/><Relationship Id="rId23" Type="http://schemas.openxmlformats.org/officeDocument/2006/relationships/image" Target="../media/image2552.png"/><Relationship Id="rId119" Type="http://schemas.openxmlformats.org/officeDocument/2006/relationships/customXml" Target="../ink/ink2626.xml"/><Relationship Id="rId270" Type="http://schemas.openxmlformats.org/officeDocument/2006/relationships/customXml" Target="../ink/ink2702.xml"/><Relationship Id="rId44" Type="http://schemas.openxmlformats.org/officeDocument/2006/relationships/customXml" Target="../ink/ink2588.xml"/><Relationship Id="rId65" Type="http://schemas.openxmlformats.org/officeDocument/2006/relationships/image" Target="../media/image2573.png"/><Relationship Id="rId86" Type="http://schemas.openxmlformats.org/officeDocument/2006/relationships/customXml" Target="../ink/ink2609.xml"/><Relationship Id="rId130" Type="http://schemas.openxmlformats.org/officeDocument/2006/relationships/image" Target="../media/image2605.png"/><Relationship Id="rId151" Type="http://schemas.openxmlformats.org/officeDocument/2006/relationships/customXml" Target="../ink/ink2642.xml"/><Relationship Id="rId172" Type="http://schemas.openxmlformats.org/officeDocument/2006/relationships/image" Target="../media/image2626.png"/><Relationship Id="rId193" Type="http://schemas.openxmlformats.org/officeDocument/2006/relationships/customXml" Target="../ink/ink2663.xml"/><Relationship Id="rId207" Type="http://schemas.openxmlformats.org/officeDocument/2006/relationships/image" Target="../media/image2643.png"/><Relationship Id="rId228" Type="http://schemas.openxmlformats.org/officeDocument/2006/relationships/customXml" Target="../ink/ink2681.xml"/><Relationship Id="rId249" Type="http://schemas.openxmlformats.org/officeDocument/2006/relationships/image" Target="../media/image2664.png"/><Relationship Id="rId13" Type="http://schemas.openxmlformats.org/officeDocument/2006/relationships/image" Target="../media/image2547.png"/><Relationship Id="rId109" Type="http://schemas.openxmlformats.org/officeDocument/2006/relationships/customXml" Target="../ink/ink2621.xml"/><Relationship Id="rId260" Type="http://schemas.openxmlformats.org/officeDocument/2006/relationships/customXml" Target="../ink/ink2697.xml"/><Relationship Id="rId34" Type="http://schemas.openxmlformats.org/officeDocument/2006/relationships/customXml" Target="../ink/ink2583.xml"/><Relationship Id="rId55" Type="http://schemas.openxmlformats.org/officeDocument/2006/relationships/image" Target="../media/image2568.png"/><Relationship Id="rId76" Type="http://schemas.openxmlformats.org/officeDocument/2006/relationships/customXml" Target="../ink/ink2604.xml"/><Relationship Id="rId97" Type="http://schemas.openxmlformats.org/officeDocument/2006/relationships/image" Target="../media/image2589.png"/><Relationship Id="rId120" Type="http://schemas.openxmlformats.org/officeDocument/2006/relationships/image" Target="../media/image2600.png"/><Relationship Id="rId141" Type="http://schemas.openxmlformats.org/officeDocument/2006/relationships/customXml" Target="../ink/ink2637.xml"/><Relationship Id="rId7" Type="http://schemas.openxmlformats.org/officeDocument/2006/relationships/image" Target="../media/image2544.png"/><Relationship Id="rId162" Type="http://schemas.openxmlformats.org/officeDocument/2006/relationships/image" Target="../media/image2621.png"/><Relationship Id="rId183" Type="http://schemas.openxmlformats.org/officeDocument/2006/relationships/customXml" Target="../ink/ink2658.xml"/><Relationship Id="rId218" Type="http://schemas.openxmlformats.org/officeDocument/2006/relationships/customXml" Target="../ink/ink2676.xml"/><Relationship Id="rId239" Type="http://schemas.openxmlformats.org/officeDocument/2006/relationships/image" Target="../media/image2659.png"/><Relationship Id="rId250" Type="http://schemas.openxmlformats.org/officeDocument/2006/relationships/customXml" Target="../ink/ink2692.xml"/><Relationship Id="rId271" Type="http://schemas.openxmlformats.org/officeDocument/2006/relationships/image" Target="../media/image2675.png"/><Relationship Id="rId24" Type="http://schemas.openxmlformats.org/officeDocument/2006/relationships/customXml" Target="../ink/ink2578.xml"/><Relationship Id="rId45" Type="http://schemas.openxmlformats.org/officeDocument/2006/relationships/image" Target="../media/image2563.png"/><Relationship Id="rId66" Type="http://schemas.openxmlformats.org/officeDocument/2006/relationships/customXml" Target="../ink/ink2599.xml"/><Relationship Id="rId87" Type="http://schemas.openxmlformats.org/officeDocument/2006/relationships/image" Target="../media/image2584.png"/><Relationship Id="rId110" Type="http://schemas.openxmlformats.org/officeDocument/2006/relationships/image" Target="../media/image2595.png"/><Relationship Id="rId131" Type="http://schemas.openxmlformats.org/officeDocument/2006/relationships/customXml" Target="../ink/ink2632.xml"/><Relationship Id="rId152" Type="http://schemas.openxmlformats.org/officeDocument/2006/relationships/image" Target="../media/image2616.png"/><Relationship Id="rId173" Type="http://schemas.openxmlformats.org/officeDocument/2006/relationships/customXml" Target="../ink/ink2653.xml"/><Relationship Id="rId194" Type="http://schemas.openxmlformats.org/officeDocument/2006/relationships/image" Target="../media/image2637.png"/><Relationship Id="rId208" Type="http://schemas.openxmlformats.org/officeDocument/2006/relationships/customXml" Target="../ink/ink2671.xml"/><Relationship Id="rId229" Type="http://schemas.openxmlformats.org/officeDocument/2006/relationships/image" Target="../media/image2654.png"/><Relationship Id="rId240" Type="http://schemas.openxmlformats.org/officeDocument/2006/relationships/customXml" Target="../ink/ink2687.xml"/><Relationship Id="rId261" Type="http://schemas.openxmlformats.org/officeDocument/2006/relationships/image" Target="../media/image2670.png"/><Relationship Id="rId14" Type="http://schemas.openxmlformats.org/officeDocument/2006/relationships/customXml" Target="../ink/ink2573.xml"/><Relationship Id="rId35" Type="http://schemas.openxmlformats.org/officeDocument/2006/relationships/image" Target="../media/image2558.png"/><Relationship Id="rId56" Type="http://schemas.openxmlformats.org/officeDocument/2006/relationships/customXml" Target="../ink/ink2594.xml"/><Relationship Id="rId77" Type="http://schemas.openxmlformats.org/officeDocument/2006/relationships/image" Target="../media/image2579.png"/><Relationship Id="rId100" Type="http://schemas.openxmlformats.org/officeDocument/2006/relationships/customXml" Target="../ink/ink2616.xml"/><Relationship Id="rId8" Type="http://schemas.openxmlformats.org/officeDocument/2006/relationships/customXml" Target="../ink/ink2570.xml"/><Relationship Id="rId98" Type="http://schemas.openxmlformats.org/officeDocument/2006/relationships/customXml" Target="../ink/ink2615.xml"/><Relationship Id="rId121" Type="http://schemas.openxmlformats.org/officeDocument/2006/relationships/customXml" Target="../ink/ink2627.xml"/><Relationship Id="rId142" Type="http://schemas.openxmlformats.org/officeDocument/2006/relationships/image" Target="../media/image2611.png"/><Relationship Id="rId163" Type="http://schemas.openxmlformats.org/officeDocument/2006/relationships/customXml" Target="../ink/ink2648.xml"/><Relationship Id="rId184" Type="http://schemas.openxmlformats.org/officeDocument/2006/relationships/image" Target="../media/image2632.png"/><Relationship Id="rId219" Type="http://schemas.openxmlformats.org/officeDocument/2006/relationships/image" Target="../media/image2649.png"/><Relationship Id="rId230" Type="http://schemas.openxmlformats.org/officeDocument/2006/relationships/customXml" Target="../ink/ink2682.xml"/><Relationship Id="rId251" Type="http://schemas.openxmlformats.org/officeDocument/2006/relationships/image" Target="../media/image2665.png"/><Relationship Id="rId25" Type="http://schemas.openxmlformats.org/officeDocument/2006/relationships/image" Target="../media/image2553.png"/><Relationship Id="rId46" Type="http://schemas.openxmlformats.org/officeDocument/2006/relationships/customXml" Target="../ink/ink2589.xml"/><Relationship Id="rId67" Type="http://schemas.openxmlformats.org/officeDocument/2006/relationships/image" Target="../media/image2574.png"/><Relationship Id="rId272" Type="http://schemas.openxmlformats.org/officeDocument/2006/relationships/customXml" Target="../ink/ink2703.xml"/><Relationship Id="rId88" Type="http://schemas.openxmlformats.org/officeDocument/2006/relationships/customXml" Target="../ink/ink2610.xml"/><Relationship Id="rId111" Type="http://schemas.openxmlformats.org/officeDocument/2006/relationships/customXml" Target="../ink/ink2622.xml"/><Relationship Id="rId132" Type="http://schemas.openxmlformats.org/officeDocument/2006/relationships/image" Target="../media/image2606.png"/><Relationship Id="rId153" Type="http://schemas.openxmlformats.org/officeDocument/2006/relationships/customXml" Target="../ink/ink2643.xml"/><Relationship Id="rId174" Type="http://schemas.openxmlformats.org/officeDocument/2006/relationships/image" Target="../media/image2627.png"/><Relationship Id="rId195" Type="http://schemas.openxmlformats.org/officeDocument/2006/relationships/customXml" Target="../ink/ink2664.xml"/><Relationship Id="rId209" Type="http://schemas.openxmlformats.org/officeDocument/2006/relationships/image" Target="../media/image2644.png"/><Relationship Id="rId220" Type="http://schemas.openxmlformats.org/officeDocument/2006/relationships/customXml" Target="../ink/ink2677.xml"/><Relationship Id="rId241" Type="http://schemas.openxmlformats.org/officeDocument/2006/relationships/image" Target="../media/image2660.png"/><Relationship Id="rId15" Type="http://schemas.openxmlformats.org/officeDocument/2006/relationships/image" Target="../media/image2548.png"/><Relationship Id="rId36" Type="http://schemas.openxmlformats.org/officeDocument/2006/relationships/customXml" Target="../ink/ink2584.xml"/><Relationship Id="rId57" Type="http://schemas.openxmlformats.org/officeDocument/2006/relationships/image" Target="../media/image2569.png"/><Relationship Id="rId262" Type="http://schemas.openxmlformats.org/officeDocument/2006/relationships/customXml" Target="../ink/ink2698.xml"/><Relationship Id="rId78" Type="http://schemas.openxmlformats.org/officeDocument/2006/relationships/customXml" Target="../ink/ink2605.xml"/><Relationship Id="rId99" Type="http://schemas.openxmlformats.org/officeDocument/2006/relationships/image" Target="../media/image2590.png"/><Relationship Id="rId101" Type="http://schemas.openxmlformats.org/officeDocument/2006/relationships/image" Target="../media/image2591.png"/><Relationship Id="rId122" Type="http://schemas.openxmlformats.org/officeDocument/2006/relationships/image" Target="../media/image2601.png"/><Relationship Id="rId143" Type="http://schemas.openxmlformats.org/officeDocument/2006/relationships/customXml" Target="../ink/ink2638.xml"/><Relationship Id="rId164" Type="http://schemas.openxmlformats.org/officeDocument/2006/relationships/image" Target="../media/image2622.png"/><Relationship Id="rId185" Type="http://schemas.openxmlformats.org/officeDocument/2006/relationships/customXml" Target="../ink/ink2659.xml"/><Relationship Id="rId9" Type="http://schemas.openxmlformats.org/officeDocument/2006/relationships/image" Target="../media/image2545.png"/><Relationship Id="rId210" Type="http://schemas.openxmlformats.org/officeDocument/2006/relationships/customXml" Target="../ink/ink2672.xml"/><Relationship Id="rId26" Type="http://schemas.openxmlformats.org/officeDocument/2006/relationships/customXml" Target="../ink/ink2579.xml"/><Relationship Id="rId231" Type="http://schemas.openxmlformats.org/officeDocument/2006/relationships/image" Target="../media/image2655.png"/><Relationship Id="rId252" Type="http://schemas.openxmlformats.org/officeDocument/2006/relationships/customXml" Target="../ink/ink2693.xml"/><Relationship Id="rId273" Type="http://schemas.openxmlformats.org/officeDocument/2006/relationships/image" Target="../media/image2676.png"/><Relationship Id="rId47" Type="http://schemas.openxmlformats.org/officeDocument/2006/relationships/image" Target="../media/image2564.png"/><Relationship Id="rId68" Type="http://schemas.openxmlformats.org/officeDocument/2006/relationships/customXml" Target="../ink/ink2600.xml"/><Relationship Id="rId89" Type="http://schemas.openxmlformats.org/officeDocument/2006/relationships/image" Target="../media/image2585.png"/><Relationship Id="rId112" Type="http://schemas.openxmlformats.org/officeDocument/2006/relationships/image" Target="../media/image2596.png"/><Relationship Id="rId133" Type="http://schemas.openxmlformats.org/officeDocument/2006/relationships/customXml" Target="../ink/ink2633.xml"/><Relationship Id="rId154" Type="http://schemas.openxmlformats.org/officeDocument/2006/relationships/image" Target="../media/image2617.png"/><Relationship Id="rId175" Type="http://schemas.openxmlformats.org/officeDocument/2006/relationships/customXml" Target="../ink/ink2654.xml"/><Relationship Id="rId196" Type="http://schemas.openxmlformats.org/officeDocument/2006/relationships/image" Target="../media/image2638.png"/><Relationship Id="rId200" Type="http://schemas.openxmlformats.org/officeDocument/2006/relationships/image" Target="../media/image2640.png"/><Relationship Id="rId16" Type="http://schemas.openxmlformats.org/officeDocument/2006/relationships/customXml" Target="../ink/ink2574.xml"/><Relationship Id="rId221" Type="http://schemas.openxmlformats.org/officeDocument/2006/relationships/image" Target="../media/image2650.png"/><Relationship Id="rId242" Type="http://schemas.openxmlformats.org/officeDocument/2006/relationships/customXml" Target="../ink/ink2688.xml"/><Relationship Id="rId263" Type="http://schemas.openxmlformats.org/officeDocument/2006/relationships/image" Target="../media/image2671.png"/><Relationship Id="rId37" Type="http://schemas.openxmlformats.org/officeDocument/2006/relationships/image" Target="../media/image2559.png"/><Relationship Id="rId58" Type="http://schemas.openxmlformats.org/officeDocument/2006/relationships/customXml" Target="../ink/ink2595.xml"/><Relationship Id="rId79" Type="http://schemas.openxmlformats.org/officeDocument/2006/relationships/image" Target="../media/image2580.png"/><Relationship Id="rId102" Type="http://schemas.openxmlformats.org/officeDocument/2006/relationships/customXml" Target="../ink/ink2617.xml"/><Relationship Id="rId123" Type="http://schemas.openxmlformats.org/officeDocument/2006/relationships/customXml" Target="../ink/ink2628.xml"/><Relationship Id="rId144" Type="http://schemas.openxmlformats.org/officeDocument/2006/relationships/image" Target="../media/image2612.png"/><Relationship Id="rId90" Type="http://schemas.openxmlformats.org/officeDocument/2006/relationships/customXml" Target="../ink/ink2611.xml"/><Relationship Id="rId165" Type="http://schemas.openxmlformats.org/officeDocument/2006/relationships/customXml" Target="../ink/ink2649.xml"/><Relationship Id="rId186" Type="http://schemas.openxmlformats.org/officeDocument/2006/relationships/image" Target="../media/image2633.png"/><Relationship Id="rId211" Type="http://schemas.openxmlformats.org/officeDocument/2006/relationships/image" Target="../media/image2645.png"/><Relationship Id="rId232" Type="http://schemas.openxmlformats.org/officeDocument/2006/relationships/customXml" Target="../ink/ink2683.xml"/><Relationship Id="rId253" Type="http://schemas.openxmlformats.org/officeDocument/2006/relationships/image" Target="../media/image2666.png"/><Relationship Id="rId27" Type="http://schemas.openxmlformats.org/officeDocument/2006/relationships/image" Target="../media/image2554.png"/><Relationship Id="rId48" Type="http://schemas.openxmlformats.org/officeDocument/2006/relationships/customXml" Target="../ink/ink2590.xml"/><Relationship Id="rId69" Type="http://schemas.openxmlformats.org/officeDocument/2006/relationships/image" Target="../media/image2575.png"/><Relationship Id="rId113" Type="http://schemas.openxmlformats.org/officeDocument/2006/relationships/customXml" Target="../ink/ink2623.xml"/><Relationship Id="rId134" Type="http://schemas.openxmlformats.org/officeDocument/2006/relationships/image" Target="../media/image2607.png"/><Relationship Id="rId80" Type="http://schemas.openxmlformats.org/officeDocument/2006/relationships/customXml" Target="../ink/ink2606.xml"/><Relationship Id="rId155" Type="http://schemas.openxmlformats.org/officeDocument/2006/relationships/customXml" Target="../ink/ink2644.xml"/><Relationship Id="rId176" Type="http://schemas.openxmlformats.org/officeDocument/2006/relationships/image" Target="../media/image2628.png"/><Relationship Id="rId197" Type="http://schemas.openxmlformats.org/officeDocument/2006/relationships/customXml" Target="../ink/ink2665.xml"/><Relationship Id="rId201" Type="http://schemas.openxmlformats.org/officeDocument/2006/relationships/customXml" Target="../ink/ink2667.xml"/><Relationship Id="rId222" Type="http://schemas.openxmlformats.org/officeDocument/2006/relationships/customXml" Target="../ink/ink2678.xml"/><Relationship Id="rId243" Type="http://schemas.openxmlformats.org/officeDocument/2006/relationships/image" Target="../media/image2661.png"/><Relationship Id="rId264" Type="http://schemas.openxmlformats.org/officeDocument/2006/relationships/customXml" Target="../ink/ink2699.xml"/><Relationship Id="rId17" Type="http://schemas.openxmlformats.org/officeDocument/2006/relationships/image" Target="../media/image2549.png"/><Relationship Id="rId38" Type="http://schemas.openxmlformats.org/officeDocument/2006/relationships/customXml" Target="../ink/ink2585.xml"/><Relationship Id="rId59" Type="http://schemas.openxmlformats.org/officeDocument/2006/relationships/image" Target="../media/image2570.png"/><Relationship Id="rId103" Type="http://schemas.openxmlformats.org/officeDocument/2006/relationships/image" Target="../media/image2592.png"/><Relationship Id="rId124" Type="http://schemas.openxmlformats.org/officeDocument/2006/relationships/image" Target="../media/image2602.png"/><Relationship Id="rId70" Type="http://schemas.openxmlformats.org/officeDocument/2006/relationships/customXml" Target="../ink/ink2601.xml"/><Relationship Id="rId91" Type="http://schemas.openxmlformats.org/officeDocument/2006/relationships/image" Target="../media/image2586.png"/><Relationship Id="rId145" Type="http://schemas.openxmlformats.org/officeDocument/2006/relationships/customXml" Target="../ink/ink2639.xml"/><Relationship Id="rId166" Type="http://schemas.openxmlformats.org/officeDocument/2006/relationships/image" Target="../media/image2623.png"/><Relationship Id="rId187" Type="http://schemas.openxmlformats.org/officeDocument/2006/relationships/customXml" Target="../ink/ink2660.xml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2673.xml"/><Relationship Id="rId233" Type="http://schemas.openxmlformats.org/officeDocument/2006/relationships/image" Target="../media/image2656.png"/><Relationship Id="rId254" Type="http://schemas.openxmlformats.org/officeDocument/2006/relationships/customXml" Target="../ink/ink2694.xml"/><Relationship Id="rId28" Type="http://schemas.openxmlformats.org/officeDocument/2006/relationships/customXml" Target="../ink/ink2580.xml"/><Relationship Id="rId49" Type="http://schemas.openxmlformats.org/officeDocument/2006/relationships/image" Target="../media/image2565.png"/><Relationship Id="rId114" Type="http://schemas.openxmlformats.org/officeDocument/2006/relationships/image" Target="../media/image2597.png"/><Relationship Id="rId60" Type="http://schemas.openxmlformats.org/officeDocument/2006/relationships/customXml" Target="../ink/ink2596.xml"/><Relationship Id="rId81" Type="http://schemas.openxmlformats.org/officeDocument/2006/relationships/image" Target="../media/image2581.png"/><Relationship Id="rId135" Type="http://schemas.openxmlformats.org/officeDocument/2006/relationships/customXml" Target="../ink/ink2634.xml"/><Relationship Id="rId156" Type="http://schemas.openxmlformats.org/officeDocument/2006/relationships/image" Target="../media/image2618.png"/><Relationship Id="rId177" Type="http://schemas.openxmlformats.org/officeDocument/2006/relationships/customXml" Target="../ink/ink2655.xml"/><Relationship Id="rId198" Type="http://schemas.openxmlformats.org/officeDocument/2006/relationships/image" Target="../media/image2639.png"/><Relationship Id="rId202" Type="http://schemas.openxmlformats.org/officeDocument/2006/relationships/image" Target="../media/image2641.png"/><Relationship Id="rId223" Type="http://schemas.openxmlformats.org/officeDocument/2006/relationships/image" Target="../media/image2651.png"/><Relationship Id="rId244" Type="http://schemas.openxmlformats.org/officeDocument/2006/relationships/customXml" Target="../ink/ink2689.xml"/><Relationship Id="rId18" Type="http://schemas.openxmlformats.org/officeDocument/2006/relationships/customXml" Target="../ink/ink2575.xml"/><Relationship Id="rId39" Type="http://schemas.openxmlformats.org/officeDocument/2006/relationships/image" Target="../media/image2560.png"/><Relationship Id="rId265" Type="http://schemas.openxmlformats.org/officeDocument/2006/relationships/image" Target="../media/image2672.png"/><Relationship Id="rId50" Type="http://schemas.openxmlformats.org/officeDocument/2006/relationships/customXml" Target="../ink/ink2591.xml"/><Relationship Id="rId104" Type="http://schemas.openxmlformats.org/officeDocument/2006/relationships/customXml" Target="../ink/ink2618.xml"/><Relationship Id="rId125" Type="http://schemas.openxmlformats.org/officeDocument/2006/relationships/customXml" Target="../ink/ink2629.xml"/><Relationship Id="rId146" Type="http://schemas.openxmlformats.org/officeDocument/2006/relationships/image" Target="../media/image2613.png"/><Relationship Id="rId167" Type="http://schemas.openxmlformats.org/officeDocument/2006/relationships/customXml" Target="../ink/ink2650.xml"/><Relationship Id="rId188" Type="http://schemas.openxmlformats.org/officeDocument/2006/relationships/image" Target="../media/image2634.png"/><Relationship Id="rId71" Type="http://schemas.openxmlformats.org/officeDocument/2006/relationships/image" Target="../media/image2576.png"/><Relationship Id="rId92" Type="http://schemas.openxmlformats.org/officeDocument/2006/relationships/customXml" Target="../ink/ink2612.xml"/><Relationship Id="rId213" Type="http://schemas.openxmlformats.org/officeDocument/2006/relationships/image" Target="../media/image2646.png"/><Relationship Id="rId234" Type="http://schemas.openxmlformats.org/officeDocument/2006/relationships/customXml" Target="../ink/ink2684.xml"/><Relationship Id="rId2" Type="http://schemas.openxmlformats.org/officeDocument/2006/relationships/customXml" Target="../ink/ink2567.xml"/><Relationship Id="rId29" Type="http://schemas.openxmlformats.org/officeDocument/2006/relationships/image" Target="../media/image2555.png"/><Relationship Id="rId255" Type="http://schemas.openxmlformats.org/officeDocument/2006/relationships/image" Target="../media/image2667.png"/><Relationship Id="rId40" Type="http://schemas.openxmlformats.org/officeDocument/2006/relationships/customXml" Target="../ink/ink2586.xml"/><Relationship Id="rId115" Type="http://schemas.openxmlformats.org/officeDocument/2006/relationships/customXml" Target="../ink/ink2624.xml"/><Relationship Id="rId136" Type="http://schemas.openxmlformats.org/officeDocument/2006/relationships/image" Target="../media/image2608.png"/><Relationship Id="rId157" Type="http://schemas.openxmlformats.org/officeDocument/2006/relationships/customXml" Target="../ink/ink2645.xml"/><Relationship Id="rId178" Type="http://schemas.openxmlformats.org/officeDocument/2006/relationships/image" Target="../media/image2629.png"/><Relationship Id="rId61" Type="http://schemas.openxmlformats.org/officeDocument/2006/relationships/image" Target="../media/image2571.png"/><Relationship Id="rId82" Type="http://schemas.openxmlformats.org/officeDocument/2006/relationships/customXml" Target="../ink/ink2607.xml"/><Relationship Id="rId199" Type="http://schemas.openxmlformats.org/officeDocument/2006/relationships/customXml" Target="../ink/ink2666.xml"/><Relationship Id="rId203" Type="http://schemas.openxmlformats.org/officeDocument/2006/relationships/customXml" Target="../ink/ink2668.xml"/><Relationship Id="rId19" Type="http://schemas.openxmlformats.org/officeDocument/2006/relationships/image" Target="../media/image2550.png"/><Relationship Id="rId224" Type="http://schemas.openxmlformats.org/officeDocument/2006/relationships/customXml" Target="../ink/ink2679.xml"/><Relationship Id="rId245" Type="http://schemas.openxmlformats.org/officeDocument/2006/relationships/image" Target="../media/image2662.png"/><Relationship Id="rId266" Type="http://schemas.openxmlformats.org/officeDocument/2006/relationships/customXml" Target="../ink/ink2700.xml"/><Relationship Id="rId30" Type="http://schemas.openxmlformats.org/officeDocument/2006/relationships/customXml" Target="../ink/ink2581.xml"/><Relationship Id="rId105" Type="http://schemas.openxmlformats.org/officeDocument/2006/relationships/customXml" Target="../ink/ink2619.xml"/><Relationship Id="rId126" Type="http://schemas.openxmlformats.org/officeDocument/2006/relationships/image" Target="../media/image2603.png"/><Relationship Id="rId147" Type="http://schemas.openxmlformats.org/officeDocument/2006/relationships/customXml" Target="../ink/ink2640.xml"/><Relationship Id="rId168" Type="http://schemas.openxmlformats.org/officeDocument/2006/relationships/image" Target="../media/image2624.png"/><Relationship Id="rId51" Type="http://schemas.openxmlformats.org/officeDocument/2006/relationships/image" Target="../media/image2566.png"/><Relationship Id="rId72" Type="http://schemas.openxmlformats.org/officeDocument/2006/relationships/customXml" Target="../ink/ink2602.xml"/><Relationship Id="rId93" Type="http://schemas.openxmlformats.org/officeDocument/2006/relationships/image" Target="../media/image2587.png"/><Relationship Id="rId189" Type="http://schemas.openxmlformats.org/officeDocument/2006/relationships/customXml" Target="../ink/ink2661.xml"/><Relationship Id="rId3" Type="http://schemas.openxmlformats.org/officeDocument/2006/relationships/image" Target="../media/image2542.png"/><Relationship Id="rId214" Type="http://schemas.openxmlformats.org/officeDocument/2006/relationships/customXml" Target="../ink/ink2674.xml"/><Relationship Id="rId235" Type="http://schemas.openxmlformats.org/officeDocument/2006/relationships/image" Target="../media/image2657.png"/><Relationship Id="rId256" Type="http://schemas.openxmlformats.org/officeDocument/2006/relationships/customXml" Target="../ink/ink2695.xml"/><Relationship Id="rId116" Type="http://schemas.openxmlformats.org/officeDocument/2006/relationships/image" Target="../media/image2598.png"/><Relationship Id="rId137" Type="http://schemas.openxmlformats.org/officeDocument/2006/relationships/customXml" Target="../ink/ink2635.xml"/><Relationship Id="rId158" Type="http://schemas.openxmlformats.org/officeDocument/2006/relationships/image" Target="../media/image2619.png"/><Relationship Id="rId20" Type="http://schemas.openxmlformats.org/officeDocument/2006/relationships/customXml" Target="../ink/ink2576.xml"/><Relationship Id="rId41" Type="http://schemas.openxmlformats.org/officeDocument/2006/relationships/image" Target="../media/image2561.png"/><Relationship Id="rId62" Type="http://schemas.openxmlformats.org/officeDocument/2006/relationships/customXml" Target="../ink/ink2597.xml"/><Relationship Id="rId83" Type="http://schemas.openxmlformats.org/officeDocument/2006/relationships/image" Target="../media/image2582.png"/><Relationship Id="rId179" Type="http://schemas.openxmlformats.org/officeDocument/2006/relationships/customXml" Target="../ink/ink2656.xml"/><Relationship Id="rId190" Type="http://schemas.openxmlformats.org/officeDocument/2006/relationships/image" Target="../media/image2635.png"/><Relationship Id="rId204" Type="http://schemas.openxmlformats.org/officeDocument/2006/relationships/customXml" Target="../ink/ink2669.xml"/><Relationship Id="rId225" Type="http://schemas.openxmlformats.org/officeDocument/2006/relationships/image" Target="../media/image2652.png"/><Relationship Id="rId246" Type="http://schemas.openxmlformats.org/officeDocument/2006/relationships/customXml" Target="../ink/ink2690.xml"/><Relationship Id="rId267" Type="http://schemas.openxmlformats.org/officeDocument/2006/relationships/image" Target="../media/image2673.png"/><Relationship Id="rId106" Type="http://schemas.openxmlformats.org/officeDocument/2006/relationships/image" Target="../media/image2593.png"/><Relationship Id="rId127" Type="http://schemas.openxmlformats.org/officeDocument/2006/relationships/customXml" Target="../ink/ink2630.xml"/><Relationship Id="rId10" Type="http://schemas.openxmlformats.org/officeDocument/2006/relationships/customXml" Target="../ink/ink2571.xml"/><Relationship Id="rId31" Type="http://schemas.openxmlformats.org/officeDocument/2006/relationships/image" Target="../media/image2556.png"/><Relationship Id="rId52" Type="http://schemas.openxmlformats.org/officeDocument/2006/relationships/customXml" Target="../ink/ink2592.xml"/><Relationship Id="rId73" Type="http://schemas.openxmlformats.org/officeDocument/2006/relationships/image" Target="../media/image2577.png"/><Relationship Id="rId94" Type="http://schemas.openxmlformats.org/officeDocument/2006/relationships/customXml" Target="../ink/ink2613.xml"/><Relationship Id="rId148" Type="http://schemas.openxmlformats.org/officeDocument/2006/relationships/image" Target="../media/image2614.png"/><Relationship Id="rId169" Type="http://schemas.openxmlformats.org/officeDocument/2006/relationships/customXml" Target="../ink/ink2651.xml"/><Relationship Id="rId4" Type="http://schemas.openxmlformats.org/officeDocument/2006/relationships/customXml" Target="../ink/ink2568.xml"/><Relationship Id="rId180" Type="http://schemas.openxmlformats.org/officeDocument/2006/relationships/image" Target="../media/image2630.png"/><Relationship Id="rId215" Type="http://schemas.openxmlformats.org/officeDocument/2006/relationships/image" Target="../media/image2647.png"/><Relationship Id="rId236" Type="http://schemas.openxmlformats.org/officeDocument/2006/relationships/customXml" Target="../ink/ink2685.xml"/><Relationship Id="rId257" Type="http://schemas.openxmlformats.org/officeDocument/2006/relationships/image" Target="../media/image2668.png"/><Relationship Id="rId42" Type="http://schemas.openxmlformats.org/officeDocument/2006/relationships/customXml" Target="../ink/ink2587.xml"/><Relationship Id="rId84" Type="http://schemas.openxmlformats.org/officeDocument/2006/relationships/customXml" Target="../ink/ink2608.xml"/><Relationship Id="rId138" Type="http://schemas.openxmlformats.org/officeDocument/2006/relationships/image" Target="../media/image2609.png"/><Relationship Id="rId191" Type="http://schemas.openxmlformats.org/officeDocument/2006/relationships/customXml" Target="../ink/ink2662.xml"/><Relationship Id="rId205" Type="http://schemas.openxmlformats.org/officeDocument/2006/relationships/image" Target="../media/image2642.png"/><Relationship Id="rId247" Type="http://schemas.openxmlformats.org/officeDocument/2006/relationships/image" Target="../media/image2663.png"/><Relationship Id="rId107" Type="http://schemas.openxmlformats.org/officeDocument/2006/relationships/customXml" Target="../ink/ink2620.xml"/><Relationship Id="rId11" Type="http://schemas.openxmlformats.org/officeDocument/2006/relationships/image" Target="../media/image2546.png"/><Relationship Id="rId53" Type="http://schemas.openxmlformats.org/officeDocument/2006/relationships/image" Target="../media/image2567.png"/><Relationship Id="rId149" Type="http://schemas.openxmlformats.org/officeDocument/2006/relationships/customXml" Target="../ink/ink2641.xml"/></Relationships>
</file>

<file path=ppt/slides/_rels/slide17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734.png"/><Relationship Id="rId21" Type="http://schemas.openxmlformats.org/officeDocument/2006/relationships/image" Target="../media/image2686.png"/><Relationship Id="rId324" Type="http://schemas.openxmlformats.org/officeDocument/2006/relationships/image" Target="../media/image2836.png"/><Relationship Id="rId531" Type="http://schemas.openxmlformats.org/officeDocument/2006/relationships/customXml" Target="../ink/ink2969.xml"/><Relationship Id="rId629" Type="http://schemas.openxmlformats.org/officeDocument/2006/relationships/customXml" Target="../ink/ink3018.xml"/><Relationship Id="rId170" Type="http://schemas.openxmlformats.org/officeDocument/2006/relationships/customXml" Target="../ink/ink2788.xml"/><Relationship Id="rId268" Type="http://schemas.openxmlformats.org/officeDocument/2006/relationships/customXml" Target="../ink/ink2837.xml"/><Relationship Id="rId475" Type="http://schemas.openxmlformats.org/officeDocument/2006/relationships/customXml" Target="../ink/ink2941.xml"/><Relationship Id="rId32" Type="http://schemas.openxmlformats.org/officeDocument/2006/relationships/customXml" Target="../ink/ink2719.xml"/><Relationship Id="rId128" Type="http://schemas.openxmlformats.org/officeDocument/2006/relationships/customXml" Target="../ink/ink2767.xml"/><Relationship Id="rId335" Type="http://schemas.openxmlformats.org/officeDocument/2006/relationships/customXml" Target="../ink/ink2871.xml"/><Relationship Id="rId542" Type="http://schemas.openxmlformats.org/officeDocument/2006/relationships/image" Target="../media/image2944.png"/><Relationship Id="rId181" Type="http://schemas.openxmlformats.org/officeDocument/2006/relationships/image" Target="../media/image2766.png"/><Relationship Id="rId402" Type="http://schemas.openxmlformats.org/officeDocument/2006/relationships/image" Target="../media/image2874.png"/><Relationship Id="rId279" Type="http://schemas.openxmlformats.org/officeDocument/2006/relationships/image" Target="../media/image2814.png"/><Relationship Id="rId486" Type="http://schemas.openxmlformats.org/officeDocument/2006/relationships/image" Target="../media/image2916.png"/><Relationship Id="rId43" Type="http://schemas.openxmlformats.org/officeDocument/2006/relationships/image" Target="../media/image2697.png"/><Relationship Id="rId139" Type="http://schemas.openxmlformats.org/officeDocument/2006/relationships/image" Target="../media/image2745.png"/><Relationship Id="rId346" Type="http://schemas.openxmlformats.org/officeDocument/2006/relationships/image" Target="../media/image2847.png"/><Relationship Id="rId553" Type="http://schemas.openxmlformats.org/officeDocument/2006/relationships/customXml" Target="../ink/ink2980.xml"/><Relationship Id="rId192" Type="http://schemas.openxmlformats.org/officeDocument/2006/relationships/customXml" Target="../ink/ink2799.xml"/><Relationship Id="rId206" Type="http://schemas.openxmlformats.org/officeDocument/2006/relationships/customXml" Target="../ink/ink2806.xml"/><Relationship Id="rId413" Type="http://schemas.openxmlformats.org/officeDocument/2006/relationships/customXml" Target="../ink/ink2910.xml"/><Relationship Id="rId497" Type="http://schemas.openxmlformats.org/officeDocument/2006/relationships/customXml" Target="../ink/ink2952.xml"/><Relationship Id="rId620" Type="http://schemas.openxmlformats.org/officeDocument/2006/relationships/image" Target="../media/image2983.png"/><Relationship Id="rId357" Type="http://schemas.openxmlformats.org/officeDocument/2006/relationships/customXml" Target="../ink/ink2882.xml"/><Relationship Id="rId54" Type="http://schemas.openxmlformats.org/officeDocument/2006/relationships/customXml" Target="../ink/ink2730.xml"/><Relationship Id="rId217" Type="http://schemas.openxmlformats.org/officeDocument/2006/relationships/image" Target="../media/image2784.png"/><Relationship Id="rId564" Type="http://schemas.openxmlformats.org/officeDocument/2006/relationships/image" Target="../media/image2955.png"/><Relationship Id="rId424" Type="http://schemas.openxmlformats.org/officeDocument/2006/relationships/image" Target="../media/image2885.png"/><Relationship Id="rId631" Type="http://schemas.openxmlformats.org/officeDocument/2006/relationships/customXml" Target="../ink/ink3019.xml"/><Relationship Id="rId270" Type="http://schemas.openxmlformats.org/officeDocument/2006/relationships/customXml" Target="../ink/ink2838.xml"/><Relationship Id="rId65" Type="http://schemas.openxmlformats.org/officeDocument/2006/relationships/image" Target="../media/image2708.png"/><Relationship Id="rId130" Type="http://schemas.openxmlformats.org/officeDocument/2006/relationships/customXml" Target="../ink/ink2768.xml"/><Relationship Id="rId368" Type="http://schemas.openxmlformats.org/officeDocument/2006/relationships/image" Target="../media/image2857.png"/><Relationship Id="rId575" Type="http://schemas.openxmlformats.org/officeDocument/2006/relationships/customXml" Target="../ink/ink2991.xml"/><Relationship Id="rId228" Type="http://schemas.openxmlformats.org/officeDocument/2006/relationships/customXml" Target="../ink/ink2817.xml"/><Relationship Id="rId435" Type="http://schemas.openxmlformats.org/officeDocument/2006/relationships/customXml" Target="../ink/ink2921.xml"/><Relationship Id="rId642" Type="http://schemas.openxmlformats.org/officeDocument/2006/relationships/image" Target="../media/image2994.png"/><Relationship Id="rId281" Type="http://schemas.openxmlformats.org/officeDocument/2006/relationships/image" Target="../media/image2815.png"/><Relationship Id="rId502" Type="http://schemas.openxmlformats.org/officeDocument/2006/relationships/image" Target="../media/image2924.png"/><Relationship Id="rId76" Type="http://schemas.openxmlformats.org/officeDocument/2006/relationships/customXml" Target="../ink/ink2741.xml"/><Relationship Id="rId141" Type="http://schemas.openxmlformats.org/officeDocument/2006/relationships/image" Target="../media/image2746.png"/><Relationship Id="rId379" Type="http://schemas.openxmlformats.org/officeDocument/2006/relationships/customXml" Target="../ink/ink2893.xml"/><Relationship Id="rId586" Type="http://schemas.openxmlformats.org/officeDocument/2006/relationships/image" Target="../media/image2966.png"/><Relationship Id="rId7" Type="http://schemas.openxmlformats.org/officeDocument/2006/relationships/image" Target="../media/image2679.png"/><Relationship Id="rId239" Type="http://schemas.openxmlformats.org/officeDocument/2006/relationships/image" Target="../media/image2794.png"/><Relationship Id="rId446" Type="http://schemas.openxmlformats.org/officeDocument/2006/relationships/image" Target="../media/image2896.png"/><Relationship Id="rId653" Type="http://schemas.openxmlformats.org/officeDocument/2006/relationships/customXml" Target="../ink/ink3030.xml"/><Relationship Id="rId292" Type="http://schemas.openxmlformats.org/officeDocument/2006/relationships/customXml" Target="../ink/ink2849.xml"/><Relationship Id="rId306" Type="http://schemas.openxmlformats.org/officeDocument/2006/relationships/image" Target="../media/image2827.png"/><Relationship Id="rId87" Type="http://schemas.openxmlformats.org/officeDocument/2006/relationships/image" Target="../media/image2719.png"/><Relationship Id="rId513" Type="http://schemas.openxmlformats.org/officeDocument/2006/relationships/customXml" Target="../ink/ink2960.xml"/><Relationship Id="rId597" Type="http://schemas.openxmlformats.org/officeDocument/2006/relationships/customXml" Target="../ink/ink3002.xml"/><Relationship Id="rId152" Type="http://schemas.openxmlformats.org/officeDocument/2006/relationships/customXml" Target="../ink/ink2779.xml"/><Relationship Id="rId457" Type="http://schemas.openxmlformats.org/officeDocument/2006/relationships/customXml" Target="../ink/ink2932.xml"/><Relationship Id="rId14" Type="http://schemas.openxmlformats.org/officeDocument/2006/relationships/customXml" Target="../ink/ink2710.xml"/><Relationship Id="rId317" Type="http://schemas.openxmlformats.org/officeDocument/2006/relationships/customXml" Target="../ink/ink2862.xml"/><Relationship Id="rId524" Type="http://schemas.openxmlformats.org/officeDocument/2006/relationships/image" Target="../media/image2935.png"/><Relationship Id="rId98" Type="http://schemas.openxmlformats.org/officeDocument/2006/relationships/customXml" Target="../ink/ink2752.xml"/><Relationship Id="rId163" Type="http://schemas.openxmlformats.org/officeDocument/2006/relationships/image" Target="../media/image2757.png"/><Relationship Id="rId370" Type="http://schemas.openxmlformats.org/officeDocument/2006/relationships/image" Target="../media/image2858.png"/><Relationship Id="rId230" Type="http://schemas.openxmlformats.org/officeDocument/2006/relationships/customXml" Target="../ink/ink2818.xml"/><Relationship Id="rId468" Type="http://schemas.openxmlformats.org/officeDocument/2006/relationships/image" Target="../media/image2907.png"/><Relationship Id="rId25" Type="http://schemas.openxmlformats.org/officeDocument/2006/relationships/image" Target="../media/image2688.png"/><Relationship Id="rId328" Type="http://schemas.openxmlformats.org/officeDocument/2006/relationships/image" Target="../media/image2838.png"/><Relationship Id="rId535" Type="http://schemas.openxmlformats.org/officeDocument/2006/relationships/customXml" Target="../ink/ink2971.xml"/><Relationship Id="rId174" Type="http://schemas.openxmlformats.org/officeDocument/2006/relationships/customXml" Target="../ink/ink2790.xml"/><Relationship Id="rId381" Type="http://schemas.openxmlformats.org/officeDocument/2006/relationships/customXml" Target="../ink/ink2894.xml"/><Relationship Id="rId602" Type="http://schemas.openxmlformats.org/officeDocument/2006/relationships/image" Target="../media/image2974.png"/><Relationship Id="rId241" Type="http://schemas.openxmlformats.org/officeDocument/2006/relationships/image" Target="../media/image2795.png"/><Relationship Id="rId479" Type="http://schemas.openxmlformats.org/officeDocument/2006/relationships/customXml" Target="../ink/ink2943.xml"/><Relationship Id="rId36" Type="http://schemas.openxmlformats.org/officeDocument/2006/relationships/customXml" Target="../ink/ink2721.xml"/><Relationship Id="rId339" Type="http://schemas.openxmlformats.org/officeDocument/2006/relationships/customXml" Target="../ink/ink2873.xml"/><Relationship Id="rId546" Type="http://schemas.openxmlformats.org/officeDocument/2006/relationships/image" Target="../media/image2946.png"/><Relationship Id="rId101" Type="http://schemas.openxmlformats.org/officeDocument/2006/relationships/image" Target="../media/image2726.png"/><Relationship Id="rId185" Type="http://schemas.openxmlformats.org/officeDocument/2006/relationships/image" Target="../media/image2768.png"/><Relationship Id="rId406" Type="http://schemas.openxmlformats.org/officeDocument/2006/relationships/image" Target="../media/image2876.png"/><Relationship Id="rId392" Type="http://schemas.openxmlformats.org/officeDocument/2006/relationships/image" Target="../media/image2869.png"/><Relationship Id="rId613" Type="http://schemas.openxmlformats.org/officeDocument/2006/relationships/customXml" Target="../ink/ink3010.xml"/><Relationship Id="rId252" Type="http://schemas.openxmlformats.org/officeDocument/2006/relationships/customXml" Target="../ink/ink2829.xml"/><Relationship Id="rId47" Type="http://schemas.openxmlformats.org/officeDocument/2006/relationships/image" Target="../media/image2699.png"/><Relationship Id="rId112" Type="http://schemas.openxmlformats.org/officeDocument/2006/relationships/customXml" Target="../ink/ink2759.xml"/><Relationship Id="rId557" Type="http://schemas.openxmlformats.org/officeDocument/2006/relationships/customXml" Target="../ink/ink2982.xml"/><Relationship Id="rId196" Type="http://schemas.openxmlformats.org/officeDocument/2006/relationships/customXml" Target="../ink/ink2801.xml"/><Relationship Id="rId417" Type="http://schemas.openxmlformats.org/officeDocument/2006/relationships/customXml" Target="../ink/ink2912.xml"/><Relationship Id="rId624" Type="http://schemas.openxmlformats.org/officeDocument/2006/relationships/image" Target="../media/image2985.png"/><Relationship Id="rId263" Type="http://schemas.openxmlformats.org/officeDocument/2006/relationships/image" Target="../media/image2806.png"/><Relationship Id="rId470" Type="http://schemas.openxmlformats.org/officeDocument/2006/relationships/image" Target="../media/image2908.png"/><Relationship Id="rId58" Type="http://schemas.openxmlformats.org/officeDocument/2006/relationships/customXml" Target="../ink/ink2732.xml"/><Relationship Id="rId123" Type="http://schemas.openxmlformats.org/officeDocument/2006/relationships/image" Target="../media/image2737.png"/><Relationship Id="rId330" Type="http://schemas.openxmlformats.org/officeDocument/2006/relationships/image" Target="../media/image2839.png"/><Relationship Id="rId568" Type="http://schemas.openxmlformats.org/officeDocument/2006/relationships/image" Target="../media/image2957.png"/><Relationship Id="rId165" Type="http://schemas.openxmlformats.org/officeDocument/2006/relationships/image" Target="../media/image2758.png"/><Relationship Id="rId372" Type="http://schemas.openxmlformats.org/officeDocument/2006/relationships/image" Target="../media/image2859.png"/><Relationship Id="rId428" Type="http://schemas.openxmlformats.org/officeDocument/2006/relationships/image" Target="../media/image2887.png"/><Relationship Id="rId635" Type="http://schemas.openxmlformats.org/officeDocument/2006/relationships/customXml" Target="../ink/ink3021.xml"/><Relationship Id="rId232" Type="http://schemas.openxmlformats.org/officeDocument/2006/relationships/customXml" Target="../ink/ink2819.xml"/><Relationship Id="rId274" Type="http://schemas.openxmlformats.org/officeDocument/2006/relationships/customXml" Target="../ink/ink2840.xml"/><Relationship Id="rId481" Type="http://schemas.openxmlformats.org/officeDocument/2006/relationships/customXml" Target="../ink/ink2944.xml"/><Relationship Id="rId27" Type="http://schemas.openxmlformats.org/officeDocument/2006/relationships/image" Target="../media/image2689.png"/><Relationship Id="rId69" Type="http://schemas.openxmlformats.org/officeDocument/2006/relationships/image" Target="../media/image2710.png"/><Relationship Id="rId134" Type="http://schemas.openxmlformats.org/officeDocument/2006/relationships/customXml" Target="../ink/ink2770.xml"/><Relationship Id="rId537" Type="http://schemas.openxmlformats.org/officeDocument/2006/relationships/customXml" Target="../ink/ink2972.xml"/><Relationship Id="rId579" Type="http://schemas.openxmlformats.org/officeDocument/2006/relationships/customXml" Target="../ink/ink2993.xml"/><Relationship Id="rId80" Type="http://schemas.openxmlformats.org/officeDocument/2006/relationships/customXml" Target="../ink/ink2743.xml"/><Relationship Id="rId176" Type="http://schemas.openxmlformats.org/officeDocument/2006/relationships/customXml" Target="../ink/ink2791.xml"/><Relationship Id="rId341" Type="http://schemas.openxmlformats.org/officeDocument/2006/relationships/customXml" Target="../ink/ink2874.xml"/><Relationship Id="rId383" Type="http://schemas.openxmlformats.org/officeDocument/2006/relationships/customXml" Target="../ink/ink2895.xml"/><Relationship Id="rId439" Type="http://schemas.openxmlformats.org/officeDocument/2006/relationships/customXml" Target="../ink/ink2923.xml"/><Relationship Id="rId590" Type="http://schemas.openxmlformats.org/officeDocument/2006/relationships/image" Target="../media/image2968.png"/><Relationship Id="rId604" Type="http://schemas.openxmlformats.org/officeDocument/2006/relationships/image" Target="../media/image2975.png"/><Relationship Id="rId646" Type="http://schemas.openxmlformats.org/officeDocument/2006/relationships/image" Target="../media/image2996.png"/><Relationship Id="rId201" Type="http://schemas.openxmlformats.org/officeDocument/2006/relationships/image" Target="../media/image2776.png"/><Relationship Id="rId243" Type="http://schemas.openxmlformats.org/officeDocument/2006/relationships/image" Target="../media/image2796.png"/><Relationship Id="rId285" Type="http://schemas.openxmlformats.org/officeDocument/2006/relationships/image" Target="../media/image2817.png"/><Relationship Id="rId450" Type="http://schemas.openxmlformats.org/officeDocument/2006/relationships/image" Target="../media/image2898.png"/><Relationship Id="rId506" Type="http://schemas.openxmlformats.org/officeDocument/2006/relationships/image" Target="../media/image2926.png"/><Relationship Id="rId38" Type="http://schemas.openxmlformats.org/officeDocument/2006/relationships/customXml" Target="../ink/ink2722.xml"/><Relationship Id="rId103" Type="http://schemas.openxmlformats.org/officeDocument/2006/relationships/image" Target="../media/image2727.png"/><Relationship Id="rId310" Type="http://schemas.openxmlformats.org/officeDocument/2006/relationships/image" Target="../media/image2829.png"/><Relationship Id="rId492" Type="http://schemas.openxmlformats.org/officeDocument/2006/relationships/image" Target="../media/image2919.png"/><Relationship Id="rId548" Type="http://schemas.openxmlformats.org/officeDocument/2006/relationships/image" Target="../media/image2947.png"/><Relationship Id="rId91" Type="http://schemas.openxmlformats.org/officeDocument/2006/relationships/image" Target="../media/image2721.png"/><Relationship Id="rId145" Type="http://schemas.openxmlformats.org/officeDocument/2006/relationships/image" Target="../media/image2748.png"/><Relationship Id="rId187" Type="http://schemas.openxmlformats.org/officeDocument/2006/relationships/image" Target="../media/image2769.png"/><Relationship Id="rId352" Type="http://schemas.openxmlformats.org/officeDocument/2006/relationships/image" Target="../media/image2850.png"/><Relationship Id="rId394" Type="http://schemas.openxmlformats.org/officeDocument/2006/relationships/image" Target="../media/image2870.png"/><Relationship Id="rId408" Type="http://schemas.openxmlformats.org/officeDocument/2006/relationships/image" Target="../media/image2877.png"/><Relationship Id="rId615" Type="http://schemas.openxmlformats.org/officeDocument/2006/relationships/customXml" Target="../ink/ink3011.xml"/><Relationship Id="rId212" Type="http://schemas.openxmlformats.org/officeDocument/2006/relationships/customXml" Target="../ink/ink2809.xml"/><Relationship Id="rId254" Type="http://schemas.openxmlformats.org/officeDocument/2006/relationships/customXml" Target="../ink/ink2830.xml"/><Relationship Id="rId49" Type="http://schemas.openxmlformats.org/officeDocument/2006/relationships/image" Target="../media/image2700.png"/><Relationship Id="rId114" Type="http://schemas.openxmlformats.org/officeDocument/2006/relationships/customXml" Target="../ink/ink2760.xml"/><Relationship Id="rId296" Type="http://schemas.openxmlformats.org/officeDocument/2006/relationships/customXml" Target="../ink/ink2851.xml"/><Relationship Id="rId461" Type="http://schemas.openxmlformats.org/officeDocument/2006/relationships/customXml" Target="../ink/ink2934.xml"/><Relationship Id="rId517" Type="http://schemas.openxmlformats.org/officeDocument/2006/relationships/customXml" Target="../ink/ink2962.xml"/><Relationship Id="rId559" Type="http://schemas.openxmlformats.org/officeDocument/2006/relationships/customXml" Target="../ink/ink2983.xml"/><Relationship Id="rId60" Type="http://schemas.openxmlformats.org/officeDocument/2006/relationships/customXml" Target="../ink/ink2733.xml"/><Relationship Id="rId156" Type="http://schemas.openxmlformats.org/officeDocument/2006/relationships/customXml" Target="../ink/ink2781.xml"/><Relationship Id="rId198" Type="http://schemas.openxmlformats.org/officeDocument/2006/relationships/customXml" Target="../ink/ink2802.xml"/><Relationship Id="rId321" Type="http://schemas.openxmlformats.org/officeDocument/2006/relationships/customXml" Target="../ink/ink2864.xml"/><Relationship Id="rId363" Type="http://schemas.openxmlformats.org/officeDocument/2006/relationships/customXml" Target="../ink/ink2885.xml"/><Relationship Id="rId419" Type="http://schemas.openxmlformats.org/officeDocument/2006/relationships/customXml" Target="../ink/ink2913.xml"/><Relationship Id="rId570" Type="http://schemas.openxmlformats.org/officeDocument/2006/relationships/image" Target="../media/image2958.png"/><Relationship Id="rId626" Type="http://schemas.openxmlformats.org/officeDocument/2006/relationships/image" Target="../media/image2986.png"/><Relationship Id="rId223" Type="http://schemas.openxmlformats.org/officeDocument/2006/relationships/image" Target="../media/image2787.png"/><Relationship Id="rId430" Type="http://schemas.openxmlformats.org/officeDocument/2006/relationships/image" Target="../media/image2888.png"/><Relationship Id="rId18" Type="http://schemas.openxmlformats.org/officeDocument/2006/relationships/customXml" Target="../ink/ink2712.xml"/><Relationship Id="rId265" Type="http://schemas.openxmlformats.org/officeDocument/2006/relationships/image" Target="../media/image2807.png"/><Relationship Id="rId472" Type="http://schemas.openxmlformats.org/officeDocument/2006/relationships/image" Target="../media/image2909.png"/><Relationship Id="rId528" Type="http://schemas.openxmlformats.org/officeDocument/2006/relationships/image" Target="../media/image2937.png"/><Relationship Id="rId125" Type="http://schemas.openxmlformats.org/officeDocument/2006/relationships/image" Target="../media/image2738.png"/><Relationship Id="rId167" Type="http://schemas.openxmlformats.org/officeDocument/2006/relationships/image" Target="../media/image2759.png"/><Relationship Id="rId332" Type="http://schemas.openxmlformats.org/officeDocument/2006/relationships/image" Target="../media/image2840.png"/><Relationship Id="rId374" Type="http://schemas.openxmlformats.org/officeDocument/2006/relationships/image" Target="../media/image2860.png"/><Relationship Id="rId581" Type="http://schemas.openxmlformats.org/officeDocument/2006/relationships/customXml" Target="../ink/ink2994.xml"/><Relationship Id="rId71" Type="http://schemas.openxmlformats.org/officeDocument/2006/relationships/image" Target="../media/image2711.png"/><Relationship Id="rId234" Type="http://schemas.openxmlformats.org/officeDocument/2006/relationships/customXml" Target="../ink/ink2820.xml"/><Relationship Id="rId637" Type="http://schemas.openxmlformats.org/officeDocument/2006/relationships/customXml" Target="../ink/ink3022.xml"/><Relationship Id="rId2" Type="http://schemas.openxmlformats.org/officeDocument/2006/relationships/customXml" Target="../ink/ink2704.xml"/><Relationship Id="rId29" Type="http://schemas.openxmlformats.org/officeDocument/2006/relationships/image" Target="../media/image2690.png"/><Relationship Id="rId276" Type="http://schemas.openxmlformats.org/officeDocument/2006/relationships/customXml" Target="../ink/ink2841.xml"/><Relationship Id="rId441" Type="http://schemas.openxmlformats.org/officeDocument/2006/relationships/customXml" Target="../ink/ink2924.xml"/><Relationship Id="rId483" Type="http://schemas.openxmlformats.org/officeDocument/2006/relationships/customXml" Target="../ink/ink2945.xml"/><Relationship Id="rId539" Type="http://schemas.openxmlformats.org/officeDocument/2006/relationships/customXml" Target="../ink/ink2973.xml"/><Relationship Id="rId40" Type="http://schemas.openxmlformats.org/officeDocument/2006/relationships/customXml" Target="../ink/ink2723.xml"/><Relationship Id="rId136" Type="http://schemas.openxmlformats.org/officeDocument/2006/relationships/customXml" Target="../ink/ink2771.xml"/><Relationship Id="rId178" Type="http://schemas.openxmlformats.org/officeDocument/2006/relationships/customXml" Target="../ink/ink2792.xml"/><Relationship Id="rId301" Type="http://schemas.openxmlformats.org/officeDocument/2006/relationships/customXml" Target="../ink/ink2854.xml"/><Relationship Id="rId343" Type="http://schemas.openxmlformats.org/officeDocument/2006/relationships/customXml" Target="../ink/ink2875.xml"/><Relationship Id="rId550" Type="http://schemas.openxmlformats.org/officeDocument/2006/relationships/image" Target="../media/image2948.png"/><Relationship Id="rId82" Type="http://schemas.openxmlformats.org/officeDocument/2006/relationships/customXml" Target="../ink/ink2744.xml"/><Relationship Id="rId203" Type="http://schemas.openxmlformats.org/officeDocument/2006/relationships/image" Target="../media/image2777.png"/><Relationship Id="rId385" Type="http://schemas.openxmlformats.org/officeDocument/2006/relationships/customXml" Target="../ink/ink2896.xml"/><Relationship Id="rId592" Type="http://schemas.openxmlformats.org/officeDocument/2006/relationships/image" Target="../media/image2969.png"/><Relationship Id="rId606" Type="http://schemas.openxmlformats.org/officeDocument/2006/relationships/image" Target="../media/image2976.png"/><Relationship Id="rId648" Type="http://schemas.openxmlformats.org/officeDocument/2006/relationships/image" Target="../media/image2997.png"/><Relationship Id="rId245" Type="http://schemas.openxmlformats.org/officeDocument/2006/relationships/image" Target="../media/image2797.png"/><Relationship Id="rId287" Type="http://schemas.openxmlformats.org/officeDocument/2006/relationships/image" Target="../media/image2818.png"/><Relationship Id="rId410" Type="http://schemas.openxmlformats.org/officeDocument/2006/relationships/image" Target="../media/image2878.png"/><Relationship Id="rId452" Type="http://schemas.openxmlformats.org/officeDocument/2006/relationships/image" Target="../media/image2899.png"/><Relationship Id="rId494" Type="http://schemas.openxmlformats.org/officeDocument/2006/relationships/image" Target="../media/image2920.png"/><Relationship Id="rId508" Type="http://schemas.openxmlformats.org/officeDocument/2006/relationships/image" Target="../media/image2927.png"/><Relationship Id="rId105" Type="http://schemas.openxmlformats.org/officeDocument/2006/relationships/image" Target="../media/image2728.png"/><Relationship Id="rId147" Type="http://schemas.openxmlformats.org/officeDocument/2006/relationships/image" Target="../media/image2749.png"/><Relationship Id="rId312" Type="http://schemas.openxmlformats.org/officeDocument/2006/relationships/image" Target="../media/image2830.png"/><Relationship Id="rId354" Type="http://schemas.openxmlformats.org/officeDocument/2006/relationships/image" Target="../media/image2851.png"/><Relationship Id="rId51" Type="http://schemas.openxmlformats.org/officeDocument/2006/relationships/image" Target="../media/image2701.png"/><Relationship Id="rId93" Type="http://schemas.openxmlformats.org/officeDocument/2006/relationships/image" Target="../media/image2722.png"/><Relationship Id="rId189" Type="http://schemas.openxmlformats.org/officeDocument/2006/relationships/image" Target="../media/image2770.png"/><Relationship Id="rId396" Type="http://schemas.openxmlformats.org/officeDocument/2006/relationships/image" Target="../media/image2871.png"/><Relationship Id="rId561" Type="http://schemas.openxmlformats.org/officeDocument/2006/relationships/customXml" Target="../ink/ink2984.xml"/><Relationship Id="rId617" Type="http://schemas.openxmlformats.org/officeDocument/2006/relationships/customXml" Target="../ink/ink3012.xml"/><Relationship Id="rId214" Type="http://schemas.openxmlformats.org/officeDocument/2006/relationships/customXml" Target="../ink/ink2810.xml"/><Relationship Id="rId256" Type="http://schemas.openxmlformats.org/officeDocument/2006/relationships/customXml" Target="../ink/ink2831.xml"/><Relationship Id="rId298" Type="http://schemas.openxmlformats.org/officeDocument/2006/relationships/image" Target="../media/image2823.png"/><Relationship Id="rId421" Type="http://schemas.openxmlformats.org/officeDocument/2006/relationships/customXml" Target="../ink/ink2914.xml"/><Relationship Id="rId463" Type="http://schemas.openxmlformats.org/officeDocument/2006/relationships/customXml" Target="../ink/ink2935.xml"/><Relationship Id="rId519" Type="http://schemas.openxmlformats.org/officeDocument/2006/relationships/customXml" Target="../ink/ink2963.xml"/><Relationship Id="rId116" Type="http://schemas.openxmlformats.org/officeDocument/2006/relationships/customXml" Target="../ink/ink2761.xml"/><Relationship Id="rId158" Type="http://schemas.openxmlformats.org/officeDocument/2006/relationships/customXml" Target="../ink/ink2782.xml"/><Relationship Id="rId323" Type="http://schemas.openxmlformats.org/officeDocument/2006/relationships/customXml" Target="../ink/ink2865.xml"/><Relationship Id="rId530" Type="http://schemas.openxmlformats.org/officeDocument/2006/relationships/image" Target="../media/image2938.png"/><Relationship Id="rId20" Type="http://schemas.openxmlformats.org/officeDocument/2006/relationships/customXml" Target="../ink/ink2713.xml"/><Relationship Id="rId62" Type="http://schemas.openxmlformats.org/officeDocument/2006/relationships/customXml" Target="../ink/ink2734.xml"/><Relationship Id="rId365" Type="http://schemas.openxmlformats.org/officeDocument/2006/relationships/customXml" Target="../ink/ink2886.xml"/><Relationship Id="rId572" Type="http://schemas.openxmlformats.org/officeDocument/2006/relationships/image" Target="../media/image2959.png"/><Relationship Id="rId628" Type="http://schemas.openxmlformats.org/officeDocument/2006/relationships/image" Target="../media/image2987.png"/><Relationship Id="rId225" Type="http://schemas.openxmlformats.org/officeDocument/2006/relationships/image" Target="../media/image2788.png"/><Relationship Id="rId267" Type="http://schemas.openxmlformats.org/officeDocument/2006/relationships/image" Target="../media/image2808.png"/><Relationship Id="rId432" Type="http://schemas.openxmlformats.org/officeDocument/2006/relationships/image" Target="../media/image2889.png"/><Relationship Id="rId474" Type="http://schemas.openxmlformats.org/officeDocument/2006/relationships/image" Target="../media/image2910.png"/><Relationship Id="rId127" Type="http://schemas.openxmlformats.org/officeDocument/2006/relationships/image" Target="../media/image2739.png"/><Relationship Id="rId31" Type="http://schemas.openxmlformats.org/officeDocument/2006/relationships/image" Target="../media/image2691.png"/><Relationship Id="rId73" Type="http://schemas.openxmlformats.org/officeDocument/2006/relationships/image" Target="../media/image2712.png"/><Relationship Id="rId169" Type="http://schemas.openxmlformats.org/officeDocument/2006/relationships/image" Target="../media/image2760.png"/><Relationship Id="rId334" Type="http://schemas.openxmlformats.org/officeDocument/2006/relationships/image" Target="../media/image2841.png"/><Relationship Id="rId376" Type="http://schemas.openxmlformats.org/officeDocument/2006/relationships/image" Target="../media/image2861.png"/><Relationship Id="rId541" Type="http://schemas.openxmlformats.org/officeDocument/2006/relationships/customXml" Target="../ink/ink2974.xml"/><Relationship Id="rId583" Type="http://schemas.openxmlformats.org/officeDocument/2006/relationships/customXml" Target="../ink/ink2995.xml"/><Relationship Id="rId639" Type="http://schemas.openxmlformats.org/officeDocument/2006/relationships/customXml" Target="../ink/ink3023.xml"/><Relationship Id="rId4" Type="http://schemas.openxmlformats.org/officeDocument/2006/relationships/customXml" Target="../ink/ink2705.xml"/><Relationship Id="rId180" Type="http://schemas.openxmlformats.org/officeDocument/2006/relationships/customXml" Target="../ink/ink2793.xml"/><Relationship Id="rId236" Type="http://schemas.openxmlformats.org/officeDocument/2006/relationships/customXml" Target="../ink/ink2821.xml"/><Relationship Id="rId278" Type="http://schemas.openxmlformats.org/officeDocument/2006/relationships/customXml" Target="../ink/ink2842.xml"/><Relationship Id="rId401" Type="http://schemas.openxmlformats.org/officeDocument/2006/relationships/customXml" Target="../ink/ink2904.xml"/><Relationship Id="rId443" Type="http://schemas.openxmlformats.org/officeDocument/2006/relationships/customXml" Target="../ink/ink2925.xml"/><Relationship Id="rId650" Type="http://schemas.openxmlformats.org/officeDocument/2006/relationships/image" Target="../media/image2998.png"/><Relationship Id="rId303" Type="http://schemas.openxmlformats.org/officeDocument/2006/relationships/customXml" Target="../ink/ink2855.xml"/><Relationship Id="rId485" Type="http://schemas.openxmlformats.org/officeDocument/2006/relationships/customXml" Target="../ink/ink2946.xml"/><Relationship Id="rId42" Type="http://schemas.openxmlformats.org/officeDocument/2006/relationships/customXml" Target="../ink/ink2724.xml"/><Relationship Id="rId84" Type="http://schemas.openxmlformats.org/officeDocument/2006/relationships/customXml" Target="../ink/ink2745.xml"/><Relationship Id="rId138" Type="http://schemas.openxmlformats.org/officeDocument/2006/relationships/customXml" Target="../ink/ink2772.xml"/><Relationship Id="rId345" Type="http://schemas.openxmlformats.org/officeDocument/2006/relationships/customXml" Target="../ink/ink2876.xml"/><Relationship Id="rId387" Type="http://schemas.openxmlformats.org/officeDocument/2006/relationships/customXml" Target="../ink/ink2897.xml"/><Relationship Id="rId510" Type="http://schemas.openxmlformats.org/officeDocument/2006/relationships/image" Target="../media/image2928.png"/><Relationship Id="rId552" Type="http://schemas.openxmlformats.org/officeDocument/2006/relationships/image" Target="../media/image2949.png"/><Relationship Id="rId594" Type="http://schemas.openxmlformats.org/officeDocument/2006/relationships/image" Target="../media/image2970.png"/><Relationship Id="rId608" Type="http://schemas.openxmlformats.org/officeDocument/2006/relationships/image" Target="../media/image2977.png"/><Relationship Id="rId191" Type="http://schemas.openxmlformats.org/officeDocument/2006/relationships/image" Target="../media/image2771.png"/><Relationship Id="rId205" Type="http://schemas.openxmlformats.org/officeDocument/2006/relationships/image" Target="../media/image2778.png"/><Relationship Id="rId247" Type="http://schemas.openxmlformats.org/officeDocument/2006/relationships/image" Target="../media/image2798.png"/><Relationship Id="rId412" Type="http://schemas.openxmlformats.org/officeDocument/2006/relationships/image" Target="../media/image2879.png"/><Relationship Id="rId107" Type="http://schemas.openxmlformats.org/officeDocument/2006/relationships/image" Target="../media/image2729.png"/><Relationship Id="rId289" Type="http://schemas.openxmlformats.org/officeDocument/2006/relationships/image" Target="../media/image2819.png"/><Relationship Id="rId454" Type="http://schemas.openxmlformats.org/officeDocument/2006/relationships/image" Target="../media/image2900.png"/><Relationship Id="rId496" Type="http://schemas.openxmlformats.org/officeDocument/2006/relationships/image" Target="../media/image2921.png"/><Relationship Id="rId11" Type="http://schemas.openxmlformats.org/officeDocument/2006/relationships/image" Target="../media/image2681.png"/><Relationship Id="rId53" Type="http://schemas.openxmlformats.org/officeDocument/2006/relationships/image" Target="../media/image2702.png"/><Relationship Id="rId149" Type="http://schemas.openxmlformats.org/officeDocument/2006/relationships/image" Target="../media/image2750.png"/><Relationship Id="rId314" Type="http://schemas.openxmlformats.org/officeDocument/2006/relationships/image" Target="../media/image2831.png"/><Relationship Id="rId356" Type="http://schemas.openxmlformats.org/officeDocument/2006/relationships/image" Target="../media/image2852.png"/><Relationship Id="rId398" Type="http://schemas.openxmlformats.org/officeDocument/2006/relationships/image" Target="../media/image2872.png"/><Relationship Id="rId521" Type="http://schemas.openxmlformats.org/officeDocument/2006/relationships/customXml" Target="../ink/ink2964.xml"/><Relationship Id="rId563" Type="http://schemas.openxmlformats.org/officeDocument/2006/relationships/customXml" Target="../ink/ink2985.xml"/><Relationship Id="rId619" Type="http://schemas.openxmlformats.org/officeDocument/2006/relationships/customXml" Target="../ink/ink3013.xml"/><Relationship Id="rId95" Type="http://schemas.openxmlformats.org/officeDocument/2006/relationships/image" Target="../media/image2723.png"/><Relationship Id="rId160" Type="http://schemas.openxmlformats.org/officeDocument/2006/relationships/customXml" Target="../ink/ink2783.xml"/><Relationship Id="rId216" Type="http://schemas.openxmlformats.org/officeDocument/2006/relationships/customXml" Target="../ink/ink2811.xml"/><Relationship Id="rId423" Type="http://schemas.openxmlformats.org/officeDocument/2006/relationships/customXml" Target="../ink/ink2915.xml"/><Relationship Id="rId258" Type="http://schemas.openxmlformats.org/officeDocument/2006/relationships/customXml" Target="../ink/ink2832.xml"/><Relationship Id="rId465" Type="http://schemas.openxmlformats.org/officeDocument/2006/relationships/customXml" Target="../ink/ink2936.xml"/><Relationship Id="rId630" Type="http://schemas.openxmlformats.org/officeDocument/2006/relationships/image" Target="../media/image2988.png"/><Relationship Id="rId22" Type="http://schemas.openxmlformats.org/officeDocument/2006/relationships/customXml" Target="../ink/ink2714.xml"/><Relationship Id="rId64" Type="http://schemas.openxmlformats.org/officeDocument/2006/relationships/customXml" Target="../ink/ink2735.xml"/><Relationship Id="rId118" Type="http://schemas.openxmlformats.org/officeDocument/2006/relationships/customXml" Target="../ink/ink2762.xml"/><Relationship Id="rId325" Type="http://schemas.openxmlformats.org/officeDocument/2006/relationships/customXml" Target="../ink/ink2866.xml"/><Relationship Id="rId367" Type="http://schemas.openxmlformats.org/officeDocument/2006/relationships/customXml" Target="../ink/ink2887.xml"/><Relationship Id="rId532" Type="http://schemas.openxmlformats.org/officeDocument/2006/relationships/image" Target="../media/image2939.png"/><Relationship Id="rId574" Type="http://schemas.openxmlformats.org/officeDocument/2006/relationships/image" Target="../media/image2960.png"/><Relationship Id="rId171" Type="http://schemas.openxmlformats.org/officeDocument/2006/relationships/image" Target="../media/image2761.png"/><Relationship Id="rId227" Type="http://schemas.openxmlformats.org/officeDocument/2006/relationships/image" Target="../media/image2789.png"/><Relationship Id="rId269" Type="http://schemas.openxmlformats.org/officeDocument/2006/relationships/image" Target="../media/image2809.png"/><Relationship Id="rId434" Type="http://schemas.openxmlformats.org/officeDocument/2006/relationships/image" Target="../media/image2890.png"/><Relationship Id="rId476" Type="http://schemas.openxmlformats.org/officeDocument/2006/relationships/image" Target="../media/image2911.png"/><Relationship Id="rId641" Type="http://schemas.openxmlformats.org/officeDocument/2006/relationships/customXml" Target="../ink/ink3024.xml"/><Relationship Id="rId33" Type="http://schemas.openxmlformats.org/officeDocument/2006/relationships/image" Target="../media/image2692.png"/><Relationship Id="rId129" Type="http://schemas.openxmlformats.org/officeDocument/2006/relationships/image" Target="../media/image2740.png"/><Relationship Id="rId280" Type="http://schemas.openxmlformats.org/officeDocument/2006/relationships/customXml" Target="../ink/ink2843.xml"/><Relationship Id="rId336" Type="http://schemas.openxmlformats.org/officeDocument/2006/relationships/image" Target="../media/image2842.png"/><Relationship Id="rId501" Type="http://schemas.openxmlformats.org/officeDocument/2006/relationships/customXml" Target="../ink/ink2954.xml"/><Relationship Id="rId543" Type="http://schemas.openxmlformats.org/officeDocument/2006/relationships/customXml" Target="../ink/ink2975.xml"/><Relationship Id="rId75" Type="http://schemas.openxmlformats.org/officeDocument/2006/relationships/image" Target="../media/image2713.png"/><Relationship Id="rId140" Type="http://schemas.openxmlformats.org/officeDocument/2006/relationships/customXml" Target="../ink/ink2773.xml"/><Relationship Id="rId182" Type="http://schemas.openxmlformats.org/officeDocument/2006/relationships/customXml" Target="../ink/ink2794.xml"/><Relationship Id="rId378" Type="http://schemas.openxmlformats.org/officeDocument/2006/relationships/image" Target="../media/image2862.png"/><Relationship Id="rId403" Type="http://schemas.openxmlformats.org/officeDocument/2006/relationships/customXml" Target="../ink/ink2905.xml"/><Relationship Id="rId585" Type="http://schemas.openxmlformats.org/officeDocument/2006/relationships/customXml" Target="../ink/ink2996.xml"/><Relationship Id="rId6" Type="http://schemas.openxmlformats.org/officeDocument/2006/relationships/customXml" Target="../ink/ink2706.xml"/><Relationship Id="rId238" Type="http://schemas.openxmlformats.org/officeDocument/2006/relationships/customXml" Target="../ink/ink2822.xml"/><Relationship Id="rId445" Type="http://schemas.openxmlformats.org/officeDocument/2006/relationships/customXml" Target="../ink/ink2926.xml"/><Relationship Id="rId487" Type="http://schemas.openxmlformats.org/officeDocument/2006/relationships/customXml" Target="../ink/ink2947.xml"/><Relationship Id="rId610" Type="http://schemas.openxmlformats.org/officeDocument/2006/relationships/image" Target="../media/image2978.png"/><Relationship Id="rId652" Type="http://schemas.openxmlformats.org/officeDocument/2006/relationships/image" Target="../media/image2999.png"/><Relationship Id="rId291" Type="http://schemas.openxmlformats.org/officeDocument/2006/relationships/image" Target="../media/image2820.png"/><Relationship Id="rId305" Type="http://schemas.openxmlformats.org/officeDocument/2006/relationships/customXml" Target="../ink/ink2856.xml"/><Relationship Id="rId347" Type="http://schemas.openxmlformats.org/officeDocument/2006/relationships/customXml" Target="../ink/ink2877.xml"/><Relationship Id="rId512" Type="http://schemas.openxmlformats.org/officeDocument/2006/relationships/image" Target="../media/image2929.png"/><Relationship Id="rId44" Type="http://schemas.openxmlformats.org/officeDocument/2006/relationships/customXml" Target="../ink/ink2725.xml"/><Relationship Id="rId86" Type="http://schemas.openxmlformats.org/officeDocument/2006/relationships/customXml" Target="../ink/ink2746.xml"/><Relationship Id="rId151" Type="http://schemas.openxmlformats.org/officeDocument/2006/relationships/image" Target="../media/image2751.png"/><Relationship Id="rId389" Type="http://schemas.openxmlformats.org/officeDocument/2006/relationships/customXml" Target="../ink/ink2898.xml"/><Relationship Id="rId554" Type="http://schemas.openxmlformats.org/officeDocument/2006/relationships/image" Target="../media/image2950.png"/><Relationship Id="rId596" Type="http://schemas.openxmlformats.org/officeDocument/2006/relationships/image" Target="../media/image2971.png"/><Relationship Id="rId193" Type="http://schemas.openxmlformats.org/officeDocument/2006/relationships/image" Target="../media/image2772.png"/><Relationship Id="rId207" Type="http://schemas.openxmlformats.org/officeDocument/2006/relationships/image" Target="../media/image2779.png"/><Relationship Id="rId249" Type="http://schemas.openxmlformats.org/officeDocument/2006/relationships/image" Target="../media/image2799.png"/><Relationship Id="rId414" Type="http://schemas.openxmlformats.org/officeDocument/2006/relationships/image" Target="../media/image2880.png"/><Relationship Id="rId456" Type="http://schemas.openxmlformats.org/officeDocument/2006/relationships/image" Target="../media/image2901.png"/><Relationship Id="rId498" Type="http://schemas.openxmlformats.org/officeDocument/2006/relationships/image" Target="../media/image2922.png"/><Relationship Id="rId621" Type="http://schemas.openxmlformats.org/officeDocument/2006/relationships/customXml" Target="../ink/ink3014.xml"/><Relationship Id="rId13" Type="http://schemas.openxmlformats.org/officeDocument/2006/relationships/image" Target="../media/image2682.png"/><Relationship Id="rId109" Type="http://schemas.openxmlformats.org/officeDocument/2006/relationships/image" Target="../media/image2730.png"/><Relationship Id="rId260" Type="http://schemas.openxmlformats.org/officeDocument/2006/relationships/customXml" Target="../ink/ink2833.xml"/><Relationship Id="rId316" Type="http://schemas.openxmlformats.org/officeDocument/2006/relationships/image" Target="../media/image2832.png"/><Relationship Id="rId523" Type="http://schemas.openxmlformats.org/officeDocument/2006/relationships/customXml" Target="../ink/ink2965.xml"/><Relationship Id="rId55" Type="http://schemas.openxmlformats.org/officeDocument/2006/relationships/image" Target="../media/image2703.png"/><Relationship Id="rId97" Type="http://schemas.openxmlformats.org/officeDocument/2006/relationships/image" Target="../media/image2724.png"/><Relationship Id="rId120" Type="http://schemas.openxmlformats.org/officeDocument/2006/relationships/customXml" Target="../ink/ink2763.xml"/><Relationship Id="rId358" Type="http://schemas.openxmlformats.org/officeDocument/2006/relationships/image" Target="../media/image2853.png"/><Relationship Id="rId565" Type="http://schemas.openxmlformats.org/officeDocument/2006/relationships/customXml" Target="../ink/ink2986.xml"/><Relationship Id="rId162" Type="http://schemas.openxmlformats.org/officeDocument/2006/relationships/customXml" Target="../ink/ink2784.xml"/><Relationship Id="rId218" Type="http://schemas.openxmlformats.org/officeDocument/2006/relationships/customXml" Target="../ink/ink2812.xml"/><Relationship Id="rId425" Type="http://schemas.openxmlformats.org/officeDocument/2006/relationships/customXml" Target="../ink/ink2916.xml"/><Relationship Id="rId467" Type="http://schemas.openxmlformats.org/officeDocument/2006/relationships/customXml" Target="../ink/ink2937.xml"/><Relationship Id="rId632" Type="http://schemas.openxmlformats.org/officeDocument/2006/relationships/image" Target="../media/image2989.png"/><Relationship Id="rId271" Type="http://schemas.openxmlformats.org/officeDocument/2006/relationships/image" Target="../media/image2810.png"/><Relationship Id="rId24" Type="http://schemas.openxmlformats.org/officeDocument/2006/relationships/customXml" Target="../ink/ink2715.xml"/><Relationship Id="rId66" Type="http://schemas.openxmlformats.org/officeDocument/2006/relationships/customXml" Target="../ink/ink2736.xml"/><Relationship Id="rId131" Type="http://schemas.openxmlformats.org/officeDocument/2006/relationships/image" Target="../media/image2741.png"/><Relationship Id="rId327" Type="http://schemas.openxmlformats.org/officeDocument/2006/relationships/customXml" Target="../ink/ink2867.xml"/><Relationship Id="rId369" Type="http://schemas.openxmlformats.org/officeDocument/2006/relationships/customXml" Target="../ink/ink2888.xml"/><Relationship Id="rId534" Type="http://schemas.openxmlformats.org/officeDocument/2006/relationships/image" Target="../media/image2940.png"/><Relationship Id="rId576" Type="http://schemas.openxmlformats.org/officeDocument/2006/relationships/image" Target="../media/image2961.png"/><Relationship Id="rId173" Type="http://schemas.openxmlformats.org/officeDocument/2006/relationships/image" Target="../media/image2762.png"/><Relationship Id="rId229" Type="http://schemas.openxmlformats.org/officeDocument/2006/relationships/image" Target="../media/image2790.png"/><Relationship Id="rId380" Type="http://schemas.openxmlformats.org/officeDocument/2006/relationships/image" Target="../media/image2863.png"/><Relationship Id="rId436" Type="http://schemas.openxmlformats.org/officeDocument/2006/relationships/image" Target="../media/image2891.png"/><Relationship Id="rId601" Type="http://schemas.openxmlformats.org/officeDocument/2006/relationships/customXml" Target="../ink/ink3004.xml"/><Relationship Id="rId643" Type="http://schemas.openxmlformats.org/officeDocument/2006/relationships/customXml" Target="../ink/ink3025.xml"/><Relationship Id="rId240" Type="http://schemas.openxmlformats.org/officeDocument/2006/relationships/customXml" Target="../ink/ink2823.xml"/><Relationship Id="rId478" Type="http://schemas.openxmlformats.org/officeDocument/2006/relationships/image" Target="../media/image2912.png"/><Relationship Id="rId35" Type="http://schemas.openxmlformats.org/officeDocument/2006/relationships/image" Target="../media/image2693.png"/><Relationship Id="rId77" Type="http://schemas.openxmlformats.org/officeDocument/2006/relationships/image" Target="../media/image2714.png"/><Relationship Id="rId100" Type="http://schemas.openxmlformats.org/officeDocument/2006/relationships/customXml" Target="../ink/ink2753.xml"/><Relationship Id="rId282" Type="http://schemas.openxmlformats.org/officeDocument/2006/relationships/customXml" Target="../ink/ink2844.xml"/><Relationship Id="rId338" Type="http://schemas.openxmlformats.org/officeDocument/2006/relationships/image" Target="../media/image2843.png"/><Relationship Id="rId503" Type="http://schemas.openxmlformats.org/officeDocument/2006/relationships/customXml" Target="../ink/ink2955.xml"/><Relationship Id="rId545" Type="http://schemas.openxmlformats.org/officeDocument/2006/relationships/customXml" Target="../ink/ink2976.xml"/><Relationship Id="rId587" Type="http://schemas.openxmlformats.org/officeDocument/2006/relationships/customXml" Target="../ink/ink2997.xml"/><Relationship Id="rId8" Type="http://schemas.openxmlformats.org/officeDocument/2006/relationships/customXml" Target="../ink/ink2707.xml"/><Relationship Id="rId142" Type="http://schemas.openxmlformats.org/officeDocument/2006/relationships/customXml" Target="../ink/ink2774.xml"/><Relationship Id="rId184" Type="http://schemas.openxmlformats.org/officeDocument/2006/relationships/customXml" Target="../ink/ink2795.xml"/><Relationship Id="rId391" Type="http://schemas.openxmlformats.org/officeDocument/2006/relationships/customXml" Target="../ink/ink2899.xml"/><Relationship Id="rId405" Type="http://schemas.openxmlformats.org/officeDocument/2006/relationships/customXml" Target="../ink/ink2906.xml"/><Relationship Id="rId447" Type="http://schemas.openxmlformats.org/officeDocument/2006/relationships/customXml" Target="../ink/ink2927.xml"/><Relationship Id="rId612" Type="http://schemas.openxmlformats.org/officeDocument/2006/relationships/image" Target="../media/image2979.png"/><Relationship Id="rId251" Type="http://schemas.openxmlformats.org/officeDocument/2006/relationships/image" Target="../media/image2800.png"/><Relationship Id="rId489" Type="http://schemas.openxmlformats.org/officeDocument/2006/relationships/customXml" Target="../ink/ink2948.xml"/><Relationship Id="rId654" Type="http://schemas.openxmlformats.org/officeDocument/2006/relationships/image" Target="../media/image3000.png"/><Relationship Id="rId46" Type="http://schemas.openxmlformats.org/officeDocument/2006/relationships/customXml" Target="../ink/ink2726.xml"/><Relationship Id="rId293" Type="http://schemas.openxmlformats.org/officeDocument/2006/relationships/image" Target="../media/image2821.png"/><Relationship Id="rId307" Type="http://schemas.openxmlformats.org/officeDocument/2006/relationships/customXml" Target="../ink/ink2857.xml"/><Relationship Id="rId349" Type="http://schemas.openxmlformats.org/officeDocument/2006/relationships/customXml" Target="../ink/ink2878.xml"/><Relationship Id="rId514" Type="http://schemas.openxmlformats.org/officeDocument/2006/relationships/image" Target="../media/image2930.png"/><Relationship Id="rId556" Type="http://schemas.openxmlformats.org/officeDocument/2006/relationships/image" Target="../media/image2951.png"/><Relationship Id="rId88" Type="http://schemas.openxmlformats.org/officeDocument/2006/relationships/customXml" Target="../ink/ink2747.xml"/><Relationship Id="rId111" Type="http://schemas.openxmlformats.org/officeDocument/2006/relationships/image" Target="../media/image2731.png"/><Relationship Id="rId153" Type="http://schemas.openxmlformats.org/officeDocument/2006/relationships/image" Target="../media/image2752.png"/><Relationship Id="rId195" Type="http://schemas.openxmlformats.org/officeDocument/2006/relationships/image" Target="../media/image2773.png"/><Relationship Id="rId209" Type="http://schemas.openxmlformats.org/officeDocument/2006/relationships/image" Target="../media/image2780.png"/><Relationship Id="rId360" Type="http://schemas.openxmlformats.org/officeDocument/2006/relationships/image" Target="../media/image165.png"/><Relationship Id="rId416" Type="http://schemas.openxmlformats.org/officeDocument/2006/relationships/image" Target="../media/image2881.png"/><Relationship Id="rId598" Type="http://schemas.openxmlformats.org/officeDocument/2006/relationships/image" Target="../media/image2972.png"/><Relationship Id="rId220" Type="http://schemas.openxmlformats.org/officeDocument/2006/relationships/customXml" Target="../ink/ink2813.xml"/><Relationship Id="rId458" Type="http://schemas.openxmlformats.org/officeDocument/2006/relationships/image" Target="../media/image2902.png"/><Relationship Id="rId623" Type="http://schemas.openxmlformats.org/officeDocument/2006/relationships/customXml" Target="../ink/ink3015.xml"/><Relationship Id="rId15" Type="http://schemas.openxmlformats.org/officeDocument/2006/relationships/image" Target="../media/image2683.png"/><Relationship Id="rId57" Type="http://schemas.openxmlformats.org/officeDocument/2006/relationships/image" Target="../media/image2704.png"/><Relationship Id="rId262" Type="http://schemas.openxmlformats.org/officeDocument/2006/relationships/customXml" Target="../ink/ink2834.xml"/><Relationship Id="rId318" Type="http://schemas.openxmlformats.org/officeDocument/2006/relationships/image" Target="../media/image2833.png"/><Relationship Id="rId525" Type="http://schemas.openxmlformats.org/officeDocument/2006/relationships/customXml" Target="../ink/ink2966.xml"/><Relationship Id="rId567" Type="http://schemas.openxmlformats.org/officeDocument/2006/relationships/customXml" Target="../ink/ink2987.xml"/><Relationship Id="rId99" Type="http://schemas.openxmlformats.org/officeDocument/2006/relationships/image" Target="../media/image2725.png"/><Relationship Id="rId122" Type="http://schemas.openxmlformats.org/officeDocument/2006/relationships/customXml" Target="../ink/ink2764.xml"/><Relationship Id="rId164" Type="http://schemas.openxmlformats.org/officeDocument/2006/relationships/customXml" Target="../ink/ink2785.xml"/><Relationship Id="rId371" Type="http://schemas.openxmlformats.org/officeDocument/2006/relationships/customXml" Target="../ink/ink2889.xml"/><Relationship Id="rId427" Type="http://schemas.openxmlformats.org/officeDocument/2006/relationships/customXml" Target="../ink/ink2917.xml"/><Relationship Id="rId469" Type="http://schemas.openxmlformats.org/officeDocument/2006/relationships/customXml" Target="../ink/ink2938.xml"/><Relationship Id="rId634" Type="http://schemas.openxmlformats.org/officeDocument/2006/relationships/image" Target="../media/image2990.png"/><Relationship Id="rId26" Type="http://schemas.openxmlformats.org/officeDocument/2006/relationships/customXml" Target="../ink/ink2716.xml"/><Relationship Id="rId231" Type="http://schemas.openxmlformats.org/officeDocument/2006/relationships/image" Target="../media/image2791.png"/><Relationship Id="rId273" Type="http://schemas.openxmlformats.org/officeDocument/2006/relationships/image" Target="../media/image2811.png"/><Relationship Id="rId329" Type="http://schemas.openxmlformats.org/officeDocument/2006/relationships/customXml" Target="../ink/ink2868.xml"/><Relationship Id="rId480" Type="http://schemas.openxmlformats.org/officeDocument/2006/relationships/image" Target="../media/image2913.png"/><Relationship Id="rId536" Type="http://schemas.openxmlformats.org/officeDocument/2006/relationships/image" Target="../media/image2941.png"/><Relationship Id="rId68" Type="http://schemas.openxmlformats.org/officeDocument/2006/relationships/customXml" Target="../ink/ink2737.xml"/><Relationship Id="rId133" Type="http://schemas.openxmlformats.org/officeDocument/2006/relationships/image" Target="../media/image2742.png"/><Relationship Id="rId175" Type="http://schemas.openxmlformats.org/officeDocument/2006/relationships/image" Target="../media/image2763.png"/><Relationship Id="rId340" Type="http://schemas.openxmlformats.org/officeDocument/2006/relationships/image" Target="../media/image2844.png"/><Relationship Id="rId578" Type="http://schemas.openxmlformats.org/officeDocument/2006/relationships/image" Target="../media/image2962.png"/><Relationship Id="rId200" Type="http://schemas.openxmlformats.org/officeDocument/2006/relationships/customXml" Target="../ink/ink2803.xml"/><Relationship Id="rId382" Type="http://schemas.openxmlformats.org/officeDocument/2006/relationships/image" Target="../media/image2864.png"/><Relationship Id="rId438" Type="http://schemas.openxmlformats.org/officeDocument/2006/relationships/image" Target="../media/image2892.png"/><Relationship Id="rId603" Type="http://schemas.openxmlformats.org/officeDocument/2006/relationships/customXml" Target="../ink/ink3005.xml"/><Relationship Id="rId645" Type="http://schemas.openxmlformats.org/officeDocument/2006/relationships/customXml" Target="../ink/ink3026.xml"/><Relationship Id="rId242" Type="http://schemas.openxmlformats.org/officeDocument/2006/relationships/customXml" Target="../ink/ink2824.xml"/><Relationship Id="rId284" Type="http://schemas.openxmlformats.org/officeDocument/2006/relationships/customXml" Target="../ink/ink2845.xml"/><Relationship Id="rId491" Type="http://schemas.openxmlformats.org/officeDocument/2006/relationships/customXml" Target="../ink/ink2949.xml"/><Relationship Id="rId505" Type="http://schemas.openxmlformats.org/officeDocument/2006/relationships/customXml" Target="../ink/ink2956.xml"/><Relationship Id="rId37" Type="http://schemas.openxmlformats.org/officeDocument/2006/relationships/image" Target="../media/image2694.png"/><Relationship Id="rId79" Type="http://schemas.openxmlformats.org/officeDocument/2006/relationships/image" Target="../media/image2715.png"/><Relationship Id="rId102" Type="http://schemas.openxmlformats.org/officeDocument/2006/relationships/customXml" Target="../ink/ink2754.xml"/><Relationship Id="rId144" Type="http://schemas.openxmlformats.org/officeDocument/2006/relationships/customXml" Target="../ink/ink2775.xml"/><Relationship Id="rId547" Type="http://schemas.openxmlformats.org/officeDocument/2006/relationships/customXml" Target="../ink/ink2977.xml"/><Relationship Id="rId589" Type="http://schemas.openxmlformats.org/officeDocument/2006/relationships/customXml" Target="../ink/ink2998.xml"/><Relationship Id="rId90" Type="http://schemas.openxmlformats.org/officeDocument/2006/relationships/customXml" Target="../ink/ink2748.xml"/><Relationship Id="rId186" Type="http://schemas.openxmlformats.org/officeDocument/2006/relationships/customXml" Target="../ink/ink2796.xml"/><Relationship Id="rId351" Type="http://schemas.openxmlformats.org/officeDocument/2006/relationships/customXml" Target="../ink/ink2879.xml"/><Relationship Id="rId393" Type="http://schemas.openxmlformats.org/officeDocument/2006/relationships/customXml" Target="../ink/ink2900.xml"/><Relationship Id="rId407" Type="http://schemas.openxmlformats.org/officeDocument/2006/relationships/customXml" Target="../ink/ink2907.xml"/><Relationship Id="rId449" Type="http://schemas.openxmlformats.org/officeDocument/2006/relationships/customXml" Target="../ink/ink2928.xml"/><Relationship Id="rId614" Type="http://schemas.openxmlformats.org/officeDocument/2006/relationships/image" Target="../media/image2980.png"/><Relationship Id="rId211" Type="http://schemas.openxmlformats.org/officeDocument/2006/relationships/image" Target="../media/image2781.png"/><Relationship Id="rId253" Type="http://schemas.openxmlformats.org/officeDocument/2006/relationships/image" Target="../media/image2801.png"/><Relationship Id="rId295" Type="http://schemas.openxmlformats.org/officeDocument/2006/relationships/image" Target="../media/image2822.png"/><Relationship Id="rId309" Type="http://schemas.openxmlformats.org/officeDocument/2006/relationships/customXml" Target="../ink/ink2858.xml"/><Relationship Id="rId460" Type="http://schemas.openxmlformats.org/officeDocument/2006/relationships/image" Target="../media/image2903.png"/><Relationship Id="rId516" Type="http://schemas.openxmlformats.org/officeDocument/2006/relationships/image" Target="../media/image2931.png"/><Relationship Id="rId48" Type="http://schemas.openxmlformats.org/officeDocument/2006/relationships/customXml" Target="../ink/ink2727.xml"/><Relationship Id="rId113" Type="http://schemas.openxmlformats.org/officeDocument/2006/relationships/image" Target="../media/image2732.png"/><Relationship Id="rId320" Type="http://schemas.openxmlformats.org/officeDocument/2006/relationships/image" Target="../media/image2834.png"/><Relationship Id="rId558" Type="http://schemas.openxmlformats.org/officeDocument/2006/relationships/image" Target="../media/image2952.png"/><Relationship Id="rId155" Type="http://schemas.openxmlformats.org/officeDocument/2006/relationships/image" Target="../media/image2753.png"/><Relationship Id="rId197" Type="http://schemas.openxmlformats.org/officeDocument/2006/relationships/image" Target="../media/image2774.png"/><Relationship Id="rId362" Type="http://schemas.openxmlformats.org/officeDocument/2006/relationships/image" Target="../media/image2854.png"/><Relationship Id="rId418" Type="http://schemas.openxmlformats.org/officeDocument/2006/relationships/image" Target="../media/image2882.png"/><Relationship Id="rId625" Type="http://schemas.openxmlformats.org/officeDocument/2006/relationships/customXml" Target="../ink/ink3016.xml"/><Relationship Id="rId222" Type="http://schemas.openxmlformats.org/officeDocument/2006/relationships/customXml" Target="../ink/ink2814.xml"/><Relationship Id="rId264" Type="http://schemas.openxmlformats.org/officeDocument/2006/relationships/customXml" Target="../ink/ink2835.xml"/><Relationship Id="rId471" Type="http://schemas.openxmlformats.org/officeDocument/2006/relationships/customXml" Target="../ink/ink2939.xml"/><Relationship Id="rId17" Type="http://schemas.openxmlformats.org/officeDocument/2006/relationships/image" Target="../media/image2684.png"/><Relationship Id="rId59" Type="http://schemas.openxmlformats.org/officeDocument/2006/relationships/image" Target="../media/image2705.png"/><Relationship Id="rId124" Type="http://schemas.openxmlformats.org/officeDocument/2006/relationships/customXml" Target="../ink/ink2765.xml"/><Relationship Id="rId527" Type="http://schemas.openxmlformats.org/officeDocument/2006/relationships/customXml" Target="../ink/ink2967.xml"/><Relationship Id="rId569" Type="http://schemas.openxmlformats.org/officeDocument/2006/relationships/customXml" Target="../ink/ink2988.xml"/><Relationship Id="rId70" Type="http://schemas.openxmlformats.org/officeDocument/2006/relationships/customXml" Target="../ink/ink2738.xml"/><Relationship Id="rId166" Type="http://schemas.openxmlformats.org/officeDocument/2006/relationships/customXml" Target="../ink/ink2786.xml"/><Relationship Id="rId331" Type="http://schemas.openxmlformats.org/officeDocument/2006/relationships/customXml" Target="../ink/ink2869.xml"/><Relationship Id="rId373" Type="http://schemas.openxmlformats.org/officeDocument/2006/relationships/customXml" Target="../ink/ink2890.xml"/><Relationship Id="rId429" Type="http://schemas.openxmlformats.org/officeDocument/2006/relationships/customXml" Target="../ink/ink2918.xml"/><Relationship Id="rId580" Type="http://schemas.openxmlformats.org/officeDocument/2006/relationships/image" Target="../media/image2963.png"/><Relationship Id="rId636" Type="http://schemas.openxmlformats.org/officeDocument/2006/relationships/image" Target="../media/image2991.png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2792.png"/><Relationship Id="rId440" Type="http://schemas.openxmlformats.org/officeDocument/2006/relationships/image" Target="../media/image2893.png"/><Relationship Id="rId28" Type="http://schemas.openxmlformats.org/officeDocument/2006/relationships/customXml" Target="../ink/ink2717.xml"/><Relationship Id="rId275" Type="http://schemas.openxmlformats.org/officeDocument/2006/relationships/image" Target="../media/image2812.png"/><Relationship Id="rId300" Type="http://schemas.openxmlformats.org/officeDocument/2006/relationships/image" Target="../media/image2824.png"/><Relationship Id="rId482" Type="http://schemas.openxmlformats.org/officeDocument/2006/relationships/image" Target="../media/image2914.png"/><Relationship Id="rId538" Type="http://schemas.openxmlformats.org/officeDocument/2006/relationships/image" Target="../media/image2942.png"/><Relationship Id="rId81" Type="http://schemas.openxmlformats.org/officeDocument/2006/relationships/image" Target="../media/image2716.png"/><Relationship Id="rId135" Type="http://schemas.openxmlformats.org/officeDocument/2006/relationships/image" Target="../media/image2743.png"/><Relationship Id="rId177" Type="http://schemas.openxmlformats.org/officeDocument/2006/relationships/image" Target="../media/image2764.png"/><Relationship Id="rId342" Type="http://schemas.openxmlformats.org/officeDocument/2006/relationships/image" Target="../media/image2845.png"/><Relationship Id="rId384" Type="http://schemas.openxmlformats.org/officeDocument/2006/relationships/image" Target="../media/image2865.png"/><Relationship Id="rId591" Type="http://schemas.openxmlformats.org/officeDocument/2006/relationships/customXml" Target="../ink/ink2999.xml"/><Relationship Id="rId605" Type="http://schemas.openxmlformats.org/officeDocument/2006/relationships/customXml" Target="../ink/ink3006.xml"/><Relationship Id="rId202" Type="http://schemas.openxmlformats.org/officeDocument/2006/relationships/customXml" Target="../ink/ink2804.xml"/><Relationship Id="rId244" Type="http://schemas.openxmlformats.org/officeDocument/2006/relationships/customXml" Target="../ink/ink2825.xml"/><Relationship Id="rId647" Type="http://schemas.openxmlformats.org/officeDocument/2006/relationships/customXml" Target="../ink/ink3027.xml"/><Relationship Id="rId39" Type="http://schemas.openxmlformats.org/officeDocument/2006/relationships/image" Target="../media/image2695.png"/><Relationship Id="rId286" Type="http://schemas.openxmlformats.org/officeDocument/2006/relationships/customXml" Target="../ink/ink2846.xml"/><Relationship Id="rId451" Type="http://schemas.openxmlformats.org/officeDocument/2006/relationships/customXml" Target="../ink/ink2929.xml"/><Relationship Id="rId493" Type="http://schemas.openxmlformats.org/officeDocument/2006/relationships/customXml" Target="../ink/ink2950.xml"/><Relationship Id="rId507" Type="http://schemas.openxmlformats.org/officeDocument/2006/relationships/customXml" Target="../ink/ink2957.xml"/><Relationship Id="rId549" Type="http://schemas.openxmlformats.org/officeDocument/2006/relationships/customXml" Target="../ink/ink2978.xml"/><Relationship Id="rId50" Type="http://schemas.openxmlformats.org/officeDocument/2006/relationships/customXml" Target="../ink/ink2728.xml"/><Relationship Id="rId104" Type="http://schemas.openxmlformats.org/officeDocument/2006/relationships/customXml" Target="../ink/ink2755.xml"/><Relationship Id="rId146" Type="http://schemas.openxmlformats.org/officeDocument/2006/relationships/customXml" Target="../ink/ink2776.xml"/><Relationship Id="rId188" Type="http://schemas.openxmlformats.org/officeDocument/2006/relationships/customXml" Target="../ink/ink2797.xml"/><Relationship Id="rId311" Type="http://schemas.openxmlformats.org/officeDocument/2006/relationships/customXml" Target="../ink/ink2859.xml"/><Relationship Id="rId353" Type="http://schemas.openxmlformats.org/officeDocument/2006/relationships/customXml" Target="../ink/ink2880.xml"/><Relationship Id="rId395" Type="http://schemas.openxmlformats.org/officeDocument/2006/relationships/customXml" Target="../ink/ink2901.xml"/><Relationship Id="rId409" Type="http://schemas.openxmlformats.org/officeDocument/2006/relationships/customXml" Target="../ink/ink2908.xml"/><Relationship Id="rId560" Type="http://schemas.openxmlformats.org/officeDocument/2006/relationships/image" Target="../media/image2953.png"/><Relationship Id="rId92" Type="http://schemas.openxmlformats.org/officeDocument/2006/relationships/customXml" Target="../ink/ink2749.xml"/><Relationship Id="rId213" Type="http://schemas.openxmlformats.org/officeDocument/2006/relationships/image" Target="../media/image2782.png"/><Relationship Id="rId420" Type="http://schemas.openxmlformats.org/officeDocument/2006/relationships/image" Target="../media/image2883.png"/><Relationship Id="rId616" Type="http://schemas.openxmlformats.org/officeDocument/2006/relationships/image" Target="../media/image2981.png"/><Relationship Id="rId255" Type="http://schemas.openxmlformats.org/officeDocument/2006/relationships/image" Target="../media/image2802.png"/><Relationship Id="rId297" Type="http://schemas.openxmlformats.org/officeDocument/2006/relationships/customXml" Target="../ink/ink2852.xml"/><Relationship Id="rId462" Type="http://schemas.openxmlformats.org/officeDocument/2006/relationships/image" Target="../media/image2904.png"/><Relationship Id="rId518" Type="http://schemas.openxmlformats.org/officeDocument/2006/relationships/image" Target="../media/image2932.png"/><Relationship Id="rId115" Type="http://schemas.openxmlformats.org/officeDocument/2006/relationships/image" Target="../media/image2733.png"/><Relationship Id="rId157" Type="http://schemas.openxmlformats.org/officeDocument/2006/relationships/image" Target="../media/image2754.png"/><Relationship Id="rId322" Type="http://schemas.openxmlformats.org/officeDocument/2006/relationships/image" Target="../media/image2835.png"/><Relationship Id="rId364" Type="http://schemas.openxmlformats.org/officeDocument/2006/relationships/image" Target="../media/image2855.png"/><Relationship Id="rId61" Type="http://schemas.openxmlformats.org/officeDocument/2006/relationships/image" Target="../media/image2706.png"/><Relationship Id="rId199" Type="http://schemas.openxmlformats.org/officeDocument/2006/relationships/image" Target="../media/image2775.png"/><Relationship Id="rId571" Type="http://schemas.openxmlformats.org/officeDocument/2006/relationships/customXml" Target="../ink/ink2989.xml"/><Relationship Id="rId627" Type="http://schemas.openxmlformats.org/officeDocument/2006/relationships/customXml" Target="../ink/ink3017.xml"/><Relationship Id="rId19" Type="http://schemas.openxmlformats.org/officeDocument/2006/relationships/image" Target="../media/image2685.png"/><Relationship Id="rId224" Type="http://schemas.openxmlformats.org/officeDocument/2006/relationships/customXml" Target="../ink/ink2815.xml"/><Relationship Id="rId266" Type="http://schemas.openxmlformats.org/officeDocument/2006/relationships/customXml" Target="../ink/ink2836.xml"/><Relationship Id="rId431" Type="http://schemas.openxmlformats.org/officeDocument/2006/relationships/customXml" Target="../ink/ink2919.xml"/><Relationship Id="rId473" Type="http://schemas.openxmlformats.org/officeDocument/2006/relationships/customXml" Target="../ink/ink2940.xml"/><Relationship Id="rId529" Type="http://schemas.openxmlformats.org/officeDocument/2006/relationships/customXml" Target="../ink/ink2968.xml"/><Relationship Id="rId30" Type="http://schemas.openxmlformats.org/officeDocument/2006/relationships/customXml" Target="../ink/ink2718.xml"/><Relationship Id="rId126" Type="http://schemas.openxmlformats.org/officeDocument/2006/relationships/customXml" Target="../ink/ink2766.xml"/><Relationship Id="rId168" Type="http://schemas.openxmlformats.org/officeDocument/2006/relationships/customXml" Target="../ink/ink2787.xml"/><Relationship Id="rId333" Type="http://schemas.openxmlformats.org/officeDocument/2006/relationships/customXml" Target="../ink/ink2870.xml"/><Relationship Id="rId540" Type="http://schemas.openxmlformats.org/officeDocument/2006/relationships/image" Target="../media/image2943.png"/><Relationship Id="rId72" Type="http://schemas.openxmlformats.org/officeDocument/2006/relationships/customXml" Target="../ink/ink2739.xml"/><Relationship Id="rId375" Type="http://schemas.openxmlformats.org/officeDocument/2006/relationships/customXml" Target="../ink/ink2891.xml"/><Relationship Id="rId582" Type="http://schemas.openxmlformats.org/officeDocument/2006/relationships/image" Target="../media/image2964.png"/><Relationship Id="rId638" Type="http://schemas.openxmlformats.org/officeDocument/2006/relationships/image" Target="../media/image2992.png"/><Relationship Id="rId3" Type="http://schemas.openxmlformats.org/officeDocument/2006/relationships/image" Target="../media/image2677.png"/><Relationship Id="rId235" Type="http://schemas.openxmlformats.org/officeDocument/2006/relationships/image" Target="../media/image1804.png"/><Relationship Id="rId277" Type="http://schemas.openxmlformats.org/officeDocument/2006/relationships/image" Target="../media/image2813.png"/><Relationship Id="rId400" Type="http://schemas.openxmlformats.org/officeDocument/2006/relationships/image" Target="../media/image2873.png"/><Relationship Id="rId442" Type="http://schemas.openxmlformats.org/officeDocument/2006/relationships/image" Target="../media/image2894.png"/><Relationship Id="rId484" Type="http://schemas.openxmlformats.org/officeDocument/2006/relationships/image" Target="../media/image2915.png"/><Relationship Id="rId137" Type="http://schemas.openxmlformats.org/officeDocument/2006/relationships/image" Target="../media/image2744.png"/><Relationship Id="rId302" Type="http://schemas.openxmlformats.org/officeDocument/2006/relationships/image" Target="../media/image2825.png"/><Relationship Id="rId344" Type="http://schemas.openxmlformats.org/officeDocument/2006/relationships/image" Target="../media/image2846.png"/><Relationship Id="rId41" Type="http://schemas.openxmlformats.org/officeDocument/2006/relationships/image" Target="../media/image2696.png"/><Relationship Id="rId83" Type="http://schemas.openxmlformats.org/officeDocument/2006/relationships/image" Target="../media/image2717.png"/><Relationship Id="rId179" Type="http://schemas.openxmlformats.org/officeDocument/2006/relationships/image" Target="../media/image2765.png"/><Relationship Id="rId386" Type="http://schemas.openxmlformats.org/officeDocument/2006/relationships/image" Target="../media/image2866.png"/><Relationship Id="rId551" Type="http://schemas.openxmlformats.org/officeDocument/2006/relationships/customXml" Target="../ink/ink2979.xml"/><Relationship Id="rId593" Type="http://schemas.openxmlformats.org/officeDocument/2006/relationships/customXml" Target="../ink/ink3000.xml"/><Relationship Id="rId607" Type="http://schemas.openxmlformats.org/officeDocument/2006/relationships/customXml" Target="../ink/ink3007.xml"/><Relationship Id="rId649" Type="http://schemas.openxmlformats.org/officeDocument/2006/relationships/customXml" Target="../ink/ink3028.xml"/><Relationship Id="rId190" Type="http://schemas.openxmlformats.org/officeDocument/2006/relationships/customXml" Target="../ink/ink2798.xml"/><Relationship Id="rId204" Type="http://schemas.openxmlformats.org/officeDocument/2006/relationships/customXml" Target="../ink/ink2805.xml"/><Relationship Id="rId246" Type="http://schemas.openxmlformats.org/officeDocument/2006/relationships/customXml" Target="../ink/ink2826.xml"/><Relationship Id="rId288" Type="http://schemas.openxmlformats.org/officeDocument/2006/relationships/customXml" Target="../ink/ink2847.xml"/><Relationship Id="rId411" Type="http://schemas.openxmlformats.org/officeDocument/2006/relationships/customXml" Target="../ink/ink2909.xml"/><Relationship Id="rId453" Type="http://schemas.openxmlformats.org/officeDocument/2006/relationships/customXml" Target="../ink/ink2930.xml"/><Relationship Id="rId509" Type="http://schemas.openxmlformats.org/officeDocument/2006/relationships/customXml" Target="../ink/ink2958.xml"/><Relationship Id="rId106" Type="http://schemas.openxmlformats.org/officeDocument/2006/relationships/customXml" Target="../ink/ink2756.xml"/><Relationship Id="rId313" Type="http://schemas.openxmlformats.org/officeDocument/2006/relationships/customXml" Target="../ink/ink2860.xml"/><Relationship Id="rId495" Type="http://schemas.openxmlformats.org/officeDocument/2006/relationships/customXml" Target="../ink/ink2951.xml"/><Relationship Id="rId10" Type="http://schemas.openxmlformats.org/officeDocument/2006/relationships/customXml" Target="../ink/ink2708.xml"/><Relationship Id="rId52" Type="http://schemas.openxmlformats.org/officeDocument/2006/relationships/customXml" Target="../ink/ink2729.xml"/><Relationship Id="rId94" Type="http://schemas.openxmlformats.org/officeDocument/2006/relationships/customXml" Target="../ink/ink2750.xml"/><Relationship Id="rId148" Type="http://schemas.openxmlformats.org/officeDocument/2006/relationships/customXml" Target="../ink/ink2777.xml"/><Relationship Id="rId355" Type="http://schemas.openxmlformats.org/officeDocument/2006/relationships/customXml" Target="../ink/ink2881.xml"/><Relationship Id="rId397" Type="http://schemas.openxmlformats.org/officeDocument/2006/relationships/customXml" Target="../ink/ink2902.xml"/><Relationship Id="rId520" Type="http://schemas.openxmlformats.org/officeDocument/2006/relationships/image" Target="../media/image2933.png"/><Relationship Id="rId562" Type="http://schemas.openxmlformats.org/officeDocument/2006/relationships/image" Target="../media/image2954.png"/><Relationship Id="rId618" Type="http://schemas.openxmlformats.org/officeDocument/2006/relationships/image" Target="../media/image2982.png"/><Relationship Id="rId215" Type="http://schemas.openxmlformats.org/officeDocument/2006/relationships/image" Target="../media/image2783.png"/><Relationship Id="rId257" Type="http://schemas.openxmlformats.org/officeDocument/2006/relationships/image" Target="../media/image2803.png"/><Relationship Id="rId422" Type="http://schemas.openxmlformats.org/officeDocument/2006/relationships/image" Target="../media/image2884.png"/><Relationship Id="rId464" Type="http://schemas.openxmlformats.org/officeDocument/2006/relationships/image" Target="../media/image2905.png"/><Relationship Id="rId299" Type="http://schemas.openxmlformats.org/officeDocument/2006/relationships/customXml" Target="../ink/ink2853.xml"/><Relationship Id="rId63" Type="http://schemas.openxmlformats.org/officeDocument/2006/relationships/image" Target="../media/image2707.png"/><Relationship Id="rId159" Type="http://schemas.openxmlformats.org/officeDocument/2006/relationships/image" Target="../media/image2755.png"/><Relationship Id="rId366" Type="http://schemas.openxmlformats.org/officeDocument/2006/relationships/image" Target="../media/image2856.png"/><Relationship Id="rId573" Type="http://schemas.openxmlformats.org/officeDocument/2006/relationships/customXml" Target="../ink/ink2990.xml"/><Relationship Id="rId226" Type="http://schemas.openxmlformats.org/officeDocument/2006/relationships/customXml" Target="../ink/ink2816.xml"/><Relationship Id="rId433" Type="http://schemas.openxmlformats.org/officeDocument/2006/relationships/customXml" Target="../ink/ink2920.xml"/><Relationship Id="rId640" Type="http://schemas.openxmlformats.org/officeDocument/2006/relationships/image" Target="../media/image2993.png"/><Relationship Id="rId74" Type="http://schemas.openxmlformats.org/officeDocument/2006/relationships/customXml" Target="../ink/ink2740.xml"/><Relationship Id="rId377" Type="http://schemas.openxmlformats.org/officeDocument/2006/relationships/customXml" Target="../ink/ink2892.xml"/><Relationship Id="rId500" Type="http://schemas.openxmlformats.org/officeDocument/2006/relationships/image" Target="../media/image2923.png"/><Relationship Id="rId584" Type="http://schemas.openxmlformats.org/officeDocument/2006/relationships/image" Target="../media/image2965.png"/><Relationship Id="rId5" Type="http://schemas.openxmlformats.org/officeDocument/2006/relationships/image" Target="../media/image2678.png"/><Relationship Id="rId237" Type="http://schemas.openxmlformats.org/officeDocument/2006/relationships/image" Target="../media/image2793.png"/><Relationship Id="rId444" Type="http://schemas.openxmlformats.org/officeDocument/2006/relationships/image" Target="../media/image2895.png"/><Relationship Id="rId651" Type="http://schemas.openxmlformats.org/officeDocument/2006/relationships/customXml" Target="../ink/ink3029.xml"/><Relationship Id="rId290" Type="http://schemas.openxmlformats.org/officeDocument/2006/relationships/customXml" Target="../ink/ink2848.xml"/><Relationship Id="rId304" Type="http://schemas.openxmlformats.org/officeDocument/2006/relationships/image" Target="../media/image2826.png"/><Relationship Id="rId388" Type="http://schemas.openxmlformats.org/officeDocument/2006/relationships/image" Target="../media/image2867.png"/><Relationship Id="rId511" Type="http://schemas.openxmlformats.org/officeDocument/2006/relationships/customXml" Target="../ink/ink2959.xml"/><Relationship Id="rId609" Type="http://schemas.openxmlformats.org/officeDocument/2006/relationships/customXml" Target="../ink/ink3008.xml"/><Relationship Id="rId85" Type="http://schemas.openxmlformats.org/officeDocument/2006/relationships/image" Target="../media/image2718.png"/><Relationship Id="rId150" Type="http://schemas.openxmlformats.org/officeDocument/2006/relationships/customXml" Target="../ink/ink2778.xml"/><Relationship Id="rId595" Type="http://schemas.openxmlformats.org/officeDocument/2006/relationships/customXml" Target="../ink/ink3001.xml"/><Relationship Id="rId248" Type="http://schemas.openxmlformats.org/officeDocument/2006/relationships/customXml" Target="../ink/ink2827.xml"/><Relationship Id="rId455" Type="http://schemas.openxmlformats.org/officeDocument/2006/relationships/customXml" Target="../ink/ink2931.xml"/><Relationship Id="rId12" Type="http://schemas.openxmlformats.org/officeDocument/2006/relationships/customXml" Target="../ink/ink2709.xml"/><Relationship Id="rId108" Type="http://schemas.openxmlformats.org/officeDocument/2006/relationships/customXml" Target="../ink/ink2757.xml"/><Relationship Id="rId315" Type="http://schemas.openxmlformats.org/officeDocument/2006/relationships/customXml" Target="../ink/ink2861.xml"/><Relationship Id="rId522" Type="http://schemas.openxmlformats.org/officeDocument/2006/relationships/image" Target="../media/image2934.png"/><Relationship Id="rId96" Type="http://schemas.openxmlformats.org/officeDocument/2006/relationships/customXml" Target="../ink/ink2751.xml"/><Relationship Id="rId161" Type="http://schemas.openxmlformats.org/officeDocument/2006/relationships/image" Target="../media/image2756.png"/><Relationship Id="rId399" Type="http://schemas.openxmlformats.org/officeDocument/2006/relationships/customXml" Target="../ink/ink2903.xml"/><Relationship Id="rId259" Type="http://schemas.openxmlformats.org/officeDocument/2006/relationships/image" Target="../media/image2804.png"/><Relationship Id="rId466" Type="http://schemas.openxmlformats.org/officeDocument/2006/relationships/image" Target="../media/image2906.png"/><Relationship Id="rId23" Type="http://schemas.openxmlformats.org/officeDocument/2006/relationships/image" Target="../media/image2687.png"/><Relationship Id="rId119" Type="http://schemas.openxmlformats.org/officeDocument/2006/relationships/image" Target="../media/image2735.png"/><Relationship Id="rId326" Type="http://schemas.openxmlformats.org/officeDocument/2006/relationships/image" Target="../media/image2837.png"/><Relationship Id="rId533" Type="http://schemas.openxmlformats.org/officeDocument/2006/relationships/customXml" Target="../ink/ink2970.xml"/><Relationship Id="rId172" Type="http://schemas.openxmlformats.org/officeDocument/2006/relationships/customXml" Target="../ink/ink2789.xml"/><Relationship Id="rId477" Type="http://schemas.openxmlformats.org/officeDocument/2006/relationships/customXml" Target="../ink/ink2942.xml"/><Relationship Id="rId600" Type="http://schemas.openxmlformats.org/officeDocument/2006/relationships/image" Target="../media/image2973.png"/><Relationship Id="rId337" Type="http://schemas.openxmlformats.org/officeDocument/2006/relationships/customXml" Target="../ink/ink2872.xml"/><Relationship Id="rId34" Type="http://schemas.openxmlformats.org/officeDocument/2006/relationships/customXml" Target="../ink/ink2720.xml"/><Relationship Id="rId544" Type="http://schemas.openxmlformats.org/officeDocument/2006/relationships/image" Target="../media/image2945.png"/><Relationship Id="rId183" Type="http://schemas.openxmlformats.org/officeDocument/2006/relationships/image" Target="../media/image2767.png"/><Relationship Id="rId390" Type="http://schemas.openxmlformats.org/officeDocument/2006/relationships/image" Target="../media/image2868.png"/><Relationship Id="rId404" Type="http://schemas.openxmlformats.org/officeDocument/2006/relationships/image" Target="../media/image2875.png"/><Relationship Id="rId611" Type="http://schemas.openxmlformats.org/officeDocument/2006/relationships/customXml" Target="../ink/ink3009.xml"/><Relationship Id="rId250" Type="http://schemas.openxmlformats.org/officeDocument/2006/relationships/customXml" Target="../ink/ink2828.xml"/><Relationship Id="rId488" Type="http://schemas.openxmlformats.org/officeDocument/2006/relationships/image" Target="../media/image2917.png"/><Relationship Id="rId45" Type="http://schemas.openxmlformats.org/officeDocument/2006/relationships/image" Target="../media/image2698.png"/><Relationship Id="rId110" Type="http://schemas.openxmlformats.org/officeDocument/2006/relationships/customXml" Target="../ink/ink2758.xml"/><Relationship Id="rId348" Type="http://schemas.openxmlformats.org/officeDocument/2006/relationships/image" Target="../media/image2848.png"/><Relationship Id="rId555" Type="http://schemas.openxmlformats.org/officeDocument/2006/relationships/customXml" Target="../ink/ink2981.xml"/><Relationship Id="rId194" Type="http://schemas.openxmlformats.org/officeDocument/2006/relationships/customXml" Target="../ink/ink2800.xml"/><Relationship Id="rId208" Type="http://schemas.openxmlformats.org/officeDocument/2006/relationships/customXml" Target="../ink/ink2807.xml"/><Relationship Id="rId415" Type="http://schemas.openxmlformats.org/officeDocument/2006/relationships/customXml" Target="../ink/ink2911.xml"/><Relationship Id="rId622" Type="http://schemas.openxmlformats.org/officeDocument/2006/relationships/image" Target="../media/image2984.png"/><Relationship Id="rId261" Type="http://schemas.openxmlformats.org/officeDocument/2006/relationships/image" Target="../media/image2805.png"/><Relationship Id="rId499" Type="http://schemas.openxmlformats.org/officeDocument/2006/relationships/customXml" Target="../ink/ink2953.xml"/><Relationship Id="rId56" Type="http://schemas.openxmlformats.org/officeDocument/2006/relationships/customXml" Target="../ink/ink2731.xml"/><Relationship Id="rId359" Type="http://schemas.openxmlformats.org/officeDocument/2006/relationships/customXml" Target="../ink/ink2883.xml"/><Relationship Id="rId566" Type="http://schemas.openxmlformats.org/officeDocument/2006/relationships/image" Target="../media/image2956.png"/><Relationship Id="rId121" Type="http://schemas.openxmlformats.org/officeDocument/2006/relationships/image" Target="../media/image2736.png"/><Relationship Id="rId219" Type="http://schemas.openxmlformats.org/officeDocument/2006/relationships/image" Target="../media/image2785.png"/><Relationship Id="rId426" Type="http://schemas.openxmlformats.org/officeDocument/2006/relationships/image" Target="../media/image2886.png"/><Relationship Id="rId633" Type="http://schemas.openxmlformats.org/officeDocument/2006/relationships/customXml" Target="../ink/ink3020.xml"/><Relationship Id="rId67" Type="http://schemas.openxmlformats.org/officeDocument/2006/relationships/image" Target="../media/image2709.png"/><Relationship Id="rId272" Type="http://schemas.openxmlformats.org/officeDocument/2006/relationships/customXml" Target="../ink/ink2839.xml"/><Relationship Id="rId577" Type="http://schemas.openxmlformats.org/officeDocument/2006/relationships/customXml" Target="../ink/ink2992.xml"/><Relationship Id="rId132" Type="http://schemas.openxmlformats.org/officeDocument/2006/relationships/customXml" Target="../ink/ink2769.xml"/><Relationship Id="rId437" Type="http://schemas.openxmlformats.org/officeDocument/2006/relationships/customXml" Target="../ink/ink2922.xml"/><Relationship Id="rId644" Type="http://schemas.openxmlformats.org/officeDocument/2006/relationships/image" Target="../media/image2995.png"/><Relationship Id="rId283" Type="http://schemas.openxmlformats.org/officeDocument/2006/relationships/image" Target="../media/image2816.png"/><Relationship Id="rId490" Type="http://schemas.openxmlformats.org/officeDocument/2006/relationships/image" Target="../media/image2918.png"/><Relationship Id="rId504" Type="http://schemas.openxmlformats.org/officeDocument/2006/relationships/image" Target="../media/image2925.png"/><Relationship Id="rId78" Type="http://schemas.openxmlformats.org/officeDocument/2006/relationships/customXml" Target="../ink/ink2742.xml"/><Relationship Id="rId143" Type="http://schemas.openxmlformats.org/officeDocument/2006/relationships/image" Target="../media/image2747.png"/><Relationship Id="rId350" Type="http://schemas.openxmlformats.org/officeDocument/2006/relationships/image" Target="../media/image2849.png"/><Relationship Id="rId588" Type="http://schemas.openxmlformats.org/officeDocument/2006/relationships/image" Target="../media/image2967.png"/><Relationship Id="rId9" Type="http://schemas.openxmlformats.org/officeDocument/2006/relationships/image" Target="../media/image2680.png"/><Relationship Id="rId210" Type="http://schemas.openxmlformats.org/officeDocument/2006/relationships/customXml" Target="../ink/ink2808.xml"/><Relationship Id="rId448" Type="http://schemas.openxmlformats.org/officeDocument/2006/relationships/image" Target="../media/image2897.png"/><Relationship Id="rId294" Type="http://schemas.openxmlformats.org/officeDocument/2006/relationships/customXml" Target="../ink/ink2850.xml"/><Relationship Id="rId308" Type="http://schemas.openxmlformats.org/officeDocument/2006/relationships/image" Target="../media/image2828.png"/><Relationship Id="rId515" Type="http://schemas.openxmlformats.org/officeDocument/2006/relationships/customXml" Target="../ink/ink2961.xml"/><Relationship Id="rId89" Type="http://schemas.openxmlformats.org/officeDocument/2006/relationships/image" Target="../media/image2720.png"/><Relationship Id="rId154" Type="http://schemas.openxmlformats.org/officeDocument/2006/relationships/customXml" Target="../ink/ink2780.xml"/><Relationship Id="rId361" Type="http://schemas.openxmlformats.org/officeDocument/2006/relationships/customXml" Target="../ink/ink2884.xml"/><Relationship Id="rId599" Type="http://schemas.openxmlformats.org/officeDocument/2006/relationships/customXml" Target="../ink/ink3003.xml"/><Relationship Id="rId459" Type="http://schemas.openxmlformats.org/officeDocument/2006/relationships/customXml" Target="../ink/ink2933.xml"/><Relationship Id="rId16" Type="http://schemas.openxmlformats.org/officeDocument/2006/relationships/customXml" Target="../ink/ink2711.xml"/><Relationship Id="rId221" Type="http://schemas.openxmlformats.org/officeDocument/2006/relationships/image" Target="../media/image2786.png"/><Relationship Id="rId319" Type="http://schemas.openxmlformats.org/officeDocument/2006/relationships/customXml" Target="../ink/ink2863.xml"/><Relationship Id="rId526" Type="http://schemas.openxmlformats.org/officeDocument/2006/relationships/image" Target="../media/image2936.png"/></Relationships>
</file>

<file path=ppt/slides/_rels/slide18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3057.png"/><Relationship Id="rId299" Type="http://schemas.openxmlformats.org/officeDocument/2006/relationships/image" Target="../media/image3147.png"/><Relationship Id="rId21" Type="http://schemas.openxmlformats.org/officeDocument/2006/relationships/image" Target="../media/image3009.png"/><Relationship Id="rId63" Type="http://schemas.openxmlformats.org/officeDocument/2006/relationships/image" Target="../media/image3030.png"/><Relationship Id="rId159" Type="http://schemas.openxmlformats.org/officeDocument/2006/relationships/image" Target="../media/image3078.png"/><Relationship Id="rId324" Type="http://schemas.openxmlformats.org/officeDocument/2006/relationships/customXml" Target="../ink/ink3192.xml"/><Relationship Id="rId170" Type="http://schemas.openxmlformats.org/officeDocument/2006/relationships/customXml" Target="../ink/ink3115.xml"/><Relationship Id="rId226" Type="http://schemas.openxmlformats.org/officeDocument/2006/relationships/customXml" Target="../ink/ink3143.xml"/><Relationship Id="rId268" Type="http://schemas.openxmlformats.org/officeDocument/2006/relationships/customXml" Target="../ink/ink3164.xml"/><Relationship Id="rId32" Type="http://schemas.openxmlformats.org/officeDocument/2006/relationships/customXml" Target="../ink/ink3046.xml"/><Relationship Id="rId74" Type="http://schemas.openxmlformats.org/officeDocument/2006/relationships/customXml" Target="../ink/ink3067.xml"/><Relationship Id="rId128" Type="http://schemas.openxmlformats.org/officeDocument/2006/relationships/customXml" Target="../ink/ink3094.xml"/><Relationship Id="rId335" Type="http://schemas.openxmlformats.org/officeDocument/2006/relationships/image" Target="../media/image3165.png"/><Relationship Id="rId5" Type="http://schemas.openxmlformats.org/officeDocument/2006/relationships/image" Target="../media/image3002.png"/><Relationship Id="rId181" Type="http://schemas.openxmlformats.org/officeDocument/2006/relationships/image" Target="../media/image3089.png"/><Relationship Id="rId237" Type="http://schemas.openxmlformats.org/officeDocument/2006/relationships/image" Target="../media/image3117.png"/><Relationship Id="rId279" Type="http://schemas.openxmlformats.org/officeDocument/2006/relationships/image" Target="../media/image3137.png"/><Relationship Id="rId43" Type="http://schemas.openxmlformats.org/officeDocument/2006/relationships/image" Target="../media/image3020.png"/><Relationship Id="rId139" Type="http://schemas.openxmlformats.org/officeDocument/2006/relationships/image" Target="../media/image3068.png"/><Relationship Id="rId290" Type="http://schemas.openxmlformats.org/officeDocument/2006/relationships/customXml" Target="../ink/ink3175.xml"/><Relationship Id="rId304" Type="http://schemas.openxmlformats.org/officeDocument/2006/relationships/customXml" Target="../ink/ink3182.xml"/><Relationship Id="rId85" Type="http://schemas.openxmlformats.org/officeDocument/2006/relationships/image" Target="../media/image3041.png"/><Relationship Id="rId150" Type="http://schemas.openxmlformats.org/officeDocument/2006/relationships/customXml" Target="../ink/ink3105.xml"/><Relationship Id="rId192" Type="http://schemas.openxmlformats.org/officeDocument/2006/relationships/customXml" Target="../ink/ink3126.xml"/><Relationship Id="rId206" Type="http://schemas.openxmlformats.org/officeDocument/2006/relationships/customXml" Target="../ink/ink3133.xml"/><Relationship Id="rId248" Type="http://schemas.openxmlformats.org/officeDocument/2006/relationships/customXml" Target="../ink/ink3154.xml"/><Relationship Id="rId12" Type="http://schemas.openxmlformats.org/officeDocument/2006/relationships/customXml" Target="../ink/ink3036.xml"/><Relationship Id="rId108" Type="http://schemas.openxmlformats.org/officeDocument/2006/relationships/customXml" Target="../ink/ink3084.xml"/><Relationship Id="rId315" Type="http://schemas.openxmlformats.org/officeDocument/2006/relationships/image" Target="../media/image3155.png"/><Relationship Id="rId54" Type="http://schemas.openxmlformats.org/officeDocument/2006/relationships/customXml" Target="../ink/ink3057.xml"/><Relationship Id="rId96" Type="http://schemas.openxmlformats.org/officeDocument/2006/relationships/customXml" Target="../ink/ink3078.xml"/><Relationship Id="rId161" Type="http://schemas.openxmlformats.org/officeDocument/2006/relationships/image" Target="../media/image3079.png"/><Relationship Id="rId217" Type="http://schemas.openxmlformats.org/officeDocument/2006/relationships/image" Target="../media/image3107.png"/><Relationship Id="rId259" Type="http://schemas.openxmlformats.org/officeDocument/2006/relationships/image" Target="../media/image3128.png"/><Relationship Id="rId23" Type="http://schemas.openxmlformats.org/officeDocument/2006/relationships/image" Target="../media/image3010.png"/><Relationship Id="rId119" Type="http://schemas.openxmlformats.org/officeDocument/2006/relationships/image" Target="../media/image3058.png"/><Relationship Id="rId270" Type="http://schemas.openxmlformats.org/officeDocument/2006/relationships/customXml" Target="../ink/ink3165.xml"/><Relationship Id="rId326" Type="http://schemas.openxmlformats.org/officeDocument/2006/relationships/customXml" Target="../ink/ink3193.xml"/><Relationship Id="rId65" Type="http://schemas.openxmlformats.org/officeDocument/2006/relationships/image" Target="../media/image3031.png"/><Relationship Id="rId130" Type="http://schemas.openxmlformats.org/officeDocument/2006/relationships/customXml" Target="../ink/ink3095.xml"/><Relationship Id="rId172" Type="http://schemas.openxmlformats.org/officeDocument/2006/relationships/customXml" Target="../ink/ink3116.xml"/><Relationship Id="rId228" Type="http://schemas.openxmlformats.org/officeDocument/2006/relationships/customXml" Target="../ink/ink3144.xml"/><Relationship Id="rId281" Type="http://schemas.openxmlformats.org/officeDocument/2006/relationships/image" Target="../media/image3138.png"/><Relationship Id="rId337" Type="http://schemas.openxmlformats.org/officeDocument/2006/relationships/image" Target="../media/image3166.png"/><Relationship Id="rId34" Type="http://schemas.openxmlformats.org/officeDocument/2006/relationships/customXml" Target="../ink/ink3047.xml"/><Relationship Id="rId76" Type="http://schemas.openxmlformats.org/officeDocument/2006/relationships/customXml" Target="../ink/ink3068.xml"/><Relationship Id="rId141" Type="http://schemas.openxmlformats.org/officeDocument/2006/relationships/image" Target="../media/image3069.png"/><Relationship Id="rId7" Type="http://schemas.openxmlformats.org/officeDocument/2006/relationships/image" Target="../media/image3003.png"/><Relationship Id="rId183" Type="http://schemas.openxmlformats.org/officeDocument/2006/relationships/image" Target="../media/image3090.png"/><Relationship Id="rId239" Type="http://schemas.openxmlformats.org/officeDocument/2006/relationships/image" Target="../media/image3118.png"/><Relationship Id="rId250" Type="http://schemas.openxmlformats.org/officeDocument/2006/relationships/customXml" Target="../ink/ink3155.xml"/><Relationship Id="rId292" Type="http://schemas.openxmlformats.org/officeDocument/2006/relationships/customXml" Target="../ink/ink3176.xml"/><Relationship Id="rId306" Type="http://schemas.openxmlformats.org/officeDocument/2006/relationships/customXml" Target="../ink/ink3183.xml"/><Relationship Id="rId45" Type="http://schemas.openxmlformats.org/officeDocument/2006/relationships/image" Target="../media/image3021.png"/><Relationship Id="rId87" Type="http://schemas.openxmlformats.org/officeDocument/2006/relationships/image" Target="../media/image3042.png"/><Relationship Id="rId110" Type="http://schemas.openxmlformats.org/officeDocument/2006/relationships/customXml" Target="../ink/ink3085.xml"/><Relationship Id="rId152" Type="http://schemas.openxmlformats.org/officeDocument/2006/relationships/customXml" Target="../ink/ink3106.xml"/><Relationship Id="rId173" Type="http://schemas.openxmlformats.org/officeDocument/2006/relationships/image" Target="../media/image3085.png"/><Relationship Id="rId194" Type="http://schemas.openxmlformats.org/officeDocument/2006/relationships/customXml" Target="../ink/ink3127.xml"/><Relationship Id="rId208" Type="http://schemas.openxmlformats.org/officeDocument/2006/relationships/customXml" Target="../ink/ink3134.xml"/><Relationship Id="rId229" Type="http://schemas.openxmlformats.org/officeDocument/2006/relationships/image" Target="../media/image3113.png"/><Relationship Id="rId240" Type="http://schemas.openxmlformats.org/officeDocument/2006/relationships/customXml" Target="../ink/ink3150.xml"/><Relationship Id="rId261" Type="http://schemas.openxmlformats.org/officeDocument/2006/relationships/image" Target="../media/image3129.png"/><Relationship Id="rId14" Type="http://schemas.openxmlformats.org/officeDocument/2006/relationships/customXml" Target="../ink/ink3037.xml"/><Relationship Id="rId35" Type="http://schemas.openxmlformats.org/officeDocument/2006/relationships/image" Target="../media/image3016.png"/><Relationship Id="rId56" Type="http://schemas.openxmlformats.org/officeDocument/2006/relationships/customXml" Target="../ink/ink3058.xml"/><Relationship Id="rId77" Type="http://schemas.openxmlformats.org/officeDocument/2006/relationships/image" Target="../media/image3037.png"/><Relationship Id="rId100" Type="http://schemas.openxmlformats.org/officeDocument/2006/relationships/customXml" Target="../ink/ink3080.xml"/><Relationship Id="rId282" Type="http://schemas.openxmlformats.org/officeDocument/2006/relationships/customXml" Target="../ink/ink3171.xml"/><Relationship Id="rId317" Type="http://schemas.openxmlformats.org/officeDocument/2006/relationships/image" Target="../media/image3156.png"/><Relationship Id="rId8" Type="http://schemas.openxmlformats.org/officeDocument/2006/relationships/customXml" Target="../ink/ink3034.xml"/><Relationship Id="rId98" Type="http://schemas.openxmlformats.org/officeDocument/2006/relationships/customXml" Target="../ink/ink3079.xml"/><Relationship Id="rId121" Type="http://schemas.openxmlformats.org/officeDocument/2006/relationships/image" Target="../media/image3059.png"/><Relationship Id="rId142" Type="http://schemas.openxmlformats.org/officeDocument/2006/relationships/customXml" Target="../ink/ink3101.xml"/><Relationship Id="rId163" Type="http://schemas.openxmlformats.org/officeDocument/2006/relationships/image" Target="../media/image3080.png"/><Relationship Id="rId184" Type="http://schemas.openxmlformats.org/officeDocument/2006/relationships/customXml" Target="../ink/ink3122.xml"/><Relationship Id="rId219" Type="http://schemas.openxmlformats.org/officeDocument/2006/relationships/image" Target="../media/image3108.png"/><Relationship Id="rId230" Type="http://schemas.openxmlformats.org/officeDocument/2006/relationships/customXml" Target="../ink/ink3145.xml"/><Relationship Id="rId251" Type="http://schemas.openxmlformats.org/officeDocument/2006/relationships/image" Target="../media/image3124.png"/><Relationship Id="rId25" Type="http://schemas.openxmlformats.org/officeDocument/2006/relationships/image" Target="../media/image3011.png"/><Relationship Id="rId46" Type="http://schemas.openxmlformats.org/officeDocument/2006/relationships/customXml" Target="../ink/ink3053.xml"/><Relationship Id="rId67" Type="http://schemas.openxmlformats.org/officeDocument/2006/relationships/image" Target="../media/image3032.png"/><Relationship Id="rId272" Type="http://schemas.openxmlformats.org/officeDocument/2006/relationships/customXml" Target="../ink/ink3166.xml"/><Relationship Id="rId293" Type="http://schemas.openxmlformats.org/officeDocument/2006/relationships/image" Target="../media/image3144.png"/><Relationship Id="rId307" Type="http://schemas.openxmlformats.org/officeDocument/2006/relationships/image" Target="../media/image3151.png"/><Relationship Id="rId328" Type="http://schemas.openxmlformats.org/officeDocument/2006/relationships/customXml" Target="../ink/ink3194.xml"/><Relationship Id="rId88" Type="http://schemas.openxmlformats.org/officeDocument/2006/relationships/customXml" Target="../ink/ink3074.xml"/><Relationship Id="rId111" Type="http://schemas.openxmlformats.org/officeDocument/2006/relationships/image" Target="../media/image3054.png"/><Relationship Id="rId132" Type="http://schemas.openxmlformats.org/officeDocument/2006/relationships/customXml" Target="../ink/ink3096.xml"/><Relationship Id="rId153" Type="http://schemas.openxmlformats.org/officeDocument/2006/relationships/image" Target="../media/image3075.png"/><Relationship Id="rId174" Type="http://schemas.openxmlformats.org/officeDocument/2006/relationships/customXml" Target="../ink/ink3117.xml"/><Relationship Id="rId195" Type="http://schemas.openxmlformats.org/officeDocument/2006/relationships/image" Target="../media/image3096.png"/><Relationship Id="rId209" Type="http://schemas.openxmlformats.org/officeDocument/2006/relationships/image" Target="../media/image3103.png"/><Relationship Id="rId220" Type="http://schemas.openxmlformats.org/officeDocument/2006/relationships/customXml" Target="../ink/ink3140.xml"/><Relationship Id="rId241" Type="http://schemas.openxmlformats.org/officeDocument/2006/relationships/image" Target="../media/image3119.png"/><Relationship Id="rId15" Type="http://schemas.openxmlformats.org/officeDocument/2006/relationships/image" Target="../media/image3006.png"/><Relationship Id="rId36" Type="http://schemas.openxmlformats.org/officeDocument/2006/relationships/customXml" Target="../ink/ink3048.xml"/><Relationship Id="rId57" Type="http://schemas.openxmlformats.org/officeDocument/2006/relationships/image" Target="../media/image3027.png"/><Relationship Id="rId262" Type="http://schemas.openxmlformats.org/officeDocument/2006/relationships/customXml" Target="../ink/ink3161.xml"/><Relationship Id="rId283" Type="http://schemas.openxmlformats.org/officeDocument/2006/relationships/image" Target="../media/image3139.png"/><Relationship Id="rId318" Type="http://schemas.openxmlformats.org/officeDocument/2006/relationships/customXml" Target="../ink/ink3189.xml"/><Relationship Id="rId78" Type="http://schemas.openxmlformats.org/officeDocument/2006/relationships/customXml" Target="../ink/ink3069.xml"/><Relationship Id="rId99" Type="http://schemas.openxmlformats.org/officeDocument/2006/relationships/image" Target="../media/image3048.png"/><Relationship Id="rId101" Type="http://schemas.openxmlformats.org/officeDocument/2006/relationships/image" Target="../media/image3049.png"/><Relationship Id="rId122" Type="http://schemas.openxmlformats.org/officeDocument/2006/relationships/customXml" Target="../ink/ink3091.xml"/><Relationship Id="rId143" Type="http://schemas.openxmlformats.org/officeDocument/2006/relationships/image" Target="../media/image3070.png"/><Relationship Id="rId164" Type="http://schemas.openxmlformats.org/officeDocument/2006/relationships/customXml" Target="../ink/ink3112.xml"/><Relationship Id="rId185" Type="http://schemas.openxmlformats.org/officeDocument/2006/relationships/image" Target="../media/image3091.png"/><Relationship Id="rId9" Type="http://schemas.openxmlformats.org/officeDocument/2006/relationships/image" Target="../media/image3004.png"/><Relationship Id="rId210" Type="http://schemas.openxmlformats.org/officeDocument/2006/relationships/customXml" Target="../ink/ink3135.xml"/><Relationship Id="rId26" Type="http://schemas.openxmlformats.org/officeDocument/2006/relationships/customXml" Target="../ink/ink3043.xml"/><Relationship Id="rId231" Type="http://schemas.openxmlformats.org/officeDocument/2006/relationships/image" Target="../media/image3114.png"/><Relationship Id="rId252" Type="http://schemas.openxmlformats.org/officeDocument/2006/relationships/customXml" Target="../ink/ink3156.xml"/><Relationship Id="rId273" Type="http://schemas.openxmlformats.org/officeDocument/2006/relationships/image" Target="../media/image3134.png"/><Relationship Id="rId294" Type="http://schemas.openxmlformats.org/officeDocument/2006/relationships/customXml" Target="../ink/ink3177.xml"/><Relationship Id="rId308" Type="http://schemas.openxmlformats.org/officeDocument/2006/relationships/customXml" Target="../ink/ink3184.xml"/><Relationship Id="rId329" Type="http://schemas.openxmlformats.org/officeDocument/2006/relationships/image" Target="../media/image3162.png"/><Relationship Id="rId47" Type="http://schemas.openxmlformats.org/officeDocument/2006/relationships/image" Target="../media/image3022.png"/><Relationship Id="rId68" Type="http://schemas.openxmlformats.org/officeDocument/2006/relationships/customXml" Target="../ink/ink3064.xml"/><Relationship Id="rId89" Type="http://schemas.openxmlformats.org/officeDocument/2006/relationships/image" Target="../media/image3043.png"/><Relationship Id="rId112" Type="http://schemas.openxmlformats.org/officeDocument/2006/relationships/customXml" Target="../ink/ink3086.xml"/><Relationship Id="rId133" Type="http://schemas.openxmlformats.org/officeDocument/2006/relationships/image" Target="../media/image3065.png"/><Relationship Id="rId154" Type="http://schemas.openxmlformats.org/officeDocument/2006/relationships/customXml" Target="../ink/ink3107.xml"/><Relationship Id="rId175" Type="http://schemas.openxmlformats.org/officeDocument/2006/relationships/image" Target="../media/image3086.png"/><Relationship Id="rId196" Type="http://schemas.openxmlformats.org/officeDocument/2006/relationships/customXml" Target="../ink/ink3128.xml"/><Relationship Id="rId200" Type="http://schemas.openxmlformats.org/officeDocument/2006/relationships/customXml" Target="../ink/ink3130.xml"/><Relationship Id="rId16" Type="http://schemas.openxmlformats.org/officeDocument/2006/relationships/customXml" Target="../ink/ink3038.xml"/><Relationship Id="rId221" Type="http://schemas.openxmlformats.org/officeDocument/2006/relationships/image" Target="../media/image3109.png"/><Relationship Id="rId242" Type="http://schemas.openxmlformats.org/officeDocument/2006/relationships/customXml" Target="../ink/ink3151.xml"/><Relationship Id="rId263" Type="http://schemas.openxmlformats.org/officeDocument/2006/relationships/image" Target="../media/image2592.png"/><Relationship Id="rId284" Type="http://schemas.openxmlformats.org/officeDocument/2006/relationships/customXml" Target="../ink/ink3172.xml"/><Relationship Id="rId319" Type="http://schemas.openxmlformats.org/officeDocument/2006/relationships/image" Target="../media/image3157.png"/><Relationship Id="rId37" Type="http://schemas.openxmlformats.org/officeDocument/2006/relationships/image" Target="../media/image3017.png"/><Relationship Id="rId58" Type="http://schemas.openxmlformats.org/officeDocument/2006/relationships/customXml" Target="../ink/ink3059.xml"/><Relationship Id="rId79" Type="http://schemas.openxmlformats.org/officeDocument/2006/relationships/image" Target="../media/image3038.png"/><Relationship Id="rId102" Type="http://schemas.openxmlformats.org/officeDocument/2006/relationships/customXml" Target="../ink/ink3081.xml"/><Relationship Id="rId123" Type="http://schemas.openxmlformats.org/officeDocument/2006/relationships/image" Target="../media/image3060.png"/><Relationship Id="rId144" Type="http://schemas.openxmlformats.org/officeDocument/2006/relationships/customXml" Target="../ink/ink3102.xml"/><Relationship Id="rId330" Type="http://schemas.openxmlformats.org/officeDocument/2006/relationships/customXml" Target="../ink/ink3195.xml"/><Relationship Id="rId90" Type="http://schemas.openxmlformats.org/officeDocument/2006/relationships/customXml" Target="../ink/ink3075.xml"/><Relationship Id="rId165" Type="http://schemas.openxmlformats.org/officeDocument/2006/relationships/image" Target="../media/image3081.png"/><Relationship Id="rId186" Type="http://schemas.openxmlformats.org/officeDocument/2006/relationships/customXml" Target="../ink/ink3123.xml"/><Relationship Id="rId211" Type="http://schemas.openxmlformats.org/officeDocument/2006/relationships/image" Target="../media/image3104.png"/><Relationship Id="rId232" Type="http://schemas.openxmlformats.org/officeDocument/2006/relationships/customXml" Target="../ink/ink3146.xml"/><Relationship Id="rId253" Type="http://schemas.openxmlformats.org/officeDocument/2006/relationships/image" Target="../media/image3125.png"/><Relationship Id="rId274" Type="http://schemas.openxmlformats.org/officeDocument/2006/relationships/customXml" Target="../ink/ink3167.xml"/><Relationship Id="rId295" Type="http://schemas.openxmlformats.org/officeDocument/2006/relationships/image" Target="../media/image3145.png"/><Relationship Id="rId309" Type="http://schemas.openxmlformats.org/officeDocument/2006/relationships/image" Target="../media/image3152.png"/><Relationship Id="rId27" Type="http://schemas.openxmlformats.org/officeDocument/2006/relationships/image" Target="../media/image3012.png"/><Relationship Id="rId48" Type="http://schemas.openxmlformats.org/officeDocument/2006/relationships/customXml" Target="../ink/ink3054.xml"/><Relationship Id="rId69" Type="http://schemas.openxmlformats.org/officeDocument/2006/relationships/image" Target="../media/image3033.png"/><Relationship Id="rId113" Type="http://schemas.openxmlformats.org/officeDocument/2006/relationships/image" Target="../media/image3055.png"/><Relationship Id="rId134" Type="http://schemas.openxmlformats.org/officeDocument/2006/relationships/customXml" Target="../ink/ink3097.xml"/><Relationship Id="rId320" Type="http://schemas.openxmlformats.org/officeDocument/2006/relationships/customXml" Target="../ink/ink3190.xml"/><Relationship Id="rId80" Type="http://schemas.openxmlformats.org/officeDocument/2006/relationships/customXml" Target="../ink/ink3070.xml"/><Relationship Id="rId155" Type="http://schemas.openxmlformats.org/officeDocument/2006/relationships/image" Target="../media/image3076.png"/><Relationship Id="rId176" Type="http://schemas.openxmlformats.org/officeDocument/2006/relationships/customXml" Target="../ink/ink3118.xml"/><Relationship Id="rId197" Type="http://schemas.openxmlformats.org/officeDocument/2006/relationships/image" Target="../media/image3097.png"/><Relationship Id="rId201" Type="http://schemas.openxmlformats.org/officeDocument/2006/relationships/image" Target="../media/image3099.png"/><Relationship Id="rId222" Type="http://schemas.openxmlformats.org/officeDocument/2006/relationships/customXml" Target="../ink/ink3141.xml"/><Relationship Id="rId243" Type="http://schemas.openxmlformats.org/officeDocument/2006/relationships/image" Target="../media/image3120.png"/><Relationship Id="rId264" Type="http://schemas.openxmlformats.org/officeDocument/2006/relationships/customXml" Target="../ink/ink3162.xml"/><Relationship Id="rId285" Type="http://schemas.openxmlformats.org/officeDocument/2006/relationships/image" Target="../media/image3140.png"/><Relationship Id="rId17" Type="http://schemas.openxmlformats.org/officeDocument/2006/relationships/image" Target="../media/image3007.png"/><Relationship Id="rId38" Type="http://schemas.openxmlformats.org/officeDocument/2006/relationships/customXml" Target="../ink/ink3049.xml"/><Relationship Id="rId59" Type="http://schemas.openxmlformats.org/officeDocument/2006/relationships/image" Target="../media/image3028.png"/><Relationship Id="rId103" Type="http://schemas.openxmlformats.org/officeDocument/2006/relationships/image" Target="../media/image3050.png"/><Relationship Id="rId124" Type="http://schemas.openxmlformats.org/officeDocument/2006/relationships/customXml" Target="../ink/ink3092.xml"/><Relationship Id="rId310" Type="http://schemas.openxmlformats.org/officeDocument/2006/relationships/customXml" Target="../ink/ink3185.xml"/><Relationship Id="rId70" Type="http://schemas.openxmlformats.org/officeDocument/2006/relationships/customXml" Target="../ink/ink3065.xml"/><Relationship Id="rId91" Type="http://schemas.openxmlformats.org/officeDocument/2006/relationships/image" Target="../media/image3044.png"/><Relationship Id="rId145" Type="http://schemas.openxmlformats.org/officeDocument/2006/relationships/image" Target="../media/image3071.png"/><Relationship Id="rId166" Type="http://schemas.openxmlformats.org/officeDocument/2006/relationships/customXml" Target="../ink/ink3113.xml"/><Relationship Id="rId187" Type="http://schemas.openxmlformats.org/officeDocument/2006/relationships/image" Target="../media/image3092.png"/><Relationship Id="rId331" Type="http://schemas.openxmlformats.org/officeDocument/2006/relationships/image" Target="../media/image3163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3136.xml"/><Relationship Id="rId233" Type="http://schemas.openxmlformats.org/officeDocument/2006/relationships/image" Target="../media/image3115.png"/><Relationship Id="rId254" Type="http://schemas.openxmlformats.org/officeDocument/2006/relationships/customXml" Target="../ink/ink3157.xml"/><Relationship Id="rId28" Type="http://schemas.openxmlformats.org/officeDocument/2006/relationships/customXml" Target="../ink/ink3044.xml"/><Relationship Id="rId49" Type="http://schemas.openxmlformats.org/officeDocument/2006/relationships/image" Target="../media/image3023.png"/><Relationship Id="rId114" Type="http://schemas.openxmlformats.org/officeDocument/2006/relationships/customXml" Target="../ink/ink3087.xml"/><Relationship Id="rId275" Type="http://schemas.openxmlformats.org/officeDocument/2006/relationships/image" Target="../media/image3135.png"/><Relationship Id="rId296" Type="http://schemas.openxmlformats.org/officeDocument/2006/relationships/customXml" Target="../ink/ink3178.xml"/><Relationship Id="rId300" Type="http://schemas.openxmlformats.org/officeDocument/2006/relationships/customXml" Target="../ink/ink3180.xml"/><Relationship Id="rId60" Type="http://schemas.openxmlformats.org/officeDocument/2006/relationships/customXml" Target="../ink/ink3060.xml"/><Relationship Id="rId81" Type="http://schemas.openxmlformats.org/officeDocument/2006/relationships/image" Target="../media/image3039.png"/><Relationship Id="rId135" Type="http://schemas.openxmlformats.org/officeDocument/2006/relationships/image" Target="../media/image3066.png"/><Relationship Id="rId156" Type="http://schemas.openxmlformats.org/officeDocument/2006/relationships/customXml" Target="../ink/ink3108.xml"/><Relationship Id="rId177" Type="http://schemas.openxmlformats.org/officeDocument/2006/relationships/image" Target="../media/image3087.png"/><Relationship Id="rId198" Type="http://schemas.openxmlformats.org/officeDocument/2006/relationships/customXml" Target="../ink/ink3129.xml"/><Relationship Id="rId321" Type="http://schemas.openxmlformats.org/officeDocument/2006/relationships/image" Target="../media/image3158.png"/><Relationship Id="rId202" Type="http://schemas.openxmlformats.org/officeDocument/2006/relationships/customXml" Target="../ink/ink3131.xml"/><Relationship Id="rId223" Type="http://schemas.openxmlformats.org/officeDocument/2006/relationships/image" Target="../media/image3110.png"/><Relationship Id="rId244" Type="http://schemas.openxmlformats.org/officeDocument/2006/relationships/customXml" Target="../ink/ink3152.xml"/><Relationship Id="rId18" Type="http://schemas.openxmlformats.org/officeDocument/2006/relationships/customXml" Target="../ink/ink3039.xml"/><Relationship Id="rId39" Type="http://schemas.openxmlformats.org/officeDocument/2006/relationships/image" Target="../media/image3018.png"/><Relationship Id="rId265" Type="http://schemas.openxmlformats.org/officeDocument/2006/relationships/image" Target="../media/image3130.png"/><Relationship Id="rId286" Type="http://schemas.openxmlformats.org/officeDocument/2006/relationships/customXml" Target="../ink/ink3173.xml"/><Relationship Id="rId50" Type="http://schemas.openxmlformats.org/officeDocument/2006/relationships/customXml" Target="../ink/ink3055.xml"/><Relationship Id="rId104" Type="http://schemas.openxmlformats.org/officeDocument/2006/relationships/customXml" Target="../ink/ink3082.xml"/><Relationship Id="rId125" Type="http://schemas.openxmlformats.org/officeDocument/2006/relationships/image" Target="../media/image3061.png"/><Relationship Id="rId146" Type="http://schemas.openxmlformats.org/officeDocument/2006/relationships/customXml" Target="../ink/ink3103.xml"/><Relationship Id="rId167" Type="http://schemas.openxmlformats.org/officeDocument/2006/relationships/image" Target="../media/image3082.png"/><Relationship Id="rId188" Type="http://schemas.openxmlformats.org/officeDocument/2006/relationships/customXml" Target="../ink/ink3124.xml"/><Relationship Id="rId311" Type="http://schemas.openxmlformats.org/officeDocument/2006/relationships/image" Target="../media/image3153.png"/><Relationship Id="rId332" Type="http://schemas.openxmlformats.org/officeDocument/2006/relationships/customXml" Target="../ink/ink3196.xml"/><Relationship Id="rId71" Type="http://schemas.openxmlformats.org/officeDocument/2006/relationships/image" Target="../media/image3034.png"/><Relationship Id="rId92" Type="http://schemas.openxmlformats.org/officeDocument/2006/relationships/customXml" Target="../ink/ink3076.xml"/><Relationship Id="rId213" Type="http://schemas.openxmlformats.org/officeDocument/2006/relationships/image" Target="../media/image3105.png"/><Relationship Id="rId234" Type="http://schemas.openxmlformats.org/officeDocument/2006/relationships/customXml" Target="../ink/ink3147.xml"/><Relationship Id="rId2" Type="http://schemas.openxmlformats.org/officeDocument/2006/relationships/customXml" Target="../ink/ink3031.xml"/><Relationship Id="rId29" Type="http://schemas.openxmlformats.org/officeDocument/2006/relationships/image" Target="../media/image3013.png"/><Relationship Id="rId255" Type="http://schemas.openxmlformats.org/officeDocument/2006/relationships/image" Target="../media/image3126.png"/><Relationship Id="rId276" Type="http://schemas.openxmlformats.org/officeDocument/2006/relationships/customXml" Target="../ink/ink3168.xml"/><Relationship Id="rId297" Type="http://schemas.openxmlformats.org/officeDocument/2006/relationships/image" Target="../media/image3146.png"/><Relationship Id="rId40" Type="http://schemas.openxmlformats.org/officeDocument/2006/relationships/customXml" Target="../ink/ink3050.xml"/><Relationship Id="rId115" Type="http://schemas.openxmlformats.org/officeDocument/2006/relationships/image" Target="../media/image3056.png"/><Relationship Id="rId136" Type="http://schemas.openxmlformats.org/officeDocument/2006/relationships/customXml" Target="../ink/ink3098.xml"/><Relationship Id="rId157" Type="http://schemas.openxmlformats.org/officeDocument/2006/relationships/image" Target="../media/image3077.png"/><Relationship Id="rId178" Type="http://schemas.openxmlformats.org/officeDocument/2006/relationships/customXml" Target="../ink/ink3119.xml"/><Relationship Id="rId301" Type="http://schemas.openxmlformats.org/officeDocument/2006/relationships/image" Target="../media/image3148.png"/><Relationship Id="rId322" Type="http://schemas.openxmlformats.org/officeDocument/2006/relationships/customXml" Target="../ink/ink3191.xml"/><Relationship Id="rId61" Type="http://schemas.openxmlformats.org/officeDocument/2006/relationships/image" Target="../media/image3029.png"/><Relationship Id="rId82" Type="http://schemas.openxmlformats.org/officeDocument/2006/relationships/customXml" Target="../ink/ink3071.xml"/><Relationship Id="rId199" Type="http://schemas.openxmlformats.org/officeDocument/2006/relationships/image" Target="../media/image3098.png"/><Relationship Id="rId203" Type="http://schemas.openxmlformats.org/officeDocument/2006/relationships/image" Target="../media/image3100.png"/><Relationship Id="rId19" Type="http://schemas.openxmlformats.org/officeDocument/2006/relationships/image" Target="../media/image3008.png"/><Relationship Id="rId224" Type="http://schemas.openxmlformats.org/officeDocument/2006/relationships/customXml" Target="../ink/ink3142.xml"/><Relationship Id="rId245" Type="http://schemas.openxmlformats.org/officeDocument/2006/relationships/image" Target="../media/image3121.png"/><Relationship Id="rId266" Type="http://schemas.openxmlformats.org/officeDocument/2006/relationships/customXml" Target="../ink/ink3163.xml"/><Relationship Id="rId287" Type="http://schemas.openxmlformats.org/officeDocument/2006/relationships/image" Target="../media/image3141.png"/><Relationship Id="rId30" Type="http://schemas.openxmlformats.org/officeDocument/2006/relationships/customXml" Target="../ink/ink3045.xml"/><Relationship Id="rId105" Type="http://schemas.openxmlformats.org/officeDocument/2006/relationships/image" Target="../media/image3051.png"/><Relationship Id="rId126" Type="http://schemas.openxmlformats.org/officeDocument/2006/relationships/customXml" Target="../ink/ink3093.xml"/><Relationship Id="rId147" Type="http://schemas.openxmlformats.org/officeDocument/2006/relationships/image" Target="../media/image3072.png"/><Relationship Id="rId168" Type="http://schemas.openxmlformats.org/officeDocument/2006/relationships/customXml" Target="../ink/ink3114.xml"/><Relationship Id="rId312" Type="http://schemas.openxmlformats.org/officeDocument/2006/relationships/customXml" Target="../ink/ink3186.xml"/><Relationship Id="rId333" Type="http://schemas.openxmlformats.org/officeDocument/2006/relationships/image" Target="../media/image3164.png"/><Relationship Id="rId51" Type="http://schemas.openxmlformats.org/officeDocument/2006/relationships/image" Target="../media/image3024.png"/><Relationship Id="rId72" Type="http://schemas.openxmlformats.org/officeDocument/2006/relationships/customXml" Target="../ink/ink3066.xml"/><Relationship Id="rId93" Type="http://schemas.openxmlformats.org/officeDocument/2006/relationships/image" Target="../media/image3045.png"/><Relationship Id="rId189" Type="http://schemas.openxmlformats.org/officeDocument/2006/relationships/image" Target="../media/image3093.png"/><Relationship Id="rId3" Type="http://schemas.openxmlformats.org/officeDocument/2006/relationships/image" Target="../media/image3001.png"/><Relationship Id="rId214" Type="http://schemas.openxmlformats.org/officeDocument/2006/relationships/customXml" Target="../ink/ink3137.xml"/><Relationship Id="rId235" Type="http://schemas.openxmlformats.org/officeDocument/2006/relationships/image" Target="../media/image3116.png"/><Relationship Id="rId256" Type="http://schemas.openxmlformats.org/officeDocument/2006/relationships/customXml" Target="../ink/ink3158.xml"/><Relationship Id="rId277" Type="http://schemas.openxmlformats.org/officeDocument/2006/relationships/image" Target="../media/image3136.png"/><Relationship Id="rId298" Type="http://schemas.openxmlformats.org/officeDocument/2006/relationships/customXml" Target="../ink/ink3179.xml"/><Relationship Id="rId116" Type="http://schemas.openxmlformats.org/officeDocument/2006/relationships/customXml" Target="../ink/ink3088.xml"/><Relationship Id="rId137" Type="http://schemas.openxmlformats.org/officeDocument/2006/relationships/image" Target="../media/image3067.png"/><Relationship Id="rId158" Type="http://schemas.openxmlformats.org/officeDocument/2006/relationships/customXml" Target="../ink/ink3109.xml"/><Relationship Id="rId302" Type="http://schemas.openxmlformats.org/officeDocument/2006/relationships/customXml" Target="../ink/ink3181.xml"/><Relationship Id="rId323" Type="http://schemas.openxmlformats.org/officeDocument/2006/relationships/image" Target="../media/image3159.png"/><Relationship Id="rId20" Type="http://schemas.openxmlformats.org/officeDocument/2006/relationships/customXml" Target="../ink/ink3040.xml"/><Relationship Id="rId41" Type="http://schemas.openxmlformats.org/officeDocument/2006/relationships/image" Target="../media/image3019.png"/><Relationship Id="rId62" Type="http://schemas.openxmlformats.org/officeDocument/2006/relationships/customXml" Target="../ink/ink3061.xml"/><Relationship Id="rId83" Type="http://schemas.openxmlformats.org/officeDocument/2006/relationships/image" Target="../media/image3040.png"/><Relationship Id="rId179" Type="http://schemas.openxmlformats.org/officeDocument/2006/relationships/image" Target="../media/image3088.png"/><Relationship Id="rId190" Type="http://schemas.openxmlformats.org/officeDocument/2006/relationships/customXml" Target="../ink/ink3125.xml"/><Relationship Id="rId204" Type="http://schemas.openxmlformats.org/officeDocument/2006/relationships/customXml" Target="../ink/ink3132.xml"/><Relationship Id="rId225" Type="http://schemas.openxmlformats.org/officeDocument/2006/relationships/image" Target="../media/image3111.png"/><Relationship Id="rId246" Type="http://schemas.openxmlformats.org/officeDocument/2006/relationships/customXml" Target="../ink/ink3153.xml"/><Relationship Id="rId267" Type="http://schemas.openxmlformats.org/officeDocument/2006/relationships/image" Target="../media/image3131.png"/><Relationship Id="rId288" Type="http://schemas.openxmlformats.org/officeDocument/2006/relationships/customXml" Target="../ink/ink3174.xml"/><Relationship Id="rId106" Type="http://schemas.openxmlformats.org/officeDocument/2006/relationships/customXml" Target="../ink/ink3083.xml"/><Relationship Id="rId127" Type="http://schemas.openxmlformats.org/officeDocument/2006/relationships/image" Target="../media/image3062.png"/><Relationship Id="rId313" Type="http://schemas.openxmlformats.org/officeDocument/2006/relationships/image" Target="../media/image3154.png"/><Relationship Id="rId10" Type="http://schemas.openxmlformats.org/officeDocument/2006/relationships/customXml" Target="../ink/ink3035.xml"/><Relationship Id="rId31" Type="http://schemas.openxmlformats.org/officeDocument/2006/relationships/image" Target="../media/image3014.png"/><Relationship Id="rId52" Type="http://schemas.openxmlformats.org/officeDocument/2006/relationships/customXml" Target="../ink/ink3056.xml"/><Relationship Id="rId73" Type="http://schemas.openxmlformats.org/officeDocument/2006/relationships/image" Target="../media/image3035.png"/><Relationship Id="rId94" Type="http://schemas.openxmlformats.org/officeDocument/2006/relationships/customXml" Target="../ink/ink3077.xml"/><Relationship Id="rId148" Type="http://schemas.openxmlformats.org/officeDocument/2006/relationships/customXml" Target="../ink/ink3104.xml"/><Relationship Id="rId169" Type="http://schemas.openxmlformats.org/officeDocument/2006/relationships/image" Target="../media/image3083.png"/><Relationship Id="rId334" Type="http://schemas.openxmlformats.org/officeDocument/2006/relationships/customXml" Target="../ink/ink3197.xml"/><Relationship Id="rId4" Type="http://schemas.openxmlformats.org/officeDocument/2006/relationships/customXml" Target="../ink/ink3032.xml"/><Relationship Id="rId180" Type="http://schemas.openxmlformats.org/officeDocument/2006/relationships/customXml" Target="../ink/ink3120.xml"/><Relationship Id="rId215" Type="http://schemas.openxmlformats.org/officeDocument/2006/relationships/image" Target="../media/image3106.png"/><Relationship Id="rId236" Type="http://schemas.openxmlformats.org/officeDocument/2006/relationships/customXml" Target="../ink/ink3148.xml"/><Relationship Id="rId257" Type="http://schemas.openxmlformats.org/officeDocument/2006/relationships/image" Target="../media/image3127.png"/><Relationship Id="rId278" Type="http://schemas.openxmlformats.org/officeDocument/2006/relationships/customXml" Target="../ink/ink3169.xml"/><Relationship Id="rId303" Type="http://schemas.openxmlformats.org/officeDocument/2006/relationships/image" Target="../media/image3149.png"/><Relationship Id="rId42" Type="http://schemas.openxmlformats.org/officeDocument/2006/relationships/customXml" Target="../ink/ink3051.xml"/><Relationship Id="rId84" Type="http://schemas.openxmlformats.org/officeDocument/2006/relationships/customXml" Target="../ink/ink3072.xml"/><Relationship Id="rId138" Type="http://schemas.openxmlformats.org/officeDocument/2006/relationships/customXml" Target="../ink/ink3099.xml"/><Relationship Id="rId191" Type="http://schemas.openxmlformats.org/officeDocument/2006/relationships/image" Target="../media/image3094.png"/><Relationship Id="rId205" Type="http://schemas.openxmlformats.org/officeDocument/2006/relationships/image" Target="../media/image3101.png"/><Relationship Id="rId247" Type="http://schemas.openxmlformats.org/officeDocument/2006/relationships/image" Target="../media/image3122.png"/><Relationship Id="rId107" Type="http://schemas.openxmlformats.org/officeDocument/2006/relationships/image" Target="../media/image3052.png"/><Relationship Id="rId289" Type="http://schemas.openxmlformats.org/officeDocument/2006/relationships/image" Target="../media/image3142.png"/><Relationship Id="rId11" Type="http://schemas.openxmlformats.org/officeDocument/2006/relationships/image" Target="../media/image3005.png"/><Relationship Id="rId53" Type="http://schemas.openxmlformats.org/officeDocument/2006/relationships/image" Target="../media/image3025.png"/><Relationship Id="rId149" Type="http://schemas.openxmlformats.org/officeDocument/2006/relationships/image" Target="../media/image3073.png"/><Relationship Id="rId314" Type="http://schemas.openxmlformats.org/officeDocument/2006/relationships/customXml" Target="../ink/ink3187.xml"/><Relationship Id="rId95" Type="http://schemas.openxmlformats.org/officeDocument/2006/relationships/image" Target="../media/image3046.png"/><Relationship Id="rId160" Type="http://schemas.openxmlformats.org/officeDocument/2006/relationships/customXml" Target="../ink/ink3110.xml"/><Relationship Id="rId216" Type="http://schemas.openxmlformats.org/officeDocument/2006/relationships/customXml" Target="../ink/ink3138.xml"/><Relationship Id="rId258" Type="http://schemas.openxmlformats.org/officeDocument/2006/relationships/customXml" Target="../ink/ink3159.xml"/><Relationship Id="rId22" Type="http://schemas.openxmlformats.org/officeDocument/2006/relationships/customXml" Target="../ink/ink3041.xml"/><Relationship Id="rId64" Type="http://schemas.openxmlformats.org/officeDocument/2006/relationships/customXml" Target="../ink/ink3062.xml"/><Relationship Id="rId118" Type="http://schemas.openxmlformats.org/officeDocument/2006/relationships/customXml" Target="../ink/ink3089.xml"/><Relationship Id="rId325" Type="http://schemas.openxmlformats.org/officeDocument/2006/relationships/image" Target="../media/image3160.png"/><Relationship Id="rId171" Type="http://schemas.openxmlformats.org/officeDocument/2006/relationships/image" Target="../media/image3084.png"/><Relationship Id="rId227" Type="http://schemas.openxmlformats.org/officeDocument/2006/relationships/image" Target="../media/image3112.png"/><Relationship Id="rId269" Type="http://schemas.openxmlformats.org/officeDocument/2006/relationships/image" Target="../media/image3132.png"/><Relationship Id="rId33" Type="http://schemas.openxmlformats.org/officeDocument/2006/relationships/image" Target="../media/image3015.png"/><Relationship Id="rId129" Type="http://schemas.openxmlformats.org/officeDocument/2006/relationships/image" Target="../media/image3063.png"/><Relationship Id="rId280" Type="http://schemas.openxmlformats.org/officeDocument/2006/relationships/customXml" Target="../ink/ink3170.xml"/><Relationship Id="rId336" Type="http://schemas.openxmlformats.org/officeDocument/2006/relationships/customXml" Target="../ink/ink3198.xml"/><Relationship Id="rId75" Type="http://schemas.openxmlformats.org/officeDocument/2006/relationships/image" Target="../media/image3036.png"/><Relationship Id="rId140" Type="http://schemas.openxmlformats.org/officeDocument/2006/relationships/customXml" Target="../ink/ink3100.xml"/><Relationship Id="rId182" Type="http://schemas.openxmlformats.org/officeDocument/2006/relationships/customXml" Target="../ink/ink3121.xml"/><Relationship Id="rId6" Type="http://schemas.openxmlformats.org/officeDocument/2006/relationships/customXml" Target="../ink/ink3033.xml"/><Relationship Id="rId238" Type="http://schemas.openxmlformats.org/officeDocument/2006/relationships/customXml" Target="../ink/ink3149.xml"/><Relationship Id="rId291" Type="http://schemas.openxmlformats.org/officeDocument/2006/relationships/image" Target="../media/image3143.png"/><Relationship Id="rId305" Type="http://schemas.openxmlformats.org/officeDocument/2006/relationships/image" Target="../media/image3150.png"/><Relationship Id="rId44" Type="http://schemas.openxmlformats.org/officeDocument/2006/relationships/customXml" Target="../ink/ink3052.xml"/><Relationship Id="rId86" Type="http://schemas.openxmlformats.org/officeDocument/2006/relationships/customXml" Target="../ink/ink3073.xml"/><Relationship Id="rId151" Type="http://schemas.openxmlformats.org/officeDocument/2006/relationships/image" Target="../media/image3074.png"/><Relationship Id="rId193" Type="http://schemas.openxmlformats.org/officeDocument/2006/relationships/image" Target="../media/image3095.png"/><Relationship Id="rId207" Type="http://schemas.openxmlformats.org/officeDocument/2006/relationships/image" Target="../media/image3102.png"/><Relationship Id="rId249" Type="http://schemas.openxmlformats.org/officeDocument/2006/relationships/image" Target="../media/image3123.png"/><Relationship Id="rId13" Type="http://schemas.openxmlformats.org/officeDocument/2006/relationships/image" Target="../media/image672.png"/><Relationship Id="rId109" Type="http://schemas.openxmlformats.org/officeDocument/2006/relationships/image" Target="../media/image3053.png"/><Relationship Id="rId260" Type="http://schemas.openxmlformats.org/officeDocument/2006/relationships/customXml" Target="../ink/ink3160.xml"/><Relationship Id="rId316" Type="http://schemas.openxmlformats.org/officeDocument/2006/relationships/customXml" Target="../ink/ink3188.xml"/><Relationship Id="rId55" Type="http://schemas.openxmlformats.org/officeDocument/2006/relationships/image" Target="../media/image3026.png"/><Relationship Id="rId97" Type="http://schemas.openxmlformats.org/officeDocument/2006/relationships/image" Target="../media/image3047.png"/><Relationship Id="rId120" Type="http://schemas.openxmlformats.org/officeDocument/2006/relationships/customXml" Target="../ink/ink3090.xml"/><Relationship Id="rId162" Type="http://schemas.openxmlformats.org/officeDocument/2006/relationships/customXml" Target="../ink/ink3111.xml"/><Relationship Id="rId218" Type="http://schemas.openxmlformats.org/officeDocument/2006/relationships/customXml" Target="../ink/ink3139.xml"/><Relationship Id="rId271" Type="http://schemas.openxmlformats.org/officeDocument/2006/relationships/image" Target="../media/image3133.png"/><Relationship Id="rId24" Type="http://schemas.openxmlformats.org/officeDocument/2006/relationships/customXml" Target="../ink/ink3042.xml"/><Relationship Id="rId66" Type="http://schemas.openxmlformats.org/officeDocument/2006/relationships/customXml" Target="../ink/ink3063.xml"/><Relationship Id="rId131" Type="http://schemas.openxmlformats.org/officeDocument/2006/relationships/image" Target="../media/image3064.png"/><Relationship Id="rId327" Type="http://schemas.openxmlformats.org/officeDocument/2006/relationships/image" Target="../media/image3161.png"/></Relationships>
</file>

<file path=ppt/slides/_rels/slide19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3224.png"/><Relationship Id="rId299" Type="http://schemas.openxmlformats.org/officeDocument/2006/relationships/image" Target="../media/image3315.png"/><Relationship Id="rId21" Type="http://schemas.openxmlformats.org/officeDocument/2006/relationships/image" Target="../media/image3176.png"/><Relationship Id="rId63" Type="http://schemas.openxmlformats.org/officeDocument/2006/relationships/image" Target="../media/image3197.png"/><Relationship Id="rId159" Type="http://schemas.openxmlformats.org/officeDocument/2006/relationships/image" Target="../media/image3245.png"/><Relationship Id="rId324" Type="http://schemas.openxmlformats.org/officeDocument/2006/relationships/customXml" Target="../ink/ink3360.xml"/><Relationship Id="rId366" Type="http://schemas.openxmlformats.org/officeDocument/2006/relationships/customXml" Target="../ink/ink3381.xml"/><Relationship Id="rId170" Type="http://schemas.openxmlformats.org/officeDocument/2006/relationships/customXml" Target="../ink/ink3283.xml"/><Relationship Id="rId226" Type="http://schemas.openxmlformats.org/officeDocument/2006/relationships/customXml" Target="../ink/ink3311.xml"/><Relationship Id="rId433" Type="http://schemas.openxmlformats.org/officeDocument/2006/relationships/image" Target="../media/image3382.png"/><Relationship Id="rId268" Type="http://schemas.openxmlformats.org/officeDocument/2006/relationships/customXml" Target="../ink/ink3332.xml"/><Relationship Id="rId32" Type="http://schemas.openxmlformats.org/officeDocument/2006/relationships/customXml" Target="../ink/ink3214.xml"/><Relationship Id="rId74" Type="http://schemas.openxmlformats.org/officeDocument/2006/relationships/customXml" Target="../ink/ink3235.xml"/><Relationship Id="rId128" Type="http://schemas.openxmlformats.org/officeDocument/2006/relationships/customXml" Target="../ink/ink3262.xml"/><Relationship Id="rId335" Type="http://schemas.openxmlformats.org/officeDocument/2006/relationships/image" Target="../media/image3333.png"/><Relationship Id="rId377" Type="http://schemas.openxmlformats.org/officeDocument/2006/relationships/image" Target="../media/image3354.png"/><Relationship Id="rId5" Type="http://schemas.openxmlformats.org/officeDocument/2006/relationships/image" Target="../media/image3168.png"/><Relationship Id="rId181" Type="http://schemas.openxmlformats.org/officeDocument/2006/relationships/image" Target="../media/image3256.png"/><Relationship Id="rId237" Type="http://schemas.openxmlformats.org/officeDocument/2006/relationships/image" Target="../media/image3284.png"/><Relationship Id="rId402" Type="http://schemas.openxmlformats.org/officeDocument/2006/relationships/customXml" Target="../ink/ink3399.xml"/><Relationship Id="rId279" Type="http://schemas.openxmlformats.org/officeDocument/2006/relationships/image" Target="../media/image3305.png"/><Relationship Id="rId444" Type="http://schemas.openxmlformats.org/officeDocument/2006/relationships/customXml" Target="../ink/ink3420.xml"/><Relationship Id="rId43" Type="http://schemas.openxmlformats.org/officeDocument/2006/relationships/image" Target="../media/image3187.png"/><Relationship Id="rId139" Type="http://schemas.openxmlformats.org/officeDocument/2006/relationships/image" Target="../media/image3235.png"/><Relationship Id="rId290" Type="http://schemas.openxmlformats.org/officeDocument/2006/relationships/customXml" Target="../ink/ink3343.xml"/><Relationship Id="rId304" Type="http://schemas.openxmlformats.org/officeDocument/2006/relationships/customXml" Target="../ink/ink3350.xml"/><Relationship Id="rId346" Type="http://schemas.openxmlformats.org/officeDocument/2006/relationships/customXml" Target="../ink/ink3371.xml"/><Relationship Id="rId388" Type="http://schemas.openxmlformats.org/officeDocument/2006/relationships/customXml" Target="../ink/ink3392.xml"/><Relationship Id="rId85" Type="http://schemas.openxmlformats.org/officeDocument/2006/relationships/image" Target="../media/image3208.png"/><Relationship Id="rId150" Type="http://schemas.openxmlformats.org/officeDocument/2006/relationships/customXml" Target="../ink/ink3273.xml"/><Relationship Id="rId192" Type="http://schemas.openxmlformats.org/officeDocument/2006/relationships/customXml" Target="../ink/ink3294.xml"/><Relationship Id="rId206" Type="http://schemas.openxmlformats.org/officeDocument/2006/relationships/customXml" Target="../ink/ink3301.xml"/><Relationship Id="rId413" Type="http://schemas.openxmlformats.org/officeDocument/2006/relationships/image" Target="../media/image3372.png"/><Relationship Id="rId248" Type="http://schemas.openxmlformats.org/officeDocument/2006/relationships/customXml" Target="../ink/ink3322.xml"/><Relationship Id="rId12" Type="http://schemas.openxmlformats.org/officeDocument/2006/relationships/customXml" Target="../ink/ink3204.xml"/><Relationship Id="rId108" Type="http://schemas.openxmlformats.org/officeDocument/2006/relationships/customXml" Target="../ink/ink3252.xml"/><Relationship Id="rId315" Type="http://schemas.openxmlformats.org/officeDocument/2006/relationships/image" Target="../media/image3323.png"/><Relationship Id="rId357" Type="http://schemas.openxmlformats.org/officeDocument/2006/relationships/image" Target="../media/image3344.png"/><Relationship Id="rId54" Type="http://schemas.openxmlformats.org/officeDocument/2006/relationships/customXml" Target="../ink/ink3225.xml"/><Relationship Id="rId96" Type="http://schemas.openxmlformats.org/officeDocument/2006/relationships/customXml" Target="../ink/ink3246.xml"/><Relationship Id="rId161" Type="http://schemas.openxmlformats.org/officeDocument/2006/relationships/image" Target="../media/image3246.png"/><Relationship Id="rId217" Type="http://schemas.openxmlformats.org/officeDocument/2006/relationships/image" Target="../media/image3274.png"/><Relationship Id="rId399" Type="http://schemas.openxmlformats.org/officeDocument/2006/relationships/image" Target="../media/image3365.png"/><Relationship Id="rId259" Type="http://schemas.openxmlformats.org/officeDocument/2006/relationships/image" Target="../media/image3295.png"/><Relationship Id="rId424" Type="http://schemas.openxmlformats.org/officeDocument/2006/relationships/customXml" Target="../ink/ink3410.xml"/><Relationship Id="rId23" Type="http://schemas.openxmlformats.org/officeDocument/2006/relationships/image" Target="../media/image3177.png"/><Relationship Id="rId119" Type="http://schemas.openxmlformats.org/officeDocument/2006/relationships/image" Target="../media/image3225.png"/><Relationship Id="rId270" Type="http://schemas.openxmlformats.org/officeDocument/2006/relationships/customXml" Target="../ink/ink3333.xml"/><Relationship Id="rId326" Type="http://schemas.openxmlformats.org/officeDocument/2006/relationships/customXml" Target="../ink/ink3361.xml"/><Relationship Id="rId65" Type="http://schemas.openxmlformats.org/officeDocument/2006/relationships/image" Target="../media/image3198.png"/><Relationship Id="rId130" Type="http://schemas.openxmlformats.org/officeDocument/2006/relationships/customXml" Target="../ink/ink3263.xml"/><Relationship Id="rId368" Type="http://schemas.openxmlformats.org/officeDocument/2006/relationships/customXml" Target="../ink/ink3382.xml"/><Relationship Id="rId172" Type="http://schemas.openxmlformats.org/officeDocument/2006/relationships/customXml" Target="../ink/ink3284.xml"/><Relationship Id="rId228" Type="http://schemas.openxmlformats.org/officeDocument/2006/relationships/customXml" Target="../ink/ink3312.xml"/><Relationship Id="rId435" Type="http://schemas.openxmlformats.org/officeDocument/2006/relationships/image" Target="../media/image3383.png"/><Relationship Id="rId281" Type="http://schemas.openxmlformats.org/officeDocument/2006/relationships/image" Target="../media/image3306.png"/><Relationship Id="rId337" Type="http://schemas.openxmlformats.org/officeDocument/2006/relationships/image" Target="../media/image3334.png"/><Relationship Id="rId34" Type="http://schemas.openxmlformats.org/officeDocument/2006/relationships/customXml" Target="../ink/ink3215.xml"/><Relationship Id="rId76" Type="http://schemas.openxmlformats.org/officeDocument/2006/relationships/customXml" Target="../ink/ink3236.xml"/><Relationship Id="rId141" Type="http://schemas.openxmlformats.org/officeDocument/2006/relationships/image" Target="../media/image3236.png"/><Relationship Id="rId379" Type="http://schemas.openxmlformats.org/officeDocument/2006/relationships/image" Target="../media/image3355.png"/><Relationship Id="rId7" Type="http://schemas.openxmlformats.org/officeDocument/2006/relationships/image" Target="../media/image3169.png"/><Relationship Id="rId183" Type="http://schemas.openxmlformats.org/officeDocument/2006/relationships/image" Target="../media/image3257.png"/><Relationship Id="rId239" Type="http://schemas.openxmlformats.org/officeDocument/2006/relationships/image" Target="../media/image3285.png"/><Relationship Id="rId390" Type="http://schemas.openxmlformats.org/officeDocument/2006/relationships/customXml" Target="../ink/ink3393.xml"/><Relationship Id="rId404" Type="http://schemas.openxmlformats.org/officeDocument/2006/relationships/customXml" Target="../ink/ink3400.xml"/><Relationship Id="rId446" Type="http://schemas.openxmlformats.org/officeDocument/2006/relationships/customXml" Target="../ink/ink3421.xml"/><Relationship Id="rId250" Type="http://schemas.openxmlformats.org/officeDocument/2006/relationships/customXml" Target="../ink/ink3323.xml"/><Relationship Id="rId292" Type="http://schemas.openxmlformats.org/officeDocument/2006/relationships/customXml" Target="../ink/ink3344.xml"/><Relationship Id="rId306" Type="http://schemas.openxmlformats.org/officeDocument/2006/relationships/customXml" Target="../ink/ink3351.xml"/><Relationship Id="rId45" Type="http://schemas.openxmlformats.org/officeDocument/2006/relationships/image" Target="../media/image3188.png"/><Relationship Id="rId87" Type="http://schemas.openxmlformats.org/officeDocument/2006/relationships/image" Target="../media/image3209.png"/><Relationship Id="rId110" Type="http://schemas.openxmlformats.org/officeDocument/2006/relationships/customXml" Target="../ink/ink3253.xml"/><Relationship Id="rId348" Type="http://schemas.openxmlformats.org/officeDocument/2006/relationships/customXml" Target="../ink/ink3372.xml"/><Relationship Id="rId152" Type="http://schemas.openxmlformats.org/officeDocument/2006/relationships/customXml" Target="../ink/ink3274.xml"/><Relationship Id="rId194" Type="http://schemas.openxmlformats.org/officeDocument/2006/relationships/customXml" Target="../ink/ink3295.xml"/><Relationship Id="rId208" Type="http://schemas.openxmlformats.org/officeDocument/2006/relationships/customXml" Target="../ink/ink3302.xml"/><Relationship Id="rId415" Type="http://schemas.openxmlformats.org/officeDocument/2006/relationships/image" Target="../media/image3373.png"/><Relationship Id="rId261" Type="http://schemas.openxmlformats.org/officeDocument/2006/relationships/image" Target="../media/image3296.png"/><Relationship Id="rId14" Type="http://schemas.openxmlformats.org/officeDocument/2006/relationships/customXml" Target="../ink/ink3205.xml"/><Relationship Id="rId56" Type="http://schemas.openxmlformats.org/officeDocument/2006/relationships/customXml" Target="../ink/ink3226.xml"/><Relationship Id="rId317" Type="http://schemas.openxmlformats.org/officeDocument/2006/relationships/image" Target="../media/image3324.png"/><Relationship Id="rId359" Type="http://schemas.openxmlformats.org/officeDocument/2006/relationships/image" Target="../media/image3345.png"/><Relationship Id="rId98" Type="http://schemas.openxmlformats.org/officeDocument/2006/relationships/customXml" Target="../ink/ink3247.xml"/><Relationship Id="rId121" Type="http://schemas.openxmlformats.org/officeDocument/2006/relationships/image" Target="../media/image3226.png"/><Relationship Id="rId163" Type="http://schemas.openxmlformats.org/officeDocument/2006/relationships/image" Target="../media/image3247.png"/><Relationship Id="rId219" Type="http://schemas.openxmlformats.org/officeDocument/2006/relationships/image" Target="../media/image3275.png"/><Relationship Id="rId370" Type="http://schemas.openxmlformats.org/officeDocument/2006/relationships/customXml" Target="../ink/ink3383.xml"/><Relationship Id="rId426" Type="http://schemas.openxmlformats.org/officeDocument/2006/relationships/customXml" Target="../ink/ink3411.xml"/><Relationship Id="rId230" Type="http://schemas.openxmlformats.org/officeDocument/2006/relationships/customXml" Target="../ink/ink3313.xml"/><Relationship Id="rId25" Type="http://schemas.openxmlformats.org/officeDocument/2006/relationships/image" Target="../media/image3178.png"/><Relationship Id="rId67" Type="http://schemas.openxmlformats.org/officeDocument/2006/relationships/image" Target="../media/image3199.png"/><Relationship Id="rId272" Type="http://schemas.openxmlformats.org/officeDocument/2006/relationships/customXml" Target="../ink/ink3334.xml"/><Relationship Id="rId328" Type="http://schemas.openxmlformats.org/officeDocument/2006/relationships/customXml" Target="../ink/ink3362.xml"/><Relationship Id="rId132" Type="http://schemas.openxmlformats.org/officeDocument/2006/relationships/customXml" Target="../ink/ink3264.xml"/><Relationship Id="rId174" Type="http://schemas.openxmlformats.org/officeDocument/2006/relationships/customXml" Target="../ink/ink3285.xml"/><Relationship Id="rId381" Type="http://schemas.openxmlformats.org/officeDocument/2006/relationships/image" Target="../media/image3356.png"/><Relationship Id="rId241" Type="http://schemas.openxmlformats.org/officeDocument/2006/relationships/image" Target="../media/image3286.png"/><Relationship Id="rId437" Type="http://schemas.openxmlformats.org/officeDocument/2006/relationships/image" Target="../media/image3384.png"/><Relationship Id="rId36" Type="http://schemas.openxmlformats.org/officeDocument/2006/relationships/customXml" Target="../ink/ink3216.xml"/><Relationship Id="rId283" Type="http://schemas.openxmlformats.org/officeDocument/2006/relationships/image" Target="../media/image3307.png"/><Relationship Id="rId339" Type="http://schemas.openxmlformats.org/officeDocument/2006/relationships/image" Target="../media/image3335.png"/><Relationship Id="rId78" Type="http://schemas.openxmlformats.org/officeDocument/2006/relationships/customXml" Target="../ink/ink3237.xml"/><Relationship Id="rId101" Type="http://schemas.openxmlformats.org/officeDocument/2006/relationships/image" Target="../media/image3216.png"/><Relationship Id="rId143" Type="http://schemas.openxmlformats.org/officeDocument/2006/relationships/image" Target="../media/image3237.png"/><Relationship Id="rId185" Type="http://schemas.openxmlformats.org/officeDocument/2006/relationships/image" Target="../media/image3258.png"/><Relationship Id="rId350" Type="http://schemas.openxmlformats.org/officeDocument/2006/relationships/customXml" Target="../ink/ink3373.xml"/><Relationship Id="rId406" Type="http://schemas.openxmlformats.org/officeDocument/2006/relationships/customXml" Target="../ink/ink3401.xml"/><Relationship Id="rId9" Type="http://schemas.openxmlformats.org/officeDocument/2006/relationships/image" Target="../media/image3170.png"/><Relationship Id="rId210" Type="http://schemas.openxmlformats.org/officeDocument/2006/relationships/customXml" Target="../ink/ink3303.xml"/><Relationship Id="rId392" Type="http://schemas.openxmlformats.org/officeDocument/2006/relationships/customXml" Target="../ink/ink3394.xml"/><Relationship Id="rId448" Type="http://schemas.openxmlformats.org/officeDocument/2006/relationships/customXml" Target="../ink/ink3422.xml"/><Relationship Id="rId252" Type="http://schemas.openxmlformats.org/officeDocument/2006/relationships/customXml" Target="../ink/ink3324.xml"/><Relationship Id="rId294" Type="http://schemas.openxmlformats.org/officeDocument/2006/relationships/customXml" Target="../ink/ink3345.xml"/><Relationship Id="rId308" Type="http://schemas.openxmlformats.org/officeDocument/2006/relationships/customXml" Target="../ink/ink3352.xml"/><Relationship Id="rId47" Type="http://schemas.openxmlformats.org/officeDocument/2006/relationships/image" Target="../media/image3189.png"/><Relationship Id="rId89" Type="http://schemas.openxmlformats.org/officeDocument/2006/relationships/image" Target="../media/image3210.png"/><Relationship Id="rId112" Type="http://schemas.openxmlformats.org/officeDocument/2006/relationships/customXml" Target="../ink/ink3254.xml"/><Relationship Id="rId154" Type="http://schemas.openxmlformats.org/officeDocument/2006/relationships/customXml" Target="../ink/ink3275.xml"/><Relationship Id="rId361" Type="http://schemas.openxmlformats.org/officeDocument/2006/relationships/image" Target="../media/image3346.png"/><Relationship Id="rId196" Type="http://schemas.openxmlformats.org/officeDocument/2006/relationships/customXml" Target="../ink/ink3296.xml"/><Relationship Id="rId417" Type="http://schemas.openxmlformats.org/officeDocument/2006/relationships/image" Target="../media/image3374.png"/><Relationship Id="rId16" Type="http://schemas.openxmlformats.org/officeDocument/2006/relationships/customXml" Target="../ink/ink3206.xml"/><Relationship Id="rId221" Type="http://schemas.openxmlformats.org/officeDocument/2006/relationships/image" Target="../media/image3276.png"/><Relationship Id="rId263" Type="http://schemas.openxmlformats.org/officeDocument/2006/relationships/image" Target="../media/image3297.png"/><Relationship Id="rId319" Type="http://schemas.openxmlformats.org/officeDocument/2006/relationships/image" Target="../media/image3325.png"/><Relationship Id="rId58" Type="http://schemas.openxmlformats.org/officeDocument/2006/relationships/customXml" Target="../ink/ink3227.xml"/><Relationship Id="rId123" Type="http://schemas.openxmlformats.org/officeDocument/2006/relationships/image" Target="../media/image3227.png"/><Relationship Id="rId330" Type="http://schemas.openxmlformats.org/officeDocument/2006/relationships/customXml" Target="../ink/ink3363.xml"/><Relationship Id="rId165" Type="http://schemas.openxmlformats.org/officeDocument/2006/relationships/image" Target="../media/image3248.png"/><Relationship Id="rId372" Type="http://schemas.openxmlformats.org/officeDocument/2006/relationships/customXml" Target="../ink/ink3384.xml"/><Relationship Id="rId428" Type="http://schemas.openxmlformats.org/officeDocument/2006/relationships/customXml" Target="../ink/ink3412.xml"/><Relationship Id="rId232" Type="http://schemas.openxmlformats.org/officeDocument/2006/relationships/customXml" Target="../ink/ink3314.xml"/><Relationship Id="rId274" Type="http://schemas.openxmlformats.org/officeDocument/2006/relationships/customXml" Target="../ink/ink3335.xml"/><Relationship Id="rId27" Type="http://schemas.openxmlformats.org/officeDocument/2006/relationships/image" Target="../media/image3179.png"/><Relationship Id="rId69" Type="http://schemas.openxmlformats.org/officeDocument/2006/relationships/image" Target="../media/image3200.png"/><Relationship Id="rId134" Type="http://schemas.openxmlformats.org/officeDocument/2006/relationships/customXml" Target="../ink/ink3265.xml"/><Relationship Id="rId80" Type="http://schemas.openxmlformats.org/officeDocument/2006/relationships/customXml" Target="../ink/ink3238.xml"/><Relationship Id="rId176" Type="http://schemas.openxmlformats.org/officeDocument/2006/relationships/customXml" Target="../ink/ink3286.xml"/><Relationship Id="rId341" Type="http://schemas.openxmlformats.org/officeDocument/2006/relationships/image" Target="../media/image3336.png"/><Relationship Id="rId383" Type="http://schemas.openxmlformats.org/officeDocument/2006/relationships/image" Target="../media/image3357.png"/><Relationship Id="rId439" Type="http://schemas.openxmlformats.org/officeDocument/2006/relationships/image" Target="../media/image3385.png"/><Relationship Id="rId201" Type="http://schemas.openxmlformats.org/officeDocument/2006/relationships/image" Target="../media/image3266.png"/><Relationship Id="rId243" Type="http://schemas.openxmlformats.org/officeDocument/2006/relationships/image" Target="../media/image3287.png"/><Relationship Id="rId285" Type="http://schemas.openxmlformats.org/officeDocument/2006/relationships/image" Target="../media/image3308.png"/><Relationship Id="rId450" Type="http://schemas.openxmlformats.org/officeDocument/2006/relationships/customXml" Target="../ink/ink3423.xml"/><Relationship Id="rId38" Type="http://schemas.openxmlformats.org/officeDocument/2006/relationships/customXml" Target="../ink/ink3217.xml"/><Relationship Id="rId103" Type="http://schemas.openxmlformats.org/officeDocument/2006/relationships/image" Target="../media/image3217.png"/><Relationship Id="rId310" Type="http://schemas.openxmlformats.org/officeDocument/2006/relationships/customXml" Target="../ink/ink3353.xml"/><Relationship Id="rId91" Type="http://schemas.openxmlformats.org/officeDocument/2006/relationships/image" Target="../media/image3211.png"/><Relationship Id="rId145" Type="http://schemas.openxmlformats.org/officeDocument/2006/relationships/image" Target="../media/image3238.png"/><Relationship Id="rId187" Type="http://schemas.openxmlformats.org/officeDocument/2006/relationships/image" Target="../media/image3259.png"/><Relationship Id="rId352" Type="http://schemas.openxmlformats.org/officeDocument/2006/relationships/customXml" Target="../ink/ink3374.xml"/><Relationship Id="rId394" Type="http://schemas.openxmlformats.org/officeDocument/2006/relationships/customXml" Target="../ink/ink3395.xml"/><Relationship Id="rId408" Type="http://schemas.openxmlformats.org/officeDocument/2006/relationships/customXml" Target="../ink/ink3402.xml"/><Relationship Id="rId212" Type="http://schemas.openxmlformats.org/officeDocument/2006/relationships/customXml" Target="../ink/ink3304.xml"/><Relationship Id="rId254" Type="http://schemas.openxmlformats.org/officeDocument/2006/relationships/customXml" Target="../ink/ink3325.xml"/><Relationship Id="rId49" Type="http://schemas.openxmlformats.org/officeDocument/2006/relationships/image" Target="../media/image3190.png"/><Relationship Id="rId114" Type="http://schemas.openxmlformats.org/officeDocument/2006/relationships/customXml" Target="../ink/ink3255.xml"/><Relationship Id="rId296" Type="http://schemas.openxmlformats.org/officeDocument/2006/relationships/customXml" Target="../ink/ink3346.xml"/><Relationship Id="rId60" Type="http://schemas.openxmlformats.org/officeDocument/2006/relationships/customXml" Target="../ink/ink3228.xml"/><Relationship Id="rId156" Type="http://schemas.openxmlformats.org/officeDocument/2006/relationships/customXml" Target="../ink/ink3276.xml"/><Relationship Id="rId198" Type="http://schemas.openxmlformats.org/officeDocument/2006/relationships/customXml" Target="../ink/ink3297.xml"/><Relationship Id="rId321" Type="http://schemas.openxmlformats.org/officeDocument/2006/relationships/image" Target="../media/image3326.png"/><Relationship Id="rId363" Type="http://schemas.openxmlformats.org/officeDocument/2006/relationships/image" Target="../media/image3347.png"/><Relationship Id="rId419" Type="http://schemas.openxmlformats.org/officeDocument/2006/relationships/image" Target="../media/image3375.png"/><Relationship Id="rId223" Type="http://schemas.openxmlformats.org/officeDocument/2006/relationships/image" Target="../media/image3277.png"/><Relationship Id="rId430" Type="http://schemas.openxmlformats.org/officeDocument/2006/relationships/customXml" Target="../ink/ink3413.xml"/><Relationship Id="rId18" Type="http://schemas.openxmlformats.org/officeDocument/2006/relationships/customXml" Target="../ink/ink3207.xml"/><Relationship Id="rId265" Type="http://schemas.openxmlformats.org/officeDocument/2006/relationships/image" Target="../media/image3298.png"/><Relationship Id="rId125" Type="http://schemas.openxmlformats.org/officeDocument/2006/relationships/image" Target="../media/image3228.png"/><Relationship Id="rId167" Type="http://schemas.openxmlformats.org/officeDocument/2006/relationships/image" Target="../media/image3249.png"/><Relationship Id="rId332" Type="http://schemas.openxmlformats.org/officeDocument/2006/relationships/customXml" Target="../ink/ink3364.xml"/><Relationship Id="rId374" Type="http://schemas.openxmlformats.org/officeDocument/2006/relationships/customXml" Target="../ink/ink3385.xml"/><Relationship Id="rId71" Type="http://schemas.openxmlformats.org/officeDocument/2006/relationships/image" Target="../media/image3201.png"/><Relationship Id="rId92" Type="http://schemas.openxmlformats.org/officeDocument/2006/relationships/customXml" Target="../ink/ink3244.xml"/><Relationship Id="rId213" Type="http://schemas.openxmlformats.org/officeDocument/2006/relationships/image" Target="../media/image3272.png"/><Relationship Id="rId234" Type="http://schemas.openxmlformats.org/officeDocument/2006/relationships/customXml" Target="../ink/ink3315.xml"/><Relationship Id="rId420" Type="http://schemas.openxmlformats.org/officeDocument/2006/relationships/customXml" Target="../ink/ink3408.xml"/><Relationship Id="rId2" Type="http://schemas.openxmlformats.org/officeDocument/2006/relationships/customXml" Target="../ink/ink3199.xml"/><Relationship Id="rId29" Type="http://schemas.openxmlformats.org/officeDocument/2006/relationships/image" Target="../media/image3180.png"/><Relationship Id="rId255" Type="http://schemas.openxmlformats.org/officeDocument/2006/relationships/image" Target="../media/image3293.png"/><Relationship Id="rId276" Type="http://schemas.openxmlformats.org/officeDocument/2006/relationships/customXml" Target="../ink/ink3336.xml"/><Relationship Id="rId297" Type="http://schemas.openxmlformats.org/officeDocument/2006/relationships/image" Target="../media/image3314.png"/><Relationship Id="rId441" Type="http://schemas.openxmlformats.org/officeDocument/2006/relationships/image" Target="../media/image3386.png"/><Relationship Id="rId40" Type="http://schemas.openxmlformats.org/officeDocument/2006/relationships/customXml" Target="../ink/ink3218.xml"/><Relationship Id="rId115" Type="http://schemas.openxmlformats.org/officeDocument/2006/relationships/image" Target="../media/image3223.png"/><Relationship Id="rId136" Type="http://schemas.openxmlformats.org/officeDocument/2006/relationships/customXml" Target="../ink/ink3266.xml"/><Relationship Id="rId157" Type="http://schemas.openxmlformats.org/officeDocument/2006/relationships/image" Target="../media/image3244.png"/><Relationship Id="rId178" Type="http://schemas.openxmlformats.org/officeDocument/2006/relationships/customXml" Target="../ink/ink3287.xml"/><Relationship Id="rId301" Type="http://schemas.openxmlformats.org/officeDocument/2006/relationships/image" Target="../media/image3316.png"/><Relationship Id="rId322" Type="http://schemas.openxmlformats.org/officeDocument/2006/relationships/customXml" Target="../ink/ink3359.xml"/><Relationship Id="rId343" Type="http://schemas.openxmlformats.org/officeDocument/2006/relationships/image" Target="../media/image3337.png"/><Relationship Id="rId364" Type="http://schemas.openxmlformats.org/officeDocument/2006/relationships/customXml" Target="../ink/ink3380.xml"/><Relationship Id="rId61" Type="http://schemas.openxmlformats.org/officeDocument/2006/relationships/image" Target="../media/image3196.png"/><Relationship Id="rId82" Type="http://schemas.openxmlformats.org/officeDocument/2006/relationships/customXml" Target="../ink/ink3239.xml"/><Relationship Id="rId199" Type="http://schemas.openxmlformats.org/officeDocument/2006/relationships/image" Target="../media/image3265.png"/><Relationship Id="rId203" Type="http://schemas.openxmlformats.org/officeDocument/2006/relationships/image" Target="../media/image3267.png"/><Relationship Id="rId385" Type="http://schemas.openxmlformats.org/officeDocument/2006/relationships/image" Target="../media/image3358.png"/><Relationship Id="rId19" Type="http://schemas.openxmlformats.org/officeDocument/2006/relationships/image" Target="../media/image3175.png"/><Relationship Id="rId224" Type="http://schemas.openxmlformats.org/officeDocument/2006/relationships/customXml" Target="../ink/ink3310.xml"/><Relationship Id="rId245" Type="http://schemas.openxmlformats.org/officeDocument/2006/relationships/image" Target="../media/image3288.png"/><Relationship Id="rId266" Type="http://schemas.openxmlformats.org/officeDocument/2006/relationships/customXml" Target="../ink/ink3331.xml"/><Relationship Id="rId287" Type="http://schemas.openxmlformats.org/officeDocument/2006/relationships/image" Target="../media/image3309.png"/><Relationship Id="rId410" Type="http://schemas.openxmlformats.org/officeDocument/2006/relationships/customXml" Target="../ink/ink3403.xml"/><Relationship Id="rId431" Type="http://schemas.openxmlformats.org/officeDocument/2006/relationships/image" Target="../media/image3381.png"/><Relationship Id="rId452" Type="http://schemas.openxmlformats.org/officeDocument/2006/relationships/customXml" Target="../ink/ink3424.xml"/><Relationship Id="rId30" Type="http://schemas.openxmlformats.org/officeDocument/2006/relationships/customXml" Target="../ink/ink3213.xml"/><Relationship Id="rId105" Type="http://schemas.openxmlformats.org/officeDocument/2006/relationships/image" Target="../media/image3218.png"/><Relationship Id="rId126" Type="http://schemas.openxmlformats.org/officeDocument/2006/relationships/customXml" Target="../ink/ink3261.xml"/><Relationship Id="rId147" Type="http://schemas.openxmlformats.org/officeDocument/2006/relationships/image" Target="../media/image3239.png"/><Relationship Id="rId168" Type="http://schemas.openxmlformats.org/officeDocument/2006/relationships/customXml" Target="../ink/ink3282.xml"/><Relationship Id="rId312" Type="http://schemas.openxmlformats.org/officeDocument/2006/relationships/customXml" Target="../ink/ink3354.xml"/><Relationship Id="rId333" Type="http://schemas.openxmlformats.org/officeDocument/2006/relationships/image" Target="../media/image3332.png"/><Relationship Id="rId354" Type="http://schemas.openxmlformats.org/officeDocument/2006/relationships/customXml" Target="../ink/ink3375.xml"/><Relationship Id="rId51" Type="http://schemas.openxmlformats.org/officeDocument/2006/relationships/image" Target="../media/image3191.png"/><Relationship Id="rId72" Type="http://schemas.openxmlformats.org/officeDocument/2006/relationships/customXml" Target="../ink/ink3234.xml"/><Relationship Id="rId93" Type="http://schemas.openxmlformats.org/officeDocument/2006/relationships/image" Target="../media/image3212.png"/><Relationship Id="rId189" Type="http://schemas.openxmlformats.org/officeDocument/2006/relationships/image" Target="../media/image3260.png"/><Relationship Id="rId375" Type="http://schemas.openxmlformats.org/officeDocument/2006/relationships/image" Target="../media/image3353.png"/><Relationship Id="rId396" Type="http://schemas.openxmlformats.org/officeDocument/2006/relationships/customXml" Target="../ink/ink3396.xml"/><Relationship Id="rId3" Type="http://schemas.openxmlformats.org/officeDocument/2006/relationships/image" Target="../media/image3167.png"/><Relationship Id="rId214" Type="http://schemas.openxmlformats.org/officeDocument/2006/relationships/customXml" Target="../ink/ink3305.xml"/><Relationship Id="rId235" Type="http://schemas.openxmlformats.org/officeDocument/2006/relationships/image" Target="../media/image3283.png"/><Relationship Id="rId256" Type="http://schemas.openxmlformats.org/officeDocument/2006/relationships/customXml" Target="../ink/ink3326.xml"/><Relationship Id="rId277" Type="http://schemas.openxmlformats.org/officeDocument/2006/relationships/image" Target="../media/image3304.png"/><Relationship Id="rId298" Type="http://schemas.openxmlformats.org/officeDocument/2006/relationships/customXml" Target="../ink/ink3347.xml"/><Relationship Id="rId400" Type="http://schemas.openxmlformats.org/officeDocument/2006/relationships/customXml" Target="../ink/ink3398.xml"/><Relationship Id="rId421" Type="http://schemas.openxmlformats.org/officeDocument/2006/relationships/image" Target="../media/image3376.png"/><Relationship Id="rId442" Type="http://schemas.openxmlformats.org/officeDocument/2006/relationships/customXml" Target="../ink/ink3419.xml"/><Relationship Id="rId116" Type="http://schemas.openxmlformats.org/officeDocument/2006/relationships/customXml" Target="../ink/ink3256.xml"/><Relationship Id="rId137" Type="http://schemas.openxmlformats.org/officeDocument/2006/relationships/image" Target="../media/image3234.png"/><Relationship Id="rId158" Type="http://schemas.openxmlformats.org/officeDocument/2006/relationships/customXml" Target="../ink/ink3277.xml"/><Relationship Id="rId302" Type="http://schemas.openxmlformats.org/officeDocument/2006/relationships/customXml" Target="../ink/ink3349.xml"/><Relationship Id="rId323" Type="http://schemas.openxmlformats.org/officeDocument/2006/relationships/image" Target="../media/image3327.png"/><Relationship Id="rId344" Type="http://schemas.openxmlformats.org/officeDocument/2006/relationships/customXml" Target="../ink/ink3370.xml"/><Relationship Id="rId20" Type="http://schemas.openxmlformats.org/officeDocument/2006/relationships/customXml" Target="../ink/ink3208.xml"/><Relationship Id="rId41" Type="http://schemas.openxmlformats.org/officeDocument/2006/relationships/image" Target="../media/image3186.png"/><Relationship Id="rId62" Type="http://schemas.openxmlformats.org/officeDocument/2006/relationships/customXml" Target="../ink/ink3229.xml"/><Relationship Id="rId83" Type="http://schemas.openxmlformats.org/officeDocument/2006/relationships/image" Target="../media/image3207.png"/><Relationship Id="rId179" Type="http://schemas.openxmlformats.org/officeDocument/2006/relationships/image" Target="../media/image3255.png"/><Relationship Id="rId365" Type="http://schemas.openxmlformats.org/officeDocument/2006/relationships/image" Target="../media/image3348.png"/><Relationship Id="rId386" Type="http://schemas.openxmlformats.org/officeDocument/2006/relationships/customXml" Target="../ink/ink3391.xml"/><Relationship Id="rId190" Type="http://schemas.openxmlformats.org/officeDocument/2006/relationships/customXml" Target="../ink/ink3293.xml"/><Relationship Id="rId204" Type="http://schemas.openxmlformats.org/officeDocument/2006/relationships/customXml" Target="../ink/ink3300.xml"/><Relationship Id="rId225" Type="http://schemas.openxmlformats.org/officeDocument/2006/relationships/image" Target="../media/image3278.png"/><Relationship Id="rId246" Type="http://schemas.openxmlformats.org/officeDocument/2006/relationships/customXml" Target="../ink/ink3321.xml"/><Relationship Id="rId267" Type="http://schemas.openxmlformats.org/officeDocument/2006/relationships/image" Target="../media/image3299.png"/><Relationship Id="rId288" Type="http://schemas.openxmlformats.org/officeDocument/2006/relationships/customXml" Target="../ink/ink3342.xml"/><Relationship Id="rId411" Type="http://schemas.openxmlformats.org/officeDocument/2006/relationships/image" Target="../media/image3371.png"/><Relationship Id="rId432" Type="http://schemas.openxmlformats.org/officeDocument/2006/relationships/customXml" Target="../ink/ink3414.xml"/><Relationship Id="rId453" Type="http://schemas.openxmlformats.org/officeDocument/2006/relationships/image" Target="../media/image3392.png"/><Relationship Id="rId106" Type="http://schemas.openxmlformats.org/officeDocument/2006/relationships/customXml" Target="../ink/ink3251.xml"/><Relationship Id="rId127" Type="http://schemas.openxmlformats.org/officeDocument/2006/relationships/image" Target="../media/image3229.png"/><Relationship Id="rId313" Type="http://schemas.openxmlformats.org/officeDocument/2006/relationships/image" Target="../media/image3322.png"/><Relationship Id="rId10" Type="http://schemas.openxmlformats.org/officeDocument/2006/relationships/customXml" Target="../ink/ink3203.xml"/><Relationship Id="rId31" Type="http://schemas.openxmlformats.org/officeDocument/2006/relationships/image" Target="../media/image3181.png"/><Relationship Id="rId52" Type="http://schemas.openxmlformats.org/officeDocument/2006/relationships/customXml" Target="../ink/ink3224.xml"/><Relationship Id="rId73" Type="http://schemas.openxmlformats.org/officeDocument/2006/relationships/image" Target="../media/image3202.png"/><Relationship Id="rId94" Type="http://schemas.openxmlformats.org/officeDocument/2006/relationships/customXml" Target="../ink/ink3245.xml"/><Relationship Id="rId148" Type="http://schemas.openxmlformats.org/officeDocument/2006/relationships/customXml" Target="../ink/ink3272.xml"/><Relationship Id="rId169" Type="http://schemas.openxmlformats.org/officeDocument/2006/relationships/image" Target="../media/image3250.png"/><Relationship Id="rId334" Type="http://schemas.openxmlformats.org/officeDocument/2006/relationships/customXml" Target="../ink/ink3365.xml"/><Relationship Id="rId355" Type="http://schemas.openxmlformats.org/officeDocument/2006/relationships/image" Target="../media/image3343.png"/><Relationship Id="rId376" Type="http://schemas.openxmlformats.org/officeDocument/2006/relationships/customXml" Target="../ink/ink3386.xml"/><Relationship Id="rId397" Type="http://schemas.openxmlformats.org/officeDocument/2006/relationships/image" Target="../media/image3364.png"/><Relationship Id="rId4" Type="http://schemas.openxmlformats.org/officeDocument/2006/relationships/customXml" Target="../ink/ink3200.xml"/><Relationship Id="rId180" Type="http://schemas.openxmlformats.org/officeDocument/2006/relationships/customXml" Target="../ink/ink3288.xml"/><Relationship Id="rId215" Type="http://schemas.openxmlformats.org/officeDocument/2006/relationships/image" Target="../media/image3273.png"/><Relationship Id="rId236" Type="http://schemas.openxmlformats.org/officeDocument/2006/relationships/customXml" Target="../ink/ink3316.xml"/><Relationship Id="rId257" Type="http://schemas.openxmlformats.org/officeDocument/2006/relationships/image" Target="../media/image3294.png"/><Relationship Id="rId278" Type="http://schemas.openxmlformats.org/officeDocument/2006/relationships/customXml" Target="../ink/ink3337.xml"/><Relationship Id="rId401" Type="http://schemas.openxmlformats.org/officeDocument/2006/relationships/image" Target="../media/image3366.png"/><Relationship Id="rId422" Type="http://schemas.openxmlformats.org/officeDocument/2006/relationships/customXml" Target="../ink/ink3409.xml"/><Relationship Id="rId443" Type="http://schemas.openxmlformats.org/officeDocument/2006/relationships/image" Target="../media/image3387.png"/><Relationship Id="rId303" Type="http://schemas.openxmlformats.org/officeDocument/2006/relationships/image" Target="../media/image3317.png"/><Relationship Id="rId42" Type="http://schemas.openxmlformats.org/officeDocument/2006/relationships/customXml" Target="../ink/ink3219.xml"/><Relationship Id="rId84" Type="http://schemas.openxmlformats.org/officeDocument/2006/relationships/customXml" Target="../ink/ink3240.xml"/><Relationship Id="rId138" Type="http://schemas.openxmlformats.org/officeDocument/2006/relationships/customXml" Target="../ink/ink3267.xml"/><Relationship Id="rId345" Type="http://schemas.openxmlformats.org/officeDocument/2006/relationships/image" Target="../media/image3338.png"/><Relationship Id="rId387" Type="http://schemas.openxmlformats.org/officeDocument/2006/relationships/image" Target="../media/image3359.png"/><Relationship Id="rId191" Type="http://schemas.openxmlformats.org/officeDocument/2006/relationships/image" Target="../media/image3261.png"/><Relationship Id="rId205" Type="http://schemas.openxmlformats.org/officeDocument/2006/relationships/image" Target="../media/image3268.png"/><Relationship Id="rId247" Type="http://schemas.openxmlformats.org/officeDocument/2006/relationships/image" Target="../media/image3289.png"/><Relationship Id="rId412" Type="http://schemas.openxmlformats.org/officeDocument/2006/relationships/customXml" Target="../ink/ink3404.xml"/><Relationship Id="rId107" Type="http://schemas.openxmlformats.org/officeDocument/2006/relationships/image" Target="../media/image3219.png"/><Relationship Id="rId289" Type="http://schemas.openxmlformats.org/officeDocument/2006/relationships/image" Target="../media/image3310.png"/><Relationship Id="rId11" Type="http://schemas.openxmlformats.org/officeDocument/2006/relationships/image" Target="../media/image3171.png"/><Relationship Id="rId53" Type="http://schemas.openxmlformats.org/officeDocument/2006/relationships/image" Target="../media/image3192.png"/><Relationship Id="rId149" Type="http://schemas.openxmlformats.org/officeDocument/2006/relationships/image" Target="../media/image3240.png"/><Relationship Id="rId314" Type="http://schemas.openxmlformats.org/officeDocument/2006/relationships/customXml" Target="../ink/ink3355.xml"/><Relationship Id="rId356" Type="http://schemas.openxmlformats.org/officeDocument/2006/relationships/customXml" Target="../ink/ink3376.xml"/><Relationship Id="rId398" Type="http://schemas.openxmlformats.org/officeDocument/2006/relationships/customXml" Target="../ink/ink3397.xml"/><Relationship Id="rId95" Type="http://schemas.openxmlformats.org/officeDocument/2006/relationships/image" Target="../media/image3213.png"/><Relationship Id="rId160" Type="http://schemas.openxmlformats.org/officeDocument/2006/relationships/customXml" Target="../ink/ink3278.xml"/><Relationship Id="rId216" Type="http://schemas.openxmlformats.org/officeDocument/2006/relationships/customXml" Target="../ink/ink3306.xml"/><Relationship Id="rId423" Type="http://schemas.openxmlformats.org/officeDocument/2006/relationships/image" Target="../media/image3377.png"/><Relationship Id="rId258" Type="http://schemas.openxmlformats.org/officeDocument/2006/relationships/customXml" Target="../ink/ink3327.xml"/><Relationship Id="rId22" Type="http://schemas.openxmlformats.org/officeDocument/2006/relationships/customXml" Target="../ink/ink3209.xml"/><Relationship Id="rId64" Type="http://schemas.openxmlformats.org/officeDocument/2006/relationships/customXml" Target="../ink/ink3230.xml"/><Relationship Id="rId118" Type="http://schemas.openxmlformats.org/officeDocument/2006/relationships/customXml" Target="../ink/ink3257.xml"/><Relationship Id="rId325" Type="http://schemas.openxmlformats.org/officeDocument/2006/relationships/image" Target="../media/image3328.png"/><Relationship Id="rId367" Type="http://schemas.openxmlformats.org/officeDocument/2006/relationships/image" Target="../media/image3349.png"/><Relationship Id="rId171" Type="http://schemas.openxmlformats.org/officeDocument/2006/relationships/image" Target="../media/image3251.png"/><Relationship Id="rId227" Type="http://schemas.openxmlformats.org/officeDocument/2006/relationships/image" Target="../media/image3279.png"/><Relationship Id="rId269" Type="http://schemas.openxmlformats.org/officeDocument/2006/relationships/image" Target="../media/image3300.png"/><Relationship Id="rId434" Type="http://schemas.openxmlformats.org/officeDocument/2006/relationships/customXml" Target="../ink/ink3415.xml"/><Relationship Id="rId33" Type="http://schemas.openxmlformats.org/officeDocument/2006/relationships/image" Target="../media/image3182.png"/><Relationship Id="rId129" Type="http://schemas.openxmlformats.org/officeDocument/2006/relationships/image" Target="../media/image3230.png"/><Relationship Id="rId280" Type="http://schemas.openxmlformats.org/officeDocument/2006/relationships/customXml" Target="../ink/ink3338.xml"/><Relationship Id="rId336" Type="http://schemas.openxmlformats.org/officeDocument/2006/relationships/customXml" Target="../ink/ink3366.xml"/><Relationship Id="rId75" Type="http://schemas.openxmlformats.org/officeDocument/2006/relationships/image" Target="../media/image3203.png"/><Relationship Id="rId140" Type="http://schemas.openxmlformats.org/officeDocument/2006/relationships/customXml" Target="../ink/ink3268.xml"/><Relationship Id="rId182" Type="http://schemas.openxmlformats.org/officeDocument/2006/relationships/customXml" Target="../ink/ink3289.xml"/><Relationship Id="rId378" Type="http://schemas.openxmlformats.org/officeDocument/2006/relationships/customXml" Target="../ink/ink3387.xml"/><Relationship Id="rId403" Type="http://schemas.openxmlformats.org/officeDocument/2006/relationships/image" Target="../media/image3367.png"/><Relationship Id="rId6" Type="http://schemas.openxmlformats.org/officeDocument/2006/relationships/customXml" Target="../ink/ink3201.xml"/><Relationship Id="rId238" Type="http://schemas.openxmlformats.org/officeDocument/2006/relationships/customXml" Target="../ink/ink3317.xml"/><Relationship Id="rId445" Type="http://schemas.openxmlformats.org/officeDocument/2006/relationships/image" Target="../media/image3388.png"/><Relationship Id="rId291" Type="http://schemas.openxmlformats.org/officeDocument/2006/relationships/image" Target="../media/image3311.png"/><Relationship Id="rId305" Type="http://schemas.openxmlformats.org/officeDocument/2006/relationships/image" Target="../media/image3318.png"/><Relationship Id="rId347" Type="http://schemas.openxmlformats.org/officeDocument/2006/relationships/image" Target="../media/image3339.png"/><Relationship Id="rId44" Type="http://schemas.openxmlformats.org/officeDocument/2006/relationships/customXml" Target="../ink/ink3220.xml"/><Relationship Id="rId86" Type="http://schemas.openxmlformats.org/officeDocument/2006/relationships/customXml" Target="../ink/ink3241.xml"/><Relationship Id="rId151" Type="http://schemas.openxmlformats.org/officeDocument/2006/relationships/image" Target="../media/image3241.png"/><Relationship Id="rId389" Type="http://schemas.openxmlformats.org/officeDocument/2006/relationships/image" Target="../media/image3360.png"/><Relationship Id="rId193" Type="http://schemas.openxmlformats.org/officeDocument/2006/relationships/image" Target="../media/image3262.png"/><Relationship Id="rId207" Type="http://schemas.openxmlformats.org/officeDocument/2006/relationships/image" Target="../media/image3269.png"/><Relationship Id="rId249" Type="http://schemas.openxmlformats.org/officeDocument/2006/relationships/image" Target="../media/image3290.png"/><Relationship Id="rId414" Type="http://schemas.openxmlformats.org/officeDocument/2006/relationships/customXml" Target="../ink/ink3405.xml"/><Relationship Id="rId13" Type="http://schemas.openxmlformats.org/officeDocument/2006/relationships/image" Target="../media/image3172.png"/><Relationship Id="rId109" Type="http://schemas.openxmlformats.org/officeDocument/2006/relationships/image" Target="../media/image3220.png"/><Relationship Id="rId260" Type="http://schemas.openxmlformats.org/officeDocument/2006/relationships/customXml" Target="../ink/ink3328.xml"/><Relationship Id="rId316" Type="http://schemas.openxmlformats.org/officeDocument/2006/relationships/customXml" Target="../ink/ink3356.xml"/><Relationship Id="rId55" Type="http://schemas.openxmlformats.org/officeDocument/2006/relationships/image" Target="../media/image3193.png"/><Relationship Id="rId97" Type="http://schemas.openxmlformats.org/officeDocument/2006/relationships/image" Target="../media/image3214.png"/><Relationship Id="rId120" Type="http://schemas.openxmlformats.org/officeDocument/2006/relationships/customXml" Target="../ink/ink3258.xml"/><Relationship Id="rId358" Type="http://schemas.openxmlformats.org/officeDocument/2006/relationships/customXml" Target="../ink/ink3377.xml"/><Relationship Id="rId162" Type="http://schemas.openxmlformats.org/officeDocument/2006/relationships/customXml" Target="../ink/ink3279.xml"/><Relationship Id="rId218" Type="http://schemas.openxmlformats.org/officeDocument/2006/relationships/customXml" Target="../ink/ink3307.xml"/><Relationship Id="rId425" Type="http://schemas.openxmlformats.org/officeDocument/2006/relationships/image" Target="../media/image3378.png"/><Relationship Id="rId271" Type="http://schemas.openxmlformats.org/officeDocument/2006/relationships/image" Target="../media/image3301.png"/><Relationship Id="rId24" Type="http://schemas.openxmlformats.org/officeDocument/2006/relationships/customXml" Target="../ink/ink3210.xml"/><Relationship Id="rId66" Type="http://schemas.openxmlformats.org/officeDocument/2006/relationships/customXml" Target="../ink/ink3231.xml"/><Relationship Id="rId131" Type="http://schemas.openxmlformats.org/officeDocument/2006/relationships/image" Target="../media/image3231.png"/><Relationship Id="rId327" Type="http://schemas.openxmlformats.org/officeDocument/2006/relationships/image" Target="../media/image3329.png"/><Relationship Id="rId369" Type="http://schemas.openxmlformats.org/officeDocument/2006/relationships/image" Target="../media/image3350.png"/><Relationship Id="rId173" Type="http://schemas.openxmlformats.org/officeDocument/2006/relationships/image" Target="../media/image3252.png"/><Relationship Id="rId229" Type="http://schemas.openxmlformats.org/officeDocument/2006/relationships/image" Target="../media/image3280.png"/><Relationship Id="rId380" Type="http://schemas.openxmlformats.org/officeDocument/2006/relationships/customXml" Target="../ink/ink3388.xml"/><Relationship Id="rId436" Type="http://schemas.openxmlformats.org/officeDocument/2006/relationships/customXml" Target="../ink/ink3416.xml"/><Relationship Id="rId240" Type="http://schemas.openxmlformats.org/officeDocument/2006/relationships/customXml" Target="../ink/ink3318.xml"/><Relationship Id="rId35" Type="http://schemas.openxmlformats.org/officeDocument/2006/relationships/image" Target="../media/image3183.png"/><Relationship Id="rId77" Type="http://schemas.openxmlformats.org/officeDocument/2006/relationships/image" Target="../media/image3204.png"/><Relationship Id="rId100" Type="http://schemas.openxmlformats.org/officeDocument/2006/relationships/customXml" Target="../ink/ink3248.xml"/><Relationship Id="rId282" Type="http://schemas.openxmlformats.org/officeDocument/2006/relationships/customXml" Target="../ink/ink3339.xml"/><Relationship Id="rId338" Type="http://schemas.openxmlformats.org/officeDocument/2006/relationships/customXml" Target="../ink/ink3367.xml"/><Relationship Id="rId8" Type="http://schemas.openxmlformats.org/officeDocument/2006/relationships/customXml" Target="../ink/ink3202.xml"/><Relationship Id="rId142" Type="http://schemas.openxmlformats.org/officeDocument/2006/relationships/customXml" Target="../ink/ink3269.xml"/><Relationship Id="rId184" Type="http://schemas.openxmlformats.org/officeDocument/2006/relationships/customXml" Target="../ink/ink3290.xml"/><Relationship Id="rId391" Type="http://schemas.openxmlformats.org/officeDocument/2006/relationships/image" Target="../media/image3361.png"/><Relationship Id="rId405" Type="http://schemas.openxmlformats.org/officeDocument/2006/relationships/image" Target="../media/image3368.png"/><Relationship Id="rId447" Type="http://schemas.openxmlformats.org/officeDocument/2006/relationships/image" Target="../media/image3389.png"/><Relationship Id="rId251" Type="http://schemas.openxmlformats.org/officeDocument/2006/relationships/image" Target="../media/image3291.png"/><Relationship Id="rId46" Type="http://schemas.openxmlformats.org/officeDocument/2006/relationships/customXml" Target="../ink/ink3221.xml"/><Relationship Id="rId293" Type="http://schemas.openxmlformats.org/officeDocument/2006/relationships/image" Target="../media/image3312.png"/><Relationship Id="rId307" Type="http://schemas.openxmlformats.org/officeDocument/2006/relationships/image" Target="../media/image3319.png"/><Relationship Id="rId349" Type="http://schemas.openxmlformats.org/officeDocument/2006/relationships/image" Target="../media/image3340.png"/><Relationship Id="rId88" Type="http://schemas.openxmlformats.org/officeDocument/2006/relationships/customXml" Target="../ink/ink3242.xml"/><Relationship Id="rId111" Type="http://schemas.openxmlformats.org/officeDocument/2006/relationships/image" Target="../media/image3221.png"/><Relationship Id="rId153" Type="http://schemas.openxmlformats.org/officeDocument/2006/relationships/image" Target="../media/image3242.png"/><Relationship Id="rId195" Type="http://schemas.openxmlformats.org/officeDocument/2006/relationships/image" Target="../media/image3263.png"/><Relationship Id="rId209" Type="http://schemas.openxmlformats.org/officeDocument/2006/relationships/image" Target="../media/image3270.png"/><Relationship Id="rId360" Type="http://schemas.openxmlformats.org/officeDocument/2006/relationships/customXml" Target="../ink/ink3378.xml"/><Relationship Id="rId416" Type="http://schemas.openxmlformats.org/officeDocument/2006/relationships/customXml" Target="../ink/ink3406.xml"/><Relationship Id="rId220" Type="http://schemas.openxmlformats.org/officeDocument/2006/relationships/customXml" Target="../ink/ink3308.xml"/><Relationship Id="rId15" Type="http://schemas.openxmlformats.org/officeDocument/2006/relationships/image" Target="../media/image3173.png"/><Relationship Id="rId57" Type="http://schemas.openxmlformats.org/officeDocument/2006/relationships/image" Target="../media/image3194.png"/><Relationship Id="rId262" Type="http://schemas.openxmlformats.org/officeDocument/2006/relationships/customXml" Target="../ink/ink3329.xml"/><Relationship Id="rId318" Type="http://schemas.openxmlformats.org/officeDocument/2006/relationships/customXml" Target="../ink/ink3357.xml"/><Relationship Id="rId99" Type="http://schemas.openxmlformats.org/officeDocument/2006/relationships/image" Target="../media/image3215.png"/><Relationship Id="rId122" Type="http://schemas.openxmlformats.org/officeDocument/2006/relationships/customXml" Target="../ink/ink3259.xml"/><Relationship Id="rId164" Type="http://schemas.openxmlformats.org/officeDocument/2006/relationships/customXml" Target="../ink/ink3280.xml"/><Relationship Id="rId371" Type="http://schemas.openxmlformats.org/officeDocument/2006/relationships/image" Target="../media/image3351.png"/><Relationship Id="rId427" Type="http://schemas.openxmlformats.org/officeDocument/2006/relationships/image" Target="../media/image3379.png"/><Relationship Id="rId26" Type="http://schemas.openxmlformats.org/officeDocument/2006/relationships/customXml" Target="../ink/ink3211.xml"/><Relationship Id="rId231" Type="http://schemas.openxmlformats.org/officeDocument/2006/relationships/image" Target="../media/image3281.png"/><Relationship Id="rId273" Type="http://schemas.openxmlformats.org/officeDocument/2006/relationships/image" Target="../media/image3302.png"/><Relationship Id="rId329" Type="http://schemas.openxmlformats.org/officeDocument/2006/relationships/image" Target="../media/image3330.png"/><Relationship Id="rId68" Type="http://schemas.openxmlformats.org/officeDocument/2006/relationships/customXml" Target="../ink/ink3232.xml"/><Relationship Id="rId133" Type="http://schemas.openxmlformats.org/officeDocument/2006/relationships/image" Target="../media/image3232.png"/><Relationship Id="rId175" Type="http://schemas.openxmlformats.org/officeDocument/2006/relationships/image" Target="../media/image3253.png"/><Relationship Id="rId340" Type="http://schemas.openxmlformats.org/officeDocument/2006/relationships/customXml" Target="../ink/ink3368.xml"/><Relationship Id="rId200" Type="http://schemas.openxmlformats.org/officeDocument/2006/relationships/customXml" Target="../ink/ink3298.xml"/><Relationship Id="rId382" Type="http://schemas.openxmlformats.org/officeDocument/2006/relationships/customXml" Target="../ink/ink3389.xml"/><Relationship Id="rId438" Type="http://schemas.openxmlformats.org/officeDocument/2006/relationships/customXml" Target="../ink/ink3417.xml"/><Relationship Id="rId242" Type="http://schemas.openxmlformats.org/officeDocument/2006/relationships/customXml" Target="../ink/ink3319.xml"/><Relationship Id="rId284" Type="http://schemas.openxmlformats.org/officeDocument/2006/relationships/customXml" Target="../ink/ink3340.xml"/><Relationship Id="rId37" Type="http://schemas.openxmlformats.org/officeDocument/2006/relationships/image" Target="../media/image3184.png"/><Relationship Id="rId79" Type="http://schemas.openxmlformats.org/officeDocument/2006/relationships/image" Target="../media/image3205.png"/><Relationship Id="rId102" Type="http://schemas.openxmlformats.org/officeDocument/2006/relationships/customXml" Target="../ink/ink3249.xml"/><Relationship Id="rId144" Type="http://schemas.openxmlformats.org/officeDocument/2006/relationships/customXml" Target="../ink/ink3270.xml"/><Relationship Id="rId90" Type="http://schemas.openxmlformats.org/officeDocument/2006/relationships/customXml" Target="../ink/ink3243.xml"/><Relationship Id="rId186" Type="http://schemas.openxmlformats.org/officeDocument/2006/relationships/customXml" Target="../ink/ink3291.xml"/><Relationship Id="rId351" Type="http://schemas.openxmlformats.org/officeDocument/2006/relationships/image" Target="../media/image3341.png"/><Relationship Id="rId393" Type="http://schemas.openxmlformats.org/officeDocument/2006/relationships/image" Target="../media/image3362.png"/><Relationship Id="rId407" Type="http://schemas.openxmlformats.org/officeDocument/2006/relationships/image" Target="../media/image3369.png"/><Relationship Id="rId449" Type="http://schemas.openxmlformats.org/officeDocument/2006/relationships/image" Target="../media/image3390.png"/><Relationship Id="rId211" Type="http://schemas.openxmlformats.org/officeDocument/2006/relationships/image" Target="../media/image3271.png"/><Relationship Id="rId253" Type="http://schemas.openxmlformats.org/officeDocument/2006/relationships/image" Target="../media/image3292.png"/><Relationship Id="rId295" Type="http://schemas.openxmlformats.org/officeDocument/2006/relationships/image" Target="../media/image3313.png"/><Relationship Id="rId309" Type="http://schemas.openxmlformats.org/officeDocument/2006/relationships/image" Target="../media/image3320.png"/><Relationship Id="rId48" Type="http://schemas.openxmlformats.org/officeDocument/2006/relationships/customXml" Target="../ink/ink3222.xml"/><Relationship Id="rId113" Type="http://schemas.openxmlformats.org/officeDocument/2006/relationships/image" Target="../media/image3222.png"/><Relationship Id="rId320" Type="http://schemas.openxmlformats.org/officeDocument/2006/relationships/customXml" Target="../ink/ink3358.xml"/><Relationship Id="rId155" Type="http://schemas.openxmlformats.org/officeDocument/2006/relationships/image" Target="../media/image3243.png"/><Relationship Id="rId197" Type="http://schemas.openxmlformats.org/officeDocument/2006/relationships/image" Target="../media/image3264.png"/><Relationship Id="rId362" Type="http://schemas.openxmlformats.org/officeDocument/2006/relationships/customXml" Target="../ink/ink3379.xml"/><Relationship Id="rId418" Type="http://schemas.openxmlformats.org/officeDocument/2006/relationships/customXml" Target="../ink/ink3407.xml"/><Relationship Id="rId222" Type="http://schemas.openxmlformats.org/officeDocument/2006/relationships/customXml" Target="../ink/ink3309.xml"/><Relationship Id="rId264" Type="http://schemas.openxmlformats.org/officeDocument/2006/relationships/customXml" Target="../ink/ink3330.xml"/><Relationship Id="rId17" Type="http://schemas.openxmlformats.org/officeDocument/2006/relationships/image" Target="../media/image3174.png"/><Relationship Id="rId59" Type="http://schemas.openxmlformats.org/officeDocument/2006/relationships/image" Target="../media/image3195.png"/><Relationship Id="rId124" Type="http://schemas.openxmlformats.org/officeDocument/2006/relationships/customXml" Target="../ink/ink3260.xml"/><Relationship Id="rId70" Type="http://schemas.openxmlformats.org/officeDocument/2006/relationships/customXml" Target="../ink/ink3233.xml"/><Relationship Id="rId166" Type="http://schemas.openxmlformats.org/officeDocument/2006/relationships/customXml" Target="../ink/ink3281.xml"/><Relationship Id="rId331" Type="http://schemas.openxmlformats.org/officeDocument/2006/relationships/image" Target="../media/image3331.png"/><Relationship Id="rId373" Type="http://schemas.openxmlformats.org/officeDocument/2006/relationships/image" Target="../media/image3352.png"/><Relationship Id="rId429" Type="http://schemas.openxmlformats.org/officeDocument/2006/relationships/image" Target="../media/image3380.png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3282.png"/><Relationship Id="rId440" Type="http://schemas.openxmlformats.org/officeDocument/2006/relationships/customXml" Target="../ink/ink3418.xml"/><Relationship Id="rId28" Type="http://schemas.openxmlformats.org/officeDocument/2006/relationships/customXml" Target="../ink/ink3212.xml"/><Relationship Id="rId275" Type="http://schemas.openxmlformats.org/officeDocument/2006/relationships/image" Target="../media/image3303.png"/><Relationship Id="rId300" Type="http://schemas.openxmlformats.org/officeDocument/2006/relationships/customXml" Target="../ink/ink3348.xml"/><Relationship Id="rId81" Type="http://schemas.openxmlformats.org/officeDocument/2006/relationships/image" Target="../media/image3206.png"/><Relationship Id="rId135" Type="http://schemas.openxmlformats.org/officeDocument/2006/relationships/image" Target="../media/image3233.png"/><Relationship Id="rId177" Type="http://schemas.openxmlformats.org/officeDocument/2006/relationships/image" Target="../media/image3254.png"/><Relationship Id="rId342" Type="http://schemas.openxmlformats.org/officeDocument/2006/relationships/customXml" Target="../ink/ink3369.xml"/><Relationship Id="rId384" Type="http://schemas.openxmlformats.org/officeDocument/2006/relationships/customXml" Target="../ink/ink3390.xml"/><Relationship Id="rId202" Type="http://schemas.openxmlformats.org/officeDocument/2006/relationships/customXml" Target="../ink/ink3299.xml"/><Relationship Id="rId244" Type="http://schemas.openxmlformats.org/officeDocument/2006/relationships/customXml" Target="../ink/ink3320.xml"/><Relationship Id="rId39" Type="http://schemas.openxmlformats.org/officeDocument/2006/relationships/image" Target="../media/image3185.png"/><Relationship Id="rId286" Type="http://schemas.openxmlformats.org/officeDocument/2006/relationships/customXml" Target="../ink/ink3341.xml"/><Relationship Id="rId451" Type="http://schemas.openxmlformats.org/officeDocument/2006/relationships/image" Target="../media/image3391.png"/><Relationship Id="rId50" Type="http://schemas.openxmlformats.org/officeDocument/2006/relationships/customXml" Target="../ink/ink3223.xml"/><Relationship Id="rId104" Type="http://schemas.openxmlformats.org/officeDocument/2006/relationships/customXml" Target="../ink/ink3250.xml"/><Relationship Id="rId146" Type="http://schemas.openxmlformats.org/officeDocument/2006/relationships/customXml" Target="../ink/ink3271.xml"/><Relationship Id="rId188" Type="http://schemas.openxmlformats.org/officeDocument/2006/relationships/customXml" Target="../ink/ink3292.xml"/><Relationship Id="rId311" Type="http://schemas.openxmlformats.org/officeDocument/2006/relationships/image" Target="../media/image3321.png"/><Relationship Id="rId353" Type="http://schemas.openxmlformats.org/officeDocument/2006/relationships/image" Target="../media/image3342.png"/><Relationship Id="rId395" Type="http://schemas.openxmlformats.org/officeDocument/2006/relationships/image" Target="../media/image3363.png"/><Relationship Id="rId409" Type="http://schemas.openxmlformats.org/officeDocument/2006/relationships/image" Target="../media/image3370.png"/></Relationships>
</file>

<file path=ppt/slides/_rels/slide2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356.png"/><Relationship Id="rId299" Type="http://schemas.openxmlformats.org/officeDocument/2006/relationships/customXml" Target="../ink/ink448.xml"/><Relationship Id="rId21" Type="http://schemas.openxmlformats.org/officeDocument/2006/relationships/image" Target="../media/image308.png"/><Relationship Id="rId63" Type="http://schemas.openxmlformats.org/officeDocument/2006/relationships/image" Target="../media/image329.png"/><Relationship Id="rId159" Type="http://schemas.openxmlformats.org/officeDocument/2006/relationships/image" Target="../media/image376.png"/><Relationship Id="rId324" Type="http://schemas.openxmlformats.org/officeDocument/2006/relationships/image" Target="../media/image457.png"/><Relationship Id="rId366" Type="http://schemas.openxmlformats.org/officeDocument/2006/relationships/image" Target="../media/image478.png"/><Relationship Id="rId170" Type="http://schemas.openxmlformats.org/officeDocument/2006/relationships/customXml" Target="../ink/ink383.xml"/><Relationship Id="rId226" Type="http://schemas.openxmlformats.org/officeDocument/2006/relationships/customXml" Target="../ink/ink411.xml"/><Relationship Id="rId268" Type="http://schemas.openxmlformats.org/officeDocument/2006/relationships/image" Target="../media/image429.png"/><Relationship Id="rId32" Type="http://schemas.openxmlformats.org/officeDocument/2006/relationships/customXml" Target="../ink/ink314.xml"/><Relationship Id="rId74" Type="http://schemas.openxmlformats.org/officeDocument/2006/relationships/customXml" Target="../ink/ink335.xml"/><Relationship Id="rId128" Type="http://schemas.openxmlformats.org/officeDocument/2006/relationships/customXml" Target="../ink/ink362.xml"/><Relationship Id="rId335" Type="http://schemas.openxmlformats.org/officeDocument/2006/relationships/customXml" Target="../ink/ink466.xml"/><Relationship Id="rId377" Type="http://schemas.openxmlformats.org/officeDocument/2006/relationships/customXml" Target="../ink/ink487.xml"/><Relationship Id="rId5" Type="http://schemas.openxmlformats.org/officeDocument/2006/relationships/image" Target="../media/image300.png"/><Relationship Id="rId181" Type="http://schemas.openxmlformats.org/officeDocument/2006/relationships/image" Target="../media/image387.png"/><Relationship Id="rId237" Type="http://schemas.openxmlformats.org/officeDocument/2006/relationships/image" Target="../media/image414.png"/><Relationship Id="rId402" Type="http://schemas.openxmlformats.org/officeDocument/2006/relationships/image" Target="../media/image496.png"/><Relationship Id="rId279" Type="http://schemas.openxmlformats.org/officeDocument/2006/relationships/customXml" Target="../ink/ink438.xml"/><Relationship Id="rId43" Type="http://schemas.openxmlformats.org/officeDocument/2006/relationships/image" Target="../media/image319.png"/><Relationship Id="rId139" Type="http://schemas.openxmlformats.org/officeDocument/2006/relationships/image" Target="../media/image366.png"/><Relationship Id="rId290" Type="http://schemas.openxmlformats.org/officeDocument/2006/relationships/image" Target="../media/image440.png"/><Relationship Id="rId304" Type="http://schemas.openxmlformats.org/officeDocument/2006/relationships/image" Target="../media/image447.png"/><Relationship Id="rId346" Type="http://schemas.openxmlformats.org/officeDocument/2006/relationships/image" Target="../media/image468.png"/><Relationship Id="rId388" Type="http://schemas.openxmlformats.org/officeDocument/2006/relationships/image" Target="../media/image489.png"/><Relationship Id="rId85" Type="http://schemas.openxmlformats.org/officeDocument/2006/relationships/image" Target="../media/image340.png"/><Relationship Id="rId150" Type="http://schemas.openxmlformats.org/officeDocument/2006/relationships/customXml" Target="../ink/ink373.xml"/><Relationship Id="rId192" Type="http://schemas.openxmlformats.org/officeDocument/2006/relationships/customXml" Target="../ink/ink394.xml"/><Relationship Id="rId206" Type="http://schemas.openxmlformats.org/officeDocument/2006/relationships/customXml" Target="../ink/ink401.xml"/><Relationship Id="rId248" Type="http://schemas.openxmlformats.org/officeDocument/2006/relationships/image" Target="../media/image419.png"/><Relationship Id="rId12" Type="http://schemas.openxmlformats.org/officeDocument/2006/relationships/customXml" Target="../ink/ink304.xml"/><Relationship Id="rId108" Type="http://schemas.openxmlformats.org/officeDocument/2006/relationships/customXml" Target="../ink/ink352.xml"/><Relationship Id="rId315" Type="http://schemas.openxmlformats.org/officeDocument/2006/relationships/customXml" Target="../ink/ink456.xml"/><Relationship Id="rId357" Type="http://schemas.openxmlformats.org/officeDocument/2006/relationships/customXml" Target="../ink/ink477.xml"/><Relationship Id="rId54" Type="http://schemas.openxmlformats.org/officeDocument/2006/relationships/customXml" Target="../ink/ink325.xml"/><Relationship Id="rId96" Type="http://schemas.openxmlformats.org/officeDocument/2006/relationships/customXml" Target="../ink/ink346.xml"/><Relationship Id="rId161" Type="http://schemas.openxmlformats.org/officeDocument/2006/relationships/image" Target="../media/image377.png"/><Relationship Id="rId217" Type="http://schemas.openxmlformats.org/officeDocument/2006/relationships/image" Target="../media/image404.png"/><Relationship Id="rId399" Type="http://schemas.openxmlformats.org/officeDocument/2006/relationships/customXml" Target="../ink/ink498.xml"/><Relationship Id="rId259" Type="http://schemas.openxmlformats.org/officeDocument/2006/relationships/customXml" Target="../ink/ink428.xml"/><Relationship Id="rId23" Type="http://schemas.openxmlformats.org/officeDocument/2006/relationships/image" Target="../media/image309.png"/><Relationship Id="rId119" Type="http://schemas.openxmlformats.org/officeDocument/2006/relationships/image" Target="../media/image357.png"/><Relationship Id="rId270" Type="http://schemas.openxmlformats.org/officeDocument/2006/relationships/image" Target="../media/image430.png"/><Relationship Id="rId326" Type="http://schemas.openxmlformats.org/officeDocument/2006/relationships/image" Target="../media/image458.png"/><Relationship Id="rId65" Type="http://schemas.openxmlformats.org/officeDocument/2006/relationships/image" Target="../media/image330.png"/><Relationship Id="rId130" Type="http://schemas.openxmlformats.org/officeDocument/2006/relationships/customXml" Target="../ink/ink363.xml"/><Relationship Id="rId368" Type="http://schemas.openxmlformats.org/officeDocument/2006/relationships/image" Target="../media/image479.png"/><Relationship Id="rId172" Type="http://schemas.openxmlformats.org/officeDocument/2006/relationships/customXml" Target="../ink/ink384.xml"/><Relationship Id="rId228" Type="http://schemas.openxmlformats.org/officeDocument/2006/relationships/customXml" Target="../ink/ink412.xml"/><Relationship Id="rId281" Type="http://schemas.openxmlformats.org/officeDocument/2006/relationships/customXml" Target="../ink/ink439.xml"/><Relationship Id="rId337" Type="http://schemas.openxmlformats.org/officeDocument/2006/relationships/customXml" Target="../ink/ink467.xml"/><Relationship Id="rId34" Type="http://schemas.openxmlformats.org/officeDocument/2006/relationships/customXml" Target="../ink/ink315.xml"/><Relationship Id="rId76" Type="http://schemas.openxmlformats.org/officeDocument/2006/relationships/customXml" Target="../ink/ink336.xml"/><Relationship Id="rId141" Type="http://schemas.openxmlformats.org/officeDocument/2006/relationships/image" Target="../media/image367.png"/><Relationship Id="rId379" Type="http://schemas.openxmlformats.org/officeDocument/2006/relationships/customXml" Target="../ink/ink488.xml"/><Relationship Id="rId7" Type="http://schemas.openxmlformats.org/officeDocument/2006/relationships/image" Target="../media/image301.png"/><Relationship Id="rId183" Type="http://schemas.openxmlformats.org/officeDocument/2006/relationships/image" Target="../media/image388.png"/><Relationship Id="rId239" Type="http://schemas.openxmlformats.org/officeDocument/2006/relationships/image" Target="../media/image415.png"/><Relationship Id="rId390" Type="http://schemas.openxmlformats.org/officeDocument/2006/relationships/image" Target="../media/image490.png"/><Relationship Id="rId404" Type="http://schemas.openxmlformats.org/officeDocument/2006/relationships/image" Target="../media/image497.png"/><Relationship Id="rId250" Type="http://schemas.openxmlformats.org/officeDocument/2006/relationships/image" Target="../media/image420.png"/><Relationship Id="rId292" Type="http://schemas.openxmlformats.org/officeDocument/2006/relationships/image" Target="../media/image441.png"/><Relationship Id="rId306" Type="http://schemas.openxmlformats.org/officeDocument/2006/relationships/image" Target="../media/image448.png"/><Relationship Id="rId45" Type="http://schemas.openxmlformats.org/officeDocument/2006/relationships/image" Target="../media/image320.png"/><Relationship Id="rId87" Type="http://schemas.openxmlformats.org/officeDocument/2006/relationships/image" Target="../media/image341.png"/><Relationship Id="rId110" Type="http://schemas.openxmlformats.org/officeDocument/2006/relationships/customXml" Target="../ink/ink353.xml"/><Relationship Id="rId348" Type="http://schemas.openxmlformats.org/officeDocument/2006/relationships/image" Target="../media/image469.png"/><Relationship Id="rId152" Type="http://schemas.openxmlformats.org/officeDocument/2006/relationships/customXml" Target="../ink/ink374.xml"/><Relationship Id="rId194" Type="http://schemas.openxmlformats.org/officeDocument/2006/relationships/customXml" Target="../ink/ink395.xml"/><Relationship Id="rId208" Type="http://schemas.openxmlformats.org/officeDocument/2006/relationships/customXml" Target="../ink/ink402.xml"/><Relationship Id="rId261" Type="http://schemas.openxmlformats.org/officeDocument/2006/relationships/customXml" Target="../ink/ink429.xml"/><Relationship Id="rId14" Type="http://schemas.openxmlformats.org/officeDocument/2006/relationships/customXml" Target="../ink/ink305.xml"/><Relationship Id="rId56" Type="http://schemas.openxmlformats.org/officeDocument/2006/relationships/customXml" Target="../ink/ink326.xml"/><Relationship Id="rId317" Type="http://schemas.openxmlformats.org/officeDocument/2006/relationships/customXml" Target="../ink/ink457.xml"/><Relationship Id="rId359" Type="http://schemas.openxmlformats.org/officeDocument/2006/relationships/customXml" Target="../ink/ink478.xml"/><Relationship Id="rId98" Type="http://schemas.openxmlformats.org/officeDocument/2006/relationships/customXml" Target="../ink/ink347.xml"/><Relationship Id="rId121" Type="http://schemas.openxmlformats.org/officeDocument/2006/relationships/image" Target="../media/image358.png"/><Relationship Id="rId163" Type="http://schemas.openxmlformats.org/officeDocument/2006/relationships/image" Target="../media/image378.png"/><Relationship Id="rId219" Type="http://schemas.openxmlformats.org/officeDocument/2006/relationships/image" Target="../media/image405.png"/><Relationship Id="rId370" Type="http://schemas.openxmlformats.org/officeDocument/2006/relationships/image" Target="../media/image480.png"/><Relationship Id="rId230" Type="http://schemas.openxmlformats.org/officeDocument/2006/relationships/customXml" Target="../ink/ink413.xml"/><Relationship Id="rId25" Type="http://schemas.openxmlformats.org/officeDocument/2006/relationships/image" Target="../media/image310.png"/><Relationship Id="rId67" Type="http://schemas.openxmlformats.org/officeDocument/2006/relationships/image" Target="../media/image331.png"/><Relationship Id="rId272" Type="http://schemas.openxmlformats.org/officeDocument/2006/relationships/image" Target="../media/image431.png"/><Relationship Id="rId328" Type="http://schemas.openxmlformats.org/officeDocument/2006/relationships/image" Target="../media/image459.png"/><Relationship Id="rId132" Type="http://schemas.openxmlformats.org/officeDocument/2006/relationships/customXml" Target="../ink/ink364.xml"/><Relationship Id="rId174" Type="http://schemas.openxmlformats.org/officeDocument/2006/relationships/customXml" Target="../ink/ink385.xml"/><Relationship Id="rId381" Type="http://schemas.openxmlformats.org/officeDocument/2006/relationships/customXml" Target="../ink/ink489.xml"/><Relationship Id="rId241" Type="http://schemas.openxmlformats.org/officeDocument/2006/relationships/image" Target="../media/image416.png"/><Relationship Id="rId36" Type="http://schemas.openxmlformats.org/officeDocument/2006/relationships/customXml" Target="../ink/ink316.xml"/><Relationship Id="rId283" Type="http://schemas.openxmlformats.org/officeDocument/2006/relationships/customXml" Target="../ink/ink440.xml"/><Relationship Id="rId339" Type="http://schemas.openxmlformats.org/officeDocument/2006/relationships/customXml" Target="../ink/ink468.xml"/><Relationship Id="rId78" Type="http://schemas.openxmlformats.org/officeDocument/2006/relationships/customXml" Target="../ink/ink337.xml"/><Relationship Id="rId101" Type="http://schemas.openxmlformats.org/officeDocument/2006/relationships/image" Target="../media/image348.png"/><Relationship Id="rId143" Type="http://schemas.openxmlformats.org/officeDocument/2006/relationships/image" Target="../media/image368.png"/><Relationship Id="rId185" Type="http://schemas.openxmlformats.org/officeDocument/2006/relationships/image" Target="../media/image389.png"/><Relationship Id="rId350" Type="http://schemas.openxmlformats.org/officeDocument/2006/relationships/image" Target="../media/image470.png"/><Relationship Id="rId406" Type="http://schemas.openxmlformats.org/officeDocument/2006/relationships/image" Target="../media/image498.png"/><Relationship Id="rId9" Type="http://schemas.openxmlformats.org/officeDocument/2006/relationships/image" Target="../media/image302.png"/><Relationship Id="rId210" Type="http://schemas.openxmlformats.org/officeDocument/2006/relationships/customXml" Target="../ink/ink403.xml"/><Relationship Id="rId392" Type="http://schemas.openxmlformats.org/officeDocument/2006/relationships/image" Target="../media/image491.png"/><Relationship Id="rId252" Type="http://schemas.openxmlformats.org/officeDocument/2006/relationships/image" Target="../media/image421.png"/><Relationship Id="rId294" Type="http://schemas.openxmlformats.org/officeDocument/2006/relationships/image" Target="../media/image442.png"/><Relationship Id="rId308" Type="http://schemas.openxmlformats.org/officeDocument/2006/relationships/image" Target="../media/image449.png"/><Relationship Id="rId47" Type="http://schemas.openxmlformats.org/officeDocument/2006/relationships/image" Target="../media/image321.png"/><Relationship Id="rId89" Type="http://schemas.openxmlformats.org/officeDocument/2006/relationships/image" Target="../media/image342.png"/><Relationship Id="rId112" Type="http://schemas.openxmlformats.org/officeDocument/2006/relationships/customXml" Target="../ink/ink354.xml"/><Relationship Id="rId154" Type="http://schemas.openxmlformats.org/officeDocument/2006/relationships/customXml" Target="../ink/ink375.xml"/><Relationship Id="rId361" Type="http://schemas.openxmlformats.org/officeDocument/2006/relationships/customXml" Target="../ink/ink479.xml"/><Relationship Id="rId196" Type="http://schemas.openxmlformats.org/officeDocument/2006/relationships/customXml" Target="../ink/ink396.xml"/><Relationship Id="rId16" Type="http://schemas.openxmlformats.org/officeDocument/2006/relationships/customXml" Target="../ink/ink306.xml"/><Relationship Id="rId221" Type="http://schemas.openxmlformats.org/officeDocument/2006/relationships/image" Target="../media/image406.png"/><Relationship Id="rId263" Type="http://schemas.openxmlformats.org/officeDocument/2006/relationships/customXml" Target="../ink/ink430.xml"/><Relationship Id="rId319" Type="http://schemas.openxmlformats.org/officeDocument/2006/relationships/customXml" Target="../ink/ink458.xml"/><Relationship Id="rId58" Type="http://schemas.openxmlformats.org/officeDocument/2006/relationships/customXml" Target="../ink/ink327.xml"/><Relationship Id="rId123" Type="http://schemas.openxmlformats.org/officeDocument/2006/relationships/image" Target="../media/image359.png"/><Relationship Id="rId330" Type="http://schemas.openxmlformats.org/officeDocument/2006/relationships/image" Target="../media/image460.png"/><Relationship Id="rId165" Type="http://schemas.openxmlformats.org/officeDocument/2006/relationships/image" Target="../media/image379.png"/><Relationship Id="rId372" Type="http://schemas.openxmlformats.org/officeDocument/2006/relationships/image" Target="../media/image481.png"/><Relationship Id="rId211" Type="http://schemas.openxmlformats.org/officeDocument/2006/relationships/image" Target="../media/image402.png"/><Relationship Id="rId232" Type="http://schemas.openxmlformats.org/officeDocument/2006/relationships/customXml" Target="../ink/ink414.xml"/><Relationship Id="rId253" Type="http://schemas.openxmlformats.org/officeDocument/2006/relationships/customXml" Target="../ink/ink425.xml"/><Relationship Id="rId274" Type="http://schemas.openxmlformats.org/officeDocument/2006/relationships/image" Target="../media/image432.png"/><Relationship Id="rId295" Type="http://schemas.openxmlformats.org/officeDocument/2006/relationships/customXml" Target="../ink/ink446.xml"/><Relationship Id="rId309" Type="http://schemas.openxmlformats.org/officeDocument/2006/relationships/customXml" Target="../ink/ink453.xml"/><Relationship Id="rId27" Type="http://schemas.openxmlformats.org/officeDocument/2006/relationships/image" Target="../media/image311.png"/><Relationship Id="rId48" Type="http://schemas.openxmlformats.org/officeDocument/2006/relationships/customXml" Target="../ink/ink322.xml"/><Relationship Id="rId69" Type="http://schemas.openxmlformats.org/officeDocument/2006/relationships/image" Target="../media/image332.png"/><Relationship Id="rId113" Type="http://schemas.openxmlformats.org/officeDocument/2006/relationships/image" Target="../media/image354.png"/><Relationship Id="rId134" Type="http://schemas.openxmlformats.org/officeDocument/2006/relationships/customXml" Target="../ink/ink365.xml"/><Relationship Id="rId320" Type="http://schemas.openxmlformats.org/officeDocument/2006/relationships/image" Target="../media/image455.png"/><Relationship Id="rId80" Type="http://schemas.openxmlformats.org/officeDocument/2006/relationships/customXml" Target="../ink/ink338.xml"/><Relationship Id="rId155" Type="http://schemas.openxmlformats.org/officeDocument/2006/relationships/image" Target="../media/image374.png"/><Relationship Id="rId176" Type="http://schemas.openxmlformats.org/officeDocument/2006/relationships/customXml" Target="../ink/ink386.xml"/><Relationship Id="rId197" Type="http://schemas.openxmlformats.org/officeDocument/2006/relationships/image" Target="../media/image395.png"/><Relationship Id="rId341" Type="http://schemas.openxmlformats.org/officeDocument/2006/relationships/customXml" Target="../ink/ink469.xml"/><Relationship Id="rId362" Type="http://schemas.openxmlformats.org/officeDocument/2006/relationships/image" Target="../media/image476.png"/><Relationship Id="rId383" Type="http://schemas.openxmlformats.org/officeDocument/2006/relationships/customXml" Target="../ink/ink490.xml"/><Relationship Id="rId201" Type="http://schemas.openxmlformats.org/officeDocument/2006/relationships/image" Target="../media/image397.png"/><Relationship Id="rId222" Type="http://schemas.openxmlformats.org/officeDocument/2006/relationships/customXml" Target="../ink/ink409.xml"/><Relationship Id="rId243" Type="http://schemas.openxmlformats.org/officeDocument/2006/relationships/image" Target="../media/image417.png"/><Relationship Id="rId264" Type="http://schemas.openxmlformats.org/officeDocument/2006/relationships/image" Target="../media/image427.png"/><Relationship Id="rId285" Type="http://schemas.openxmlformats.org/officeDocument/2006/relationships/customXml" Target="../ink/ink441.xml"/><Relationship Id="rId17" Type="http://schemas.openxmlformats.org/officeDocument/2006/relationships/image" Target="../media/image306.png"/><Relationship Id="rId38" Type="http://schemas.openxmlformats.org/officeDocument/2006/relationships/customXml" Target="../ink/ink317.xml"/><Relationship Id="rId59" Type="http://schemas.openxmlformats.org/officeDocument/2006/relationships/image" Target="../media/image327.png"/><Relationship Id="rId103" Type="http://schemas.openxmlformats.org/officeDocument/2006/relationships/image" Target="../media/image349.png"/><Relationship Id="rId124" Type="http://schemas.openxmlformats.org/officeDocument/2006/relationships/customXml" Target="../ink/ink360.xml"/><Relationship Id="rId310" Type="http://schemas.openxmlformats.org/officeDocument/2006/relationships/image" Target="../media/image450.png"/><Relationship Id="rId70" Type="http://schemas.openxmlformats.org/officeDocument/2006/relationships/customXml" Target="../ink/ink333.xml"/><Relationship Id="rId91" Type="http://schemas.openxmlformats.org/officeDocument/2006/relationships/image" Target="../media/image343.png"/><Relationship Id="rId145" Type="http://schemas.openxmlformats.org/officeDocument/2006/relationships/image" Target="../media/image369.png"/><Relationship Id="rId166" Type="http://schemas.openxmlformats.org/officeDocument/2006/relationships/customXml" Target="../ink/ink381.xml"/><Relationship Id="rId187" Type="http://schemas.openxmlformats.org/officeDocument/2006/relationships/image" Target="../media/image390.png"/><Relationship Id="rId331" Type="http://schemas.openxmlformats.org/officeDocument/2006/relationships/customXml" Target="../ink/ink464.xml"/><Relationship Id="rId352" Type="http://schemas.openxmlformats.org/officeDocument/2006/relationships/image" Target="../media/image471.png"/><Relationship Id="rId373" Type="http://schemas.openxmlformats.org/officeDocument/2006/relationships/customXml" Target="../ink/ink485.xml"/><Relationship Id="rId394" Type="http://schemas.openxmlformats.org/officeDocument/2006/relationships/image" Target="../media/image492.png"/><Relationship Id="rId408" Type="http://schemas.openxmlformats.org/officeDocument/2006/relationships/image" Target="../media/image499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404.xml"/><Relationship Id="rId233" Type="http://schemas.openxmlformats.org/officeDocument/2006/relationships/image" Target="../media/image412.png"/><Relationship Id="rId254" Type="http://schemas.openxmlformats.org/officeDocument/2006/relationships/image" Target="../media/image422.png"/><Relationship Id="rId28" Type="http://schemas.openxmlformats.org/officeDocument/2006/relationships/customXml" Target="../ink/ink312.xml"/><Relationship Id="rId49" Type="http://schemas.openxmlformats.org/officeDocument/2006/relationships/image" Target="../media/image322.png"/><Relationship Id="rId114" Type="http://schemas.openxmlformats.org/officeDocument/2006/relationships/customXml" Target="../ink/ink355.xml"/><Relationship Id="rId275" Type="http://schemas.openxmlformats.org/officeDocument/2006/relationships/customXml" Target="../ink/ink436.xml"/><Relationship Id="rId296" Type="http://schemas.openxmlformats.org/officeDocument/2006/relationships/image" Target="../media/image443.png"/><Relationship Id="rId300" Type="http://schemas.openxmlformats.org/officeDocument/2006/relationships/image" Target="../media/image445.png"/><Relationship Id="rId60" Type="http://schemas.openxmlformats.org/officeDocument/2006/relationships/customXml" Target="../ink/ink328.xml"/><Relationship Id="rId81" Type="http://schemas.openxmlformats.org/officeDocument/2006/relationships/image" Target="../media/image338.png"/><Relationship Id="rId135" Type="http://schemas.openxmlformats.org/officeDocument/2006/relationships/image" Target="../media/image364.png"/><Relationship Id="rId156" Type="http://schemas.openxmlformats.org/officeDocument/2006/relationships/customXml" Target="../ink/ink376.xml"/><Relationship Id="rId177" Type="http://schemas.openxmlformats.org/officeDocument/2006/relationships/image" Target="../media/image385.png"/><Relationship Id="rId198" Type="http://schemas.openxmlformats.org/officeDocument/2006/relationships/customXml" Target="../ink/ink397.xml"/><Relationship Id="rId321" Type="http://schemas.openxmlformats.org/officeDocument/2006/relationships/customXml" Target="../ink/ink459.xml"/><Relationship Id="rId342" Type="http://schemas.openxmlformats.org/officeDocument/2006/relationships/image" Target="../media/image466.png"/><Relationship Id="rId363" Type="http://schemas.openxmlformats.org/officeDocument/2006/relationships/customXml" Target="../ink/ink480.xml"/><Relationship Id="rId384" Type="http://schemas.openxmlformats.org/officeDocument/2006/relationships/image" Target="../media/image487.png"/><Relationship Id="rId202" Type="http://schemas.openxmlformats.org/officeDocument/2006/relationships/customXml" Target="../ink/ink399.xml"/><Relationship Id="rId223" Type="http://schemas.openxmlformats.org/officeDocument/2006/relationships/image" Target="../media/image407.png"/><Relationship Id="rId244" Type="http://schemas.openxmlformats.org/officeDocument/2006/relationships/customXml" Target="../ink/ink420.xml"/><Relationship Id="rId18" Type="http://schemas.openxmlformats.org/officeDocument/2006/relationships/customXml" Target="../ink/ink307.xml"/><Relationship Id="rId39" Type="http://schemas.openxmlformats.org/officeDocument/2006/relationships/image" Target="../media/image317.png"/><Relationship Id="rId265" Type="http://schemas.openxmlformats.org/officeDocument/2006/relationships/customXml" Target="../ink/ink431.xml"/><Relationship Id="rId286" Type="http://schemas.openxmlformats.org/officeDocument/2006/relationships/image" Target="../media/image438.png"/><Relationship Id="rId50" Type="http://schemas.openxmlformats.org/officeDocument/2006/relationships/customXml" Target="../ink/ink323.xml"/><Relationship Id="rId104" Type="http://schemas.openxmlformats.org/officeDocument/2006/relationships/customXml" Target="../ink/ink350.xml"/><Relationship Id="rId125" Type="http://schemas.openxmlformats.org/officeDocument/2006/relationships/image" Target="../media/image165.png"/><Relationship Id="rId146" Type="http://schemas.openxmlformats.org/officeDocument/2006/relationships/customXml" Target="../ink/ink371.xml"/><Relationship Id="rId167" Type="http://schemas.openxmlformats.org/officeDocument/2006/relationships/image" Target="../media/image380.png"/><Relationship Id="rId188" Type="http://schemas.openxmlformats.org/officeDocument/2006/relationships/customXml" Target="../ink/ink392.xml"/><Relationship Id="rId311" Type="http://schemas.openxmlformats.org/officeDocument/2006/relationships/customXml" Target="../ink/ink454.xml"/><Relationship Id="rId332" Type="http://schemas.openxmlformats.org/officeDocument/2006/relationships/image" Target="../media/image461.png"/><Relationship Id="rId353" Type="http://schemas.openxmlformats.org/officeDocument/2006/relationships/customXml" Target="../ink/ink475.xml"/><Relationship Id="rId374" Type="http://schemas.openxmlformats.org/officeDocument/2006/relationships/image" Target="../media/image482.png"/><Relationship Id="rId395" Type="http://schemas.openxmlformats.org/officeDocument/2006/relationships/customXml" Target="../ink/ink496.xml"/><Relationship Id="rId71" Type="http://schemas.openxmlformats.org/officeDocument/2006/relationships/image" Target="../media/image333.png"/><Relationship Id="rId92" Type="http://schemas.openxmlformats.org/officeDocument/2006/relationships/customXml" Target="../ink/ink344.xml"/><Relationship Id="rId213" Type="http://schemas.openxmlformats.org/officeDocument/2006/relationships/image" Target="../media/image235.png"/><Relationship Id="rId234" Type="http://schemas.openxmlformats.org/officeDocument/2006/relationships/customXml" Target="../ink/ink415.xml"/><Relationship Id="rId2" Type="http://schemas.openxmlformats.org/officeDocument/2006/relationships/customXml" Target="../ink/ink299.xml"/><Relationship Id="rId29" Type="http://schemas.openxmlformats.org/officeDocument/2006/relationships/image" Target="../media/image312.png"/><Relationship Id="rId255" Type="http://schemas.openxmlformats.org/officeDocument/2006/relationships/customXml" Target="../ink/ink426.xml"/><Relationship Id="rId276" Type="http://schemas.openxmlformats.org/officeDocument/2006/relationships/image" Target="../media/image433.png"/><Relationship Id="rId297" Type="http://schemas.openxmlformats.org/officeDocument/2006/relationships/customXml" Target="../ink/ink447.xml"/><Relationship Id="rId40" Type="http://schemas.openxmlformats.org/officeDocument/2006/relationships/customXml" Target="../ink/ink318.xml"/><Relationship Id="rId115" Type="http://schemas.openxmlformats.org/officeDocument/2006/relationships/image" Target="../media/image355.png"/><Relationship Id="rId136" Type="http://schemas.openxmlformats.org/officeDocument/2006/relationships/customXml" Target="../ink/ink366.xml"/><Relationship Id="rId157" Type="http://schemas.openxmlformats.org/officeDocument/2006/relationships/image" Target="../media/image375.png"/><Relationship Id="rId178" Type="http://schemas.openxmlformats.org/officeDocument/2006/relationships/customXml" Target="../ink/ink387.xml"/><Relationship Id="rId301" Type="http://schemas.openxmlformats.org/officeDocument/2006/relationships/customXml" Target="../ink/ink449.xml"/><Relationship Id="rId322" Type="http://schemas.openxmlformats.org/officeDocument/2006/relationships/image" Target="../media/image456.png"/><Relationship Id="rId343" Type="http://schemas.openxmlformats.org/officeDocument/2006/relationships/customXml" Target="../ink/ink470.xml"/><Relationship Id="rId364" Type="http://schemas.openxmlformats.org/officeDocument/2006/relationships/image" Target="../media/image477.png"/><Relationship Id="rId61" Type="http://schemas.openxmlformats.org/officeDocument/2006/relationships/image" Target="../media/image328.png"/><Relationship Id="rId82" Type="http://schemas.openxmlformats.org/officeDocument/2006/relationships/customXml" Target="../ink/ink339.xml"/><Relationship Id="rId199" Type="http://schemas.openxmlformats.org/officeDocument/2006/relationships/image" Target="../media/image396.png"/><Relationship Id="rId203" Type="http://schemas.openxmlformats.org/officeDocument/2006/relationships/image" Target="../media/image398.png"/><Relationship Id="rId385" Type="http://schemas.openxmlformats.org/officeDocument/2006/relationships/customXml" Target="../ink/ink491.xml"/><Relationship Id="rId19" Type="http://schemas.openxmlformats.org/officeDocument/2006/relationships/image" Target="../media/image307.png"/><Relationship Id="rId224" Type="http://schemas.openxmlformats.org/officeDocument/2006/relationships/customXml" Target="../ink/ink410.xml"/><Relationship Id="rId245" Type="http://schemas.openxmlformats.org/officeDocument/2006/relationships/image" Target="../media/image418.png"/><Relationship Id="rId266" Type="http://schemas.openxmlformats.org/officeDocument/2006/relationships/image" Target="../media/image428.png"/><Relationship Id="rId287" Type="http://schemas.openxmlformats.org/officeDocument/2006/relationships/customXml" Target="../ink/ink442.xml"/><Relationship Id="rId30" Type="http://schemas.openxmlformats.org/officeDocument/2006/relationships/customXml" Target="../ink/ink313.xml"/><Relationship Id="rId105" Type="http://schemas.openxmlformats.org/officeDocument/2006/relationships/image" Target="../media/image350.png"/><Relationship Id="rId126" Type="http://schemas.openxmlformats.org/officeDocument/2006/relationships/customXml" Target="../ink/ink361.xml"/><Relationship Id="rId147" Type="http://schemas.openxmlformats.org/officeDocument/2006/relationships/image" Target="../media/image370.png"/><Relationship Id="rId168" Type="http://schemas.openxmlformats.org/officeDocument/2006/relationships/customXml" Target="../ink/ink382.xml"/><Relationship Id="rId312" Type="http://schemas.openxmlformats.org/officeDocument/2006/relationships/image" Target="../media/image451.png"/><Relationship Id="rId333" Type="http://schemas.openxmlformats.org/officeDocument/2006/relationships/customXml" Target="../ink/ink465.xml"/><Relationship Id="rId354" Type="http://schemas.openxmlformats.org/officeDocument/2006/relationships/image" Target="../media/image472.png"/><Relationship Id="rId51" Type="http://schemas.openxmlformats.org/officeDocument/2006/relationships/image" Target="../media/image323.png"/><Relationship Id="rId72" Type="http://schemas.openxmlformats.org/officeDocument/2006/relationships/customXml" Target="../ink/ink334.xml"/><Relationship Id="rId93" Type="http://schemas.openxmlformats.org/officeDocument/2006/relationships/image" Target="../media/image344.png"/><Relationship Id="rId189" Type="http://schemas.openxmlformats.org/officeDocument/2006/relationships/image" Target="../media/image391.png"/><Relationship Id="rId375" Type="http://schemas.openxmlformats.org/officeDocument/2006/relationships/customXml" Target="../ink/ink486.xml"/><Relationship Id="rId396" Type="http://schemas.openxmlformats.org/officeDocument/2006/relationships/image" Target="../media/image493.png"/><Relationship Id="rId3" Type="http://schemas.openxmlformats.org/officeDocument/2006/relationships/image" Target="../media/image299.png"/><Relationship Id="rId214" Type="http://schemas.openxmlformats.org/officeDocument/2006/relationships/customXml" Target="../ink/ink405.xml"/><Relationship Id="rId235" Type="http://schemas.openxmlformats.org/officeDocument/2006/relationships/image" Target="../media/image413.png"/><Relationship Id="rId256" Type="http://schemas.openxmlformats.org/officeDocument/2006/relationships/image" Target="../media/image423.png"/><Relationship Id="rId277" Type="http://schemas.openxmlformats.org/officeDocument/2006/relationships/customXml" Target="../ink/ink437.xml"/><Relationship Id="rId298" Type="http://schemas.openxmlformats.org/officeDocument/2006/relationships/image" Target="../media/image444.png"/><Relationship Id="rId400" Type="http://schemas.openxmlformats.org/officeDocument/2006/relationships/image" Target="../media/image495.png"/><Relationship Id="rId116" Type="http://schemas.openxmlformats.org/officeDocument/2006/relationships/customXml" Target="../ink/ink356.xml"/><Relationship Id="rId137" Type="http://schemas.openxmlformats.org/officeDocument/2006/relationships/image" Target="../media/image365.png"/><Relationship Id="rId158" Type="http://schemas.openxmlformats.org/officeDocument/2006/relationships/customXml" Target="../ink/ink377.xml"/><Relationship Id="rId302" Type="http://schemas.openxmlformats.org/officeDocument/2006/relationships/image" Target="../media/image446.png"/><Relationship Id="rId323" Type="http://schemas.openxmlformats.org/officeDocument/2006/relationships/customXml" Target="../ink/ink460.xml"/><Relationship Id="rId344" Type="http://schemas.openxmlformats.org/officeDocument/2006/relationships/image" Target="../media/image467.png"/><Relationship Id="rId20" Type="http://schemas.openxmlformats.org/officeDocument/2006/relationships/customXml" Target="../ink/ink308.xml"/><Relationship Id="rId41" Type="http://schemas.openxmlformats.org/officeDocument/2006/relationships/image" Target="../media/image318.png"/><Relationship Id="rId62" Type="http://schemas.openxmlformats.org/officeDocument/2006/relationships/customXml" Target="../ink/ink329.xml"/><Relationship Id="rId83" Type="http://schemas.openxmlformats.org/officeDocument/2006/relationships/image" Target="../media/image339.png"/><Relationship Id="rId179" Type="http://schemas.openxmlformats.org/officeDocument/2006/relationships/image" Target="../media/image386.png"/><Relationship Id="rId365" Type="http://schemas.openxmlformats.org/officeDocument/2006/relationships/customXml" Target="../ink/ink481.xml"/><Relationship Id="rId386" Type="http://schemas.openxmlformats.org/officeDocument/2006/relationships/image" Target="../media/image488.png"/><Relationship Id="rId190" Type="http://schemas.openxmlformats.org/officeDocument/2006/relationships/customXml" Target="../ink/ink393.xml"/><Relationship Id="rId204" Type="http://schemas.openxmlformats.org/officeDocument/2006/relationships/customXml" Target="../ink/ink400.xml"/><Relationship Id="rId225" Type="http://schemas.openxmlformats.org/officeDocument/2006/relationships/image" Target="../media/image408.png"/><Relationship Id="rId246" Type="http://schemas.openxmlformats.org/officeDocument/2006/relationships/customXml" Target="../ink/ink421.xml"/><Relationship Id="rId267" Type="http://schemas.openxmlformats.org/officeDocument/2006/relationships/customXml" Target="../ink/ink432.xml"/><Relationship Id="rId288" Type="http://schemas.openxmlformats.org/officeDocument/2006/relationships/image" Target="../media/image439.png"/><Relationship Id="rId106" Type="http://schemas.openxmlformats.org/officeDocument/2006/relationships/customXml" Target="../ink/ink351.xml"/><Relationship Id="rId127" Type="http://schemas.openxmlformats.org/officeDocument/2006/relationships/image" Target="../media/image360.png"/><Relationship Id="rId313" Type="http://schemas.openxmlformats.org/officeDocument/2006/relationships/customXml" Target="../ink/ink455.xml"/><Relationship Id="rId10" Type="http://schemas.openxmlformats.org/officeDocument/2006/relationships/customXml" Target="../ink/ink303.xml"/><Relationship Id="rId31" Type="http://schemas.openxmlformats.org/officeDocument/2006/relationships/image" Target="../media/image313.png"/><Relationship Id="rId52" Type="http://schemas.openxmlformats.org/officeDocument/2006/relationships/customXml" Target="../ink/ink324.xml"/><Relationship Id="rId73" Type="http://schemas.openxmlformats.org/officeDocument/2006/relationships/image" Target="../media/image334.png"/><Relationship Id="rId94" Type="http://schemas.openxmlformats.org/officeDocument/2006/relationships/customXml" Target="../ink/ink345.xml"/><Relationship Id="rId148" Type="http://schemas.openxmlformats.org/officeDocument/2006/relationships/customXml" Target="../ink/ink372.xml"/><Relationship Id="rId169" Type="http://schemas.openxmlformats.org/officeDocument/2006/relationships/image" Target="../media/image381.png"/><Relationship Id="rId334" Type="http://schemas.openxmlformats.org/officeDocument/2006/relationships/image" Target="../media/image462.png"/><Relationship Id="rId355" Type="http://schemas.openxmlformats.org/officeDocument/2006/relationships/customXml" Target="../ink/ink476.xml"/><Relationship Id="rId376" Type="http://schemas.openxmlformats.org/officeDocument/2006/relationships/image" Target="../media/image483.png"/><Relationship Id="rId397" Type="http://schemas.openxmlformats.org/officeDocument/2006/relationships/customXml" Target="../ink/ink497.xml"/><Relationship Id="rId4" Type="http://schemas.openxmlformats.org/officeDocument/2006/relationships/customXml" Target="../ink/ink300.xml"/><Relationship Id="rId180" Type="http://schemas.openxmlformats.org/officeDocument/2006/relationships/customXml" Target="../ink/ink388.xml"/><Relationship Id="rId215" Type="http://schemas.openxmlformats.org/officeDocument/2006/relationships/image" Target="../media/image403.png"/><Relationship Id="rId236" Type="http://schemas.openxmlformats.org/officeDocument/2006/relationships/customXml" Target="../ink/ink416.xml"/><Relationship Id="rId257" Type="http://schemas.openxmlformats.org/officeDocument/2006/relationships/customXml" Target="../ink/ink427.xml"/><Relationship Id="rId278" Type="http://schemas.openxmlformats.org/officeDocument/2006/relationships/image" Target="../media/image434.png"/><Relationship Id="rId401" Type="http://schemas.openxmlformats.org/officeDocument/2006/relationships/customXml" Target="../ink/ink499.xml"/><Relationship Id="rId303" Type="http://schemas.openxmlformats.org/officeDocument/2006/relationships/customXml" Target="../ink/ink450.xml"/><Relationship Id="rId42" Type="http://schemas.openxmlformats.org/officeDocument/2006/relationships/customXml" Target="../ink/ink319.xml"/><Relationship Id="rId84" Type="http://schemas.openxmlformats.org/officeDocument/2006/relationships/customXml" Target="../ink/ink340.xml"/><Relationship Id="rId138" Type="http://schemas.openxmlformats.org/officeDocument/2006/relationships/customXml" Target="../ink/ink367.xml"/><Relationship Id="rId345" Type="http://schemas.openxmlformats.org/officeDocument/2006/relationships/customXml" Target="../ink/ink471.xml"/><Relationship Id="rId387" Type="http://schemas.openxmlformats.org/officeDocument/2006/relationships/customXml" Target="../ink/ink492.xml"/><Relationship Id="rId191" Type="http://schemas.openxmlformats.org/officeDocument/2006/relationships/image" Target="../media/image392.png"/><Relationship Id="rId205" Type="http://schemas.openxmlformats.org/officeDocument/2006/relationships/image" Target="../media/image399.png"/><Relationship Id="rId247" Type="http://schemas.openxmlformats.org/officeDocument/2006/relationships/customXml" Target="../ink/ink422.xml"/><Relationship Id="rId107" Type="http://schemas.openxmlformats.org/officeDocument/2006/relationships/image" Target="../media/image351.png"/><Relationship Id="rId289" Type="http://schemas.openxmlformats.org/officeDocument/2006/relationships/customXml" Target="../ink/ink443.xml"/><Relationship Id="rId11" Type="http://schemas.openxmlformats.org/officeDocument/2006/relationships/image" Target="../media/image303.png"/><Relationship Id="rId53" Type="http://schemas.openxmlformats.org/officeDocument/2006/relationships/image" Target="../media/image324.png"/><Relationship Id="rId149" Type="http://schemas.openxmlformats.org/officeDocument/2006/relationships/image" Target="../media/image371.png"/><Relationship Id="rId314" Type="http://schemas.openxmlformats.org/officeDocument/2006/relationships/image" Target="../media/image452.png"/><Relationship Id="rId356" Type="http://schemas.openxmlformats.org/officeDocument/2006/relationships/image" Target="../media/image473.png"/><Relationship Id="rId398" Type="http://schemas.openxmlformats.org/officeDocument/2006/relationships/image" Target="../media/image494.png"/><Relationship Id="rId95" Type="http://schemas.openxmlformats.org/officeDocument/2006/relationships/image" Target="../media/image345.png"/><Relationship Id="rId160" Type="http://schemas.openxmlformats.org/officeDocument/2006/relationships/customXml" Target="../ink/ink378.xml"/><Relationship Id="rId216" Type="http://schemas.openxmlformats.org/officeDocument/2006/relationships/customXml" Target="../ink/ink406.xml"/><Relationship Id="rId258" Type="http://schemas.openxmlformats.org/officeDocument/2006/relationships/image" Target="../media/image424.png"/><Relationship Id="rId22" Type="http://schemas.openxmlformats.org/officeDocument/2006/relationships/customXml" Target="../ink/ink309.xml"/><Relationship Id="rId64" Type="http://schemas.openxmlformats.org/officeDocument/2006/relationships/customXml" Target="../ink/ink330.xml"/><Relationship Id="rId118" Type="http://schemas.openxmlformats.org/officeDocument/2006/relationships/customXml" Target="../ink/ink357.xml"/><Relationship Id="rId325" Type="http://schemas.openxmlformats.org/officeDocument/2006/relationships/customXml" Target="../ink/ink461.xml"/><Relationship Id="rId367" Type="http://schemas.openxmlformats.org/officeDocument/2006/relationships/customXml" Target="../ink/ink482.xml"/><Relationship Id="rId171" Type="http://schemas.openxmlformats.org/officeDocument/2006/relationships/image" Target="../media/image382.png"/><Relationship Id="rId227" Type="http://schemas.openxmlformats.org/officeDocument/2006/relationships/image" Target="../media/image409.png"/><Relationship Id="rId269" Type="http://schemas.openxmlformats.org/officeDocument/2006/relationships/customXml" Target="../ink/ink433.xml"/><Relationship Id="rId33" Type="http://schemas.openxmlformats.org/officeDocument/2006/relationships/image" Target="../media/image314.png"/><Relationship Id="rId129" Type="http://schemas.openxmlformats.org/officeDocument/2006/relationships/image" Target="../media/image361.png"/><Relationship Id="rId280" Type="http://schemas.openxmlformats.org/officeDocument/2006/relationships/image" Target="../media/image435.png"/><Relationship Id="rId336" Type="http://schemas.openxmlformats.org/officeDocument/2006/relationships/image" Target="../media/image463.png"/><Relationship Id="rId75" Type="http://schemas.openxmlformats.org/officeDocument/2006/relationships/image" Target="../media/image335.png"/><Relationship Id="rId140" Type="http://schemas.openxmlformats.org/officeDocument/2006/relationships/customXml" Target="../ink/ink368.xml"/><Relationship Id="rId182" Type="http://schemas.openxmlformats.org/officeDocument/2006/relationships/customXml" Target="../ink/ink389.xml"/><Relationship Id="rId378" Type="http://schemas.openxmlformats.org/officeDocument/2006/relationships/image" Target="../media/image484.png"/><Relationship Id="rId403" Type="http://schemas.openxmlformats.org/officeDocument/2006/relationships/customXml" Target="../ink/ink500.xml"/><Relationship Id="rId6" Type="http://schemas.openxmlformats.org/officeDocument/2006/relationships/customXml" Target="../ink/ink301.xml"/><Relationship Id="rId238" Type="http://schemas.openxmlformats.org/officeDocument/2006/relationships/customXml" Target="../ink/ink417.xml"/><Relationship Id="rId291" Type="http://schemas.openxmlformats.org/officeDocument/2006/relationships/customXml" Target="../ink/ink444.xml"/><Relationship Id="rId305" Type="http://schemas.openxmlformats.org/officeDocument/2006/relationships/customXml" Target="../ink/ink451.xml"/><Relationship Id="rId347" Type="http://schemas.openxmlformats.org/officeDocument/2006/relationships/customXml" Target="../ink/ink472.xml"/><Relationship Id="rId44" Type="http://schemas.openxmlformats.org/officeDocument/2006/relationships/customXml" Target="../ink/ink320.xml"/><Relationship Id="rId86" Type="http://schemas.openxmlformats.org/officeDocument/2006/relationships/customXml" Target="../ink/ink341.xml"/><Relationship Id="rId151" Type="http://schemas.openxmlformats.org/officeDocument/2006/relationships/image" Target="../media/image372.png"/><Relationship Id="rId389" Type="http://schemas.openxmlformats.org/officeDocument/2006/relationships/customXml" Target="../ink/ink493.xml"/><Relationship Id="rId193" Type="http://schemas.openxmlformats.org/officeDocument/2006/relationships/image" Target="../media/image393.png"/><Relationship Id="rId207" Type="http://schemas.openxmlformats.org/officeDocument/2006/relationships/image" Target="../media/image400.png"/><Relationship Id="rId249" Type="http://schemas.openxmlformats.org/officeDocument/2006/relationships/customXml" Target="../ink/ink423.xml"/><Relationship Id="rId13" Type="http://schemas.openxmlformats.org/officeDocument/2006/relationships/image" Target="../media/image304.png"/><Relationship Id="rId109" Type="http://schemas.openxmlformats.org/officeDocument/2006/relationships/image" Target="../media/image352.png"/><Relationship Id="rId260" Type="http://schemas.openxmlformats.org/officeDocument/2006/relationships/image" Target="../media/image425.png"/><Relationship Id="rId316" Type="http://schemas.openxmlformats.org/officeDocument/2006/relationships/image" Target="../media/image453.png"/><Relationship Id="rId55" Type="http://schemas.openxmlformats.org/officeDocument/2006/relationships/image" Target="../media/image325.png"/><Relationship Id="rId97" Type="http://schemas.openxmlformats.org/officeDocument/2006/relationships/image" Target="../media/image346.png"/><Relationship Id="rId120" Type="http://schemas.openxmlformats.org/officeDocument/2006/relationships/customXml" Target="../ink/ink358.xml"/><Relationship Id="rId358" Type="http://schemas.openxmlformats.org/officeDocument/2006/relationships/image" Target="../media/image474.png"/><Relationship Id="rId162" Type="http://schemas.openxmlformats.org/officeDocument/2006/relationships/customXml" Target="../ink/ink379.xml"/><Relationship Id="rId218" Type="http://schemas.openxmlformats.org/officeDocument/2006/relationships/customXml" Target="../ink/ink407.xml"/><Relationship Id="rId271" Type="http://schemas.openxmlformats.org/officeDocument/2006/relationships/customXml" Target="../ink/ink434.xml"/><Relationship Id="rId24" Type="http://schemas.openxmlformats.org/officeDocument/2006/relationships/customXml" Target="../ink/ink310.xml"/><Relationship Id="rId66" Type="http://schemas.openxmlformats.org/officeDocument/2006/relationships/customXml" Target="../ink/ink331.xml"/><Relationship Id="rId131" Type="http://schemas.openxmlformats.org/officeDocument/2006/relationships/image" Target="../media/image362.png"/><Relationship Id="rId327" Type="http://schemas.openxmlformats.org/officeDocument/2006/relationships/customXml" Target="../ink/ink462.xml"/><Relationship Id="rId369" Type="http://schemas.openxmlformats.org/officeDocument/2006/relationships/customXml" Target="../ink/ink483.xml"/><Relationship Id="rId173" Type="http://schemas.openxmlformats.org/officeDocument/2006/relationships/image" Target="../media/image383.png"/><Relationship Id="rId229" Type="http://schemas.openxmlformats.org/officeDocument/2006/relationships/image" Target="../media/image410.png"/><Relationship Id="rId380" Type="http://schemas.openxmlformats.org/officeDocument/2006/relationships/image" Target="../media/image485.png"/><Relationship Id="rId240" Type="http://schemas.openxmlformats.org/officeDocument/2006/relationships/customXml" Target="../ink/ink418.xml"/><Relationship Id="rId35" Type="http://schemas.openxmlformats.org/officeDocument/2006/relationships/image" Target="../media/image315.png"/><Relationship Id="rId77" Type="http://schemas.openxmlformats.org/officeDocument/2006/relationships/image" Target="../media/image336.png"/><Relationship Id="rId100" Type="http://schemas.openxmlformats.org/officeDocument/2006/relationships/customXml" Target="../ink/ink348.xml"/><Relationship Id="rId282" Type="http://schemas.openxmlformats.org/officeDocument/2006/relationships/image" Target="../media/image436.png"/><Relationship Id="rId338" Type="http://schemas.openxmlformats.org/officeDocument/2006/relationships/image" Target="../media/image464.png"/><Relationship Id="rId8" Type="http://schemas.openxmlformats.org/officeDocument/2006/relationships/customXml" Target="../ink/ink302.xml"/><Relationship Id="rId142" Type="http://schemas.openxmlformats.org/officeDocument/2006/relationships/customXml" Target="../ink/ink369.xml"/><Relationship Id="rId184" Type="http://schemas.openxmlformats.org/officeDocument/2006/relationships/customXml" Target="../ink/ink390.xml"/><Relationship Id="rId391" Type="http://schemas.openxmlformats.org/officeDocument/2006/relationships/customXml" Target="../ink/ink494.xml"/><Relationship Id="rId405" Type="http://schemas.openxmlformats.org/officeDocument/2006/relationships/customXml" Target="../ink/ink501.xml"/><Relationship Id="rId251" Type="http://schemas.openxmlformats.org/officeDocument/2006/relationships/customXml" Target="../ink/ink424.xml"/><Relationship Id="rId46" Type="http://schemas.openxmlformats.org/officeDocument/2006/relationships/customXml" Target="../ink/ink321.xml"/><Relationship Id="rId293" Type="http://schemas.openxmlformats.org/officeDocument/2006/relationships/customXml" Target="../ink/ink445.xml"/><Relationship Id="rId307" Type="http://schemas.openxmlformats.org/officeDocument/2006/relationships/customXml" Target="../ink/ink452.xml"/><Relationship Id="rId349" Type="http://schemas.openxmlformats.org/officeDocument/2006/relationships/customXml" Target="../ink/ink473.xml"/><Relationship Id="rId88" Type="http://schemas.openxmlformats.org/officeDocument/2006/relationships/customXml" Target="../ink/ink342.xml"/><Relationship Id="rId111" Type="http://schemas.openxmlformats.org/officeDocument/2006/relationships/image" Target="../media/image353.png"/><Relationship Id="rId153" Type="http://schemas.openxmlformats.org/officeDocument/2006/relationships/image" Target="../media/image373.png"/><Relationship Id="rId195" Type="http://schemas.openxmlformats.org/officeDocument/2006/relationships/image" Target="../media/image394.png"/><Relationship Id="rId209" Type="http://schemas.openxmlformats.org/officeDocument/2006/relationships/image" Target="../media/image401.png"/><Relationship Id="rId360" Type="http://schemas.openxmlformats.org/officeDocument/2006/relationships/image" Target="../media/image475.png"/><Relationship Id="rId220" Type="http://schemas.openxmlformats.org/officeDocument/2006/relationships/customXml" Target="../ink/ink408.xml"/><Relationship Id="rId15" Type="http://schemas.openxmlformats.org/officeDocument/2006/relationships/image" Target="../media/image305.png"/><Relationship Id="rId57" Type="http://schemas.openxmlformats.org/officeDocument/2006/relationships/image" Target="../media/image326.png"/><Relationship Id="rId262" Type="http://schemas.openxmlformats.org/officeDocument/2006/relationships/image" Target="../media/image426.png"/><Relationship Id="rId318" Type="http://schemas.openxmlformats.org/officeDocument/2006/relationships/image" Target="../media/image454.png"/><Relationship Id="rId99" Type="http://schemas.openxmlformats.org/officeDocument/2006/relationships/image" Target="../media/image347.png"/><Relationship Id="rId122" Type="http://schemas.openxmlformats.org/officeDocument/2006/relationships/customXml" Target="../ink/ink359.xml"/><Relationship Id="rId164" Type="http://schemas.openxmlformats.org/officeDocument/2006/relationships/customXml" Target="../ink/ink380.xml"/><Relationship Id="rId371" Type="http://schemas.openxmlformats.org/officeDocument/2006/relationships/customXml" Target="../ink/ink484.xml"/><Relationship Id="rId26" Type="http://schemas.openxmlformats.org/officeDocument/2006/relationships/customXml" Target="../ink/ink311.xml"/><Relationship Id="rId231" Type="http://schemas.openxmlformats.org/officeDocument/2006/relationships/image" Target="../media/image411.png"/><Relationship Id="rId273" Type="http://schemas.openxmlformats.org/officeDocument/2006/relationships/customXml" Target="../ink/ink435.xml"/><Relationship Id="rId329" Type="http://schemas.openxmlformats.org/officeDocument/2006/relationships/customXml" Target="../ink/ink463.xml"/><Relationship Id="rId68" Type="http://schemas.openxmlformats.org/officeDocument/2006/relationships/customXml" Target="../ink/ink332.xml"/><Relationship Id="rId133" Type="http://schemas.openxmlformats.org/officeDocument/2006/relationships/image" Target="../media/image363.png"/><Relationship Id="rId175" Type="http://schemas.openxmlformats.org/officeDocument/2006/relationships/image" Target="../media/image384.png"/><Relationship Id="rId340" Type="http://schemas.openxmlformats.org/officeDocument/2006/relationships/image" Target="../media/image465.png"/><Relationship Id="rId200" Type="http://schemas.openxmlformats.org/officeDocument/2006/relationships/customXml" Target="../ink/ink398.xml"/><Relationship Id="rId382" Type="http://schemas.openxmlformats.org/officeDocument/2006/relationships/image" Target="../media/image486.png"/><Relationship Id="rId242" Type="http://schemas.openxmlformats.org/officeDocument/2006/relationships/customXml" Target="../ink/ink419.xml"/><Relationship Id="rId284" Type="http://schemas.openxmlformats.org/officeDocument/2006/relationships/image" Target="../media/image437.png"/><Relationship Id="rId37" Type="http://schemas.openxmlformats.org/officeDocument/2006/relationships/image" Target="../media/image316.png"/><Relationship Id="rId79" Type="http://schemas.openxmlformats.org/officeDocument/2006/relationships/image" Target="../media/image337.png"/><Relationship Id="rId102" Type="http://schemas.openxmlformats.org/officeDocument/2006/relationships/customXml" Target="../ink/ink349.xml"/><Relationship Id="rId144" Type="http://schemas.openxmlformats.org/officeDocument/2006/relationships/customXml" Target="../ink/ink370.xml"/><Relationship Id="rId90" Type="http://schemas.openxmlformats.org/officeDocument/2006/relationships/customXml" Target="../ink/ink343.xml"/><Relationship Id="rId186" Type="http://schemas.openxmlformats.org/officeDocument/2006/relationships/customXml" Target="../ink/ink391.xml"/><Relationship Id="rId351" Type="http://schemas.openxmlformats.org/officeDocument/2006/relationships/customXml" Target="../ink/ink474.xml"/><Relationship Id="rId393" Type="http://schemas.openxmlformats.org/officeDocument/2006/relationships/customXml" Target="../ink/ink495.xml"/><Relationship Id="rId407" Type="http://schemas.openxmlformats.org/officeDocument/2006/relationships/customXml" Target="../ink/ink502.xml"/></Relationships>
</file>

<file path=ppt/slides/_rels/slide20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3450.png"/><Relationship Id="rId299" Type="http://schemas.openxmlformats.org/officeDocument/2006/relationships/image" Target="../media/image3541.png"/><Relationship Id="rId21" Type="http://schemas.openxmlformats.org/officeDocument/2006/relationships/image" Target="../media/image3402.png"/><Relationship Id="rId63" Type="http://schemas.openxmlformats.org/officeDocument/2006/relationships/image" Target="../media/image3423.png"/><Relationship Id="rId159" Type="http://schemas.openxmlformats.org/officeDocument/2006/relationships/image" Target="../media/image3471.png"/><Relationship Id="rId324" Type="http://schemas.openxmlformats.org/officeDocument/2006/relationships/customXml" Target="../ink/ink3586.xml"/><Relationship Id="rId366" Type="http://schemas.openxmlformats.org/officeDocument/2006/relationships/customXml" Target="../ink/ink3607.xml"/><Relationship Id="rId170" Type="http://schemas.openxmlformats.org/officeDocument/2006/relationships/customXml" Target="../ink/ink3509.xml"/><Relationship Id="rId226" Type="http://schemas.openxmlformats.org/officeDocument/2006/relationships/customXml" Target="../ink/ink3537.xml"/><Relationship Id="rId433" Type="http://schemas.openxmlformats.org/officeDocument/2006/relationships/image" Target="../media/image3608.png"/><Relationship Id="rId268" Type="http://schemas.openxmlformats.org/officeDocument/2006/relationships/customXml" Target="../ink/ink3558.xml"/><Relationship Id="rId32" Type="http://schemas.openxmlformats.org/officeDocument/2006/relationships/customXml" Target="../ink/ink3440.xml"/><Relationship Id="rId74" Type="http://schemas.openxmlformats.org/officeDocument/2006/relationships/customXml" Target="../ink/ink3461.xml"/><Relationship Id="rId128" Type="http://schemas.openxmlformats.org/officeDocument/2006/relationships/customXml" Target="../ink/ink3488.xml"/><Relationship Id="rId335" Type="http://schemas.openxmlformats.org/officeDocument/2006/relationships/image" Target="../media/image3559.png"/><Relationship Id="rId377" Type="http://schemas.openxmlformats.org/officeDocument/2006/relationships/image" Target="../media/image3580.png"/><Relationship Id="rId5" Type="http://schemas.openxmlformats.org/officeDocument/2006/relationships/image" Target="../media/image3394.png"/><Relationship Id="rId181" Type="http://schemas.openxmlformats.org/officeDocument/2006/relationships/image" Target="../media/image3482.png"/><Relationship Id="rId237" Type="http://schemas.openxmlformats.org/officeDocument/2006/relationships/image" Target="../media/image3510.png"/><Relationship Id="rId402" Type="http://schemas.openxmlformats.org/officeDocument/2006/relationships/customXml" Target="../ink/ink3625.xml"/><Relationship Id="rId279" Type="http://schemas.openxmlformats.org/officeDocument/2006/relationships/image" Target="../media/image3531.png"/><Relationship Id="rId43" Type="http://schemas.openxmlformats.org/officeDocument/2006/relationships/image" Target="../media/image3413.png"/><Relationship Id="rId139" Type="http://schemas.openxmlformats.org/officeDocument/2006/relationships/image" Target="../media/image3461.png"/><Relationship Id="rId290" Type="http://schemas.openxmlformats.org/officeDocument/2006/relationships/customXml" Target="../ink/ink3569.xml"/><Relationship Id="rId304" Type="http://schemas.openxmlformats.org/officeDocument/2006/relationships/customXml" Target="../ink/ink3576.xml"/><Relationship Id="rId346" Type="http://schemas.openxmlformats.org/officeDocument/2006/relationships/customXml" Target="../ink/ink3597.xml"/><Relationship Id="rId388" Type="http://schemas.openxmlformats.org/officeDocument/2006/relationships/customXml" Target="../ink/ink3618.xml"/><Relationship Id="rId85" Type="http://schemas.openxmlformats.org/officeDocument/2006/relationships/image" Target="../media/image3434.png"/><Relationship Id="rId150" Type="http://schemas.openxmlformats.org/officeDocument/2006/relationships/customXml" Target="../ink/ink3499.xml"/><Relationship Id="rId192" Type="http://schemas.openxmlformats.org/officeDocument/2006/relationships/customXml" Target="../ink/ink3520.xml"/><Relationship Id="rId206" Type="http://schemas.openxmlformats.org/officeDocument/2006/relationships/customXml" Target="../ink/ink3527.xml"/><Relationship Id="rId413" Type="http://schemas.openxmlformats.org/officeDocument/2006/relationships/image" Target="../media/image3598.png"/><Relationship Id="rId248" Type="http://schemas.openxmlformats.org/officeDocument/2006/relationships/customXml" Target="../ink/ink3548.xml"/><Relationship Id="rId12" Type="http://schemas.openxmlformats.org/officeDocument/2006/relationships/customXml" Target="../ink/ink3430.xml"/><Relationship Id="rId108" Type="http://schemas.openxmlformats.org/officeDocument/2006/relationships/customXml" Target="../ink/ink3478.xml"/><Relationship Id="rId315" Type="http://schemas.openxmlformats.org/officeDocument/2006/relationships/image" Target="../media/image3549.png"/><Relationship Id="rId357" Type="http://schemas.openxmlformats.org/officeDocument/2006/relationships/image" Target="../media/image3570.png"/><Relationship Id="rId54" Type="http://schemas.openxmlformats.org/officeDocument/2006/relationships/customXml" Target="../ink/ink3451.xml"/><Relationship Id="rId96" Type="http://schemas.openxmlformats.org/officeDocument/2006/relationships/customXml" Target="../ink/ink3472.xml"/><Relationship Id="rId161" Type="http://schemas.openxmlformats.org/officeDocument/2006/relationships/image" Target="../media/image3472.png"/><Relationship Id="rId217" Type="http://schemas.openxmlformats.org/officeDocument/2006/relationships/image" Target="../media/image3500.png"/><Relationship Id="rId399" Type="http://schemas.openxmlformats.org/officeDocument/2006/relationships/image" Target="../media/image3591.png"/><Relationship Id="rId259" Type="http://schemas.openxmlformats.org/officeDocument/2006/relationships/image" Target="../media/image3521.png"/><Relationship Id="rId424" Type="http://schemas.openxmlformats.org/officeDocument/2006/relationships/customXml" Target="../ink/ink3636.xml"/><Relationship Id="rId23" Type="http://schemas.openxmlformats.org/officeDocument/2006/relationships/image" Target="../media/image3403.png"/><Relationship Id="rId119" Type="http://schemas.openxmlformats.org/officeDocument/2006/relationships/image" Target="../media/image3451.png"/><Relationship Id="rId270" Type="http://schemas.openxmlformats.org/officeDocument/2006/relationships/customXml" Target="../ink/ink3559.xml"/><Relationship Id="rId326" Type="http://schemas.openxmlformats.org/officeDocument/2006/relationships/customXml" Target="../ink/ink3587.xml"/><Relationship Id="rId65" Type="http://schemas.openxmlformats.org/officeDocument/2006/relationships/image" Target="../media/image3424.png"/><Relationship Id="rId130" Type="http://schemas.openxmlformats.org/officeDocument/2006/relationships/customXml" Target="../ink/ink3489.xml"/><Relationship Id="rId368" Type="http://schemas.openxmlformats.org/officeDocument/2006/relationships/customXml" Target="../ink/ink3608.xml"/><Relationship Id="rId172" Type="http://schemas.openxmlformats.org/officeDocument/2006/relationships/customXml" Target="../ink/ink3510.xml"/><Relationship Id="rId228" Type="http://schemas.openxmlformats.org/officeDocument/2006/relationships/customXml" Target="../ink/ink3538.xml"/><Relationship Id="rId435" Type="http://schemas.openxmlformats.org/officeDocument/2006/relationships/image" Target="../media/image3609.png"/><Relationship Id="rId281" Type="http://schemas.openxmlformats.org/officeDocument/2006/relationships/image" Target="../media/image3532.png"/><Relationship Id="rId337" Type="http://schemas.openxmlformats.org/officeDocument/2006/relationships/image" Target="../media/image3560.png"/><Relationship Id="rId34" Type="http://schemas.openxmlformats.org/officeDocument/2006/relationships/customXml" Target="../ink/ink3441.xml"/><Relationship Id="rId76" Type="http://schemas.openxmlformats.org/officeDocument/2006/relationships/customXml" Target="../ink/ink3462.xml"/><Relationship Id="rId141" Type="http://schemas.openxmlformats.org/officeDocument/2006/relationships/image" Target="../media/image3462.png"/><Relationship Id="rId379" Type="http://schemas.openxmlformats.org/officeDocument/2006/relationships/image" Target="../media/image3581.png"/><Relationship Id="rId7" Type="http://schemas.openxmlformats.org/officeDocument/2006/relationships/image" Target="../media/image3395.png"/><Relationship Id="rId183" Type="http://schemas.openxmlformats.org/officeDocument/2006/relationships/image" Target="../media/image3483.png"/><Relationship Id="rId239" Type="http://schemas.openxmlformats.org/officeDocument/2006/relationships/image" Target="../media/image3511.png"/><Relationship Id="rId390" Type="http://schemas.openxmlformats.org/officeDocument/2006/relationships/customXml" Target="../ink/ink3619.xml"/><Relationship Id="rId404" Type="http://schemas.openxmlformats.org/officeDocument/2006/relationships/customXml" Target="../ink/ink3626.xml"/><Relationship Id="rId250" Type="http://schemas.openxmlformats.org/officeDocument/2006/relationships/customXml" Target="../ink/ink3549.xml"/><Relationship Id="rId292" Type="http://schemas.openxmlformats.org/officeDocument/2006/relationships/customXml" Target="../ink/ink3570.xml"/><Relationship Id="rId306" Type="http://schemas.openxmlformats.org/officeDocument/2006/relationships/customXml" Target="../ink/ink3577.xml"/><Relationship Id="rId45" Type="http://schemas.openxmlformats.org/officeDocument/2006/relationships/image" Target="../media/image3414.png"/><Relationship Id="rId87" Type="http://schemas.openxmlformats.org/officeDocument/2006/relationships/image" Target="../media/image3435.png"/><Relationship Id="rId110" Type="http://schemas.openxmlformats.org/officeDocument/2006/relationships/customXml" Target="../ink/ink3479.xml"/><Relationship Id="rId348" Type="http://schemas.openxmlformats.org/officeDocument/2006/relationships/customXml" Target="../ink/ink3598.xml"/><Relationship Id="rId152" Type="http://schemas.openxmlformats.org/officeDocument/2006/relationships/customXml" Target="../ink/ink3500.xml"/><Relationship Id="rId194" Type="http://schemas.openxmlformats.org/officeDocument/2006/relationships/customXml" Target="../ink/ink3521.xml"/><Relationship Id="rId208" Type="http://schemas.openxmlformats.org/officeDocument/2006/relationships/customXml" Target="../ink/ink3528.xml"/><Relationship Id="rId415" Type="http://schemas.openxmlformats.org/officeDocument/2006/relationships/image" Target="../media/image3599.png"/><Relationship Id="rId261" Type="http://schemas.openxmlformats.org/officeDocument/2006/relationships/image" Target="../media/image3522.png"/><Relationship Id="rId14" Type="http://schemas.openxmlformats.org/officeDocument/2006/relationships/customXml" Target="../ink/ink3431.xml"/><Relationship Id="rId56" Type="http://schemas.openxmlformats.org/officeDocument/2006/relationships/customXml" Target="../ink/ink3452.xml"/><Relationship Id="rId317" Type="http://schemas.openxmlformats.org/officeDocument/2006/relationships/image" Target="../media/image3550.png"/><Relationship Id="rId359" Type="http://schemas.openxmlformats.org/officeDocument/2006/relationships/image" Target="../media/image3571.png"/><Relationship Id="rId98" Type="http://schemas.openxmlformats.org/officeDocument/2006/relationships/customXml" Target="../ink/ink3473.xml"/><Relationship Id="rId121" Type="http://schemas.openxmlformats.org/officeDocument/2006/relationships/image" Target="../media/image3452.png"/><Relationship Id="rId163" Type="http://schemas.openxmlformats.org/officeDocument/2006/relationships/image" Target="../media/image3473.png"/><Relationship Id="rId219" Type="http://schemas.openxmlformats.org/officeDocument/2006/relationships/image" Target="../media/image3501.png"/><Relationship Id="rId370" Type="http://schemas.openxmlformats.org/officeDocument/2006/relationships/customXml" Target="../ink/ink3609.xml"/><Relationship Id="rId426" Type="http://schemas.openxmlformats.org/officeDocument/2006/relationships/customXml" Target="../ink/ink3637.xml"/><Relationship Id="rId230" Type="http://schemas.openxmlformats.org/officeDocument/2006/relationships/customXml" Target="../ink/ink3539.xml"/><Relationship Id="rId25" Type="http://schemas.openxmlformats.org/officeDocument/2006/relationships/image" Target="../media/image3404.png"/><Relationship Id="rId67" Type="http://schemas.openxmlformats.org/officeDocument/2006/relationships/image" Target="../media/image3425.png"/><Relationship Id="rId272" Type="http://schemas.openxmlformats.org/officeDocument/2006/relationships/customXml" Target="../ink/ink3560.xml"/><Relationship Id="rId328" Type="http://schemas.openxmlformats.org/officeDocument/2006/relationships/customXml" Target="../ink/ink3588.xml"/><Relationship Id="rId132" Type="http://schemas.openxmlformats.org/officeDocument/2006/relationships/customXml" Target="../ink/ink3490.xml"/><Relationship Id="rId174" Type="http://schemas.openxmlformats.org/officeDocument/2006/relationships/customXml" Target="../ink/ink3511.xml"/><Relationship Id="rId381" Type="http://schemas.openxmlformats.org/officeDocument/2006/relationships/image" Target="../media/image3582.png"/><Relationship Id="rId241" Type="http://schemas.openxmlformats.org/officeDocument/2006/relationships/image" Target="../media/image3512.png"/><Relationship Id="rId437" Type="http://schemas.openxmlformats.org/officeDocument/2006/relationships/image" Target="../media/image3610.png"/><Relationship Id="rId36" Type="http://schemas.openxmlformats.org/officeDocument/2006/relationships/customXml" Target="../ink/ink3442.xml"/><Relationship Id="rId283" Type="http://schemas.openxmlformats.org/officeDocument/2006/relationships/image" Target="../media/image3533.png"/><Relationship Id="rId339" Type="http://schemas.openxmlformats.org/officeDocument/2006/relationships/image" Target="../media/image3561.png"/><Relationship Id="rId78" Type="http://schemas.openxmlformats.org/officeDocument/2006/relationships/customXml" Target="../ink/ink3463.xml"/><Relationship Id="rId101" Type="http://schemas.openxmlformats.org/officeDocument/2006/relationships/image" Target="../media/image3442.png"/><Relationship Id="rId143" Type="http://schemas.openxmlformats.org/officeDocument/2006/relationships/image" Target="../media/image3463.png"/><Relationship Id="rId185" Type="http://schemas.openxmlformats.org/officeDocument/2006/relationships/image" Target="../media/image3484.png"/><Relationship Id="rId350" Type="http://schemas.openxmlformats.org/officeDocument/2006/relationships/customXml" Target="../ink/ink3599.xml"/><Relationship Id="rId406" Type="http://schemas.openxmlformats.org/officeDocument/2006/relationships/customXml" Target="../ink/ink3627.xml"/><Relationship Id="rId9" Type="http://schemas.openxmlformats.org/officeDocument/2006/relationships/image" Target="../media/image3396.png"/><Relationship Id="rId210" Type="http://schemas.openxmlformats.org/officeDocument/2006/relationships/customXml" Target="../ink/ink3529.xml"/><Relationship Id="rId392" Type="http://schemas.openxmlformats.org/officeDocument/2006/relationships/customXml" Target="../ink/ink3620.xml"/><Relationship Id="rId252" Type="http://schemas.openxmlformats.org/officeDocument/2006/relationships/customXml" Target="../ink/ink3550.xml"/><Relationship Id="rId294" Type="http://schemas.openxmlformats.org/officeDocument/2006/relationships/customXml" Target="../ink/ink3571.xml"/><Relationship Id="rId308" Type="http://schemas.openxmlformats.org/officeDocument/2006/relationships/customXml" Target="../ink/ink3578.xml"/><Relationship Id="rId47" Type="http://schemas.openxmlformats.org/officeDocument/2006/relationships/image" Target="../media/image3415.png"/><Relationship Id="rId89" Type="http://schemas.openxmlformats.org/officeDocument/2006/relationships/image" Target="../media/image3436.png"/><Relationship Id="rId112" Type="http://schemas.openxmlformats.org/officeDocument/2006/relationships/customXml" Target="../ink/ink3480.xml"/><Relationship Id="rId154" Type="http://schemas.openxmlformats.org/officeDocument/2006/relationships/customXml" Target="../ink/ink3501.xml"/><Relationship Id="rId361" Type="http://schemas.openxmlformats.org/officeDocument/2006/relationships/image" Target="../media/image3572.png"/><Relationship Id="rId196" Type="http://schemas.openxmlformats.org/officeDocument/2006/relationships/customXml" Target="../ink/ink3522.xml"/><Relationship Id="rId417" Type="http://schemas.openxmlformats.org/officeDocument/2006/relationships/image" Target="../media/image3600.png"/><Relationship Id="rId16" Type="http://schemas.openxmlformats.org/officeDocument/2006/relationships/customXml" Target="../ink/ink3432.xml"/><Relationship Id="rId221" Type="http://schemas.openxmlformats.org/officeDocument/2006/relationships/image" Target="../media/image3502.png"/><Relationship Id="rId263" Type="http://schemas.openxmlformats.org/officeDocument/2006/relationships/image" Target="../media/image3523.png"/><Relationship Id="rId319" Type="http://schemas.openxmlformats.org/officeDocument/2006/relationships/image" Target="../media/image3551.png"/><Relationship Id="rId58" Type="http://schemas.openxmlformats.org/officeDocument/2006/relationships/customXml" Target="../ink/ink3453.xml"/><Relationship Id="rId123" Type="http://schemas.openxmlformats.org/officeDocument/2006/relationships/image" Target="../media/image3453.png"/><Relationship Id="rId330" Type="http://schemas.openxmlformats.org/officeDocument/2006/relationships/customXml" Target="../ink/ink3589.xml"/><Relationship Id="rId165" Type="http://schemas.openxmlformats.org/officeDocument/2006/relationships/image" Target="../media/image3474.png"/><Relationship Id="rId372" Type="http://schemas.openxmlformats.org/officeDocument/2006/relationships/customXml" Target="../ink/ink3610.xml"/><Relationship Id="rId428" Type="http://schemas.openxmlformats.org/officeDocument/2006/relationships/customXml" Target="../ink/ink3638.xml"/><Relationship Id="rId232" Type="http://schemas.openxmlformats.org/officeDocument/2006/relationships/customXml" Target="../ink/ink3540.xml"/><Relationship Id="rId274" Type="http://schemas.openxmlformats.org/officeDocument/2006/relationships/customXml" Target="../ink/ink3561.xml"/><Relationship Id="rId27" Type="http://schemas.openxmlformats.org/officeDocument/2006/relationships/image" Target="../media/image3405.png"/><Relationship Id="rId69" Type="http://schemas.openxmlformats.org/officeDocument/2006/relationships/image" Target="../media/image3426.png"/><Relationship Id="rId134" Type="http://schemas.openxmlformats.org/officeDocument/2006/relationships/customXml" Target="../ink/ink3491.xml"/><Relationship Id="rId80" Type="http://schemas.openxmlformats.org/officeDocument/2006/relationships/customXml" Target="../ink/ink3464.xml"/><Relationship Id="rId176" Type="http://schemas.openxmlformats.org/officeDocument/2006/relationships/customXml" Target="../ink/ink3512.xml"/><Relationship Id="rId341" Type="http://schemas.openxmlformats.org/officeDocument/2006/relationships/image" Target="../media/image3562.png"/><Relationship Id="rId383" Type="http://schemas.openxmlformats.org/officeDocument/2006/relationships/image" Target="../media/image3583.png"/><Relationship Id="rId439" Type="http://schemas.openxmlformats.org/officeDocument/2006/relationships/image" Target="../media/image3611.png"/><Relationship Id="rId201" Type="http://schemas.openxmlformats.org/officeDocument/2006/relationships/image" Target="../media/image3492.png"/><Relationship Id="rId243" Type="http://schemas.openxmlformats.org/officeDocument/2006/relationships/image" Target="../media/image3513.png"/><Relationship Id="rId285" Type="http://schemas.openxmlformats.org/officeDocument/2006/relationships/image" Target="../media/image3534.png"/><Relationship Id="rId38" Type="http://schemas.openxmlformats.org/officeDocument/2006/relationships/customXml" Target="../ink/ink3443.xml"/><Relationship Id="rId103" Type="http://schemas.openxmlformats.org/officeDocument/2006/relationships/image" Target="../media/image3443.png"/><Relationship Id="rId310" Type="http://schemas.openxmlformats.org/officeDocument/2006/relationships/customXml" Target="../ink/ink3579.xml"/><Relationship Id="rId91" Type="http://schemas.openxmlformats.org/officeDocument/2006/relationships/image" Target="../media/image3437.png"/><Relationship Id="rId145" Type="http://schemas.openxmlformats.org/officeDocument/2006/relationships/image" Target="../media/image3464.png"/><Relationship Id="rId187" Type="http://schemas.openxmlformats.org/officeDocument/2006/relationships/image" Target="../media/image3485.png"/><Relationship Id="rId352" Type="http://schemas.openxmlformats.org/officeDocument/2006/relationships/customXml" Target="../ink/ink3600.xml"/><Relationship Id="rId394" Type="http://schemas.openxmlformats.org/officeDocument/2006/relationships/customXml" Target="../ink/ink3621.xml"/><Relationship Id="rId408" Type="http://schemas.openxmlformats.org/officeDocument/2006/relationships/customXml" Target="../ink/ink3628.xml"/><Relationship Id="rId212" Type="http://schemas.openxmlformats.org/officeDocument/2006/relationships/customXml" Target="../ink/ink3530.xml"/><Relationship Id="rId254" Type="http://schemas.openxmlformats.org/officeDocument/2006/relationships/customXml" Target="../ink/ink3551.xml"/><Relationship Id="rId49" Type="http://schemas.openxmlformats.org/officeDocument/2006/relationships/image" Target="../media/image3416.png"/><Relationship Id="rId114" Type="http://schemas.openxmlformats.org/officeDocument/2006/relationships/customXml" Target="../ink/ink3481.xml"/><Relationship Id="rId296" Type="http://schemas.openxmlformats.org/officeDocument/2006/relationships/customXml" Target="../ink/ink3572.xml"/><Relationship Id="rId60" Type="http://schemas.openxmlformats.org/officeDocument/2006/relationships/customXml" Target="../ink/ink3454.xml"/><Relationship Id="rId156" Type="http://schemas.openxmlformats.org/officeDocument/2006/relationships/customXml" Target="../ink/ink3502.xml"/><Relationship Id="rId198" Type="http://schemas.openxmlformats.org/officeDocument/2006/relationships/customXml" Target="../ink/ink3523.xml"/><Relationship Id="rId321" Type="http://schemas.openxmlformats.org/officeDocument/2006/relationships/image" Target="../media/image3552.png"/><Relationship Id="rId363" Type="http://schemas.openxmlformats.org/officeDocument/2006/relationships/image" Target="../media/image3573.png"/><Relationship Id="rId419" Type="http://schemas.openxmlformats.org/officeDocument/2006/relationships/image" Target="../media/image3601.png"/><Relationship Id="rId202" Type="http://schemas.openxmlformats.org/officeDocument/2006/relationships/customXml" Target="../ink/ink3525.xml"/><Relationship Id="rId223" Type="http://schemas.openxmlformats.org/officeDocument/2006/relationships/image" Target="../media/image3503.png"/><Relationship Id="rId244" Type="http://schemas.openxmlformats.org/officeDocument/2006/relationships/customXml" Target="../ink/ink3546.xml"/><Relationship Id="rId430" Type="http://schemas.openxmlformats.org/officeDocument/2006/relationships/customXml" Target="../ink/ink3639.xml"/><Relationship Id="rId18" Type="http://schemas.openxmlformats.org/officeDocument/2006/relationships/customXml" Target="../ink/ink3433.xml"/><Relationship Id="rId39" Type="http://schemas.openxmlformats.org/officeDocument/2006/relationships/image" Target="../media/image3411.png"/><Relationship Id="rId265" Type="http://schemas.openxmlformats.org/officeDocument/2006/relationships/image" Target="../media/image3524.png"/><Relationship Id="rId286" Type="http://schemas.openxmlformats.org/officeDocument/2006/relationships/customXml" Target="../ink/ink3567.xml"/><Relationship Id="rId50" Type="http://schemas.openxmlformats.org/officeDocument/2006/relationships/customXml" Target="../ink/ink3449.xml"/><Relationship Id="rId104" Type="http://schemas.openxmlformats.org/officeDocument/2006/relationships/customXml" Target="../ink/ink3476.xml"/><Relationship Id="rId125" Type="http://schemas.openxmlformats.org/officeDocument/2006/relationships/image" Target="../media/image3454.png"/><Relationship Id="rId146" Type="http://schemas.openxmlformats.org/officeDocument/2006/relationships/customXml" Target="../ink/ink3497.xml"/><Relationship Id="rId167" Type="http://schemas.openxmlformats.org/officeDocument/2006/relationships/image" Target="../media/image3475.png"/><Relationship Id="rId188" Type="http://schemas.openxmlformats.org/officeDocument/2006/relationships/customXml" Target="../ink/ink3518.xml"/><Relationship Id="rId311" Type="http://schemas.openxmlformats.org/officeDocument/2006/relationships/image" Target="../media/image3547.png"/><Relationship Id="rId332" Type="http://schemas.openxmlformats.org/officeDocument/2006/relationships/customXml" Target="../ink/ink3590.xml"/><Relationship Id="rId353" Type="http://schemas.openxmlformats.org/officeDocument/2006/relationships/image" Target="../media/image3568.png"/><Relationship Id="rId374" Type="http://schemas.openxmlformats.org/officeDocument/2006/relationships/customXml" Target="../ink/ink3611.xml"/><Relationship Id="rId395" Type="http://schemas.openxmlformats.org/officeDocument/2006/relationships/image" Target="../media/image3589.png"/><Relationship Id="rId409" Type="http://schemas.openxmlformats.org/officeDocument/2006/relationships/image" Target="../media/image3596.png"/><Relationship Id="rId71" Type="http://schemas.openxmlformats.org/officeDocument/2006/relationships/image" Target="../media/image3427.png"/><Relationship Id="rId92" Type="http://schemas.openxmlformats.org/officeDocument/2006/relationships/customXml" Target="../ink/ink3470.xml"/><Relationship Id="rId213" Type="http://schemas.openxmlformats.org/officeDocument/2006/relationships/image" Target="../media/image3498.png"/><Relationship Id="rId234" Type="http://schemas.openxmlformats.org/officeDocument/2006/relationships/customXml" Target="../ink/ink3541.xml"/><Relationship Id="rId420" Type="http://schemas.openxmlformats.org/officeDocument/2006/relationships/customXml" Target="../ink/ink3634.xml"/><Relationship Id="rId2" Type="http://schemas.openxmlformats.org/officeDocument/2006/relationships/customXml" Target="../ink/ink3425.xml"/><Relationship Id="rId29" Type="http://schemas.openxmlformats.org/officeDocument/2006/relationships/image" Target="../media/image3406.png"/><Relationship Id="rId255" Type="http://schemas.openxmlformats.org/officeDocument/2006/relationships/image" Target="../media/image3519.png"/><Relationship Id="rId276" Type="http://schemas.openxmlformats.org/officeDocument/2006/relationships/customXml" Target="../ink/ink3562.xml"/><Relationship Id="rId297" Type="http://schemas.openxmlformats.org/officeDocument/2006/relationships/image" Target="../media/image3540.png"/><Relationship Id="rId441" Type="http://schemas.openxmlformats.org/officeDocument/2006/relationships/image" Target="../media/image3612.png"/><Relationship Id="rId40" Type="http://schemas.openxmlformats.org/officeDocument/2006/relationships/customXml" Target="../ink/ink3444.xml"/><Relationship Id="rId115" Type="http://schemas.openxmlformats.org/officeDocument/2006/relationships/image" Target="../media/image3449.png"/><Relationship Id="rId136" Type="http://schemas.openxmlformats.org/officeDocument/2006/relationships/customXml" Target="../ink/ink3492.xml"/><Relationship Id="rId157" Type="http://schemas.openxmlformats.org/officeDocument/2006/relationships/image" Target="../media/image3470.png"/><Relationship Id="rId178" Type="http://schemas.openxmlformats.org/officeDocument/2006/relationships/customXml" Target="../ink/ink3513.xml"/><Relationship Id="rId301" Type="http://schemas.openxmlformats.org/officeDocument/2006/relationships/image" Target="../media/image3542.png"/><Relationship Id="rId322" Type="http://schemas.openxmlformats.org/officeDocument/2006/relationships/customXml" Target="../ink/ink3585.xml"/><Relationship Id="rId343" Type="http://schemas.openxmlformats.org/officeDocument/2006/relationships/image" Target="../media/image3563.png"/><Relationship Id="rId364" Type="http://schemas.openxmlformats.org/officeDocument/2006/relationships/customXml" Target="../ink/ink3606.xml"/><Relationship Id="rId61" Type="http://schemas.openxmlformats.org/officeDocument/2006/relationships/image" Target="../media/image3422.png"/><Relationship Id="rId82" Type="http://schemas.openxmlformats.org/officeDocument/2006/relationships/customXml" Target="../ink/ink3465.xml"/><Relationship Id="rId199" Type="http://schemas.openxmlformats.org/officeDocument/2006/relationships/image" Target="../media/image3491.png"/><Relationship Id="rId203" Type="http://schemas.openxmlformats.org/officeDocument/2006/relationships/image" Target="../media/image3493.png"/><Relationship Id="rId385" Type="http://schemas.openxmlformats.org/officeDocument/2006/relationships/image" Target="../media/image3584.png"/><Relationship Id="rId19" Type="http://schemas.openxmlformats.org/officeDocument/2006/relationships/image" Target="../media/image3401.png"/><Relationship Id="rId224" Type="http://schemas.openxmlformats.org/officeDocument/2006/relationships/customXml" Target="../ink/ink3536.xml"/><Relationship Id="rId245" Type="http://schemas.openxmlformats.org/officeDocument/2006/relationships/image" Target="../media/image3514.png"/><Relationship Id="rId266" Type="http://schemas.openxmlformats.org/officeDocument/2006/relationships/customXml" Target="../ink/ink3557.xml"/><Relationship Id="rId287" Type="http://schemas.openxmlformats.org/officeDocument/2006/relationships/image" Target="../media/image3535.png"/><Relationship Id="rId410" Type="http://schemas.openxmlformats.org/officeDocument/2006/relationships/customXml" Target="../ink/ink3629.xml"/><Relationship Id="rId431" Type="http://schemas.openxmlformats.org/officeDocument/2006/relationships/image" Target="../media/image3607.png"/><Relationship Id="rId30" Type="http://schemas.openxmlformats.org/officeDocument/2006/relationships/customXml" Target="../ink/ink3439.xml"/><Relationship Id="rId105" Type="http://schemas.openxmlformats.org/officeDocument/2006/relationships/image" Target="../media/image3444.png"/><Relationship Id="rId126" Type="http://schemas.openxmlformats.org/officeDocument/2006/relationships/customXml" Target="../ink/ink3487.xml"/><Relationship Id="rId147" Type="http://schemas.openxmlformats.org/officeDocument/2006/relationships/image" Target="../media/image3465.png"/><Relationship Id="rId168" Type="http://schemas.openxmlformats.org/officeDocument/2006/relationships/customXml" Target="../ink/ink3508.xml"/><Relationship Id="rId312" Type="http://schemas.openxmlformats.org/officeDocument/2006/relationships/customXml" Target="../ink/ink3580.xml"/><Relationship Id="rId333" Type="http://schemas.openxmlformats.org/officeDocument/2006/relationships/image" Target="../media/image3558.png"/><Relationship Id="rId354" Type="http://schemas.openxmlformats.org/officeDocument/2006/relationships/customXml" Target="../ink/ink3601.xml"/><Relationship Id="rId51" Type="http://schemas.openxmlformats.org/officeDocument/2006/relationships/image" Target="../media/image3417.png"/><Relationship Id="rId72" Type="http://schemas.openxmlformats.org/officeDocument/2006/relationships/customXml" Target="../ink/ink3460.xml"/><Relationship Id="rId93" Type="http://schemas.openxmlformats.org/officeDocument/2006/relationships/image" Target="../media/image3438.png"/><Relationship Id="rId189" Type="http://schemas.openxmlformats.org/officeDocument/2006/relationships/image" Target="../media/image3486.png"/><Relationship Id="rId375" Type="http://schemas.openxmlformats.org/officeDocument/2006/relationships/image" Target="../media/image3579.png"/><Relationship Id="rId396" Type="http://schemas.openxmlformats.org/officeDocument/2006/relationships/customXml" Target="../ink/ink3622.xml"/><Relationship Id="rId3" Type="http://schemas.openxmlformats.org/officeDocument/2006/relationships/image" Target="../media/image3393.png"/><Relationship Id="rId214" Type="http://schemas.openxmlformats.org/officeDocument/2006/relationships/customXml" Target="../ink/ink3531.xml"/><Relationship Id="rId235" Type="http://schemas.openxmlformats.org/officeDocument/2006/relationships/image" Target="../media/image3509.png"/><Relationship Id="rId256" Type="http://schemas.openxmlformats.org/officeDocument/2006/relationships/customXml" Target="../ink/ink3552.xml"/><Relationship Id="rId277" Type="http://schemas.openxmlformats.org/officeDocument/2006/relationships/image" Target="../media/image3530.png"/><Relationship Id="rId298" Type="http://schemas.openxmlformats.org/officeDocument/2006/relationships/customXml" Target="../ink/ink3573.xml"/><Relationship Id="rId400" Type="http://schemas.openxmlformats.org/officeDocument/2006/relationships/customXml" Target="../ink/ink3624.xml"/><Relationship Id="rId421" Type="http://schemas.openxmlformats.org/officeDocument/2006/relationships/image" Target="../media/image3602.png"/><Relationship Id="rId442" Type="http://schemas.openxmlformats.org/officeDocument/2006/relationships/customXml" Target="../ink/ink3645.xml"/><Relationship Id="rId116" Type="http://schemas.openxmlformats.org/officeDocument/2006/relationships/customXml" Target="../ink/ink3482.xml"/><Relationship Id="rId137" Type="http://schemas.openxmlformats.org/officeDocument/2006/relationships/image" Target="../media/image3460.png"/><Relationship Id="rId158" Type="http://schemas.openxmlformats.org/officeDocument/2006/relationships/customXml" Target="../ink/ink3503.xml"/><Relationship Id="rId302" Type="http://schemas.openxmlformats.org/officeDocument/2006/relationships/customXml" Target="../ink/ink3575.xml"/><Relationship Id="rId323" Type="http://schemas.openxmlformats.org/officeDocument/2006/relationships/image" Target="../media/image3553.png"/><Relationship Id="rId344" Type="http://schemas.openxmlformats.org/officeDocument/2006/relationships/customXml" Target="../ink/ink3596.xml"/><Relationship Id="rId20" Type="http://schemas.openxmlformats.org/officeDocument/2006/relationships/customXml" Target="../ink/ink3434.xml"/><Relationship Id="rId41" Type="http://schemas.openxmlformats.org/officeDocument/2006/relationships/image" Target="../media/image3412.png"/><Relationship Id="rId62" Type="http://schemas.openxmlformats.org/officeDocument/2006/relationships/customXml" Target="../ink/ink3455.xml"/><Relationship Id="rId83" Type="http://schemas.openxmlformats.org/officeDocument/2006/relationships/image" Target="../media/image3433.png"/><Relationship Id="rId179" Type="http://schemas.openxmlformats.org/officeDocument/2006/relationships/image" Target="../media/image3481.png"/><Relationship Id="rId365" Type="http://schemas.openxmlformats.org/officeDocument/2006/relationships/image" Target="../media/image3574.png"/><Relationship Id="rId386" Type="http://schemas.openxmlformats.org/officeDocument/2006/relationships/customXml" Target="../ink/ink3617.xml"/><Relationship Id="rId190" Type="http://schemas.openxmlformats.org/officeDocument/2006/relationships/customXml" Target="../ink/ink3519.xml"/><Relationship Id="rId204" Type="http://schemas.openxmlformats.org/officeDocument/2006/relationships/customXml" Target="../ink/ink3526.xml"/><Relationship Id="rId225" Type="http://schemas.openxmlformats.org/officeDocument/2006/relationships/image" Target="../media/image3504.png"/><Relationship Id="rId246" Type="http://schemas.openxmlformats.org/officeDocument/2006/relationships/customXml" Target="../ink/ink3547.xml"/><Relationship Id="rId267" Type="http://schemas.openxmlformats.org/officeDocument/2006/relationships/image" Target="../media/image3525.png"/><Relationship Id="rId288" Type="http://schemas.openxmlformats.org/officeDocument/2006/relationships/customXml" Target="../ink/ink3568.xml"/><Relationship Id="rId411" Type="http://schemas.openxmlformats.org/officeDocument/2006/relationships/image" Target="../media/image3597.png"/><Relationship Id="rId432" Type="http://schemas.openxmlformats.org/officeDocument/2006/relationships/customXml" Target="../ink/ink3640.xml"/><Relationship Id="rId106" Type="http://schemas.openxmlformats.org/officeDocument/2006/relationships/customXml" Target="../ink/ink3477.xml"/><Relationship Id="rId127" Type="http://schemas.openxmlformats.org/officeDocument/2006/relationships/image" Target="../media/image3455.png"/><Relationship Id="rId313" Type="http://schemas.openxmlformats.org/officeDocument/2006/relationships/image" Target="../media/image3548.png"/><Relationship Id="rId10" Type="http://schemas.openxmlformats.org/officeDocument/2006/relationships/customXml" Target="../ink/ink3429.xml"/><Relationship Id="rId31" Type="http://schemas.openxmlformats.org/officeDocument/2006/relationships/image" Target="../media/image3407.png"/><Relationship Id="rId52" Type="http://schemas.openxmlformats.org/officeDocument/2006/relationships/customXml" Target="../ink/ink3450.xml"/><Relationship Id="rId73" Type="http://schemas.openxmlformats.org/officeDocument/2006/relationships/image" Target="../media/image3428.png"/><Relationship Id="rId94" Type="http://schemas.openxmlformats.org/officeDocument/2006/relationships/customXml" Target="../ink/ink3471.xml"/><Relationship Id="rId148" Type="http://schemas.openxmlformats.org/officeDocument/2006/relationships/customXml" Target="../ink/ink3498.xml"/><Relationship Id="rId169" Type="http://schemas.openxmlformats.org/officeDocument/2006/relationships/image" Target="../media/image3476.png"/><Relationship Id="rId334" Type="http://schemas.openxmlformats.org/officeDocument/2006/relationships/customXml" Target="../ink/ink3591.xml"/><Relationship Id="rId355" Type="http://schemas.openxmlformats.org/officeDocument/2006/relationships/image" Target="../media/image3569.png"/><Relationship Id="rId376" Type="http://schemas.openxmlformats.org/officeDocument/2006/relationships/customXml" Target="../ink/ink3612.xml"/><Relationship Id="rId397" Type="http://schemas.openxmlformats.org/officeDocument/2006/relationships/image" Target="../media/image3590.png"/><Relationship Id="rId4" Type="http://schemas.openxmlformats.org/officeDocument/2006/relationships/customXml" Target="../ink/ink3426.xml"/><Relationship Id="rId180" Type="http://schemas.openxmlformats.org/officeDocument/2006/relationships/customXml" Target="../ink/ink3514.xml"/><Relationship Id="rId215" Type="http://schemas.openxmlformats.org/officeDocument/2006/relationships/image" Target="../media/image3499.png"/><Relationship Id="rId236" Type="http://schemas.openxmlformats.org/officeDocument/2006/relationships/customXml" Target="../ink/ink3542.xml"/><Relationship Id="rId257" Type="http://schemas.openxmlformats.org/officeDocument/2006/relationships/image" Target="../media/image3520.png"/><Relationship Id="rId278" Type="http://schemas.openxmlformats.org/officeDocument/2006/relationships/customXml" Target="../ink/ink3563.xml"/><Relationship Id="rId401" Type="http://schemas.openxmlformats.org/officeDocument/2006/relationships/image" Target="../media/image3592.png"/><Relationship Id="rId422" Type="http://schemas.openxmlformats.org/officeDocument/2006/relationships/customXml" Target="../ink/ink3635.xml"/><Relationship Id="rId443" Type="http://schemas.openxmlformats.org/officeDocument/2006/relationships/image" Target="../media/image3613.png"/><Relationship Id="rId303" Type="http://schemas.openxmlformats.org/officeDocument/2006/relationships/image" Target="../media/image3543.png"/><Relationship Id="rId42" Type="http://schemas.openxmlformats.org/officeDocument/2006/relationships/customXml" Target="../ink/ink3445.xml"/><Relationship Id="rId84" Type="http://schemas.openxmlformats.org/officeDocument/2006/relationships/customXml" Target="../ink/ink3466.xml"/><Relationship Id="rId138" Type="http://schemas.openxmlformats.org/officeDocument/2006/relationships/customXml" Target="../ink/ink3493.xml"/><Relationship Id="rId345" Type="http://schemas.openxmlformats.org/officeDocument/2006/relationships/image" Target="../media/image3564.png"/><Relationship Id="rId387" Type="http://schemas.openxmlformats.org/officeDocument/2006/relationships/image" Target="../media/image3585.png"/><Relationship Id="rId191" Type="http://schemas.openxmlformats.org/officeDocument/2006/relationships/image" Target="../media/image3487.png"/><Relationship Id="rId205" Type="http://schemas.openxmlformats.org/officeDocument/2006/relationships/image" Target="../media/image3494.png"/><Relationship Id="rId247" Type="http://schemas.openxmlformats.org/officeDocument/2006/relationships/image" Target="../media/image3515.png"/><Relationship Id="rId412" Type="http://schemas.openxmlformats.org/officeDocument/2006/relationships/customXml" Target="../ink/ink3630.xml"/><Relationship Id="rId107" Type="http://schemas.openxmlformats.org/officeDocument/2006/relationships/image" Target="../media/image3445.png"/><Relationship Id="rId289" Type="http://schemas.openxmlformats.org/officeDocument/2006/relationships/image" Target="../media/image3536.png"/><Relationship Id="rId11" Type="http://schemas.openxmlformats.org/officeDocument/2006/relationships/image" Target="../media/image3397.png"/><Relationship Id="rId53" Type="http://schemas.openxmlformats.org/officeDocument/2006/relationships/image" Target="../media/image3418.png"/><Relationship Id="rId149" Type="http://schemas.openxmlformats.org/officeDocument/2006/relationships/image" Target="../media/image3466.png"/><Relationship Id="rId314" Type="http://schemas.openxmlformats.org/officeDocument/2006/relationships/customXml" Target="../ink/ink3581.xml"/><Relationship Id="rId356" Type="http://schemas.openxmlformats.org/officeDocument/2006/relationships/customXml" Target="../ink/ink3602.xml"/><Relationship Id="rId398" Type="http://schemas.openxmlformats.org/officeDocument/2006/relationships/customXml" Target="../ink/ink3623.xml"/><Relationship Id="rId95" Type="http://schemas.openxmlformats.org/officeDocument/2006/relationships/image" Target="../media/image3439.png"/><Relationship Id="rId160" Type="http://schemas.openxmlformats.org/officeDocument/2006/relationships/customXml" Target="../ink/ink3504.xml"/><Relationship Id="rId216" Type="http://schemas.openxmlformats.org/officeDocument/2006/relationships/customXml" Target="../ink/ink3532.xml"/><Relationship Id="rId423" Type="http://schemas.openxmlformats.org/officeDocument/2006/relationships/image" Target="../media/image3603.png"/><Relationship Id="rId258" Type="http://schemas.openxmlformats.org/officeDocument/2006/relationships/customXml" Target="../ink/ink3553.xml"/><Relationship Id="rId22" Type="http://schemas.openxmlformats.org/officeDocument/2006/relationships/customXml" Target="../ink/ink3435.xml"/><Relationship Id="rId64" Type="http://schemas.openxmlformats.org/officeDocument/2006/relationships/customXml" Target="../ink/ink3456.xml"/><Relationship Id="rId118" Type="http://schemas.openxmlformats.org/officeDocument/2006/relationships/customXml" Target="../ink/ink3483.xml"/><Relationship Id="rId325" Type="http://schemas.openxmlformats.org/officeDocument/2006/relationships/image" Target="../media/image3554.png"/><Relationship Id="rId367" Type="http://schemas.openxmlformats.org/officeDocument/2006/relationships/image" Target="../media/image3575.png"/><Relationship Id="rId171" Type="http://schemas.openxmlformats.org/officeDocument/2006/relationships/image" Target="../media/image3477.png"/><Relationship Id="rId227" Type="http://schemas.openxmlformats.org/officeDocument/2006/relationships/image" Target="../media/image3505.png"/><Relationship Id="rId269" Type="http://schemas.openxmlformats.org/officeDocument/2006/relationships/image" Target="../media/image3526.png"/><Relationship Id="rId434" Type="http://schemas.openxmlformats.org/officeDocument/2006/relationships/customXml" Target="../ink/ink3641.xml"/><Relationship Id="rId33" Type="http://schemas.openxmlformats.org/officeDocument/2006/relationships/image" Target="../media/image3408.png"/><Relationship Id="rId129" Type="http://schemas.openxmlformats.org/officeDocument/2006/relationships/image" Target="../media/image3456.png"/><Relationship Id="rId280" Type="http://schemas.openxmlformats.org/officeDocument/2006/relationships/customXml" Target="../ink/ink3564.xml"/><Relationship Id="rId336" Type="http://schemas.openxmlformats.org/officeDocument/2006/relationships/customXml" Target="../ink/ink3592.xml"/><Relationship Id="rId75" Type="http://schemas.openxmlformats.org/officeDocument/2006/relationships/image" Target="../media/image3429.png"/><Relationship Id="rId140" Type="http://schemas.openxmlformats.org/officeDocument/2006/relationships/customXml" Target="../ink/ink3494.xml"/><Relationship Id="rId182" Type="http://schemas.openxmlformats.org/officeDocument/2006/relationships/customXml" Target="../ink/ink3515.xml"/><Relationship Id="rId378" Type="http://schemas.openxmlformats.org/officeDocument/2006/relationships/customXml" Target="../ink/ink3613.xml"/><Relationship Id="rId403" Type="http://schemas.openxmlformats.org/officeDocument/2006/relationships/image" Target="../media/image3593.png"/><Relationship Id="rId6" Type="http://schemas.openxmlformats.org/officeDocument/2006/relationships/customXml" Target="../ink/ink3427.xml"/><Relationship Id="rId238" Type="http://schemas.openxmlformats.org/officeDocument/2006/relationships/customXml" Target="../ink/ink3543.xml"/><Relationship Id="rId291" Type="http://schemas.openxmlformats.org/officeDocument/2006/relationships/image" Target="../media/image3537.png"/><Relationship Id="rId305" Type="http://schemas.openxmlformats.org/officeDocument/2006/relationships/image" Target="../media/image3544.png"/><Relationship Id="rId347" Type="http://schemas.openxmlformats.org/officeDocument/2006/relationships/image" Target="../media/image3565.png"/><Relationship Id="rId44" Type="http://schemas.openxmlformats.org/officeDocument/2006/relationships/customXml" Target="../ink/ink3446.xml"/><Relationship Id="rId86" Type="http://schemas.openxmlformats.org/officeDocument/2006/relationships/customXml" Target="../ink/ink3467.xml"/><Relationship Id="rId151" Type="http://schemas.openxmlformats.org/officeDocument/2006/relationships/image" Target="../media/image3467.png"/><Relationship Id="rId389" Type="http://schemas.openxmlformats.org/officeDocument/2006/relationships/image" Target="../media/image3586.png"/><Relationship Id="rId193" Type="http://schemas.openxmlformats.org/officeDocument/2006/relationships/image" Target="../media/image3488.png"/><Relationship Id="rId207" Type="http://schemas.openxmlformats.org/officeDocument/2006/relationships/image" Target="../media/image3495.png"/><Relationship Id="rId249" Type="http://schemas.openxmlformats.org/officeDocument/2006/relationships/image" Target="../media/image3516.png"/><Relationship Id="rId414" Type="http://schemas.openxmlformats.org/officeDocument/2006/relationships/customXml" Target="../ink/ink3631.xml"/><Relationship Id="rId13" Type="http://schemas.openxmlformats.org/officeDocument/2006/relationships/image" Target="../media/image3398.png"/><Relationship Id="rId109" Type="http://schemas.openxmlformats.org/officeDocument/2006/relationships/image" Target="../media/image3446.png"/><Relationship Id="rId260" Type="http://schemas.openxmlformats.org/officeDocument/2006/relationships/customXml" Target="../ink/ink3554.xml"/><Relationship Id="rId316" Type="http://schemas.openxmlformats.org/officeDocument/2006/relationships/customXml" Target="../ink/ink3582.xml"/><Relationship Id="rId55" Type="http://schemas.openxmlformats.org/officeDocument/2006/relationships/image" Target="../media/image3419.png"/><Relationship Id="rId97" Type="http://schemas.openxmlformats.org/officeDocument/2006/relationships/image" Target="../media/image3440.png"/><Relationship Id="rId120" Type="http://schemas.openxmlformats.org/officeDocument/2006/relationships/customXml" Target="../ink/ink3484.xml"/><Relationship Id="rId358" Type="http://schemas.openxmlformats.org/officeDocument/2006/relationships/customXml" Target="../ink/ink3603.xml"/><Relationship Id="rId162" Type="http://schemas.openxmlformats.org/officeDocument/2006/relationships/customXml" Target="../ink/ink3505.xml"/><Relationship Id="rId218" Type="http://schemas.openxmlformats.org/officeDocument/2006/relationships/customXml" Target="../ink/ink3533.xml"/><Relationship Id="rId425" Type="http://schemas.openxmlformats.org/officeDocument/2006/relationships/image" Target="../media/image3604.png"/><Relationship Id="rId271" Type="http://schemas.openxmlformats.org/officeDocument/2006/relationships/image" Target="../media/image3527.png"/><Relationship Id="rId24" Type="http://schemas.openxmlformats.org/officeDocument/2006/relationships/customXml" Target="../ink/ink3436.xml"/><Relationship Id="rId66" Type="http://schemas.openxmlformats.org/officeDocument/2006/relationships/customXml" Target="../ink/ink3457.xml"/><Relationship Id="rId131" Type="http://schemas.openxmlformats.org/officeDocument/2006/relationships/image" Target="../media/image3457.png"/><Relationship Id="rId327" Type="http://schemas.openxmlformats.org/officeDocument/2006/relationships/image" Target="../media/image3555.png"/><Relationship Id="rId369" Type="http://schemas.openxmlformats.org/officeDocument/2006/relationships/image" Target="../media/image3576.png"/><Relationship Id="rId173" Type="http://schemas.openxmlformats.org/officeDocument/2006/relationships/image" Target="../media/image3478.png"/><Relationship Id="rId229" Type="http://schemas.openxmlformats.org/officeDocument/2006/relationships/image" Target="../media/image3506.png"/><Relationship Id="rId380" Type="http://schemas.openxmlformats.org/officeDocument/2006/relationships/customXml" Target="../ink/ink3614.xml"/><Relationship Id="rId436" Type="http://schemas.openxmlformats.org/officeDocument/2006/relationships/customXml" Target="../ink/ink3642.xml"/><Relationship Id="rId240" Type="http://schemas.openxmlformats.org/officeDocument/2006/relationships/customXml" Target="../ink/ink3544.xml"/><Relationship Id="rId35" Type="http://schemas.openxmlformats.org/officeDocument/2006/relationships/image" Target="../media/image3409.png"/><Relationship Id="rId77" Type="http://schemas.openxmlformats.org/officeDocument/2006/relationships/image" Target="../media/image3430.png"/><Relationship Id="rId100" Type="http://schemas.openxmlformats.org/officeDocument/2006/relationships/customXml" Target="../ink/ink3474.xml"/><Relationship Id="rId282" Type="http://schemas.openxmlformats.org/officeDocument/2006/relationships/customXml" Target="../ink/ink3565.xml"/><Relationship Id="rId338" Type="http://schemas.openxmlformats.org/officeDocument/2006/relationships/customXml" Target="../ink/ink3593.xml"/><Relationship Id="rId8" Type="http://schemas.openxmlformats.org/officeDocument/2006/relationships/customXml" Target="../ink/ink3428.xml"/><Relationship Id="rId142" Type="http://schemas.openxmlformats.org/officeDocument/2006/relationships/customXml" Target="../ink/ink3495.xml"/><Relationship Id="rId184" Type="http://schemas.openxmlformats.org/officeDocument/2006/relationships/customXml" Target="../ink/ink3516.xml"/><Relationship Id="rId391" Type="http://schemas.openxmlformats.org/officeDocument/2006/relationships/image" Target="../media/image3587.png"/><Relationship Id="rId405" Type="http://schemas.openxmlformats.org/officeDocument/2006/relationships/image" Target="../media/image3594.png"/><Relationship Id="rId251" Type="http://schemas.openxmlformats.org/officeDocument/2006/relationships/image" Target="../media/image3517.png"/><Relationship Id="rId46" Type="http://schemas.openxmlformats.org/officeDocument/2006/relationships/customXml" Target="../ink/ink3447.xml"/><Relationship Id="rId293" Type="http://schemas.openxmlformats.org/officeDocument/2006/relationships/image" Target="../media/image3538.png"/><Relationship Id="rId307" Type="http://schemas.openxmlformats.org/officeDocument/2006/relationships/image" Target="../media/image3545.png"/><Relationship Id="rId349" Type="http://schemas.openxmlformats.org/officeDocument/2006/relationships/image" Target="../media/image3566.png"/><Relationship Id="rId88" Type="http://schemas.openxmlformats.org/officeDocument/2006/relationships/customXml" Target="../ink/ink3468.xml"/><Relationship Id="rId111" Type="http://schemas.openxmlformats.org/officeDocument/2006/relationships/image" Target="../media/image3447.png"/><Relationship Id="rId153" Type="http://schemas.openxmlformats.org/officeDocument/2006/relationships/image" Target="../media/image3468.png"/><Relationship Id="rId195" Type="http://schemas.openxmlformats.org/officeDocument/2006/relationships/image" Target="../media/image3489.png"/><Relationship Id="rId209" Type="http://schemas.openxmlformats.org/officeDocument/2006/relationships/image" Target="../media/image3496.png"/><Relationship Id="rId360" Type="http://schemas.openxmlformats.org/officeDocument/2006/relationships/customXml" Target="../ink/ink3604.xml"/><Relationship Id="rId416" Type="http://schemas.openxmlformats.org/officeDocument/2006/relationships/customXml" Target="../ink/ink3632.xml"/><Relationship Id="rId220" Type="http://schemas.openxmlformats.org/officeDocument/2006/relationships/customXml" Target="../ink/ink3534.xml"/><Relationship Id="rId15" Type="http://schemas.openxmlformats.org/officeDocument/2006/relationships/image" Target="../media/image3399.png"/><Relationship Id="rId57" Type="http://schemas.openxmlformats.org/officeDocument/2006/relationships/image" Target="../media/image3420.png"/><Relationship Id="rId262" Type="http://schemas.openxmlformats.org/officeDocument/2006/relationships/customXml" Target="../ink/ink3555.xml"/><Relationship Id="rId318" Type="http://schemas.openxmlformats.org/officeDocument/2006/relationships/customXml" Target="../ink/ink3583.xml"/><Relationship Id="rId99" Type="http://schemas.openxmlformats.org/officeDocument/2006/relationships/image" Target="../media/image3441.png"/><Relationship Id="rId122" Type="http://schemas.openxmlformats.org/officeDocument/2006/relationships/customXml" Target="../ink/ink3485.xml"/><Relationship Id="rId164" Type="http://schemas.openxmlformats.org/officeDocument/2006/relationships/customXml" Target="../ink/ink3506.xml"/><Relationship Id="rId371" Type="http://schemas.openxmlformats.org/officeDocument/2006/relationships/image" Target="../media/image3577.png"/><Relationship Id="rId427" Type="http://schemas.openxmlformats.org/officeDocument/2006/relationships/image" Target="../media/image3605.png"/><Relationship Id="rId26" Type="http://schemas.openxmlformats.org/officeDocument/2006/relationships/customXml" Target="../ink/ink3437.xml"/><Relationship Id="rId231" Type="http://schemas.openxmlformats.org/officeDocument/2006/relationships/image" Target="../media/image3507.png"/><Relationship Id="rId273" Type="http://schemas.openxmlformats.org/officeDocument/2006/relationships/image" Target="../media/image3528.png"/><Relationship Id="rId329" Type="http://schemas.openxmlformats.org/officeDocument/2006/relationships/image" Target="../media/image3556.png"/><Relationship Id="rId68" Type="http://schemas.openxmlformats.org/officeDocument/2006/relationships/customXml" Target="../ink/ink3458.xml"/><Relationship Id="rId133" Type="http://schemas.openxmlformats.org/officeDocument/2006/relationships/image" Target="../media/image3458.png"/><Relationship Id="rId175" Type="http://schemas.openxmlformats.org/officeDocument/2006/relationships/image" Target="../media/image3479.png"/><Relationship Id="rId340" Type="http://schemas.openxmlformats.org/officeDocument/2006/relationships/customXml" Target="../ink/ink3594.xml"/><Relationship Id="rId200" Type="http://schemas.openxmlformats.org/officeDocument/2006/relationships/customXml" Target="../ink/ink3524.xml"/><Relationship Id="rId382" Type="http://schemas.openxmlformats.org/officeDocument/2006/relationships/customXml" Target="../ink/ink3615.xml"/><Relationship Id="rId438" Type="http://schemas.openxmlformats.org/officeDocument/2006/relationships/customXml" Target="../ink/ink3643.xml"/><Relationship Id="rId242" Type="http://schemas.openxmlformats.org/officeDocument/2006/relationships/customXml" Target="../ink/ink3545.xml"/><Relationship Id="rId284" Type="http://schemas.openxmlformats.org/officeDocument/2006/relationships/customXml" Target="../ink/ink3566.xml"/><Relationship Id="rId37" Type="http://schemas.openxmlformats.org/officeDocument/2006/relationships/image" Target="../media/image3410.png"/><Relationship Id="rId79" Type="http://schemas.openxmlformats.org/officeDocument/2006/relationships/image" Target="../media/image3431.png"/><Relationship Id="rId102" Type="http://schemas.openxmlformats.org/officeDocument/2006/relationships/customXml" Target="../ink/ink3475.xml"/><Relationship Id="rId144" Type="http://schemas.openxmlformats.org/officeDocument/2006/relationships/customXml" Target="../ink/ink3496.xml"/><Relationship Id="rId90" Type="http://schemas.openxmlformats.org/officeDocument/2006/relationships/customXml" Target="../ink/ink3469.xml"/><Relationship Id="rId186" Type="http://schemas.openxmlformats.org/officeDocument/2006/relationships/customXml" Target="../ink/ink3517.xml"/><Relationship Id="rId351" Type="http://schemas.openxmlformats.org/officeDocument/2006/relationships/image" Target="../media/image3567.png"/><Relationship Id="rId393" Type="http://schemas.openxmlformats.org/officeDocument/2006/relationships/image" Target="../media/image3588.png"/><Relationship Id="rId407" Type="http://schemas.openxmlformats.org/officeDocument/2006/relationships/image" Target="../media/image3595.png"/><Relationship Id="rId211" Type="http://schemas.openxmlformats.org/officeDocument/2006/relationships/image" Target="../media/image3497.png"/><Relationship Id="rId253" Type="http://schemas.openxmlformats.org/officeDocument/2006/relationships/image" Target="../media/image3518.png"/><Relationship Id="rId295" Type="http://schemas.openxmlformats.org/officeDocument/2006/relationships/image" Target="../media/image3539.png"/><Relationship Id="rId309" Type="http://schemas.openxmlformats.org/officeDocument/2006/relationships/image" Target="../media/image3546.png"/><Relationship Id="rId48" Type="http://schemas.openxmlformats.org/officeDocument/2006/relationships/customXml" Target="../ink/ink3448.xml"/><Relationship Id="rId113" Type="http://schemas.openxmlformats.org/officeDocument/2006/relationships/image" Target="../media/image3448.png"/><Relationship Id="rId320" Type="http://schemas.openxmlformats.org/officeDocument/2006/relationships/customXml" Target="../ink/ink3584.xml"/><Relationship Id="rId155" Type="http://schemas.openxmlformats.org/officeDocument/2006/relationships/image" Target="../media/image3469.png"/><Relationship Id="rId197" Type="http://schemas.openxmlformats.org/officeDocument/2006/relationships/image" Target="../media/image3490.png"/><Relationship Id="rId362" Type="http://schemas.openxmlformats.org/officeDocument/2006/relationships/customXml" Target="../ink/ink3605.xml"/><Relationship Id="rId418" Type="http://schemas.openxmlformats.org/officeDocument/2006/relationships/customXml" Target="../ink/ink3633.xml"/><Relationship Id="rId222" Type="http://schemas.openxmlformats.org/officeDocument/2006/relationships/customXml" Target="../ink/ink3535.xml"/><Relationship Id="rId264" Type="http://schemas.openxmlformats.org/officeDocument/2006/relationships/customXml" Target="../ink/ink3556.xml"/><Relationship Id="rId17" Type="http://schemas.openxmlformats.org/officeDocument/2006/relationships/image" Target="../media/image3400.png"/><Relationship Id="rId59" Type="http://schemas.openxmlformats.org/officeDocument/2006/relationships/image" Target="../media/image3421.png"/><Relationship Id="rId124" Type="http://schemas.openxmlformats.org/officeDocument/2006/relationships/customXml" Target="../ink/ink3486.xml"/><Relationship Id="rId70" Type="http://schemas.openxmlformats.org/officeDocument/2006/relationships/customXml" Target="../ink/ink3459.xml"/><Relationship Id="rId166" Type="http://schemas.openxmlformats.org/officeDocument/2006/relationships/customXml" Target="../ink/ink3507.xml"/><Relationship Id="rId331" Type="http://schemas.openxmlformats.org/officeDocument/2006/relationships/image" Target="../media/image3557.png"/><Relationship Id="rId373" Type="http://schemas.openxmlformats.org/officeDocument/2006/relationships/image" Target="../media/image3578.png"/><Relationship Id="rId429" Type="http://schemas.openxmlformats.org/officeDocument/2006/relationships/image" Target="../media/image3606.png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3508.png"/><Relationship Id="rId440" Type="http://schemas.openxmlformats.org/officeDocument/2006/relationships/customXml" Target="../ink/ink3644.xml"/><Relationship Id="rId28" Type="http://schemas.openxmlformats.org/officeDocument/2006/relationships/customXml" Target="../ink/ink3438.xml"/><Relationship Id="rId275" Type="http://schemas.openxmlformats.org/officeDocument/2006/relationships/image" Target="../media/image3529.png"/><Relationship Id="rId300" Type="http://schemas.openxmlformats.org/officeDocument/2006/relationships/customXml" Target="../ink/ink3574.xml"/><Relationship Id="rId81" Type="http://schemas.openxmlformats.org/officeDocument/2006/relationships/image" Target="../media/image3432.png"/><Relationship Id="rId135" Type="http://schemas.openxmlformats.org/officeDocument/2006/relationships/image" Target="../media/image3459.png"/><Relationship Id="rId177" Type="http://schemas.openxmlformats.org/officeDocument/2006/relationships/image" Target="../media/image3480.png"/><Relationship Id="rId342" Type="http://schemas.openxmlformats.org/officeDocument/2006/relationships/customXml" Target="../ink/ink3595.xml"/><Relationship Id="rId384" Type="http://schemas.openxmlformats.org/officeDocument/2006/relationships/customXml" Target="../ink/ink3616.xml"/></Relationships>
</file>

<file path=ppt/slides/_rels/slide2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3671.png"/><Relationship Id="rId299" Type="http://schemas.openxmlformats.org/officeDocument/2006/relationships/image" Target="../media/image3761.png"/><Relationship Id="rId21" Type="http://schemas.openxmlformats.org/officeDocument/2006/relationships/image" Target="../media/image3623.png"/><Relationship Id="rId63" Type="http://schemas.openxmlformats.org/officeDocument/2006/relationships/image" Target="../media/image3644.png"/><Relationship Id="rId159" Type="http://schemas.openxmlformats.org/officeDocument/2006/relationships/image" Target="../media/image3692.png"/><Relationship Id="rId170" Type="http://schemas.openxmlformats.org/officeDocument/2006/relationships/customXml" Target="../ink/ink3730.xml"/><Relationship Id="rId226" Type="http://schemas.openxmlformats.org/officeDocument/2006/relationships/customXml" Target="../ink/ink3758.xml"/><Relationship Id="rId268" Type="http://schemas.openxmlformats.org/officeDocument/2006/relationships/customXml" Target="../ink/ink3779.xml"/><Relationship Id="rId32" Type="http://schemas.openxmlformats.org/officeDocument/2006/relationships/customXml" Target="../ink/ink3661.xml"/><Relationship Id="rId74" Type="http://schemas.openxmlformats.org/officeDocument/2006/relationships/customXml" Target="../ink/ink3682.xml"/><Relationship Id="rId128" Type="http://schemas.openxmlformats.org/officeDocument/2006/relationships/customXml" Target="../ink/ink3709.xml"/><Relationship Id="rId5" Type="http://schemas.openxmlformats.org/officeDocument/2006/relationships/image" Target="../media/image3615.png"/><Relationship Id="rId181" Type="http://schemas.openxmlformats.org/officeDocument/2006/relationships/image" Target="../media/image3703.png"/><Relationship Id="rId237" Type="http://schemas.openxmlformats.org/officeDocument/2006/relationships/image" Target="../media/image3730.png"/><Relationship Id="rId279" Type="http://schemas.openxmlformats.org/officeDocument/2006/relationships/image" Target="../media/image3751.png"/><Relationship Id="rId43" Type="http://schemas.openxmlformats.org/officeDocument/2006/relationships/image" Target="../media/image3634.png"/><Relationship Id="rId139" Type="http://schemas.openxmlformats.org/officeDocument/2006/relationships/image" Target="../media/image3682.png"/><Relationship Id="rId290" Type="http://schemas.openxmlformats.org/officeDocument/2006/relationships/customXml" Target="../ink/ink3790.xml"/><Relationship Id="rId304" Type="http://schemas.openxmlformats.org/officeDocument/2006/relationships/customXml" Target="../ink/ink3797.xml"/><Relationship Id="rId85" Type="http://schemas.openxmlformats.org/officeDocument/2006/relationships/image" Target="../media/image3655.png"/><Relationship Id="rId150" Type="http://schemas.openxmlformats.org/officeDocument/2006/relationships/customXml" Target="../ink/ink3720.xml"/><Relationship Id="rId192" Type="http://schemas.openxmlformats.org/officeDocument/2006/relationships/customXml" Target="../ink/ink3741.xml"/><Relationship Id="rId206" Type="http://schemas.openxmlformats.org/officeDocument/2006/relationships/customXml" Target="../ink/ink3748.xml"/><Relationship Id="rId248" Type="http://schemas.openxmlformats.org/officeDocument/2006/relationships/customXml" Target="../ink/ink3769.xml"/><Relationship Id="rId12" Type="http://schemas.openxmlformats.org/officeDocument/2006/relationships/customXml" Target="../ink/ink3651.xml"/><Relationship Id="rId108" Type="http://schemas.openxmlformats.org/officeDocument/2006/relationships/customXml" Target="../ink/ink3699.xml"/><Relationship Id="rId54" Type="http://schemas.openxmlformats.org/officeDocument/2006/relationships/customXml" Target="../ink/ink3672.xml"/><Relationship Id="rId96" Type="http://schemas.openxmlformats.org/officeDocument/2006/relationships/customXml" Target="../ink/ink3693.xml"/><Relationship Id="rId161" Type="http://schemas.openxmlformats.org/officeDocument/2006/relationships/image" Target="../media/image3693.png"/><Relationship Id="rId217" Type="http://schemas.openxmlformats.org/officeDocument/2006/relationships/image" Target="../media/image3721.png"/><Relationship Id="rId259" Type="http://schemas.openxmlformats.org/officeDocument/2006/relationships/image" Target="../media/image3741.png"/><Relationship Id="rId23" Type="http://schemas.openxmlformats.org/officeDocument/2006/relationships/image" Target="../media/image3624.png"/><Relationship Id="rId119" Type="http://schemas.openxmlformats.org/officeDocument/2006/relationships/image" Target="../media/image3672.png"/><Relationship Id="rId270" Type="http://schemas.openxmlformats.org/officeDocument/2006/relationships/customXml" Target="../ink/ink3780.xml"/><Relationship Id="rId291" Type="http://schemas.openxmlformats.org/officeDocument/2006/relationships/image" Target="../media/image3757.png"/><Relationship Id="rId305" Type="http://schemas.openxmlformats.org/officeDocument/2006/relationships/image" Target="../media/image3764.png"/><Relationship Id="rId44" Type="http://schemas.openxmlformats.org/officeDocument/2006/relationships/customXml" Target="../ink/ink3667.xml"/><Relationship Id="rId65" Type="http://schemas.openxmlformats.org/officeDocument/2006/relationships/image" Target="../media/image3645.png"/><Relationship Id="rId86" Type="http://schemas.openxmlformats.org/officeDocument/2006/relationships/customXml" Target="../ink/ink3688.xml"/><Relationship Id="rId130" Type="http://schemas.openxmlformats.org/officeDocument/2006/relationships/customXml" Target="../ink/ink3710.xml"/><Relationship Id="rId151" Type="http://schemas.openxmlformats.org/officeDocument/2006/relationships/image" Target="../media/image3688.png"/><Relationship Id="rId172" Type="http://schemas.openxmlformats.org/officeDocument/2006/relationships/customXml" Target="../ink/ink3731.xml"/><Relationship Id="rId193" Type="http://schemas.openxmlformats.org/officeDocument/2006/relationships/image" Target="../media/image3709.png"/><Relationship Id="rId207" Type="http://schemas.openxmlformats.org/officeDocument/2006/relationships/image" Target="../media/image3716.png"/><Relationship Id="rId228" Type="http://schemas.openxmlformats.org/officeDocument/2006/relationships/customXml" Target="../ink/ink3759.xml"/><Relationship Id="rId249" Type="http://schemas.openxmlformats.org/officeDocument/2006/relationships/image" Target="../media/image3736.png"/><Relationship Id="rId13" Type="http://schemas.openxmlformats.org/officeDocument/2006/relationships/image" Target="../media/image3619.png"/><Relationship Id="rId109" Type="http://schemas.openxmlformats.org/officeDocument/2006/relationships/image" Target="../media/image3667.png"/><Relationship Id="rId260" Type="http://schemas.openxmlformats.org/officeDocument/2006/relationships/customXml" Target="../ink/ink3775.xml"/><Relationship Id="rId281" Type="http://schemas.openxmlformats.org/officeDocument/2006/relationships/image" Target="../media/image3752.png"/><Relationship Id="rId34" Type="http://schemas.openxmlformats.org/officeDocument/2006/relationships/customXml" Target="../ink/ink3662.xml"/><Relationship Id="rId55" Type="http://schemas.openxmlformats.org/officeDocument/2006/relationships/image" Target="../media/image3640.png"/><Relationship Id="rId76" Type="http://schemas.openxmlformats.org/officeDocument/2006/relationships/customXml" Target="../ink/ink3683.xml"/><Relationship Id="rId97" Type="http://schemas.openxmlformats.org/officeDocument/2006/relationships/image" Target="../media/image3661.png"/><Relationship Id="rId120" Type="http://schemas.openxmlformats.org/officeDocument/2006/relationships/customXml" Target="../ink/ink3705.xml"/><Relationship Id="rId141" Type="http://schemas.openxmlformats.org/officeDocument/2006/relationships/image" Target="../media/image3683.png"/><Relationship Id="rId7" Type="http://schemas.openxmlformats.org/officeDocument/2006/relationships/image" Target="../media/image3616.png"/><Relationship Id="rId162" Type="http://schemas.openxmlformats.org/officeDocument/2006/relationships/customXml" Target="../ink/ink3726.xml"/><Relationship Id="rId183" Type="http://schemas.openxmlformats.org/officeDocument/2006/relationships/image" Target="../media/image3704.png"/><Relationship Id="rId218" Type="http://schemas.openxmlformats.org/officeDocument/2006/relationships/customXml" Target="../ink/ink3754.xml"/><Relationship Id="rId239" Type="http://schemas.openxmlformats.org/officeDocument/2006/relationships/image" Target="../media/image3731.png"/><Relationship Id="rId250" Type="http://schemas.openxmlformats.org/officeDocument/2006/relationships/customXml" Target="../ink/ink3770.xml"/><Relationship Id="rId271" Type="http://schemas.openxmlformats.org/officeDocument/2006/relationships/image" Target="../media/image3747.png"/><Relationship Id="rId292" Type="http://schemas.openxmlformats.org/officeDocument/2006/relationships/customXml" Target="../ink/ink3791.xml"/><Relationship Id="rId24" Type="http://schemas.openxmlformats.org/officeDocument/2006/relationships/customXml" Target="../ink/ink3657.xml"/><Relationship Id="rId45" Type="http://schemas.openxmlformats.org/officeDocument/2006/relationships/image" Target="../media/image3635.png"/><Relationship Id="rId66" Type="http://schemas.openxmlformats.org/officeDocument/2006/relationships/customXml" Target="../ink/ink3678.xml"/><Relationship Id="rId87" Type="http://schemas.openxmlformats.org/officeDocument/2006/relationships/image" Target="../media/image3656.png"/><Relationship Id="rId110" Type="http://schemas.openxmlformats.org/officeDocument/2006/relationships/customXml" Target="../ink/ink3700.xml"/><Relationship Id="rId131" Type="http://schemas.openxmlformats.org/officeDocument/2006/relationships/image" Target="../media/image3678.png"/><Relationship Id="rId152" Type="http://schemas.openxmlformats.org/officeDocument/2006/relationships/customXml" Target="../ink/ink3721.xml"/><Relationship Id="rId173" Type="http://schemas.openxmlformats.org/officeDocument/2006/relationships/image" Target="../media/image3699.png"/><Relationship Id="rId194" Type="http://schemas.openxmlformats.org/officeDocument/2006/relationships/customXml" Target="../ink/ink3742.xml"/><Relationship Id="rId208" Type="http://schemas.openxmlformats.org/officeDocument/2006/relationships/customXml" Target="../ink/ink3749.xml"/><Relationship Id="rId229" Type="http://schemas.openxmlformats.org/officeDocument/2006/relationships/image" Target="../media/image3726.png"/><Relationship Id="rId240" Type="http://schemas.openxmlformats.org/officeDocument/2006/relationships/customXml" Target="../ink/ink3765.xml"/><Relationship Id="rId261" Type="http://schemas.openxmlformats.org/officeDocument/2006/relationships/image" Target="../media/image3742.png"/><Relationship Id="rId14" Type="http://schemas.openxmlformats.org/officeDocument/2006/relationships/customXml" Target="../ink/ink3652.xml"/><Relationship Id="rId35" Type="http://schemas.openxmlformats.org/officeDocument/2006/relationships/image" Target="../media/image3630.png"/><Relationship Id="rId56" Type="http://schemas.openxmlformats.org/officeDocument/2006/relationships/customXml" Target="../ink/ink3673.xml"/><Relationship Id="rId77" Type="http://schemas.openxmlformats.org/officeDocument/2006/relationships/image" Target="../media/image3651.png"/><Relationship Id="rId100" Type="http://schemas.openxmlformats.org/officeDocument/2006/relationships/customXml" Target="../ink/ink3695.xml"/><Relationship Id="rId282" Type="http://schemas.openxmlformats.org/officeDocument/2006/relationships/customXml" Target="../ink/ink3786.xml"/><Relationship Id="rId8" Type="http://schemas.openxmlformats.org/officeDocument/2006/relationships/customXml" Target="../ink/ink3649.xml"/><Relationship Id="rId98" Type="http://schemas.openxmlformats.org/officeDocument/2006/relationships/customXml" Target="../ink/ink3694.xml"/><Relationship Id="rId121" Type="http://schemas.openxmlformats.org/officeDocument/2006/relationships/image" Target="../media/image3673.png"/><Relationship Id="rId142" Type="http://schemas.openxmlformats.org/officeDocument/2006/relationships/customXml" Target="../ink/ink3716.xml"/><Relationship Id="rId163" Type="http://schemas.openxmlformats.org/officeDocument/2006/relationships/image" Target="../media/image3694.png"/><Relationship Id="rId184" Type="http://schemas.openxmlformats.org/officeDocument/2006/relationships/customXml" Target="../ink/ink3737.xml"/><Relationship Id="rId219" Type="http://schemas.openxmlformats.org/officeDocument/2006/relationships/image" Target="../media/image3722.png"/><Relationship Id="rId230" Type="http://schemas.openxmlformats.org/officeDocument/2006/relationships/customXml" Target="../ink/ink3760.xml"/><Relationship Id="rId251" Type="http://schemas.openxmlformats.org/officeDocument/2006/relationships/image" Target="../media/image3737.png"/><Relationship Id="rId25" Type="http://schemas.openxmlformats.org/officeDocument/2006/relationships/image" Target="../media/image3625.png"/><Relationship Id="rId46" Type="http://schemas.openxmlformats.org/officeDocument/2006/relationships/customXml" Target="../ink/ink3668.xml"/><Relationship Id="rId67" Type="http://schemas.openxmlformats.org/officeDocument/2006/relationships/image" Target="../media/image3646.png"/><Relationship Id="rId272" Type="http://schemas.openxmlformats.org/officeDocument/2006/relationships/customXml" Target="../ink/ink3781.xml"/><Relationship Id="rId293" Type="http://schemas.openxmlformats.org/officeDocument/2006/relationships/image" Target="../media/image3758.png"/><Relationship Id="rId88" Type="http://schemas.openxmlformats.org/officeDocument/2006/relationships/customXml" Target="../ink/ink3689.xml"/><Relationship Id="rId111" Type="http://schemas.openxmlformats.org/officeDocument/2006/relationships/image" Target="../media/image3668.png"/><Relationship Id="rId132" Type="http://schemas.openxmlformats.org/officeDocument/2006/relationships/customXml" Target="../ink/ink3711.xml"/><Relationship Id="rId153" Type="http://schemas.openxmlformats.org/officeDocument/2006/relationships/image" Target="../media/image3689.png"/><Relationship Id="rId174" Type="http://schemas.openxmlformats.org/officeDocument/2006/relationships/customXml" Target="../ink/ink3732.xml"/><Relationship Id="rId195" Type="http://schemas.openxmlformats.org/officeDocument/2006/relationships/image" Target="../media/image3710.png"/><Relationship Id="rId209" Type="http://schemas.openxmlformats.org/officeDocument/2006/relationships/image" Target="../media/image3717.png"/><Relationship Id="rId220" Type="http://schemas.openxmlformats.org/officeDocument/2006/relationships/customXml" Target="../ink/ink3755.xml"/><Relationship Id="rId241" Type="http://schemas.openxmlformats.org/officeDocument/2006/relationships/image" Target="../media/image3732.png"/><Relationship Id="rId15" Type="http://schemas.openxmlformats.org/officeDocument/2006/relationships/image" Target="../media/image3620.png"/><Relationship Id="rId36" Type="http://schemas.openxmlformats.org/officeDocument/2006/relationships/customXml" Target="../ink/ink3663.xml"/><Relationship Id="rId57" Type="http://schemas.openxmlformats.org/officeDocument/2006/relationships/image" Target="../media/image3641.png"/><Relationship Id="rId262" Type="http://schemas.openxmlformats.org/officeDocument/2006/relationships/customXml" Target="../ink/ink3776.xml"/><Relationship Id="rId283" Type="http://schemas.openxmlformats.org/officeDocument/2006/relationships/image" Target="../media/image3753.png"/><Relationship Id="rId78" Type="http://schemas.openxmlformats.org/officeDocument/2006/relationships/customXml" Target="../ink/ink3684.xml"/><Relationship Id="rId99" Type="http://schemas.openxmlformats.org/officeDocument/2006/relationships/image" Target="../media/image3662.png"/><Relationship Id="rId101" Type="http://schemas.openxmlformats.org/officeDocument/2006/relationships/image" Target="../media/image3663.png"/><Relationship Id="rId122" Type="http://schemas.openxmlformats.org/officeDocument/2006/relationships/customXml" Target="../ink/ink3706.xml"/><Relationship Id="rId143" Type="http://schemas.openxmlformats.org/officeDocument/2006/relationships/image" Target="../media/image3684.png"/><Relationship Id="rId164" Type="http://schemas.openxmlformats.org/officeDocument/2006/relationships/customXml" Target="../ink/ink3727.xml"/><Relationship Id="rId185" Type="http://schemas.openxmlformats.org/officeDocument/2006/relationships/image" Target="../media/image3705.png"/><Relationship Id="rId9" Type="http://schemas.openxmlformats.org/officeDocument/2006/relationships/image" Target="../media/image3617.png"/><Relationship Id="rId210" Type="http://schemas.openxmlformats.org/officeDocument/2006/relationships/customXml" Target="../ink/ink3750.xml"/><Relationship Id="rId26" Type="http://schemas.openxmlformats.org/officeDocument/2006/relationships/customXml" Target="../ink/ink3658.xml"/><Relationship Id="rId231" Type="http://schemas.openxmlformats.org/officeDocument/2006/relationships/image" Target="../media/image3727.png"/><Relationship Id="rId252" Type="http://schemas.openxmlformats.org/officeDocument/2006/relationships/customXml" Target="../ink/ink3771.xml"/><Relationship Id="rId273" Type="http://schemas.openxmlformats.org/officeDocument/2006/relationships/image" Target="../media/image3748.png"/><Relationship Id="rId294" Type="http://schemas.openxmlformats.org/officeDocument/2006/relationships/customXml" Target="../ink/ink3792.xml"/><Relationship Id="rId47" Type="http://schemas.openxmlformats.org/officeDocument/2006/relationships/image" Target="../media/image3636.png"/><Relationship Id="rId68" Type="http://schemas.openxmlformats.org/officeDocument/2006/relationships/customXml" Target="../ink/ink3679.xml"/><Relationship Id="rId89" Type="http://schemas.openxmlformats.org/officeDocument/2006/relationships/image" Target="../media/image3657.png"/><Relationship Id="rId112" Type="http://schemas.openxmlformats.org/officeDocument/2006/relationships/customXml" Target="../ink/ink3701.xml"/><Relationship Id="rId133" Type="http://schemas.openxmlformats.org/officeDocument/2006/relationships/image" Target="../media/image3679.png"/><Relationship Id="rId154" Type="http://schemas.openxmlformats.org/officeDocument/2006/relationships/customXml" Target="../ink/ink3722.xml"/><Relationship Id="rId175" Type="http://schemas.openxmlformats.org/officeDocument/2006/relationships/image" Target="../media/image3700.png"/><Relationship Id="rId196" Type="http://schemas.openxmlformats.org/officeDocument/2006/relationships/customXml" Target="../ink/ink3743.xml"/><Relationship Id="rId200" Type="http://schemas.openxmlformats.org/officeDocument/2006/relationships/customXml" Target="../ink/ink3745.xml"/><Relationship Id="rId16" Type="http://schemas.openxmlformats.org/officeDocument/2006/relationships/customXml" Target="../ink/ink3653.xml"/><Relationship Id="rId221" Type="http://schemas.openxmlformats.org/officeDocument/2006/relationships/image" Target="../media/image671.png"/><Relationship Id="rId242" Type="http://schemas.openxmlformats.org/officeDocument/2006/relationships/customXml" Target="../ink/ink3766.xml"/><Relationship Id="rId263" Type="http://schemas.openxmlformats.org/officeDocument/2006/relationships/image" Target="../media/image3743.png"/><Relationship Id="rId284" Type="http://schemas.openxmlformats.org/officeDocument/2006/relationships/customXml" Target="../ink/ink3787.xml"/><Relationship Id="rId37" Type="http://schemas.openxmlformats.org/officeDocument/2006/relationships/image" Target="../media/image3631.png"/><Relationship Id="rId58" Type="http://schemas.openxmlformats.org/officeDocument/2006/relationships/customXml" Target="../ink/ink3674.xml"/><Relationship Id="rId79" Type="http://schemas.openxmlformats.org/officeDocument/2006/relationships/image" Target="../media/image3652.png"/><Relationship Id="rId102" Type="http://schemas.openxmlformats.org/officeDocument/2006/relationships/customXml" Target="../ink/ink3696.xml"/><Relationship Id="rId123" Type="http://schemas.openxmlformats.org/officeDocument/2006/relationships/image" Target="../media/image3674.png"/><Relationship Id="rId144" Type="http://schemas.openxmlformats.org/officeDocument/2006/relationships/customXml" Target="../ink/ink3717.xml"/><Relationship Id="rId90" Type="http://schemas.openxmlformats.org/officeDocument/2006/relationships/customXml" Target="../ink/ink3690.xml"/><Relationship Id="rId165" Type="http://schemas.openxmlformats.org/officeDocument/2006/relationships/image" Target="../media/image3695.png"/><Relationship Id="rId186" Type="http://schemas.openxmlformats.org/officeDocument/2006/relationships/customXml" Target="../ink/ink3738.xml"/><Relationship Id="rId211" Type="http://schemas.openxmlformats.org/officeDocument/2006/relationships/image" Target="../media/image3718.png"/><Relationship Id="rId232" Type="http://schemas.openxmlformats.org/officeDocument/2006/relationships/customXml" Target="../ink/ink3761.xml"/><Relationship Id="rId253" Type="http://schemas.openxmlformats.org/officeDocument/2006/relationships/image" Target="../media/image3738.png"/><Relationship Id="rId274" Type="http://schemas.openxmlformats.org/officeDocument/2006/relationships/customXml" Target="../ink/ink3782.xml"/><Relationship Id="rId295" Type="http://schemas.openxmlformats.org/officeDocument/2006/relationships/image" Target="../media/image3759.png"/><Relationship Id="rId27" Type="http://schemas.openxmlformats.org/officeDocument/2006/relationships/image" Target="../media/image3626.png"/><Relationship Id="rId48" Type="http://schemas.openxmlformats.org/officeDocument/2006/relationships/customXml" Target="../ink/ink3669.xml"/><Relationship Id="rId69" Type="http://schemas.openxmlformats.org/officeDocument/2006/relationships/image" Target="../media/image3647.png"/><Relationship Id="rId113" Type="http://schemas.openxmlformats.org/officeDocument/2006/relationships/image" Target="../media/image3669.png"/><Relationship Id="rId134" Type="http://schemas.openxmlformats.org/officeDocument/2006/relationships/customXml" Target="../ink/ink3712.xml"/><Relationship Id="rId80" Type="http://schemas.openxmlformats.org/officeDocument/2006/relationships/customXml" Target="../ink/ink3685.xml"/><Relationship Id="rId155" Type="http://schemas.openxmlformats.org/officeDocument/2006/relationships/image" Target="../media/image3690.png"/><Relationship Id="rId176" Type="http://schemas.openxmlformats.org/officeDocument/2006/relationships/customXml" Target="../ink/ink3733.xml"/><Relationship Id="rId197" Type="http://schemas.openxmlformats.org/officeDocument/2006/relationships/image" Target="../media/image3711.png"/><Relationship Id="rId201" Type="http://schemas.openxmlformats.org/officeDocument/2006/relationships/image" Target="../media/image3713.png"/><Relationship Id="rId222" Type="http://schemas.openxmlformats.org/officeDocument/2006/relationships/customXml" Target="../ink/ink3756.xml"/><Relationship Id="rId243" Type="http://schemas.openxmlformats.org/officeDocument/2006/relationships/image" Target="../media/image3733.png"/><Relationship Id="rId264" Type="http://schemas.openxmlformats.org/officeDocument/2006/relationships/customXml" Target="../ink/ink3777.xml"/><Relationship Id="rId285" Type="http://schemas.openxmlformats.org/officeDocument/2006/relationships/image" Target="../media/image3754.png"/><Relationship Id="rId17" Type="http://schemas.openxmlformats.org/officeDocument/2006/relationships/image" Target="../media/image3621.png"/><Relationship Id="rId38" Type="http://schemas.openxmlformats.org/officeDocument/2006/relationships/customXml" Target="../ink/ink3664.xml"/><Relationship Id="rId59" Type="http://schemas.openxmlformats.org/officeDocument/2006/relationships/image" Target="../media/image3642.png"/><Relationship Id="rId103" Type="http://schemas.openxmlformats.org/officeDocument/2006/relationships/image" Target="../media/image3664.png"/><Relationship Id="rId124" Type="http://schemas.openxmlformats.org/officeDocument/2006/relationships/customXml" Target="../ink/ink3707.xml"/><Relationship Id="rId70" Type="http://schemas.openxmlformats.org/officeDocument/2006/relationships/customXml" Target="../ink/ink3680.xml"/><Relationship Id="rId91" Type="http://schemas.openxmlformats.org/officeDocument/2006/relationships/image" Target="../media/image3658.png"/><Relationship Id="rId145" Type="http://schemas.openxmlformats.org/officeDocument/2006/relationships/image" Target="../media/image3685.png"/><Relationship Id="rId166" Type="http://schemas.openxmlformats.org/officeDocument/2006/relationships/customXml" Target="../ink/ink3728.xml"/><Relationship Id="rId187" Type="http://schemas.openxmlformats.org/officeDocument/2006/relationships/image" Target="../media/image3706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3751.xml"/><Relationship Id="rId233" Type="http://schemas.openxmlformats.org/officeDocument/2006/relationships/image" Target="../media/image3728.png"/><Relationship Id="rId254" Type="http://schemas.openxmlformats.org/officeDocument/2006/relationships/customXml" Target="../ink/ink3772.xml"/><Relationship Id="rId28" Type="http://schemas.openxmlformats.org/officeDocument/2006/relationships/customXml" Target="../ink/ink3659.xml"/><Relationship Id="rId49" Type="http://schemas.openxmlformats.org/officeDocument/2006/relationships/image" Target="../media/image3637.png"/><Relationship Id="rId114" Type="http://schemas.openxmlformats.org/officeDocument/2006/relationships/customXml" Target="../ink/ink3702.xml"/><Relationship Id="rId275" Type="http://schemas.openxmlformats.org/officeDocument/2006/relationships/image" Target="../media/image3749.png"/><Relationship Id="rId296" Type="http://schemas.openxmlformats.org/officeDocument/2006/relationships/customXml" Target="../ink/ink3793.xml"/><Relationship Id="rId300" Type="http://schemas.openxmlformats.org/officeDocument/2006/relationships/customXml" Target="../ink/ink3795.xml"/><Relationship Id="rId60" Type="http://schemas.openxmlformats.org/officeDocument/2006/relationships/customXml" Target="../ink/ink3675.xml"/><Relationship Id="rId81" Type="http://schemas.openxmlformats.org/officeDocument/2006/relationships/image" Target="../media/image3653.png"/><Relationship Id="rId135" Type="http://schemas.openxmlformats.org/officeDocument/2006/relationships/image" Target="../media/image3680.png"/><Relationship Id="rId156" Type="http://schemas.openxmlformats.org/officeDocument/2006/relationships/customXml" Target="../ink/ink3723.xml"/><Relationship Id="rId177" Type="http://schemas.openxmlformats.org/officeDocument/2006/relationships/image" Target="../media/image3701.png"/><Relationship Id="rId198" Type="http://schemas.openxmlformats.org/officeDocument/2006/relationships/customXml" Target="../ink/ink3744.xml"/><Relationship Id="rId202" Type="http://schemas.openxmlformats.org/officeDocument/2006/relationships/customXml" Target="../ink/ink3746.xml"/><Relationship Id="rId223" Type="http://schemas.openxmlformats.org/officeDocument/2006/relationships/image" Target="../media/image3723.png"/><Relationship Id="rId244" Type="http://schemas.openxmlformats.org/officeDocument/2006/relationships/customXml" Target="../ink/ink3767.xml"/><Relationship Id="rId18" Type="http://schemas.openxmlformats.org/officeDocument/2006/relationships/customXml" Target="../ink/ink3654.xml"/><Relationship Id="rId39" Type="http://schemas.openxmlformats.org/officeDocument/2006/relationships/image" Target="../media/image3632.png"/><Relationship Id="rId265" Type="http://schemas.openxmlformats.org/officeDocument/2006/relationships/image" Target="../media/image3744.png"/><Relationship Id="rId286" Type="http://schemas.openxmlformats.org/officeDocument/2006/relationships/customXml" Target="../ink/ink3788.xml"/><Relationship Id="rId50" Type="http://schemas.openxmlformats.org/officeDocument/2006/relationships/customXml" Target="../ink/ink3670.xml"/><Relationship Id="rId104" Type="http://schemas.openxmlformats.org/officeDocument/2006/relationships/customXml" Target="../ink/ink3697.xml"/><Relationship Id="rId125" Type="http://schemas.openxmlformats.org/officeDocument/2006/relationships/image" Target="../media/image3675.png"/><Relationship Id="rId146" Type="http://schemas.openxmlformats.org/officeDocument/2006/relationships/customXml" Target="../ink/ink3718.xml"/><Relationship Id="rId167" Type="http://schemas.openxmlformats.org/officeDocument/2006/relationships/image" Target="../media/image3696.png"/><Relationship Id="rId188" Type="http://schemas.openxmlformats.org/officeDocument/2006/relationships/customXml" Target="../ink/ink3739.xml"/><Relationship Id="rId71" Type="http://schemas.openxmlformats.org/officeDocument/2006/relationships/image" Target="../media/image3648.png"/><Relationship Id="rId92" Type="http://schemas.openxmlformats.org/officeDocument/2006/relationships/customXml" Target="../ink/ink3691.xml"/><Relationship Id="rId213" Type="http://schemas.openxmlformats.org/officeDocument/2006/relationships/image" Target="../media/image3719.png"/><Relationship Id="rId234" Type="http://schemas.openxmlformats.org/officeDocument/2006/relationships/customXml" Target="../ink/ink3762.xml"/><Relationship Id="rId2" Type="http://schemas.openxmlformats.org/officeDocument/2006/relationships/customXml" Target="../ink/ink3646.xml"/><Relationship Id="rId29" Type="http://schemas.openxmlformats.org/officeDocument/2006/relationships/image" Target="../media/image3627.png"/><Relationship Id="rId255" Type="http://schemas.openxmlformats.org/officeDocument/2006/relationships/image" Target="../media/image3739.png"/><Relationship Id="rId276" Type="http://schemas.openxmlformats.org/officeDocument/2006/relationships/customXml" Target="../ink/ink3783.xml"/><Relationship Id="rId297" Type="http://schemas.openxmlformats.org/officeDocument/2006/relationships/image" Target="../media/image3760.png"/><Relationship Id="rId40" Type="http://schemas.openxmlformats.org/officeDocument/2006/relationships/customXml" Target="../ink/ink3665.xml"/><Relationship Id="rId115" Type="http://schemas.openxmlformats.org/officeDocument/2006/relationships/image" Target="../media/image3670.png"/><Relationship Id="rId136" Type="http://schemas.openxmlformats.org/officeDocument/2006/relationships/customXml" Target="../ink/ink3713.xml"/><Relationship Id="rId157" Type="http://schemas.openxmlformats.org/officeDocument/2006/relationships/image" Target="../media/image3691.png"/><Relationship Id="rId178" Type="http://schemas.openxmlformats.org/officeDocument/2006/relationships/customXml" Target="../ink/ink3734.xml"/><Relationship Id="rId301" Type="http://schemas.openxmlformats.org/officeDocument/2006/relationships/image" Target="../media/image3762.png"/><Relationship Id="rId61" Type="http://schemas.openxmlformats.org/officeDocument/2006/relationships/image" Target="../media/image3643.png"/><Relationship Id="rId82" Type="http://schemas.openxmlformats.org/officeDocument/2006/relationships/customXml" Target="../ink/ink3686.xml"/><Relationship Id="rId199" Type="http://schemas.openxmlformats.org/officeDocument/2006/relationships/image" Target="../media/image3712.png"/><Relationship Id="rId203" Type="http://schemas.openxmlformats.org/officeDocument/2006/relationships/image" Target="../media/image3714.png"/><Relationship Id="rId19" Type="http://schemas.openxmlformats.org/officeDocument/2006/relationships/image" Target="../media/image3622.png"/><Relationship Id="rId224" Type="http://schemas.openxmlformats.org/officeDocument/2006/relationships/customXml" Target="../ink/ink3757.xml"/><Relationship Id="rId245" Type="http://schemas.openxmlformats.org/officeDocument/2006/relationships/image" Target="../media/image3734.png"/><Relationship Id="rId266" Type="http://schemas.openxmlformats.org/officeDocument/2006/relationships/customXml" Target="../ink/ink3778.xml"/><Relationship Id="rId287" Type="http://schemas.openxmlformats.org/officeDocument/2006/relationships/image" Target="../media/image3755.png"/><Relationship Id="rId30" Type="http://schemas.openxmlformats.org/officeDocument/2006/relationships/customXml" Target="../ink/ink3660.xml"/><Relationship Id="rId105" Type="http://schemas.openxmlformats.org/officeDocument/2006/relationships/image" Target="../media/image3665.png"/><Relationship Id="rId126" Type="http://schemas.openxmlformats.org/officeDocument/2006/relationships/customXml" Target="../ink/ink3708.xml"/><Relationship Id="rId147" Type="http://schemas.openxmlformats.org/officeDocument/2006/relationships/image" Target="../media/image3686.png"/><Relationship Id="rId168" Type="http://schemas.openxmlformats.org/officeDocument/2006/relationships/customXml" Target="../ink/ink3729.xml"/><Relationship Id="rId51" Type="http://schemas.openxmlformats.org/officeDocument/2006/relationships/image" Target="../media/image3638.png"/><Relationship Id="rId72" Type="http://schemas.openxmlformats.org/officeDocument/2006/relationships/customXml" Target="../ink/ink3681.xml"/><Relationship Id="rId93" Type="http://schemas.openxmlformats.org/officeDocument/2006/relationships/image" Target="../media/image3659.png"/><Relationship Id="rId189" Type="http://schemas.openxmlformats.org/officeDocument/2006/relationships/image" Target="../media/image3707.png"/><Relationship Id="rId3" Type="http://schemas.openxmlformats.org/officeDocument/2006/relationships/image" Target="../media/image3614.png"/><Relationship Id="rId214" Type="http://schemas.openxmlformats.org/officeDocument/2006/relationships/customXml" Target="../ink/ink3752.xml"/><Relationship Id="rId235" Type="http://schemas.openxmlformats.org/officeDocument/2006/relationships/image" Target="../media/image3729.png"/><Relationship Id="rId256" Type="http://schemas.openxmlformats.org/officeDocument/2006/relationships/customXml" Target="../ink/ink3773.xml"/><Relationship Id="rId277" Type="http://schemas.openxmlformats.org/officeDocument/2006/relationships/image" Target="../media/image3750.png"/><Relationship Id="rId298" Type="http://schemas.openxmlformats.org/officeDocument/2006/relationships/customXml" Target="../ink/ink3794.xml"/><Relationship Id="rId116" Type="http://schemas.openxmlformats.org/officeDocument/2006/relationships/customXml" Target="../ink/ink3703.xml"/><Relationship Id="rId137" Type="http://schemas.openxmlformats.org/officeDocument/2006/relationships/image" Target="../media/image3681.png"/><Relationship Id="rId158" Type="http://schemas.openxmlformats.org/officeDocument/2006/relationships/customXml" Target="../ink/ink3724.xml"/><Relationship Id="rId302" Type="http://schemas.openxmlformats.org/officeDocument/2006/relationships/customXml" Target="../ink/ink3796.xml"/><Relationship Id="rId20" Type="http://schemas.openxmlformats.org/officeDocument/2006/relationships/customXml" Target="../ink/ink3655.xml"/><Relationship Id="rId41" Type="http://schemas.openxmlformats.org/officeDocument/2006/relationships/image" Target="../media/image3633.png"/><Relationship Id="rId62" Type="http://schemas.openxmlformats.org/officeDocument/2006/relationships/customXml" Target="../ink/ink3676.xml"/><Relationship Id="rId83" Type="http://schemas.openxmlformats.org/officeDocument/2006/relationships/image" Target="../media/image3654.png"/><Relationship Id="rId179" Type="http://schemas.openxmlformats.org/officeDocument/2006/relationships/image" Target="../media/image3702.png"/><Relationship Id="rId190" Type="http://schemas.openxmlformats.org/officeDocument/2006/relationships/customXml" Target="../ink/ink3740.xml"/><Relationship Id="rId204" Type="http://schemas.openxmlformats.org/officeDocument/2006/relationships/customXml" Target="../ink/ink3747.xml"/><Relationship Id="rId225" Type="http://schemas.openxmlformats.org/officeDocument/2006/relationships/image" Target="../media/image3724.png"/><Relationship Id="rId246" Type="http://schemas.openxmlformats.org/officeDocument/2006/relationships/customXml" Target="../ink/ink3768.xml"/><Relationship Id="rId267" Type="http://schemas.openxmlformats.org/officeDocument/2006/relationships/image" Target="../media/image3745.png"/><Relationship Id="rId288" Type="http://schemas.openxmlformats.org/officeDocument/2006/relationships/customXml" Target="../ink/ink3789.xml"/><Relationship Id="rId106" Type="http://schemas.openxmlformats.org/officeDocument/2006/relationships/customXml" Target="../ink/ink3698.xml"/><Relationship Id="rId127" Type="http://schemas.openxmlformats.org/officeDocument/2006/relationships/image" Target="../media/image3676.png"/><Relationship Id="rId10" Type="http://schemas.openxmlformats.org/officeDocument/2006/relationships/customXml" Target="../ink/ink3650.xml"/><Relationship Id="rId31" Type="http://schemas.openxmlformats.org/officeDocument/2006/relationships/image" Target="../media/image3628.png"/><Relationship Id="rId52" Type="http://schemas.openxmlformats.org/officeDocument/2006/relationships/customXml" Target="../ink/ink3671.xml"/><Relationship Id="rId73" Type="http://schemas.openxmlformats.org/officeDocument/2006/relationships/image" Target="../media/image3649.png"/><Relationship Id="rId94" Type="http://schemas.openxmlformats.org/officeDocument/2006/relationships/customXml" Target="../ink/ink3692.xml"/><Relationship Id="rId148" Type="http://schemas.openxmlformats.org/officeDocument/2006/relationships/customXml" Target="../ink/ink3719.xml"/><Relationship Id="rId169" Type="http://schemas.openxmlformats.org/officeDocument/2006/relationships/image" Target="../media/image3697.png"/><Relationship Id="rId4" Type="http://schemas.openxmlformats.org/officeDocument/2006/relationships/customXml" Target="../ink/ink3647.xml"/><Relationship Id="rId180" Type="http://schemas.openxmlformats.org/officeDocument/2006/relationships/customXml" Target="../ink/ink3735.xml"/><Relationship Id="rId215" Type="http://schemas.openxmlformats.org/officeDocument/2006/relationships/image" Target="../media/image3720.png"/><Relationship Id="rId236" Type="http://schemas.openxmlformats.org/officeDocument/2006/relationships/customXml" Target="../ink/ink3763.xml"/><Relationship Id="rId257" Type="http://schemas.openxmlformats.org/officeDocument/2006/relationships/image" Target="../media/image3740.png"/><Relationship Id="rId278" Type="http://schemas.openxmlformats.org/officeDocument/2006/relationships/customXml" Target="../ink/ink3784.xml"/><Relationship Id="rId303" Type="http://schemas.openxmlformats.org/officeDocument/2006/relationships/image" Target="../media/image3763.png"/><Relationship Id="rId42" Type="http://schemas.openxmlformats.org/officeDocument/2006/relationships/customXml" Target="../ink/ink3666.xml"/><Relationship Id="rId84" Type="http://schemas.openxmlformats.org/officeDocument/2006/relationships/customXml" Target="../ink/ink3687.xml"/><Relationship Id="rId138" Type="http://schemas.openxmlformats.org/officeDocument/2006/relationships/customXml" Target="../ink/ink3714.xml"/><Relationship Id="rId191" Type="http://schemas.openxmlformats.org/officeDocument/2006/relationships/image" Target="../media/image3708.png"/><Relationship Id="rId205" Type="http://schemas.openxmlformats.org/officeDocument/2006/relationships/image" Target="../media/image3715.png"/><Relationship Id="rId247" Type="http://schemas.openxmlformats.org/officeDocument/2006/relationships/image" Target="../media/image3735.png"/><Relationship Id="rId107" Type="http://schemas.openxmlformats.org/officeDocument/2006/relationships/image" Target="../media/image3666.png"/><Relationship Id="rId289" Type="http://schemas.openxmlformats.org/officeDocument/2006/relationships/image" Target="../media/image3756.png"/><Relationship Id="rId11" Type="http://schemas.openxmlformats.org/officeDocument/2006/relationships/image" Target="../media/image3618.png"/><Relationship Id="rId53" Type="http://schemas.openxmlformats.org/officeDocument/2006/relationships/image" Target="../media/image3639.png"/><Relationship Id="rId149" Type="http://schemas.openxmlformats.org/officeDocument/2006/relationships/image" Target="../media/image3687.png"/><Relationship Id="rId95" Type="http://schemas.openxmlformats.org/officeDocument/2006/relationships/image" Target="../media/image3660.png"/><Relationship Id="rId160" Type="http://schemas.openxmlformats.org/officeDocument/2006/relationships/customXml" Target="../ink/ink3725.xml"/><Relationship Id="rId216" Type="http://schemas.openxmlformats.org/officeDocument/2006/relationships/customXml" Target="../ink/ink3753.xml"/><Relationship Id="rId258" Type="http://schemas.openxmlformats.org/officeDocument/2006/relationships/customXml" Target="../ink/ink3774.xml"/><Relationship Id="rId22" Type="http://schemas.openxmlformats.org/officeDocument/2006/relationships/customXml" Target="../ink/ink3656.xml"/><Relationship Id="rId64" Type="http://schemas.openxmlformats.org/officeDocument/2006/relationships/customXml" Target="../ink/ink3677.xml"/><Relationship Id="rId118" Type="http://schemas.openxmlformats.org/officeDocument/2006/relationships/customXml" Target="../ink/ink3704.xml"/><Relationship Id="rId171" Type="http://schemas.openxmlformats.org/officeDocument/2006/relationships/image" Target="../media/image3698.png"/><Relationship Id="rId227" Type="http://schemas.openxmlformats.org/officeDocument/2006/relationships/image" Target="../media/image3725.png"/><Relationship Id="rId269" Type="http://schemas.openxmlformats.org/officeDocument/2006/relationships/image" Target="../media/image3746.png"/><Relationship Id="rId33" Type="http://schemas.openxmlformats.org/officeDocument/2006/relationships/image" Target="../media/image3629.png"/><Relationship Id="rId129" Type="http://schemas.openxmlformats.org/officeDocument/2006/relationships/image" Target="../media/image3677.png"/><Relationship Id="rId280" Type="http://schemas.openxmlformats.org/officeDocument/2006/relationships/customXml" Target="../ink/ink3785.xml"/><Relationship Id="rId75" Type="http://schemas.openxmlformats.org/officeDocument/2006/relationships/image" Target="../media/image3650.png"/><Relationship Id="rId140" Type="http://schemas.openxmlformats.org/officeDocument/2006/relationships/customXml" Target="../ink/ink3715.xml"/><Relationship Id="rId182" Type="http://schemas.openxmlformats.org/officeDocument/2006/relationships/customXml" Target="../ink/ink3736.xml"/><Relationship Id="rId6" Type="http://schemas.openxmlformats.org/officeDocument/2006/relationships/customXml" Target="../ink/ink3648.xml"/><Relationship Id="rId238" Type="http://schemas.openxmlformats.org/officeDocument/2006/relationships/customXml" Target="../ink/ink3764.xml"/></Relationships>
</file>

<file path=ppt/slides/_rels/slide22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3821.png"/><Relationship Id="rId299" Type="http://schemas.openxmlformats.org/officeDocument/2006/relationships/customXml" Target="../ink/ink3947.xml"/><Relationship Id="rId21" Type="http://schemas.openxmlformats.org/officeDocument/2006/relationships/image" Target="../media/image3774.png"/><Relationship Id="rId63" Type="http://schemas.openxmlformats.org/officeDocument/2006/relationships/image" Target="../media/image3794.png"/><Relationship Id="rId159" Type="http://schemas.openxmlformats.org/officeDocument/2006/relationships/image" Target="../media/image3842.png"/><Relationship Id="rId324" Type="http://schemas.openxmlformats.org/officeDocument/2006/relationships/image" Target="../media/image3921.png"/><Relationship Id="rId366" Type="http://schemas.openxmlformats.org/officeDocument/2006/relationships/image" Target="../media/image3942.png"/><Relationship Id="rId170" Type="http://schemas.openxmlformats.org/officeDocument/2006/relationships/customXml" Target="../ink/ink3882.xml"/><Relationship Id="rId226" Type="http://schemas.openxmlformats.org/officeDocument/2006/relationships/customXml" Target="../ink/ink3910.xml"/><Relationship Id="rId268" Type="http://schemas.openxmlformats.org/officeDocument/2006/relationships/image" Target="../media/image3893.png"/><Relationship Id="rId32" Type="http://schemas.openxmlformats.org/officeDocument/2006/relationships/customXml" Target="../ink/ink3813.xml"/><Relationship Id="rId74" Type="http://schemas.openxmlformats.org/officeDocument/2006/relationships/customXml" Target="../ink/ink3834.xml"/><Relationship Id="rId128" Type="http://schemas.openxmlformats.org/officeDocument/2006/relationships/customXml" Target="../ink/ink3861.xml"/><Relationship Id="rId335" Type="http://schemas.openxmlformats.org/officeDocument/2006/relationships/customXml" Target="../ink/ink3965.xml"/><Relationship Id="rId5" Type="http://schemas.openxmlformats.org/officeDocument/2006/relationships/image" Target="../media/image3766.png"/><Relationship Id="rId181" Type="http://schemas.openxmlformats.org/officeDocument/2006/relationships/image" Target="../media/image3853.png"/><Relationship Id="rId237" Type="http://schemas.openxmlformats.org/officeDocument/2006/relationships/image" Target="../media/image3880.png"/><Relationship Id="rId279" Type="http://schemas.openxmlformats.org/officeDocument/2006/relationships/customXml" Target="../ink/ink3937.xml"/><Relationship Id="rId43" Type="http://schemas.openxmlformats.org/officeDocument/2006/relationships/image" Target="../media/image3785.png"/><Relationship Id="rId139" Type="http://schemas.openxmlformats.org/officeDocument/2006/relationships/image" Target="../media/image3832.png"/><Relationship Id="rId290" Type="http://schemas.openxmlformats.org/officeDocument/2006/relationships/image" Target="../media/image3904.png"/><Relationship Id="rId304" Type="http://schemas.openxmlformats.org/officeDocument/2006/relationships/image" Target="../media/image3911.png"/><Relationship Id="rId346" Type="http://schemas.openxmlformats.org/officeDocument/2006/relationships/image" Target="../media/image3932.png"/><Relationship Id="rId85" Type="http://schemas.openxmlformats.org/officeDocument/2006/relationships/image" Target="../media/image3805.png"/><Relationship Id="rId150" Type="http://schemas.openxmlformats.org/officeDocument/2006/relationships/customXml" Target="../ink/ink3872.xml"/><Relationship Id="rId192" Type="http://schemas.openxmlformats.org/officeDocument/2006/relationships/customXml" Target="../ink/ink3893.xml"/><Relationship Id="rId206" Type="http://schemas.openxmlformats.org/officeDocument/2006/relationships/customXml" Target="../ink/ink3900.xml"/><Relationship Id="rId248" Type="http://schemas.openxmlformats.org/officeDocument/2006/relationships/customXml" Target="../ink/ink3921.xml"/><Relationship Id="rId12" Type="http://schemas.openxmlformats.org/officeDocument/2006/relationships/customXml" Target="../ink/ink3803.xml"/><Relationship Id="rId108" Type="http://schemas.openxmlformats.org/officeDocument/2006/relationships/customXml" Target="../ink/ink3851.xml"/><Relationship Id="rId315" Type="http://schemas.openxmlformats.org/officeDocument/2006/relationships/customXml" Target="../ink/ink3955.xml"/><Relationship Id="rId357" Type="http://schemas.openxmlformats.org/officeDocument/2006/relationships/customXml" Target="../ink/ink3976.xml"/><Relationship Id="rId54" Type="http://schemas.openxmlformats.org/officeDocument/2006/relationships/customXml" Target="../ink/ink3824.xml"/><Relationship Id="rId96" Type="http://schemas.openxmlformats.org/officeDocument/2006/relationships/customXml" Target="../ink/ink3845.xml"/><Relationship Id="rId161" Type="http://schemas.openxmlformats.org/officeDocument/2006/relationships/image" Target="../media/image3843.png"/><Relationship Id="rId217" Type="http://schemas.openxmlformats.org/officeDocument/2006/relationships/image" Target="../media/image3870.png"/><Relationship Id="rId259" Type="http://schemas.openxmlformats.org/officeDocument/2006/relationships/customXml" Target="../ink/ink3927.xml"/><Relationship Id="rId23" Type="http://schemas.openxmlformats.org/officeDocument/2006/relationships/image" Target="../media/image3775.png"/><Relationship Id="rId119" Type="http://schemas.openxmlformats.org/officeDocument/2006/relationships/image" Target="../media/image3822.png"/><Relationship Id="rId270" Type="http://schemas.openxmlformats.org/officeDocument/2006/relationships/image" Target="../media/image3894.png"/><Relationship Id="rId326" Type="http://schemas.openxmlformats.org/officeDocument/2006/relationships/image" Target="../media/image3922.png"/><Relationship Id="rId65" Type="http://schemas.openxmlformats.org/officeDocument/2006/relationships/image" Target="../media/image3795.png"/><Relationship Id="rId130" Type="http://schemas.openxmlformats.org/officeDocument/2006/relationships/customXml" Target="../ink/ink3862.xml"/><Relationship Id="rId368" Type="http://schemas.openxmlformats.org/officeDocument/2006/relationships/image" Target="../media/image3943.png"/><Relationship Id="rId172" Type="http://schemas.openxmlformats.org/officeDocument/2006/relationships/customXml" Target="../ink/ink3883.xml"/><Relationship Id="rId228" Type="http://schemas.openxmlformats.org/officeDocument/2006/relationships/customXml" Target="../ink/ink3911.xml"/><Relationship Id="rId281" Type="http://schemas.openxmlformats.org/officeDocument/2006/relationships/customXml" Target="../ink/ink3938.xml"/><Relationship Id="rId337" Type="http://schemas.openxmlformats.org/officeDocument/2006/relationships/customXml" Target="../ink/ink3966.xml"/><Relationship Id="rId34" Type="http://schemas.openxmlformats.org/officeDocument/2006/relationships/customXml" Target="../ink/ink3814.xml"/><Relationship Id="rId76" Type="http://schemas.openxmlformats.org/officeDocument/2006/relationships/customXml" Target="../ink/ink3835.xml"/><Relationship Id="rId141" Type="http://schemas.openxmlformats.org/officeDocument/2006/relationships/image" Target="../media/image3833.png"/><Relationship Id="rId7" Type="http://schemas.openxmlformats.org/officeDocument/2006/relationships/image" Target="../media/image3767.png"/><Relationship Id="rId183" Type="http://schemas.openxmlformats.org/officeDocument/2006/relationships/image" Target="../media/image3854.png"/><Relationship Id="rId239" Type="http://schemas.openxmlformats.org/officeDocument/2006/relationships/image" Target="../media/image3881.png"/><Relationship Id="rId250" Type="http://schemas.openxmlformats.org/officeDocument/2006/relationships/customXml" Target="../ink/ink3922.xml"/><Relationship Id="rId292" Type="http://schemas.openxmlformats.org/officeDocument/2006/relationships/image" Target="../media/image3905.png"/><Relationship Id="rId306" Type="http://schemas.openxmlformats.org/officeDocument/2006/relationships/image" Target="../media/image3912.png"/><Relationship Id="rId45" Type="http://schemas.openxmlformats.org/officeDocument/2006/relationships/image" Target="../media/image3786.png"/><Relationship Id="rId87" Type="http://schemas.openxmlformats.org/officeDocument/2006/relationships/image" Target="../media/image3806.png"/><Relationship Id="rId110" Type="http://schemas.openxmlformats.org/officeDocument/2006/relationships/customXml" Target="../ink/ink3852.xml"/><Relationship Id="rId348" Type="http://schemas.openxmlformats.org/officeDocument/2006/relationships/image" Target="../media/image3933.png"/><Relationship Id="rId152" Type="http://schemas.openxmlformats.org/officeDocument/2006/relationships/customXml" Target="../ink/ink3873.xml"/><Relationship Id="rId194" Type="http://schemas.openxmlformats.org/officeDocument/2006/relationships/customXml" Target="../ink/ink3894.xml"/><Relationship Id="rId208" Type="http://schemas.openxmlformats.org/officeDocument/2006/relationships/customXml" Target="../ink/ink3901.xml"/><Relationship Id="rId261" Type="http://schemas.openxmlformats.org/officeDocument/2006/relationships/customXml" Target="../ink/ink3928.xml"/><Relationship Id="rId14" Type="http://schemas.openxmlformats.org/officeDocument/2006/relationships/customXml" Target="../ink/ink3804.xml"/><Relationship Id="rId56" Type="http://schemas.openxmlformats.org/officeDocument/2006/relationships/customXml" Target="../ink/ink3825.xml"/><Relationship Id="rId317" Type="http://schemas.openxmlformats.org/officeDocument/2006/relationships/customXml" Target="../ink/ink3956.xml"/><Relationship Id="rId359" Type="http://schemas.openxmlformats.org/officeDocument/2006/relationships/customXml" Target="../ink/ink3977.xml"/><Relationship Id="rId98" Type="http://schemas.openxmlformats.org/officeDocument/2006/relationships/customXml" Target="../ink/ink3846.xml"/><Relationship Id="rId121" Type="http://schemas.openxmlformats.org/officeDocument/2006/relationships/image" Target="../media/image3823.png"/><Relationship Id="rId163" Type="http://schemas.openxmlformats.org/officeDocument/2006/relationships/image" Target="../media/image3844.png"/><Relationship Id="rId219" Type="http://schemas.openxmlformats.org/officeDocument/2006/relationships/image" Target="../media/image3871.png"/><Relationship Id="rId370" Type="http://schemas.openxmlformats.org/officeDocument/2006/relationships/image" Target="../media/image3944.png"/><Relationship Id="rId230" Type="http://schemas.openxmlformats.org/officeDocument/2006/relationships/customXml" Target="../ink/ink3912.xml"/><Relationship Id="rId25" Type="http://schemas.openxmlformats.org/officeDocument/2006/relationships/image" Target="../media/image3776.png"/><Relationship Id="rId67" Type="http://schemas.openxmlformats.org/officeDocument/2006/relationships/image" Target="../media/image3796.png"/><Relationship Id="rId272" Type="http://schemas.openxmlformats.org/officeDocument/2006/relationships/image" Target="../media/image3895.png"/><Relationship Id="rId328" Type="http://schemas.openxmlformats.org/officeDocument/2006/relationships/image" Target="../media/image3923.png"/><Relationship Id="rId132" Type="http://schemas.openxmlformats.org/officeDocument/2006/relationships/customXml" Target="../ink/ink3863.xml"/><Relationship Id="rId174" Type="http://schemas.openxmlformats.org/officeDocument/2006/relationships/customXml" Target="../ink/ink3884.xml"/><Relationship Id="rId241" Type="http://schemas.openxmlformats.org/officeDocument/2006/relationships/image" Target="../media/image3882.png"/><Relationship Id="rId15" Type="http://schemas.openxmlformats.org/officeDocument/2006/relationships/image" Target="../media/image3771.png"/><Relationship Id="rId36" Type="http://schemas.openxmlformats.org/officeDocument/2006/relationships/customXml" Target="../ink/ink3815.xml"/><Relationship Id="rId57" Type="http://schemas.openxmlformats.org/officeDocument/2006/relationships/image" Target="../media/image3791.png"/><Relationship Id="rId262" Type="http://schemas.openxmlformats.org/officeDocument/2006/relationships/image" Target="../media/image3890.png"/><Relationship Id="rId283" Type="http://schemas.openxmlformats.org/officeDocument/2006/relationships/customXml" Target="../ink/ink3939.xml"/><Relationship Id="rId318" Type="http://schemas.openxmlformats.org/officeDocument/2006/relationships/image" Target="../media/image3918.png"/><Relationship Id="rId339" Type="http://schemas.openxmlformats.org/officeDocument/2006/relationships/customXml" Target="../ink/ink3967.xml"/><Relationship Id="rId78" Type="http://schemas.openxmlformats.org/officeDocument/2006/relationships/customXml" Target="../ink/ink3836.xml"/><Relationship Id="rId99" Type="http://schemas.openxmlformats.org/officeDocument/2006/relationships/image" Target="../media/image3812.png"/><Relationship Id="rId101" Type="http://schemas.openxmlformats.org/officeDocument/2006/relationships/image" Target="../media/image3813.png"/><Relationship Id="rId122" Type="http://schemas.openxmlformats.org/officeDocument/2006/relationships/customXml" Target="../ink/ink3858.xml"/><Relationship Id="rId143" Type="http://schemas.openxmlformats.org/officeDocument/2006/relationships/image" Target="../media/image3834.png"/><Relationship Id="rId164" Type="http://schemas.openxmlformats.org/officeDocument/2006/relationships/customXml" Target="../ink/ink3879.xml"/><Relationship Id="rId185" Type="http://schemas.openxmlformats.org/officeDocument/2006/relationships/image" Target="../media/image3855.png"/><Relationship Id="rId350" Type="http://schemas.openxmlformats.org/officeDocument/2006/relationships/image" Target="../media/image3934.png"/><Relationship Id="rId9" Type="http://schemas.openxmlformats.org/officeDocument/2006/relationships/image" Target="../media/image3768.png"/><Relationship Id="rId210" Type="http://schemas.openxmlformats.org/officeDocument/2006/relationships/customXml" Target="../ink/ink3902.xml"/><Relationship Id="rId26" Type="http://schemas.openxmlformats.org/officeDocument/2006/relationships/customXml" Target="../ink/ink3810.xml"/><Relationship Id="rId231" Type="http://schemas.openxmlformats.org/officeDocument/2006/relationships/image" Target="../media/image3877.png"/><Relationship Id="rId252" Type="http://schemas.openxmlformats.org/officeDocument/2006/relationships/customXml" Target="../ink/ink3923.xml"/><Relationship Id="rId273" Type="http://schemas.openxmlformats.org/officeDocument/2006/relationships/customXml" Target="../ink/ink3934.xml"/><Relationship Id="rId294" Type="http://schemas.openxmlformats.org/officeDocument/2006/relationships/image" Target="../media/image3906.png"/><Relationship Id="rId308" Type="http://schemas.openxmlformats.org/officeDocument/2006/relationships/image" Target="../media/image3913.png"/><Relationship Id="rId329" Type="http://schemas.openxmlformats.org/officeDocument/2006/relationships/customXml" Target="../ink/ink3962.xml"/><Relationship Id="rId47" Type="http://schemas.openxmlformats.org/officeDocument/2006/relationships/image" Target="../media/image3787.png"/><Relationship Id="rId68" Type="http://schemas.openxmlformats.org/officeDocument/2006/relationships/customXml" Target="../ink/ink3831.xml"/><Relationship Id="rId89" Type="http://schemas.openxmlformats.org/officeDocument/2006/relationships/image" Target="../media/image3807.png"/><Relationship Id="rId112" Type="http://schemas.openxmlformats.org/officeDocument/2006/relationships/customXml" Target="../ink/ink3853.xml"/><Relationship Id="rId133" Type="http://schemas.openxmlformats.org/officeDocument/2006/relationships/image" Target="../media/image3829.png"/><Relationship Id="rId154" Type="http://schemas.openxmlformats.org/officeDocument/2006/relationships/customXml" Target="../ink/ink3874.xml"/><Relationship Id="rId175" Type="http://schemas.openxmlformats.org/officeDocument/2006/relationships/image" Target="../media/image3850.png"/><Relationship Id="rId340" Type="http://schemas.openxmlformats.org/officeDocument/2006/relationships/image" Target="../media/image3929.png"/><Relationship Id="rId361" Type="http://schemas.openxmlformats.org/officeDocument/2006/relationships/customXml" Target="../ink/ink3978.xml"/><Relationship Id="rId196" Type="http://schemas.openxmlformats.org/officeDocument/2006/relationships/customXml" Target="../ink/ink3895.xml"/><Relationship Id="rId200" Type="http://schemas.openxmlformats.org/officeDocument/2006/relationships/customXml" Target="../ink/ink3897.xml"/><Relationship Id="rId16" Type="http://schemas.openxmlformats.org/officeDocument/2006/relationships/customXml" Target="../ink/ink3805.xml"/><Relationship Id="rId221" Type="http://schemas.openxmlformats.org/officeDocument/2006/relationships/image" Target="../media/image3872.png"/><Relationship Id="rId242" Type="http://schemas.openxmlformats.org/officeDocument/2006/relationships/customXml" Target="../ink/ink3918.xml"/><Relationship Id="rId263" Type="http://schemas.openxmlformats.org/officeDocument/2006/relationships/customXml" Target="../ink/ink3929.xml"/><Relationship Id="rId284" Type="http://schemas.openxmlformats.org/officeDocument/2006/relationships/image" Target="../media/image3901.png"/><Relationship Id="rId319" Type="http://schemas.openxmlformats.org/officeDocument/2006/relationships/customXml" Target="../ink/ink3957.xml"/><Relationship Id="rId37" Type="http://schemas.openxmlformats.org/officeDocument/2006/relationships/image" Target="../media/image3782.png"/><Relationship Id="rId58" Type="http://schemas.openxmlformats.org/officeDocument/2006/relationships/customXml" Target="../ink/ink3826.xml"/><Relationship Id="rId79" Type="http://schemas.openxmlformats.org/officeDocument/2006/relationships/image" Target="../media/image3802.png"/><Relationship Id="rId102" Type="http://schemas.openxmlformats.org/officeDocument/2006/relationships/customXml" Target="../ink/ink3848.xml"/><Relationship Id="rId123" Type="http://schemas.openxmlformats.org/officeDocument/2006/relationships/image" Target="../media/image3824.png"/><Relationship Id="rId144" Type="http://schemas.openxmlformats.org/officeDocument/2006/relationships/customXml" Target="../ink/ink3869.xml"/><Relationship Id="rId330" Type="http://schemas.openxmlformats.org/officeDocument/2006/relationships/image" Target="../media/image3924.png"/><Relationship Id="rId90" Type="http://schemas.openxmlformats.org/officeDocument/2006/relationships/customXml" Target="../ink/ink3842.xml"/><Relationship Id="rId165" Type="http://schemas.openxmlformats.org/officeDocument/2006/relationships/image" Target="../media/image3845.png"/><Relationship Id="rId186" Type="http://schemas.openxmlformats.org/officeDocument/2006/relationships/customXml" Target="../ink/ink3890.xml"/><Relationship Id="rId351" Type="http://schemas.openxmlformats.org/officeDocument/2006/relationships/customXml" Target="../ink/ink3973.xml"/><Relationship Id="rId211" Type="http://schemas.openxmlformats.org/officeDocument/2006/relationships/image" Target="../media/image3867.png"/><Relationship Id="rId232" Type="http://schemas.openxmlformats.org/officeDocument/2006/relationships/customXml" Target="../ink/ink3913.xml"/><Relationship Id="rId253" Type="http://schemas.openxmlformats.org/officeDocument/2006/relationships/customXml" Target="../ink/ink3924.xml"/><Relationship Id="rId274" Type="http://schemas.openxmlformats.org/officeDocument/2006/relationships/image" Target="../media/image3896.png"/><Relationship Id="rId295" Type="http://schemas.openxmlformats.org/officeDocument/2006/relationships/customXml" Target="../ink/ink3945.xml"/><Relationship Id="rId309" Type="http://schemas.openxmlformats.org/officeDocument/2006/relationships/customXml" Target="../ink/ink3952.xml"/><Relationship Id="rId27" Type="http://schemas.openxmlformats.org/officeDocument/2006/relationships/image" Target="../media/image3777.png"/><Relationship Id="rId48" Type="http://schemas.openxmlformats.org/officeDocument/2006/relationships/customXml" Target="../ink/ink3821.xml"/><Relationship Id="rId69" Type="http://schemas.openxmlformats.org/officeDocument/2006/relationships/image" Target="../media/image3797.png"/><Relationship Id="rId113" Type="http://schemas.openxmlformats.org/officeDocument/2006/relationships/image" Target="../media/image3819.png"/><Relationship Id="rId134" Type="http://schemas.openxmlformats.org/officeDocument/2006/relationships/customXml" Target="../ink/ink3864.xml"/><Relationship Id="rId320" Type="http://schemas.openxmlformats.org/officeDocument/2006/relationships/image" Target="../media/image3919.png"/><Relationship Id="rId80" Type="http://schemas.openxmlformats.org/officeDocument/2006/relationships/customXml" Target="../ink/ink3837.xml"/><Relationship Id="rId155" Type="http://schemas.openxmlformats.org/officeDocument/2006/relationships/image" Target="../media/image3840.png"/><Relationship Id="rId176" Type="http://schemas.openxmlformats.org/officeDocument/2006/relationships/customXml" Target="../ink/ink3885.xml"/><Relationship Id="rId197" Type="http://schemas.openxmlformats.org/officeDocument/2006/relationships/image" Target="../media/image3860.png"/><Relationship Id="rId341" Type="http://schemas.openxmlformats.org/officeDocument/2006/relationships/customXml" Target="../ink/ink3968.xml"/><Relationship Id="rId362" Type="http://schemas.openxmlformats.org/officeDocument/2006/relationships/image" Target="../media/image3940.png"/><Relationship Id="rId201" Type="http://schemas.openxmlformats.org/officeDocument/2006/relationships/image" Target="../media/image3862.png"/><Relationship Id="rId222" Type="http://schemas.openxmlformats.org/officeDocument/2006/relationships/customXml" Target="../ink/ink3908.xml"/><Relationship Id="rId243" Type="http://schemas.openxmlformats.org/officeDocument/2006/relationships/image" Target="../media/image3883.png"/><Relationship Id="rId264" Type="http://schemas.openxmlformats.org/officeDocument/2006/relationships/image" Target="../media/image3891.png"/><Relationship Id="rId285" Type="http://schemas.openxmlformats.org/officeDocument/2006/relationships/customXml" Target="../ink/ink3940.xml"/><Relationship Id="rId17" Type="http://schemas.openxmlformats.org/officeDocument/2006/relationships/image" Target="../media/image3772.png"/><Relationship Id="rId38" Type="http://schemas.openxmlformats.org/officeDocument/2006/relationships/customXml" Target="../ink/ink3816.xml"/><Relationship Id="rId59" Type="http://schemas.openxmlformats.org/officeDocument/2006/relationships/image" Target="../media/image3792.png"/><Relationship Id="rId103" Type="http://schemas.openxmlformats.org/officeDocument/2006/relationships/image" Target="../media/image3814.png"/><Relationship Id="rId124" Type="http://schemas.openxmlformats.org/officeDocument/2006/relationships/customXml" Target="../ink/ink3859.xml"/><Relationship Id="rId310" Type="http://schemas.openxmlformats.org/officeDocument/2006/relationships/image" Target="../media/image3914.png"/><Relationship Id="rId70" Type="http://schemas.openxmlformats.org/officeDocument/2006/relationships/customXml" Target="../ink/ink3832.xml"/><Relationship Id="rId91" Type="http://schemas.openxmlformats.org/officeDocument/2006/relationships/image" Target="../media/image3808.png"/><Relationship Id="rId145" Type="http://schemas.openxmlformats.org/officeDocument/2006/relationships/image" Target="../media/image3835.png"/><Relationship Id="rId166" Type="http://schemas.openxmlformats.org/officeDocument/2006/relationships/customXml" Target="../ink/ink3880.xml"/><Relationship Id="rId187" Type="http://schemas.openxmlformats.org/officeDocument/2006/relationships/image" Target="../media/image266.png"/><Relationship Id="rId331" Type="http://schemas.openxmlformats.org/officeDocument/2006/relationships/customXml" Target="../ink/ink3963.xml"/><Relationship Id="rId352" Type="http://schemas.openxmlformats.org/officeDocument/2006/relationships/image" Target="../media/image3935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3903.xml"/><Relationship Id="rId233" Type="http://schemas.openxmlformats.org/officeDocument/2006/relationships/image" Target="../media/image3878.png"/><Relationship Id="rId254" Type="http://schemas.openxmlformats.org/officeDocument/2006/relationships/image" Target="../media/image3886.png"/><Relationship Id="rId28" Type="http://schemas.openxmlformats.org/officeDocument/2006/relationships/customXml" Target="../ink/ink3811.xml"/><Relationship Id="rId49" Type="http://schemas.openxmlformats.org/officeDocument/2006/relationships/image" Target="../media/image3788.png"/><Relationship Id="rId114" Type="http://schemas.openxmlformats.org/officeDocument/2006/relationships/customXml" Target="../ink/ink3854.xml"/><Relationship Id="rId275" Type="http://schemas.openxmlformats.org/officeDocument/2006/relationships/customXml" Target="../ink/ink3935.xml"/><Relationship Id="rId296" Type="http://schemas.openxmlformats.org/officeDocument/2006/relationships/image" Target="../media/image3907.png"/><Relationship Id="rId300" Type="http://schemas.openxmlformats.org/officeDocument/2006/relationships/image" Target="../media/image3909.png"/><Relationship Id="rId60" Type="http://schemas.openxmlformats.org/officeDocument/2006/relationships/customXml" Target="../ink/ink3827.xml"/><Relationship Id="rId81" Type="http://schemas.openxmlformats.org/officeDocument/2006/relationships/image" Target="../media/image3803.png"/><Relationship Id="rId135" Type="http://schemas.openxmlformats.org/officeDocument/2006/relationships/image" Target="../media/image3830.png"/><Relationship Id="rId156" Type="http://schemas.openxmlformats.org/officeDocument/2006/relationships/customXml" Target="../ink/ink3875.xml"/><Relationship Id="rId177" Type="http://schemas.openxmlformats.org/officeDocument/2006/relationships/image" Target="../media/image3851.png"/><Relationship Id="rId198" Type="http://schemas.openxmlformats.org/officeDocument/2006/relationships/customXml" Target="../ink/ink3896.xml"/><Relationship Id="rId321" Type="http://schemas.openxmlformats.org/officeDocument/2006/relationships/customXml" Target="../ink/ink3958.xml"/><Relationship Id="rId342" Type="http://schemas.openxmlformats.org/officeDocument/2006/relationships/image" Target="../media/image3930.png"/><Relationship Id="rId363" Type="http://schemas.openxmlformats.org/officeDocument/2006/relationships/customXml" Target="../ink/ink3979.xml"/><Relationship Id="rId202" Type="http://schemas.openxmlformats.org/officeDocument/2006/relationships/customXml" Target="../ink/ink3898.xml"/><Relationship Id="rId223" Type="http://schemas.openxmlformats.org/officeDocument/2006/relationships/image" Target="../media/image3873.png"/><Relationship Id="rId244" Type="http://schemas.openxmlformats.org/officeDocument/2006/relationships/customXml" Target="../ink/ink3919.xml"/><Relationship Id="rId18" Type="http://schemas.openxmlformats.org/officeDocument/2006/relationships/customXml" Target="../ink/ink3806.xml"/><Relationship Id="rId39" Type="http://schemas.openxmlformats.org/officeDocument/2006/relationships/image" Target="../media/image3783.png"/><Relationship Id="rId265" Type="http://schemas.openxmlformats.org/officeDocument/2006/relationships/customXml" Target="../ink/ink3930.xml"/><Relationship Id="rId286" Type="http://schemas.openxmlformats.org/officeDocument/2006/relationships/image" Target="../media/image3902.png"/><Relationship Id="rId50" Type="http://schemas.openxmlformats.org/officeDocument/2006/relationships/customXml" Target="../ink/ink3822.xml"/><Relationship Id="rId104" Type="http://schemas.openxmlformats.org/officeDocument/2006/relationships/customXml" Target="../ink/ink3849.xml"/><Relationship Id="rId125" Type="http://schemas.openxmlformats.org/officeDocument/2006/relationships/image" Target="../media/image3825.png"/><Relationship Id="rId146" Type="http://schemas.openxmlformats.org/officeDocument/2006/relationships/customXml" Target="../ink/ink3870.xml"/><Relationship Id="rId167" Type="http://schemas.openxmlformats.org/officeDocument/2006/relationships/image" Target="../media/image3846.png"/><Relationship Id="rId188" Type="http://schemas.openxmlformats.org/officeDocument/2006/relationships/customXml" Target="../ink/ink3891.xml"/><Relationship Id="rId311" Type="http://schemas.openxmlformats.org/officeDocument/2006/relationships/customXml" Target="../ink/ink3953.xml"/><Relationship Id="rId332" Type="http://schemas.openxmlformats.org/officeDocument/2006/relationships/image" Target="../media/image3925.png"/><Relationship Id="rId353" Type="http://schemas.openxmlformats.org/officeDocument/2006/relationships/customXml" Target="../ink/ink3974.xml"/><Relationship Id="rId71" Type="http://schemas.openxmlformats.org/officeDocument/2006/relationships/image" Target="../media/image3798.png"/><Relationship Id="rId92" Type="http://schemas.openxmlformats.org/officeDocument/2006/relationships/customXml" Target="../ink/ink3843.xml"/><Relationship Id="rId213" Type="http://schemas.openxmlformats.org/officeDocument/2006/relationships/image" Target="../media/image3868.png"/><Relationship Id="rId234" Type="http://schemas.openxmlformats.org/officeDocument/2006/relationships/customXml" Target="../ink/ink3914.xml"/><Relationship Id="rId2" Type="http://schemas.openxmlformats.org/officeDocument/2006/relationships/customXml" Target="../ink/ink3798.xml"/><Relationship Id="rId29" Type="http://schemas.openxmlformats.org/officeDocument/2006/relationships/image" Target="../media/image3778.png"/><Relationship Id="rId255" Type="http://schemas.openxmlformats.org/officeDocument/2006/relationships/customXml" Target="../ink/ink3925.xml"/><Relationship Id="rId276" Type="http://schemas.openxmlformats.org/officeDocument/2006/relationships/image" Target="../media/image3897.png"/><Relationship Id="rId297" Type="http://schemas.openxmlformats.org/officeDocument/2006/relationships/customXml" Target="../ink/ink3946.xml"/><Relationship Id="rId40" Type="http://schemas.openxmlformats.org/officeDocument/2006/relationships/customXml" Target="../ink/ink3817.xml"/><Relationship Id="rId115" Type="http://schemas.openxmlformats.org/officeDocument/2006/relationships/image" Target="../media/image3820.png"/><Relationship Id="rId136" Type="http://schemas.openxmlformats.org/officeDocument/2006/relationships/customXml" Target="../ink/ink3865.xml"/><Relationship Id="rId157" Type="http://schemas.openxmlformats.org/officeDocument/2006/relationships/image" Target="../media/image3841.png"/><Relationship Id="rId178" Type="http://schemas.openxmlformats.org/officeDocument/2006/relationships/customXml" Target="../ink/ink3886.xml"/><Relationship Id="rId301" Type="http://schemas.openxmlformats.org/officeDocument/2006/relationships/customXml" Target="../ink/ink3948.xml"/><Relationship Id="rId322" Type="http://schemas.openxmlformats.org/officeDocument/2006/relationships/image" Target="../media/image3920.png"/><Relationship Id="rId343" Type="http://schemas.openxmlformats.org/officeDocument/2006/relationships/customXml" Target="../ink/ink3969.xml"/><Relationship Id="rId364" Type="http://schemas.openxmlformats.org/officeDocument/2006/relationships/image" Target="../media/image3941.png"/><Relationship Id="rId61" Type="http://schemas.openxmlformats.org/officeDocument/2006/relationships/image" Target="../media/image3793.png"/><Relationship Id="rId82" Type="http://schemas.openxmlformats.org/officeDocument/2006/relationships/customXml" Target="../ink/ink3838.xml"/><Relationship Id="rId199" Type="http://schemas.openxmlformats.org/officeDocument/2006/relationships/image" Target="../media/image3861.png"/><Relationship Id="rId203" Type="http://schemas.openxmlformats.org/officeDocument/2006/relationships/image" Target="../media/image3863.png"/><Relationship Id="rId19" Type="http://schemas.openxmlformats.org/officeDocument/2006/relationships/image" Target="../media/image3773.png"/><Relationship Id="rId224" Type="http://schemas.openxmlformats.org/officeDocument/2006/relationships/customXml" Target="../ink/ink3909.xml"/><Relationship Id="rId245" Type="http://schemas.openxmlformats.org/officeDocument/2006/relationships/image" Target="../media/image3884.png"/><Relationship Id="rId266" Type="http://schemas.openxmlformats.org/officeDocument/2006/relationships/image" Target="../media/image3892.png"/><Relationship Id="rId287" Type="http://schemas.openxmlformats.org/officeDocument/2006/relationships/customXml" Target="../ink/ink3941.xml"/><Relationship Id="rId30" Type="http://schemas.openxmlformats.org/officeDocument/2006/relationships/customXml" Target="../ink/ink3812.xml"/><Relationship Id="rId105" Type="http://schemas.openxmlformats.org/officeDocument/2006/relationships/image" Target="../media/image3815.png"/><Relationship Id="rId126" Type="http://schemas.openxmlformats.org/officeDocument/2006/relationships/customXml" Target="../ink/ink3860.xml"/><Relationship Id="rId147" Type="http://schemas.openxmlformats.org/officeDocument/2006/relationships/image" Target="../media/image3836.png"/><Relationship Id="rId168" Type="http://schemas.openxmlformats.org/officeDocument/2006/relationships/customXml" Target="../ink/ink3881.xml"/><Relationship Id="rId312" Type="http://schemas.openxmlformats.org/officeDocument/2006/relationships/image" Target="../media/image3915.png"/><Relationship Id="rId333" Type="http://schemas.openxmlformats.org/officeDocument/2006/relationships/customXml" Target="../ink/ink3964.xml"/><Relationship Id="rId354" Type="http://schemas.openxmlformats.org/officeDocument/2006/relationships/image" Target="../media/image3936.png"/><Relationship Id="rId51" Type="http://schemas.openxmlformats.org/officeDocument/2006/relationships/image" Target="../media/image3789.png"/><Relationship Id="rId72" Type="http://schemas.openxmlformats.org/officeDocument/2006/relationships/customXml" Target="../ink/ink3833.xml"/><Relationship Id="rId93" Type="http://schemas.openxmlformats.org/officeDocument/2006/relationships/image" Target="../media/image3809.png"/><Relationship Id="rId189" Type="http://schemas.openxmlformats.org/officeDocument/2006/relationships/image" Target="../media/image3856.png"/><Relationship Id="rId3" Type="http://schemas.openxmlformats.org/officeDocument/2006/relationships/image" Target="../media/image3765.png"/><Relationship Id="rId214" Type="http://schemas.openxmlformats.org/officeDocument/2006/relationships/customXml" Target="../ink/ink3904.xml"/><Relationship Id="rId235" Type="http://schemas.openxmlformats.org/officeDocument/2006/relationships/image" Target="../media/image3879.png"/><Relationship Id="rId256" Type="http://schemas.openxmlformats.org/officeDocument/2006/relationships/image" Target="../media/image3887.png"/><Relationship Id="rId277" Type="http://schemas.openxmlformats.org/officeDocument/2006/relationships/customXml" Target="../ink/ink3936.xml"/><Relationship Id="rId298" Type="http://schemas.openxmlformats.org/officeDocument/2006/relationships/image" Target="../media/image3908.png"/><Relationship Id="rId116" Type="http://schemas.openxmlformats.org/officeDocument/2006/relationships/customXml" Target="../ink/ink3855.xml"/><Relationship Id="rId137" Type="http://schemas.openxmlformats.org/officeDocument/2006/relationships/image" Target="../media/image3831.png"/><Relationship Id="rId158" Type="http://schemas.openxmlformats.org/officeDocument/2006/relationships/customXml" Target="../ink/ink3876.xml"/><Relationship Id="rId302" Type="http://schemas.openxmlformats.org/officeDocument/2006/relationships/image" Target="../media/image3910.png"/><Relationship Id="rId323" Type="http://schemas.openxmlformats.org/officeDocument/2006/relationships/customXml" Target="../ink/ink3959.xml"/><Relationship Id="rId344" Type="http://schemas.openxmlformats.org/officeDocument/2006/relationships/image" Target="../media/image3931.png"/><Relationship Id="rId20" Type="http://schemas.openxmlformats.org/officeDocument/2006/relationships/customXml" Target="../ink/ink3807.xml"/><Relationship Id="rId41" Type="http://schemas.openxmlformats.org/officeDocument/2006/relationships/image" Target="../media/image3784.png"/><Relationship Id="rId62" Type="http://schemas.openxmlformats.org/officeDocument/2006/relationships/customXml" Target="../ink/ink3828.xml"/><Relationship Id="rId83" Type="http://schemas.openxmlformats.org/officeDocument/2006/relationships/image" Target="../media/image3804.png"/><Relationship Id="rId179" Type="http://schemas.openxmlformats.org/officeDocument/2006/relationships/image" Target="../media/image3852.png"/><Relationship Id="rId365" Type="http://schemas.openxmlformats.org/officeDocument/2006/relationships/customXml" Target="../ink/ink3980.xml"/><Relationship Id="rId190" Type="http://schemas.openxmlformats.org/officeDocument/2006/relationships/customXml" Target="../ink/ink3892.xml"/><Relationship Id="rId204" Type="http://schemas.openxmlformats.org/officeDocument/2006/relationships/customXml" Target="../ink/ink3899.xml"/><Relationship Id="rId225" Type="http://schemas.openxmlformats.org/officeDocument/2006/relationships/image" Target="../media/image3874.png"/><Relationship Id="rId246" Type="http://schemas.openxmlformats.org/officeDocument/2006/relationships/customXml" Target="../ink/ink3920.xml"/><Relationship Id="rId267" Type="http://schemas.openxmlformats.org/officeDocument/2006/relationships/customXml" Target="../ink/ink3931.xml"/><Relationship Id="rId288" Type="http://schemas.openxmlformats.org/officeDocument/2006/relationships/image" Target="../media/image3903.png"/><Relationship Id="rId106" Type="http://schemas.openxmlformats.org/officeDocument/2006/relationships/customXml" Target="../ink/ink3850.xml"/><Relationship Id="rId127" Type="http://schemas.openxmlformats.org/officeDocument/2006/relationships/image" Target="../media/image3826.png"/><Relationship Id="rId313" Type="http://schemas.openxmlformats.org/officeDocument/2006/relationships/customXml" Target="../ink/ink3954.xml"/><Relationship Id="rId10" Type="http://schemas.openxmlformats.org/officeDocument/2006/relationships/customXml" Target="../ink/ink3802.xml"/><Relationship Id="rId31" Type="http://schemas.openxmlformats.org/officeDocument/2006/relationships/image" Target="../media/image3779.png"/><Relationship Id="rId52" Type="http://schemas.openxmlformats.org/officeDocument/2006/relationships/customXml" Target="../ink/ink3823.xml"/><Relationship Id="rId73" Type="http://schemas.openxmlformats.org/officeDocument/2006/relationships/image" Target="../media/image3799.png"/><Relationship Id="rId94" Type="http://schemas.openxmlformats.org/officeDocument/2006/relationships/customXml" Target="../ink/ink3844.xml"/><Relationship Id="rId148" Type="http://schemas.openxmlformats.org/officeDocument/2006/relationships/customXml" Target="../ink/ink3871.xml"/><Relationship Id="rId169" Type="http://schemas.openxmlformats.org/officeDocument/2006/relationships/image" Target="../media/image3847.png"/><Relationship Id="rId334" Type="http://schemas.openxmlformats.org/officeDocument/2006/relationships/image" Target="../media/image3926.png"/><Relationship Id="rId355" Type="http://schemas.openxmlformats.org/officeDocument/2006/relationships/customXml" Target="../ink/ink3975.xml"/><Relationship Id="rId4" Type="http://schemas.openxmlformats.org/officeDocument/2006/relationships/customXml" Target="../ink/ink3799.xml"/><Relationship Id="rId180" Type="http://schemas.openxmlformats.org/officeDocument/2006/relationships/customXml" Target="../ink/ink3887.xml"/><Relationship Id="rId215" Type="http://schemas.openxmlformats.org/officeDocument/2006/relationships/image" Target="../media/image3869.png"/><Relationship Id="rId236" Type="http://schemas.openxmlformats.org/officeDocument/2006/relationships/customXml" Target="../ink/ink3915.xml"/><Relationship Id="rId257" Type="http://schemas.openxmlformats.org/officeDocument/2006/relationships/customXml" Target="../ink/ink3926.xml"/><Relationship Id="rId278" Type="http://schemas.openxmlformats.org/officeDocument/2006/relationships/image" Target="../media/image3898.png"/><Relationship Id="rId303" Type="http://schemas.openxmlformats.org/officeDocument/2006/relationships/customXml" Target="../ink/ink3949.xml"/><Relationship Id="rId42" Type="http://schemas.openxmlformats.org/officeDocument/2006/relationships/customXml" Target="../ink/ink3818.xml"/><Relationship Id="rId84" Type="http://schemas.openxmlformats.org/officeDocument/2006/relationships/customXml" Target="../ink/ink3839.xml"/><Relationship Id="rId138" Type="http://schemas.openxmlformats.org/officeDocument/2006/relationships/customXml" Target="../ink/ink3866.xml"/><Relationship Id="rId345" Type="http://schemas.openxmlformats.org/officeDocument/2006/relationships/customXml" Target="../ink/ink3970.xml"/><Relationship Id="rId191" Type="http://schemas.openxmlformats.org/officeDocument/2006/relationships/image" Target="../media/image3857.png"/><Relationship Id="rId205" Type="http://schemas.openxmlformats.org/officeDocument/2006/relationships/image" Target="../media/image3864.png"/><Relationship Id="rId247" Type="http://schemas.openxmlformats.org/officeDocument/2006/relationships/image" Target="../media/image165.png"/><Relationship Id="rId107" Type="http://schemas.openxmlformats.org/officeDocument/2006/relationships/image" Target="../media/image3816.png"/><Relationship Id="rId289" Type="http://schemas.openxmlformats.org/officeDocument/2006/relationships/customXml" Target="../ink/ink3942.xml"/><Relationship Id="rId11" Type="http://schemas.openxmlformats.org/officeDocument/2006/relationships/image" Target="../media/image3769.png"/><Relationship Id="rId53" Type="http://schemas.openxmlformats.org/officeDocument/2006/relationships/image" Target="../media/image235.png"/><Relationship Id="rId149" Type="http://schemas.openxmlformats.org/officeDocument/2006/relationships/image" Target="../media/image3837.png"/><Relationship Id="rId314" Type="http://schemas.openxmlformats.org/officeDocument/2006/relationships/image" Target="../media/image3916.png"/><Relationship Id="rId356" Type="http://schemas.openxmlformats.org/officeDocument/2006/relationships/image" Target="../media/image3937.png"/><Relationship Id="rId95" Type="http://schemas.openxmlformats.org/officeDocument/2006/relationships/image" Target="../media/image3810.png"/><Relationship Id="rId160" Type="http://schemas.openxmlformats.org/officeDocument/2006/relationships/customXml" Target="../ink/ink3877.xml"/><Relationship Id="rId216" Type="http://schemas.openxmlformats.org/officeDocument/2006/relationships/customXml" Target="../ink/ink3905.xml"/><Relationship Id="rId258" Type="http://schemas.openxmlformats.org/officeDocument/2006/relationships/image" Target="../media/image3888.png"/><Relationship Id="rId22" Type="http://schemas.openxmlformats.org/officeDocument/2006/relationships/customXml" Target="../ink/ink3808.xml"/><Relationship Id="rId64" Type="http://schemas.openxmlformats.org/officeDocument/2006/relationships/customXml" Target="../ink/ink3829.xml"/><Relationship Id="rId118" Type="http://schemas.openxmlformats.org/officeDocument/2006/relationships/customXml" Target="../ink/ink3856.xml"/><Relationship Id="rId325" Type="http://schemas.openxmlformats.org/officeDocument/2006/relationships/customXml" Target="../ink/ink3960.xml"/><Relationship Id="rId367" Type="http://schemas.openxmlformats.org/officeDocument/2006/relationships/customXml" Target="../ink/ink3981.xml"/><Relationship Id="rId171" Type="http://schemas.openxmlformats.org/officeDocument/2006/relationships/image" Target="../media/image3848.png"/><Relationship Id="rId227" Type="http://schemas.openxmlformats.org/officeDocument/2006/relationships/image" Target="../media/image3875.png"/><Relationship Id="rId269" Type="http://schemas.openxmlformats.org/officeDocument/2006/relationships/customXml" Target="../ink/ink3932.xml"/><Relationship Id="rId33" Type="http://schemas.openxmlformats.org/officeDocument/2006/relationships/image" Target="../media/image3780.png"/><Relationship Id="rId129" Type="http://schemas.openxmlformats.org/officeDocument/2006/relationships/image" Target="../media/image3827.png"/><Relationship Id="rId280" Type="http://schemas.openxmlformats.org/officeDocument/2006/relationships/image" Target="../media/image3899.png"/><Relationship Id="rId336" Type="http://schemas.openxmlformats.org/officeDocument/2006/relationships/image" Target="../media/image3927.png"/><Relationship Id="rId75" Type="http://schemas.openxmlformats.org/officeDocument/2006/relationships/image" Target="../media/image3800.png"/><Relationship Id="rId140" Type="http://schemas.openxmlformats.org/officeDocument/2006/relationships/customXml" Target="../ink/ink3867.xml"/><Relationship Id="rId182" Type="http://schemas.openxmlformats.org/officeDocument/2006/relationships/customXml" Target="../ink/ink3888.xml"/><Relationship Id="rId6" Type="http://schemas.openxmlformats.org/officeDocument/2006/relationships/customXml" Target="../ink/ink3800.xml"/><Relationship Id="rId238" Type="http://schemas.openxmlformats.org/officeDocument/2006/relationships/customXml" Target="../ink/ink3916.xml"/><Relationship Id="rId291" Type="http://schemas.openxmlformats.org/officeDocument/2006/relationships/customXml" Target="../ink/ink3943.xml"/><Relationship Id="rId305" Type="http://schemas.openxmlformats.org/officeDocument/2006/relationships/customXml" Target="../ink/ink3950.xml"/><Relationship Id="rId347" Type="http://schemas.openxmlformats.org/officeDocument/2006/relationships/customXml" Target="../ink/ink3971.xml"/><Relationship Id="rId44" Type="http://schemas.openxmlformats.org/officeDocument/2006/relationships/customXml" Target="../ink/ink3819.xml"/><Relationship Id="rId86" Type="http://schemas.openxmlformats.org/officeDocument/2006/relationships/customXml" Target="../ink/ink3840.xml"/><Relationship Id="rId151" Type="http://schemas.openxmlformats.org/officeDocument/2006/relationships/image" Target="../media/image3838.png"/><Relationship Id="rId193" Type="http://schemas.openxmlformats.org/officeDocument/2006/relationships/image" Target="../media/image3858.png"/><Relationship Id="rId207" Type="http://schemas.openxmlformats.org/officeDocument/2006/relationships/image" Target="../media/image3865.png"/><Relationship Id="rId249" Type="http://schemas.openxmlformats.org/officeDocument/2006/relationships/image" Target="../media/image359.png"/><Relationship Id="rId13" Type="http://schemas.openxmlformats.org/officeDocument/2006/relationships/image" Target="../media/image3770.png"/><Relationship Id="rId109" Type="http://schemas.openxmlformats.org/officeDocument/2006/relationships/image" Target="../media/image3817.png"/><Relationship Id="rId260" Type="http://schemas.openxmlformats.org/officeDocument/2006/relationships/image" Target="../media/image3889.png"/><Relationship Id="rId316" Type="http://schemas.openxmlformats.org/officeDocument/2006/relationships/image" Target="../media/image3917.png"/><Relationship Id="rId55" Type="http://schemas.openxmlformats.org/officeDocument/2006/relationships/image" Target="../media/image3790.png"/><Relationship Id="rId97" Type="http://schemas.openxmlformats.org/officeDocument/2006/relationships/image" Target="../media/image3811.png"/><Relationship Id="rId120" Type="http://schemas.openxmlformats.org/officeDocument/2006/relationships/customXml" Target="../ink/ink3857.xml"/><Relationship Id="rId358" Type="http://schemas.openxmlformats.org/officeDocument/2006/relationships/image" Target="../media/image3938.png"/><Relationship Id="rId162" Type="http://schemas.openxmlformats.org/officeDocument/2006/relationships/customXml" Target="../ink/ink3878.xml"/><Relationship Id="rId218" Type="http://schemas.openxmlformats.org/officeDocument/2006/relationships/customXml" Target="../ink/ink3906.xml"/><Relationship Id="rId271" Type="http://schemas.openxmlformats.org/officeDocument/2006/relationships/customXml" Target="../ink/ink3933.xml"/><Relationship Id="rId24" Type="http://schemas.openxmlformats.org/officeDocument/2006/relationships/customXml" Target="../ink/ink3809.xml"/><Relationship Id="rId66" Type="http://schemas.openxmlformats.org/officeDocument/2006/relationships/customXml" Target="../ink/ink3830.xml"/><Relationship Id="rId131" Type="http://schemas.openxmlformats.org/officeDocument/2006/relationships/image" Target="../media/image3828.png"/><Relationship Id="rId327" Type="http://schemas.openxmlformats.org/officeDocument/2006/relationships/customXml" Target="../ink/ink3961.xml"/><Relationship Id="rId369" Type="http://schemas.openxmlformats.org/officeDocument/2006/relationships/customXml" Target="../ink/ink3982.xml"/><Relationship Id="rId173" Type="http://schemas.openxmlformats.org/officeDocument/2006/relationships/image" Target="../media/image3849.png"/><Relationship Id="rId229" Type="http://schemas.openxmlformats.org/officeDocument/2006/relationships/image" Target="../media/image3876.png"/><Relationship Id="rId240" Type="http://schemas.openxmlformats.org/officeDocument/2006/relationships/customXml" Target="../ink/ink3917.xml"/><Relationship Id="rId35" Type="http://schemas.openxmlformats.org/officeDocument/2006/relationships/image" Target="../media/image3781.png"/><Relationship Id="rId77" Type="http://schemas.openxmlformats.org/officeDocument/2006/relationships/image" Target="../media/image3801.png"/><Relationship Id="rId100" Type="http://schemas.openxmlformats.org/officeDocument/2006/relationships/customXml" Target="../ink/ink3847.xml"/><Relationship Id="rId282" Type="http://schemas.openxmlformats.org/officeDocument/2006/relationships/image" Target="../media/image3900.png"/><Relationship Id="rId338" Type="http://schemas.openxmlformats.org/officeDocument/2006/relationships/image" Target="../media/image3928.png"/><Relationship Id="rId8" Type="http://schemas.openxmlformats.org/officeDocument/2006/relationships/customXml" Target="../ink/ink3801.xml"/><Relationship Id="rId142" Type="http://schemas.openxmlformats.org/officeDocument/2006/relationships/customXml" Target="../ink/ink3868.xml"/><Relationship Id="rId184" Type="http://schemas.openxmlformats.org/officeDocument/2006/relationships/customXml" Target="../ink/ink3889.xml"/><Relationship Id="rId251" Type="http://schemas.openxmlformats.org/officeDocument/2006/relationships/image" Target="../media/image3885.png"/><Relationship Id="rId46" Type="http://schemas.openxmlformats.org/officeDocument/2006/relationships/customXml" Target="../ink/ink3820.xml"/><Relationship Id="rId293" Type="http://schemas.openxmlformats.org/officeDocument/2006/relationships/customXml" Target="../ink/ink3944.xml"/><Relationship Id="rId307" Type="http://schemas.openxmlformats.org/officeDocument/2006/relationships/customXml" Target="../ink/ink3951.xml"/><Relationship Id="rId349" Type="http://schemas.openxmlformats.org/officeDocument/2006/relationships/customXml" Target="../ink/ink3972.xml"/><Relationship Id="rId88" Type="http://schemas.openxmlformats.org/officeDocument/2006/relationships/customXml" Target="../ink/ink3841.xml"/><Relationship Id="rId111" Type="http://schemas.openxmlformats.org/officeDocument/2006/relationships/image" Target="../media/image3818.png"/><Relationship Id="rId153" Type="http://schemas.openxmlformats.org/officeDocument/2006/relationships/image" Target="../media/image3839.png"/><Relationship Id="rId195" Type="http://schemas.openxmlformats.org/officeDocument/2006/relationships/image" Target="../media/image3859.png"/><Relationship Id="rId209" Type="http://schemas.openxmlformats.org/officeDocument/2006/relationships/image" Target="../media/image3866.png"/><Relationship Id="rId360" Type="http://schemas.openxmlformats.org/officeDocument/2006/relationships/image" Target="../media/image3939.png"/><Relationship Id="rId220" Type="http://schemas.openxmlformats.org/officeDocument/2006/relationships/customXml" Target="../ink/ink3907.xml"/></Relationships>
</file>

<file path=ppt/slides/_rels/slide2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000.png"/><Relationship Id="rId299" Type="http://schemas.openxmlformats.org/officeDocument/2006/relationships/customXml" Target="../ink/ink4132.xml"/><Relationship Id="rId21" Type="http://schemas.openxmlformats.org/officeDocument/2006/relationships/image" Target="../media/image3954.png"/><Relationship Id="rId63" Type="http://schemas.openxmlformats.org/officeDocument/2006/relationships/image" Target="../media/image3974.png"/><Relationship Id="rId159" Type="http://schemas.openxmlformats.org/officeDocument/2006/relationships/image" Target="../media/image4021.png"/><Relationship Id="rId170" Type="http://schemas.openxmlformats.org/officeDocument/2006/relationships/customXml" Target="../ink/ink4067.xml"/><Relationship Id="rId226" Type="http://schemas.openxmlformats.org/officeDocument/2006/relationships/customXml" Target="../ink/ink4095.xml"/><Relationship Id="rId268" Type="http://schemas.openxmlformats.org/officeDocument/2006/relationships/customXml" Target="../ink/ink4116.xml"/><Relationship Id="rId32" Type="http://schemas.openxmlformats.org/officeDocument/2006/relationships/customXml" Target="../ink/ink3998.xml"/><Relationship Id="rId74" Type="http://schemas.openxmlformats.org/officeDocument/2006/relationships/customXml" Target="../ink/ink4019.xml"/><Relationship Id="rId128" Type="http://schemas.openxmlformats.org/officeDocument/2006/relationships/customXml" Target="../ink/ink4046.xml"/><Relationship Id="rId5" Type="http://schemas.openxmlformats.org/officeDocument/2006/relationships/image" Target="../media/image3946.png"/><Relationship Id="rId181" Type="http://schemas.openxmlformats.org/officeDocument/2006/relationships/image" Target="../media/image4031.png"/><Relationship Id="rId237" Type="http://schemas.openxmlformats.org/officeDocument/2006/relationships/image" Target="../media/image1633.png"/><Relationship Id="rId279" Type="http://schemas.openxmlformats.org/officeDocument/2006/relationships/customXml" Target="../ink/ink4122.xml"/><Relationship Id="rId43" Type="http://schemas.openxmlformats.org/officeDocument/2006/relationships/image" Target="../media/image3964.png"/><Relationship Id="rId139" Type="http://schemas.openxmlformats.org/officeDocument/2006/relationships/image" Target="../media/image4011.png"/><Relationship Id="rId290" Type="http://schemas.openxmlformats.org/officeDocument/2006/relationships/image" Target="../media/image4084.png"/><Relationship Id="rId304" Type="http://schemas.openxmlformats.org/officeDocument/2006/relationships/image" Target="../media/image4091.png"/><Relationship Id="rId85" Type="http://schemas.openxmlformats.org/officeDocument/2006/relationships/image" Target="../media/image3985.png"/><Relationship Id="rId150" Type="http://schemas.openxmlformats.org/officeDocument/2006/relationships/customXml" Target="../ink/ink4057.xml"/><Relationship Id="rId192" Type="http://schemas.openxmlformats.org/officeDocument/2006/relationships/customXml" Target="../ink/ink4078.xml"/><Relationship Id="rId206" Type="http://schemas.openxmlformats.org/officeDocument/2006/relationships/customXml" Target="../ink/ink4085.xml"/><Relationship Id="rId248" Type="http://schemas.openxmlformats.org/officeDocument/2006/relationships/customXml" Target="../ink/ink4106.xml"/><Relationship Id="rId12" Type="http://schemas.openxmlformats.org/officeDocument/2006/relationships/customXml" Target="../ink/ink3988.xml"/><Relationship Id="rId108" Type="http://schemas.openxmlformats.org/officeDocument/2006/relationships/customXml" Target="../ink/ink4036.xml"/><Relationship Id="rId315" Type="http://schemas.openxmlformats.org/officeDocument/2006/relationships/customXml" Target="../ink/ink4140.xml"/><Relationship Id="rId54" Type="http://schemas.openxmlformats.org/officeDocument/2006/relationships/customXml" Target="../ink/ink4009.xml"/><Relationship Id="rId96" Type="http://schemas.openxmlformats.org/officeDocument/2006/relationships/customXml" Target="../ink/ink4030.xml"/><Relationship Id="rId161" Type="http://schemas.openxmlformats.org/officeDocument/2006/relationships/image" Target="../media/image4022.png"/><Relationship Id="rId217" Type="http://schemas.openxmlformats.org/officeDocument/2006/relationships/image" Target="../media/image4049.png"/><Relationship Id="rId259" Type="http://schemas.openxmlformats.org/officeDocument/2006/relationships/image" Target="../media/image4069.png"/><Relationship Id="rId23" Type="http://schemas.openxmlformats.org/officeDocument/2006/relationships/image" Target="../media/image3955.png"/><Relationship Id="rId119" Type="http://schemas.openxmlformats.org/officeDocument/2006/relationships/image" Target="../media/image4001.png"/><Relationship Id="rId270" Type="http://schemas.openxmlformats.org/officeDocument/2006/relationships/customXml" Target="../ink/ink4117.xml"/><Relationship Id="rId65" Type="http://schemas.openxmlformats.org/officeDocument/2006/relationships/image" Target="../media/image3975.png"/><Relationship Id="rId130" Type="http://schemas.openxmlformats.org/officeDocument/2006/relationships/customXml" Target="../ink/ink4047.xml"/><Relationship Id="rId172" Type="http://schemas.openxmlformats.org/officeDocument/2006/relationships/customXml" Target="../ink/ink4068.xml"/><Relationship Id="rId193" Type="http://schemas.openxmlformats.org/officeDocument/2006/relationships/image" Target="../media/image4037.png"/><Relationship Id="rId207" Type="http://schemas.openxmlformats.org/officeDocument/2006/relationships/image" Target="../media/image4044.png"/><Relationship Id="rId228" Type="http://schemas.openxmlformats.org/officeDocument/2006/relationships/customXml" Target="../ink/ink4096.xml"/><Relationship Id="rId249" Type="http://schemas.openxmlformats.org/officeDocument/2006/relationships/image" Target="../media/image4064.png"/><Relationship Id="rId13" Type="http://schemas.openxmlformats.org/officeDocument/2006/relationships/image" Target="../media/image3950.png"/><Relationship Id="rId109" Type="http://schemas.openxmlformats.org/officeDocument/2006/relationships/image" Target="../media/image3996.png"/><Relationship Id="rId260" Type="http://schemas.openxmlformats.org/officeDocument/2006/relationships/customXml" Target="../ink/ink4112.xml"/><Relationship Id="rId281" Type="http://schemas.openxmlformats.org/officeDocument/2006/relationships/customXml" Target="../ink/ink4123.xml"/><Relationship Id="rId316" Type="http://schemas.openxmlformats.org/officeDocument/2006/relationships/image" Target="../media/image671.png"/><Relationship Id="rId34" Type="http://schemas.openxmlformats.org/officeDocument/2006/relationships/customXml" Target="../ink/ink3999.xml"/><Relationship Id="rId55" Type="http://schemas.openxmlformats.org/officeDocument/2006/relationships/image" Target="../media/image3970.png"/><Relationship Id="rId76" Type="http://schemas.openxmlformats.org/officeDocument/2006/relationships/customXml" Target="../ink/ink4020.xml"/><Relationship Id="rId97" Type="http://schemas.openxmlformats.org/officeDocument/2006/relationships/image" Target="../media/image3990.png"/><Relationship Id="rId120" Type="http://schemas.openxmlformats.org/officeDocument/2006/relationships/customXml" Target="../ink/ink4042.xml"/><Relationship Id="rId141" Type="http://schemas.openxmlformats.org/officeDocument/2006/relationships/image" Target="../media/image4012.png"/><Relationship Id="rId7" Type="http://schemas.openxmlformats.org/officeDocument/2006/relationships/image" Target="../media/image3947.png"/><Relationship Id="rId162" Type="http://schemas.openxmlformats.org/officeDocument/2006/relationships/customXml" Target="../ink/ink4063.xml"/><Relationship Id="rId183" Type="http://schemas.openxmlformats.org/officeDocument/2006/relationships/image" Target="../media/image4032.png"/><Relationship Id="rId218" Type="http://schemas.openxmlformats.org/officeDocument/2006/relationships/customXml" Target="../ink/ink4091.xml"/><Relationship Id="rId239" Type="http://schemas.openxmlformats.org/officeDocument/2006/relationships/image" Target="../media/image4059.png"/><Relationship Id="rId250" Type="http://schemas.openxmlformats.org/officeDocument/2006/relationships/customXml" Target="../ink/ink4107.xml"/><Relationship Id="rId271" Type="http://schemas.openxmlformats.org/officeDocument/2006/relationships/image" Target="../media/image4075.png"/><Relationship Id="rId292" Type="http://schemas.openxmlformats.org/officeDocument/2006/relationships/image" Target="../media/image4085.png"/><Relationship Id="rId306" Type="http://schemas.openxmlformats.org/officeDocument/2006/relationships/image" Target="../media/image4092.png"/><Relationship Id="rId24" Type="http://schemas.openxmlformats.org/officeDocument/2006/relationships/customXml" Target="../ink/ink3994.xml"/><Relationship Id="rId45" Type="http://schemas.openxmlformats.org/officeDocument/2006/relationships/image" Target="../media/image3965.png"/><Relationship Id="rId66" Type="http://schemas.openxmlformats.org/officeDocument/2006/relationships/customXml" Target="../ink/ink4015.xml"/><Relationship Id="rId87" Type="http://schemas.openxmlformats.org/officeDocument/2006/relationships/image" Target="../media/image3986.png"/><Relationship Id="rId110" Type="http://schemas.openxmlformats.org/officeDocument/2006/relationships/customXml" Target="../ink/ink4037.xml"/><Relationship Id="rId131" Type="http://schemas.openxmlformats.org/officeDocument/2006/relationships/image" Target="../media/image4007.png"/><Relationship Id="rId152" Type="http://schemas.openxmlformats.org/officeDocument/2006/relationships/customXml" Target="../ink/ink4058.xml"/><Relationship Id="rId173" Type="http://schemas.openxmlformats.org/officeDocument/2006/relationships/image" Target="../media/image4027.png"/><Relationship Id="rId194" Type="http://schemas.openxmlformats.org/officeDocument/2006/relationships/customXml" Target="../ink/ink4079.xml"/><Relationship Id="rId208" Type="http://schemas.openxmlformats.org/officeDocument/2006/relationships/customXml" Target="../ink/ink4086.xml"/><Relationship Id="rId229" Type="http://schemas.openxmlformats.org/officeDocument/2006/relationships/image" Target="../media/image4055.png"/><Relationship Id="rId240" Type="http://schemas.openxmlformats.org/officeDocument/2006/relationships/customXml" Target="../ink/ink4102.xml"/><Relationship Id="rId261" Type="http://schemas.openxmlformats.org/officeDocument/2006/relationships/image" Target="../media/image4070.png"/><Relationship Id="rId14" Type="http://schemas.openxmlformats.org/officeDocument/2006/relationships/customXml" Target="../ink/ink3989.xml"/><Relationship Id="rId35" Type="http://schemas.openxmlformats.org/officeDocument/2006/relationships/image" Target="../media/image3960.png"/><Relationship Id="rId56" Type="http://schemas.openxmlformats.org/officeDocument/2006/relationships/customXml" Target="../ink/ink4010.xml"/><Relationship Id="rId77" Type="http://schemas.openxmlformats.org/officeDocument/2006/relationships/image" Target="../media/image3981.png"/><Relationship Id="rId100" Type="http://schemas.openxmlformats.org/officeDocument/2006/relationships/customXml" Target="../ink/ink4032.xml"/><Relationship Id="rId282" Type="http://schemas.openxmlformats.org/officeDocument/2006/relationships/image" Target="../media/image4080.png"/><Relationship Id="rId8" Type="http://schemas.openxmlformats.org/officeDocument/2006/relationships/customXml" Target="../ink/ink3986.xml"/><Relationship Id="rId98" Type="http://schemas.openxmlformats.org/officeDocument/2006/relationships/customXml" Target="../ink/ink4031.xml"/><Relationship Id="rId121" Type="http://schemas.openxmlformats.org/officeDocument/2006/relationships/image" Target="../media/image4002.png"/><Relationship Id="rId142" Type="http://schemas.openxmlformats.org/officeDocument/2006/relationships/customXml" Target="../ink/ink4053.xml"/><Relationship Id="rId163" Type="http://schemas.openxmlformats.org/officeDocument/2006/relationships/image" Target="../media/image4023.png"/><Relationship Id="rId184" Type="http://schemas.openxmlformats.org/officeDocument/2006/relationships/customXml" Target="../ink/ink4074.xml"/><Relationship Id="rId219" Type="http://schemas.openxmlformats.org/officeDocument/2006/relationships/image" Target="../media/image4050.png"/><Relationship Id="rId230" Type="http://schemas.openxmlformats.org/officeDocument/2006/relationships/customXml" Target="../ink/ink4097.xml"/><Relationship Id="rId251" Type="http://schemas.openxmlformats.org/officeDocument/2006/relationships/image" Target="../media/image4065.png"/><Relationship Id="rId25" Type="http://schemas.openxmlformats.org/officeDocument/2006/relationships/image" Target="../media/image235.png"/><Relationship Id="rId46" Type="http://schemas.openxmlformats.org/officeDocument/2006/relationships/customXml" Target="../ink/ink4005.xml"/><Relationship Id="rId67" Type="http://schemas.openxmlformats.org/officeDocument/2006/relationships/image" Target="../media/image3976.png"/><Relationship Id="rId272" Type="http://schemas.openxmlformats.org/officeDocument/2006/relationships/customXml" Target="../ink/ink4118.xml"/><Relationship Id="rId293" Type="http://schemas.openxmlformats.org/officeDocument/2006/relationships/customXml" Target="../ink/ink4129.xml"/><Relationship Id="rId307" Type="http://schemas.openxmlformats.org/officeDocument/2006/relationships/customXml" Target="../ink/ink4136.xml"/><Relationship Id="rId88" Type="http://schemas.openxmlformats.org/officeDocument/2006/relationships/customXml" Target="../ink/ink4026.xml"/><Relationship Id="rId111" Type="http://schemas.openxmlformats.org/officeDocument/2006/relationships/image" Target="../media/image3997.png"/><Relationship Id="rId132" Type="http://schemas.openxmlformats.org/officeDocument/2006/relationships/customXml" Target="../ink/ink4048.xml"/><Relationship Id="rId153" Type="http://schemas.openxmlformats.org/officeDocument/2006/relationships/image" Target="../media/image4018.png"/><Relationship Id="rId174" Type="http://schemas.openxmlformats.org/officeDocument/2006/relationships/customXml" Target="../ink/ink4069.xml"/><Relationship Id="rId195" Type="http://schemas.openxmlformats.org/officeDocument/2006/relationships/image" Target="../media/image4038.png"/><Relationship Id="rId209" Type="http://schemas.openxmlformats.org/officeDocument/2006/relationships/image" Target="../media/image4045.png"/><Relationship Id="rId220" Type="http://schemas.openxmlformats.org/officeDocument/2006/relationships/customXml" Target="../ink/ink4092.xml"/><Relationship Id="rId241" Type="http://schemas.openxmlformats.org/officeDocument/2006/relationships/image" Target="../media/image4060.png"/><Relationship Id="rId15" Type="http://schemas.openxmlformats.org/officeDocument/2006/relationships/image" Target="../media/image3951.png"/><Relationship Id="rId36" Type="http://schemas.openxmlformats.org/officeDocument/2006/relationships/customXml" Target="../ink/ink4000.xml"/><Relationship Id="rId57" Type="http://schemas.openxmlformats.org/officeDocument/2006/relationships/image" Target="../media/image3971.png"/><Relationship Id="rId262" Type="http://schemas.openxmlformats.org/officeDocument/2006/relationships/customXml" Target="../ink/ink4113.xml"/><Relationship Id="rId283" Type="http://schemas.openxmlformats.org/officeDocument/2006/relationships/customXml" Target="../ink/ink4124.xml"/><Relationship Id="rId78" Type="http://schemas.openxmlformats.org/officeDocument/2006/relationships/customXml" Target="../ink/ink4021.xml"/><Relationship Id="rId99" Type="http://schemas.openxmlformats.org/officeDocument/2006/relationships/image" Target="../media/image3991.png"/><Relationship Id="rId101" Type="http://schemas.openxmlformats.org/officeDocument/2006/relationships/image" Target="../media/image3992.png"/><Relationship Id="rId122" Type="http://schemas.openxmlformats.org/officeDocument/2006/relationships/customXml" Target="../ink/ink4043.xml"/><Relationship Id="rId143" Type="http://schemas.openxmlformats.org/officeDocument/2006/relationships/image" Target="../media/image4013.png"/><Relationship Id="rId164" Type="http://schemas.openxmlformats.org/officeDocument/2006/relationships/customXml" Target="../ink/ink4064.xml"/><Relationship Id="rId185" Type="http://schemas.openxmlformats.org/officeDocument/2006/relationships/image" Target="../media/image4033.png"/><Relationship Id="rId9" Type="http://schemas.openxmlformats.org/officeDocument/2006/relationships/image" Target="../media/image3948.png"/><Relationship Id="rId210" Type="http://schemas.openxmlformats.org/officeDocument/2006/relationships/customXml" Target="../ink/ink4087.xml"/><Relationship Id="rId26" Type="http://schemas.openxmlformats.org/officeDocument/2006/relationships/customXml" Target="../ink/ink3995.xml"/><Relationship Id="rId231" Type="http://schemas.openxmlformats.org/officeDocument/2006/relationships/image" Target="../media/image4056.png"/><Relationship Id="rId252" Type="http://schemas.openxmlformats.org/officeDocument/2006/relationships/customXml" Target="../ink/ink4108.xml"/><Relationship Id="rId273" Type="http://schemas.openxmlformats.org/officeDocument/2006/relationships/image" Target="../media/image4076.png"/><Relationship Id="rId294" Type="http://schemas.openxmlformats.org/officeDocument/2006/relationships/image" Target="../media/image4086.png"/><Relationship Id="rId308" Type="http://schemas.openxmlformats.org/officeDocument/2006/relationships/image" Target="../media/image4093.png"/><Relationship Id="rId47" Type="http://schemas.openxmlformats.org/officeDocument/2006/relationships/image" Target="../media/image3966.png"/><Relationship Id="rId68" Type="http://schemas.openxmlformats.org/officeDocument/2006/relationships/customXml" Target="../ink/ink4016.xml"/><Relationship Id="rId89" Type="http://schemas.openxmlformats.org/officeDocument/2006/relationships/image" Target="../media/image3363.png"/><Relationship Id="rId112" Type="http://schemas.openxmlformats.org/officeDocument/2006/relationships/customXml" Target="../ink/ink4038.xml"/><Relationship Id="rId133" Type="http://schemas.openxmlformats.org/officeDocument/2006/relationships/image" Target="../media/image4008.png"/><Relationship Id="rId154" Type="http://schemas.openxmlformats.org/officeDocument/2006/relationships/customXml" Target="../ink/ink4059.xml"/><Relationship Id="rId175" Type="http://schemas.openxmlformats.org/officeDocument/2006/relationships/image" Target="../media/image4028.png"/><Relationship Id="rId196" Type="http://schemas.openxmlformats.org/officeDocument/2006/relationships/customXml" Target="../ink/ink4080.xml"/><Relationship Id="rId200" Type="http://schemas.openxmlformats.org/officeDocument/2006/relationships/customXml" Target="../ink/ink4082.xml"/><Relationship Id="rId16" Type="http://schemas.openxmlformats.org/officeDocument/2006/relationships/customXml" Target="../ink/ink3990.xml"/><Relationship Id="rId221" Type="http://schemas.openxmlformats.org/officeDocument/2006/relationships/image" Target="../media/image4051.png"/><Relationship Id="rId242" Type="http://schemas.openxmlformats.org/officeDocument/2006/relationships/customXml" Target="../ink/ink4103.xml"/><Relationship Id="rId263" Type="http://schemas.openxmlformats.org/officeDocument/2006/relationships/image" Target="../media/image4071.png"/><Relationship Id="rId284" Type="http://schemas.openxmlformats.org/officeDocument/2006/relationships/image" Target="../media/image4081.png"/><Relationship Id="rId37" Type="http://schemas.openxmlformats.org/officeDocument/2006/relationships/image" Target="../media/image3961.png"/><Relationship Id="rId58" Type="http://schemas.openxmlformats.org/officeDocument/2006/relationships/customXml" Target="../ink/ink4011.xml"/><Relationship Id="rId79" Type="http://schemas.openxmlformats.org/officeDocument/2006/relationships/image" Target="../media/image3982.png"/><Relationship Id="rId102" Type="http://schemas.openxmlformats.org/officeDocument/2006/relationships/customXml" Target="../ink/ink4033.xml"/><Relationship Id="rId123" Type="http://schemas.openxmlformats.org/officeDocument/2006/relationships/image" Target="../media/image4003.png"/><Relationship Id="rId144" Type="http://schemas.openxmlformats.org/officeDocument/2006/relationships/customXml" Target="../ink/ink4054.xml"/><Relationship Id="rId90" Type="http://schemas.openxmlformats.org/officeDocument/2006/relationships/customXml" Target="../ink/ink4027.xml"/><Relationship Id="rId165" Type="http://schemas.openxmlformats.org/officeDocument/2006/relationships/image" Target="../media/image359.png"/><Relationship Id="rId186" Type="http://schemas.openxmlformats.org/officeDocument/2006/relationships/customXml" Target="../ink/ink4075.xml"/><Relationship Id="rId211" Type="http://schemas.openxmlformats.org/officeDocument/2006/relationships/image" Target="../media/image4046.png"/><Relationship Id="rId232" Type="http://schemas.openxmlformats.org/officeDocument/2006/relationships/customXml" Target="../ink/ink4098.xml"/><Relationship Id="rId253" Type="http://schemas.openxmlformats.org/officeDocument/2006/relationships/image" Target="../media/image4066.png"/><Relationship Id="rId274" Type="http://schemas.openxmlformats.org/officeDocument/2006/relationships/customXml" Target="../ink/ink4119.xml"/><Relationship Id="rId295" Type="http://schemas.openxmlformats.org/officeDocument/2006/relationships/customXml" Target="../ink/ink4130.xml"/><Relationship Id="rId309" Type="http://schemas.openxmlformats.org/officeDocument/2006/relationships/customXml" Target="../ink/ink4137.xml"/><Relationship Id="rId27" Type="http://schemas.openxmlformats.org/officeDocument/2006/relationships/image" Target="../media/image3956.png"/><Relationship Id="rId48" Type="http://schemas.openxmlformats.org/officeDocument/2006/relationships/customXml" Target="../ink/ink4006.xml"/><Relationship Id="rId69" Type="http://schemas.openxmlformats.org/officeDocument/2006/relationships/image" Target="../media/image3977.png"/><Relationship Id="rId113" Type="http://schemas.openxmlformats.org/officeDocument/2006/relationships/image" Target="../media/image3998.png"/><Relationship Id="rId134" Type="http://schemas.openxmlformats.org/officeDocument/2006/relationships/customXml" Target="../ink/ink4049.xml"/><Relationship Id="rId80" Type="http://schemas.openxmlformats.org/officeDocument/2006/relationships/customXml" Target="../ink/ink4022.xml"/><Relationship Id="rId155" Type="http://schemas.openxmlformats.org/officeDocument/2006/relationships/image" Target="../media/image4019.png"/><Relationship Id="rId176" Type="http://schemas.openxmlformats.org/officeDocument/2006/relationships/customXml" Target="../ink/ink4070.xml"/><Relationship Id="rId197" Type="http://schemas.openxmlformats.org/officeDocument/2006/relationships/image" Target="../media/image4039.png"/><Relationship Id="rId201" Type="http://schemas.openxmlformats.org/officeDocument/2006/relationships/image" Target="../media/image4041.png"/><Relationship Id="rId222" Type="http://schemas.openxmlformats.org/officeDocument/2006/relationships/customXml" Target="../ink/ink4093.xml"/><Relationship Id="rId243" Type="http://schemas.openxmlformats.org/officeDocument/2006/relationships/image" Target="../media/image4061.png"/><Relationship Id="rId264" Type="http://schemas.openxmlformats.org/officeDocument/2006/relationships/customXml" Target="../ink/ink4114.xml"/><Relationship Id="rId285" Type="http://schemas.openxmlformats.org/officeDocument/2006/relationships/customXml" Target="../ink/ink4125.xml"/><Relationship Id="rId17" Type="http://schemas.openxmlformats.org/officeDocument/2006/relationships/image" Target="../media/image3952.png"/><Relationship Id="rId38" Type="http://schemas.openxmlformats.org/officeDocument/2006/relationships/customXml" Target="../ink/ink4001.xml"/><Relationship Id="rId59" Type="http://schemas.openxmlformats.org/officeDocument/2006/relationships/image" Target="../media/image3972.png"/><Relationship Id="rId103" Type="http://schemas.openxmlformats.org/officeDocument/2006/relationships/image" Target="../media/image3993.png"/><Relationship Id="rId124" Type="http://schemas.openxmlformats.org/officeDocument/2006/relationships/customXml" Target="../ink/ink4044.xml"/><Relationship Id="rId310" Type="http://schemas.openxmlformats.org/officeDocument/2006/relationships/image" Target="../media/image4094.png"/><Relationship Id="rId70" Type="http://schemas.openxmlformats.org/officeDocument/2006/relationships/customXml" Target="../ink/ink4017.xml"/><Relationship Id="rId91" Type="http://schemas.openxmlformats.org/officeDocument/2006/relationships/image" Target="../media/image3987.png"/><Relationship Id="rId145" Type="http://schemas.openxmlformats.org/officeDocument/2006/relationships/image" Target="../media/image4014.png"/><Relationship Id="rId166" Type="http://schemas.openxmlformats.org/officeDocument/2006/relationships/customXml" Target="../ink/ink4065.xml"/><Relationship Id="rId187" Type="http://schemas.openxmlformats.org/officeDocument/2006/relationships/image" Target="../media/image4034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4088.xml"/><Relationship Id="rId233" Type="http://schemas.openxmlformats.org/officeDocument/2006/relationships/image" Target="../media/image4057.png"/><Relationship Id="rId254" Type="http://schemas.openxmlformats.org/officeDocument/2006/relationships/customXml" Target="../ink/ink4109.xml"/><Relationship Id="rId28" Type="http://schemas.openxmlformats.org/officeDocument/2006/relationships/customXml" Target="../ink/ink3996.xml"/><Relationship Id="rId49" Type="http://schemas.openxmlformats.org/officeDocument/2006/relationships/image" Target="../media/image3967.png"/><Relationship Id="rId114" Type="http://schemas.openxmlformats.org/officeDocument/2006/relationships/customXml" Target="../ink/ink4039.xml"/><Relationship Id="rId275" Type="http://schemas.openxmlformats.org/officeDocument/2006/relationships/image" Target="../media/image4077.png"/><Relationship Id="rId296" Type="http://schemas.openxmlformats.org/officeDocument/2006/relationships/image" Target="../media/image4087.png"/><Relationship Id="rId300" Type="http://schemas.openxmlformats.org/officeDocument/2006/relationships/image" Target="../media/image4089.png"/><Relationship Id="rId60" Type="http://schemas.openxmlformats.org/officeDocument/2006/relationships/customXml" Target="../ink/ink4012.xml"/><Relationship Id="rId81" Type="http://schemas.openxmlformats.org/officeDocument/2006/relationships/image" Target="../media/image3983.png"/><Relationship Id="rId135" Type="http://schemas.openxmlformats.org/officeDocument/2006/relationships/image" Target="../media/image4009.png"/><Relationship Id="rId156" Type="http://schemas.openxmlformats.org/officeDocument/2006/relationships/customXml" Target="../ink/ink4060.xml"/><Relationship Id="rId177" Type="http://schemas.openxmlformats.org/officeDocument/2006/relationships/image" Target="../media/image4029.png"/><Relationship Id="rId198" Type="http://schemas.openxmlformats.org/officeDocument/2006/relationships/customXml" Target="../ink/ink4081.xml"/><Relationship Id="rId202" Type="http://schemas.openxmlformats.org/officeDocument/2006/relationships/customXml" Target="../ink/ink4083.xml"/><Relationship Id="rId223" Type="http://schemas.openxmlformats.org/officeDocument/2006/relationships/image" Target="../media/image4052.png"/><Relationship Id="rId244" Type="http://schemas.openxmlformats.org/officeDocument/2006/relationships/customXml" Target="../ink/ink4104.xml"/><Relationship Id="rId18" Type="http://schemas.openxmlformats.org/officeDocument/2006/relationships/customXml" Target="../ink/ink3991.xml"/><Relationship Id="rId39" Type="http://schemas.openxmlformats.org/officeDocument/2006/relationships/image" Target="../media/image3962.png"/><Relationship Id="rId265" Type="http://schemas.openxmlformats.org/officeDocument/2006/relationships/image" Target="../media/image4072.png"/><Relationship Id="rId286" Type="http://schemas.openxmlformats.org/officeDocument/2006/relationships/image" Target="../media/image4082.png"/><Relationship Id="rId50" Type="http://schemas.openxmlformats.org/officeDocument/2006/relationships/customXml" Target="../ink/ink4007.xml"/><Relationship Id="rId104" Type="http://schemas.openxmlformats.org/officeDocument/2006/relationships/customXml" Target="../ink/ink4034.xml"/><Relationship Id="rId125" Type="http://schemas.openxmlformats.org/officeDocument/2006/relationships/image" Target="../media/image4004.png"/><Relationship Id="rId146" Type="http://schemas.openxmlformats.org/officeDocument/2006/relationships/customXml" Target="../ink/ink4055.xml"/><Relationship Id="rId167" Type="http://schemas.openxmlformats.org/officeDocument/2006/relationships/image" Target="../media/image4024.png"/><Relationship Id="rId188" Type="http://schemas.openxmlformats.org/officeDocument/2006/relationships/customXml" Target="../ink/ink4076.xml"/><Relationship Id="rId311" Type="http://schemas.openxmlformats.org/officeDocument/2006/relationships/customXml" Target="../ink/ink4138.xml"/><Relationship Id="rId71" Type="http://schemas.openxmlformats.org/officeDocument/2006/relationships/image" Target="../media/image3978.png"/><Relationship Id="rId92" Type="http://schemas.openxmlformats.org/officeDocument/2006/relationships/customXml" Target="../ink/ink4028.xml"/><Relationship Id="rId213" Type="http://schemas.openxmlformats.org/officeDocument/2006/relationships/image" Target="../media/image4047.png"/><Relationship Id="rId234" Type="http://schemas.openxmlformats.org/officeDocument/2006/relationships/customXml" Target="../ink/ink4099.xml"/><Relationship Id="rId2" Type="http://schemas.openxmlformats.org/officeDocument/2006/relationships/customXml" Target="../ink/ink3983.xml"/><Relationship Id="rId29" Type="http://schemas.openxmlformats.org/officeDocument/2006/relationships/image" Target="../media/image3957.png"/><Relationship Id="rId255" Type="http://schemas.openxmlformats.org/officeDocument/2006/relationships/image" Target="../media/image4067.png"/><Relationship Id="rId276" Type="http://schemas.openxmlformats.org/officeDocument/2006/relationships/customXml" Target="../ink/ink4120.xml"/><Relationship Id="rId297" Type="http://schemas.openxmlformats.org/officeDocument/2006/relationships/customXml" Target="../ink/ink4131.xml"/><Relationship Id="rId40" Type="http://schemas.openxmlformats.org/officeDocument/2006/relationships/customXml" Target="../ink/ink4002.xml"/><Relationship Id="rId115" Type="http://schemas.openxmlformats.org/officeDocument/2006/relationships/image" Target="../media/image3999.png"/><Relationship Id="rId136" Type="http://schemas.openxmlformats.org/officeDocument/2006/relationships/customXml" Target="../ink/ink4050.xml"/><Relationship Id="rId157" Type="http://schemas.openxmlformats.org/officeDocument/2006/relationships/image" Target="../media/image4020.png"/><Relationship Id="rId178" Type="http://schemas.openxmlformats.org/officeDocument/2006/relationships/customXml" Target="../ink/ink4071.xml"/><Relationship Id="rId301" Type="http://schemas.openxmlformats.org/officeDocument/2006/relationships/customXml" Target="../ink/ink4133.xml"/><Relationship Id="rId61" Type="http://schemas.openxmlformats.org/officeDocument/2006/relationships/image" Target="../media/image3973.png"/><Relationship Id="rId82" Type="http://schemas.openxmlformats.org/officeDocument/2006/relationships/customXml" Target="../ink/ink4023.xml"/><Relationship Id="rId199" Type="http://schemas.openxmlformats.org/officeDocument/2006/relationships/image" Target="../media/image4040.png"/><Relationship Id="rId203" Type="http://schemas.openxmlformats.org/officeDocument/2006/relationships/image" Target="../media/image4042.png"/><Relationship Id="rId19" Type="http://schemas.openxmlformats.org/officeDocument/2006/relationships/image" Target="../media/image3953.png"/><Relationship Id="rId224" Type="http://schemas.openxmlformats.org/officeDocument/2006/relationships/customXml" Target="../ink/ink4094.xml"/><Relationship Id="rId245" Type="http://schemas.openxmlformats.org/officeDocument/2006/relationships/image" Target="../media/image4062.png"/><Relationship Id="rId266" Type="http://schemas.openxmlformats.org/officeDocument/2006/relationships/customXml" Target="../ink/ink4115.xml"/><Relationship Id="rId287" Type="http://schemas.openxmlformats.org/officeDocument/2006/relationships/customXml" Target="../ink/ink4126.xml"/><Relationship Id="rId30" Type="http://schemas.openxmlformats.org/officeDocument/2006/relationships/customXml" Target="../ink/ink3997.xml"/><Relationship Id="rId105" Type="http://schemas.openxmlformats.org/officeDocument/2006/relationships/image" Target="../media/image3994.png"/><Relationship Id="rId126" Type="http://schemas.openxmlformats.org/officeDocument/2006/relationships/customXml" Target="../ink/ink4045.xml"/><Relationship Id="rId147" Type="http://schemas.openxmlformats.org/officeDocument/2006/relationships/image" Target="../media/image4015.png"/><Relationship Id="rId168" Type="http://schemas.openxmlformats.org/officeDocument/2006/relationships/customXml" Target="../ink/ink4066.xml"/><Relationship Id="rId312" Type="http://schemas.openxmlformats.org/officeDocument/2006/relationships/image" Target="../media/image4095.png"/><Relationship Id="rId51" Type="http://schemas.openxmlformats.org/officeDocument/2006/relationships/image" Target="../media/image3968.png"/><Relationship Id="rId72" Type="http://schemas.openxmlformats.org/officeDocument/2006/relationships/customXml" Target="../ink/ink4018.xml"/><Relationship Id="rId93" Type="http://schemas.openxmlformats.org/officeDocument/2006/relationships/image" Target="../media/image3988.png"/><Relationship Id="rId189" Type="http://schemas.openxmlformats.org/officeDocument/2006/relationships/image" Target="../media/image4035.png"/><Relationship Id="rId3" Type="http://schemas.openxmlformats.org/officeDocument/2006/relationships/image" Target="../media/image3945.png"/><Relationship Id="rId214" Type="http://schemas.openxmlformats.org/officeDocument/2006/relationships/customXml" Target="../ink/ink4089.xml"/><Relationship Id="rId235" Type="http://schemas.openxmlformats.org/officeDocument/2006/relationships/image" Target="../media/image4058.png"/><Relationship Id="rId256" Type="http://schemas.openxmlformats.org/officeDocument/2006/relationships/customXml" Target="../ink/ink4110.xml"/><Relationship Id="rId277" Type="http://schemas.openxmlformats.org/officeDocument/2006/relationships/image" Target="../media/image4078.png"/><Relationship Id="rId298" Type="http://schemas.openxmlformats.org/officeDocument/2006/relationships/image" Target="../media/image4088.png"/><Relationship Id="rId116" Type="http://schemas.openxmlformats.org/officeDocument/2006/relationships/customXml" Target="../ink/ink4040.xml"/><Relationship Id="rId137" Type="http://schemas.openxmlformats.org/officeDocument/2006/relationships/image" Target="../media/image4010.png"/><Relationship Id="rId158" Type="http://schemas.openxmlformats.org/officeDocument/2006/relationships/customXml" Target="../ink/ink4061.xml"/><Relationship Id="rId302" Type="http://schemas.openxmlformats.org/officeDocument/2006/relationships/image" Target="../media/image4090.png"/><Relationship Id="rId20" Type="http://schemas.openxmlformats.org/officeDocument/2006/relationships/customXml" Target="../ink/ink3992.xml"/><Relationship Id="rId41" Type="http://schemas.openxmlformats.org/officeDocument/2006/relationships/image" Target="../media/image3963.png"/><Relationship Id="rId62" Type="http://schemas.openxmlformats.org/officeDocument/2006/relationships/customXml" Target="../ink/ink4013.xml"/><Relationship Id="rId83" Type="http://schemas.openxmlformats.org/officeDocument/2006/relationships/image" Target="../media/image3984.png"/><Relationship Id="rId179" Type="http://schemas.openxmlformats.org/officeDocument/2006/relationships/image" Target="../media/image4030.png"/><Relationship Id="rId190" Type="http://schemas.openxmlformats.org/officeDocument/2006/relationships/customXml" Target="../ink/ink4077.xml"/><Relationship Id="rId204" Type="http://schemas.openxmlformats.org/officeDocument/2006/relationships/customXml" Target="../ink/ink4084.xml"/><Relationship Id="rId225" Type="http://schemas.openxmlformats.org/officeDocument/2006/relationships/image" Target="../media/image4053.png"/><Relationship Id="rId246" Type="http://schemas.openxmlformats.org/officeDocument/2006/relationships/customXml" Target="../ink/ink4105.xml"/><Relationship Id="rId267" Type="http://schemas.openxmlformats.org/officeDocument/2006/relationships/image" Target="../media/image4073.png"/><Relationship Id="rId288" Type="http://schemas.openxmlformats.org/officeDocument/2006/relationships/image" Target="../media/image4083.png"/><Relationship Id="rId106" Type="http://schemas.openxmlformats.org/officeDocument/2006/relationships/customXml" Target="../ink/ink4035.xml"/><Relationship Id="rId127" Type="http://schemas.openxmlformats.org/officeDocument/2006/relationships/image" Target="../media/image4005.png"/><Relationship Id="rId313" Type="http://schemas.openxmlformats.org/officeDocument/2006/relationships/customXml" Target="../ink/ink4139.xml"/><Relationship Id="rId10" Type="http://schemas.openxmlformats.org/officeDocument/2006/relationships/customXml" Target="../ink/ink3987.xml"/><Relationship Id="rId31" Type="http://schemas.openxmlformats.org/officeDocument/2006/relationships/image" Target="../media/image3958.png"/><Relationship Id="rId52" Type="http://schemas.openxmlformats.org/officeDocument/2006/relationships/customXml" Target="../ink/ink4008.xml"/><Relationship Id="rId73" Type="http://schemas.openxmlformats.org/officeDocument/2006/relationships/image" Target="../media/image3979.png"/><Relationship Id="rId94" Type="http://schemas.openxmlformats.org/officeDocument/2006/relationships/customXml" Target="../ink/ink4029.xml"/><Relationship Id="rId148" Type="http://schemas.openxmlformats.org/officeDocument/2006/relationships/customXml" Target="../ink/ink4056.xml"/><Relationship Id="rId169" Type="http://schemas.openxmlformats.org/officeDocument/2006/relationships/image" Target="../media/image4025.png"/><Relationship Id="rId4" Type="http://schemas.openxmlformats.org/officeDocument/2006/relationships/customXml" Target="../ink/ink3984.xml"/><Relationship Id="rId180" Type="http://schemas.openxmlformats.org/officeDocument/2006/relationships/customXml" Target="../ink/ink4072.xml"/><Relationship Id="rId215" Type="http://schemas.openxmlformats.org/officeDocument/2006/relationships/image" Target="../media/image4048.png"/><Relationship Id="rId236" Type="http://schemas.openxmlformats.org/officeDocument/2006/relationships/customXml" Target="../ink/ink4100.xml"/><Relationship Id="rId257" Type="http://schemas.openxmlformats.org/officeDocument/2006/relationships/image" Target="../media/image4068.png"/><Relationship Id="rId278" Type="http://schemas.openxmlformats.org/officeDocument/2006/relationships/customXml" Target="../ink/ink4121.xml"/><Relationship Id="rId303" Type="http://schemas.openxmlformats.org/officeDocument/2006/relationships/customXml" Target="../ink/ink4134.xml"/><Relationship Id="rId42" Type="http://schemas.openxmlformats.org/officeDocument/2006/relationships/customXml" Target="../ink/ink4003.xml"/><Relationship Id="rId84" Type="http://schemas.openxmlformats.org/officeDocument/2006/relationships/customXml" Target="../ink/ink4024.xml"/><Relationship Id="rId138" Type="http://schemas.openxmlformats.org/officeDocument/2006/relationships/customXml" Target="../ink/ink4051.xml"/><Relationship Id="rId191" Type="http://schemas.openxmlformats.org/officeDocument/2006/relationships/image" Target="../media/image4036.png"/><Relationship Id="rId205" Type="http://schemas.openxmlformats.org/officeDocument/2006/relationships/image" Target="../media/image4043.png"/><Relationship Id="rId247" Type="http://schemas.openxmlformats.org/officeDocument/2006/relationships/image" Target="../media/image4063.png"/><Relationship Id="rId107" Type="http://schemas.openxmlformats.org/officeDocument/2006/relationships/image" Target="../media/image3995.png"/><Relationship Id="rId289" Type="http://schemas.openxmlformats.org/officeDocument/2006/relationships/customXml" Target="../ink/ink4127.xml"/><Relationship Id="rId11" Type="http://schemas.openxmlformats.org/officeDocument/2006/relationships/image" Target="../media/image3949.png"/><Relationship Id="rId53" Type="http://schemas.openxmlformats.org/officeDocument/2006/relationships/image" Target="../media/image3969.png"/><Relationship Id="rId149" Type="http://schemas.openxmlformats.org/officeDocument/2006/relationships/image" Target="../media/image4016.png"/><Relationship Id="rId314" Type="http://schemas.openxmlformats.org/officeDocument/2006/relationships/image" Target="../media/image4096.png"/><Relationship Id="rId95" Type="http://schemas.openxmlformats.org/officeDocument/2006/relationships/image" Target="../media/image3989.png"/><Relationship Id="rId160" Type="http://schemas.openxmlformats.org/officeDocument/2006/relationships/customXml" Target="../ink/ink4062.xml"/><Relationship Id="rId216" Type="http://schemas.openxmlformats.org/officeDocument/2006/relationships/customXml" Target="../ink/ink4090.xml"/><Relationship Id="rId258" Type="http://schemas.openxmlformats.org/officeDocument/2006/relationships/customXml" Target="../ink/ink4111.xml"/><Relationship Id="rId22" Type="http://schemas.openxmlformats.org/officeDocument/2006/relationships/customXml" Target="../ink/ink3993.xml"/><Relationship Id="rId64" Type="http://schemas.openxmlformats.org/officeDocument/2006/relationships/customXml" Target="../ink/ink4014.xml"/><Relationship Id="rId118" Type="http://schemas.openxmlformats.org/officeDocument/2006/relationships/customXml" Target="../ink/ink4041.xml"/><Relationship Id="rId171" Type="http://schemas.openxmlformats.org/officeDocument/2006/relationships/image" Target="../media/image4026.png"/><Relationship Id="rId227" Type="http://schemas.openxmlformats.org/officeDocument/2006/relationships/image" Target="../media/image4054.png"/><Relationship Id="rId269" Type="http://schemas.openxmlformats.org/officeDocument/2006/relationships/image" Target="../media/image4074.png"/><Relationship Id="rId33" Type="http://schemas.openxmlformats.org/officeDocument/2006/relationships/image" Target="../media/image3959.png"/><Relationship Id="rId129" Type="http://schemas.openxmlformats.org/officeDocument/2006/relationships/image" Target="../media/image4006.png"/><Relationship Id="rId280" Type="http://schemas.openxmlformats.org/officeDocument/2006/relationships/image" Target="../media/image4079.png"/><Relationship Id="rId75" Type="http://schemas.openxmlformats.org/officeDocument/2006/relationships/image" Target="../media/image3980.png"/><Relationship Id="rId140" Type="http://schemas.openxmlformats.org/officeDocument/2006/relationships/customXml" Target="../ink/ink4052.xml"/><Relationship Id="rId182" Type="http://schemas.openxmlformats.org/officeDocument/2006/relationships/customXml" Target="../ink/ink4073.xml"/><Relationship Id="rId6" Type="http://schemas.openxmlformats.org/officeDocument/2006/relationships/customXml" Target="../ink/ink3985.xml"/><Relationship Id="rId238" Type="http://schemas.openxmlformats.org/officeDocument/2006/relationships/customXml" Target="../ink/ink4101.xml"/><Relationship Id="rId291" Type="http://schemas.openxmlformats.org/officeDocument/2006/relationships/customXml" Target="../ink/ink4128.xml"/><Relationship Id="rId305" Type="http://schemas.openxmlformats.org/officeDocument/2006/relationships/customXml" Target="../ink/ink4135.xml"/><Relationship Id="rId44" Type="http://schemas.openxmlformats.org/officeDocument/2006/relationships/customXml" Target="../ink/ink4004.xml"/><Relationship Id="rId86" Type="http://schemas.openxmlformats.org/officeDocument/2006/relationships/customXml" Target="../ink/ink4025.xml"/><Relationship Id="rId151" Type="http://schemas.openxmlformats.org/officeDocument/2006/relationships/image" Target="../media/image4017.png"/></Relationships>
</file>

<file path=ppt/slides/_rels/slide2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153.png"/><Relationship Id="rId299" Type="http://schemas.openxmlformats.org/officeDocument/2006/relationships/image" Target="../media/image4243.png"/><Relationship Id="rId21" Type="http://schemas.openxmlformats.org/officeDocument/2006/relationships/image" Target="../media/image4106.png"/><Relationship Id="rId63" Type="http://schemas.openxmlformats.org/officeDocument/2006/relationships/image" Target="../media/image4127.png"/><Relationship Id="rId159" Type="http://schemas.openxmlformats.org/officeDocument/2006/relationships/image" Target="../media/image4174.png"/><Relationship Id="rId324" Type="http://schemas.openxmlformats.org/officeDocument/2006/relationships/customXml" Target="../ink/ink4302.xml"/><Relationship Id="rId366" Type="http://schemas.openxmlformats.org/officeDocument/2006/relationships/customXml" Target="../ink/ink4323.xml"/><Relationship Id="rId170" Type="http://schemas.openxmlformats.org/officeDocument/2006/relationships/customXml" Target="../ink/ink4225.xml"/><Relationship Id="rId226" Type="http://schemas.openxmlformats.org/officeDocument/2006/relationships/customXml" Target="../ink/ink4253.xml"/><Relationship Id="rId268" Type="http://schemas.openxmlformats.org/officeDocument/2006/relationships/customXml" Target="../ink/ink4274.xml"/><Relationship Id="rId32" Type="http://schemas.openxmlformats.org/officeDocument/2006/relationships/customXml" Target="../ink/ink4156.xml"/><Relationship Id="rId74" Type="http://schemas.openxmlformats.org/officeDocument/2006/relationships/customXml" Target="../ink/ink4177.xml"/><Relationship Id="rId128" Type="http://schemas.openxmlformats.org/officeDocument/2006/relationships/customXml" Target="../ink/ink4204.xml"/><Relationship Id="rId335" Type="http://schemas.openxmlformats.org/officeDocument/2006/relationships/image" Target="../media/image4261.png"/><Relationship Id="rId377" Type="http://schemas.openxmlformats.org/officeDocument/2006/relationships/image" Target="../media/image4282.png"/><Relationship Id="rId5" Type="http://schemas.openxmlformats.org/officeDocument/2006/relationships/image" Target="../media/image4098.png"/><Relationship Id="rId181" Type="http://schemas.openxmlformats.org/officeDocument/2006/relationships/image" Target="../media/image4185.png"/><Relationship Id="rId237" Type="http://schemas.openxmlformats.org/officeDocument/2006/relationships/image" Target="../media/image4213.png"/><Relationship Id="rId402" Type="http://schemas.openxmlformats.org/officeDocument/2006/relationships/customXml" Target="../ink/ink4341.xml"/><Relationship Id="rId279" Type="http://schemas.openxmlformats.org/officeDocument/2006/relationships/image" Target="../media/image651.png"/><Relationship Id="rId43" Type="http://schemas.openxmlformats.org/officeDocument/2006/relationships/image" Target="../media/image4117.png"/><Relationship Id="rId139" Type="http://schemas.openxmlformats.org/officeDocument/2006/relationships/image" Target="../media/image4164.png"/><Relationship Id="rId290" Type="http://schemas.openxmlformats.org/officeDocument/2006/relationships/customXml" Target="../ink/ink4285.xml"/><Relationship Id="rId304" Type="http://schemas.openxmlformats.org/officeDocument/2006/relationships/customXml" Target="../ink/ink4292.xml"/><Relationship Id="rId346" Type="http://schemas.openxmlformats.org/officeDocument/2006/relationships/customXml" Target="../ink/ink4313.xml"/><Relationship Id="rId388" Type="http://schemas.openxmlformats.org/officeDocument/2006/relationships/customXml" Target="../ink/ink4334.xml"/><Relationship Id="rId85" Type="http://schemas.openxmlformats.org/officeDocument/2006/relationships/image" Target="../media/image4137.png"/><Relationship Id="rId150" Type="http://schemas.openxmlformats.org/officeDocument/2006/relationships/customXml" Target="../ink/ink4215.xml"/><Relationship Id="rId192" Type="http://schemas.openxmlformats.org/officeDocument/2006/relationships/customXml" Target="../ink/ink4236.xml"/><Relationship Id="rId206" Type="http://schemas.openxmlformats.org/officeDocument/2006/relationships/customXml" Target="../ink/ink4243.xml"/><Relationship Id="rId413" Type="http://schemas.openxmlformats.org/officeDocument/2006/relationships/image" Target="../media/image4300.png"/><Relationship Id="rId248" Type="http://schemas.openxmlformats.org/officeDocument/2006/relationships/customXml" Target="../ink/ink4264.xml"/><Relationship Id="rId12" Type="http://schemas.openxmlformats.org/officeDocument/2006/relationships/customXml" Target="../ink/ink4146.xml"/><Relationship Id="rId108" Type="http://schemas.openxmlformats.org/officeDocument/2006/relationships/customXml" Target="../ink/ink4194.xml"/><Relationship Id="rId315" Type="http://schemas.openxmlformats.org/officeDocument/2006/relationships/image" Target="../media/image4251.png"/><Relationship Id="rId357" Type="http://schemas.openxmlformats.org/officeDocument/2006/relationships/image" Target="../media/image4272.png"/><Relationship Id="rId54" Type="http://schemas.openxmlformats.org/officeDocument/2006/relationships/customXml" Target="../ink/ink4167.xml"/><Relationship Id="rId96" Type="http://schemas.openxmlformats.org/officeDocument/2006/relationships/customXml" Target="../ink/ink4188.xml"/><Relationship Id="rId161" Type="http://schemas.openxmlformats.org/officeDocument/2006/relationships/image" Target="../media/image4175.png"/><Relationship Id="rId217" Type="http://schemas.openxmlformats.org/officeDocument/2006/relationships/image" Target="../media/image4203.png"/><Relationship Id="rId399" Type="http://schemas.openxmlformats.org/officeDocument/2006/relationships/image" Target="../media/image4293.png"/><Relationship Id="rId259" Type="http://schemas.openxmlformats.org/officeDocument/2006/relationships/image" Target="../media/image4224.png"/><Relationship Id="rId23" Type="http://schemas.openxmlformats.org/officeDocument/2006/relationships/image" Target="../media/image4107.png"/><Relationship Id="rId119" Type="http://schemas.openxmlformats.org/officeDocument/2006/relationships/image" Target="../media/image4154.png"/><Relationship Id="rId270" Type="http://schemas.openxmlformats.org/officeDocument/2006/relationships/customXml" Target="../ink/ink4275.xml"/><Relationship Id="rId326" Type="http://schemas.openxmlformats.org/officeDocument/2006/relationships/customXml" Target="../ink/ink4303.xml"/><Relationship Id="rId65" Type="http://schemas.openxmlformats.org/officeDocument/2006/relationships/image" Target="../media/image4128.png"/><Relationship Id="rId130" Type="http://schemas.openxmlformats.org/officeDocument/2006/relationships/customXml" Target="../ink/ink4205.xml"/><Relationship Id="rId368" Type="http://schemas.openxmlformats.org/officeDocument/2006/relationships/customXml" Target="../ink/ink4324.xml"/><Relationship Id="rId172" Type="http://schemas.openxmlformats.org/officeDocument/2006/relationships/customXml" Target="../ink/ink4226.xml"/><Relationship Id="rId228" Type="http://schemas.openxmlformats.org/officeDocument/2006/relationships/customXml" Target="../ink/ink4254.xml"/><Relationship Id="rId281" Type="http://schemas.openxmlformats.org/officeDocument/2006/relationships/image" Target="../media/image4234.png"/><Relationship Id="rId337" Type="http://schemas.openxmlformats.org/officeDocument/2006/relationships/image" Target="../media/image4262.png"/><Relationship Id="rId34" Type="http://schemas.openxmlformats.org/officeDocument/2006/relationships/customXml" Target="../ink/ink4157.xml"/><Relationship Id="rId76" Type="http://schemas.openxmlformats.org/officeDocument/2006/relationships/customXml" Target="../ink/ink4178.xml"/><Relationship Id="rId141" Type="http://schemas.openxmlformats.org/officeDocument/2006/relationships/image" Target="../media/image4165.png"/><Relationship Id="rId379" Type="http://schemas.openxmlformats.org/officeDocument/2006/relationships/image" Target="../media/image4283.png"/><Relationship Id="rId7" Type="http://schemas.openxmlformats.org/officeDocument/2006/relationships/image" Target="../media/image4099.png"/><Relationship Id="rId183" Type="http://schemas.openxmlformats.org/officeDocument/2006/relationships/image" Target="../media/image4186.png"/><Relationship Id="rId239" Type="http://schemas.openxmlformats.org/officeDocument/2006/relationships/image" Target="../media/image4214.png"/><Relationship Id="rId390" Type="http://schemas.openxmlformats.org/officeDocument/2006/relationships/customXml" Target="../ink/ink4335.xml"/><Relationship Id="rId404" Type="http://schemas.openxmlformats.org/officeDocument/2006/relationships/customXml" Target="../ink/ink4342.xml"/><Relationship Id="rId250" Type="http://schemas.openxmlformats.org/officeDocument/2006/relationships/customXml" Target="../ink/ink4265.xml"/><Relationship Id="rId292" Type="http://schemas.openxmlformats.org/officeDocument/2006/relationships/customXml" Target="../ink/ink4286.xml"/><Relationship Id="rId306" Type="http://schemas.openxmlformats.org/officeDocument/2006/relationships/customXml" Target="../ink/ink4293.xml"/><Relationship Id="rId45" Type="http://schemas.openxmlformats.org/officeDocument/2006/relationships/image" Target="../media/image4118.png"/><Relationship Id="rId87" Type="http://schemas.openxmlformats.org/officeDocument/2006/relationships/image" Target="../media/image4138.png"/><Relationship Id="rId110" Type="http://schemas.openxmlformats.org/officeDocument/2006/relationships/customXml" Target="../ink/ink4195.xml"/><Relationship Id="rId348" Type="http://schemas.openxmlformats.org/officeDocument/2006/relationships/customXml" Target="../ink/ink4314.xml"/><Relationship Id="rId152" Type="http://schemas.openxmlformats.org/officeDocument/2006/relationships/customXml" Target="../ink/ink4216.xml"/><Relationship Id="rId194" Type="http://schemas.openxmlformats.org/officeDocument/2006/relationships/customXml" Target="../ink/ink4237.xml"/><Relationship Id="rId208" Type="http://schemas.openxmlformats.org/officeDocument/2006/relationships/customXml" Target="../ink/ink4244.xml"/><Relationship Id="rId415" Type="http://schemas.openxmlformats.org/officeDocument/2006/relationships/image" Target="../media/image4301.png"/><Relationship Id="rId261" Type="http://schemas.openxmlformats.org/officeDocument/2006/relationships/image" Target="../media/image4225.png"/><Relationship Id="rId14" Type="http://schemas.openxmlformats.org/officeDocument/2006/relationships/customXml" Target="../ink/ink4147.xml"/><Relationship Id="rId56" Type="http://schemas.openxmlformats.org/officeDocument/2006/relationships/customXml" Target="../ink/ink4168.xml"/><Relationship Id="rId317" Type="http://schemas.openxmlformats.org/officeDocument/2006/relationships/image" Target="../media/image4252.png"/><Relationship Id="rId359" Type="http://schemas.openxmlformats.org/officeDocument/2006/relationships/image" Target="../media/image4273.png"/><Relationship Id="rId98" Type="http://schemas.openxmlformats.org/officeDocument/2006/relationships/customXml" Target="../ink/ink4189.xml"/><Relationship Id="rId121" Type="http://schemas.openxmlformats.org/officeDocument/2006/relationships/image" Target="../media/image4155.png"/><Relationship Id="rId163" Type="http://schemas.openxmlformats.org/officeDocument/2006/relationships/image" Target="../media/image4176.png"/><Relationship Id="rId219" Type="http://schemas.openxmlformats.org/officeDocument/2006/relationships/image" Target="../media/image4204.png"/><Relationship Id="rId370" Type="http://schemas.openxmlformats.org/officeDocument/2006/relationships/customXml" Target="../ink/ink4325.xml"/><Relationship Id="rId230" Type="http://schemas.openxmlformats.org/officeDocument/2006/relationships/customXml" Target="../ink/ink4255.xml"/><Relationship Id="rId25" Type="http://schemas.openxmlformats.org/officeDocument/2006/relationships/image" Target="../media/image4108.png"/><Relationship Id="rId67" Type="http://schemas.openxmlformats.org/officeDocument/2006/relationships/image" Target="../media/image4129.png"/><Relationship Id="rId272" Type="http://schemas.openxmlformats.org/officeDocument/2006/relationships/customXml" Target="../ink/ink4276.xml"/><Relationship Id="rId328" Type="http://schemas.openxmlformats.org/officeDocument/2006/relationships/customXml" Target="../ink/ink4304.xml"/><Relationship Id="rId132" Type="http://schemas.openxmlformats.org/officeDocument/2006/relationships/customXml" Target="../ink/ink4206.xml"/><Relationship Id="rId174" Type="http://schemas.openxmlformats.org/officeDocument/2006/relationships/customXml" Target="../ink/ink4227.xml"/><Relationship Id="rId381" Type="http://schemas.openxmlformats.org/officeDocument/2006/relationships/image" Target="../media/image4284.png"/><Relationship Id="rId241" Type="http://schemas.openxmlformats.org/officeDocument/2006/relationships/image" Target="../media/image4215.png"/><Relationship Id="rId36" Type="http://schemas.openxmlformats.org/officeDocument/2006/relationships/customXml" Target="../ink/ink4158.xml"/><Relationship Id="rId283" Type="http://schemas.openxmlformats.org/officeDocument/2006/relationships/image" Target="../media/image4235.png"/><Relationship Id="rId339" Type="http://schemas.openxmlformats.org/officeDocument/2006/relationships/image" Target="../media/image4263.png"/><Relationship Id="rId78" Type="http://schemas.openxmlformats.org/officeDocument/2006/relationships/customXml" Target="../ink/ink4179.xml"/><Relationship Id="rId101" Type="http://schemas.openxmlformats.org/officeDocument/2006/relationships/image" Target="../media/image4145.png"/><Relationship Id="rId143" Type="http://schemas.openxmlformats.org/officeDocument/2006/relationships/image" Target="../media/image4166.png"/><Relationship Id="rId185" Type="http://schemas.openxmlformats.org/officeDocument/2006/relationships/image" Target="../media/image4187.png"/><Relationship Id="rId350" Type="http://schemas.openxmlformats.org/officeDocument/2006/relationships/customXml" Target="../ink/ink4315.xml"/><Relationship Id="rId406" Type="http://schemas.openxmlformats.org/officeDocument/2006/relationships/customXml" Target="../ink/ink4343.xml"/><Relationship Id="rId9" Type="http://schemas.openxmlformats.org/officeDocument/2006/relationships/image" Target="../media/image4100.png"/><Relationship Id="rId210" Type="http://schemas.openxmlformats.org/officeDocument/2006/relationships/customXml" Target="../ink/ink4245.xml"/><Relationship Id="rId392" Type="http://schemas.openxmlformats.org/officeDocument/2006/relationships/customXml" Target="../ink/ink4336.xml"/><Relationship Id="rId252" Type="http://schemas.openxmlformats.org/officeDocument/2006/relationships/customXml" Target="../ink/ink4266.xml"/><Relationship Id="rId294" Type="http://schemas.openxmlformats.org/officeDocument/2006/relationships/customXml" Target="../ink/ink4287.xml"/><Relationship Id="rId308" Type="http://schemas.openxmlformats.org/officeDocument/2006/relationships/customXml" Target="../ink/ink4294.xml"/><Relationship Id="rId47" Type="http://schemas.openxmlformats.org/officeDocument/2006/relationships/image" Target="../media/image4119.png"/><Relationship Id="rId89" Type="http://schemas.openxmlformats.org/officeDocument/2006/relationships/image" Target="../media/image4139.png"/><Relationship Id="rId112" Type="http://schemas.openxmlformats.org/officeDocument/2006/relationships/customXml" Target="../ink/ink4196.xml"/><Relationship Id="rId154" Type="http://schemas.openxmlformats.org/officeDocument/2006/relationships/customXml" Target="../ink/ink4217.xml"/><Relationship Id="rId361" Type="http://schemas.openxmlformats.org/officeDocument/2006/relationships/image" Target="../media/image4274.png"/><Relationship Id="rId196" Type="http://schemas.openxmlformats.org/officeDocument/2006/relationships/customXml" Target="../ink/ink4238.xml"/><Relationship Id="rId417" Type="http://schemas.openxmlformats.org/officeDocument/2006/relationships/image" Target="../media/image4302.png"/><Relationship Id="rId16" Type="http://schemas.openxmlformats.org/officeDocument/2006/relationships/customXml" Target="../ink/ink4148.xml"/><Relationship Id="rId221" Type="http://schemas.openxmlformats.org/officeDocument/2006/relationships/image" Target="../media/image4205.png"/><Relationship Id="rId263" Type="http://schemas.openxmlformats.org/officeDocument/2006/relationships/image" Target="../media/image4226.png"/><Relationship Id="rId319" Type="http://schemas.openxmlformats.org/officeDocument/2006/relationships/image" Target="../media/image4253.png"/><Relationship Id="rId58" Type="http://schemas.openxmlformats.org/officeDocument/2006/relationships/customXml" Target="../ink/ink4169.xml"/><Relationship Id="rId123" Type="http://schemas.openxmlformats.org/officeDocument/2006/relationships/image" Target="../media/image4156.png"/><Relationship Id="rId330" Type="http://schemas.openxmlformats.org/officeDocument/2006/relationships/customXml" Target="../ink/ink4305.xml"/><Relationship Id="rId165" Type="http://schemas.openxmlformats.org/officeDocument/2006/relationships/image" Target="../media/image4177.png"/><Relationship Id="rId372" Type="http://schemas.openxmlformats.org/officeDocument/2006/relationships/customXml" Target="../ink/ink4326.xml"/><Relationship Id="rId232" Type="http://schemas.openxmlformats.org/officeDocument/2006/relationships/customXml" Target="../ink/ink4256.xml"/><Relationship Id="rId274" Type="http://schemas.openxmlformats.org/officeDocument/2006/relationships/customXml" Target="../ink/ink4277.xml"/><Relationship Id="rId27" Type="http://schemas.openxmlformats.org/officeDocument/2006/relationships/image" Target="../media/image4109.png"/><Relationship Id="rId69" Type="http://schemas.openxmlformats.org/officeDocument/2006/relationships/image" Target="../media/image4130.png"/><Relationship Id="rId134" Type="http://schemas.openxmlformats.org/officeDocument/2006/relationships/customXml" Target="../ink/ink4207.xml"/><Relationship Id="rId80" Type="http://schemas.openxmlformats.org/officeDocument/2006/relationships/customXml" Target="../ink/ink4180.xml"/><Relationship Id="rId176" Type="http://schemas.openxmlformats.org/officeDocument/2006/relationships/customXml" Target="../ink/ink4228.xml"/><Relationship Id="rId341" Type="http://schemas.openxmlformats.org/officeDocument/2006/relationships/image" Target="../media/image4264.png"/><Relationship Id="rId383" Type="http://schemas.openxmlformats.org/officeDocument/2006/relationships/image" Target="../media/image4285.png"/><Relationship Id="rId201" Type="http://schemas.openxmlformats.org/officeDocument/2006/relationships/image" Target="../media/image4195.png"/><Relationship Id="rId222" Type="http://schemas.openxmlformats.org/officeDocument/2006/relationships/customXml" Target="../ink/ink4251.xml"/><Relationship Id="rId243" Type="http://schemas.openxmlformats.org/officeDocument/2006/relationships/image" Target="../media/image4216.png"/><Relationship Id="rId264" Type="http://schemas.openxmlformats.org/officeDocument/2006/relationships/customXml" Target="../ink/ink4272.xml"/><Relationship Id="rId285" Type="http://schemas.openxmlformats.org/officeDocument/2006/relationships/image" Target="../media/image4236.png"/><Relationship Id="rId17" Type="http://schemas.openxmlformats.org/officeDocument/2006/relationships/image" Target="../media/image4104.png"/><Relationship Id="rId38" Type="http://schemas.openxmlformats.org/officeDocument/2006/relationships/customXml" Target="../ink/ink4159.xml"/><Relationship Id="rId59" Type="http://schemas.openxmlformats.org/officeDocument/2006/relationships/image" Target="../media/image4125.png"/><Relationship Id="rId103" Type="http://schemas.openxmlformats.org/officeDocument/2006/relationships/image" Target="../media/image4146.png"/><Relationship Id="rId124" Type="http://schemas.openxmlformats.org/officeDocument/2006/relationships/customXml" Target="../ink/ink4202.xml"/><Relationship Id="rId310" Type="http://schemas.openxmlformats.org/officeDocument/2006/relationships/customXml" Target="../ink/ink4295.xml"/><Relationship Id="rId70" Type="http://schemas.openxmlformats.org/officeDocument/2006/relationships/customXml" Target="../ink/ink4175.xml"/><Relationship Id="rId91" Type="http://schemas.openxmlformats.org/officeDocument/2006/relationships/image" Target="../media/image4140.png"/><Relationship Id="rId145" Type="http://schemas.openxmlformats.org/officeDocument/2006/relationships/image" Target="../media/image4167.png"/><Relationship Id="rId166" Type="http://schemas.openxmlformats.org/officeDocument/2006/relationships/customXml" Target="../ink/ink4223.xml"/><Relationship Id="rId187" Type="http://schemas.openxmlformats.org/officeDocument/2006/relationships/image" Target="../media/image4188.png"/><Relationship Id="rId331" Type="http://schemas.openxmlformats.org/officeDocument/2006/relationships/image" Target="../media/image4259.png"/><Relationship Id="rId352" Type="http://schemas.openxmlformats.org/officeDocument/2006/relationships/customXml" Target="../ink/ink4316.xml"/><Relationship Id="rId373" Type="http://schemas.openxmlformats.org/officeDocument/2006/relationships/image" Target="../media/image4280.png"/><Relationship Id="rId394" Type="http://schemas.openxmlformats.org/officeDocument/2006/relationships/customXml" Target="../ink/ink4337.xml"/><Relationship Id="rId408" Type="http://schemas.openxmlformats.org/officeDocument/2006/relationships/customXml" Target="../ink/ink4344.xml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4246.xml"/><Relationship Id="rId233" Type="http://schemas.openxmlformats.org/officeDocument/2006/relationships/image" Target="../media/image4211.png"/><Relationship Id="rId254" Type="http://schemas.openxmlformats.org/officeDocument/2006/relationships/customXml" Target="../ink/ink4267.xml"/><Relationship Id="rId28" Type="http://schemas.openxmlformats.org/officeDocument/2006/relationships/customXml" Target="../ink/ink4154.xml"/><Relationship Id="rId49" Type="http://schemas.openxmlformats.org/officeDocument/2006/relationships/image" Target="../media/image4120.png"/><Relationship Id="rId114" Type="http://schemas.openxmlformats.org/officeDocument/2006/relationships/customXml" Target="../ink/ink4197.xml"/><Relationship Id="rId275" Type="http://schemas.openxmlformats.org/officeDocument/2006/relationships/image" Target="../media/image4232.png"/><Relationship Id="rId296" Type="http://schemas.openxmlformats.org/officeDocument/2006/relationships/customXml" Target="../ink/ink4288.xml"/><Relationship Id="rId300" Type="http://schemas.openxmlformats.org/officeDocument/2006/relationships/customXml" Target="../ink/ink4290.xml"/><Relationship Id="rId60" Type="http://schemas.openxmlformats.org/officeDocument/2006/relationships/customXml" Target="../ink/ink4170.xml"/><Relationship Id="rId81" Type="http://schemas.openxmlformats.org/officeDocument/2006/relationships/image" Target="../media/image4135.png"/><Relationship Id="rId135" Type="http://schemas.openxmlformats.org/officeDocument/2006/relationships/image" Target="../media/image4162.png"/><Relationship Id="rId156" Type="http://schemas.openxmlformats.org/officeDocument/2006/relationships/customXml" Target="../ink/ink4218.xml"/><Relationship Id="rId177" Type="http://schemas.openxmlformats.org/officeDocument/2006/relationships/image" Target="../media/image4183.png"/><Relationship Id="rId198" Type="http://schemas.openxmlformats.org/officeDocument/2006/relationships/customXml" Target="../ink/ink4239.xml"/><Relationship Id="rId321" Type="http://schemas.openxmlformats.org/officeDocument/2006/relationships/image" Target="../media/image4254.png"/><Relationship Id="rId342" Type="http://schemas.openxmlformats.org/officeDocument/2006/relationships/customXml" Target="../ink/ink4311.xml"/><Relationship Id="rId363" Type="http://schemas.openxmlformats.org/officeDocument/2006/relationships/image" Target="../media/image4275.png"/><Relationship Id="rId384" Type="http://schemas.openxmlformats.org/officeDocument/2006/relationships/customXml" Target="../ink/ink4332.xml"/><Relationship Id="rId202" Type="http://schemas.openxmlformats.org/officeDocument/2006/relationships/customXml" Target="../ink/ink4241.xml"/><Relationship Id="rId223" Type="http://schemas.openxmlformats.org/officeDocument/2006/relationships/image" Target="../media/image4206.png"/><Relationship Id="rId244" Type="http://schemas.openxmlformats.org/officeDocument/2006/relationships/customXml" Target="../ink/ink4262.xml"/><Relationship Id="rId18" Type="http://schemas.openxmlformats.org/officeDocument/2006/relationships/customXml" Target="../ink/ink4149.xml"/><Relationship Id="rId39" Type="http://schemas.openxmlformats.org/officeDocument/2006/relationships/image" Target="../media/image4115.png"/><Relationship Id="rId265" Type="http://schemas.openxmlformats.org/officeDocument/2006/relationships/image" Target="../media/image4227.png"/><Relationship Id="rId286" Type="http://schemas.openxmlformats.org/officeDocument/2006/relationships/customXml" Target="../ink/ink4283.xml"/><Relationship Id="rId50" Type="http://schemas.openxmlformats.org/officeDocument/2006/relationships/customXml" Target="../ink/ink4165.xml"/><Relationship Id="rId104" Type="http://schemas.openxmlformats.org/officeDocument/2006/relationships/customXml" Target="../ink/ink4192.xml"/><Relationship Id="rId125" Type="http://schemas.openxmlformats.org/officeDocument/2006/relationships/image" Target="../media/image4157.png"/><Relationship Id="rId146" Type="http://schemas.openxmlformats.org/officeDocument/2006/relationships/customXml" Target="../ink/ink4213.xml"/><Relationship Id="rId167" Type="http://schemas.openxmlformats.org/officeDocument/2006/relationships/image" Target="../media/image4178.png"/><Relationship Id="rId188" Type="http://schemas.openxmlformats.org/officeDocument/2006/relationships/customXml" Target="../ink/ink4234.xml"/><Relationship Id="rId311" Type="http://schemas.openxmlformats.org/officeDocument/2006/relationships/image" Target="../media/image4249.png"/><Relationship Id="rId332" Type="http://schemas.openxmlformats.org/officeDocument/2006/relationships/customXml" Target="../ink/ink4306.xml"/><Relationship Id="rId353" Type="http://schemas.openxmlformats.org/officeDocument/2006/relationships/image" Target="../media/image4270.png"/><Relationship Id="rId374" Type="http://schemas.openxmlformats.org/officeDocument/2006/relationships/customXml" Target="../ink/ink4327.xml"/><Relationship Id="rId395" Type="http://schemas.openxmlformats.org/officeDocument/2006/relationships/image" Target="../media/image4291.png"/><Relationship Id="rId409" Type="http://schemas.openxmlformats.org/officeDocument/2006/relationships/image" Target="../media/image4298.png"/><Relationship Id="rId71" Type="http://schemas.openxmlformats.org/officeDocument/2006/relationships/image" Target="../media/image4131.png"/><Relationship Id="rId92" Type="http://schemas.openxmlformats.org/officeDocument/2006/relationships/customXml" Target="../ink/ink4186.xml"/><Relationship Id="rId213" Type="http://schemas.openxmlformats.org/officeDocument/2006/relationships/image" Target="../media/image4201.png"/><Relationship Id="rId234" Type="http://schemas.openxmlformats.org/officeDocument/2006/relationships/customXml" Target="../ink/ink4257.xml"/><Relationship Id="rId2" Type="http://schemas.openxmlformats.org/officeDocument/2006/relationships/customXml" Target="../ink/ink4141.xml"/><Relationship Id="rId29" Type="http://schemas.openxmlformats.org/officeDocument/2006/relationships/image" Target="../media/image4110.png"/><Relationship Id="rId255" Type="http://schemas.openxmlformats.org/officeDocument/2006/relationships/image" Target="../media/image4222.png"/><Relationship Id="rId276" Type="http://schemas.openxmlformats.org/officeDocument/2006/relationships/customXml" Target="../ink/ink4278.xml"/><Relationship Id="rId297" Type="http://schemas.openxmlformats.org/officeDocument/2006/relationships/image" Target="../media/image4242.png"/><Relationship Id="rId40" Type="http://schemas.openxmlformats.org/officeDocument/2006/relationships/customXml" Target="../ink/ink4160.xml"/><Relationship Id="rId115" Type="http://schemas.openxmlformats.org/officeDocument/2006/relationships/image" Target="../media/image4152.png"/><Relationship Id="rId136" Type="http://schemas.openxmlformats.org/officeDocument/2006/relationships/customXml" Target="../ink/ink4208.xml"/><Relationship Id="rId157" Type="http://schemas.openxmlformats.org/officeDocument/2006/relationships/image" Target="../media/image4173.png"/><Relationship Id="rId178" Type="http://schemas.openxmlformats.org/officeDocument/2006/relationships/customXml" Target="../ink/ink4229.xml"/><Relationship Id="rId301" Type="http://schemas.openxmlformats.org/officeDocument/2006/relationships/image" Target="../media/image4244.png"/><Relationship Id="rId322" Type="http://schemas.openxmlformats.org/officeDocument/2006/relationships/customXml" Target="../ink/ink4301.xml"/><Relationship Id="rId343" Type="http://schemas.openxmlformats.org/officeDocument/2006/relationships/image" Target="../media/image4265.png"/><Relationship Id="rId364" Type="http://schemas.openxmlformats.org/officeDocument/2006/relationships/customXml" Target="../ink/ink4322.xml"/><Relationship Id="rId61" Type="http://schemas.openxmlformats.org/officeDocument/2006/relationships/image" Target="../media/image4126.png"/><Relationship Id="rId82" Type="http://schemas.openxmlformats.org/officeDocument/2006/relationships/customXml" Target="../ink/ink4181.xml"/><Relationship Id="rId199" Type="http://schemas.openxmlformats.org/officeDocument/2006/relationships/image" Target="../media/image4194.png"/><Relationship Id="rId203" Type="http://schemas.openxmlformats.org/officeDocument/2006/relationships/image" Target="../media/image4196.png"/><Relationship Id="rId385" Type="http://schemas.openxmlformats.org/officeDocument/2006/relationships/image" Target="../media/image4286.png"/><Relationship Id="rId19" Type="http://schemas.openxmlformats.org/officeDocument/2006/relationships/image" Target="../media/image4105.png"/><Relationship Id="rId224" Type="http://schemas.openxmlformats.org/officeDocument/2006/relationships/customXml" Target="../ink/ink4252.xml"/><Relationship Id="rId245" Type="http://schemas.openxmlformats.org/officeDocument/2006/relationships/image" Target="../media/image4217.png"/><Relationship Id="rId266" Type="http://schemas.openxmlformats.org/officeDocument/2006/relationships/customXml" Target="../ink/ink4273.xml"/><Relationship Id="rId287" Type="http://schemas.openxmlformats.org/officeDocument/2006/relationships/image" Target="../media/image4237.png"/><Relationship Id="rId410" Type="http://schemas.openxmlformats.org/officeDocument/2006/relationships/customXml" Target="../ink/ink4345.xml"/><Relationship Id="rId30" Type="http://schemas.openxmlformats.org/officeDocument/2006/relationships/customXml" Target="../ink/ink4155.xml"/><Relationship Id="rId105" Type="http://schemas.openxmlformats.org/officeDocument/2006/relationships/image" Target="../media/image4147.png"/><Relationship Id="rId126" Type="http://schemas.openxmlformats.org/officeDocument/2006/relationships/customXml" Target="../ink/ink4203.xml"/><Relationship Id="rId147" Type="http://schemas.openxmlformats.org/officeDocument/2006/relationships/image" Target="../media/image4168.png"/><Relationship Id="rId168" Type="http://schemas.openxmlformats.org/officeDocument/2006/relationships/customXml" Target="../ink/ink4224.xml"/><Relationship Id="rId312" Type="http://schemas.openxmlformats.org/officeDocument/2006/relationships/customXml" Target="../ink/ink4296.xml"/><Relationship Id="rId333" Type="http://schemas.openxmlformats.org/officeDocument/2006/relationships/image" Target="../media/image4260.png"/><Relationship Id="rId354" Type="http://schemas.openxmlformats.org/officeDocument/2006/relationships/customXml" Target="../ink/ink4317.xml"/><Relationship Id="rId51" Type="http://schemas.openxmlformats.org/officeDocument/2006/relationships/image" Target="../media/image4121.png"/><Relationship Id="rId72" Type="http://schemas.openxmlformats.org/officeDocument/2006/relationships/customXml" Target="../ink/ink4176.xml"/><Relationship Id="rId93" Type="http://schemas.openxmlformats.org/officeDocument/2006/relationships/image" Target="../media/image4141.png"/><Relationship Id="rId189" Type="http://schemas.openxmlformats.org/officeDocument/2006/relationships/image" Target="../media/image4189.png"/><Relationship Id="rId375" Type="http://schemas.openxmlformats.org/officeDocument/2006/relationships/image" Target="../media/image4281.png"/><Relationship Id="rId396" Type="http://schemas.openxmlformats.org/officeDocument/2006/relationships/customXml" Target="../ink/ink4338.xml"/><Relationship Id="rId3" Type="http://schemas.openxmlformats.org/officeDocument/2006/relationships/image" Target="../media/image4097.png"/><Relationship Id="rId214" Type="http://schemas.openxmlformats.org/officeDocument/2006/relationships/customXml" Target="../ink/ink4247.xml"/><Relationship Id="rId235" Type="http://schemas.openxmlformats.org/officeDocument/2006/relationships/image" Target="../media/image4212.png"/><Relationship Id="rId256" Type="http://schemas.openxmlformats.org/officeDocument/2006/relationships/customXml" Target="../ink/ink4268.xml"/><Relationship Id="rId277" Type="http://schemas.openxmlformats.org/officeDocument/2006/relationships/image" Target="../media/image4233.png"/><Relationship Id="rId298" Type="http://schemas.openxmlformats.org/officeDocument/2006/relationships/customXml" Target="../ink/ink4289.xml"/><Relationship Id="rId400" Type="http://schemas.openxmlformats.org/officeDocument/2006/relationships/customXml" Target="../ink/ink4340.xml"/><Relationship Id="rId116" Type="http://schemas.openxmlformats.org/officeDocument/2006/relationships/customXml" Target="../ink/ink4198.xml"/><Relationship Id="rId137" Type="http://schemas.openxmlformats.org/officeDocument/2006/relationships/image" Target="../media/image4163.png"/><Relationship Id="rId158" Type="http://schemas.openxmlformats.org/officeDocument/2006/relationships/customXml" Target="../ink/ink4219.xml"/><Relationship Id="rId302" Type="http://schemas.openxmlformats.org/officeDocument/2006/relationships/customXml" Target="../ink/ink4291.xml"/><Relationship Id="rId323" Type="http://schemas.openxmlformats.org/officeDocument/2006/relationships/image" Target="../media/image4255.png"/><Relationship Id="rId344" Type="http://schemas.openxmlformats.org/officeDocument/2006/relationships/customXml" Target="../ink/ink4312.xml"/><Relationship Id="rId20" Type="http://schemas.openxmlformats.org/officeDocument/2006/relationships/customXml" Target="../ink/ink4150.xml"/><Relationship Id="rId41" Type="http://schemas.openxmlformats.org/officeDocument/2006/relationships/image" Target="../media/image4116.png"/><Relationship Id="rId62" Type="http://schemas.openxmlformats.org/officeDocument/2006/relationships/customXml" Target="../ink/ink4171.xml"/><Relationship Id="rId83" Type="http://schemas.openxmlformats.org/officeDocument/2006/relationships/image" Target="../media/image4136.png"/><Relationship Id="rId179" Type="http://schemas.openxmlformats.org/officeDocument/2006/relationships/image" Target="../media/image4184.png"/><Relationship Id="rId365" Type="http://schemas.openxmlformats.org/officeDocument/2006/relationships/image" Target="../media/image4276.png"/><Relationship Id="rId386" Type="http://schemas.openxmlformats.org/officeDocument/2006/relationships/customXml" Target="../ink/ink4333.xml"/><Relationship Id="rId190" Type="http://schemas.openxmlformats.org/officeDocument/2006/relationships/customXml" Target="../ink/ink4235.xml"/><Relationship Id="rId204" Type="http://schemas.openxmlformats.org/officeDocument/2006/relationships/customXml" Target="../ink/ink4242.xml"/><Relationship Id="rId225" Type="http://schemas.openxmlformats.org/officeDocument/2006/relationships/image" Target="../media/image4207.png"/><Relationship Id="rId246" Type="http://schemas.openxmlformats.org/officeDocument/2006/relationships/customXml" Target="../ink/ink4263.xml"/><Relationship Id="rId267" Type="http://schemas.openxmlformats.org/officeDocument/2006/relationships/image" Target="../media/image4228.png"/><Relationship Id="rId288" Type="http://schemas.openxmlformats.org/officeDocument/2006/relationships/customXml" Target="../ink/ink4284.xml"/><Relationship Id="rId411" Type="http://schemas.openxmlformats.org/officeDocument/2006/relationships/image" Target="../media/image4299.png"/><Relationship Id="rId106" Type="http://schemas.openxmlformats.org/officeDocument/2006/relationships/customXml" Target="../ink/ink4193.xml"/><Relationship Id="rId127" Type="http://schemas.openxmlformats.org/officeDocument/2006/relationships/image" Target="../media/image4158.png"/><Relationship Id="rId313" Type="http://schemas.openxmlformats.org/officeDocument/2006/relationships/image" Target="../media/image4250.png"/><Relationship Id="rId10" Type="http://schemas.openxmlformats.org/officeDocument/2006/relationships/customXml" Target="../ink/ink4145.xml"/><Relationship Id="rId31" Type="http://schemas.openxmlformats.org/officeDocument/2006/relationships/image" Target="../media/image4111.png"/><Relationship Id="rId52" Type="http://schemas.openxmlformats.org/officeDocument/2006/relationships/customXml" Target="../ink/ink4166.xml"/><Relationship Id="rId73" Type="http://schemas.openxmlformats.org/officeDocument/2006/relationships/image" Target="../media/image4132.png"/><Relationship Id="rId94" Type="http://schemas.openxmlformats.org/officeDocument/2006/relationships/customXml" Target="../ink/ink4187.xml"/><Relationship Id="rId148" Type="http://schemas.openxmlformats.org/officeDocument/2006/relationships/customXml" Target="../ink/ink4214.xml"/><Relationship Id="rId169" Type="http://schemas.openxmlformats.org/officeDocument/2006/relationships/image" Target="../media/image4179.png"/><Relationship Id="rId334" Type="http://schemas.openxmlformats.org/officeDocument/2006/relationships/customXml" Target="../ink/ink4307.xml"/><Relationship Id="rId355" Type="http://schemas.openxmlformats.org/officeDocument/2006/relationships/image" Target="../media/image4271.png"/><Relationship Id="rId376" Type="http://schemas.openxmlformats.org/officeDocument/2006/relationships/customXml" Target="../ink/ink4328.xml"/><Relationship Id="rId397" Type="http://schemas.openxmlformats.org/officeDocument/2006/relationships/image" Target="../media/image4292.png"/><Relationship Id="rId4" Type="http://schemas.openxmlformats.org/officeDocument/2006/relationships/customXml" Target="../ink/ink4142.xml"/><Relationship Id="rId180" Type="http://schemas.openxmlformats.org/officeDocument/2006/relationships/customXml" Target="../ink/ink4230.xml"/><Relationship Id="rId215" Type="http://schemas.openxmlformats.org/officeDocument/2006/relationships/image" Target="../media/image4202.png"/><Relationship Id="rId236" Type="http://schemas.openxmlformats.org/officeDocument/2006/relationships/customXml" Target="../ink/ink4258.xml"/><Relationship Id="rId257" Type="http://schemas.openxmlformats.org/officeDocument/2006/relationships/image" Target="../media/image4223.png"/><Relationship Id="rId278" Type="http://schemas.openxmlformats.org/officeDocument/2006/relationships/customXml" Target="../ink/ink4279.xml"/><Relationship Id="rId401" Type="http://schemas.openxmlformats.org/officeDocument/2006/relationships/image" Target="../media/image4294.png"/><Relationship Id="rId303" Type="http://schemas.openxmlformats.org/officeDocument/2006/relationships/image" Target="../media/image4245.png"/><Relationship Id="rId42" Type="http://schemas.openxmlformats.org/officeDocument/2006/relationships/customXml" Target="../ink/ink4161.xml"/><Relationship Id="rId84" Type="http://schemas.openxmlformats.org/officeDocument/2006/relationships/customXml" Target="../ink/ink4182.xml"/><Relationship Id="rId138" Type="http://schemas.openxmlformats.org/officeDocument/2006/relationships/customXml" Target="../ink/ink4209.xml"/><Relationship Id="rId345" Type="http://schemas.openxmlformats.org/officeDocument/2006/relationships/image" Target="../media/image4266.png"/><Relationship Id="rId387" Type="http://schemas.openxmlformats.org/officeDocument/2006/relationships/image" Target="../media/image4287.png"/><Relationship Id="rId191" Type="http://schemas.openxmlformats.org/officeDocument/2006/relationships/image" Target="../media/image4190.png"/><Relationship Id="rId205" Type="http://schemas.openxmlformats.org/officeDocument/2006/relationships/image" Target="../media/image4197.png"/><Relationship Id="rId247" Type="http://schemas.openxmlformats.org/officeDocument/2006/relationships/image" Target="../media/image4218.png"/><Relationship Id="rId412" Type="http://schemas.openxmlformats.org/officeDocument/2006/relationships/customXml" Target="../ink/ink4346.xml"/><Relationship Id="rId107" Type="http://schemas.openxmlformats.org/officeDocument/2006/relationships/image" Target="../media/image4148.png"/><Relationship Id="rId289" Type="http://schemas.openxmlformats.org/officeDocument/2006/relationships/image" Target="../media/image4238.png"/><Relationship Id="rId11" Type="http://schemas.openxmlformats.org/officeDocument/2006/relationships/image" Target="../media/image4101.png"/><Relationship Id="rId53" Type="http://schemas.openxmlformats.org/officeDocument/2006/relationships/image" Target="../media/image4122.png"/><Relationship Id="rId149" Type="http://schemas.openxmlformats.org/officeDocument/2006/relationships/image" Target="../media/image4169.png"/><Relationship Id="rId314" Type="http://schemas.openxmlformats.org/officeDocument/2006/relationships/customXml" Target="../ink/ink4297.xml"/><Relationship Id="rId356" Type="http://schemas.openxmlformats.org/officeDocument/2006/relationships/customXml" Target="../ink/ink4318.xml"/><Relationship Id="rId398" Type="http://schemas.openxmlformats.org/officeDocument/2006/relationships/customXml" Target="../ink/ink4339.xml"/><Relationship Id="rId95" Type="http://schemas.openxmlformats.org/officeDocument/2006/relationships/image" Target="../media/image4142.png"/><Relationship Id="rId160" Type="http://schemas.openxmlformats.org/officeDocument/2006/relationships/customXml" Target="../ink/ink4220.xml"/><Relationship Id="rId216" Type="http://schemas.openxmlformats.org/officeDocument/2006/relationships/customXml" Target="../ink/ink4248.xml"/><Relationship Id="rId258" Type="http://schemas.openxmlformats.org/officeDocument/2006/relationships/customXml" Target="../ink/ink4269.xml"/><Relationship Id="rId22" Type="http://schemas.openxmlformats.org/officeDocument/2006/relationships/customXml" Target="../ink/ink4151.xml"/><Relationship Id="rId64" Type="http://schemas.openxmlformats.org/officeDocument/2006/relationships/customXml" Target="../ink/ink4172.xml"/><Relationship Id="rId118" Type="http://schemas.openxmlformats.org/officeDocument/2006/relationships/customXml" Target="../ink/ink4199.xml"/><Relationship Id="rId325" Type="http://schemas.openxmlformats.org/officeDocument/2006/relationships/image" Target="../media/image4256.png"/><Relationship Id="rId367" Type="http://schemas.openxmlformats.org/officeDocument/2006/relationships/image" Target="../media/image4277.png"/><Relationship Id="rId171" Type="http://schemas.openxmlformats.org/officeDocument/2006/relationships/image" Target="../media/image4180.png"/><Relationship Id="rId227" Type="http://schemas.openxmlformats.org/officeDocument/2006/relationships/image" Target="../media/image4208.png"/><Relationship Id="rId269" Type="http://schemas.openxmlformats.org/officeDocument/2006/relationships/image" Target="../media/image4229.png"/><Relationship Id="rId33" Type="http://schemas.openxmlformats.org/officeDocument/2006/relationships/image" Target="../media/image4112.png"/><Relationship Id="rId129" Type="http://schemas.openxmlformats.org/officeDocument/2006/relationships/image" Target="../media/image4159.png"/><Relationship Id="rId280" Type="http://schemas.openxmlformats.org/officeDocument/2006/relationships/customXml" Target="../ink/ink4280.xml"/><Relationship Id="rId336" Type="http://schemas.openxmlformats.org/officeDocument/2006/relationships/customXml" Target="../ink/ink4308.xml"/><Relationship Id="rId75" Type="http://schemas.openxmlformats.org/officeDocument/2006/relationships/image" Target="../media/image781.png"/><Relationship Id="rId140" Type="http://schemas.openxmlformats.org/officeDocument/2006/relationships/customXml" Target="../ink/ink4210.xml"/><Relationship Id="rId182" Type="http://schemas.openxmlformats.org/officeDocument/2006/relationships/customXml" Target="../ink/ink4231.xml"/><Relationship Id="rId378" Type="http://schemas.openxmlformats.org/officeDocument/2006/relationships/customXml" Target="../ink/ink4329.xml"/><Relationship Id="rId403" Type="http://schemas.openxmlformats.org/officeDocument/2006/relationships/image" Target="../media/image4295.png"/><Relationship Id="rId6" Type="http://schemas.openxmlformats.org/officeDocument/2006/relationships/customXml" Target="../ink/ink4143.xml"/><Relationship Id="rId238" Type="http://schemas.openxmlformats.org/officeDocument/2006/relationships/customXml" Target="../ink/ink4259.xml"/><Relationship Id="rId291" Type="http://schemas.openxmlformats.org/officeDocument/2006/relationships/image" Target="../media/image4239.png"/><Relationship Id="rId305" Type="http://schemas.openxmlformats.org/officeDocument/2006/relationships/image" Target="../media/image4246.png"/><Relationship Id="rId347" Type="http://schemas.openxmlformats.org/officeDocument/2006/relationships/image" Target="../media/image4267.png"/><Relationship Id="rId44" Type="http://schemas.openxmlformats.org/officeDocument/2006/relationships/customXml" Target="../ink/ink4162.xml"/><Relationship Id="rId86" Type="http://schemas.openxmlformats.org/officeDocument/2006/relationships/customXml" Target="../ink/ink4183.xml"/><Relationship Id="rId151" Type="http://schemas.openxmlformats.org/officeDocument/2006/relationships/image" Target="../media/image4170.png"/><Relationship Id="rId389" Type="http://schemas.openxmlformats.org/officeDocument/2006/relationships/image" Target="../media/image4288.png"/><Relationship Id="rId193" Type="http://schemas.openxmlformats.org/officeDocument/2006/relationships/image" Target="../media/image4191.png"/><Relationship Id="rId207" Type="http://schemas.openxmlformats.org/officeDocument/2006/relationships/image" Target="../media/image4198.png"/><Relationship Id="rId249" Type="http://schemas.openxmlformats.org/officeDocument/2006/relationships/image" Target="../media/image4219.png"/><Relationship Id="rId414" Type="http://schemas.openxmlformats.org/officeDocument/2006/relationships/customXml" Target="../ink/ink4347.xml"/><Relationship Id="rId13" Type="http://schemas.openxmlformats.org/officeDocument/2006/relationships/image" Target="../media/image4102.png"/><Relationship Id="rId109" Type="http://schemas.openxmlformats.org/officeDocument/2006/relationships/image" Target="../media/image4149.png"/><Relationship Id="rId260" Type="http://schemas.openxmlformats.org/officeDocument/2006/relationships/customXml" Target="../ink/ink4270.xml"/><Relationship Id="rId316" Type="http://schemas.openxmlformats.org/officeDocument/2006/relationships/customXml" Target="../ink/ink4298.xml"/><Relationship Id="rId55" Type="http://schemas.openxmlformats.org/officeDocument/2006/relationships/image" Target="../media/image4123.png"/><Relationship Id="rId97" Type="http://schemas.openxmlformats.org/officeDocument/2006/relationships/image" Target="../media/image4143.png"/><Relationship Id="rId120" Type="http://schemas.openxmlformats.org/officeDocument/2006/relationships/customXml" Target="../ink/ink4200.xml"/><Relationship Id="rId358" Type="http://schemas.openxmlformats.org/officeDocument/2006/relationships/customXml" Target="../ink/ink4319.xml"/><Relationship Id="rId162" Type="http://schemas.openxmlformats.org/officeDocument/2006/relationships/customXml" Target="../ink/ink4221.xml"/><Relationship Id="rId218" Type="http://schemas.openxmlformats.org/officeDocument/2006/relationships/customXml" Target="../ink/ink4249.xml"/><Relationship Id="rId271" Type="http://schemas.openxmlformats.org/officeDocument/2006/relationships/image" Target="../media/image4230.png"/><Relationship Id="rId24" Type="http://schemas.openxmlformats.org/officeDocument/2006/relationships/customXml" Target="../ink/ink4152.xml"/><Relationship Id="rId66" Type="http://schemas.openxmlformats.org/officeDocument/2006/relationships/customXml" Target="../ink/ink4173.xml"/><Relationship Id="rId131" Type="http://schemas.openxmlformats.org/officeDocument/2006/relationships/image" Target="../media/image4160.png"/><Relationship Id="rId327" Type="http://schemas.openxmlformats.org/officeDocument/2006/relationships/image" Target="../media/image4257.png"/><Relationship Id="rId369" Type="http://schemas.openxmlformats.org/officeDocument/2006/relationships/image" Target="../media/image4278.png"/><Relationship Id="rId173" Type="http://schemas.openxmlformats.org/officeDocument/2006/relationships/image" Target="../media/image4181.png"/><Relationship Id="rId229" Type="http://schemas.openxmlformats.org/officeDocument/2006/relationships/image" Target="../media/image4209.png"/><Relationship Id="rId380" Type="http://schemas.openxmlformats.org/officeDocument/2006/relationships/customXml" Target="../ink/ink4330.xml"/><Relationship Id="rId240" Type="http://schemas.openxmlformats.org/officeDocument/2006/relationships/customXml" Target="../ink/ink4260.xml"/><Relationship Id="rId35" Type="http://schemas.openxmlformats.org/officeDocument/2006/relationships/image" Target="../media/image4113.png"/><Relationship Id="rId77" Type="http://schemas.openxmlformats.org/officeDocument/2006/relationships/image" Target="../media/image4133.png"/><Relationship Id="rId100" Type="http://schemas.openxmlformats.org/officeDocument/2006/relationships/customXml" Target="../ink/ink4190.xml"/><Relationship Id="rId282" Type="http://schemas.openxmlformats.org/officeDocument/2006/relationships/customXml" Target="../ink/ink4281.xml"/><Relationship Id="rId338" Type="http://schemas.openxmlformats.org/officeDocument/2006/relationships/customXml" Target="../ink/ink4309.xml"/><Relationship Id="rId8" Type="http://schemas.openxmlformats.org/officeDocument/2006/relationships/customXml" Target="../ink/ink4144.xml"/><Relationship Id="rId142" Type="http://schemas.openxmlformats.org/officeDocument/2006/relationships/customXml" Target="../ink/ink4211.xml"/><Relationship Id="rId184" Type="http://schemas.openxmlformats.org/officeDocument/2006/relationships/customXml" Target="../ink/ink4232.xml"/><Relationship Id="rId391" Type="http://schemas.openxmlformats.org/officeDocument/2006/relationships/image" Target="../media/image4289.png"/><Relationship Id="rId405" Type="http://schemas.openxmlformats.org/officeDocument/2006/relationships/image" Target="../media/image4296.png"/><Relationship Id="rId251" Type="http://schemas.openxmlformats.org/officeDocument/2006/relationships/image" Target="../media/image4220.png"/><Relationship Id="rId46" Type="http://schemas.openxmlformats.org/officeDocument/2006/relationships/customXml" Target="../ink/ink4163.xml"/><Relationship Id="rId293" Type="http://schemas.openxmlformats.org/officeDocument/2006/relationships/image" Target="../media/image4240.png"/><Relationship Id="rId307" Type="http://schemas.openxmlformats.org/officeDocument/2006/relationships/image" Target="../media/image4247.png"/><Relationship Id="rId349" Type="http://schemas.openxmlformats.org/officeDocument/2006/relationships/image" Target="../media/image4268.png"/><Relationship Id="rId88" Type="http://schemas.openxmlformats.org/officeDocument/2006/relationships/customXml" Target="../ink/ink4184.xml"/><Relationship Id="rId111" Type="http://schemas.openxmlformats.org/officeDocument/2006/relationships/image" Target="../media/image4150.png"/><Relationship Id="rId153" Type="http://schemas.openxmlformats.org/officeDocument/2006/relationships/image" Target="../media/image4171.png"/><Relationship Id="rId195" Type="http://schemas.openxmlformats.org/officeDocument/2006/relationships/image" Target="../media/image4192.png"/><Relationship Id="rId209" Type="http://schemas.openxmlformats.org/officeDocument/2006/relationships/image" Target="../media/image4199.png"/><Relationship Id="rId360" Type="http://schemas.openxmlformats.org/officeDocument/2006/relationships/customXml" Target="../ink/ink4320.xml"/><Relationship Id="rId416" Type="http://schemas.openxmlformats.org/officeDocument/2006/relationships/customXml" Target="../ink/ink4348.xml"/><Relationship Id="rId220" Type="http://schemas.openxmlformats.org/officeDocument/2006/relationships/customXml" Target="../ink/ink4250.xml"/><Relationship Id="rId15" Type="http://schemas.openxmlformats.org/officeDocument/2006/relationships/image" Target="../media/image4103.png"/><Relationship Id="rId57" Type="http://schemas.openxmlformats.org/officeDocument/2006/relationships/image" Target="../media/image4124.png"/><Relationship Id="rId262" Type="http://schemas.openxmlformats.org/officeDocument/2006/relationships/customXml" Target="../ink/ink4271.xml"/><Relationship Id="rId318" Type="http://schemas.openxmlformats.org/officeDocument/2006/relationships/customXml" Target="../ink/ink4299.xml"/><Relationship Id="rId99" Type="http://schemas.openxmlformats.org/officeDocument/2006/relationships/image" Target="../media/image4144.png"/><Relationship Id="rId122" Type="http://schemas.openxmlformats.org/officeDocument/2006/relationships/customXml" Target="../ink/ink4201.xml"/><Relationship Id="rId164" Type="http://schemas.openxmlformats.org/officeDocument/2006/relationships/customXml" Target="../ink/ink4222.xml"/><Relationship Id="rId371" Type="http://schemas.openxmlformats.org/officeDocument/2006/relationships/image" Target="../media/image4279.png"/><Relationship Id="rId26" Type="http://schemas.openxmlformats.org/officeDocument/2006/relationships/customXml" Target="../ink/ink4153.xml"/><Relationship Id="rId231" Type="http://schemas.openxmlformats.org/officeDocument/2006/relationships/image" Target="../media/image4210.png"/><Relationship Id="rId273" Type="http://schemas.openxmlformats.org/officeDocument/2006/relationships/image" Target="../media/image4231.png"/><Relationship Id="rId329" Type="http://schemas.openxmlformats.org/officeDocument/2006/relationships/image" Target="../media/image4258.png"/><Relationship Id="rId68" Type="http://schemas.openxmlformats.org/officeDocument/2006/relationships/customXml" Target="../ink/ink4174.xml"/><Relationship Id="rId133" Type="http://schemas.openxmlformats.org/officeDocument/2006/relationships/image" Target="../media/image4161.png"/><Relationship Id="rId175" Type="http://schemas.openxmlformats.org/officeDocument/2006/relationships/image" Target="../media/image4182.png"/><Relationship Id="rId340" Type="http://schemas.openxmlformats.org/officeDocument/2006/relationships/customXml" Target="../ink/ink4310.xml"/><Relationship Id="rId200" Type="http://schemas.openxmlformats.org/officeDocument/2006/relationships/customXml" Target="../ink/ink4240.xml"/><Relationship Id="rId382" Type="http://schemas.openxmlformats.org/officeDocument/2006/relationships/customXml" Target="../ink/ink4331.xml"/><Relationship Id="rId242" Type="http://schemas.openxmlformats.org/officeDocument/2006/relationships/customXml" Target="../ink/ink4261.xml"/><Relationship Id="rId284" Type="http://schemas.openxmlformats.org/officeDocument/2006/relationships/customXml" Target="../ink/ink4282.xml"/><Relationship Id="rId37" Type="http://schemas.openxmlformats.org/officeDocument/2006/relationships/image" Target="../media/image4114.png"/><Relationship Id="rId79" Type="http://schemas.openxmlformats.org/officeDocument/2006/relationships/image" Target="../media/image4134.png"/><Relationship Id="rId102" Type="http://schemas.openxmlformats.org/officeDocument/2006/relationships/customXml" Target="../ink/ink4191.xml"/><Relationship Id="rId144" Type="http://schemas.openxmlformats.org/officeDocument/2006/relationships/customXml" Target="../ink/ink4212.xml"/><Relationship Id="rId90" Type="http://schemas.openxmlformats.org/officeDocument/2006/relationships/customXml" Target="../ink/ink4185.xml"/><Relationship Id="rId186" Type="http://schemas.openxmlformats.org/officeDocument/2006/relationships/customXml" Target="../ink/ink4233.xml"/><Relationship Id="rId351" Type="http://schemas.openxmlformats.org/officeDocument/2006/relationships/image" Target="../media/image4269.png"/><Relationship Id="rId393" Type="http://schemas.openxmlformats.org/officeDocument/2006/relationships/image" Target="../media/image4290.png"/><Relationship Id="rId407" Type="http://schemas.openxmlformats.org/officeDocument/2006/relationships/image" Target="../media/image4297.png"/><Relationship Id="rId211" Type="http://schemas.openxmlformats.org/officeDocument/2006/relationships/image" Target="../media/image4200.png"/><Relationship Id="rId253" Type="http://schemas.openxmlformats.org/officeDocument/2006/relationships/image" Target="../media/image4221.png"/><Relationship Id="rId295" Type="http://schemas.openxmlformats.org/officeDocument/2006/relationships/image" Target="../media/image4241.png"/><Relationship Id="rId309" Type="http://schemas.openxmlformats.org/officeDocument/2006/relationships/image" Target="../media/image4248.png"/><Relationship Id="rId48" Type="http://schemas.openxmlformats.org/officeDocument/2006/relationships/customXml" Target="../ink/ink4164.xml"/><Relationship Id="rId113" Type="http://schemas.openxmlformats.org/officeDocument/2006/relationships/image" Target="../media/image4151.png"/><Relationship Id="rId320" Type="http://schemas.openxmlformats.org/officeDocument/2006/relationships/customXml" Target="../ink/ink4300.xml"/><Relationship Id="rId155" Type="http://schemas.openxmlformats.org/officeDocument/2006/relationships/image" Target="../media/image4172.png"/><Relationship Id="rId197" Type="http://schemas.openxmlformats.org/officeDocument/2006/relationships/image" Target="../media/image4193.png"/><Relationship Id="rId362" Type="http://schemas.openxmlformats.org/officeDocument/2006/relationships/customXml" Target="../ink/ink4321.xml"/></Relationships>
</file>

<file path=ppt/slides/_rels/slide2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360.png"/><Relationship Id="rId21" Type="http://schemas.openxmlformats.org/officeDocument/2006/relationships/image" Target="../media/image4312.png"/><Relationship Id="rId63" Type="http://schemas.openxmlformats.org/officeDocument/2006/relationships/image" Target="../media/image4333.png"/><Relationship Id="rId159" Type="http://schemas.openxmlformats.org/officeDocument/2006/relationships/image" Target="../media/image4381.png"/><Relationship Id="rId170" Type="http://schemas.openxmlformats.org/officeDocument/2006/relationships/customXml" Target="../ink/ink4433.xml"/><Relationship Id="rId226" Type="http://schemas.openxmlformats.org/officeDocument/2006/relationships/customXml" Target="../ink/ink4461.xml"/><Relationship Id="rId107" Type="http://schemas.openxmlformats.org/officeDocument/2006/relationships/image" Target="../media/image4355.png"/><Relationship Id="rId11" Type="http://schemas.openxmlformats.org/officeDocument/2006/relationships/image" Target="../media/image4307.png"/><Relationship Id="rId32" Type="http://schemas.openxmlformats.org/officeDocument/2006/relationships/customXml" Target="../ink/ink4364.xml"/><Relationship Id="rId53" Type="http://schemas.openxmlformats.org/officeDocument/2006/relationships/image" Target="../media/image4328.png"/><Relationship Id="rId74" Type="http://schemas.openxmlformats.org/officeDocument/2006/relationships/customXml" Target="../ink/ink4385.xml"/><Relationship Id="rId128" Type="http://schemas.openxmlformats.org/officeDocument/2006/relationships/customXml" Target="../ink/ink4412.xml"/><Relationship Id="rId149" Type="http://schemas.openxmlformats.org/officeDocument/2006/relationships/image" Target="../media/image4376.png"/><Relationship Id="rId5" Type="http://schemas.openxmlformats.org/officeDocument/2006/relationships/image" Target="../media/image4304.png"/><Relationship Id="rId95" Type="http://schemas.openxmlformats.org/officeDocument/2006/relationships/image" Target="../media/image4349.png"/><Relationship Id="rId160" Type="http://schemas.openxmlformats.org/officeDocument/2006/relationships/customXml" Target="../ink/ink4428.xml"/><Relationship Id="rId181" Type="http://schemas.openxmlformats.org/officeDocument/2006/relationships/image" Target="../media/image4392.png"/><Relationship Id="rId216" Type="http://schemas.openxmlformats.org/officeDocument/2006/relationships/customXml" Target="../ink/ink4456.xml"/><Relationship Id="rId237" Type="http://schemas.openxmlformats.org/officeDocument/2006/relationships/image" Target="../media/image4420.png"/><Relationship Id="rId258" Type="http://schemas.openxmlformats.org/officeDocument/2006/relationships/customXml" Target="../ink/ink4477.xml"/><Relationship Id="rId22" Type="http://schemas.openxmlformats.org/officeDocument/2006/relationships/customXml" Target="../ink/ink4359.xml"/><Relationship Id="rId43" Type="http://schemas.openxmlformats.org/officeDocument/2006/relationships/image" Target="../media/image4323.png"/><Relationship Id="rId64" Type="http://schemas.openxmlformats.org/officeDocument/2006/relationships/customXml" Target="../ink/ink4380.xml"/><Relationship Id="rId118" Type="http://schemas.openxmlformats.org/officeDocument/2006/relationships/customXml" Target="../ink/ink4407.xml"/><Relationship Id="rId139" Type="http://schemas.openxmlformats.org/officeDocument/2006/relationships/image" Target="../media/image4371.png"/><Relationship Id="rId85" Type="http://schemas.openxmlformats.org/officeDocument/2006/relationships/image" Target="../media/image4344.png"/><Relationship Id="rId150" Type="http://schemas.openxmlformats.org/officeDocument/2006/relationships/customXml" Target="../ink/ink4423.xml"/><Relationship Id="rId171" Type="http://schemas.openxmlformats.org/officeDocument/2006/relationships/image" Target="../media/image4387.png"/><Relationship Id="rId192" Type="http://schemas.openxmlformats.org/officeDocument/2006/relationships/customXml" Target="../ink/ink4444.xml"/><Relationship Id="rId206" Type="http://schemas.openxmlformats.org/officeDocument/2006/relationships/customXml" Target="../ink/ink4451.xml"/><Relationship Id="rId227" Type="http://schemas.openxmlformats.org/officeDocument/2006/relationships/image" Target="../media/image4415.png"/><Relationship Id="rId248" Type="http://schemas.openxmlformats.org/officeDocument/2006/relationships/customXml" Target="../ink/ink4472.xml"/><Relationship Id="rId12" Type="http://schemas.openxmlformats.org/officeDocument/2006/relationships/customXml" Target="../ink/ink4354.xml"/><Relationship Id="rId33" Type="http://schemas.openxmlformats.org/officeDocument/2006/relationships/image" Target="../media/image4318.png"/><Relationship Id="rId108" Type="http://schemas.openxmlformats.org/officeDocument/2006/relationships/customXml" Target="../ink/ink4402.xml"/><Relationship Id="rId129" Type="http://schemas.openxmlformats.org/officeDocument/2006/relationships/image" Target="../media/image4366.png"/><Relationship Id="rId54" Type="http://schemas.openxmlformats.org/officeDocument/2006/relationships/customXml" Target="../ink/ink4375.xml"/><Relationship Id="rId75" Type="http://schemas.openxmlformats.org/officeDocument/2006/relationships/image" Target="../media/image4339.png"/><Relationship Id="rId96" Type="http://schemas.openxmlformats.org/officeDocument/2006/relationships/customXml" Target="../ink/ink4396.xml"/><Relationship Id="rId140" Type="http://schemas.openxmlformats.org/officeDocument/2006/relationships/customXml" Target="../ink/ink4418.xml"/><Relationship Id="rId161" Type="http://schemas.openxmlformats.org/officeDocument/2006/relationships/image" Target="../media/image4382.png"/><Relationship Id="rId182" Type="http://schemas.openxmlformats.org/officeDocument/2006/relationships/customXml" Target="../ink/ink4439.xml"/><Relationship Id="rId217" Type="http://schemas.openxmlformats.org/officeDocument/2006/relationships/image" Target="../media/image4410.png"/><Relationship Id="rId6" Type="http://schemas.openxmlformats.org/officeDocument/2006/relationships/customXml" Target="../ink/ink4351.xml"/><Relationship Id="rId238" Type="http://schemas.openxmlformats.org/officeDocument/2006/relationships/customXml" Target="../ink/ink4467.xml"/><Relationship Id="rId259" Type="http://schemas.openxmlformats.org/officeDocument/2006/relationships/image" Target="../media/image4431.png"/><Relationship Id="rId23" Type="http://schemas.openxmlformats.org/officeDocument/2006/relationships/image" Target="../media/image4313.png"/><Relationship Id="rId119" Type="http://schemas.openxmlformats.org/officeDocument/2006/relationships/image" Target="../media/image4361.png"/><Relationship Id="rId44" Type="http://schemas.openxmlformats.org/officeDocument/2006/relationships/customXml" Target="../ink/ink4370.xml"/><Relationship Id="rId65" Type="http://schemas.openxmlformats.org/officeDocument/2006/relationships/image" Target="../media/image4334.png"/><Relationship Id="rId86" Type="http://schemas.openxmlformats.org/officeDocument/2006/relationships/customXml" Target="../ink/ink4391.xml"/><Relationship Id="rId130" Type="http://schemas.openxmlformats.org/officeDocument/2006/relationships/customXml" Target="../ink/ink4413.xml"/><Relationship Id="rId151" Type="http://schemas.openxmlformats.org/officeDocument/2006/relationships/image" Target="../media/image4377.png"/><Relationship Id="rId172" Type="http://schemas.openxmlformats.org/officeDocument/2006/relationships/customXml" Target="../ink/ink4434.xml"/><Relationship Id="rId193" Type="http://schemas.openxmlformats.org/officeDocument/2006/relationships/image" Target="../media/image4398.png"/><Relationship Id="rId207" Type="http://schemas.openxmlformats.org/officeDocument/2006/relationships/image" Target="../media/image4405.png"/><Relationship Id="rId228" Type="http://schemas.openxmlformats.org/officeDocument/2006/relationships/customXml" Target="../ink/ink4462.xml"/><Relationship Id="rId249" Type="http://schemas.openxmlformats.org/officeDocument/2006/relationships/image" Target="../media/image4426.png"/><Relationship Id="rId13" Type="http://schemas.openxmlformats.org/officeDocument/2006/relationships/image" Target="../media/image4308.png"/><Relationship Id="rId109" Type="http://schemas.openxmlformats.org/officeDocument/2006/relationships/image" Target="../media/image4356.png"/><Relationship Id="rId260" Type="http://schemas.openxmlformats.org/officeDocument/2006/relationships/customXml" Target="../ink/ink4478.xml"/><Relationship Id="rId34" Type="http://schemas.openxmlformats.org/officeDocument/2006/relationships/customXml" Target="../ink/ink4365.xml"/><Relationship Id="rId55" Type="http://schemas.openxmlformats.org/officeDocument/2006/relationships/image" Target="../media/image4329.png"/><Relationship Id="rId76" Type="http://schemas.openxmlformats.org/officeDocument/2006/relationships/customXml" Target="../ink/ink4386.xml"/><Relationship Id="rId97" Type="http://schemas.openxmlformats.org/officeDocument/2006/relationships/image" Target="../media/image4350.png"/><Relationship Id="rId120" Type="http://schemas.openxmlformats.org/officeDocument/2006/relationships/customXml" Target="../ink/ink4408.xml"/><Relationship Id="rId141" Type="http://schemas.openxmlformats.org/officeDocument/2006/relationships/image" Target="../media/image4372.png"/><Relationship Id="rId7" Type="http://schemas.openxmlformats.org/officeDocument/2006/relationships/image" Target="../media/image4305.png"/><Relationship Id="rId162" Type="http://schemas.openxmlformats.org/officeDocument/2006/relationships/customXml" Target="../ink/ink4429.xml"/><Relationship Id="rId183" Type="http://schemas.openxmlformats.org/officeDocument/2006/relationships/image" Target="../media/image4393.png"/><Relationship Id="rId218" Type="http://schemas.openxmlformats.org/officeDocument/2006/relationships/customXml" Target="../ink/ink4457.xml"/><Relationship Id="rId239" Type="http://schemas.openxmlformats.org/officeDocument/2006/relationships/image" Target="../media/image4421.png"/><Relationship Id="rId250" Type="http://schemas.openxmlformats.org/officeDocument/2006/relationships/customXml" Target="../ink/ink4473.xml"/><Relationship Id="rId24" Type="http://schemas.openxmlformats.org/officeDocument/2006/relationships/customXml" Target="../ink/ink4360.xml"/><Relationship Id="rId45" Type="http://schemas.openxmlformats.org/officeDocument/2006/relationships/image" Target="../media/image4324.png"/><Relationship Id="rId66" Type="http://schemas.openxmlformats.org/officeDocument/2006/relationships/customXml" Target="../ink/ink4381.xml"/><Relationship Id="rId87" Type="http://schemas.openxmlformats.org/officeDocument/2006/relationships/image" Target="../media/image4345.png"/><Relationship Id="rId110" Type="http://schemas.openxmlformats.org/officeDocument/2006/relationships/customXml" Target="../ink/ink4403.xml"/><Relationship Id="rId131" Type="http://schemas.openxmlformats.org/officeDocument/2006/relationships/image" Target="../media/image4367.png"/><Relationship Id="rId152" Type="http://schemas.openxmlformats.org/officeDocument/2006/relationships/customXml" Target="../ink/ink4424.xml"/><Relationship Id="rId173" Type="http://schemas.openxmlformats.org/officeDocument/2006/relationships/image" Target="../media/image4388.png"/><Relationship Id="rId194" Type="http://schemas.openxmlformats.org/officeDocument/2006/relationships/customXml" Target="../ink/ink4445.xml"/><Relationship Id="rId208" Type="http://schemas.openxmlformats.org/officeDocument/2006/relationships/customXml" Target="../ink/ink4452.xml"/><Relationship Id="rId229" Type="http://schemas.openxmlformats.org/officeDocument/2006/relationships/image" Target="../media/image4416.png"/><Relationship Id="rId240" Type="http://schemas.openxmlformats.org/officeDocument/2006/relationships/customXml" Target="../ink/ink4468.xml"/><Relationship Id="rId261" Type="http://schemas.openxmlformats.org/officeDocument/2006/relationships/image" Target="../media/image4432.png"/><Relationship Id="rId14" Type="http://schemas.openxmlformats.org/officeDocument/2006/relationships/customXml" Target="../ink/ink4355.xml"/><Relationship Id="rId35" Type="http://schemas.openxmlformats.org/officeDocument/2006/relationships/image" Target="../media/image4319.png"/><Relationship Id="rId56" Type="http://schemas.openxmlformats.org/officeDocument/2006/relationships/customXml" Target="../ink/ink4376.xml"/><Relationship Id="rId77" Type="http://schemas.openxmlformats.org/officeDocument/2006/relationships/image" Target="../media/image4340.png"/><Relationship Id="rId100" Type="http://schemas.openxmlformats.org/officeDocument/2006/relationships/customXml" Target="../ink/ink4398.xml"/><Relationship Id="rId8" Type="http://schemas.openxmlformats.org/officeDocument/2006/relationships/customXml" Target="../ink/ink4352.xml"/><Relationship Id="rId98" Type="http://schemas.openxmlformats.org/officeDocument/2006/relationships/customXml" Target="../ink/ink4397.xml"/><Relationship Id="rId121" Type="http://schemas.openxmlformats.org/officeDocument/2006/relationships/image" Target="../media/image4362.png"/><Relationship Id="rId142" Type="http://schemas.openxmlformats.org/officeDocument/2006/relationships/customXml" Target="../ink/ink4419.xml"/><Relationship Id="rId163" Type="http://schemas.openxmlformats.org/officeDocument/2006/relationships/image" Target="../media/image4383.png"/><Relationship Id="rId184" Type="http://schemas.openxmlformats.org/officeDocument/2006/relationships/customXml" Target="../ink/ink4440.xml"/><Relationship Id="rId219" Type="http://schemas.openxmlformats.org/officeDocument/2006/relationships/image" Target="../media/image4411.png"/><Relationship Id="rId230" Type="http://schemas.openxmlformats.org/officeDocument/2006/relationships/customXml" Target="../ink/ink4463.xml"/><Relationship Id="rId251" Type="http://schemas.openxmlformats.org/officeDocument/2006/relationships/image" Target="../media/image4427.png"/><Relationship Id="rId25" Type="http://schemas.openxmlformats.org/officeDocument/2006/relationships/image" Target="../media/image4314.png"/><Relationship Id="rId46" Type="http://schemas.openxmlformats.org/officeDocument/2006/relationships/customXml" Target="../ink/ink4371.xml"/><Relationship Id="rId67" Type="http://schemas.openxmlformats.org/officeDocument/2006/relationships/image" Target="../media/image4335.png"/><Relationship Id="rId88" Type="http://schemas.openxmlformats.org/officeDocument/2006/relationships/customXml" Target="../ink/ink4392.xml"/><Relationship Id="rId111" Type="http://schemas.openxmlformats.org/officeDocument/2006/relationships/image" Target="../media/image4357.png"/><Relationship Id="rId132" Type="http://schemas.openxmlformats.org/officeDocument/2006/relationships/customXml" Target="../ink/ink4414.xml"/><Relationship Id="rId153" Type="http://schemas.openxmlformats.org/officeDocument/2006/relationships/image" Target="../media/image4378.png"/><Relationship Id="rId174" Type="http://schemas.openxmlformats.org/officeDocument/2006/relationships/customXml" Target="../ink/ink4435.xml"/><Relationship Id="rId195" Type="http://schemas.openxmlformats.org/officeDocument/2006/relationships/image" Target="../media/image4399.png"/><Relationship Id="rId209" Type="http://schemas.openxmlformats.org/officeDocument/2006/relationships/image" Target="../media/image4406.png"/><Relationship Id="rId220" Type="http://schemas.openxmlformats.org/officeDocument/2006/relationships/customXml" Target="../ink/ink4458.xml"/><Relationship Id="rId241" Type="http://schemas.openxmlformats.org/officeDocument/2006/relationships/image" Target="../media/image4422.png"/><Relationship Id="rId15" Type="http://schemas.openxmlformats.org/officeDocument/2006/relationships/image" Target="../media/image4309.png"/><Relationship Id="rId36" Type="http://schemas.openxmlformats.org/officeDocument/2006/relationships/customXml" Target="../ink/ink4366.xml"/><Relationship Id="rId57" Type="http://schemas.openxmlformats.org/officeDocument/2006/relationships/image" Target="../media/image4330.png"/><Relationship Id="rId262" Type="http://schemas.openxmlformats.org/officeDocument/2006/relationships/customXml" Target="../ink/ink4479.xml"/><Relationship Id="rId78" Type="http://schemas.openxmlformats.org/officeDocument/2006/relationships/customXml" Target="../ink/ink4387.xml"/><Relationship Id="rId99" Type="http://schemas.openxmlformats.org/officeDocument/2006/relationships/image" Target="../media/image4351.png"/><Relationship Id="rId101" Type="http://schemas.openxmlformats.org/officeDocument/2006/relationships/image" Target="../media/image4352.png"/><Relationship Id="rId122" Type="http://schemas.openxmlformats.org/officeDocument/2006/relationships/customXml" Target="../ink/ink4409.xml"/><Relationship Id="rId143" Type="http://schemas.openxmlformats.org/officeDocument/2006/relationships/image" Target="../media/image4373.png"/><Relationship Id="rId164" Type="http://schemas.openxmlformats.org/officeDocument/2006/relationships/customXml" Target="../ink/ink4430.xml"/><Relationship Id="rId185" Type="http://schemas.openxmlformats.org/officeDocument/2006/relationships/image" Target="../media/image4394.png"/><Relationship Id="rId9" Type="http://schemas.openxmlformats.org/officeDocument/2006/relationships/image" Target="../media/image4306.png"/><Relationship Id="rId210" Type="http://schemas.openxmlformats.org/officeDocument/2006/relationships/customXml" Target="../ink/ink4453.xml"/><Relationship Id="rId26" Type="http://schemas.openxmlformats.org/officeDocument/2006/relationships/customXml" Target="../ink/ink4361.xml"/><Relationship Id="rId231" Type="http://schemas.openxmlformats.org/officeDocument/2006/relationships/image" Target="../media/image4417.png"/><Relationship Id="rId252" Type="http://schemas.openxmlformats.org/officeDocument/2006/relationships/customXml" Target="../ink/ink4474.xml"/><Relationship Id="rId47" Type="http://schemas.openxmlformats.org/officeDocument/2006/relationships/image" Target="../media/image4325.png"/><Relationship Id="rId68" Type="http://schemas.openxmlformats.org/officeDocument/2006/relationships/customXml" Target="../ink/ink4382.xml"/><Relationship Id="rId89" Type="http://schemas.openxmlformats.org/officeDocument/2006/relationships/image" Target="../media/image4346.png"/><Relationship Id="rId112" Type="http://schemas.openxmlformats.org/officeDocument/2006/relationships/customXml" Target="../ink/ink4404.xml"/><Relationship Id="rId133" Type="http://schemas.openxmlformats.org/officeDocument/2006/relationships/image" Target="../media/image4368.png"/><Relationship Id="rId154" Type="http://schemas.openxmlformats.org/officeDocument/2006/relationships/customXml" Target="../ink/ink4425.xml"/><Relationship Id="rId175" Type="http://schemas.openxmlformats.org/officeDocument/2006/relationships/image" Target="../media/image4389.png"/><Relationship Id="rId196" Type="http://schemas.openxmlformats.org/officeDocument/2006/relationships/customXml" Target="../ink/ink4446.xml"/><Relationship Id="rId200" Type="http://schemas.openxmlformats.org/officeDocument/2006/relationships/customXml" Target="../ink/ink4448.xml"/><Relationship Id="rId16" Type="http://schemas.openxmlformats.org/officeDocument/2006/relationships/customXml" Target="../ink/ink4356.xml"/><Relationship Id="rId221" Type="http://schemas.openxmlformats.org/officeDocument/2006/relationships/image" Target="../media/image4412.png"/><Relationship Id="rId242" Type="http://schemas.openxmlformats.org/officeDocument/2006/relationships/customXml" Target="../ink/ink4469.xml"/><Relationship Id="rId263" Type="http://schemas.openxmlformats.org/officeDocument/2006/relationships/image" Target="../media/image4433.png"/><Relationship Id="rId37" Type="http://schemas.openxmlformats.org/officeDocument/2006/relationships/image" Target="../media/image4320.png"/><Relationship Id="rId58" Type="http://schemas.openxmlformats.org/officeDocument/2006/relationships/customXml" Target="../ink/ink4377.xml"/><Relationship Id="rId79" Type="http://schemas.openxmlformats.org/officeDocument/2006/relationships/image" Target="../media/image4341.png"/><Relationship Id="rId102" Type="http://schemas.openxmlformats.org/officeDocument/2006/relationships/customXml" Target="../ink/ink4399.xml"/><Relationship Id="rId123" Type="http://schemas.openxmlformats.org/officeDocument/2006/relationships/image" Target="../media/image4363.png"/><Relationship Id="rId144" Type="http://schemas.openxmlformats.org/officeDocument/2006/relationships/customXml" Target="../ink/ink4420.xml"/><Relationship Id="rId90" Type="http://schemas.openxmlformats.org/officeDocument/2006/relationships/customXml" Target="../ink/ink4393.xml"/><Relationship Id="rId165" Type="http://schemas.openxmlformats.org/officeDocument/2006/relationships/image" Target="../media/image4384.png"/><Relationship Id="rId186" Type="http://schemas.openxmlformats.org/officeDocument/2006/relationships/customXml" Target="../ink/ink4441.xml"/><Relationship Id="rId211" Type="http://schemas.openxmlformats.org/officeDocument/2006/relationships/image" Target="../media/image4407.png"/><Relationship Id="rId232" Type="http://schemas.openxmlformats.org/officeDocument/2006/relationships/customXml" Target="../ink/ink4464.xml"/><Relationship Id="rId253" Type="http://schemas.openxmlformats.org/officeDocument/2006/relationships/image" Target="../media/image4428.png"/><Relationship Id="rId27" Type="http://schemas.openxmlformats.org/officeDocument/2006/relationships/image" Target="../media/image4315.png"/><Relationship Id="rId48" Type="http://schemas.openxmlformats.org/officeDocument/2006/relationships/customXml" Target="../ink/ink4372.xml"/><Relationship Id="rId69" Type="http://schemas.openxmlformats.org/officeDocument/2006/relationships/image" Target="../media/image4336.png"/><Relationship Id="rId113" Type="http://schemas.openxmlformats.org/officeDocument/2006/relationships/image" Target="../media/image4358.png"/><Relationship Id="rId134" Type="http://schemas.openxmlformats.org/officeDocument/2006/relationships/customXml" Target="../ink/ink4415.xml"/><Relationship Id="rId80" Type="http://schemas.openxmlformats.org/officeDocument/2006/relationships/customXml" Target="../ink/ink4388.xml"/><Relationship Id="rId155" Type="http://schemas.openxmlformats.org/officeDocument/2006/relationships/image" Target="../media/image4379.png"/><Relationship Id="rId176" Type="http://schemas.openxmlformats.org/officeDocument/2006/relationships/customXml" Target="../ink/ink4436.xml"/><Relationship Id="rId197" Type="http://schemas.openxmlformats.org/officeDocument/2006/relationships/image" Target="../media/image4400.png"/><Relationship Id="rId201" Type="http://schemas.openxmlformats.org/officeDocument/2006/relationships/image" Target="../media/image4402.png"/><Relationship Id="rId222" Type="http://schemas.openxmlformats.org/officeDocument/2006/relationships/customXml" Target="../ink/ink4459.xml"/><Relationship Id="rId243" Type="http://schemas.openxmlformats.org/officeDocument/2006/relationships/image" Target="../media/image4423.png"/><Relationship Id="rId264" Type="http://schemas.openxmlformats.org/officeDocument/2006/relationships/customXml" Target="../ink/ink4480.xml"/><Relationship Id="rId17" Type="http://schemas.openxmlformats.org/officeDocument/2006/relationships/image" Target="../media/image4310.png"/><Relationship Id="rId38" Type="http://schemas.openxmlformats.org/officeDocument/2006/relationships/customXml" Target="../ink/ink4367.xml"/><Relationship Id="rId59" Type="http://schemas.openxmlformats.org/officeDocument/2006/relationships/image" Target="../media/image4331.png"/><Relationship Id="rId103" Type="http://schemas.openxmlformats.org/officeDocument/2006/relationships/image" Target="../media/image4353.png"/><Relationship Id="rId124" Type="http://schemas.openxmlformats.org/officeDocument/2006/relationships/customXml" Target="../ink/ink4410.xml"/><Relationship Id="rId70" Type="http://schemas.openxmlformats.org/officeDocument/2006/relationships/customXml" Target="../ink/ink4383.xml"/><Relationship Id="rId91" Type="http://schemas.openxmlformats.org/officeDocument/2006/relationships/image" Target="../media/image4347.png"/><Relationship Id="rId145" Type="http://schemas.openxmlformats.org/officeDocument/2006/relationships/image" Target="../media/image4374.png"/><Relationship Id="rId166" Type="http://schemas.openxmlformats.org/officeDocument/2006/relationships/customXml" Target="../ink/ink4431.xml"/><Relationship Id="rId187" Type="http://schemas.openxmlformats.org/officeDocument/2006/relationships/image" Target="../media/image4395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4454.xml"/><Relationship Id="rId233" Type="http://schemas.openxmlformats.org/officeDocument/2006/relationships/image" Target="../media/image4418.png"/><Relationship Id="rId254" Type="http://schemas.openxmlformats.org/officeDocument/2006/relationships/customXml" Target="../ink/ink4475.xml"/><Relationship Id="rId28" Type="http://schemas.openxmlformats.org/officeDocument/2006/relationships/customXml" Target="../ink/ink4362.xml"/><Relationship Id="rId49" Type="http://schemas.openxmlformats.org/officeDocument/2006/relationships/image" Target="../media/image4326.png"/><Relationship Id="rId114" Type="http://schemas.openxmlformats.org/officeDocument/2006/relationships/customXml" Target="../ink/ink4405.xml"/><Relationship Id="rId60" Type="http://schemas.openxmlformats.org/officeDocument/2006/relationships/customXml" Target="../ink/ink4378.xml"/><Relationship Id="rId81" Type="http://schemas.openxmlformats.org/officeDocument/2006/relationships/image" Target="../media/image4342.png"/><Relationship Id="rId135" Type="http://schemas.openxmlformats.org/officeDocument/2006/relationships/image" Target="../media/image4369.png"/><Relationship Id="rId156" Type="http://schemas.openxmlformats.org/officeDocument/2006/relationships/customXml" Target="../ink/ink4426.xml"/><Relationship Id="rId177" Type="http://schemas.openxmlformats.org/officeDocument/2006/relationships/image" Target="../media/image4390.png"/><Relationship Id="rId198" Type="http://schemas.openxmlformats.org/officeDocument/2006/relationships/customXml" Target="../ink/ink4447.xml"/><Relationship Id="rId202" Type="http://schemas.openxmlformats.org/officeDocument/2006/relationships/customXml" Target="../ink/ink4449.xml"/><Relationship Id="rId223" Type="http://schemas.openxmlformats.org/officeDocument/2006/relationships/image" Target="../media/image4413.png"/><Relationship Id="rId244" Type="http://schemas.openxmlformats.org/officeDocument/2006/relationships/customXml" Target="../ink/ink4470.xml"/><Relationship Id="rId18" Type="http://schemas.openxmlformats.org/officeDocument/2006/relationships/customXml" Target="../ink/ink4357.xml"/><Relationship Id="rId39" Type="http://schemas.openxmlformats.org/officeDocument/2006/relationships/image" Target="../media/image4321.png"/><Relationship Id="rId265" Type="http://schemas.openxmlformats.org/officeDocument/2006/relationships/image" Target="../media/image4434.png"/><Relationship Id="rId50" Type="http://schemas.openxmlformats.org/officeDocument/2006/relationships/customXml" Target="../ink/ink4373.xml"/><Relationship Id="rId104" Type="http://schemas.openxmlformats.org/officeDocument/2006/relationships/customXml" Target="../ink/ink4400.xml"/><Relationship Id="rId125" Type="http://schemas.openxmlformats.org/officeDocument/2006/relationships/image" Target="../media/image4364.png"/><Relationship Id="rId146" Type="http://schemas.openxmlformats.org/officeDocument/2006/relationships/customXml" Target="../ink/ink4421.xml"/><Relationship Id="rId167" Type="http://schemas.openxmlformats.org/officeDocument/2006/relationships/image" Target="../media/image4385.png"/><Relationship Id="rId188" Type="http://schemas.openxmlformats.org/officeDocument/2006/relationships/customXml" Target="../ink/ink4442.xml"/><Relationship Id="rId71" Type="http://schemas.openxmlformats.org/officeDocument/2006/relationships/image" Target="../media/image4337.png"/><Relationship Id="rId92" Type="http://schemas.openxmlformats.org/officeDocument/2006/relationships/customXml" Target="../ink/ink4394.xml"/><Relationship Id="rId213" Type="http://schemas.openxmlformats.org/officeDocument/2006/relationships/image" Target="../media/image4408.png"/><Relationship Id="rId234" Type="http://schemas.openxmlformats.org/officeDocument/2006/relationships/customXml" Target="../ink/ink4465.xml"/><Relationship Id="rId2" Type="http://schemas.openxmlformats.org/officeDocument/2006/relationships/customXml" Target="../ink/ink4349.xml"/><Relationship Id="rId29" Type="http://schemas.openxmlformats.org/officeDocument/2006/relationships/image" Target="../media/image4316.png"/><Relationship Id="rId255" Type="http://schemas.openxmlformats.org/officeDocument/2006/relationships/image" Target="../media/image4429.png"/><Relationship Id="rId40" Type="http://schemas.openxmlformats.org/officeDocument/2006/relationships/customXml" Target="../ink/ink4368.xml"/><Relationship Id="rId115" Type="http://schemas.openxmlformats.org/officeDocument/2006/relationships/image" Target="../media/image4359.png"/><Relationship Id="rId136" Type="http://schemas.openxmlformats.org/officeDocument/2006/relationships/customXml" Target="../ink/ink4416.xml"/><Relationship Id="rId157" Type="http://schemas.openxmlformats.org/officeDocument/2006/relationships/image" Target="../media/image4380.png"/><Relationship Id="rId178" Type="http://schemas.openxmlformats.org/officeDocument/2006/relationships/customXml" Target="../ink/ink4437.xml"/><Relationship Id="rId61" Type="http://schemas.openxmlformats.org/officeDocument/2006/relationships/image" Target="../media/image4332.png"/><Relationship Id="rId82" Type="http://schemas.openxmlformats.org/officeDocument/2006/relationships/customXml" Target="../ink/ink4389.xml"/><Relationship Id="rId199" Type="http://schemas.openxmlformats.org/officeDocument/2006/relationships/image" Target="../media/image4401.png"/><Relationship Id="rId203" Type="http://schemas.openxmlformats.org/officeDocument/2006/relationships/image" Target="../media/image4403.png"/><Relationship Id="rId19" Type="http://schemas.openxmlformats.org/officeDocument/2006/relationships/image" Target="../media/image4311.png"/><Relationship Id="rId224" Type="http://schemas.openxmlformats.org/officeDocument/2006/relationships/customXml" Target="../ink/ink4460.xml"/><Relationship Id="rId245" Type="http://schemas.openxmlformats.org/officeDocument/2006/relationships/image" Target="../media/image4424.png"/><Relationship Id="rId266" Type="http://schemas.openxmlformats.org/officeDocument/2006/relationships/customXml" Target="../ink/ink4481.xml"/><Relationship Id="rId30" Type="http://schemas.openxmlformats.org/officeDocument/2006/relationships/customXml" Target="../ink/ink4363.xml"/><Relationship Id="rId105" Type="http://schemas.openxmlformats.org/officeDocument/2006/relationships/image" Target="../media/image4354.png"/><Relationship Id="rId126" Type="http://schemas.openxmlformats.org/officeDocument/2006/relationships/customXml" Target="../ink/ink4411.xml"/><Relationship Id="rId147" Type="http://schemas.openxmlformats.org/officeDocument/2006/relationships/image" Target="../media/image4375.png"/><Relationship Id="rId168" Type="http://schemas.openxmlformats.org/officeDocument/2006/relationships/customXml" Target="../ink/ink4432.xml"/><Relationship Id="rId51" Type="http://schemas.openxmlformats.org/officeDocument/2006/relationships/image" Target="../media/image4327.png"/><Relationship Id="rId72" Type="http://schemas.openxmlformats.org/officeDocument/2006/relationships/customXml" Target="../ink/ink4384.xml"/><Relationship Id="rId93" Type="http://schemas.openxmlformats.org/officeDocument/2006/relationships/image" Target="../media/image4348.png"/><Relationship Id="rId189" Type="http://schemas.openxmlformats.org/officeDocument/2006/relationships/image" Target="../media/image4396.png"/><Relationship Id="rId3" Type="http://schemas.openxmlformats.org/officeDocument/2006/relationships/image" Target="../media/image4303.png"/><Relationship Id="rId214" Type="http://schemas.openxmlformats.org/officeDocument/2006/relationships/customXml" Target="../ink/ink4455.xml"/><Relationship Id="rId235" Type="http://schemas.openxmlformats.org/officeDocument/2006/relationships/image" Target="../media/image4419.png"/><Relationship Id="rId256" Type="http://schemas.openxmlformats.org/officeDocument/2006/relationships/customXml" Target="../ink/ink4476.xml"/><Relationship Id="rId116" Type="http://schemas.openxmlformats.org/officeDocument/2006/relationships/customXml" Target="../ink/ink4406.xml"/><Relationship Id="rId137" Type="http://schemas.openxmlformats.org/officeDocument/2006/relationships/image" Target="../media/image4370.png"/><Relationship Id="rId158" Type="http://schemas.openxmlformats.org/officeDocument/2006/relationships/customXml" Target="../ink/ink4427.xml"/><Relationship Id="rId20" Type="http://schemas.openxmlformats.org/officeDocument/2006/relationships/customXml" Target="../ink/ink4358.xml"/><Relationship Id="rId41" Type="http://schemas.openxmlformats.org/officeDocument/2006/relationships/image" Target="../media/image4322.png"/><Relationship Id="rId62" Type="http://schemas.openxmlformats.org/officeDocument/2006/relationships/customXml" Target="../ink/ink4379.xml"/><Relationship Id="rId83" Type="http://schemas.openxmlformats.org/officeDocument/2006/relationships/image" Target="../media/image4343.png"/><Relationship Id="rId179" Type="http://schemas.openxmlformats.org/officeDocument/2006/relationships/image" Target="../media/image4391.png"/><Relationship Id="rId190" Type="http://schemas.openxmlformats.org/officeDocument/2006/relationships/customXml" Target="../ink/ink4443.xml"/><Relationship Id="rId204" Type="http://schemas.openxmlformats.org/officeDocument/2006/relationships/customXml" Target="../ink/ink4450.xml"/><Relationship Id="rId225" Type="http://schemas.openxmlformats.org/officeDocument/2006/relationships/image" Target="../media/image4414.png"/><Relationship Id="rId246" Type="http://schemas.openxmlformats.org/officeDocument/2006/relationships/customXml" Target="../ink/ink4471.xml"/><Relationship Id="rId267" Type="http://schemas.openxmlformats.org/officeDocument/2006/relationships/image" Target="../media/image165.png"/><Relationship Id="rId106" Type="http://schemas.openxmlformats.org/officeDocument/2006/relationships/customXml" Target="../ink/ink4401.xml"/><Relationship Id="rId127" Type="http://schemas.openxmlformats.org/officeDocument/2006/relationships/image" Target="../media/image4365.png"/><Relationship Id="rId10" Type="http://schemas.openxmlformats.org/officeDocument/2006/relationships/customXml" Target="../ink/ink4353.xml"/><Relationship Id="rId31" Type="http://schemas.openxmlformats.org/officeDocument/2006/relationships/image" Target="../media/image4317.png"/><Relationship Id="rId52" Type="http://schemas.openxmlformats.org/officeDocument/2006/relationships/customXml" Target="../ink/ink4374.xml"/><Relationship Id="rId73" Type="http://schemas.openxmlformats.org/officeDocument/2006/relationships/image" Target="../media/image4338.png"/><Relationship Id="rId94" Type="http://schemas.openxmlformats.org/officeDocument/2006/relationships/customXml" Target="../ink/ink4395.xml"/><Relationship Id="rId148" Type="http://schemas.openxmlformats.org/officeDocument/2006/relationships/customXml" Target="../ink/ink4422.xml"/><Relationship Id="rId169" Type="http://schemas.openxmlformats.org/officeDocument/2006/relationships/image" Target="../media/image4386.png"/><Relationship Id="rId4" Type="http://schemas.openxmlformats.org/officeDocument/2006/relationships/customXml" Target="../ink/ink4350.xml"/><Relationship Id="rId180" Type="http://schemas.openxmlformats.org/officeDocument/2006/relationships/customXml" Target="../ink/ink4438.xml"/><Relationship Id="rId215" Type="http://schemas.openxmlformats.org/officeDocument/2006/relationships/image" Target="../media/image4409.png"/><Relationship Id="rId236" Type="http://schemas.openxmlformats.org/officeDocument/2006/relationships/customXml" Target="../ink/ink4466.xml"/><Relationship Id="rId257" Type="http://schemas.openxmlformats.org/officeDocument/2006/relationships/image" Target="../media/image4430.png"/><Relationship Id="rId42" Type="http://schemas.openxmlformats.org/officeDocument/2006/relationships/customXml" Target="../ink/ink4369.xml"/><Relationship Id="rId84" Type="http://schemas.openxmlformats.org/officeDocument/2006/relationships/customXml" Target="../ink/ink4390.xml"/><Relationship Id="rId138" Type="http://schemas.openxmlformats.org/officeDocument/2006/relationships/customXml" Target="../ink/ink4417.xml"/><Relationship Id="rId191" Type="http://schemas.openxmlformats.org/officeDocument/2006/relationships/image" Target="../media/image4397.png"/><Relationship Id="rId205" Type="http://schemas.openxmlformats.org/officeDocument/2006/relationships/image" Target="../media/image4404.png"/><Relationship Id="rId247" Type="http://schemas.openxmlformats.org/officeDocument/2006/relationships/image" Target="../media/image4425.png"/></Relationships>
</file>

<file path=ppt/slides/_rels/slide26.xml.rels><?xml version="1.0" encoding="UTF-8" standalone="yes"?>
<Relationships xmlns="http://schemas.openxmlformats.org/package/2006/relationships"><Relationship Id="rId26" Type="http://schemas.openxmlformats.org/officeDocument/2006/relationships/customXml" Target="../ink/ink4494.xml"/><Relationship Id="rId117" Type="http://schemas.openxmlformats.org/officeDocument/2006/relationships/image" Target="../media/image4492.png"/><Relationship Id="rId21" Type="http://schemas.openxmlformats.org/officeDocument/2006/relationships/image" Target="../media/image4444.png"/><Relationship Id="rId42" Type="http://schemas.openxmlformats.org/officeDocument/2006/relationships/customXml" Target="../ink/ink4502.xml"/><Relationship Id="rId47" Type="http://schemas.openxmlformats.org/officeDocument/2006/relationships/image" Target="../media/image4457.png"/><Relationship Id="rId63" Type="http://schemas.openxmlformats.org/officeDocument/2006/relationships/image" Target="../media/image4465.png"/><Relationship Id="rId68" Type="http://schemas.openxmlformats.org/officeDocument/2006/relationships/customXml" Target="../ink/ink4515.xml"/><Relationship Id="rId84" Type="http://schemas.openxmlformats.org/officeDocument/2006/relationships/customXml" Target="../ink/ink4523.xml"/><Relationship Id="rId89" Type="http://schemas.openxmlformats.org/officeDocument/2006/relationships/image" Target="../media/image4478.png"/><Relationship Id="rId112" Type="http://schemas.openxmlformats.org/officeDocument/2006/relationships/customXml" Target="../ink/ink4537.xml"/><Relationship Id="rId16" Type="http://schemas.openxmlformats.org/officeDocument/2006/relationships/customXml" Target="../ink/ink4489.xml"/><Relationship Id="rId107" Type="http://schemas.openxmlformats.org/officeDocument/2006/relationships/image" Target="../media/image4487.png"/><Relationship Id="rId11" Type="http://schemas.openxmlformats.org/officeDocument/2006/relationships/image" Target="../media/image4439.png"/><Relationship Id="rId32" Type="http://schemas.openxmlformats.org/officeDocument/2006/relationships/customXml" Target="../ink/ink4497.xml"/><Relationship Id="rId37" Type="http://schemas.openxmlformats.org/officeDocument/2006/relationships/image" Target="../media/image4452.png"/><Relationship Id="rId53" Type="http://schemas.openxmlformats.org/officeDocument/2006/relationships/image" Target="../media/image4460.png"/><Relationship Id="rId58" Type="http://schemas.openxmlformats.org/officeDocument/2006/relationships/customXml" Target="../ink/ink4510.xml"/><Relationship Id="rId74" Type="http://schemas.openxmlformats.org/officeDocument/2006/relationships/customXml" Target="../ink/ink4518.xml"/><Relationship Id="rId79" Type="http://schemas.openxmlformats.org/officeDocument/2006/relationships/image" Target="../media/image4473.png"/><Relationship Id="rId102" Type="http://schemas.openxmlformats.org/officeDocument/2006/relationships/customXml" Target="../ink/ink4532.xml"/><Relationship Id="rId123" Type="http://schemas.openxmlformats.org/officeDocument/2006/relationships/image" Target="../media/image4495.png"/><Relationship Id="rId5" Type="http://schemas.openxmlformats.org/officeDocument/2006/relationships/image" Target="../media/image4436.png"/><Relationship Id="rId90" Type="http://schemas.openxmlformats.org/officeDocument/2006/relationships/customXml" Target="../ink/ink4526.xml"/><Relationship Id="rId95" Type="http://schemas.openxmlformats.org/officeDocument/2006/relationships/image" Target="../media/image4481.png"/><Relationship Id="rId22" Type="http://schemas.openxmlformats.org/officeDocument/2006/relationships/customXml" Target="../ink/ink4492.xml"/><Relationship Id="rId27" Type="http://schemas.openxmlformats.org/officeDocument/2006/relationships/image" Target="../media/image4447.png"/><Relationship Id="rId43" Type="http://schemas.openxmlformats.org/officeDocument/2006/relationships/image" Target="../media/image4455.png"/><Relationship Id="rId48" Type="http://schemas.openxmlformats.org/officeDocument/2006/relationships/customXml" Target="../ink/ink4505.xml"/><Relationship Id="rId64" Type="http://schemas.openxmlformats.org/officeDocument/2006/relationships/customXml" Target="../ink/ink4513.xml"/><Relationship Id="rId69" Type="http://schemas.openxmlformats.org/officeDocument/2006/relationships/image" Target="../media/image4468.png"/><Relationship Id="rId113" Type="http://schemas.openxmlformats.org/officeDocument/2006/relationships/image" Target="../media/image4490.png"/><Relationship Id="rId118" Type="http://schemas.openxmlformats.org/officeDocument/2006/relationships/customXml" Target="../ink/ink4540.xml"/><Relationship Id="rId80" Type="http://schemas.openxmlformats.org/officeDocument/2006/relationships/customXml" Target="../ink/ink4521.xml"/><Relationship Id="rId85" Type="http://schemas.openxmlformats.org/officeDocument/2006/relationships/image" Target="../media/image4476.png"/><Relationship Id="rId12" Type="http://schemas.openxmlformats.org/officeDocument/2006/relationships/customXml" Target="../ink/ink4487.xml"/><Relationship Id="rId17" Type="http://schemas.openxmlformats.org/officeDocument/2006/relationships/image" Target="../media/image4442.png"/><Relationship Id="rId33" Type="http://schemas.openxmlformats.org/officeDocument/2006/relationships/image" Target="../media/image4450.png"/><Relationship Id="rId38" Type="http://schemas.openxmlformats.org/officeDocument/2006/relationships/customXml" Target="../ink/ink4500.xml"/><Relationship Id="rId59" Type="http://schemas.openxmlformats.org/officeDocument/2006/relationships/image" Target="../media/image4463.png"/><Relationship Id="rId103" Type="http://schemas.openxmlformats.org/officeDocument/2006/relationships/image" Target="../media/image4485.png"/><Relationship Id="rId108" Type="http://schemas.openxmlformats.org/officeDocument/2006/relationships/customXml" Target="../ink/ink4535.xml"/><Relationship Id="rId124" Type="http://schemas.openxmlformats.org/officeDocument/2006/relationships/customXml" Target="../ink/ink4543.xml"/><Relationship Id="rId54" Type="http://schemas.openxmlformats.org/officeDocument/2006/relationships/customXml" Target="../ink/ink4508.xml"/><Relationship Id="rId70" Type="http://schemas.openxmlformats.org/officeDocument/2006/relationships/customXml" Target="../ink/ink4516.xml"/><Relationship Id="rId75" Type="http://schemas.openxmlformats.org/officeDocument/2006/relationships/image" Target="../media/image4471.png"/><Relationship Id="rId91" Type="http://schemas.openxmlformats.org/officeDocument/2006/relationships/image" Target="../media/image4479.png"/><Relationship Id="rId96" Type="http://schemas.openxmlformats.org/officeDocument/2006/relationships/customXml" Target="../ink/ink4529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4484.xml"/><Relationship Id="rId23" Type="http://schemas.openxmlformats.org/officeDocument/2006/relationships/image" Target="../media/image4445.png"/><Relationship Id="rId28" Type="http://schemas.openxmlformats.org/officeDocument/2006/relationships/customXml" Target="../ink/ink4495.xml"/><Relationship Id="rId49" Type="http://schemas.openxmlformats.org/officeDocument/2006/relationships/image" Target="../media/image4458.png"/><Relationship Id="rId114" Type="http://schemas.openxmlformats.org/officeDocument/2006/relationships/customXml" Target="../ink/ink4538.xml"/><Relationship Id="rId119" Type="http://schemas.openxmlformats.org/officeDocument/2006/relationships/image" Target="../media/image4493.png"/><Relationship Id="rId44" Type="http://schemas.openxmlformats.org/officeDocument/2006/relationships/customXml" Target="../ink/ink4503.xml"/><Relationship Id="rId60" Type="http://schemas.openxmlformats.org/officeDocument/2006/relationships/customXml" Target="../ink/ink4511.xml"/><Relationship Id="rId65" Type="http://schemas.openxmlformats.org/officeDocument/2006/relationships/image" Target="../media/image4466.png"/><Relationship Id="rId81" Type="http://schemas.openxmlformats.org/officeDocument/2006/relationships/image" Target="../media/image4474.png"/><Relationship Id="rId86" Type="http://schemas.openxmlformats.org/officeDocument/2006/relationships/customXml" Target="../ink/ink4524.xml"/><Relationship Id="rId13" Type="http://schemas.openxmlformats.org/officeDocument/2006/relationships/image" Target="../media/image4440.png"/><Relationship Id="rId18" Type="http://schemas.openxmlformats.org/officeDocument/2006/relationships/customXml" Target="../ink/ink4490.xml"/><Relationship Id="rId39" Type="http://schemas.openxmlformats.org/officeDocument/2006/relationships/image" Target="../media/image4453.png"/><Relationship Id="rId109" Type="http://schemas.openxmlformats.org/officeDocument/2006/relationships/image" Target="../media/image4488.png"/><Relationship Id="rId34" Type="http://schemas.openxmlformats.org/officeDocument/2006/relationships/customXml" Target="../ink/ink4498.xml"/><Relationship Id="rId50" Type="http://schemas.openxmlformats.org/officeDocument/2006/relationships/customXml" Target="../ink/ink4506.xml"/><Relationship Id="rId55" Type="http://schemas.openxmlformats.org/officeDocument/2006/relationships/image" Target="../media/image4461.png"/><Relationship Id="rId76" Type="http://schemas.openxmlformats.org/officeDocument/2006/relationships/customXml" Target="../ink/ink4519.xml"/><Relationship Id="rId97" Type="http://schemas.openxmlformats.org/officeDocument/2006/relationships/image" Target="../media/image4482.png"/><Relationship Id="rId104" Type="http://schemas.openxmlformats.org/officeDocument/2006/relationships/customXml" Target="../ink/ink4533.xml"/><Relationship Id="rId120" Type="http://schemas.openxmlformats.org/officeDocument/2006/relationships/customXml" Target="../ink/ink4541.xml"/><Relationship Id="rId125" Type="http://schemas.openxmlformats.org/officeDocument/2006/relationships/image" Target="../media/image4496.png"/><Relationship Id="rId7" Type="http://schemas.openxmlformats.org/officeDocument/2006/relationships/image" Target="../media/image4437.png"/><Relationship Id="rId71" Type="http://schemas.openxmlformats.org/officeDocument/2006/relationships/image" Target="../media/image4469.png"/><Relationship Id="rId92" Type="http://schemas.openxmlformats.org/officeDocument/2006/relationships/customXml" Target="../ink/ink4527.xml"/><Relationship Id="rId2" Type="http://schemas.openxmlformats.org/officeDocument/2006/relationships/customXml" Target="../ink/ink4482.xml"/><Relationship Id="rId29" Type="http://schemas.openxmlformats.org/officeDocument/2006/relationships/image" Target="../media/image4448.png"/><Relationship Id="rId24" Type="http://schemas.openxmlformats.org/officeDocument/2006/relationships/customXml" Target="../ink/ink4493.xml"/><Relationship Id="rId40" Type="http://schemas.openxmlformats.org/officeDocument/2006/relationships/customXml" Target="../ink/ink4501.xml"/><Relationship Id="rId45" Type="http://schemas.openxmlformats.org/officeDocument/2006/relationships/image" Target="../media/image4456.png"/><Relationship Id="rId66" Type="http://schemas.openxmlformats.org/officeDocument/2006/relationships/customXml" Target="../ink/ink4514.xml"/><Relationship Id="rId87" Type="http://schemas.openxmlformats.org/officeDocument/2006/relationships/image" Target="../media/image4477.png"/><Relationship Id="rId110" Type="http://schemas.openxmlformats.org/officeDocument/2006/relationships/customXml" Target="../ink/ink4536.xml"/><Relationship Id="rId115" Type="http://schemas.openxmlformats.org/officeDocument/2006/relationships/image" Target="../media/image4491.png"/><Relationship Id="rId61" Type="http://schemas.openxmlformats.org/officeDocument/2006/relationships/image" Target="../media/image4464.png"/><Relationship Id="rId82" Type="http://schemas.openxmlformats.org/officeDocument/2006/relationships/customXml" Target="../ink/ink4522.xml"/><Relationship Id="rId19" Type="http://schemas.openxmlformats.org/officeDocument/2006/relationships/image" Target="../media/image4443.png"/><Relationship Id="rId14" Type="http://schemas.openxmlformats.org/officeDocument/2006/relationships/customXml" Target="../ink/ink4488.xml"/><Relationship Id="rId30" Type="http://schemas.openxmlformats.org/officeDocument/2006/relationships/customXml" Target="../ink/ink4496.xml"/><Relationship Id="rId35" Type="http://schemas.openxmlformats.org/officeDocument/2006/relationships/image" Target="../media/image4451.png"/><Relationship Id="rId56" Type="http://schemas.openxmlformats.org/officeDocument/2006/relationships/customXml" Target="../ink/ink4509.xml"/><Relationship Id="rId77" Type="http://schemas.openxmlformats.org/officeDocument/2006/relationships/image" Target="../media/image4472.png"/><Relationship Id="rId100" Type="http://schemas.openxmlformats.org/officeDocument/2006/relationships/customXml" Target="../ink/ink4531.xml"/><Relationship Id="rId105" Type="http://schemas.openxmlformats.org/officeDocument/2006/relationships/image" Target="../media/image4486.png"/><Relationship Id="rId8" Type="http://schemas.openxmlformats.org/officeDocument/2006/relationships/customXml" Target="../ink/ink4485.xml"/><Relationship Id="rId51" Type="http://schemas.openxmlformats.org/officeDocument/2006/relationships/image" Target="../media/image4459.png"/><Relationship Id="rId72" Type="http://schemas.openxmlformats.org/officeDocument/2006/relationships/customXml" Target="../ink/ink4517.xml"/><Relationship Id="rId93" Type="http://schemas.openxmlformats.org/officeDocument/2006/relationships/image" Target="../media/image4480.png"/><Relationship Id="rId98" Type="http://schemas.openxmlformats.org/officeDocument/2006/relationships/customXml" Target="../ink/ink4530.xml"/><Relationship Id="rId121" Type="http://schemas.openxmlformats.org/officeDocument/2006/relationships/image" Target="../media/image4494.png"/><Relationship Id="rId3" Type="http://schemas.openxmlformats.org/officeDocument/2006/relationships/image" Target="../media/image4435.png"/><Relationship Id="rId25" Type="http://schemas.openxmlformats.org/officeDocument/2006/relationships/image" Target="../media/image4446.png"/><Relationship Id="rId46" Type="http://schemas.openxmlformats.org/officeDocument/2006/relationships/customXml" Target="../ink/ink4504.xml"/><Relationship Id="rId67" Type="http://schemas.openxmlformats.org/officeDocument/2006/relationships/image" Target="../media/image4467.png"/><Relationship Id="rId116" Type="http://schemas.openxmlformats.org/officeDocument/2006/relationships/customXml" Target="../ink/ink4539.xml"/><Relationship Id="rId20" Type="http://schemas.openxmlformats.org/officeDocument/2006/relationships/customXml" Target="../ink/ink4491.xml"/><Relationship Id="rId41" Type="http://schemas.openxmlformats.org/officeDocument/2006/relationships/image" Target="../media/image4454.png"/><Relationship Id="rId62" Type="http://schemas.openxmlformats.org/officeDocument/2006/relationships/customXml" Target="../ink/ink4512.xml"/><Relationship Id="rId83" Type="http://schemas.openxmlformats.org/officeDocument/2006/relationships/image" Target="../media/image4475.png"/><Relationship Id="rId88" Type="http://schemas.openxmlformats.org/officeDocument/2006/relationships/customXml" Target="../ink/ink4525.xml"/><Relationship Id="rId111" Type="http://schemas.openxmlformats.org/officeDocument/2006/relationships/image" Target="../media/image4489.png"/><Relationship Id="rId15" Type="http://schemas.openxmlformats.org/officeDocument/2006/relationships/image" Target="../media/image4441.png"/><Relationship Id="rId36" Type="http://schemas.openxmlformats.org/officeDocument/2006/relationships/customXml" Target="../ink/ink4499.xml"/><Relationship Id="rId57" Type="http://schemas.openxmlformats.org/officeDocument/2006/relationships/image" Target="../media/image4462.png"/><Relationship Id="rId106" Type="http://schemas.openxmlformats.org/officeDocument/2006/relationships/customXml" Target="../ink/ink4534.xml"/><Relationship Id="rId10" Type="http://schemas.openxmlformats.org/officeDocument/2006/relationships/customXml" Target="../ink/ink4486.xml"/><Relationship Id="rId31" Type="http://schemas.openxmlformats.org/officeDocument/2006/relationships/image" Target="../media/image4449.png"/><Relationship Id="rId52" Type="http://schemas.openxmlformats.org/officeDocument/2006/relationships/customXml" Target="../ink/ink4507.xml"/><Relationship Id="rId73" Type="http://schemas.openxmlformats.org/officeDocument/2006/relationships/image" Target="../media/image4470.png"/><Relationship Id="rId78" Type="http://schemas.openxmlformats.org/officeDocument/2006/relationships/customXml" Target="../ink/ink4520.xml"/><Relationship Id="rId94" Type="http://schemas.openxmlformats.org/officeDocument/2006/relationships/customXml" Target="../ink/ink4528.xml"/><Relationship Id="rId99" Type="http://schemas.openxmlformats.org/officeDocument/2006/relationships/image" Target="../media/image4483.png"/><Relationship Id="rId101" Type="http://schemas.openxmlformats.org/officeDocument/2006/relationships/image" Target="../media/image4484.png"/><Relationship Id="rId122" Type="http://schemas.openxmlformats.org/officeDocument/2006/relationships/customXml" Target="../ink/ink4542.xml"/><Relationship Id="rId4" Type="http://schemas.openxmlformats.org/officeDocument/2006/relationships/customXml" Target="../ink/ink4483.xml"/><Relationship Id="rId9" Type="http://schemas.openxmlformats.org/officeDocument/2006/relationships/image" Target="../media/image4438.png"/></Relationships>
</file>

<file path=ppt/slides/_rels/slide27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4602.xml"/><Relationship Id="rId299" Type="http://schemas.openxmlformats.org/officeDocument/2006/relationships/customXml" Target="../ink/ink4693.xml"/><Relationship Id="rId21" Type="http://schemas.openxmlformats.org/officeDocument/2006/relationships/image" Target="../media/image4505.png"/><Relationship Id="rId63" Type="http://schemas.openxmlformats.org/officeDocument/2006/relationships/image" Target="../media/image4526.png"/><Relationship Id="rId159" Type="http://schemas.openxmlformats.org/officeDocument/2006/relationships/customXml" Target="../ink/ink4623.xml"/><Relationship Id="rId324" Type="http://schemas.openxmlformats.org/officeDocument/2006/relationships/image" Target="../media/image4654.png"/><Relationship Id="rId366" Type="http://schemas.openxmlformats.org/officeDocument/2006/relationships/image" Target="../media/image4675.png"/><Relationship Id="rId170" Type="http://schemas.openxmlformats.org/officeDocument/2006/relationships/image" Target="../media/image4577.png"/><Relationship Id="rId226" Type="http://schemas.openxmlformats.org/officeDocument/2006/relationships/image" Target="../media/image4605.png"/><Relationship Id="rId433" Type="http://schemas.openxmlformats.org/officeDocument/2006/relationships/customXml" Target="../ink/ink4760.xml"/><Relationship Id="rId268" Type="http://schemas.openxmlformats.org/officeDocument/2006/relationships/image" Target="../media/image4626.png"/><Relationship Id="rId32" Type="http://schemas.openxmlformats.org/officeDocument/2006/relationships/customXml" Target="../ink/ink4559.xml"/><Relationship Id="rId74" Type="http://schemas.openxmlformats.org/officeDocument/2006/relationships/customXml" Target="../ink/ink4580.xml"/><Relationship Id="rId128" Type="http://schemas.openxmlformats.org/officeDocument/2006/relationships/image" Target="../media/image4557.png"/><Relationship Id="rId335" Type="http://schemas.openxmlformats.org/officeDocument/2006/relationships/customXml" Target="../ink/ink4711.xml"/><Relationship Id="rId377" Type="http://schemas.openxmlformats.org/officeDocument/2006/relationships/customXml" Target="../ink/ink4732.xml"/><Relationship Id="rId5" Type="http://schemas.openxmlformats.org/officeDocument/2006/relationships/image" Target="../media/image4498.png"/><Relationship Id="rId181" Type="http://schemas.openxmlformats.org/officeDocument/2006/relationships/customXml" Target="../ink/ink4634.xml"/><Relationship Id="rId237" Type="http://schemas.openxmlformats.org/officeDocument/2006/relationships/customXml" Target="../ink/ink4662.xml"/><Relationship Id="rId402" Type="http://schemas.openxmlformats.org/officeDocument/2006/relationships/image" Target="../media/image4693.png"/><Relationship Id="rId279" Type="http://schemas.openxmlformats.org/officeDocument/2006/relationships/customXml" Target="../ink/ink4683.xml"/><Relationship Id="rId444" Type="http://schemas.openxmlformats.org/officeDocument/2006/relationships/image" Target="../media/image4714.png"/><Relationship Id="rId43" Type="http://schemas.openxmlformats.org/officeDocument/2006/relationships/image" Target="../media/image4516.png"/><Relationship Id="rId139" Type="http://schemas.openxmlformats.org/officeDocument/2006/relationships/customXml" Target="../ink/ink4613.xml"/><Relationship Id="rId290" Type="http://schemas.openxmlformats.org/officeDocument/2006/relationships/image" Target="../media/image4637.png"/><Relationship Id="rId304" Type="http://schemas.openxmlformats.org/officeDocument/2006/relationships/image" Target="../media/image4644.png"/><Relationship Id="rId346" Type="http://schemas.openxmlformats.org/officeDocument/2006/relationships/image" Target="../media/image4665.png"/><Relationship Id="rId388" Type="http://schemas.openxmlformats.org/officeDocument/2006/relationships/image" Target="../media/image4686.png"/><Relationship Id="rId85" Type="http://schemas.openxmlformats.org/officeDocument/2006/relationships/image" Target="../media/image4536.png"/><Relationship Id="rId150" Type="http://schemas.openxmlformats.org/officeDocument/2006/relationships/image" Target="../media/image4567.png"/><Relationship Id="rId192" Type="http://schemas.openxmlformats.org/officeDocument/2006/relationships/image" Target="../media/image4588.png"/><Relationship Id="rId206" Type="http://schemas.openxmlformats.org/officeDocument/2006/relationships/image" Target="../media/image4595.png"/><Relationship Id="rId413" Type="http://schemas.openxmlformats.org/officeDocument/2006/relationships/customXml" Target="../ink/ink4750.xml"/><Relationship Id="rId248" Type="http://schemas.openxmlformats.org/officeDocument/2006/relationships/image" Target="../media/image4616.png"/><Relationship Id="rId455" Type="http://schemas.openxmlformats.org/officeDocument/2006/relationships/customXml" Target="../ink/ink4771.xml"/><Relationship Id="rId12" Type="http://schemas.openxmlformats.org/officeDocument/2006/relationships/customXml" Target="../ink/ink4549.xml"/><Relationship Id="rId108" Type="http://schemas.openxmlformats.org/officeDocument/2006/relationships/customXml" Target="../ink/ink4597.xml"/><Relationship Id="rId315" Type="http://schemas.openxmlformats.org/officeDocument/2006/relationships/customXml" Target="../ink/ink4701.xml"/><Relationship Id="rId357" Type="http://schemas.openxmlformats.org/officeDocument/2006/relationships/customXml" Target="../ink/ink4722.xml"/><Relationship Id="rId54" Type="http://schemas.openxmlformats.org/officeDocument/2006/relationships/customXml" Target="../ink/ink4570.xml"/><Relationship Id="rId96" Type="http://schemas.openxmlformats.org/officeDocument/2006/relationships/customXml" Target="../ink/ink4591.xml"/><Relationship Id="rId161" Type="http://schemas.openxmlformats.org/officeDocument/2006/relationships/customXml" Target="../ink/ink4624.xml"/><Relationship Id="rId217" Type="http://schemas.openxmlformats.org/officeDocument/2006/relationships/customXml" Target="../ink/ink4652.xml"/><Relationship Id="rId399" Type="http://schemas.openxmlformats.org/officeDocument/2006/relationships/customXml" Target="../ink/ink4743.xml"/><Relationship Id="rId259" Type="http://schemas.openxmlformats.org/officeDocument/2006/relationships/customXml" Target="../ink/ink4673.xml"/><Relationship Id="rId424" Type="http://schemas.openxmlformats.org/officeDocument/2006/relationships/image" Target="../media/image4704.png"/><Relationship Id="rId23" Type="http://schemas.openxmlformats.org/officeDocument/2006/relationships/image" Target="../media/image4506.png"/><Relationship Id="rId119" Type="http://schemas.openxmlformats.org/officeDocument/2006/relationships/customXml" Target="../ink/ink4603.xml"/><Relationship Id="rId270" Type="http://schemas.openxmlformats.org/officeDocument/2006/relationships/image" Target="../media/image4627.png"/><Relationship Id="rId326" Type="http://schemas.openxmlformats.org/officeDocument/2006/relationships/image" Target="../media/image4655.png"/><Relationship Id="rId65" Type="http://schemas.openxmlformats.org/officeDocument/2006/relationships/image" Target="../media/image4527.png"/><Relationship Id="rId130" Type="http://schemas.openxmlformats.org/officeDocument/2006/relationships/image" Target="../media/image4558.png"/><Relationship Id="rId368" Type="http://schemas.openxmlformats.org/officeDocument/2006/relationships/image" Target="../media/image4676.png"/><Relationship Id="rId172" Type="http://schemas.openxmlformats.org/officeDocument/2006/relationships/image" Target="../media/image4578.png"/><Relationship Id="rId228" Type="http://schemas.openxmlformats.org/officeDocument/2006/relationships/image" Target="../media/image4606.png"/><Relationship Id="rId435" Type="http://schemas.openxmlformats.org/officeDocument/2006/relationships/customXml" Target="../ink/ink4761.xml"/><Relationship Id="rId281" Type="http://schemas.openxmlformats.org/officeDocument/2006/relationships/customXml" Target="../ink/ink4684.xml"/><Relationship Id="rId337" Type="http://schemas.openxmlformats.org/officeDocument/2006/relationships/customXml" Target="../ink/ink4712.xml"/><Relationship Id="rId34" Type="http://schemas.openxmlformats.org/officeDocument/2006/relationships/customXml" Target="../ink/ink4560.xml"/><Relationship Id="rId76" Type="http://schemas.openxmlformats.org/officeDocument/2006/relationships/customXml" Target="../ink/ink4581.xml"/><Relationship Id="rId141" Type="http://schemas.openxmlformats.org/officeDocument/2006/relationships/customXml" Target="../ink/ink4614.xml"/><Relationship Id="rId379" Type="http://schemas.openxmlformats.org/officeDocument/2006/relationships/customXml" Target="../ink/ink4733.xml"/><Relationship Id="rId7" Type="http://schemas.openxmlformats.org/officeDocument/2006/relationships/image" Target="../media/image4499.png"/><Relationship Id="rId183" Type="http://schemas.openxmlformats.org/officeDocument/2006/relationships/customXml" Target="../ink/ink4635.xml"/><Relationship Id="rId239" Type="http://schemas.openxmlformats.org/officeDocument/2006/relationships/customXml" Target="../ink/ink4663.xml"/><Relationship Id="rId390" Type="http://schemas.openxmlformats.org/officeDocument/2006/relationships/image" Target="../media/image4687.png"/><Relationship Id="rId404" Type="http://schemas.openxmlformats.org/officeDocument/2006/relationships/image" Target="../media/image4694.png"/><Relationship Id="rId446" Type="http://schemas.openxmlformats.org/officeDocument/2006/relationships/image" Target="../media/image4715.png"/><Relationship Id="rId250" Type="http://schemas.openxmlformats.org/officeDocument/2006/relationships/image" Target="../media/image4617.png"/><Relationship Id="rId292" Type="http://schemas.openxmlformats.org/officeDocument/2006/relationships/image" Target="../media/image4638.png"/><Relationship Id="rId306" Type="http://schemas.openxmlformats.org/officeDocument/2006/relationships/image" Target="../media/image4645.png"/><Relationship Id="rId45" Type="http://schemas.openxmlformats.org/officeDocument/2006/relationships/image" Target="../media/image4517.png"/><Relationship Id="rId87" Type="http://schemas.openxmlformats.org/officeDocument/2006/relationships/image" Target="../media/image4537.png"/><Relationship Id="rId110" Type="http://schemas.openxmlformats.org/officeDocument/2006/relationships/image" Target="../media/image4548.png"/><Relationship Id="rId348" Type="http://schemas.openxmlformats.org/officeDocument/2006/relationships/image" Target="../media/image4666.png"/><Relationship Id="rId152" Type="http://schemas.openxmlformats.org/officeDocument/2006/relationships/image" Target="../media/image4568.png"/><Relationship Id="rId194" Type="http://schemas.openxmlformats.org/officeDocument/2006/relationships/image" Target="../media/image4589.png"/><Relationship Id="rId208" Type="http://schemas.openxmlformats.org/officeDocument/2006/relationships/image" Target="../media/image4596.png"/><Relationship Id="rId415" Type="http://schemas.openxmlformats.org/officeDocument/2006/relationships/customXml" Target="../ink/ink4751.xml"/><Relationship Id="rId457" Type="http://schemas.openxmlformats.org/officeDocument/2006/relationships/customXml" Target="../ink/ink4772.xml"/><Relationship Id="rId261" Type="http://schemas.openxmlformats.org/officeDocument/2006/relationships/customXml" Target="../ink/ink4674.xml"/><Relationship Id="rId14" Type="http://schemas.openxmlformats.org/officeDocument/2006/relationships/customXml" Target="../ink/ink4550.xml"/><Relationship Id="rId56" Type="http://schemas.openxmlformats.org/officeDocument/2006/relationships/customXml" Target="../ink/ink4571.xml"/><Relationship Id="rId317" Type="http://schemas.openxmlformats.org/officeDocument/2006/relationships/customXml" Target="../ink/ink4702.xml"/><Relationship Id="rId359" Type="http://schemas.openxmlformats.org/officeDocument/2006/relationships/customXml" Target="../ink/ink4723.xml"/><Relationship Id="rId98" Type="http://schemas.openxmlformats.org/officeDocument/2006/relationships/customXml" Target="../ink/ink4592.xml"/><Relationship Id="rId121" Type="http://schemas.openxmlformats.org/officeDocument/2006/relationships/customXml" Target="../ink/ink4604.xml"/><Relationship Id="rId163" Type="http://schemas.openxmlformats.org/officeDocument/2006/relationships/customXml" Target="../ink/ink4625.xml"/><Relationship Id="rId219" Type="http://schemas.openxmlformats.org/officeDocument/2006/relationships/customXml" Target="../ink/ink4653.xml"/><Relationship Id="rId370" Type="http://schemas.openxmlformats.org/officeDocument/2006/relationships/image" Target="../media/image4677.png"/><Relationship Id="rId426" Type="http://schemas.openxmlformats.org/officeDocument/2006/relationships/image" Target="../media/image4705.png"/><Relationship Id="rId230" Type="http://schemas.openxmlformats.org/officeDocument/2006/relationships/image" Target="../media/image4607.png"/><Relationship Id="rId25" Type="http://schemas.openxmlformats.org/officeDocument/2006/relationships/image" Target="../media/image4507.png"/><Relationship Id="rId67" Type="http://schemas.openxmlformats.org/officeDocument/2006/relationships/image" Target="../media/image4528.png"/><Relationship Id="rId272" Type="http://schemas.openxmlformats.org/officeDocument/2006/relationships/image" Target="../media/image4628.png"/><Relationship Id="rId328" Type="http://schemas.openxmlformats.org/officeDocument/2006/relationships/image" Target="../media/image4656.png"/><Relationship Id="rId132" Type="http://schemas.openxmlformats.org/officeDocument/2006/relationships/image" Target="../media/image4559.png"/><Relationship Id="rId174" Type="http://schemas.openxmlformats.org/officeDocument/2006/relationships/image" Target="../media/image4579.png"/><Relationship Id="rId381" Type="http://schemas.openxmlformats.org/officeDocument/2006/relationships/customXml" Target="../ink/ink4734.xml"/><Relationship Id="rId241" Type="http://schemas.openxmlformats.org/officeDocument/2006/relationships/customXml" Target="../ink/ink4664.xml"/><Relationship Id="rId437" Type="http://schemas.openxmlformats.org/officeDocument/2006/relationships/customXml" Target="../ink/ink4762.xml"/><Relationship Id="rId36" Type="http://schemas.openxmlformats.org/officeDocument/2006/relationships/customXml" Target="../ink/ink4561.xml"/><Relationship Id="rId283" Type="http://schemas.openxmlformats.org/officeDocument/2006/relationships/customXml" Target="../ink/ink4685.xml"/><Relationship Id="rId339" Type="http://schemas.openxmlformats.org/officeDocument/2006/relationships/customXml" Target="../ink/ink4713.xml"/><Relationship Id="rId78" Type="http://schemas.openxmlformats.org/officeDocument/2006/relationships/customXml" Target="../ink/ink4582.xml"/><Relationship Id="rId101" Type="http://schemas.openxmlformats.org/officeDocument/2006/relationships/image" Target="../media/image4544.png"/><Relationship Id="rId143" Type="http://schemas.openxmlformats.org/officeDocument/2006/relationships/customXml" Target="../ink/ink4615.xml"/><Relationship Id="rId185" Type="http://schemas.openxmlformats.org/officeDocument/2006/relationships/customXml" Target="../ink/ink4636.xml"/><Relationship Id="rId350" Type="http://schemas.openxmlformats.org/officeDocument/2006/relationships/image" Target="../media/image4667.png"/><Relationship Id="rId406" Type="http://schemas.openxmlformats.org/officeDocument/2006/relationships/image" Target="../media/image4695.png"/><Relationship Id="rId9" Type="http://schemas.openxmlformats.org/officeDocument/2006/relationships/image" Target="../media/image165.png"/><Relationship Id="rId210" Type="http://schemas.openxmlformats.org/officeDocument/2006/relationships/image" Target="../media/image4597.png"/><Relationship Id="rId392" Type="http://schemas.openxmlformats.org/officeDocument/2006/relationships/image" Target="../media/image4688.png"/><Relationship Id="rId448" Type="http://schemas.openxmlformats.org/officeDocument/2006/relationships/image" Target="../media/image4716.png"/><Relationship Id="rId252" Type="http://schemas.openxmlformats.org/officeDocument/2006/relationships/image" Target="../media/image4618.png"/><Relationship Id="rId294" Type="http://schemas.openxmlformats.org/officeDocument/2006/relationships/image" Target="../media/image4639.png"/><Relationship Id="rId308" Type="http://schemas.openxmlformats.org/officeDocument/2006/relationships/image" Target="../media/image4646.png"/><Relationship Id="rId47" Type="http://schemas.openxmlformats.org/officeDocument/2006/relationships/image" Target="../media/image4518.png"/><Relationship Id="rId89" Type="http://schemas.openxmlformats.org/officeDocument/2006/relationships/image" Target="../media/image4538.png"/><Relationship Id="rId112" Type="http://schemas.openxmlformats.org/officeDocument/2006/relationships/image" Target="../media/image4549.png"/><Relationship Id="rId154" Type="http://schemas.openxmlformats.org/officeDocument/2006/relationships/image" Target="../media/image4569.png"/><Relationship Id="rId361" Type="http://schemas.openxmlformats.org/officeDocument/2006/relationships/customXml" Target="../ink/ink4724.xml"/><Relationship Id="rId196" Type="http://schemas.openxmlformats.org/officeDocument/2006/relationships/image" Target="../media/image4590.png"/><Relationship Id="rId417" Type="http://schemas.openxmlformats.org/officeDocument/2006/relationships/customXml" Target="../ink/ink4752.xml"/><Relationship Id="rId459" Type="http://schemas.openxmlformats.org/officeDocument/2006/relationships/customXml" Target="../ink/ink4773.xml"/><Relationship Id="rId16" Type="http://schemas.openxmlformats.org/officeDocument/2006/relationships/customXml" Target="../ink/ink4551.xml"/><Relationship Id="rId221" Type="http://schemas.openxmlformats.org/officeDocument/2006/relationships/customXml" Target="../ink/ink4654.xml"/><Relationship Id="rId263" Type="http://schemas.openxmlformats.org/officeDocument/2006/relationships/customXml" Target="../ink/ink4675.xml"/><Relationship Id="rId319" Type="http://schemas.openxmlformats.org/officeDocument/2006/relationships/customXml" Target="../ink/ink4703.xml"/><Relationship Id="rId58" Type="http://schemas.openxmlformats.org/officeDocument/2006/relationships/customXml" Target="../ink/ink4572.xml"/><Relationship Id="rId123" Type="http://schemas.openxmlformats.org/officeDocument/2006/relationships/customXml" Target="../ink/ink4605.xml"/><Relationship Id="rId330" Type="http://schemas.openxmlformats.org/officeDocument/2006/relationships/image" Target="../media/image4657.png"/><Relationship Id="rId165" Type="http://schemas.openxmlformats.org/officeDocument/2006/relationships/customXml" Target="../ink/ink4626.xml"/><Relationship Id="rId372" Type="http://schemas.openxmlformats.org/officeDocument/2006/relationships/image" Target="../media/image4678.png"/><Relationship Id="rId428" Type="http://schemas.openxmlformats.org/officeDocument/2006/relationships/image" Target="../media/image4706.png"/><Relationship Id="rId232" Type="http://schemas.openxmlformats.org/officeDocument/2006/relationships/image" Target="../media/image4608.png"/><Relationship Id="rId274" Type="http://schemas.openxmlformats.org/officeDocument/2006/relationships/image" Target="../media/image4629.png"/><Relationship Id="rId27" Type="http://schemas.openxmlformats.org/officeDocument/2006/relationships/image" Target="../media/image4508.png"/><Relationship Id="rId69" Type="http://schemas.openxmlformats.org/officeDocument/2006/relationships/image" Target="../media/image4529.png"/><Relationship Id="rId134" Type="http://schemas.openxmlformats.org/officeDocument/2006/relationships/image" Target="../media/image4560.png"/><Relationship Id="rId80" Type="http://schemas.openxmlformats.org/officeDocument/2006/relationships/customXml" Target="../ink/ink4583.xml"/><Relationship Id="rId176" Type="http://schemas.openxmlformats.org/officeDocument/2006/relationships/image" Target="../media/image4580.png"/><Relationship Id="rId341" Type="http://schemas.openxmlformats.org/officeDocument/2006/relationships/customXml" Target="../ink/ink4714.xml"/><Relationship Id="rId383" Type="http://schemas.openxmlformats.org/officeDocument/2006/relationships/customXml" Target="../ink/ink4735.xml"/><Relationship Id="rId439" Type="http://schemas.openxmlformats.org/officeDocument/2006/relationships/customXml" Target="../ink/ink4763.xml"/><Relationship Id="rId201" Type="http://schemas.openxmlformats.org/officeDocument/2006/relationships/customXml" Target="../ink/ink4644.xml"/><Relationship Id="rId243" Type="http://schemas.openxmlformats.org/officeDocument/2006/relationships/customXml" Target="../ink/ink4665.xml"/><Relationship Id="rId285" Type="http://schemas.openxmlformats.org/officeDocument/2006/relationships/customXml" Target="../ink/ink4686.xml"/><Relationship Id="rId450" Type="http://schemas.openxmlformats.org/officeDocument/2006/relationships/image" Target="../media/image4717.png"/><Relationship Id="rId38" Type="http://schemas.openxmlformats.org/officeDocument/2006/relationships/customXml" Target="../ink/ink4562.xml"/><Relationship Id="rId103" Type="http://schemas.openxmlformats.org/officeDocument/2006/relationships/image" Target="../media/image4545.png"/><Relationship Id="rId310" Type="http://schemas.openxmlformats.org/officeDocument/2006/relationships/image" Target="../media/image4647.png"/><Relationship Id="rId91" Type="http://schemas.openxmlformats.org/officeDocument/2006/relationships/image" Target="../media/image4539.png"/><Relationship Id="rId145" Type="http://schemas.openxmlformats.org/officeDocument/2006/relationships/customXml" Target="../ink/ink4616.xml"/><Relationship Id="rId187" Type="http://schemas.openxmlformats.org/officeDocument/2006/relationships/customXml" Target="../ink/ink4637.xml"/><Relationship Id="rId352" Type="http://schemas.openxmlformats.org/officeDocument/2006/relationships/image" Target="../media/image4668.png"/><Relationship Id="rId394" Type="http://schemas.openxmlformats.org/officeDocument/2006/relationships/image" Target="../media/image4689.png"/><Relationship Id="rId408" Type="http://schemas.openxmlformats.org/officeDocument/2006/relationships/image" Target="../media/image4696.png"/><Relationship Id="rId212" Type="http://schemas.openxmlformats.org/officeDocument/2006/relationships/image" Target="../media/image4598.png"/><Relationship Id="rId254" Type="http://schemas.openxmlformats.org/officeDocument/2006/relationships/image" Target="../media/image4619.png"/><Relationship Id="rId49" Type="http://schemas.openxmlformats.org/officeDocument/2006/relationships/image" Target="../media/image4519.png"/><Relationship Id="rId114" Type="http://schemas.openxmlformats.org/officeDocument/2006/relationships/image" Target="../media/image4550.png"/><Relationship Id="rId296" Type="http://schemas.openxmlformats.org/officeDocument/2006/relationships/image" Target="../media/image4640.png"/><Relationship Id="rId461" Type="http://schemas.openxmlformats.org/officeDocument/2006/relationships/customXml" Target="../ink/ink4774.xml"/><Relationship Id="rId60" Type="http://schemas.openxmlformats.org/officeDocument/2006/relationships/customXml" Target="../ink/ink4573.xml"/><Relationship Id="rId156" Type="http://schemas.openxmlformats.org/officeDocument/2006/relationships/image" Target="../media/image4570.png"/><Relationship Id="rId198" Type="http://schemas.openxmlformats.org/officeDocument/2006/relationships/image" Target="../media/image4591.png"/><Relationship Id="rId321" Type="http://schemas.openxmlformats.org/officeDocument/2006/relationships/customXml" Target="../ink/ink4704.xml"/><Relationship Id="rId363" Type="http://schemas.openxmlformats.org/officeDocument/2006/relationships/customXml" Target="../ink/ink4725.xml"/><Relationship Id="rId419" Type="http://schemas.openxmlformats.org/officeDocument/2006/relationships/customXml" Target="../ink/ink4753.xml"/><Relationship Id="rId223" Type="http://schemas.openxmlformats.org/officeDocument/2006/relationships/customXml" Target="../ink/ink4655.xml"/><Relationship Id="rId430" Type="http://schemas.openxmlformats.org/officeDocument/2006/relationships/image" Target="../media/image4707.png"/><Relationship Id="rId18" Type="http://schemas.openxmlformats.org/officeDocument/2006/relationships/customXml" Target="../ink/ink4552.xml"/><Relationship Id="rId265" Type="http://schemas.openxmlformats.org/officeDocument/2006/relationships/customXml" Target="../ink/ink4676.xml"/><Relationship Id="rId125" Type="http://schemas.openxmlformats.org/officeDocument/2006/relationships/customXml" Target="../ink/ink4606.xml"/><Relationship Id="rId167" Type="http://schemas.openxmlformats.org/officeDocument/2006/relationships/customXml" Target="../ink/ink4627.xml"/><Relationship Id="rId332" Type="http://schemas.openxmlformats.org/officeDocument/2006/relationships/image" Target="../media/image4658.png"/><Relationship Id="rId374" Type="http://schemas.openxmlformats.org/officeDocument/2006/relationships/image" Target="../media/image4679.png"/><Relationship Id="rId71" Type="http://schemas.openxmlformats.org/officeDocument/2006/relationships/image" Target="../media/image4530.png"/><Relationship Id="rId234" Type="http://schemas.openxmlformats.org/officeDocument/2006/relationships/image" Target="../media/image4609.png"/><Relationship Id="rId2" Type="http://schemas.openxmlformats.org/officeDocument/2006/relationships/customXml" Target="../ink/ink4544.xml"/><Relationship Id="rId29" Type="http://schemas.openxmlformats.org/officeDocument/2006/relationships/image" Target="../media/image4509.png"/><Relationship Id="rId276" Type="http://schemas.openxmlformats.org/officeDocument/2006/relationships/image" Target="../media/image4630.png"/><Relationship Id="rId441" Type="http://schemas.openxmlformats.org/officeDocument/2006/relationships/customXml" Target="../ink/ink4764.xml"/><Relationship Id="rId40" Type="http://schemas.openxmlformats.org/officeDocument/2006/relationships/customXml" Target="../ink/ink4563.xml"/><Relationship Id="rId115" Type="http://schemas.openxmlformats.org/officeDocument/2006/relationships/customXml" Target="../ink/ink4601.xml"/><Relationship Id="rId136" Type="http://schemas.openxmlformats.org/officeDocument/2006/relationships/image" Target="../media/image4561.png"/><Relationship Id="rId157" Type="http://schemas.openxmlformats.org/officeDocument/2006/relationships/customXml" Target="../ink/ink4622.xml"/><Relationship Id="rId178" Type="http://schemas.openxmlformats.org/officeDocument/2006/relationships/image" Target="../media/image4581.png"/><Relationship Id="rId301" Type="http://schemas.openxmlformats.org/officeDocument/2006/relationships/customXml" Target="../ink/ink4694.xml"/><Relationship Id="rId322" Type="http://schemas.openxmlformats.org/officeDocument/2006/relationships/image" Target="../media/image4653.png"/><Relationship Id="rId343" Type="http://schemas.openxmlformats.org/officeDocument/2006/relationships/customXml" Target="../ink/ink4715.xml"/><Relationship Id="rId364" Type="http://schemas.openxmlformats.org/officeDocument/2006/relationships/image" Target="../media/image4674.png"/><Relationship Id="rId61" Type="http://schemas.openxmlformats.org/officeDocument/2006/relationships/image" Target="../media/image4525.png"/><Relationship Id="rId82" Type="http://schemas.openxmlformats.org/officeDocument/2006/relationships/customXml" Target="../ink/ink4584.xml"/><Relationship Id="rId199" Type="http://schemas.openxmlformats.org/officeDocument/2006/relationships/customXml" Target="../ink/ink4643.xml"/><Relationship Id="rId203" Type="http://schemas.openxmlformats.org/officeDocument/2006/relationships/customXml" Target="../ink/ink4645.xml"/><Relationship Id="rId385" Type="http://schemas.openxmlformats.org/officeDocument/2006/relationships/customXml" Target="../ink/ink4736.xml"/><Relationship Id="rId19" Type="http://schemas.openxmlformats.org/officeDocument/2006/relationships/image" Target="../media/image4504.png"/><Relationship Id="rId224" Type="http://schemas.openxmlformats.org/officeDocument/2006/relationships/image" Target="../media/image4604.png"/><Relationship Id="rId245" Type="http://schemas.openxmlformats.org/officeDocument/2006/relationships/customXml" Target="../ink/ink4666.xml"/><Relationship Id="rId266" Type="http://schemas.openxmlformats.org/officeDocument/2006/relationships/image" Target="../media/image4625.png"/><Relationship Id="rId287" Type="http://schemas.openxmlformats.org/officeDocument/2006/relationships/customXml" Target="../ink/ink4687.xml"/><Relationship Id="rId410" Type="http://schemas.openxmlformats.org/officeDocument/2006/relationships/image" Target="../media/image4697.png"/><Relationship Id="rId431" Type="http://schemas.openxmlformats.org/officeDocument/2006/relationships/customXml" Target="../ink/ink4759.xml"/><Relationship Id="rId452" Type="http://schemas.openxmlformats.org/officeDocument/2006/relationships/image" Target="../media/image4718.png"/><Relationship Id="rId30" Type="http://schemas.openxmlformats.org/officeDocument/2006/relationships/customXml" Target="../ink/ink4558.xml"/><Relationship Id="rId105" Type="http://schemas.openxmlformats.org/officeDocument/2006/relationships/image" Target="../media/image4546.png"/><Relationship Id="rId126" Type="http://schemas.openxmlformats.org/officeDocument/2006/relationships/image" Target="../media/image4556.png"/><Relationship Id="rId147" Type="http://schemas.openxmlformats.org/officeDocument/2006/relationships/customXml" Target="../ink/ink4617.xml"/><Relationship Id="rId168" Type="http://schemas.openxmlformats.org/officeDocument/2006/relationships/image" Target="../media/image4576.png"/><Relationship Id="rId312" Type="http://schemas.openxmlformats.org/officeDocument/2006/relationships/image" Target="../media/image4648.png"/><Relationship Id="rId333" Type="http://schemas.openxmlformats.org/officeDocument/2006/relationships/customXml" Target="../ink/ink4710.xml"/><Relationship Id="rId354" Type="http://schemas.openxmlformats.org/officeDocument/2006/relationships/image" Target="../media/image4669.png"/><Relationship Id="rId51" Type="http://schemas.openxmlformats.org/officeDocument/2006/relationships/image" Target="../media/image4520.png"/><Relationship Id="rId72" Type="http://schemas.openxmlformats.org/officeDocument/2006/relationships/customXml" Target="../ink/ink4579.xml"/><Relationship Id="rId93" Type="http://schemas.openxmlformats.org/officeDocument/2006/relationships/image" Target="../media/image4540.png"/><Relationship Id="rId189" Type="http://schemas.openxmlformats.org/officeDocument/2006/relationships/customXml" Target="../ink/ink4638.xml"/><Relationship Id="rId375" Type="http://schemas.openxmlformats.org/officeDocument/2006/relationships/customXml" Target="../ink/ink4731.xml"/><Relationship Id="rId396" Type="http://schemas.openxmlformats.org/officeDocument/2006/relationships/image" Target="../media/image4690.png"/><Relationship Id="rId3" Type="http://schemas.openxmlformats.org/officeDocument/2006/relationships/image" Target="../media/image4497.png"/><Relationship Id="rId214" Type="http://schemas.openxmlformats.org/officeDocument/2006/relationships/image" Target="../media/image4599.png"/><Relationship Id="rId235" Type="http://schemas.openxmlformats.org/officeDocument/2006/relationships/customXml" Target="../ink/ink4661.xml"/><Relationship Id="rId256" Type="http://schemas.openxmlformats.org/officeDocument/2006/relationships/image" Target="../media/image4620.png"/><Relationship Id="rId277" Type="http://schemas.openxmlformats.org/officeDocument/2006/relationships/customXml" Target="../ink/ink4682.xml"/><Relationship Id="rId298" Type="http://schemas.openxmlformats.org/officeDocument/2006/relationships/image" Target="../media/image4641.png"/><Relationship Id="rId400" Type="http://schemas.openxmlformats.org/officeDocument/2006/relationships/image" Target="../media/image4692.png"/><Relationship Id="rId421" Type="http://schemas.openxmlformats.org/officeDocument/2006/relationships/customXml" Target="../ink/ink4754.xml"/><Relationship Id="rId442" Type="http://schemas.openxmlformats.org/officeDocument/2006/relationships/image" Target="../media/image4713.png"/><Relationship Id="rId463" Type="http://schemas.openxmlformats.org/officeDocument/2006/relationships/customXml" Target="../ink/ink4775.xml"/><Relationship Id="rId116" Type="http://schemas.openxmlformats.org/officeDocument/2006/relationships/image" Target="../media/image4551.png"/><Relationship Id="rId137" Type="http://schemas.openxmlformats.org/officeDocument/2006/relationships/customXml" Target="../ink/ink4612.xml"/><Relationship Id="rId158" Type="http://schemas.openxmlformats.org/officeDocument/2006/relationships/image" Target="../media/image4571.png"/><Relationship Id="rId302" Type="http://schemas.openxmlformats.org/officeDocument/2006/relationships/image" Target="../media/image4643.png"/><Relationship Id="rId323" Type="http://schemas.openxmlformats.org/officeDocument/2006/relationships/customXml" Target="../ink/ink4705.xml"/><Relationship Id="rId344" Type="http://schemas.openxmlformats.org/officeDocument/2006/relationships/image" Target="../media/image4664.png"/><Relationship Id="rId20" Type="http://schemas.openxmlformats.org/officeDocument/2006/relationships/customXml" Target="../ink/ink4553.xml"/><Relationship Id="rId41" Type="http://schemas.openxmlformats.org/officeDocument/2006/relationships/image" Target="../media/image4515.png"/><Relationship Id="rId62" Type="http://schemas.openxmlformats.org/officeDocument/2006/relationships/customXml" Target="../ink/ink4574.xml"/><Relationship Id="rId83" Type="http://schemas.openxmlformats.org/officeDocument/2006/relationships/image" Target="../media/image4535.png"/><Relationship Id="rId179" Type="http://schemas.openxmlformats.org/officeDocument/2006/relationships/customXml" Target="../ink/ink4633.xml"/><Relationship Id="rId365" Type="http://schemas.openxmlformats.org/officeDocument/2006/relationships/customXml" Target="../ink/ink4726.xml"/><Relationship Id="rId386" Type="http://schemas.openxmlformats.org/officeDocument/2006/relationships/image" Target="../media/image4685.png"/><Relationship Id="rId190" Type="http://schemas.openxmlformats.org/officeDocument/2006/relationships/image" Target="../media/image4587.png"/><Relationship Id="rId204" Type="http://schemas.openxmlformats.org/officeDocument/2006/relationships/image" Target="../media/image4594.png"/><Relationship Id="rId225" Type="http://schemas.openxmlformats.org/officeDocument/2006/relationships/customXml" Target="../ink/ink4656.xml"/><Relationship Id="rId246" Type="http://schemas.openxmlformats.org/officeDocument/2006/relationships/image" Target="../media/image4615.png"/><Relationship Id="rId267" Type="http://schemas.openxmlformats.org/officeDocument/2006/relationships/customXml" Target="../ink/ink4677.xml"/><Relationship Id="rId288" Type="http://schemas.openxmlformats.org/officeDocument/2006/relationships/image" Target="../media/image4636.png"/><Relationship Id="rId411" Type="http://schemas.openxmlformats.org/officeDocument/2006/relationships/customXml" Target="../ink/ink4749.xml"/><Relationship Id="rId432" Type="http://schemas.openxmlformats.org/officeDocument/2006/relationships/image" Target="../media/image4708.png"/><Relationship Id="rId453" Type="http://schemas.openxmlformats.org/officeDocument/2006/relationships/customXml" Target="../ink/ink4770.xml"/><Relationship Id="rId106" Type="http://schemas.openxmlformats.org/officeDocument/2006/relationships/customXml" Target="../ink/ink4596.xml"/><Relationship Id="rId127" Type="http://schemas.openxmlformats.org/officeDocument/2006/relationships/customXml" Target="../ink/ink4607.xml"/><Relationship Id="rId313" Type="http://schemas.openxmlformats.org/officeDocument/2006/relationships/customXml" Target="../ink/ink4700.xml"/><Relationship Id="rId10" Type="http://schemas.openxmlformats.org/officeDocument/2006/relationships/customXml" Target="../ink/ink4548.xml"/><Relationship Id="rId31" Type="http://schemas.openxmlformats.org/officeDocument/2006/relationships/image" Target="../media/image4510.png"/><Relationship Id="rId52" Type="http://schemas.openxmlformats.org/officeDocument/2006/relationships/customXml" Target="../ink/ink4569.xml"/><Relationship Id="rId73" Type="http://schemas.openxmlformats.org/officeDocument/2006/relationships/image" Target="../media/image4531.png"/><Relationship Id="rId94" Type="http://schemas.openxmlformats.org/officeDocument/2006/relationships/customXml" Target="../ink/ink4590.xml"/><Relationship Id="rId148" Type="http://schemas.openxmlformats.org/officeDocument/2006/relationships/image" Target="../media/image4566.png"/><Relationship Id="rId169" Type="http://schemas.openxmlformats.org/officeDocument/2006/relationships/customXml" Target="../ink/ink4628.xml"/><Relationship Id="rId334" Type="http://schemas.openxmlformats.org/officeDocument/2006/relationships/image" Target="../media/image4659.png"/><Relationship Id="rId355" Type="http://schemas.openxmlformats.org/officeDocument/2006/relationships/customXml" Target="../ink/ink4721.xml"/><Relationship Id="rId376" Type="http://schemas.openxmlformats.org/officeDocument/2006/relationships/image" Target="../media/image4680.png"/><Relationship Id="rId397" Type="http://schemas.openxmlformats.org/officeDocument/2006/relationships/customXml" Target="../ink/ink4742.xml"/><Relationship Id="rId4" Type="http://schemas.openxmlformats.org/officeDocument/2006/relationships/customXml" Target="../ink/ink4545.xml"/><Relationship Id="rId180" Type="http://schemas.openxmlformats.org/officeDocument/2006/relationships/image" Target="../media/image4582.png"/><Relationship Id="rId215" Type="http://schemas.openxmlformats.org/officeDocument/2006/relationships/customXml" Target="../ink/ink4651.xml"/><Relationship Id="rId236" Type="http://schemas.openxmlformats.org/officeDocument/2006/relationships/image" Target="../media/image4610.png"/><Relationship Id="rId257" Type="http://schemas.openxmlformats.org/officeDocument/2006/relationships/customXml" Target="../ink/ink4672.xml"/><Relationship Id="rId278" Type="http://schemas.openxmlformats.org/officeDocument/2006/relationships/image" Target="../media/image4631.png"/><Relationship Id="rId401" Type="http://schemas.openxmlformats.org/officeDocument/2006/relationships/customXml" Target="../ink/ink4744.xml"/><Relationship Id="rId422" Type="http://schemas.openxmlformats.org/officeDocument/2006/relationships/image" Target="../media/image4703.png"/><Relationship Id="rId443" Type="http://schemas.openxmlformats.org/officeDocument/2006/relationships/customXml" Target="../ink/ink4765.xml"/><Relationship Id="rId464" Type="http://schemas.openxmlformats.org/officeDocument/2006/relationships/image" Target="../media/image4724.png"/><Relationship Id="rId303" Type="http://schemas.openxmlformats.org/officeDocument/2006/relationships/customXml" Target="../ink/ink4695.xml"/><Relationship Id="rId42" Type="http://schemas.openxmlformats.org/officeDocument/2006/relationships/customXml" Target="../ink/ink4564.xml"/><Relationship Id="rId84" Type="http://schemas.openxmlformats.org/officeDocument/2006/relationships/customXml" Target="../ink/ink4585.xml"/><Relationship Id="rId138" Type="http://schemas.openxmlformats.org/officeDocument/2006/relationships/image" Target="../media/image4562.png"/><Relationship Id="rId345" Type="http://schemas.openxmlformats.org/officeDocument/2006/relationships/customXml" Target="../ink/ink4716.xml"/><Relationship Id="rId387" Type="http://schemas.openxmlformats.org/officeDocument/2006/relationships/customXml" Target="../ink/ink4737.xml"/><Relationship Id="rId191" Type="http://schemas.openxmlformats.org/officeDocument/2006/relationships/customXml" Target="../ink/ink4639.xml"/><Relationship Id="rId205" Type="http://schemas.openxmlformats.org/officeDocument/2006/relationships/customXml" Target="../ink/ink4646.xml"/><Relationship Id="rId247" Type="http://schemas.openxmlformats.org/officeDocument/2006/relationships/customXml" Target="../ink/ink4667.xml"/><Relationship Id="rId412" Type="http://schemas.openxmlformats.org/officeDocument/2006/relationships/image" Target="../media/image4698.png"/><Relationship Id="rId107" Type="http://schemas.openxmlformats.org/officeDocument/2006/relationships/image" Target="../media/image4547.png"/><Relationship Id="rId289" Type="http://schemas.openxmlformats.org/officeDocument/2006/relationships/customXml" Target="../ink/ink4688.xml"/><Relationship Id="rId454" Type="http://schemas.openxmlformats.org/officeDocument/2006/relationships/image" Target="../media/image4719.png"/><Relationship Id="rId11" Type="http://schemas.openxmlformats.org/officeDocument/2006/relationships/image" Target="../media/image4500.png"/><Relationship Id="rId53" Type="http://schemas.openxmlformats.org/officeDocument/2006/relationships/image" Target="../media/image4521.png"/><Relationship Id="rId149" Type="http://schemas.openxmlformats.org/officeDocument/2006/relationships/customXml" Target="../ink/ink4618.xml"/><Relationship Id="rId314" Type="http://schemas.openxmlformats.org/officeDocument/2006/relationships/image" Target="../media/image4649.png"/><Relationship Id="rId356" Type="http://schemas.openxmlformats.org/officeDocument/2006/relationships/image" Target="../media/image4670.png"/><Relationship Id="rId398" Type="http://schemas.openxmlformats.org/officeDocument/2006/relationships/image" Target="../media/image4691.png"/><Relationship Id="rId95" Type="http://schemas.openxmlformats.org/officeDocument/2006/relationships/image" Target="../media/image4541.png"/><Relationship Id="rId160" Type="http://schemas.openxmlformats.org/officeDocument/2006/relationships/image" Target="../media/image4572.png"/><Relationship Id="rId216" Type="http://schemas.openxmlformats.org/officeDocument/2006/relationships/image" Target="../media/image4600.png"/><Relationship Id="rId423" Type="http://schemas.openxmlformats.org/officeDocument/2006/relationships/customXml" Target="../ink/ink4755.xml"/><Relationship Id="rId258" Type="http://schemas.openxmlformats.org/officeDocument/2006/relationships/image" Target="../media/image4621.png"/><Relationship Id="rId22" Type="http://schemas.openxmlformats.org/officeDocument/2006/relationships/customXml" Target="../ink/ink4554.xml"/><Relationship Id="rId64" Type="http://schemas.openxmlformats.org/officeDocument/2006/relationships/customXml" Target="../ink/ink4575.xml"/><Relationship Id="rId118" Type="http://schemas.openxmlformats.org/officeDocument/2006/relationships/image" Target="../media/image4552.png"/><Relationship Id="rId325" Type="http://schemas.openxmlformats.org/officeDocument/2006/relationships/customXml" Target="../ink/ink4706.xml"/><Relationship Id="rId367" Type="http://schemas.openxmlformats.org/officeDocument/2006/relationships/customXml" Target="../ink/ink4727.xml"/><Relationship Id="rId171" Type="http://schemas.openxmlformats.org/officeDocument/2006/relationships/customXml" Target="../ink/ink4629.xml"/><Relationship Id="rId227" Type="http://schemas.openxmlformats.org/officeDocument/2006/relationships/customXml" Target="../ink/ink4657.xml"/><Relationship Id="rId269" Type="http://schemas.openxmlformats.org/officeDocument/2006/relationships/customXml" Target="../ink/ink4678.xml"/><Relationship Id="rId434" Type="http://schemas.openxmlformats.org/officeDocument/2006/relationships/image" Target="../media/image4709.png"/><Relationship Id="rId33" Type="http://schemas.openxmlformats.org/officeDocument/2006/relationships/image" Target="../media/image4511.png"/><Relationship Id="rId129" Type="http://schemas.openxmlformats.org/officeDocument/2006/relationships/customXml" Target="../ink/ink4608.xml"/><Relationship Id="rId280" Type="http://schemas.openxmlformats.org/officeDocument/2006/relationships/image" Target="../media/image4632.png"/><Relationship Id="rId336" Type="http://schemas.openxmlformats.org/officeDocument/2006/relationships/image" Target="../media/image4660.png"/><Relationship Id="rId75" Type="http://schemas.openxmlformats.org/officeDocument/2006/relationships/image" Target="../media/image4532.png"/><Relationship Id="rId140" Type="http://schemas.openxmlformats.org/officeDocument/2006/relationships/image" Target="../media/image4563.png"/><Relationship Id="rId182" Type="http://schemas.openxmlformats.org/officeDocument/2006/relationships/image" Target="../media/image4583.png"/><Relationship Id="rId378" Type="http://schemas.openxmlformats.org/officeDocument/2006/relationships/image" Target="../media/image4681.png"/><Relationship Id="rId403" Type="http://schemas.openxmlformats.org/officeDocument/2006/relationships/customXml" Target="../ink/ink4745.xml"/><Relationship Id="rId6" Type="http://schemas.openxmlformats.org/officeDocument/2006/relationships/customXml" Target="../ink/ink4546.xml"/><Relationship Id="rId238" Type="http://schemas.openxmlformats.org/officeDocument/2006/relationships/image" Target="../media/image4611.png"/><Relationship Id="rId445" Type="http://schemas.openxmlformats.org/officeDocument/2006/relationships/customXml" Target="../ink/ink4766.xml"/><Relationship Id="rId291" Type="http://schemas.openxmlformats.org/officeDocument/2006/relationships/customXml" Target="../ink/ink4689.xml"/><Relationship Id="rId305" Type="http://schemas.openxmlformats.org/officeDocument/2006/relationships/customXml" Target="../ink/ink4696.xml"/><Relationship Id="rId347" Type="http://schemas.openxmlformats.org/officeDocument/2006/relationships/customXml" Target="../ink/ink4717.xml"/><Relationship Id="rId44" Type="http://schemas.openxmlformats.org/officeDocument/2006/relationships/customXml" Target="../ink/ink4565.xml"/><Relationship Id="rId86" Type="http://schemas.openxmlformats.org/officeDocument/2006/relationships/customXml" Target="../ink/ink4586.xml"/><Relationship Id="rId151" Type="http://schemas.openxmlformats.org/officeDocument/2006/relationships/customXml" Target="../ink/ink4619.xml"/><Relationship Id="rId389" Type="http://schemas.openxmlformats.org/officeDocument/2006/relationships/customXml" Target="../ink/ink4738.xml"/><Relationship Id="rId193" Type="http://schemas.openxmlformats.org/officeDocument/2006/relationships/customXml" Target="../ink/ink4640.xml"/><Relationship Id="rId207" Type="http://schemas.openxmlformats.org/officeDocument/2006/relationships/customXml" Target="../ink/ink4647.xml"/><Relationship Id="rId249" Type="http://schemas.openxmlformats.org/officeDocument/2006/relationships/customXml" Target="../ink/ink4668.xml"/><Relationship Id="rId414" Type="http://schemas.openxmlformats.org/officeDocument/2006/relationships/image" Target="../media/image4699.png"/><Relationship Id="rId456" Type="http://schemas.openxmlformats.org/officeDocument/2006/relationships/image" Target="../media/image4720.png"/><Relationship Id="rId13" Type="http://schemas.openxmlformats.org/officeDocument/2006/relationships/image" Target="../media/image4501.png"/><Relationship Id="rId109" Type="http://schemas.openxmlformats.org/officeDocument/2006/relationships/customXml" Target="../ink/ink4598.xml"/><Relationship Id="rId260" Type="http://schemas.openxmlformats.org/officeDocument/2006/relationships/image" Target="../media/image4622.png"/><Relationship Id="rId316" Type="http://schemas.openxmlformats.org/officeDocument/2006/relationships/image" Target="../media/image4650.png"/><Relationship Id="rId55" Type="http://schemas.openxmlformats.org/officeDocument/2006/relationships/image" Target="../media/image4522.png"/><Relationship Id="rId97" Type="http://schemas.openxmlformats.org/officeDocument/2006/relationships/image" Target="../media/image4542.png"/><Relationship Id="rId120" Type="http://schemas.openxmlformats.org/officeDocument/2006/relationships/image" Target="../media/image4553.png"/><Relationship Id="rId358" Type="http://schemas.openxmlformats.org/officeDocument/2006/relationships/image" Target="../media/image4671.png"/><Relationship Id="rId162" Type="http://schemas.openxmlformats.org/officeDocument/2006/relationships/image" Target="../media/image4573.png"/><Relationship Id="rId218" Type="http://schemas.openxmlformats.org/officeDocument/2006/relationships/image" Target="../media/image4601.png"/><Relationship Id="rId425" Type="http://schemas.openxmlformats.org/officeDocument/2006/relationships/customXml" Target="../ink/ink4756.xml"/><Relationship Id="rId271" Type="http://schemas.openxmlformats.org/officeDocument/2006/relationships/customXml" Target="../ink/ink4679.xml"/><Relationship Id="rId24" Type="http://schemas.openxmlformats.org/officeDocument/2006/relationships/customXml" Target="../ink/ink4555.xml"/><Relationship Id="rId66" Type="http://schemas.openxmlformats.org/officeDocument/2006/relationships/customXml" Target="../ink/ink4576.xml"/><Relationship Id="rId131" Type="http://schemas.openxmlformats.org/officeDocument/2006/relationships/customXml" Target="../ink/ink4609.xml"/><Relationship Id="rId327" Type="http://schemas.openxmlformats.org/officeDocument/2006/relationships/customXml" Target="../ink/ink4707.xml"/><Relationship Id="rId369" Type="http://schemas.openxmlformats.org/officeDocument/2006/relationships/customXml" Target="../ink/ink4728.xml"/><Relationship Id="rId173" Type="http://schemas.openxmlformats.org/officeDocument/2006/relationships/customXml" Target="../ink/ink4630.xml"/><Relationship Id="rId229" Type="http://schemas.openxmlformats.org/officeDocument/2006/relationships/customXml" Target="../ink/ink4658.xml"/><Relationship Id="rId380" Type="http://schemas.openxmlformats.org/officeDocument/2006/relationships/image" Target="../media/image4682.png"/><Relationship Id="rId436" Type="http://schemas.openxmlformats.org/officeDocument/2006/relationships/image" Target="../media/image4710.png"/><Relationship Id="rId240" Type="http://schemas.openxmlformats.org/officeDocument/2006/relationships/image" Target="../media/image4612.png"/><Relationship Id="rId35" Type="http://schemas.openxmlformats.org/officeDocument/2006/relationships/image" Target="../media/image4512.png"/><Relationship Id="rId77" Type="http://schemas.openxmlformats.org/officeDocument/2006/relationships/image" Target="../media/image4533.png"/><Relationship Id="rId100" Type="http://schemas.openxmlformats.org/officeDocument/2006/relationships/customXml" Target="../ink/ink4593.xml"/><Relationship Id="rId282" Type="http://schemas.openxmlformats.org/officeDocument/2006/relationships/image" Target="../media/image4633.png"/><Relationship Id="rId338" Type="http://schemas.openxmlformats.org/officeDocument/2006/relationships/image" Target="../media/image4661.png"/><Relationship Id="rId8" Type="http://schemas.openxmlformats.org/officeDocument/2006/relationships/customXml" Target="../ink/ink4547.xml"/><Relationship Id="rId142" Type="http://schemas.openxmlformats.org/officeDocument/2006/relationships/image" Target="../media/image3663.png"/><Relationship Id="rId184" Type="http://schemas.openxmlformats.org/officeDocument/2006/relationships/image" Target="../media/image4584.png"/><Relationship Id="rId391" Type="http://schemas.openxmlformats.org/officeDocument/2006/relationships/customXml" Target="../ink/ink4739.xml"/><Relationship Id="rId405" Type="http://schemas.openxmlformats.org/officeDocument/2006/relationships/customXml" Target="../ink/ink4746.xml"/><Relationship Id="rId447" Type="http://schemas.openxmlformats.org/officeDocument/2006/relationships/customXml" Target="../ink/ink4767.xml"/><Relationship Id="rId251" Type="http://schemas.openxmlformats.org/officeDocument/2006/relationships/customXml" Target="../ink/ink4669.xml"/><Relationship Id="rId46" Type="http://schemas.openxmlformats.org/officeDocument/2006/relationships/customXml" Target="../ink/ink4566.xml"/><Relationship Id="rId293" Type="http://schemas.openxmlformats.org/officeDocument/2006/relationships/customXml" Target="../ink/ink4690.xml"/><Relationship Id="rId307" Type="http://schemas.openxmlformats.org/officeDocument/2006/relationships/customXml" Target="../ink/ink4697.xml"/><Relationship Id="rId349" Type="http://schemas.openxmlformats.org/officeDocument/2006/relationships/customXml" Target="../ink/ink4718.xml"/><Relationship Id="rId88" Type="http://schemas.openxmlformats.org/officeDocument/2006/relationships/customXml" Target="../ink/ink4587.xml"/><Relationship Id="rId111" Type="http://schemas.openxmlformats.org/officeDocument/2006/relationships/customXml" Target="../ink/ink4599.xml"/><Relationship Id="rId153" Type="http://schemas.openxmlformats.org/officeDocument/2006/relationships/customXml" Target="../ink/ink4620.xml"/><Relationship Id="rId195" Type="http://schemas.openxmlformats.org/officeDocument/2006/relationships/customXml" Target="../ink/ink4641.xml"/><Relationship Id="rId209" Type="http://schemas.openxmlformats.org/officeDocument/2006/relationships/customXml" Target="../ink/ink4648.xml"/><Relationship Id="rId360" Type="http://schemas.openxmlformats.org/officeDocument/2006/relationships/image" Target="../media/image4672.png"/><Relationship Id="rId416" Type="http://schemas.openxmlformats.org/officeDocument/2006/relationships/image" Target="../media/image4700.png"/><Relationship Id="rId220" Type="http://schemas.openxmlformats.org/officeDocument/2006/relationships/image" Target="../media/image4602.png"/><Relationship Id="rId458" Type="http://schemas.openxmlformats.org/officeDocument/2006/relationships/image" Target="../media/image4721.png"/><Relationship Id="rId15" Type="http://schemas.openxmlformats.org/officeDocument/2006/relationships/image" Target="../media/image4502.png"/><Relationship Id="rId57" Type="http://schemas.openxmlformats.org/officeDocument/2006/relationships/image" Target="../media/image4523.png"/><Relationship Id="rId262" Type="http://schemas.openxmlformats.org/officeDocument/2006/relationships/image" Target="../media/image4623.png"/><Relationship Id="rId318" Type="http://schemas.openxmlformats.org/officeDocument/2006/relationships/image" Target="../media/image4651.png"/><Relationship Id="rId99" Type="http://schemas.openxmlformats.org/officeDocument/2006/relationships/image" Target="../media/image4543.png"/><Relationship Id="rId122" Type="http://schemas.openxmlformats.org/officeDocument/2006/relationships/image" Target="../media/image4554.png"/><Relationship Id="rId164" Type="http://schemas.openxmlformats.org/officeDocument/2006/relationships/image" Target="../media/image4574.png"/><Relationship Id="rId371" Type="http://schemas.openxmlformats.org/officeDocument/2006/relationships/customXml" Target="../ink/ink4729.xml"/><Relationship Id="rId427" Type="http://schemas.openxmlformats.org/officeDocument/2006/relationships/customXml" Target="../ink/ink4757.xml"/><Relationship Id="rId26" Type="http://schemas.openxmlformats.org/officeDocument/2006/relationships/customXml" Target="../ink/ink4556.xml"/><Relationship Id="rId231" Type="http://schemas.openxmlformats.org/officeDocument/2006/relationships/customXml" Target="../ink/ink4659.xml"/><Relationship Id="rId273" Type="http://schemas.openxmlformats.org/officeDocument/2006/relationships/customXml" Target="../ink/ink4680.xml"/><Relationship Id="rId329" Type="http://schemas.openxmlformats.org/officeDocument/2006/relationships/customXml" Target="../ink/ink4708.xml"/><Relationship Id="rId68" Type="http://schemas.openxmlformats.org/officeDocument/2006/relationships/customXml" Target="../ink/ink4577.xml"/><Relationship Id="rId133" Type="http://schemas.openxmlformats.org/officeDocument/2006/relationships/customXml" Target="../ink/ink4610.xml"/><Relationship Id="rId175" Type="http://schemas.openxmlformats.org/officeDocument/2006/relationships/customXml" Target="../ink/ink4631.xml"/><Relationship Id="rId340" Type="http://schemas.openxmlformats.org/officeDocument/2006/relationships/image" Target="../media/image4662.png"/><Relationship Id="rId200" Type="http://schemas.openxmlformats.org/officeDocument/2006/relationships/image" Target="../media/image4592.png"/><Relationship Id="rId382" Type="http://schemas.openxmlformats.org/officeDocument/2006/relationships/image" Target="../media/image4683.png"/><Relationship Id="rId438" Type="http://schemas.openxmlformats.org/officeDocument/2006/relationships/image" Target="../media/image4711.png"/><Relationship Id="rId242" Type="http://schemas.openxmlformats.org/officeDocument/2006/relationships/image" Target="../media/image4613.png"/><Relationship Id="rId284" Type="http://schemas.openxmlformats.org/officeDocument/2006/relationships/image" Target="../media/image4634.png"/><Relationship Id="rId37" Type="http://schemas.openxmlformats.org/officeDocument/2006/relationships/image" Target="../media/image4513.png"/><Relationship Id="rId79" Type="http://schemas.openxmlformats.org/officeDocument/2006/relationships/image" Target="../media/image671.png"/><Relationship Id="rId102" Type="http://schemas.openxmlformats.org/officeDocument/2006/relationships/customXml" Target="../ink/ink4594.xml"/><Relationship Id="rId144" Type="http://schemas.openxmlformats.org/officeDocument/2006/relationships/image" Target="../media/image4564.png"/><Relationship Id="rId90" Type="http://schemas.openxmlformats.org/officeDocument/2006/relationships/customXml" Target="../ink/ink4588.xml"/><Relationship Id="rId186" Type="http://schemas.openxmlformats.org/officeDocument/2006/relationships/image" Target="../media/image4585.png"/><Relationship Id="rId351" Type="http://schemas.openxmlformats.org/officeDocument/2006/relationships/customXml" Target="../ink/ink4719.xml"/><Relationship Id="rId393" Type="http://schemas.openxmlformats.org/officeDocument/2006/relationships/customXml" Target="../ink/ink4740.xml"/><Relationship Id="rId407" Type="http://schemas.openxmlformats.org/officeDocument/2006/relationships/customXml" Target="../ink/ink4747.xml"/><Relationship Id="rId449" Type="http://schemas.openxmlformats.org/officeDocument/2006/relationships/customXml" Target="../ink/ink4768.xml"/><Relationship Id="rId211" Type="http://schemas.openxmlformats.org/officeDocument/2006/relationships/customXml" Target="../ink/ink4649.xml"/><Relationship Id="rId253" Type="http://schemas.openxmlformats.org/officeDocument/2006/relationships/customXml" Target="../ink/ink4670.xml"/><Relationship Id="rId295" Type="http://schemas.openxmlformats.org/officeDocument/2006/relationships/customXml" Target="../ink/ink4691.xml"/><Relationship Id="rId309" Type="http://schemas.openxmlformats.org/officeDocument/2006/relationships/customXml" Target="../ink/ink4698.xml"/><Relationship Id="rId460" Type="http://schemas.openxmlformats.org/officeDocument/2006/relationships/image" Target="../media/image4722.png"/><Relationship Id="rId48" Type="http://schemas.openxmlformats.org/officeDocument/2006/relationships/customXml" Target="../ink/ink4567.xml"/><Relationship Id="rId113" Type="http://schemas.openxmlformats.org/officeDocument/2006/relationships/customXml" Target="../ink/ink4600.xml"/><Relationship Id="rId320" Type="http://schemas.openxmlformats.org/officeDocument/2006/relationships/image" Target="../media/image4652.png"/><Relationship Id="rId155" Type="http://schemas.openxmlformats.org/officeDocument/2006/relationships/customXml" Target="../ink/ink4621.xml"/><Relationship Id="rId197" Type="http://schemas.openxmlformats.org/officeDocument/2006/relationships/customXml" Target="../ink/ink4642.xml"/><Relationship Id="rId362" Type="http://schemas.openxmlformats.org/officeDocument/2006/relationships/image" Target="../media/image4673.png"/><Relationship Id="rId418" Type="http://schemas.openxmlformats.org/officeDocument/2006/relationships/image" Target="../media/image4701.png"/><Relationship Id="rId222" Type="http://schemas.openxmlformats.org/officeDocument/2006/relationships/image" Target="../media/image4603.png"/><Relationship Id="rId264" Type="http://schemas.openxmlformats.org/officeDocument/2006/relationships/image" Target="../media/image4624.png"/><Relationship Id="rId17" Type="http://schemas.openxmlformats.org/officeDocument/2006/relationships/image" Target="../media/image4503.png"/><Relationship Id="rId59" Type="http://schemas.openxmlformats.org/officeDocument/2006/relationships/image" Target="../media/image4524.png"/><Relationship Id="rId124" Type="http://schemas.openxmlformats.org/officeDocument/2006/relationships/image" Target="../media/image4555.png"/><Relationship Id="rId70" Type="http://schemas.openxmlformats.org/officeDocument/2006/relationships/customXml" Target="../ink/ink4578.xml"/><Relationship Id="rId166" Type="http://schemas.openxmlformats.org/officeDocument/2006/relationships/image" Target="../media/image4575.png"/><Relationship Id="rId331" Type="http://schemas.openxmlformats.org/officeDocument/2006/relationships/customXml" Target="../ink/ink4709.xml"/><Relationship Id="rId373" Type="http://schemas.openxmlformats.org/officeDocument/2006/relationships/customXml" Target="../ink/ink4730.xml"/><Relationship Id="rId429" Type="http://schemas.openxmlformats.org/officeDocument/2006/relationships/customXml" Target="../ink/ink4758.xml"/><Relationship Id="rId1" Type="http://schemas.openxmlformats.org/officeDocument/2006/relationships/slideLayout" Target="../slideLayouts/slideLayout7.xml"/><Relationship Id="rId233" Type="http://schemas.openxmlformats.org/officeDocument/2006/relationships/customXml" Target="../ink/ink4660.xml"/><Relationship Id="rId440" Type="http://schemas.openxmlformats.org/officeDocument/2006/relationships/image" Target="../media/image4712.png"/><Relationship Id="rId28" Type="http://schemas.openxmlformats.org/officeDocument/2006/relationships/customXml" Target="../ink/ink4557.xml"/><Relationship Id="rId275" Type="http://schemas.openxmlformats.org/officeDocument/2006/relationships/customXml" Target="../ink/ink4681.xml"/><Relationship Id="rId300" Type="http://schemas.openxmlformats.org/officeDocument/2006/relationships/image" Target="../media/image4642.png"/><Relationship Id="rId81" Type="http://schemas.openxmlformats.org/officeDocument/2006/relationships/image" Target="../media/image4534.png"/><Relationship Id="rId135" Type="http://schemas.openxmlformats.org/officeDocument/2006/relationships/customXml" Target="../ink/ink4611.xml"/><Relationship Id="rId177" Type="http://schemas.openxmlformats.org/officeDocument/2006/relationships/customXml" Target="../ink/ink4632.xml"/><Relationship Id="rId342" Type="http://schemas.openxmlformats.org/officeDocument/2006/relationships/image" Target="../media/image4663.png"/><Relationship Id="rId384" Type="http://schemas.openxmlformats.org/officeDocument/2006/relationships/image" Target="../media/image4684.png"/><Relationship Id="rId202" Type="http://schemas.openxmlformats.org/officeDocument/2006/relationships/image" Target="../media/image4593.png"/><Relationship Id="rId244" Type="http://schemas.openxmlformats.org/officeDocument/2006/relationships/image" Target="../media/image4614.png"/><Relationship Id="rId39" Type="http://schemas.openxmlformats.org/officeDocument/2006/relationships/image" Target="../media/image4514.png"/><Relationship Id="rId286" Type="http://schemas.openxmlformats.org/officeDocument/2006/relationships/image" Target="../media/image4635.png"/><Relationship Id="rId451" Type="http://schemas.openxmlformats.org/officeDocument/2006/relationships/customXml" Target="../ink/ink4769.xml"/><Relationship Id="rId50" Type="http://schemas.openxmlformats.org/officeDocument/2006/relationships/customXml" Target="../ink/ink4568.xml"/><Relationship Id="rId104" Type="http://schemas.openxmlformats.org/officeDocument/2006/relationships/customXml" Target="../ink/ink4595.xml"/><Relationship Id="rId146" Type="http://schemas.openxmlformats.org/officeDocument/2006/relationships/image" Target="../media/image4565.png"/><Relationship Id="rId188" Type="http://schemas.openxmlformats.org/officeDocument/2006/relationships/image" Target="../media/image4586.png"/><Relationship Id="rId311" Type="http://schemas.openxmlformats.org/officeDocument/2006/relationships/customXml" Target="../ink/ink4699.xml"/><Relationship Id="rId353" Type="http://schemas.openxmlformats.org/officeDocument/2006/relationships/customXml" Target="../ink/ink4720.xml"/><Relationship Id="rId395" Type="http://schemas.openxmlformats.org/officeDocument/2006/relationships/customXml" Target="../ink/ink4741.xml"/><Relationship Id="rId409" Type="http://schemas.openxmlformats.org/officeDocument/2006/relationships/customXml" Target="../ink/ink4748.xml"/><Relationship Id="rId92" Type="http://schemas.openxmlformats.org/officeDocument/2006/relationships/customXml" Target="../ink/ink4589.xml"/><Relationship Id="rId213" Type="http://schemas.openxmlformats.org/officeDocument/2006/relationships/customXml" Target="../ink/ink4650.xml"/><Relationship Id="rId420" Type="http://schemas.openxmlformats.org/officeDocument/2006/relationships/image" Target="../media/image4702.png"/><Relationship Id="rId255" Type="http://schemas.openxmlformats.org/officeDocument/2006/relationships/customXml" Target="../ink/ink4671.xml"/><Relationship Id="rId297" Type="http://schemas.openxmlformats.org/officeDocument/2006/relationships/customXml" Target="../ink/ink4692.xml"/><Relationship Id="rId462" Type="http://schemas.openxmlformats.org/officeDocument/2006/relationships/image" Target="../media/image4723.png"/></Relationships>
</file>

<file path=ppt/slides/_rels/slide28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782.png"/><Relationship Id="rId299" Type="http://schemas.openxmlformats.org/officeDocument/2006/relationships/image" Target="../media/image4873.png"/><Relationship Id="rId21" Type="http://schemas.openxmlformats.org/officeDocument/2006/relationships/image" Target="../media/image4734.png"/><Relationship Id="rId63" Type="http://schemas.openxmlformats.org/officeDocument/2006/relationships/image" Target="../media/image4755.png"/><Relationship Id="rId159" Type="http://schemas.openxmlformats.org/officeDocument/2006/relationships/image" Target="../media/image4803.png"/><Relationship Id="rId324" Type="http://schemas.openxmlformats.org/officeDocument/2006/relationships/customXml" Target="../ink/ink4937.xml"/><Relationship Id="rId366" Type="http://schemas.openxmlformats.org/officeDocument/2006/relationships/customXml" Target="../ink/ink4958.xml"/><Relationship Id="rId170" Type="http://schemas.openxmlformats.org/officeDocument/2006/relationships/customXml" Target="../ink/ink4860.xml"/><Relationship Id="rId226" Type="http://schemas.openxmlformats.org/officeDocument/2006/relationships/customXml" Target="../ink/ink4888.xml"/><Relationship Id="rId268" Type="http://schemas.openxmlformats.org/officeDocument/2006/relationships/customXml" Target="../ink/ink4909.xml"/><Relationship Id="rId32" Type="http://schemas.openxmlformats.org/officeDocument/2006/relationships/customXml" Target="../ink/ink4791.xml"/><Relationship Id="rId74" Type="http://schemas.openxmlformats.org/officeDocument/2006/relationships/customXml" Target="../ink/ink4812.xml"/><Relationship Id="rId128" Type="http://schemas.openxmlformats.org/officeDocument/2006/relationships/customXml" Target="../ink/ink4839.xml"/><Relationship Id="rId335" Type="http://schemas.openxmlformats.org/officeDocument/2006/relationships/image" Target="../media/image4891.png"/><Relationship Id="rId377" Type="http://schemas.openxmlformats.org/officeDocument/2006/relationships/image" Target="../media/image4912.png"/><Relationship Id="rId5" Type="http://schemas.openxmlformats.org/officeDocument/2006/relationships/image" Target="../media/image4726.png"/><Relationship Id="rId181" Type="http://schemas.openxmlformats.org/officeDocument/2006/relationships/image" Target="../media/image4814.png"/><Relationship Id="rId237" Type="http://schemas.openxmlformats.org/officeDocument/2006/relationships/image" Target="../media/image4842.png"/><Relationship Id="rId402" Type="http://schemas.openxmlformats.org/officeDocument/2006/relationships/customXml" Target="../ink/ink4976.xml"/><Relationship Id="rId279" Type="http://schemas.openxmlformats.org/officeDocument/2006/relationships/image" Target="../media/image4863.png"/><Relationship Id="rId43" Type="http://schemas.openxmlformats.org/officeDocument/2006/relationships/image" Target="../media/image4745.png"/><Relationship Id="rId139" Type="http://schemas.openxmlformats.org/officeDocument/2006/relationships/image" Target="../media/image4793.png"/><Relationship Id="rId290" Type="http://schemas.openxmlformats.org/officeDocument/2006/relationships/customXml" Target="../ink/ink4920.xml"/><Relationship Id="rId304" Type="http://schemas.openxmlformats.org/officeDocument/2006/relationships/customXml" Target="../ink/ink4927.xml"/><Relationship Id="rId346" Type="http://schemas.openxmlformats.org/officeDocument/2006/relationships/customXml" Target="../ink/ink4948.xml"/><Relationship Id="rId388" Type="http://schemas.openxmlformats.org/officeDocument/2006/relationships/customXml" Target="../ink/ink4969.xml"/><Relationship Id="rId85" Type="http://schemas.openxmlformats.org/officeDocument/2006/relationships/image" Target="../media/image4766.png"/><Relationship Id="rId150" Type="http://schemas.openxmlformats.org/officeDocument/2006/relationships/customXml" Target="../ink/ink4850.xml"/><Relationship Id="rId192" Type="http://schemas.openxmlformats.org/officeDocument/2006/relationships/customXml" Target="../ink/ink4871.xml"/><Relationship Id="rId206" Type="http://schemas.openxmlformats.org/officeDocument/2006/relationships/customXml" Target="../ink/ink4878.xml"/><Relationship Id="rId413" Type="http://schemas.openxmlformats.org/officeDocument/2006/relationships/image" Target="../media/image4930.png"/><Relationship Id="rId248" Type="http://schemas.openxmlformats.org/officeDocument/2006/relationships/customXml" Target="../ink/ink4899.xml"/><Relationship Id="rId12" Type="http://schemas.openxmlformats.org/officeDocument/2006/relationships/customXml" Target="../ink/ink4781.xml"/><Relationship Id="rId108" Type="http://schemas.openxmlformats.org/officeDocument/2006/relationships/customXml" Target="../ink/ink4829.xml"/><Relationship Id="rId315" Type="http://schemas.openxmlformats.org/officeDocument/2006/relationships/image" Target="../media/image4881.png"/><Relationship Id="rId357" Type="http://schemas.openxmlformats.org/officeDocument/2006/relationships/image" Target="../media/image4902.png"/><Relationship Id="rId54" Type="http://schemas.openxmlformats.org/officeDocument/2006/relationships/customXml" Target="../ink/ink4802.xml"/><Relationship Id="rId96" Type="http://schemas.openxmlformats.org/officeDocument/2006/relationships/customXml" Target="../ink/ink4823.xml"/><Relationship Id="rId161" Type="http://schemas.openxmlformats.org/officeDocument/2006/relationships/image" Target="../media/image4804.png"/><Relationship Id="rId217" Type="http://schemas.openxmlformats.org/officeDocument/2006/relationships/image" Target="../media/image4832.png"/><Relationship Id="rId399" Type="http://schemas.openxmlformats.org/officeDocument/2006/relationships/image" Target="../media/image4923.png"/><Relationship Id="rId259" Type="http://schemas.openxmlformats.org/officeDocument/2006/relationships/image" Target="../media/image4853.png"/><Relationship Id="rId23" Type="http://schemas.openxmlformats.org/officeDocument/2006/relationships/image" Target="../media/image4735.png"/><Relationship Id="rId119" Type="http://schemas.openxmlformats.org/officeDocument/2006/relationships/image" Target="../media/image4783.png"/><Relationship Id="rId270" Type="http://schemas.openxmlformats.org/officeDocument/2006/relationships/customXml" Target="../ink/ink4910.xml"/><Relationship Id="rId326" Type="http://schemas.openxmlformats.org/officeDocument/2006/relationships/customXml" Target="../ink/ink4938.xml"/><Relationship Id="rId65" Type="http://schemas.openxmlformats.org/officeDocument/2006/relationships/image" Target="../media/image4756.png"/><Relationship Id="rId130" Type="http://schemas.openxmlformats.org/officeDocument/2006/relationships/customXml" Target="../ink/ink4840.xml"/><Relationship Id="rId368" Type="http://schemas.openxmlformats.org/officeDocument/2006/relationships/customXml" Target="../ink/ink4959.xml"/><Relationship Id="rId172" Type="http://schemas.openxmlformats.org/officeDocument/2006/relationships/customXml" Target="../ink/ink4861.xml"/><Relationship Id="rId228" Type="http://schemas.openxmlformats.org/officeDocument/2006/relationships/customXml" Target="../ink/ink4889.xml"/><Relationship Id="rId281" Type="http://schemas.openxmlformats.org/officeDocument/2006/relationships/image" Target="../media/image4864.png"/><Relationship Id="rId337" Type="http://schemas.openxmlformats.org/officeDocument/2006/relationships/image" Target="../media/image4892.png"/><Relationship Id="rId34" Type="http://schemas.openxmlformats.org/officeDocument/2006/relationships/customXml" Target="../ink/ink4792.xml"/><Relationship Id="rId76" Type="http://schemas.openxmlformats.org/officeDocument/2006/relationships/customXml" Target="../ink/ink4813.xml"/><Relationship Id="rId141" Type="http://schemas.openxmlformats.org/officeDocument/2006/relationships/image" Target="../media/image4794.png"/><Relationship Id="rId379" Type="http://schemas.openxmlformats.org/officeDocument/2006/relationships/image" Target="../media/image4913.png"/><Relationship Id="rId7" Type="http://schemas.openxmlformats.org/officeDocument/2006/relationships/image" Target="../media/image4727.png"/><Relationship Id="rId183" Type="http://schemas.openxmlformats.org/officeDocument/2006/relationships/image" Target="../media/image4815.png"/><Relationship Id="rId239" Type="http://schemas.openxmlformats.org/officeDocument/2006/relationships/image" Target="../media/image4843.png"/><Relationship Id="rId390" Type="http://schemas.openxmlformats.org/officeDocument/2006/relationships/customXml" Target="../ink/ink4970.xml"/><Relationship Id="rId404" Type="http://schemas.openxmlformats.org/officeDocument/2006/relationships/customXml" Target="../ink/ink4977.xml"/><Relationship Id="rId250" Type="http://schemas.openxmlformats.org/officeDocument/2006/relationships/customXml" Target="../ink/ink4900.xml"/><Relationship Id="rId292" Type="http://schemas.openxmlformats.org/officeDocument/2006/relationships/customXml" Target="../ink/ink4921.xml"/><Relationship Id="rId306" Type="http://schemas.openxmlformats.org/officeDocument/2006/relationships/customXml" Target="../ink/ink4928.xml"/><Relationship Id="rId45" Type="http://schemas.openxmlformats.org/officeDocument/2006/relationships/image" Target="../media/image4746.png"/><Relationship Id="rId87" Type="http://schemas.openxmlformats.org/officeDocument/2006/relationships/image" Target="../media/image4767.png"/><Relationship Id="rId110" Type="http://schemas.openxmlformats.org/officeDocument/2006/relationships/customXml" Target="../ink/ink4830.xml"/><Relationship Id="rId348" Type="http://schemas.openxmlformats.org/officeDocument/2006/relationships/customXml" Target="../ink/ink4949.xml"/><Relationship Id="rId152" Type="http://schemas.openxmlformats.org/officeDocument/2006/relationships/customXml" Target="../ink/ink4851.xml"/><Relationship Id="rId194" Type="http://schemas.openxmlformats.org/officeDocument/2006/relationships/customXml" Target="../ink/ink4872.xml"/><Relationship Id="rId208" Type="http://schemas.openxmlformats.org/officeDocument/2006/relationships/customXml" Target="../ink/ink4879.xml"/><Relationship Id="rId415" Type="http://schemas.openxmlformats.org/officeDocument/2006/relationships/image" Target="../media/image4931.png"/><Relationship Id="rId261" Type="http://schemas.openxmlformats.org/officeDocument/2006/relationships/image" Target="../media/image4854.png"/><Relationship Id="rId14" Type="http://schemas.openxmlformats.org/officeDocument/2006/relationships/customXml" Target="../ink/ink4782.xml"/><Relationship Id="rId56" Type="http://schemas.openxmlformats.org/officeDocument/2006/relationships/customXml" Target="../ink/ink4803.xml"/><Relationship Id="rId317" Type="http://schemas.openxmlformats.org/officeDocument/2006/relationships/image" Target="../media/image4882.png"/><Relationship Id="rId359" Type="http://schemas.openxmlformats.org/officeDocument/2006/relationships/image" Target="../media/image4903.png"/><Relationship Id="rId98" Type="http://schemas.openxmlformats.org/officeDocument/2006/relationships/customXml" Target="../ink/ink4824.xml"/><Relationship Id="rId121" Type="http://schemas.openxmlformats.org/officeDocument/2006/relationships/image" Target="../media/image4784.png"/><Relationship Id="rId163" Type="http://schemas.openxmlformats.org/officeDocument/2006/relationships/image" Target="../media/image4805.png"/><Relationship Id="rId219" Type="http://schemas.openxmlformats.org/officeDocument/2006/relationships/image" Target="../media/image4833.png"/><Relationship Id="rId370" Type="http://schemas.openxmlformats.org/officeDocument/2006/relationships/customXml" Target="../ink/ink4960.xml"/><Relationship Id="rId230" Type="http://schemas.openxmlformats.org/officeDocument/2006/relationships/customXml" Target="../ink/ink4890.xml"/><Relationship Id="rId25" Type="http://schemas.openxmlformats.org/officeDocument/2006/relationships/image" Target="../media/image4736.png"/><Relationship Id="rId67" Type="http://schemas.openxmlformats.org/officeDocument/2006/relationships/image" Target="../media/image4757.png"/><Relationship Id="rId272" Type="http://schemas.openxmlformats.org/officeDocument/2006/relationships/customXml" Target="../ink/ink4911.xml"/><Relationship Id="rId328" Type="http://schemas.openxmlformats.org/officeDocument/2006/relationships/customXml" Target="../ink/ink4939.xml"/><Relationship Id="rId132" Type="http://schemas.openxmlformats.org/officeDocument/2006/relationships/customXml" Target="../ink/ink4841.xml"/><Relationship Id="rId174" Type="http://schemas.openxmlformats.org/officeDocument/2006/relationships/customXml" Target="../ink/ink4862.xml"/><Relationship Id="rId381" Type="http://schemas.openxmlformats.org/officeDocument/2006/relationships/image" Target="../media/image4914.png"/><Relationship Id="rId241" Type="http://schemas.openxmlformats.org/officeDocument/2006/relationships/image" Target="../media/image4844.png"/><Relationship Id="rId36" Type="http://schemas.openxmlformats.org/officeDocument/2006/relationships/customXml" Target="../ink/ink4793.xml"/><Relationship Id="rId283" Type="http://schemas.openxmlformats.org/officeDocument/2006/relationships/image" Target="../media/image4865.png"/><Relationship Id="rId339" Type="http://schemas.openxmlformats.org/officeDocument/2006/relationships/image" Target="../media/image4893.png"/><Relationship Id="rId78" Type="http://schemas.openxmlformats.org/officeDocument/2006/relationships/customXml" Target="../ink/ink4814.xml"/><Relationship Id="rId101" Type="http://schemas.openxmlformats.org/officeDocument/2006/relationships/image" Target="../media/image4774.png"/><Relationship Id="rId143" Type="http://schemas.openxmlformats.org/officeDocument/2006/relationships/image" Target="../media/image4795.png"/><Relationship Id="rId185" Type="http://schemas.openxmlformats.org/officeDocument/2006/relationships/image" Target="../media/image4816.png"/><Relationship Id="rId350" Type="http://schemas.openxmlformats.org/officeDocument/2006/relationships/customXml" Target="../ink/ink4950.xml"/><Relationship Id="rId406" Type="http://schemas.openxmlformats.org/officeDocument/2006/relationships/customXml" Target="../ink/ink4978.xml"/><Relationship Id="rId9" Type="http://schemas.openxmlformats.org/officeDocument/2006/relationships/image" Target="../media/image4728.png"/><Relationship Id="rId210" Type="http://schemas.openxmlformats.org/officeDocument/2006/relationships/customXml" Target="../ink/ink4880.xml"/><Relationship Id="rId392" Type="http://schemas.openxmlformats.org/officeDocument/2006/relationships/customXml" Target="../ink/ink4971.xml"/><Relationship Id="rId252" Type="http://schemas.openxmlformats.org/officeDocument/2006/relationships/customXml" Target="../ink/ink4901.xml"/><Relationship Id="rId294" Type="http://schemas.openxmlformats.org/officeDocument/2006/relationships/customXml" Target="../ink/ink4922.xml"/><Relationship Id="rId308" Type="http://schemas.openxmlformats.org/officeDocument/2006/relationships/customXml" Target="../ink/ink4929.xml"/><Relationship Id="rId47" Type="http://schemas.openxmlformats.org/officeDocument/2006/relationships/image" Target="../media/image4747.png"/><Relationship Id="rId89" Type="http://schemas.openxmlformats.org/officeDocument/2006/relationships/image" Target="../media/image4768.png"/><Relationship Id="rId112" Type="http://schemas.openxmlformats.org/officeDocument/2006/relationships/customXml" Target="../ink/ink4831.xml"/><Relationship Id="rId154" Type="http://schemas.openxmlformats.org/officeDocument/2006/relationships/customXml" Target="../ink/ink4852.xml"/><Relationship Id="rId361" Type="http://schemas.openxmlformats.org/officeDocument/2006/relationships/image" Target="../media/image4904.png"/><Relationship Id="rId196" Type="http://schemas.openxmlformats.org/officeDocument/2006/relationships/customXml" Target="../ink/ink4873.xml"/><Relationship Id="rId417" Type="http://schemas.openxmlformats.org/officeDocument/2006/relationships/image" Target="../media/image4932.png"/><Relationship Id="rId16" Type="http://schemas.openxmlformats.org/officeDocument/2006/relationships/customXml" Target="../ink/ink4783.xml"/><Relationship Id="rId221" Type="http://schemas.openxmlformats.org/officeDocument/2006/relationships/image" Target="../media/image4834.png"/><Relationship Id="rId263" Type="http://schemas.openxmlformats.org/officeDocument/2006/relationships/image" Target="../media/image4855.png"/><Relationship Id="rId319" Type="http://schemas.openxmlformats.org/officeDocument/2006/relationships/image" Target="../media/image4883.png"/><Relationship Id="rId58" Type="http://schemas.openxmlformats.org/officeDocument/2006/relationships/customXml" Target="../ink/ink4804.xml"/><Relationship Id="rId123" Type="http://schemas.openxmlformats.org/officeDocument/2006/relationships/image" Target="../media/image4785.png"/><Relationship Id="rId330" Type="http://schemas.openxmlformats.org/officeDocument/2006/relationships/customXml" Target="../ink/ink4940.xml"/><Relationship Id="rId165" Type="http://schemas.openxmlformats.org/officeDocument/2006/relationships/image" Target="../media/image4806.png"/><Relationship Id="rId372" Type="http://schemas.openxmlformats.org/officeDocument/2006/relationships/customXml" Target="../ink/ink4961.xml"/><Relationship Id="rId232" Type="http://schemas.openxmlformats.org/officeDocument/2006/relationships/customXml" Target="../ink/ink4891.xml"/><Relationship Id="rId274" Type="http://schemas.openxmlformats.org/officeDocument/2006/relationships/customXml" Target="../ink/ink4912.xml"/><Relationship Id="rId27" Type="http://schemas.openxmlformats.org/officeDocument/2006/relationships/image" Target="../media/image4737.png"/><Relationship Id="rId69" Type="http://schemas.openxmlformats.org/officeDocument/2006/relationships/image" Target="../media/image4758.png"/><Relationship Id="rId134" Type="http://schemas.openxmlformats.org/officeDocument/2006/relationships/customXml" Target="../ink/ink4842.xml"/><Relationship Id="rId80" Type="http://schemas.openxmlformats.org/officeDocument/2006/relationships/customXml" Target="../ink/ink4815.xml"/><Relationship Id="rId176" Type="http://schemas.openxmlformats.org/officeDocument/2006/relationships/customXml" Target="../ink/ink4863.xml"/><Relationship Id="rId341" Type="http://schemas.openxmlformats.org/officeDocument/2006/relationships/image" Target="../media/image4894.png"/><Relationship Id="rId383" Type="http://schemas.openxmlformats.org/officeDocument/2006/relationships/image" Target="../media/image4915.png"/><Relationship Id="rId201" Type="http://schemas.openxmlformats.org/officeDocument/2006/relationships/image" Target="../media/image4824.png"/><Relationship Id="rId222" Type="http://schemas.openxmlformats.org/officeDocument/2006/relationships/customXml" Target="../ink/ink4886.xml"/><Relationship Id="rId243" Type="http://schemas.openxmlformats.org/officeDocument/2006/relationships/image" Target="../media/image4845.png"/><Relationship Id="rId264" Type="http://schemas.openxmlformats.org/officeDocument/2006/relationships/customXml" Target="../ink/ink4907.xml"/><Relationship Id="rId285" Type="http://schemas.openxmlformats.org/officeDocument/2006/relationships/image" Target="../media/image4866.png"/><Relationship Id="rId17" Type="http://schemas.openxmlformats.org/officeDocument/2006/relationships/image" Target="../media/image4732.png"/><Relationship Id="rId38" Type="http://schemas.openxmlformats.org/officeDocument/2006/relationships/customXml" Target="../ink/ink4794.xml"/><Relationship Id="rId59" Type="http://schemas.openxmlformats.org/officeDocument/2006/relationships/image" Target="../media/image4753.png"/><Relationship Id="rId103" Type="http://schemas.openxmlformats.org/officeDocument/2006/relationships/image" Target="../media/image4775.png"/><Relationship Id="rId124" Type="http://schemas.openxmlformats.org/officeDocument/2006/relationships/customXml" Target="../ink/ink4837.xml"/><Relationship Id="rId310" Type="http://schemas.openxmlformats.org/officeDocument/2006/relationships/customXml" Target="../ink/ink4930.xml"/><Relationship Id="rId70" Type="http://schemas.openxmlformats.org/officeDocument/2006/relationships/customXml" Target="../ink/ink4810.xml"/><Relationship Id="rId91" Type="http://schemas.openxmlformats.org/officeDocument/2006/relationships/image" Target="../media/image4769.png"/><Relationship Id="rId145" Type="http://schemas.openxmlformats.org/officeDocument/2006/relationships/image" Target="../media/image4796.png"/><Relationship Id="rId166" Type="http://schemas.openxmlformats.org/officeDocument/2006/relationships/customXml" Target="../ink/ink4858.xml"/><Relationship Id="rId187" Type="http://schemas.openxmlformats.org/officeDocument/2006/relationships/image" Target="../media/image4817.png"/><Relationship Id="rId331" Type="http://schemas.openxmlformats.org/officeDocument/2006/relationships/image" Target="../media/image4889.png"/><Relationship Id="rId352" Type="http://schemas.openxmlformats.org/officeDocument/2006/relationships/customXml" Target="../ink/ink4951.xml"/><Relationship Id="rId373" Type="http://schemas.openxmlformats.org/officeDocument/2006/relationships/image" Target="../media/image4910.png"/><Relationship Id="rId394" Type="http://schemas.openxmlformats.org/officeDocument/2006/relationships/customXml" Target="../ink/ink4972.xml"/><Relationship Id="rId408" Type="http://schemas.openxmlformats.org/officeDocument/2006/relationships/customXml" Target="../ink/ink4979.xml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4881.xml"/><Relationship Id="rId233" Type="http://schemas.openxmlformats.org/officeDocument/2006/relationships/image" Target="../media/image4840.png"/><Relationship Id="rId254" Type="http://schemas.openxmlformats.org/officeDocument/2006/relationships/customXml" Target="../ink/ink4902.xml"/><Relationship Id="rId28" Type="http://schemas.openxmlformats.org/officeDocument/2006/relationships/customXml" Target="../ink/ink4789.xml"/><Relationship Id="rId49" Type="http://schemas.openxmlformats.org/officeDocument/2006/relationships/image" Target="../media/image4748.png"/><Relationship Id="rId114" Type="http://schemas.openxmlformats.org/officeDocument/2006/relationships/customXml" Target="../ink/ink4832.xml"/><Relationship Id="rId275" Type="http://schemas.openxmlformats.org/officeDocument/2006/relationships/image" Target="../media/image4861.png"/><Relationship Id="rId296" Type="http://schemas.openxmlformats.org/officeDocument/2006/relationships/customXml" Target="../ink/ink4923.xml"/><Relationship Id="rId300" Type="http://schemas.openxmlformats.org/officeDocument/2006/relationships/customXml" Target="../ink/ink4925.xml"/><Relationship Id="rId60" Type="http://schemas.openxmlformats.org/officeDocument/2006/relationships/customXml" Target="../ink/ink4805.xml"/><Relationship Id="rId81" Type="http://schemas.openxmlformats.org/officeDocument/2006/relationships/image" Target="../media/image4764.png"/><Relationship Id="rId135" Type="http://schemas.openxmlformats.org/officeDocument/2006/relationships/image" Target="../media/image4791.png"/><Relationship Id="rId156" Type="http://schemas.openxmlformats.org/officeDocument/2006/relationships/customXml" Target="../ink/ink4853.xml"/><Relationship Id="rId177" Type="http://schemas.openxmlformats.org/officeDocument/2006/relationships/image" Target="../media/image4812.png"/><Relationship Id="rId198" Type="http://schemas.openxmlformats.org/officeDocument/2006/relationships/customXml" Target="../ink/ink4874.xml"/><Relationship Id="rId321" Type="http://schemas.openxmlformats.org/officeDocument/2006/relationships/image" Target="../media/image4884.png"/><Relationship Id="rId342" Type="http://schemas.openxmlformats.org/officeDocument/2006/relationships/customXml" Target="../ink/ink4946.xml"/><Relationship Id="rId363" Type="http://schemas.openxmlformats.org/officeDocument/2006/relationships/image" Target="../media/image4905.png"/><Relationship Id="rId384" Type="http://schemas.openxmlformats.org/officeDocument/2006/relationships/customXml" Target="../ink/ink4967.xml"/><Relationship Id="rId202" Type="http://schemas.openxmlformats.org/officeDocument/2006/relationships/customXml" Target="../ink/ink4876.xml"/><Relationship Id="rId223" Type="http://schemas.openxmlformats.org/officeDocument/2006/relationships/image" Target="../media/image4835.png"/><Relationship Id="rId244" Type="http://schemas.openxmlformats.org/officeDocument/2006/relationships/customXml" Target="../ink/ink4897.xml"/><Relationship Id="rId18" Type="http://schemas.openxmlformats.org/officeDocument/2006/relationships/customXml" Target="../ink/ink4784.xml"/><Relationship Id="rId39" Type="http://schemas.openxmlformats.org/officeDocument/2006/relationships/image" Target="../media/image4743.png"/><Relationship Id="rId265" Type="http://schemas.openxmlformats.org/officeDocument/2006/relationships/image" Target="../media/image4856.png"/><Relationship Id="rId286" Type="http://schemas.openxmlformats.org/officeDocument/2006/relationships/customXml" Target="../ink/ink4918.xml"/><Relationship Id="rId50" Type="http://schemas.openxmlformats.org/officeDocument/2006/relationships/customXml" Target="../ink/ink4800.xml"/><Relationship Id="rId104" Type="http://schemas.openxmlformats.org/officeDocument/2006/relationships/customXml" Target="../ink/ink4827.xml"/><Relationship Id="rId125" Type="http://schemas.openxmlformats.org/officeDocument/2006/relationships/image" Target="../media/image4786.png"/><Relationship Id="rId146" Type="http://schemas.openxmlformats.org/officeDocument/2006/relationships/customXml" Target="../ink/ink4848.xml"/><Relationship Id="rId167" Type="http://schemas.openxmlformats.org/officeDocument/2006/relationships/image" Target="../media/image4807.png"/><Relationship Id="rId188" Type="http://schemas.openxmlformats.org/officeDocument/2006/relationships/customXml" Target="../ink/ink4869.xml"/><Relationship Id="rId311" Type="http://schemas.openxmlformats.org/officeDocument/2006/relationships/image" Target="../media/image4879.png"/><Relationship Id="rId332" Type="http://schemas.openxmlformats.org/officeDocument/2006/relationships/customXml" Target="../ink/ink4941.xml"/><Relationship Id="rId353" Type="http://schemas.openxmlformats.org/officeDocument/2006/relationships/image" Target="../media/image4900.png"/><Relationship Id="rId374" Type="http://schemas.openxmlformats.org/officeDocument/2006/relationships/customXml" Target="../ink/ink4962.xml"/><Relationship Id="rId395" Type="http://schemas.openxmlformats.org/officeDocument/2006/relationships/image" Target="../media/image4921.png"/><Relationship Id="rId409" Type="http://schemas.openxmlformats.org/officeDocument/2006/relationships/image" Target="../media/image4928.png"/><Relationship Id="rId71" Type="http://schemas.openxmlformats.org/officeDocument/2006/relationships/image" Target="../media/image4759.png"/><Relationship Id="rId92" Type="http://schemas.openxmlformats.org/officeDocument/2006/relationships/customXml" Target="../ink/ink4821.xml"/><Relationship Id="rId213" Type="http://schemas.openxmlformats.org/officeDocument/2006/relationships/image" Target="../media/image4830.png"/><Relationship Id="rId234" Type="http://schemas.openxmlformats.org/officeDocument/2006/relationships/customXml" Target="../ink/ink4892.xml"/><Relationship Id="rId2" Type="http://schemas.openxmlformats.org/officeDocument/2006/relationships/customXml" Target="../ink/ink4776.xml"/><Relationship Id="rId29" Type="http://schemas.openxmlformats.org/officeDocument/2006/relationships/image" Target="../media/image4738.png"/><Relationship Id="rId255" Type="http://schemas.openxmlformats.org/officeDocument/2006/relationships/image" Target="../media/image4851.png"/><Relationship Id="rId276" Type="http://schemas.openxmlformats.org/officeDocument/2006/relationships/customXml" Target="../ink/ink4913.xml"/><Relationship Id="rId297" Type="http://schemas.openxmlformats.org/officeDocument/2006/relationships/image" Target="../media/image4872.png"/><Relationship Id="rId40" Type="http://schemas.openxmlformats.org/officeDocument/2006/relationships/customXml" Target="../ink/ink4795.xml"/><Relationship Id="rId115" Type="http://schemas.openxmlformats.org/officeDocument/2006/relationships/image" Target="../media/image4781.png"/><Relationship Id="rId136" Type="http://schemas.openxmlformats.org/officeDocument/2006/relationships/customXml" Target="../ink/ink4843.xml"/><Relationship Id="rId157" Type="http://schemas.openxmlformats.org/officeDocument/2006/relationships/image" Target="../media/image4802.png"/><Relationship Id="rId178" Type="http://schemas.openxmlformats.org/officeDocument/2006/relationships/customXml" Target="../ink/ink4864.xml"/><Relationship Id="rId301" Type="http://schemas.openxmlformats.org/officeDocument/2006/relationships/image" Target="../media/image4874.png"/><Relationship Id="rId322" Type="http://schemas.openxmlformats.org/officeDocument/2006/relationships/customXml" Target="../ink/ink4936.xml"/><Relationship Id="rId343" Type="http://schemas.openxmlformats.org/officeDocument/2006/relationships/image" Target="../media/image4895.png"/><Relationship Id="rId364" Type="http://schemas.openxmlformats.org/officeDocument/2006/relationships/customXml" Target="../ink/ink4957.xml"/><Relationship Id="rId61" Type="http://schemas.openxmlformats.org/officeDocument/2006/relationships/image" Target="../media/image4754.png"/><Relationship Id="rId82" Type="http://schemas.openxmlformats.org/officeDocument/2006/relationships/customXml" Target="../ink/ink4816.xml"/><Relationship Id="rId199" Type="http://schemas.openxmlformats.org/officeDocument/2006/relationships/image" Target="../media/image4823.png"/><Relationship Id="rId203" Type="http://schemas.openxmlformats.org/officeDocument/2006/relationships/image" Target="../media/image4825.png"/><Relationship Id="rId385" Type="http://schemas.openxmlformats.org/officeDocument/2006/relationships/image" Target="../media/image4916.png"/><Relationship Id="rId19" Type="http://schemas.openxmlformats.org/officeDocument/2006/relationships/image" Target="../media/image4733.png"/><Relationship Id="rId224" Type="http://schemas.openxmlformats.org/officeDocument/2006/relationships/customXml" Target="../ink/ink4887.xml"/><Relationship Id="rId245" Type="http://schemas.openxmlformats.org/officeDocument/2006/relationships/image" Target="../media/image4846.png"/><Relationship Id="rId266" Type="http://schemas.openxmlformats.org/officeDocument/2006/relationships/customXml" Target="../ink/ink4908.xml"/><Relationship Id="rId287" Type="http://schemas.openxmlformats.org/officeDocument/2006/relationships/image" Target="../media/image4867.png"/><Relationship Id="rId410" Type="http://schemas.openxmlformats.org/officeDocument/2006/relationships/customXml" Target="../ink/ink4980.xml"/><Relationship Id="rId30" Type="http://schemas.openxmlformats.org/officeDocument/2006/relationships/customXml" Target="../ink/ink4790.xml"/><Relationship Id="rId105" Type="http://schemas.openxmlformats.org/officeDocument/2006/relationships/image" Target="../media/image4776.png"/><Relationship Id="rId126" Type="http://schemas.openxmlformats.org/officeDocument/2006/relationships/customXml" Target="../ink/ink4838.xml"/><Relationship Id="rId147" Type="http://schemas.openxmlformats.org/officeDocument/2006/relationships/image" Target="../media/image4797.png"/><Relationship Id="rId168" Type="http://schemas.openxmlformats.org/officeDocument/2006/relationships/customXml" Target="../ink/ink4859.xml"/><Relationship Id="rId312" Type="http://schemas.openxmlformats.org/officeDocument/2006/relationships/customXml" Target="../ink/ink4931.xml"/><Relationship Id="rId333" Type="http://schemas.openxmlformats.org/officeDocument/2006/relationships/image" Target="../media/image4890.png"/><Relationship Id="rId354" Type="http://schemas.openxmlformats.org/officeDocument/2006/relationships/customXml" Target="../ink/ink4952.xml"/><Relationship Id="rId51" Type="http://schemas.openxmlformats.org/officeDocument/2006/relationships/image" Target="../media/image4749.png"/><Relationship Id="rId72" Type="http://schemas.openxmlformats.org/officeDocument/2006/relationships/customXml" Target="../ink/ink4811.xml"/><Relationship Id="rId93" Type="http://schemas.openxmlformats.org/officeDocument/2006/relationships/image" Target="../media/image4770.png"/><Relationship Id="rId189" Type="http://schemas.openxmlformats.org/officeDocument/2006/relationships/image" Target="../media/image4818.png"/><Relationship Id="rId375" Type="http://schemas.openxmlformats.org/officeDocument/2006/relationships/image" Target="../media/image4911.png"/><Relationship Id="rId396" Type="http://schemas.openxmlformats.org/officeDocument/2006/relationships/customXml" Target="../ink/ink4973.xml"/><Relationship Id="rId3" Type="http://schemas.openxmlformats.org/officeDocument/2006/relationships/image" Target="../media/image4725.png"/><Relationship Id="rId214" Type="http://schemas.openxmlformats.org/officeDocument/2006/relationships/customXml" Target="../ink/ink4882.xml"/><Relationship Id="rId235" Type="http://schemas.openxmlformats.org/officeDocument/2006/relationships/image" Target="../media/image4841.png"/><Relationship Id="rId256" Type="http://schemas.openxmlformats.org/officeDocument/2006/relationships/customXml" Target="../ink/ink4903.xml"/><Relationship Id="rId277" Type="http://schemas.openxmlformats.org/officeDocument/2006/relationships/image" Target="../media/image4862.png"/><Relationship Id="rId298" Type="http://schemas.openxmlformats.org/officeDocument/2006/relationships/customXml" Target="../ink/ink4924.xml"/><Relationship Id="rId400" Type="http://schemas.openxmlformats.org/officeDocument/2006/relationships/customXml" Target="../ink/ink4975.xml"/><Relationship Id="rId116" Type="http://schemas.openxmlformats.org/officeDocument/2006/relationships/customXml" Target="../ink/ink4833.xml"/><Relationship Id="rId137" Type="http://schemas.openxmlformats.org/officeDocument/2006/relationships/image" Target="../media/image4792.png"/><Relationship Id="rId158" Type="http://schemas.openxmlformats.org/officeDocument/2006/relationships/customXml" Target="../ink/ink4854.xml"/><Relationship Id="rId302" Type="http://schemas.openxmlformats.org/officeDocument/2006/relationships/customXml" Target="../ink/ink4926.xml"/><Relationship Id="rId323" Type="http://schemas.openxmlformats.org/officeDocument/2006/relationships/image" Target="../media/image4885.png"/><Relationship Id="rId344" Type="http://schemas.openxmlformats.org/officeDocument/2006/relationships/customXml" Target="../ink/ink4947.xml"/><Relationship Id="rId20" Type="http://schemas.openxmlformats.org/officeDocument/2006/relationships/customXml" Target="../ink/ink4785.xml"/><Relationship Id="rId41" Type="http://schemas.openxmlformats.org/officeDocument/2006/relationships/image" Target="../media/image4744.png"/><Relationship Id="rId62" Type="http://schemas.openxmlformats.org/officeDocument/2006/relationships/customXml" Target="../ink/ink4806.xml"/><Relationship Id="rId83" Type="http://schemas.openxmlformats.org/officeDocument/2006/relationships/image" Target="../media/image4765.png"/><Relationship Id="rId179" Type="http://schemas.openxmlformats.org/officeDocument/2006/relationships/image" Target="../media/image4813.png"/><Relationship Id="rId365" Type="http://schemas.openxmlformats.org/officeDocument/2006/relationships/image" Target="../media/image4906.png"/><Relationship Id="rId386" Type="http://schemas.openxmlformats.org/officeDocument/2006/relationships/customXml" Target="../ink/ink4968.xml"/><Relationship Id="rId190" Type="http://schemas.openxmlformats.org/officeDocument/2006/relationships/customXml" Target="../ink/ink4870.xml"/><Relationship Id="rId204" Type="http://schemas.openxmlformats.org/officeDocument/2006/relationships/customXml" Target="../ink/ink4877.xml"/><Relationship Id="rId225" Type="http://schemas.openxmlformats.org/officeDocument/2006/relationships/image" Target="../media/image4836.png"/><Relationship Id="rId246" Type="http://schemas.openxmlformats.org/officeDocument/2006/relationships/customXml" Target="../ink/ink4898.xml"/><Relationship Id="rId267" Type="http://schemas.openxmlformats.org/officeDocument/2006/relationships/image" Target="../media/image4857.png"/><Relationship Id="rId288" Type="http://schemas.openxmlformats.org/officeDocument/2006/relationships/customXml" Target="../ink/ink4919.xml"/><Relationship Id="rId411" Type="http://schemas.openxmlformats.org/officeDocument/2006/relationships/image" Target="../media/image4929.png"/><Relationship Id="rId106" Type="http://schemas.openxmlformats.org/officeDocument/2006/relationships/customXml" Target="../ink/ink4828.xml"/><Relationship Id="rId127" Type="http://schemas.openxmlformats.org/officeDocument/2006/relationships/image" Target="../media/image4787.png"/><Relationship Id="rId313" Type="http://schemas.openxmlformats.org/officeDocument/2006/relationships/image" Target="../media/image4880.png"/><Relationship Id="rId10" Type="http://schemas.openxmlformats.org/officeDocument/2006/relationships/customXml" Target="../ink/ink4780.xml"/><Relationship Id="rId31" Type="http://schemas.openxmlformats.org/officeDocument/2006/relationships/image" Target="../media/image4739.png"/><Relationship Id="rId52" Type="http://schemas.openxmlformats.org/officeDocument/2006/relationships/customXml" Target="../ink/ink4801.xml"/><Relationship Id="rId73" Type="http://schemas.openxmlformats.org/officeDocument/2006/relationships/image" Target="../media/image4760.png"/><Relationship Id="rId94" Type="http://schemas.openxmlformats.org/officeDocument/2006/relationships/customXml" Target="../ink/ink4822.xml"/><Relationship Id="rId148" Type="http://schemas.openxmlformats.org/officeDocument/2006/relationships/customXml" Target="../ink/ink4849.xml"/><Relationship Id="rId169" Type="http://schemas.openxmlformats.org/officeDocument/2006/relationships/image" Target="../media/image4808.png"/><Relationship Id="rId334" Type="http://schemas.openxmlformats.org/officeDocument/2006/relationships/customXml" Target="../ink/ink4942.xml"/><Relationship Id="rId355" Type="http://schemas.openxmlformats.org/officeDocument/2006/relationships/image" Target="../media/image4901.png"/><Relationship Id="rId376" Type="http://schemas.openxmlformats.org/officeDocument/2006/relationships/customXml" Target="../ink/ink4963.xml"/><Relationship Id="rId397" Type="http://schemas.openxmlformats.org/officeDocument/2006/relationships/image" Target="../media/image4922.png"/><Relationship Id="rId4" Type="http://schemas.openxmlformats.org/officeDocument/2006/relationships/customXml" Target="../ink/ink4777.xml"/><Relationship Id="rId180" Type="http://schemas.openxmlformats.org/officeDocument/2006/relationships/customXml" Target="../ink/ink4865.xml"/><Relationship Id="rId215" Type="http://schemas.openxmlformats.org/officeDocument/2006/relationships/image" Target="../media/image4831.png"/><Relationship Id="rId236" Type="http://schemas.openxmlformats.org/officeDocument/2006/relationships/customXml" Target="../ink/ink4893.xml"/><Relationship Id="rId257" Type="http://schemas.openxmlformats.org/officeDocument/2006/relationships/image" Target="../media/image4852.png"/><Relationship Id="rId278" Type="http://schemas.openxmlformats.org/officeDocument/2006/relationships/customXml" Target="../ink/ink4914.xml"/><Relationship Id="rId401" Type="http://schemas.openxmlformats.org/officeDocument/2006/relationships/image" Target="../media/image4924.png"/><Relationship Id="rId303" Type="http://schemas.openxmlformats.org/officeDocument/2006/relationships/image" Target="../media/image4875.png"/><Relationship Id="rId42" Type="http://schemas.openxmlformats.org/officeDocument/2006/relationships/customXml" Target="../ink/ink4796.xml"/><Relationship Id="rId84" Type="http://schemas.openxmlformats.org/officeDocument/2006/relationships/customXml" Target="../ink/ink4817.xml"/><Relationship Id="rId138" Type="http://schemas.openxmlformats.org/officeDocument/2006/relationships/customXml" Target="../ink/ink4844.xml"/><Relationship Id="rId345" Type="http://schemas.openxmlformats.org/officeDocument/2006/relationships/image" Target="../media/image4896.png"/><Relationship Id="rId387" Type="http://schemas.openxmlformats.org/officeDocument/2006/relationships/image" Target="../media/image4917.png"/><Relationship Id="rId191" Type="http://schemas.openxmlformats.org/officeDocument/2006/relationships/image" Target="../media/image4819.png"/><Relationship Id="rId205" Type="http://schemas.openxmlformats.org/officeDocument/2006/relationships/image" Target="../media/image4826.png"/><Relationship Id="rId247" Type="http://schemas.openxmlformats.org/officeDocument/2006/relationships/image" Target="../media/image4847.png"/><Relationship Id="rId412" Type="http://schemas.openxmlformats.org/officeDocument/2006/relationships/customXml" Target="../ink/ink4981.xml"/><Relationship Id="rId107" Type="http://schemas.openxmlformats.org/officeDocument/2006/relationships/image" Target="../media/image4777.png"/><Relationship Id="rId289" Type="http://schemas.openxmlformats.org/officeDocument/2006/relationships/image" Target="../media/image4868.png"/><Relationship Id="rId11" Type="http://schemas.openxmlformats.org/officeDocument/2006/relationships/image" Target="../media/image4729.png"/><Relationship Id="rId53" Type="http://schemas.openxmlformats.org/officeDocument/2006/relationships/image" Target="../media/image4750.png"/><Relationship Id="rId149" Type="http://schemas.openxmlformats.org/officeDocument/2006/relationships/image" Target="../media/image4798.png"/><Relationship Id="rId314" Type="http://schemas.openxmlformats.org/officeDocument/2006/relationships/customXml" Target="../ink/ink4932.xml"/><Relationship Id="rId356" Type="http://schemas.openxmlformats.org/officeDocument/2006/relationships/customXml" Target="../ink/ink4953.xml"/><Relationship Id="rId398" Type="http://schemas.openxmlformats.org/officeDocument/2006/relationships/customXml" Target="../ink/ink4974.xml"/><Relationship Id="rId95" Type="http://schemas.openxmlformats.org/officeDocument/2006/relationships/image" Target="../media/image4771.png"/><Relationship Id="rId160" Type="http://schemas.openxmlformats.org/officeDocument/2006/relationships/customXml" Target="../ink/ink4855.xml"/><Relationship Id="rId216" Type="http://schemas.openxmlformats.org/officeDocument/2006/relationships/customXml" Target="../ink/ink4883.xml"/><Relationship Id="rId258" Type="http://schemas.openxmlformats.org/officeDocument/2006/relationships/customXml" Target="../ink/ink4904.xml"/><Relationship Id="rId22" Type="http://schemas.openxmlformats.org/officeDocument/2006/relationships/customXml" Target="../ink/ink4786.xml"/><Relationship Id="rId64" Type="http://schemas.openxmlformats.org/officeDocument/2006/relationships/customXml" Target="../ink/ink4807.xml"/><Relationship Id="rId118" Type="http://schemas.openxmlformats.org/officeDocument/2006/relationships/customXml" Target="../ink/ink4834.xml"/><Relationship Id="rId325" Type="http://schemas.openxmlformats.org/officeDocument/2006/relationships/image" Target="../media/image4886.png"/><Relationship Id="rId367" Type="http://schemas.openxmlformats.org/officeDocument/2006/relationships/image" Target="../media/image4907.png"/><Relationship Id="rId171" Type="http://schemas.openxmlformats.org/officeDocument/2006/relationships/image" Target="../media/image4809.png"/><Relationship Id="rId227" Type="http://schemas.openxmlformats.org/officeDocument/2006/relationships/image" Target="../media/image4837.png"/><Relationship Id="rId269" Type="http://schemas.openxmlformats.org/officeDocument/2006/relationships/image" Target="../media/image4858.png"/><Relationship Id="rId33" Type="http://schemas.openxmlformats.org/officeDocument/2006/relationships/image" Target="../media/image4740.png"/><Relationship Id="rId129" Type="http://schemas.openxmlformats.org/officeDocument/2006/relationships/image" Target="../media/image4788.png"/><Relationship Id="rId280" Type="http://schemas.openxmlformats.org/officeDocument/2006/relationships/customXml" Target="../ink/ink4915.xml"/><Relationship Id="rId336" Type="http://schemas.openxmlformats.org/officeDocument/2006/relationships/customXml" Target="../ink/ink4943.xml"/><Relationship Id="rId75" Type="http://schemas.openxmlformats.org/officeDocument/2006/relationships/image" Target="../media/image4761.png"/><Relationship Id="rId140" Type="http://schemas.openxmlformats.org/officeDocument/2006/relationships/customXml" Target="../ink/ink4845.xml"/><Relationship Id="rId182" Type="http://schemas.openxmlformats.org/officeDocument/2006/relationships/customXml" Target="../ink/ink4866.xml"/><Relationship Id="rId378" Type="http://schemas.openxmlformats.org/officeDocument/2006/relationships/customXml" Target="../ink/ink4964.xml"/><Relationship Id="rId403" Type="http://schemas.openxmlformats.org/officeDocument/2006/relationships/image" Target="../media/image4925.png"/><Relationship Id="rId6" Type="http://schemas.openxmlformats.org/officeDocument/2006/relationships/customXml" Target="../ink/ink4778.xml"/><Relationship Id="rId238" Type="http://schemas.openxmlformats.org/officeDocument/2006/relationships/customXml" Target="../ink/ink4894.xml"/><Relationship Id="rId291" Type="http://schemas.openxmlformats.org/officeDocument/2006/relationships/image" Target="../media/image4869.png"/><Relationship Id="rId305" Type="http://schemas.openxmlformats.org/officeDocument/2006/relationships/image" Target="../media/image4876.png"/><Relationship Id="rId347" Type="http://schemas.openxmlformats.org/officeDocument/2006/relationships/image" Target="../media/image4897.png"/><Relationship Id="rId44" Type="http://schemas.openxmlformats.org/officeDocument/2006/relationships/customXml" Target="../ink/ink4797.xml"/><Relationship Id="rId86" Type="http://schemas.openxmlformats.org/officeDocument/2006/relationships/customXml" Target="../ink/ink4818.xml"/><Relationship Id="rId151" Type="http://schemas.openxmlformats.org/officeDocument/2006/relationships/image" Target="../media/image4799.png"/><Relationship Id="rId389" Type="http://schemas.openxmlformats.org/officeDocument/2006/relationships/image" Target="../media/image4918.png"/><Relationship Id="rId193" Type="http://schemas.openxmlformats.org/officeDocument/2006/relationships/image" Target="../media/image4820.png"/><Relationship Id="rId207" Type="http://schemas.openxmlformats.org/officeDocument/2006/relationships/image" Target="../media/image4827.png"/><Relationship Id="rId249" Type="http://schemas.openxmlformats.org/officeDocument/2006/relationships/image" Target="../media/image4848.png"/><Relationship Id="rId414" Type="http://schemas.openxmlformats.org/officeDocument/2006/relationships/customXml" Target="../ink/ink4982.xml"/><Relationship Id="rId13" Type="http://schemas.openxmlformats.org/officeDocument/2006/relationships/image" Target="../media/image4730.png"/><Relationship Id="rId109" Type="http://schemas.openxmlformats.org/officeDocument/2006/relationships/image" Target="../media/image4778.png"/><Relationship Id="rId260" Type="http://schemas.openxmlformats.org/officeDocument/2006/relationships/customXml" Target="../ink/ink4905.xml"/><Relationship Id="rId316" Type="http://schemas.openxmlformats.org/officeDocument/2006/relationships/customXml" Target="../ink/ink4933.xml"/><Relationship Id="rId55" Type="http://schemas.openxmlformats.org/officeDocument/2006/relationships/image" Target="../media/image4751.png"/><Relationship Id="rId97" Type="http://schemas.openxmlformats.org/officeDocument/2006/relationships/image" Target="../media/image4772.png"/><Relationship Id="rId120" Type="http://schemas.openxmlformats.org/officeDocument/2006/relationships/customXml" Target="../ink/ink4835.xml"/><Relationship Id="rId358" Type="http://schemas.openxmlformats.org/officeDocument/2006/relationships/customXml" Target="../ink/ink4954.xml"/><Relationship Id="rId162" Type="http://schemas.openxmlformats.org/officeDocument/2006/relationships/customXml" Target="../ink/ink4856.xml"/><Relationship Id="rId218" Type="http://schemas.openxmlformats.org/officeDocument/2006/relationships/customXml" Target="../ink/ink4884.xml"/><Relationship Id="rId271" Type="http://schemas.openxmlformats.org/officeDocument/2006/relationships/image" Target="../media/image4859.png"/><Relationship Id="rId24" Type="http://schemas.openxmlformats.org/officeDocument/2006/relationships/customXml" Target="../ink/ink4787.xml"/><Relationship Id="rId66" Type="http://schemas.openxmlformats.org/officeDocument/2006/relationships/customXml" Target="../ink/ink4808.xml"/><Relationship Id="rId131" Type="http://schemas.openxmlformats.org/officeDocument/2006/relationships/image" Target="../media/image4789.png"/><Relationship Id="rId327" Type="http://schemas.openxmlformats.org/officeDocument/2006/relationships/image" Target="../media/image4887.png"/><Relationship Id="rId369" Type="http://schemas.openxmlformats.org/officeDocument/2006/relationships/image" Target="../media/image4908.png"/><Relationship Id="rId173" Type="http://schemas.openxmlformats.org/officeDocument/2006/relationships/image" Target="../media/image4810.png"/><Relationship Id="rId229" Type="http://schemas.openxmlformats.org/officeDocument/2006/relationships/image" Target="../media/image4838.png"/><Relationship Id="rId380" Type="http://schemas.openxmlformats.org/officeDocument/2006/relationships/customXml" Target="../ink/ink4965.xml"/><Relationship Id="rId240" Type="http://schemas.openxmlformats.org/officeDocument/2006/relationships/customXml" Target="../ink/ink4895.xml"/><Relationship Id="rId35" Type="http://schemas.openxmlformats.org/officeDocument/2006/relationships/image" Target="../media/image4741.png"/><Relationship Id="rId77" Type="http://schemas.openxmlformats.org/officeDocument/2006/relationships/image" Target="../media/image4762.png"/><Relationship Id="rId100" Type="http://schemas.openxmlformats.org/officeDocument/2006/relationships/customXml" Target="../ink/ink4825.xml"/><Relationship Id="rId282" Type="http://schemas.openxmlformats.org/officeDocument/2006/relationships/customXml" Target="../ink/ink4916.xml"/><Relationship Id="rId338" Type="http://schemas.openxmlformats.org/officeDocument/2006/relationships/customXml" Target="../ink/ink4944.xml"/><Relationship Id="rId8" Type="http://schemas.openxmlformats.org/officeDocument/2006/relationships/customXml" Target="../ink/ink4779.xml"/><Relationship Id="rId142" Type="http://schemas.openxmlformats.org/officeDocument/2006/relationships/customXml" Target="../ink/ink4846.xml"/><Relationship Id="rId184" Type="http://schemas.openxmlformats.org/officeDocument/2006/relationships/customXml" Target="../ink/ink4867.xml"/><Relationship Id="rId391" Type="http://schemas.openxmlformats.org/officeDocument/2006/relationships/image" Target="../media/image4919.png"/><Relationship Id="rId405" Type="http://schemas.openxmlformats.org/officeDocument/2006/relationships/image" Target="../media/image4926.png"/><Relationship Id="rId251" Type="http://schemas.openxmlformats.org/officeDocument/2006/relationships/image" Target="../media/image4849.png"/><Relationship Id="rId46" Type="http://schemas.openxmlformats.org/officeDocument/2006/relationships/customXml" Target="../ink/ink4798.xml"/><Relationship Id="rId293" Type="http://schemas.openxmlformats.org/officeDocument/2006/relationships/image" Target="../media/image4870.png"/><Relationship Id="rId307" Type="http://schemas.openxmlformats.org/officeDocument/2006/relationships/image" Target="../media/image4877.png"/><Relationship Id="rId349" Type="http://schemas.openxmlformats.org/officeDocument/2006/relationships/image" Target="../media/image4898.png"/><Relationship Id="rId88" Type="http://schemas.openxmlformats.org/officeDocument/2006/relationships/customXml" Target="../ink/ink4819.xml"/><Relationship Id="rId111" Type="http://schemas.openxmlformats.org/officeDocument/2006/relationships/image" Target="../media/image4779.png"/><Relationship Id="rId153" Type="http://schemas.openxmlformats.org/officeDocument/2006/relationships/image" Target="../media/image4800.png"/><Relationship Id="rId195" Type="http://schemas.openxmlformats.org/officeDocument/2006/relationships/image" Target="../media/image4821.png"/><Relationship Id="rId209" Type="http://schemas.openxmlformats.org/officeDocument/2006/relationships/image" Target="../media/image4828.png"/><Relationship Id="rId360" Type="http://schemas.openxmlformats.org/officeDocument/2006/relationships/customXml" Target="../ink/ink4955.xml"/><Relationship Id="rId416" Type="http://schemas.openxmlformats.org/officeDocument/2006/relationships/customXml" Target="../ink/ink4983.xml"/><Relationship Id="rId220" Type="http://schemas.openxmlformats.org/officeDocument/2006/relationships/customXml" Target="../ink/ink4885.xml"/><Relationship Id="rId15" Type="http://schemas.openxmlformats.org/officeDocument/2006/relationships/image" Target="../media/image4731.png"/><Relationship Id="rId57" Type="http://schemas.openxmlformats.org/officeDocument/2006/relationships/image" Target="../media/image4752.png"/><Relationship Id="rId262" Type="http://schemas.openxmlformats.org/officeDocument/2006/relationships/customXml" Target="../ink/ink4906.xml"/><Relationship Id="rId318" Type="http://schemas.openxmlformats.org/officeDocument/2006/relationships/customXml" Target="../ink/ink4934.xml"/><Relationship Id="rId99" Type="http://schemas.openxmlformats.org/officeDocument/2006/relationships/image" Target="../media/image4773.png"/><Relationship Id="rId122" Type="http://schemas.openxmlformats.org/officeDocument/2006/relationships/customXml" Target="../ink/ink4836.xml"/><Relationship Id="rId164" Type="http://schemas.openxmlformats.org/officeDocument/2006/relationships/customXml" Target="../ink/ink4857.xml"/><Relationship Id="rId371" Type="http://schemas.openxmlformats.org/officeDocument/2006/relationships/image" Target="../media/image4909.png"/><Relationship Id="rId26" Type="http://schemas.openxmlformats.org/officeDocument/2006/relationships/customXml" Target="../ink/ink4788.xml"/><Relationship Id="rId231" Type="http://schemas.openxmlformats.org/officeDocument/2006/relationships/image" Target="../media/image4839.png"/><Relationship Id="rId273" Type="http://schemas.openxmlformats.org/officeDocument/2006/relationships/image" Target="../media/image4860.png"/><Relationship Id="rId329" Type="http://schemas.openxmlformats.org/officeDocument/2006/relationships/image" Target="../media/image4888.png"/><Relationship Id="rId68" Type="http://schemas.openxmlformats.org/officeDocument/2006/relationships/customXml" Target="../ink/ink4809.xml"/><Relationship Id="rId133" Type="http://schemas.openxmlformats.org/officeDocument/2006/relationships/image" Target="../media/image4790.png"/><Relationship Id="rId175" Type="http://schemas.openxmlformats.org/officeDocument/2006/relationships/image" Target="../media/image4811.png"/><Relationship Id="rId340" Type="http://schemas.openxmlformats.org/officeDocument/2006/relationships/customXml" Target="../ink/ink4945.xml"/><Relationship Id="rId200" Type="http://schemas.openxmlformats.org/officeDocument/2006/relationships/customXml" Target="../ink/ink4875.xml"/><Relationship Id="rId382" Type="http://schemas.openxmlformats.org/officeDocument/2006/relationships/customXml" Target="../ink/ink4966.xml"/><Relationship Id="rId242" Type="http://schemas.openxmlformats.org/officeDocument/2006/relationships/customXml" Target="../ink/ink4896.xml"/><Relationship Id="rId284" Type="http://schemas.openxmlformats.org/officeDocument/2006/relationships/customXml" Target="../ink/ink4917.xml"/><Relationship Id="rId37" Type="http://schemas.openxmlformats.org/officeDocument/2006/relationships/image" Target="../media/image4742.png"/><Relationship Id="rId79" Type="http://schemas.openxmlformats.org/officeDocument/2006/relationships/image" Target="../media/image4763.png"/><Relationship Id="rId102" Type="http://schemas.openxmlformats.org/officeDocument/2006/relationships/customXml" Target="../ink/ink4826.xml"/><Relationship Id="rId144" Type="http://schemas.openxmlformats.org/officeDocument/2006/relationships/customXml" Target="../ink/ink4847.xml"/><Relationship Id="rId90" Type="http://schemas.openxmlformats.org/officeDocument/2006/relationships/customXml" Target="../ink/ink4820.xml"/><Relationship Id="rId186" Type="http://schemas.openxmlformats.org/officeDocument/2006/relationships/customXml" Target="../ink/ink4868.xml"/><Relationship Id="rId351" Type="http://schemas.openxmlformats.org/officeDocument/2006/relationships/image" Target="../media/image4899.png"/><Relationship Id="rId393" Type="http://schemas.openxmlformats.org/officeDocument/2006/relationships/image" Target="../media/image4920.png"/><Relationship Id="rId407" Type="http://schemas.openxmlformats.org/officeDocument/2006/relationships/image" Target="../media/image4927.png"/><Relationship Id="rId211" Type="http://schemas.openxmlformats.org/officeDocument/2006/relationships/image" Target="../media/image4829.png"/><Relationship Id="rId253" Type="http://schemas.openxmlformats.org/officeDocument/2006/relationships/image" Target="../media/image4850.png"/><Relationship Id="rId295" Type="http://schemas.openxmlformats.org/officeDocument/2006/relationships/image" Target="../media/image4871.png"/><Relationship Id="rId309" Type="http://schemas.openxmlformats.org/officeDocument/2006/relationships/image" Target="../media/image4878.png"/><Relationship Id="rId48" Type="http://schemas.openxmlformats.org/officeDocument/2006/relationships/customXml" Target="../ink/ink4799.xml"/><Relationship Id="rId113" Type="http://schemas.openxmlformats.org/officeDocument/2006/relationships/image" Target="../media/image4780.png"/><Relationship Id="rId320" Type="http://schemas.openxmlformats.org/officeDocument/2006/relationships/customXml" Target="../ink/ink4935.xml"/><Relationship Id="rId155" Type="http://schemas.openxmlformats.org/officeDocument/2006/relationships/image" Target="../media/image4801.png"/><Relationship Id="rId197" Type="http://schemas.openxmlformats.org/officeDocument/2006/relationships/image" Target="../media/image4822.png"/><Relationship Id="rId362" Type="http://schemas.openxmlformats.org/officeDocument/2006/relationships/customXml" Target="../ink/ink4956.xml"/></Relationships>
</file>

<file path=ppt/slides/_rels/slide29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5042.xml"/><Relationship Id="rId21" Type="http://schemas.openxmlformats.org/officeDocument/2006/relationships/image" Target="../media/image4942.png"/><Relationship Id="rId42" Type="http://schemas.openxmlformats.org/officeDocument/2006/relationships/customXml" Target="../ink/ink5004.xml"/><Relationship Id="rId63" Type="http://schemas.openxmlformats.org/officeDocument/2006/relationships/customXml" Target="../ink/ink5015.xml"/><Relationship Id="rId84" Type="http://schemas.openxmlformats.org/officeDocument/2006/relationships/image" Target="../media/image4972.png"/><Relationship Id="rId138" Type="http://schemas.openxmlformats.org/officeDocument/2006/relationships/image" Target="../media/image4999.png"/><Relationship Id="rId107" Type="http://schemas.openxmlformats.org/officeDocument/2006/relationships/customXml" Target="../ink/ink5037.xml"/><Relationship Id="rId11" Type="http://schemas.openxmlformats.org/officeDocument/2006/relationships/image" Target="../media/image4937.png"/><Relationship Id="rId32" Type="http://schemas.openxmlformats.org/officeDocument/2006/relationships/customXml" Target="../ink/ink4999.xml"/><Relationship Id="rId53" Type="http://schemas.openxmlformats.org/officeDocument/2006/relationships/customXml" Target="../ink/ink5010.xml"/><Relationship Id="rId74" Type="http://schemas.openxmlformats.org/officeDocument/2006/relationships/image" Target="../media/image4967.png"/><Relationship Id="rId128" Type="http://schemas.openxmlformats.org/officeDocument/2006/relationships/image" Target="../media/image4994.png"/><Relationship Id="rId149" Type="http://schemas.openxmlformats.org/officeDocument/2006/relationships/customXml" Target="../ink/ink5058.xml"/><Relationship Id="rId5" Type="http://schemas.openxmlformats.org/officeDocument/2006/relationships/image" Target="../media/image4934.png"/><Relationship Id="rId95" Type="http://schemas.openxmlformats.org/officeDocument/2006/relationships/customXml" Target="../ink/ink5031.xml"/><Relationship Id="rId22" Type="http://schemas.openxmlformats.org/officeDocument/2006/relationships/customXml" Target="../ink/ink4994.xml"/><Relationship Id="rId27" Type="http://schemas.openxmlformats.org/officeDocument/2006/relationships/image" Target="../media/image4945.png"/><Relationship Id="rId43" Type="http://schemas.openxmlformats.org/officeDocument/2006/relationships/image" Target="../media/image4953.png"/><Relationship Id="rId48" Type="http://schemas.openxmlformats.org/officeDocument/2006/relationships/customXml" Target="../ink/ink5007.xml"/><Relationship Id="rId64" Type="http://schemas.openxmlformats.org/officeDocument/2006/relationships/image" Target="../media/image4962.png"/><Relationship Id="rId69" Type="http://schemas.openxmlformats.org/officeDocument/2006/relationships/customXml" Target="../ink/ink5018.xml"/><Relationship Id="rId113" Type="http://schemas.openxmlformats.org/officeDocument/2006/relationships/customXml" Target="../ink/ink5040.xml"/><Relationship Id="rId118" Type="http://schemas.openxmlformats.org/officeDocument/2006/relationships/image" Target="../media/image4989.png"/><Relationship Id="rId134" Type="http://schemas.openxmlformats.org/officeDocument/2006/relationships/image" Target="../media/image4997.png"/><Relationship Id="rId139" Type="http://schemas.openxmlformats.org/officeDocument/2006/relationships/customXml" Target="../ink/ink5053.xml"/><Relationship Id="rId80" Type="http://schemas.openxmlformats.org/officeDocument/2006/relationships/image" Target="../media/image4970.png"/><Relationship Id="rId85" Type="http://schemas.openxmlformats.org/officeDocument/2006/relationships/customXml" Target="../ink/ink5026.xml"/><Relationship Id="rId150" Type="http://schemas.openxmlformats.org/officeDocument/2006/relationships/image" Target="../media/image5005.png"/><Relationship Id="rId12" Type="http://schemas.openxmlformats.org/officeDocument/2006/relationships/customXml" Target="../ink/ink4989.xml"/><Relationship Id="rId17" Type="http://schemas.openxmlformats.org/officeDocument/2006/relationships/image" Target="../media/image4940.png"/><Relationship Id="rId33" Type="http://schemas.openxmlformats.org/officeDocument/2006/relationships/image" Target="../media/image4948.png"/><Relationship Id="rId38" Type="http://schemas.openxmlformats.org/officeDocument/2006/relationships/customXml" Target="../ink/ink5002.xml"/><Relationship Id="rId59" Type="http://schemas.openxmlformats.org/officeDocument/2006/relationships/customXml" Target="../ink/ink5013.xml"/><Relationship Id="rId103" Type="http://schemas.openxmlformats.org/officeDocument/2006/relationships/customXml" Target="../ink/ink5035.xml"/><Relationship Id="rId108" Type="http://schemas.openxmlformats.org/officeDocument/2006/relationships/image" Target="../media/image4984.png"/><Relationship Id="rId124" Type="http://schemas.openxmlformats.org/officeDocument/2006/relationships/image" Target="../media/image4992.png"/><Relationship Id="rId129" Type="http://schemas.openxmlformats.org/officeDocument/2006/relationships/customXml" Target="../ink/ink5048.xml"/><Relationship Id="rId54" Type="http://schemas.openxmlformats.org/officeDocument/2006/relationships/image" Target="../media/image4957.png"/><Relationship Id="rId70" Type="http://schemas.openxmlformats.org/officeDocument/2006/relationships/image" Target="../media/image4965.png"/><Relationship Id="rId75" Type="http://schemas.openxmlformats.org/officeDocument/2006/relationships/customXml" Target="../ink/ink5021.xml"/><Relationship Id="rId91" Type="http://schemas.openxmlformats.org/officeDocument/2006/relationships/customXml" Target="../ink/ink5029.xml"/><Relationship Id="rId96" Type="http://schemas.openxmlformats.org/officeDocument/2006/relationships/image" Target="../media/image4978.png"/><Relationship Id="rId140" Type="http://schemas.openxmlformats.org/officeDocument/2006/relationships/image" Target="../media/image5000.png"/><Relationship Id="rId145" Type="http://schemas.openxmlformats.org/officeDocument/2006/relationships/customXml" Target="../ink/ink5056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4986.xml"/><Relationship Id="rId23" Type="http://schemas.openxmlformats.org/officeDocument/2006/relationships/image" Target="../media/image4943.png"/><Relationship Id="rId28" Type="http://schemas.openxmlformats.org/officeDocument/2006/relationships/customXml" Target="../ink/ink4997.xml"/><Relationship Id="rId49" Type="http://schemas.openxmlformats.org/officeDocument/2006/relationships/image" Target="../media/image4955.png"/><Relationship Id="rId114" Type="http://schemas.openxmlformats.org/officeDocument/2006/relationships/image" Target="../media/image4987.png"/><Relationship Id="rId119" Type="http://schemas.openxmlformats.org/officeDocument/2006/relationships/customXml" Target="../ink/ink5043.xml"/><Relationship Id="rId44" Type="http://schemas.openxmlformats.org/officeDocument/2006/relationships/customXml" Target="../ink/ink5005.xml"/><Relationship Id="rId60" Type="http://schemas.openxmlformats.org/officeDocument/2006/relationships/image" Target="../media/image4960.png"/><Relationship Id="rId65" Type="http://schemas.openxmlformats.org/officeDocument/2006/relationships/customXml" Target="../ink/ink5016.xml"/><Relationship Id="rId81" Type="http://schemas.openxmlformats.org/officeDocument/2006/relationships/customXml" Target="../ink/ink5024.xml"/><Relationship Id="rId86" Type="http://schemas.openxmlformats.org/officeDocument/2006/relationships/image" Target="../media/image4973.png"/><Relationship Id="rId130" Type="http://schemas.openxmlformats.org/officeDocument/2006/relationships/image" Target="../media/image4995.png"/><Relationship Id="rId135" Type="http://schemas.openxmlformats.org/officeDocument/2006/relationships/customXml" Target="../ink/ink5051.xml"/><Relationship Id="rId151" Type="http://schemas.openxmlformats.org/officeDocument/2006/relationships/customXml" Target="../ink/ink5059.xml"/><Relationship Id="rId13" Type="http://schemas.openxmlformats.org/officeDocument/2006/relationships/image" Target="../media/image4938.png"/><Relationship Id="rId18" Type="http://schemas.openxmlformats.org/officeDocument/2006/relationships/customXml" Target="../ink/ink4992.xml"/><Relationship Id="rId39" Type="http://schemas.openxmlformats.org/officeDocument/2006/relationships/image" Target="../media/image4951.png"/><Relationship Id="rId109" Type="http://schemas.openxmlformats.org/officeDocument/2006/relationships/customXml" Target="../ink/ink5038.xml"/><Relationship Id="rId34" Type="http://schemas.openxmlformats.org/officeDocument/2006/relationships/customXml" Target="../ink/ink5000.xml"/><Relationship Id="rId50" Type="http://schemas.openxmlformats.org/officeDocument/2006/relationships/customXml" Target="../ink/ink5008.xml"/><Relationship Id="rId55" Type="http://schemas.openxmlformats.org/officeDocument/2006/relationships/customXml" Target="../ink/ink5011.xml"/><Relationship Id="rId76" Type="http://schemas.openxmlformats.org/officeDocument/2006/relationships/image" Target="../media/image4968.png"/><Relationship Id="rId97" Type="http://schemas.openxmlformats.org/officeDocument/2006/relationships/customXml" Target="../ink/ink5032.xml"/><Relationship Id="rId104" Type="http://schemas.openxmlformats.org/officeDocument/2006/relationships/image" Target="../media/image4982.png"/><Relationship Id="rId120" Type="http://schemas.openxmlformats.org/officeDocument/2006/relationships/image" Target="../media/image4990.png"/><Relationship Id="rId125" Type="http://schemas.openxmlformats.org/officeDocument/2006/relationships/customXml" Target="../ink/ink5046.xml"/><Relationship Id="rId141" Type="http://schemas.openxmlformats.org/officeDocument/2006/relationships/customXml" Target="../ink/ink5054.xml"/><Relationship Id="rId146" Type="http://schemas.openxmlformats.org/officeDocument/2006/relationships/image" Target="../media/image5003.png"/><Relationship Id="rId7" Type="http://schemas.openxmlformats.org/officeDocument/2006/relationships/image" Target="../media/image4935.png"/><Relationship Id="rId71" Type="http://schemas.openxmlformats.org/officeDocument/2006/relationships/customXml" Target="../ink/ink5019.xml"/><Relationship Id="rId92" Type="http://schemas.openxmlformats.org/officeDocument/2006/relationships/image" Target="../media/image4976.png"/><Relationship Id="rId2" Type="http://schemas.openxmlformats.org/officeDocument/2006/relationships/customXml" Target="../ink/ink4984.xml"/><Relationship Id="rId29" Type="http://schemas.openxmlformats.org/officeDocument/2006/relationships/image" Target="../media/image4946.png"/><Relationship Id="rId24" Type="http://schemas.openxmlformats.org/officeDocument/2006/relationships/customXml" Target="../ink/ink4995.xml"/><Relationship Id="rId40" Type="http://schemas.openxmlformats.org/officeDocument/2006/relationships/customXml" Target="../ink/ink5003.xml"/><Relationship Id="rId45" Type="http://schemas.openxmlformats.org/officeDocument/2006/relationships/image" Target="../media/image235.png"/><Relationship Id="rId66" Type="http://schemas.openxmlformats.org/officeDocument/2006/relationships/image" Target="../media/image4963.png"/><Relationship Id="rId87" Type="http://schemas.openxmlformats.org/officeDocument/2006/relationships/customXml" Target="../ink/ink5027.xml"/><Relationship Id="rId110" Type="http://schemas.openxmlformats.org/officeDocument/2006/relationships/image" Target="../media/image4985.png"/><Relationship Id="rId115" Type="http://schemas.openxmlformats.org/officeDocument/2006/relationships/customXml" Target="../ink/ink5041.xml"/><Relationship Id="rId131" Type="http://schemas.openxmlformats.org/officeDocument/2006/relationships/customXml" Target="../ink/ink5049.xml"/><Relationship Id="rId136" Type="http://schemas.openxmlformats.org/officeDocument/2006/relationships/image" Target="../media/image4998.png"/><Relationship Id="rId61" Type="http://schemas.openxmlformats.org/officeDocument/2006/relationships/customXml" Target="../ink/ink5014.xml"/><Relationship Id="rId82" Type="http://schemas.openxmlformats.org/officeDocument/2006/relationships/image" Target="../media/image4971.png"/><Relationship Id="rId152" Type="http://schemas.openxmlformats.org/officeDocument/2006/relationships/image" Target="../media/image5006.png"/><Relationship Id="rId19" Type="http://schemas.openxmlformats.org/officeDocument/2006/relationships/image" Target="../media/image4941.png"/><Relationship Id="rId14" Type="http://schemas.openxmlformats.org/officeDocument/2006/relationships/customXml" Target="../ink/ink4990.xml"/><Relationship Id="rId30" Type="http://schemas.openxmlformats.org/officeDocument/2006/relationships/customXml" Target="../ink/ink4998.xml"/><Relationship Id="rId35" Type="http://schemas.openxmlformats.org/officeDocument/2006/relationships/image" Target="../media/image4949.png"/><Relationship Id="rId56" Type="http://schemas.openxmlformats.org/officeDocument/2006/relationships/image" Target="../media/image4958.png"/><Relationship Id="rId77" Type="http://schemas.openxmlformats.org/officeDocument/2006/relationships/customXml" Target="../ink/ink5022.xml"/><Relationship Id="rId100" Type="http://schemas.openxmlformats.org/officeDocument/2006/relationships/image" Target="../media/image4980.png"/><Relationship Id="rId105" Type="http://schemas.openxmlformats.org/officeDocument/2006/relationships/customXml" Target="../ink/ink5036.xml"/><Relationship Id="rId126" Type="http://schemas.openxmlformats.org/officeDocument/2006/relationships/image" Target="../media/image4993.png"/><Relationship Id="rId147" Type="http://schemas.openxmlformats.org/officeDocument/2006/relationships/customXml" Target="../ink/ink5057.xml"/><Relationship Id="rId8" Type="http://schemas.openxmlformats.org/officeDocument/2006/relationships/customXml" Target="../ink/ink4987.xml"/><Relationship Id="rId51" Type="http://schemas.openxmlformats.org/officeDocument/2006/relationships/image" Target="../media/image4956.png"/><Relationship Id="rId72" Type="http://schemas.openxmlformats.org/officeDocument/2006/relationships/image" Target="../media/image4966.png"/><Relationship Id="rId93" Type="http://schemas.openxmlformats.org/officeDocument/2006/relationships/customXml" Target="../ink/ink5030.xml"/><Relationship Id="rId98" Type="http://schemas.openxmlformats.org/officeDocument/2006/relationships/image" Target="../media/image4979.png"/><Relationship Id="rId121" Type="http://schemas.openxmlformats.org/officeDocument/2006/relationships/customXml" Target="../ink/ink5044.xml"/><Relationship Id="rId142" Type="http://schemas.openxmlformats.org/officeDocument/2006/relationships/image" Target="../media/image5001.png"/><Relationship Id="rId3" Type="http://schemas.openxmlformats.org/officeDocument/2006/relationships/image" Target="../media/image4933.png"/><Relationship Id="rId25" Type="http://schemas.openxmlformats.org/officeDocument/2006/relationships/image" Target="../media/image4944.png"/><Relationship Id="rId46" Type="http://schemas.openxmlformats.org/officeDocument/2006/relationships/customXml" Target="../ink/ink5006.xml"/><Relationship Id="rId67" Type="http://schemas.openxmlformats.org/officeDocument/2006/relationships/customXml" Target="../ink/ink5017.xml"/><Relationship Id="rId116" Type="http://schemas.openxmlformats.org/officeDocument/2006/relationships/image" Target="../media/image4988.png"/><Relationship Id="rId137" Type="http://schemas.openxmlformats.org/officeDocument/2006/relationships/customXml" Target="../ink/ink5052.xml"/><Relationship Id="rId20" Type="http://schemas.openxmlformats.org/officeDocument/2006/relationships/customXml" Target="../ink/ink4993.xml"/><Relationship Id="rId41" Type="http://schemas.openxmlformats.org/officeDocument/2006/relationships/image" Target="../media/image4952.png"/><Relationship Id="rId62" Type="http://schemas.openxmlformats.org/officeDocument/2006/relationships/image" Target="../media/image4961.png"/><Relationship Id="rId83" Type="http://schemas.openxmlformats.org/officeDocument/2006/relationships/customXml" Target="../ink/ink5025.xml"/><Relationship Id="rId88" Type="http://schemas.openxmlformats.org/officeDocument/2006/relationships/image" Target="../media/image4974.png"/><Relationship Id="rId111" Type="http://schemas.openxmlformats.org/officeDocument/2006/relationships/customXml" Target="../ink/ink5039.xml"/><Relationship Id="rId132" Type="http://schemas.openxmlformats.org/officeDocument/2006/relationships/image" Target="../media/image4996.png"/><Relationship Id="rId15" Type="http://schemas.openxmlformats.org/officeDocument/2006/relationships/image" Target="../media/image4939.png"/><Relationship Id="rId36" Type="http://schemas.openxmlformats.org/officeDocument/2006/relationships/customXml" Target="../ink/ink5001.xml"/><Relationship Id="rId57" Type="http://schemas.openxmlformats.org/officeDocument/2006/relationships/customXml" Target="../ink/ink5012.xml"/><Relationship Id="rId106" Type="http://schemas.openxmlformats.org/officeDocument/2006/relationships/image" Target="../media/image4983.png"/><Relationship Id="rId127" Type="http://schemas.openxmlformats.org/officeDocument/2006/relationships/customXml" Target="../ink/ink5047.xml"/><Relationship Id="rId10" Type="http://schemas.openxmlformats.org/officeDocument/2006/relationships/customXml" Target="../ink/ink4988.xml"/><Relationship Id="rId31" Type="http://schemas.openxmlformats.org/officeDocument/2006/relationships/image" Target="../media/image4947.png"/><Relationship Id="rId52" Type="http://schemas.openxmlformats.org/officeDocument/2006/relationships/customXml" Target="../ink/ink5009.xml"/><Relationship Id="rId73" Type="http://schemas.openxmlformats.org/officeDocument/2006/relationships/customXml" Target="../ink/ink5020.xml"/><Relationship Id="rId78" Type="http://schemas.openxmlformats.org/officeDocument/2006/relationships/image" Target="../media/image4969.png"/><Relationship Id="rId94" Type="http://schemas.openxmlformats.org/officeDocument/2006/relationships/image" Target="../media/image4977.png"/><Relationship Id="rId99" Type="http://schemas.openxmlformats.org/officeDocument/2006/relationships/customXml" Target="../ink/ink5033.xml"/><Relationship Id="rId101" Type="http://schemas.openxmlformats.org/officeDocument/2006/relationships/customXml" Target="../ink/ink5034.xml"/><Relationship Id="rId122" Type="http://schemas.openxmlformats.org/officeDocument/2006/relationships/image" Target="../media/image4991.png"/><Relationship Id="rId143" Type="http://schemas.openxmlformats.org/officeDocument/2006/relationships/customXml" Target="../ink/ink5055.xml"/><Relationship Id="rId148" Type="http://schemas.openxmlformats.org/officeDocument/2006/relationships/image" Target="../media/image5004.png"/><Relationship Id="rId4" Type="http://schemas.openxmlformats.org/officeDocument/2006/relationships/customXml" Target="../ink/ink4985.xml"/><Relationship Id="rId9" Type="http://schemas.openxmlformats.org/officeDocument/2006/relationships/image" Target="../media/image4936.png"/><Relationship Id="rId26" Type="http://schemas.openxmlformats.org/officeDocument/2006/relationships/customXml" Target="../ink/ink4996.xml"/><Relationship Id="rId47" Type="http://schemas.openxmlformats.org/officeDocument/2006/relationships/image" Target="../media/image4954.png"/><Relationship Id="rId68" Type="http://schemas.openxmlformats.org/officeDocument/2006/relationships/image" Target="../media/image4964.png"/><Relationship Id="rId89" Type="http://schemas.openxmlformats.org/officeDocument/2006/relationships/customXml" Target="../ink/ink5028.xml"/><Relationship Id="rId112" Type="http://schemas.openxmlformats.org/officeDocument/2006/relationships/image" Target="../media/image4986.png"/><Relationship Id="rId133" Type="http://schemas.openxmlformats.org/officeDocument/2006/relationships/customXml" Target="../ink/ink5050.xml"/><Relationship Id="rId16" Type="http://schemas.openxmlformats.org/officeDocument/2006/relationships/customXml" Target="../ink/ink4991.xml"/><Relationship Id="rId37" Type="http://schemas.openxmlformats.org/officeDocument/2006/relationships/image" Target="../media/image4950.png"/><Relationship Id="rId58" Type="http://schemas.openxmlformats.org/officeDocument/2006/relationships/image" Target="../media/image4959.png"/><Relationship Id="rId79" Type="http://schemas.openxmlformats.org/officeDocument/2006/relationships/customXml" Target="../ink/ink5023.xml"/><Relationship Id="rId102" Type="http://schemas.openxmlformats.org/officeDocument/2006/relationships/image" Target="../media/image4981.png"/><Relationship Id="rId123" Type="http://schemas.openxmlformats.org/officeDocument/2006/relationships/customXml" Target="../ink/ink5045.xml"/><Relationship Id="rId144" Type="http://schemas.openxmlformats.org/officeDocument/2006/relationships/image" Target="../media/image5002.png"/><Relationship Id="rId90" Type="http://schemas.openxmlformats.org/officeDocument/2006/relationships/image" Target="../media/image4975.png"/></Relationships>
</file>

<file path=ppt/slides/_rels/slide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57.png"/><Relationship Id="rId299" Type="http://schemas.openxmlformats.org/officeDocument/2006/relationships/image" Target="../media/image648.png"/><Relationship Id="rId21" Type="http://schemas.openxmlformats.org/officeDocument/2006/relationships/image" Target="../media/image509.png"/><Relationship Id="rId63" Type="http://schemas.openxmlformats.org/officeDocument/2006/relationships/image" Target="../media/image530.png"/><Relationship Id="rId159" Type="http://schemas.openxmlformats.org/officeDocument/2006/relationships/image" Target="../media/image578.png"/><Relationship Id="rId324" Type="http://schemas.openxmlformats.org/officeDocument/2006/relationships/customXml" Target="../ink/ink664.xml"/><Relationship Id="rId366" Type="http://schemas.openxmlformats.org/officeDocument/2006/relationships/customXml" Target="../ink/ink685.xml"/><Relationship Id="rId170" Type="http://schemas.openxmlformats.org/officeDocument/2006/relationships/customXml" Target="../ink/ink587.xml"/><Relationship Id="rId226" Type="http://schemas.openxmlformats.org/officeDocument/2006/relationships/customXml" Target="../ink/ink615.xml"/><Relationship Id="rId268" Type="http://schemas.openxmlformats.org/officeDocument/2006/relationships/customXml" Target="../ink/ink636.xml"/><Relationship Id="rId32" Type="http://schemas.openxmlformats.org/officeDocument/2006/relationships/customXml" Target="../ink/ink518.xml"/><Relationship Id="rId74" Type="http://schemas.openxmlformats.org/officeDocument/2006/relationships/customXml" Target="../ink/ink539.xml"/><Relationship Id="rId128" Type="http://schemas.openxmlformats.org/officeDocument/2006/relationships/customXml" Target="../ink/ink566.xml"/><Relationship Id="rId335" Type="http://schemas.openxmlformats.org/officeDocument/2006/relationships/image" Target="../media/image665.png"/><Relationship Id="rId377" Type="http://schemas.openxmlformats.org/officeDocument/2006/relationships/image" Target="../media/image686.png"/><Relationship Id="rId5" Type="http://schemas.openxmlformats.org/officeDocument/2006/relationships/image" Target="../media/image501.png"/><Relationship Id="rId181" Type="http://schemas.openxmlformats.org/officeDocument/2006/relationships/image" Target="../media/image589.png"/><Relationship Id="rId237" Type="http://schemas.openxmlformats.org/officeDocument/2006/relationships/image" Target="../media/image617.png"/><Relationship Id="rId402" Type="http://schemas.openxmlformats.org/officeDocument/2006/relationships/customXml" Target="../ink/ink703.xml"/><Relationship Id="rId279" Type="http://schemas.openxmlformats.org/officeDocument/2006/relationships/image" Target="../media/image638.png"/><Relationship Id="rId43" Type="http://schemas.openxmlformats.org/officeDocument/2006/relationships/image" Target="../media/image520.png"/><Relationship Id="rId139" Type="http://schemas.openxmlformats.org/officeDocument/2006/relationships/image" Target="../media/image568.png"/><Relationship Id="rId290" Type="http://schemas.openxmlformats.org/officeDocument/2006/relationships/customXml" Target="../ink/ink647.xml"/><Relationship Id="rId304" Type="http://schemas.openxmlformats.org/officeDocument/2006/relationships/customXml" Target="../ink/ink654.xml"/><Relationship Id="rId346" Type="http://schemas.openxmlformats.org/officeDocument/2006/relationships/customXml" Target="../ink/ink675.xml"/><Relationship Id="rId388" Type="http://schemas.openxmlformats.org/officeDocument/2006/relationships/customXml" Target="../ink/ink696.xml"/><Relationship Id="rId85" Type="http://schemas.openxmlformats.org/officeDocument/2006/relationships/image" Target="../media/image541.png"/><Relationship Id="rId150" Type="http://schemas.openxmlformats.org/officeDocument/2006/relationships/customXml" Target="../ink/ink577.xml"/><Relationship Id="rId192" Type="http://schemas.openxmlformats.org/officeDocument/2006/relationships/customXml" Target="../ink/ink598.xml"/><Relationship Id="rId206" Type="http://schemas.openxmlformats.org/officeDocument/2006/relationships/customXml" Target="../ink/ink605.xml"/><Relationship Id="rId413" Type="http://schemas.openxmlformats.org/officeDocument/2006/relationships/image" Target="../media/image704.png"/><Relationship Id="rId248" Type="http://schemas.openxmlformats.org/officeDocument/2006/relationships/customXml" Target="../ink/ink626.xml"/><Relationship Id="rId12" Type="http://schemas.openxmlformats.org/officeDocument/2006/relationships/customXml" Target="../ink/ink508.xml"/><Relationship Id="rId108" Type="http://schemas.openxmlformats.org/officeDocument/2006/relationships/customXml" Target="../ink/ink556.xml"/><Relationship Id="rId315" Type="http://schemas.openxmlformats.org/officeDocument/2006/relationships/image" Target="../media/image656.png"/><Relationship Id="rId357" Type="http://schemas.openxmlformats.org/officeDocument/2006/relationships/image" Target="../media/image676.png"/><Relationship Id="rId54" Type="http://schemas.openxmlformats.org/officeDocument/2006/relationships/customXml" Target="../ink/ink529.xml"/><Relationship Id="rId96" Type="http://schemas.openxmlformats.org/officeDocument/2006/relationships/customXml" Target="../ink/ink550.xml"/><Relationship Id="rId161" Type="http://schemas.openxmlformats.org/officeDocument/2006/relationships/image" Target="../media/image579.png"/><Relationship Id="rId217" Type="http://schemas.openxmlformats.org/officeDocument/2006/relationships/image" Target="../media/image607.png"/><Relationship Id="rId399" Type="http://schemas.openxmlformats.org/officeDocument/2006/relationships/image" Target="../media/image697.png"/><Relationship Id="rId259" Type="http://schemas.openxmlformats.org/officeDocument/2006/relationships/image" Target="../media/image628.png"/><Relationship Id="rId424" Type="http://schemas.openxmlformats.org/officeDocument/2006/relationships/customXml" Target="../ink/ink714.xml"/><Relationship Id="rId23" Type="http://schemas.openxmlformats.org/officeDocument/2006/relationships/image" Target="../media/image510.png"/><Relationship Id="rId119" Type="http://schemas.openxmlformats.org/officeDocument/2006/relationships/image" Target="../media/image558.png"/><Relationship Id="rId270" Type="http://schemas.openxmlformats.org/officeDocument/2006/relationships/customXml" Target="../ink/ink637.xml"/><Relationship Id="rId326" Type="http://schemas.openxmlformats.org/officeDocument/2006/relationships/customXml" Target="../ink/ink665.xml"/><Relationship Id="rId65" Type="http://schemas.openxmlformats.org/officeDocument/2006/relationships/image" Target="../media/image531.png"/><Relationship Id="rId130" Type="http://schemas.openxmlformats.org/officeDocument/2006/relationships/customXml" Target="../ink/ink567.xml"/><Relationship Id="rId368" Type="http://schemas.openxmlformats.org/officeDocument/2006/relationships/customXml" Target="../ink/ink686.xml"/><Relationship Id="rId172" Type="http://schemas.openxmlformats.org/officeDocument/2006/relationships/customXml" Target="../ink/ink588.xml"/><Relationship Id="rId228" Type="http://schemas.openxmlformats.org/officeDocument/2006/relationships/customXml" Target="../ink/ink616.xml"/><Relationship Id="rId281" Type="http://schemas.openxmlformats.org/officeDocument/2006/relationships/image" Target="../media/image639.png"/><Relationship Id="rId337" Type="http://schemas.openxmlformats.org/officeDocument/2006/relationships/image" Target="../media/image666.png"/><Relationship Id="rId34" Type="http://schemas.openxmlformats.org/officeDocument/2006/relationships/customXml" Target="../ink/ink519.xml"/><Relationship Id="rId76" Type="http://schemas.openxmlformats.org/officeDocument/2006/relationships/customXml" Target="../ink/ink540.xml"/><Relationship Id="rId141" Type="http://schemas.openxmlformats.org/officeDocument/2006/relationships/image" Target="../media/image569.png"/><Relationship Id="rId379" Type="http://schemas.openxmlformats.org/officeDocument/2006/relationships/image" Target="../media/image687.png"/><Relationship Id="rId7" Type="http://schemas.openxmlformats.org/officeDocument/2006/relationships/image" Target="../media/image502.png"/><Relationship Id="rId183" Type="http://schemas.openxmlformats.org/officeDocument/2006/relationships/image" Target="../media/image590.png"/><Relationship Id="rId239" Type="http://schemas.openxmlformats.org/officeDocument/2006/relationships/image" Target="../media/image618.png"/><Relationship Id="rId390" Type="http://schemas.openxmlformats.org/officeDocument/2006/relationships/customXml" Target="../ink/ink697.xml"/><Relationship Id="rId404" Type="http://schemas.openxmlformats.org/officeDocument/2006/relationships/customXml" Target="../ink/ink704.xml"/><Relationship Id="rId250" Type="http://schemas.openxmlformats.org/officeDocument/2006/relationships/customXml" Target="../ink/ink627.xml"/><Relationship Id="rId292" Type="http://schemas.openxmlformats.org/officeDocument/2006/relationships/customXml" Target="../ink/ink648.xml"/><Relationship Id="rId306" Type="http://schemas.openxmlformats.org/officeDocument/2006/relationships/customXml" Target="../ink/ink655.xml"/><Relationship Id="rId45" Type="http://schemas.openxmlformats.org/officeDocument/2006/relationships/image" Target="../media/image521.png"/><Relationship Id="rId87" Type="http://schemas.openxmlformats.org/officeDocument/2006/relationships/image" Target="../media/image542.png"/><Relationship Id="rId110" Type="http://schemas.openxmlformats.org/officeDocument/2006/relationships/customXml" Target="../ink/ink557.xml"/><Relationship Id="rId348" Type="http://schemas.openxmlformats.org/officeDocument/2006/relationships/customXml" Target="../ink/ink676.xml"/><Relationship Id="rId152" Type="http://schemas.openxmlformats.org/officeDocument/2006/relationships/customXml" Target="../ink/ink578.xml"/><Relationship Id="rId194" Type="http://schemas.openxmlformats.org/officeDocument/2006/relationships/customXml" Target="../ink/ink599.xml"/><Relationship Id="rId208" Type="http://schemas.openxmlformats.org/officeDocument/2006/relationships/customXml" Target="../ink/ink606.xml"/><Relationship Id="rId415" Type="http://schemas.openxmlformats.org/officeDocument/2006/relationships/image" Target="../media/image705.png"/><Relationship Id="rId261" Type="http://schemas.openxmlformats.org/officeDocument/2006/relationships/image" Target="../media/image629.png"/><Relationship Id="rId14" Type="http://schemas.openxmlformats.org/officeDocument/2006/relationships/customXml" Target="../ink/ink509.xml"/><Relationship Id="rId56" Type="http://schemas.openxmlformats.org/officeDocument/2006/relationships/customXml" Target="../ink/ink530.xml"/><Relationship Id="rId317" Type="http://schemas.openxmlformats.org/officeDocument/2006/relationships/image" Target="../media/image657.png"/><Relationship Id="rId359" Type="http://schemas.openxmlformats.org/officeDocument/2006/relationships/image" Target="../media/image677.png"/><Relationship Id="rId98" Type="http://schemas.openxmlformats.org/officeDocument/2006/relationships/customXml" Target="../ink/ink551.xml"/><Relationship Id="rId121" Type="http://schemas.openxmlformats.org/officeDocument/2006/relationships/image" Target="../media/image559.png"/><Relationship Id="rId163" Type="http://schemas.openxmlformats.org/officeDocument/2006/relationships/image" Target="../media/image580.png"/><Relationship Id="rId219" Type="http://schemas.openxmlformats.org/officeDocument/2006/relationships/image" Target="../media/image608.png"/><Relationship Id="rId370" Type="http://schemas.openxmlformats.org/officeDocument/2006/relationships/customXml" Target="../ink/ink687.xml"/><Relationship Id="rId426" Type="http://schemas.openxmlformats.org/officeDocument/2006/relationships/customXml" Target="../ink/ink715.xml"/><Relationship Id="rId230" Type="http://schemas.openxmlformats.org/officeDocument/2006/relationships/customXml" Target="../ink/ink617.xml"/><Relationship Id="rId25" Type="http://schemas.openxmlformats.org/officeDocument/2006/relationships/image" Target="../media/image511.png"/><Relationship Id="rId67" Type="http://schemas.openxmlformats.org/officeDocument/2006/relationships/image" Target="../media/image532.png"/><Relationship Id="rId272" Type="http://schemas.openxmlformats.org/officeDocument/2006/relationships/customXml" Target="../ink/ink638.xml"/><Relationship Id="rId328" Type="http://schemas.openxmlformats.org/officeDocument/2006/relationships/customXml" Target="../ink/ink666.xml"/><Relationship Id="rId132" Type="http://schemas.openxmlformats.org/officeDocument/2006/relationships/customXml" Target="../ink/ink568.xml"/><Relationship Id="rId174" Type="http://schemas.openxmlformats.org/officeDocument/2006/relationships/customXml" Target="../ink/ink589.xml"/><Relationship Id="rId381" Type="http://schemas.openxmlformats.org/officeDocument/2006/relationships/image" Target="../media/image688.png"/><Relationship Id="rId241" Type="http://schemas.openxmlformats.org/officeDocument/2006/relationships/image" Target="../media/image619.png"/><Relationship Id="rId36" Type="http://schemas.openxmlformats.org/officeDocument/2006/relationships/customXml" Target="../ink/ink520.xml"/><Relationship Id="rId283" Type="http://schemas.openxmlformats.org/officeDocument/2006/relationships/image" Target="../media/image640.png"/><Relationship Id="rId339" Type="http://schemas.openxmlformats.org/officeDocument/2006/relationships/image" Target="../media/image667.png"/><Relationship Id="rId78" Type="http://schemas.openxmlformats.org/officeDocument/2006/relationships/customXml" Target="../ink/ink541.xml"/><Relationship Id="rId101" Type="http://schemas.openxmlformats.org/officeDocument/2006/relationships/image" Target="../media/image549.png"/><Relationship Id="rId143" Type="http://schemas.openxmlformats.org/officeDocument/2006/relationships/image" Target="../media/image570.png"/><Relationship Id="rId185" Type="http://schemas.openxmlformats.org/officeDocument/2006/relationships/image" Target="../media/image591.png"/><Relationship Id="rId350" Type="http://schemas.openxmlformats.org/officeDocument/2006/relationships/customXml" Target="../ink/ink677.xml"/><Relationship Id="rId406" Type="http://schemas.openxmlformats.org/officeDocument/2006/relationships/customXml" Target="../ink/ink705.xml"/><Relationship Id="rId9" Type="http://schemas.openxmlformats.org/officeDocument/2006/relationships/image" Target="../media/image503.png"/><Relationship Id="rId210" Type="http://schemas.openxmlformats.org/officeDocument/2006/relationships/customXml" Target="../ink/ink607.xml"/><Relationship Id="rId392" Type="http://schemas.openxmlformats.org/officeDocument/2006/relationships/customXml" Target="../ink/ink698.xml"/><Relationship Id="rId252" Type="http://schemas.openxmlformats.org/officeDocument/2006/relationships/customXml" Target="../ink/ink628.xml"/><Relationship Id="rId294" Type="http://schemas.openxmlformats.org/officeDocument/2006/relationships/customXml" Target="../ink/ink649.xml"/><Relationship Id="rId308" Type="http://schemas.openxmlformats.org/officeDocument/2006/relationships/customXml" Target="../ink/ink656.xml"/><Relationship Id="rId47" Type="http://schemas.openxmlformats.org/officeDocument/2006/relationships/image" Target="../media/image522.png"/><Relationship Id="rId89" Type="http://schemas.openxmlformats.org/officeDocument/2006/relationships/image" Target="../media/image543.png"/><Relationship Id="rId112" Type="http://schemas.openxmlformats.org/officeDocument/2006/relationships/customXml" Target="../ink/ink558.xml"/><Relationship Id="rId154" Type="http://schemas.openxmlformats.org/officeDocument/2006/relationships/customXml" Target="../ink/ink579.xml"/><Relationship Id="rId361" Type="http://schemas.openxmlformats.org/officeDocument/2006/relationships/image" Target="../media/image678.png"/><Relationship Id="rId196" Type="http://schemas.openxmlformats.org/officeDocument/2006/relationships/customXml" Target="../ink/ink600.xml"/><Relationship Id="rId417" Type="http://schemas.openxmlformats.org/officeDocument/2006/relationships/image" Target="../media/image706.png"/><Relationship Id="rId16" Type="http://schemas.openxmlformats.org/officeDocument/2006/relationships/customXml" Target="../ink/ink510.xml"/><Relationship Id="rId221" Type="http://schemas.openxmlformats.org/officeDocument/2006/relationships/image" Target="../media/image609.png"/><Relationship Id="rId263" Type="http://schemas.openxmlformats.org/officeDocument/2006/relationships/image" Target="../media/image630.png"/><Relationship Id="rId319" Type="http://schemas.openxmlformats.org/officeDocument/2006/relationships/image" Target="../media/image658.png"/><Relationship Id="rId58" Type="http://schemas.openxmlformats.org/officeDocument/2006/relationships/customXml" Target="../ink/ink531.xml"/><Relationship Id="rId123" Type="http://schemas.openxmlformats.org/officeDocument/2006/relationships/image" Target="../media/image560.png"/><Relationship Id="rId330" Type="http://schemas.openxmlformats.org/officeDocument/2006/relationships/customXml" Target="../ink/ink667.xml"/><Relationship Id="rId165" Type="http://schemas.openxmlformats.org/officeDocument/2006/relationships/image" Target="../media/image581.png"/><Relationship Id="rId372" Type="http://schemas.openxmlformats.org/officeDocument/2006/relationships/customXml" Target="../ink/ink688.xml"/><Relationship Id="rId428" Type="http://schemas.openxmlformats.org/officeDocument/2006/relationships/customXml" Target="../ink/ink716.xml"/><Relationship Id="rId232" Type="http://schemas.openxmlformats.org/officeDocument/2006/relationships/customXml" Target="../ink/ink618.xml"/><Relationship Id="rId274" Type="http://schemas.openxmlformats.org/officeDocument/2006/relationships/customXml" Target="../ink/ink639.xml"/><Relationship Id="rId27" Type="http://schemas.openxmlformats.org/officeDocument/2006/relationships/image" Target="../media/image512.png"/><Relationship Id="rId69" Type="http://schemas.openxmlformats.org/officeDocument/2006/relationships/image" Target="../media/image533.png"/><Relationship Id="rId134" Type="http://schemas.openxmlformats.org/officeDocument/2006/relationships/customXml" Target="../ink/ink569.xml"/><Relationship Id="rId80" Type="http://schemas.openxmlformats.org/officeDocument/2006/relationships/customXml" Target="../ink/ink542.xml"/><Relationship Id="rId176" Type="http://schemas.openxmlformats.org/officeDocument/2006/relationships/customXml" Target="../ink/ink590.xml"/><Relationship Id="rId341" Type="http://schemas.openxmlformats.org/officeDocument/2006/relationships/image" Target="../media/image668.png"/><Relationship Id="rId383" Type="http://schemas.openxmlformats.org/officeDocument/2006/relationships/image" Target="../media/image689.png"/><Relationship Id="rId201" Type="http://schemas.openxmlformats.org/officeDocument/2006/relationships/image" Target="../media/image599.png"/><Relationship Id="rId243" Type="http://schemas.openxmlformats.org/officeDocument/2006/relationships/image" Target="../media/image620.png"/><Relationship Id="rId285" Type="http://schemas.openxmlformats.org/officeDocument/2006/relationships/image" Target="../media/image641.png"/><Relationship Id="rId38" Type="http://schemas.openxmlformats.org/officeDocument/2006/relationships/customXml" Target="../ink/ink521.xml"/><Relationship Id="rId103" Type="http://schemas.openxmlformats.org/officeDocument/2006/relationships/image" Target="../media/image550.png"/><Relationship Id="rId310" Type="http://schemas.openxmlformats.org/officeDocument/2006/relationships/customXml" Target="../ink/ink657.xml"/><Relationship Id="rId91" Type="http://schemas.openxmlformats.org/officeDocument/2006/relationships/image" Target="../media/image544.png"/><Relationship Id="rId145" Type="http://schemas.openxmlformats.org/officeDocument/2006/relationships/image" Target="../media/image571.png"/><Relationship Id="rId187" Type="http://schemas.openxmlformats.org/officeDocument/2006/relationships/image" Target="../media/image592.png"/><Relationship Id="rId352" Type="http://schemas.openxmlformats.org/officeDocument/2006/relationships/customXml" Target="../ink/ink678.xml"/><Relationship Id="rId394" Type="http://schemas.openxmlformats.org/officeDocument/2006/relationships/customXml" Target="../ink/ink699.xml"/><Relationship Id="rId408" Type="http://schemas.openxmlformats.org/officeDocument/2006/relationships/customXml" Target="../ink/ink706.xml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608.xml"/><Relationship Id="rId233" Type="http://schemas.openxmlformats.org/officeDocument/2006/relationships/image" Target="../media/image615.png"/><Relationship Id="rId254" Type="http://schemas.openxmlformats.org/officeDocument/2006/relationships/customXml" Target="../ink/ink629.xml"/><Relationship Id="rId28" Type="http://schemas.openxmlformats.org/officeDocument/2006/relationships/customXml" Target="../ink/ink516.xml"/><Relationship Id="rId49" Type="http://schemas.openxmlformats.org/officeDocument/2006/relationships/image" Target="../media/image523.png"/><Relationship Id="rId114" Type="http://schemas.openxmlformats.org/officeDocument/2006/relationships/customXml" Target="../ink/ink559.xml"/><Relationship Id="rId275" Type="http://schemas.openxmlformats.org/officeDocument/2006/relationships/image" Target="../media/image636.png"/><Relationship Id="rId296" Type="http://schemas.openxmlformats.org/officeDocument/2006/relationships/customXml" Target="../ink/ink650.xml"/><Relationship Id="rId300" Type="http://schemas.openxmlformats.org/officeDocument/2006/relationships/customXml" Target="../ink/ink652.xml"/><Relationship Id="rId60" Type="http://schemas.openxmlformats.org/officeDocument/2006/relationships/customXml" Target="../ink/ink532.xml"/><Relationship Id="rId81" Type="http://schemas.openxmlformats.org/officeDocument/2006/relationships/image" Target="../media/image539.png"/><Relationship Id="rId135" Type="http://schemas.openxmlformats.org/officeDocument/2006/relationships/image" Target="../media/image566.png"/><Relationship Id="rId156" Type="http://schemas.openxmlformats.org/officeDocument/2006/relationships/customXml" Target="../ink/ink580.xml"/><Relationship Id="rId177" Type="http://schemas.openxmlformats.org/officeDocument/2006/relationships/image" Target="../media/image587.png"/><Relationship Id="rId198" Type="http://schemas.openxmlformats.org/officeDocument/2006/relationships/customXml" Target="../ink/ink601.xml"/><Relationship Id="rId321" Type="http://schemas.openxmlformats.org/officeDocument/2006/relationships/image" Target="../media/image659.png"/><Relationship Id="rId342" Type="http://schemas.openxmlformats.org/officeDocument/2006/relationships/customXml" Target="../ink/ink673.xml"/><Relationship Id="rId363" Type="http://schemas.openxmlformats.org/officeDocument/2006/relationships/image" Target="../media/image679.png"/><Relationship Id="rId384" Type="http://schemas.openxmlformats.org/officeDocument/2006/relationships/customXml" Target="../ink/ink694.xml"/><Relationship Id="rId419" Type="http://schemas.openxmlformats.org/officeDocument/2006/relationships/image" Target="../media/image707.png"/><Relationship Id="rId202" Type="http://schemas.openxmlformats.org/officeDocument/2006/relationships/customXml" Target="../ink/ink603.xml"/><Relationship Id="rId223" Type="http://schemas.openxmlformats.org/officeDocument/2006/relationships/image" Target="../media/image610.png"/><Relationship Id="rId244" Type="http://schemas.openxmlformats.org/officeDocument/2006/relationships/customXml" Target="../ink/ink624.xml"/><Relationship Id="rId430" Type="http://schemas.openxmlformats.org/officeDocument/2006/relationships/customXml" Target="../ink/ink717.xml"/><Relationship Id="rId18" Type="http://schemas.openxmlformats.org/officeDocument/2006/relationships/customXml" Target="../ink/ink511.xml"/><Relationship Id="rId39" Type="http://schemas.openxmlformats.org/officeDocument/2006/relationships/image" Target="../media/image518.png"/><Relationship Id="rId265" Type="http://schemas.openxmlformats.org/officeDocument/2006/relationships/image" Target="../media/image631.png"/><Relationship Id="rId286" Type="http://schemas.openxmlformats.org/officeDocument/2006/relationships/customXml" Target="../ink/ink645.xml"/><Relationship Id="rId50" Type="http://schemas.openxmlformats.org/officeDocument/2006/relationships/customXml" Target="../ink/ink527.xml"/><Relationship Id="rId104" Type="http://schemas.openxmlformats.org/officeDocument/2006/relationships/customXml" Target="../ink/ink554.xml"/><Relationship Id="rId125" Type="http://schemas.openxmlformats.org/officeDocument/2006/relationships/image" Target="../media/image561.png"/><Relationship Id="rId146" Type="http://schemas.openxmlformats.org/officeDocument/2006/relationships/customXml" Target="../ink/ink575.xml"/><Relationship Id="rId167" Type="http://schemas.openxmlformats.org/officeDocument/2006/relationships/image" Target="../media/image582.png"/><Relationship Id="rId188" Type="http://schemas.openxmlformats.org/officeDocument/2006/relationships/customXml" Target="../ink/ink596.xml"/><Relationship Id="rId311" Type="http://schemas.openxmlformats.org/officeDocument/2006/relationships/image" Target="../media/image654.png"/><Relationship Id="rId332" Type="http://schemas.openxmlformats.org/officeDocument/2006/relationships/customXml" Target="../ink/ink668.xml"/><Relationship Id="rId353" Type="http://schemas.openxmlformats.org/officeDocument/2006/relationships/image" Target="../media/image674.png"/><Relationship Id="rId374" Type="http://schemas.openxmlformats.org/officeDocument/2006/relationships/customXml" Target="../ink/ink689.xml"/><Relationship Id="rId395" Type="http://schemas.openxmlformats.org/officeDocument/2006/relationships/image" Target="../media/image695.png"/><Relationship Id="rId409" Type="http://schemas.openxmlformats.org/officeDocument/2006/relationships/image" Target="../media/image702.png"/><Relationship Id="rId71" Type="http://schemas.openxmlformats.org/officeDocument/2006/relationships/image" Target="../media/image534.png"/><Relationship Id="rId92" Type="http://schemas.openxmlformats.org/officeDocument/2006/relationships/customXml" Target="../ink/ink548.xml"/><Relationship Id="rId213" Type="http://schemas.openxmlformats.org/officeDocument/2006/relationships/image" Target="../media/image605.png"/><Relationship Id="rId234" Type="http://schemas.openxmlformats.org/officeDocument/2006/relationships/customXml" Target="../ink/ink619.xml"/><Relationship Id="rId420" Type="http://schemas.openxmlformats.org/officeDocument/2006/relationships/customXml" Target="../ink/ink712.xml"/><Relationship Id="rId2" Type="http://schemas.openxmlformats.org/officeDocument/2006/relationships/customXml" Target="../ink/ink503.xml"/><Relationship Id="rId29" Type="http://schemas.openxmlformats.org/officeDocument/2006/relationships/image" Target="../media/image513.png"/><Relationship Id="rId255" Type="http://schemas.openxmlformats.org/officeDocument/2006/relationships/image" Target="../media/image626.png"/><Relationship Id="rId276" Type="http://schemas.openxmlformats.org/officeDocument/2006/relationships/customXml" Target="../ink/ink640.xml"/><Relationship Id="rId297" Type="http://schemas.openxmlformats.org/officeDocument/2006/relationships/image" Target="../media/image647.png"/><Relationship Id="rId40" Type="http://schemas.openxmlformats.org/officeDocument/2006/relationships/customXml" Target="../ink/ink522.xml"/><Relationship Id="rId115" Type="http://schemas.openxmlformats.org/officeDocument/2006/relationships/image" Target="../media/image556.png"/><Relationship Id="rId136" Type="http://schemas.openxmlformats.org/officeDocument/2006/relationships/customXml" Target="../ink/ink570.xml"/><Relationship Id="rId157" Type="http://schemas.openxmlformats.org/officeDocument/2006/relationships/image" Target="../media/image577.png"/><Relationship Id="rId178" Type="http://schemas.openxmlformats.org/officeDocument/2006/relationships/customXml" Target="../ink/ink591.xml"/><Relationship Id="rId301" Type="http://schemas.openxmlformats.org/officeDocument/2006/relationships/image" Target="../media/image649.png"/><Relationship Id="rId322" Type="http://schemas.openxmlformats.org/officeDocument/2006/relationships/customXml" Target="../ink/ink663.xml"/><Relationship Id="rId343" Type="http://schemas.openxmlformats.org/officeDocument/2006/relationships/image" Target="../media/image669.png"/><Relationship Id="rId364" Type="http://schemas.openxmlformats.org/officeDocument/2006/relationships/customXml" Target="../ink/ink684.xml"/><Relationship Id="rId61" Type="http://schemas.openxmlformats.org/officeDocument/2006/relationships/image" Target="../media/image529.png"/><Relationship Id="rId82" Type="http://schemas.openxmlformats.org/officeDocument/2006/relationships/customXml" Target="../ink/ink543.xml"/><Relationship Id="rId199" Type="http://schemas.openxmlformats.org/officeDocument/2006/relationships/image" Target="../media/image598.png"/><Relationship Id="rId203" Type="http://schemas.openxmlformats.org/officeDocument/2006/relationships/image" Target="../media/image600.png"/><Relationship Id="rId385" Type="http://schemas.openxmlformats.org/officeDocument/2006/relationships/image" Target="../media/image690.png"/><Relationship Id="rId19" Type="http://schemas.openxmlformats.org/officeDocument/2006/relationships/image" Target="../media/image508.png"/><Relationship Id="rId224" Type="http://schemas.openxmlformats.org/officeDocument/2006/relationships/customXml" Target="../ink/ink614.xml"/><Relationship Id="rId245" Type="http://schemas.openxmlformats.org/officeDocument/2006/relationships/image" Target="../media/image621.png"/><Relationship Id="rId266" Type="http://schemas.openxmlformats.org/officeDocument/2006/relationships/customXml" Target="../ink/ink635.xml"/><Relationship Id="rId287" Type="http://schemas.openxmlformats.org/officeDocument/2006/relationships/image" Target="../media/image642.png"/><Relationship Id="rId410" Type="http://schemas.openxmlformats.org/officeDocument/2006/relationships/customXml" Target="../ink/ink707.xml"/><Relationship Id="rId431" Type="http://schemas.openxmlformats.org/officeDocument/2006/relationships/image" Target="../media/image713.png"/><Relationship Id="rId30" Type="http://schemas.openxmlformats.org/officeDocument/2006/relationships/customXml" Target="../ink/ink517.xml"/><Relationship Id="rId105" Type="http://schemas.openxmlformats.org/officeDocument/2006/relationships/image" Target="../media/image551.png"/><Relationship Id="rId126" Type="http://schemas.openxmlformats.org/officeDocument/2006/relationships/customXml" Target="../ink/ink565.xml"/><Relationship Id="rId147" Type="http://schemas.openxmlformats.org/officeDocument/2006/relationships/image" Target="../media/image572.png"/><Relationship Id="rId168" Type="http://schemas.openxmlformats.org/officeDocument/2006/relationships/customXml" Target="../ink/ink586.xml"/><Relationship Id="rId312" Type="http://schemas.openxmlformats.org/officeDocument/2006/relationships/customXml" Target="../ink/ink658.xml"/><Relationship Id="rId333" Type="http://schemas.openxmlformats.org/officeDocument/2006/relationships/image" Target="../media/image664.png"/><Relationship Id="rId354" Type="http://schemas.openxmlformats.org/officeDocument/2006/relationships/customXml" Target="../ink/ink679.xml"/><Relationship Id="rId51" Type="http://schemas.openxmlformats.org/officeDocument/2006/relationships/image" Target="../media/image524.png"/><Relationship Id="rId72" Type="http://schemas.openxmlformats.org/officeDocument/2006/relationships/customXml" Target="../ink/ink538.xml"/><Relationship Id="rId93" Type="http://schemas.openxmlformats.org/officeDocument/2006/relationships/image" Target="../media/image545.png"/><Relationship Id="rId189" Type="http://schemas.openxmlformats.org/officeDocument/2006/relationships/image" Target="../media/image593.png"/><Relationship Id="rId375" Type="http://schemas.openxmlformats.org/officeDocument/2006/relationships/image" Target="../media/image685.png"/><Relationship Id="rId396" Type="http://schemas.openxmlformats.org/officeDocument/2006/relationships/customXml" Target="../ink/ink700.xml"/><Relationship Id="rId3" Type="http://schemas.openxmlformats.org/officeDocument/2006/relationships/image" Target="../media/image500.png"/><Relationship Id="rId214" Type="http://schemas.openxmlformats.org/officeDocument/2006/relationships/customXml" Target="../ink/ink609.xml"/><Relationship Id="rId235" Type="http://schemas.openxmlformats.org/officeDocument/2006/relationships/image" Target="../media/image616.png"/><Relationship Id="rId256" Type="http://schemas.openxmlformats.org/officeDocument/2006/relationships/customXml" Target="../ink/ink630.xml"/><Relationship Id="rId277" Type="http://schemas.openxmlformats.org/officeDocument/2006/relationships/image" Target="../media/image637.png"/><Relationship Id="rId298" Type="http://schemas.openxmlformats.org/officeDocument/2006/relationships/customXml" Target="../ink/ink651.xml"/><Relationship Id="rId400" Type="http://schemas.openxmlformats.org/officeDocument/2006/relationships/customXml" Target="../ink/ink702.xml"/><Relationship Id="rId421" Type="http://schemas.openxmlformats.org/officeDocument/2006/relationships/image" Target="../media/image708.png"/><Relationship Id="rId116" Type="http://schemas.openxmlformats.org/officeDocument/2006/relationships/customXml" Target="../ink/ink560.xml"/><Relationship Id="rId137" Type="http://schemas.openxmlformats.org/officeDocument/2006/relationships/image" Target="../media/image567.png"/><Relationship Id="rId158" Type="http://schemas.openxmlformats.org/officeDocument/2006/relationships/customXml" Target="../ink/ink581.xml"/><Relationship Id="rId302" Type="http://schemas.openxmlformats.org/officeDocument/2006/relationships/customXml" Target="../ink/ink653.xml"/><Relationship Id="rId323" Type="http://schemas.openxmlformats.org/officeDocument/2006/relationships/image" Target="../media/image235.png"/><Relationship Id="rId344" Type="http://schemas.openxmlformats.org/officeDocument/2006/relationships/customXml" Target="../ink/ink674.xml"/><Relationship Id="rId20" Type="http://schemas.openxmlformats.org/officeDocument/2006/relationships/customXml" Target="../ink/ink512.xml"/><Relationship Id="rId41" Type="http://schemas.openxmlformats.org/officeDocument/2006/relationships/image" Target="../media/image519.png"/><Relationship Id="rId62" Type="http://schemas.openxmlformats.org/officeDocument/2006/relationships/customXml" Target="../ink/ink533.xml"/><Relationship Id="rId83" Type="http://schemas.openxmlformats.org/officeDocument/2006/relationships/image" Target="../media/image540.png"/><Relationship Id="rId179" Type="http://schemas.openxmlformats.org/officeDocument/2006/relationships/image" Target="../media/image588.png"/><Relationship Id="rId365" Type="http://schemas.openxmlformats.org/officeDocument/2006/relationships/image" Target="../media/image680.png"/><Relationship Id="rId386" Type="http://schemas.openxmlformats.org/officeDocument/2006/relationships/customXml" Target="../ink/ink695.xml"/><Relationship Id="rId190" Type="http://schemas.openxmlformats.org/officeDocument/2006/relationships/customXml" Target="../ink/ink597.xml"/><Relationship Id="rId204" Type="http://schemas.openxmlformats.org/officeDocument/2006/relationships/customXml" Target="../ink/ink604.xml"/><Relationship Id="rId225" Type="http://schemas.openxmlformats.org/officeDocument/2006/relationships/image" Target="../media/image611.png"/><Relationship Id="rId246" Type="http://schemas.openxmlformats.org/officeDocument/2006/relationships/customXml" Target="../ink/ink625.xml"/><Relationship Id="rId267" Type="http://schemas.openxmlformats.org/officeDocument/2006/relationships/image" Target="../media/image632.png"/><Relationship Id="rId288" Type="http://schemas.openxmlformats.org/officeDocument/2006/relationships/customXml" Target="../ink/ink646.xml"/><Relationship Id="rId411" Type="http://schemas.openxmlformats.org/officeDocument/2006/relationships/image" Target="../media/image703.png"/><Relationship Id="rId106" Type="http://schemas.openxmlformats.org/officeDocument/2006/relationships/customXml" Target="../ink/ink555.xml"/><Relationship Id="rId127" Type="http://schemas.openxmlformats.org/officeDocument/2006/relationships/image" Target="../media/image562.png"/><Relationship Id="rId313" Type="http://schemas.openxmlformats.org/officeDocument/2006/relationships/image" Target="../media/image655.png"/><Relationship Id="rId10" Type="http://schemas.openxmlformats.org/officeDocument/2006/relationships/customXml" Target="../ink/ink507.xml"/><Relationship Id="rId31" Type="http://schemas.openxmlformats.org/officeDocument/2006/relationships/image" Target="../media/image514.png"/><Relationship Id="rId52" Type="http://schemas.openxmlformats.org/officeDocument/2006/relationships/customXml" Target="../ink/ink528.xml"/><Relationship Id="rId73" Type="http://schemas.openxmlformats.org/officeDocument/2006/relationships/image" Target="../media/image535.png"/><Relationship Id="rId94" Type="http://schemas.openxmlformats.org/officeDocument/2006/relationships/customXml" Target="../ink/ink549.xml"/><Relationship Id="rId148" Type="http://schemas.openxmlformats.org/officeDocument/2006/relationships/customXml" Target="../ink/ink576.xml"/><Relationship Id="rId169" Type="http://schemas.openxmlformats.org/officeDocument/2006/relationships/image" Target="../media/image583.png"/><Relationship Id="rId334" Type="http://schemas.openxmlformats.org/officeDocument/2006/relationships/customXml" Target="../ink/ink669.xml"/><Relationship Id="rId355" Type="http://schemas.openxmlformats.org/officeDocument/2006/relationships/image" Target="../media/image675.png"/><Relationship Id="rId376" Type="http://schemas.openxmlformats.org/officeDocument/2006/relationships/customXml" Target="../ink/ink690.xml"/><Relationship Id="rId397" Type="http://schemas.openxmlformats.org/officeDocument/2006/relationships/image" Target="../media/image696.png"/><Relationship Id="rId4" Type="http://schemas.openxmlformats.org/officeDocument/2006/relationships/customXml" Target="../ink/ink504.xml"/><Relationship Id="rId180" Type="http://schemas.openxmlformats.org/officeDocument/2006/relationships/customXml" Target="../ink/ink592.xml"/><Relationship Id="rId215" Type="http://schemas.openxmlformats.org/officeDocument/2006/relationships/image" Target="../media/image606.png"/><Relationship Id="rId236" Type="http://schemas.openxmlformats.org/officeDocument/2006/relationships/customXml" Target="../ink/ink620.xml"/><Relationship Id="rId257" Type="http://schemas.openxmlformats.org/officeDocument/2006/relationships/image" Target="../media/image627.png"/><Relationship Id="rId278" Type="http://schemas.openxmlformats.org/officeDocument/2006/relationships/customXml" Target="../ink/ink641.xml"/><Relationship Id="rId401" Type="http://schemas.openxmlformats.org/officeDocument/2006/relationships/image" Target="../media/image698.png"/><Relationship Id="rId422" Type="http://schemas.openxmlformats.org/officeDocument/2006/relationships/customXml" Target="../ink/ink713.xml"/><Relationship Id="rId303" Type="http://schemas.openxmlformats.org/officeDocument/2006/relationships/image" Target="../media/image650.png"/><Relationship Id="rId42" Type="http://schemas.openxmlformats.org/officeDocument/2006/relationships/customXml" Target="../ink/ink523.xml"/><Relationship Id="rId84" Type="http://schemas.openxmlformats.org/officeDocument/2006/relationships/customXml" Target="../ink/ink544.xml"/><Relationship Id="rId138" Type="http://schemas.openxmlformats.org/officeDocument/2006/relationships/customXml" Target="../ink/ink571.xml"/><Relationship Id="rId345" Type="http://schemas.openxmlformats.org/officeDocument/2006/relationships/image" Target="../media/image670.png"/><Relationship Id="rId387" Type="http://schemas.openxmlformats.org/officeDocument/2006/relationships/image" Target="../media/image691.png"/><Relationship Id="rId191" Type="http://schemas.openxmlformats.org/officeDocument/2006/relationships/image" Target="../media/image594.png"/><Relationship Id="rId205" Type="http://schemas.openxmlformats.org/officeDocument/2006/relationships/image" Target="../media/image601.png"/><Relationship Id="rId247" Type="http://schemas.openxmlformats.org/officeDocument/2006/relationships/image" Target="../media/image622.png"/><Relationship Id="rId412" Type="http://schemas.openxmlformats.org/officeDocument/2006/relationships/customXml" Target="../ink/ink708.xml"/><Relationship Id="rId107" Type="http://schemas.openxmlformats.org/officeDocument/2006/relationships/image" Target="../media/image552.png"/><Relationship Id="rId289" Type="http://schemas.openxmlformats.org/officeDocument/2006/relationships/image" Target="../media/image643.png"/><Relationship Id="rId11" Type="http://schemas.openxmlformats.org/officeDocument/2006/relationships/image" Target="../media/image504.png"/><Relationship Id="rId53" Type="http://schemas.openxmlformats.org/officeDocument/2006/relationships/image" Target="../media/image525.png"/><Relationship Id="rId149" Type="http://schemas.openxmlformats.org/officeDocument/2006/relationships/image" Target="../media/image573.png"/><Relationship Id="rId314" Type="http://schemas.openxmlformats.org/officeDocument/2006/relationships/customXml" Target="../ink/ink659.xml"/><Relationship Id="rId356" Type="http://schemas.openxmlformats.org/officeDocument/2006/relationships/customXml" Target="../ink/ink680.xml"/><Relationship Id="rId398" Type="http://schemas.openxmlformats.org/officeDocument/2006/relationships/customXml" Target="../ink/ink701.xml"/><Relationship Id="rId95" Type="http://schemas.openxmlformats.org/officeDocument/2006/relationships/image" Target="../media/image546.png"/><Relationship Id="rId160" Type="http://schemas.openxmlformats.org/officeDocument/2006/relationships/customXml" Target="../ink/ink582.xml"/><Relationship Id="rId216" Type="http://schemas.openxmlformats.org/officeDocument/2006/relationships/customXml" Target="../ink/ink610.xml"/><Relationship Id="rId423" Type="http://schemas.openxmlformats.org/officeDocument/2006/relationships/image" Target="../media/image709.png"/><Relationship Id="rId258" Type="http://schemas.openxmlformats.org/officeDocument/2006/relationships/customXml" Target="../ink/ink631.xml"/><Relationship Id="rId22" Type="http://schemas.openxmlformats.org/officeDocument/2006/relationships/customXml" Target="../ink/ink513.xml"/><Relationship Id="rId64" Type="http://schemas.openxmlformats.org/officeDocument/2006/relationships/customXml" Target="../ink/ink534.xml"/><Relationship Id="rId118" Type="http://schemas.openxmlformats.org/officeDocument/2006/relationships/customXml" Target="../ink/ink561.xml"/><Relationship Id="rId325" Type="http://schemas.openxmlformats.org/officeDocument/2006/relationships/image" Target="../media/image660.png"/><Relationship Id="rId367" Type="http://schemas.openxmlformats.org/officeDocument/2006/relationships/image" Target="../media/image681.png"/><Relationship Id="rId171" Type="http://schemas.openxmlformats.org/officeDocument/2006/relationships/image" Target="../media/image584.png"/><Relationship Id="rId227" Type="http://schemas.openxmlformats.org/officeDocument/2006/relationships/image" Target="../media/image612.png"/><Relationship Id="rId269" Type="http://schemas.openxmlformats.org/officeDocument/2006/relationships/image" Target="../media/image633.png"/><Relationship Id="rId33" Type="http://schemas.openxmlformats.org/officeDocument/2006/relationships/image" Target="../media/image515.png"/><Relationship Id="rId129" Type="http://schemas.openxmlformats.org/officeDocument/2006/relationships/image" Target="../media/image563.png"/><Relationship Id="rId280" Type="http://schemas.openxmlformats.org/officeDocument/2006/relationships/customXml" Target="../ink/ink642.xml"/><Relationship Id="rId336" Type="http://schemas.openxmlformats.org/officeDocument/2006/relationships/customXml" Target="../ink/ink670.xml"/><Relationship Id="rId75" Type="http://schemas.openxmlformats.org/officeDocument/2006/relationships/image" Target="../media/image536.png"/><Relationship Id="rId140" Type="http://schemas.openxmlformats.org/officeDocument/2006/relationships/customXml" Target="../ink/ink572.xml"/><Relationship Id="rId182" Type="http://schemas.openxmlformats.org/officeDocument/2006/relationships/customXml" Target="../ink/ink593.xml"/><Relationship Id="rId378" Type="http://schemas.openxmlformats.org/officeDocument/2006/relationships/customXml" Target="../ink/ink691.xml"/><Relationship Id="rId403" Type="http://schemas.openxmlformats.org/officeDocument/2006/relationships/image" Target="../media/image699.png"/><Relationship Id="rId6" Type="http://schemas.openxmlformats.org/officeDocument/2006/relationships/customXml" Target="../ink/ink505.xml"/><Relationship Id="rId238" Type="http://schemas.openxmlformats.org/officeDocument/2006/relationships/customXml" Target="../ink/ink621.xml"/><Relationship Id="rId291" Type="http://schemas.openxmlformats.org/officeDocument/2006/relationships/image" Target="../media/image644.png"/><Relationship Id="rId305" Type="http://schemas.openxmlformats.org/officeDocument/2006/relationships/image" Target="../media/image651.png"/><Relationship Id="rId347" Type="http://schemas.openxmlformats.org/officeDocument/2006/relationships/image" Target="../media/image671.png"/><Relationship Id="rId44" Type="http://schemas.openxmlformats.org/officeDocument/2006/relationships/customXml" Target="../ink/ink524.xml"/><Relationship Id="rId86" Type="http://schemas.openxmlformats.org/officeDocument/2006/relationships/customXml" Target="../ink/ink545.xml"/><Relationship Id="rId151" Type="http://schemas.openxmlformats.org/officeDocument/2006/relationships/image" Target="../media/image574.png"/><Relationship Id="rId389" Type="http://schemas.openxmlformats.org/officeDocument/2006/relationships/image" Target="../media/image692.png"/><Relationship Id="rId193" Type="http://schemas.openxmlformats.org/officeDocument/2006/relationships/image" Target="../media/image595.png"/><Relationship Id="rId207" Type="http://schemas.openxmlformats.org/officeDocument/2006/relationships/image" Target="../media/image602.png"/><Relationship Id="rId249" Type="http://schemas.openxmlformats.org/officeDocument/2006/relationships/image" Target="../media/image623.png"/><Relationship Id="rId414" Type="http://schemas.openxmlformats.org/officeDocument/2006/relationships/customXml" Target="../ink/ink709.xml"/><Relationship Id="rId13" Type="http://schemas.openxmlformats.org/officeDocument/2006/relationships/image" Target="../media/image505.png"/><Relationship Id="rId109" Type="http://schemas.openxmlformats.org/officeDocument/2006/relationships/image" Target="../media/image553.png"/><Relationship Id="rId260" Type="http://schemas.openxmlformats.org/officeDocument/2006/relationships/customXml" Target="../ink/ink632.xml"/><Relationship Id="rId316" Type="http://schemas.openxmlformats.org/officeDocument/2006/relationships/customXml" Target="../ink/ink660.xml"/><Relationship Id="rId55" Type="http://schemas.openxmlformats.org/officeDocument/2006/relationships/image" Target="../media/image526.png"/><Relationship Id="rId97" Type="http://schemas.openxmlformats.org/officeDocument/2006/relationships/image" Target="../media/image547.png"/><Relationship Id="rId120" Type="http://schemas.openxmlformats.org/officeDocument/2006/relationships/customXml" Target="../ink/ink562.xml"/><Relationship Id="rId358" Type="http://schemas.openxmlformats.org/officeDocument/2006/relationships/customXml" Target="../ink/ink681.xml"/><Relationship Id="rId162" Type="http://schemas.openxmlformats.org/officeDocument/2006/relationships/customXml" Target="../ink/ink583.xml"/><Relationship Id="rId218" Type="http://schemas.openxmlformats.org/officeDocument/2006/relationships/customXml" Target="../ink/ink611.xml"/><Relationship Id="rId425" Type="http://schemas.openxmlformats.org/officeDocument/2006/relationships/image" Target="../media/image710.png"/><Relationship Id="rId271" Type="http://schemas.openxmlformats.org/officeDocument/2006/relationships/image" Target="../media/image634.png"/><Relationship Id="rId24" Type="http://schemas.openxmlformats.org/officeDocument/2006/relationships/customXml" Target="../ink/ink514.xml"/><Relationship Id="rId66" Type="http://schemas.openxmlformats.org/officeDocument/2006/relationships/customXml" Target="../ink/ink535.xml"/><Relationship Id="rId131" Type="http://schemas.openxmlformats.org/officeDocument/2006/relationships/image" Target="../media/image564.png"/><Relationship Id="rId327" Type="http://schemas.openxmlformats.org/officeDocument/2006/relationships/image" Target="../media/image661.png"/><Relationship Id="rId369" Type="http://schemas.openxmlformats.org/officeDocument/2006/relationships/image" Target="../media/image682.png"/><Relationship Id="rId173" Type="http://schemas.openxmlformats.org/officeDocument/2006/relationships/image" Target="../media/image585.png"/><Relationship Id="rId229" Type="http://schemas.openxmlformats.org/officeDocument/2006/relationships/image" Target="../media/image613.png"/><Relationship Id="rId380" Type="http://schemas.openxmlformats.org/officeDocument/2006/relationships/customXml" Target="../ink/ink692.xml"/><Relationship Id="rId240" Type="http://schemas.openxmlformats.org/officeDocument/2006/relationships/customXml" Target="../ink/ink622.xml"/><Relationship Id="rId35" Type="http://schemas.openxmlformats.org/officeDocument/2006/relationships/image" Target="../media/image516.png"/><Relationship Id="rId77" Type="http://schemas.openxmlformats.org/officeDocument/2006/relationships/image" Target="../media/image537.png"/><Relationship Id="rId100" Type="http://schemas.openxmlformats.org/officeDocument/2006/relationships/customXml" Target="../ink/ink552.xml"/><Relationship Id="rId282" Type="http://schemas.openxmlformats.org/officeDocument/2006/relationships/customXml" Target="../ink/ink643.xml"/><Relationship Id="rId338" Type="http://schemas.openxmlformats.org/officeDocument/2006/relationships/customXml" Target="../ink/ink671.xml"/><Relationship Id="rId8" Type="http://schemas.openxmlformats.org/officeDocument/2006/relationships/customXml" Target="../ink/ink506.xml"/><Relationship Id="rId142" Type="http://schemas.openxmlformats.org/officeDocument/2006/relationships/customXml" Target="../ink/ink573.xml"/><Relationship Id="rId184" Type="http://schemas.openxmlformats.org/officeDocument/2006/relationships/customXml" Target="../ink/ink594.xml"/><Relationship Id="rId391" Type="http://schemas.openxmlformats.org/officeDocument/2006/relationships/image" Target="../media/image693.png"/><Relationship Id="rId405" Type="http://schemas.openxmlformats.org/officeDocument/2006/relationships/image" Target="../media/image700.png"/><Relationship Id="rId251" Type="http://schemas.openxmlformats.org/officeDocument/2006/relationships/image" Target="../media/image624.png"/><Relationship Id="rId46" Type="http://schemas.openxmlformats.org/officeDocument/2006/relationships/customXml" Target="../ink/ink525.xml"/><Relationship Id="rId293" Type="http://schemas.openxmlformats.org/officeDocument/2006/relationships/image" Target="../media/image645.png"/><Relationship Id="rId307" Type="http://schemas.openxmlformats.org/officeDocument/2006/relationships/image" Target="../media/image652.png"/><Relationship Id="rId349" Type="http://schemas.openxmlformats.org/officeDocument/2006/relationships/image" Target="../media/image672.png"/><Relationship Id="rId88" Type="http://schemas.openxmlformats.org/officeDocument/2006/relationships/customXml" Target="../ink/ink546.xml"/><Relationship Id="rId111" Type="http://schemas.openxmlformats.org/officeDocument/2006/relationships/image" Target="../media/image554.png"/><Relationship Id="rId153" Type="http://schemas.openxmlformats.org/officeDocument/2006/relationships/image" Target="../media/image575.png"/><Relationship Id="rId195" Type="http://schemas.openxmlformats.org/officeDocument/2006/relationships/image" Target="../media/image596.png"/><Relationship Id="rId209" Type="http://schemas.openxmlformats.org/officeDocument/2006/relationships/image" Target="../media/image603.png"/><Relationship Id="rId360" Type="http://schemas.openxmlformats.org/officeDocument/2006/relationships/customXml" Target="../ink/ink682.xml"/><Relationship Id="rId416" Type="http://schemas.openxmlformats.org/officeDocument/2006/relationships/customXml" Target="../ink/ink710.xml"/><Relationship Id="rId220" Type="http://schemas.openxmlformats.org/officeDocument/2006/relationships/customXml" Target="../ink/ink612.xml"/><Relationship Id="rId15" Type="http://schemas.openxmlformats.org/officeDocument/2006/relationships/image" Target="../media/image506.png"/><Relationship Id="rId57" Type="http://schemas.openxmlformats.org/officeDocument/2006/relationships/image" Target="../media/image527.png"/><Relationship Id="rId262" Type="http://schemas.openxmlformats.org/officeDocument/2006/relationships/customXml" Target="../ink/ink633.xml"/><Relationship Id="rId318" Type="http://schemas.openxmlformats.org/officeDocument/2006/relationships/customXml" Target="../ink/ink661.xml"/><Relationship Id="rId99" Type="http://schemas.openxmlformats.org/officeDocument/2006/relationships/image" Target="../media/image548.png"/><Relationship Id="rId122" Type="http://schemas.openxmlformats.org/officeDocument/2006/relationships/customXml" Target="../ink/ink563.xml"/><Relationship Id="rId164" Type="http://schemas.openxmlformats.org/officeDocument/2006/relationships/customXml" Target="../ink/ink584.xml"/><Relationship Id="rId371" Type="http://schemas.openxmlformats.org/officeDocument/2006/relationships/image" Target="../media/image683.png"/><Relationship Id="rId427" Type="http://schemas.openxmlformats.org/officeDocument/2006/relationships/image" Target="../media/image711.png"/><Relationship Id="rId26" Type="http://schemas.openxmlformats.org/officeDocument/2006/relationships/customXml" Target="../ink/ink515.xml"/><Relationship Id="rId231" Type="http://schemas.openxmlformats.org/officeDocument/2006/relationships/image" Target="../media/image614.png"/><Relationship Id="rId273" Type="http://schemas.openxmlformats.org/officeDocument/2006/relationships/image" Target="../media/image635.png"/><Relationship Id="rId329" Type="http://schemas.openxmlformats.org/officeDocument/2006/relationships/image" Target="../media/image662.png"/><Relationship Id="rId68" Type="http://schemas.openxmlformats.org/officeDocument/2006/relationships/customXml" Target="../ink/ink536.xml"/><Relationship Id="rId133" Type="http://schemas.openxmlformats.org/officeDocument/2006/relationships/image" Target="../media/image565.png"/><Relationship Id="rId175" Type="http://schemas.openxmlformats.org/officeDocument/2006/relationships/image" Target="../media/image586.png"/><Relationship Id="rId340" Type="http://schemas.openxmlformats.org/officeDocument/2006/relationships/customXml" Target="../ink/ink672.xml"/><Relationship Id="rId200" Type="http://schemas.openxmlformats.org/officeDocument/2006/relationships/customXml" Target="../ink/ink602.xml"/><Relationship Id="rId382" Type="http://schemas.openxmlformats.org/officeDocument/2006/relationships/customXml" Target="../ink/ink693.xml"/><Relationship Id="rId242" Type="http://schemas.openxmlformats.org/officeDocument/2006/relationships/customXml" Target="../ink/ink623.xml"/><Relationship Id="rId284" Type="http://schemas.openxmlformats.org/officeDocument/2006/relationships/customXml" Target="../ink/ink644.xml"/><Relationship Id="rId37" Type="http://schemas.openxmlformats.org/officeDocument/2006/relationships/image" Target="../media/image517.png"/><Relationship Id="rId79" Type="http://schemas.openxmlformats.org/officeDocument/2006/relationships/image" Target="../media/image538.png"/><Relationship Id="rId102" Type="http://schemas.openxmlformats.org/officeDocument/2006/relationships/customXml" Target="../ink/ink553.xml"/><Relationship Id="rId144" Type="http://schemas.openxmlformats.org/officeDocument/2006/relationships/customXml" Target="../ink/ink574.xml"/><Relationship Id="rId90" Type="http://schemas.openxmlformats.org/officeDocument/2006/relationships/customXml" Target="../ink/ink547.xml"/><Relationship Id="rId186" Type="http://schemas.openxmlformats.org/officeDocument/2006/relationships/customXml" Target="../ink/ink595.xml"/><Relationship Id="rId351" Type="http://schemas.openxmlformats.org/officeDocument/2006/relationships/image" Target="../media/image673.png"/><Relationship Id="rId393" Type="http://schemas.openxmlformats.org/officeDocument/2006/relationships/image" Target="../media/image694.png"/><Relationship Id="rId407" Type="http://schemas.openxmlformats.org/officeDocument/2006/relationships/image" Target="../media/image701.png"/><Relationship Id="rId211" Type="http://schemas.openxmlformats.org/officeDocument/2006/relationships/image" Target="../media/image604.png"/><Relationship Id="rId253" Type="http://schemas.openxmlformats.org/officeDocument/2006/relationships/image" Target="../media/image625.png"/><Relationship Id="rId295" Type="http://schemas.openxmlformats.org/officeDocument/2006/relationships/image" Target="../media/image646.png"/><Relationship Id="rId309" Type="http://schemas.openxmlformats.org/officeDocument/2006/relationships/image" Target="../media/image653.png"/><Relationship Id="rId48" Type="http://schemas.openxmlformats.org/officeDocument/2006/relationships/customXml" Target="../ink/ink526.xml"/><Relationship Id="rId113" Type="http://schemas.openxmlformats.org/officeDocument/2006/relationships/image" Target="../media/image555.png"/><Relationship Id="rId320" Type="http://schemas.openxmlformats.org/officeDocument/2006/relationships/customXml" Target="../ink/ink662.xml"/><Relationship Id="rId155" Type="http://schemas.openxmlformats.org/officeDocument/2006/relationships/image" Target="../media/image576.png"/><Relationship Id="rId197" Type="http://schemas.openxmlformats.org/officeDocument/2006/relationships/image" Target="../media/image597.png"/><Relationship Id="rId362" Type="http://schemas.openxmlformats.org/officeDocument/2006/relationships/customXml" Target="../ink/ink683.xml"/><Relationship Id="rId418" Type="http://schemas.openxmlformats.org/officeDocument/2006/relationships/customXml" Target="../ink/ink711.xml"/><Relationship Id="rId222" Type="http://schemas.openxmlformats.org/officeDocument/2006/relationships/customXml" Target="../ink/ink613.xml"/><Relationship Id="rId264" Type="http://schemas.openxmlformats.org/officeDocument/2006/relationships/customXml" Target="../ink/ink634.xml"/><Relationship Id="rId17" Type="http://schemas.openxmlformats.org/officeDocument/2006/relationships/image" Target="../media/image507.png"/><Relationship Id="rId59" Type="http://schemas.openxmlformats.org/officeDocument/2006/relationships/image" Target="../media/image528.png"/><Relationship Id="rId124" Type="http://schemas.openxmlformats.org/officeDocument/2006/relationships/customXml" Target="../ink/ink564.xml"/><Relationship Id="rId70" Type="http://schemas.openxmlformats.org/officeDocument/2006/relationships/customXml" Target="../ink/ink537.xml"/><Relationship Id="rId166" Type="http://schemas.openxmlformats.org/officeDocument/2006/relationships/customXml" Target="../ink/ink585.xml"/><Relationship Id="rId331" Type="http://schemas.openxmlformats.org/officeDocument/2006/relationships/image" Target="../media/image663.png"/><Relationship Id="rId373" Type="http://schemas.openxmlformats.org/officeDocument/2006/relationships/image" Target="../media/image684.png"/><Relationship Id="rId429" Type="http://schemas.openxmlformats.org/officeDocument/2006/relationships/image" Target="../media/image712.png"/></Relationships>
</file>

<file path=ppt/slides/_rels/slide30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064.png"/><Relationship Id="rId21" Type="http://schemas.openxmlformats.org/officeDocument/2006/relationships/image" Target="../media/image5016.png"/><Relationship Id="rId324" Type="http://schemas.openxmlformats.org/officeDocument/2006/relationships/customXml" Target="../ink/ink5221.xml"/><Relationship Id="rId531" Type="http://schemas.openxmlformats.org/officeDocument/2006/relationships/image" Target="../media/image5270.png"/><Relationship Id="rId170" Type="http://schemas.openxmlformats.org/officeDocument/2006/relationships/customXml" Target="../ink/ink5144.xml"/><Relationship Id="rId268" Type="http://schemas.openxmlformats.org/officeDocument/2006/relationships/customXml" Target="../ink/ink5193.xml"/><Relationship Id="rId475" Type="http://schemas.openxmlformats.org/officeDocument/2006/relationships/image" Target="../media/image5242.png"/><Relationship Id="rId32" Type="http://schemas.openxmlformats.org/officeDocument/2006/relationships/customXml" Target="../ink/ink5075.xml"/><Relationship Id="rId128" Type="http://schemas.openxmlformats.org/officeDocument/2006/relationships/customXml" Target="../ink/ink5123.xml"/><Relationship Id="rId335" Type="http://schemas.openxmlformats.org/officeDocument/2006/relationships/image" Target="../media/image5172.png"/><Relationship Id="rId181" Type="http://schemas.openxmlformats.org/officeDocument/2006/relationships/image" Target="../media/image5095.png"/><Relationship Id="rId402" Type="http://schemas.openxmlformats.org/officeDocument/2006/relationships/customXml" Target="../ink/ink5260.xml"/><Relationship Id="rId279" Type="http://schemas.openxmlformats.org/officeDocument/2006/relationships/image" Target="../media/image5144.png"/><Relationship Id="rId486" Type="http://schemas.openxmlformats.org/officeDocument/2006/relationships/customXml" Target="../ink/ink5302.xml"/><Relationship Id="rId43" Type="http://schemas.openxmlformats.org/officeDocument/2006/relationships/image" Target="../media/image5027.png"/><Relationship Id="rId139" Type="http://schemas.openxmlformats.org/officeDocument/2006/relationships/image" Target="../media/image5075.png"/><Relationship Id="rId290" Type="http://schemas.openxmlformats.org/officeDocument/2006/relationships/customXml" Target="../ink/ink5204.xml"/><Relationship Id="rId304" Type="http://schemas.openxmlformats.org/officeDocument/2006/relationships/customXml" Target="../ink/ink5211.xml"/><Relationship Id="rId346" Type="http://schemas.openxmlformats.org/officeDocument/2006/relationships/customXml" Target="../ink/ink5232.xml"/><Relationship Id="rId388" Type="http://schemas.openxmlformats.org/officeDocument/2006/relationships/customXml" Target="../ink/ink5253.xml"/><Relationship Id="rId511" Type="http://schemas.openxmlformats.org/officeDocument/2006/relationships/image" Target="../media/image5260.png"/><Relationship Id="rId85" Type="http://schemas.openxmlformats.org/officeDocument/2006/relationships/image" Target="../media/image5048.png"/><Relationship Id="rId150" Type="http://schemas.openxmlformats.org/officeDocument/2006/relationships/customXml" Target="../ink/ink5134.xml"/><Relationship Id="rId192" Type="http://schemas.openxmlformats.org/officeDocument/2006/relationships/customXml" Target="../ink/ink5155.xml"/><Relationship Id="rId206" Type="http://schemas.openxmlformats.org/officeDocument/2006/relationships/customXml" Target="../ink/ink5162.xml"/><Relationship Id="rId413" Type="http://schemas.openxmlformats.org/officeDocument/2006/relationships/image" Target="../media/image5211.png"/><Relationship Id="rId248" Type="http://schemas.openxmlformats.org/officeDocument/2006/relationships/customXml" Target="../ink/ink5183.xml"/><Relationship Id="rId455" Type="http://schemas.openxmlformats.org/officeDocument/2006/relationships/image" Target="../media/image5232.png"/><Relationship Id="rId497" Type="http://schemas.openxmlformats.org/officeDocument/2006/relationships/image" Target="../media/image5253.png"/><Relationship Id="rId12" Type="http://schemas.openxmlformats.org/officeDocument/2006/relationships/customXml" Target="../ink/ink5065.xml"/><Relationship Id="rId108" Type="http://schemas.openxmlformats.org/officeDocument/2006/relationships/customXml" Target="../ink/ink5113.xml"/><Relationship Id="rId315" Type="http://schemas.openxmlformats.org/officeDocument/2006/relationships/image" Target="../media/image5162.png"/><Relationship Id="rId357" Type="http://schemas.openxmlformats.org/officeDocument/2006/relationships/image" Target="../media/image5183.png"/><Relationship Id="rId522" Type="http://schemas.openxmlformats.org/officeDocument/2006/relationships/customXml" Target="../ink/ink5320.xml"/><Relationship Id="rId54" Type="http://schemas.openxmlformats.org/officeDocument/2006/relationships/customXml" Target="../ink/ink5086.xml"/><Relationship Id="rId96" Type="http://schemas.openxmlformats.org/officeDocument/2006/relationships/customXml" Target="../ink/ink5107.xml"/><Relationship Id="rId161" Type="http://schemas.openxmlformats.org/officeDocument/2006/relationships/image" Target="../media/image5085.png"/><Relationship Id="rId217" Type="http://schemas.openxmlformats.org/officeDocument/2006/relationships/image" Target="../media/image5113.png"/><Relationship Id="rId399" Type="http://schemas.openxmlformats.org/officeDocument/2006/relationships/image" Target="../media/image5204.png"/><Relationship Id="rId259" Type="http://schemas.openxmlformats.org/officeDocument/2006/relationships/image" Target="../media/image5134.png"/><Relationship Id="rId424" Type="http://schemas.openxmlformats.org/officeDocument/2006/relationships/customXml" Target="../ink/ink5271.xml"/><Relationship Id="rId466" Type="http://schemas.openxmlformats.org/officeDocument/2006/relationships/customXml" Target="../ink/ink5292.xml"/><Relationship Id="rId23" Type="http://schemas.openxmlformats.org/officeDocument/2006/relationships/image" Target="../media/image5017.png"/><Relationship Id="rId119" Type="http://schemas.openxmlformats.org/officeDocument/2006/relationships/image" Target="../media/image5065.png"/><Relationship Id="rId270" Type="http://schemas.openxmlformats.org/officeDocument/2006/relationships/customXml" Target="../ink/ink5194.xml"/><Relationship Id="rId326" Type="http://schemas.openxmlformats.org/officeDocument/2006/relationships/customXml" Target="../ink/ink5222.xml"/><Relationship Id="rId533" Type="http://schemas.openxmlformats.org/officeDocument/2006/relationships/image" Target="../media/image5271.png"/><Relationship Id="rId65" Type="http://schemas.openxmlformats.org/officeDocument/2006/relationships/image" Target="../media/image5038.png"/><Relationship Id="rId130" Type="http://schemas.openxmlformats.org/officeDocument/2006/relationships/customXml" Target="../ink/ink5124.xml"/><Relationship Id="rId368" Type="http://schemas.openxmlformats.org/officeDocument/2006/relationships/customXml" Target="../ink/ink5243.xml"/><Relationship Id="rId172" Type="http://schemas.openxmlformats.org/officeDocument/2006/relationships/customXml" Target="../ink/ink5145.xml"/><Relationship Id="rId228" Type="http://schemas.openxmlformats.org/officeDocument/2006/relationships/customXml" Target="../ink/ink5173.xml"/><Relationship Id="rId435" Type="http://schemas.openxmlformats.org/officeDocument/2006/relationships/image" Target="../media/image5222.png"/><Relationship Id="rId477" Type="http://schemas.openxmlformats.org/officeDocument/2006/relationships/image" Target="../media/image5243.png"/><Relationship Id="rId281" Type="http://schemas.openxmlformats.org/officeDocument/2006/relationships/image" Target="../media/image5145.png"/><Relationship Id="rId337" Type="http://schemas.openxmlformats.org/officeDocument/2006/relationships/image" Target="../media/image5173.png"/><Relationship Id="rId502" Type="http://schemas.openxmlformats.org/officeDocument/2006/relationships/customXml" Target="../ink/ink5310.xml"/><Relationship Id="rId34" Type="http://schemas.openxmlformats.org/officeDocument/2006/relationships/customXml" Target="../ink/ink5076.xml"/><Relationship Id="rId76" Type="http://schemas.openxmlformats.org/officeDocument/2006/relationships/customXml" Target="../ink/ink5097.xml"/><Relationship Id="rId141" Type="http://schemas.openxmlformats.org/officeDocument/2006/relationships/image" Target="../media/image5076.png"/><Relationship Id="rId379" Type="http://schemas.openxmlformats.org/officeDocument/2006/relationships/image" Target="../media/image5194.png"/><Relationship Id="rId7" Type="http://schemas.openxmlformats.org/officeDocument/2006/relationships/image" Target="../media/image5009.png"/><Relationship Id="rId183" Type="http://schemas.openxmlformats.org/officeDocument/2006/relationships/image" Target="../media/image5096.png"/><Relationship Id="rId239" Type="http://schemas.openxmlformats.org/officeDocument/2006/relationships/image" Target="../media/image5124.png"/><Relationship Id="rId390" Type="http://schemas.openxmlformats.org/officeDocument/2006/relationships/customXml" Target="../ink/ink5254.xml"/><Relationship Id="rId404" Type="http://schemas.openxmlformats.org/officeDocument/2006/relationships/customXml" Target="../ink/ink5261.xml"/><Relationship Id="rId446" Type="http://schemas.openxmlformats.org/officeDocument/2006/relationships/customXml" Target="../ink/ink5282.xml"/><Relationship Id="rId250" Type="http://schemas.openxmlformats.org/officeDocument/2006/relationships/customXml" Target="../ink/ink5184.xml"/><Relationship Id="rId292" Type="http://schemas.openxmlformats.org/officeDocument/2006/relationships/customXml" Target="../ink/ink5205.xml"/><Relationship Id="rId306" Type="http://schemas.openxmlformats.org/officeDocument/2006/relationships/customXml" Target="../ink/ink5212.xml"/><Relationship Id="rId488" Type="http://schemas.openxmlformats.org/officeDocument/2006/relationships/customXml" Target="../ink/ink5303.xml"/><Relationship Id="rId45" Type="http://schemas.openxmlformats.org/officeDocument/2006/relationships/image" Target="../media/image5028.png"/><Relationship Id="rId87" Type="http://schemas.openxmlformats.org/officeDocument/2006/relationships/image" Target="../media/image5049.png"/><Relationship Id="rId110" Type="http://schemas.openxmlformats.org/officeDocument/2006/relationships/customXml" Target="../ink/ink5114.xml"/><Relationship Id="rId348" Type="http://schemas.openxmlformats.org/officeDocument/2006/relationships/customXml" Target="../ink/ink5233.xml"/><Relationship Id="rId513" Type="http://schemas.openxmlformats.org/officeDocument/2006/relationships/image" Target="../media/image5261.png"/><Relationship Id="rId152" Type="http://schemas.openxmlformats.org/officeDocument/2006/relationships/customXml" Target="../ink/ink5135.xml"/><Relationship Id="rId194" Type="http://schemas.openxmlformats.org/officeDocument/2006/relationships/customXml" Target="../ink/ink5156.xml"/><Relationship Id="rId208" Type="http://schemas.openxmlformats.org/officeDocument/2006/relationships/customXml" Target="../ink/ink5163.xml"/><Relationship Id="rId415" Type="http://schemas.openxmlformats.org/officeDocument/2006/relationships/image" Target="../media/image5212.png"/><Relationship Id="rId457" Type="http://schemas.openxmlformats.org/officeDocument/2006/relationships/image" Target="../media/image5233.png"/><Relationship Id="rId261" Type="http://schemas.openxmlformats.org/officeDocument/2006/relationships/image" Target="../media/image5135.png"/><Relationship Id="rId499" Type="http://schemas.openxmlformats.org/officeDocument/2006/relationships/image" Target="../media/image5254.png"/><Relationship Id="rId14" Type="http://schemas.openxmlformats.org/officeDocument/2006/relationships/customXml" Target="../ink/ink5066.xml"/><Relationship Id="rId56" Type="http://schemas.openxmlformats.org/officeDocument/2006/relationships/customXml" Target="../ink/ink5087.xml"/><Relationship Id="rId317" Type="http://schemas.openxmlformats.org/officeDocument/2006/relationships/image" Target="../media/image5163.png"/><Relationship Id="rId359" Type="http://schemas.openxmlformats.org/officeDocument/2006/relationships/image" Target="../media/image5184.png"/><Relationship Id="rId524" Type="http://schemas.openxmlformats.org/officeDocument/2006/relationships/customXml" Target="../ink/ink5321.xml"/><Relationship Id="rId98" Type="http://schemas.openxmlformats.org/officeDocument/2006/relationships/customXml" Target="../ink/ink5108.xml"/><Relationship Id="rId121" Type="http://schemas.openxmlformats.org/officeDocument/2006/relationships/image" Target="../media/image5066.png"/><Relationship Id="rId163" Type="http://schemas.openxmlformats.org/officeDocument/2006/relationships/image" Target="../media/image5086.png"/><Relationship Id="rId219" Type="http://schemas.openxmlformats.org/officeDocument/2006/relationships/image" Target="../media/image5114.png"/><Relationship Id="rId370" Type="http://schemas.openxmlformats.org/officeDocument/2006/relationships/customXml" Target="../ink/ink5244.xml"/><Relationship Id="rId426" Type="http://schemas.openxmlformats.org/officeDocument/2006/relationships/customXml" Target="../ink/ink5272.xml"/><Relationship Id="rId230" Type="http://schemas.openxmlformats.org/officeDocument/2006/relationships/customXml" Target="../ink/ink5174.xml"/><Relationship Id="rId468" Type="http://schemas.openxmlformats.org/officeDocument/2006/relationships/customXml" Target="../ink/ink5293.xml"/><Relationship Id="rId25" Type="http://schemas.openxmlformats.org/officeDocument/2006/relationships/image" Target="../media/image5018.png"/><Relationship Id="rId67" Type="http://schemas.openxmlformats.org/officeDocument/2006/relationships/image" Target="../media/image5039.png"/><Relationship Id="rId272" Type="http://schemas.openxmlformats.org/officeDocument/2006/relationships/customXml" Target="../ink/ink5195.xml"/><Relationship Id="rId328" Type="http://schemas.openxmlformats.org/officeDocument/2006/relationships/customXml" Target="../ink/ink5223.xml"/><Relationship Id="rId535" Type="http://schemas.openxmlformats.org/officeDocument/2006/relationships/image" Target="../media/image5272.png"/><Relationship Id="rId132" Type="http://schemas.openxmlformats.org/officeDocument/2006/relationships/customXml" Target="../ink/ink5125.xml"/><Relationship Id="rId174" Type="http://schemas.openxmlformats.org/officeDocument/2006/relationships/customXml" Target="../ink/ink5146.xml"/><Relationship Id="rId381" Type="http://schemas.openxmlformats.org/officeDocument/2006/relationships/image" Target="../media/image5195.png"/><Relationship Id="rId241" Type="http://schemas.openxmlformats.org/officeDocument/2006/relationships/image" Target="../media/image5125.png"/><Relationship Id="rId437" Type="http://schemas.openxmlformats.org/officeDocument/2006/relationships/image" Target="../media/image5223.png"/><Relationship Id="rId479" Type="http://schemas.openxmlformats.org/officeDocument/2006/relationships/image" Target="../media/image5244.png"/><Relationship Id="rId36" Type="http://schemas.openxmlformats.org/officeDocument/2006/relationships/customXml" Target="../ink/ink5077.xml"/><Relationship Id="rId283" Type="http://schemas.openxmlformats.org/officeDocument/2006/relationships/image" Target="../media/image5146.png"/><Relationship Id="rId339" Type="http://schemas.openxmlformats.org/officeDocument/2006/relationships/image" Target="../media/image5174.png"/><Relationship Id="rId490" Type="http://schemas.openxmlformats.org/officeDocument/2006/relationships/customXml" Target="../ink/ink5304.xml"/><Relationship Id="rId504" Type="http://schemas.openxmlformats.org/officeDocument/2006/relationships/customXml" Target="../ink/ink5311.xml"/><Relationship Id="rId78" Type="http://schemas.openxmlformats.org/officeDocument/2006/relationships/customXml" Target="../ink/ink5098.xml"/><Relationship Id="rId101" Type="http://schemas.openxmlformats.org/officeDocument/2006/relationships/image" Target="../media/image5056.png"/><Relationship Id="rId143" Type="http://schemas.openxmlformats.org/officeDocument/2006/relationships/image" Target="../media/image671.png"/><Relationship Id="rId185" Type="http://schemas.openxmlformats.org/officeDocument/2006/relationships/image" Target="../media/image5097.png"/><Relationship Id="rId350" Type="http://schemas.openxmlformats.org/officeDocument/2006/relationships/customXml" Target="../ink/ink5234.xml"/><Relationship Id="rId406" Type="http://schemas.openxmlformats.org/officeDocument/2006/relationships/customXml" Target="../ink/ink5262.xml"/><Relationship Id="rId9" Type="http://schemas.openxmlformats.org/officeDocument/2006/relationships/image" Target="../media/image5010.png"/><Relationship Id="rId210" Type="http://schemas.openxmlformats.org/officeDocument/2006/relationships/customXml" Target="../ink/ink5164.xml"/><Relationship Id="rId392" Type="http://schemas.openxmlformats.org/officeDocument/2006/relationships/customXml" Target="../ink/ink5255.xml"/><Relationship Id="rId448" Type="http://schemas.openxmlformats.org/officeDocument/2006/relationships/customXml" Target="../ink/ink5283.xml"/><Relationship Id="rId252" Type="http://schemas.openxmlformats.org/officeDocument/2006/relationships/customXml" Target="../ink/ink5185.xml"/><Relationship Id="rId294" Type="http://schemas.openxmlformats.org/officeDocument/2006/relationships/customXml" Target="../ink/ink5206.xml"/><Relationship Id="rId308" Type="http://schemas.openxmlformats.org/officeDocument/2006/relationships/customXml" Target="../ink/ink5213.xml"/><Relationship Id="rId515" Type="http://schemas.openxmlformats.org/officeDocument/2006/relationships/image" Target="../media/image5262.png"/><Relationship Id="rId47" Type="http://schemas.openxmlformats.org/officeDocument/2006/relationships/image" Target="../media/image5029.png"/><Relationship Id="rId89" Type="http://schemas.openxmlformats.org/officeDocument/2006/relationships/image" Target="../media/image5050.png"/><Relationship Id="rId112" Type="http://schemas.openxmlformats.org/officeDocument/2006/relationships/customXml" Target="../ink/ink5115.xml"/><Relationship Id="rId154" Type="http://schemas.openxmlformats.org/officeDocument/2006/relationships/customXml" Target="../ink/ink5136.xml"/><Relationship Id="rId361" Type="http://schemas.openxmlformats.org/officeDocument/2006/relationships/image" Target="../media/image5185.png"/><Relationship Id="rId196" Type="http://schemas.openxmlformats.org/officeDocument/2006/relationships/customXml" Target="../ink/ink5157.xml"/><Relationship Id="rId417" Type="http://schemas.openxmlformats.org/officeDocument/2006/relationships/image" Target="../media/image5213.png"/><Relationship Id="rId459" Type="http://schemas.openxmlformats.org/officeDocument/2006/relationships/image" Target="../media/image5234.png"/><Relationship Id="rId16" Type="http://schemas.openxmlformats.org/officeDocument/2006/relationships/customXml" Target="../ink/ink5067.xml"/><Relationship Id="rId221" Type="http://schemas.openxmlformats.org/officeDocument/2006/relationships/image" Target="../media/image5115.png"/><Relationship Id="rId263" Type="http://schemas.openxmlformats.org/officeDocument/2006/relationships/image" Target="../media/image5136.png"/><Relationship Id="rId319" Type="http://schemas.openxmlformats.org/officeDocument/2006/relationships/image" Target="../media/image5164.png"/><Relationship Id="rId470" Type="http://schemas.openxmlformats.org/officeDocument/2006/relationships/customXml" Target="../ink/ink5294.xml"/><Relationship Id="rId526" Type="http://schemas.openxmlformats.org/officeDocument/2006/relationships/customXml" Target="../ink/ink5322.xml"/><Relationship Id="rId58" Type="http://schemas.openxmlformats.org/officeDocument/2006/relationships/customXml" Target="../ink/ink5088.xml"/><Relationship Id="rId123" Type="http://schemas.openxmlformats.org/officeDocument/2006/relationships/image" Target="../media/image5067.png"/><Relationship Id="rId330" Type="http://schemas.openxmlformats.org/officeDocument/2006/relationships/customXml" Target="../ink/ink5224.xml"/><Relationship Id="rId165" Type="http://schemas.openxmlformats.org/officeDocument/2006/relationships/image" Target="../media/image5087.png"/><Relationship Id="rId372" Type="http://schemas.openxmlformats.org/officeDocument/2006/relationships/customXml" Target="../ink/ink5245.xml"/><Relationship Id="rId428" Type="http://schemas.openxmlformats.org/officeDocument/2006/relationships/customXml" Target="../ink/ink5273.xml"/><Relationship Id="rId232" Type="http://schemas.openxmlformats.org/officeDocument/2006/relationships/customXml" Target="../ink/ink5175.xml"/><Relationship Id="rId274" Type="http://schemas.openxmlformats.org/officeDocument/2006/relationships/customXml" Target="../ink/ink5196.xml"/><Relationship Id="rId481" Type="http://schemas.openxmlformats.org/officeDocument/2006/relationships/image" Target="../media/image5245.png"/><Relationship Id="rId27" Type="http://schemas.openxmlformats.org/officeDocument/2006/relationships/image" Target="../media/image5019.png"/><Relationship Id="rId69" Type="http://schemas.openxmlformats.org/officeDocument/2006/relationships/image" Target="../media/image5040.png"/><Relationship Id="rId134" Type="http://schemas.openxmlformats.org/officeDocument/2006/relationships/customXml" Target="../ink/ink5126.xml"/><Relationship Id="rId537" Type="http://schemas.openxmlformats.org/officeDocument/2006/relationships/image" Target="../media/image5273.png"/><Relationship Id="rId80" Type="http://schemas.openxmlformats.org/officeDocument/2006/relationships/customXml" Target="../ink/ink5099.xml"/><Relationship Id="rId176" Type="http://schemas.openxmlformats.org/officeDocument/2006/relationships/customXml" Target="../ink/ink5147.xml"/><Relationship Id="rId341" Type="http://schemas.openxmlformats.org/officeDocument/2006/relationships/image" Target="../media/image5175.png"/><Relationship Id="rId383" Type="http://schemas.openxmlformats.org/officeDocument/2006/relationships/image" Target="../media/image5196.png"/><Relationship Id="rId439" Type="http://schemas.openxmlformats.org/officeDocument/2006/relationships/image" Target="../media/image5224.png"/><Relationship Id="rId201" Type="http://schemas.openxmlformats.org/officeDocument/2006/relationships/image" Target="../media/image5105.png"/><Relationship Id="rId243" Type="http://schemas.openxmlformats.org/officeDocument/2006/relationships/image" Target="../media/image5126.png"/><Relationship Id="rId285" Type="http://schemas.openxmlformats.org/officeDocument/2006/relationships/image" Target="../media/image5147.png"/><Relationship Id="rId450" Type="http://schemas.openxmlformats.org/officeDocument/2006/relationships/customXml" Target="../ink/ink5284.xml"/><Relationship Id="rId506" Type="http://schemas.openxmlformats.org/officeDocument/2006/relationships/customXml" Target="../ink/ink5312.xml"/><Relationship Id="rId38" Type="http://schemas.openxmlformats.org/officeDocument/2006/relationships/customXml" Target="../ink/ink5078.xml"/><Relationship Id="rId103" Type="http://schemas.openxmlformats.org/officeDocument/2006/relationships/image" Target="../media/image5057.png"/><Relationship Id="rId310" Type="http://schemas.openxmlformats.org/officeDocument/2006/relationships/customXml" Target="../ink/ink5214.xml"/><Relationship Id="rId492" Type="http://schemas.openxmlformats.org/officeDocument/2006/relationships/customXml" Target="../ink/ink5305.xml"/><Relationship Id="rId91" Type="http://schemas.openxmlformats.org/officeDocument/2006/relationships/image" Target="../media/image5051.png"/><Relationship Id="rId145" Type="http://schemas.openxmlformats.org/officeDocument/2006/relationships/image" Target="../media/image5077.png"/><Relationship Id="rId187" Type="http://schemas.openxmlformats.org/officeDocument/2006/relationships/image" Target="../media/image5098.png"/><Relationship Id="rId352" Type="http://schemas.openxmlformats.org/officeDocument/2006/relationships/customXml" Target="../ink/ink5235.xml"/><Relationship Id="rId394" Type="http://schemas.openxmlformats.org/officeDocument/2006/relationships/customXml" Target="../ink/ink5256.xml"/><Relationship Id="rId408" Type="http://schemas.openxmlformats.org/officeDocument/2006/relationships/customXml" Target="../ink/ink5263.xml"/><Relationship Id="rId212" Type="http://schemas.openxmlformats.org/officeDocument/2006/relationships/customXml" Target="../ink/ink5165.xml"/><Relationship Id="rId254" Type="http://schemas.openxmlformats.org/officeDocument/2006/relationships/customXml" Target="../ink/ink5186.xml"/><Relationship Id="rId49" Type="http://schemas.openxmlformats.org/officeDocument/2006/relationships/image" Target="../media/image5030.png"/><Relationship Id="rId114" Type="http://schemas.openxmlformats.org/officeDocument/2006/relationships/customXml" Target="../ink/ink5116.xml"/><Relationship Id="rId296" Type="http://schemas.openxmlformats.org/officeDocument/2006/relationships/customXml" Target="../ink/ink5207.xml"/><Relationship Id="rId461" Type="http://schemas.openxmlformats.org/officeDocument/2006/relationships/image" Target="../media/image5235.png"/><Relationship Id="rId517" Type="http://schemas.openxmlformats.org/officeDocument/2006/relationships/image" Target="../media/image5263.png"/><Relationship Id="rId60" Type="http://schemas.openxmlformats.org/officeDocument/2006/relationships/customXml" Target="../ink/ink5089.xml"/><Relationship Id="rId156" Type="http://schemas.openxmlformats.org/officeDocument/2006/relationships/customXml" Target="../ink/ink5137.xml"/><Relationship Id="rId198" Type="http://schemas.openxmlformats.org/officeDocument/2006/relationships/customXml" Target="../ink/ink5158.xml"/><Relationship Id="rId321" Type="http://schemas.openxmlformats.org/officeDocument/2006/relationships/image" Target="../media/image5165.png"/><Relationship Id="rId363" Type="http://schemas.openxmlformats.org/officeDocument/2006/relationships/image" Target="../media/image5186.png"/><Relationship Id="rId419" Type="http://schemas.openxmlformats.org/officeDocument/2006/relationships/image" Target="../media/image5214.png"/><Relationship Id="rId223" Type="http://schemas.openxmlformats.org/officeDocument/2006/relationships/image" Target="../media/image5116.png"/><Relationship Id="rId430" Type="http://schemas.openxmlformats.org/officeDocument/2006/relationships/customXml" Target="../ink/ink5274.xml"/><Relationship Id="rId18" Type="http://schemas.openxmlformats.org/officeDocument/2006/relationships/customXml" Target="../ink/ink5068.xml"/><Relationship Id="rId265" Type="http://schemas.openxmlformats.org/officeDocument/2006/relationships/image" Target="../media/image5137.png"/><Relationship Id="rId472" Type="http://schemas.openxmlformats.org/officeDocument/2006/relationships/customXml" Target="../ink/ink5295.xml"/><Relationship Id="rId528" Type="http://schemas.openxmlformats.org/officeDocument/2006/relationships/customXml" Target="../ink/ink5323.xml"/><Relationship Id="rId125" Type="http://schemas.openxmlformats.org/officeDocument/2006/relationships/image" Target="../media/image5068.png"/><Relationship Id="rId167" Type="http://schemas.openxmlformats.org/officeDocument/2006/relationships/image" Target="../media/image5088.png"/><Relationship Id="rId332" Type="http://schemas.openxmlformats.org/officeDocument/2006/relationships/customXml" Target="../ink/ink5225.xml"/><Relationship Id="rId374" Type="http://schemas.openxmlformats.org/officeDocument/2006/relationships/customXml" Target="../ink/ink5246.xml"/><Relationship Id="rId71" Type="http://schemas.openxmlformats.org/officeDocument/2006/relationships/image" Target="../media/image5041.png"/><Relationship Id="rId234" Type="http://schemas.openxmlformats.org/officeDocument/2006/relationships/customXml" Target="../ink/ink5176.xml"/><Relationship Id="rId2" Type="http://schemas.openxmlformats.org/officeDocument/2006/relationships/customXml" Target="../ink/ink5060.xml"/><Relationship Id="rId29" Type="http://schemas.openxmlformats.org/officeDocument/2006/relationships/image" Target="../media/image5020.png"/><Relationship Id="rId276" Type="http://schemas.openxmlformats.org/officeDocument/2006/relationships/customXml" Target="../ink/ink5197.xml"/><Relationship Id="rId441" Type="http://schemas.openxmlformats.org/officeDocument/2006/relationships/image" Target="../media/image5225.png"/><Relationship Id="rId483" Type="http://schemas.openxmlformats.org/officeDocument/2006/relationships/image" Target="../media/image5246.png"/><Relationship Id="rId539" Type="http://schemas.openxmlformats.org/officeDocument/2006/relationships/image" Target="../media/image5274.png"/><Relationship Id="rId40" Type="http://schemas.openxmlformats.org/officeDocument/2006/relationships/customXml" Target="../ink/ink5079.xml"/><Relationship Id="rId136" Type="http://schemas.openxmlformats.org/officeDocument/2006/relationships/customXml" Target="../ink/ink5127.xml"/><Relationship Id="rId178" Type="http://schemas.openxmlformats.org/officeDocument/2006/relationships/customXml" Target="../ink/ink5148.xml"/><Relationship Id="rId301" Type="http://schemas.openxmlformats.org/officeDocument/2006/relationships/image" Target="../media/image5155.png"/><Relationship Id="rId343" Type="http://schemas.openxmlformats.org/officeDocument/2006/relationships/image" Target="../media/image5176.png"/><Relationship Id="rId82" Type="http://schemas.openxmlformats.org/officeDocument/2006/relationships/customXml" Target="../ink/ink5100.xml"/><Relationship Id="rId203" Type="http://schemas.openxmlformats.org/officeDocument/2006/relationships/image" Target="../media/image5106.png"/><Relationship Id="rId385" Type="http://schemas.openxmlformats.org/officeDocument/2006/relationships/image" Target="../media/image5197.png"/><Relationship Id="rId245" Type="http://schemas.openxmlformats.org/officeDocument/2006/relationships/image" Target="../media/image5127.png"/><Relationship Id="rId287" Type="http://schemas.openxmlformats.org/officeDocument/2006/relationships/image" Target="../media/image5148.png"/><Relationship Id="rId410" Type="http://schemas.openxmlformats.org/officeDocument/2006/relationships/customXml" Target="../ink/ink5264.xml"/><Relationship Id="rId452" Type="http://schemas.openxmlformats.org/officeDocument/2006/relationships/customXml" Target="../ink/ink5285.xml"/><Relationship Id="rId494" Type="http://schemas.openxmlformats.org/officeDocument/2006/relationships/customXml" Target="../ink/ink5306.xml"/><Relationship Id="rId508" Type="http://schemas.openxmlformats.org/officeDocument/2006/relationships/customXml" Target="../ink/ink5313.xml"/><Relationship Id="rId105" Type="http://schemas.openxmlformats.org/officeDocument/2006/relationships/image" Target="../media/image5058.png"/><Relationship Id="rId147" Type="http://schemas.openxmlformats.org/officeDocument/2006/relationships/image" Target="../media/image5078.png"/><Relationship Id="rId312" Type="http://schemas.openxmlformats.org/officeDocument/2006/relationships/customXml" Target="../ink/ink5215.xml"/><Relationship Id="rId354" Type="http://schemas.openxmlformats.org/officeDocument/2006/relationships/customXml" Target="../ink/ink5236.xml"/><Relationship Id="rId51" Type="http://schemas.openxmlformats.org/officeDocument/2006/relationships/image" Target="../media/image5031.png"/><Relationship Id="rId93" Type="http://schemas.openxmlformats.org/officeDocument/2006/relationships/image" Target="../media/image5052.png"/><Relationship Id="rId189" Type="http://schemas.openxmlformats.org/officeDocument/2006/relationships/image" Target="../media/image5099.png"/><Relationship Id="rId396" Type="http://schemas.openxmlformats.org/officeDocument/2006/relationships/customXml" Target="../ink/ink5257.xml"/><Relationship Id="rId214" Type="http://schemas.openxmlformats.org/officeDocument/2006/relationships/customXml" Target="../ink/ink5166.xml"/><Relationship Id="rId256" Type="http://schemas.openxmlformats.org/officeDocument/2006/relationships/customXml" Target="../ink/ink5187.xml"/><Relationship Id="rId298" Type="http://schemas.openxmlformats.org/officeDocument/2006/relationships/customXml" Target="../ink/ink5208.xml"/><Relationship Id="rId421" Type="http://schemas.openxmlformats.org/officeDocument/2006/relationships/image" Target="../media/image5215.png"/><Relationship Id="rId463" Type="http://schemas.openxmlformats.org/officeDocument/2006/relationships/image" Target="../media/image5236.png"/><Relationship Id="rId519" Type="http://schemas.openxmlformats.org/officeDocument/2006/relationships/image" Target="../media/image5264.png"/><Relationship Id="rId116" Type="http://schemas.openxmlformats.org/officeDocument/2006/relationships/customXml" Target="../ink/ink5117.xml"/><Relationship Id="rId158" Type="http://schemas.openxmlformats.org/officeDocument/2006/relationships/customXml" Target="../ink/ink5138.xml"/><Relationship Id="rId323" Type="http://schemas.openxmlformats.org/officeDocument/2006/relationships/image" Target="../media/image5166.png"/><Relationship Id="rId530" Type="http://schemas.openxmlformats.org/officeDocument/2006/relationships/customXml" Target="../ink/ink5324.xml"/><Relationship Id="rId20" Type="http://schemas.openxmlformats.org/officeDocument/2006/relationships/customXml" Target="../ink/ink5069.xml"/><Relationship Id="rId62" Type="http://schemas.openxmlformats.org/officeDocument/2006/relationships/customXml" Target="../ink/ink5090.xml"/><Relationship Id="rId365" Type="http://schemas.openxmlformats.org/officeDocument/2006/relationships/image" Target="../media/image5187.png"/><Relationship Id="rId225" Type="http://schemas.openxmlformats.org/officeDocument/2006/relationships/image" Target="../media/image5117.png"/><Relationship Id="rId267" Type="http://schemas.openxmlformats.org/officeDocument/2006/relationships/image" Target="../media/image5138.png"/><Relationship Id="rId432" Type="http://schemas.openxmlformats.org/officeDocument/2006/relationships/customXml" Target="../ink/ink5275.xml"/><Relationship Id="rId474" Type="http://schemas.openxmlformats.org/officeDocument/2006/relationships/customXml" Target="../ink/ink5296.xml"/><Relationship Id="rId127" Type="http://schemas.openxmlformats.org/officeDocument/2006/relationships/image" Target="../media/image5069.png"/><Relationship Id="rId31" Type="http://schemas.openxmlformats.org/officeDocument/2006/relationships/image" Target="../media/image5021.png"/><Relationship Id="rId73" Type="http://schemas.openxmlformats.org/officeDocument/2006/relationships/image" Target="../media/image5042.png"/><Relationship Id="rId169" Type="http://schemas.openxmlformats.org/officeDocument/2006/relationships/image" Target="../media/image5089.png"/><Relationship Id="rId334" Type="http://schemas.openxmlformats.org/officeDocument/2006/relationships/customXml" Target="../ink/ink5226.xml"/><Relationship Id="rId376" Type="http://schemas.openxmlformats.org/officeDocument/2006/relationships/customXml" Target="../ink/ink5247.xml"/><Relationship Id="rId4" Type="http://schemas.openxmlformats.org/officeDocument/2006/relationships/customXml" Target="../ink/ink5061.xml"/><Relationship Id="rId180" Type="http://schemas.openxmlformats.org/officeDocument/2006/relationships/customXml" Target="../ink/ink5149.xml"/><Relationship Id="rId236" Type="http://schemas.openxmlformats.org/officeDocument/2006/relationships/customXml" Target="../ink/ink5177.xml"/><Relationship Id="rId278" Type="http://schemas.openxmlformats.org/officeDocument/2006/relationships/customXml" Target="../ink/ink5198.xml"/><Relationship Id="rId401" Type="http://schemas.openxmlformats.org/officeDocument/2006/relationships/image" Target="../media/image5205.png"/><Relationship Id="rId443" Type="http://schemas.openxmlformats.org/officeDocument/2006/relationships/image" Target="../media/image5226.png"/><Relationship Id="rId303" Type="http://schemas.openxmlformats.org/officeDocument/2006/relationships/image" Target="../media/image5156.png"/><Relationship Id="rId485" Type="http://schemas.openxmlformats.org/officeDocument/2006/relationships/image" Target="../media/image5247.png"/><Relationship Id="rId42" Type="http://schemas.openxmlformats.org/officeDocument/2006/relationships/customXml" Target="../ink/ink5080.xml"/><Relationship Id="rId84" Type="http://schemas.openxmlformats.org/officeDocument/2006/relationships/customXml" Target="../ink/ink5101.xml"/><Relationship Id="rId138" Type="http://schemas.openxmlformats.org/officeDocument/2006/relationships/customXml" Target="../ink/ink5128.xml"/><Relationship Id="rId345" Type="http://schemas.openxmlformats.org/officeDocument/2006/relationships/image" Target="../media/image5177.png"/><Relationship Id="rId387" Type="http://schemas.openxmlformats.org/officeDocument/2006/relationships/image" Target="../media/image5198.png"/><Relationship Id="rId510" Type="http://schemas.openxmlformats.org/officeDocument/2006/relationships/customXml" Target="../ink/ink5314.xml"/><Relationship Id="rId191" Type="http://schemas.openxmlformats.org/officeDocument/2006/relationships/image" Target="../media/image5100.png"/><Relationship Id="rId205" Type="http://schemas.openxmlformats.org/officeDocument/2006/relationships/image" Target="../media/image5107.png"/><Relationship Id="rId247" Type="http://schemas.openxmlformats.org/officeDocument/2006/relationships/image" Target="../media/image5128.png"/><Relationship Id="rId412" Type="http://schemas.openxmlformats.org/officeDocument/2006/relationships/customXml" Target="../ink/ink5265.xml"/><Relationship Id="rId107" Type="http://schemas.openxmlformats.org/officeDocument/2006/relationships/image" Target="../media/image5059.png"/><Relationship Id="rId289" Type="http://schemas.openxmlformats.org/officeDocument/2006/relationships/image" Target="../media/image5149.png"/><Relationship Id="rId454" Type="http://schemas.openxmlformats.org/officeDocument/2006/relationships/customXml" Target="../ink/ink5286.xml"/><Relationship Id="rId496" Type="http://schemas.openxmlformats.org/officeDocument/2006/relationships/customXml" Target="../ink/ink5307.xml"/><Relationship Id="rId11" Type="http://schemas.openxmlformats.org/officeDocument/2006/relationships/image" Target="../media/image5011.png"/><Relationship Id="rId53" Type="http://schemas.openxmlformats.org/officeDocument/2006/relationships/image" Target="../media/image5032.png"/><Relationship Id="rId149" Type="http://schemas.openxmlformats.org/officeDocument/2006/relationships/image" Target="../media/image5079.png"/><Relationship Id="rId314" Type="http://schemas.openxmlformats.org/officeDocument/2006/relationships/customXml" Target="../ink/ink5216.xml"/><Relationship Id="rId356" Type="http://schemas.openxmlformats.org/officeDocument/2006/relationships/customXml" Target="../ink/ink5237.xml"/><Relationship Id="rId398" Type="http://schemas.openxmlformats.org/officeDocument/2006/relationships/customXml" Target="../ink/ink5258.xml"/><Relationship Id="rId521" Type="http://schemas.openxmlformats.org/officeDocument/2006/relationships/image" Target="../media/image5265.png"/><Relationship Id="rId95" Type="http://schemas.openxmlformats.org/officeDocument/2006/relationships/image" Target="../media/image5053.png"/><Relationship Id="rId160" Type="http://schemas.openxmlformats.org/officeDocument/2006/relationships/customXml" Target="../ink/ink5139.xml"/><Relationship Id="rId216" Type="http://schemas.openxmlformats.org/officeDocument/2006/relationships/customXml" Target="../ink/ink5167.xml"/><Relationship Id="rId423" Type="http://schemas.openxmlformats.org/officeDocument/2006/relationships/image" Target="../media/image5216.png"/><Relationship Id="rId258" Type="http://schemas.openxmlformats.org/officeDocument/2006/relationships/customXml" Target="../ink/ink5188.xml"/><Relationship Id="rId465" Type="http://schemas.openxmlformats.org/officeDocument/2006/relationships/image" Target="../media/image5237.png"/><Relationship Id="rId22" Type="http://schemas.openxmlformats.org/officeDocument/2006/relationships/customXml" Target="../ink/ink5070.xml"/><Relationship Id="rId64" Type="http://schemas.openxmlformats.org/officeDocument/2006/relationships/customXml" Target="../ink/ink5091.xml"/><Relationship Id="rId118" Type="http://schemas.openxmlformats.org/officeDocument/2006/relationships/customXml" Target="../ink/ink5118.xml"/><Relationship Id="rId325" Type="http://schemas.openxmlformats.org/officeDocument/2006/relationships/image" Target="../media/image5167.png"/><Relationship Id="rId367" Type="http://schemas.openxmlformats.org/officeDocument/2006/relationships/image" Target="../media/image5188.png"/><Relationship Id="rId532" Type="http://schemas.openxmlformats.org/officeDocument/2006/relationships/customXml" Target="../ink/ink5325.xml"/><Relationship Id="rId171" Type="http://schemas.openxmlformats.org/officeDocument/2006/relationships/image" Target="../media/image5090.png"/><Relationship Id="rId227" Type="http://schemas.openxmlformats.org/officeDocument/2006/relationships/image" Target="../media/image5118.png"/><Relationship Id="rId269" Type="http://schemas.openxmlformats.org/officeDocument/2006/relationships/image" Target="../media/image5139.png"/><Relationship Id="rId434" Type="http://schemas.openxmlformats.org/officeDocument/2006/relationships/customXml" Target="../ink/ink5276.xml"/><Relationship Id="rId476" Type="http://schemas.openxmlformats.org/officeDocument/2006/relationships/customXml" Target="../ink/ink5297.xml"/><Relationship Id="rId33" Type="http://schemas.openxmlformats.org/officeDocument/2006/relationships/image" Target="../media/image5022.png"/><Relationship Id="rId129" Type="http://schemas.openxmlformats.org/officeDocument/2006/relationships/image" Target="../media/image5070.png"/><Relationship Id="rId280" Type="http://schemas.openxmlformats.org/officeDocument/2006/relationships/customXml" Target="../ink/ink5199.xml"/><Relationship Id="rId336" Type="http://schemas.openxmlformats.org/officeDocument/2006/relationships/customXml" Target="../ink/ink5227.xml"/><Relationship Id="rId501" Type="http://schemas.openxmlformats.org/officeDocument/2006/relationships/image" Target="../media/image5255.png"/><Relationship Id="rId75" Type="http://schemas.openxmlformats.org/officeDocument/2006/relationships/image" Target="../media/image5043.png"/><Relationship Id="rId140" Type="http://schemas.openxmlformats.org/officeDocument/2006/relationships/customXml" Target="../ink/ink5129.xml"/><Relationship Id="rId182" Type="http://schemas.openxmlformats.org/officeDocument/2006/relationships/customXml" Target="../ink/ink5150.xml"/><Relationship Id="rId378" Type="http://schemas.openxmlformats.org/officeDocument/2006/relationships/customXml" Target="../ink/ink5248.xml"/><Relationship Id="rId403" Type="http://schemas.openxmlformats.org/officeDocument/2006/relationships/image" Target="../media/image5206.png"/><Relationship Id="rId6" Type="http://schemas.openxmlformats.org/officeDocument/2006/relationships/customXml" Target="../ink/ink5062.xml"/><Relationship Id="rId238" Type="http://schemas.openxmlformats.org/officeDocument/2006/relationships/customXml" Target="../ink/ink5178.xml"/><Relationship Id="rId445" Type="http://schemas.openxmlformats.org/officeDocument/2006/relationships/image" Target="../media/image5227.png"/><Relationship Id="rId487" Type="http://schemas.openxmlformats.org/officeDocument/2006/relationships/image" Target="../media/image5248.png"/><Relationship Id="rId291" Type="http://schemas.openxmlformats.org/officeDocument/2006/relationships/image" Target="../media/image5150.png"/><Relationship Id="rId305" Type="http://schemas.openxmlformats.org/officeDocument/2006/relationships/image" Target="../media/image5157.png"/><Relationship Id="rId347" Type="http://schemas.openxmlformats.org/officeDocument/2006/relationships/image" Target="../media/image5178.png"/><Relationship Id="rId512" Type="http://schemas.openxmlformats.org/officeDocument/2006/relationships/customXml" Target="../ink/ink5315.xml"/><Relationship Id="rId44" Type="http://schemas.openxmlformats.org/officeDocument/2006/relationships/customXml" Target="../ink/ink5081.xml"/><Relationship Id="rId86" Type="http://schemas.openxmlformats.org/officeDocument/2006/relationships/customXml" Target="../ink/ink5102.xml"/><Relationship Id="rId151" Type="http://schemas.openxmlformats.org/officeDocument/2006/relationships/image" Target="../media/image5080.png"/><Relationship Id="rId389" Type="http://schemas.openxmlformats.org/officeDocument/2006/relationships/image" Target="../media/image5199.png"/><Relationship Id="rId193" Type="http://schemas.openxmlformats.org/officeDocument/2006/relationships/image" Target="../media/image5101.png"/><Relationship Id="rId207" Type="http://schemas.openxmlformats.org/officeDocument/2006/relationships/image" Target="../media/image5108.png"/><Relationship Id="rId249" Type="http://schemas.openxmlformats.org/officeDocument/2006/relationships/image" Target="../media/image5129.png"/><Relationship Id="rId414" Type="http://schemas.openxmlformats.org/officeDocument/2006/relationships/customXml" Target="../ink/ink5266.xml"/><Relationship Id="rId456" Type="http://schemas.openxmlformats.org/officeDocument/2006/relationships/customXml" Target="../ink/ink5287.xml"/><Relationship Id="rId498" Type="http://schemas.openxmlformats.org/officeDocument/2006/relationships/customXml" Target="../ink/ink5308.xml"/><Relationship Id="rId13" Type="http://schemas.openxmlformats.org/officeDocument/2006/relationships/image" Target="../media/image5012.png"/><Relationship Id="rId109" Type="http://schemas.openxmlformats.org/officeDocument/2006/relationships/image" Target="../media/image5060.png"/><Relationship Id="rId260" Type="http://schemas.openxmlformats.org/officeDocument/2006/relationships/customXml" Target="../ink/ink5189.xml"/><Relationship Id="rId316" Type="http://schemas.openxmlformats.org/officeDocument/2006/relationships/customXml" Target="../ink/ink5217.xml"/><Relationship Id="rId523" Type="http://schemas.openxmlformats.org/officeDocument/2006/relationships/image" Target="../media/image5266.png"/><Relationship Id="rId55" Type="http://schemas.openxmlformats.org/officeDocument/2006/relationships/image" Target="../media/image5033.png"/><Relationship Id="rId97" Type="http://schemas.openxmlformats.org/officeDocument/2006/relationships/image" Target="../media/image5054.png"/><Relationship Id="rId120" Type="http://schemas.openxmlformats.org/officeDocument/2006/relationships/customXml" Target="../ink/ink5119.xml"/><Relationship Id="rId358" Type="http://schemas.openxmlformats.org/officeDocument/2006/relationships/customXml" Target="../ink/ink5238.xml"/><Relationship Id="rId162" Type="http://schemas.openxmlformats.org/officeDocument/2006/relationships/customXml" Target="../ink/ink5140.xml"/><Relationship Id="rId218" Type="http://schemas.openxmlformats.org/officeDocument/2006/relationships/customXml" Target="../ink/ink5168.xml"/><Relationship Id="rId425" Type="http://schemas.openxmlformats.org/officeDocument/2006/relationships/image" Target="../media/image5217.png"/><Relationship Id="rId467" Type="http://schemas.openxmlformats.org/officeDocument/2006/relationships/image" Target="../media/image5238.png"/><Relationship Id="rId271" Type="http://schemas.openxmlformats.org/officeDocument/2006/relationships/image" Target="../media/image5140.png"/><Relationship Id="rId24" Type="http://schemas.openxmlformats.org/officeDocument/2006/relationships/customXml" Target="../ink/ink5071.xml"/><Relationship Id="rId66" Type="http://schemas.openxmlformats.org/officeDocument/2006/relationships/customXml" Target="../ink/ink5092.xml"/><Relationship Id="rId131" Type="http://schemas.openxmlformats.org/officeDocument/2006/relationships/image" Target="../media/image5071.png"/><Relationship Id="rId327" Type="http://schemas.openxmlformats.org/officeDocument/2006/relationships/image" Target="../media/image5168.png"/><Relationship Id="rId369" Type="http://schemas.openxmlformats.org/officeDocument/2006/relationships/image" Target="../media/image5189.png"/><Relationship Id="rId534" Type="http://schemas.openxmlformats.org/officeDocument/2006/relationships/customXml" Target="../ink/ink5326.xml"/><Relationship Id="rId173" Type="http://schemas.openxmlformats.org/officeDocument/2006/relationships/image" Target="../media/image5091.png"/><Relationship Id="rId229" Type="http://schemas.openxmlformats.org/officeDocument/2006/relationships/image" Target="../media/image5119.png"/><Relationship Id="rId380" Type="http://schemas.openxmlformats.org/officeDocument/2006/relationships/customXml" Target="../ink/ink5249.xml"/><Relationship Id="rId436" Type="http://schemas.openxmlformats.org/officeDocument/2006/relationships/customXml" Target="../ink/ink5277.xml"/><Relationship Id="rId240" Type="http://schemas.openxmlformats.org/officeDocument/2006/relationships/customXml" Target="../ink/ink5179.xml"/><Relationship Id="rId478" Type="http://schemas.openxmlformats.org/officeDocument/2006/relationships/customXml" Target="../ink/ink5298.xml"/><Relationship Id="rId35" Type="http://schemas.openxmlformats.org/officeDocument/2006/relationships/image" Target="../media/image5023.png"/><Relationship Id="rId77" Type="http://schemas.openxmlformats.org/officeDocument/2006/relationships/image" Target="../media/image5044.png"/><Relationship Id="rId100" Type="http://schemas.openxmlformats.org/officeDocument/2006/relationships/customXml" Target="../ink/ink5109.xml"/><Relationship Id="rId282" Type="http://schemas.openxmlformats.org/officeDocument/2006/relationships/customXml" Target="../ink/ink5200.xml"/><Relationship Id="rId338" Type="http://schemas.openxmlformats.org/officeDocument/2006/relationships/customXml" Target="../ink/ink5228.xml"/><Relationship Id="rId503" Type="http://schemas.openxmlformats.org/officeDocument/2006/relationships/image" Target="../media/image5256.png"/><Relationship Id="rId8" Type="http://schemas.openxmlformats.org/officeDocument/2006/relationships/customXml" Target="../ink/ink5063.xml"/><Relationship Id="rId142" Type="http://schemas.openxmlformats.org/officeDocument/2006/relationships/customXml" Target="../ink/ink5130.xml"/><Relationship Id="rId184" Type="http://schemas.openxmlformats.org/officeDocument/2006/relationships/customXml" Target="../ink/ink5151.xml"/><Relationship Id="rId391" Type="http://schemas.openxmlformats.org/officeDocument/2006/relationships/image" Target="../media/image5200.png"/><Relationship Id="rId405" Type="http://schemas.openxmlformats.org/officeDocument/2006/relationships/image" Target="../media/image5207.png"/><Relationship Id="rId447" Type="http://schemas.openxmlformats.org/officeDocument/2006/relationships/image" Target="../media/image5228.png"/><Relationship Id="rId251" Type="http://schemas.openxmlformats.org/officeDocument/2006/relationships/image" Target="../media/image5130.png"/><Relationship Id="rId489" Type="http://schemas.openxmlformats.org/officeDocument/2006/relationships/image" Target="../media/image5249.png"/><Relationship Id="rId46" Type="http://schemas.openxmlformats.org/officeDocument/2006/relationships/customXml" Target="../ink/ink5082.xml"/><Relationship Id="rId293" Type="http://schemas.openxmlformats.org/officeDocument/2006/relationships/image" Target="../media/image5151.png"/><Relationship Id="rId307" Type="http://schemas.openxmlformats.org/officeDocument/2006/relationships/image" Target="../media/image5158.png"/><Relationship Id="rId349" Type="http://schemas.openxmlformats.org/officeDocument/2006/relationships/image" Target="../media/image5179.png"/><Relationship Id="rId514" Type="http://schemas.openxmlformats.org/officeDocument/2006/relationships/customXml" Target="../ink/ink5316.xml"/><Relationship Id="rId88" Type="http://schemas.openxmlformats.org/officeDocument/2006/relationships/customXml" Target="../ink/ink5103.xml"/><Relationship Id="rId111" Type="http://schemas.openxmlformats.org/officeDocument/2006/relationships/image" Target="../media/image5061.png"/><Relationship Id="rId153" Type="http://schemas.openxmlformats.org/officeDocument/2006/relationships/image" Target="../media/image5081.png"/><Relationship Id="rId195" Type="http://schemas.openxmlformats.org/officeDocument/2006/relationships/image" Target="../media/image5102.png"/><Relationship Id="rId209" Type="http://schemas.openxmlformats.org/officeDocument/2006/relationships/image" Target="../media/image5109.png"/><Relationship Id="rId360" Type="http://schemas.openxmlformats.org/officeDocument/2006/relationships/customXml" Target="../ink/ink5239.xml"/><Relationship Id="rId416" Type="http://schemas.openxmlformats.org/officeDocument/2006/relationships/customXml" Target="../ink/ink5267.xml"/><Relationship Id="rId220" Type="http://schemas.openxmlformats.org/officeDocument/2006/relationships/customXml" Target="../ink/ink5169.xml"/><Relationship Id="rId458" Type="http://schemas.openxmlformats.org/officeDocument/2006/relationships/customXml" Target="../ink/ink5288.xml"/><Relationship Id="rId15" Type="http://schemas.openxmlformats.org/officeDocument/2006/relationships/image" Target="../media/image5013.png"/><Relationship Id="rId57" Type="http://schemas.openxmlformats.org/officeDocument/2006/relationships/image" Target="../media/image5034.png"/><Relationship Id="rId262" Type="http://schemas.openxmlformats.org/officeDocument/2006/relationships/customXml" Target="../ink/ink5190.xml"/><Relationship Id="rId318" Type="http://schemas.openxmlformats.org/officeDocument/2006/relationships/customXml" Target="../ink/ink5218.xml"/><Relationship Id="rId525" Type="http://schemas.openxmlformats.org/officeDocument/2006/relationships/image" Target="../media/image5267.png"/><Relationship Id="rId99" Type="http://schemas.openxmlformats.org/officeDocument/2006/relationships/image" Target="../media/image5055.png"/><Relationship Id="rId122" Type="http://schemas.openxmlformats.org/officeDocument/2006/relationships/customXml" Target="../ink/ink5120.xml"/><Relationship Id="rId164" Type="http://schemas.openxmlformats.org/officeDocument/2006/relationships/customXml" Target="../ink/ink5141.xml"/><Relationship Id="rId371" Type="http://schemas.openxmlformats.org/officeDocument/2006/relationships/image" Target="../media/image5190.png"/><Relationship Id="rId427" Type="http://schemas.openxmlformats.org/officeDocument/2006/relationships/image" Target="../media/image5218.png"/><Relationship Id="rId469" Type="http://schemas.openxmlformats.org/officeDocument/2006/relationships/image" Target="../media/image5239.png"/><Relationship Id="rId26" Type="http://schemas.openxmlformats.org/officeDocument/2006/relationships/customXml" Target="../ink/ink5072.xml"/><Relationship Id="rId231" Type="http://schemas.openxmlformats.org/officeDocument/2006/relationships/image" Target="../media/image5120.png"/><Relationship Id="rId273" Type="http://schemas.openxmlformats.org/officeDocument/2006/relationships/image" Target="../media/image5141.png"/><Relationship Id="rId329" Type="http://schemas.openxmlformats.org/officeDocument/2006/relationships/image" Target="../media/image5169.png"/><Relationship Id="rId480" Type="http://schemas.openxmlformats.org/officeDocument/2006/relationships/customXml" Target="../ink/ink5299.xml"/><Relationship Id="rId536" Type="http://schemas.openxmlformats.org/officeDocument/2006/relationships/customXml" Target="../ink/ink5327.xml"/><Relationship Id="rId68" Type="http://schemas.openxmlformats.org/officeDocument/2006/relationships/customXml" Target="../ink/ink5093.xml"/><Relationship Id="rId133" Type="http://schemas.openxmlformats.org/officeDocument/2006/relationships/image" Target="../media/image5072.png"/><Relationship Id="rId175" Type="http://schemas.openxmlformats.org/officeDocument/2006/relationships/image" Target="../media/image5092.png"/><Relationship Id="rId340" Type="http://schemas.openxmlformats.org/officeDocument/2006/relationships/customXml" Target="../ink/ink5229.xml"/><Relationship Id="rId200" Type="http://schemas.openxmlformats.org/officeDocument/2006/relationships/customXml" Target="../ink/ink5159.xml"/><Relationship Id="rId382" Type="http://schemas.openxmlformats.org/officeDocument/2006/relationships/customXml" Target="../ink/ink5250.xml"/><Relationship Id="rId438" Type="http://schemas.openxmlformats.org/officeDocument/2006/relationships/customXml" Target="../ink/ink5278.xml"/><Relationship Id="rId242" Type="http://schemas.openxmlformats.org/officeDocument/2006/relationships/customXml" Target="../ink/ink5180.xml"/><Relationship Id="rId284" Type="http://schemas.openxmlformats.org/officeDocument/2006/relationships/customXml" Target="../ink/ink5201.xml"/><Relationship Id="rId491" Type="http://schemas.openxmlformats.org/officeDocument/2006/relationships/image" Target="../media/image5250.png"/><Relationship Id="rId505" Type="http://schemas.openxmlformats.org/officeDocument/2006/relationships/image" Target="../media/image5257.png"/><Relationship Id="rId37" Type="http://schemas.openxmlformats.org/officeDocument/2006/relationships/image" Target="../media/image5024.png"/><Relationship Id="rId79" Type="http://schemas.openxmlformats.org/officeDocument/2006/relationships/image" Target="../media/image5045.png"/><Relationship Id="rId102" Type="http://schemas.openxmlformats.org/officeDocument/2006/relationships/customXml" Target="../ink/ink5110.xml"/><Relationship Id="rId144" Type="http://schemas.openxmlformats.org/officeDocument/2006/relationships/customXml" Target="../ink/ink5131.xml"/><Relationship Id="rId90" Type="http://schemas.openxmlformats.org/officeDocument/2006/relationships/customXml" Target="../ink/ink5104.xml"/><Relationship Id="rId186" Type="http://schemas.openxmlformats.org/officeDocument/2006/relationships/customXml" Target="../ink/ink5152.xml"/><Relationship Id="rId351" Type="http://schemas.openxmlformats.org/officeDocument/2006/relationships/image" Target="../media/image5180.png"/><Relationship Id="rId393" Type="http://schemas.openxmlformats.org/officeDocument/2006/relationships/image" Target="../media/image5201.png"/><Relationship Id="rId407" Type="http://schemas.openxmlformats.org/officeDocument/2006/relationships/image" Target="../media/image5208.png"/><Relationship Id="rId449" Type="http://schemas.openxmlformats.org/officeDocument/2006/relationships/image" Target="../media/image5229.png"/><Relationship Id="rId211" Type="http://schemas.openxmlformats.org/officeDocument/2006/relationships/image" Target="../media/image5110.png"/><Relationship Id="rId253" Type="http://schemas.openxmlformats.org/officeDocument/2006/relationships/image" Target="../media/image5131.png"/><Relationship Id="rId295" Type="http://schemas.openxmlformats.org/officeDocument/2006/relationships/image" Target="../media/image5152.png"/><Relationship Id="rId309" Type="http://schemas.openxmlformats.org/officeDocument/2006/relationships/image" Target="../media/image5159.png"/><Relationship Id="rId460" Type="http://schemas.openxmlformats.org/officeDocument/2006/relationships/customXml" Target="../ink/ink5289.xml"/><Relationship Id="rId516" Type="http://schemas.openxmlformats.org/officeDocument/2006/relationships/customXml" Target="../ink/ink5317.xml"/><Relationship Id="rId48" Type="http://schemas.openxmlformats.org/officeDocument/2006/relationships/customXml" Target="../ink/ink5083.xml"/><Relationship Id="rId113" Type="http://schemas.openxmlformats.org/officeDocument/2006/relationships/image" Target="../media/image5062.png"/><Relationship Id="rId320" Type="http://schemas.openxmlformats.org/officeDocument/2006/relationships/customXml" Target="../ink/ink5219.xml"/><Relationship Id="rId155" Type="http://schemas.openxmlformats.org/officeDocument/2006/relationships/image" Target="../media/image5082.png"/><Relationship Id="rId197" Type="http://schemas.openxmlformats.org/officeDocument/2006/relationships/image" Target="../media/image5103.png"/><Relationship Id="rId362" Type="http://schemas.openxmlformats.org/officeDocument/2006/relationships/customXml" Target="../ink/ink5240.xml"/><Relationship Id="rId418" Type="http://schemas.openxmlformats.org/officeDocument/2006/relationships/customXml" Target="../ink/ink5268.xml"/><Relationship Id="rId222" Type="http://schemas.openxmlformats.org/officeDocument/2006/relationships/customXml" Target="../ink/ink5170.xml"/><Relationship Id="rId264" Type="http://schemas.openxmlformats.org/officeDocument/2006/relationships/customXml" Target="../ink/ink5191.xml"/><Relationship Id="rId471" Type="http://schemas.openxmlformats.org/officeDocument/2006/relationships/image" Target="../media/image5240.png"/><Relationship Id="rId17" Type="http://schemas.openxmlformats.org/officeDocument/2006/relationships/image" Target="../media/image5014.png"/><Relationship Id="rId59" Type="http://schemas.openxmlformats.org/officeDocument/2006/relationships/image" Target="../media/image5035.png"/><Relationship Id="rId124" Type="http://schemas.openxmlformats.org/officeDocument/2006/relationships/customXml" Target="../ink/ink5121.xml"/><Relationship Id="rId527" Type="http://schemas.openxmlformats.org/officeDocument/2006/relationships/image" Target="../media/image5268.png"/><Relationship Id="rId70" Type="http://schemas.openxmlformats.org/officeDocument/2006/relationships/customXml" Target="../ink/ink5094.xml"/><Relationship Id="rId166" Type="http://schemas.openxmlformats.org/officeDocument/2006/relationships/customXml" Target="../ink/ink5142.xml"/><Relationship Id="rId331" Type="http://schemas.openxmlformats.org/officeDocument/2006/relationships/image" Target="../media/image5170.png"/><Relationship Id="rId373" Type="http://schemas.openxmlformats.org/officeDocument/2006/relationships/image" Target="../media/image5191.png"/><Relationship Id="rId429" Type="http://schemas.openxmlformats.org/officeDocument/2006/relationships/image" Target="../media/image5219.png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5121.png"/><Relationship Id="rId440" Type="http://schemas.openxmlformats.org/officeDocument/2006/relationships/customXml" Target="../ink/ink5279.xml"/><Relationship Id="rId28" Type="http://schemas.openxmlformats.org/officeDocument/2006/relationships/customXml" Target="../ink/ink5073.xml"/><Relationship Id="rId275" Type="http://schemas.openxmlformats.org/officeDocument/2006/relationships/image" Target="../media/image5142.png"/><Relationship Id="rId300" Type="http://schemas.openxmlformats.org/officeDocument/2006/relationships/customXml" Target="../ink/ink5209.xml"/><Relationship Id="rId482" Type="http://schemas.openxmlformats.org/officeDocument/2006/relationships/customXml" Target="../ink/ink5300.xml"/><Relationship Id="rId538" Type="http://schemas.openxmlformats.org/officeDocument/2006/relationships/customXml" Target="../ink/ink5328.xml"/><Relationship Id="rId81" Type="http://schemas.openxmlformats.org/officeDocument/2006/relationships/image" Target="../media/image5046.png"/><Relationship Id="rId135" Type="http://schemas.openxmlformats.org/officeDocument/2006/relationships/image" Target="../media/image5073.png"/><Relationship Id="rId177" Type="http://schemas.openxmlformats.org/officeDocument/2006/relationships/image" Target="../media/image5093.png"/><Relationship Id="rId342" Type="http://schemas.openxmlformats.org/officeDocument/2006/relationships/customXml" Target="../ink/ink5230.xml"/><Relationship Id="rId384" Type="http://schemas.openxmlformats.org/officeDocument/2006/relationships/customXml" Target="../ink/ink5251.xml"/><Relationship Id="rId202" Type="http://schemas.openxmlformats.org/officeDocument/2006/relationships/customXml" Target="../ink/ink5160.xml"/><Relationship Id="rId244" Type="http://schemas.openxmlformats.org/officeDocument/2006/relationships/customXml" Target="../ink/ink5181.xml"/><Relationship Id="rId39" Type="http://schemas.openxmlformats.org/officeDocument/2006/relationships/image" Target="../media/image5025.png"/><Relationship Id="rId286" Type="http://schemas.openxmlformats.org/officeDocument/2006/relationships/customXml" Target="../ink/ink5202.xml"/><Relationship Id="rId451" Type="http://schemas.openxmlformats.org/officeDocument/2006/relationships/image" Target="../media/image5230.png"/><Relationship Id="rId493" Type="http://schemas.openxmlformats.org/officeDocument/2006/relationships/image" Target="../media/image5251.png"/><Relationship Id="rId507" Type="http://schemas.openxmlformats.org/officeDocument/2006/relationships/image" Target="../media/image5258.png"/><Relationship Id="rId50" Type="http://schemas.openxmlformats.org/officeDocument/2006/relationships/customXml" Target="../ink/ink5084.xml"/><Relationship Id="rId104" Type="http://schemas.openxmlformats.org/officeDocument/2006/relationships/customXml" Target="../ink/ink5111.xml"/><Relationship Id="rId146" Type="http://schemas.openxmlformats.org/officeDocument/2006/relationships/customXml" Target="../ink/ink5132.xml"/><Relationship Id="rId188" Type="http://schemas.openxmlformats.org/officeDocument/2006/relationships/customXml" Target="../ink/ink5153.xml"/><Relationship Id="rId311" Type="http://schemas.openxmlformats.org/officeDocument/2006/relationships/image" Target="../media/image5160.png"/><Relationship Id="rId353" Type="http://schemas.openxmlformats.org/officeDocument/2006/relationships/image" Target="../media/image5181.png"/><Relationship Id="rId395" Type="http://schemas.openxmlformats.org/officeDocument/2006/relationships/image" Target="../media/image5202.png"/><Relationship Id="rId409" Type="http://schemas.openxmlformats.org/officeDocument/2006/relationships/image" Target="../media/image5209.png"/><Relationship Id="rId92" Type="http://schemas.openxmlformats.org/officeDocument/2006/relationships/customXml" Target="../ink/ink5105.xml"/><Relationship Id="rId213" Type="http://schemas.openxmlformats.org/officeDocument/2006/relationships/image" Target="../media/image5111.png"/><Relationship Id="rId420" Type="http://schemas.openxmlformats.org/officeDocument/2006/relationships/customXml" Target="../ink/ink5269.xml"/><Relationship Id="rId255" Type="http://schemas.openxmlformats.org/officeDocument/2006/relationships/image" Target="../media/image5132.png"/><Relationship Id="rId297" Type="http://schemas.openxmlformats.org/officeDocument/2006/relationships/image" Target="../media/image5153.png"/><Relationship Id="rId462" Type="http://schemas.openxmlformats.org/officeDocument/2006/relationships/customXml" Target="../ink/ink5290.xml"/><Relationship Id="rId518" Type="http://schemas.openxmlformats.org/officeDocument/2006/relationships/customXml" Target="../ink/ink5318.xml"/><Relationship Id="rId115" Type="http://schemas.openxmlformats.org/officeDocument/2006/relationships/image" Target="../media/image5063.png"/><Relationship Id="rId157" Type="http://schemas.openxmlformats.org/officeDocument/2006/relationships/image" Target="../media/image5083.png"/><Relationship Id="rId322" Type="http://schemas.openxmlformats.org/officeDocument/2006/relationships/customXml" Target="../ink/ink5220.xml"/><Relationship Id="rId364" Type="http://schemas.openxmlformats.org/officeDocument/2006/relationships/customXml" Target="../ink/ink5241.xml"/><Relationship Id="rId61" Type="http://schemas.openxmlformats.org/officeDocument/2006/relationships/image" Target="../media/image5036.png"/><Relationship Id="rId199" Type="http://schemas.openxmlformats.org/officeDocument/2006/relationships/image" Target="../media/image5104.png"/><Relationship Id="rId19" Type="http://schemas.openxmlformats.org/officeDocument/2006/relationships/image" Target="../media/image5015.png"/><Relationship Id="rId224" Type="http://schemas.openxmlformats.org/officeDocument/2006/relationships/customXml" Target="../ink/ink5171.xml"/><Relationship Id="rId266" Type="http://schemas.openxmlformats.org/officeDocument/2006/relationships/customXml" Target="../ink/ink5192.xml"/><Relationship Id="rId431" Type="http://schemas.openxmlformats.org/officeDocument/2006/relationships/image" Target="../media/image5220.png"/><Relationship Id="rId473" Type="http://schemas.openxmlformats.org/officeDocument/2006/relationships/image" Target="../media/image5241.png"/><Relationship Id="rId529" Type="http://schemas.openxmlformats.org/officeDocument/2006/relationships/image" Target="../media/image5269.png"/><Relationship Id="rId30" Type="http://schemas.openxmlformats.org/officeDocument/2006/relationships/customXml" Target="../ink/ink5074.xml"/><Relationship Id="rId126" Type="http://schemas.openxmlformats.org/officeDocument/2006/relationships/customXml" Target="../ink/ink5122.xml"/><Relationship Id="rId168" Type="http://schemas.openxmlformats.org/officeDocument/2006/relationships/customXml" Target="../ink/ink5143.xml"/><Relationship Id="rId333" Type="http://schemas.openxmlformats.org/officeDocument/2006/relationships/image" Target="../media/image5171.png"/><Relationship Id="rId72" Type="http://schemas.openxmlformats.org/officeDocument/2006/relationships/customXml" Target="../ink/ink5095.xml"/><Relationship Id="rId375" Type="http://schemas.openxmlformats.org/officeDocument/2006/relationships/image" Target="../media/image5192.png"/><Relationship Id="rId3" Type="http://schemas.openxmlformats.org/officeDocument/2006/relationships/image" Target="../media/image5007.png"/><Relationship Id="rId235" Type="http://schemas.openxmlformats.org/officeDocument/2006/relationships/image" Target="../media/image5122.png"/><Relationship Id="rId277" Type="http://schemas.openxmlformats.org/officeDocument/2006/relationships/image" Target="../media/image5143.png"/><Relationship Id="rId400" Type="http://schemas.openxmlformats.org/officeDocument/2006/relationships/customXml" Target="../ink/ink5259.xml"/><Relationship Id="rId442" Type="http://schemas.openxmlformats.org/officeDocument/2006/relationships/customXml" Target="../ink/ink5280.xml"/><Relationship Id="rId484" Type="http://schemas.openxmlformats.org/officeDocument/2006/relationships/customXml" Target="../ink/ink5301.xml"/><Relationship Id="rId137" Type="http://schemas.openxmlformats.org/officeDocument/2006/relationships/image" Target="../media/image5074.png"/><Relationship Id="rId302" Type="http://schemas.openxmlformats.org/officeDocument/2006/relationships/customXml" Target="../ink/ink5210.xml"/><Relationship Id="rId344" Type="http://schemas.openxmlformats.org/officeDocument/2006/relationships/customXml" Target="../ink/ink5231.xml"/><Relationship Id="rId41" Type="http://schemas.openxmlformats.org/officeDocument/2006/relationships/image" Target="../media/image5026.png"/><Relationship Id="rId83" Type="http://schemas.openxmlformats.org/officeDocument/2006/relationships/image" Target="../media/image5047.png"/><Relationship Id="rId179" Type="http://schemas.openxmlformats.org/officeDocument/2006/relationships/image" Target="../media/image5094.png"/><Relationship Id="rId386" Type="http://schemas.openxmlformats.org/officeDocument/2006/relationships/customXml" Target="../ink/ink5252.xml"/><Relationship Id="rId190" Type="http://schemas.openxmlformats.org/officeDocument/2006/relationships/customXml" Target="../ink/ink5154.xml"/><Relationship Id="rId204" Type="http://schemas.openxmlformats.org/officeDocument/2006/relationships/customXml" Target="../ink/ink5161.xml"/><Relationship Id="rId246" Type="http://schemas.openxmlformats.org/officeDocument/2006/relationships/customXml" Target="../ink/ink5182.xml"/><Relationship Id="rId288" Type="http://schemas.openxmlformats.org/officeDocument/2006/relationships/customXml" Target="../ink/ink5203.xml"/><Relationship Id="rId411" Type="http://schemas.openxmlformats.org/officeDocument/2006/relationships/image" Target="../media/image5210.png"/><Relationship Id="rId453" Type="http://schemas.openxmlformats.org/officeDocument/2006/relationships/image" Target="../media/image5231.png"/><Relationship Id="rId509" Type="http://schemas.openxmlformats.org/officeDocument/2006/relationships/image" Target="../media/image5259.png"/><Relationship Id="rId106" Type="http://schemas.openxmlformats.org/officeDocument/2006/relationships/customXml" Target="../ink/ink5112.xml"/><Relationship Id="rId313" Type="http://schemas.openxmlformats.org/officeDocument/2006/relationships/image" Target="../media/image5161.png"/><Relationship Id="rId495" Type="http://schemas.openxmlformats.org/officeDocument/2006/relationships/image" Target="../media/image5252.png"/><Relationship Id="rId10" Type="http://schemas.openxmlformats.org/officeDocument/2006/relationships/customXml" Target="../ink/ink5064.xml"/><Relationship Id="rId52" Type="http://schemas.openxmlformats.org/officeDocument/2006/relationships/customXml" Target="../ink/ink5085.xml"/><Relationship Id="rId94" Type="http://schemas.openxmlformats.org/officeDocument/2006/relationships/customXml" Target="../ink/ink5106.xml"/><Relationship Id="rId148" Type="http://schemas.openxmlformats.org/officeDocument/2006/relationships/customXml" Target="../ink/ink5133.xml"/><Relationship Id="rId355" Type="http://schemas.openxmlformats.org/officeDocument/2006/relationships/image" Target="../media/image5182.png"/><Relationship Id="rId397" Type="http://schemas.openxmlformats.org/officeDocument/2006/relationships/image" Target="../media/image5203.png"/><Relationship Id="rId520" Type="http://schemas.openxmlformats.org/officeDocument/2006/relationships/customXml" Target="../ink/ink5319.xml"/><Relationship Id="rId215" Type="http://schemas.openxmlformats.org/officeDocument/2006/relationships/image" Target="../media/image5112.png"/><Relationship Id="rId257" Type="http://schemas.openxmlformats.org/officeDocument/2006/relationships/image" Target="../media/image5133.png"/><Relationship Id="rId422" Type="http://schemas.openxmlformats.org/officeDocument/2006/relationships/customXml" Target="../ink/ink5270.xml"/><Relationship Id="rId464" Type="http://schemas.openxmlformats.org/officeDocument/2006/relationships/customXml" Target="../ink/ink5291.xml"/><Relationship Id="rId299" Type="http://schemas.openxmlformats.org/officeDocument/2006/relationships/image" Target="../media/image5154.png"/><Relationship Id="rId63" Type="http://schemas.openxmlformats.org/officeDocument/2006/relationships/image" Target="../media/image5037.png"/><Relationship Id="rId159" Type="http://schemas.openxmlformats.org/officeDocument/2006/relationships/image" Target="../media/image5084.png"/><Relationship Id="rId366" Type="http://schemas.openxmlformats.org/officeDocument/2006/relationships/customXml" Target="../ink/ink5242.xml"/><Relationship Id="rId226" Type="http://schemas.openxmlformats.org/officeDocument/2006/relationships/customXml" Target="../ink/ink5172.xml"/><Relationship Id="rId433" Type="http://schemas.openxmlformats.org/officeDocument/2006/relationships/image" Target="../media/image5221.png"/><Relationship Id="rId74" Type="http://schemas.openxmlformats.org/officeDocument/2006/relationships/customXml" Target="../ink/ink5096.xml"/><Relationship Id="rId377" Type="http://schemas.openxmlformats.org/officeDocument/2006/relationships/image" Target="../media/image5193.png"/><Relationship Id="rId500" Type="http://schemas.openxmlformats.org/officeDocument/2006/relationships/customXml" Target="../ink/ink5309.xml"/><Relationship Id="rId5" Type="http://schemas.openxmlformats.org/officeDocument/2006/relationships/image" Target="../media/image5008.png"/><Relationship Id="rId237" Type="http://schemas.openxmlformats.org/officeDocument/2006/relationships/image" Target="../media/image5123.png"/><Relationship Id="rId444" Type="http://schemas.openxmlformats.org/officeDocument/2006/relationships/customXml" Target="../ink/ink5281.xml"/></Relationships>
</file>

<file path=ppt/slides/_rels/slide3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331.png"/><Relationship Id="rId21" Type="http://schemas.openxmlformats.org/officeDocument/2006/relationships/image" Target="../media/image5284.png"/><Relationship Id="rId42" Type="http://schemas.openxmlformats.org/officeDocument/2006/relationships/customXml" Target="../ink/ink5349.xml"/><Relationship Id="rId63" Type="http://schemas.openxmlformats.org/officeDocument/2006/relationships/image" Target="../media/image5304.png"/><Relationship Id="rId84" Type="http://schemas.openxmlformats.org/officeDocument/2006/relationships/customXml" Target="../ink/ink5370.xml"/><Relationship Id="rId138" Type="http://schemas.openxmlformats.org/officeDocument/2006/relationships/customXml" Target="../ink/ink5397.xml"/><Relationship Id="rId159" Type="http://schemas.openxmlformats.org/officeDocument/2006/relationships/image" Target="../media/image5351.png"/><Relationship Id="rId170" Type="http://schemas.openxmlformats.org/officeDocument/2006/relationships/customXml" Target="../ink/ink5413.xml"/><Relationship Id="rId191" Type="http://schemas.openxmlformats.org/officeDocument/2006/relationships/image" Target="../media/image5367.png"/><Relationship Id="rId107" Type="http://schemas.openxmlformats.org/officeDocument/2006/relationships/image" Target="../media/image5326.png"/><Relationship Id="rId11" Type="http://schemas.openxmlformats.org/officeDocument/2006/relationships/image" Target="../media/image5279.png"/><Relationship Id="rId32" Type="http://schemas.openxmlformats.org/officeDocument/2006/relationships/customXml" Target="../ink/ink5344.xml"/><Relationship Id="rId53" Type="http://schemas.openxmlformats.org/officeDocument/2006/relationships/image" Target="../media/image5299.png"/><Relationship Id="rId74" Type="http://schemas.openxmlformats.org/officeDocument/2006/relationships/customXml" Target="../ink/ink5365.xml"/><Relationship Id="rId128" Type="http://schemas.openxmlformats.org/officeDocument/2006/relationships/customXml" Target="../ink/ink5392.xml"/><Relationship Id="rId149" Type="http://schemas.openxmlformats.org/officeDocument/2006/relationships/image" Target="../media/image5347.png"/><Relationship Id="rId5" Type="http://schemas.openxmlformats.org/officeDocument/2006/relationships/image" Target="../media/image5276.png"/><Relationship Id="rId95" Type="http://schemas.openxmlformats.org/officeDocument/2006/relationships/image" Target="../media/image5320.png"/><Relationship Id="rId160" Type="http://schemas.openxmlformats.org/officeDocument/2006/relationships/customXml" Target="../ink/ink5408.xml"/><Relationship Id="rId181" Type="http://schemas.openxmlformats.org/officeDocument/2006/relationships/image" Target="../media/image5362.png"/><Relationship Id="rId22" Type="http://schemas.openxmlformats.org/officeDocument/2006/relationships/customXml" Target="../ink/ink5339.xml"/><Relationship Id="rId43" Type="http://schemas.openxmlformats.org/officeDocument/2006/relationships/image" Target="../media/image5294.png"/><Relationship Id="rId64" Type="http://schemas.openxmlformats.org/officeDocument/2006/relationships/customXml" Target="../ink/ink5360.xml"/><Relationship Id="rId118" Type="http://schemas.openxmlformats.org/officeDocument/2006/relationships/customXml" Target="../ink/ink5387.xml"/><Relationship Id="rId139" Type="http://schemas.openxmlformats.org/officeDocument/2006/relationships/image" Target="../media/image5342.png"/><Relationship Id="rId85" Type="http://schemas.openxmlformats.org/officeDocument/2006/relationships/image" Target="../media/image5315.png"/><Relationship Id="rId150" Type="http://schemas.openxmlformats.org/officeDocument/2006/relationships/customXml" Target="../ink/ink5403.xml"/><Relationship Id="rId171" Type="http://schemas.openxmlformats.org/officeDocument/2006/relationships/image" Target="../media/image5357.png"/><Relationship Id="rId192" Type="http://schemas.openxmlformats.org/officeDocument/2006/relationships/customXml" Target="../ink/ink5424.xml"/><Relationship Id="rId12" Type="http://schemas.openxmlformats.org/officeDocument/2006/relationships/customXml" Target="../ink/ink5334.xml"/><Relationship Id="rId33" Type="http://schemas.openxmlformats.org/officeDocument/2006/relationships/image" Target="../media/image671.png"/><Relationship Id="rId108" Type="http://schemas.openxmlformats.org/officeDocument/2006/relationships/customXml" Target="../ink/ink5382.xml"/><Relationship Id="rId129" Type="http://schemas.openxmlformats.org/officeDocument/2006/relationships/image" Target="../media/image5337.png"/><Relationship Id="rId54" Type="http://schemas.openxmlformats.org/officeDocument/2006/relationships/customXml" Target="../ink/ink5355.xml"/><Relationship Id="rId75" Type="http://schemas.openxmlformats.org/officeDocument/2006/relationships/image" Target="../media/image5310.png"/><Relationship Id="rId96" Type="http://schemas.openxmlformats.org/officeDocument/2006/relationships/customXml" Target="../ink/ink5376.xml"/><Relationship Id="rId140" Type="http://schemas.openxmlformats.org/officeDocument/2006/relationships/customXml" Target="../ink/ink5398.xml"/><Relationship Id="rId161" Type="http://schemas.openxmlformats.org/officeDocument/2006/relationships/image" Target="../media/image5352.png"/><Relationship Id="rId182" Type="http://schemas.openxmlformats.org/officeDocument/2006/relationships/customXml" Target="../ink/ink5419.xml"/><Relationship Id="rId6" Type="http://schemas.openxmlformats.org/officeDocument/2006/relationships/customXml" Target="../ink/ink5331.xml"/><Relationship Id="rId23" Type="http://schemas.openxmlformats.org/officeDocument/2006/relationships/image" Target="../media/image5285.png"/><Relationship Id="rId119" Type="http://schemas.openxmlformats.org/officeDocument/2006/relationships/image" Target="../media/image5332.png"/><Relationship Id="rId44" Type="http://schemas.openxmlformats.org/officeDocument/2006/relationships/customXml" Target="../ink/ink5350.xml"/><Relationship Id="rId65" Type="http://schemas.openxmlformats.org/officeDocument/2006/relationships/image" Target="../media/image5305.png"/><Relationship Id="rId86" Type="http://schemas.openxmlformats.org/officeDocument/2006/relationships/customXml" Target="../ink/ink5371.xml"/><Relationship Id="rId130" Type="http://schemas.openxmlformats.org/officeDocument/2006/relationships/customXml" Target="../ink/ink5393.xml"/><Relationship Id="rId151" Type="http://schemas.openxmlformats.org/officeDocument/2006/relationships/image" Target="../media/image5348.png"/><Relationship Id="rId172" Type="http://schemas.openxmlformats.org/officeDocument/2006/relationships/customXml" Target="../ink/ink5414.xml"/><Relationship Id="rId193" Type="http://schemas.openxmlformats.org/officeDocument/2006/relationships/image" Target="../media/image5368.png"/><Relationship Id="rId13" Type="http://schemas.openxmlformats.org/officeDocument/2006/relationships/image" Target="../media/image5280.png"/><Relationship Id="rId109" Type="http://schemas.openxmlformats.org/officeDocument/2006/relationships/image" Target="../media/image5327.png"/><Relationship Id="rId34" Type="http://schemas.openxmlformats.org/officeDocument/2006/relationships/customXml" Target="../ink/ink5345.xml"/><Relationship Id="rId55" Type="http://schemas.openxmlformats.org/officeDocument/2006/relationships/image" Target="../media/image5300.png"/><Relationship Id="rId76" Type="http://schemas.openxmlformats.org/officeDocument/2006/relationships/customXml" Target="../ink/ink5366.xml"/><Relationship Id="rId97" Type="http://schemas.openxmlformats.org/officeDocument/2006/relationships/image" Target="../media/image5321.png"/><Relationship Id="rId120" Type="http://schemas.openxmlformats.org/officeDocument/2006/relationships/customXml" Target="../ink/ink5388.xml"/><Relationship Id="rId141" Type="http://schemas.openxmlformats.org/officeDocument/2006/relationships/image" Target="../media/image5343.png"/><Relationship Id="rId7" Type="http://schemas.openxmlformats.org/officeDocument/2006/relationships/image" Target="../media/image5277.png"/><Relationship Id="rId162" Type="http://schemas.openxmlformats.org/officeDocument/2006/relationships/customXml" Target="../ink/ink5409.xml"/><Relationship Id="rId183" Type="http://schemas.openxmlformats.org/officeDocument/2006/relationships/image" Target="../media/image5363.png"/><Relationship Id="rId2" Type="http://schemas.openxmlformats.org/officeDocument/2006/relationships/customXml" Target="../ink/ink5329.xml"/><Relationship Id="rId29" Type="http://schemas.openxmlformats.org/officeDocument/2006/relationships/image" Target="../media/image5288.png"/><Relationship Id="rId24" Type="http://schemas.openxmlformats.org/officeDocument/2006/relationships/customXml" Target="../ink/ink5340.xml"/><Relationship Id="rId40" Type="http://schemas.openxmlformats.org/officeDocument/2006/relationships/customXml" Target="../ink/ink5348.xml"/><Relationship Id="rId45" Type="http://schemas.openxmlformats.org/officeDocument/2006/relationships/image" Target="../media/image5295.png"/><Relationship Id="rId66" Type="http://schemas.openxmlformats.org/officeDocument/2006/relationships/customXml" Target="../ink/ink5361.xml"/><Relationship Id="rId87" Type="http://schemas.openxmlformats.org/officeDocument/2006/relationships/image" Target="../media/image5316.png"/><Relationship Id="rId110" Type="http://schemas.openxmlformats.org/officeDocument/2006/relationships/customXml" Target="../ink/ink5383.xml"/><Relationship Id="rId115" Type="http://schemas.openxmlformats.org/officeDocument/2006/relationships/image" Target="../media/image5330.png"/><Relationship Id="rId131" Type="http://schemas.openxmlformats.org/officeDocument/2006/relationships/image" Target="../media/image5338.png"/><Relationship Id="rId136" Type="http://schemas.openxmlformats.org/officeDocument/2006/relationships/customXml" Target="../ink/ink5396.xml"/><Relationship Id="rId157" Type="http://schemas.openxmlformats.org/officeDocument/2006/relationships/image" Target="../media/image5350.png"/><Relationship Id="rId178" Type="http://schemas.openxmlformats.org/officeDocument/2006/relationships/customXml" Target="../ink/ink5417.xml"/><Relationship Id="rId61" Type="http://schemas.openxmlformats.org/officeDocument/2006/relationships/image" Target="../media/image5303.png"/><Relationship Id="rId82" Type="http://schemas.openxmlformats.org/officeDocument/2006/relationships/customXml" Target="../ink/ink5369.xml"/><Relationship Id="rId152" Type="http://schemas.openxmlformats.org/officeDocument/2006/relationships/customXml" Target="../ink/ink5404.xml"/><Relationship Id="rId173" Type="http://schemas.openxmlformats.org/officeDocument/2006/relationships/image" Target="../media/image5358.png"/><Relationship Id="rId194" Type="http://schemas.openxmlformats.org/officeDocument/2006/relationships/customXml" Target="../ink/ink5425.xml"/><Relationship Id="rId199" Type="http://schemas.openxmlformats.org/officeDocument/2006/relationships/image" Target="../media/image5371.png"/><Relationship Id="rId203" Type="http://schemas.openxmlformats.org/officeDocument/2006/relationships/image" Target="../media/image5373.png"/><Relationship Id="rId19" Type="http://schemas.openxmlformats.org/officeDocument/2006/relationships/image" Target="../media/image5283.png"/><Relationship Id="rId14" Type="http://schemas.openxmlformats.org/officeDocument/2006/relationships/customXml" Target="../ink/ink5335.xml"/><Relationship Id="rId30" Type="http://schemas.openxmlformats.org/officeDocument/2006/relationships/customXml" Target="../ink/ink5343.xml"/><Relationship Id="rId35" Type="http://schemas.openxmlformats.org/officeDocument/2006/relationships/image" Target="../media/image5290.png"/><Relationship Id="rId56" Type="http://schemas.openxmlformats.org/officeDocument/2006/relationships/customXml" Target="../ink/ink5356.xml"/><Relationship Id="rId77" Type="http://schemas.openxmlformats.org/officeDocument/2006/relationships/image" Target="../media/image5311.png"/><Relationship Id="rId100" Type="http://schemas.openxmlformats.org/officeDocument/2006/relationships/customXml" Target="../ink/ink5378.xml"/><Relationship Id="rId105" Type="http://schemas.openxmlformats.org/officeDocument/2006/relationships/image" Target="../media/image5325.png"/><Relationship Id="rId126" Type="http://schemas.openxmlformats.org/officeDocument/2006/relationships/customXml" Target="../ink/ink5391.xml"/><Relationship Id="rId147" Type="http://schemas.openxmlformats.org/officeDocument/2006/relationships/image" Target="../media/image5346.png"/><Relationship Id="rId168" Type="http://schemas.openxmlformats.org/officeDocument/2006/relationships/customXml" Target="../ink/ink5412.xml"/><Relationship Id="rId8" Type="http://schemas.openxmlformats.org/officeDocument/2006/relationships/customXml" Target="../ink/ink5332.xml"/><Relationship Id="rId51" Type="http://schemas.openxmlformats.org/officeDocument/2006/relationships/image" Target="../media/image5298.png"/><Relationship Id="rId72" Type="http://schemas.openxmlformats.org/officeDocument/2006/relationships/customXml" Target="../ink/ink5364.xml"/><Relationship Id="rId93" Type="http://schemas.openxmlformats.org/officeDocument/2006/relationships/image" Target="../media/image5319.png"/><Relationship Id="rId98" Type="http://schemas.openxmlformats.org/officeDocument/2006/relationships/customXml" Target="../ink/ink5377.xml"/><Relationship Id="rId121" Type="http://schemas.openxmlformats.org/officeDocument/2006/relationships/image" Target="../media/image5333.png"/><Relationship Id="rId142" Type="http://schemas.openxmlformats.org/officeDocument/2006/relationships/customXml" Target="../ink/ink5399.xml"/><Relationship Id="rId163" Type="http://schemas.openxmlformats.org/officeDocument/2006/relationships/image" Target="../media/image5353.png"/><Relationship Id="rId184" Type="http://schemas.openxmlformats.org/officeDocument/2006/relationships/customXml" Target="../ink/ink5420.xml"/><Relationship Id="rId189" Type="http://schemas.openxmlformats.org/officeDocument/2006/relationships/image" Target="../media/image5366.png"/><Relationship Id="rId3" Type="http://schemas.openxmlformats.org/officeDocument/2006/relationships/image" Target="../media/image5275.png"/><Relationship Id="rId25" Type="http://schemas.openxmlformats.org/officeDocument/2006/relationships/image" Target="../media/image5286.png"/><Relationship Id="rId46" Type="http://schemas.openxmlformats.org/officeDocument/2006/relationships/customXml" Target="../ink/ink5351.xml"/><Relationship Id="rId67" Type="http://schemas.openxmlformats.org/officeDocument/2006/relationships/image" Target="../media/image5306.png"/><Relationship Id="rId116" Type="http://schemas.openxmlformats.org/officeDocument/2006/relationships/customXml" Target="../ink/ink5386.xml"/><Relationship Id="rId137" Type="http://schemas.openxmlformats.org/officeDocument/2006/relationships/image" Target="../media/image5341.png"/><Relationship Id="rId158" Type="http://schemas.openxmlformats.org/officeDocument/2006/relationships/customXml" Target="../ink/ink5407.xml"/><Relationship Id="rId20" Type="http://schemas.openxmlformats.org/officeDocument/2006/relationships/customXml" Target="../ink/ink5338.xml"/><Relationship Id="rId41" Type="http://schemas.openxmlformats.org/officeDocument/2006/relationships/image" Target="../media/image5293.png"/><Relationship Id="rId62" Type="http://schemas.openxmlformats.org/officeDocument/2006/relationships/customXml" Target="../ink/ink5359.xml"/><Relationship Id="rId83" Type="http://schemas.openxmlformats.org/officeDocument/2006/relationships/image" Target="../media/image5314.png"/><Relationship Id="rId88" Type="http://schemas.openxmlformats.org/officeDocument/2006/relationships/customXml" Target="../ink/ink5372.xml"/><Relationship Id="rId111" Type="http://schemas.openxmlformats.org/officeDocument/2006/relationships/image" Target="../media/image5328.png"/><Relationship Id="rId132" Type="http://schemas.openxmlformats.org/officeDocument/2006/relationships/customXml" Target="../ink/ink5394.xml"/><Relationship Id="rId153" Type="http://schemas.openxmlformats.org/officeDocument/2006/relationships/image" Target="../media/image5349.png"/><Relationship Id="rId174" Type="http://schemas.openxmlformats.org/officeDocument/2006/relationships/customXml" Target="../ink/ink5415.xml"/><Relationship Id="rId179" Type="http://schemas.openxmlformats.org/officeDocument/2006/relationships/image" Target="../media/image5361.png"/><Relationship Id="rId195" Type="http://schemas.openxmlformats.org/officeDocument/2006/relationships/image" Target="../media/image5369.png"/><Relationship Id="rId190" Type="http://schemas.openxmlformats.org/officeDocument/2006/relationships/customXml" Target="../ink/ink5423.xml"/><Relationship Id="rId15" Type="http://schemas.openxmlformats.org/officeDocument/2006/relationships/image" Target="../media/image5281.png"/><Relationship Id="rId36" Type="http://schemas.openxmlformats.org/officeDocument/2006/relationships/customXml" Target="../ink/ink5346.xml"/><Relationship Id="rId57" Type="http://schemas.openxmlformats.org/officeDocument/2006/relationships/image" Target="../media/image5301.png"/><Relationship Id="rId106" Type="http://schemas.openxmlformats.org/officeDocument/2006/relationships/customXml" Target="../ink/ink5381.xml"/><Relationship Id="rId127" Type="http://schemas.openxmlformats.org/officeDocument/2006/relationships/image" Target="../media/image5336.png"/><Relationship Id="rId10" Type="http://schemas.openxmlformats.org/officeDocument/2006/relationships/customXml" Target="../ink/ink5333.xml"/><Relationship Id="rId31" Type="http://schemas.openxmlformats.org/officeDocument/2006/relationships/image" Target="../media/image5289.png"/><Relationship Id="rId52" Type="http://schemas.openxmlformats.org/officeDocument/2006/relationships/customXml" Target="../ink/ink5354.xml"/><Relationship Id="rId73" Type="http://schemas.openxmlformats.org/officeDocument/2006/relationships/image" Target="../media/image5309.png"/><Relationship Id="rId78" Type="http://schemas.openxmlformats.org/officeDocument/2006/relationships/customXml" Target="../ink/ink5367.xml"/><Relationship Id="rId94" Type="http://schemas.openxmlformats.org/officeDocument/2006/relationships/customXml" Target="../ink/ink5375.xml"/><Relationship Id="rId99" Type="http://schemas.openxmlformats.org/officeDocument/2006/relationships/image" Target="../media/image5322.png"/><Relationship Id="rId101" Type="http://schemas.openxmlformats.org/officeDocument/2006/relationships/image" Target="../media/image5323.png"/><Relationship Id="rId122" Type="http://schemas.openxmlformats.org/officeDocument/2006/relationships/customXml" Target="../ink/ink5389.xml"/><Relationship Id="rId143" Type="http://schemas.openxmlformats.org/officeDocument/2006/relationships/image" Target="../media/image5344.png"/><Relationship Id="rId148" Type="http://schemas.openxmlformats.org/officeDocument/2006/relationships/customXml" Target="../ink/ink5402.xml"/><Relationship Id="rId164" Type="http://schemas.openxmlformats.org/officeDocument/2006/relationships/customXml" Target="../ink/ink5410.xml"/><Relationship Id="rId169" Type="http://schemas.openxmlformats.org/officeDocument/2006/relationships/image" Target="../media/image5356.png"/><Relationship Id="rId185" Type="http://schemas.openxmlformats.org/officeDocument/2006/relationships/image" Target="../media/image5364.png"/><Relationship Id="rId4" Type="http://schemas.openxmlformats.org/officeDocument/2006/relationships/customXml" Target="../ink/ink5330.xml"/><Relationship Id="rId9" Type="http://schemas.openxmlformats.org/officeDocument/2006/relationships/image" Target="../media/image5278.png"/><Relationship Id="rId180" Type="http://schemas.openxmlformats.org/officeDocument/2006/relationships/customXml" Target="../ink/ink5418.xml"/><Relationship Id="rId26" Type="http://schemas.openxmlformats.org/officeDocument/2006/relationships/customXml" Target="../ink/ink5341.xml"/><Relationship Id="rId47" Type="http://schemas.openxmlformats.org/officeDocument/2006/relationships/image" Target="../media/image5296.png"/><Relationship Id="rId68" Type="http://schemas.openxmlformats.org/officeDocument/2006/relationships/customXml" Target="../ink/ink5362.xml"/><Relationship Id="rId89" Type="http://schemas.openxmlformats.org/officeDocument/2006/relationships/image" Target="../media/image5317.png"/><Relationship Id="rId112" Type="http://schemas.openxmlformats.org/officeDocument/2006/relationships/customXml" Target="../ink/ink5384.xml"/><Relationship Id="rId133" Type="http://schemas.openxmlformats.org/officeDocument/2006/relationships/image" Target="../media/image5339.png"/><Relationship Id="rId154" Type="http://schemas.openxmlformats.org/officeDocument/2006/relationships/customXml" Target="../ink/ink5405.xml"/><Relationship Id="rId175" Type="http://schemas.openxmlformats.org/officeDocument/2006/relationships/image" Target="../media/image5359.png"/><Relationship Id="rId196" Type="http://schemas.openxmlformats.org/officeDocument/2006/relationships/customXml" Target="../ink/ink5426.xml"/><Relationship Id="rId200" Type="http://schemas.openxmlformats.org/officeDocument/2006/relationships/customXml" Target="../ink/ink5428.xml"/><Relationship Id="rId16" Type="http://schemas.openxmlformats.org/officeDocument/2006/relationships/customXml" Target="../ink/ink5336.xml"/><Relationship Id="rId37" Type="http://schemas.openxmlformats.org/officeDocument/2006/relationships/image" Target="../media/image5291.png"/><Relationship Id="rId58" Type="http://schemas.openxmlformats.org/officeDocument/2006/relationships/customXml" Target="../ink/ink5357.xml"/><Relationship Id="rId79" Type="http://schemas.openxmlformats.org/officeDocument/2006/relationships/image" Target="../media/image5312.png"/><Relationship Id="rId102" Type="http://schemas.openxmlformats.org/officeDocument/2006/relationships/customXml" Target="../ink/ink5379.xml"/><Relationship Id="rId123" Type="http://schemas.openxmlformats.org/officeDocument/2006/relationships/image" Target="../media/image5334.png"/><Relationship Id="rId144" Type="http://schemas.openxmlformats.org/officeDocument/2006/relationships/customXml" Target="../ink/ink5400.xml"/><Relationship Id="rId90" Type="http://schemas.openxmlformats.org/officeDocument/2006/relationships/customXml" Target="../ink/ink5373.xml"/><Relationship Id="rId165" Type="http://schemas.openxmlformats.org/officeDocument/2006/relationships/image" Target="../media/image5354.png"/><Relationship Id="rId186" Type="http://schemas.openxmlformats.org/officeDocument/2006/relationships/customXml" Target="../ink/ink5421.xml"/><Relationship Id="rId27" Type="http://schemas.openxmlformats.org/officeDocument/2006/relationships/image" Target="../media/image5287.png"/><Relationship Id="rId48" Type="http://schemas.openxmlformats.org/officeDocument/2006/relationships/customXml" Target="../ink/ink5352.xml"/><Relationship Id="rId69" Type="http://schemas.openxmlformats.org/officeDocument/2006/relationships/image" Target="../media/image5307.png"/><Relationship Id="rId113" Type="http://schemas.openxmlformats.org/officeDocument/2006/relationships/image" Target="../media/image5329.png"/><Relationship Id="rId134" Type="http://schemas.openxmlformats.org/officeDocument/2006/relationships/customXml" Target="../ink/ink5395.xml"/><Relationship Id="rId80" Type="http://schemas.openxmlformats.org/officeDocument/2006/relationships/customXml" Target="../ink/ink5368.xml"/><Relationship Id="rId155" Type="http://schemas.openxmlformats.org/officeDocument/2006/relationships/image" Target="../media/image165.png"/><Relationship Id="rId176" Type="http://schemas.openxmlformats.org/officeDocument/2006/relationships/customXml" Target="../ink/ink5416.xml"/><Relationship Id="rId197" Type="http://schemas.openxmlformats.org/officeDocument/2006/relationships/image" Target="../media/image5370.png"/><Relationship Id="rId201" Type="http://schemas.openxmlformats.org/officeDocument/2006/relationships/image" Target="../media/image5372.png"/><Relationship Id="rId17" Type="http://schemas.openxmlformats.org/officeDocument/2006/relationships/image" Target="../media/image5282.png"/><Relationship Id="rId38" Type="http://schemas.openxmlformats.org/officeDocument/2006/relationships/customXml" Target="../ink/ink5347.xml"/><Relationship Id="rId59" Type="http://schemas.openxmlformats.org/officeDocument/2006/relationships/image" Target="../media/image5302.png"/><Relationship Id="rId103" Type="http://schemas.openxmlformats.org/officeDocument/2006/relationships/image" Target="../media/image5324.png"/><Relationship Id="rId124" Type="http://schemas.openxmlformats.org/officeDocument/2006/relationships/customXml" Target="../ink/ink5390.xml"/><Relationship Id="rId70" Type="http://schemas.openxmlformats.org/officeDocument/2006/relationships/customXml" Target="../ink/ink5363.xml"/><Relationship Id="rId91" Type="http://schemas.openxmlformats.org/officeDocument/2006/relationships/image" Target="../media/image5318.png"/><Relationship Id="rId145" Type="http://schemas.openxmlformats.org/officeDocument/2006/relationships/image" Target="../media/image5345.png"/><Relationship Id="rId166" Type="http://schemas.openxmlformats.org/officeDocument/2006/relationships/customXml" Target="../ink/ink5411.xml"/><Relationship Id="rId187" Type="http://schemas.openxmlformats.org/officeDocument/2006/relationships/image" Target="../media/image5365.png"/><Relationship Id="rId1" Type="http://schemas.openxmlformats.org/officeDocument/2006/relationships/slideLayout" Target="../slideLayouts/slideLayout7.xml"/><Relationship Id="rId28" Type="http://schemas.openxmlformats.org/officeDocument/2006/relationships/customXml" Target="../ink/ink5342.xml"/><Relationship Id="rId49" Type="http://schemas.openxmlformats.org/officeDocument/2006/relationships/image" Target="../media/image5297.png"/><Relationship Id="rId114" Type="http://schemas.openxmlformats.org/officeDocument/2006/relationships/customXml" Target="../ink/ink5385.xml"/><Relationship Id="rId60" Type="http://schemas.openxmlformats.org/officeDocument/2006/relationships/customXml" Target="../ink/ink5358.xml"/><Relationship Id="rId81" Type="http://schemas.openxmlformats.org/officeDocument/2006/relationships/image" Target="../media/image5313.png"/><Relationship Id="rId135" Type="http://schemas.openxmlformats.org/officeDocument/2006/relationships/image" Target="../media/image5340.png"/><Relationship Id="rId156" Type="http://schemas.openxmlformats.org/officeDocument/2006/relationships/customXml" Target="../ink/ink5406.xml"/><Relationship Id="rId177" Type="http://schemas.openxmlformats.org/officeDocument/2006/relationships/image" Target="../media/image5360.png"/><Relationship Id="rId198" Type="http://schemas.openxmlformats.org/officeDocument/2006/relationships/customXml" Target="../ink/ink5427.xml"/><Relationship Id="rId202" Type="http://schemas.openxmlformats.org/officeDocument/2006/relationships/customXml" Target="../ink/ink5429.xml"/><Relationship Id="rId18" Type="http://schemas.openxmlformats.org/officeDocument/2006/relationships/customXml" Target="../ink/ink5337.xml"/><Relationship Id="rId39" Type="http://schemas.openxmlformats.org/officeDocument/2006/relationships/image" Target="../media/image5292.png"/><Relationship Id="rId50" Type="http://schemas.openxmlformats.org/officeDocument/2006/relationships/customXml" Target="../ink/ink5353.xml"/><Relationship Id="rId104" Type="http://schemas.openxmlformats.org/officeDocument/2006/relationships/customXml" Target="../ink/ink5380.xml"/><Relationship Id="rId125" Type="http://schemas.openxmlformats.org/officeDocument/2006/relationships/image" Target="../media/image5335.png"/><Relationship Id="rId146" Type="http://schemas.openxmlformats.org/officeDocument/2006/relationships/customXml" Target="../ink/ink5401.xml"/><Relationship Id="rId167" Type="http://schemas.openxmlformats.org/officeDocument/2006/relationships/image" Target="../media/image5355.png"/><Relationship Id="rId188" Type="http://schemas.openxmlformats.org/officeDocument/2006/relationships/customXml" Target="../ink/ink5422.xml"/><Relationship Id="rId71" Type="http://schemas.openxmlformats.org/officeDocument/2006/relationships/image" Target="../media/image5308.png"/><Relationship Id="rId92" Type="http://schemas.openxmlformats.org/officeDocument/2006/relationships/customXml" Target="../ink/ink5374.xml"/></Relationships>
</file>

<file path=ppt/slides/_rels/slide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771.png"/><Relationship Id="rId21" Type="http://schemas.openxmlformats.org/officeDocument/2006/relationships/image" Target="../media/image723.png"/><Relationship Id="rId42" Type="http://schemas.openxmlformats.org/officeDocument/2006/relationships/customXml" Target="../ink/ink738.xml"/><Relationship Id="rId47" Type="http://schemas.openxmlformats.org/officeDocument/2006/relationships/image" Target="../media/image736.png"/><Relationship Id="rId63" Type="http://schemas.openxmlformats.org/officeDocument/2006/relationships/image" Target="../media/image744.png"/><Relationship Id="rId68" Type="http://schemas.openxmlformats.org/officeDocument/2006/relationships/customXml" Target="../ink/ink751.xml"/><Relationship Id="rId84" Type="http://schemas.openxmlformats.org/officeDocument/2006/relationships/customXml" Target="../ink/ink759.xml"/><Relationship Id="rId89" Type="http://schemas.openxmlformats.org/officeDocument/2006/relationships/image" Target="../media/image757.png"/><Relationship Id="rId112" Type="http://schemas.openxmlformats.org/officeDocument/2006/relationships/customXml" Target="../ink/ink773.xml"/><Relationship Id="rId16" Type="http://schemas.openxmlformats.org/officeDocument/2006/relationships/customXml" Target="../ink/ink725.xml"/><Relationship Id="rId107" Type="http://schemas.openxmlformats.org/officeDocument/2006/relationships/image" Target="../media/image766.png"/><Relationship Id="rId11" Type="http://schemas.openxmlformats.org/officeDocument/2006/relationships/image" Target="../media/image718.png"/><Relationship Id="rId32" Type="http://schemas.openxmlformats.org/officeDocument/2006/relationships/customXml" Target="../ink/ink733.xml"/><Relationship Id="rId37" Type="http://schemas.openxmlformats.org/officeDocument/2006/relationships/image" Target="../media/image731.png"/><Relationship Id="rId53" Type="http://schemas.openxmlformats.org/officeDocument/2006/relationships/image" Target="../media/image739.png"/><Relationship Id="rId58" Type="http://schemas.openxmlformats.org/officeDocument/2006/relationships/customXml" Target="../ink/ink746.xml"/><Relationship Id="rId74" Type="http://schemas.openxmlformats.org/officeDocument/2006/relationships/customXml" Target="../ink/ink754.xml"/><Relationship Id="rId79" Type="http://schemas.openxmlformats.org/officeDocument/2006/relationships/image" Target="../media/image752.png"/><Relationship Id="rId102" Type="http://schemas.openxmlformats.org/officeDocument/2006/relationships/customXml" Target="../ink/ink768.xml"/><Relationship Id="rId123" Type="http://schemas.openxmlformats.org/officeDocument/2006/relationships/image" Target="../media/image774.png"/><Relationship Id="rId128" Type="http://schemas.openxmlformats.org/officeDocument/2006/relationships/customXml" Target="../ink/ink781.xml"/><Relationship Id="rId5" Type="http://schemas.openxmlformats.org/officeDocument/2006/relationships/image" Target="../media/image715.png"/><Relationship Id="rId90" Type="http://schemas.openxmlformats.org/officeDocument/2006/relationships/customXml" Target="../ink/ink762.xml"/><Relationship Id="rId95" Type="http://schemas.openxmlformats.org/officeDocument/2006/relationships/image" Target="../media/image760.png"/><Relationship Id="rId22" Type="http://schemas.openxmlformats.org/officeDocument/2006/relationships/customXml" Target="../ink/ink728.xml"/><Relationship Id="rId27" Type="http://schemas.openxmlformats.org/officeDocument/2006/relationships/image" Target="../media/image726.png"/><Relationship Id="rId43" Type="http://schemas.openxmlformats.org/officeDocument/2006/relationships/image" Target="../media/image734.png"/><Relationship Id="rId48" Type="http://schemas.openxmlformats.org/officeDocument/2006/relationships/customXml" Target="../ink/ink741.xml"/><Relationship Id="rId64" Type="http://schemas.openxmlformats.org/officeDocument/2006/relationships/customXml" Target="../ink/ink749.xml"/><Relationship Id="rId69" Type="http://schemas.openxmlformats.org/officeDocument/2006/relationships/image" Target="../media/image747.png"/><Relationship Id="rId113" Type="http://schemas.openxmlformats.org/officeDocument/2006/relationships/image" Target="../media/image769.png"/><Relationship Id="rId118" Type="http://schemas.openxmlformats.org/officeDocument/2006/relationships/customXml" Target="../ink/ink776.xml"/><Relationship Id="rId80" Type="http://schemas.openxmlformats.org/officeDocument/2006/relationships/customXml" Target="../ink/ink757.xml"/><Relationship Id="rId85" Type="http://schemas.openxmlformats.org/officeDocument/2006/relationships/image" Target="../media/image755.png"/><Relationship Id="rId12" Type="http://schemas.openxmlformats.org/officeDocument/2006/relationships/customXml" Target="../ink/ink723.xml"/><Relationship Id="rId17" Type="http://schemas.openxmlformats.org/officeDocument/2006/relationships/image" Target="../media/image721.png"/><Relationship Id="rId33" Type="http://schemas.openxmlformats.org/officeDocument/2006/relationships/image" Target="../media/image729.png"/><Relationship Id="rId38" Type="http://schemas.openxmlformats.org/officeDocument/2006/relationships/customXml" Target="../ink/ink736.xml"/><Relationship Id="rId59" Type="http://schemas.openxmlformats.org/officeDocument/2006/relationships/image" Target="../media/image742.png"/><Relationship Id="rId103" Type="http://schemas.openxmlformats.org/officeDocument/2006/relationships/image" Target="../media/image764.png"/><Relationship Id="rId108" Type="http://schemas.openxmlformats.org/officeDocument/2006/relationships/customXml" Target="../ink/ink771.xml"/><Relationship Id="rId124" Type="http://schemas.openxmlformats.org/officeDocument/2006/relationships/customXml" Target="../ink/ink779.xml"/><Relationship Id="rId129" Type="http://schemas.openxmlformats.org/officeDocument/2006/relationships/image" Target="../media/image777.png"/><Relationship Id="rId54" Type="http://schemas.openxmlformats.org/officeDocument/2006/relationships/customXml" Target="../ink/ink744.xml"/><Relationship Id="rId70" Type="http://schemas.openxmlformats.org/officeDocument/2006/relationships/customXml" Target="../ink/ink752.xml"/><Relationship Id="rId75" Type="http://schemas.openxmlformats.org/officeDocument/2006/relationships/image" Target="../media/image750.png"/><Relationship Id="rId91" Type="http://schemas.openxmlformats.org/officeDocument/2006/relationships/image" Target="../media/image758.png"/><Relationship Id="rId96" Type="http://schemas.openxmlformats.org/officeDocument/2006/relationships/customXml" Target="../ink/ink765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720.xml"/><Relationship Id="rId23" Type="http://schemas.openxmlformats.org/officeDocument/2006/relationships/image" Target="../media/image724.png"/><Relationship Id="rId28" Type="http://schemas.openxmlformats.org/officeDocument/2006/relationships/customXml" Target="../ink/ink731.xml"/><Relationship Id="rId49" Type="http://schemas.openxmlformats.org/officeDocument/2006/relationships/image" Target="../media/image737.png"/><Relationship Id="rId114" Type="http://schemas.openxmlformats.org/officeDocument/2006/relationships/customXml" Target="../ink/ink774.xml"/><Relationship Id="rId119" Type="http://schemas.openxmlformats.org/officeDocument/2006/relationships/image" Target="../media/image772.png"/><Relationship Id="rId44" Type="http://schemas.openxmlformats.org/officeDocument/2006/relationships/customXml" Target="../ink/ink739.xml"/><Relationship Id="rId60" Type="http://schemas.openxmlformats.org/officeDocument/2006/relationships/customXml" Target="../ink/ink747.xml"/><Relationship Id="rId65" Type="http://schemas.openxmlformats.org/officeDocument/2006/relationships/image" Target="../media/image745.png"/><Relationship Id="rId81" Type="http://schemas.openxmlformats.org/officeDocument/2006/relationships/image" Target="../media/image753.png"/><Relationship Id="rId86" Type="http://schemas.openxmlformats.org/officeDocument/2006/relationships/customXml" Target="../ink/ink760.xml"/><Relationship Id="rId130" Type="http://schemas.openxmlformats.org/officeDocument/2006/relationships/customXml" Target="../ink/ink782.xml"/><Relationship Id="rId13" Type="http://schemas.openxmlformats.org/officeDocument/2006/relationships/image" Target="../media/image719.png"/><Relationship Id="rId18" Type="http://schemas.openxmlformats.org/officeDocument/2006/relationships/customXml" Target="../ink/ink726.xml"/><Relationship Id="rId39" Type="http://schemas.openxmlformats.org/officeDocument/2006/relationships/image" Target="../media/image732.png"/><Relationship Id="rId109" Type="http://schemas.openxmlformats.org/officeDocument/2006/relationships/image" Target="../media/image767.png"/><Relationship Id="rId34" Type="http://schemas.openxmlformats.org/officeDocument/2006/relationships/customXml" Target="../ink/ink734.xml"/><Relationship Id="rId50" Type="http://schemas.openxmlformats.org/officeDocument/2006/relationships/customXml" Target="../ink/ink742.xml"/><Relationship Id="rId55" Type="http://schemas.openxmlformats.org/officeDocument/2006/relationships/image" Target="../media/image740.png"/><Relationship Id="rId76" Type="http://schemas.openxmlformats.org/officeDocument/2006/relationships/customXml" Target="../ink/ink755.xml"/><Relationship Id="rId97" Type="http://schemas.openxmlformats.org/officeDocument/2006/relationships/image" Target="../media/image761.png"/><Relationship Id="rId104" Type="http://schemas.openxmlformats.org/officeDocument/2006/relationships/customXml" Target="../ink/ink769.xml"/><Relationship Id="rId120" Type="http://schemas.openxmlformats.org/officeDocument/2006/relationships/customXml" Target="../ink/ink777.xml"/><Relationship Id="rId125" Type="http://schemas.openxmlformats.org/officeDocument/2006/relationships/image" Target="../media/image775.png"/><Relationship Id="rId7" Type="http://schemas.openxmlformats.org/officeDocument/2006/relationships/image" Target="../media/image716.png"/><Relationship Id="rId71" Type="http://schemas.openxmlformats.org/officeDocument/2006/relationships/image" Target="../media/image748.png"/><Relationship Id="rId92" Type="http://schemas.openxmlformats.org/officeDocument/2006/relationships/customXml" Target="../ink/ink763.xml"/><Relationship Id="rId2" Type="http://schemas.openxmlformats.org/officeDocument/2006/relationships/customXml" Target="../ink/ink718.xml"/><Relationship Id="rId29" Type="http://schemas.openxmlformats.org/officeDocument/2006/relationships/image" Target="../media/image727.png"/><Relationship Id="rId24" Type="http://schemas.openxmlformats.org/officeDocument/2006/relationships/customXml" Target="../ink/ink729.xml"/><Relationship Id="rId40" Type="http://schemas.openxmlformats.org/officeDocument/2006/relationships/customXml" Target="../ink/ink737.xml"/><Relationship Id="rId45" Type="http://schemas.openxmlformats.org/officeDocument/2006/relationships/image" Target="../media/image735.png"/><Relationship Id="rId66" Type="http://schemas.openxmlformats.org/officeDocument/2006/relationships/customXml" Target="../ink/ink750.xml"/><Relationship Id="rId87" Type="http://schemas.openxmlformats.org/officeDocument/2006/relationships/image" Target="../media/image756.png"/><Relationship Id="rId110" Type="http://schemas.openxmlformats.org/officeDocument/2006/relationships/customXml" Target="../ink/ink772.xml"/><Relationship Id="rId115" Type="http://schemas.openxmlformats.org/officeDocument/2006/relationships/image" Target="../media/image770.png"/><Relationship Id="rId131" Type="http://schemas.openxmlformats.org/officeDocument/2006/relationships/image" Target="../media/image778.png"/><Relationship Id="rId61" Type="http://schemas.openxmlformats.org/officeDocument/2006/relationships/image" Target="../media/image743.png"/><Relationship Id="rId82" Type="http://schemas.openxmlformats.org/officeDocument/2006/relationships/customXml" Target="../ink/ink758.xml"/><Relationship Id="rId19" Type="http://schemas.openxmlformats.org/officeDocument/2006/relationships/image" Target="../media/image722.png"/><Relationship Id="rId14" Type="http://schemas.openxmlformats.org/officeDocument/2006/relationships/customXml" Target="../ink/ink724.xml"/><Relationship Id="rId30" Type="http://schemas.openxmlformats.org/officeDocument/2006/relationships/customXml" Target="../ink/ink732.xml"/><Relationship Id="rId35" Type="http://schemas.openxmlformats.org/officeDocument/2006/relationships/image" Target="../media/image730.png"/><Relationship Id="rId56" Type="http://schemas.openxmlformats.org/officeDocument/2006/relationships/customXml" Target="../ink/ink745.xml"/><Relationship Id="rId77" Type="http://schemas.openxmlformats.org/officeDocument/2006/relationships/image" Target="../media/image751.png"/><Relationship Id="rId100" Type="http://schemas.openxmlformats.org/officeDocument/2006/relationships/customXml" Target="../ink/ink767.xml"/><Relationship Id="rId105" Type="http://schemas.openxmlformats.org/officeDocument/2006/relationships/image" Target="../media/image765.png"/><Relationship Id="rId126" Type="http://schemas.openxmlformats.org/officeDocument/2006/relationships/customXml" Target="../ink/ink780.xml"/><Relationship Id="rId8" Type="http://schemas.openxmlformats.org/officeDocument/2006/relationships/customXml" Target="../ink/ink721.xml"/><Relationship Id="rId51" Type="http://schemas.openxmlformats.org/officeDocument/2006/relationships/image" Target="../media/image738.png"/><Relationship Id="rId72" Type="http://schemas.openxmlformats.org/officeDocument/2006/relationships/customXml" Target="../ink/ink753.xml"/><Relationship Id="rId93" Type="http://schemas.openxmlformats.org/officeDocument/2006/relationships/image" Target="../media/image759.png"/><Relationship Id="rId98" Type="http://schemas.openxmlformats.org/officeDocument/2006/relationships/customXml" Target="../ink/ink766.xml"/><Relationship Id="rId121" Type="http://schemas.openxmlformats.org/officeDocument/2006/relationships/image" Target="../media/image773.png"/><Relationship Id="rId3" Type="http://schemas.openxmlformats.org/officeDocument/2006/relationships/image" Target="../media/image714.png"/><Relationship Id="rId25" Type="http://schemas.openxmlformats.org/officeDocument/2006/relationships/image" Target="../media/image725.png"/><Relationship Id="rId46" Type="http://schemas.openxmlformats.org/officeDocument/2006/relationships/customXml" Target="../ink/ink740.xml"/><Relationship Id="rId67" Type="http://schemas.openxmlformats.org/officeDocument/2006/relationships/image" Target="../media/image746.png"/><Relationship Id="rId116" Type="http://schemas.openxmlformats.org/officeDocument/2006/relationships/customXml" Target="../ink/ink775.xml"/><Relationship Id="rId20" Type="http://schemas.openxmlformats.org/officeDocument/2006/relationships/customXml" Target="../ink/ink727.xml"/><Relationship Id="rId41" Type="http://schemas.openxmlformats.org/officeDocument/2006/relationships/image" Target="../media/image733.png"/><Relationship Id="rId62" Type="http://schemas.openxmlformats.org/officeDocument/2006/relationships/customXml" Target="../ink/ink748.xml"/><Relationship Id="rId83" Type="http://schemas.openxmlformats.org/officeDocument/2006/relationships/image" Target="../media/image754.png"/><Relationship Id="rId88" Type="http://schemas.openxmlformats.org/officeDocument/2006/relationships/customXml" Target="../ink/ink761.xml"/><Relationship Id="rId111" Type="http://schemas.openxmlformats.org/officeDocument/2006/relationships/image" Target="../media/image768.png"/><Relationship Id="rId15" Type="http://schemas.openxmlformats.org/officeDocument/2006/relationships/image" Target="../media/image720.png"/><Relationship Id="rId36" Type="http://schemas.openxmlformats.org/officeDocument/2006/relationships/customXml" Target="../ink/ink735.xml"/><Relationship Id="rId57" Type="http://schemas.openxmlformats.org/officeDocument/2006/relationships/image" Target="../media/image741.png"/><Relationship Id="rId106" Type="http://schemas.openxmlformats.org/officeDocument/2006/relationships/customXml" Target="../ink/ink770.xml"/><Relationship Id="rId127" Type="http://schemas.openxmlformats.org/officeDocument/2006/relationships/image" Target="../media/image776.png"/><Relationship Id="rId10" Type="http://schemas.openxmlformats.org/officeDocument/2006/relationships/customXml" Target="../ink/ink722.xml"/><Relationship Id="rId31" Type="http://schemas.openxmlformats.org/officeDocument/2006/relationships/image" Target="../media/image728.png"/><Relationship Id="rId52" Type="http://schemas.openxmlformats.org/officeDocument/2006/relationships/customXml" Target="../ink/ink743.xml"/><Relationship Id="rId73" Type="http://schemas.openxmlformats.org/officeDocument/2006/relationships/image" Target="../media/image749.png"/><Relationship Id="rId78" Type="http://schemas.openxmlformats.org/officeDocument/2006/relationships/customXml" Target="../ink/ink756.xml"/><Relationship Id="rId94" Type="http://schemas.openxmlformats.org/officeDocument/2006/relationships/customXml" Target="../ink/ink764.xml"/><Relationship Id="rId99" Type="http://schemas.openxmlformats.org/officeDocument/2006/relationships/image" Target="../media/image762.png"/><Relationship Id="rId101" Type="http://schemas.openxmlformats.org/officeDocument/2006/relationships/image" Target="../media/image763.png"/><Relationship Id="rId122" Type="http://schemas.openxmlformats.org/officeDocument/2006/relationships/customXml" Target="../ink/ink778.xml"/><Relationship Id="rId4" Type="http://schemas.openxmlformats.org/officeDocument/2006/relationships/customXml" Target="../ink/ink719.xml"/><Relationship Id="rId9" Type="http://schemas.openxmlformats.org/officeDocument/2006/relationships/image" Target="../media/image717.png"/><Relationship Id="rId26" Type="http://schemas.openxmlformats.org/officeDocument/2006/relationships/customXml" Target="../ink/ink730.xml"/></Relationships>
</file>

<file path=ppt/slides/_rels/slide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836.png"/><Relationship Id="rId21" Type="http://schemas.openxmlformats.org/officeDocument/2006/relationships/image" Target="../media/image788.png"/><Relationship Id="rId42" Type="http://schemas.openxmlformats.org/officeDocument/2006/relationships/customXml" Target="../ink/ink803.xml"/><Relationship Id="rId63" Type="http://schemas.openxmlformats.org/officeDocument/2006/relationships/image" Target="../media/image809.png"/><Relationship Id="rId84" Type="http://schemas.openxmlformats.org/officeDocument/2006/relationships/customXml" Target="../ink/ink824.xml"/><Relationship Id="rId138" Type="http://schemas.openxmlformats.org/officeDocument/2006/relationships/customXml" Target="../ink/ink851.xml"/><Relationship Id="rId159" Type="http://schemas.openxmlformats.org/officeDocument/2006/relationships/image" Target="../media/image857.png"/><Relationship Id="rId107" Type="http://schemas.openxmlformats.org/officeDocument/2006/relationships/image" Target="../media/image831.png"/><Relationship Id="rId11" Type="http://schemas.openxmlformats.org/officeDocument/2006/relationships/image" Target="../media/image783.png"/><Relationship Id="rId32" Type="http://schemas.openxmlformats.org/officeDocument/2006/relationships/customXml" Target="../ink/ink798.xml"/><Relationship Id="rId53" Type="http://schemas.openxmlformats.org/officeDocument/2006/relationships/image" Target="../media/image804.png"/><Relationship Id="rId74" Type="http://schemas.openxmlformats.org/officeDocument/2006/relationships/customXml" Target="../ink/ink819.xml"/><Relationship Id="rId128" Type="http://schemas.openxmlformats.org/officeDocument/2006/relationships/customXml" Target="../ink/ink846.xml"/><Relationship Id="rId149" Type="http://schemas.openxmlformats.org/officeDocument/2006/relationships/image" Target="../media/image852.png"/><Relationship Id="rId5" Type="http://schemas.openxmlformats.org/officeDocument/2006/relationships/image" Target="../media/image780.png"/><Relationship Id="rId95" Type="http://schemas.openxmlformats.org/officeDocument/2006/relationships/image" Target="../media/image825.png"/><Relationship Id="rId160" Type="http://schemas.openxmlformats.org/officeDocument/2006/relationships/customXml" Target="../ink/ink862.xml"/><Relationship Id="rId22" Type="http://schemas.openxmlformats.org/officeDocument/2006/relationships/customXml" Target="../ink/ink793.xml"/><Relationship Id="rId43" Type="http://schemas.openxmlformats.org/officeDocument/2006/relationships/image" Target="../media/image799.png"/><Relationship Id="rId64" Type="http://schemas.openxmlformats.org/officeDocument/2006/relationships/customXml" Target="../ink/ink814.xml"/><Relationship Id="rId118" Type="http://schemas.openxmlformats.org/officeDocument/2006/relationships/customXml" Target="../ink/ink841.xml"/><Relationship Id="rId139" Type="http://schemas.openxmlformats.org/officeDocument/2006/relationships/image" Target="../media/image847.png"/><Relationship Id="rId85" Type="http://schemas.openxmlformats.org/officeDocument/2006/relationships/image" Target="../media/image820.png"/><Relationship Id="rId150" Type="http://schemas.openxmlformats.org/officeDocument/2006/relationships/customXml" Target="../ink/ink857.xml"/><Relationship Id="rId12" Type="http://schemas.openxmlformats.org/officeDocument/2006/relationships/customXml" Target="../ink/ink788.xml"/><Relationship Id="rId17" Type="http://schemas.openxmlformats.org/officeDocument/2006/relationships/image" Target="../media/image786.png"/><Relationship Id="rId33" Type="http://schemas.openxmlformats.org/officeDocument/2006/relationships/image" Target="../media/image794.png"/><Relationship Id="rId38" Type="http://schemas.openxmlformats.org/officeDocument/2006/relationships/customXml" Target="../ink/ink801.xml"/><Relationship Id="rId59" Type="http://schemas.openxmlformats.org/officeDocument/2006/relationships/image" Target="../media/image807.png"/><Relationship Id="rId103" Type="http://schemas.openxmlformats.org/officeDocument/2006/relationships/image" Target="../media/image829.png"/><Relationship Id="rId108" Type="http://schemas.openxmlformats.org/officeDocument/2006/relationships/customXml" Target="../ink/ink836.xml"/><Relationship Id="rId124" Type="http://schemas.openxmlformats.org/officeDocument/2006/relationships/customXml" Target="../ink/ink844.xml"/><Relationship Id="rId129" Type="http://schemas.openxmlformats.org/officeDocument/2006/relationships/image" Target="../media/image842.png"/><Relationship Id="rId54" Type="http://schemas.openxmlformats.org/officeDocument/2006/relationships/customXml" Target="../ink/ink809.xml"/><Relationship Id="rId70" Type="http://schemas.openxmlformats.org/officeDocument/2006/relationships/customXml" Target="../ink/ink817.xml"/><Relationship Id="rId75" Type="http://schemas.openxmlformats.org/officeDocument/2006/relationships/image" Target="../media/image815.png"/><Relationship Id="rId91" Type="http://schemas.openxmlformats.org/officeDocument/2006/relationships/image" Target="../media/image823.png"/><Relationship Id="rId96" Type="http://schemas.openxmlformats.org/officeDocument/2006/relationships/customXml" Target="../ink/ink830.xml"/><Relationship Id="rId140" Type="http://schemas.openxmlformats.org/officeDocument/2006/relationships/customXml" Target="../ink/ink852.xml"/><Relationship Id="rId145" Type="http://schemas.openxmlformats.org/officeDocument/2006/relationships/image" Target="../media/image850.png"/><Relationship Id="rId161" Type="http://schemas.openxmlformats.org/officeDocument/2006/relationships/image" Target="../media/image858.png"/><Relationship Id="rId166" Type="http://schemas.openxmlformats.org/officeDocument/2006/relationships/customXml" Target="../ink/ink865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785.xml"/><Relationship Id="rId23" Type="http://schemas.openxmlformats.org/officeDocument/2006/relationships/image" Target="../media/image789.png"/><Relationship Id="rId28" Type="http://schemas.openxmlformats.org/officeDocument/2006/relationships/customXml" Target="../ink/ink796.xml"/><Relationship Id="rId49" Type="http://schemas.openxmlformats.org/officeDocument/2006/relationships/image" Target="../media/image802.png"/><Relationship Id="rId114" Type="http://schemas.openxmlformats.org/officeDocument/2006/relationships/customXml" Target="../ink/ink839.xml"/><Relationship Id="rId119" Type="http://schemas.openxmlformats.org/officeDocument/2006/relationships/image" Target="../media/image837.png"/><Relationship Id="rId44" Type="http://schemas.openxmlformats.org/officeDocument/2006/relationships/customXml" Target="../ink/ink804.xml"/><Relationship Id="rId60" Type="http://schemas.openxmlformats.org/officeDocument/2006/relationships/customXml" Target="../ink/ink812.xml"/><Relationship Id="rId65" Type="http://schemas.openxmlformats.org/officeDocument/2006/relationships/image" Target="../media/image810.png"/><Relationship Id="rId81" Type="http://schemas.openxmlformats.org/officeDocument/2006/relationships/image" Target="../media/image818.png"/><Relationship Id="rId86" Type="http://schemas.openxmlformats.org/officeDocument/2006/relationships/customXml" Target="../ink/ink825.xml"/><Relationship Id="rId130" Type="http://schemas.openxmlformats.org/officeDocument/2006/relationships/customXml" Target="../ink/ink847.xml"/><Relationship Id="rId135" Type="http://schemas.openxmlformats.org/officeDocument/2006/relationships/image" Target="../media/image845.png"/><Relationship Id="rId151" Type="http://schemas.openxmlformats.org/officeDocument/2006/relationships/image" Target="../media/image853.png"/><Relationship Id="rId156" Type="http://schemas.openxmlformats.org/officeDocument/2006/relationships/customXml" Target="../ink/ink860.xml"/><Relationship Id="rId13" Type="http://schemas.openxmlformats.org/officeDocument/2006/relationships/image" Target="../media/image784.png"/><Relationship Id="rId18" Type="http://schemas.openxmlformats.org/officeDocument/2006/relationships/customXml" Target="../ink/ink791.xml"/><Relationship Id="rId39" Type="http://schemas.openxmlformats.org/officeDocument/2006/relationships/image" Target="../media/image797.png"/><Relationship Id="rId109" Type="http://schemas.openxmlformats.org/officeDocument/2006/relationships/image" Target="../media/image832.png"/><Relationship Id="rId34" Type="http://schemas.openxmlformats.org/officeDocument/2006/relationships/customXml" Target="../ink/ink799.xml"/><Relationship Id="rId50" Type="http://schemas.openxmlformats.org/officeDocument/2006/relationships/customXml" Target="../ink/ink807.xml"/><Relationship Id="rId55" Type="http://schemas.openxmlformats.org/officeDocument/2006/relationships/image" Target="../media/image805.png"/><Relationship Id="rId76" Type="http://schemas.openxmlformats.org/officeDocument/2006/relationships/customXml" Target="../ink/ink820.xml"/><Relationship Id="rId97" Type="http://schemas.openxmlformats.org/officeDocument/2006/relationships/image" Target="../media/image826.png"/><Relationship Id="rId104" Type="http://schemas.openxmlformats.org/officeDocument/2006/relationships/customXml" Target="../ink/ink834.xml"/><Relationship Id="rId120" Type="http://schemas.openxmlformats.org/officeDocument/2006/relationships/customXml" Target="../ink/ink842.xml"/><Relationship Id="rId125" Type="http://schemas.openxmlformats.org/officeDocument/2006/relationships/image" Target="../media/image840.png"/><Relationship Id="rId141" Type="http://schemas.openxmlformats.org/officeDocument/2006/relationships/image" Target="../media/image848.png"/><Relationship Id="rId146" Type="http://schemas.openxmlformats.org/officeDocument/2006/relationships/customXml" Target="../ink/ink855.xml"/><Relationship Id="rId167" Type="http://schemas.openxmlformats.org/officeDocument/2006/relationships/image" Target="../media/image861.png"/><Relationship Id="rId7" Type="http://schemas.openxmlformats.org/officeDocument/2006/relationships/image" Target="../media/image781.png"/><Relationship Id="rId71" Type="http://schemas.openxmlformats.org/officeDocument/2006/relationships/image" Target="../media/image813.png"/><Relationship Id="rId92" Type="http://schemas.openxmlformats.org/officeDocument/2006/relationships/customXml" Target="../ink/ink828.xml"/><Relationship Id="rId162" Type="http://schemas.openxmlformats.org/officeDocument/2006/relationships/customXml" Target="../ink/ink863.xml"/><Relationship Id="rId2" Type="http://schemas.openxmlformats.org/officeDocument/2006/relationships/customXml" Target="../ink/ink783.xml"/><Relationship Id="rId29" Type="http://schemas.openxmlformats.org/officeDocument/2006/relationships/image" Target="../media/image792.png"/><Relationship Id="rId24" Type="http://schemas.openxmlformats.org/officeDocument/2006/relationships/customXml" Target="../ink/ink794.xml"/><Relationship Id="rId40" Type="http://schemas.openxmlformats.org/officeDocument/2006/relationships/customXml" Target="../ink/ink802.xml"/><Relationship Id="rId45" Type="http://schemas.openxmlformats.org/officeDocument/2006/relationships/image" Target="../media/image800.png"/><Relationship Id="rId66" Type="http://schemas.openxmlformats.org/officeDocument/2006/relationships/customXml" Target="../ink/ink815.xml"/><Relationship Id="rId87" Type="http://schemas.openxmlformats.org/officeDocument/2006/relationships/image" Target="../media/image821.png"/><Relationship Id="rId110" Type="http://schemas.openxmlformats.org/officeDocument/2006/relationships/customXml" Target="../ink/ink837.xml"/><Relationship Id="rId115" Type="http://schemas.openxmlformats.org/officeDocument/2006/relationships/image" Target="../media/image835.png"/><Relationship Id="rId131" Type="http://schemas.openxmlformats.org/officeDocument/2006/relationships/image" Target="../media/image843.png"/><Relationship Id="rId136" Type="http://schemas.openxmlformats.org/officeDocument/2006/relationships/customXml" Target="../ink/ink850.xml"/><Relationship Id="rId157" Type="http://schemas.openxmlformats.org/officeDocument/2006/relationships/image" Target="../media/image856.png"/><Relationship Id="rId61" Type="http://schemas.openxmlformats.org/officeDocument/2006/relationships/image" Target="../media/image808.png"/><Relationship Id="rId82" Type="http://schemas.openxmlformats.org/officeDocument/2006/relationships/customXml" Target="../ink/ink823.xml"/><Relationship Id="rId152" Type="http://schemas.openxmlformats.org/officeDocument/2006/relationships/customXml" Target="../ink/ink858.xml"/><Relationship Id="rId19" Type="http://schemas.openxmlformats.org/officeDocument/2006/relationships/image" Target="../media/image787.png"/><Relationship Id="rId14" Type="http://schemas.openxmlformats.org/officeDocument/2006/relationships/customXml" Target="../ink/ink789.xml"/><Relationship Id="rId30" Type="http://schemas.openxmlformats.org/officeDocument/2006/relationships/customXml" Target="../ink/ink797.xml"/><Relationship Id="rId35" Type="http://schemas.openxmlformats.org/officeDocument/2006/relationships/image" Target="../media/image795.png"/><Relationship Id="rId56" Type="http://schemas.openxmlformats.org/officeDocument/2006/relationships/customXml" Target="../ink/ink810.xml"/><Relationship Id="rId77" Type="http://schemas.openxmlformats.org/officeDocument/2006/relationships/image" Target="../media/image816.png"/><Relationship Id="rId100" Type="http://schemas.openxmlformats.org/officeDocument/2006/relationships/customXml" Target="../ink/ink832.xml"/><Relationship Id="rId105" Type="http://schemas.openxmlformats.org/officeDocument/2006/relationships/image" Target="../media/image830.png"/><Relationship Id="rId126" Type="http://schemas.openxmlformats.org/officeDocument/2006/relationships/customXml" Target="../ink/ink845.xml"/><Relationship Id="rId147" Type="http://schemas.openxmlformats.org/officeDocument/2006/relationships/image" Target="../media/image851.png"/><Relationship Id="rId8" Type="http://schemas.openxmlformats.org/officeDocument/2006/relationships/customXml" Target="../ink/ink786.xml"/><Relationship Id="rId51" Type="http://schemas.openxmlformats.org/officeDocument/2006/relationships/image" Target="../media/image803.png"/><Relationship Id="rId72" Type="http://schemas.openxmlformats.org/officeDocument/2006/relationships/customXml" Target="../ink/ink818.xml"/><Relationship Id="rId93" Type="http://schemas.openxmlformats.org/officeDocument/2006/relationships/image" Target="../media/image824.png"/><Relationship Id="rId98" Type="http://schemas.openxmlformats.org/officeDocument/2006/relationships/customXml" Target="../ink/ink831.xml"/><Relationship Id="rId121" Type="http://schemas.openxmlformats.org/officeDocument/2006/relationships/image" Target="../media/image838.png"/><Relationship Id="rId142" Type="http://schemas.openxmlformats.org/officeDocument/2006/relationships/customXml" Target="../ink/ink853.xml"/><Relationship Id="rId163" Type="http://schemas.openxmlformats.org/officeDocument/2006/relationships/image" Target="../media/image859.png"/><Relationship Id="rId3" Type="http://schemas.openxmlformats.org/officeDocument/2006/relationships/image" Target="../media/image779.png"/><Relationship Id="rId25" Type="http://schemas.openxmlformats.org/officeDocument/2006/relationships/image" Target="../media/image790.png"/><Relationship Id="rId46" Type="http://schemas.openxmlformats.org/officeDocument/2006/relationships/customXml" Target="../ink/ink805.xml"/><Relationship Id="rId67" Type="http://schemas.openxmlformats.org/officeDocument/2006/relationships/image" Target="../media/image811.png"/><Relationship Id="rId116" Type="http://schemas.openxmlformats.org/officeDocument/2006/relationships/customXml" Target="../ink/ink840.xml"/><Relationship Id="rId137" Type="http://schemas.openxmlformats.org/officeDocument/2006/relationships/image" Target="../media/image846.png"/><Relationship Id="rId158" Type="http://schemas.openxmlformats.org/officeDocument/2006/relationships/customXml" Target="../ink/ink861.xml"/><Relationship Id="rId20" Type="http://schemas.openxmlformats.org/officeDocument/2006/relationships/customXml" Target="../ink/ink792.xml"/><Relationship Id="rId41" Type="http://schemas.openxmlformats.org/officeDocument/2006/relationships/image" Target="../media/image798.png"/><Relationship Id="rId62" Type="http://schemas.openxmlformats.org/officeDocument/2006/relationships/customXml" Target="../ink/ink813.xml"/><Relationship Id="rId83" Type="http://schemas.openxmlformats.org/officeDocument/2006/relationships/image" Target="../media/image819.png"/><Relationship Id="rId88" Type="http://schemas.openxmlformats.org/officeDocument/2006/relationships/customXml" Target="../ink/ink826.xml"/><Relationship Id="rId111" Type="http://schemas.openxmlformats.org/officeDocument/2006/relationships/image" Target="../media/image833.png"/><Relationship Id="rId132" Type="http://schemas.openxmlformats.org/officeDocument/2006/relationships/customXml" Target="../ink/ink848.xml"/><Relationship Id="rId153" Type="http://schemas.openxmlformats.org/officeDocument/2006/relationships/image" Target="../media/image854.png"/><Relationship Id="rId15" Type="http://schemas.openxmlformats.org/officeDocument/2006/relationships/image" Target="../media/image785.png"/><Relationship Id="rId36" Type="http://schemas.openxmlformats.org/officeDocument/2006/relationships/customXml" Target="../ink/ink800.xml"/><Relationship Id="rId57" Type="http://schemas.openxmlformats.org/officeDocument/2006/relationships/image" Target="../media/image806.png"/><Relationship Id="rId106" Type="http://schemas.openxmlformats.org/officeDocument/2006/relationships/customXml" Target="../ink/ink835.xml"/><Relationship Id="rId127" Type="http://schemas.openxmlformats.org/officeDocument/2006/relationships/image" Target="../media/image841.png"/><Relationship Id="rId10" Type="http://schemas.openxmlformats.org/officeDocument/2006/relationships/customXml" Target="../ink/ink787.xml"/><Relationship Id="rId31" Type="http://schemas.openxmlformats.org/officeDocument/2006/relationships/image" Target="../media/image793.png"/><Relationship Id="rId52" Type="http://schemas.openxmlformats.org/officeDocument/2006/relationships/customXml" Target="../ink/ink808.xml"/><Relationship Id="rId73" Type="http://schemas.openxmlformats.org/officeDocument/2006/relationships/image" Target="../media/image814.png"/><Relationship Id="rId78" Type="http://schemas.openxmlformats.org/officeDocument/2006/relationships/customXml" Target="../ink/ink821.xml"/><Relationship Id="rId94" Type="http://schemas.openxmlformats.org/officeDocument/2006/relationships/customXml" Target="../ink/ink829.xml"/><Relationship Id="rId99" Type="http://schemas.openxmlformats.org/officeDocument/2006/relationships/image" Target="../media/image827.png"/><Relationship Id="rId101" Type="http://schemas.openxmlformats.org/officeDocument/2006/relationships/image" Target="../media/image828.png"/><Relationship Id="rId122" Type="http://schemas.openxmlformats.org/officeDocument/2006/relationships/customXml" Target="../ink/ink843.xml"/><Relationship Id="rId143" Type="http://schemas.openxmlformats.org/officeDocument/2006/relationships/image" Target="../media/image849.png"/><Relationship Id="rId148" Type="http://schemas.openxmlformats.org/officeDocument/2006/relationships/customXml" Target="../ink/ink856.xml"/><Relationship Id="rId164" Type="http://schemas.openxmlformats.org/officeDocument/2006/relationships/customXml" Target="../ink/ink864.xml"/><Relationship Id="rId4" Type="http://schemas.openxmlformats.org/officeDocument/2006/relationships/customXml" Target="../ink/ink784.xml"/><Relationship Id="rId9" Type="http://schemas.openxmlformats.org/officeDocument/2006/relationships/image" Target="../media/image782.png"/><Relationship Id="rId26" Type="http://schemas.openxmlformats.org/officeDocument/2006/relationships/customXml" Target="../ink/ink795.xml"/><Relationship Id="rId47" Type="http://schemas.openxmlformats.org/officeDocument/2006/relationships/image" Target="../media/image801.png"/><Relationship Id="rId68" Type="http://schemas.openxmlformats.org/officeDocument/2006/relationships/customXml" Target="../ink/ink816.xml"/><Relationship Id="rId89" Type="http://schemas.openxmlformats.org/officeDocument/2006/relationships/image" Target="../media/image822.png"/><Relationship Id="rId112" Type="http://schemas.openxmlformats.org/officeDocument/2006/relationships/customXml" Target="../ink/ink838.xml"/><Relationship Id="rId133" Type="http://schemas.openxmlformats.org/officeDocument/2006/relationships/image" Target="../media/image844.png"/><Relationship Id="rId154" Type="http://schemas.openxmlformats.org/officeDocument/2006/relationships/customXml" Target="../ink/ink859.xml"/><Relationship Id="rId16" Type="http://schemas.openxmlformats.org/officeDocument/2006/relationships/customXml" Target="../ink/ink790.xml"/><Relationship Id="rId37" Type="http://schemas.openxmlformats.org/officeDocument/2006/relationships/image" Target="../media/image796.png"/><Relationship Id="rId58" Type="http://schemas.openxmlformats.org/officeDocument/2006/relationships/customXml" Target="../ink/ink811.xml"/><Relationship Id="rId79" Type="http://schemas.openxmlformats.org/officeDocument/2006/relationships/image" Target="../media/image817.png"/><Relationship Id="rId102" Type="http://schemas.openxmlformats.org/officeDocument/2006/relationships/customXml" Target="../ink/ink833.xml"/><Relationship Id="rId123" Type="http://schemas.openxmlformats.org/officeDocument/2006/relationships/image" Target="../media/image839.png"/><Relationship Id="rId144" Type="http://schemas.openxmlformats.org/officeDocument/2006/relationships/customXml" Target="../ink/ink854.xml"/><Relationship Id="rId90" Type="http://schemas.openxmlformats.org/officeDocument/2006/relationships/customXml" Target="../ink/ink827.xml"/><Relationship Id="rId165" Type="http://schemas.openxmlformats.org/officeDocument/2006/relationships/image" Target="../media/image860.png"/><Relationship Id="rId27" Type="http://schemas.openxmlformats.org/officeDocument/2006/relationships/image" Target="../media/image791.png"/><Relationship Id="rId48" Type="http://schemas.openxmlformats.org/officeDocument/2006/relationships/customXml" Target="../ink/ink806.xml"/><Relationship Id="rId69" Type="http://schemas.openxmlformats.org/officeDocument/2006/relationships/image" Target="../media/image812.png"/><Relationship Id="rId113" Type="http://schemas.openxmlformats.org/officeDocument/2006/relationships/image" Target="../media/image834.png"/><Relationship Id="rId134" Type="http://schemas.openxmlformats.org/officeDocument/2006/relationships/customXml" Target="../ink/ink849.xml"/><Relationship Id="rId80" Type="http://schemas.openxmlformats.org/officeDocument/2006/relationships/customXml" Target="../ink/ink822.xml"/><Relationship Id="rId155" Type="http://schemas.openxmlformats.org/officeDocument/2006/relationships/image" Target="../media/image855.png"/></Relationships>
</file>

<file path=ppt/slides/_rels/slide6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919.png"/><Relationship Id="rId299" Type="http://schemas.openxmlformats.org/officeDocument/2006/relationships/customXml" Target="../ink/ink1015.xml"/><Relationship Id="rId21" Type="http://schemas.openxmlformats.org/officeDocument/2006/relationships/image" Target="../media/image871.png"/><Relationship Id="rId63" Type="http://schemas.openxmlformats.org/officeDocument/2006/relationships/image" Target="../media/image892.png"/><Relationship Id="rId159" Type="http://schemas.openxmlformats.org/officeDocument/2006/relationships/image" Target="../media/image940.png"/><Relationship Id="rId324" Type="http://schemas.openxmlformats.org/officeDocument/2006/relationships/image" Target="../media/image1021.png"/><Relationship Id="rId366" Type="http://schemas.openxmlformats.org/officeDocument/2006/relationships/image" Target="../media/image1042.png"/><Relationship Id="rId170" Type="http://schemas.openxmlformats.org/officeDocument/2006/relationships/customXml" Target="../ink/ink950.xml"/><Relationship Id="rId226" Type="http://schemas.openxmlformats.org/officeDocument/2006/relationships/customXml" Target="../ink/ink978.xml"/><Relationship Id="rId433" Type="http://schemas.openxmlformats.org/officeDocument/2006/relationships/customXml" Target="../ink/ink1082.xml"/><Relationship Id="rId268" Type="http://schemas.openxmlformats.org/officeDocument/2006/relationships/image" Target="../media/image993.png"/><Relationship Id="rId32" Type="http://schemas.openxmlformats.org/officeDocument/2006/relationships/customXml" Target="../ink/ink881.xml"/><Relationship Id="rId74" Type="http://schemas.openxmlformats.org/officeDocument/2006/relationships/customXml" Target="../ink/ink902.xml"/><Relationship Id="rId128" Type="http://schemas.openxmlformats.org/officeDocument/2006/relationships/customXml" Target="../ink/ink929.xml"/><Relationship Id="rId335" Type="http://schemas.openxmlformats.org/officeDocument/2006/relationships/customXml" Target="../ink/ink1033.xml"/><Relationship Id="rId377" Type="http://schemas.openxmlformats.org/officeDocument/2006/relationships/customXml" Target="../ink/ink1054.xml"/><Relationship Id="rId5" Type="http://schemas.openxmlformats.org/officeDocument/2006/relationships/image" Target="../media/image863.png"/><Relationship Id="rId181" Type="http://schemas.openxmlformats.org/officeDocument/2006/relationships/image" Target="../media/image951.png"/><Relationship Id="rId237" Type="http://schemas.openxmlformats.org/officeDocument/2006/relationships/customXml" Target="../ink/ink984.xml"/><Relationship Id="rId402" Type="http://schemas.openxmlformats.org/officeDocument/2006/relationships/image" Target="../media/image1060.png"/><Relationship Id="rId279" Type="http://schemas.openxmlformats.org/officeDocument/2006/relationships/customXml" Target="../ink/ink1005.xml"/><Relationship Id="rId444" Type="http://schemas.openxmlformats.org/officeDocument/2006/relationships/image" Target="../media/image1081.png"/><Relationship Id="rId43" Type="http://schemas.openxmlformats.org/officeDocument/2006/relationships/image" Target="../media/image882.png"/><Relationship Id="rId139" Type="http://schemas.openxmlformats.org/officeDocument/2006/relationships/image" Target="../media/image930.png"/><Relationship Id="rId290" Type="http://schemas.openxmlformats.org/officeDocument/2006/relationships/image" Target="../media/image1004.png"/><Relationship Id="rId304" Type="http://schemas.openxmlformats.org/officeDocument/2006/relationships/image" Target="../media/image1011.png"/><Relationship Id="rId346" Type="http://schemas.openxmlformats.org/officeDocument/2006/relationships/image" Target="../media/image1032.png"/><Relationship Id="rId388" Type="http://schemas.openxmlformats.org/officeDocument/2006/relationships/image" Target="../media/image1053.png"/><Relationship Id="rId85" Type="http://schemas.openxmlformats.org/officeDocument/2006/relationships/image" Target="../media/image903.png"/><Relationship Id="rId150" Type="http://schemas.openxmlformats.org/officeDocument/2006/relationships/customXml" Target="../ink/ink940.xml"/><Relationship Id="rId192" Type="http://schemas.openxmlformats.org/officeDocument/2006/relationships/customXml" Target="../ink/ink961.xml"/><Relationship Id="rId206" Type="http://schemas.openxmlformats.org/officeDocument/2006/relationships/customXml" Target="../ink/ink968.xml"/><Relationship Id="rId413" Type="http://schemas.openxmlformats.org/officeDocument/2006/relationships/customXml" Target="../ink/ink1072.xml"/><Relationship Id="rId248" Type="http://schemas.openxmlformats.org/officeDocument/2006/relationships/image" Target="../media/image983.png"/><Relationship Id="rId455" Type="http://schemas.openxmlformats.org/officeDocument/2006/relationships/customXml" Target="../ink/ink1093.xml"/><Relationship Id="rId12" Type="http://schemas.openxmlformats.org/officeDocument/2006/relationships/customXml" Target="../ink/ink871.xml"/><Relationship Id="rId108" Type="http://schemas.openxmlformats.org/officeDocument/2006/relationships/customXml" Target="../ink/ink919.xml"/><Relationship Id="rId315" Type="http://schemas.openxmlformats.org/officeDocument/2006/relationships/customXml" Target="../ink/ink1023.xml"/><Relationship Id="rId357" Type="http://schemas.openxmlformats.org/officeDocument/2006/relationships/customXml" Target="../ink/ink1044.xml"/><Relationship Id="rId54" Type="http://schemas.openxmlformats.org/officeDocument/2006/relationships/customXml" Target="../ink/ink892.xml"/><Relationship Id="rId96" Type="http://schemas.openxmlformats.org/officeDocument/2006/relationships/customXml" Target="../ink/ink913.xml"/><Relationship Id="rId161" Type="http://schemas.openxmlformats.org/officeDocument/2006/relationships/image" Target="../media/image941.png"/><Relationship Id="rId217" Type="http://schemas.openxmlformats.org/officeDocument/2006/relationships/image" Target="../media/image968.png"/><Relationship Id="rId399" Type="http://schemas.openxmlformats.org/officeDocument/2006/relationships/customXml" Target="../ink/ink1065.xml"/><Relationship Id="rId259" Type="http://schemas.openxmlformats.org/officeDocument/2006/relationships/customXml" Target="../ink/ink995.xml"/><Relationship Id="rId424" Type="http://schemas.openxmlformats.org/officeDocument/2006/relationships/image" Target="../media/image1071.png"/><Relationship Id="rId466" Type="http://schemas.openxmlformats.org/officeDocument/2006/relationships/image" Target="../media/image1092.png"/><Relationship Id="rId23" Type="http://schemas.openxmlformats.org/officeDocument/2006/relationships/image" Target="../media/image872.png"/><Relationship Id="rId119" Type="http://schemas.openxmlformats.org/officeDocument/2006/relationships/image" Target="../media/image920.png"/><Relationship Id="rId270" Type="http://schemas.openxmlformats.org/officeDocument/2006/relationships/image" Target="../media/image994.png"/><Relationship Id="rId326" Type="http://schemas.openxmlformats.org/officeDocument/2006/relationships/image" Target="../media/image1022.png"/><Relationship Id="rId65" Type="http://schemas.openxmlformats.org/officeDocument/2006/relationships/image" Target="../media/image893.png"/><Relationship Id="rId130" Type="http://schemas.openxmlformats.org/officeDocument/2006/relationships/customXml" Target="../ink/ink930.xml"/><Relationship Id="rId368" Type="http://schemas.openxmlformats.org/officeDocument/2006/relationships/image" Target="../media/image1043.png"/><Relationship Id="rId172" Type="http://schemas.openxmlformats.org/officeDocument/2006/relationships/customXml" Target="../ink/ink951.xml"/><Relationship Id="rId228" Type="http://schemas.openxmlformats.org/officeDocument/2006/relationships/customXml" Target="../ink/ink979.xml"/><Relationship Id="rId435" Type="http://schemas.openxmlformats.org/officeDocument/2006/relationships/customXml" Target="../ink/ink1083.xml"/><Relationship Id="rId281" Type="http://schemas.openxmlformats.org/officeDocument/2006/relationships/customXml" Target="../ink/ink1006.xml"/><Relationship Id="rId337" Type="http://schemas.openxmlformats.org/officeDocument/2006/relationships/customXml" Target="../ink/ink1034.xml"/><Relationship Id="rId34" Type="http://schemas.openxmlformats.org/officeDocument/2006/relationships/customXml" Target="../ink/ink882.xml"/><Relationship Id="rId76" Type="http://schemas.openxmlformats.org/officeDocument/2006/relationships/customXml" Target="../ink/ink903.xml"/><Relationship Id="rId141" Type="http://schemas.openxmlformats.org/officeDocument/2006/relationships/image" Target="../media/image931.png"/><Relationship Id="rId379" Type="http://schemas.openxmlformats.org/officeDocument/2006/relationships/customXml" Target="../ink/ink1055.xml"/><Relationship Id="rId7" Type="http://schemas.openxmlformats.org/officeDocument/2006/relationships/image" Target="../media/image864.png"/><Relationship Id="rId183" Type="http://schemas.openxmlformats.org/officeDocument/2006/relationships/image" Target="../media/image952.png"/><Relationship Id="rId239" Type="http://schemas.openxmlformats.org/officeDocument/2006/relationships/customXml" Target="../ink/ink985.xml"/><Relationship Id="rId390" Type="http://schemas.openxmlformats.org/officeDocument/2006/relationships/image" Target="../media/image1054.png"/><Relationship Id="rId404" Type="http://schemas.openxmlformats.org/officeDocument/2006/relationships/image" Target="../media/image1061.png"/><Relationship Id="rId446" Type="http://schemas.openxmlformats.org/officeDocument/2006/relationships/image" Target="../media/image1082.png"/><Relationship Id="rId250" Type="http://schemas.openxmlformats.org/officeDocument/2006/relationships/image" Target="../media/image984.png"/><Relationship Id="rId292" Type="http://schemas.openxmlformats.org/officeDocument/2006/relationships/image" Target="../media/image1005.png"/><Relationship Id="rId306" Type="http://schemas.openxmlformats.org/officeDocument/2006/relationships/image" Target="../media/image1012.png"/><Relationship Id="rId45" Type="http://schemas.openxmlformats.org/officeDocument/2006/relationships/image" Target="../media/image883.png"/><Relationship Id="rId87" Type="http://schemas.openxmlformats.org/officeDocument/2006/relationships/image" Target="../media/image904.png"/><Relationship Id="rId110" Type="http://schemas.openxmlformats.org/officeDocument/2006/relationships/customXml" Target="../ink/ink920.xml"/><Relationship Id="rId348" Type="http://schemas.openxmlformats.org/officeDocument/2006/relationships/image" Target="../media/image1033.png"/><Relationship Id="rId152" Type="http://schemas.openxmlformats.org/officeDocument/2006/relationships/customXml" Target="../ink/ink941.xml"/><Relationship Id="rId194" Type="http://schemas.openxmlformats.org/officeDocument/2006/relationships/customXml" Target="../ink/ink962.xml"/><Relationship Id="rId208" Type="http://schemas.openxmlformats.org/officeDocument/2006/relationships/customXml" Target="../ink/ink969.xml"/><Relationship Id="rId415" Type="http://schemas.openxmlformats.org/officeDocument/2006/relationships/customXml" Target="../ink/ink1073.xml"/><Relationship Id="rId457" Type="http://schemas.openxmlformats.org/officeDocument/2006/relationships/customXml" Target="../ink/ink1094.xml"/><Relationship Id="rId261" Type="http://schemas.openxmlformats.org/officeDocument/2006/relationships/customXml" Target="../ink/ink996.xml"/><Relationship Id="rId14" Type="http://schemas.openxmlformats.org/officeDocument/2006/relationships/customXml" Target="../ink/ink872.xml"/><Relationship Id="rId56" Type="http://schemas.openxmlformats.org/officeDocument/2006/relationships/customXml" Target="../ink/ink893.xml"/><Relationship Id="rId317" Type="http://schemas.openxmlformats.org/officeDocument/2006/relationships/customXml" Target="../ink/ink1024.xml"/><Relationship Id="rId359" Type="http://schemas.openxmlformats.org/officeDocument/2006/relationships/customXml" Target="../ink/ink1045.xml"/><Relationship Id="rId98" Type="http://schemas.openxmlformats.org/officeDocument/2006/relationships/customXml" Target="../ink/ink914.xml"/><Relationship Id="rId121" Type="http://schemas.openxmlformats.org/officeDocument/2006/relationships/image" Target="../media/image921.png"/><Relationship Id="rId163" Type="http://schemas.openxmlformats.org/officeDocument/2006/relationships/image" Target="../media/image942.png"/><Relationship Id="rId219" Type="http://schemas.openxmlformats.org/officeDocument/2006/relationships/image" Target="../media/image969.png"/><Relationship Id="rId370" Type="http://schemas.openxmlformats.org/officeDocument/2006/relationships/image" Target="../media/image1044.png"/><Relationship Id="rId426" Type="http://schemas.openxmlformats.org/officeDocument/2006/relationships/image" Target="../media/image1072.png"/><Relationship Id="rId230" Type="http://schemas.openxmlformats.org/officeDocument/2006/relationships/customXml" Target="../ink/ink980.xml"/><Relationship Id="rId468" Type="http://schemas.openxmlformats.org/officeDocument/2006/relationships/image" Target="../media/image1093.png"/><Relationship Id="rId25" Type="http://schemas.openxmlformats.org/officeDocument/2006/relationships/image" Target="../media/image873.png"/><Relationship Id="rId67" Type="http://schemas.openxmlformats.org/officeDocument/2006/relationships/image" Target="../media/image894.png"/><Relationship Id="rId272" Type="http://schemas.openxmlformats.org/officeDocument/2006/relationships/image" Target="../media/image995.png"/><Relationship Id="rId328" Type="http://schemas.openxmlformats.org/officeDocument/2006/relationships/image" Target="../media/image1023.png"/><Relationship Id="rId132" Type="http://schemas.openxmlformats.org/officeDocument/2006/relationships/customXml" Target="../ink/ink931.xml"/><Relationship Id="rId174" Type="http://schemas.openxmlformats.org/officeDocument/2006/relationships/customXml" Target="../ink/ink952.xml"/><Relationship Id="rId381" Type="http://schemas.openxmlformats.org/officeDocument/2006/relationships/customXml" Target="../ink/ink1056.xml"/><Relationship Id="rId241" Type="http://schemas.openxmlformats.org/officeDocument/2006/relationships/customXml" Target="../ink/ink986.xml"/><Relationship Id="rId437" Type="http://schemas.openxmlformats.org/officeDocument/2006/relationships/customXml" Target="../ink/ink1084.xml"/><Relationship Id="rId36" Type="http://schemas.openxmlformats.org/officeDocument/2006/relationships/customXml" Target="../ink/ink883.xml"/><Relationship Id="rId283" Type="http://schemas.openxmlformats.org/officeDocument/2006/relationships/customXml" Target="../ink/ink1007.xml"/><Relationship Id="rId339" Type="http://schemas.openxmlformats.org/officeDocument/2006/relationships/customXml" Target="../ink/ink1035.xml"/><Relationship Id="rId78" Type="http://schemas.openxmlformats.org/officeDocument/2006/relationships/customXml" Target="../ink/ink904.xml"/><Relationship Id="rId101" Type="http://schemas.openxmlformats.org/officeDocument/2006/relationships/image" Target="../media/image911.png"/><Relationship Id="rId143" Type="http://schemas.openxmlformats.org/officeDocument/2006/relationships/image" Target="../media/image932.png"/><Relationship Id="rId185" Type="http://schemas.openxmlformats.org/officeDocument/2006/relationships/image" Target="../media/image953.png"/><Relationship Id="rId350" Type="http://schemas.openxmlformats.org/officeDocument/2006/relationships/image" Target="../media/image1034.png"/><Relationship Id="rId406" Type="http://schemas.openxmlformats.org/officeDocument/2006/relationships/image" Target="../media/image1062.png"/><Relationship Id="rId9" Type="http://schemas.openxmlformats.org/officeDocument/2006/relationships/image" Target="../media/image865.png"/><Relationship Id="rId210" Type="http://schemas.openxmlformats.org/officeDocument/2006/relationships/customXml" Target="../ink/ink970.xml"/><Relationship Id="rId392" Type="http://schemas.openxmlformats.org/officeDocument/2006/relationships/image" Target="../media/image1055.png"/><Relationship Id="rId448" Type="http://schemas.openxmlformats.org/officeDocument/2006/relationships/image" Target="../media/image1083.png"/><Relationship Id="rId252" Type="http://schemas.openxmlformats.org/officeDocument/2006/relationships/image" Target="../media/image985.png"/><Relationship Id="rId294" Type="http://schemas.openxmlformats.org/officeDocument/2006/relationships/image" Target="../media/image1006.png"/><Relationship Id="rId308" Type="http://schemas.openxmlformats.org/officeDocument/2006/relationships/image" Target="../media/image1013.png"/><Relationship Id="rId47" Type="http://schemas.openxmlformats.org/officeDocument/2006/relationships/image" Target="../media/image884.png"/><Relationship Id="rId89" Type="http://schemas.openxmlformats.org/officeDocument/2006/relationships/image" Target="../media/image905.png"/><Relationship Id="rId112" Type="http://schemas.openxmlformats.org/officeDocument/2006/relationships/customXml" Target="../ink/ink921.xml"/><Relationship Id="rId154" Type="http://schemas.openxmlformats.org/officeDocument/2006/relationships/customXml" Target="../ink/ink942.xml"/><Relationship Id="rId361" Type="http://schemas.openxmlformats.org/officeDocument/2006/relationships/customXml" Target="../ink/ink1046.xml"/><Relationship Id="rId196" Type="http://schemas.openxmlformats.org/officeDocument/2006/relationships/customXml" Target="../ink/ink963.xml"/><Relationship Id="rId417" Type="http://schemas.openxmlformats.org/officeDocument/2006/relationships/customXml" Target="../ink/ink1074.xml"/><Relationship Id="rId459" Type="http://schemas.openxmlformats.org/officeDocument/2006/relationships/customXml" Target="../ink/ink1095.xml"/><Relationship Id="rId16" Type="http://schemas.openxmlformats.org/officeDocument/2006/relationships/customXml" Target="../ink/ink873.xml"/><Relationship Id="rId221" Type="http://schemas.openxmlformats.org/officeDocument/2006/relationships/image" Target="../media/image970.png"/><Relationship Id="rId263" Type="http://schemas.openxmlformats.org/officeDocument/2006/relationships/customXml" Target="../ink/ink997.xml"/><Relationship Id="rId319" Type="http://schemas.openxmlformats.org/officeDocument/2006/relationships/customXml" Target="../ink/ink1025.xml"/><Relationship Id="rId470" Type="http://schemas.openxmlformats.org/officeDocument/2006/relationships/image" Target="../media/image1094.png"/><Relationship Id="rId58" Type="http://schemas.openxmlformats.org/officeDocument/2006/relationships/customXml" Target="../ink/ink894.xml"/><Relationship Id="rId123" Type="http://schemas.openxmlformats.org/officeDocument/2006/relationships/image" Target="../media/image922.png"/><Relationship Id="rId330" Type="http://schemas.openxmlformats.org/officeDocument/2006/relationships/image" Target="../media/image1024.png"/><Relationship Id="rId165" Type="http://schemas.openxmlformats.org/officeDocument/2006/relationships/image" Target="../media/image943.png"/><Relationship Id="rId372" Type="http://schemas.openxmlformats.org/officeDocument/2006/relationships/image" Target="../media/image1045.png"/><Relationship Id="rId428" Type="http://schemas.openxmlformats.org/officeDocument/2006/relationships/image" Target="../media/image1073.png"/><Relationship Id="rId232" Type="http://schemas.openxmlformats.org/officeDocument/2006/relationships/customXml" Target="../ink/ink981.xml"/><Relationship Id="rId274" Type="http://schemas.openxmlformats.org/officeDocument/2006/relationships/image" Target="../media/image996.png"/><Relationship Id="rId27" Type="http://schemas.openxmlformats.org/officeDocument/2006/relationships/image" Target="../media/image874.png"/><Relationship Id="rId69" Type="http://schemas.openxmlformats.org/officeDocument/2006/relationships/image" Target="../media/image895.png"/><Relationship Id="rId134" Type="http://schemas.openxmlformats.org/officeDocument/2006/relationships/customXml" Target="../ink/ink932.xml"/><Relationship Id="rId80" Type="http://schemas.openxmlformats.org/officeDocument/2006/relationships/customXml" Target="../ink/ink905.xml"/><Relationship Id="rId176" Type="http://schemas.openxmlformats.org/officeDocument/2006/relationships/customXml" Target="../ink/ink953.xml"/><Relationship Id="rId341" Type="http://schemas.openxmlformats.org/officeDocument/2006/relationships/customXml" Target="../ink/ink1036.xml"/><Relationship Id="rId383" Type="http://schemas.openxmlformats.org/officeDocument/2006/relationships/customXml" Target="../ink/ink1057.xml"/><Relationship Id="rId439" Type="http://schemas.openxmlformats.org/officeDocument/2006/relationships/customXml" Target="../ink/ink1085.xml"/><Relationship Id="rId201" Type="http://schemas.openxmlformats.org/officeDocument/2006/relationships/image" Target="../media/image961.png"/><Relationship Id="rId243" Type="http://schemas.openxmlformats.org/officeDocument/2006/relationships/customXml" Target="../ink/ink987.xml"/><Relationship Id="rId285" Type="http://schemas.openxmlformats.org/officeDocument/2006/relationships/customXml" Target="../ink/ink1008.xml"/><Relationship Id="rId450" Type="http://schemas.openxmlformats.org/officeDocument/2006/relationships/image" Target="../media/image1084.png"/><Relationship Id="rId38" Type="http://schemas.openxmlformats.org/officeDocument/2006/relationships/customXml" Target="../ink/ink884.xml"/><Relationship Id="rId103" Type="http://schemas.openxmlformats.org/officeDocument/2006/relationships/image" Target="../media/image912.png"/><Relationship Id="rId310" Type="http://schemas.openxmlformats.org/officeDocument/2006/relationships/image" Target="../media/image1014.png"/><Relationship Id="rId91" Type="http://schemas.openxmlformats.org/officeDocument/2006/relationships/image" Target="../media/image906.png"/><Relationship Id="rId145" Type="http://schemas.openxmlformats.org/officeDocument/2006/relationships/image" Target="../media/image933.png"/><Relationship Id="rId187" Type="http://schemas.openxmlformats.org/officeDocument/2006/relationships/image" Target="../media/image954.png"/><Relationship Id="rId352" Type="http://schemas.openxmlformats.org/officeDocument/2006/relationships/image" Target="../media/image1035.png"/><Relationship Id="rId394" Type="http://schemas.openxmlformats.org/officeDocument/2006/relationships/image" Target="../media/image1056.png"/><Relationship Id="rId408" Type="http://schemas.openxmlformats.org/officeDocument/2006/relationships/image" Target="../media/image1063.png"/><Relationship Id="rId212" Type="http://schemas.openxmlformats.org/officeDocument/2006/relationships/customXml" Target="../ink/ink971.xml"/><Relationship Id="rId254" Type="http://schemas.openxmlformats.org/officeDocument/2006/relationships/image" Target="../media/image986.png"/><Relationship Id="rId49" Type="http://schemas.openxmlformats.org/officeDocument/2006/relationships/image" Target="../media/image885.png"/><Relationship Id="rId114" Type="http://schemas.openxmlformats.org/officeDocument/2006/relationships/customXml" Target="../ink/ink922.xml"/><Relationship Id="rId296" Type="http://schemas.openxmlformats.org/officeDocument/2006/relationships/image" Target="../media/image1007.png"/><Relationship Id="rId461" Type="http://schemas.openxmlformats.org/officeDocument/2006/relationships/customXml" Target="../ink/ink1096.xml"/><Relationship Id="rId60" Type="http://schemas.openxmlformats.org/officeDocument/2006/relationships/customXml" Target="../ink/ink895.xml"/><Relationship Id="rId156" Type="http://schemas.openxmlformats.org/officeDocument/2006/relationships/customXml" Target="../ink/ink943.xml"/><Relationship Id="rId198" Type="http://schemas.openxmlformats.org/officeDocument/2006/relationships/customXml" Target="../ink/ink964.xml"/><Relationship Id="rId321" Type="http://schemas.openxmlformats.org/officeDocument/2006/relationships/customXml" Target="../ink/ink1026.xml"/><Relationship Id="rId363" Type="http://schemas.openxmlformats.org/officeDocument/2006/relationships/customXml" Target="../ink/ink1047.xml"/><Relationship Id="rId419" Type="http://schemas.openxmlformats.org/officeDocument/2006/relationships/customXml" Target="../ink/ink1075.xml"/><Relationship Id="rId223" Type="http://schemas.openxmlformats.org/officeDocument/2006/relationships/image" Target="../media/image971.png"/><Relationship Id="rId430" Type="http://schemas.openxmlformats.org/officeDocument/2006/relationships/image" Target="../media/image1074.png"/><Relationship Id="rId18" Type="http://schemas.openxmlformats.org/officeDocument/2006/relationships/customXml" Target="../ink/ink874.xml"/><Relationship Id="rId265" Type="http://schemas.openxmlformats.org/officeDocument/2006/relationships/customXml" Target="../ink/ink998.xml"/><Relationship Id="rId472" Type="http://schemas.openxmlformats.org/officeDocument/2006/relationships/image" Target="../media/image1095.png"/><Relationship Id="rId125" Type="http://schemas.openxmlformats.org/officeDocument/2006/relationships/image" Target="../media/image923.png"/><Relationship Id="rId167" Type="http://schemas.openxmlformats.org/officeDocument/2006/relationships/image" Target="../media/image944.png"/><Relationship Id="rId332" Type="http://schemas.openxmlformats.org/officeDocument/2006/relationships/image" Target="../media/image1025.png"/><Relationship Id="rId374" Type="http://schemas.openxmlformats.org/officeDocument/2006/relationships/image" Target="../media/image1046.png"/><Relationship Id="rId71" Type="http://schemas.openxmlformats.org/officeDocument/2006/relationships/image" Target="../media/image896.png"/><Relationship Id="rId234" Type="http://schemas.openxmlformats.org/officeDocument/2006/relationships/customXml" Target="../ink/ink982.xml"/><Relationship Id="rId2" Type="http://schemas.openxmlformats.org/officeDocument/2006/relationships/customXml" Target="../ink/ink866.xml"/><Relationship Id="rId29" Type="http://schemas.openxmlformats.org/officeDocument/2006/relationships/image" Target="../media/image875.png"/><Relationship Id="rId276" Type="http://schemas.openxmlformats.org/officeDocument/2006/relationships/image" Target="../media/image997.png"/><Relationship Id="rId441" Type="http://schemas.openxmlformats.org/officeDocument/2006/relationships/customXml" Target="../ink/ink1086.xml"/><Relationship Id="rId40" Type="http://schemas.openxmlformats.org/officeDocument/2006/relationships/customXml" Target="../ink/ink885.xml"/><Relationship Id="rId136" Type="http://schemas.openxmlformats.org/officeDocument/2006/relationships/customXml" Target="../ink/ink933.xml"/><Relationship Id="rId178" Type="http://schemas.openxmlformats.org/officeDocument/2006/relationships/customXml" Target="../ink/ink954.xml"/><Relationship Id="rId301" Type="http://schemas.openxmlformats.org/officeDocument/2006/relationships/customXml" Target="../ink/ink1016.xml"/><Relationship Id="rId343" Type="http://schemas.openxmlformats.org/officeDocument/2006/relationships/customXml" Target="../ink/ink1037.xml"/><Relationship Id="rId82" Type="http://schemas.openxmlformats.org/officeDocument/2006/relationships/customXml" Target="../ink/ink906.xml"/><Relationship Id="rId203" Type="http://schemas.openxmlformats.org/officeDocument/2006/relationships/image" Target="../media/image235.png"/><Relationship Id="rId385" Type="http://schemas.openxmlformats.org/officeDocument/2006/relationships/customXml" Target="../ink/ink1058.xml"/><Relationship Id="rId245" Type="http://schemas.openxmlformats.org/officeDocument/2006/relationships/customXml" Target="../ink/ink988.xml"/><Relationship Id="rId287" Type="http://schemas.openxmlformats.org/officeDocument/2006/relationships/customXml" Target="../ink/ink1009.xml"/><Relationship Id="rId410" Type="http://schemas.openxmlformats.org/officeDocument/2006/relationships/image" Target="../media/image1064.png"/><Relationship Id="rId452" Type="http://schemas.openxmlformats.org/officeDocument/2006/relationships/image" Target="../media/image1085.png"/><Relationship Id="rId30" Type="http://schemas.openxmlformats.org/officeDocument/2006/relationships/customXml" Target="../ink/ink880.xml"/><Relationship Id="rId105" Type="http://schemas.openxmlformats.org/officeDocument/2006/relationships/image" Target="../media/image913.png"/><Relationship Id="rId126" Type="http://schemas.openxmlformats.org/officeDocument/2006/relationships/customXml" Target="../ink/ink928.xml"/><Relationship Id="rId147" Type="http://schemas.openxmlformats.org/officeDocument/2006/relationships/image" Target="../media/image934.png"/><Relationship Id="rId168" Type="http://schemas.openxmlformats.org/officeDocument/2006/relationships/customXml" Target="../ink/ink949.xml"/><Relationship Id="rId312" Type="http://schemas.openxmlformats.org/officeDocument/2006/relationships/image" Target="../media/image1015.png"/><Relationship Id="rId333" Type="http://schemas.openxmlformats.org/officeDocument/2006/relationships/customXml" Target="../ink/ink1032.xml"/><Relationship Id="rId354" Type="http://schemas.openxmlformats.org/officeDocument/2006/relationships/image" Target="../media/image1036.png"/><Relationship Id="rId51" Type="http://schemas.openxmlformats.org/officeDocument/2006/relationships/image" Target="../media/image886.png"/><Relationship Id="rId72" Type="http://schemas.openxmlformats.org/officeDocument/2006/relationships/customXml" Target="../ink/ink901.xml"/><Relationship Id="rId93" Type="http://schemas.openxmlformats.org/officeDocument/2006/relationships/image" Target="../media/image907.png"/><Relationship Id="rId189" Type="http://schemas.openxmlformats.org/officeDocument/2006/relationships/image" Target="../media/image955.png"/><Relationship Id="rId375" Type="http://schemas.openxmlformats.org/officeDocument/2006/relationships/customXml" Target="../ink/ink1053.xml"/><Relationship Id="rId396" Type="http://schemas.openxmlformats.org/officeDocument/2006/relationships/image" Target="../media/image1057.png"/><Relationship Id="rId3" Type="http://schemas.openxmlformats.org/officeDocument/2006/relationships/image" Target="../media/image862.png"/><Relationship Id="rId214" Type="http://schemas.openxmlformats.org/officeDocument/2006/relationships/customXml" Target="../ink/ink972.xml"/><Relationship Id="rId235" Type="http://schemas.openxmlformats.org/officeDocument/2006/relationships/image" Target="../media/image977.png"/><Relationship Id="rId256" Type="http://schemas.openxmlformats.org/officeDocument/2006/relationships/image" Target="../media/image987.png"/><Relationship Id="rId277" Type="http://schemas.openxmlformats.org/officeDocument/2006/relationships/customXml" Target="../ink/ink1004.xml"/><Relationship Id="rId298" Type="http://schemas.openxmlformats.org/officeDocument/2006/relationships/image" Target="../media/image1008.png"/><Relationship Id="rId400" Type="http://schemas.openxmlformats.org/officeDocument/2006/relationships/image" Target="../media/image1059.png"/><Relationship Id="rId421" Type="http://schemas.openxmlformats.org/officeDocument/2006/relationships/customXml" Target="../ink/ink1076.xml"/><Relationship Id="rId442" Type="http://schemas.openxmlformats.org/officeDocument/2006/relationships/image" Target="../media/image1080.png"/><Relationship Id="rId463" Type="http://schemas.openxmlformats.org/officeDocument/2006/relationships/customXml" Target="../ink/ink1097.xml"/><Relationship Id="rId116" Type="http://schemas.openxmlformats.org/officeDocument/2006/relationships/customXml" Target="../ink/ink923.xml"/><Relationship Id="rId137" Type="http://schemas.openxmlformats.org/officeDocument/2006/relationships/image" Target="../media/image929.png"/><Relationship Id="rId158" Type="http://schemas.openxmlformats.org/officeDocument/2006/relationships/customXml" Target="../ink/ink944.xml"/><Relationship Id="rId302" Type="http://schemas.openxmlformats.org/officeDocument/2006/relationships/image" Target="../media/image1010.png"/><Relationship Id="rId323" Type="http://schemas.openxmlformats.org/officeDocument/2006/relationships/customXml" Target="../ink/ink1027.xml"/><Relationship Id="rId344" Type="http://schemas.openxmlformats.org/officeDocument/2006/relationships/image" Target="../media/image1031.png"/><Relationship Id="rId20" Type="http://schemas.openxmlformats.org/officeDocument/2006/relationships/customXml" Target="../ink/ink875.xml"/><Relationship Id="rId41" Type="http://schemas.openxmlformats.org/officeDocument/2006/relationships/image" Target="../media/image881.png"/><Relationship Id="rId62" Type="http://schemas.openxmlformats.org/officeDocument/2006/relationships/customXml" Target="../ink/ink896.xml"/><Relationship Id="rId83" Type="http://schemas.openxmlformats.org/officeDocument/2006/relationships/image" Target="../media/image902.png"/><Relationship Id="rId179" Type="http://schemas.openxmlformats.org/officeDocument/2006/relationships/image" Target="../media/image950.png"/><Relationship Id="rId365" Type="http://schemas.openxmlformats.org/officeDocument/2006/relationships/customXml" Target="../ink/ink1048.xml"/><Relationship Id="rId386" Type="http://schemas.openxmlformats.org/officeDocument/2006/relationships/image" Target="../media/image1052.png"/><Relationship Id="rId190" Type="http://schemas.openxmlformats.org/officeDocument/2006/relationships/customXml" Target="../ink/ink960.xml"/><Relationship Id="rId204" Type="http://schemas.openxmlformats.org/officeDocument/2006/relationships/customXml" Target="../ink/ink967.xml"/><Relationship Id="rId225" Type="http://schemas.openxmlformats.org/officeDocument/2006/relationships/image" Target="../media/image972.png"/><Relationship Id="rId246" Type="http://schemas.openxmlformats.org/officeDocument/2006/relationships/image" Target="../media/image982.png"/><Relationship Id="rId267" Type="http://schemas.openxmlformats.org/officeDocument/2006/relationships/customXml" Target="../ink/ink999.xml"/><Relationship Id="rId288" Type="http://schemas.openxmlformats.org/officeDocument/2006/relationships/image" Target="../media/image1003.png"/><Relationship Id="rId411" Type="http://schemas.openxmlformats.org/officeDocument/2006/relationships/customXml" Target="../ink/ink1071.xml"/><Relationship Id="rId432" Type="http://schemas.openxmlformats.org/officeDocument/2006/relationships/image" Target="../media/image1075.png"/><Relationship Id="rId453" Type="http://schemas.openxmlformats.org/officeDocument/2006/relationships/customXml" Target="../ink/ink1092.xml"/><Relationship Id="rId474" Type="http://schemas.openxmlformats.org/officeDocument/2006/relationships/image" Target="../media/image1096.png"/><Relationship Id="rId106" Type="http://schemas.openxmlformats.org/officeDocument/2006/relationships/customXml" Target="../ink/ink918.xml"/><Relationship Id="rId127" Type="http://schemas.openxmlformats.org/officeDocument/2006/relationships/image" Target="../media/image924.png"/><Relationship Id="rId313" Type="http://schemas.openxmlformats.org/officeDocument/2006/relationships/customXml" Target="../ink/ink1022.xml"/><Relationship Id="rId10" Type="http://schemas.openxmlformats.org/officeDocument/2006/relationships/customXml" Target="../ink/ink870.xml"/><Relationship Id="rId31" Type="http://schemas.openxmlformats.org/officeDocument/2006/relationships/image" Target="../media/image876.png"/><Relationship Id="rId52" Type="http://schemas.openxmlformats.org/officeDocument/2006/relationships/customXml" Target="../ink/ink891.xml"/><Relationship Id="rId73" Type="http://schemas.openxmlformats.org/officeDocument/2006/relationships/image" Target="../media/image897.png"/><Relationship Id="rId94" Type="http://schemas.openxmlformats.org/officeDocument/2006/relationships/customXml" Target="../ink/ink912.xml"/><Relationship Id="rId148" Type="http://schemas.openxmlformats.org/officeDocument/2006/relationships/customXml" Target="../ink/ink939.xml"/><Relationship Id="rId169" Type="http://schemas.openxmlformats.org/officeDocument/2006/relationships/image" Target="../media/image945.png"/><Relationship Id="rId334" Type="http://schemas.openxmlformats.org/officeDocument/2006/relationships/image" Target="../media/image1026.png"/><Relationship Id="rId355" Type="http://schemas.openxmlformats.org/officeDocument/2006/relationships/customXml" Target="../ink/ink1043.xml"/><Relationship Id="rId376" Type="http://schemas.openxmlformats.org/officeDocument/2006/relationships/image" Target="../media/image1047.png"/><Relationship Id="rId397" Type="http://schemas.openxmlformats.org/officeDocument/2006/relationships/customXml" Target="../ink/ink1064.xml"/><Relationship Id="rId4" Type="http://schemas.openxmlformats.org/officeDocument/2006/relationships/customXml" Target="../ink/ink867.xml"/><Relationship Id="rId180" Type="http://schemas.openxmlformats.org/officeDocument/2006/relationships/customXml" Target="../ink/ink955.xml"/><Relationship Id="rId215" Type="http://schemas.openxmlformats.org/officeDocument/2006/relationships/image" Target="../media/image967.png"/><Relationship Id="rId236" Type="http://schemas.openxmlformats.org/officeDocument/2006/relationships/customXml" Target="../ink/ink983.xml"/><Relationship Id="rId257" Type="http://schemas.openxmlformats.org/officeDocument/2006/relationships/customXml" Target="../ink/ink994.xml"/><Relationship Id="rId278" Type="http://schemas.openxmlformats.org/officeDocument/2006/relationships/image" Target="../media/image998.png"/><Relationship Id="rId401" Type="http://schemas.openxmlformats.org/officeDocument/2006/relationships/customXml" Target="../ink/ink1066.xml"/><Relationship Id="rId422" Type="http://schemas.openxmlformats.org/officeDocument/2006/relationships/image" Target="../media/image1070.png"/><Relationship Id="rId443" Type="http://schemas.openxmlformats.org/officeDocument/2006/relationships/customXml" Target="../ink/ink1087.xml"/><Relationship Id="rId464" Type="http://schemas.openxmlformats.org/officeDocument/2006/relationships/image" Target="../media/image1091.png"/><Relationship Id="rId303" Type="http://schemas.openxmlformats.org/officeDocument/2006/relationships/customXml" Target="../ink/ink1017.xml"/><Relationship Id="rId42" Type="http://schemas.openxmlformats.org/officeDocument/2006/relationships/customXml" Target="../ink/ink886.xml"/><Relationship Id="rId84" Type="http://schemas.openxmlformats.org/officeDocument/2006/relationships/customXml" Target="../ink/ink907.xml"/><Relationship Id="rId138" Type="http://schemas.openxmlformats.org/officeDocument/2006/relationships/customXml" Target="../ink/ink934.xml"/><Relationship Id="rId345" Type="http://schemas.openxmlformats.org/officeDocument/2006/relationships/customXml" Target="../ink/ink1038.xml"/><Relationship Id="rId387" Type="http://schemas.openxmlformats.org/officeDocument/2006/relationships/customXml" Target="../ink/ink1059.xml"/><Relationship Id="rId191" Type="http://schemas.openxmlformats.org/officeDocument/2006/relationships/image" Target="../media/image956.png"/><Relationship Id="rId205" Type="http://schemas.openxmlformats.org/officeDocument/2006/relationships/image" Target="../media/image962.png"/><Relationship Id="rId247" Type="http://schemas.openxmlformats.org/officeDocument/2006/relationships/customXml" Target="../ink/ink989.xml"/><Relationship Id="rId412" Type="http://schemas.openxmlformats.org/officeDocument/2006/relationships/image" Target="../media/image1065.png"/><Relationship Id="rId107" Type="http://schemas.openxmlformats.org/officeDocument/2006/relationships/image" Target="../media/image914.png"/><Relationship Id="rId289" Type="http://schemas.openxmlformats.org/officeDocument/2006/relationships/customXml" Target="../ink/ink1010.xml"/><Relationship Id="rId454" Type="http://schemas.openxmlformats.org/officeDocument/2006/relationships/image" Target="../media/image1086.png"/><Relationship Id="rId11" Type="http://schemas.openxmlformats.org/officeDocument/2006/relationships/image" Target="../media/image866.png"/><Relationship Id="rId53" Type="http://schemas.openxmlformats.org/officeDocument/2006/relationships/image" Target="../media/image887.png"/><Relationship Id="rId149" Type="http://schemas.openxmlformats.org/officeDocument/2006/relationships/image" Target="../media/image935.png"/><Relationship Id="rId314" Type="http://schemas.openxmlformats.org/officeDocument/2006/relationships/image" Target="../media/image1016.png"/><Relationship Id="rId356" Type="http://schemas.openxmlformats.org/officeDocument/2006/relationships/image" Target="../media/image1037.png"/><Relationship Id="rId398" Type="http://schemas.openxmlformats.org/officeDocument/2006/relationships/image" Target="../media/image1058.png"/><Relationship Id="rId95" Type="http://schemas.openxmlformats.org/officeDocument/2006/relationships/image" Target="../media/image908.png"/><Relationship Id="rId160" Type="http://schemas.openxmlformats.org/officeDocument/2006/relationships/customXml" Target="../ink/ink945.xml"/><Relationship Id="rId216" Type="http://schemas.openxmlformats.org/officeDocument/2006/relationships/customXml" Target="../ink/ink973.xml"/><Relationship Id="rId423" Type="http://schemas.openxmlformats.org/officeDocument/2006/relationships/customXml" Target="../ink/ink1077.xml"/><Relationship Id="rId258" Type="http://schemas.openxmlformats.org/officeDocument/2006/relationships/image" Target="../media/image988.png"/><Relationship Id="rId465" Type="http://schemas.openxmlformats.org/officeDocument/2006/relationships/customXml" Target="../ink/ink1098.xml"/><Relationship Id="rId22" Type="http://schemas.openxmlformats.org/officeDocument/2006/relationships/customXml" Target="../ink/ink876.xml"/><Relationship Id="rId64" Type="http://schemas.openxmlformats.org/officeDocument/2006/relationships/customXml" Target="../ink/ink897.xml"/><Relationship Id="rId118" Type="http://schemas.openxmlformats.org/officeDocument/2006/relationships/customXml" Target="../ink/ink924.xml"/><Relationship Id="rId325" Type="http://schemas.openxmlformats.org/officeDocument/2006/relationships/customXml" Target="../ink/ink1028.xml"/><Relationship Id="rId367" Type="http://schemas.openxmlformats.org/officeDocument/2006/relationships/customXml" Target="../ink/ink1049.xml"/><Relationship Id="rId171" Type="http://schemas.openxmlformats.org/officeDocument/2006/relationships/image" Target="../media/image946.png"/><Relationship Id="rId227" Type="http://schemas.openxmlformats.org/officeDocument/2006/relationships/image" Target="../media/image973.png"/><Relationship Id="rId269" Type="http://schemas.openxmlformats.org/officeDocument/2006/relationships/customXml" Target="../ink/ink1000.xml"/><Relationship Id="rId434" Type="http://schemas.openxmlformats.org/officeDocument/2006/relationships/image" Target="../media/image1076.png"/><Relationship Id="rId33" Type="http://schemas.openxmlformats.org/officeDocument/2006/relationships/image" Target="../media/image877.png"/><Relationship Id="rId129" Type="http://schemas.openxmlformats.org/officeDocument/2006/relationships/image" Target="../media/image925.png"/><Relationship Id="rId280" Type="http://schemas.openxmlformats.org/officeDocument/2006/relationships/image" Target="../media/image999.png"/><Relationship Id="rId336" Type="http://schemas.openxmlformats.org/officeDocument/2006/relationships/image" Target="../media/image1027.png"/><Relationship Id="rId75" Type="http://schemas.openxmlformats.org/officeDocument/2006/relationships/image" Target="../media/image898.png"/><Relationship Id="rId140" Type="http://schemas.openxmlformats.org/officeDocument/2006/relationships/customXml" Target="../ink/ink935.xml"/><Relationship Id="rId182" Type="http://schemas.openxmlformats.org/officeDocument/2006/relationships/customXml" Target="../ink/ink956.xml"/><Relationship Id="rId378" Type="http://schemas.openxmlformats.org/officeDocument/2006/relationships/image" Target="../media/image1048.png"/><Relationship Id="rId403" Type="http://schemas.openxmlformats.org/officeDocument/2006/relationships/customXml" Target="../ink/ink1067.xml"/><Relationship Id="rId6" Type="http://schemas.openxmlformats.org/officeDocument/2006/relationships/customXml" Target="../ink/ink868.xml"/><Relationship Id="rId238" Type="http://schemas.openxmlformats.org/officeDocument/2006/relationships/image" Target="../media/image978.png"/><Relationship Id="rId445" Type="http://schemas.openxmlformats.org/officeDocument/2006/relationships/customXml" Target="../ink/ink1088.xml"/><Relationship Id="rId291" Type="http://schemas.openxmlformats.org/officeDocument/2006/relationships/customXml" Target="../ink/ink1011.xml"/><Relationship Id="rId305" Type="http://schemas.openxmlformats.org/officeDocument/2006/relationships/customXml" Target="../ink/ink1018.xml"/><Relationship Id="rId347" Type="http://schemas.openxmlformats.org/officeDocument/2006/relationships/customXml" Target="../ink/ink1039.xml"/><Relationship Id="rId44" Type="http://schemas.openxmlformats.org/officeDocument/2006/relationships/customXml" Target="../ink/ink887.xml"/><Relationship Id="rId86" Type="http://schemas.openxmlformats.org/officeDocument/2006/relationships/customXml" Target="../ink/ink908.xml"/><Relationship Id="rId151" Type="http://schemas.openxmlformats.org/officeDocument/2006/relationships/image" Target="../media/image936.png"/><Relationship Id="rId389" Type="http://schemas.openxmlformats.org/officeDocument/2006/relationships/customXml" Target="../ink/ink1060.xml"/><Relationship Id="rId193" Type="http://schemas.openxmlformats.org/officeDocument/2006/relationships/image" Target="../media/image957.png"/><Relationship Id="rId207" Type="http://schemas.openxmlformats.org/officeDocument/2006/relationships/image" Target="../media/image963.png"/><Relationship Id="rId249" Type="http://schemas.openxmlformats.org/officeDocument/2006/relationships/customXml" Target="../ink/ink990.xml"/><Relationship Id="rId414" Type="http://schemas.openxmlformats.org/officeDocument/2006/relationships/image" Target="../media/image1066.png"/><Relationship Id="rId456" Type="http://schemas.openxmlformats.org/officeDocument/2006/relationships/image" Target="../media/image1087.png"/><Relationship Id="rId13" Type="http://schemas.openxmlformats.org/officeDocument/2006/relationships/image" Target="../media/image867.png"/><Relationship Id="rId109" Type="http://schemas.openxmlformats.org/officeDocument/2006/relationships/image" Target="../media/image915.png"/><Relationship Id="rId260" Type="http://schemas.openxmlformats.org/officeDocument/2006/relationships/image" Target="../media/image989.png"/><Relationship Id="rId316" Type="http://schemas.openxmlformats.org/officeDocument/2006/relationships/image" Target="../media/image1017.png"/><Relationship Id="rId55" Type="http://schemas.openxmlformats.org/officeDocument/2006/relationships/image" Target="../media/image888.png"/><Relationship Id="rId97" Type="http://schemas.openxmlformats.org/officeDocument/2006/relationships/image" Target="../media/image909.png"/><Relationship Id="rId120" Type="http://schemas.openxmlformats.org/officeDocument/2006/relationships/customXml" Target="../ink/ink925.xml"/><Relationship Id="rId358" Type="http://schemas.openxmlformats.org/officeDocument/2006/relationships/image" Target="../media/image1038.png"/><Relationship Id="rId162" Type="http://schemas.openxmlformats.org/officeDocument/2006/relationships/customXml" Target="../ink/ink946.xml"/><Relationship Id="rId218" Type="http://schemas.openxmlformats.org/officeDocument/2006/relationships/customXml" Target="../ink/ink974.xml"/><Relationship Id="rId425" Type="http://schemas.openxmlformats.org/officeDocument/2006/relationships/customXml" Target="../ink/ink1078.xml"/><Relationship Id="rId467" Type="http://schemas.openxmlformats.org/officeDocument/2006/relationships/customXml" Target="../ink/ink1099.xml"/><Relationship Id="rId271" Type="http://schemas.openxmlformats.org/officeDocument/2006/relationships/customXml" Target="../ink/ink1001.xml"/><Relationship Id="rId24" Type="http://schemas.openxmlformats.org/officeDocument/2006/relationships/customXml" Target="../ink/ink877.xml"/><Relationship Id="rId66" Type="http://schemas.openxmlformats.org/officeDocument/2006/relationships/customXml" Target="../ink/ink898.xml"/><Relationship Id="rId131" Type="http://schemas.openxmlformats.org/officeDocument/2006/relationships/image" Target="../media/image926.png"/><Relationship Id="rId327" Type="http://schemas.openxmlformats.org/officeDocument/2006/relationships/customXml" Target="../ink/ink1029.xml"/><Relationship Id="rId369" Type="http://schemas.openxmlformats.org/officeDocument/2006/relationships/customXml" Target="../ink/ink1050.xml"/><Relationship Id="rId173" Type="http://schemas.openxmlformats.org/officeDocument/2006/relationships/image" Target="../media/image947.png"/><Relationship Id="rId229" Type="http://schemas.openxmlformats.org/officeDocument/2006/relationships/image" Target="../media/image974.png"/><Relationship Id="rId380" Type="http://schemas.openxmlformats.org/officeDocument/2006/relationships/image" Target="../media/image1049.png"/><Relationship Id="rId436" Type="http://schemas.openxmlformats.org/officeDocument/2006/relationships/image" Target="../media/image1077.png"/><Relationship Id="rId240" Type="http://schemas.openxmlformats.org/officeDocument/2006/relationships/image" Target="../media/image979.png"/><Relationship Id="rId35" Type="http://schemas.openxmlformats.org/officeDocument/2006/relationships/image" Target="../media/image878.png"/><Relationship Id="rId77" Type="http://schemas.openxmlformats.org/officeDocument/2006/relationships/image" Target="../media/image899.png"/><Relationship Id="rId100" Type="http://schemas.openxmlformats.org/officeDocument/2006/relationships/customXml" Target="../ink/ink915.xml"/><Relationship Id="rId282" Type="http://schemas.openxmlformats.org/officeDocument/2006/relationships/image" Target="../media/image1000.png"/><Relationship Id="rId338" Type="http://schemas.openxmlformats.org/officeDocument/2006/relationships/image" Target="../media/image1028.png"/><Relationship Id="rId8" Type="http://schemas.openxmlformats.org/officeDocument/2006/relationships/customXml" Target="../ink/ink869.xml"/><Relationship Id="rId142" Type="http://schemas.openxmlformats.org/officeDocument/2006/relationships/customXml" Target="../ink/ink936.xml"/><Relationship Id="rId184" Type="http://schemas.openxmlformats.org/officeDocument/2006/relationships/customXml" Target="../ink/ink957.xml"/><Relationship Id="rId391" Type="http://schemas.openxmlformats.org/officeDocument/2006/relationships/customXml" Target="../ink/ink1061.xml"/><Relationship Id="rId405" Type="http://schemas.openxmlformats.org/officeDocument/2006/relationships/customXml" Target="../ink/ink1068.xml"/><Relationship Id="rId447" Type="http://schemas.openxmlformats.org/officeDocument/2006/relationships/customXml" Target="../ink/ink1089.xml"/><Relationship Id="rId251" Type="http://schemas.openxmlformats.org/officeDocument/2006/relationships/customXml" Target="../ink/ink991.xml"/><Relationship Id="rId46" Type="http://schemas.openxmlformats.org/officeDocument/2006/relationships/customXml" Target="../ink/ink888.xml"/><Relationship Id="rId293" Type="http://schemas.openxmlformats.org/officeDocument/2006/relationships/customXml" Target="../ink/ink1012.xml"/><Relationship Id="rId307" Type="http://schemas.openxmlformats.org/officeDocument/2006/relationships/customXml" Target="../ink/ink1019.xml"/><Relationship Id="rId349" Type="http://schemas.openxmlformats.org/officeDocument/2006/relationships/customXml" Target="../ink/ink1040.xml"/><Relationship Id="rId88" Type="http://schemas.openxmlformats.org/officeDocument/2006/relationships/customXml" Target="../ink/ink909.xml"/><Relationship Id="rId111" Type="http://schemas.openxmlformats.org/officeDocument/2006/relationships/image" Target="../media/image916.png"/><Relationship Id="rId153" Type="http://schemas.openxmlformats.org/officeDocument/2006/relationships/image" Target="../media/image937.png"/><Relationship Id="rId195" Type="http://schemas.openxmlformats.org/officeDocument/2006/relationships/image" Target="../media/image958.png"/><Relationship Id="rId209" Type="http://schemas.openxmlformats.org/officeDocument/2006/relationships/image" Target="../media/image964.png"/><Relationship Id="rId360" Type="http://schemas.openxmlformats.org/officeDocument/2006/relationships/image" Target="../media/image1039.png"/><Relationship Id="rId416" Type="http://schemas.openxmlformats.org/officeDocument/2006/relationships/image" Target="../media/image1067.png"/><Relationship Id="rId220" Type="http://schemas.openxmlformats.org/officeDocument/2006/relationships/customXml" Target="../ink/ink975.xml"/><Relationship Id="rId458" Type="http://schemas.openxmlformats.org/officeDocument/2006/relationships/image" Target="../media/image1088.png"/><Relationship Id="rId15" Type="http://schemas.openxmlformats.org/officeDocument/2006/relationships/image" Target="../media/image868.png"/><Relationship Id="rId57" Type="http://schemas.openxmlformats.org/officeDocument/2006/relationships/image" Target="../media/image889.png"/><Relationship Id="rId262" Type="http://schemas.openxmlformats.org/officeDocument/2006/relationships/image" Target="../media/image990.png"/><Relationship Id="rId318" Type="http://schemas.openxmlformats.org/officeDocument/2006/relationships/image" Target="../media/image1018.png"/><Relationship Id="rId99" Type="http://schemas.openxmlformats.org/officeDocument/2006/relationships/image" Target="../media/image910.png"/><Relationship Id="rId122" Type="http://schemas.openxmlformats.org/officeDocument/2006/relationships/customXml" Target="../ink/ink926.xml"/><Relationship Id="rId164" Type="http://schemas.openxmlformats.org/officeDocument/2006/relationships/customXml" Target="../ink/ink947.xml"/><Relationship Id="rId371" Type="http://schemas.openxmlformats.org/officeDocument/2006/relationships/customXml" Target="../ink/ink1051.xml"/><Relationship Id="rId427" Type="http://schemas.openxmlformats.org/officeDocument/2006/relationships/customXml" Target="../ink/ink1079.xml"/><Relationship Id="rId469" Type="http://schemas.openxmlformats.org/officeDocument/2006/relationships/customXml" Target="../ink/ink1100.xml"/><Relationship Id="rId26" Type="http://schemas.openxmlformats.org/officeDocument/2006/relationships/customXml" Target="../ink/ink878.xml"/><Relationship Id="rId231" Type="http://schemas.openxmlformats.org/officeDocument/2006/relationships/image" Target="../media/image975.png"/><Relationship Id="rId273" Type="http://schemas.openxmlformats.org/officeDocument/2006/relationships/customXml" Target="../ink/ink1002.xml"/><Relationship Id="rId329" Type="http://schemas.openxmlformats.org/officeDocument/2006/relationships/customXml" Target="../ink/ink1030.xml"/><Relationship Id="rId68" Type="http://schemas.openxmlformats.org/officeDocument/2006/relationships/customXml" Target="../ink/ink899.xml"/><Relationship Id="rId133" Type="http://schemas.openxmlformats.org/officeDocument/2006/relationships/image" Target="../media/image927.png"/><Relationship Id="rId175" Type="http://schemas.openxmlformats.org/officeDocument/2006/relationships/image" Target="../media/image948.png"/><Relationship Id="rId340" Type="http://schemas.openxmlformats.org/officeDocument/2006/relationships/image" Target="../media/image1029.png"/><Relationship Id="rId200" Type="http://schemas.openxmlformats.org/officeDocument/2006/relationships/customXml" Target="../ink/ink965.xml"/><Relationship Id="rId382" Type="http://schemas.openxmlformats.org/officeDocument/2006/relationships/image" Target="../media/image1050.png"/><Relationship Id="rId438" Type="http://schemas.openxmlformats.org/officeDocument/2006/relationships/image" Target="../media/image1078.png"/><Relationship Id="rId242" Type="http://schemas.openxmlformats.org/officeDocument/2006/relationships/image" Target="../media/image980.png"/><Relationship Id="rId284" Type="http://schemas.openxmlformats.org/officeDocument/2006/relationships/image" Target="../media/image1001.png"/><Relationship Id="rId37" Type="http://schemas.openxmlformats.org/officeDocument/2006/relationships/image" Target="../media/image879.png"/><Relationship Id="rId79" Type="http://schemas.openxmlformats.org/officeDocument/2006/relationships/image" Target="../media/image900.png"/><Relationship Id="rId102" Type="http://schemas.openxmlformats.org/officeDocument/2006/relationships/customXml" Target="../ink/ink916.xml"/><Relationship Id="rId144" Type="http://schemas.openxmlformats.org/officeDocument/2006/relationships/customXml" Target="../ink/ink937.xml"/><Relationship Id="rId90" Type="http://schemas.openxmlformats.org/officeDocument/2006/relationships/customXml" Target="../ink/ink910.xml"/><Relationship Id="rId186" Type="http://schemas.openxmlformats.org/officeDocument/2006/relationships/customXml" Target="../ink/ink958.xml"/><Relationship Id="rId351" Type="http://schemas.openxmlformats.org/officeDocument/2006/relationships/customXml" Target="../ink/ink1041.xml"/><Relationship Id="rId393" Type="http://schemas.openxmlformats.org/officeDocument/2006/relationships/customXml" Target="../ink/ink1062.xml"/><Relationship Id="rId407" Type="http://schemas.openxmlformats.org/officeDocument/2006/relationships/customXml" Target="../ink/ink1069.xml"/><Relationship Id="rId449" Type="http://schemas.openxmlformats.org/officeDocument/2006/relationships/customXml" Target="../ink/ink1090.xml"/><Relationship Id="rId211" Type="http://schemas.openxmlformats.org/officeDocument/2006/relationships/image" Target="../media/image965.png"/><Relationship Id="rId253" Type="http://schemas.openxmlformats.org/officeDocument/2006/relationships/customXml" Target="../ink/ink992.xml"/><Relationship Id="rId295" Type="http://schemas.openxmlformats.org/officeDocument/2006/relationships/customXml" Target="../ink/ink1013.xml"/><Relationship Id="rId309" Type="http://schemas.openxmlformats.org/officeDocument/2006/relationships/customXml" Target="../ink/ink1020.xml"/><Relationship Id="rId460" Type="http://schemas.openxmlformats.org/officeDocument/2006/relationships/image" Target="../media/image1089.png"/><Relationship Id="rId48" Type="http://schemas.openxmlformats.org/officeDocument/2006/relationships/customXml" Target="../ink/ink889.xml"/><Relationship Id="rId113" Type="http://schemas.openxmlformats.org/officeDocument/2006/relationships/image" Target="../media/image917.png"/><Relationship Id="rId320" Type="http://schemas.openxmlformats.org/officeDocument/2006/relationships/image" Target="../media/image1019.png"/><Relationship Id="rId155" Type="http://schemas.openxmlformats.org/officeDocument/2006/relationships/image" Target="../media/image938.png"/><Relationship Id="rId197" Type="http://schemas.openxmlformats.org/officeDocument/2006/relationships/image" Target="../media/image959.png"/><Relationship Id="rId362" Type="http://schemas.openxmlformats.org/officeDocument/2006/relationships/image" Target="../media/image1040.png"/><Relationship Id="rId418" Type="http://schemas.openxmlformats.org/officeDocument/2006/relationships/image" Target="../media/image1068.png"/><Relationship Id="rId222" Type="http://schemas.openxmlformats.org/officeDocument/2006/relationships/customXml" Target="../ink/ink976.xml"/><Relationship Id="rId264" Type="http://schemas.openxmlformats.org/officeDocument/2006/relationships/image" Target="../media/image991.png"/><Relationship Id="rId471" Type="http://schemas.openxmlformats.org/officeDocument/2006/relationships/customXml" Target="../ink/ink1101.xml"/><Relationship Id="rId17" Type="http://schemas.openxmlformats.org/officeDocument/2006/relationships/image" Target="../media/image869.png"/><Relationship Id="rId59" Type="http://schemas.openxmlformats.org/officeDocument/2006/relationships/image" Target="../media/image890.png"/><Relationship Id="rId124" Type="http://schemas.openxmlformats.org/officeDocument/2006/relationships/customXml" Target="../ink/ink927.xml"/><Relationship Id="rId70" Type="http://schemas.openxmlformats.org/officeDocument/2006/relationships/customXml" Target="../ink/ink900.xml"/><Relationship Id="rId166" Type="http://schemas.openxmlformats.org/officeDocument/2006/relationships/customXml" Target="../ink/ink948.xml"/><Relationship Id="rId331" Type="http://schemas.openxmlformats.org/officeDocument/2006/relationships/customXml" Target="../ink/ink1031.xml"/><Relationship Id="rId373" Type="http://schemas.openxmlformats.org/officeDocument/2006/relationships/customXml" Target="../ink/ink1052.xml"/><Relationship Id="rId429" Type="http://schemas.openxmlformats.org/officeDocument/2006/relationships/customXml" Target="../ink/ink1080.xml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976.png"/><Relationship Id="rId440" Type="http://schemas.openxmlformats.org/officeDocument/2006/relationships/image" Target="../media/image1079.png"/><Relationship Id="rId28" Type="http://schemas.openxmlformats.org/officeDocument/2006/relationships/customXml" Target="../ink/ink879.xml"/><Relationship Id="rId275" Type="http://schemas.openxmlformats.org/officeDocument/2006/relationships/customXml" Target="../ink/ink1003.xml"/><Relationship Id="rId300" Type="http://schemas.openxmlformats.org/officeDocument/2006/relationships/image" Target="../media/image1009.png"/><Relationship Id="rId81" Type="http://schemas.openxmlformats.org/officeDocument/2006/relationships/image" Target="../media/image901.png"/><Relationship Id="rId135" Type="http://schemas.openxmlformats.org/officeDocument/2006/relationships/image" Target="../media/image928.png"/><Relationship Id="rId177" Type="http://schemas.openxmlformats.org/officeDocument/2006/relationships/image" Target="../media/image949.png"/><Relationship Id="rId342" Type="http://schemas.openxmlformats.org/officeDocument/2006/relationships/image" Target="../media/image1030.png"/><Relationship Id="rId384" Type="http://schemas.openxmlformats.org/officeDocument/2006/relationships/image" Target="../media/image1051.png"/><Relationship Id="rId202" Type="http://schemas.openxmlformats.org/officeDocument/2006/relationships/customXml" Target="../ink/ink966.xml"/><Relationship Id="rId244" Type="http://schemas.openxmlformats.org/officeDocument/2006/relationships/image" Target="../media/image981.png"/><Relationship Id="rId39" Type="http://schemas.openxmlformats.org/officeDocument/2006/relationships/image" Target="../media/image880.png"/><Relationship Id="rId286" Type="http://schemas.openxmlformats.org/officeDocument/2006/relationships/image" Target="../media/image1002.png"/><Relationship Id="rId451" Type="http://schemas.openxmlformats.org/officeDocument/2006/relationships/customXml" Target="../ink/ink1091.xml"/><Relationship Id="rId50" Type="http://schemas.openxmlformats.org/officeDocument/2006/relationships/customXml" Target="../ink/ink890.xml"/><Relationship Id="rId104" Type="http://schemas.openxmlformats.org/officeDocument/2006/relationships/customXml" Target="../ink/ink917.xml"/><Relationship Id="rId146" Type="http://schemas.openxmlformats.org/officeDocument/2006/relationships/customXml" Target="../ink/ink938.xml"/><Relationship Id="rId188" Type="http://schemas.openxmlformats.org/officeDocument/2006/relationships/customXml" Target="../ink/ink959.xml"/><Relationship Id="rId311" Type="http://schemas.openxmlformats.org/officeDocument/2006/relationships/customXml" Target="../ink/ink1021.xml"/><Relationship Id="rId353" Type="http://schemas.openxmlformats.org/officeDocument/2006/relationships/customXml" Target="../ink/ink1042.xml"/><Relationship Id="rId395" Type="http://schemas.openxmlformats.org/officeDocument/2006/relationships/customXml" Target="../ink/ink1063.xml"/><Relationship Id="rId409" Type="http://schemas.openxmlformats.org/officeDocument/2006/relationships/customXml" Target="../ink/ink1070.xml"/><Relationship Id="rId92" Type="http://schemas.openxmlformats.org/officeDocument/2006/relationships/customXml" Target="../ink/ink911.xml"/><Relationship Id="rId213" Type="http://schemas.openxmlformats.org/officeDocument/2006/relationships/image" Target="../media/image966.png"/><Relationship Id="rId420" Type="http://schemas.openxmlformats.org/officeDocument/2006/relationships/image" Target="../media/image1069.png"/><Relationship Id="rId255" Type="http://schemas.openxmlformats.org/officeDocument/2006/relationships/customXml" Target="../ink/ink993.xml"/><Relationship Id="rId297" Type="http://schemas.openxmlformats.org/officeDocument/2006/relationships/customXml" Target="../ink/ink1014.xml"/><Relationship Id="rId462" Type="http://schemas.openxmlformats.org/officeDocument/2006/relationships/image" Target="../media/image1090.png"/><Relationship Id="rId115" Type="http://schemas.openxmlformats.org/officeDocument/2006/relationships/image" Target="../media/image918.png"/><Relationship Id="rId157" Type="http://schemas.openxmlformats.org/officeDocument/2006/relationships/image" Target="../media/image939.png"/><Relationship Id="rId322" Type="http://schemas.openxmlformats.org/officeDocument/2006/relationships/image" Target="../media/image1020.png"/><Relationship Id="rId364" Type="http://schemas.openxmlformats.org/officeDocument/2006/relationships/image" Target="../media/image1041.png"/><Relationship Id="rId61" Type="http://schemas.openxmlformats.org/officeDocument/2006/relationships/image" Target="../media/image891.png"/><Relationship Id="rId199" Type="http://schemas.openxmlformats.org/officeDocument/2006/relationships/image" Target="../media/image960.png"/><Relationship Id="rId19" Type="http://schemas.openxmlformats.org/officeDocument/2006/relationships/image" Target="../media/image870.png"/><Relationship Id="rId224" Type="http://schemas.openxmlformats.org/officeDocument/2006/relationships/customXml" Target="../ink/ink977.xml"/><Relationship Id="rId266" Type="http://schemas.openxmlformats.org/officeDocument/2006/relationships/image" Target="../media/image992.png"/><Relationship Id="rId431" Type="http://schemas.openxmlformats.org/officeDocument/2006/relationships/customXml" Target="../ink/ink1081.xml"/><Relationship Id="rId473" Type="http://schemas.openxmlformats.org/officeDocument/2006/relationships/customXml" Target="../ink/ink1102.xml"/></Relationships>
</file>

<file path=ppt/slides/_rels/slide7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154.png"/><Relationship Id="rId299" Type="http://schemas.openxmlformats.org/officeDocument/2006/relationships/customXml" Target="../ink/ink1252.xml"/><Relationship Id="rId21" Type="http://schemas.openxmlformats.org/officeDocument/2006/relationships/image" Target="../media/image1106.png"/><Relationship Id="rId63" Type="http://schemas.openxmlformats.org/officeDocument/2006/relationships/image" Target="../media/image1127.png"/><Relationship Id="rId159" Type="http://schemas.openxmlformats.org/officeDocument/2006/relationships/image" Target="../media/image1175.png"/><Relationship Id="rId170" Type="http://schemas.openxmlformats.org/officeDocument/2006/relationships/customXml" Target="../ink/ink1187.xml"/><Relationship Id="rId226" Type="http://schemas.openxmlformats.org/officeDocument/2006/relationships/customXml" Target="../ink/ink1215.xml"/><Relationship Id="rId268" Type="http://schemas.openxmlformats.org/officeDocument/2006/relationships/customXml" Target="../ink/ink1236.xml"/><Relationship Id="rId32" Type="http://schemas.openxmlformats.org/officeDocument/2006/relationships/customXml" Target="../ink/ink1118.xml"/><Relationship Id="rId74" Type="http://schemas.openxmlformats.org/officeDocument/2006/relationships/customXml" Target="../ink/ink1139.xml"/><Relationship Id="rId128" Type="http://schemas.openxmlformats.org/officeDocument/2006/relationships/customXml" Target="../ink/ink1166.xml"/><Relationship Id="rId5" Type="http://schemas.openxmlformats.org/officeDocument/2006/relationships/image" Target="../media/image1098.png"/><Relationship Id="rId181" Type="http://schemas.openxmlformats.org/officeDocument/2006/relationships/image" Target="../media/image1186.png"/><Relationship Id="rId237" Type="http://schemas.openxmlformats.org/officeDocument/2006/relationships/image" Target="../media/image1213.png"/><Relationship Id="rId279" Type="http://schemas.openxmlformats.org/officeDocument/2006/relationships/image" Target="../media/image1234.png"/><Relationship Id="rId43" Type="http://schemas.openxmlformats.org/officeDocument/2006/relationships/image" Target="../media/image1117.png"/><Relationship Id="rId139" Type="http://schemas.openxmlformats.org/officeDocument/2006/relationships/image" Target="../media/image1165.png"/><Relationship Id="rId290" Type="http://schemas.openxmlformats.org/officeDocument/2006/relationships/image" Target="../media/image1239.png"/><Relationship Id="rId304" Type="http://schemas.openxmlformats.org/officeDocument/2006/relationships/image" Target="../media/image1246.png"/><Relationship Id="rId85" Type="http://schemas.openxmlformats.org/officeDocument/2006/relationships/image" Target="../media/image1138.png"/><Relationship Id="rId150" Type="http://schemas.openxmlformats.org/officeDocument/2006/relationships/customXml" Target="../ink/ink1177.xml"/><Relationship Id="rId192" Type="http://schemas.openxmlformats.org/officeDocument/2006/relationships/customXml" Target="../ink/ink1198.xml"/><Relationship Id="rId206" Type="http://schemas.openxmlformats.org/officeDocument/2006/relationships/customXml" Target="../ink/ink1205.xml"/><Relationship Id="rId248" Type="http://schemas.openxmlformats.org/officeDocument/2006/relationships/customXml" Target="../ink/ink1226.xml"/><Relationship Id="rId12" Type="http://schemas.openxmlformats.org/officeDocument/2006/relationships/customXml" Target="../ink/ink1108.xml"/><Relationship Id="rId108" Type="http://schemas.openxmlformats.org/officeDocument/2006/relationships/customXml" Target="../ink/ink1156.xml"/><Relationship Id="rId54" Type="http://schemas.openxmlformats.org/officeDocument/2006/relationships/customXml" Target="../ink/ink1129.xml"/><Relationship Id="rId96" Type="http://schemas.openxmlformats.org/officeDocument/2006/relationships/customXml" Target="../ink/ink1150.xml"/><Relationship Id="rId161" Type="http://schemas.openxmlformats.org/officeDocument/2006/relationships/image" Target="../media/image1176.png"/><Relationship Id="rId217" Type="http://schemas.openxmlformats.org/officeDocument/2006/relationships/image" Target="../media/image1203.png"/><Relationship Id="rId259" Type="http://schemas.openxmlformats.org/officeDocument/2006/relationships/image" Target="../media/image1224.png"/><Relationship Id="rId23" Type="http://schemas.openxmlformats.org/officeDocument/2006/relationships/image" Target="../media/image1107.png"/><Relationship Id="rId119" Type="http://schemas.openxmlformats.org/officeDocument/2006/relationships/image" Target="../media/image1155.png"/><Relationship Id="rId270" Type="http://schemas.openxmlformats.org/officeDocument/2006/relationships/customXml" Target="../ink/ink1237.xml"/><Relationship Id="rId65" Type="http://schemas.openxmlformats.org/officeDocument/2006/relationships/image" Target="../media/image1128.png"/><Relationship Id="rId130" Type="http://schemas.openxmlformats.org/officeDocument/2006/relationships/customXml" Target="../ink/ink1167.xml"/><Relationship Id="rId172" Type="http://schemas.openxmlformats.org/officeDocument/2006/relationships/customXml" Target="../ink/ink1188.xml"/><Relationship Id="rId193" Type="http://schemas.openxmlformats.org/officeDocument/2006/relationships/image" Target="../media/image1192.png"/><Relationship Id="rId207" Type="http://schemas.openxmlformats.org/officeDocument/2006/relationships/image" Target="../media/image1199.png"/><Relationship Id="rId228" Type="http://schemas.openxmlformats.org/officeDocument/2006/relationships/customXml" Target="../ink/ink1216.xml"/><Relationship Id="rId249" Type="http://schemas.openxmlformats.org/officeDocument/2006/relationships/image" Target="../media/image1219.png"/><Relationship Id="rId13" Type="http://schemas.openxmlformats.org/officeDocument/2006/relationships/image" Target="../media/image1102.png"/><Relationship Id="rId109" Type="http://schemas.openxmlformats.org/officeDocument/2006/relationships/image" Target="../media/image1150.png"/><Relationship Id="rId260" Type="http://schemas.openxmlformats.org/officeDocument/2006/relationships/customXml" Target="../ink/ink1232.xml"/><Relationship Id="rId281" Type="http://schemas.openxmlformats.org/officeDocument/2006/relationships/image" Target="../media/image1235.png"/><Relationship Id="rId34" Type="http://schemas.openxmlformats.org/officeDocument/2006/relationships/customXml" Target="../ink/ink1119.xml"/><Relationship Id="rId55" Type="http://schemas.openxmlformats.org/officeDocument/2006/relationships/image" Target="../media/image1123.png"/><Relationship Id="rId76" Type="http://schemas.openxmlformats.org/officeDocument/2006/relationships/customXml" Target="../ink/ink1140.xml"/><Relationship Id="rId97" Type="http://schemas.openxmlformats.org/officeDocument/2006/relationships/image" Target="../media/image1144.png"/><Relationship Id="rId120" Type="http://schemas.openxmlformats.org/officeDocument/2006/relationships/customXml" Target="../ink/ink1162.xml"/><Relationship Id="rId141" Type="http://schemas.openxmlformats.org/officeDocument/2006/relationships/image" Target="../media/image1166.png"/><Relationship Id="rId7" Type="http://schemas.openxmlformats.org/officeDocument/2006/relationships/image" Target="../media/image1099.png"/><Relationship Id="rId162" Type="http://schemas.openxmlformats.org/officeDocument/2006/relationships/customXml" Target="../ink/ink1183.xml"/><Relationship Id="rId183" Type="http://schemas.openxmlformats.org/officeDocument/2006/relationships/image" Target="../media/image1187.png"/><Relationship Id="rId218" Type="http://schemas.openxmlformats.org/officeDocument/2006/relationships/customXml" Target="../ink/ink1211.xml"/><Relationship Id="rId239" Type="http://schemas.openxmlformats.org/officeDocument/2006/relationships/image" Target="../media/image1214.png"/><Relationship Id="rId250" Type="http://schemas.openxmlformats.org/officeDocument/2006/relationships/customXml" Target="../ink/ink1227.xml"/><Relationship Id="rId271" Type="http://schemas.openxmlformats.org/officeDocument/2006/relationships/image" Target="../media/image1230.png"/><Relationship Id="rId292" Type="http://schemas.openxmlformats.org/officeDocument/2006/relationships/image" Target="../media/image1240.png"/><Relationship Id="rId306" Type="http://schemas.openxmlformats.org/officeDocument/2006/relationships/image" Target="../media/image1247.png"/><Relationship Id="rId24" Type="http://schemas.openxmlformats.org/officeDocument/2006/relationships/customXml" Target="../ink/ink1114.xml"/><Relationship Id="rId45" Type="http://schemas.openxmlformats.org/officeDocument/2006/relationships/image" Target="../media/image1118.png"/><Relationship Id="rId66" Type="http://schemas.openxmlformats.org/officeDocument/2006/relationships/customXml" Target="../ink/ink1135.xml"/><Relationship Id="rId87" Type="http://schemas.openxmlformats.org/officeDocument/2006/relationships/image" Target="../media/image1139.png"/><Relationship Id="rId110" Type="http://schemas.openxmlformats.org/officeDocument/2006/relationships/customXml" Target="../ink/ink1157.xml"/><Relationship Id="rId131" Type="http://schemas.openxmlformats.org/officeDocument/2006/relationships/image" Target="../media/image1161.png"/><Relationship Id="rId152" Type="http://schemas.openxmlformats.org/officeDocument/2006/relationships/customXml" Target="../ink/ink1178.xml"/><Relationship Id="rId173" Type="http://schemas.openxmlformats.org/officeDocument/2006/relationships/image" Target="../media/image1182.png"/><Relationship Id="rId194" Type="http://schemas.openxmlformats.org/officeDocument/2006/relationships/customXml" Target="../ink/ink1199.xml"/><Relationship Id="rId208" Type="http://schemas.openxmlformats.org/officeDocument/2006/relationships/customXml" Target="../ink/ink1206.xml"/><Relationship Id="rId229" Type="http://schemas.openxmlformats.org/officeDocument/2006/relationships/image" Target="../media/image1209.png"/><Relationship Id="rId240" Type="http://schemas.openxmlformats.org/officeDocument/2006/relationships/customXml" Target="../ink/ink1222.xml"/><Relationship Id="rId261" Type="http://schemas.openxmlformats.org/officeDocument/2006/relationships/image" Target="../media/image1225.png"/><Relationship Id="rId14" Type="http://schemas.openxmlformats.org/officeDocument/2006/relationships/customXml" Target="../ink/ink1109.xml"/><Relationship Id="rId35" Type="http://schemas.openxmlformats.org/officeDocument/2006/relationships/image" Target="../media/image1113.png"/><Relationship Id="rId56" Type="http://schemas.openxmlformats.org/officeDocument/2006/relationships/customXml" Target="../ink/ink1130.xml"/><Relationship Id="rId77" Type="http://schemas.openxmlformats.org/officeDocument/2006/relationships/image" Target="../media/image1134.png"/><Relationship Id="rId100" Type="http://schemas.openxmlformats.org/officeDocument/2006/relationships/customXml" Target="../ink/ink1152.xml"/><Relationship Id="rId282" Type="http://schemas.openxmlformats.org/officeDocument/2006/relationships/customXml" Target="../ink/ink1243.xml"/><Relationship Id="rId8" Type="http://schemas.openxmlformats.org/officeDocument/2006/relationships/customXml" Target="../ink/ink1106.xml"/><Relationship Id="rId98" Type="http://schemas.openxmlformats.org/officeDocument/2006/relationships/customXml" Target="../ink/ink1151.xml"/><Relationship Id="rId121" Type="http://schemas.openxmlformats.org/officeDocument/2006/relationships/image" Target="../media/image1156.png"/><Relationship Id="rId142" Type="http://schemas.openxmlformats.org/officeDocument/2006/relationships/customXml" Target="../ink/ink1173.xml"/><Relationship Id="rId163" Type="http://schemas.openxmlformats.org/officeDocument/2006/relationships/image" Target="../media/image1177.png"/><Relationship Id="rId184" Type="http://schemas.openxmlformats.org/officeDocument/2006/relationships/customXml" Target="../ink/ink1194.xml"/><Relationship Id="rId219" Type="http://schemas.openxmlformats.org/officeDocument/2006/relationships/image" Target="../media/image1204.png"/><Relationship Id="rId230" Type="http://schemas.openxmlformats.org/officeDocument/2006/relationships/customXml" Target="../ink/ink1217.xml"/><Relationship Id="rId251" Type="http://schemas.openxmlformats.org/officeDocument/2006/relationships/image" Target="../media/image1220.png"/><Relationship Id="rId25" Type="http://schemas.openxmlformats.org/officeDocument/2006/relationships/image" Target="../media/image1108.png"/><Relationship Id="rId46" Type="http://schemas.openxmlformats.org/officeDocument/2006/relationships/customXml" Target="../ink/ink1125.xml"/><Relationship Id="rId67" Type="http://schemas.openxmlformats.org/officeDocument/2006/relationships/image" Target="../media/image1129.png"/><Relationship Id="rId272" Type="http://schemas.openxmlformats.org/officeDocument/2006/relationships/customXml" Target="../ink/ink1238.xml"/><Relationship Id="rId293" Type="http://schemas.openxmlformats.org/officeDocument/2006/relationships/customXml" Target="../ink/ink1249.xml"/><Relationship Id="rId307" Type="http://schemas.openxmlformats.org/officeDocument/2006/relationships/customXml" Target="../ink/ink1256.xml"/><Relationship Id="rId88" Type="http://schemas.openxmlformats.org/officeDocument/2006/relationships/customXml" Target="../ink/ink1146.xml"/><Relationship Id="rId111" Type="http://schemas.openxmlformats.org/officeDocument/2006/relationships/image" Target="../media/image1151.png"/><Relationship Id="rId132" Type="http://schemas.openxmlformats.org/officeDocument/2006/relationships/customXml" Target="../ink/ink1168.xml"/><Relationship Id="rId153" Type="http://schemas.openxmlformats.org/officeDocument/2006/relationships/image" Target="../media/image1172.png"/><Relationship Id="rId174" Type="http://schemas.openxmlformats.org/officeDocument/2006/relationships/customXml" Target="../ink/ink1189.xml"/><Relationship Id="rId195" Type="http://schemas.openxmlformats.org/officeDocument/2006/relationships/image" Target="../media/image1193.png"/><Relationship Id="rId209" Type="http://schemas.openxmlformats.org/officeDocument/2006/relationships/image" Target="../media/image1200.png"/><Relationship Id="rId220" Type="http://schemas.openxmlformats.org/officeDocument/2006/relationships/customXml" Target="../ink/ink1212.xml"/><Relationship Id="rId241" Type="http://schemas.openxmlformats.org/officeDocument/2006/relationships/image" Target="../media/image1215.png"/><Relationship Id="rId15" Type="http://schemas.openxmlformats.org/officeDocument/2006/relationships/image" Target="../media/image1103.png"/><Relationship Id="rId36" Type="http://schemas.openxmlformats.org/officeDocument/2006/relationships/customXml" Target="../ink/ink1120.xml"/><Relationship Id="rId57" Type="http://schemas.openxmlformats.org/officeDocument/2006/relationships/image" Target="../media/image1124.png"/><Relationship Id="rId262" Type="http://schemas.openxmlformats.org/officeDocument/2006/relationships/customXml" Target="../ink/ink1233.xml"/><Relationship Id="rId283" Type="http://schemas.openxmlformats.org/officeDocument/2006/relationships/image" Target="../media/image1236.png"/><Relationship Id="rId78" Type="http://schemas.openxmlformats.org/officeDocument/2006/relationships/customXml" Target="../ink/ink1141.xml"/><Relationship Id="rId99" Type="http://schemas.openxmlformats.org/officeDocument/2006/relationships/image" Target="../media/image1145.png"/><Relationship Id="rId101" Type="http://schemas.openxmlformats.org/officeDocument/2006/relationships/image" Target="../media/image1146.png"/><Relationship Id="rId122" Type="http://schemas.openxmlformats.org/officeDocument/2006/relationships/customXml" Target="../ink/ink1163.xml"/><Relationship Id="rId143" Type="http://schemas.openxmlformats.org/officeDocument/2006/relationships/image" Target="../media/image1167.png"/><Relationship Id="rId164" Type="http://schemas.openxmlformats.org/officeDocument/2006/relationships/customXml" Target="../ink/ink1184.xml"/><Relationship Id="rId185" Type="http://schemas.openxmlformats.org/officeDocument/2006/relationships/image" Target="../media/image1188.png"/><Relationship Id="rId9" Type="http://schemas.openxmlformats.org/officeDocument/2006/relationships/image" Target="../media/image1100.png"/><Relationship Id="rId210" Type="http://schemas.openxmlformats.org/officeDocument/2006/relationships/customXml" Target="../ink/ink1207.xml"/><Relationship Id="rId26" Type="http://schemas.openxmlformats.org/officeDocument/2006/relationships/customXml" Target="../ink/ink1115.xml"/><Relationship Id="rId231" Type="http://schemas.openxmlformats.org/officeDocument/2006/relationships/image" Target="../media/image1210.png"/><Relationship Id="rId252" Type="http://schemas.openxmlformats.org/officeDocument/2006/relationships/customXml" Target="../ink/ink1228.xml"/><Relationship Id="rId273" Type="http://schemas.openxmlformats.org/officeDocument/2006/relationships/image" Target="../media/image1231.png"/><Relationship Id="rId294" Type="http://schemas.openxmlformats.org/officeDocument/2006/relationships/image" Target="../media/image1241.png"/><Relationship Id="rId308" Type="http://schemas.openxmlformats.org/officeDocument/2006/relationships/image" Target="../media/image1248.png"/><Relationship Id="rId47" Type="http://schemas.openxmlformats.org/officeDocument/2006/relationships/image" Target="../media/image1119.png"/><Relationship Id="rId68" Type="http://schemas.openxmlformats.org/officeDocument/2006/relationships/customXml" Target="../ink/ink1136.xml"/><Relationship Id="rId89" Type="http://schemas.openxmlformats.org/officeDocument/2006/relationships/image" Target="../media/image1140.png"/><Relationship Id="rId112" Type="http://schemas.openxmlformats.org/officeDocument/2006/relationships/customXml" Target="../ink/ink1158.xml"/><Relationship Id="rId133" Type="http://schemas.openxmlformats.org/officeDocument/2006/relationships/image" Target="../media/image1162.png"/><Relationship Id="rId154" Type="http://schemas.openxmlformats.org/officeDocument/2006/relationships/customXml" Target="../ink/ink1179.xml"/><Relationship Id="rId175" Type="http://schemas.openxmlformats.org/officeDocument/2006/relationships/image" Target="../media/image1183.png"/><Relationship Id="rId196" Type="http://schemas.openxmlformats.org/officeDocument/2006/relationships/customXml" Target="../ink/ink1200.xml"/><Relationship Id="rId200" Type="http://schemas.openxmlformats.org/officeDocument/2006/relationships/customXml" Target="../ink/ink1202.xml"/><Relationship Id="rId16" Type="http://schemas.openxmlformats.org/officeDocument/2006/relationships/customXml" Target="../ink/ink1110.xml"/><Relationship Id="rId221" Type="http://schemas.openxmlformats.org/officeDocument/2006/relationships/image" Target="../media/image1205.png"/><Relationship Id="rId242" Type="http://schemas.openxmlformats.org/officeDocument/2006/relationships/customXml" Target="../ink/ink1223.xml"/><Relationship Id="rId263" Type="http://schemas.openxmlformats.org/officeDocument/2006/relationships/image" Target="../media/image1226.png"/><Relationship Id="rId284" Type="http://schemas.openxmlformats.org/officeDocument/2006/relationships/customXml" Target="../ink/ink1244.xml"/><Relationship Id="rId37" Type="http://schemas.openxmlformats.org/officeDocument/2006/relationships/image" Target="../media/image1114.png"/><Relationship Id="rId58" Type="http://schemas.openxmlformats.org/officeDocument/2006/relationships/customXml" Target="../ink/ink1131.xml"/><Relationship Id="rId79" Type="http://schemas.openxmlformats.org/officeDocument/2006/relationships/image" Target="../media/image1135.png"/><Relationship Id="rId102" Type="http://schemas.openxmlformats.org/officeDocument/2006/relationships/customXml" Target="../ink/ink1153.xml"/><Relationship Id="rId123" Type="http://schemas.openxmlformats.org/officeDocument/2006/relationships/image" Target="../media/image1157.png"/><Relationship Id="rId144" Type="http://schemas.openxmlformats.org/officeDocument/2006/relationships/customXml" Target="../ink/ink1174.xml"/><Relationship Id="rId90" Type="http://schemas.openxmlformats.org/officeDocument/2006/relationships/customXml" Target="../ink/ink1147.xml"/><Relationship Id="rId165" Type="http://schemas.openxmlformats.org/officeDocument/2006/relationships/image" Target="../media/image1178.png"/><Relationship Id="rId186" Type="http://schemas.openxmlformats.org/officeDocument/2006/relationships/customXml" Target="../ink/ink1195.xml"/><Relationship Id="rId211" Type="http://schemas.openxmlformats.org/officeDocument/2006/relationships/image" Target="../media/image671.png"/><Relationship Id="rId232" Type="http://schemas.openxmlformats.org/officeDocument/2006/relationships/customXml" Target="../ink/ink1218.xml"/><Relationship Id="rId253" Type="http://schemas.openxmlformats.org/officeDocument/2006/relationships/image" Target="../media/image1221.png"/><Relationship Id="rId274" Type="http://schemas.openxmlformats.org/officeDocument/2006/relationships/customXml" Target="../ink/ink1239.xml"/><Relationship Id="rId295" Type="http://schemas.openxmlformats.org/officeDocument/2006/relationships/customXml" Target="../ink/ink1250.xml"/><Relationship Id="rId309" Type="http://schemas.openxmlformats.org/officeDocument/2006/relationships/customXml" Target="../ink/ink1257.xml"/><Relationship Id="rId27" Type="http://schemas.openxmlformats.org/officeDocument/2006/relationships/image" Target="../media/image1109.png"/><Relationship Id="rId48" Type="http://schemas.openxmlformats.org/officeDocument/2006/relationships/customXml" Target="../ink/ink1126.xml"/><Relationship Id="rId69" Type="http://schemas.openxmlformats.org/officeDocument/2006/relationships/image" Target="../media/image1130.png"/><Relationship Id="rId113" Type="http://schemas.openxmlformats.org/officeDocument/2006/relationships/image" Target="../media/image1152.png"/><Relationship Id="rId134" Type="http://schemas.openxmlformats.org/officeDocument/2006/relationships/customXml" Target="../ink/ink1169.xml"/><Relationship Id="rId80" Type="http://schemas.openxmlformats.org/officeDocument/2006/relationships/customXml" Target="../ink/ink1142.xml"/><Relationship Id="rId155" Type="http://schemas.openxmlformats.org/officeDocument/2006/relationships/image" Target="../media/image1173.png"/><Relationship Id="rId176" Type="http://schemas.openxmlformats.org/officeDocument/2006/relationships/customXml" Target="../ink/ink1190.xml"/><Relationship Id="rId197" Type="http://schemas.openxmlformats.org/officeDocument/2006/relationships/image" Target="../media/image1194.png"/><Relationship Id="rId201" Type="http://schemas.openxmlformats.org/officeDocument/2006/relationships/image" Target="../media/image1196.png"/><Relationship Id="rId222" Type="http://schemas.openxmlformats.org/officeDocument/2006/relationships/customXml" Target="../ink/ink1213.xml"/><Relationship Id="rId243" Type="http://schemas.openxmlformats.org/officeDocument/2006/relationships/image" Target="../media/image1216.png"/><Relationship Id="rId264" Type="http://schemas.openxmlformats.org/officeDocument/2006/relationships/customXml" Target="../ink/ink1234.xml"/><Relationship Id="rId285" Type="http://schemas.openxmlformats.org/officeDocument/2006/relationships/image" Target="../media/image1237.png"/><Relationship Id="rId17" Type="http://schemas.openxmlformats.org/officeDocument/2006/relationships/image" Target="../media/image1104.png"/><Relationship Id="rId38" Type="http://schemas.openxmlformats.org/officeDocument/2006/relationships/customXml" Target="../ink/ink1121.xml"/><Relationship Id="rId59" Type="http://schemas.openxmlformats.org/officeDocument/2006/relationships/image" Target="../media/image1125.png"/><Relationship Id="rId103" Type="http://schemas.openxmlformats.org/officeDocument/2006/relationships/image" Target="../media/image1147.png"/><Relationship Id="rId124" Type="http://schemas.openxmlformats.org/officeDocument/2006/relationships/customXml" Target="../ink/ink1164.xml"/><Relationship Id="rId310" Type="http://schemas.openxmlformats.org/officeDocument/2006/relationships/image" Target="../media/image1249.png"/><Relationship Id="rId70" Type="http://schemas.openxmlformats.org/officeDocument/2006/relationships/customXml" Target="../ink/ink1137.xml"/><Relationship Id="rId91" Type="http://schemas.openxmlformats.org/officeDocument/2006/relationships/image" Target="../media/image1141.png"/><Relationship Id="rId145" Type="http://schemas.openxmlformats.org/officeDocument/2006/relationships/image" Target="../media/image1168.png"/><Relationship Id="rId166" Type="http://schemas.openxmlformats.org/officeDocument/2006/relationships/customXml" Target="../ink/ink1185.xml"/><Relationship Id="rId187" Type="http://schemas.openxmlformats.org/officeDocument/2006/relationships/image" Target="../media/image1189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1208.xml"/><Relationship Id="rId233" Type="http://schemas.openxmlformats.org/officeDocument/2006/relationships/image" Target="../media/image1211.png"/><Relationship Id="rId254" Type="http://schemas.openxmlformats.org/officeDocument/2006/relationships/customXml" Target="../ink/ink1229.xml"/><Relationship Id="rId28" Type="http://schemas.openxmlformats.org/officeDocument/2006/relationships/customXml" Target="../ink/ink1116.xml"/><Relationship Id="rId49" Type="http://schemas.openxmlformats.org/officeDocument/2006/relationships/image" Target="../media/image1120.png"/><Relationship Id="rId114" Type="http://schemas.openxmlformats.org/officeDocument/2006/relationships/customXml" Target="../ink/ink1159.xml"/><Relationship Id="rId275" Type="http://schemas.openxmlformats.org/officeDocument/2006/relationships/image" Target="../media/image1232.png"/><Relationship Id="rId296" Type="http://schemas.openxmlformats.org/officeDocument/2006/relationships/image" Target="../media/image1242.png"/><Relationship Id="rId300" Type="http://schemas.openxmlformats.org/officeDocument/2006/relationships/image" Target="../media/image1244.png"/><Relationship Id="rId60" Type="http://schemas.openxmlformats.org/officeDocument/2006/relationships/customXml" Target="../ink/ink1132.xml"/><Relationship Id="rId81" Type="http://schemas.openxmlformats.org/officeDocument/2006/relationships/image" Target="../media/image1136.png"/><Relationship Id="rId135" Type="http://schemas.openxmlformats.org/officeDocument/2006/relationships/image" Target="../media/image1163.png"/><Relationship Id="rId156" Type="http://schemas.openxmlformats.org/officeDocument/2006/relationships/customXml" Target="../ink/ink1180.xml"/><Relationship Id="rId177" Type="http://schemas.openxmlformats.org/officeDocument/2006/relationships/image" Target="../media/image1184.png"/><Relationship Id="rId198" Type="http://schemas.openxmlformats.org/officeDocument/2006/relationships/customXml" Target="../ink/ink1201.xml"/><Relationship Id="rId202" Type="http://schemas.openxmlformats.org/officeDocument/2006/relationships/customXml" Target="../ink/ink1203.xml"/><Relationship Id="rId223" Type="http://schemas.openxmlformats.org/officeDocument/2006/relationships/image" Target="../media/image1206.png"/><Relationship Id="rId244" Type="http://schemas.openxmlformats.org/officeDocument/2006/relationships/customXml" Target="../ink/ink1224.xml"/><Relationship Id="rId18" Type="http://schemas.openxmlformats.org/officeDocument/2006/relationships/customXml" Target="../ink/ink1111.xml"/><Relationship Id="rId39" Type="http://schemas.openxmlformats.org/officeDocument/2006/relationships/image" Target="../media/image1115.png"/><Relationship Id="rId265" Type="http://schemas.openxmlformats.org/officeDocument/2006/relationships/image" Target="../media/image1227.png"/><Relationship Id="rId286" Type="http://schemas.openxmlformats.org/officeDocument/2006/relationships/customXml" Target="../ink/ink1245.xml"/><Relationship Id="rId50" Type="http://schemas.openxmlformats.org/officeDocument/2006/relationships/customXml" Target="../ink/ink1127.xml"/><Relationship Id="rId104" Type="http://schemas.openxmlformats.org/officeDocument/2006/relationships/customXml" Target="../ink/ink1154.xml"/><Relationship Id="rId125" Type="http://schemas.openxmlformats.org/officeDocument/2006/relationships/image" Target="../media/image1158.png"/><Relationship Id="rId146" Type="http://schemas.openxmlformats.org/officeDocument/2006/relationships/customXml" Target="../ink/ink1175.xml"/><Relationship Id="rId167" Type="http://schemas.openxmlformats.org/officeDocument/2006/relationships/image" Target="../media/image1179.png"/><Relationship Id="rId188" Type="http://schemas.openxmlformats.org/officeDocument/2006/relationships/customXml" Target="../ink/ink1196.xml"/><Relationship Id="rId311" Type="http://schemas.openxmlformats.org/officeDocument/2006/relationships/customXml" Target="../ink/ink1258.xml"/><Relationship Id="rId71" Type="http://schemas.openxmlformats.org/officeDocument/2006/relationships/image" Target="../media/image1131.png"/><Relationship Id="rId92" Type="http://schemas.openxmlformats.org/officeDocument/2006/relationships/customXml" Target="../ink/ink1148.xml"/><Relationship Id="rId213" Type="http://schemas.openxmlformats.org/officeDocument/2006/relationships/image" Target="../media/image1201.png"/><Relationship Id="rId234" Type="http://schemas.openxmlformats.org/officeDocument/2006/relationships/customXml" Target="../ink/ink1219.xml"/><Relationship Id="rId2" Type="http://schemas.openxmlformats.org/officeDocument/2006/relationships/customXml" Target="../ink/ink1103.xml"/><Relationship Id="rId29" Type="http://schemas.openxmlformats.org/officeDocument/2006/relationships/image" Target="../media/image1110.png"/><Relationship Id="rId255" Type="http://schemas.openxmlformats.org/officeDocument/2006/relationships/image" Target="../media/image1222.png"/><Relationship Id="rId276" Type="http://schemas.openxmlformats.org/officeDocument/2006/relationships/customXml" Target="../ink/ink1240.xml"/><Relationship Id="rId297" Type="http://schemas.openxmlformats.org/officeDocument/2006/relationships/customXml" Target="../ink/ink1251.xml"/><Relationship Id="rId40" Type="http://schemas.openxmlformats.org/officeDocument/2006/relationships/customXml" Target="../ink/ink1122.xml"/><Relationship Id="rId115" Type="http://schemas.openxmlformats.org/officeDocument/2006/relationships/image" Target="../media/image1153.png"/><Relationship Id="rId136" Type="http://schemas.openxmlformats.org/officeDocument/2006/relationships/customXml" Target="../ink/ink1170.xml"/><Relationship Id="rId157" Type="http://schemas.openxmlformats.org/officeDocument/2006/relationships/image" Target="../media/image1174.png"/><Relationship Id="rId178" Type="http://schemas.openxmlformats.org/officeDocument/2006/relationships/customXml" Target="../ink/ink1191.xml"/><Relationship Id="rId301" Type="http://schemas.openxmlformats.org/officeDocument/2006/relationships/customXml" Target="../ink/ink1253.xml"/><Relationship Id="rId61" Type="http://schemas.openxmlformats.org/officeDocument/2006/relationships/image" Target="../media/image1126.png"/><Relationship Id="rId82" Type="http://schemas.openxmlformats.org/officeDocument/2006/relationships/customXml" Target="../ink/ink1143.xml"/><Relationship Id="rId199" Type="http://schemas.openxmlformats.org/officeDocument/2006/relationships/image" Target="../media/image1195.png"/><Relationship Id="rId203" Type="http://schemas.openxmlformats.org/officeDocument/2006/relationships/image" Target="../media/image1197.png"/><Relationship Id="rId19" Type="http://schemas.openxmlformats.org/officeDocument/2006/relationships/image" Target="../media/image1105.png"/><Relationship Id="rId224" Type="http://schemas.openxmlformats.org/officeDocument/2006/relationships/customXml" Target="../ink/ink1214.xml"/><Relationship Id="rId245" Type="http://schemas.openxmlformats.org/officeDocument/2006/relationships/image" Target="../media/image1217.png"/><Relationship Id="rId266" Type="http://schemas.openxmlformats.org/officeDocument/2006/relationships/customXml" Target="../ink/ink1235.xml"/><Relationship Id="rId287" Type="http://schemas.openxmlformats.org/officeDocument/2006/relationships/customXml" Target="../ink/ink1246.xml"/><Relationship Id="rId30" Type="http://schemas.openxmlformats.org/officeDocument/2006/relationships/customXml" Target="../ink/ink1117.xml"/><Relationship Id="rId105" Type="http://schemas.openxmlformats.org/officeDocument/2006/relationships/image" Target="../media/image1148.png"/><Relationship Id="rId126" Type="http://schemas.openxmlformats.org/officeDocument/2006/relationships/customXml" Target="../ink/ink1165.xml"/><Relationship Id="rId147" Type="http://schemas.openxmlformats.org/officeDocument/2006/relationships/image" Target="../media/image1169.png"/><Relationship Id="rId168" Type="http://schemas.openxmlformats.org/officeDocument/2006/relationships/customXml" Target="../ink/ink1186.xml"/><Relationship Id="rId312" Type="http://schemas.openxmlformats.org/officeDocument/2006/relationships/image" Target="../media/image1250.png"/><Relationship Id="rId51" Type="http://schemas.openxmlformats.org/officeDocument/2006/relationships/image" Target="../media/image1121.png"/><Relationship Id="rId72" Type="http://schemas.openxmlformats.org/officeDocument/2006/relationships/customXml" Target="../ink/ink1138.xml"/><Relationship Id="rId93" Type="http://schemas.openxmlformats.org/officeDocument/2006/relationships/image" Target="../media/image1142.png"/><Relationship Id="rId189" Type="http://schemas.openxmlformats.org/officeDocument/2006/relationships/image" Target="../media/image1190.png"/><Relationship Id="rId3" Type="http://schemas.openxmlformats.org/officeDocument/2006/relationships/image" Target="../media/image1097.png"/><Relationship Id="rId214" Type="http://schemas.openxmlformats.org/officeDocument/2006/relationships/customXml" Target="../ink/ink1209.xml"/><Relationship Id="rId235" Type="http://schemas.openxmlformats.org/officeDocument/2006/relationships/image" Target="../media/image1212.png"/><Relationship Id="rId256" Type="http://schemas.openxmlformats.org/officeDocument/2006/relationships/customXml" Target="../ink/ink1230.xml"/><Relationship Id="rId277" Type="http://schemas.openxmlformats.org/officeDocument/2006/relationships/image" Target="../media/image1233.png"/><Relationship Id="rId298" Type="http://schemas.openxmlformats.org/officeDocument/2006/relationships/image" Target="../media/image1243.png"/><Relationship Id="rId116" Type="http://schemas.openxmlformats.org/officeDocument/2006/relationships/customXml" Target="../ink/ink1160.xml"/><Relationship Id="rId137" Type="http://schemas.openxmlformats.org/officeDocument/2006/relationships/image" Target="../media/image1164.png"/><Relationship Id="rId158" Type="http://schemas.openxmlformats.org/officeDocument/2006/relationships/customXml" Target="../ink/ink1181.xml"/><Relationship Id="rId302" Type="http://schemas.openxmlformats.org/officeDocument/2006/relationships/image" Target="../media/image1245.png"/><Relationship Id="rId20" Type="http://schemas.openxmlformats.org/officeDocument/2006/relationships/customXml" Target="../ink/ink1112.xml"/><Relationship Id="rId41" Type="http://schemas.openxmlformats.org/officeDocument/2006/relationships/image" Target="../media/image1116.png"/><Relationship Id="rId62" Type="http://schemas.openxmlformats.org/officeDocument/2006/relationships/customXml" Target="../ink/ink1133.xml"/><Relationship Id="rId83" Type="http://schemas.openxmlformats.org/officeDocument/2006/relationships/image" Target="../media/image1137.png"/><Relationship Id="rId179" Type="http://schemas.openxmlformats.org/officeDocument/2006/relationships/image" Target="../media/image1185.png"/><Relationship Id="rId190" Type="http://schemas.openxmlformats.org/officeDocument/2006/relationships/customXml" Target="../ink/ink1197.xml"/><Relationship Id="rId204" Type="http://schemas.openxmlformats.org/officeDocument/2006/relationships/customXml" Target="../ink/ink1204.xml"/><Relationship Id="rId225" Type="http://schemas.openxmlformats.org/officeDocument/2006/relationships/image" Target="../media/image1207.png"/><Relationship Id="rId246" Type="http://schemas.openxmlformats.org/officeDocument/2006/relationships/customXml" Target="../ink/ink1225.xml"/><Relationship Id="rId267" Type="http://schemas.openxmlformats.org/officeDocument/2006/relationships/image" Target="../media/image1228.png"/><Relationship Id="rId288" Type="http://schemas.openxmlformats.org/officeDocument/2006/relationships/image" Target="../media/image1238.png"/><Relationship Id="rId106" Type="http://schemas.openxmlformats.org/officeDocument/2006/relationships/customXml" Target="../ink/ink1155.xml"/><Relationship Id="rId127" Type="http://schemas.openxmlformats.org/officeDocument/2006/relationships/image" Target="../media/image1159.png"/><Relationship Id="rId313" Type="http://schemas.openxmlformats.org/officeDocument/2006/relationships/customXml" Target="../ink/ink1259.xml"/><Relationship Id="rId10" Type="http://schemas.openxmlformats.org/officeDocument/2006/relationships/customXml" Target="../ink/ink1107.xml"/><Relationship Id="rId31" Type="http://schemas.openxmlformats.org/officeDocument/2006/relationships/image" Target="../media/image1111.png"/><Relationship Id="rId52" Type="http://schemas.openxmlformats.org/officeDocument/2006/relationships/customXml" Target="../ink/ink1128.xml"/><Relationship Id="rId73" Type="http://schemas.openxmlformats.org/officeDocument/2006/relationships/image" Target="../media/image1132.png"/><Relationship Id="rId94" Type="http://schemas.openxmlformats.org/officeDocument/2006/relationships/customXml" Target="../ink/ink1149.xml"/><Relationship Id="rId148" Type="http://schemas.openxmlformats.org/officeDocument/2006/relationships/customXml" Target="../ink/ink1176.xml"/><Relationship Id="rId169" Type="http://schemas.openxmlformats.org/officeDocument/2006/relationships/image" Target="../media/image1180.png"/><Relationship Id="rId4" Type="http://schemas.openxmlformats.org/officeDocument/2006/relationships/customXml" Target="../ink/ink1104.xml"/><Relationship Id="rId180" Type="http://schemas.openxmlformats.org/officeDocument/2006/relationships/customXml" Target="../ink/ink1192.xml"/><Relationship Id="rId215" Type="http://schemas.openxmlformats.org/officeDocument/2006/relationships/image" Target="../media/image1202.png"/><Relationship Id="rId236" Type="http://schemas.openxmlformats.org/officeDocument/2006/relationships/customXml" Target="../ink/ink1220.xml"/><Relationship Id="rId257" Type="http://schemas.openxmlformats.org/officeDocument/2006/relationships/image" Target="../media/image1223.png"/><Relationship Id="rId278" Type="http://schemas.openxmlformats.org/officeDocument/2006/relationships/customXml" Target="../ink/ink1241.xml"/><Relationship Id="rId303" Type="http://schemas.openxmlformats.org/officeDocument/2006/relationships/customXml" Target="../ink/ink1254.xml"/><Relationship Id="rId42" Type="http://schemas.openxmlformats.org/officeDocument/2006/relationships/customXml" Target="../ink/ink1123.xml"/><Relationship Id="rId84" Type="http://schemas.openxmlformats.org/officeDocument/2006/relationships/customXml" Target="../ink/ink1144.xml"/><Relationship Id="rId138" Type="http://schemas.openxmlformats.org/officeDocument/2006/relationships/customXml" Target="../ink/ink1171.xml"/><Relationship Id="rId191" Type="http://schemas.openxmlformats.org/officeDocument/2006/relationships/image" Target="../media/image1191.png"/><Relationship Id="rId205" Type="http://schemas.openxmlformats.org/officeDocument/2006/relationships/image" Target="../media/image1198.png"/><Relationship Id="rId247" Type="http://schemas.openxmlformats.org/officeDocument/2006/relationships/image" Target="../media/image1218.png"/><Relationship Id="rId107" Type="http://schemas.openxmlformats.org/officeDocument/2006/relationships/image" Target="../media/image1149.png"/><Relationship Id="rId289" Type="http://schemas.openxmlformats.org/officeDocument/2006/relationships/customXml" Target="../ink/ink1247.xml"/><Relationship Id="rId11" Type="http://schemas.openxmlformats.org/officeDocument/2006/relationships/image" Target="../media/image1101.png"/><Relationship Id="rId53" Type="http://schemas.openxmlformats.org/officeDocument/2006/relationships/image" Target="../media/image1122.png"/><Relationship Id="rId149" Type="http://schemas.openxmlformats.org/officeDocument/2006/relationships/image" Target="../media/image1170.png"/><Relationship Id="rId314" Type="http://schemas.openxmlformats.org/officeDocument/2006/relationships/image" Target="../media/image1251.png"/><Relationship Id="rId95" Type="http://schemas.openxmlformats.org/officeDocument/2006/relationships/image" Target="../media/image1143.png"/><Relationship Id="rId160" Type="http://schemas.openxmlformats.org/officeDocument/2006/relationships/customXml" Target="../ink/ink1182.xml"/><Relationship Id="rId216" Type="http://schemas.openxmlformats.org/officeDocument/2006/relationships/customXml" Target="../ink/ink1210.xml"/><Relationship Id="rId258" Type="http://schemas.openxmlformats.org/officeDocument/2006/relationships/customXml" Target="../ink/ink1231.xml"/><Relationship Id="rId22" Type="http://schemas.openxmlformats.org/officeDocument/2006/relationships/customXml" Target="../ink/ink1113.xml"/><Relationship Id="rId64" Type="http://schemas.openxmlformats.org/officeDocument/2006/relationships/customXml" Target="../ink/ink1134.xml"/><Relationship Id="rId118" Type="http://schemas.openxmlformats.org/officeDocument/2006/relationships/customXml" Target="../ink/ink1161.xml"/><Relationship Id="rId171" Type="http://schemas.openxmlformats.org/officeDocument/2006/relationships/image" Target="../media/image1181.png"/><Relationship Id="rId227" Type="http://schemas.openxmlformats.org/officeDocument/2006/relationships/image" Target="../media/image1208.png"/><Relationship Id="rId269" Type="http://schemas.openxmlformats.org/officeDocument/2006/relationships/image" Target="../media/image1229.png"/><Relationship Id="rId33" Type="http://schemas.openxmlformats.org/officeDocument/2006/relationships/image" Target="../media/image1112.png"/><Relationship Id="rId129" Type="http://schemas.openxmlformats.org/officeDocument/2006/relationships/image" Target="../media/image1160.png"/><Relationship Id="rId280" Type="http://schemas.openxmlformats.org/officeDocument/2006/relationships/customXml" Target="../ink/ink1242.xml"/><Relationship Id="rId75" Type="http://schemas.openxmlformats.org/officeDocument/2006/relationships/image" Target="../media/image1133.png"/><Relationship Id="rId140" Type="http://schemas.openxmlformats.org/officeDocument/2006/relationships/customXml" Target="../ink/ink1172.xml"/><Relationship Id="rId182" Type="http://schemas.openxmlformats.org/officeDocument/2006/relationships/customXml" Target="../ink/ink1193.xml"/><Relationship Id="rId6" Type="http://schemas.openxmlformats.org/officeDocument/2006/relationships/customXml" Target="../ink/ink1105.xml"/><Relationship Id="rId238" Type="http://schemas.openxmlformats.org/officeDocument/2006/relationships/customXml" Target="../ink/ink1221.xml"/><Relationship Id="rId291" Type="http://schemas.openxmlformats.org/officeDocument/2006/relationships/customXml" Target="../ink/ink1248.xml"/><Relationship Id="rId305" Type="http://schemas.openxmlformats.org/officeDocument/2006/relationships/customXml" Target="../ink/ink1255.xml"/><Relationship Id="rId44" Type="http://schemas.openxmlformats.org/officeDocument/2006/relationships/customXml" Target="../ink/ink1124.xml"/><Relationship Id="rId86" Type="http://schemas.openxmlformats.org/officeDocument/2006/relationships/customXml" Target="../ink/ink1145.xml"/><Relationship Id="rId151" Type="http://schemas.openxmlformats.org/officeDocument/2006/relationships/image" Target="../media/image1171.png"/></Relationships>
</file>

<file path=ppt/slides/_rels/slide8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307.png"/><Relationship Id="rId21" Type="http://schemas.openxmlformats.org/officeDocument/2006/relationships/image" Target="../media/image1261.png"/><Relationship Id="rId42" Type="http://schemas.openxmlformats.org/officeDocument/2006/relationships/customXml" Target="../ink/ink1280.xml"/><Relationship Id="rId63" Type="http://schemas.openxmlformats.org/officeDocument/2006/relationships/image" Target="../media/image1282.png"/><Relationship Id="rId84" Type="http://schemas.openxmlformats.org/officeDocument/2006/relationships/customXml" Target="../ink/ink1301.xml"/><Relationship Id="rId138" Type="http://schemas.openxmlformats.org/officeDocument/2006/relationships/customXml" Target="../ink/ink1328.xml"/><Relationship Id="rId159" Type="http://schemas.openxmlformats.org/officeDocument/2006/relationships/image" Target="../media/image1328.png"/><Relationship Id="rId170" Type="http://schemas.openxmlformats.org/officeDocument/2006/relationships/customXml" Target="../ink/ink1344.xml"/><Relationship Id="rId191" Type="http://schemas.openxmlformats.org/officeDocument/2006/relationships/image" Target="../media/image1344.png"/><Relationship Id="rId205" Type="http://schemas.openxmlformats.org/officeDocument/2006/relationships/image" Target="../media/image1351.png"/><Relationship Id="rId226" Type="http://schemas.openxmlformats.org/officeDocument/2006/relationships/customXml" Target="../ink/ink1372.xml"/><Relationship Id="rId247" Type="http://schemas.openxmlformats.org/officeDocument/2006/relationships/image" Target="../media/image1372.png"/><Relationship Id="rId107" Type="http://schemas.openxmlformats.org/officeDocument/2006/relationships/image" Target="../media/image1302.png"/><Relationship Id="rId11" Type="http://schemas.openxmlformats.org/officeDocument/2006/relationships/image" Target="../media/image1256.png"/><Relationship Id="rId32" Type="http://schemas.openxmlformats.org/officeDocument/2006/relationships/customXml" Target="../ink/ink1275.xml"/><Relationship Id="rId53" Type="http://schemas.openxmlformats.org/officeDocument/2006/relationships/image" Target="../media/image1277.png"/><Relationship Id="rId74" Type="http://schemas.openxmlformats.org/officeDocument/2006/relationships/customXml" Target="../ink/ink1296.xml"/><Relationship Id="rId128" Type="http://schemas.openxmlformats.org/officeDocument/2006/relationships/customXml" Target="../ink/ink1323.xml"/><Relationship Id="rId149" Type="http://schemas.openxmlformats.org/officeDocument/2006/relationships/image" Target="../media/image1323.png"/><Relationship Id="rId5" Type="http://schemas.openxmlformats.org/officeDocument/2006/relationships/image" Target="../media/image1253.png"/><Relationship Id="rId95" Type="http://schemas.openxmlformats.org/officeDocument/2006/relationships/image" Target="../media/image919.png"/><Relationship Id="rId160" Type="http://schemas.openxmlformats.org/officeDocument/2006/relationships/customXml" Target="../ink/ink1339.xml"/><Relationship Id="rId181" Type="http://schemas.openxmlformats.org/officeDocument/2006/relationships/image" Target="../media/image1339.png"/><Relationship Id="rId216" Type="http://schemas.openxmlformats.org/officeDocument/2006/relationships/customXml" Target="../ink/ink1367.xml"/><Relationship Id="rId237" Type="http://schemas.openxmlformats.org/officeDocument/2006/relationships/image" Target="../media/image1367.png"/><Relationship Id="rId258" Type="http://schemas.openxmlformats.org/officeDocument/2006/relationships/customXml" Target="../ink/ink1388.xml"/><Relationship Id="rId22" Type="http://schemas.openxmlformats.org/officeDocument/2006/relationships/customXml" Target="../ink/ink1270.xml"/><Relationship Id="rId43" Type="http://schemas.openxmlformats.org/officeDocument/2006/relationships/image" Target="../media/image1272.png"/><Relationship Id="rId64" Type="http://schemas.openxmlformats.org/officeDocument/2006/relationships/customXml" Target="../ink/ink1291.xml"/><Relationship Id="rId118" Type="http://schemas.openxmlformats.org/officeDocument/2006/relationships/customXml" Target="../ink/ink1318.xml"/><Relationship Id="rId139" Type="http://schemas.openxmlformats.org/officeDocument/2006/relationships/image" Target="../media/image1318.png"/><Relationship Id="rId85" Type="http://schemas.openxmlformats.org/officeDocument/2006/relationships/image" Target="../media/image1292.png"/><Relationship Id="rId150" Type="http://schemas.openxmlformats.org/officeDocument/2006/relationships/customXml" Target="../ink/ink1334.xml"/><Relationship Id="rId171" Type="http://schemas.openxmlformats.org/officeDocument/2006/relationships/image" Target="../media/image1334.png"/><Relationship Id="rId192" Type="http://schemas.openxmlformats.org/officeDocument/2006/relationships/customXml" Target="../ink/ink1355.xml"/><Relationship Id="rId206" Type="http://schemas.openxmlformats.org/officeDocument/2006/relationships/customXml" Target="../ink/ink1362.xml"/><Relationship Id="rId227" Type="http://schemas.openxmlformats.org/officeDocument/2006/relationships/image" Target="../media/image1362.png"/><Relationship Id="rId248" Type="http://schemas.openxmlformats.org/officeDocument/2006/relationships/customXml" Target="../ink/ink1383.xml"/><Relationship Id="rId12" Type="http://schemas.openxmlformats.org/officeDocument/2006/relationships/customXml" Target="../ink/ink1265.xml"/><Relationship Id="rId33" Type="http://schemas.openxmlformats.org/officeDocument/2006/relationships/image" Target="../media/image1267.png"/><Relationship Id="rId108" Type="http://schemas.openxmlformats.org/officeDocument/2006/relationships/customXml" Target="../ink/ink1313.xml"/><Relationship Id="rId129" Type="http://schemas.openxmlformats.org/officeDocument/2006/relationships/image" Target="../media/image1313.png"/><Relationship Id="rId54" Type="http://schemas.openxmlformats.org/officeDocument/2006/relationships/customXml" Target="../ink/ink1286.xml"/><Relationship Id="rId75" Type="http://schemas.openxmlformats.org/officeDocument/2006/relationships/image" Target="../media/image1288.png"/><Relationship Id="rId96" Type="http://schemas.openxmlformats.org/officeDocument/2006/relationships/customXml" Target="../ink/ink1307.xml"/><Relationship Id="rId140" Type="http://schemas.openxmlformats.org/officeDocument/2006/relationships/customXml" Target="../ink/ink1329.xml"/><Relationship Id="rId161" Type="http://schemas.openxmlformats.org/officeDocument/2006/relationships/image" Target="../media/image1329.png"/><Relationship Id="rId182" Type="http://schemas.openxmlformats.org/officeDocument/2006/relationships/customXml" Target="../ink/ink1350.xml"/><Relationship Id="rId217" Type="http://schemas.openxmlformats.org/officeDocument/2006/relationships/image" Target="../media/image1357.png"/><Relationship Id="rId6" Type="http://schemas.openxmlformats.org/officeDocument/2006/relationships/customXml" Target="../ink/ink1262.xml"/><Relationship Id="rId238" Type="http://schemas.openxmlformats.org/officeDocument/2006/relationships/customXml" Target="../ink/ink1378.xml"/><Relationship Id="rId259" Type="http://schemas.openxmlformats.org/officeDocument/2006/relationships/image" Target="../media/image1378.png"/><Relationship Id="rId23" Type="http://schemas.openxmlformats.org/officeDocument/2006/relationships/image" Target="../media/image1262.png"/><Relationship Id="rId119" Type="http://schemas.openxmlformats.org/officeDocument/2006/relationships/image" Target="../media/image1308.png"/><Relationship Id="rId44" Type="http://schemas.openxmlformats.org/officeDocument/2006/relationships/customXml" Target="../ink/ink1281.xml"/><Relationship Id="rId65" Type="http://schemas.openxmlformats.org/officeDocument/2006/relationships/image" Target="../media/image1283.png"/><Relationship Id="rId86" Type="http://schemas.openxmlformats.org/officeDocument/2006/relationships/customXml" Target="../ink/ink1302.xml"/><Relationship Id="rId130" Type="http://schemas.openxmlformats.org/officeDocument/2006/relationships/customXml" Target="../ink/ink1324.xml"/><Relationship Id="rId151" Type="http://schemas.openxmlformats.org/officeDocument/2006/relationships/image" Target="../media/image1324.png"/><Relationship Id="rId172" Type="http://schemas.openxmlformats.org/officeDocument/2006/relationships/customXml" Target="../ink/ink1345.xml"/><Relationship Id="rId193" Type="http://schemas.openxmlformats.org/officeDocument/2006/relationships/image" Target="../media/image1345.png"/><Relationship Id="rId207" Type="http://schemas.openxmlformats.org/officeDocument/2006/relationships/image" Target="../media/image1352.png"/><Relationship Id="rId228" Type="http://schemas.openxmlformats.org/officeDocument/2006/relationships/customXml" Target="../ink/ink1373.xml"/><Relationship Id="rId249" Type="http://schemas.openxmlformats.org/officeDocument/2006/relationships/image" Target="../media/image1373.png"/><Relationship Id="rId13" Type="http://schemas.openxmlformats.org/officeDocument/2006/relationships/image" Target="../media/image1257.png"/><Relationship Id="rId109" Type="http://schemas.openxmlformats.org/officeDocument/2006/relationships/image" Target="../media/image1303.png"/><Relationship Id="rId34" Type="http://schemas.openxmlformats.org/officeDocument/2006/relationships/customXml" Target="../ink/ink1276.xml"/><Relationship Id="rId55" Type="http://schemas.openxmlformats.org/officeDocument/2006/relationships/image" Target="../media/image1278.png"/><Relationship Id="rId76" Type="http://schemas.openxmlformats.org/officeDocument/2006/relationships/customXml" Target="../ink/ink1297.xml"/><Relationship Id="rId97" Type="http://schemas.openxmlformats.org/officeDocument/2006/relationships/image" Target="../media/image1297.png"/><Relationship Id="rId120" Type="http://schemas.openxmlformats.org/officeDocument/2006/relationships/customXml" Target="../ink/ink1319.xml"/><Relationship Id="rId141" Type="http://schemas.openxmlformats.org/officeDocument/2006/relationships/image" Target="../media/image1319.png"/><Relationship Id="rId7" Type="http://schemas.openxmlformats.org/officeDocument/2006/relationships/image" Target="../media/image1254.png"/><Relationship Id="rId162" Type="http://schemas.openxmlformats.org/officeDocument/2006/relationships/customXml" Target="../ink/ink1340.xml"/><Relationship Id="rId183" Type="http://schemas.openxmlformats.org/officeDocument/2006/relationships/image" Target="../media/image1340.png"/><Relationship Id="rId218" Type="http://schemas.openxmlformats.org/officeDocument/2006/relationships/customXml" Target="../ink/ink1368.xml"/><Relationship Id="rId239" Type="http://schemas.openxmlformats.org/officeDocument/2006/relationships/image" Target="../media/image1368.png"/><Relationship Id="rId250" Type="http://schemas.openxmlformats.org/officeDocument/2006/relationships/customXml" Target="../ink/ink1384.xml"/><Relationship Id="rId24" Type="http://schemas.openxmlformats.org/officeDocument/2006/relationships/customXml" Target="../ink/ink1271.xml"/><Relationship Id="rId45" Type="http://schemas.openxmlformats.org/officeDocument/2006/relationships/image" Target="../media/image1273.png"/><Relationship Id="rId66" Type="http://schemas.openxmlformats.org/officeDocument/2006/relationships/customXml" Target="../ink/ink1292.xml"/><Relationship Id="rId87" Type="http://schemas.openxmlformats.org/officeDocument/2006/relationships/image" Target="../media/image1293.png"/><Relationship Id="rId110" Type="http://schemas.openxmlformats.org/officeDocument/2006/relationships/customXml" Target="../ink/ink1314.xml"/><Relationship Id="rId131" Type="http://schemas.openxmlformats.org/officeDocument/2006/relationships/image" Target="../media/image1314.png"/><Relationship Id="rId152" Type="http://schemas.openxmlformats.org/officeDocument/2006/relationships/customXml" Target="../ink/ink1335.xml"/><Relationship Id="rId173" Type="http://schemas.openxmlformats.org/officeDocument/2006/relationships/image" Target="../media/image1335.png"/><Relationship Id="rId194" Type="http://schemas.openxmlformats.org/officeDocument/2006/relationships/customXml" Target="../ink/ink1356.xml"/><Relationship Id="rId208" Type="http://schemas.openxmlformats.org/officeDocument/2006/relationships/customXml" Target="../ink/ink1363.xml"/><Relationship Id="rId229" Type="http://schemas.openxmlformats.org/officeDocument/2006/relationships/image" Target="../media/image1363.png"/><Relationship Id="rId240" Type="http://schemas.openxmlformats.org/officeDocument/2006/relationships/customXml" Target="../ink/ink1379.xml"/><Relationship Id="rId14" Type="http://schemas.openxmlformats.org/officeDocument/2006/relationships/customXml" Target="../ink/ink1266.xml"/><Relationship Id="rId35" Type="http://schemas.openxmlformats.org/officeDocument/2006/relationships/image" Target="../media/image1268.png"/><Relationship Id="rId56" Type="http://schemas.openxmlformats.org/officeDocument/2006/relationships/customXml" Target="../ink/ink1287.xml"/><Relationship Id="rId77" Type="http://schemas.openxmlformats.org/officeDocument/2006/relationships/image" Target="../media/image1289.png"/><Relationship Id="rId100" Type="http://schemas.openxmlformats.org/officeDocument/2006/relationships/customXml" Target="../ink/ink1309.xml"/><Relationship Id="rId8" Type="http://schemas.openxmlformats.org/officeDocument/2006/relationships/customXml" Target="../ink/ink1263.xml"/><Relationship Id="rId98" Type="http://schemas.openxmlformats.org/officeDocument/2006/relationships/customXml" Target="../ink/ink1308.xml"/><Relationship Id="rId121" Type="http://schemas.openxmlformats.org/officeDocument/2006/relationships/image" Target="../media/image1309.png"/><Relationship Id="rId142" Type="http://schemas.openxmlformats.org/officeDocument/2006/relationships/customXml" Target="../ink/ink1330.xml"/><Relationship Id="rId163" Type="http://schemas.openxmlformats.org/officeDocument/2006/relationships/image" Target="../media/image1330.png"/><Relationship Id="rId184" Type="http://schemas.openxmlformats.org/officeDocument/2006/relationships/customXml" Target="../ink/ink1351.xml"/><Relationship Id="rId219" Type="http://schemas.openxmlformats.org/officeDocument/2006/relationships/image" Target="../media/image1358.png"/><Relationship Id="rId230" Type="http://schemas.openxmlformats.org/officeDocument/2006/relationships/customXml" Target="../ink/ink1374.xml"/><Relationship Id="rId251" Type="http://schemas.openxmlformats.org/officeDocument/2006/relationships/image" Target="../media/image1374.png"/><Relationship Id="rId25" Type="http://schemas.openxmlformats.org/officeDocument/2006/relationships/image" Target="../media/image1263.png"/><Relationship Id="rId46" Type="http://schemas.openxmlformats.org/officeDocument/2006/relationships/customXml" Target="../ink/ink1282.xml"/><Relationship Id="rId67" Type="http://schemas.openxmlformats.org/officeDocument/2006/relationships/image" Target="../media/image1284.png"/><Relationship Id="rId88" Type="http://schemas.openxmlformats.org/officeDocument/2006/relationships/customXml" Target="../ink/ink1303.xml"/><Relationship Id="rId111" Type="http://schemas.openxmlformats.org/officeDocument/2006/relationships/image" Target="../media/image1304.png"/><Relationship Id="rId132" Type="http://schemas.openxmlformats.org/officeDocument/2006/relationships/customXml" Target="../ink/ink1325.xml"/><Relationship Id="rId153" Type="http://schemas.openxmlformats.org/officeDocument/2006/relationships/image" Target="../media/image1325.png"/><Relationship Id="rId174" Type="http://schemas.openxmlformats.org/officeDocument/2006/relationships/customXml" Target="../ink/ink1346.xml"/><Relationship Id="rId195" Type="http://schemas.openxmlformats.org/officeDocument/2006/relationships/image" Target="../media/image1346.png"/><Relationship Id="rId209" Type="http://schemas.openxmlformats.org/officeDocument/2006/relationships/image" Target="../media/image1353.png"/><Relationship Id="rId220" Type="http://schemas.openxmlformats.org/officeDocument/2006/relationships/customXml" Target="../ink/ink1369.xml"/><Relationship Id="rId241" Type="http://schemas.openxmlformats.org/officeDocument/2006/relationships/image" Target="../media/image1369.png"/><Relationship Id="rId15" Type="http://schemas.openxmlformats.org/officeDocument/2006/relationships/image" Target="../media/image1258.png"/><Relationship Id="rId36" Type="http://schemas.openxmlformats.org/officeDocument/2006/relationships/customXml" Target="../ink/ink1277.xml"/><Relationship Id="rId57" Type="http://schemas.openxmlformats.org/officeDocument/2006/relationships/image" Target="../media/image1279.png"/><Relationship Id="rId78" Type="http://schemas.openxmlformats.org/officeDocument/2006/relationships/customXml" Target="../ink/ink1298.xml"/><Relationship Id="rId99" Type="http://schemas.openxmlformats.org/officeDocument/2006/relationships/image" Target="../media/image1298.png"/><Relationship Id="rId101" Type="http://schemas.openxmlformats.org/officeDocument/2006/relationships/image" Target="../media/image1299.png"/><Relationship Id="rId122" Type="http://schemas.openxmlformats.org/officeDocument/2006/relationships/customXml" Target="../ink/ink1320.xml"/><Relationship Id="rId143" Type="http://schemas.openxmlformats.org/officeDocument/2006/relationships/image" Target="../media/image1320.png"/><Relationship Id="rId164" Type="http://schemas.openxmlformats.org/officeDocument/2006/relationships/customXml" Target="../ink/ink1341.xml"/><Relationship Id="rId185" Type="http://schemas.openxmlformats.org/officeDocument/2006/relationships/image" Target="../media/image1341.png"/><Relationship Id="rId9" Type="http://schemas.openxmlformats.org/officeDocument/2006/relationships/image" Target="../media/image1255.png"/><Relationship Id="rId210" Type="http://schemas.openxmlformats.org/officeDocument/2006/relationships/customXml" Target="../ink/ink1364.xml"/><Relationship Id="rId26" Type="http://schemas.openxmlformats.org/officeDocument/2006/relationships/customXml" Target="../ink/ink1272.xml"/><Relationship Id="rId231" Type="http://schemas.openxmlformats.org/officeDocument/2006/relationships/image" Target="../media/image1364.png"/><Relationship Id="rId252" Type="http://schemas.openxmlformats.org/officeDocument/2006/relationships/customXml" Target="../ink/ink1385.xml"/><Relationship Id="rId47" Type="http://schemas.openxmlformats.org/officeDocument/2006/relationships/image" Target="../media/image1274.png"/><Relationship Id="rId68" Type="http://schemas.openxmlformats.org/officeDocument/2006/relationships/customXml" Target="../ink/ink1293.xml"/><Relationship Id="rId89" Type="http://schemas.openxmlformats.org/officeDocument/2006/relationships/image" Target="../media/image1294.png"/><Relationship Id="rId112" Type="http://schemas.openxmlformats.org/officeDocument/2006/relationships/customXml" Target="../ink/ink1315.xml"/><Relationship Id="rId133" Type="http://schemas.openxmlformats.org/officeDocument/2006/relationships/image" Target="../media/image1315.png"/><Relationship Id="rId154" Type="http://schemas.openxmlformats.org/officeDocument/2006/relationships/customXml" Target="../ink/ink1336.xml"/><Relationship Id="rId175" Type="http://schemas.openxmlformats.org/officeDocument/2006/relationships/image" Target="../media/image1336.png"/><Relationship Id="rId196" Type="http://schemas.openxmlformats.org/officeDocument/2006/relationships/customXml" Target="../ink/ink1357.xml"/><Relationship Id="rId200" Type="http://schemas.openxmlformats.org/officeDocument/2006/relationships/customXml" Target="../ink/ink1359.xml"/><Relationship Id="rId16" Type="http://schemas.openxmlformats.org/officeDocument/2006/relationships/customXml" Target="../ink/ink1267.xml"/><Relationship Id="rId221" Type="http://schemas.openxmlformats.org/officeDocument/2006/relationships/image" Target="../media/image1359.png"/><Relationship Id="rId242" Type="http://schemas.openxmlformats.org/officeDocument/2006/relationships/customXml" Target="../ink/ink1380.xml"/><Relationship Id="rId37" Type="http://schemas.openxmlformats.org/officeDocument/2006/relationships/image" Target="../media/image1269.png"/><Relationship Id="rId58" Type="http://schemas.openxmlformats.org/officeDocument/2006/relationships/customXml" Target="../ink/ink1288.xml"/><Relationship Id="rId79" Type="http://schemas.openxmlformats.org/officeDocument/2006/relationships/image" Target="../media/image1290.png"/><Relationship Id="rId102" Type="http://schemas.openxmlformats.org/officeDocument/2006/relationships/customXml" Target="../ink/ink1310.xml"/><Relationship Id="rId123" Type="http://schemas.openxmlformats.org/officeDocument/2006/relationships/image" Target="../media/image1310.png"/><Relationship Id="rId144" Type="http://schemas.openxmlformats.org/officeDocument/2006/relationships/customXml" Target="../ink/ink1331.xml"/><Relationship Id="rId90" Type="http://schemas.openxmlformats.org/officeDocument/2006/relationships/customXml" Target="../ink/ink1304.xml"/><Relationship Id="rId165" Type="http://schemas.openxmlformats.org/officeDocument/2006/relationships/image" Target="../media/image1331.png"/><Relationship Id="rId186" Type="http://schemas.openxmlformats.org/officeDocument/2006/relationships/customXml" Target="../ink/ink1352.xml"/><Relationship Id="rId211" Type="http://schemas.openxmlformats.org/officeDocument/2006/relationships/image" Target="../media/image1354.png"/><Relationship Id="rId232" Type="http://schemas.openxmlformats.org/officeDocument/2006/relationships/customXml" Target="../ink/ink1375.xml"/><Relationship Id="rId253" Type="http://schemas.openxmlformats.org/officeDocument/2006/relationships/image" Target="../media/image1375.png"/><Relationship Id="rId27" Type="http://schemas.openxmlformats.org/officeDocument/2006/relationships/image" Target="../media/image1264.png"/><Relationship Id="rId48" Type="http://schemas.openxmlformats.org/officeDocument/2006/relationships/customXml" Target="../ink/ink1283.xml"/><Relationship Id="rId69" Type="http://schemas.openxmlformats.org/officeDocument/2006/relationships/image" Target="../media/image1285.png"/><Relationship Id="rId113" Type="http://schemas.openxmlformats.org/officeDocument/2006/relationships/image" Target="../media/image1305.png"/><Relationship Id="rId134" Type="http://schemas.openxmlformats.org/officeDocument/2006/relationships/customXml" Target="../ink/ink1326.xml"/><Relationship Id="rId80" Type="http://schemas.openxmlformats.org/officeDocument/2006/relationships/customXml" Target="../ink/ink1299.xml"/><Relationship Id="rId155" Type="http://schemas.openxmlformats.org/officeDocument/2006/relationships/image" Target="../media/image1326.png"/><Relationship Id="rId176" Type="http://schemas.openxmlformats.org/officeDocument/2006/relationships/customXml" Target="../ink/ink1347.xml"/><Relationship Id="rId197" Type="http://schemas.openxmlformats.org/officeDocument/2006/relationships/image" Target="../media/image1347.png"/><Relationship Id="rId201" Type="http://schemas.openxmlformats.org/officeDocument/2006/relationships/image" Target="../media/image1349.png"/><Relationship Id="rId222" Type="http://schemas.openxmlformats.org/officeDocument/2006/relationships/customXml" Target="../ink/ink1370.xml"/><Relationship Id="rId243" Type="http://schemas.openxmlformats.org/officeDocument/2006/relationships/image" Target="../media/image1370.png"/><Relationship Id="rId17" Type="http://schemas.openxmlformats.org/officeDocument/2006/relationships/image" Target="../media/image1259.png"/><Relationship Id="rId38" Type="http://schemas.openxmlformats.org/officeDocument/2006/relationships/customXml" Target="../ink/ink1278.xml"/><Relationship Id="rId59" Type="http://schemas.openxmlformats.org/officeDocument/2006/relationships/image" Target="../media/image1280.png"/><Relationship Id="rId103" Type="http://schemas.openxmlformats.org/officeDocument/2006/relationships/image" Target="../media/image1300.png"/><Relationship Id="rId124" Type="http://schemas.openxmlformats.org/officeDocument/2006/relationships/customXml" Target="../ink/ink1321.xml"/><Relationship Id="rId70" Type="http://schemas.openxmlformats.org/officeDocument/2006/relationships/customXml" Target="../ink/ink1294.xml"/><Relationship Id="rId91" Type="http://schemas.openxmlformats.org/officeDocument/2006/relationships/image" Target="../media/image1295.png"/><Relationship Id="rId145" Type="http://schemas.openxmlformats.org/officeDocument/2006/relationships/image" Target="../media/image1321.png"/><Relationship Id="rId166" Type="http://schemas.openxmlformats.org/officeDocument/2006/relationships/customXml" Target="../ink/ink1342.xml"/><Relationship Id="rId187" Type="http://schemas.openxmlformats.org/officeDocument/2006/relationships/image" Target="../media/image1342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1365.xml"/><Relationship Id="rId233" Type="http://schemas.openxmlformats.org/officeDocument/2006/relationships/image" Target="../media/image1365.png"/><Relationship Id="rId254" Type="http://schemas.openxmlformats.org/officeDocument/2006/relationships/customXml" Target="../ink/ink1386.xml"/><Relationship Id="rId28" Type="http://schemas.openxmlformats.org/officeDocument/2006/relationships/customXml" Target="../ink/ink1273.xml"/><Relationship Id="rId49" Type="http://schemas.openxmlformats.org/officeDocument/2006/relationships/image" Target="../media/image1275.png"/><Relationship Id="rId114" Type="http://schemas.openxmlformats.org/officeDocument/2006/relationships/customXml" Target="../ink/ink1316.xml"/><Relationship Id="rId60" Type="http://schemas.openxmlformats.org/officeDocument/2006/relationships/customXml" Target="../ink/ink1289.xml"/><Relationship Id="rId81" Type="http://schemas.openxmlformats.org/officeDocument/2006/relationships/image" Target="../media/image1291.png"/><Relationship Id="rId135" Type="http://schemas.openxmlformats.org/officeDocument/2006/relationships/image" Target="../media/image1316.png"/><Relationship Id="rId156" Type="http://schemas.openxmlformats.org/officeDocument/2006/relationships/customXml" Target="../ink/ink1337.xml"/><Relationship Id="rId177" Type="http://schemas.openxmlformats.org/officeDocument/2006/relationships/image" Target="../media/image1337.png"/><Relationship Id="rId198" Type="http://schemas.openxmlformats.org/officeDocument/2006/relationships/customXml" Target="../ink/ink1358.xml"/><Relationship Id="rId202" Type="http://schemas.openxmlformats.org/officeDocument/2006/relationships/customXml" Target="../ink/ink1360.xml"/><Relationship Id="rId223" Type="http://schemas.openxmlformats.org/officeDocument/2006/relationships/image" Target="../media/image1360.png"/><Relationship Id="rId244" Type="http://schemas.openxmlformats.org/officeDocument/2006/relationships/customXml" Target="../ink/ink1381.xml"/><Relationship Id="rId18" Type="http://schemas.openxmlformats.org/officeDocument/2006/relationships/customXml" Target="../ink/ink1268.xml"/><Relationship Id="rId39" Type="http://schemas.openxmlformats.org/officeDocument/2006/relationships/image" Target="../media/image1270.png"/><Relationship Id="rId50" Type="http://schemas.openxmlformats.org/officeDocument/2006/relationships/customXml" Target="../ink/ink1284.xml"/><Relationship Id="rId104" Type="http://schemas.openxmlformats.org/officeDocument/2006/relationships/customXml" Target="../ink/ink1311.xml"/><Relationship Id="rId125" Type="http://schemas.openxmlformats.org/officeDocument/2006/relationships/image" Target="../media/image1311.png"/><Relationship Id="rId146" Type="http://schemas.openxmlformats.org/officeDocument/2006/relationships/customXml" Target="../ink/ink1332.xml"/><Relationship Id="rId167" Type="http://schemas.openxmlformats.org/officeDocument/2006/relationships/image" Target="../media/image1332.png"/><Relationship Id="rId188" Type="http://schemas.openxmlformats.org/officeDocument/2006/relationships/customXml" Target="../ink/ink1353.xml"/><Relationship Id="rId71" Type="http://schemas.openxmlformats.org/officeDocument/2006/relationships/image" Target="../media/image1286.png"/><Relationship Id="rId92" Type="http://schemas.openxmlformats.org/officeDocument/2006/relationships/customXml" Target="../ink/ink1305.xml"/><Relationship Id="rId213" Type="http://schemas.openxmlformats.org/officeDocument/2006/relationships/image" Target="../media/image1355.png"/><Relationship Id="rId234" Type="http://schemas.openxmlformats.org/officeDocument/2006/relationships/customXml" Target="../ink/ink1376.xml"/><Relationship Id="rId2" Type="http://schemas.openxmlformats.org/officeDocument/2006/relationships/customXml" Target="../ink/ink1260.xml"/><Relationship Id="rId29" Type="http://schemas.openxmlformats.org/officeDocument/2006/relationships/image" Target="../media/image1265.png"/><Relationship Id="rId255" Type="http://schemas.openxmlformats.org/officeDocument/2006/relationships/image" Target="../media/image1376.png"/><Relationship Id="rId40" Type="http://schemas.openxmlformats.org/officeDocument/2006/relationships/customXml" Target="../ink/ink1279.xml"/><Relationship Id="rId115" Type="http://schemas.openxmlformats.org/officeDocument/2006/relationships/image" Target="../media/image1306.png"/><Relationship Id="rId136" Type="http://schemas.openxmlformats.org/officeDocument/2006/relationships/customXml" Target="../ink/ink1327.xml"/><Relationship Id="rId157" Type="http://schemas.openxmlformats.org/officeDocument/2006/relationships/image" Target="../media/image1327.png"/><Relationship Id="rId178" Type="http://schemas.openxmlformats.org/officeDocument/2006/relationships/customXml" Target="../ink/ink1348.xml"/><Relationship Id="rId61" Type="http://schemas.openxmlformats.org/officeDocument/2006/relationships/image" Target="../media/image1281.png"/><Relationship Id="rId82" Type="http://schemas.openxmlformats.org/officeDocument/2006/relationships/customXml" Target="../ink/ink1300.xml"/><Relationship Id="rId199" Type="http://schemas.openxmlformats.org/officeDocument/2006/relationships/image" Target="../media/image1348.png"/><Relationship Id="rId203" Type="http://schemas.openxmlformats.org/officeDocument/2006/relationships/image" Target="../media/image1350.png"/><Relationship Id="rId19" Type="http://schemas.openxmlformats.org/officeDocument/2006/relationships/image" Target="../media/image1260.png"/><Relationship Id="rId224" Type="http://schemas.openxmlformats.org/officeDocument/2006/relationships/customXml" Target="../ink/ink1371.xml"/><Relationship Id="rId245" Type="http://schemas.openxmlformats.org/officeDocument/2006/relationships/image" Target="../media/image1371.png"/><Relationship Id="rId30" Type="http://schemas.openxmlformats.org/officeDocument/2006/relationships/customXml" Target="../ink/ink1274.xml"/><Relationship Id="rId105" Type="http://schemas.openxmlformats.org/officeDocument/2006/relationships/image" Target="../media/image1301.png"/><Relationship Id="rId126" Type="http://schemas.openxmlformats.org/officeDocument/2006/relationships/customXml" Target="../ink/ink1322.xml"/><Relationship Id="rId147" Type="http://schemas.openxmlformats.org/officeDocument/2006/relationships/image" Target="../media/image1322.png"/><Relationship Id="rId168" Type="http://schemas.openxmlformats.org/officeDocument/2006/relationships/customXml" Target="../ink/ink1343.xml"/><Relationship Id="rId51" Type="http://schemas.openxmlformats.org/officeDocument/2006/relationships/image" Target="../media/image1276.png"/><Relationship Id="rId72" Type="http://schemas.openxmlformats.org/officeDocument/2006/relationships/customXml" Target="../ink/ink1295.xml"/><Relationship Id="rId93" Type="http://schemas.openxmlformats.org/officeDocument/2006/relationships/image" Target="../media/image1296.png"/><Relationship Id="rId189" Type="http://schemas.openxmlformats.org/officeDocument/2006/relationships/image" Target="../media/image1343.png"/><Relationship Id="rId3" Type="http://schemas.openxmlformats.org/officeDocument/2006/relationships/image" Target="../media/image1252.png"/><Relationship Id="rId214" Type="http://schemas.openxmlformats.org/officeDocument/2006/relationships/customXml" Target="../ink/ink1366.xml"/><Relationship Id="rId235" Type="http://schemas.openxmlformats.org/officeDocument/2006/relationships/image" Target="../media/image1366.png"/><Relationship Id="rId256" Type="http://schemas.openxmlformats.org/officeDocument/2006/relationships/customXml" Target="../ink/ink1387.xml"/><Relationship Id="rId116" Type="http://schemas.openxmlformats.org/officeDocument/2006/relationships/customXml" Target="../ink/ink1317.xml"/><Relationship Id="rId137" Type="http://schemas.openxmlformats.org/officeDocument/2006/relationships/image" Target="../media/image1317.png"/><Relationship Id="rId158" Type="http://schemas.openxmlformats.org/officeDocument/2006/relationships/customXml" Target="../ink/ink1338.xml"/><Relationship Id="rId20" Type="http://schemas.openxmlformats.org/officeDocument/2006/relationships/customXml" Target="../ink/ink1269.xml"/><Relationship Id="rId41" Type="http://schemas.openxmlformats.org/officeDocument/2006/relationships/image" Target="../media/image1271.png"/><Relationship Id="rId62" Type="http://schemas.openxmlformats.org/officeDocument/2006/relationships/customXml" Target="../ink/ink1290.xml"/><Relationship Id="rId83" Type="http://schemas.openxmlformats.org/officeDocument/2006/relationships/image" Target="../media/image755.png"/><Relationship Id="rId179" Type="http://schemas.openxmlformats.org/officeDocument/2006/relationships/image" Target="../media/image1338.png"/><Relationship Id="rId190" Type="http://schemas.openxmlformats.org/officeDocument/2006/relationships/customXml" Target="../ink/ink1354.xml"/><Relationship Id="rId204" Type="http://schemas.openxmlformats.org/officeDocument/2006/relationships/customXml" Target="../ink/ink1361.xml"/><Relationship Id="rId225" Type="http://schemas.openxmlformats.org/officeDocument/2006/relationships/image" Target="../media/image1361.png"/><Relationship Id="rId246" Type="http://schemas.openxmlformats.org/officeDocument/2006/relationships/customXml" Target="../ink/ink1382.xml"/><Relationship Id="rId106" Type="http://schemas.openxmlformats.org/officeDocument/2006/relationships/customXml" Target="../ink/ink1312.xml"/><Relationship Id="rId127" Type="http://schemas.openxmlformats.org/officeDocument/2006/relationships/image" Target="../media/image1312.png"/><Relationship Id="rId10" Type="http://schemas.openxmlformats.org/officeDocument/2006/relationships/customXml" Target="../ink/ink1264.xml"/><Relationship Id="rId31" Type="http://schemas.openxmlformats.org/officeDocument/2006/relationships/image" Target="../media/image1266.png"/><Relationship Id="rId52" Type="http://schemas.openxmlformats.org/officeDocument/2006/relationships/customXml" Target="../ink/ink1285.xml"/><Relationship Id="rId73" Type="http://schemas.openxmlformats.org/officeDocument/2006/relationships/image" Target="../media/image1287.png"/><Relationship Id="rId94" Type="http://schemas.openxmlformats.org/officeDocument/2006/relationships/customXml" Target="../ink/ink1306.xml"/><Relationship Id="rId148" Type="http://schemas.openxmlformats.org/officeDocument/2006/relationships/customXml" Target="../ink/ink1333.xml"/><Relationship Id="rId169" Type="http://schemas.openxmlformats.org/officeDocument/2006/relationships/image" Target="../media/image1333.png"/><Relationship Id="rId4" Type="http://schemas.openxmlformats.org/officeDocument/2006/relationships/customXml" Target="../ink/ink1261.xml"/><Relationship Id="rId180" Type="http://schemas.openxmlformats.org/officeDocument/2006/relationships/customXml" Target="../ink/ink1349.xml"/><Relationship Id="rId215" Type="http://schemas.openxmlformats.org/officeDocument/2006/relationships/image" Target="../media/image1356.png"/><Relationship Id="rId236" Type="http://schemas.openxmlformats.org/officeDocument/2006/relationships/customXml" Target="../ink/ink1377.xml"/><Relationship Id="rId257" Type="http://schemas.openxmlformats.org/officeDocument/2006/relationships/image" Target="../media/image1377.png"/></Relationships>
</file>

<file path=ppt/slides/_rels/slide9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436.png"/><Relationship Id="rId299" Type="http://schemas.openxmlformats.org/officeDocument/2006/relationships/image" Target="../media/image1525.png"/><Relationship Id="rId21" Type="http://schemas.openxmlformats.org/officeDocument/2006/relationships/image" Target="../media/image1388.png"/><Relationship Id="rId63" Type="http://schemas.openxmlformats.org/officeDocument/2006/relationships/image" Target="../media/image1409.png"/><Relationship Id="rId159" Type="http://schemas.openxmlformats.org/officeDocument/2006/relationships/image" Target="../media/image1457.png"/><Relationship Id="rId324" Type="http://schemas.openxmlformats.org/officeDocument/2006/relationships/customXml" Target="../ink/ink1550.xml"/><Relationship Id="rId366" Type="http://schemas.openxmlformats.org/officeDocument/2006/relationships/customXml" Target="../ink/ink1571.xml"/><Relationship Id="rId170" Type="http://schemas.openxmlformats.org/officeDocument/2006/relationships/customXml" Target="../ink/ink1473.xml"/><Relationship Id="rId226" Type="http://schemas.openxmlformats.org/officeDocument/2006/relationships/customXml" Target="../ink/ink1501.xml"/><Relationship Id="rId268" Type="http://schemas.openxmlformats.org/officeDocument/2006/relationships/customXml" Target="../ink/ink1522.xml"/><Relationship Id="rId32" Type="http://schemas.openxmlformats.org/officeDocument/2006/relationships/customXml" Target="../ink/ink1404.xml"/><Relationship Id="rId74" Type="http://schemas.openxmlformats.org/officeDocument/2006/relationships/customXml" Target="../ink/ink1425.xml"/><Relationship Id="rId128" Type="http://schemas.openxmlformats.org/officeDocument/2006/relationships/customXml" Target="../ink/ink1452.xml"/><Relationship Id="rId335" Type="http://schemas.openxmlformats.org/officeDocument/2006/relationships/image" Target="../media/image1543.png"/><Relationship Id="rId377" Type="http://schemas.openxmlformats.org/officeDocument/2006/relationships/image" Target="../media/image1564.png"/><Relationship Id="rId5" Type="http://schemas.openxmlformats.org/officeDocument/2006/relationships/image" Target="../media/image1380.png"/><Relationship Id="rId181" Type="http://schemas.openxmlformats.org/officeDocument/2006/relationships/image" Target="../media/image1468.png"/><Relationship Id="rId237" Type="http://schemas.openxmlformats.org/officeDocument/2006/relationships/image" Target="../media/image1495.png"/><Relationship Id="rId402" Type="http://schemas.openxmlformats.org/officeDocument/2006/relationships/customXml" Target="../ink/ink1589.xml"/><Relationship Id="rId279" Type="http://schemas.openxmlformats.org/officeDocument/2006/relationships/image" Target="../media/image1515.png"/><Relationship Id="rId43" Type="http://schemas.openxmlformats.org/officeDocument/2006/relationships/image" Target="../media/image1399.png"/><Relationship Id="rId139" Type="http://schemas.openxmlformats.org/officeDocument/2006/relationships/image" Target="../media/image1447.png"/><Relationship Id="rId290" Type="http://schemas.openxmlformats.org/officeDocument/2006/relationships/customXml" Target="../ink/ink1533.xml"/><Relationship Id="rId304" Type="http://schemas.openxmlformats.org/officeDocument/2006/relationships/customXml" Target="../ink/ink1540.xml"/><Relationship Id="rId346" Type="http://schemas.openxmlformats.org/officeDocument/2006/relationships/customXml" Target="../ink/ink1561.xml"/><Relationship Id="rId388" Type="http://schemas.openxmlformats.org/officeDocument/2006/relationships/customXml" Target="../ink/ink1582.xml"/><Relationship Id="rId85" Type="http://schemas.openxmlformats.org/officeDocument/2006/relationships/image" Target="../media/image1420.png"/><Relationship Id="rId150" Type="http://schemas.openxmlformats.org/officeDocument/2006/relationships/customXml" Target="../ink/ink1463.xml"/><Relationship Id="rId192" Type="http://schemas.openxmlformats.org/officeDocument/2006/relationships/customXml" Target="../ink/ink1484.xml"/><Relationship Id="rId206" Type="http://schemas.openxmlformats.org/officeDocument/2006/relationships/customXml" Target="../ink/ink1491.xml"/><Relationship Id="rId413" Type="http://schemas.openxmlformats.org/officeDocument/2006/relationships/image" Target="../media/image1582.png"/><Relationship Id="rId248" Type="http://schemas.openxmlformats.org/officeDocument/2006/relationships/customXml" Target="../ink/ink1512.xml"/><Relationship Id="rId12" Type="http://schemas.openxmlformats.org/officeDocument/2006/relationships/customXml" Target="../ink/ink1394.xml"/><Relationship Id="rId108" Type="http://schemas.openxmlformats.org/officeDocument/2006/relationships/customXml" Target="../ink/ink1442.xml"/><Relationship Id="rId315" Type="http://schemas.openxmlformats.org/officeDocument/2006/relationships/image" Target="../media/image1533.png"/><Relationship Id="rId357" Type="http://schemas.openxmlformats.org/officeDocument/2006/relationships/image" Target="../media/image1554.png"/><Relationship Id="rId54" Type="http://schemas.openxmlformats.org/officeDocument/2006/relationships/customXml" Target="../ink/ink1415.xml"/><Relationship Id="rId96" Type="http://schemas.openxmlformats.org/officeDocument/2006/relationships/customXml" Target="../ink/ink1436.xml"/><Relationship Id="rId161" Type="http://schemas.openxmlformats.org/officeDocument/2006/relationships/image" Target="../media/image1458.png"/><Relationship Id="rId217" Type="http://schemas.openxmlformats.org/officeDocument/2006/relationships/image" Target="../media/image1485.png"/><Relationship Id="rId399" Type="http://schemas.openxmlformats.org/officeDocument/2006/relationships/image" Target="../media/image1575.png"/><Relationship Id="rId259" Type="http://schemas.openxmlformats.org/officeDocument/2006/relationships/image" Target="../media/image1506.png"/><Relationship Id="rId424" Type="http://schemas.openxmlformats.org/officeDocument/2006/relationships/customXml" Target="../ink/ink1600.xml"/><Relationship Id="rId23" Type="http://schemas.openxmlformats.org/officeDocument/2006/relationships/image" Target="../media/image1389.png"/><Relationship Id="rId119" Type="http://schemas.openxmlformats.org/officeDocument/2006/relationships/image" Target="../media/image1437.png"/><Relationship Id="rId270" Type="http://schemas.openxmlformats.org/officeDocument/2006/relationships/customXml" Target="../ink/ink1523.xml"/><Relationship Id="rId326" Type="http://schemas.openxmlformats.org/officeDocument/2006/relationships/customXml" Target="../ink/ink1551.xml"/><Relationship Id="rId65" Type="http://schemas.openxmlformats.org/officeDocument/2006/relationships/image" Target="../media/image1410.png"/><Relationship Id="rId130" Type="http://schemas.openxmlformats.org/officeDocument/2006/relationships/customXml" Target="../ink/ink1453.xml"/><Relationship Id="rId368" Type="http://schemas.openxmlformats.org/officeDocument/2006/relationships/customXml" Target="../ink/ink1572.xml"/><Relationship Id="rId172" Type="http://schemas.openxmlformats.org/officeDocument/2006/relationships/customXml" Target="../ink/ink1474.xml"/><Relationship Id="rId228" Type="http://schemas.openxmlformats.org/officeDocument/2006/relationships/customXml" Target="../ink/ink1502.xml"/><Relationship Id="rId281" Type="http://schemas.openxmlformats.org/officeDocument/2006/relationships/image" Target="../media/image1516.png"/><Relationship Id="rId337" Type="http://schemas.openxmlformats.org/officeDocument/2006/relationships/image" Target="../media/image1544.png"/><Relationship Id="rId34" Type="http://schemas.openxmlformats.org/officeDocument/2006/relationships/customXml" Target="../ink/ink1405.xml"/><Relationship Id="rId76" Type="http://schemas.openxmlformats.org/officeDocument/2006/relationships/customXml" Target="../ink/ink1426.xml"/><Relationship Id="rId141" Type="http://schemas.openxmlformats.org/officeDocument/2006/relationships/image" Target="../media/image1448.png"/><Relationship Id="rId379" Type="http://schemas.openxmlformats.org/officeDocument/2006/relationships/image" Target="../media/image1565.png"/><Relationship Id="rId7" Type="http://schemas.openxmlformats.org/officeDocument/2006/relationships/image" Target="../media/image1381.png"/><Relationship Id="rId183" Type="http://schemas.openxmlformats.org/officeDocument/2006/relationships/image" Target="../media/image1469.png"/><Relationship Id="rId239" Type="http://schemas.openxmlformats.org/officeDocument/2006/relationships/image" Target="../media/image1496.png"/><Relationship Id="rId390" Type="http://schemas.openxmlformats.org/officeDocument/2006/relationships/customXml" Target="../ink/ink1583.xml"/><Relationship Id="rId404" Type="http://schemas.openxmlformats.org/officeDocument/2006/relationships/customXml" Target="../ink/ink1590.xml"/><Relationship Id="rId250" Type="http://schemas.openxmlformats.org/officeDocument/2006/relationships/customXml" Target="../ink/ink1513.xml"/><Relationship Id="rId292" Type="http://schemas.openxmlformats.org/officeDocument/2006/relationships/customXml" Target="../ink/ink1534.xml"/><Relationship Id="rId306" Type="http://schemas.openxmlformats.org/officeDocument/2006/relationships/customXml" Target="../ink/ink1541.xml"/><Relationship Id="rId45" Type="http://schemas.openxmlformats.org/officeDocument/2006/relationships/image" Target="../media/image1400.png"/><Relationship Id="rId87" Type="http://schemas.openxmlformats.org/officeDocument/2006/relationships/image" Target="../media/image1421.png"/><Relationship Id="rId110" Type="http://schemas.openxmlformats.org/officeDocument/2006/relationships/customXml" Target="../ink/ink1443.xml"/><Relationship Id="rId348" Type="http://schemas.openxmlformats.org/officeDocument/2006/relationships/customXml" Target="../ink/ink1562.xml"/><Relationship Id="rId152" Type="http://schemas.openxmlformats.org/officeDocument/2006/relationships/customXml" Target="../ink/ink1464.xml"/><Relationship Id="rId194" Type="http://schemas.openxmlformats.org/officeDocument/2006/relationships/customXml" Target="../ink/ink1485.xml"/><Relationship Id="rId208" Type="http://schemas.openxmlformats.org/officeDocument/2006/relationships/customXml" Target="../ink/ink1492.xml"/><Relationship Id="rId415" Type="http://schemas.openxmlformats.org/officeDocument/2006/relationships/image" Target="../media/image1583.png"/><Relationship Id="rId261" Type="http://schemas.openxmlformats.org/officeDocument/2006/relationships/image" Target="../media/image1507.png"/><Relationship Id="rId14" Type="http://schemas.openxmlformats.org/officeDocument/2006/relationships/customXml" Target="../ink/ink1395.xml"/><Relationship Id="rId56" Type="http://schemas.openxmlformats.org/officeDocument/2006/relationships/customXml" Target="../ink/ink1416.xml"/><Relationship Id="rId317" Type="http://schemas.openxmlformats.org/officeDocument/2006/relationships/image" Target="../media/image1534.png"/><Relationship Id="rId359" Type="http://schemas.openxmlformats.org/officeDocument/2006/relationships/image" Target="../media/image1555.png"/><Relationship Id="rId98" Type="http://schemas.openxmlformats.org/officeDocument/2006/relationships/customXml" Target="../ink/ink1437.xml"/><Relationship Id="rId121" Type="http://schemas.openxmlformats.org/officeDocument/2006/relationships/image" Target="../media/image1438.png"/><Relationship Id="rId163" Type="http://schemas.openxmlformats.org/officeDocument/2006/relationships/image" Target="../media/image1459.png"/><Relationship Id="rId219" Type="http://schemas.openxmlformats.org/officeDocument/2006/relationships/image" Target="../media/image1486.png"/><Relationship Id="rId370" Type="http://schemas.openxmlformats.org/officeDocument/2006/relationships/customXml" Target="../ink/ink1573.xml"/><Relationship Id="rId426" Type="http://schemas.openxmlformats.org/officeDocument/2006/relationships/customXml" Target="../ink/ink1601.xml"/><Relationship Id="rId230" Type="http://schemas.openxmlformats.org/officeDocument/2006/relationships/customXml" Target="../ink/ink1503.xml"/><Relationship Id="rId25" Type="http://schemas.openxmlformats.org/officeDocument/2006/relationships/image" Target="../media/image1390.png"/><Relationship Id="rId67" Type="http://schemas.openxmlformats.org/officeDocument/2006/relationships/image" Target="../media/image1411.png"/><Relationship Id="rId272" Type="http://schemas.openxmlformats.org/officeDocument/2006/relationships/customXml" Target="../ink/ink1524.xml"/><Relationship Id="rId328" Type="http://schemas.openxmlformats.org/officeDocument/2006/relationships/customXml" Target="../ink/ink1552.xml"/><Relationship Id="rId132" Type="http://schemas.openxmlformats.org/officeDocument/2006/relationships/customXml" Target="../ink/ink1454.xml"/><Relationship Id="rId174" Type="http://schemas.openxmlformats.org/officeDocument/2006/relationships/customXml" Target="../ink/ink1475.xml"/><Relationship Id="rId381" Type="http://schemas.openxmlformats.org/officeDocument/2006/relationships/image" Target="../media/image1566.png"/><Relationship Id="rId241" Type="http://schemas.openxmlformats.org/officeDocument/2006/relationships/image" Target="../media/image1497.png"/><Relationship Id="rId36" Type="http://schemas.openxmlformats.org/officeDocument/2006/relationships/customXml" Target="../ink/ink1406.xml"/><Relationship Id="rId283" Type="http://schemas.openxmlformats.org/officeDocument/2006/relationships/image" Target="../media/image1517.png"/><Relationship Id="rId339" Type="http://schemas.openxmlformats.org/officeDocument/2006/relationships/image" Target="../media/image1545.png"/><Relationship Id="rId78" Type="http://schemas.openxmlformats.org/officeDocument/2006/relationships/customXml" Target="../ink/ink1427.xml"/><Relationship Id="rId101" Type="http://schemas.openxmlformats.org/officeDocument/2006/relationships/image" Target="../media/image1428.png"/><Relationship Id="rId143" Type="http://schemas.openxmlformats.org/officeDocument/2006/relationships/image" Target="../media/image1449.png"/><Relationship Id="rId185" Type="http://schemas.openxmlformats.org/officeDocument/2006/relationships/image" Target="../media/image1470.png"/><Relationship Id="rId350" Type="http://schemas.openxmlformats.org/officeDocument/2006/relationships/customXml" Target="../ink/ink1563.xml"/><Relationship Id="rId406" Type="http://schemas.openxmlformats.org/officeDocument/2006/relationships/customXml" Target="../ink/ink1591.xml"/><Relationship Id="rId9" Type="http://schemas.openxmlformats.org/officeDocument/2006/relationships/image" Target="../media/image1382.png"/><Relationship Id="rId210" Type="http://schemas.openxmlformats.org/officeDocument/2006/relationships/customXml" Target="../ink/ink1493.xml"/><Relationship Id="rId392" Type="http://schemas.openxmlformats.org/officeDocument/2006/relationships/customXml" Target="../ink/ink1584.xml"/><Relationship Id="rId252" Type="http://schemas.openxmlformats.org/officeDocument/2006/relationships/customXml" Target="../ink/ink1514.xml"/><Relationship Id="rId294" Type="http://schemas.openxmlformats.org/officeDocument/2006/relationships/customXml" Target="../ink/ink1535.xml"/><Relationship Id="rId308" Type="http://schemas.openxmlformats.org/officeDocument/2006/relationships/customXml" Target="../ink/ink1542.xml"/><Relationship Id="rId47" Type="http://schemas.openxmlformats.org/officeDocument/2006/relationships/image" Target="../media/image1401.png"/><Relationship Id="rId89" Type="http://schemas.openxmlformats.org/officeDocument/2006/relationships/image" Target="../media/image1422.png"/><Relationship Id="rId112" Type="http://schemas.openxmlformats.org/officeDocument/2006/relationships/customXml" Target="../ink/ink1444.xml"/><Relationship Id="rId154" Type="http://schemas.openxmlformats.org/officeDocument/2006/relationships/customXml" Target="../ink/ink1465.xml"/><Relationship Id="rId361" Type="http://schemas.openxmlformats.org/officeDocument/2006/relationships/image" Target="../media/image1556.png"/><Relationship Id="rId196" Type="http://schemas.openxmlformats.org/officeDocument/2006/relationships/customXml" Target="../ink/ink1486.xml"/><Relationship Id="rId417" Type="http://schemas.openxmlformats.org/officeDocument/2006/relationships/image" Target="../media/image1584.png"/><Relationship Id="rId16" Type="http://schemas.openxmlformats.org/officeDocument/2006/relationships/customXml" Target="../ink/ink1396.xml"/><Relationship Id="rId221" Type="http://schemas.openxmlformats.org/officeDocument/2006/relationships/image" Target="../media/image1487.png"/><Relationship Id="rId263" Type="http://schemas.openxmlformats.org/officeDocument/2006/relationships/image" Target="../media/image1508.png"/><Relationship Id="rId319" Type="http://schemas.openxmlformats.org/officeDocument/2006/relationships/image" Target="../media/image1535.png"/><Relationship Id="rId58" Type="http://schemas.openxmlformats.org/officeDocument/2006/relationships/customXml" Target="../ink/ink1417.xml"/><Relationship Id="rId123" Type="http://schemas.openxmlformats.org/officeDocument/2006/relationships/image" Target="../media/image1439.png"/><Relationship Id="rId330" Type="http://schemas.openxmlformats.org/officeDocument/2006/relationships/customXml" Target="../ink/ink1553.xml"/><Relationship Id="rId165" Type="http://schemas.openxmlformats.org/officeDocument/2006/relationships/image" Target="../media/image1460.png"/><Relationship Id="rId372" Type="http://schemas.openxmlformats.org/officeDocument/2006/relationships/customXml" Target="../ink/ink1574.xml"/><Relationship Id="rId428" Type="http://schemas.openxmlformats.org/officeDocument/2006/relationships/customXml" Target="../ink/ink1602.xml"/><Relationship Id="rId232" Type="http://schemas.openxmlformats.org/officeDocument/2006/relationships/customXml" Target="../ink/ink1504.xml"/><Relationship Id="rId274" Type="http://schemas.openxmlformats.org/officeDocument/2006/relationships/customXml" Target="../ink/ink1525.xml"/><Relationship Id="rId27" Type="http://schemas.openxmlformats.org/officeDocument/2006/relationships/image" Target="../media/image1391.png"/><Relationship Id="rId69" Type="http://schemas.openxmlformats.org/officeDocument/2006/relationships/image" Target="../media/image1412.png"/><Relationship Id="rId134" Type="http://schemas.openxmlformats.org/officeDocument/2006/relationships/customXml" Target="../ink/ink1455.xml"/><Relationship Id="rId80" Type="http://schemas.openxmlformats.org/officeDocument/2006/relationships/customXml" Target="../ink/ink1428.xml"/><Relationship Id="rId176" Type="http://schemas.openxmlformats.org/officeDocument/2006/relationships/customXml" Target="../ink/ink1476.xml"/><Relationship Id="rId341" Type="http://schemas.openxmlformats.org/officeDocument/2006/relationships/image" Target="../media/image1546.png"/><Relationship Id="rId383" Type="http://schemas.openxmlformats.org/officeDocument/2006/relationships/image" Target="../media/image1567.png"/><Relationship Id="rId201" Type="http://schemas.openxmlformats.org/officeDocument/2006/relationships/image" Target="../media/image1478.png"/><Relationship Id="rId243" Type="http://schemas.openxmlformats.org/officeDocument/2006/relationships/image" Target="../media/image1498.png"/><Relationship Id="rId285" Type="http://schemas.openxmlformats.org/officeDocument/2006/relationships/image" Target="../media/image1518.png"/><Relationship Id="rId38" Type="http://schemas.openxmlformats.org/officeDocument/2006/relationships/customXml" Target="../ink/ink1407.xml"/><Relationship Id="rId103" Type="http://schemas.openxmlformats.org/officeDocument/2006/relationships/image" Target="../media/image1429.png"/><Relationship Id="rId310" Type="http://schemas.openxmlformats.org/officeDocument/2006/relationships/customXml" Target="../ink/ink1543.xml"/><Relationship Id="rId91" Type="http://schemas.openxmlformats.org/officeDocument/2006/relationships/image" Target="../media/image1423.png"/><Relationship Id="rId145" Type="http://schemas.openxmlformats.org/officeDocument/2006/relationships/image" Target="../media/image1450.png"/><Relationship Id="rId187" Type="http://schemas.openxmlformats.org/officeDocument/2006/relationships/image" Target="../media/image1471.png"/><Relationship Id="rId352" Type="http://schemas.openxmlformats.org/officeDocument/2006/relationships/customXml" Target="../ink/ink1564.xml"/><Relationship Id="rId394" Type="http://schemas.openxmlformats.org/officeDocument/2006/relationships/customXml" Target="../ink/ink1585.xml"/><Relationship Id="rId408" Type="http://schemas.openxmlformats.org/officeDocument/2006/relationships/customXml" Target="../ink/ink1592.xml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1494.xml"/><Relationship Id="rId233" Type="http://schemas.openxmlformats.org/officeDocument/2006/relationships/image" Target="../media/image1493.png"/><Relationship Id="rId254" Type="http://schemas.openxmlformats.org/officeDocument/2006/relationships/customXml" Target="../ink/ink1515.xml"/><Relationship Id="rId28" Type="http://schemas.openxmlformats.org/officeDocument/2006/relationships/customXml" Target="../ink/ink1402.xml"/><Relationship Id="rId49" Type="http://schemas.openxmlformats.org/officeDocument/2006/relationships/image" Target="../media/image1402.png"/><Relationship Id="rId114" Type="http://schemas.openxmlformats.org/officeDocument/2006/relationships/customXml" Target="../ink/ink1445.xml"/><Relationship Id="rId275" Type="http://schemas.openxmlformats.org/officeDocument/2006/relationships/image" Target="../media/image235.png"/><Relationship Id="rId296" Type="http://schemas.openxmlformats.org/officeDocument/2006/relationships/customXml" Target="../ink/ink1536.xml"/><Relationship Id="rId300" Type="http://schemas.openxmlformats.org/officeDocument/2006/relationships/customXml" Target="../ink/ink1538.xml"/><Relationship Id="rId60" Type="http://schemas.openxmlformats.org/officeDocument/2006/relationships/customXml" Target="../ink/ink1418.xml"/><Relationship Id="rId81" Type="http://schemas.openxmlformats.org/officeDocument/2006/relationships/image" Target="../media/image1418.png"/><Relationship Id="rId135" Type="http://schemas.openxmlformats.org/officeDocument/2006/relationships/image" Target="../media/image1445.png"/><Relationship Id="rId156" Type="http://schemas.openxmlformats.org/officeDocument/2006/relationships/customXml" Target="../ink/ink1466.xml"/><Relationship Id="rId177" Type="http://schemas.openxmlformats.org/officeDocument/2006/relationships/image" Target="../media/image1466.png"/><Relationship Id="rId198" Type="http://schemas.openxmlformats.org/officeDocument/2006/relationships/customXml" Target="../ink/ink1487.xml"/><Relationship Id="rId321" Type="http://schemas.openxmlformats.org/officeDocument/2006/relationships/image" Target="../media/image1536.png"/><Relationship Id="rId342" Type="http://schemas.openxmlformats.org/officeDocument/2006/relationships/customXml" Target="../ink/ink1559.xml"/><Relationship Id="rId363" Type="http://schemas.openxmlformats.org/officeDocument/2006/relationships/image" Target="../media/image1557.png"/><Relationship Id="rId384" Type="http://schemas.openxmlformats.org/officeDocument/2006/relationships/customXml" Target="../ink/ink1580.xml"/><Relationship Id="rId419" Type="http://schemas.openxmlformats.org/officeDocument/2006/relationships/image" Target="../media/image1585.png"/><Relationship Id="rId202" Type="http://schemas.openxmlformats.org/officeDocument/2006/relationships/customXml" Target="../ink/ink1489.xml"/><Relationship Id="rId223" Type="http://schemas.openxmlformats.org/officeDocument/2006/relationships/image" Target="../media/image1488.png"/><Relationship Id="rId244" Type="http://schemas.openxmlformats.org/officeDocument/2006/relationships/customXml" Target="../ink/ink1510.xml"/><Relationship Id="rId430" Type="http://schemas.openxmlformats.org/officeDocument/2006/relationships/customXml" Target="../ink/ink1603.xml"/><Relationship Id="rId18" Type="http://schemas.openxmlformats.org/officeDocument/2006/relationships/customXml" Target="../ink/ink1397.xml"/><Relationship Id="rId39" Type="http://schemas.openxmlformats.org/officeDocument/2006/relationships/image" Target="../media/image1397.png"/><Relationship Id="rId265" Type="http://schemas.openxmlformats.org/officeDocument/2006/relationships/image" Target="../media/image1509.png"/><Relationship Id="rId286" Type="http://schemas.openxmlformats.org/officeDocument/2006/relationships/customXml" Target="../ink/ink1531.xml"/><Relationship Id="rId50" Type="http://schemas.openxmlformats.org/officeDocument/2006/relationships/customXml" Target="../ink/ink1413.xml"/><Relationship Id="rId104" Type="http://schemas.openxmlformats.org/officeDocument/2006/relationships/customXml" Target="../ink/ink1440.xml"/><Relationship Id="rId125" Type="http://schemas.openxmlformats.org/officeDocument/2006/relationships/image" Target="../media/image1440.png"/><Relationship Id="rId146" Type="http://schemas.openxmlformats.org/officeDocument/2006/relationships/customXml" Target="../ink/ink1461.xml"/><Relationship Id="rId167" Type="http://schemas.openxmlformats.org/officeDocument/2006/relationships/image" Target="../media/image1461.png"/><Relationship Id="rId188" Type="http://schemas.openxmlformats.org/officeDocument/2006/relationships/customXml" Target="../ink/ink1482.xml"/><Relationship Id="rId311" Type="http://schemas.openxmlformats.org/officeDocument/2006/relationships/image" Target="../media/image1531.png"/><Relationship Id="rId332" Type="http://schemas.openxmlformats.org/officeDocument/2006/relationships/customXml" Target="../ink/ink1554.xml"/><Relationship Id="rId353" Type="http://schemas.openxmlformats.org/officeDocument/2006/relationships/image" Target="../media/image1552.png"/><Relationship Id="rId374" Type="http://schemas.openxmlformats.org/officeDocument/2006/relationships/customXml" Target="../ink/ink1575.xml"/><Relationship Id="rId395" Type="http://schemas.openxmlformats.org/officeDocument/2006/relationships/image" Target="../media/image1573.png"/><Relationship Id="rId409" Type="http://schemas.openxmlformats.org/officeDocument/2006/relationships/image" Target="../media/image1580.png"/><Relationship Id="rId71" Type="http://schemas.openxmlformats.org/officeDocument/2006/relationships/image" Target="../media/image1413.png"/><Relationship Id="rId92" Type="http://schemas.openxmlformats.org/officeDocument/2006/relationships/customXml" Target="../ink/ink1434.xml"/><Relationship Id="rId213" Type="http://schemas.openxmlformats.org/officeDocument/2006/relationships/image" Target="../media/image1483.png"/><Relationship Id="rId234" Type="http://schemas.openxmlformats.org/officeDocument/2006/relationships/customXml" Target="../ink/ink1505.xml"/><Relationship Id="rId420" Type="http://schemas.openxmlformats.org/officeDocument/2006/relationships/customXml" Target="../ink/ink1598.xml"/><Relationship Id="rId2" Type="http://schemas.openxmlformats.org/officeDocument/2006/relationships/customXml" Target="../ink/ink1389.xml"/><Relationship Id="rId29" Type="http://schemas.openxmlformats.org/officeDocument/2006/relationships/image" Target="../media/image1392.png"/><Relationship Id="rId255" Type="http://schemas.openxmlformats.org/officeDocument/2006/relationships/image" Target="../media/image1504.png"/><Relationship Id="rId276" Type="http://schemas.openxmlformats.org/officeDocument/2006/relationships/customXml" Target="../ink/ink1526.xml"/><Relationship Id="rId297" Type="http://schemas.openxmlformats.org/officeDocument/2006/relationships/image" Target="../media/image1524.png"/><Relationship Id="rId40" Type="http://schemas.openxmlformats.org/officeDocument/2006/relationships/customXml" Target="../ink/ink1408.xml"/><Relationship Id="rId115" Type="http://schemas.openxmlformats.org/officeDocument/2006/relationships/image" Target="../media/image1435.png"/><Relationship Id="rId136" Type="http://schemas.openxmlformats.org/officeDocument/2006/relationships/customXml" Target="../ink/ink1456.xml"/><Relationship Id="rId157" Type="http://schemas.openxmlformats.org/officeDocument/2006/relationships/image" Target="../media/image1456.png"/><Relationship Id="rId178" Type="http://schemas.openxmlformats.org/officeDocument/2006/relationships/customXml" Target="../ink/ink1477.xml"/><Relationship Id="rId301" Type="http://schemas.openxmlformats.org/officeDocument/2006/relationships/image" Target="../media/image1526.png"/><Relationship Id="rId322" Type="http://schemas.openxmlformats.org/officeDocument/2006/relationships/customXml" Target="../ink/ink1549.xml"/><Relationship Id="rId343" Type="http://schemas.openxmlformats.org/officeDocument/2006/relationships/image" Target="../media/image1547.png"/><Relationship Id="rId364" Type="http://schemas.openxmlformats.org/officeDocument/2006/relationships/customXml" Target="../ink/ink1570.xml"/><Relationship Id="rId61" Type="http://schemas.openxmlformats.org/officeDocument/2006/relationships/image" Target="../media/image1408.png"/><Relationship Id="rId82" Type="http://schemas.openxmlformats.org/officeDocument/2006/relationships/customXml" Target="../ink/ink1429.xml"/><Relationship Id="rId199" Type="http://schemas.openxmlformats.org/officeDocument/2006/relationships/image" Target="../media/image1477.png"/><Relationship Id="rId203" Type="http://schemas.openxmlformats.org/officeDocument/2006/relationships/image" Target="../media/image266.png"/><Relationship Id="rId385" Type="http://schemas.openxmlformats.org/officeDocument/2006/relationships/image" Target="../media/image1568.png"/><Relationship Id="rId19" Type="http://schemas.openxmlformats.org/officeDocument/2006/relationships/image" Target="../media/image1387.png"/><Relationship Id="rId224" Type="http://schemas.openxmlformats.org/officeDocument/2006/relationships/customXml" Target="../ink/ink1500.xml"/><Relationship Id="rId245" Type="http://schemas.openxmlformats.org/officeDocument/2006/relationships/image" Target="../media/image1499.png"/><Relationship Id="rId266" Type="http://schemas.openxmlformats.org/officeDocument/2006/relationships/customXml" Target="../ink/ink1521.xml"/><Relationship Id="rId287" Type="http://schemas.openxmlformats.org/officeDocument/2006/relationships/image" Target="../media/image1519.png"/><Relationship Id="rId410" Type="http://schemas.openxmlformats.org/officeDocument/2006/relationships/customXml" Target="../ink/ink1593.xml"/><Relationship Id="rId431" Type="http://schemas.openxmlformats.org/officeDocument/2006/relationships/image" Target="../media/image1591.png"/><Relationship Id="rId30" Type="http://schemas.openxmlformats.org/officeDocument/2006/relationships/customXml" Target="../ink/ink1403.xml"/><Relationship Id="rId105" Type="http://schemas.openxmlformats.org/officeDocument/2006/relationships/image" Target="../media/image1430.png"/><Relationship Id="rId126" Type="http://schemas.openxmlformats.org/officeDocument/2006/relationships/customXml" Target="../ink/ink1451.xml"/><Relationship Id="rId147" Type="http://schemas.openxmlformats.org/officeDocument/2006/relationships/image" Target="../media/image1451.png"/><Relationship Id="rId168" Type="http://schemas.openxmlformats.org/officeDocument/2006/relationships/customXml" Target="../ink/ink1472.xml"/><Relationship Id="rId312" Type="http://schemas.openxmlformats.org/officeDocument/2006/relationships/customXml" Target="../ink/ink1544.xml"/><Relationship Id="rId333" Type="http://schemas.openxmlformats.org/officeDocument/2006/relationships/image" Target="../media/image1542.png"/><Relationship Id="rId354" Type="http://schemas.openxmlformats.org/officeDocument/2006/relationships/customXml" Target="../ink/ink1565.xml"/><Relationship Id="rId51" Type="http://schemas.openxmlformats.org/officeDocument/2006/relationships/image" Target="../media/image1403.png"/><Relationship Id="rId72" Type="http://schemas.openxmlformats.org/officeDocument/2006/relationships/customXml" Target="../ink/ink1424.xml"/><Relationship Id="rId93" Type="http://schemas.openxmlformats.org/officeDocument/2006/relationships/image" Target="../media/image1424.png"/><Relationship Id="rId189" Type="http://schemas.openxmlformats.org/officeDocument/2006/relationships/image" Target="../media/image1472.png"/><Relationship Id="rId375" Type="http://schemas.openxmlformats.org/officeDocument/2006/relationships/image" Target="../media/image1563.png"/><Relationship Id="rId396" Type="http://schemas.openxmlformats.org/officeDocument/2006/relationships/customXml" Target="../ink/ink1586.xml"/><Relationship Id="rId3" Type="http://schemas.openxmlformats.org/officeDocument/2006/relationships/image" Target="../media/image1379.png"/><Relationship Id="rId214" Type="http://schemas.openxmlformats.org/officeDocument/2006/relationships/customXml" Target="../ink/ink1495.xml"/><Relationship Id="rId235" Type="http://schemas.openxmlformats.org/officeDocument/2006/relationships/image" Target="../media/image1494.png"/><Relationship Id="rId256" Type="http://schemas.openxmlformats.org/officeDocument/2006/relationships/customXml" Target="../ink/ink1516.xml"/><Relationship Id="rId277" Type="http://schemas.openxmlformats.org/officeDocument/2006/relationships/image" Target="../media/image1514.png"/><Relationship Id="rId298" Type="http://schemas.openxmlformats.org/officeDocument/2006/relationships/customXml" Target="../ink/ink1537.xml"/><Relationship Id="rId400" Type="http://schemas.openxmlformats.org/officeDocument/2006/relationships/customXml" Target="../ink/ink1588.xml"/><Relationship Id="rId421" Type="http://schemas.openxmlformats.org/officeDocument/2006/relationships/image" Target="../media/image1586.png"/><Relationship Id="rId116" Type="http://schemas.openxmlformats.org/officeDocument/2006/relationships/customXml" Target="../ink/ink1446.xml"/><Relationship Id="rId137" Type="http://schemas.openxmlformats.org/officeDocument/2006/relationships/image" Target="../media/image1446.png"/><Relationship Id="rId158" Type="http://schemas.openxmlformats.org/officeDocument/2006/relationships/customXml" Target="../ink/ink1467.xml"/><Relationship Id="rId302" Type="http://schemas.openxmlformats.org/officeDocument/2006/relationships/customXml" Target="../ink/ink1539.xml"/><Relationship Id="rId323" Type="http://schemas.openxmlformats.org/officeDocument/2006/relationships/image" Target="../media/image1537.png"/><Relationship Id="rId344" Type="http://schemas.openxmlformats.org/officeDocument/2006/relationships/customXml" Target="../ink/ink1560.xml"/><Relationship Id="rId20" Type="http://schemas.openxmlformats.org/officeDocument/2006/relationships/customXml" Target="../ink/ink1398.xml"/><Relationship Id="rId41" Type="http://schemas.openxmlformats.org/officeDocument/2006/relationships/image" Target="../media/image1398.png"/><Relationship Id="rId62" Type="http://schemas.openxmlformats.org/officeDocument/2006/relationships/customXml" Target="../ink/ink1419.xml"/><Relationship Id="rId83" Type="http://schemas.openxmlformats.org/officeDocument/2006/relationships/image" Target="../media/image1419.png"/><Relationship Id="rId179" Type="http://schemas.openxmlformats.org/officeDocument/2006/relationships/image" Target="../media/image1467.png"/><Relationship Id="rId365" Type="http://schemas.openxmlformats.org/officeDocument/2006/relationships/image" Target="../media/image1558.png"/><Relationship Id="rId386" Type="http://schemas.openxmlformats.org/officeDocument/2006/relationships/customXml" Target="../ink/ink1581.xml"/><Relationship Id="rId190" Type="http://schemas.openxmlformats.org/officeDocument/2006/relationships/customXml" Target="../ink/ink1483.xml"/><Relationship Id="rId204" Type="http://schemas.openxmlformats.org/officeDocument/2006/relationships/customXml" Target="../ink/ink1490.xml"/><Relationship Id="rId225" Type="http://schemas.openxmlformats.org/officeDocument/2006/relationships/image" Target="../media/image1489.png"/><Relationship Id="rId246" Type="http://schemas.openxmlformats.org/officeDocument/2006/relationships/customXml" Target="../ink/ink1511.xml"/><Relationship Id="rId267" Type="http://schemas.openxmlformats.org/officeDocument/2006/relationships/image" Target="../media/image1510.png"/><Relationship Id="rId288" Type="http://schemas.openxmlformats.org/officeDocument/2006/relationships/customXml" Target="../ink/ink1532.xml"/><Relationship Id="rId411" Type="http://schemas.openxmlformats.org/officeDocument/2006/relationships/image" Target="../media/image1581.png"/><Relationship Id="rId106" Type="http://schemas.openxmlformats.org/officeDocument/2006/relationships/customXml" Target="../ink/ink1441.xml"/><Relationship Id="rId127" Type="http://schemas.openxmlformats.org/officeDocument/2006/relationships/image" Target="../media/image1441.png"/><Relationship Id="rId313" Type="http://schemas.openxmlformats.org/officeDocument/2006/relationships/image" Target="../media/image1532.png"/><Relationship Id="rId10" Type="http://schemas.openxmlformats.org/officeDocument/2006/relationships/customXml" Target="../ink/ink1393.xml"/><Relationship Id="rId31" Type="http://schemas.openxmlformats.org/officeDocument/2006/relationships/image" Target="../media/image1393.png"/><Relationship Id="rId52" Type="http://schemas.openxmlformats.org/officeDocument/2006/relationships/customXml" Target="../ink/ink1414.xml"/><Relationship Id="rId73" Type="http://schemas.openxmlformats.org/officeDocument/2006/relationships/image" Target="../media/image1414.png"/><Relationship Id="rId94" Type="http://schemas.openxmlformats.org/officeDocument/2006/relationships/customXml" Target="../ink/ink1435.xml"/><Relationship Id="rId148" Type="http://schemas.openxmlformats.org/officeDocument/2006/relationships/customXml" Target="../ink/ink1462.xml"/><Relationship Id="rId169" Type="http://schemas.openxmlformats.org/officeDocument/2006/relationships/image" Target="../media/image1462.png"/><Relationship Id="rId334" Type="http://schemas.openxmlformats.org/officeDocument/2006/relationships/customXml" Target="../ink/ink1555.xml"/><Relationship Id="rId355" Type="http://schemas.openxmlformats.org/officeDocument/2006/relationships/image" Target="../media/image1553.png"/><Relationship Id="rId376" Type="http://schemas.openxmlformats.org/officeDocument/2006/relationships/customXml" Target="../ink/ink1576.xml"/><Relationship Id="rId397" Type="http://schemas.openxmlformats.org/officeDocument/2006/relationships/image" Target="../media/image1574.png"/><Relationship Id="rId4" Type="http://schemas.openxmlformats.org/officeDocument/2006/relationships/customXml" Target="../ink/ink1390.xml"/><Relationship Id="rId180" Type="http://schemas.openxmlformats.org/officeDocument/2006/relationships/customXml" Target="../ink/ink1478.xml"/><Relationship Id="rId215" Type="http://schemas.openxmlformats.org/officeDocument/2006/relationships/image" Target="../media/image1484.png"/><Relationship Id="rId236" Type="http://schemas.openxmlformats.org/officeDocument/2006/relationships/customXml" Target="../ink/ink1506.xml"/><Relationship Id="rId257" Type="http://schemas.openxmlformats.org/officeDocument/2006/relationships/image" Target="../media/image1505.png"/><Relationship Id="rId278" Type="http://schemas.openxmlformats.org/officeDocument/2006/relationships/customXml" Target="../ink/ink1527.xml"/><Relationship Id="rId401" Type="http://schemas.openxmlformats.org/officeDocument/2006/relationships/image" Target="../media/image1576.png"/><Relationship Id="rId422" Type="http://schemas.openxmlformats.org/officeDocument/2006/relationships/customXml" Target="../ink/ink1599.xml"/><Relationship Id="rId303" Type="http://schemas.openxmlformats.org/officeDocument/2006/relationships/image" Target="../media/image1527.png"/><Relationship Id="rId42" Type="http://schemas.openxmlformats.org/officeDocument/2006/relationships/customXml" Target="../ink/ink1409.xml"/><Relationship Id="rId84" Type="http://schemas.openxmlformats.org/officeDocument/2006/relationships/customXml" Target="../ink/ink1430.xml"/><Relationship Id="rId138" Type="http://schemas.openxmlformats.org/officeDocument/2006/relationships/customXml" Target="../ink/ink1457.xml"/><Relationship Id="rId345" Type="http://schemas.openxmlformats.org/officeDocument/2006/relationships/image" Target="../media/image1548.png"/><Relationship Id="rId387" Type="http://schemas.openxmlformats.org/officeDocument/2006/relationships/image" Target="../media/image1569.png"/><Relationship Id="rId191" Type="http://schemas.openxmlformats.org/officeDocument/2006/relationships/image" Target="../media/image1473.png"/><Relationship Id="rId205" Type="http://schemas.openxmlformats.org/officeDocument/2006/relationships/image" Target="../media/image1479.png"/><Relationship Id="rId247" Type="http://schemas.openxmlformats.org/officeDocument/2006/relationships/image" Target="../media/image1500.png"/><Relationship Id="rId412" Type="http://schemas.openxmlformats.org/officeDocument/2006/relationships/customXml" Target="../ink/ink1594.xml"/><Relationship Id="rId107" Type="http://schemas.openxmlformats.org/officeDocument/2006/relationships/image" Target="../media/image1431.png"/><Relationship Id="rId289" Type="http://schemas.openxmlformats.org/officeDocument/2006/relationships/image" Target="../media/image1520.png"/><Relationship Id="rId11" Type="http://schemas.openxmlformats.org/officeDocument/2006/relationships/image" Target="../media/image1383.png"/><Relationship Id="rId53" Type="http://schemas.openxmlformats.org/officeDocument/2006/relationships/image" Target="../media/image1404.png"/><Relationship Id="rId149" Type="http://schemas.openxmlformats.org/officeDocument/2006/relationships/image" Target="../media/image1452.png"/><Relationship Id="rId314" Type="http://schemas.openxmlformats.org/officeDocument/2006/relationships/customXml" Target="../ink/ink1545.xml"/><Relationship Id="rId356" Type="http://schemas.openxmlformats.org/officeDocument/2006/relationships/customXml" Target="../ink/ink1566.xml"/><Relationship Id="rId398" Type="http://schemas.openxmlformats.org/officeDocument/2006/relationships/customXml" Target="../ink/ink1587.xml"/><Relationship Id="rId95" Type="http://schemas.openxmlformats.org/officeDocument/2006/relationships/image" Target="../media/image1425.png"/><Relationship Id="rId160" Type="http://schemas.openxmlformats.org/officeDocument/2006/relationships/customXml" Target="../ink/ink1468.xml"/><Relationship Id="rId216" Type="http://schemas.openxmlformats.org/officeDocument/2006/relationships/customXml" Target="../ink/ink1496.xml"/><Relationship Id="rId423" Type="http://schemas.openxmlformats.org/officeDocument/2006/relationships/image" Target="../media/image1587.png"/><Relationship Id="rId258" Type="http://schemas.openxmlformats.org/officeDocument/2006/relationships/customXml" Target="../ink/ink1517.xml"/><Relationship Id="rId22" Type="http://schemas.openxmlformats.org/officeDocument/2006/relationships/customXml" Target="../ink/ink1399.xml"/><Relationship Id="rId64" Type="http://schemas.openxmlformats.org/officeDocument/2006/relationships/customXml" Target="../ink/ink1420.xml"/><Relationship Id="rId118" Type="http://schemas.openxmlformats.org/officeDocument/2006/relationships/customXml" Target="../ink/ink1447.xml"/><Relationship Id="rId325" Type="http://schemas.openxmlformats.org/officeDocument/2006/relationships/image" Target="../media/image1538.png"/><Relationship Id="rId367" Type="http://schemas.openxmlformats.org/officeDocument/2006/relationships/image" Target="../media/image1559.png"/><Relationship Id="rId171" Type="http://schemas.openxmlformats.org/officeDocument/2006/relationships/image" Target="../media/image1463.png"/><Relationship Id="rId227" Type="http://schemas.openxmlformats.org/officeDocument/2006/relationships/image" Target="../media/image1490.png"/><Relationship Id="rId269" Type="http://schemas.openxmlformats.org/officeDocument/2006/relationships/image" Target="../media/image1511.png"/><Relationship Id="rId33" Type="http://schemas.openxmlformats.org/officeDocument/2006/relationships/image" Target="../media/image1394.png"/><Relationship Id="rId129" Type="http://schemas.openxmlformats.org/officeDocument/2006/relationships/image" Target="../media/image1442.png"/><Relationship Id="rId280" Type="http://schemas.openxmlformats.org/officeDocument/2006/relationships/customXml" Target="../ink/ink1528.xml"/><Relationship Id="rId336" Type="http://schemas.openxmlformats.org/officeDocument/2006/relationships/customXml" Target="../ink/ink1556.xml"/><Relationship Id="rId75" Type="http://schemas.openxmlformats.org/officeDocument/2006/relationships/image" Target="../media/image1415.png"/><Relationship Id="rId140" Type="http://schemas.openxmlformats.org/officeDocument/2006/relationships/customXml" Target="../ink/ink1458.xml"/><Relationship Id="rId182" Type="http://schemas.openxmlformats.org/officeDocument/2006/relationships/customXml" Target="../ink/ink1479.xml"/><Relationship Id="rId378" Type="http://schemas.openxmlformats.org/officeDocument/2006/relationships/customXml" Target="../ink/ink1577.xml"/><Relationship Id="rId403" Type="http://schemas.openxmlformats.org/officeDocument/2006/relationships/image" Target="../media/image1577.png"/><Relationship Id="rId6" Type="http://schemas.openxmlformats.org/officeDocument/2006/relationships/customXml" Target="../ink/ink1391.xml"/><Relationship Id="rId238" Type="http://schemas.openxmlformats.org/officeDocument/2006/relationships/customXml" Target="../ink/ink1507.xml"/><Relationship Id="rId291" Type="http://schemas.openxmlformats.org/officeDocument/2006/relationships/image" Target="../media/image1521.png"/><Relationship Id="rId305" Type="http://schemas.openxmlformats.org/officeDocument/2006/relationships/image" Target="../media/image1528.png"/><Relationship Id="rId347" Type="http://schemas.openxmlformats.org/officeDocument/2006/relationships/image" Target="../media/image1549.png"/><Relationship Id="rId44" Type="http://schemas.openxmlformats.org/officeDocument/2006/relationships/customXml" Target="../ink/ink1410.xml"/><Relationship Id="rId86" Type="http://schemas.openxmlformats.org/officeDocument/2006/relationships/customXml" Target="../ink/ink1431.xml"/><Relationship Id="rId151" Type="http://schemas.openxmlformats.org/officeDocument/2006/relationships/image" Target="../media/image1453.png"/><Relationship Id="rId389" Type="http://schemas.openxmlformats.org/officeDocument/2006/relationships/image" Target="../media/image1570.png"/><Relationship Id="rId193" Type="http://schemas.openxmlformats.org/officeDocument/2006/relationships/image" Target="../media/image1474.png"/><Relationship Id="rId207" Type="http://schemas.openxmlformats.org/officeDocument/2006/relationships/image" Target="../media/image1480.png"/><Relationship Id="rId249" Type="http://schemas.openxmlformats.org/officeDocument/2006/relationships/image" Target="../media/image1501.png"/><Relationship Id="rId414" Type="http://schemas.openxmlformats.org/officeDocument/2006/relationships/customXml" Target="../ink/ink1595.xml"/><Relationship Id="rId13" Type="http://schemas.openxmlformats.org/officeDocument/2006/relationships/image" Target="../media/image1384.png"/><Relationship Id="rId109" Type="http://schemas.openxmlformats.org/officeDocument/2006/relationships/image" Target="../media/image1432.png"/><Relationship Id="rId260" Type="http://schemas.openxmlformats.org/officeDocument/2006/relationships/customXml" Target="../ink/ink1518.xml"/><Relationship Id="rId316" Type="http://schemas.openxmlformats.org/officeDocument/2006/relationships/customXml" Target="../ink/ink1546.xml"/><Relationship Id="rId55" Type="http://schemas.openxmlformats.org/officeDocument/2006/relationships/image" Target="../media/image1405.png"/><Relationship Id="rId97" Type="http://schemas.openxmlformats.org/officeDocument/2006/relationships/image" Target="../media/image1426.png"/><Relationship Id="rId120" Type="http://schemas.openxmlformats.org/officeDocument/2006/relationships/customXml" Target="../ink/ink1448.xml"/><Relationship Id="rId358" Type="http://schemas.openxmlformats.org/officeDocument/2006/relationships/customXml" Target="../ink/ink1567.xml"/><Relationship Id="rId162" Type="http://schemas.openxmlformats.org/officeDocument/2006/relationships/customXml" Target="../ink/ink1469.xml"/><Relationship Id="rId218" Type="http://schemas.openxmlformats.org/officeDocument/2006/relationships/customXml" Target="../ink/ink1497.xml"/><Relationship Id="rId425" Type="http://schemas.openxmlformats.org/officeDocument/2006/relationships/image" Target="../media/image1588.png"/><Relationship Id="rId271" Type="http://schemas.openxmlformats.org/officeDocument/2006/relationships/image" Target="../media/image1512.png"/><Relationship Id="rId24" Type="http://schemas.openxmlformats.org/officeDocument/2006/relationships/customXml" Target="../ink/ink1400.xml"/><Relationship Id="rId66" Type="http://schemas.openxmlformats.org/officeDocument/2006/relationships/customXml" Target="../ink/ink1421.xml"/><Relationship Id="rId131" Type="http://schemas.openxmlformats.org/officeDocument/2006/relationships/image" Target="../media/image1443.png"/><Relationship Id="rId327" Type="http://schemas.openxmlformats.org/officeDocument/2006/relationships/image" Target="../media/image1539.png"/><Relationship Id="rId369" Type="http://schemas.openxmlformats.org/officeDocument/2006/relationships/image" Target="../media/image1560.png"/><Relationship Id="rId173" Type="http://schemas.openxmlformats.org/officeDocument/2006/relationships/image" Target="../media/image1464.png"/><Relationship Id="rId229" Type="http://schemas.openxmlformats.org/officeDocument/2006/relationships/image" Target="../media/image1491.png"/><Relationship Id="rId380" Type="http://schemas.openxmlformats.org/officeDocument/2006/relationships/customXml" Target="../ink/ink1578.xml"/><Relationship Id="rId240" Type="http://schemas.openxmlformats.org/officeDocument/2006/relationships/customXml" Target="../ink/ink1508.xml"/><Relationship Id="rId35" Type="http://schemas.openxmlformats.org/officeDocument/2006/relationships/image" Target="../media/image1395.png"/><Relationship Id="rId77" Type="http://schemas.openxmlformats.org/officeDocument/2006/relationships/image" Target="../media/image1416.png"/><Relationship Id="rId100" Type="http://schemas.openxmlformats.org/officeDocument/2006/relationships/customXml" Target="../ink/ink1438.xml"/><Relationship Id="rId282" Type="http://schemas.openxmlformats.org/officeDocument/2006/relationships/customXml" Target="../ink/ink1529.xml"/><Relationship Id="rId338" Type="http://schemas.openxmlformats.org/officeDocument/2006/relationships/customXml" Target="../ink/ink1557.xml"/><Relationship Id="rId8" Type="http://schemas.openxmlformats.org/officeDocument/2006/relationships/customXml" Target="../ink/ink1392.xml"/><Relationship Id="rId142" Type="http://schemas.openxmlformats.org/officeDocument/2006/relationships/customXml" Target="../ink/ink1459.xml"/><Relationship Id="rId184" Type="http://schemas.openxmlformats.org/officeDocument/2006/relationships/customXml" Target="../ink/ink1480.xml"/><Relationship Id="rId391" Type="http://schemas.openxmlformats.org/officeDocument/2006/relationships/image" Target="../media/image1571.png"/><Relationship Id="rId405" Type="http://schemas.openxmlformats.org/officeDocument/2006/relationships/image" Target="../media/image1578.png"/><Relationship Id="rId251" Type="http://schemas.openxmlformats.org/officeDocument/2006/relationships/image" Target="../media/image1502.png"/><Relationship Id="rId46" Type="http://schemas.openxmlformats.org/officeDocument/2006/relationships/customXml" Target="../ink/ink1411.xml"/><Relationship Id="rId293" Type="http://schemas.openxmlformats.org/officeDocument/2006/relationships/image" Target="../media/image1522.png"/><Relationship Id="rId307" Type="http://schemas.openxmlformats.org/officeDocument/2006/relationships/image" Target="../media/image1529.png"/><Relationship Id="rId349" Type="http://schemas.openxmlformats.org/officeDocument/2006/relationships/image" Target="../media/image1550.png"/><Relationship Id="rId88" Type="http://schemas.openxmlformats.org/officeDocument/2006/relationships/customXml" Target="../ink/ink1432.xml"/><Relationship Id="rId111" Type="http://schemas.openxmlformats.org/officeDocument/2006/relationships/image" Target="../media/image1433.png"/><Relationship Id="rId153" Type="http://schemas.openxmlformats.org/officeDocument/2006/relationships/image" Target="../media/image1454.png"/><Relationship Id="rId195" Type="http://schemas.openxmlformats.org/officeDocument/2006/relationships/image" Target="../media/image1475.png"/><Relationship Id="rId209" Type="http://schemas.openxmlformats.org/officeDocument/2006/relationships/image" Target="../media/image1481.png"/><Relationship Id="rId360" Type="http://schemas.openxmlformats.org/officeDocument/2006/relationships/customXml" Target="../ink/ink1568.xml"/><Relationship Id="rId416" Type="http://schemas.openxmlformats.org/officeDocument/2006/relationships/customXml" Target="../ink/ink1596.xml"/><Relationship Id="rId220" Type="http://schemas.openxmlformats.org/officeDocument/2006/relationships/customXml" Target="../ink/ink1498.xml"/><Relationship Id="rId15" Type="http://schemas.openxmlformats.org/officeDocument/2006/relationships/image" Target="../media/image1385.png"/><Relationship Id="rId57" Type="http://schemas.openxmlformats.org/officeDocument/2006/relationships/image" Target="../media/image1406.png"/><Relationship Id="rId262" Type="http://schemas.openxmlformats.org/officeDocument/2006/relationships/customXml" Target="../ink/ink1519.xml"/><Relationship Id="rId318" Type="http://schemas.openxmlformats.org/officeDocument/2006/relationships/customXml" Target="../ink/ink1547.xml"/><Relationship Id="rId99" Type="http://schemas.openxmlformats.org/officeDocument/2006/relationships/image" Target="../media/image1427.png"/><Relationship Id="rId122" Type="http://schemas.openxmlformats.org/officeDocument/2006/relationships/customXml" Target="../ink/ink1449.xml"/><Relationship Id="rId164" Type="http://schemas.openxmlformats.org/officeDocument/2006/relationships/customXml" Target="../ink/ink1470.xml"/><Relationship Id="rId371" Type="http://schemas.openxmlformats.org/officeDocument/2006/relationships/image" Target="../media/image1561.png"/><Relationship Id="rId427" Type="http://schemas.openxmlformats.org/officeDocument/2006/relationships/image" Target="../media/image1589.png"/><Relationship Id="rId26" Type="http://schemas.openxmlformats.org/officeDocument/2006/relationships/customXml" Target="../ink/ink1401.xml"/><Relationship Id="rId231" Type="http://schemas.openxmlformats.org/officeDocument/2006/relationships/image" Target="../media/image1492.png"/><Relationship Id="rId273" Type="http://schemas.openxmlformats.org/officeDocument/2006/relationships/image" Target="../media/image1513.png"/><Relationship Id="rId329" Type="http://schemas.openxmlformats.org/officeDocument/2006/relationships/image" Target="../media/image1540.png"/><Relationship Id="rId68" Type="http://schemas.openxmlformats.org/officeDocument/2006/relationships/customXml" Target="../ink/ink1422.xml"/><Relationship Id="rId133" Type="http://schemas.openxmlformats.org/officeDocument/2006/relationships/image" Target="../media/image1444.png"/><Relationship Id="rId175" Type="http://schemas.openxmlformats.org/officeDocument/2006/relationships/image" Target="../media/image1465.png"/><Relationship Id="rId340" Type="http://schemas.openxmlformats.org/officeDocument/2006/relationships/customXml" Target="../ink/ink1558.xml"/><Relationship Id="rId200" Type="http://schemas.openxmlformats.org/officeDocument/2006/relationships/customXml" Target="../ink/ink1488.xml"/><Relationship Id="rId382" Type="http://schemas.openxmlformats.org/officeDocument/2006/relationships/customXml" Target="../ink/ink1579.xml"/><Relationship Id="rId242" Type="http://schemas.openxmlformats.org/officeDocument/2006/relationships/customXml" Target="../ink/ink1509.xml"/><Relationship Id="rId284" Type="http://schemas.openxmlformats.org/officeDocument/2006/relationships/customXml" Target="../ink/ink1530.xml"/><Relationship Id="rId37" Type="http://schemas.openxmlformats.org/officeDocument/2006/relationships/image" Target="../media/image1396.png"/><Relationship Id="rId79" Type="http://schemas.openxmlformats.org/officeDocument/2006/relationships/image" Target="../media/image1417.png"/><Relationship Id="rId102" Type="http://schemas.openxmlformats.org/officeDocument/2006/relationships/customXml" Target="../ink/ink1439.xml"/><Relationship Id="rId144" Type="http://schemas.openxmlformats.org/officeDocument/2006/relationships/customXml" Target="../ink/ink1460.xml"/><Relationship Id="rId90" Type="http://schemas.openxmlformats.org/officeDocument/2006/relationships/customXml" Target="../ink/ink1433.xml"/><Relationship Id="rId186" Type="http://schemas.openxmlformats.org/officeDocument/2006/relationships/customXml" Target="../ink/ink1481.xml"/><Relationship Id="rId351" Type="http://schemas.openxmlformats.org/officeDocument/2006/relationships/image" Target="../media/image1551.png"/><Relationship Id="rId393" Type="http://schemas.openxmlformats.org/officeDocument/2006/relationships/image" Target="../media/image1572.png"/><Relationship Id="rId407" Type="http://schemas.openxmlformats.org/officeDocument/2006/relationships/image" Target="../media/image1579.png"/><Relationship Id="rId211" Type="http://schemas.openxmlformats.org/officeDocument/2006/relationships/image" Target="../media/image1482.png"/><Relationship Id="rId253" Type="http://schemas.openxmlformats.org/officeDocument/2006/relationships/image" Target="../media/image1503.png"/><Relationship Id="rId295" Type="http://schemas.openxmlformats.org/officeDocument/2006/relationships/image" Target="../media/image1523.png"/><Relationship Id="rId309" Type="http://schemas.openxmlformats.org/officeDocument/2006/relationships/image" Target="../media/image1530.png"/><Relationship Id="rId48" Type="http://schemas.openxmlformats.org/officeDocument/2006/relationships/customXml" Target="../ink/ink1412.xml"/><Relationship Id="rId113" Type="http://schemas.openxmlformats.org/officeDocument/2006/relationships/image" Target="../media/image1434.png"/><Relationship Id="rId320" Type="http://schemas.openxmlformats.org/officeDocument/2006/relationships/customXml" Target="../ink/ink1548.xml"/><Relationship Id="rId155" Type="http://schemas.openxmlformats.org/officeDocument/2006/relationships/image" Target="../media/image1455.png"/><Relationship Id="rId197" Type="http://schemas.openxmlformats.org/officeDocument/2006/relationships/image" Target="../media/image1476.png"/><Relationship Id="rId362" Type="http://schemas.openxmlformats.org/officeDocument/2006/relationships/customXml" Target="../ink/ink1569.xml"/><Relationship Id="rId418" Type="http://schemas.openxmlformats.org/officeDocument/2006/relationships/customXml" Target="../ink/ink1597.xml"/><Relationship Id="rId222" Type="http://schemas.openxmlformats.org/officeDocument/2006/relationships/customXml" Target="../ink/ink1499.xml"/><Relationship Id="rId264" Type="http://schemas.openxmlformats.org/officeDocument/2006/relationships/customXml" Target="../ink/ink1520.xml"/><Relationship Id="rId17" Type="http://schemas.openxmlformats.org/officeDocument/2006/relationships/image" Target="../media/image1386.png"/><Relationship Id="rId59" Type="http://schemas.openxmlformats.org/officeDocument/2006/relationships/image" Target="../media/image1407.png"/><Relationship Id="rId124" Type="http://schemas.openxmlformats.org/officeDocument/2006/relationships/customXml" Target="../ink/ink1450.xml"/><Relationship Id="rId70" Type="http://schemas.openxmlformats.org/officeDocument/2006/relationships/customXml" Target="../ink/ink1423.xml"/><Relationship Id="rId166" Type="http://schemas.openxmlformats.org/officeDocument/2006/relationships/customXml" Target="../ink/ink1471.xml"/><Relationship Id="rId331" Type="http://schemas.openxmlformats.org/officeDocument/2006/relationships/image" Target="../media/image1541.png"/><Relationship Id="rId373" Type="http://schemas.openxmlformats.org/officeDocument/2006/relationships/image" Target="../media/image1562.png"/><Relationship Id="rId429" Type="http://schemas.openxmlformats.org/officeDocument/2006/relationships/image" Target="../media/image159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>
            <a:extLst>
              <a:ext uri="{FF2B5EF4-FFF2-40B4-BE49-F238E27FC236}">
                <a16:creationId xmlns:a16="http://schemas.microsoft.com/office/drawing/2014/main" id="{CDE093FF-BDFD-B74D-B54F-30D427034737}"/>
              </a:ext>
            </a:extLst>
          </p:cNvPr>
          <p:cNvGrpSpPr/>
          <p:nvPr/>
        </p:nvGrpSpPr>
        <p:grpSpPr>
          <a:xfrm>
            <a:off x="779140" y="372231"/>
            <a:ext cx="1332720" cy="635400"/>
            <a:chOff x="779140" y="372231"/>
            <a:chExt cx="1332720" cy="635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950FE4AD-DF29-CA4E-9E88-190AD73A7D13}"/>
                    </a:ext>
                  </a:extLst>
                </p14:cNvPr>
                <p14:cNvContentPartPr/>
                <p14:nvPr/>
              </p14:nvContentPartPr>
              <p14:xfrm>
                <a:off x="928540" y="372231"/>
                <a:ext cx="143640" cy="25200"/>
              </p14:xfrm>
            </p:contentPart>
          </mc:Choice>
          <mc:Fallback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950FE4AD-DF29-CA4E-9E88-190AD73A7D13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920980" y="364671"/>
                  <a:ext cx="15876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5" name="墨迹 4">
                  <a:extLst>
                    <a:ext uri="{FF2B5EF4-FFF2-40B4-BE49-F238E27FC236}">
                      <a16:creationId xmlns:a16="http://schemas.microsoft.com/office/drawing/2014/main" id="{103524C0-9213-BC42-990F-BAB8DBB928B3}"/>
                    </a:ext>
                  </a:extLst>
                </p14:cNvPr>
                <p14:cNvContentPartPr/>
                <p14:nvPr/>
              </p14:nvContentPartPr>
              <p14:xfrm>
                <a:off x="779140" y="452871"/>
                <a:ext cx="548280" cy="516960"/>
              </p14:xfrm>
            </p:contentPart>
          </mc:Choice>
          <mc:Fallback>
            <p:pic>
              <p:nvPicPr>
                <p:cNvPr id="5" name="墨迹 4">
                  <a:extLst>
                    <a:ext uri="{FF2B5EF4-FFF2-40B4-BE49-F238E27FC236}">
                      <a16:creationId xmlns:a16="http://schemas.microsoft.com/office/drawing/2014/main" id="{103524C0-9213-BC42-990F-BAB8DBB928B3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71580" y="445671"/>
                  <a:ext cx="563400" cy="53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9AFEBBD4-B4C3-E043-B072-1B948BEC775F}"/>
                    </a:ext>
                  </a:extLst>
                </p14:cNvPr>
                <p14:cNvContentPartPr/>
                <p14:nvPr/>
              </p14:nvContentPartPr>
              <p14:xfrm>
                <a:off x="1401940" y="614871"/>
                <a:ext cx="68760" cy="43920"/>
              </p14:xfrm>
            </p:contentPart>
          </mc:Choice>
          <mc:Fallback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9AFEBBD4-B4C3-E043-B072-1B948BEC775F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394380" y="607311"/>
                  <a:ext cx="8388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D8EA8DE5-8029-E842-979C-FBA94CD81059}"/>
                    </a:ext>
                  </a:extLst>
                </p14:cNvPr>
                <p14:cNvContentPartPr/>
                <p14:nvPr/>
              </p14:nvContentPartPr>
              <p14:xfrm>
                <a:off x="1364500" y="428031"/>
                <a:ext cx="504720" cy="429840"/>
              </p14:xfrm>
            </p:contentPart>
          </mc:Choice>
          <mc:Fallback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D8EA8DE5-8029-E842-979C-FBA94CD81059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356940" y="420471"/>
                  <a:ext cx="519840" cy="44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90D60FDF-0BC4-B346-9468-0C90E878B71E}"/>
                    </a:ext>
                  </a:extLst>
                </p14:cNvPr>
                <p14:cNvContentPartPr/>
                <p14:nvPr/>
              </p14:nvContentPartPr>
              <p14:xfrm>
                <a:off x="2067940" y="876231"/>
                <a:ext cx="19080" cy="12960"/>
              </p14:xfrm>
            </p:contentPart>
          </mc:Choice>
          <mc:Fallback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90D60FDF-0BC4-B346-9468-0C90E878B71E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060380" y="868671"/>
                  <a:ext cx="3420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A7C1B674-AF93-584C-B70F-2267C4671CFA}"/>
                    </a:ext>
                  </a:extLst>
                </p14:cNvPr>
                <p14:cNvContentPartPr/>
                <p14:nvPr/>
              </p14:nvContentPartPr>
              <p14:xfrm>
                <a:off x="2098900" y="988551"/>
                <a:ext cx="12960" cy="19080"/>
              </p14:xfrm>
            </p:contentPart>
          </mc:Choice>
          <mc:Fallback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A7C1B674-AF93-584C-B70F-2267C4671CFA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091700" y="980991"/>
                  <a:ext cx="27720" cy="3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48FE2BA3-CA83-6A4A-A1D1-4D1E53DD965F}"/>
              </a:ext>
            </a:extLst>
          </p:cNvPr>
          <p:cNvGrpSpPr/>
          <p:nvPr/>
        </p:nvGrpSpPr>
        <p:grpSpPr>
          <a:xfrm>
            <a:off x="2646820" y="397071"/>
            <a:ext cx="965520" cy="504720"/>
            <a:chOff x="2646820" y="397071"/>
            <a:chExt cx="965520" cy="504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66DB8C6B-D513-5F45-84A8-C6497A0E23BE}"/>
                    </a:ext>
                  </a:extLst>
                </p14:cNvPr>
                <p14:cNvContentPartPr/>
                <p14:nvPr/>
              </p14:nvContentPartPr>
              <p14:xfrm>
                <a:off x="2721700" y="434511"/>
                <a:ext cx="50040" cy="50040"/>
              </p14:xfrm>
            </p:contentPart>
          </mc:Choice>
          <mc:Fallback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66DB8C6B-D513-5F45-84A8-C6497A0E23BE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714140" y="426951"/>
                  <a:ext cx="6516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4D9AA36A-426E-504E-97EE-80C4055FFA23}"/>
                    </a:ext>
                  </a:extLst>
                </p14:cNvPr>
                <p14:cNvContentPartPr/>
                <p14:nvPr/>
              </p14:nvContentPartPr>
              <p14:xfrm>
                <a:off x="2646820" y="602271"/>
                <a:ext cx="149760" cy="218160"/>
              </p14:xfrm>
            </p:contentPart>
          </mc:Choice>
          <mc:Fallback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4D9AA36A-426E-504E-97EE-80C4055FFA23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639260" y="595071"/>
                  <a:ext cx="16488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4DED4DCE-73B3-3B45-AB3E-6F5E0B43F984}"/>
                    </a:ext>
                  </a:extLst>
                </p14:cNvPr>
                <p14:cNvContentPartPr/>
                <p14:nvPr/>
              </p14:nvContentPartPr>
              <p14:xfrm>
                <a:off x="2914660" y="397071"/>
                <a:ext cx="118080" cy="106200"/>
              </p14:xfrm>
            </p:contentPart>
          </mc:Choice>
          <mc:Fallback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4DED4DCE-73B3-3B45-AB3E-6F5E0B43F984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907100" y="389511"/>
                  <a:ext cx="13320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133BAFF9-9A14-6240-A048-65573883FC97}"/>
                    </a:ext>
                  </a:extLst>
                </p14:cNvPr>
                <p14:cNvContentPartPr/>
                <p14:nvPr/>
              </p14:nvContentPartPr>
              <p14:xfrm>
                <a:off x="2852380" y="677151"/>
                <a:ext cx="268200" cy="224640"/>
              </p14:xfrm>
            </p:contentPart>
          </mc:Choice>
          <mc:Fallback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133BAFF9-9A14-6240-A048-65573883FC97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844820" y="669591"/>
                  <a:ext cx="28296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BA5BADDA-629C-504C-BB07-FECE69A6D526}"/>
                    </a:ext>
                  </a:extLst>
                </p14:cNvPr>
                <p14:cNvContentPartPr/>
                <p14:nvPr/>
              </p14:nvContentPartPr>
              <p14:xfrm>
                <a:off x="3332260" y="546471"/>
                <a:ext cx="205200" cy="271440"/>
              </p14:xfrm>
            </p:contentPart>
          </mc:Choice>
          <mc:Fallback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BA5BADDA-629C-504C-BB07-FECE69A6D526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324700" y="538911"/>
                  <a:ext cx="22032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3CB17B33-6033-5343-B359-7092C1D5D758}"/>
                    </a:ext>
                  </a:extLst>
                </p14:cNvPr>
                <p14:cNvContentPartPr/>
                <p14:nvPr/>
              </p14:nvContentPartPr>
              <p14:xfrm>
                <a:off x="3443860" y="677151"/>
                <a:ext cx="168480" cy="31320"/>
              </p14:xfrm>
            </p:contentPart>
          </mc:Choice>
          <mc:Fallback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3CB17B33-6033-5343-B359-7092C1D5D758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436300" y="669591"/>
                  <a:ext cx="183600" cy="46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17" name="墨迹 16">
                <a:extLst>
                  <a:ext uri="{FF2B5EF4-FFF2-40B4-BE49-F238E27FC236}">
                    <a16:creationId xmlns:a16="http://schemas.microsoft.com/office/drawing/2014/main" id="{8E8B4953-D69D-FC47-B729-B1AA7FC61BB0}"/>
                  </a:ext>
                </a:extLst>
              </p14:cNvPr>
              <p14:cNvContentPartPr/>
              <p14:nvPr/>
            </p14:nvContentPartPr>
            <p14:xfrm>
              <a:off x="3829780" y="440631"/>
              <a:ext cx="261720" cy="383400"/>
            </p14:xfrm>
          </p:contentPart>
        </mc:Choice>
        <mc:Fallback>
          <p:pic>
            <p:nvPicPr>
              <p:cNvPr id="17" name="墨迹 16">
                <a:extLst>
                  <a:ext uri="{FF2B5EF4-FFF2-40B4-BE49-F238E27FC236}">
                    <a16:creationId xmlns:a16="http://schemas.microsoft.com/office/drawing/2014/main" id="{8E8B4953-D69D-FC47-B729-B1AA7FC61BB0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3822220" y="433071"/>
                <a:ext cx="276840" cy="39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18" name="墨迹 17">
                <a:extLst>
                  <a:ext uri="{FF2B5EF4-FFF2-40B4-BE49-F238E27FC236}">
                    <a16:creationId xmlns:a16="http://schemas.microsoft.com/office/drawing/2014/main" id="{90019A36-3388-4C4B-B146-A0D6733642AF}"/>
                  </a:ext>
                </a:extLst>
              </p14:cNvPr>
              <p14:cNvContentPartPr/>
              <p14:nvPr/>
            </p14:nvContentPartPr>
            <p14:xfrm>
              <a:off x="3997900" y="614871"/>
              <a:ext cx="81360" cy="180720"/>
            </p14:xfrm>
          </p:contentPart>
        </mc:Choice>
        <mc:Fallback>
          <p:pic>
            <p:nvPicPr>
              <p:cNvPr id="18" name="墨迹 17">
                <a:extLst>
                  <a:ext uri="{FF2B5EF4-FFF2-40B4-BE49-F238E27FC236}">
                    <a16:creationId xmlns:a16="http://schemas.microsoft.com/office/drawing/2014/main" id="{90019A36-3388-4C4B-B146-A0D6733642AF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990340" y="607311"/>
                <a:ext cx="96480" cy="19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19" name="墨迹 18">
                <a:extLst>
                  <a:ext uri="{FF2B5EF4-FFF2-40B4-BE49-F238E27FC236}">
                    <a16:creationId xmlns:a16="http://schemas.microsoft.com/office/drawing/2014/main" id="{64803DEB-14EC-9748-9E11-4445142D4878}"/>
                  </a:ext>
                </a:extLst>
              </p14:cNvPr>
              <p14:cNvContentPartPr/>
              <p14:nvPr/>
            </p14:nvContentPartPr>
            <p14:xfrm>
              <a:off x="3985300" y="701991"/>
              <a:ext cx="75240" cy="62640"/>
            </p14:xfrm>
          </p:contentPart>
        </mc:Choice>
        <mc:Fallback>
          <p:pic>
            <p:nvPicPr>
              <p:cNvPr id="19" name="墨迹 18">
                <a:extLst>
                  <a:ext uri="{FF2B5EF4-FFF2-40B4-BE49-F238E27FC236}">
                    <a16:creationId xmlns:a16="http://schemas.microsoft.com/office/drawing/2014/main" id="{64803DEB-14EC-9748-9E11-4445142D4878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3977740" y="694431"/>
                <a:ext cx="90000" cy="77760"/>
              </a:xfrm>
              <a:prstGeom prst="rect">
                <a:avLst/>
              </a:prstGeom>
            </p:spPr>
          </p:pic>
        </mc:Fallback>
      </mc:AlternateContent>
      <p:grpSp>
        <p:nvGrpSpPr>
          <p:cNvPr id="23" name="组合 22">
            <a:extLst>
              <a:ext uri="{FF2B5EF4-FFF2-40B4-BE49-F238E27FC236}">
                <a16:creationId xmlns:a16="http://schemas.microsoft.com/office/drawing/2014/main" id="{8F154479-479D-354A-A80E-D7D3E83FFCBA}"/>
              </a:ext>
            </a:extLst>
          </p:cNvPr>
          <p:cNvGrpSpPr/>
          <p:nvPr/>
        </p:nvGrpSpPr>
        <p:grpSpPr>
          <a:xfrm>
            <a:off x="4296700" y="521631"/>
            <a:ext cx="299160" cy="324000"/>
            <a:chOff x="4296700" y="521631"/>
            <a:chExt cx="299160" cy="324000"/>
          </a:xfrm>
        </p:grpSpPr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A3D74F74-8ADA-0A4B-B497-80F21518B43B}"/>
                </a:ext>
              </a:extLst>
            </p:cNvPr>
            <p:cNvGrpSpPr/>
            <p:nvPr/>
          </p:nvGrpSpPr>
          <p:grpSpPr>
            <a:xfrm>
              <a:off x="4296700" y="521631"/>
              <a:ext cx="299160" cy="324000"/>
              <a:chOff x="4296700" y="521631"/>
              <a:chExt cx="299160" cy="32400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32">
                <p14:nvContentPartPr>
                  <p14:cNvPr id="20" name="墨迹 19">
                    <a:extLst>
                      <a:ext uri="{FF2B5EF4-FFF2-40B4-BE49-F238E27FC236}">
                        <a16:creationId xmlns:a16="http://schemas.microsoft.com/office/drawing/2014/main" id="{361D4650-99EB-3F44-9E90-F1C5B63DFC88}"/>
                      </a:ext>
                    </a:extLst>
                  </p14:cNvPr>
                  <p14:cNvContentPartPr/>
                  <p14:nvPr/>
                </p14:nvContentPartPr>
                <p14:xfrm>
                  <a:off x="4458340" y="521631"/>
                  <a:ext cx="118800" cy="199440"/>
                </p14:xfrm>
              </p:contentPart>
            </mc:Choice>
            <mc:Fallback>
              <p:pic>
                <p:nvPicPr>
                  <p:cNvPr id="20" name="墨迹 19">
                    <a:extLst>
                      <a:ext uri="{FF2B5EF4-FFF2-40B4-BE49-F238E27FC236}">
                        <a16:creationId xmlns:a16="http://schemas.microsoft.com/office/drawing/2014/main" id="{361D4650-99EB-3F44-9E90-F1C5B63DFC88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4451140" y="514071"/>
                    <a:ext cx="133560" cy="21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4">
                <p14:nvContentPartPr>
                  <p14:cNvPr id="21" name="墨迹 20">
                    <a:extLst>
                      <a:ext uri="{FF2B5EF4-FFF2-40B4-BE49-F238E27FC236}">
                        <a16:creationId xmlns:a16="http://schemas.microsoft.com/office/drawing/2014/main" id="{897EC4EF-5780-8C4B-A0D7-DC7910DA5B4A}"/>
                      </a:ext>
                    </a:extLst>
                  </p14:cNvPr>
                  <p14:cNvContentPartPr/>
                  <p14:nvPr/>
                </p14:nvContentPartPr>
                <p14:xfrm>
                  <a:off x="4296700" y="695871"/>
                  <a:ext cx="299160" cy="149760"/>
                </p14:xfrm>
              </p:contentPart>
            </mc:Choice>
            <mc:Fallback>
              <p:pic>
                <p:nvPicPr>
                  <p:cNvPr id="21" name="墨迹 20">
                    <a:extLst>
                      <a:ext uri="{FF2B5EF4-FFF2-40B4-BE49-F238E27FC236}">
                        <a16:creationId xmlns:a16="http://schemas.microsoft.com/office/drawing/2014/main" id="{897EC4EF-5780-8C4B-A0D7-DC7910DA5B4A}"/>
                      </a:ext>
                    </a:extLst>
                  </p:cNvPr>
                  <p:cNvPicPr/>
                  <p:nvPr/>
                </p:nvPicPr>
                <p:blipFill>
                  <a:blip r:embed="rId35"/>
                  <a:stretch>
                    <a:fillRect/>
                  </a:stretch>
                </p:blipFill>
                <p:spPr>
                  <a:xfrm>
                    <a:off x="4289140" y="688311"/>
                    <a:ext cx="314280" cy="16488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22" name="墨迹 21">
                <a:extLst>
                  <a:ext uri="{FF2B5EF4-FFF2-40B4-BE49-F238E27FC236}">
                    <a16:creationId xmlns:a16="http://schemas.microsoft.com/office/drawing/2014/main" id="{6FC185A2-7CAA-5B4C-84D0-D0A1BB388C15}"/>
                  </a:ext>
                </a:extLst>
              </p14:cNvPr>
              <p14:cNvContentPartPr/>
              <p14:nvPr/>
            </p14:nvContentPartPr>
            <p14:xfrm>
              <a:off x="4894300" y="776871"/>
              <a:ext cx="87480" cy="62640"/>
            </p14:xfrm>
          </p:contentPart>
        </mc:Choice>
        <mc:Fallback>
          <p:pic>
            <p:nvPicPr>
              <p:cNvPr id="22" name="墨迹 21">
                <a:extLst>
                  <a:ext uri="{FF2B5EF4-FFF2-40B4-BE49-F238E27FC236}">
                    <a16:creationId xmlns:a16="http://schemas.microsoft.com/office/drawing/2014/main" id="{6FC185A2-7CAA-5B4C-84D0-D0A1BB388C15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4886740" y="769311"/>
                <a:ext cx="102600" cy="77760"/>
              </a:xfrm>
              <a:prstGeom prst="rect">
                <a:avLst/>
              </a:prstGeom>
            </p:spPr>
          </p:pic>
        </mc:Fallback>
      </mc:AlternateContent>
      <p:grpSp>
        <p:nvGrpSpPr>
          <p:cNvPr id="28" name="组合 27">
            <a:extLst>
              <a:ext uri="{FF2B5EF4-FFF2-40B4-BE49-F238E27FC236}">
                <a16:creationId xmlns:a16="http://schemas.microsoft.com/office/drawing/2014/main" id="{1555E77B-04BA-6547-8988-3DCF1B2BE9D1}"/>
              </a:ext>
            </a:extLst>
          </p:cNvPr>
          <p:cNvGrpSpPr/>
          <p:nvPr/>
        </p:nvGrpSpPr>
        <p:grpSpPr>
          <a:xfrm>
            <a:off x="5305060" y="347031"/>
            <a:ext cx="436320" cy="800640"/>
            <a:chOff x="5305060" y="347031"/>
            <a:chExt cx="436320" cy="800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FE03AC06-F6CB-2A42-AC88-8A9F0C913B18}"/>
                    </a:ext>
                  </a:extLst>
                </p14:cNvPr>
                <p14:cNvContentPartPr/>
                <p14:nvPr/>
              </p14:nvContentPartPr>
              <p14:xfrm>
                <a:off x="5305060" y="527751"/>
                <a:ext cx="305280" cy="230760"/>
              </p14:xfrm>
            </p:contentPart>
          </mc:Choice>
          <mc:Fallback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FE03AC06-F6CB-2A42-AC88-8A9F0C913B18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297500" y="520191"/>
                  <a:ext cx="32040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BF39D92F-D8A3-9047-B342-82FBD72C6DF5}"/>
                    </a:ext>
                  </a:extLst>
                </p14:cNvPr>
                <p14:cNvContentPartPr/>
                <p14:nvPr/>
              </p14:nvContentPartPr>
              <p14:xfrm>
                <a:off x="5697460" y="347031"/>
                <a:ext cx="43920" cy="800640"/>
              </p14:xfrm>
            </p:contentPart>
          </mc:Choice>
          <mc:Fallback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BF39D92F-D8A3-9047-B342-82FBD72C6DF5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689900" y="339831"/>
                  <a:ext cx="59040" cy="815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F2C26747-20A1-EF43-A4E3-DD2BD69B7267}"/>
              </a:ext>
            </a:extLst>
          </p:cNvPr>
          <p:cNvGrpSpPr/>
          <p:nvPr/>
        </p:nvGrpSpPr>
        <p:grpSpPr>
          <a:xfrm>
            <a:off x="6108220" y="428031"/>
            <a:ext cx="1046520" cy="311760"/>
            <a:chOff x="6108220" y="428031"/>
            <a:chExt cx="1046520" cy="311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6822DBF9-1174-D243-8F46-8327D7229A7C}"/>
                    </a:ext>
                  </a:extLst>
                </p14:cNvPr>
                <p14:cNvContentPartPr/>
                <p14:nvPr/>
              </p14:nvContentPartPr>
              <p14:xfrm>
                <a:off x="6108220" y="509031"/>
                <a:ext cx="243000" cy="230760"/>
              </p14:xfrm>
            </p:contentPart>
          </mc:Choice>
          <mc:Fallback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6822DBF9-1174-D243-8F46-8327D7229A7C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100660" y="501471"/>
                  <a:ext cx="25812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8A44383F-7149-BC4C-BD67-2946BEB08AB9}"/>
                    </a:ext>
                  </a:extLst>
                </p14:cNvPr>
                <p14:cNvContentPartPr/>
                <p14:nvPr/>
              </p14:nvContentPartPr>
              <p14:xfrm>
                <a:off x="6195340" y="509031"/>
                <a:ext cx="199440" cy="180720"/>
              </p14:xfrm>
            </p:contentPart>
          </mc:Choice>
          <mc:Fallback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8A44383F-7149-BC4C-BD67-2946BEB08AB9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187780" y="501471"/>
                  <a:ext cx="21456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E6DEA539-5599-5843-960C-9758CCD0083D}"/>
                    </a:ext>
                  </a:extLst>
                </p14:cNvPr>
                <p14:cNvContentPartPr/>
                <p14:nvPr/>
              </p14:nvContentPartPr>
              <p14:xfrm>
                <a:off x="6531580" y="452871"/>
                <a:ext cx="87480" cy="230760"/>
              </p14:xfrm>
            </p:contentPart>
          </mc:Choice>
          <mc:Fallback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E6DEA539-5599-5843-960C-9758CCD0083D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524020" y="445671"/>
                  <a:ext cx="10260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A5FC7AC4-E119-E74D-BE38-586F230CA130}"/>
                    </a:ext>
                  </a:extLst>
                </p14:cNvPr>
                <p14:cNvContentPartPr/>
                <p14:nvPr/>
              </p14:nvContentPartPr>
              <p14:xfrm>
                <a:off x="6774220" y="428031"/>
                <a:ext cx="131040" cy="305280"/>
              </p14:xfrm>
            </p:contentPart>
          </mc:Choice>
          <mc:Fallback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A5FC7AC4-E119-E74D-BE38-586F230CA130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767020" y="420471"/>
                  <a:ext cx="14616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90D0574A-4BDE-744E-878C-D45102BAA12D}"/>
                    </a:ext>
                  </a:extLst>
                </p14:cNvPr>
                <p14:cNvContentPartPr/>
                <p14:nvPr/>
              </p14:nvContentPartPr>
              <p14:xfrm>
                <a:off x="6824980" y="602271"/>
                <a:ext cx="173880" cy="19080"/>
              </p14:xfrm>
            </p:contentPart>
          </mc:Choice>
          <mc:Fallback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90D0574A-4BDE-744E-878C-D45102BAA12D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817420" y="595071"/>
                  <a:ext cx="18900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B286032E-68AD-6043-92F3-BEC364F3A507}"/>
                    </a:ext>
                  </a:extLst>
                </p14:cNvPr>
                <p14:cNvContentPartPr/>
                <p14:nvPr/>
              </p14:nvContentPartPr>
              <p14:xfrm>
                <a:off x="7079500" y="471591"/>
                <a:ext cx="75240" cy="243000"/>
              </p14:xfrm>
            </p:contentPart>
          </mc:Choice>
          <mc:Fallback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B286032E-68AD-6043-92F3-BEC364F3A507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071940" y="464031"/>
                  <a:ext cx="90000" cy="258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53F80904-1CFD-3449-9E6D-1D325621FA60}"/>
              </a:ext>
            </a:extLst>
          </p:cNvPr>
          <p:cNvGrpSpPr/>
          <p:nvPr/>
        </p:nvGrpSpPr>
        <p:grpSpPr>
          <a:xfrm>
            <a:off x="7378300" y="577431"/>
            <a:ext cx="149760" cy="125280"/>
            <a:chOff x="7378300" y="577431"/>
            <a:chExt cx="149760" cy="125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BD5EEC84-19D6-4B4D-90F3-1EC948B72D76}"/>
                    </a:ext>
                  </a:extLst>
                </p14:cNvPr>
                <p14:cNvContentPartPr/>
                <p14:nvPr/>
              </p14:nvContentPartPr>
              <p14:xfrm>
                <a:off x="7378300" y="577431"/>
                <a:ext cx="149760" cy="31320"/>
              </p14:xfrm>
            </p:contentPart>
          </mc:Choice>
          <mc:Fallback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BD5EEC84-19D6-4B4D-90F3-1EC948B72D76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7370740" y="569871"/>
                  <a:ext cx="16488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639975D6-C89A-6946-9525-97487B0957ED}"/>
                    </a:ext>
                  </a:extLst>
                </p14:cNvPr>
                <p14:cNvContentPartPr/>
                <p14:nvPr/>
              </p14:nvContentPartPr>
              <p14:xfrm>
                <a:off x="7397020" y="689751"/>
                <a:ext cx="124920" cy="12960"/>
              </p14:xfrm>
            </p:contentPart>
          </mc:Choice>
          <mc:Fallback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639975D6-C89A-6946-9525-97487B0957ED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389460" y="682191"/>
                  <a:ext cx="140040" cy="27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DA75A43C-DA9D-314F-A9AF-13A2162BD3DC}"/>
              </a:ext>
            </a:extLst>
          </p:cNvPr>
          <p:cNvGrpSpPr/>
          <p:nvPr/>
        </p:nvGrpSpPr>
        <p:grpSpPr>
          <a:xfrm>
            <a:off x="7801660" y="484191"/>
            <a:ext cx="977760" cy="330480"/>
            <a:chOff x="7801660" y="484191"/>
            <a:chExt cx="977760" cy="330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36975CC8-7963-9F4C-AAD0-9872B8BD87A5}"/>
                    </a:ext>
                  </a:extLst>
                </p14:cNvPr>
                <p14:cNvContentPartPr/>
                <p14:nvPr/>
              </p14:nvContentPartPr>
              <p14:xfrm>
                <a:off x="7801660" y="546471"/>
                <a:ext cx="149760" cy="212040"/>
              </p14:xfrm>
            </p:contentPart>
          </mc:Choice>
          <mc:Fallback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36975CC8-7963-9F4C-AAD0-9872B8BD87A5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794100" y="538911"/>
                  <a:ext cx="16488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4FAF62C9-3FF2-1A45-A822-E8B20059C67D}"/>
                    </a:ext>
                  </a:extLst>
                </p14:cNvPr>
                <p14:cNvContentPartPr/>
                <p14:nvPr/>
              </p14:nvContentPartPr>
              <p14:xfrm>
                <a:off x="8374420" y="565191"/>
                <a:ext cx="243000" cy="19080"/>
              </p14:xfrm>
            </p:contentPart>
          </mc:Choice>
          <mc:Fallback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4FAF62C9-3FF2-1A45-A822-E8B20059C67D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8366860" y="557631"/>
                  <a:ext cx="25812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CA21761A-5678-EB42-88D4-75C8C7C998E4}"/>
                    </a:ext>
                  </a:extLst>
                </p14:cNvPr>
                <p14:cNvContentPartPr/>
                <p14:nvPr/>
              </p14:nvContentPartPr>
              <p14:xfrm>
                <a:off x="8355700" y="671031"/>
                <a:ext cx="280440" cy="31320"/>
              </p14:xfrm>
            </p:contentPart>
          </mc:Choice>
          <mc:Fallback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CA21761A-5678-EB42-88D4-75C8C7C998E4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8348140" y="663471"/>
                  <a:ext cx="29556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3C81E563-7B5D-2147-B615-0F2E3A7C8AD0}"/>
                    </a:ext>
                  </a:extLst>
                </p14:cNvPr>
                <p14:cNvContentPartPr/>
                <p14:nvPr/>
              </p14:nvContentPartPr>
              <p14:xfrm>
                <a:off x="8529940" y="484191"/>
                <a:ext cx="249480" cy="317880"/>
              </p14:xfrm>
            </p:contentPart>
          </mc:Choice>
          <mc:Fallback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3C81E563-7B5D-2147-B615-0F2E3A7C8AD0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8522380" y="476631"/>
                  <a:ext cx="264600" cy="33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245DF6AF-49CC-B847-9B5E-FBCDC78B839F}"/>
                    </a:ext>
                  </a:extLst>
                </p14:cNvPr>
                <p14:cNvContentPartPr/>
                <p14:nvPr/>
              </p14:nvContentPartPr>
              <p14:xfrm>
                <a:off x="8132140" y="502911"/>
                <a:ext cx="323280" cy="311760"/>
              </p14:xfrm>
            </p:contentPart>
          </mc:Choice>
          <mc:Fallback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245DF6AF-49CC-B847-9B5E-FBCDC78B839F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8124580" y="495351"/>
                  <a:ext cx="338400" cy="326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B847BB32-C78E-EF46-9746-E45BFE67EE15}"/>
              </a:ext>
            </a:extLst>
          </p:cNvPr>
          <p:cNvGrpSpPr/>
          <p:nvPr/>
        </p:nvGrpSpPr>
        <p:grpSpPr>
          <a:xfrm>
            <a:off x="9121420" y="359631"/>
            <a:ext cx="803160" cy="504000"/>
            <a:chOff x="9121420" y="359631"/>
            <a:chExt cx="803160" cy="504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5" name="墨迹 44">
                  <a:extLst>
                    <a:ext uri="{FF2B5EF4-FFF2-40B4-BE49-F238E27FC236}">
                      <a16:creationId xmlns:a16="http://schemas.microsoft.com/office/drawing/2014/main" id="{AFBD6C1D-E65C-AB48-9BDC-FF5D49F57586}"/>
                    </a:ext>
                  </a:extLst>
                </p14:cNvPr>
                <p14:cNvContentPartPr/>
                <p14:nvPr/>
              </p14:nvContentPartPr>
              <p14:xfrm>
                <a:off x="9121420" y="471591"/>
                <a:ext cx="261720" cy="293040"/>
              </p14:xfrm>
            </p:contentPart>
          </mc:Choice>
          <mc:Fallback>
            <p:pic>
              <p:nvPicPr>
                <p:cNvPr id="45" name="墨迹 44">
                  <a:extLst>
                    <a:ext uri="{FF2B5EF4-FFF2-40B4-BE49-F238E27FC236}">
                      <a16:creationId xmlns:a16="http://schemas.microsoft.com/office/drawing/2014/main" id="{AFBD6C1D-E65C-AB48-9BDC-FF5D49F57586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9113860" y="464031"/>
                  <a:ext cx="27684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6" name="墨迹 45">
                  <a:extLst>
                    <a:ext uri="{FF2B5EF4-FFF2-40B4-BE49-F238E27FC236}">
                      <a16:creationId xmlns:a16="http://schemas.microsoft.com/office/drawing/2014/main" id="{EE86805C-2812-944E-AAA7-FD51D86BA104}"/>
                    </a:ext>
                  </a:extLst>
                </p14:cNvPr>
                <p14:cNvContentPartPr/>
                <p14:nvPr/>
              </p14:nvContentPartPr>
              <p14:xfrm>
                <a:off x="9295660" y="633591"/>
                <a:ext cx="149760" cy="25200"/>
              </p14:xfrm>
            </p:contentPart>
          </mc:Choice>
          <mc:Fallback>
            <p:pic>
              <p:nvPicPr>
                <p:cNvPr id="46" name="墨迹 45">
                  <a:extLst>
                    <a:ext uri="{FF2B5EF4-FFF2-40B4-BE49-F238E27FC236}">
                      <a16:creationId xmlns:a16="http://schemas.microsoft.com/office/drawing/2014/main" id="{EE86805C-2812-944E-AAA7-FD51D86BA104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9288100" y="626031"/>
                  <a:ext cx="16488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DB2A5F5C-E23C-994A-8070-9B5797C0F763}"/>
                    </a:ext>
                  </a:extLst>
                </p14:cNvPr>
                <p14:cNvContentPartPr/>
                <p14:nvPr/>
              </p14:nvContentPartPr>
              <p14:xfrm>
                <a:off x="9575740" y="359631"/>
                <a:ext cx="348840" cy="504000"/>
              </p14:xfrm>
            </p:contentPart>
          </mc:Choice>
          <mc:Fallback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DB2A5F5C-E23C-994A-8070-9B5797C0F763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9568180" y="352071"/>
                  <a:ext cx="363960" cy="519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FF613D73-06FC-9340-97A3-224D9A1F494E}"/>
              </a:ext>
            </a:extLst>
          </p:cNvPr>
          <p:cNvGrpSpPr/>
          <p:nvPr/>
        </p:nvGrpSpPr>
        <p:grpSpPr>
          <a:xfrm>
            <a:off x="10204660" y="527751"/>
            <a:ext cx="654120" cy="348840"/>
            <a:chOff x="10204660" y="527751"/>
            <a:chExt cx="654120" cy="348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8" name="墨迹 47">
                  <a:extLst>
                    <a:ext uri="{FF2B5EF4-FFF2-40B4-BE49-F238E27FC236}">
                      <a16:creationId xmlns:a16="http://schemas.microsoft.com/office/drawing/2014/main" id="{749291D1-E9E7-974D-988A-0FCFA289F050}"/>
                    </a:ext>
                  </a:extLst>
                </p14:cNvPr>
                <p14:cNvContentPartPr/>
                <p14:nvPr/>
              </p14:nvContentPartPr>
              <p14:xfrm>
                <a:off x="10204660" y="602271"/>
                <a:ext cx="109800" cy="37800"/>
              </p14:xfrm>
            </p:contentPart>
          </mc:Choice>
          <mc:Fallback>
            <p:pic>
              <p:nvPicPr>
                <p:cNvPr id="48" name="墨迹 47">
                  <a:extLst>
                    <a:ext uri="{FF2B5EF4-FFF2-40B4-BE49-F238E27FC236}">
                      <a16:creationId xmlns:a16="http://schemas.microsoft.com/office/drawing/2014/main" id="{749291D1-E9E7-974D-988A-0FCFA289F050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0197100" y="595071"/>
                  <a:ext cx="12456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9" name="墨迹 48">
                  <a:extLst>
                    <a:ext uri="{FF2B5EF4-FFF2-40B4-BE49-F238E27FC236}">
                      <a16:creationId xmlns:a16="http://schemas.microsoft.com/office/drawing/2014/main" id="{7469CAE9-7E21-1E46-899A-9C83B7666363}"/>
                    </a:ext>
                  </a:extLst>
                </p14:cNvPr>
                <p14:cNvContentPartPr/>
                <p14:nvPr/>
              </p14:nvContentPartPr>
              <p14:xfrm>
                <a:off x="10205380" y="720711"/>
                <a:ext cx="149040" cy="25200"/>
              </p14:xfrm>
            </p:contentPart>
          </mc:Choice>
          <mc:Fallback>
            <p:pic>
              <p:nvPicPr>
                <p:cNvPr id="49" name="墨迹 48">
                  <a:extLst>
                    <a:ext uri="{FF2B5EF4-FFF2-40B4-BE49-F238E27FC236}">
                      <a16:creationId xmlns:a16="http://schemas.microsoft.com/office/drawing/2014/main" id="{7469CAE9-7E21-1E46-899A-9C83B7666363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0197820" y="713151"/>
                  <a:ext cx="16416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52" name="墨迹 51">
                  <a:extLst>
                    <a:ext uri="{FF2B5EF4-FFF2-40B4-BE49-F238E27FC236}">
                      <a16:creationId xmlns:a16="http://schemas.microsoft.com/office/drawing/2014/main" id="{29F59C65-4840-F04A-AA67-05ED70A19C7E}"/>
                    </a:ext>
                  </a:extLst>
                </p14:cNvPr>
                <p14:cNvContentPartPr/>
                <p14:nvPr/>
              </p14:nvContentPartPr>
              <p14:xfrm>
                <a:off x="10559620" y="527751"/>
                <a:ext cx="75240" cy="131040"/>
              </p14:xfrm>
            </p:contentPart>
          </mc:Choice>
          <mc:Fallback>
            <p:pic>
              <p:nvPicPr>
                <p:cNvPr id="52" name="墨迹 51">
                  <a:extLst>
                    <a:ext uri="{FF2B5EF4-FFF2-40B4-BE49-F238E27FC236}">
                      <a16:creationId xmlns:a16="http://schemas.microsoft.com/office/drawing/2014/main" id="{29F59C65-4840-F04A-AA67-05ED70A19C7E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0552060" y="520191"/>
                  <a:ext cx="9000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53" name="墨迹 52">
                  <a:extLst>
                    <a:ext uri="{FF2B5EF4-FFF2-40B4-BE49-F238E27FC236}">
                      <a16:creationId xmlns:a16="http://schemas.microsoft.com/office/drawing/2014/main" id="{712BB6B9-0975-8F4E-BAB9-30A130D15E88}"/>
                    </a:ext>
                  </a:extLst>
                </p14:cNvPr>
                <p14:cNvContentPartPr/>
                <p14:nvPr/>
              </p14:nvContentPartPr>
              <p14:xfrm>
                <a:off x="10771300" y="552591"/>
                <a:ext cx="87480" cy="50040"/>
              </p14:xfrm>
            </p:contentPart>
          </mc:Choice>
          <mc:Fallback>
            <p:pic>
              <p:nvPicPr>
                <p:cNvPr id="53" name="墨迹 52">
                  <a:extLst>
                    <a:ext uri="{FF2B5EF4-FFF2-40B4-BE49-F238E27FC236}">
                      <a16:creationId xmlns:a16="http://schemas.microsoft.com/office/drawing/2014/main" id="{712BB6B9-0975-8F4E-BAB9-30A130D15E88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0763740" y="545031"/>
                  <a:ext cx="10260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54" name="墨迹 53">
                  <a:extLst>
                    <a:ext uri="{FF2B5EF4-FFF2-40B4-BE49-F238E27FC236}">
                      <a16:creationId xmlns:a16="http://schemas.microsoft.com/office/drawing/2014/main" id="{165B227E-C98B-BB4F-9A0C-81EC720F0BB8}"/>
                    </a:ext>
                  </a:extLst>
                </p14:cNvPr>
                <p14:cNvContentPartPr/>
                <p14:nvPr/>
              </p14:nvContentPartPr>
              <p14:xfrm>
                <a:off x="10658980" y="720711"/>
                <a:ext cx="106200" cy="155880"/>
              </p14:xfrm>
            </p:contentPart>
          </mc:Choice>
          <mc:Fallback>
            <p:pic>
              <p:nvPicPr>
                <p:cNvPr id="54" name="墨迹 53">
                  <a:extLst>
                    <a:ext uri="{FF2B5EF4-FFF2-40B4-BE49-F238E27FC236}">
                      <a16:creationId xmlns:a16="http://schemas.microsoft.com/office/drawing/2014/main" id="{165B227E-C98B-BB4F-9A0C-81EC720F0BB8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0651420" y="713151"/>
                  <a:ext cx="12132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5" name="墨迹 54">
                  <a:extLst>
                    <a:ext uri="{FF2B5EF4-FFF2-40B4-BE49-F238E27FC236}">
                      <a16:creationId xmlns:a16="http://schemas.microsoft.com/office/drawing/2014/main" id="{8FA054EA-CAB7-DA4E-922F-D31601363672}"/>
                    </a:ext>
                  </a:extLst>
                </p14:cNvPr>
                <p14:cNvContentPartPr/>
                <p14:nvPr/>
              </p14:nvContentPartPr>
              <p14:xfrm>
                <a:off x="10634140" y="733311"/>
                <a:ext cx="174600" cy="131040"/>
              </p14:xfrm>
            </p:contentPart>
          </mc:Choice>
          <mc:Fallback>
            <p:pic>
              <p:nvPicPr>
                <p:cNvPr id="55" name="墨迹 54">
                  <a:extLst>
                    <a:ext uri="{FF2B5EF4-FFF2-40B4-BE49-F238E27FC236}">
                      <a16:creationId xmlns:a16="http://schemas.microsoft.com/office/drawing/2014/main" id="{8FA054EA-CAB7-DA4E-922F-D31601363672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0626580" y="725751"/>
                  <a:ext cx="189720" cy="146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" name="组合 59">
            <a:extLst>
              <a:ext uri="{FF2B5EF4-FFF2-40B4-BE49-F238E27FC236}">
                <a16:creationId xmlns:a16="http://schemas.microsoft.com/office/drawing/2014/main" id="{0DF38A62-4E7B-6247-84F8-3F7B79389866}"/>
              </a:ext>
            </a:extLst>
          </p:cNvPr>
          <p:cNvGrpSpPr/>
          <p:nvPr/>
        </p:nvGrpSpPr>
        <p:grpSpPr>
          <a:xfrm>
            <a:off x="11125900" y="403191"/>
            <a:ext cx="666720" cy="616680"/>
            <a:chOff x="11125900" y="403191"/>
            <a:chExt cx="666720" cy="616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6" name="墨迹 55">
                  <a:extLst>
                    <a:ext uri="{FF2B5EF4-FFF2-40B4-BE49-F238E27FC236}">
                      <a16:creationId xmlns:a16="http://schemas.microsoft.com/office/drawing/2014/main" id="{FCE8ACA5-5CBD-A94A-B85E-863412E9BC37}"/>
                    </a:ext>
                  </a:extLst>
                </p14:cNvPr>
                <p14:cNvContentPartPr/>
                <p14:nvPr/>
              </p14:nvContentPartPr>
              <p14:xfrm>
                <a:off x="11125900" y="627471"/>
                <a:ext cx="19080" cy="193320"/>
              </p14:xfrm>
            </p:contentPart>
          </mc:Choice>
          <mc:Fallback>
            <p:pic>
              <p:nvPicPr>
                <p:cNvPr id="56" name="墨迹 55">
                  <a:extLst>
                    <a:ext uri="{FF2B5EF4-FFF2-40B4-BE49-F238E27FC236}">
                      <a16:creationId xmlns:a16="http://schemas.microsoft.com/office/drawing/2014/main" id="{FCE8ACA5-5CBD-A94A-B85E-863412E9BC37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1118340" y="619911"/>
                  <a:ext cx="3420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7" name="墨迹 56">
                  <a:extLst>
                    <a:ext uri="{FF2B5EF4-FFF2-40B4-BE49-F238E27FC236}">
                      <a16:creationId xmlns:a16="http://schemas.microsoft.com/office/drawing/2014/main" id="{F415E89A-964E-2C4C-8540-D01A3B9BD1E5}"/>
                    </a:ext>
                  </a:extLst>
                </p14:cNvPr>
                <p14:cNvContentPartPr/>
                <p14:nvPr/>
              </p14:nvContentPartPr>
              <p14:xfrm>
                <a:off x="11375020" y="403191"/>
                <a:ext cx="236880" cy="510840"/>
              </p14:xfrm>
            </p:contentPart>
          </mc:Choice>
          <mc:Fallback>
            <p:pic>
              <p:nvPicPr>
                <p:cNvPr id="57" name="墨迹 56">
                  <a:extLst>
                    <a:ext uri="{FF2B5EF4-FFF2-40B4-BE49-F238E27FC236}">
                      <a16:creationId xmlns:a16="http://schemas.microsoft.com/office/drawing/2014/main" id="{F415E89A-964E-2C4C-8540-D01A3B9BD1E5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1367460" y="395631"/>
                  <a:ext cx="252000" cy="52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8" name="墨迹 57">
                  <a:extLst>
                    <a:ext uri="{FF2B5EF4-FFF2-40B4-BE49-F238E27FC236}">
                      <a16:creationId xmlns:a16="http://schemas.microsoft.com/office/drawing/2014/main" id="{9C5E0DF0-F13D-934A-B1D9-EB6EBB5BAC33}"/>
                    </a:ext>
                  </a:extLst>
                </p14:cNvPr>
                <p14:cNvContentPartPr/>
                <p14:nvPr/>
              </p14:nvContentPartPr>
              <p14:xfrm>
                <a:off x="11225620" y="533871"/>
                <a:ext cx="249480" cy="355320"/>
              </p14:xfrm>
            </p:contentPart>
          </mc:Choice>
          <mc:Fallback>
            <p:pic>
              <p:nvPicPr>
                <p:cNvPr id="58" name="墨迹 57">
                  <a:extLst>
                    <a:ext uri="{FF2B5EF4-FFF2-40B4-BE49-F238E27FC236}">
                      <a16:creationId xmlns:a16="http://schemas.microsoft.com/office/drawing/2014/main" id="{9C5E0DF0-F13D-934A-B1D9-EB6EBB5BAC33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1218060" y="526311"/>
                  <a:ext cx="264600" cy="37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9" name="墨迹 58">
                  <a:extLst>
                    <a:ext uri="{FF2B5EF4-FFF2-40B4-BE49-F238E27FC236}">
                      <a16:creationId xmlns:a16="http://schemas.microsoft.com/office/drawing/2014/main" id="{280B704C-9B56-CF40-BD8A-7D70AD671095}"/>
                    </a:ext>
                  </a:extLst>
                </p14:cNvPr>
                <p14:cNvContentPartPr/>
                <p14:nvPr/>
              </p14:nvContentPartPr>
              <p14:xfrm>
                <a:off x="11711260" y="932391"/>
                <a:ext cx="81360" cy="87480"/>
              </p14:xfrm>
            </p:contentPart>
          </mc:Choice>
          <mc:Fallback>
            <p:pic>
              <p:nvPicPr>
                <p:cNvPr id="59" name="墨迹 58">
                  <a:extLst>
                    <a:ext uri="{FF2B5EF4-FFF2-40B4-BE49-F238E27FC236}">
                      <a16:creationId xmlns:a16="http://schemas.microsoft.com/office/drawing/2014/main" id="{280B704C-9B56-CF40-BD8A-7D70AD671095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1703700" y="924831"/>
                  <a:ext cx="96480" cy="102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6" name="组合 85">
            <a:extLst>
              <a:ext uri="{FF2B5EF4-FFF2-40B4-BE49-F238E27FC236}">
                <a16:creationId xmlns:a16="http://schemas.microsoft.com/office/drawing/2014/main" id="{02DFEBAD-2594-4041-AC95-2E15390906E4}"/>
              </a:ext>
            </a:extLst>
          </p:cNvPr>
          <p:cNvGrpSpPr/>
          <p:nvPr/>
        </p:nvGrpSpPr>
        <p:grpSpPr>
          <a:xfrm>
            <a:off x="7160500" y="4997511"/>
            <a:ext cx="3754440" cy="1257840"/>
            <a:chOff x="7160500" y="4997511"/>
            <a:chExt cx="3754440" cy="1257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78" name="墨迹 77">
                  <a:extLst>
                    <a:ext uri="{FF2B5EF4-FFF2-40B4-BE49-F238E27FC236}">
                      <a16:creationId xmlns:a16="http://schemas.microsoft.com/office/drawing/2014/main" id="{7D65235F-AE31-5943-8FD5-A309FAE276AA}"/>
                    </a:ext>
                  </a:extLst>
                </p14:cNvPr>
                <p14:cNvContentPartPr/>
                <p14:nvPr/>
              </p14:nvContentPartPr>
              <p14:xfrm>
                <a:off x="7614820" y="5072391"/>
                <a:ext cx="896760" cy="442440"/>
              </p14:xfrm>
            </p:contentPart>
          </mc:Choice>
          <mc:Fallback>
            <p:pic>
              <p:nvPicPr>
                <p:cNvPr id="78" name="墨迹 77">
                  <a:extLst>
                    <a:ext uri="{FF2B5EF4-FFF2-40B4-BE49-F238E27FC236}">
                      <a16:creationId xmlns:a16="http://schemas.microsoft.com/office/drawing/2014/main" id="{7D65235F-AE31-5943-8FD5-A309FAE276AA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7607260" y="5064831"/>
                  <a:ext cx="911880" cy="45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79" name="墨迹 78">
                  <a:extLst>
                    <a:ext uri="{FF2B5EF4-FFF2-40B4-BE49-F238E27FC236}">
                      <a16:creationId xmlns:a16="http://schemas.microsoft.com/office/drawing/2014/main" id="{1A5A2949-A304-154D-852C-87F3A7196C34}"/>
                    </a:ext>
                  </a:extLst>
                </p14:cNvPr>
                <p14:cNvContentPartPr/>
                <p14:nvPr/>
              </p14:nvContentPartPr>
              <p14:xfrm>
                <a:off x="8337700" y="4997511"/>
                <a:ext cx="292320" cy="180720"/>
              </p14:xfrm>
            </p:contentPart>
          </mc:Choice>
          <mc:Fallback>
            <p:pic>
              <p:nvPicPr>
                <p:cNvPr id="79" name="墨迹 78">
                  <a:extLst>
                    <a:ext uri="{FF2B5EF4-FFF2-40B4-BE49-F238E27FC236}">
                      <a16:creationId xmlns:a16="http://schemas.microsoft.com/office/drawing/2014/main" id="{1A5A2949-A304-154D-852C-87F3A7196C34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8330140" y="4989951"/>
                  <a:ext cx="30744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80" name="墨迹 79">
                  <a:extLst>
                    <a:ext uri="{FF2B5EF4-FFF2-40B4-BE49-F238E27FC236}">
                      <a16:creationId xmlns:a16="http://schemas.microsoft.com/office/drawing/2014/main" id="{15CB30AE-EB92-9440-B194-3BC3A7379221}"/>
                    </a:ext>
                  </a:extLst>
                </p14:cNvPr>
                <p14:cNvContentPartPr/>
                <p14:nvPr/>
              </p14:nvContentPartPr>
              <p14:xfrm>
                <a:off x="7160500" y="5694831"/>
                <a:ext cx="19080" cy="293040"/>
              </p14:xfrm>
            </p:contentPart>
          </mc:Choice>
          <mc:Fallback>
            <p:pic>
              <p:nvPicPr>
                <p:cNvPr id="80" name="墨迹 79">
                  <a:extLst>
                    <a:ext uri="{FF2B5EF4-FFF2-40B4-BE49-F238E27FC236}">
                      <a16:creationId xmlns:a16="http://schemas.microsoft.com/office/drawing/2014/main" id="{15CB30AE-EB92-9440-B194-3BC3A7379221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7152940" y="5687271"/>
                  <a:ext cx="3420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81" name="墨迹 80">
                  <a:extLst>
                    <a:ext uri="{FF2B5EF4-FFF2-40B4-BE49-F238E27FC236}">
                      <a16:creationId xmlns:a16="http://schemas.microsoft.com/office/drawing/2014/main" id="{F30B9D1B-4379-C842-9439-E8F3E4274148}"/>
                    </a:ext>
                  </a:extLst>
                </p14:cNvPr>
                <p14:cNvContentPartPr/>
                <p14:nvPr/>
              </p14:nvContentPartPr>
              <p14:xfrm>
                <a:off x="7259860" y="5582871"/>
                <a:ext cx="324000" cy="504720"/>
              </p14:xfrm>
            </p:contentPart>
          </mc:Choice>
          <mc:Fallback>
            <p:pic>
              <p:nvPicPr>
                <p:cNvPr id="81" name="墨迹 80">
                  <a:extLst>
                    <a:ext uri="{FF2B5EF4-FFF2-40B4-BE49-F238E27FC236}">
                      <a16:creationId xmlns:a16="http://schemas.microsoft.com/office/drawing/2014/main" id="{F30B9D1B-4379-C842-9439-E8F3E4274148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7252300" y="5575311"/>
                  <a:ext cx="339120" cy="51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82" name="墨迹 81">
                  <a:extLst>
                    <a:ext uri="{FF2B5EF4-FFF2-40B4-BE49-F238E27FC236}">
                      <a16:creationId xmlns:a16="http://schemas.microsoft.com/office/drawing/2014/main" id="{5AA94AF3-895A-9A4F-9A13-5AC614C5481C}"/>
                    </a:ext>
                  </a:extLst>
                </p14:cNvPr>
                <p14:cNvContentPartPr/>
                <p14:nvPr/>
              </p14:nvContentPartPr>
              <p14:xfrm>
                <a:off x="7291180" y="5819391"/>
                <a:ext cx="143640" cy="168480"/>
              </p14:xfrm>
            </p:contentPart>
          </mc:Choice>
          <mc:Fallback>
            <p:pic>
              <p:nvPicPr>
                <p:cNvPr id="82" name="墨迹 81">
                  <a:extLst>
                    <a:ext uri="{FF2B5EF4-FFF2-40B4-BE49-F238E27FC236}">
                      <a16:creationId xmlns:a16="http://schemas.microsoft.com/office/drawing/2014/main" id="{5AA94AF3-895A-9A4F-9A13-5AC614C5481C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283620" y="5811831"/>
                  <a:ext cx="15876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83" name="墨迹 82">
                  <a:extLst>
                    <a:ext uri="{FF2B5EF4-FFF2-40B4-BE49-F238E27FC236}">
                      <a16:creationId xmlns:a16="http://schemas.microsoft.com/office/drawing/2014/main" id="{37EE8B14-3D23-9A47-A63A-5F5ACC95BC7A}"/>
                    </a:ext>
                  </a:extLst>
                </p14:cNvPr>
                <p14:cNvContentPartPr/>
                <p14:nvPr/>
              </p14:nvContentPartPr>
              <p14:xfrm>
                <a:off x="7720660" y="5533191"/>
                <a:ext cx="336600" cy="405000"/>
              </p14:xfrm>
            </p:contentPart>
          </mc:Choice>
          <mc:Fallback>
            <p:pic>
              <p:nvPicPr>
                <p:cNvPr id="83" name="墨迹 82">
                  <a:extLst>
                    <a:ext uri="{FF2B5EF4-FFF2-40B4-BE49-F238E27FC236}">
                      <a16:creationId xmlns:a16="http://schemas.microsoft.com/office/drawing/2014/main" id="{37EE8B14-3D23-9A47-A63A-5F5ACC95BC7A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7713100" y="5525631"/>
                  <a:ext cx="351720" cy="42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84" name="墨迹 83">
                  <a:extLst>
                    <a:ext uri="{FF2B5EF4-FFF2-40B4-BE49-F238E27FC236}">
                      <a16:creationId xmlns:a16="http://schemas.microsoft.com/office/drawing/2014/main" id="{DEFC0775-4811-1345-B2FC-EA3F97005D1B}"/>
                    </a:ext>
                  </a:extLst>
                </p14:cNvPr>
                <p14:cNvContentPartPr/>
                <p14:nvPr/>
              </p14:nvContentPartPr>
              <p14:xfrm>
                <a:off x="7695820" y="5190471"/>
                <a:ext cx="3144240" cy="1064880"/>
              </p14:xfrm>
            </p:contentPart>
          </mc:Choice>
          <mc:Fallback>
            <p:pic>
              <p:nvPicPr>
                <p:cNvPr id="84" name="墨迹 83">
                  <a:extLst>
                    <a:ext uri="{FF2B5EF4-FFF2-40B4-BE49-F238E27FC236}">
                      <a16:creationId xmlns:a16="http://schemas.microsoft.com/office/drawing/2014/main" id="{DEFC0775-4811-1345-B2FC-EA3F97005D1B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688260" y="5183271"/>
                  <a:ext cx="3159360" cy="10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85" name="墨迹 84">
                  <a:extLst>
                    <a:ext uri="{FF2B5EF4-FFF2-40B4-BE49-F238E27FC236}">
                      <a16:creationId xmlns:a16="http://schemas.microsoft.com/office/drawing/2014/main" id="{9E11DD1B-C314-C34D-8472-F0A9AC4D79C9}"/>
                    </a:ext>
                  </a:extLst>
                </p14:cNvPr>
                <p14:cNvContentPartPr/>
                <p14:nvPr/>
              </p14:nvContentPartPr>
              <p14:xfrm>
                <a:off x="10665460" y="5165631"/>
                <a:ext cx="249480" cy="224640"/>
              </p14:xfrm>
            </p:contentPart>
          </mc:Choice>
          <mc:Fallback>
            <p:pic>
              <p:nvPicPr>
                <p:cNvPr id="85" name="墨迹 84">
                  <a:extLst>
                    <a:ext uri="{FF2B5EF4-FFF2-40B4-BE49-F238E27FC236}">
                      <a16:creationId xmlns:a16="http://schemas.microsoft.com/office/drawing/2014/main" id="{9E11DD1B-C314-C34D-8472-F0A9AC4D79C9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0657900" y="5158071"/>
                  <a:ext cx="264600" cy="239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0" name="组合 89">
            <a:extLst>
              <a:ext uri="{FF2B5EF4-FFF2-40B4-BE49-F238E27FC236}">
                <a16:creationId xmlns:a16="http://schemas.microsoft.com/office/drawing/2014/main" id="{C955A294-8161-EB40-B166-67B74FA4AB29}"/>
              </a:ext>
            </a:extLst>
          </p:cNvPr>
          <p:cNvGrpSpPr/>
          <p:nvPr/>
        </p:nvGrpSpPr>
        <p:grpSpPr>
          <a:xfrm>
            <a:off x="449380" y="1380591"/>
            <a:ext cx="722520" cy="423720"/>
            <a:chOff x="449380" y="1380591"/>
            <a:chExt cx="722520" cy="423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87" name="墨迹 86">
                  <a:extLst>
                    <a:ext uri="{FF2B5EF4-FFF2-40B4-BE49-F238E27FC236}">
                      <a16:creationId xmlns:a16="http://schemas.microsoft.com/office/drawing/2014/main" id="{F940AAD3-EE4D-C34A-B0CD-F9293F503EC6}"/>
                    </a:ext>
                  </a:extLst>
                </p14:cNvPr>
                <p14:cNvContentPartPr/>
                <p14:nvPr/>
              </p14:nvContentPartPr>
              <p14:xfrm>
                <a:off x="573940" y="1380591"/>
                <a:ext cx="62640" cy="25200"/>
              </p14:xfrm>
            </p:contentPart>
          </mc:Choice>
          <mc:Fallback>
            <p:pic>
              <p:nvPicPr>
                <p:cNvPr id="87" name="墨迹 86">
                  <a:extLst>
                    <a:ext uri="{FF2B5EF4-FFF2-40B4-BE49-F238E27FC236}">
                      <a16:creationId xmlns:a16="http://schemas.microsoft.com/office/drawing/2014/main" id="{F940AAD3-EE4D-C34A-B0CD-F9293F503EC6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566380" y="1373031"/>
                  <a:ext cx="7776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88" name="墨迹 87">
                  <a:extLst>
                    <a:ext uri="{FF2B5EF4-FFF2-40B4-BE49-F238E27FC236}">
                      <a16:creationId xmlns:a16="http://schemas.microsoft.com/office/drawing/2014/main" id="{4C2201DC-AC9C-5C4D-A9B7-E9FB9F21B7BC}"/>
                    </a:ext>
                  </a:extLst>
                </p14:cNvPr>
                <p14:cNvContentPartPr/>
                <p14:nvPr/>
              </p14:nvContentPartPr>
              <p14:xfrm>
                <a:off x="449380" y="1499751"/>
                <a:ext cx="597960" cy="292320"/>
              </p14:xfrm>
            </p:contentPart>
          </mc:Choice>
          <mc:Fallback>
            <p:pic>
              <p:nvPicPr>
                <p:cNvPr id="88" name="墨迹 87">
                  <a:extLst>
                    <a:ext uri="{FF2B5EF4-FFF2-40B4-BE49-F238E27FC236}">
                      <a16:creationId xmlns:a16="http://schemas.microsoft.com/office/drawing/2014/main" id="{4C2201DC-AC9C-5C4D-A9B7-E9FB9F21B7BC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441820" y="1492191"/>
                  <a:ext cx="613080" cy="3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89" name="墨迹 88">
                  <a:extLst>
                    <a:ext uri="{FF2B5EF4-FFF2-40B4-BE49-F238E27FC236}">
                      <a16:creationId xmlns:a16="http://schemas.microsoft.com/office/drawing/2014/main" id="{13203F59-7E8D-0D4D-AEDA-F73129C40D53}"/>
                    </a:ext>
                  </a:extLst>
                </p14:cNvPr>
                <p14:cNvContentPartPr/>
                <p14:nvPr/>
              </p14:nvContentPartPr>
              <p14:xfrm>
                <a:off x="1127980" y="1747791"/>
                <a:ext cx="43920" cy="56520"/>
              </p14:xfrm>
            </p:contentPart>
          </mc:Choice>
          <mc:Fallback>
            <p:pic>
              <p:nvPicPr>
                <p:cNvPr id="89" name="墨迹 88">
                  <a:extLst>
                    <a:ext uri="{FF2B5EF4-FFF2-40B4-BE49-F238E27FC236}">
                      <a16:creationId xmlns:a16="http://schemas.microsoft.com/office/drawing/2014/main" id="{13203F59-7E8D-0D4D-AEDA-F73129C40D53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120420" y="1740231"/>
                  <a:ext cx="59040" cy="71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16">
            <p14:nvContentPartPr>
              <p14:cNvPr id="91" name="墨迹 90">
                <a:extLst>
                  <a:ext uri="{FF2B5EF4-FFF2-40B4-BE49-F238E27FC236}">
                    <a16:creationId xmlns:a16="http://schemas.microsoft.com/office/drawing/2014/main" id="{79B3BD18-FA4B-4A45-88B7-AF60E71138D6}"/>
                  </a:ext>
                </a:extLst>
              </p14:cNvPr>
              <p14:cNvContentPartPr/>
              <p14:nvPr/>
            </p14:nvContentPartPr>
            <p14:xfrm>
              <a:off x="1688140" y="1567431"/>
              <a:ext cx="6480" cy="19080"/>
            </p14:xfrm>
          </p:contentPart>
        </mc:Choice>
        <mc:Fallback>
          <p:pic>
            <p:nvPicPr>
              <p:cNvPr id="91" name="墨迹 90">
                <a:extLst>
                  <a:ext uri="{FF2B5EF4-FFF2-40B4-BE49-F238E27FC236}">
                    <a16:creationId xmlns:a16="http://schemas.microsoft.com/office/drawing/2014/main" id="{79B3BD18-FA4B-4A45-88B7-AF60E71138D6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1680580" y="1559871"/>
                <a:ext cx="21600" cy="34200"/>
              </a:xfrm>
              <a:prstGeom prst="rect">
                <a:avLst/>
              </a:prstGeom>
            </p:spPr>
          </p:pic>
        </mc:Fallback>
      </mc:AlternateContent>
      <p:grpSp>
        <p:nvGrpSpPr>
          <p:cNvPr id="102" name="组合 101">
            <a:extLst>
              <a:ext uri="{FF2B5EF4-FFF2-40B4-BE49-F238E27FC236}">
                <a16:creationId xmlns:a16="http://schemas.microsoft.com/office/drawing/2014/main" id="{871B1E22-F8A0-4147-9F4F-7B78BF838C3B}"/>
              </a:ext>
            </a:extLst>
          </p:cNvPr>
          <p:cNvGrpSpPr/>
          <p:nvPr/>
        </p:nvGrpSpPr>
        <p:grpSpPr>
          <a:xfrm>
            <a:off x="1333180" y="1306071"/>
            <a:ext cx="1239120" cy="591840"/>
            <a:chOff x="1333180" y="1306071"/>
            <a:chExt cx="1239120" cy="591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95" name="墨迹 94">
                  <a:extLst>
                    <a:ext uri="{FF2B5EF4-FFF2-40B4-BE49-F238E27FC236}">
                      <a16:creationId xmlns:a16="http://schemas.microsoft.com/office/drawing/2014/main" id="{C4EA5D5E-41FA-A14E-BC70-361E8AFF8110}"/>
                    </a:ext>
                  </a:extLst>
                </p14:cNvPr>
                <p14:cNvContentPartPr/>
                <p14:nvPr/>
              </p14:nvContentPartPr>
              <p14:xfrm>
                <a:off x="1563580" y="1554831"/>
                <a:ext cx="541800" cy="81360"/>
              </p14:xfrm>
            </p:contentPart>
          </mc:Choice>
          <mc:Fallback>
            <p:pic>
              <p:nvPicPr>
                <p:cNvPr id="95" name="墨迹 94">
                  <a:extLst>
                    <a:ext uri="{FF2B5EF4-FFF2-40B4-BE49-F238E27FC236}">
                      <a16:creationId xmlns:a16="http://schemas.microsoft.com/office/drawing/2014/main" id="{C4EA5D5E-41FA-A14E-BC70-361E8AFF8110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556020" y="1547271"/>
                  <a:ext cx="55692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96" name="墨迹 95">
                  <a:extLst>
                    <a:ext uri="{FF2B5EF4-FFF2-40B4-BE49-F238E27FC236}">
                      <a16:creationId xmlns:a16="http://schemas.microsoft.com/office/drawing/2014/main" id="{04834920-8C85-6F4C-9454-5AAB708B949A}"/>
                    </a:ext>
                  </a:extLst>
                </p14:cNvPr>
                <p14:cNvContentPartPr/>
                <p14:nvPr/>
              </p14:nvContentPartPr>
              <p14:xfrm>
                <a:off x="1457740" y="1691991"/>
                <a:ext cx="629280" cy="100080"/>
              </p14:xfrm>
            </p:contentPart>
          </mc:Choice>
          <mc:Fallback>
            <p:pic>
              <p:nvPicPr>
                <p:cNvPr id="96" name="墨迹 95">
                  <a:extLst>
                    <a:ext uri="{FF2B5EF4-FFF2-40B4-BE49-F238E27FC236}">
                      <a16:creationId xmlns:a16="http://schemas.microsoft.com/office/drawing/2014/main" id="{04834920-8C85-6F4C-9454-5AAB708B949A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450180" y="1684431"/>
                  <a:ext cx="64404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97" name="墨迹 96">
                  <a:extLst>
                    <a:ext uri="{FF2B5EF4-FFF2-40B4-BE49-F238E27FC236}">
                      <a16:creationId xmlns:a16="http://schemas.microsoft.com/office/drawing/2014/main" id="{60C5EA74-C690-5049-8595-431ABE42BC23}"/>
                    </a:ext>
                  </a:extLst>
                </p14:cNvPr>
                <p14:cNvContentPartPr/>
                <p14:nvPr/>
              </p14:nvContentPartPr>
              <p14:xfrm>
                <a:off x="1937260" y="1461591"/>
                <a:ext cx="398880" cy="436320"/>
              </p14:xfrm>
            </p:contentPart>
          </mc:Choice>
          <mc:Fallback>
            <p:pic>
              <p:nvPicPr>
                <p:cNvPr id="97" name="墨迹 96">
                  <a:extLst>
                    <a:ext uri="{FF2B5EF4-FFF2-40B4-BE49-F238E27FC236}">
                      <a16:creationId xmlns:a16="http://schemas.microsoft.com/office/drawing/2014/main" id="{60C5EA74-C690-5049-8595-431ABE42BC23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929700" y="1454031"/>
                  <a:ext cx="414000" cy="45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98" name="墨迹 97">
                  <a:extLst>
                    <a:ext uri="{FF2B5EF4-FFF2-40B4-BE49-F238E27FC236}">
                      <a16:creationId xmlns:a16="http://schemas.microsoft.com/office/drawing/2014/main" id="{CC3B9994-734A-D14A-B008-2727FE32E94B}"/>
                    </a:ext>
                  </a:extLst>
                </p14:cNvPr>
                <p14:cNvContentPartPr/>
                <p14:nvPr/>
              </p14:nvContentPartPr>
              <p14:xfrm>
                <a:off x="1333180" y="1330911"/>
                <a:ext cx="56520" cy="75240"/>
              </p14:xfrm>
            </p:contentPart>
          </mc:Choice>
          <mc:Fallback>
            <p:pic>
              <p:nvPicPr>
                <p:cNvPr id="98" name="墨迹 97">
                  <a:extLst>
                    <a:ext uri="{FF2B5EF4-FFF2-40B4-BE49-F238E27FC236}">
                      <a16:creationId xmlns:a16="http://schemas.microsoft.com/office/drawing/2014/main" id="{CC3B9994-734A-D14A-B008-2727FE32E94B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323100" y="1320831"/>
                  <a:ext cx="7668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99" name="墨迹 98">
                  <a:extLst>
                    <a:ext uri="{FF2B5EF4-FFF2-40B4-BE49-F238E27FC236}">
                      <a16:creationId xmlns:a16="http://schemas.microsoft.com/office/drawing/2014/main" id="{AD4FC723-76F4-7D45-A8AE-2962A8921B16}"/>
                    </a:ext>
                  </a:extLst>
                </p14:cNvPr>
                <p14:cNvContentPartPr/>
                <p14:nvPr/>
              </p14:nvContentPartPr>
              <p14:xfrm>
                <a:off x="1489060" y="1306071"/>
                <a:ext cx="37800" cy="87480"/>
              </p14:xfrm>
            </p:contentPart>
          </mc:Choice>
          <mc:Fallback>
            <p:pic>
              <p:nvPicPr>
                <p:cNvPr id="99" name="墨迹 98">
                  <a:extLst>
                    <a:ext uri="{FF2B5EF4-FFF2-40B4-BE49-F238E27FC236}">
                      <a16:creationId xmlns:a16="http://schemas.microsoft.com/office/drawing/2014/main" id="{AD4FC723-76F4-7D45-A8AE-2962A8921B16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481500" y="1298511"/>
                  <a:ext cx="5292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100" name="墨迹 99">
                  <a:extLst>
                    <a:ext uri="{FF2B5EF4-FFF2-40B4-BE49-F238E27FC236}">
                      <a16:creationId xmlns:a16="http://schemas.microsoft.com/office/drawing/2014/main" id="{E115B0A7-2245-8C40-8A34-9B76DE26E016}"/>
                    </a:ext>
                  </a:extLst>
                </p14:cNvPr>
                <p14:cNvContentPartPr/>
                <p14:nvPr/>
              </p14:nvContentPartPr>
              <p14:xfrm>
                <a:off x="2360620" y="1324431"/>
                <a:ext cx="75240" cy="87480"/>
              </p14:xfrm>
            </p:contentPart>
          </mc:Choice>
          <mc:Fallback>
            <p:pic>
              <p:nvPicPr>
                <p:cNvPr id="100" name="墨迹 99">
                  <a:extLst>
                    <a:ext uri="{FF2B5EF4-FFF2-40B4-BE49-F238E27FC236}">
                      <a16:creationId xmlns:a16="http://schemas.microsoft.com/office/drawing/2014/main" id="{E115B0A7-2245-8C40-8A34-9B76DE26E016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2353060" y="1317231"/>
                  <a:ext cx="9000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101" name="墨迹 100">
                  <a:extLst>
                    <a:ext uri="{FF2B5EF4-FFF2-40B4-BE49-F238E27FC236}">
                      <a16:creationId xmlns:a16="http://schemas.microsoft.com/office/drawing/2014/main" id="{F8933089-ED6F-8E4A-9A25-98B12BAD6356}"/>
                    </a:ext>
                  </a:extLst>
                </p14:cNvPr>
                <p14:cNvContentPartPr/>
                <p14:nvPr/>
              </p14:nvContentPartPr>
              <p14:xfrm>
                <a:off x="2540980" y="1361871"/>
                <a:ext cx="31320" cy="62640"/>
              </p14:xfrm>
            </p:contentPart>
          </mc:Choice>
          <mc:Fallback>
            <p:pic>
              <p:nvPicPr>
                <p:cNvPr id="101" name="墨迹 100">
                  <a:extLst>
                    <a:ext uri="{FF2B5EF4-FFF2-40B4-BE49-F238E27FC236}">
                      <a16:creationId xmlns:a16="http://schemas.microsoft.com/office/drawing/2014/main" id="{F8933089-ED6F-8E4A-9A25-98B12BAD6356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2533420" y="1354311"/>
                  <a:ext cx="46440" cy="77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32">
            <p14:nvContentPartPr>
              <p14:cNvPr id="103" name="墨迹 102">
                <a:extLst>
                  <a:ext uri="{FF2B5EF4-FFF2-40B4-BE49-F238E27FC236}">
                    <a16:creationId xmlns:a16="http://schemas.microsoft.com/office/drawing/2014/main" id="{E6EC5805-FB20-9C4D-8F43-660E8E358E06}"/>
                  </a:ext>
                </a:extLst>
              </p14:cNvPr>
              <p14:cNvContentPartPr/>
              <p14:nvPr/>
            </p14:nvContentPartPr>
            <p14:xfrm>
              <a:off x="2902060" y="1679391"/>
              <a:ext cx="12960" cy="62640"/>
            </p14:xfrm>
          </p:contentPart>
        </mc:Choice>
        <mc:Fallback>
          <p:pic>
            <p:nvPicPr>
              <p:cNvPr id="103" name="墨迹 102">
                <a:extLst>
                  <a:ext uri="{FF2B5EF4-FFF2-40B4-BE49-F238E27FC236}">
                    <a16:creationId xmlns:a16="http://schemas.microsoft.com/office/drawing/2014/main" id="{E6EC5805-FB20-9C4D-8F43-660E8E358E06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2894500" y="1671831"/>
                <a:ext cx="27720" cy="77760"/>
              </a:xfrm>
              <a:prstGeom prst="rect">
                <a:avLst/>
              </a:prstGeom>
            </p:spPr>
          </p:pic>
        </mc:Fallback>
      </mc:AlternateContent>
      <p:grpSp>
        <p:nvGrpSpPr>
          <p:cNvPr id="107" name="组合 106">
            <a:extLst>
              <a:ext uri="{FF2B5EF4-FFF2-40B4-BE49-F238E27FC236}">
                <a16:creationId xmlns:a16="http://schemas.microsoft.com/office/drawing/2014/main" id="{AEA87C1A-AAEC-C540-B6D5-80571F61F9DC}"/>
              </a:ext>
            </a:extLst>
          </p:cNvPr>
          <p:cNvGrpSpPr/>
          <p:nvPr/>
        </p:nvGrpSpPr>
        <p:grpSpPr>
          <a:xfrm>
            <a:off x="3244420" y="1299591"/>
            <a:ext cx="455040" cy="535680"/>
            <a:chOff x="3244420" y="1299591"/>
            <a:chExt cx="455040" cy="535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104" name="墨迹 103">
                  <a:extLst>
                    <a:ext uri="{FF2B5EF4-FFF2-40B4-BE49-F238E27FC236}">
                      <a16:creationId xmlns:a16="http://schemas.microsoft.com/office/drawing/2014/main" id="{63A55720-323C-F74C-B8D6-93EC861E51DD}"/>
                    </a:ext>
                  </a:extLst>
                </p14:cNvPr>
                <p14:cNvContentPartPr/>
                <p14:nvPr/>
              </p14:nvContentPartPr>
              <p14:xfrm>
                <a:off x="3244420" y="1517751"/>
                <a:ext cx="12960" cy="140040"/>
              </p14:xfrm>
            </p:contentPart>
          </mc:Choice>
          <mc:Fallback>
            <p:pic>
              <p:nvPicPr>
                <p:cNvPr id="104" name="墨迹 103">
                  <a:extLst>
                    <a:ext uri="{FF2B5EF4-FFF2-40B4-BE49-F238E27FC236}">
                      <a16:creationId xmlns:a16="http://schemas.microsoft.com/office/drawing/2014/main" id="{63A55720-323C-F74C-B8D6-93EC861E51DD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3236860" y="1510191"/>
                  <a:ext cx="2772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105" name="墨迹 104">
                  <a:extLst>
                    <a:ext uri="{FF2B5EF4-FFF2-40B4-BE49-F238E27FC236}">
                      <a16:creationId xmlns:a16="http://schemas.microsoft.com/office/drawing/2014/main" id="{7C46ED89-278E-9545-A15A-B58B5F608177}"/>
                    </a:ext>
                  </a:extLst>
                </p14:cNvPr>
                <p14:cNvContentPartPr/>
                <p14:nvPr/>
              </p14:nvContentPartPr>
              <p14:xfrm>
                <a:off x="3419020" y="1299591"/>
                <a:ext cx="280440" cy="535680"/>
              </p14:xfrm>
            </p:contentPart>
          </mc:Choice>
          <mc:Fallback>
            <p:pic>
              <p:nvPicPr>
                <p:cNvPr id="105" name="墨迹 104">
                  <a:extLst>
                    <a:ext uri="{FF2B5EF4-FFF2-40B4-BE49-F238E27FC236}">
                      <a16:creationId xmlns:a16="http://schemas.microsoft.com/office/drawing/2014/main" id="{7C46ED89-278E-9545-A15A-B58B5F608177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3411460" y="1292031"/>
                  <a:ext cx="295560" cy="55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106" name="墨迹 105">
                  <a:extLst>
                    <a:ext uri="{FF2B5EF4-FFF2-40B4-BE49-F238E27FC236}">
                      <a16:creationId xmlns:a16="http://schemas.microsoft.com/office/drawing/2014/main" id="{CCA7B762-9091-3F4B-BB1A-370C00B81EAF}"/>
                    </a:ext>
                  </a:extLst>
                </p14:cNvPr>
                <p14:cNvContentPartPr/>
                <p14:nvPr/>
              </p14:nvContentPartPr>
              <p14:xfrm>
                <a:off x="3487420" y="1704231"/>
                <a:ext cx="112320" cy="43920"/>
              </p14:xfrm>
            </p:contentPart>
          </mc:Choice>
          <mc:Fallback>
            <p:pic>
              <p:nvPicPr>
                <p:cNvPr id="106" name="墨迹 105">
                  <a:extLst>
                    <a:ext uri="{FF2B5EF4-FFF2-40B4-BE49-F238E27FC236}">
                      <a16:creationId xmlns:a16="http://schemas.microsoft.com/office/drawing/2014/main" id="{CCA7B762-9091-3F4B-BB1A-370C00B81EAF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3479860" y="1696671"/>
                  <a:ext cx="127440" cy="59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0" name="组合 119">
            <a:extLst>
              <a:ext uri="{FF2B5EF4-FFF2-40B4-BE49-F238E27FC236}">
                <a16:creationId xmlns:a16="http://schemas.microsoft.com/office/drawing/2014/main" id="{CBA37F30-07D4-784A-A25F-E90DDBD9221A}"/>
              </a:ext>
            </a:extLst>
          </p:cNvPr>
          <p:cNvGrpSpPr/>
          <p:nvPr/>
        </p:nvGrpSpPr>
        <p:grpSpPr>
          <a:xfrm>
            <a:off x="3936340" y="1349631"/>
            <a:ext cx="1568160" cy="573120"/>
            <a:chOff x="3936340" y="1349631"/>
            <a:chExt cx="1568160" cy="573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108" name="墨迹 107">
                  <a:extLst>
                    <a:ext uri="{FF2B5EF4-FFF2-40B4-BE49-F238E27FC236}">
                      <a16:creationId xmlns:a16="http://schemas.microsoft.com/office/drawing/2014/main" id="{97B6E7B5-66B9-0C48-B685-47265067F4BF}"/>
                    </a:ext>
                  </a:extLst>
                </p14:cNvPr>
                <p14:cNvContentPartPr/>
                <p14:nvPr/>
              </p14:nvContentPartPr>
              <p14:xfrm>
                <a:off x="3936340" y="1386711"/>
                <a:ext cx="248760" cy="324000"/>
              </p14:xfrm>
            </p:contentPart>
          </mc:Choice>
          <mc:Fallback>
            <p:pic>
              <p:nvPicPr>
                <p:cNvPr id="108" name="墨迹 107">
                  <a:extLst>
                    <a:ext uri="{FF2B5EF4-FFF2-40B4-BE49-F238E27FC236}">
                      <a16:creationId xmlns:a16="http://schemas.microsoft.com/office/drawing/2014/main" id="{97B6E7B5-66B9-0C48-B685-47265067F4BF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3928780" y="1379151"/>
                  <a:ext cx="263880" cy="33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109" name="墨迹 108">
                  <a:extLst>
                    <a:ext uri="{FF2B5EF4-FFF2-40B4-BE49-F238E27FC236}">
                      <a16:creationId xmlns:a16="http://schemas.microsoft.com/office/drawing/2014/main" id="{5484D405-29B7-EE49-B9CD-E0E9FA1F71E4}"/>
                    </a:ext>
                  </a:extLst>
                </p14:cNvPr>
                <p14:cNvContentPartPr/>
                <p14:nvPr/>
              </p14:nvContentPartPr>
              <p14:xfrm>
                <a:off x="4097260" y="1567431"/>
                <a:ext cx="131040" cy="37800"/>
              </p14:xfrm>
            </p:contentPart>
          </mc:Choice>
          <mc:Fallback>
            <p:pic>
              <p:nvPicPr>
                <p:cNvPr id="109" name="墨迹 108">
                  <a:extLst>
                    <a:ext uri="{FF2B5EF4-FFF2-40B4-BE49-F238E27FC236}">
                      <a16:creationId xmlns:a16="http://schemas.microsoft.com/office/drawing/2014/main" id="{5484D405-29B7-EE49-B9CD-E0E9FA1F71E4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4090060" y="1559871"/>
                  <a:ext cx="14616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110" name="墨迹 109">
                  <a:extLst>
                    <a:ext uri="{FF2B5EF4-FFF2-40B4-BE49-F238E27FC236}">
                      <a16:creationId xmlns:a16="http://schemas.microsoft.com/office/drawing/2014/main" id="{8CE3AA09-8D13-824C-8C48-B90F57385441}"/>
                    </a:ext>
                  </a:extLst>
                </p14:cNvPr>
                <p14:cNvContentPartPr/>
                <p14:nvPr/>
              </p14:nvContentPartPr>
              <p14:xfrm>
                <a:off x="4402540" y="1349631"/>
                <a:ext cx="268200" cy="429120"/>
              </p14:xfrm>
            </p:contentPart>
          </mc:Choice>
          <mc:Fallback>
            <p:pic>
              <p:nvPicPr>
                <p:cNvPr id="110" name="墨迹 109">
                  <a:extLst>
                    <a:ext uri="{FF2B5EF4-FFF2-40B4-BE49-F238E27FC236}">
                      <a16:creationId xmlns:a16="http://schemas.microsoft.com/office/drawing/2014/main" id="{8CE3AA09-8D13-824C-8C48-B90F57385441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4394980" y="1342071"/>
                  <a:ext cx="282960" cy="44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111" name="墨迹 110">
                  <a:extLst>
                    <a:ext uri="{FF2B5EF4-FFF2-40B4-BE49-F238E27FC236}">
                      <a16:creationId xmlns:a16="http://schemas.microsoft.com/office/drawing/2014/main" id="{72266E44-E2F0-494C-AC0B-8539E7269A1F}"/>
                    </a:ext>
                  </a:extLst>
                </p14:cNvPr>
                <p14:cNvContentPartPr/>
                <p14:nvPr/>
              </p14:nvContentPartPr>
              <p14:xfrm>
                <a:off x="4595500" y="1542591"/>
                <a:ext cx="93600" cy="214920"/>
              </p14:xfrm>
            </p:contentPart>
          </mc:Choice>
          <mc:Fallback>
            <p:pic>
              <p:nvPicPr>
                <p:cNvPr id="111" name="墨迹 110">
                  <a:extLst>
                    <a:ext uri="{FF2B5EF4-FFF2-40B4-BE49-F238E27FC236}">
                      <a16:creationId xmlns:a16="http://schemas.microsoft.com/office/drawing/2014/main" id="{72266E44-E2F0-494C-AC0B-8539E7269A1F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4587940" y="1535031"/>
                  <a:ext cx="10872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116" name="墨迹 115">
                  <a:extLst>
                    <a:ext uri="{FF2B5EF4-FFF2-40B4-BE49-F238E27FC236}">
                      <a16:creationId xmlns:a16="http://schemas.microsoft.com/office/drawing/2014/main" id="{20109F91-F1E9-0E4B-80F7-42A163E5DD07}"/>
                    </a:ext>
                  </a:extLst>
                </p14:cNvPr>
                <p14:cNvContentPartPr/>
                <p14:nvPr/>
              </p14:nvContentPartPr>
              <p14:xfrm>
                <a:off x="4913020" y="1486431"/>
                <a:ext cx="243000" cy="155880"/>
              </p14:xfrm>
            </p:contentPart>
          </mc:Choice>
          <mc:Fallback>
            <p:pic>
              <p:nvPicPr>
                <p:cNvPr id="116" name="墨迹 115">
                  <a:extLst>
                    <a:ext uri="{FF2B5EF4-FFF2-40B4-BE49-F238E27FC236}">
                      <a16:creationId xmlns:a16="http://schemas.microsoft.com/office/drawing/2014/main" id="{20109F91-F1E9-0E4B-80F7-42A163E5DD07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4905460" y="1478871"/>
                  <a:ext cx="25812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117" name="墨迹 116">
                  <a:extLst>
                    <a:ext uri="{FF2B5EF4-FFF2-40B4-BE49-F238E27FC236}">
                      <a16:creationId xmlns:a16="http://schemas.microsoft.com/office/drawing/2014/main" id="{A890EAE0-F86A-E548-9563-B92194332A19}"/>
                    </a:ext>
                  </a:extLst>
                </p14:cNvPr>
                <p14:cNvContentPartPr/>
                <p14:nvPr/>
              </p14:nvContentPartPr>
              <p14:xfrm>
                <a:off x="5018860" y="1393191"/>
                <a:ext cx="50040" cy="218160"/>
              </p14:xfrm>
            </p:contentPart>
          </mc:Choice>
          <mc:Fallback>
            <p:pic>
              <p:nvPicPr>
                <p:cNvPr id="117" name="墨迹 116">
                  <a:extLst>
                    <a:ext uri="{FF2B5EF4-FFF2-40B4-BE49-F238E27FC236}">
                      <a16:creationId xmlns:a16="http://schemas.microsoft.com/office/drawing/2014/main" id="{A890EAE0-F86A-E548-9563-B92194332A19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5011300" y="1385631"/>
                  <a:ext cx="6516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118" name="墨迹 117">
                  <a:extLst>
                    <a:ext uri="{FF2B5EF4-FFF2-40B4-BE49-F238E27FC236}">
                      <a16:creationId xmlns:a16="http://schemas.microsoft.com/office/drawing/2014/main" id="{15C42FEC-6BFB-A245-82FA-E20E921281A6}"/>
                    </a:ext>
                  </a:extLst>
                </p14:cNvPr>
                <p14:cNvContentPartPr/>
                <p14:nvPr/>
              </p14:nvContentPartPr>
              <p14:xfrm>
                <a:off x="4794580" y="1517751"/>
                <a:ext cx="454680" cy="236880"/>
              </p14:xfrm>
            </p:contentPart>
          </mc:Choice>
          <mc:Fallback>
            <p:pic>
              <p:nvPicPr>
                <p:cNvPr id="118" name="墨迹 117">
                  <a:extLst>
                    <a:ext uri="{FF2B5EF4-FFF2-40B4-BE49-F238E27FC236}">
                      <a16:creationId xmlns:a16="http://schemas.microsoft.com/office/drawing/2014/main" id="{15C42FEC-6BFB-A245-82FA-E20E921281A6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4787020" y="1510191"/>
                  <a:ext cx="46980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119" name="墨迹 118">
                  <a:extLst>
                    <a:ext uri="{FF2B5EF4-FFF2-40B4-BE49-F238E27FC236}">
                      <a16:creationId xmlns:a16="http://schemas.microsoft.com/office/drawing/2014/main" id="{A8E68303-1DF1-8546-8C28-FEF658241F7D}"/>
                    </a:ext>
                  </a:extLst>
                </p14:cNvPr>
                <p14:cNvContentPartPr/>
                <p14:nvPr/>
              </p14:nvContentPartPr>
              <p14:xfrm>
                <a:off x="5410900" y="1816551"/>
                <a:ext cx="93600" cy="106200"/>
              </p14:xfrm>
            </p:contentPart>
          </mc:Choice>
          <mc:Fallback>
            <p:pic>
              <p:nvPicPr>
                <p:cNvPr id="119" name="墨迹 118">
                  <a:extLst>
                    <a:ext uri="{FF2B5EF4-FFF2-40B4-BE49-F238E27FC236}">
                      <a16:creationId xmlns:a16="http://schemas.microsoft.com/office/drawing/2014/main" id="{A8E68303-1DF1-8546-8C28-FEF658241F7D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5403340" y="1808991"/>
                  <a:ext cx="108720" cy="121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1" name="组合 130">
            <a:extLst>
              <a:ext uri="{FF2B5EF4-FFF2-40B4-BE49-F238E27FC236}">
                <a16:creationId xmlns:a16="http://schemas.microsoft.com/office/drawing/2014/main" id="{5C37D3FE-5DA4-1949-A04A-2F3487D0C529}"/>
              </a:ext>
            </a:extLst>
          </p:cNvPr>
          <p:cNvGrpSpPr/>
          <p:nvPr/>
        </p:nvGrpSpPr>
        <p:grpSpPr>
          <a:xfrm>
            <a:off x="5878540" y="1448991"/>
            <a:ext cx="541440" cy="236880"/>
            <a:chOff x="5878540" y="1448991"/>
            <a:chExt cx="541440" cy="236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121" name="墨迹 120">
                  <a:extLst>
                    <a:ext uri="{FF2B5EF4-FFF2-40B4-BE49-F238E27FC236}">
                      <a16:creationId xmlns:a16="http://schemas.microsoft.com/office/drawing/2014/main" id="{4CEA86BC-2035-6C4E-A8F1-E1E3F018BA3D}"/>
                    </a:ext>
                  </a:extLst>
                </p14:cNvPr>
                <p14:cNvContentPartPr/>
                <p14:nvPr/>
              </p14:nvContentPartPr>
              <p14:xfrm>
                <a:off x="5921380" y="1529991"/>
                <a:ext cx="305280" cy="62640"/>
              </p14:xfrm>
            </p:contentPart>
          </mc:Choice>
          <mc:Fallback>
            <p:pic>
              <p:nvPicPr>
                <p:cNvPr id="121" name="墨迹 120">
                  <a:extLst>
                    <a:ext uri="{FF2B5EF4-FFF2-40B4-BE49-F238E27FC236}">
                      <a16:creationId xmlns:a16="http://schemas.microsoft.com/office/drawing/2014/main" id="{4CEA86BC-2035-6C4E-A8F1-E1E3F018BA3D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5913820" y="1522431"/>
                  <a:ext cx="32040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122" name="墨迹 121">
                  <a:extLst>
                    <a:ext uri="{FF2B5EF4-FFF2-40B4-BE49-F238E27FC236}">
                      <a16:creationId xmlns:a16="http://schemas.microsoft.com/office/drawing/2014/main" id="{43AD297B-D477-D547-B015-381AB82473D2}"/>
                    </a:ext>
                  </a:extLst>
                </p14:cNvPr>
                <p14:cNvContentPartPr/>
                <p14:nvPr/>
              </p14:nvContentPartPr>
              <p14:xfrm>
                <a:off x="5878540" y="1598391"/>
                <a:ext cx="379440" cy="68760"/>
              </p14:xfrm>
            </p:contentPart>
          </mc:Choice>
          <mc:Fallback>
            <p:pic>
              <p:nvPicPr>
                <p:cNvPr id="122" name="墨迹 121">
                  <a:extLst>
                    <a:ext uri="{FF2B5EF4-FFF2-40B4-BE49-F238E27FC236}">
                      <a16:creationId xmlns:a16="http://schemas.microsoft.com/office/drawing/2014/main" id="{43AD297B-D477-D547-B015-381AB82473D2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5870980" y="1590831"/>
                  <a:ext cx="39456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123" name="墨迹 122">
                  <a:extLst>
                    <a:ext uri="{FF2B5EF4-FFF2-40B4-BE49-F238E27FC236}">
                      <a16:creationId xmlns:a16="http://schemas.microsoft.com/office/drawing/2014/main" id="{4F0DBF0F-5813-9E42-A3DF-3619924AACE4}"/>
                    </a:ext>
                  </a:extLst>
                </p14:cNvPr>
                <p14:cNvContentPartPr/>
                <p14:nvPr/>
              </p14:nvContentPartPr>
              <p14:xfrm>
                <a:off x="6151780" y="1448991"/>
                <a:ext cx="268200" cy="236880"/>
              </p14:xfrm>
            </p:contentPart>
          </mc:Choice>
          <mc:Fallback>
            <p:pic>
              <p:nvPicPr>
                <p:cNvPr id="123" name="墨迹 122">
                  <a:extLst>
                    <a:ext uri="{FF2B5EF4-FFF2-40B4-BE49-F238E27FC236}">
                      <a16:creationId xmlns:a16="http://schemas.microsoft.com/office/drawing/2014/main" id="{4F0DBF0F-5813-9E42-A3DF-3619924AACE4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6144220" y="1441431"/>
                  <a:ext cx="282960" cy="252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5" name="组合 134">
            <a:extLst>
              <a:ext uri="{FF2B5EF4-FFF2-40B4-BE49-F238E27FC236}">
                <a16:creationId xmlns:a16="http://schemas.microsoft.com/office/drawing/2014/main" id="{2413E9AA-2C29-A14A-997A-663528DB32A9}"/>
              </a:ext>
            </a:extLst>
          </p:cNvPr>
          <p:cNvGrpSpPr/>
          <p:nvPr/>
        </p:nvGrpSpPr>
        <p:grpSpPr>
          <a:xfrm>
            <a:off x="6774220" y="1330911"/>
            <a:ext cx="2135880" cy="411120"/>
            <a:chOff x="6774220" y="1330911"/>
            <a:chExt cx="2135880" cy="411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24" name="墨迹 123">
                  <a:extLst>
                    <a:ext uri="{FF2B5EF4-FFF2-40B4-BE49-F238E27FC236}">
                      <a16:creationId xmlns:a16="http://schemas.microsoft.com/office/drawing/2014/main" id="{5DF721A5-577E-FA4F-8A39-77FA1E31B38A}"/>
                    </a:ext>
                  </a:extLst>
                </p14:cNvPr>
                <p14:cNvContentPartPr/>
                <p14:nvPr/>
              </p14:nvContentPartPr>
              <p14:xfrm>
                <a:off x="6774220" y="1386711"/>
                <a:ext cx="255600" cy="274320"/>
              </p14:xfrm>
            </p:contentPart>
          </mc:Choice>
          <mc:Fallback>
            <p:pic>
              <p:nvPicPr>
                <p:cNvPr id="124" name="墨迹 123">
                  <a:extLst>
                    <a:ext uri="{FF2B5EF4-FFF2-40B4-BE49-F238E27FC236}">
                      <a16:creationId xmlns:a16="http://schemas.microsoft.com/office/drawing/2014/main" id="{5DF721A5-577E-FA4F-8A39-77FA1E31B38A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6767020" y="1379151"/>
                  <a:ext cx="27072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25" name="墨迹 124">
                  <a:extLst>
                    <a:ext uri="{FF2B5EF4-FFF2-40B4-BE49-F238E27FC236}">
                      <a16:creationId xmlns:a16="http://schemas.microsoft.com/office/drawing/2014/main" id="{7B12C585-0EF1-9440-8ACD-52227738C5E2}"/>
                    </a:ext>
                  </a:extLst>
                </p14:cNvPr>
                <p14:cNvContentPartPr/>
                <p14:nvPr/>
              </p14:nvContentPartPr>
              <p14:xfrm>
                <a:off x="6811660" y="1393191"/>
                <a:ext cx="268200" cy="218160"/>
              </p14:xfrm>
            </p:contentPart>
          </mc:Choice>
          <mc:Fallback>
            <p:pic>
              <p:nvPicPr>
                <p:cNvPr id="125" name="墨迹 124">
                  <a:extLst>
                    <a:ext uri="{FF2B5EF4-FFF2-40B4-BE49-F238E27FC236}">
                      <a16:creationId xmlns:a16="http://schemas.microsoft.com/office/drawing/2014/main" id="{7B12C585-0EF1-9440-8ACD-52227738C5E2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6804100" y="1385631"/>
                  <a:ext cx="28296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26" name="墨迹 125">
                  <a:extLst>
                    <a:ext uri="{FF2B5EF4-FFF2-40B4-BE49-F238E27FC236}">
                      <a16:creationId xmlns:a16="http://schemas.microsoft.com/office/drawing/2014/main" id="{A8F5FC71-D3D6-8844-AD07-84A19B51D490}"/>
                    </a:ext>
                  </a:extLst>
                </p14:cNvPr>
                <p14:cNvContentPartPr/>
                <p14:nvPr/>
              </p14:nvContentPartPr>
              <p14:xfrm>
                <a:off x="7179220" y="1330911"/>
                <a:ext cx="174600" cy="299160"/>
              </p14:xfrm>
            </p:contentPart>
          </mc:Choice>
          <mc:Fallback>
            <p:pic>
              <p:nvPicPr>
                <p:cNvPr id="126" name="墨迹 125">
                  <a:extLst>
                    <a:ext uri="{FF2B5EF4-FFF2-40B4-BE49-F238E27FC236}">
                      <a16:creationId xmlns:a16="http://schemas.microsoft.com/office/drawing/2014/main" id="{A8F5FC71-D3D6-8844-AD07-84A19B51D490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7171660" y="1323351"/>
                  <a:ext cx="189720" cy="31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27" name="墨迹 126">
                  <a:extLst>
                    <a:ext uri="{FF2B5EF4-FFF2-40B4-BE49-F238E27FC236}">
                      <a16:creationId xmlns:a16="http://schemas.microsoft.com/office/drawing/2014/main" id="{20F691B1-0992-6249-99C3-DF5209D46753}"/>
                    </a:ext>
                  </a:extLst>
                </p14:cNvPr>
                <p14:cNvContentPartPr/>
                <p14:nvPr/>
              </p14:nvContentPartPr>
              <p14:xfrm>
                <a:off x="7478020" y="1337031"/>
                <a:ext cx="162360" cy="333720"/>
              </p14:xfrm>
            </p:contentPart>
          </mc:Choice>
          <mc:Fallback>
            <p:pic>
              <p:nvPicPr>
                <p:cNvPr id="127" name="墨迹 126">
                  <a:extLst>
                    <a:ext uri="{FF2B5EF4-FFF2-40B4-BE49-F238E27FC236}">
                      <a16:creationId xmlns:a16="http://schemas.microsoft.com/office/drawing/2014/main" id="{20F691B1-0992-6249-99C3-DF5209D46753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7470460" y="1329471"/>
                  <a:ext cx="177120" cy="34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28" name="墨迹 127">
                  <a:extLst>
                    <a:ext uri="{FF2B5EF4-FFF2-40B4-BE49-F238E27FC236}">
                      <a16:creationId xmlns:a16="http://schemas.microsoft.com/office/drawing/2014/main" id="{A0D794C7-539A-0047-9559-63BB2FF36B55}"/>
                    </a:ext>
                  </a:extLst>
                </p14:cNvPr>
                <p14:cNvContentPartPr/>
                <p14:nvPr/>
              </p14:nvContentPartPr>
              <p14:xfrm>
                <a:off x="7502860" y="1486431"/>
                <a:ext cx="168480" cy="31320"/>
              </p14:xfrm>
            </p:contentPart>
          </mc:Choice>
          <mc:Fallback>
            <p:pic>
              <p:nvPicPr>
                <p:cNvPr id="128" name="墨迹 127">
                  <a:extLst>
                    <a:ext uri="{FF2B5EF4-FFF2-40B4-BE49-F238E27FC236}">
                      <a16:creationId xmlns:a16="http://schemas.microsoft.com/office/drawing/2014/main" id="{A0D794C7-539A-0047-9559-63BB2FF36B55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7495300" y="1478871"/>
                  <a:ext cx="18360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29" name="墨迹 128">
                  <a:extLst>
                    <a:ext uri="{FF2B5EF4-FFF2-40B4-BE49-F238E27FC236}">
                      <a16:creationId xmlns:a16="http://schemas.microsoft.com/office/drawing/2014/main" id="{ED126F83-C863-904E-99E8-6C744DCB2273}"/>
                    </a:ext>
                  </a:extLst>
                </p14:cNvPr>
                <p14:cNvContentPartPr/>
                <p14:nvPr/>
              </p14:nvContentPartPr>
              <p14:xfrm>
                <a:off x="7776820" y="1430271"/>
                <a:ext cx="93600" cy="243000"/>
              </p14:xfrm>
            </p:contentPart>
          </mc:Choice>
          <mc:Fallback>
            <p:pic>
              <p:nvPicPr>
                <p:cNvPr id="129" name="墨迹 128">
                  <a:extLst>
                    <a:ext uri="{FF2B5EF4-FFF2-40B4-BE49-F238E27FC236}">
                      <a16:creationId xmlns:a16="http://schemas.microsoft.com/office/drawing/2014/main" id="{ED126F83-C863-904E-99E8-6C744DCB2273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7769260" y="1423071"/>
                  <a:ext cx="10872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32" name="墨迹 131">
                  <a:extLst>
                    <a:ext uri="{FF2B5EF4-FFF2-40B4-BE49-F238E27FC236}">
                      <a16:creationId xmlns:a16="http://schemas.microsoft.com/office/drawing/2014/main" id="{B093D30B-E947-E94E-9CD1-56E8E2203CDA}"/>
                    </a:ext>
                  </a:extLst>
                </p14:cNvPr>
                <p14:cNvContentPartPr/>
                <p14:nvPr/>
              </p14:nvContentPartPr>
              <p14:xfrm>
                <a:off x="8112700" y="1455471"/>
                <a:ext cx="187200" cy="162360"/>
              </p14:xfrm>
            </p:contentPart>
          </mc:Choice>
          <mc:Fallback>
            <p:pic>
              <p:nvPicPr>
                <p:cNvPr id="132" name="墨迹 131">
                  <a:extLst>
                    <a:ext uri="{FF2B5EF4-FFF2-40B4-BE49-F238E27FC236}">
                      <a16:creationId xmlns:a16="http://schemas.microsoft.com/office/drawing/2014/main" id="{B093D30B-E947-E94E-9CD1-56E8E2203CDA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105500" y="1447911"/>
                  <a:ext cx="20232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33" name="墨迹 132">
                  <a:extLst>
                    <a:ext uri="{FF2B5EF4-FFF2-40B4-BE49-F238E27FC236}">
                      <a16:creationId xmlns:a16="http://schemas.microsoft.com/office/drawing/2014/main" id="{AA4619DB-6EF6-2D43-AC6A-558C0B4656C1}"/>
                    </a:ext>
                  </a:extLst>
                </p14:cNvPr>
                <p14:cNvContentPartPr/>
                <p14:nvPr/>
              </p14:nvContentPartPr>
              <p14:xfrm>
                <a:off x="8193700" y="1629711"/>
                <a:ext cx="249480" cy="112320"/>
              </p14:xfrm>
            </p:contentPart>
          </mc:Choice>
          <mc:Fallback>
            <p:pic>
              <p:nvPicPr>
                <p:cNvPr id="133" name="墨迹 132">
                  <a:extLst>
                    <a:ext uri="{FF2B5EF4-FFF2-40B4-BE49-F238E27FC236}">
                      <a16:creationId xmlns:a16="http://schemas.microsoft.com/office/drawing/2014/main" id="{AA4619DB-6EF6-2D43-AC6A-558C0B4656C1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8186140" y="1622151"/>
                  <a:ext cx="26460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34" name="墨迹 133">
                  <a:extLst>
                    <a:ext uri="{FF2B5EF4-FFF2-40B4-BE49-F238E27FC236}">
                      <a16:creationId xmlns:a16="http://schemas.microsoft.com/office/drawing/2014/main" id="{A353C38C-E189-0945-B636-B09BFE8A6435}"/>
                    </a:ext>
                  </a:extLst>
                </p14:cNvPr>
                <p14:cNvContentPartPr/>
                <p14:nvPr/>
              </p14:nvContentPartPr>
              <p14:xfrm>
                <a:off x="8673940" y="1437471"/>
                <a:ext cx="236160" cy="217800"/>
              </p14:xfrm>
            </p:contentPart>
          </mc:Choice>
          <mc:Fallback>
            <p:pic>
              <p:nvPicPr>
                <p:cNvPr id="134" name="墨迹 133">
                  <a:extLst>
                    <a:ext uri="{FF2B5EF4-FFF2-40B4-BE49-F238E27FC236}">
                      <a16:creationId xmlns:a16="http://schemas.microsoft.com/office/drawing/2014/main" id="{A353C38C-E189-0945-B636-B09BFE8A6435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8666380" y="1429911"/>
                  <a:ext cx="251280" cy="232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80">
            <p14:nvContentPartPr>
              <p14:cNvPr id="62" name="墨迹 61">
                <a:extLst>
                  <a:ext uri="{FF2B5EF4-FFF2-40B4-BE49-F238E27FC236}">
                    <a16:creationId xmlns:a16="http://schemas.microsoft.com/office/drawing/2014/main" id="{A23970D8-FDFE-E74B-B180-523ED72D707B}"/>
                  </a:ext>
                </a:extLst>
              </p14:cNvPr>
              <p14:cNvContentPartPr/>
              <p14:nvPr/>
            </p14:nvContentPartPr>
            <p14:xfrm>
              <a:off x="7919740" y="3528351"/>
              <a:ext cx="1687320" cy="2353680"/>
            </p14:xfrm>
          </p:contentPart>
        </mc:Choice>
        <mc:Fallback>
          <p:pic>
            <p:nvPicPr>
              <p:cNvPr id="62" name="墨迹 61">
                <a:extLst>
                  <a:ext uri="{FF2B5EF4-FFF2-40B4-BE49-F238E27FC236}">
                    <a16:creationId xmlns:a16="http://schemas.microsoft.com/office/drawing/2014/main" id="{A23970D8-FDFE-E74B-B180-523ED72D707B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7912180" y="3520791"/>
                <a:ext cx="1702440" cy="236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2">
            <p14:nvContentPartPr>
              <p14:cNvPr id="63" name="墨迹 62">
                <a:extLst>
                  <a:ext uri="{FF2B5EF4-FFF2-40B4-BE49-F238E27FC236}">
                    <a16:creationId xmlns:a16="http://schemas.microsoft.com/office/drawing/2014/main" id="{C204192F-3F10-EF4C-8030-39969C2B228B}"/>
                  </a:ext>
                </a:extLst>
              </p14:cNvPr>
              <p14:cNvContentPartPr/>
              <p14:nvPr/>
            </p14:nvContentPartPr>
            <p14:xfrm>
              <a:off x="8075620" y="6037191"/>
              <a:ext cx="243000" cy="377280"/>
            </p14:xfrm>
          </p:contentPart>
        </mc:Choice>
        <mc:Fallback>
          <p:pic>
            <p:nvPicPr>
              <p:cNvPr id="63" name="墨迹 62">
                <a:extLst>
                  <a:ext uri="{FF2B5EF4-FFF2-40B4-BE49-F238E27FC236}">
                    <a16:creationId xmlns:a16="http://schemas.microsoft.com/office/drawing/2014/main" id="{C204192F-3F10-EF4C-8030-39969C2B228B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8068060" y="6029631"/>
                <a:ext cx="258120" cy="39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4">
            <p14:nvContentPartPr>
              <p14:cNvPr id="64" name="墨迹 63">
                <a:extLst>
                  <a:ext uri="{FF2B5EF4-FFF2-40B4-BE49-F238E27FC236}">
                    <a16:creationId xmlns:a16="http://schemas.microsoft.com/office/drawing/2014/main" id="{AFC7ECD4-3ED4-1845-859B-4A425E87CA75}"/>
                  </a:ext>
                </a:extLst>
              </p14:cNvPr>
              <p14:cNvContentPartPr/>
              <p14:nvPr/>
            </p14:nvContentPartPr>
            <p14:xfrm>
              <a:off x="8032060" y="6124311"/>
              <a:ext cx="355320" cy="305280"/>
            </p14:xfrm>
          </p:contentPart>
        </mc:Choice>
        <mc:Fallback>
          <p:pic>
            <p:nvPicPr>
              <p:cNvPr id="64" name="墨迹 63">
                <a:extLst>
                  <a:ext uri="{FF2B5EF4-FFF2-40B4-BE49-F238E27FC236}">
                    <a16:creationId xmlns:a16="http://schemas.microsoft.com/office/drawing/2014/main" id="{AFC7ECD4-3ED4-1845-859B-4A425E87CA75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8024500" y="6116751"/>
                <a:ext cx="370440" cy="32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6">
            <p14:nvContentPartPr>
              <p14:cNvPr id="65" name="墨迹 64">
                <a:extLst>
                  <a:ext uri="{FF2B5EF4-FFF2-40B4-BE49-F238E27FC236}">
                    <a16:creationId xmlns:a16="http://schemas.microsoft.com/office/drawing/2014/main" id="{A1772A72-8AF8-9142-BA5B-D7001D9B44EB}"/>
                  </a:ext>
                </a:extLst>
              </p14:cNvPr>
              <p14:cNvContentPartPr/>
              <p14:nvPr/>
            </p14:nvContentPartPr>
            <p14:xfrm>
              <a:off x="10304380" y="3385071"/>
              <a:ext cx="1407240" cy="2285280"/>
            </p14:xfrm>
          </p:contentPart>
        </mc:Choice>
        <mc:Fallback>
          <p:pic>
            <p:nvPicPr>
              <p:cNvPr id="65" name="墨迹 64">
                <a:extLst>
                  <a:ext uri="{FF2B5EF4-FFF2-40B4-BE49-F238E27FC236}">
                    <a16:creationId xmlns:a16="http://schemas.microsoft.com/office/drawing/2014/main" id="{A1772A72-8AF8-9142-BA5B-D7001D9B44EB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10296820" y="3377871"/>
                <a:ext cx="1422360" cy="230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8">
            <p14:nvContentPartPr>
              <p14:cNvPr id="66" name="墨迹 65">
                <a:extLst>
                  <a:ext uri="{FF2B5EF4-FFF2-40B4-BE49-F238E27FC236}">
                    <a16:creationId xmlns:a16="http://schemas.microsoft.com/office/drawing/2014/main" id="{706E8C0C-1A8F-444C-A1CB-29039C33C267}"/>
                  </a:ext>
                </a:extLst>
              </p14:cNvPr>
              <p14:cNvContentPartPr/>
              <p14:nvPr/>
            </p14:nvContentPartPr>
            <p14:xfrm>
              <a:off x="11300500" y="5876271"/>
              <a:ext cx="224640" cy="348120"/>
            </p14:xfrm>
          </p:contentPart>
        </mc:Choice>
        <mc:Fallback>
          <p:pic>
            <p:nvPicPr>
              <p:cNvPr id="66" name="墨迹 65">
                <a:extLst>
                  <a:ext uri="{FF2B5EF4-FFF2-40B4-BE49-F238E27FC236}">
                    <a16:creationId xmlns:a16="http://schemas.microsoft.com/office/drawing/2014/main" id="{706E8C0C-1A8F-444C-A1CB-29039C33C267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11292940" y="5868711"/>
                <a:ext cx="239400" cy="36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0">
            <p14:nvContentPartPr>
              <p14:cNvPr id="67" name="墨迹 66">
                <a:extLst>
                  <a:ext uri="{FF2B5EF4-FFF2-40B4-BE49-F238E27FC236}">
                    <a16:creationId xmlns:a16="http://schemas.microsoft.com/office/drawing/2014/main" id="{ADF0E249-D8AA-4142-B3EA-5F0FA0DEC609}"/>
                  </a:ext>
                </a:extLst>
              </p14:cNvPr>
              <p14:cNvContentPartPr/>
              <p14:nvPr/>
            </p14:nvContentPartPr>
            <p14:xfrm>
              <a:off x="11337580" y="6006231"/>
              <a:ext cx="293040" cy="784800"/>
            </p14:xfrm>
          </p:contentPart>
        </mc:Choice>
        <mc:Fallback>
          <p:pic>
            <p:nvPicPr>
              <p:cNvPr id="67" name="墨迹 66">
                <a:extLst>
                  <a:ext uri="{FF2B5EF4-FFF2-40B4-BE49-F238E27FC236}">
                    <a16:creationId xmlns:a16="http://schemas.microsoft.com/office/drawing/2014/main" id="{ADF0E249-D8AA-4142-B3EA-5F0FA0DEC609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11330020" y="5998671"/>
                <a:ext cx="308160" cy="79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2">
            <p14:nvContentPartPr>
              <p14:cNvPr id="69" name="墨迹 68">
                <a:extLst>
                  <a:ext uri="{FF2B5EF4-FFF2-40B4-BE49-F238E27FC236}">
                    <a16:creationId xmlns:a16="http://schemas.microsoft.com/office/drawing/2014/main" id="{4B231E18-7D73-6644-BE8A-DFA4FD9D6827}"/>
                  </a:ext>
                </a:extLst>
              </p14:cNvPr>
              <p14:cNvContentPartPr/>
              <p14:nvPr/>
            </p14:nvContentPartPr>
            <p14:xfrm>
              <a:off x="8909740" y="4132431"/>
              <a:ext cx="31320" cy="43920"/>
            </p14:xfrm>
          </p:contentPart>
        </mc:Choice>
        <mc:Fallback>
          <p:pic>
            <p:nvPicPr>
              <p:cNvPr id="69" name="墨迹 68">
                <a:extLst>
                  <a:ext uri="{FF2B5EF4-FFF2-40B4-BE49-F238E27FC236}">
                    <a16:creationId xmlns:a16="http://schemas.microsoft.com/office/drawing/2014/main" id="{4B231E18-7D73-6644-BE8A-DFA4FD9D6827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8902180" y="4124871"/>
                <a:ext cx="46440" cy="5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4">
            <p14:nvContentPartPr>
              <p14:cNvPr id="70" name="墨迹 69">
                <a:extLst>
                  <a:ext uri="{FF2B5EF4-FFF2-40B4-BE49-F238E27FC236}">
                    <a16:creationId xmlns:a16="http://schemas.microsoft.com/office/drawing/2014/main" id="{8C169000-3EF9-AB4D-B6DC-8284E206A851}"/>
                  </a:ext>
                </a:extLst>
              </p14:cNvPr>
              <p14:cNvContentPartPr/>
              <p14:nvPr/>
            </p14:nvContentPartPr>
            <p14:xfrm>
              <a:off x="8822620" y="3923991"/>
              <a:ext cx="2085840" cy="308160"/>
            </p14:xfrm>
          </p:contentPart>
        </mc:Choice>
        <mc:Fallback>
          <p:pic>
            <p:nvPicPr>
              <p:cNvPr id="70" name="墨迹 69">
                <a:extLst>
                  <a:ext uri="{FF2B5EF4-FFF2-40B4-BE49-F238E27FC236}">
                    <a16:creationId xmlns:a16="http://schemas.microsoft.com/office/drawing/2014/main" id="{8C169000-3EF9-AB4D-B6DC-8284E206A851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8812540" y="3913911"/>
                <a:ext cx="2106000" cy="32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6">
            <p14:nvContentPartPr>
              <p14:cNvPr id="72" name="墨迹 71">
                <a:extLst>
                  <a:ext uri="{FF2B5EF4-FFF2-40B4-BE49-F238E27FC236}">
                    <a16:creationId xmlns:a16="http://schemas.microsoft.com/office/drawing/2014/main" id="{ACB49571-8FA3-8249-BF2C-2224CA8DE24A}"/>
                  </a:ext>
                </a:extLst>
              </p14:cNvPr>
              <p14:cNvContentPartPr/>
              <p14:nvPr/>
            </p14:nvContentPartPr>
            <p14:xfrm>
              <a:off x="8810020" y="4456071"/>
              <a:ext cx="2341080" cy="448560"/>
            </p14:xfrm>
          </p:contentPart>
        </mc:Choice>
        <mc:Fallback>
          <p:pic>
            <p:nvPicPr>
              <p:cNvPr id="72" name="墨迹 71">
                <a:extLst>
                  <a:ext uri="{FF2B5EF4-FFF2-40B4-BE49-F238E27FC236}">
                    <a16:creationId xmlns:a16="http://schemas.microsoft.com/office/drawing/2014/main" id="{ACB49571-8FA3-8249-BF2C-2224CA8DE24A}"/>
                  </a:ext>
                </a:extLst>
              </p:cNvPr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8802460" y="4448511"/>
                <a:ext cx="2356200" cy="46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8">
            <p14:nvContentPartPr>
              <p14:cNvPr id="73" name="墨迹 72">
                <a:extLst>
                  <a:ext uri="{FF2B5EF4-FFF2-40B4-BE49-F238E27FC236}">
                    <a16:creationId xmlns:a16="http://schemas.microsoft.com/office/drawing/2014/main" id="{674B918E-974E-624C-9820-52132FD615CC}"/>
                  </a:ext>
                </a:extLst>
              </p14:cNvPr>
              <p14:cNvContentPartPr/>
              <p14:nvPr/>
            </p14:nvContentPartPr>
            <p14:xfrm>
              <a:off x="8735500" y="4083111"/>
              <a:ext cx="187200" cy="210600"/>
            </p14:xfrm>
          </p:contentPart>
        </mc:Choice>
        <mc:Fallback>
          <p:pic>
            <p:nvPicPr>
              <p:cNvPr id="73" name="墨迹 72">
                <a:extLst>
                  <a:ext uri="{FF2B5EF4-FFF2-40B4-BE49-F238E27FC236}">
                    <a16:creationId xmlns:a16="http://schemas.microsoft.com/office/drawing/2014/main" id="{674B918E-974E-624C-9820-52132FD615CC}"/>
                  </a:ext>
                </a:extLst>
              </p:cNvPr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8727940" y="4075551"/>
                <a:ext cx="202320" cy="22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0">
            <p14:nvContentPartPr>
              <p14:cNvPr id="74" name="墨迹 73">
                <a:extLst>
                  <a:ext uri="{FF2B5EF4-FFF2-40B4-BE49-F238E27FC236}">
                    <a16:creationId xmlns:a16="http://schemas.microsoft.com/office/drawing/2014/main" id="{505C372C-EA1B-884E-A1A2-A739863A282C}"/>
                  </a:ext>
                </a:extLst>
              </p14:cNvPr>
              <p14:cNvContentPartPr/>
              <p14:nvPr/>
            </p14:nvContentPartPr>
            <p14:xfrm>
              <a:off x="8754220" y="4468311"/>
              <a:ext cx="118800" cy="106200"/>
            </p14:xfrm>
          </p:contentPart>
        </mc:Choice>
        <mc:Fallback>
          <p:pic>
            <p:nvPicPr>
              <p:cNvPr id="74" name="墨迹 73">
                <a:extLst>
                  <a:ext uri="{FF2B5EF4-FFF2-40B4-BE49-F238E27FC236}">
                    <a16:creationId xmlns:a16="http://schemas.microsoft.com/office/drawing/2014/main" id="{505C372C-EA1B-884E-A1A2-A739863A282C}"/>
                  </a:ext>
                </a:extLst>
              </p:cNvPr>
              <p:cNvPicPr/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8746660" y="4461111"/>
                <a:ext cx="133560" cy="12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2">
            <p14:nvContentPartPr>
              <p14:cNvPr id="75" name="墨迹 74">
                <a:extLst>
                  <a:ext uri="{FF2B5EF4-FFF2-40B4-BE49-F238E27FC236}">
                    <a16:creationId xmlns:a16="http://schemas.microsoft.com/office/drawing/2014/main" id="{51D01F1C-C730-284D-B64A-5204E8A88662}"/>
                  </a:ext>
                </a:extLst>
              </p14:cNvPr>
              <p14:cNvContentPartPr/>
              <p14:nvPr/>
            </p14:nvContentPartPr>
            <p14:xfrm>
              <a:off x="8517700" y="4200831"/>
              <a:ext cx="2223000" cy="1344960"/>
            </p14:xfrm>
          </p:contentPart>
        </mc:Choice>
        <mc:Fallback>
          <p:pic>
            <p:nvPicPr>
              <p:cNvPr id="75" name="墨迹 74">
                <a:extLst>
                  <a:ext uri="{FF2B5EF4-FFF2-40B4-BE49-F238E27FC236}">
                    <a16:creationId xmlns:a16="http://schemas.microsoft.com/office/drawing/2014/main" id="{51D01F1C-C730-284D-B64A-5204E8A88662}"/>
                  </a:ext>
                </a:extLst>
              </p:cNvPr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8510140" y="4193271"/>
                <a:ext cx="2237760" cy="136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4">
            <p14:nvContentPartPr>
              <p14:cNvPr id="76" name="墨迹 75">
                <a:extLst>
                  <a:ext uri="{FF2B5EF4-FFF2-40B4-BE49-F238E27FC236}">
                    <a16:creationId xmlns:a16="http://schemas.microsoft.com/office/drawing/2014/main" id="{DA0CA2FE-737B-6E45-A4C8-681159380794}"/>
                  </a:ext>
                </a:extLst>
              </p14:cNvPr>
              <p14:cNvContentPartPr/>
              <p14:nvPr/>
            </p14:nvContentPartPr>
            <p14:xfrm>
              <a:off x="8436700" y="5396031"/>
              <a:ext cx="242640" cy="180720"/>
            </p14:xfrm>
          </p:contentPart>
        </mc:Choice>
        <mc:Fallback>
          <p:pic>
            <p:nvPicPr>
              <p:cNvPr id="76" name="墨迹 75">
                <a:extLst>
                  <a:ext uri="{FF2B5EF4-FFF2-40B4-BE49-F238E27FC236}">
                    <a16:creationId xmlns:a16="http://schemas.microsoft.com/office/drawing/2014/main" id="{DA0CA2FE-737B-6E45-A4C8-681159380794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8429140" y="5388471"/>
                <a:ext cx="257400" cy="19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6">
            <p14:nvContentPartPr>
              <p14:cNvPr id="136" name="墨迹 135">
                <a:extLst>
                  <a:ext uri="{FF2B5EF4-FFF2-40B4-BE49-F238E27FC236}">
                    <a16:creationId xmlns:a16="http://schemas.microsoft.com/office/drawing/2014/main" id="{F307A333-9C7C-7A4F-8CD8-8721414D6B06}"/>
                  </a:ext>
                </a:extLst>
              </p14:cNvPr>
              <p14:cNvContentPartPr/>
              <p14:nvPr/>
            </p14:nvContentPartPr>
            <p14:xfrm>
              <a:off x="1215100" y="2426391"/>
              <a:ext cx="6480" cy="68760"/>
            </p14:xfrm>
          </p:contentPart>
        </mc:Choice>
        <mc:Fallback>
          <p:pic>
            <p:nvPicPr>
              <p:cNvPr id="136" name="墨迹 135">
                <a:extLst>
                  <a:ext uri="{FF2B5EF4-FFF2-40B4-BE49-F238E27FC236}">
                    <a16:creationId xmlns:a16="http://schemas.microsoft.com/office/drawing/2014/main" id="{F307A333-9C7C-7A4F-8CD8-8721414D6B06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1205020" y="2416311"/>
                <a:ext cx="26640" cy="8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8">
            <p14:nvContentPartPr>
              <p14:cNvPr id="137" name="墨迹 136">
                <a:extLst>
                  <a:ext uri="{FF2B5EF4-FFF2-40B4-BE49-F238E27FC236}">
                    <a16:creationId xmlns:a16="http://schemas.microsoft.com/office/drawing/2014/main" id="{C5BC85DC-D1E4-1941-8588-43CB050012D1}"/>
                  </a:ext>
                </a:extLst>
              </p14:cNvPr>
              <p14:cNvContentPartPr/>
              <p14:nvPr/>
            </p14:nvContentPartPr>
            <p14:xfrm>
              <a:off x="1115380" y="2357991"/>
              <a:ext cx="268200" cy="411120"/>
            </p14:xfrm>
          </p:contentPart>
        </mc:Choice>
        <mc:Fallback>
          <p:pic>
            <p:nvPicPr>
              <p:cNvPr id="137" name="墨迹 136">
                <a:extLst>
                  <a:ext uri="{FF2B5EF4-FFF2-40B4-BE49-F238E27FC236}">
                    <a16:creationId xmlns:a16="http://schemas.microsoft.com/office/drawing/2014/main" id="{C5BC85DC-D1E4-1941-8588-43CB050012D1}"/>
                  </a:ext>
                </a:extLst>
              </p:cNvPr>
              <p:cNvPicPr/>
              <p:nvPr/>
            </p:nvPicPr>
            <p:blipFill>
              <a:blip r:embed="rId209"/>
              <a:stretch>
                <a:fillRect/>
              </a:stretch>
            </p:blipFill>
            <p:spPr>
              <a:xfrm>
                <a:off x="1105300" y="2347911"/>
                <a:ext cx="288360" cy="43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0">
            <p14:nvContentPartPr>
              <p14:cNvPr id="138" name="墨迹 137">
                <a:extLst>
                  <a:ext uri="{FF2B5EF4-FFF2-40B4-BE49-F238E27FC236}">
                    <a16:creationId xmlns:a16="http://schemas.microsoft.com/office/drawing/2014/main" id="{894D67B7-A21A-5648-BBD2-14758D38CF30}"/>
                  </a:ext>
                </a:extLst>
              </p14:cNvPr>
              <p14:cNvContentPartPr/>
              <p14:nvPr/>
            </p14:nvContentPartPr>
            <p14:xfrm>
              <a:off x="1108540" y="2351871"/>
              <a:ext cx="349560" cy="405000"/>
            </p14:xfrm>
          </p:contentPart>
        </mc:Choice>
        <mc:Fallback>
          <p:pic>
            <p:nvPicPr>
              <p:cNvPr id="138" name="墨迹 137">
                <a:extLst>
                  <a:ext uri="{FF2B5EF4-FFF2-40B4-BE49-F238E27FC236}">
                    <a16:creationId xmlns:a16="http://schemas.microsoft.com/office/drawing/2014/main" id="{894D67B7-A21A-5648-BBD2-14758D38CF30}"/>
                  </a:ext>
                </a:extLst>
              </p:cNvPr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1098460" y="2341791"/>
                <a:ext cx="369720" cy="42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2">
            <p14:nvContentPartPr>
              <p14:cNvPr id="139" name="墨迹 138">
                <a:extLst>
                  <a:ext uri="{FF2B5EF4-FFF2-40B4-BE49-F238E27FC236}">
                    <a16:creationId xmlns:a16="http://schemas.microsoft.com/office/drawing/2014/main" id="{F9412370-0776-1040-96E7-8E1246DB87EC}"/>
                  </a:ext>
                </a:extLst>
              </p14:cNvPr>
              <p14:cNvContentPartPr/>
              <p14:nvPr/>
            </p14:nvContentPartPr>
            <p14:xfrm>
              <a:off x="1526140" y="2395431"/>
              <a:ext cx="162360" cy="305280"/>
            </p14:xfrm>
          </p:contentPart>
        </mc:Choice>
        <mc:Fallback>
          <p:pic>
            <p:nvPicPr>
              <p:cNvPr id="139" name="墨迹 138">
                <a:extLst>
                  <a:ext uri="{FF2B5EF4-FFF2-40B4-BE49-F238E27FC236}">
                    <a16:creationId xmlns:a16="http://schemas.microsoft.com/office/drawing/2014/main" id="{F9412370-0776-1040-96E7-8E1246DB87EC}"/>
                  </a:ext>
                </a:extLst>
              </p:cNvPr>
              <p:cNvPicPr/>
              <p:nvPr/>
            </p:nvPicPr>
            <p:blipFill>
              <a:blip r:embed="rId213"/>
              <a:stretch>
                <a:fillRect/>
              </a:stretch>
            </p:blipFill>
            <p:spPr>
              <a:xfrm>
                <a:off x="1518940" y="2387871"/>
                <a:ext cx="177120" cy="32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4">
            <p14:nvContentPartPr>
              <p14:cNvPr id="140" name="墨迹 139">
                <a:extLst>
                  <a:ext uri="{FF2B5EF4-FFF2-40B4-BE49-F238E27FC236}">
                    <a16:creationId xmlns:a16="http://schemas.microsoft.com/office/drawing/2014/main" id="{E972E5B8-54CF-D74B-809E-76315EA77F81}"/>
                  </a:ext>
                </a:extLst>
              </p14:cNvPr>
              <p14:cNvContentPartPr/>
              <p14:nvPr/>
            </p14:nvContentPartPr>
            <p14:xfrm>
              <a:off x="1807300" y="2357991"/>
              <a:ext cx="223920" cy="355320"/>
            </p14:xfrm>
          </p:contentPart>
        </mc:Choice>
        <mc:Fallback>
          <p:pic>
            <p:nvPicPr>
              <p:cNvPr id="140" name="墨迹 139">
                <a:extLst>
                  <a:ext uri="{FF2B5EF4-FFF2-40B4-BE49-F238E27FC236}">
                    <a16:creationId xmlns:a16="http://schemas.microsoft.com/office/drawing/2014/main" id="{E972E5B8-54CF-D74B-809E-76315EA77F81}"/>
                  </a:ext>
                </a:extLst>
              </p:cNvPr>
              <p:cNvPicPr/>
              <p:nvPr/>
            </p:nvPicPr>
            <p:blipFill>
              <a:blip r:embed="rId215"/>
              <a:stretch>
                <a:fillRect/>
              </a:stretch>
            </p:blipFill>
            <p:spPr>
              <a:xfrm>
                <a:off x="1797220" y="2347911"/>
                <a:ext cx="244080" cy="37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6">
            <p14:nvContentPartPr>
              <p14:cNvPr id="141" name="墨迹 140">
                <a:extLst>
                  <a:ext uri="{FF2B5EF4-FFF2-40B4-BE49-F238E27FC236}">
                    <a16:creationId xmlns:a16="http://schemas.microsoft.com/office/drawing/2014/main" id="{4F93FFB6-A56E-1040-9454-D1C28DC60402}"/>
                  </a:ext>
                </a:extLst>
              </p14:cNvPr>
              <p14:cNvContentPartPr/>
              <p14:nvPr/>
            </p14:nvContentPartPr>
            <p14:xfrm>
              <a:off x="1905940" y="2569671"/>
              <a:ext cx="162360" cy="31320"/>
            </p14:xfrm>
          </p:contentPart>
        </mc:Choice>
        <mc:Fallback>
          <p:pic>
            <p:nvPicPr>
              <p:cNvPr id="141" name="墨迹 140">
                <a:extLst>
                  <a:ext uri="{FF2B5EF4-FFF2-40B4-BE49-F238E27FC236}">
                    <a16:creationId xmlns:a16="http://schemas.microsoft.com/office/drawing/2014/main" id="{4F93FFB6-A56E-1040-9454-D1C28DC60402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1898380" y="2562111"/>
                <a:ext cx="17712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8">
            <p14:nvContentPartPr>
              <p14:cNvPr id="142" name="墨迹 141">
                <a:extLst>
                  <a:ext uri="{FF2B5EF4-FFF2-40B4-BE49-F238E27FC236}">
                    <a16:creationId xmlns:a16="http://schemas.microsoft.com/office/drawing/2014/main" id="{F4C0A0AC-902A-764B-A3B3-8836DF713E83}"/>
                  </a:ext>
                </a:extLst>
              </p14:cNvPr>
              <p14:cNvContentPartPr/>
              <p14:nvPr/>
            </p14:nvContentPartPr>
            <p14:xfrm>
              <a:off x="2223460" y="2463831"/>
              <a:ext cx="87480" cy="274320"/>
            </p14:xfrm>
          </p:contentPart>
        </mc:Choice>
        <mc:Fallback>
          <p:pic>
            <p:nvPicPr>
              <p:cNvPr id="142" name="墨迹 141">
                <a:extLst>
                  <a:ext uri="{FF2B5EF4-FFF2-40B4-BE49-F238E27FC236}">
                    <a16:creationId xmlns:a16="http://schemas.microsoft.com/office/drawing/2014/main" id="{F4C0A0AC-902A-764B-A3B3-8836DF713E83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2215900" y="2456271"/>
                <a:ext cx="102600" cy="28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0">
            <p14:nvContentPartPr>
              <p14:cNvPr id="143" name="墨迹 142">
                <a:extLst>
                  <a:ext uri="{FF2B5EF4-FFF2-40B4-BE49-F238E27FC236}">
                    <a16:creationId xmlns:a16="http://schemas.microsoft.com/office/drawing/2014/main" id="{FE14E014-5AA5-0C4B-B225-D35AFC6A683F}"/>
                  </a:ext>
                </a:extLst>
              </p14:cNvPr>
              <p14:cNvContentPartPr/>
              <p14:nvPr/>
            </p14:nvContentPartPr>
            <p14:xfrm>
              <a:off x="2522260" y="2519991"/>
              <a:ext cx="137160" cy="56520"/>
            </p14:xfrm>
          </p:contentPart>
        </mc:Choice>
        <mc:Fallback>
          <p:pic>
            <p:nvPicPr>
              <p:cNvPr id="143" name="墨迹 142">
                <a:extLst>
                  <a:ext uri="{FF2B5EF4-FFF2-40B4-BE49-F238E27FC236}">
                    <a16:creationId xmlns:a16="http://schemas.microsoft.com/office/drawing/2014/main" id="{FE14E014-5AA5-0C4B-B225-D35AFC6A683F}"/>
                  </a:ext>
                </a:extLst>
              </p:cNvPr>
              <p:cNvPicPr/>
              <p:nvPr/>
            </p:nvPicPr>
            <p:blipFill>
              <a:blip r:embed="rId221"/>
              <a:stretch>
                <a:fillRect/>
              </a:stretch>
            </p:blipFill>
            <p:spPr>
              <a:xfrm>
                <a:off x="2514700" y="2512431"/>
                <a:ext cx="152280" cy="7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2">
            <p14:nvContentPartPr>
              <p14:cNvPr id="144" name="墨迹 143">
                <a:extLst>
                  <a:ext uri="{FF2B5EF4-FFF2-40B4-BE49-F238E27FC236}">
                    <a16:creationId xmlns:a16="http://schemas.microsoft.com/office/drawing/2014/main" id="{30AC1B59-1500-AD4C-9AF7-6C520EF849EA}"/>
                  </a:ext>
                </a:extLst>
              </p14:cNvPr>
              <p14:cNvContentPartPr/>
              <p14:nvPr/>
            </p14:nvContentPartPr>
            <p14:xfrm>
              <a:off x="2522260" y="2650671"/>
              <a:ext cx="193320" cy="19080"/>
            </p14:xfrm>
          </p:contentPart>
        </mc:Choice>
        <mc:Fallback>
          <p:pic>
            <p:nvPicPr>
              <p:cNvPr id="144" name="墨迹 143">
                <a:extLst>
                  <a:ext uri="{FF2B5EF4-FFF2-40B4-BE49-F238E27FC236}">
                    <a16:creationId xmlns:a16="http://schemas.microsoft.com/office/drawing/2014/main" id="{30AC1B59-1500-AD4C-9AF7-6C520EF849EA}"/>
                  </a:ext>
                </a:extLst>
              </p:cNvPr>
              <p:cNvPicPr/>
              <p:nvPr/>
            </p:nvPicPr>
            <p:blipFill>
              <a:blip r:embed="rId223"/>
              <a:stretch>
                <a:fillRect/>
              </a:stretch>
            </p:blipFill>
            <p:spPr>
              <a:xfrm>
                <a:off x="2514700" y="2643111"/>
                <a:ext cx="20844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4">
            <p14:nvContentPartPr>
              <p14:cNvPr id="145" name="墨迹 144">
                <a:extLst>
                  <a:ext uri="{FF2B5EF4-FFF2-40B4-BE49-F238E27FC236}">
                    <a16:creationId xmlns:a16="http://schemas.microsoft.com/office/drawing/2014/main" id="{40055DD8-CBAD-0641-9B71-998A46B8998F}"/>
                  </a:ext>
                </a:extLst>
              </p14:cNvPr>
              <p14:cNvContentPartPr/>
              <p14:nvPr/>
            </p14:nvContentPartPr>
            <p14:xfrm>
              <a:off x="2970460" y="2488671"/>
              <a:ext cx="230760" cy="180720"/>
            </p14:xfrm>
          </p:contentPart>
        </mc:Choice>
        <mc:Fallback>
          <p:pic>
            <p:nvPicPr>
              <p:cNvPr id="145" name="墨迹 144">
                <a:extLst>
                  <a:ext uri="{FF2B5EF4-FFF2-40B4-BE49-F238E27FC236}">
                    <a16:creationId xmlns:a16="http://schemas.microsoft.com/office/drawing/2014/main" id="{40055DD8-CBAD-0641-9B71-998A46B8998F}"/>
                  </a:ext>
                </a:extLst>
              </p:cNvPr>
              <p:cNvPicPr/>
              <p:nvPr/>
            </p:nvPicPr>
            <p:blipFill>
              <a:blip r:embed="rId225"/>
              <a:stretch>
                <a:fillRect/>
              </a:stretch>
            </p:blipFill>
            <p:spPr>
              <a:xfrm>
                <a:off x="2963260" y="2481111"/>
                <a:ext cx="245880" cy="19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6">
            <p14:nvContentPartPr>
              <p14:cNvPr id="147" name="墨迹 146">
                <a:extLst>
                  <a:ext uri="{FF2B5EF4-FFF2-40B4-BE49-F238E27FC236}">
                    <a16:creationId xmlns:a16="http://schemas.microsoft.com/office/drawing/2014/main" id="{38CE006C-AC11-F641-9D3E-7DCCDEAD4DD2}"/>
                  </a:ext>
                </a:extLst>
              </p14:cNvPr>
              <p14:cNvContentPartPr/>
              <p14:nvPr/>
            </p14:nvContentPartPr>
            <p14:xfrm>
              <a:off x="3462580" y="2719071"/>
              <a:ext cx="43920" cy="37800"/>
            </p14:xfrm>
          </p:contentPart>
        </mc:Choice>
        <mc:Fallback>
          <p:pic>
            <p:nvPicPr>
              <p:cNvPr id="147" name="墨迹 146">
                <a:extLst>
                  <a:ext uri="{FF2B5EF4-FFF2-40B4-BE49-F238E27FC236}">
                    <a16:creationId xmlns:a16="http://schemas.microsoft.com/office/drawing/2014/main" id="{38CE006C-AC11-F641-9D3E-7DCCDEAD4DD2}"/>
                  </a:ext>
                </a:extLst>
              </p:cNvPr>
              <p:cNvPicPr/>
              <p:nvPr/>
            </p:nvPicPr>
            <p:blipFill>
              <a:blip r:embed="rId227"/>
              <a:stretch>
                <a:fillRect/>
              </a:stretch>
            </p:blipFill>
            <p:spPr>
              <a:xfrm>
                <a:off x="3455020" y="2711511"/>
                <a:ext cx="59040" cy="5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8">
            <p14:nvContentPartPr>
              <p14:cNvPr id="148" name="墨迹 147">
                <a:extLst>
                  <a:ext uri="{FF2B5EF4-FFF2-40B4-BE49-F238E27FC236}">
                    <a16:creationId xmlns:a16="http://schemas.microsoft.com/office/drawing/2014/main" id="{5A6D0A21-7E48-C44E-A3B3-74CC0143B44A}"/>
                  </a:ext>
                </a:extLst>
              </p14:cNvPr>
              <p14:cNvContentPartPr/>
              <p14:nvPr/>
            </p14:nvContentPartPr>
            <p14:xfrm>
              <a:off x="4153420" y="2289591"/>
              <a:ext cx="205920" cy="19080"/>
            </p14:xfrm>
          </p:contentPart>
        </mc:Choice>
        <mc:Fallback>
          <p:pic>
            <p:nvPicPr>
              <p:cNvPr id="148" name="墨迹 147">
                <a:extLst>
                  <a:ext uri="{FF2B5EF4-FFF2-40B4-BE49-F238E27FC236}">
                    <a16:creationId xmlns:a16="http://schemas.microsoft.com/office/drawing/2014/main" id="{5A6D0A21-7E48-C44E-A3B3-74CC0143B44A}"/>
                  </a:ext>
                </a:extLst>
              </p:cNvPr>
              <p:cNvPicPr/>
              <p:nvPr/>
            </p:nvPicPr>
            <p:blipFill>
              <a:blip r:embed="rId229"/>
              <a:stretch>
                <a:fillRect/>
              </a:stretch>
            </p:blipFill>
            <p:spPr>
              <a:xfrm>
                <a:off x="4145860" y="2282031"/>
                <a:ext cx="22104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0">
            <p14:nvContentPartPr>
              <p14:cNvPr id="149" name="墨迹 148">
                <a:extLst>
                  <a:ext uri="{FF2B5EF4-FFF2-40B4-BE49-F238E27FC236}">
                    <a16:creationId xmlns:a16="http://schemas.microsoft.com/office/drawing/2014/main" id="{F87E03B8-79BC-894F-A26D-8FF54E286ECD}"/>
                  </a:ext>
                </a:extLst>
              </p14:cNvPr>
              <p14:cNvContentPartPr/>
              <p14:nvPr/>
            </p14:nvContentPartPr>
            <p14:xfrm>
              <a:off x="4047580" y="2233431"/>
              <a:ext cx="268200" cy="392400"/>
            </p14:xfrm>
          </p:contentPart>
        </mc:Choice>
        <mc:Fallback>
          <p:pic>
            <p:nvPicPr>
              <p:cNvPr id="149" name="墨迹 148">
                <a:extLst>
                  <a:ext uri="{FF2B5EF4-FFF2-40B4-BE49-F238E27FC236}">
                    <a16:creationId xmlns:a16="http://schemas.microsoft.com/office/drawing/2014/main" id="{F87E03B8-79BC-894F-A26D-8FF54E286ECD}"/>
                  </a:ext>
                </a:extLst>
              </p:cNvPr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4040020" y="2225871"/>
                <a:ext cx="282960" cy="40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2">
            <p14:nvContentPartPr>
              <p14:cNvPr id="150" name="墨迹 149">
                <a:extLst>
                  <a:ext uri="{FF2B5EF4-FFF2-40B4-BE49-F238E27FC236}">
                    <a16:creationId xmlns:a16="http://schemas.microsoft.com/office/drawing/2014/main" id="{2D22239C-A717-984A-934D-C8073D9F2C34}"/>
                  </a:ext>
                </a:extLst>
              </p14:cNvPr>
              <p14:cNvContentPartPr/>
              <p14:nvPr/>
            </p14:nvContentPartPr>
            <p14:xfrm>
              <a:off x="4109860" y="2476431"/>
              <a:ext cx="19080" cy="187200"/>
            </p14:xfrm>
          </p:contentPart>
        </mc:Choice>
        <mc:Fallback>
          <p:pic>
            <p:nvPicPr>
              <p:cNvPr id="150" name="墨迹 149">
                <a:extLst>
                  <a:ext uri="{FF2B5EF4-FFF2-40B4-BE49-F238E27FC236}">
                    <a16:creationId xmlns:a16="http://schemas.microsoft.com/office/drawing/2014/main" id="{2D22239C-A717-984A-934D-C8073D9F2C34}"/>
                  </a:ext>
                </a:extLst>
              </p:cNvPr>
              <p:cNvPicPr/>
              <p:nvPr/>
            </p:nvPicPr>
            <p:blipFill>
              <a:blip r:embed="rId233"/>
              <a:stretch>
                <a:fillRect/>
              </a:stretch>
            </p:blipFill>
            <p:spPr>
              <a:xfrm>
                <a:off x="4102300" y="2468871"/>
                <a:ext cx="34200" cy="20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4">
            <p14:nvContentPartPr>
              <p14:cNvPr id="151" name="墨迹 150">
                <a:extLst>
                  <a:ext uri="{FF2B5EF4-FFF2-40B4-BE49-F238E27FC236}">
                    <a16:creationId xmlns:a16="http://schemas.microsoft.com/office/drawing/2014/main" id="{1008FA16-CF3D-B04C-BD96-FD2E4781F2CC}"/>
                  </a:ext>
                </a:extLst>
              </p14:cNvPr>
              <p14:cNvContentPartPr/>
              <p14:nvPr/>
            </p14:nvContentPartPr>
            <p14:xfrm>
              <a:off x="4421260" y="2457711"/>
              <a:ext cx="193320" cy="218160"/>
            </p14:xfrm>
          </p:contentPart>
        </mc:Choice>
        <mc:Fallback>
          <p:pic>
            <p:nvPicPr>
              <p:cNvPr id="151" name="墨迹 150">
                <a:extLst>
                  <a:ext uri="{FF2B5EF4-FFF2-40B4-BE49-F238E27FC236}">
                    <a16:creationId xmlns:a16="http://schemas.microsoft.com/office/drawing/2014/main" id="{1008FA16-CF3D-B04C-BD96-FD2E4781F2CC}"/>
                  </a:ext>
                </a:extLst>
              </p:cNvPr>
              <p:cNvPicPr/>
              <p:nvPr/>
            </p:nvPicPr>
            <p:blipFill>
              <a:blip r:embed="rId235"/>
              <a:stretch>
                <a:fillRect/>
              </a:stretch>
            </p:blipFill>
            <p:spPr>
              <a:xfrm>
                <a:off x="4413700" y="2450151"/>
                <a:ext cx="208440" cy="23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6">
            <p14:nvContentPartPr>
              <p14:cNvPr id="152" name="墨迹 151">
                <a:extLst>
                  <a:ext uri="{FF2B5EF4-FFF2-40B4-BE49-F238E27FC236}">
                    <a16:creationId xmlns:a16="http://schemas.microsoft.com/office/drawing/2014/main" id="{F13E37A2-20A5-1647-8F50-D80E70BDC15D}"/>
                  </a:ext>
                </a:extLst>
              </p14:cNvPr>
              <p14:cNvContentPartPr/>
              <p14:nvPr/>
            </p14:nvContentPartPr>
            <p14:xfrm>
              <a:off x="4875580" y="2327031"/>
              <a:ext cx="243000" cy="31320"/>
            </p14:xfrm>
          </p:contentPart>
        </mc:Choice>
        <mc:Fallback>
          <p:pic>
            <p:nvPicPr>
              <p:cNvPr id="152" name="墨迹 151">
                <a:extLst>
                  <a:ext uri="{FF2B5EF4-FFF2-40B4-BE49-F238E27FC236}">
                    <a16:creationId xmlns:a16="http://schemas.microsoft.com/office/drawing/2014/main" id="{F13E37A2-20A5-1647-8F50-D80E70BDC15D}"/>
                  </a:ext>
                </a:extLst>
              </p:cNvPr>
              <p:cNvPicPr/>
              <p:nvPr/>
            </p:nvPicPr>
            <p:blipFill>
              <a:blip r:embed="rId237"/>
              <a:stretch>
                <a:fillRect/>
              </a:stretch>
            </p:blipFill>
            <p:spPr>
              <a:xfrm>
                <a:off x="4868020" y="2319471"/>
                <a:ext cx="25812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8">
            <p14:nvContentPartPr>
              <p14:cNvPr id="153" name="墨迹 152">
                <a:extLst>
                  <a:ext uri="{FF2B5EF4-FFF2-40B4-BE49-F238E27FC236}">
                    <a16:creationId xmlns:a16="http://schemas.microsoft.com/office/drawing/2014/main" id="{5A052E05-C3DC-CF44-A19D-C147C0D02B29}"/>
                  </a:ext>
                </a:extLst>
              </p14:cNvPr>
              <p14:cNvContentPartPr/>
              <p14:nvPr/>
            </p14:nvContentPartPr>
            <p14:xfrm>
              <a:off x="4906900" y="2301831"/>
              <a:ext cx="174600" cy="268200"/>
            </p14:xfrm>
          </p:contentPart>
        </mc:Choice>
        <mc:Fallback>
          <p:pic>
            <p:nvPicPr>
              <p:cNvPr id="153" name="墨迹 152">
                <a:extLst>
                  <a:ext uri="{FF2B5EF4-FFF2-40B4-BE49-F238E27FC236}">
                    <a16:creationId xmlns:a16="http://schemas.microsoft.com/office/drawing/2014/main" id="{5A052E05-C3DC-CF44-A19D-C147C0D02B29}"/>
                  </a:ext>
                </a:extLst>
              </p:cNvPr>
              <p:cNvPicPr/>
              <p:nvPr/>
            </p:nvPicPr>
            <p:blipFill>
              <a:blip r:embed="rId239"/>
              <a:stretch>
                <a:fillRect/>
              </a:stretch>
            </p:blipFill>
            <p:spPr>
              <a:xfrm>
                <a:off x="4899340" y="2294631"/>
                <a:ext cx="189720" cy="28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0">
            <p14:nvContentPartPr>
              <p14:cNvPr id="154" name="墨迹 153">
                <a:extLst>
                  <a:ext uri="{FF2B5EF4-FFF2-40B4-BE49-F238E27FC236}">
                    <a16:creationId xmlns:a16="http://schemas.microsoft.com/office/drawing/2014/main" id="{8313520B-EEEA-B44B-B2F2-23063FFE326D}"/>
                  </a:ext>
                </a:extLst>
              </p14:cNvPr>
              <p14:cNvContentPartPr/>
              <p14:nvPr/>
            </p14:nvContentPartPr>
            <p14:xfrm>
              <a:off x="4913020" y="2414151"/>
              <a:ext cx="37800" cy="187200"/>
            </p14:xfrm>
          </p:contentPart>
        </mc:Choice>
        <mc:Fallback>
          <p:pic>
            <p:nvPicPr>
              <p:cNvPr id="154" name="墨迹 153">
                <a:extLst>
                  <a:ext uri="{FF2B5EF4-FFF2-40B4-BE49-F238E27FC236}">
                    <a16:creationId xmlns:a16="http://schemas.microsoft.com/office/drawing/2014/main" id="{8313520B-EEEA-B44B-B2F2-23063FFE326D}"/>
                  </a:ext>
                </a:extLst>
              </p:cNvPr>
              <p:cNvPicPr/>
              <p:nvPr/>
            </p:nvPicPr>
            <p:blipFill>
              <a:blip r:embed="rId241"/>
              <a:stretch>
                <a:fillRect/>
              </a:stretch>
            </p:blipFill>
            <p:spPr>
              <a:xfrm>
                <a:off x="4905460" y="2406591"/>
                <a:ext cx="52920" cy="20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2">
            <p14:nvContentPartPr>
              <p14:cNvPr id="155" name="墨迹 154">
                <a:extLst>
                  <a:ext uri="{FF2B5EF4-FFF2-40B4-BE49-F238E27FC236}">
                    <a16:creationId xmlns:a16="http://schemas.microsoft.com/office/drawing/2014/main" id="{AD48BE82-183D-824F-9463-611B4E0A2C48}"/>
                  </a:ext>
                </a:extLst>
              </p14:cNvPr>
              <p14:cNvContentPartPr/>
              <p14:nvPr/>
            </p14:nvContentPartPr>
            <p14:xfrm>
              <a:off x="5049820" y="2476431"/>
              <a:ext cx="249480" cy="149760"/>
            </p14:xfrm>
          </p:contentPart>
        </mc:Choice>
        <mc:Fallback>
          <p:pic>
            <p:nvPicPr>
              <p:cNvPr id="155" name="墨迹 154">
                <a:extLst>
                  <a:ext uri="{FF2B5EF4-FFF2-40B4-BE49-F238E27FC236}">
                    <a16:creationId xmlns:a16="http://schemas.microsoft.com/office/drawing/2014/main" id="{AD48BE82-183D-824F-9463-611B4E0A2C48}"/>
                  </a:ext>
                </a:extLst>
              </p:cNvPr>
              <p:cNvPicPr/>
              <p:nvPr/>
            </p:nvPicPr>
            <p:blipFill>
              <a:blip r:embed="rId243"/>
              <a:stretch>
                <a:fillRect/>
              </a:stretch>
            </p:blipFill>
            <p:spPr>
              <a:xfrm>
                <a:off x="5042260" y="2468871"/>
                <a:ext cx="264600" cy="16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4">
            <p14:nvContentPartPr>
              <p14:cNvPr id="156" name="墨迹 155">
                <a:extLst>
                  <a:ext uri="{FF2B5EF4-FFF2-40B4-BE49-F238E27FC236}">
                    <a16:creationId xmlns:a16="http://schemas.microsoft.com/office/drawing/2014/main" id="{14510437-BABF-A745-9340-8725B303DDCE}"/>
                  </a:ext>
                </a:extLst>
              </p14:cNvPr>
              <p14:cNvContentPartPr/>
              <p14:nvPr/>
            </p14:nvContentPartPr>
            <p14:xfrm>
              <a:off x="5510620" y="2351871"/>
              <a:ext cx="93600" cy="298440"/>
            </p14:xfrm>
          </p:contentPart>
        </mc:Choice>
        <mc:Fallback>
          <p:pic>
            <p:nvPicPr>
              <p:cNvPr id="156" name="墨迹 155">
                <a:extLst>
                  <a:ext uri="{FF2B5EF4-FFF2-40B4-BE49-F238E27FC236}">
                    <a16:creationId xmlns:a16="http://schemas.microsoft.com/office/drawing/2014/main" id="{14510437-BABF-A745-9340-8725B303DDCE}"/>
                  </a:ext>
                </a:extLst>
              </p:cNvPr>
              <p:cNvPicPr/>
              <p:nvPr/>
            </p:nvPicPr>
            <p:blipFill>
              <a:blip r:embed="rId245"/>
              <a:stretch>
                <a:fillRect/>
              </a:stretch>
            </p:blipFill>
            <p:spPr>
              <a:xfrm>
                <a:off x="5503060" y="2344311"/>
                <a:ext cx="108720" cy="31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6">
            <p14:nvContentPartPr>
              <p14:cNvPr id="159" name="墨迹 158">
                <a:extLst>
                  <a:ext uri="{FF2B5EF4-FFF2-40B4-BE49-F238E27FC236}">
                    <a16:creationId xmlns:a16="http://schemas.microsoft.com/office/drawing/2014/main" id="{1D2EEFC9-660C-CC4E-BC46-F1708F407035}"/>
                  </a:ext>
                </a:extLst>
              </p14:cNvPr>
              <p14:cNvContentPartPr/>
              <p14:nvPr/>
            </p14:nvContentPartPr>
            <p14:xfrm>
              <a:off x="5790700" y="2208591"/>
              <a:ext cx="243000" cy="429840"/>
            </p14:xfrm>
          </p:contentPart>
        </mc:Choice>
        <mc:Fallback>
          <p:pic>
            <p:nvPicPr>
              <p:cNvPr id="159" name="墨迹 158">
                <a:extLst>
                  <a:ext uri="{FF2B5EF4-FFF2-40B4-BE49-F238E27FC236}">
                    <a16:creationId xmlns:a16="http://schemas.microsoft.com/office/drawing/2014/main" id="{1D2EEFC9-660C-CC4E-BC46-F1708F407035}"/>
                  </a:ext>
                </a:extLst>
              </p:cNvPr>
              <p:cNvPicPr/>
              <p:nvPr/>
            </p:nvPicPr>
            <p:blipFill>
              <a:blip r:embed="rId247"/>
              <a:stretch>
                <a:fillRect/>
              </a:stretch>
            </p:blipFill>
            <p:spPr>
              <a:xfrm>
                <a:off x="5783140" y="2201031"/>
                <a:ext cx="258120" cy="44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8">
            <p14:nvContentPartPr>
              <p14:cNvPr id="160" name="墨迹 159">
                <a:extLst>
                  <a:ext uri="{FF2B5EF4-FFF2-40B4-BE49-F238E27FC236}">
                    <a16:creationId xmlns:a16="http://schemas.microsoft.com/office/drawing/2014/main" id="{FEE7C26B-91C5-4E43-96F4-104ED0971DB0}"/>
                  </a:ext>
                </a:extLst>
              </p14:cNvPr>
              <p14:cNvContentPartPr/>
              <p14:nvPr/>
            </p14:nvContentPartPr>
            <p14:xfrm>
              <a:off x="6345460" y="2084031"/>
              <a:ext cx="385560" cy="578520"/>
            </p14:xfrm>
          </p:contentPart>
        </mc:Choice>
        <mc:Fallback>
          <p:pic>
            <p:nvPicPr>
              <p:cNvPr id="160" name="墨迹 159">
                <a:extLst>
                  <a:ext uri="{FF2B5EF4-FFF2-40B4-BE49-F238E27FC236}">
                    <a16:creationId xmlns:a16="http://schemas.microsoft.com/office/drawing/2014/main" id="{FEE7C26B-91C5-4E43-96F4-104ED0971DB0}"/>
                  </a:ext>
                </a:extLst>
              </p:cNvPr>
              <p:cNvPicPr/>
              <p:nvPr/>
            </p:nvPicPr>
            <p:blipFill>
              <a:blip r:embed="rId249"/>
              <a:stretch>
                <a:fillRect/>
              </a:stretch>
            </p:blipFill>
            <p:spPr>
              <a:xfrm>
                <a:off x="6337900" y="2076471"/>
                <a:ext cx="400680" cy="59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0">
            <p14:nvContentPartPr>
              <p14:cNvPr id="161" name="墨迹 160">
                <a:extLst>
                  <a:ext uri="{FF2B5EF4-FFF2-40B4-BE49-F238E27FC236}">
                    <a16:creationId xmlns:a16="http://schemas.microsoft.com/office/drawing/2014/main" id="{4991A15F-903B-6544-AE05-969369DFF909}"/>
                  </a:ext>
                </a:extLst>
              </p14:cNvPr>
              <p14:cNvContentPartPr/>
              <p14:nvPr/>
            </p14:nvContentPartPr>
            <p14:xfrm>
              <a:off x="7060780" y="2333151"/>
              <a:ext cx="55800" cy="75240"/>
            </p14:xfrm>
          </p:contentPart>
        </mc:Choice>
        <mc:Fallback>
          <p:pic>
            <p:nvPicPr>
              <p:cNvPr id="161" name="墨迹 160">
                <a:extLst>
                  <a:ext uri="{FF2B5EF4-FFF2-40B4-BE49-F238E27FC236}">
                    <a16:creationId xmlns:a16="http://schemas.microsoft.com/office/drawing/2014/main" id="{4991A15F-903B-6544-AE05-969369DFF909}"/>
                  </a:ext>
                </a:extLst>
              </p:cNvPr>
              <p:cNvPicPr/>
              <p:nvPr/>
            </p:nvPicPr>
            <p:blipFill>
              <a:blip r:embed="rId251"/>
              <a:stretch>
                <a:fillRect/>
              </a:stretch>
            </p:blipFill>
            <p:spPr>
              <a:xfrm>
                <a:off x="7053220" y="2325591"/>
                <a:ext cx="70920" cy="9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2">
            <p14:nvContentPartPr>
              <p14:cNvPr id="162" name="墨迹 161">
                <a:extLst>
                  <a:ext uri="{FF2B5EF4-FFF2-40B4-BE49-F238E27FC236}">
                    <a16:creationId xmlns:a16="http://schemas.microsoft.com/office/drawing/2014/main" id="{2065D0CC-43AF-2340-B3B4-25F4E80FAE97}"/>
                  </a:ext>
                </a:extLst>
              </p14:cNvPr>
              <p14:cNvContentPartPr/>
              <p14:nvPr/>
            </p14:nvContentPartPr>
            <p14:xfrm>
              <a:off x="6948820" y="2557431"/>
              <a:ext cx="255600" cy="62640"/>
            </p14:xfrm>
          </p:contentPart>
        </mc:Choice>
        <mc:Fallback>
          <p:pic>
            <p:nvPicPr>
              <p:cNvPr id="162" name="墨迹 161">
                <a:extLst>
                  <a:ext uri="{FF2B5EF4-FFF2-40B4-BE49-F238E27FC236}">
                    <a16:creationId xmlns:a16="http://schemas.microsoft.com/office/drawing/2014/main" id="{2065D0CC-43AF-2340-B3B4-25F4E80FAE97}"/>
                  </a:ext>
                </a:extLst>
              </p:cNvPr>
              <p:cNvPicPr/>
              <p:nvPr/>
            </p:nvPicPr>
            <p:blipFill>
              <a:blip r:embed="rId253"/>
              <a:stretch>
                <a:fillRect/>
              </a:stretch>
            </p:blipFill>
            <p:spPr>
              <a:xfrm>
                <a:off x="6941260" y="2549871"/>
                <a:ext cx="270720" cy="7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4">
            <p14:nvContentPartPr>
              <p14:cNvPr id="163" name="墨迹 162">
                <a:extLst>
                  <a:ext uri="{FF2B5EF4-FFF2-40B4-BE49-F238E27FC236}">
                    <a16:creationId xmlns:a16="http://schemas.microsoft.com/office/drawing/2014/main" id="{977604F6-0A08-2540-B612-E469B19FB741}"/>
                  </a:ext>
                </a:extLst>
              </p14:cNvPr>
              <p14:cNvContentPartPr/>
              <p14:nvPr/>
            </p14:nvContentPartPr>
            <p14:xfrm>
              <a:off x="7452820" y="2395431"/>
              <a:ext cx="199440" cy="180360"/>
            </p14:xfrm>
          </p:contentPart>
        </mc:Choice>
        <mc:Fallback>
          <p:pic>
            <p:nvPicPr>
              <p:cNvPr id="163" name="墨迹 162">
                <a:extLst>
                  <a:ext uri="{FF2B5EF4-FFF2-40B4-BE49-F238E27FC236}">
                    <a16:creationId xmlns:a16="http://schemas.microsoft.com/office/drawing/2014/main" id="{977604F6-0A08-2540-B612-E469B19FB741}"/>
                  </a:ext>
                </a:extLst>
              </p:cNvPr>
              <p:cNvPicPr/>
              <p:nvPr/>
            </p:nvPicPr>
            <p:blipFill>
              <a:blip r:embed="rId255"/>
              <a:stretch>
                <a:fillRect/>
              </a:stretch>
            </p:blipFill>
            <p:spPr>
              <a:xfrm>
                <a:off x="7445620" y="2387871"/>
                <a:ext cx="214560" cy="19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6">
            <p14:nvContentPartPr>
              <p14:cNvPr id="165" name="墨迹 164">
                <a:extLst>
                  <a:ext uri="{FF2B5EF4-FFF2-40B4-BE49-F238E27FC236}">
                    <a16:creationId xmlns:a16="http://schemas.microsoft.com/office/drawing/2014/main" id="{5DADF40B-C142-B74F-922F-D281DD362A36}"/>
                  </a:ext>
                </a:extLst>
              </p14:cNvPr>
              <p14:cNvContentPartPr/>
              <p14:nvPr/>
            </p14:nvContentPartPr>
            <p14:xfrm>
              <a:off x="7789060" y="2009511"/>
              <a:ext cx="498240" cy="685080"/>
            </p14:xfrm>
          </p:contentPart>
        </mc:Choice>
        <mc:Fallback>
          <p:pic>
            <p:nvPicPr>
              <p:cNvPr id="165" name="墨迹 164">
                <a:extLst>
                  <a:ext uri="{FF2B5EF4-FFF2-40B4-BE49-F238E27FC236}">
                    <a16:creationId xmlns:a16="http://schemas.microsoft.com/office/drawing/2014/main" id="{5DADF40B-C142-B74F-922F-D281DD362A36}"/>
                  </a:ext>
                </a:extLst>
              </p:cNvPr>
              <p:cNvPicPr/>
              <p:nvPr/>
            </p:nvPicPr>
            <p:blipFill>
              <a:blip r:embed="rId257"/>
              <a:stretch>
                <a:fillRect/>
              </a:stretch>
            </p:blipFill>
            <p:spPr>
              <a:xfrm>
                <a:off x="7781500" y="2001951"/>
                <a:ext cx="513360" cy="70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8">
            <p14:nvContentPartPr>
              <p14:cNvPr id="166" name="墨迹 165">
                <a:extLst>
                  <a:ext uri="{FF2B5EF4-FFF2-40B4-BE49-F238E27FC236}">
                    <a16:creationId xmlns:a16="http://schemas.microsoft.com/office/drawing/2014/main" id="{E705F61C-E658-824E-B517-CBDF7CAF4889}"/>
                  </a:ext>
                </a:extLst>
              </p14:cNvPr>
              <p14:cNvContentPartPr/>
              <p14:nvPr/>
            </p14:nvContentPartPr>
            <p14:xfrm>
              <a:off x="8087860" y="2451591"/>
              <a:ext cx="355320" cy="249480"/>
            </p14:xfrm>
          </p:contentPart>
        </mc:Choice>
        <mc:Fallback>
          <p:pic>
            <p:nvPicPr>
              <p:cNvPr id="166" name="墨迹 165">
                <a:extLst>
                  <a:ext uri="{FF2B5EF4-FFF2-40B4-BE49-F238E27FC236}">
                    <a16:creationId xmlns:a16="http://schemas.microsoft.com/office/drawing/2014/main" id="{E705F61C-E658-824E-B517-CBDF7CAF4889}"/>
                  </a:ext>
                </a:extLst>
              </p:cNvPr>
              <p:cNvPicPr/>
              <p:nvPr/>
            </p:nvPicPr>
            <p:blipFill>
              <a:blip r:embed="rId259"/>
              <a:stretch>
                <a:fillRect/>
              </a:stretch>
            </p:blipFill>
            <p:spPr>
              <a:xfrm>
                <a:off x="8080300" y="2444031"/>
                <a:ext cx="370440" cy="26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0">
            <p14:nvContentPartPr>
              <p14:cNvPr id="167" name="墨迹 166">
                <a:extLst>
                  <a:ext uri="{FF2B5EF4-FFF2-40B4-BE49-F238E27FC236}">
                    <a16:creationId xmlns:a16="http://schemas.microsoft.com/office/drawing/2014/main" id="{8C5190C5-AC0F-4D41-949F-211276F23D7D}"/>
                  </a:ext>
                </a:extLst>
              </p14:cNvPr>
              <p14:cNvContentPartPr/>
              <p14:nvPr/>
            </p14:nvContentPartPr>
            <p14:xfrm>
              <a:off x="8636500" y="2080791"/>
              <a:ext cx="435600" cy="626400"/>
            </p14:xfrm>
          </p:contentPart>
        </mc:Choice>
        <mc:Fallback>
          <p:pic>
            <p:nvPicPr>
              <p:cNvPr id="167" name="墨迹 166">
                <a:extLst>
                  <a:ext uri="{FF2B5EF4-FFF2-40B4-BE49-F238E27FC236}">
                    <a16:creationId xmlns:a16="http://schemas.microsoft.com/office/drawing/2014/main" id="{8C5190C5-AC0F-4D41-949F-211276F23D7D}"/>
                  </a:ext>
                </a:extLst>
              </p:cNvPr>
              <p:cNvPicPr/>
              <p:nvPr/>
            </p:nvPicPr>
            <p:blipFill>
              <a:blip r:embed="rId261"/>
              <a:stretch>
                <a:fillRect/>
              </a:stretch>
            </p:blipFill>
            <p:spPr>
              <a:xfrm>
                <a:off x="8628940" y="2073231"/>
                <a:ext cx="450360" cy="64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2">
            <p14:nvContentPartPr>
              <p14:cNvPr id="168" name="墨迹 167">
                <a:extLst>
                  <a:ext uri="{FF2B5EF4-FFF2-40B4-BE49-F238E27FC236}">
                    <a16:creationId xmlns:a16="http://schemas.microsoft.com/office/drawing/2014/main" id="{63C6F0FE-86B7-064E-9AB1-24CD5A90C117}"/>
                  </a:ext>
                </a:extLst>
              </p14:cNvPr>
              <p14:cNvContentPartPr/>
              <p14:nvPr/>
            </p14:nvContentPartPr>
            <p14:xfrm>
              <a:off x="9252100" y="2725191"/>
              <a:ext cx="93600" cy="62640"/>
            </p14:xfrm>
          </p:contentPart>
        </mc:Choice>
        <mc:Fallback>
          <p:pic>
            <p:nvPicPr>
              <p:cNvPr id="168" name="墨迹 167">
                <a:extLst>
                  <a:ext uri="{FF2B5EF4-FFF2-40B4-BE49-F238E27FC236}">
                    <a16:creationId xmlns:a16="http://schemas.microsoft.com/office/drawing/2014/main" id="{63C6F0FE-86B7-064E-9AB1-24CD5A90C117}"/>
                  </a:ext>
                </a:extLst>
              </p:cNvPr>
              <p:cNvPicPr/>
              <p:nvPr/>
            </p:nvPicPr>
            <p:blipFill>
              <a:blip r:embed="rId263"/>
              <a:stretch>
                <a:fillRect/>
              </a:stretch>
            </p:blipFill>
            <p:spPr>
              <a:xfrm>
                <a:off x="9244540" y="2717631"/>
                <a:ext cx="108720" cy="7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4">
            <p14:nvContentPartPr>
              <p14:cNvPr id="170" name="墨迹 169">
                <a:extLst>
                  <a:ext uri="{FF2B5EF4-FFF2-40B4-BE49-F238E27FC236}">
                    <a16:creationId xmlns:a16="http://schemas.microsoft.com/office/drawing/2014/main" id="{D289A502-F257-E74E-B0B9-28F5D7F737DF}"/>
                  </a:ext>
                </a:extLst>
              </p14:cNvPr>
              <p14:cNvContentPartPr/>
              <p14:nvPr/>
            </p14:nvContentPartPr>
            <p14:xfrm>
              <a:off x="9930700" y="2127591"/>
              <a:ext cx="106200" cy="68760"/>
            </p14:xfrm>
          </p:contentPart>
        </mc:Choice>
        <mc:Fallback>
          <p:pic>
            <p:nvPicPr>
              <p:cNvPr id="170" name="墨迹 169">
                <a:extLst>
                  <a:ext uri="{FF2B5EF4-FFF2-40B4-BE49-F238E27FC236}">
                    <a16:creationId xmlns:a16="http://schemas.microsoft.com/office/drawing/2014/main" id="{D289A502-F257-E74E-B0B9-28F5D7F737DF}"/>
                  </a:ext>
                </a:extLst>
              </p:cNvPr>
              <p:cNvPicPr/>
              <p:nvPr/>
            </p:nvPicPr>
            <p:blipFill>
              <a:blip r:embed="rId265"/>
              <a:stretch>
                <a:fillRect/>
              </a:stretch>
            </p:blipFill>
            <p:spPr>
              <a:xfrm>
                <a:off x="9923140" y="2120031"/>
                <a:ext cx="121320" cy="8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6">
            <p14:nvContentPartPr>
              <p14:cNvPr id="171" name="墨迹 170">
                <a:extLst>
                  <a:ext uri="{FF2B5EF4-FFF2-40B4-BE49-F238E27FC236}">
                    <a16:creationId xmlns:a16="http://schemas.microsoft.com/office/drawing/2014/main" id="{60464988-193C-AD4E-BBD0-0B777EDDC4C6}"/>
                  </a:ext>
                </a:extLst>
              </p14:cNvPr>
              <p14:cNvContentPartPr/>
              <p14:nvPr/>
            </p14:nvContentPartPr>
            <p14:xfrm>
              <a:off x="9881020" y="2134071"/>
              <a:ext cx="280440" cy="392400"/>
            </p14:xfrm>
          </p:contentPart>
        </mc:Choice>
        <mc:Fallback>
          <p:pic>
            <p:nvPicPr>
              <p:cNvPr id="171" name="墨迹 170">
                <a:extLst>
                  <a:ext uri="{FF2B5EF4-FFF2-40B4-BE49-F238E27FC236}">
                    <a16:creationId xmlns:a16="http://schemas.microsoft.com/office/drawing/2014/main" id="{60464988-193C-AD4E-BBD0-0B777EDDC4C6}"/>
                  </a:ext>
                </a:extLst>
              </p:cNvPr>
              <p:cNvPicPr/>
              <p:nvPr/>
            </p:nvPicPr>
            <p:blipFill>
              <a:blip r:embed="rId267"/>
              <a:stretch>
                <a:fillRect/>
              </a:stretch>
            </p:blipFill>
            <p:spPr>
              <a:xfrm>
                <a:off x="9873460" y="2126511"/>
                <a:ext cx="295560" cy="40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8">
            <p14:nvContentPartPr>
              <p14:cNvPr id="172" name="墨迹 171">
                <a:extLst>
                  <a:ext uri="{FF2B5EF4-FFF2-40B4-BE49-F238E27FC236}">
                    <a16:creationId xmlns:a16="http://schemas.microsoft.com/office/drawing/2014/main" id="{FB8303EE-29F4-5C41-BC2E-67EA014AA2F8}"/>
                  </a:ext>
                </a:extLst>
              </p14:cNvPr>
              <p14:cNvContentPartPr/>
              <p14:nvPr/>
            </p14:nvContentPartPr>
            <p14:xfrm>
              <a:off x="9691300" y="2351871"/>
              <a:ext cx="432720" cy="439560"/>
            </p14:xfrm>
          </p:contentPart>
        </mc:Choice>
        <mc:Fallback>
          <p:pic>
            <p:nvPicPr>
              <p:cNvPr id="172" name="墨迹 171">
                <a:extLst>
                  <a:ext uri="{FF2B5EF4-FFF2-40B4-BE49-F238E27FC236}">
                    <a16:creationId xmlns:a16="http://schemas.microsoft.com/office/drawing/2014/main" id="{FB8303EE-29F4-5C41-BC2E-67EA014AA2F8}"/>
                  </a:ext>
                </a:extLst>
              </p:cNvPr>
              <p:cNvPicPr/>
              <p:nvPr/>
            </p:nvPicPr>
            <p:blipFill>
              <a:blip r:embed="rId269"/>
              <a:stretch>
                <a:fillRect/>
              </a:stretch>
            </p:blipFill>
            <p:spPr>
              <a:xfrm>
                <a:off x="9683740" y="2344311"/>
                <a:ext cx="447840" cy="45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0">
            <p14:nvContentPartPr>
              <p14:cNvPr id="173" name="墨迹 172">
                <a:extLst>
                  <a:ext uri="{FF2B5EF4-FFF2-40B4-BE49-F238E27FC236}">
                    <a16:creationId xmlns:a16="http://schemas.microsoft.com/office/drawing/2014/main" id="{CF25640B-A536-614C-9189-CE7555BBB661}"/>
                  </a:ext>
                </a:extLst>
              </p14:cNvPr>
              <p14:cNvContentPartPr/>
              <p14:nvPr/>
            </p14:nvContentPartPr>
            <p14:xfrm>
              <a:off x="9893260" y="2638071"/>
              <a:ext cx="12960" cy="162360"/>
            </p14:xfrm>
          </p:contentPart>
        </mc:Choice>
        <mc:Fallback>
          <p:pic>
            <p:nvPicPr>
              <p:cNvPr id="173" name="墨迹 172">
                <a:extLst>
                  <a:ext uri="{FF2B5EF4-FFF2-40B4-BE49-F238E27FC236}">
                    <a16:creationId xmlns:a16="http://schemas.microsoft.com/office/drawing/2014/main" id="{CF25640B-A536-614C-9189-CE7555BBB661}"/>
                  </a:ext>
                </a:extLst>
              </p:cNvPr>
              <p:cNvPicPr/>
              <p:nvPr/>
            </p:nvPicPr>
            <p:blipFill>
              <a:blip r:embed="rId271"/>
              <a:stretch>
                <a:fillRect/>
              </a:stretch>
            </p:blipFill>
            <p:spPr>
              <a:xfrm>
                <a:off x="9885700" y="2630511"/>
                <a:ext cx="27720" cy="17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2">
            <p14:nvContentPartPr>
              <p14:cNvPr id="174" name="墨迹 173">
                <a:extLst>
                  <a:ext uri="{FF2B5EF4-FFF2-40B4-BE49-F238E27FC236}">
                    <a16:creationId xmlns:a16="http://schemas.microsoft.com/office/drawing/2014/main" id="{B45A179E-EC56-CD4F-A564-4D0B902C76D0}"/>
                  </a:ext>
                </a:extLst>
              </p14:cNvPr>
              <p14:cNvContentPartPr/>
              <p14:nvPr/>
            </p14:nvContentPartPr>
            <p14:xfrm>
              <a:off x="9999820" y="2625831"/>
              <a:ext cx="211320" cy="155880"/>
            </p14:xfrm>
          </p:contentPart>
        </mc:Choice>
        <mc:Fallback>
          <p:pic>
            <p:nvPicPr>
              <p:cNvPr id="174" name="墨迹 173">
                <a:extLst>
                  <a:ext uri="{FF2B5EF4-FFF2-40B4-BE49-F238E27FC236}">
                    <a16:creationId xmlns:a16="http://schemas.microsoft.com/office/drawing/2014/main" id="{B45A179E-EC56-CD4F-A564-4D0B902C76D0}"/>
                  </a:ext>
                </a:extLst>
              </p:cNvPr>
              <p:cNvPicPr/>
              <p:nvPr/>
            </p:nvPicPr>
            <p:blipFill>
              <a:blip r:embed="rId273"/>
              <a:stretch>
                <a:fillRect/>
              </a:stretch>
            </p:blipFill>
            <p:spPr>
              <a:xfrm>
                <a:off x="9992260" y="2618271"/>
                <a:ext cx="226440" cy="17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4">
            <p14:nvContentPartPr>
              <p14:cNvPr id="175" name="墨迹 174">
                <a:extLst>
                  <a:ext uri="{FF2B5EF4-FFF2-40B4-BE49-F238E27FC236}">
                    <a16:creationId xmlns:a16="http://schemas.microsoft.com/office/drawing/2014/main" id="{9D058CE7-B3C5-D240-8BBE-6CEFB7BA6EB0}"/>
                  </a:ext>
                </a:extLst>
              </p14:cNvPr>
              <p14:cNvContentPartPr/>
              <p14:nvPr/>
            </p14:nvContentPartPr>
            <p14:xfrm>
              <a:off x="10422460" y="2495151"/>
              <a:ext cx="37800" cy="162360"/>
            </p14:xfrm>
          </p:contentPart>
        </mc:Choice>
        <mc:Fallback>
          <p:pic>
            <p:nvPicPr>
              <p:cNvPr id="175" name="墨迹 174">
                <a:extLst>
                  <a:ext uri="{FF2B5EF4-FFF2-40B4-BE49-F238E27FC236}">
                    <a16:creationId xmlns:a16="http://schemas.microsoft.com/office/drawing/2014/main" id="{9D058CE7-B3C5-D240-8BBE-6CEFB7BA6EB0}"/>
                  </a:ext>
                </a:extLst>
              </p:cNvPr>
              <p:cNvPicPr/>
              <p:nvPr/>
            </p:nvPicPr>
            <p:blipFill>
              <a:blip r:embed="rId275"/>
              <a:stretch>
                <a:fillRect/>
              </a:stretch>
            </p:blipFill>
            <p:spPr>
              <a:xfrm>
                <a:off x="10414900" y="2487591"/>
                <a:ext cx="52920" cy="17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6">
            <p14:nvContentPartPr>
              <p14:cNvPr id="176" name="墨迹 175">
                <a:extLst>
                  <a:ext uri="{FF2B5EF4-FFF2-40B4-BE49-F238E27FC236}">
                    <a16:creationId xmlns:a16="http://schemas.microsoft.com/office/drawing/2014/main" id="{A5CF5622-935B-0544-9C3C-1EE90D42AA3B}"/>
                  </a:ext>
                </a:extLst>
              </p14:cNvPr>
              <p14:cNvContentPartPr/>
              <p14:nvPr/>
            </p14:nvContentPartPr>
            <p14:xfrm>
              <a:off x="10640260" y="2625831"/>
              <a:ext cx="25200" cy="68760"/>
            </p14:xfrm>
          </p:contentPart>
        </mc:Choice>
        <mc:Fallback>
          <p:pic>
            <p:nvPicPr>
              <p:cNvPr id="176" name="墨迹 175">
                <a:extLst>
                  <a:ext uri="{FF2B5EF4-FFF2-40B4-BE49-F238E27FC236}">
                    <a16:creationId xmlns:a16="http://schemas.microsoft.com/office/drawing/2014/main" id="{A5CF5622-935B-0544-9C3C-1EE90D42AA3B}"/>
                  </a:ext>
                </a:extLst>
              </p:cNvPr>
              <p:cNvPicPr/>
              <p:nvPr/>
            </p:nvPicPr>
            <p:blipFill>
              <a:blip r:embed="rId277"/>
              <a:stretch>
                <a:fillRect/>
              </a:stretch>
            </p:blipFill>
            <p:spPr>
              <a:xfrm>
                <a:off x="10633060" y="2618271"/>
                <a:ext cx="40320" cy="8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8">
            <p14:nvContentPartPr>
              <p14:cNvPr id="177" name="墨迹 176">
                <a:extLst>
                  <a:ext uri="{FF2B5EF4-FFF2-40B4-BE49-F238E27FC236}">
                    <a16:creationId xmlns:a16="http://schemas.microsoft.com/office/drawing/2014/main" id="{85875813-94BF-EA40-BFAF-6740643A1F60}"/>
                  </a:ext>
                </a:extLst>
              </p14:cNvPr>
              <p14:cNvContentPartPr/>
              <p14:nvPr/>
            </p14:nvContentPartPr>
            <p14:xfrm>
              <a:off x="10995220" y="2432871"/>
              <a:ext cx="224640" cy="174600"/>
            </p14:xfrm>
          </p:contentPart>
        </mc:Choice>
        <mc:Fallback>
          <p:pic>
            <p:nvPicPr>
              <p:cNvPr id="177" name="墨迹 176">
                <a:extLst>
                  <a:ext uri="{FF2B5EF4-FFF2-40B4-BE49-F238E27FC236}">
                    <a16:creationId xmlns:a16="http://schemas.microsoft.com/office/drawing/2014/main" id="{85875813-94BF-EA40-BFAF-6740643A1F60}"/>
                  </a:ext>
                </a:extLst>
              </p:cNvPr>
              <p:cNvPicPr/>
              <p:nvPr/>
            </p:nvPicPr>
            <p:blipFill>
              <a:blip r:embed="rId279"/>
              <a:stretch>
                <a:fillRect/>
              </a:stretch>
            </p:blipFill>
            <p:spPr>
              <a:xfrm>
                <a:off x="10987660" y="2425311"/>
                <a:ext cx="239400" cy="18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0">
            <p14:nvContentPartPr>
              <p14:cNvPr id="178" name="墨迹 177">
                <a:extLst>
                  <a:ext uri="{FF2B5EF4-FFF2-40B4-BE49-F238E27FC236}">
                    <a16:creationId xmlns:a16="http://schemas.microsoft.com/office/drawing/2014/main" id="{3E4703E6-774E-0245-A7B3-6F0BD43CD672}"/>
                  </a:ext>
                </a:extLst>
              </p14:cNvPr>
              <p14:cNvContentPartPr/>
              <p14:nvPr/>
            </p14:nvContentPartPr>
            <p14:xfrm>
              <a:off x="11530540" y="2121471"/>
              <a:ext cx="367560" cy="597960"/>
            </p14:xfrm>
          </p:contentPart>
        </mc:Choice>
        <mc:Fallback>
          <p:pic>
            <p:nvPicPr>
              <p:cNvPr id="178" name="墨迹 177">
                <a:extLst>
                  <a:ext uri="{FF2B5EF4-FFF2-40B4-BE49-F238E27FC236}">
                    <a16:creationId xmlns:a16="http://schemas.microsoft.com/office/drawing/2014/main" id="{3E4703E6-774E-0245-A7B3-6F0BD43CD672}"/>
                  </a:ext>
                </a:extLst>
              </p:cNvPr>
              <p:cNvPicPr/>
              <p:nvPr/>
            </p:nvPicPr>
            <p:blipFill>
              <a:blip r:embed="rId281"/>
              <a:stretch>
                <a:fillRect/>
              </a:stretch>
            </p:blipFill>
            <p:spPr>
              <a:xfrm>
                <a:off x="11520460" y="2111391"/>
                <a:ext cx="387720" cy="61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2">
            <p14:nvContentPartPr>
              <p14:cNvPr id="180" name="墨迹 179">
                <a:extLst>
                  <a:ext uri="{FF2B5EF4-FFF2-40B4-BE49-F238E27FC236}">
                    <a16:creationId xmlns:a16="http://schemas.microsoft.com/office/drawing/2014/main" id="{AD2AD021-FE0B-BD40-9677-0F4FD2178E4B}"/>
                  </a:ext>
                </a:extLst>
              </p14:cNvPr>
              <p14:cNvContentPartPr/>
              <p14:nvPr/>
            </p14:nvContentPartPr>
            <p14:xfrm>
              <a:off x="710740" y="3179871"/>
              <a:ext cx="142920" cy="106200"/>
            </p14:xfrm>
          </p:contentPart>
        </mc:Choice>
        <mc:Fallback>
          <p:pic>
            <p:nvPicPr>
              <p:cNvPr id="180" name="墨迹 179">
                <a:extLst>
                  <a:ext uri="{FF2B5EF4-FFF2-40B4-BE49-F238E27FC236}">
                    <a16:creationId xmlns:a16="http://schemas.microsoft.com/office/drawing/2014/main" id="{AD2AD021-FE0B-BD40-9677-0F4FD2178E4B}"/>
                  </a:ext>
                </a:extLst>
              </p:cNvPr>
              <p:cNvPicPr/>
              <p:nvPr/>
            </p:nvPicPr>
            <p:blipFill>
              <a:blip r:embed="rId283"/>
              <a:stretch>
                <a:fillRect/>
              </a:stretch>
            </p:blipFill>
            <p:spPr>
              <a:xfrm>
                <a:off x="703180" y="3172311"/>
                <a:ext cx="158040" cy="12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4">
            <p14:nvContentPartPr>
              <p14:cNvPr id="181" name="墨迹 180">
                <a:extLst>
                  <a:ext uri="{FF2B5EF4-FFF2-40B4-BE49-F238E27FC236}">
                    <a16:creationId xmlns:a16="http://schemas.microsoft.com/office/drawing/2014/main" id="{ECB298D7-0669-FF49-B012-5CAE5CF2F0AE}"/>
                  </a:ext>
                </a:extLst>
              </p14:cNvPr>
              <p14:cNvContentPartPr/>
              <p14:nvPr/>
            </p14:nvContentPartPr>
            <p14:xfrm>
              <a:off x="735580" y="3378951"/>
              <a:ext cx="348840" cy="155880"/>
            </p14:xfrm>
          </p:contentPart>
        </mc:Choice>
        <mc:Fallback>
          <p:pic>
            <p:nvPicPr>
              <p:cNvPr id="181" name="墨迹 180">
                <a:extLst>
                  <a:ext uri="{FF2B5EF4-FFF2-40B4-BE49-F238E27FC236}">
                    <a16:creationId xmlns:a16="http://schemas.microsoft.com/office/drawing/2014/main" id="{ECB298D7-0669-FF49-B012-5CAE5CF2F0AE}"/>
                  </a:ext>
                </a:extLst>
              </p:cNvPr>
              <p:cNvPicPr/>
              <p:nvPr/>
            </p:nvPicPr>
            <p:blipFill>
              <a:blip r:embed="rId285"/>
              <a:stretch>
                <a:fillRect/>
              </a:stretch>
            </p:blipFill>
            <p:spPr>
              <a:xfrm>
                <a:off x="728020" y="3371391"/>
                <a:ext cx="363960" cy="17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6">
            <p14:nvContentPartPr>
              <p14:cNvPr id="182" name="墨迹 181">
                <a:extLst>
                  <a:ext uri="{FF2B5EF4-FFF2-40B4-BE49-F238E27FC236}">
                    <a16:creationId xmlns:a16="http://schemas.microsoft.com/office/drawing/2014/main" id="{A81DD0F7-EEFE-C04E-85B7-35040507D150}"/>
                  </a:ext>
                </a:extLst>
              </p14:cNvPr>
              <p14:cNvContentPartPr/>
              <p14:nvPr/>
            </p14:nvContentPartPr>
            <p14:xfrm>
              <a:off x="1270900" y="3173751"/>
              <a:ext cx="112320" cy="405000"/>
            </p14:xfrm>
          </p:contentPart>
        </mc:Choice>
        <mc:Fallback>
          <p:pic>
            <p:nvPicPr>
              <p:cNvPr id="182" name="墨迹 181">
                <a:extLst>
                  <a:ext uri="{FF2B5EF4-FFF2-40B4-BE49-F238E27FC236}">
                    <a16:creationId xmlns:a16="http://schemas.microsoft.com/office/drawing/2014/main" id="{A81DD0F7-EEFE-C04E-85B7-35040507D150}"/>
                  </a:ext>
                </a:extLst>
              </p:cNvPr>
              <p:cNvPicPr/>
              <p:nvPr/>
            </p:nvPicPr>
            <p:blipFill>
              <a:blip r:embed="rId287"/>
              <a:stretch>
                <a:fillRect/>
              </a:stretch>
            </p:blipFill>
            <p:spPr>
              <a:xfrm>
                <a:off x="1263700" y="3166191"/>
                <a:ext cx="127440" cy="42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8">
            <p14:nvContentPartPr>
              <p14:cNvPr id="183" name="墨迹 182">
                <a:extLst>
                  <a:ext uri="{FF2B5EF4-FFF2-40B4-BE49-F238E27FC236}">
                    <a16:creationId xmlns:a16="http://schemas.microsoft.com/office/drawing/2014/main" id="{9EBF56F7-F296-B241-8F39-883C43FE951C}"/>
                  </a:ext>
                </a:extLst>
              </p14:cNvPr>
              <p14:cNvContentPartPr/>
              <p14:nvPr/>
            </p14:nvContentPartPr>
            <p14:xfrm>
              <a:off x="1576180" y="3080151"/>
              <a:ext cx="218160" cy="448560"/>
            </p14:xfrm>
          </p:contentPart>
        </mc:Choice>
        <mc:Fallback>
          <p:pic>
            <p:nvPicPr>
              <p:cNvPr id="183" name="墨迹 182">
                <a:extLst>
                  <a:ext uri="{FF2B5EF4-FFF2-40B4-BE49-F238E27FC236}">
                    <a16:creationId xmlns:a16="http://schemas.microsoft.com/office/drawing/2014/main" id="{9EBF56F7-F296-B241-8F39-883C43FE951C}"/>
                  </a:ext>
                </a:extLst>
              </p:cNvPr>
              <p:cNvPicPr/>
              <p:nvPr/>
            </p:nvPicPr>
            <p:blipFill>
              <a:blip r:embed="rId289"/>
              <a:stretch>
                <a:fillRect/>
              </a:stretch>
            </p:blipFill>
            <p:spPr>
              <a:xfrm>
                <a:off x="1568620" y="3072591"/>
                <a:ext cx="233280" cy="46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0">
            <p14:nvContentPartPr>
              <p14:cNvPr id="184" name="墨迹 183">
                <a:extLst>
                  <a:ext uri="{FF2B5EF4-FFF2-40B4-BE49-F238E27FC236}">
                    <a16:creationId xmlns:a16="http://schemas.microsoft.com/office/drawing/2014/main" id="{2C27D1B0-B757-C54D-B48B-71D12CFD919C}"/>
                  </a:ext>
                </a:extLst>
              </p14:cNvPr>
              <p14:cNvContentPartPr/>
              <p14:nvPr/>
            </p14:nvContentPartPr>
            <p14:xfrm>
              <a:off x="2086660" y="3042711"/>
              <a:ext cx="255600" cy="429840"/>
            </p14:xfrm>
          </p:contentPart>
        </mc:Choice>
        <mc:Fallback>
          <p:pic>
            <p:nvPicPr>
              <p:cNvPr id="184" name="墨迹 183">
                <a:extLst>
                  <a:ext uri="{FF2B5EF4-FFF2-40B4-BE49-F238E27FC236}">
                    <a16:creationId xmlns:a16="http://schemas.microsoft.com/office/drawing/2014/main" id="{2C27D1B0-B757-C54D-B48B-71D12CFD919C}"/>
                  </a:ext>
                </a:extLst>
              </p:cNvPr>
              <p:cNvPicPr/>
              <p:nvPr/>
            </p:nvPicPr>
            <p:blipFill>
              <a:blip r:embed="rId291"/>
              <a:stretch>
                <a:fillRect/>
              </a:stretch>
            </p:blipFill>
            <p:spPr>
              <a:xfrm>
                <a:off x="2079100" y="3035151"/>
                <a:ext cx="270720" cy="44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2">
            <p14:nvContentPartPr>
              <p14:cNvPr id="185" name="墨迹 184">
                <a:extLst>
                  <a:ext uri="{FF2B5EF4-FFF2-40B4-BE49-F238E27FC236}">
                    <a16:creationId xmlns:a16="http://schemas.microsoft.com/office/drawing/2014/main" id="{BA00CA27-ECDD-694B-8837-CDCA163CDF21}"/>
                  </a:ext>
                </a:extLst>
              </p14:cNvPr>
              <p14:cNvContentPartPr/>
              <p14:nvPr/>
            </p14:nvContentPartPr>
            <p14:xfrm>
              <a:off x="2572300" y="2949471"/>
              <a:ext cx="118800" cy="330480"/>
            </p14:xfrm>
          </p:contentPart>
        </mc:Choice>
        <mc:Fallback>
          <p:pic>
            <p:nvPicPr>
              <p:cNvPr id="185" name="墨迹 184">
                <a:extLst>
                  <a:ext uri="{FF2B5EF4-FFF2-40B4-BE49-F238E27FC236}">
                    <a16:creationId xmlns:a16="http://schemas.microsoft.com/office/drawing/2014/main" id="{BA00CA27-ECDD-694B-8837-CDCA163CDF21}"/>
                  </a:ext>
                </a:extLst>
              </p:cNvPr>
              <p:cNvPicPr/>
              <p:nvPr/>
            </p:nvPicPr>
            <p:blipFill>
              <a:blip r:embed="rId293"/>
              <a:stretch>
                <a:fillRect/>
              </a:stretch>
            </p:blipFill>
            <p:spPr>
              <a:xfrm>
                <a:off x="2564740" y="2941911"/>
                <a:ext cx="133560" cy="34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4">
            <p14:nvContentPartPr>
              <p14:cNvPr id="186" name="墨迹 185">
                <a:extLst>
                  <a:ext uri="{FF2B5EF4-FFF2-40B4-BE49-F238E27FC236}">
                    <a16:creationId xmlns:a16="http://schemas.microsoft.com/office/drawing/2014/main" id="{B44503B1-9BC1-8044-B989-F7F5C74554DA}"/>
                  </a:ext>
                </a:extLst>
              </p14:cNvPr>
              <p14:cNvContentPartPr/>
              <p14:nvPr/>
            </p14:nvContentPartPr>
            <p14:xfrm>
              <a:off x="2746540" y="2974311"/>
              <a:ext cx="255600" cy="367560"/>
            </p14:xfrm>
          </p:contentPart>
        </mc:Choice>
        <mc:Fallback>
          <p:pic>
            <p:nvPicPr>
              <p:cNvPr id="186" name="墨迹 185">
                <a:extLst>
                  <a:ext uri="{FF2B5EF4-FFF2-40B4-BE49-F238E27FC236}">
                    <a16:creationId xmlns:a16="http://schemas.microsoft.com/office/drawing/2014/main" id="{B44503B1-9BC1-8044-B989-F7F5C74554DA}"/>
                  </a:ext>
                </a:extLst>
              </p:cNvPr>
              <p:cNvPicPr/>
              <p:nvPr/>
            </p:nvPicPr>
            <p:blipFill>
              <a:blip r:embed="rId295"/>
              <a:stretch>
                <a:fillRect/>
              </a:stretch>
            </p:blipFill>
            <p:spPr>
              <a:xfrm>
                <a:off x="2738980" y="2966751"/>
                <a:ext cx="270720" cy="38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6">
            <p14:nvContentPartPr>
              <p14:cNvPr id="187" name="墨迹 186">
                <a:extLst>
                  <a:ext uri="{FF2B5EF4-FFF2-40B4-BE49-F238E27FC236}">
                    <a16:creationId xmlns:a16="http://schemas.microsoft.com/office/drawing/2014/main" id="{CEF29B14-181D-D74B-84D1-C867527A009B}"/>
                  </a:ext>
                </a:extLst>
              </p14:cNvPr>
              <p14:cNvContentPartPr/>
              <p14:nvPr/>
            </p14:nvContentPartPr>
            <p14:xfrm>
              <a:off x="2525860" y="3323151"/>
              <a:ext cx="563400" cy="324000"/>
            </p14:xfrm>
          </p:contentPart>
        </mc:Choice>
        <mc:Fallback>
          <p:pic>
            <p:nvPicPr>
              <p:cNvPr id="187" name="墨迹 186">
                <a:extLst>
                  <a:ext uri="{FF2B5EF4-FFF2-40B4-BE49-F238E27FC236}">
                    <a16:creationId xmlns:a16="http://schemas.microsoft.com/office/drawing/2014/main" id="{CEF29B14-181D-D74B-84D1-C867527A009B}"/>
                  </a:ext>
                </a:extLst>
              </p:cNvPr>
              <p:cNvPicPr/>
              <p:nvPr/>
            </p:nvPicPr>
            <p:blipFill>
              <a:blip r:embed="rId297"/>
              <a:stretch>
                <a:fillRect/>
              </a:stretch>
            </p:blipFill>
            <p:spPr>
              <a:xfrm>
                <a:off x="2518300" y="3315591"/>
                <a:ext cx="578520" cy="33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8">
            <p14:nvContentPartPr>
              <p14:cNvPr id="188" name="墨迹 187">
                <a:extLst>
                  <a:ext uri="{FF2B5EF4-FFF2-40B4-BE49-F238E27FC236}">
                    <a16:creationId xmlns:a16="http://schemas.microsoft.com/office/drawing/2014/main" id="{B8BA778C-FFA5-684D-9F33-B6E12F7022C5}"/>
                  </a:ext>
                </a:extLst>
              </p14:cNvPr>
              <p14:cNvContentPartPr/>
              <p14:nvPr/>
            </p14:nvContentPartPr>
            <p14:xfrm>
              <a:off x="3400300" y="2986911"/>
              <a:ext cx="205200" cy="230760"/>
            </p14:xfrm>
          </p:contentPart>
        </mc:Choice>
        <mc:Fallback>
          <p:pic>
            <p:nvPicPr>
              <p:cNvPr id="188" name="墨迹 187">
                <a:extLst>
                  <a:ext uri="{FF2B5EF4-FFF2-40B4-BE49-F238E27FC236}">
                    <a16:creationId xmlns:a16="http://schemas.microsoft.com/office/drawing/2014/main" id="{B8BA778C-FFA5-684D-9F33-B6E12F7022C5}"/>
                  </a:ext>
                </a:extLst>
              </p:cNvPr>
              <p:cNvPicPr/>
              <p:nvPr/>
            </p:nvPicPr>
            <p:blipFill>
              <a:blip r:embed="rId299"/>
              <a:stretch>
                <a:fillRect/>
              </a:stretch>
            </p:blipFill>
            <p:spPr>
              <a:xfrm>
                <a:off x="3392740" y="2979351"/>
                <a:ext cx="220320" cy="24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0">
            <p14:nvContentPartPr>
              <p14:cNvPr id="189" name="墨迹 188">
                <a:extLst>
                  <a:ext uri="{FF2B5EF4-FFF2-40B4-BE49-F238E27FC236}">
                    <a16:creationId xmlns:a16="http://schemas.microsoft.com/office/drawing/2014/main" id="{0171B984-57A5-0A41-AED5-ACE0DBEFCC34}"/>
                  </a:ext>
                </a:extLst>
              </p14:cNvPr>
              <p14:cNvContentPartPr/>
              <p14:nvPr/>
            </p14:nvContentPartPr>
            <p14:xfrm>
              <a:off x="3419380" y="3329271"/>
              <a:ext cx="242640" cy="223920"/>
            </p14:xfrm>
          </p:contentPart>
        </mc:Choice>
        <mc:Fallback>
          <p:pic>
            <p:nvPicPr>
              <p:cNvPr id="189" name="墨迹 188">
                <a:extLst>
                  <a:ext uri="{FF2B5EF4-FFF2-40B4-BE49-F238E27FC236}">
                    <a16:creationId xmlns:a16="http://schemas.microsoft.com/office/drawing/2014/main" id="{0171B984-57A5-0A41-AED5-ACE0DBEFCC34}"/>
                  </a:ext>
                </a:extLst>
              </p:cNvPr>
              <p:cNvPicPr/>
              <p:nvPr/>
            </p:nvPicPr>
            <p:blipFill>
              <a:blip r:embed="rId301"/>
              <a:stretch>
                <a:fillRect/>
              </a:stretch>
            </p:blipFill>
            <p:spPr>
              <a:xfrm>
                <a:off x="3412180" y="3321711"/>
                <a:ext cx="257400" cy="23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2">
            <p14:nvContentPartPr>
              <p14:cNvPr id="193" name="墨迹 192">
                <a:extLst>
                  <a:ext uri="{FF2B5EF4-FFF2-40B4-BE49-F238E27FC236}">
                    <a16:creationId xmlns:a16="http://schemas.microsoft.com/office/drawing/2014/main" id="{AFFC4A91-9E1E-3A4C-8BA9-FCC7EAD3CDA6}"/>
                  </a:ext>
                </a:extLst>
              </p14:cNvPr>
              <p14:cNvContentPartPr/>
              <p14:nvPr/>
            </p14:nvContentPartPr>
            <p14:xfrm>
              <a:off x="3549700" y="3459951"/>
              <a:ext cx="100080" cy="43920"/>
            </p14:xfrm>
          </p:contentPart>
        </mc:Choice>
        <mc:Fallback>
          <p:pic>
            <p:nvPicPr>
              <p:cNvPr id="193" name="墨迹 192">
                <a:extLst>
                  <a:ext uri="{FF2B5EF4-FFF2-40B4-BE49-F238E27FC236}">
                    <a16:creationId xmlns:a16="http://schemas.microsoft.com/office/drawing/2014/main" id="{AFFC4A91-9E1E-3A4C-8BA9-FCC7EAD3CDA6}"/>
                  </a:ext>
                </a:extLst>
              </p:cNvPr>
              <p:cNvPicPr/>
              <p:nvPr/>
            </p:nvPicPr>
            <p:blipFill>
              <a:blip r:embed="rId303"/>
              <a:stretch>
                <a:fillRect/>
              </a:stretch>
            </p:blipFill>
            <p:spPr>
              <a:xfrm>
                <a:off x="3542140" y="3452391"/>
                <a:ext cx="115200" cy="5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4">
            <p14:nvContentPartPr>
              <p14:cNvPr id="195" name="墨迹 194">
                <a:extLst>
                  <a:ext uri="{FF2B5EF4-FFF2-40B4-BE49-F238E27FC236}">
                    <a16:creationId xmlns:a16="http://schemas.microsoft.com/office/drawing/2014/main" id="{58DE99FB-C14D-A448-801D-E87CF6C1A4CC}"/>
                  </a:ext>
                </a:extLst>
              </p14:cNvPr>
              <p14:cNvContentPartPr/>
              <p14:nvPr/>
            </p14:nvContentPartPr>
            <p14:xfrm>
              <a:off x="3935620" y="3049191"/>
              <a:ext cx="168480" cy="441720"/>
            </p14:xfrm>
          </p:contentPart>
        </mc:Choice>
        <mc:Fallback>
          <p:pic>
            <p:nvPicPr>
              <p:cNvPr id="195" name="墨迹 194">
                <a:extLst>
                  <a:ext uri="{FF2B5EF4-FFF2-40B4-BE49-F238E27FC236}">
                    <a16:creationId xmlns:a16="http://schemas.microsoft.com/office/drawing/2014/main" id="{58DE99FB-C14D-A448-801D-E87CF6C1A4CC}"/>
                  </a:ext>
                </a:extLst>
              </p:cNvPr>
              <p:cNvPicPr/>
              <p:nvPr/>
            </p:nvPicPr>
            <p:blipFill>
              <a:blip r:embed="rId305"/>
              <a:stretch>
                <a:fillRect/>
              </a:stretch>
            </p:blipFill>
            <p:spPr>
              <a:xfrm>
                <a:off x="3928060" y="3041631"/>
                <a:ext cx="183600" cy="45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6">
            <p14:nvContentPartPr>
              <p14:cNvPr id="196" name="墨迹 195">
                <a:extLst>
                  <a:ext uri="{FF2B5EF4-FFF2-40B4-BE49-F238E27FC236}">
                    <a16:creationId xmlns:a16="http://schemas.microsoft.com/office/drawing/2014/main" id="{31718082-FAB6-3742-A6A0-D3A41210ECCB}"/>
                  </a:ext>
                </a:extLst>
              </p14:cNvPr>
              <p14:cNvContentPartPr/>
              <p14:nvPr/>
            </p14:nvContentPartPr>
            <p14:xfrm>
              <a:off x="4159540" y="3129831"/>
              <a:ext cx="81360" cy="31320"/>
            </p14:xfrm>
          </p:contentPart>
        </mc:Choice>
        <mc:Fallback>
          <p:pic>
            <p:nvPicPr>
              <p:cNvPr id="196" name="墨迹 195">
                <a:extLst>
                  <a:ext uri="{FF2B5EF4-FFF2-40B4-BE49-F238E27FC236}">
                    <a16:creationId xmlns:a16="http://schemas.microsoft.com/office/drawing/2014/main" id="{31718082-FAB6-3742-A6A0-D3A41210ECCB}"/>
                  </a:ext>
                </a:extLst>
              </p:cNvPr>
              <p:cNvPicPr/>
              <p:nvPr/>
            </p:nvPicPr>
            <p:blipFill>
              <a:blip r:embed="rId307"/>
              <a:stretch>
                <a:fillRect/>
              </a:stretch>
            </p:blipFill>
            <p:spPr>
              <a:xfrm>
                <a:off x="4151980" y="3122631"/>
                <a:ext cx="9648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8">
            <p14:nvContentPartPr>
              <p14:cNvPr id="197" name="墨迹 196">
                <a:extLst>
                  <a:ext uri="{FF2B5EF4-FFF2-40B4-BE49-F238E27FC236}">
                    <a16:creationId xmlns:a16="http://schemas.microsoft.com/office/drawing/2014/main" id="{30E18B3E-1CDE-AC46-8C18-620BC2A6A72A}"/>
                  </a:ext>
                </a:extLst>
              </p14:cNvPr>
              <p14:cNvContentPartPr/>
              <p14:nvPr/>
            </p14:nvContentPartPr>
            <p14:xfrm>
              <a:off x="4539340" y="3055311"/>
              <a:ext cx="224640" cy="417600"/>
            </p14:xfrm>
          </p:contentPart>
        </mc:Choice>
        <mc:Fallback>
          <p:pic>
            <p:nvPicPr>
              <p:cNvPr id="197" name="墨迹 196">
                <a:extLst>
                  <a:ext uri="{FF2B5EF4-FFF2-40B4-BE49-F238E27FC236}">
                    <a16:creationId xmlns:a16="http://schemas.microsoft.com/office/drawing/2014/main" id="{30E18B3E-1CDE-AC46-8C18-620BC2A6A72A}"/>
                  </a:ext>
                </a:extLst>
              </p:cNvPr>
              <p:cNvPicPr/>
              <p:nvPr/>
            </p:nvPicPr>
            <p:blipFill>
              <a:blip r:embed="rId309"/>
              <a:stretch>
                <a:fillRect/>
              </a:stretch>
            </p:blipFill>
            <p:spPr>
              <a:xfrm>
                <a:off x="4531780" y="3047751"/>
                <a:ext cx="239400" cy="43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0">
            <p14:nvContentPartPr>
              <p14:cNvPr id="198" name="墨迹 197">
                <a:extLst>
                  <a:ext uri="{FF2B5EF4-FFF2-40B4-BE49-F238E27FC236}">
                    <a16:creationId xmlns:a16="http://schemas.microsoft.com/office/drawing/2014/main" id="{8CBF3E76-2249-A542-847D-7F7AE881CF5E}"/>
                  </a:ext>
                </a:extLst>
              </p14:cNvPr>
              <p14:cNvContentPartPr/>
              <p14:nvPr/>
            </p14:nvContentPartPr>
            <p14:xfrm>
              <a:off x="4881700" y="3248271"/>
              <a:ext cx="81360" cy="68760"/>
            </p14:xfrm>
          </p:contentPart>
        </mc:Choice>
        <mc:Fallback>
          <p:pic>
            <p:nvPicPr>
              <p:cNvPr id="198" name="墨迹 197">
                <a:extLst>
                  <a:ext uri="{FF2B5EF4-FFF2-40B4-BE49-F238E27FC236}">
                    <a16:creationId xmlns:a16="http://schemas.microsoft.com/office/drawing/2014/main" id="{8CBF3E76-2249-A542-847D-7F7AE881CF5E}"/>
                  </a:ext>
                </a:extLst>
              </p:cNvPr>
              <p:cNvPicPr/>
              <p:nvPr/>
            </p:nvPicPr>
            <p:blipFill>
              <a:blip r:embed="rId311"/>
              <a:stretch>
                <a:fillRect/>
              </a:stretch>
            </p:blipFill>
            <p:spPr>
              <a:xfrm>
                <a:off x="4874140" y="3240711"/>
                <a:ext cx="96480" cy="8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2">
            <p14:nvContentPartPr>
              <p14:cNvPr id="199" name="墨迹 198">
                <a:extLst>
                  <a:ext uri="{FF2B5EF4-FFF2-40B4-BE49-F238E27FC236}">
                    <a16:creationId xmlns:a16="http://schemas.microsoft.com/office/drawing/2014/main" id="{D9EB18ED-01D9-504A-8A3D-F2C7DDC2F85D}"/>
                  </a:ext>
                </a:extLst>
              </p14:cNvPr>
              <p14:cNvContentPartPr/>
              <p14:nvPr/>
            </p14:nvContentPartPr>
            <p14:xfrm>
              <a:off x="5087260" y="2912031"/>
              <a:ext cx="81360" cy="1064880"/>
            </p14:xfrm>
          </p:contentPart>
        </mc:Choice>
        <mc:Fallback>
          <p:pic>
            <p:nvPicPr>
              <p:cNvPr id="199" name="墨迹 198">
                <a:extLst>
                  <a:ext uri="{FF2B5EF4-FFF2-40B4-BE49-F238E27FC236}">
                    <a16:creationId xmlns:a16="http://schemas.microsoft.com/office/drawing/2014/main" id="{D9EB18ED-01D9-504A-8A3D-F2C7DDC2F85D}"/>
                  </a:ext>
                </a:extLst>
              </p:cNvPr>
              <p:cNvPicPr/>
              <p:nvPr/>
            </p:nvPicPr>
            <p:blipFill>
              <a:blip r:embed="rId313"/>
              <a:stretch>
                <a:fillRect/>
              </a:stretch>
            </p:blipFill>
            <p:spPr>
              <a:xfrm>
                <a:off x="5079700" y="2904471"/>
                <a:ext cx="96480" cy="108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4">
            <p14:nvContentPartPr>
              <p14:cNvPr id="200" name="墨迹 199">
                <a:extLst>
                  <a:ext uri="{FF2B5EF4-FFF2-40B4-BE49-F238E27FC236}">
                    <a16:creationId xmlns:a16="http://schemas.microsoft.com/office/drawing/2014/main" id="{1780B7C5-459C-DD41-8688-6A6FB269FDAB}"/>
                  </a:ext>
                </a:extLst>
              </p14:cNvPr>
              <p14:cNvContentPartPr/>
              <p14:nvPr/>
            </p14:nvContentPartPr>
            <p14:xfrm>
              <a:off x="5572900" y="3042711"/>
              <a:ext cx="81360" cy="87480"/>
            </p14:xfrm>
          </p:contentPart>
        </mc:Choice>
        <mc:Fallback>
          <p:pic>
            <p:nvPicPr>
              <p:cNvPr id="200" name="墨迹 199">
                <a:extLst>
                  <a:ext uri="{FF2B5EF4-FFF2-40B4-BE49-F238E27FC236}">
                    <a16:creationId xmlns:a16="http://schemas.microsoft.com/office/drawing/2014/main" id="{1780B7C5-459C-DD41-8688-6A6FB269FDAB}"/>
                  </a:ext>
                </a:extLst>
              </p:cNvPr>
              <p:cNvPicPr/>
              <p:nvPr/>
            </p:nvPicPr>
            <p:blipFill>
              <a:blip r:embed="rId315"/>
              <a:stretch>
                <a:fillRect/>
              </a:stretch>
            </p:blipFill>
            <p:spPr>
              <a:xfrm>
                <a:off x="5565340" y="3035151"/>
                <a:ext cx="96480" cy="10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6">
            <p14:nvContentPartPr>
              <p14:cNvPr id="201" name="墨迹 200">
                <a:extLst>
                  <a:ext uri="{FF2B5EF4-FFF2-40B4-BE49-F238E27FC236}">
                    <a16:creationId xmlns:a16="http://schemas.microsoft.com/office/drawing/2014/main" id="{B5F200F1-BFFF-9844-A558-824AA9357AE4}"/>
                  </a:ext>
                </a:extLst>
              </p14:cNvPr>
              <p14:cNvContentPartPr/>
              <p14:nvPr/>
            </p14:nvContentPartPr>
            <p14:xfrm>
              <a:off x="5548060" y="3061431"/>
              <a:ext cx="293040" cy="342720"/>
            </p14:xfrm>
          </p:contentPart>
        </mc:Choice>
        <mc:Fallback>
          <p:pic>
            <p:nvPicPr>
              <p:cNvPr id="201" name="墨迹 200">
                <a:extLst>
                  <a:ext uri="{FF2B5EF4-FFF2-40B4-BE49-F238E27FC236}">
                    <a16:creationId xmlns:a16="http://schemas.microsoft.com/office/drawing/2014/main" id="{B5F200F1-BFFF-9844-A558-824AA9357AE4}"/>
                  </a:ext>
                </a:extLst>
              </p:cNvPr>
              <p:cNvPicPr/>
              <p:nvPr/>
            </p:nvPicPr>
            <p:blipFill>
              <a:blip r:embed="rId317"/>
              <a:stretch>
                <a:fillRect/>
              </a:stretch>
            </p:blipFill>
            <p:spPr>
              <a:xfrm>
                <a:off x="5540500" y="3053871"/>
                <a:ext cx="308160" cy="35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8">
            <p14:nvContentPartPr>
              <p14:cNvPr id="202" name="墨迹 201">
                <a:extLst>
                  <a:ext uri="{FF2B5EF4-FFF2-40B4-BE49-F238E27FC236}">
                    <a16:creationId xmlns:a16="http://schemas.microsoft.com/office/drawing/2014/main" id="{7F17F501-6184-C642-9AD0-809837623338}"/>
                  </a:ext>
                </a:extLst>
              </p14:cNvPr>
              <p14:cNvContentPartPr/>
              <p14:nvPr/>
            </p14:nvContentPartPr>
            <p14:xfrm>
              <a:off x="6164380" y="3036591"/>
              <a:ext cx="92880" cy="62640"/>
            </p14:xfrm>
          </p:contentPart>
        </mc:Choice>
        <mc:Fallback>
          <p:pic>
            <p:nvPicPr>
              <p:cNvPr id="202" name="墨迹 201">
                <a:extLst>
                  <a:ext uri="{FF2B5EF4-FFF2-40B4-BE49-F238E27FC236}">
                    <a16:creationId xmlns:a16="http://schemas.microsoft.com/office/drawing/2014/main" id="{7F17F501-6184-C642-9AD0-809837623338}"/>
                  </a:ext>
                </a:extLst>
              </p:cNvPr>
              <p:cNvPicPr/>
              <p:nvPr/>
            </p:nvPicPr>
            <p:blipFill>
              <a:blip r:embed="rId319"/>
              <a:stretch>
                <a:fillRect/>
              </a:stretch>
            </p:blipFill>
            <p:spPr>
              <a:xfrm>
                <a:off x="6156820" y="3029031"/>
                <a:ext cx="108000" cy="7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0">
            <p14:nvContentPartPr>
              <p14:cNvPr id="203" name="墨迹 202">
                <a:extLst>
                  <a:ext uri="{FF2B5EF4-FFF2-40B4-BE49-F238E27FC236}">
                    <a16:creationId xmlns:a16="http://schemas.microsoft.com/office/drawing/2014/main" id="{A5246467-E43B-CF41-BCEA-82C9428A34BF}"/>
                  </a:ext>
                </a:extLst>
              </p14:cNvPr>
              <p14:cNvContentPartPr/>
              <p14:nvPr/>
            </p14:nvContentPartPr>
            <p14:xfrm>
              <a:off x="6084100" y="3173751"/>
              <a:ext cx="559800" cy="236880"/>
            </p14:xfrm>
          </p:contentPart>
        </mc:Choice>
        <mc:Fallback>
          <p:pic>
            <p:nvPicPr>
              <p:cNvPr id="203" name="墨迹 202">
                <a:extLst>
                  <a:ext uri="{FF2B5EF4-FFF2-40B4-BE49-F238E27FC236}">
                    <a16:creationId xmlns:a16="http://schemas.microsoft.com/office/drawing/2014/main" id="{A5246467-E43B-CF41-BCEA-82C9428A34BF}"/>
                  </a:ext>
                </a:extLst>
              </p:cNvPr>
              <p:cNvPicPr/>
              <p:nvPr/>
            </p:nvPicPr>
            <p:blipFill>
              <a:blip r:embed="rId321"/>
              <a:stretch>
                <a:fillRect/>
              </a:stretch>
            </p:blipFill>
            <p:spPr>
              <a:xfrm>
                <a:off x="6076540" y="3166191"/>
                <a:ext cx="574920" cy="25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2">
            <p14:nvContentPartPr>
              <p14:cNvPr id="204" name="墨迹 203">
                <a:extLst>
                  <a:ext uri="{FF2B5EF4-FFF2-40B4-BE49-F238E27FC236}">
                    <a16:creationId xmlns:a16="http://schemas.microsoft.com/office/drawing/2014/main" id="{B7C26E49-F2B8-844B-B2D9-2789208FDA92}"/>
                  </a:ext>
                </a:extLst>
              </p14:cNvPr>
              <p14:cNvContentPartPr/>
              <p14:nvPr/>
            </p14:nvContentPartPr>
            <p14:xfrm>
              <a:off x="7079500" y="2955591"/>
              <a:ext cx="100080" cy="81360"/>
            </p14:xfrm>
          </p:contentPart>
        </mc:Choice>
        <mc:Fallback>
          <p:pic>
            <p:nvPicPr>
              <p:cNvPr id="204" name="墨迹 203">
                <a:extLst>
                  <a:ext uri="{FF2B5EF4-FFF2-40B4-BE49-F238E27FC236}">
                    <a16:creationId xmlns:a16="http://schemas.microsoft.com/office/drawing/2014/main" id="{B7C26E49-F2B8-844B-B2D9-2789208FDA92}"/>
                  </a:ext>
                </a:extLst>
              </p:cNvPr>
              <p:cNvPicPr/>
              <p:nvPr/>
            </p:nvPicPr>
            <p:blipFill>
              <a:blip r:embed="rId323"/>
              <a:stretch>
                <a:fillRect/>
              </a:stretch>
            </p:blipFill>
            <p:spPr>
              <a:xfrm>
                <a:off x="7071940" y="2948031"/>
                <a:ext cx="115200" cy="9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4">
            <p14:nvContentPartPr>
              <p14:cNvPr id="205" name="墨迹 204">
                <a:extLst>
                  <a:ext uri="{FF2B5EF4-FFF2-40B4-BE49-F238E27FC236}">
                    <a16:creationId xmlns:a16="http://schemas.microsoft.com/office/drawing/2014/main" id="{F30881A1-0096-D944-A31F-08B16968D911}"/>
                  </a:ext>
                </a:extLst>
              </p14:cNvPr>
              <p14:cNvContentPartPr/>
              <p14:nvPr/>
            </p14:nvContentPartPr>
            <p14:xfrm>
              <a:off x="7023340" y="2968191"/>
              <a:ext cx="324000" cy="405000"/>
            </p14:xfrm>
          </p:contentPart>
        </mc:Choice>
        <mc:Fallback>
          <p:pic>
            <p:nvPicPr>
              <p:cNvPr id="205" name="墨迹 204">
                <a:extLst>
                  <a:ext uri="{FF2B5EF4-FFF2-40B4-BE49-F238E27FC236}">
                    <a16:creationId xmlns:a16="http://schemas.microsoft.com/office/drawing/2014/main" id="{F30881A1-0096-D944-A31F-08B16968D911}"/>
                  </a:ext>
                </a:extLst>
              </p:cNvPr>
              <p:cNvPicPr/>
              <p:nvPr/>
            </p:nvPicPr>
            <p:blipFill>
              <a:blip r:embed="rId325"/>
              <a:stretch>
                <a:fillRect/>
              </a:stretch>
            </p:blipFill>
            <p:spPr>
              <a:xfrm>
                <a:off x="7015780" y="2960631"/>
                <a:ext cx="339120" cy="42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6">
            <p14:nvContentPartPr>
              <p14:cNvPr id="206" name="墨迹 205">
                <a:extLst>
                  <a:ext uri="{FF2B5EF4-FFF2-40B4-BE49-F238E27FC236}">
                    <a16:creationId xmlns:a16="http://schemas.microsoft.com/office/drawing/2014/main" id="{E4645B6D-A666-B54D-9892-9539E194E4AF}"/>
                  </a:ext>
                </a:extLst>
              </p14:cNvPr>
              <p14:cNvContentPartPr/>
              <p14:nvPr/>
            </p14:nvContentPartPr>
            <p14:xfrm>
              <a:off x="7733260" y="2949471"/>
              <a:ext cx="181080" cy="336600"/>
            </p14:xfrm>
          </p:contentPart>
        </mc:Choice>
        <mc:Fallback>
          <p:pic>
            <p:nvPicPr>
              <p:cNvPr id="206" name="墨迹 205">
                <a:extLst>
                  <a:ext uri="{FF2B5EF4-FFF2-40B4-BE49-F238E27FC236}">
                    <a16:creationId xmlns:a16="http://schemas.microsoft.com/office/drawing/2014/main" id="{E4645B6D-A666-B54D-9892-9539E194E4AF}"/>
                  </a:ext>
                </a:extLst>
              </p:cNvPr>
              <p:cNvPicPr/>
              <p:nvPr/>
            </p:nvPicPr>
            <p:blipFill>
              <a:blip r:embed="rId327"/>
              <a:stretch>
                <a:fillRect/>
              </a:stretch>
            </p:blipFill>
            <p:spPr>
              <a:xfrm>
                <a:off x="7725700" y="2941911"/>
                <a:ext cx="195840" cy="35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8">
            <p14:nvContentPartPr>
              <p14:cNvPr id="207" name="墨迹 206">
                <a:extLst>
                  <a:ext uri="{FF2B5EF4-FFF2-40B4-BE49-F238E27FC236}">
                    <a16:creationId xmlns:a16="http://schemas.microsoft.com/office/drawing/2014/main" id="{7AF031F8-B75F-7542-A36F-AABFA2E830A1}"/>
                  </a:ext>
                </a:extLst>
              </p14:cNvPr>
              <p14:cNvContentPartPr/>
              <p14:nvPr/>
            </p14:nvContentPartPr>
            <p14:xfrm>
              <a:off x="7739380" y="3036591"/>
              <a:ext cx="254880" cy="268200"/>
            </p14:xfrm>
          </p:contentPart>
        </mc:Choice>
        <mc:Fallback>
          <p:pic>
            <p:nvPicPr>
              <p:cNvPr id="207" name="墨迹 206">
                <a:extLst>
                  <a:ext uri="{FF2B5EF4-FFF2-40B4-BE49-F238E27FC236}">
                    <a16:creationId xmlns:a16="http://schemas.microsoft.com/office/drawing/2014/main" id="{7AF031F8-B75F-7542-A36F-AABFA2E830A1}"/>
                  </a:ext>
                </a:extLst>
              </p:cNvPr>
              <p:cNvPicPr/>
              <p:nvPr/>
            </p:nvPicPr>
            <p:blipFill>
              <a:blip r:embed="rId329"/>
              <a:stretch>
                <a:fillRect/>
              </a:stretch>
            </p:blipFill>
            <p:spPr>
              <a:xfrm>
                <a:off x="7731820" y="3029031"/>
                <a:ext cx="270000" cy="28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0">
            <p14:nvContentPartPr>
              <p14:cNvPr id="208" name="墨迹 207">
                <a:extLst>
                  <a:ext uri="{FF2B5EF4-FFF2-40B4-BE49-F238E27FC236}">
                    <a16:creationId xmlns:a16="http://schemas.microsoft.com/office/drawing/2014/main" id="{F680AA53-3D3F-A840-89BD-2E8106BCDA91}"/>
                  </a:ext>
                </a:extLst>
              </p14:cNvPr>
              <p14:cNvContentPartPr/>
              <p14:nvPr/>
            </p14:nvContentPartPr>
            <p14:xfrm>
              <a:off x="8112700" y="3316671"/>
              <a:ext cx="6480" cy="12960"/>
            </p14:xfrm>
          </p:contentPart>
        </mc:Choice>
        <mc:Fallback>
          <p:pic>
            <p:nvPicPr>
              <p:cNvPr id="208" name="墨迹 207">
                <a:extLst>
                  <a:ext uri="{FF2B5EF4-FFF2-40B4-BE49-F238E27FC236}">
                    <a16:creationId xmlns:a16="http://schemas.microsoft.com/office/drawing/2014/main" id="{F680AA53-3D3F-A840-89BD-2E8106BCDA91}"/>
                  </a:ext>
                </a:extLst>
              </p:cNvPr>
              <p:cNvPicPr/>
              <p:nvPr/>
            </p:nvPicPr>
            <p:blipFill>
              <a:blip r:embed="rId331"/>
              <a:stretch>
                <a:fillRect/>
              </a:stretch>
            </p:blipFill>
            <p:spPr>
              <a:xfrm>
                <a:off x="8105500" y="3309111"/>
                <a:ext cx="2160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2">
            <p14:nvContentPartPr>
              <p14:cNvPr id="209" name="墨迹 208">
                <a:extLst>
                  <a:ext uri="{FF2B5EF4-FFF2-40B4-BE49-F238E27FC236}">
                    <a16:creationId xmlns:a16="http://schemas.microsoft.com/office/drawing/2014/main" id="{6D189382-FA63-B844-A8F5-89D6E62A7E9A}"/>
                  </a:ext>
                </a:extLst>
              </p14:cNvPr>
              <p14:cNvContentPartPr/>
              <p14:nvPr/>
            </p14:nvContentPartPr>
            <p14:xfrm>
              <a:off x="8393140" y="2974311"/>
              <a:ext cx="106200" cy="124920"/>
            </p14:xfrm>
          </p:contentPart>
        </mc:Choice>
        <mc:Fallback>
          <p:pic>
            <p:nvPicPr>
              <p:cNvPr id="209" name="墨迹 208">
                <a:extLst>
                  <a:ext uri="{FF2B5EF4-FFF2-40B4-BE49-F238E27FC236}">
                    <a16:creationId xmlns:a16="http://schemas.microsoft.com/office/drawing/2014/main" id="{6D189382-FA63-B844-A8F5-89D6E62A7E9A}"/>
                  </a:ext>
                </a:extLst>
              </p:cNvPr>
              <p:cNvPicPr/>
              <p:nvPr/>
            </p:nvPicPr>
            <p:blipFill>
              <a:blip r:embed="rId333"/>
              <a:stretch>
                <a:fillRect/>
              </a:stretch>
            </p:blipFill>
            <p:spPr>
              <a:xfrm>
                <a:off x="8385580" y="2966751"/>
                <a:ext cx="12132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4">
            <p14:nvContentPartPr>
              <p14:cNvPr id="210" name="墨迹 209">
                <a:extLst>
                  <a:ext uri="{FF2B5EF4-FFF2-40B4-BE49-F238E27FC236}">
                    <a16:creationId xmlns:a16="http://schemas.microsoft.com/office/drawing/2014/main" id="{0D69AA85-5C4B-5548-961C-64906E790A7C}"/>
                  </a:ext>
                </a:extLst>
              </p14:cNvPr>
              <p14:cNvContentPartPr/>
              <p14:nvPr/>
            </p14:nvContentPartPr>
            <p14:xfrm>
              <a:off x="8486380" y="2918151"/>
              <a:ext cx="205920" cy="541800"/>
            </p14:xfrm>
          </p:contentPart>
        </mc:Choice>
        <mc:Fallback>
          <p:pic>
            <p:nvPicPr>
              <p:cNvPr id="210" name="墨迹 209">
                <a:extLst>
                  <a:ext uri="{FF2B5EF4-FFF2-40B4-BE49-F238E27FC236}">
                    <a16:creationId xmlns:a16="http://schemas.microsoft.com/office/drawing/2014/main" id="{0D69AA85-5C4B-5548-961C-64906E790A7C}"/>
                  </a:ext>
                </a:extLst>
              </p:cNvPr>
              <p:cNvPicPr/>
              <p:nvPr/>
            </p:nvPicPr>
            <p:blipFill>
              <a:blip r:embed="rId335"/>
              <a:stretch>
                <a:fillRect/>
              </a:stretch>
            </p:blipFill>
            <p:spPr>
              <a:xfrm>
                <a:off x="8478820" y="2910951"/>
                <a:ext cx="221040" cy="55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6">
            <p14:nvContentPartPr>
              <p14:cNvPr id="211" name="墨迹 210">
                <a:extLst>
                  <a:ext uri="{FF2B5EF4-FFF2-40B4-BE49-F238E27FC236}">
                    <a16:creationId xmlns:a16="http://schemas.microsoft.com/office/drawing/2014/main" id="{D43AAC48-2C20-D24C-99D4-1E79A8C3068E}"/>
                  </a:ext>
                </a:extLst>
              </p14:cNvPr>
              <p14:cNvContentPartPr/>
              <p14:nvPr/>
            </p14:nvContentPartPr>
            <p14:xfrm>
              <a:off x="8013340" y="3348711"/>
              <a:ext cx="93600" cy="74520"/>
            </p14:xfrm>
          </p:contentPart>
        </mc:Choice>
        <mc:Fallback>
          <p:pic>
            <p:nvPicPr>
              <p:cNvPr id="211" name="墨迹 210">
                <a:extLst>
                  <a:ext uri="{FF2B5EF4-FFF2-40B4-BE49-F238E27FC236}">
                    <a16:creationId xmlns:a16="http://schemas.microsoft.com/office/drawing/2014/main" id="{D43AAC48-2C20-D24C-99D4-1E79A8C3068E}"/>
                  </a:ext>
                </a:extLst>
              </p:cNvPr>
              <p:cNvPicPr/>
              <p:nvPr/>
            </p:nvPicPr>
            <p:blipFill>
              <a:blip r:embed="rId337"/>
              <a:stretch>
                <a:fillRect/>
              </a:stretch>
            </p:blipFill>
            <p:spPr>
              <a:xfrm>
                <a:off x="8005780" y="3341151"/>
                <a:ext cx="108720" cy="8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8">
            <p14:nvContentPartPr>
              <p14:cNvPr id="212" name="墨迹 211">
                <a:extLst>
                  <a:ext uri="{FF2B5EF4-FFF2-40B4-BE49-F238E27FC236}">
                    <a16:creationId xmlns:a16="http://schemas.microsoft.com/office/drawing/2014/main" id="{91C95B93-D37B-B844-97BC-238CFF96C41F}"/>
                  </a:ext>
                </a:extLst>
              </p14:cNvPr>
              <p14:cNvContentPartPr/>
              <p14:nvPr/>
            </p14:nvContentPartPr>
            <p14:xfrm>
              <a:off x="8816500" y="3366711"/>
              <a:ext cx="50040" cy="50040"/>
            </p14:xfrm>
          </p:contentPart>
        </mc:Choice>
        <mc:Fallback>
          <p:pic>
            <p:nvPicPr>
              <p:cNvPr id="212" name="墨迹 211">
                <a:extLst>
                  <a:ext uri="{FF2B5EF4-FFF2-40B4-BE49-F238E27FC236}">
                    <a16:creationId xmlns:a16="http://schemas.microsoft.com/office/drawing/2014/main" id="{91C95B93-D37B-B844-97BC-238CFF96C41F}"/>
                  </a:ext>
                </a:extLst>
              </p:cNvPr>
              <p:cNvPicPr/>
              <p:nvPr/>
            </p:nvPicPr>
            <p:blipFill>
              <a:blip r:embed="rId339"/>
              <a:stretch>
                <a:fillRect/>
              </a:stretch>
            </p:blipFill>
            <p:spPr>
              <a:xfrm>
                <a:off x="8808940" y="3359151"/>
                <a:ext cx="65160" cy="6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0">
            <p14:nvContentPartPr>
              <p14:cNvPr id="218" name="墨迹 217">
                <a:extLst>
                  <a:ext uri="{FF2B5EF4-FFF2-40B4-BE49-F238E27FC236}">
                    <a16:creationId xmlns:a16="http://schemas.microsoft.com/office/drawing/2014/main" id="{B0F3C250-82D6-2347-9FD6-BFAA9203E937}"/>
                  </a:ext>
                </a:extLst>
              </p14:cNvPr>
              <p14:cNvContentPartPr/>
              <p14:nvPr/>
            </p14:nvContentPartPr>
            <p14:xfrm>
              <a:off x="816580" y="3983031"/>
              <a:ext cx="93600" cy="25200"/>
            </p14:xfrm>
          </p:contentPart>
        </mc:Choice>
        <mc:Fallback>
          <p:pic>
            <p:nvPicPr>
              <p:cNvPr id="218" name="墨迹 217">
                <a:extLst>
                  <a:ext uri="{FF2B5EF4-FFF2-40B4-BE49-F238E27FC236}">
                    <a16:creationId xmlns:a16="http://schemas.microsoft.com/office/drawing/2014/main" id="{B0F3C250-82D6-2347-9FD6-BFAA9203E937}"/>
                  </a:ext>
                </a:extLst>
              </p:cNvPr>
              <p:cNvPicPr/>
              <p:nvPr/>
            </p:nvPicPr>
            <p:blipFill>
              <a:blip r:embed="rId341"/>
              <a:stretch>
                <a:fillRect/>
              </a:stretch>
            </p:blipFill>
            <p:spPr>
              <a:xfrm>
                <a:off x="809020" y="3975471"/>
                <a:ext cx="10872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2">
            <p14:nvContentPartPr>
              <p14:cNvPr id="219" name="墨迹 218">
                <a:extLst>
                  <a:ext uri="{FF2B5EF4-FFF2-40B4-BE49-F238E27FC236}">
                    <a16:creationId xmlns:a16="http://schemas.microsoft.com/office/drawing/2014/main" id="{DDF0C890-E88F-EA4D-AC2F-A5CD763BCFD7}"/>
                  </a:ext>
                </a:extLst>
              </p14:cNvPr>
              <p14:cNvContentPartPr/>
              <p14:nvPr/>
            </p14:nvContentPartPr>
            <p14:xfrm>
              <a:off x="729460" y="4001391"/>
              <a:ext cx="467280" cy="62640"/>
            </p14:xfrm>
          </p:contentPart>
        </mc:Choice>
        <mc:Fallback>
          <p:pic>
            <p:nvPicPr>
              <p:cNvPr id="219" name="墨迹 218">
                <a:extLst>
                  <a:ext uri="{FF2B5EF4-FFF2-40B4-BE49-F238E27FC236}">
                    <a16:creationId xmlns:a16="http://schemas.microsoft.com/office/drawing/2014/main" id="{DDF0C890-E88F-EA4D-AC2F-A5CD763BCFD7}"/>
                  </a:ext>
                </a:extLst>
              </p:cNvPr>
              <p:cNvPicPr/>
              <p:nvPr/>
            </p:nvPicPr>
            <p:blipFill>
              <a:blip r:embed="rId343"/>
              <a:stretch>
                <a:fillRect/>
              </a:stretch>
            </p:blipFill>
            <p:spPr>
              <a:xfrm>
                <a:off x="721900" y="3994191"/>
                <a:ext cx="482400" cy="7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4">
            <p14:nvContentPartPr>
              <p14:cNvPr id="220" name="墨迹 219">
                <a:extLst>
                  <a:ext uri="{FF2B5EF4-FFF2-40B4-BE49-F238E27FC236}">
                    <a16:creationId xmlns:a16="http://schemas.microsoft.com/office/drawing/2014/main" id="{CFC2FE44-5002-F749-91EF-A78F6C33B4BB}"/>
                  </a:ext>
                </a:extLst>
              </p14:cNvPr>
              <p14:cNvContentPartPr/>
              <p14:nvPr/>
            </p14:nvContentPartPr>
            <p14:xfrm>
              <a:off x="661060" y="4119831"/>
              <a:ext cx="479880" cy="87480"/>
            </p14:xfrm>
          </p:contentPart>
        </mc:Choice>
        <mc:Fallback>
          <p:pic>
            <p:nvPicPr>
              <p:cNvPr id="220" name="墨迹 219">
                <a:extLst>
                  <a:ext uri="{FF2B5EF4-FFF2-40B4-BE49-F238E27FC236}">
                    <a16:creationId xmlns:a16="http://schemas.microsoft.com/office/drawing/2014/main" id="{CFC2FE44-5002-F749-91EF-A78F6C33B4BB}"/>
                  </a:ext>
                </a:extLst>
              </p:cNvPr>
              <p:cNvPicPr/>
              <p:nvPr/>
            </p:nvPicPr>
            <p:blipFill>
              <a:blip r:embed="rId345"/>
              <a:stretch>
                <a:fillRect/>
              </a:stretch>
            </p:blipFill>
            <p:spPr>
              <a:xfrm>
                <a:off x="653500" y="4112271"/>
                <a:ext cx="494640" cy="10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6">
            <p14:nvContentPartPr>
              <p14:cNvPr id="221" name="墨迹 220">
                <a:extLst>
                  <a:ext uri="{FF2B5EF4-FFF2-40B4-BE49-F238E27FC236}">
                    <a16:creationId xmlns:a16="http://schemas.microsoft.com/office/drawing/2014/main" id="{CB63F4FA-C83B-1146-9E31-9FB51F1AC881}"/>
                  </a:ext>
                </a:extLst>
              </p14:cNvPr>
              <p14:cNvContentPartPr/>
              <p14:nvPr/>
            </p14:nvContentPartPr>
            <p14:xfrm>
              <a:off x="919540" y="3902031"/>
              <a:ext cx="389160" cy="423720"/>
            </p14:xfrm>
          </p:contentPart>
        </mc:Choice>
        <mc:Fallback>
          <p:pic>
            <p:nvPicPr>
              <p:cNvPr id="221" name="墨迹 220">
                <a:extLst>
                  <a:ext uri="{FF2B5EF4-FFF2-40B4-BE49-F238E27FC236}">
                    <a16:creationId xmlns:a16="http://schemas.microsoft.com/office/drawing/2014/main" id="{CB63F4FA-C83B-1146-9E31-9FB51F1AC881}"/>
                  </a:ext>
                </a:extLst>
              </p:cNvPr>
              <p:cNvPicPr/>
              <p:nvPr/>
            </p:nvPicPr>
            <p:blipFill>
              <a:blip r:embed="rId347"/>
              <a:stretch>
                <a:fillRect/>
              </a:stretch>
            </p:blipFill>
            <p:spPr>
              <a:xfrm>
                <a:off x="911980" y="3894471"/>
                <a:ext cx="404280" cy="43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8">
            <p14:nvContentPartPr>
              <p14:cNvPr id="237" name="墨迹 236">
                <a:extLst>
                  <a:ext uri="{FF2B5EF4-FFF2-40B4-BE49-F238E27FC236}">
                    <a16:creationId xmlns:a16="http://schemas.microsoft.com/office/drawing/2014/main" id="{0B4EB76F-0FEB-D144-B3F3-6D5E3405D79F}"/>
                  </a:ext>
                </a:extLst>
              </p14:cNvPr>
              <p14:cNvContentPartPr/>
              <p14:nvPr/>
            </p14:nvContentPartPr>
            <p14:xfrm>
              <a:off x="5249260" y="3802311"/>
              <a:ext cx="330480" cy="380160"/>
            </p14:xfrm>
          </p:contentPart>
        </mc:Choice>
        <mc:Fallback>
          <p:pic>
            <p:nvPicPr>
              <p:cNvPr id="237" name="墨迹 236">
                <a:extLst>
                  <a:ext uri="{FF2B5EF4-FFF2-40B4-BE49-F238E27FC236}">
                    <a16:creationId xmlns:a16="http://schemas.microsoft.com/office/drawing/2014/main" id="{0B4EB76F-0FEB-D144-B3F3-6D5E3405D79F}"/>
                  </a:ext>
                </a:extLst>
              </p:cNvPr>
              <p:cNvPicPr/>
              <p:nvPr/>
            </p:nvPicPr>
            <p:blipFill>
              <a:blip r:embed="rId349"/>
              <a:stretch>
                <a:fillRect/>
              </a:stretch>
            </p:blipFill>
            <p:spPr>
              <a:xfrm>
                <a:off x="5241700" y="3794751"/>
                <a:ext cx="345240" cy="39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0">
            <p14:nvContentPartPr>
              <p14:cNvPr id="238" name="墨迹 237">
                <a:extLst>
                  <a:ext uri="{FF2B5EF4-FFF2-40B4-BE49-F238E27FC236}">
                    <a16:creationId xmlns:a16="http://schemas.microsoft.com/office/drawing/2014/main" id="{5F2AA3FC-C1A2-014F-9D55-5DF6CF74E520}"/>
                  </a:ext>
                </a:extLst>
              </p14:cNvPr>
              <p14:cNvContentPartPr/>
              <p14:nvPr/>
            </p14:nvContentPartPr>
            <p14:xfrm>
              <a:off x="5747140" y="3851991"/>
              <a:ext cx="197640" cy="321480"/>
            </p14:xfrm>
          </p:contentPart>
        </mc:Choice>
        <mc:Fallback>
          <p:pic>
            <p:nvPicPr>
              <p:cNvPr id="238" name="墨迹 237">
                <a:extLst>
                  <a:ext uri="{FF2B5EF4-FFF2-40B4-BE49-F238E27FC236}">
                    <a16:creationId xmlns:a16="http://schemas.microsoft.com/office/drawing/2014/main" id="{5F2AA3FC-C1A2-014F-9D55-5DF6CF74E520}"/>
                  </a:ext>
                </a:extLst>
              </p:cNvPr>
              <p:cNvPicPr/>
              <p:nvPr/>
            </p:nvPicPr>
            <p:blipFill>
              <a:blip r:embed="rId351"/>
              <a:stretch>
                <a:fillRect/>
              </a:stretch>
            </p:blipFill>
            <p:spPr>
              <a:xfrm>
                <a:off x="5739580" y="3844791"/>
                <a:ext cx="212400" cy="33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2">
            <p14:nvContentPartPr>
              <p14:cNvPr id="239" name="墨迹 238">
                <a:extLst>
                  <a:ext uri="{FF2B5EF4-FFF2-40B4-BE49-F238E27FC236}">
                    <a16:creationId xmlns:a16="http://schemas.microsoft.com/office/drawing/2014/main" id="{08E08189-8606-DF46-92C6-E7533F00CFD2}"/>
                  </a:ext>
                </a:extLst>
              </p14:cNvPr>
              <p14:cNvContentPartPr/>
              <p14:nvPr/>
            </p14:nvContentPartPr>
            <p14:xfrm>
              <a:off x="5771980" y="4045671"/>
              <a:ext cx="137160" cy="80640"/>
            </p14:xfrm>
          </p:contentPart>
        </mc:Choice>
        <mc:Fallback>
          <p:pic>
            <p:nvPicPr>
              <p:cNvPr id="239" name="墨迹 238">
                <a:extLst>
                  <a:ext uri="{FF2B5EF4-FFF2-40B4-BE49-F238E27FC236}">
                    <a16:creationId xmlns:a16="http://schemas.microsoft.com/office/drawing/2014/main" id="{08E08189-8606-DF46-92C6-E7533F00CFD2}"/>
                  </a:ext>
                </a:extLst>
              </p:cNvPr>
              <p:cNvPicPr/>
              <p:nvPr/>
            </p:nvPicPr>
            <p:blipFill>
              <a:blip r:embed="rId353"/>
              <a:stretch>
                <a:fillRect/>
              </a:stretch>
            </p:blipFill>
            <p:spPr>
              <a:xfrm>
                <a:off x="5764420" y="4038471"/>
                <a:ext cx="152280" cy="9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4">
            <p14:nvContentPartPr>
              <p14:cNvPr id="240" name="墨迹 239">
                <a:extLst>
                  <a:ext uri="{FF2B5EF4-FFF2-40B4-BE49-F238E27FC236}">
                    <a16:creationId xmlns:a16="http://schemas.microsoft.com/office/drawing/2014/main" id="{35C55029-EC3C-5F45-88CB-506EE8BD1D09}"/>
                  </a:ext>
                </a:extLst>
              </p14:cNvPr>
              <p14:cNvContentPartPr/>
              <p14:nvPr/>
            </p14:nvContentPartPr>
            <p14:xfrm>
              <a:off x="5990140" y="4070871"/>
              <a:ext cx="50040" cy="74520"/>
            </p14:xfrm>
          </p:contentPart>
        </mc:Choice>
        <mc:Fallback>
          <p:pic>
            <p:nvPicPr>
              <p:cNvPr id="240" name="墨迹 239">
                <a:extLst>
                  <a:ext uri="{FF2B5EF4-FFF2-40B4-BE49-F238E27FC236}">
                    <a16:creationId xmlns:a16="http://schemas.microsoft.com/office/drawing/2014/main" id="{35C55029-EC3C-5F45-88CB-506EE8BD1D09}"/>
                  </a:ext>
                </a:extLst>
              </p:cNvPr>
              <p:cNvPicPr/>
              <p:nvPr/>
            </p:nvPicPr>
            <p:blipFill>
              <a:blip r:embed="rId355"/>
              <a:stretch>
                <a:fillRect/>
              </a:stretch>
            </p:blipFill>
            <p:spPr>
              <a:xfrm>
                <a:off x="5982580" y="4063311"/>
                <a:ext cx="65160" cy="8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6">
            <p14:nvContentPartPr>
              <p14:cNvPr id="241" name="墨迹 240">
                <a:extLst>
                  <a:ext uri="{FF2B5EF4-FFF2-40B4-BE49-F238E27FC236}">
                    <a16:creationId xmlns:a16="http://schemas.microsoft.com/office/drawing/2014/main" id="{437A5A5E-6227-B041-A66C-EC60AAA1A586}"/>
                  </a:ext>
                </a:extLst>
              </p14:cNvPr>
              <p14:cNvContentPartPr/>
              <p14:nvPr/>
            </p14:nvContentPartPr>
            <p14:xfrm>
              <a:off x="6301180" y="3777471"/>
              <a:ext cx="523440" cy="361440"/>
            </p14:xfrm>
          </p:contentPart>
        </mc:Choice>
        <mc:Fallback>
          <p:pic>
            <p:nvPicPr>
              <p:cNvPr id="241" name="墨迹 240">
                <a:extLst>
                  <a:ext uri="{FF2B5EF4-FFF2-40B4-BE49-F238E27FC236}">
                    <a16:creationId xmlns:a16="http://schemas.microsoft.com/office/drawing/2014/main" id="{437A5A5E-6227-B041-A66C-EC60AAA1A586}"/>
                  </a:ext>
                </a:extLst>
              </p:cNvPr>
              <p:cNvPicPr/>
              <p:nvPr/>
            </p:nvPicPr>
            <p:blipFill>
              <a:blip r:embed="rId357"/>
              <a:stretch>
                <a:fillRect/>
              </a:stretch>
            </p:blipFill>
            <p:spPr>
              <a:xfrm>
                <a:off x="6293620" y="3769911"/>
                <a:ext cx="538200" cy="37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8">
            <p14:nvContentPartPr>
              <p14:cNvPr id="242" name="墨迹 241">
                <a:extLst>
                  <a:ext uri="{FF2B5EF4-FFF2-40B4-BE49-F238E27FC236}">
                    <a16:creationId xmlns:a16="http://schemas.microsoft.com/office/drawing/2014/main" id="{0AAFBE5E-46A3-4A40-843F-4F3574904261}"/>
                  </a:ext>
                </a:extLst>
              </p14:cNvPr>
              <p14:cNvContentPartPr/>
              <p14:nvPr/>
            </p14:nvContentPartPr>
            <p14:xfrm>
              <a:off x="6911380" y="3652911"/>
              <a:ext cx="193320" cy="236160"/>
            </p14:xfrm>
          </p:contentPart>
        </mc:Choice>
        <mc:Fallback>
          <p:pic>
            <p:nvPicPr>
              <p:cNvPr id="242" name="墨迹 241">
                <a:extLst>
                  <a:ext uri="{FF2B5EF4-FFF2-40B4-BE49-F238E27FC236}">
                    <a16:creationId xmlns:a16="http://schemas.microsoft.com/office/drawing/2014/main" id="{0AAFBE5E-46A3-4A40-843F-4F3574904261}"/>
                  </a:ext>
                </a:extLst>
              </p:cNvPr>
              <p:cNvPicPr/>
              <p:nvPr/>
            </p:nvPicPr>
            <p:blipFill>
              <a:blip r:embed="rId359"/>
              <a:stretch>
                <a:fillRect/>
              </a:stretch>
            </p:blipFill>
            <p:spPr>
              <a:xfrm>
                <a:off x="6903820" y="3645351"/>
                <a:ext cx="208440" cy="25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0">
            <p14:nvContentPartPr>
              <p14:cNvPr id="243" name="墨迹 242">
                <a:extLst>
                  <a:ext uri="{FF2B5EF4-FFF2-40B4-BE49-F238E27FC236}">
                    <a16:creationId xmlns:a16="http://schemas.microsoft.com/office/drawing/2014/main" id="{54C57539-9ED3-7C4E-8B15-72D35C81E5C3}"/>
                  </a:ext>
                </a:extLst>
              </p14:cNvPr>
              <p14:cNvContentPartPr/>
              <p14:nvPr/>
            </p14:nvContentPartPr>
            <p14:xfrm>
              <a:off x="6961060" y="3845871"/>
              <a:ext cx="405000" cy="243000"/>
            </p14:xfrm>
          </p:contentPart>
        </mc:Choice>
        <mc:Fallback>
          <p:pic>
            <p:nvPicPr>
              <p:cNvPr id="243" name="墨迹 242">
                <a:extLst>
                  <a:ext uri="{FF2B5EF4-FFF2-40B4-BE49-F238E27FC236}">
                    <a16:creationId xmlns:a16="http://schemas.microsoft.com/office/drawing/2014/main" id="{54C57539-9ED3-7C4E-8B15-72D35C81E5C3}"/>
                  </a:ext>
                </a:extLst>
              </p:cNvPr>
              <p:cNvPicPr/>
              <p:nvPr/>
            </p:nvPicPr>
            <p:blipFill>
              <a:blip r:embed="rId361"/>
              <a:stretch>
                <a:fillRect/>
              </a:stretch>
            </p:blipFill>
            <p:spPr>
              <a:xfrm>
                <a:off x="6953500" y="3838311"/>
                <a:ext cx="420120" cy="25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2">
            <p14:nvContentPartPr>
              <p14:cNvPr id="244" name="墨迹 243">
                <a:extLst>
                  <a:ext uri="{FF2B5EF4-FFF2-40B4-BE49-F238E27FC236}">
                    <a16:creationId xmlns:a16="http://schemas.microsoft.com/office/drawing/2014/main" id="{D631ABA7-E380-5146-BCAB-65BF2D22B78A}"/>
                  </a:ext>
                </a:extLst>
              </p14:cNvPr>
              <p14:cNvContentPartPr/>
              <p14:nvPr/>
            </p14:nvContentPartPr>
            <p14:xfrm>
              <a:off x="7129180" y="3989151"/>
              <a:ext cx="112320" cy="585720"/>
            </p14:xfrm>
          </p:contentPart>
        </mc:Choice>
        <mc:Fallback>
          <p:pic>
            <p:nvPicPr>
              <p:cNvPr id="244" name="墨迹 243">
                <a:extLst>
                  <a:ext uri="{FF2B5EF4-FFF2-40B4-BE49-F238E27FC236}">
                    <a16:creationId xmlns:a16="http://schemas.microsoft.com/office/drawing/2014/main" id="{D631ABA7-E380-5146-BCAB-65BF2D22B78A}"/>
                  </a:ext>
                </a:extLst>
              </p:cNvPr>
              <p:cNvPicPr/>
              <p:nvPr/>
            </p:nvPicPr>
            <p:blipFill>
              <a:blip r:embed="rId363"/>
              <a:stretch>
                <a:fillRect/>
              </a:stretch>
            </p:blipFill>
            <p:spPr>
              <a:xfrm>
                <a:off x="7121620" y="3981591"/>
                <a:ext cx="127440" cy="60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4">
            <p14:nvContentPartPr>
              <p14:cNvPr id="245" name="墨迹 244">
                <a:extLst>
                  <a:ext uri="{FF2B5EF4-FFF2-40B4-BE49-F238E27FC236}">
                    <a16:creationId xmlns:a16="http://schemas.microsoft.com/office/drawing/2014/main" id="{E8D40FA6-023B-1D47-A538-7DD7EFB23B7E}"/>
                  </a:ext>
                </a:extLst>
              </p14:cNvPr>
              <p14:cNvContentPartPr/>
              <p14:nvPr/>
            </p14:nvContentPartPr>
            <p14:xfrm>
              <a:off x="7571260" y="4294071"/>
              <a:ext cx="68760" cy="106200"/>
            </p14:xfrm>
          </p:contentPart>
        </mc:Choice>
        <mc:Fallback>
          <p:pic>
            <p:nvPicPr>
              <p:cNvPr id="245" name="墨迹 244">
                <a:extLst>
                  <a:ext uri="{FF2B5EF4-FFF2-40B4-BE49-F238E27FC236}">
                    <a16:creationId xmlns:a16="http://schemas.microsoft.com/office/drawing/2014/main" id="{E8D40FA6-023B-1D47-A538-7DD7EFB23B7E}"/>
                  </a:ext>
                </a:extLst>
              </p:cNvPr>
              <p:cNvPicPr/>
              <p:nvPr/>
            </p:nvPicPr>
            <p:blipFill>
              <a:blip r:embed="rId365"/>
              <a:stretch>
                <a:fillRect/>
              </a:stretch>
            </p:blipFill>
            <p:spPr>
              <a:xfrm>
                <a:off x="7563700" y="4286511"/>
                <a:ext cx="83880" cy="121320"/>
              </a:xfrm>
              <a:prstGeom prst="rect">
                <a:avLst/>
              </a:prstGeom>
            </p:spPr>
          </p:pic>
        </mc:Fallback>
      </mc:AlternateContent>
      <p:grpSp>
        <p:nvGrpSpPr>
          <p:cNvPr id="250" name="组合 249">
            <a:extLst>
              <a:ext uri="{FF2B5EF4-FFF2-40B4-BE49-F238E27FC236}">
                <a16:creationId xmlns:a16="http://schemas.microsoft.com/office/drawing/2014/main" id="{211235F7-E890-8E46-A137-261378144096}"/>
              </a:ext>
            </a:extLst>
          </p:cNvPr>
          <p:cNvGrpSpPr/>
          <p:nvPr/>
        </p:nvGrpSpPr>
        <p:grpSpPr>
          <a:xfrm>
            <a:off x="567460" y="4443471"/>
            <a:ext cx="629280" cy="529560"/>
            <a:chOff x="567460" y="4443471"/>
            <a:chExt cx="629280" cy="529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66">
              <p14:nvContentPartPr>
                <p14:cNvPr id="247" name="墨迹 246">
                  <a:extLst>
                    <a:ext uri="{FF2B5EF4-FFF2-40B4-BE49-F238E27FC236}">
                      <a16:creationId xmlns:a16="http://schemas.microsoft.com/office/drawing/2014/main" id="{32ADF073-8F70-684B-9C9F-69FEB0739B96}"/>
                    </a:ext>
                  </a:extLst>
                </p14:cNvPr>
                <p14:cNvContentPartPr/>
                <p14:nvPr/>
              </p14:nvContentPartPr>
              <p14:xfrm>
                <a:off x="673300" y="4574151"/>
                <a:ext cx="355320" cy="25200"/>
              </p14:xfrm>
            </p:contentPart>
          </mc:Choice>
          <mc:Fallback>
            <p:pic>
              <p:nvPicPr>
                <p:cNvPr id="247" name="墨迹 246">
                  <a:extLst>
                    <a:ext uri="{FF2B5EF4-FFF2-40B4-BE49-F238E27FC236}">
                      <a16:creationId xmlns:a16="http://schemas.microsoft.com/office/drawing/2014/main" id="{32ADF073-8F70-684B-9C9F-69FEB0739B96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665740" y="4566951"/>
                  <a:ext cx="37044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8">
              <p14:nvContentPartPr>
                <p14:cNvPr id="248" name="墨迹 247">
                  <a:extLst>
                    <a:ext uri="{FF2B5EF4-FFF2-40B4-BE49-F238E27FC236}">
                      <a16:creationId xmlns:a16="http://schemas.microsoft.com/office/drawing/2014/main" id="{90FADF8A-7F53-2B4C-ACD5-A5A7E98FAD92}"/>
                    </a:ext>
                  </a:extLst>
                </p14:cNvPr>
                <p14:cNvContentPartPr/>
                <p14:nvPr/>
              </p14:nvContentPartPr>
              <p14:xfrm>
                <a:off x="567460" y="4698711"/>
                <a:ext cx="516960" cy="81360"/>
              </p14:xfrm>
            </p:contentPart>
          </mc:Choice>
          <mc:Fallback>
            <p:pic>
              <p:nvPicPr>
                <p:cNvPr id="248" name="墨迹 247">
                  <a:extLst>
                    <a:ext uri="{FF2B5EF4-FFF2-40B4-BE49-F238E27FC236}">
                      <a16:creationId xmlns:a16="http://schemas.microsoft.com/office/drawing/2014/main" id="{90FADF8A-7F53-2B4C-ACD5-A5A7E98FAD92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559900" y="4691151"/>
                  <a:ext cx="53208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0">
              <p14:nvContentPartPr>
                <p14:cNvPr id="249" name="墨迹 248">
                  <a:extLst>
                    <a:ext uri="{FF2B5EF4-FFF2-40B4-BE49-F238E27FC236}">
                      <a16:creationId xmlns:a16="http://schemas.microsoft.com/office/drawing/2014/main" id="{64A7FD4E-B701-E845-93E9-90E70E84B5E6}"/>
                    </a:ext>
                  </a:extLst>
                </p14:cNvPr>
                <p14:cNvContentPartPr/>
                <p14:nvPr/>
              </p14:nvContentPartPr>
              <p14:xfrm>
                <a:off x="891460" y="4443471"/>
                <a:ext cx="305280" cy="529560"/>
              </p14:xfrm>
            </p:contentPart>
          </mc:Choice>
          <mc:Fallback>
            <p:pic>
              <p:nvPicPr>
                <p:cNvPr id="249" name="墨迹 248">
                  <a:extLst>
                    <a:ext uri="{FF2B5EF4-FFF2-40B4-BE49-F238E27FC236}">
                      <a16:creationId xmlns:a16="http://schemas.microsoft.com/office/drawing/2014/main" id="{64A7FD4E-B701-E845-93E9-90E70E84B5E6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883900" y="4435911"/>
                  <a:ext cx="320400" cy="544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6" name="组合 255">
            <a:extLst>
              <a:ext uri="{FF2B5EF4-FFF2-40B4-BE49-F238E27FC236}">
                <a16:creationId xmlns:a16="http://schemas.microsoft.com/office/drawing/2014/main" id="{149247FA-88B1-014F-B315-6789A38E2ECC}"/>
              </a:ext>
            </a:extLst>
          </p:cNvPr>
          <p:cNvGrpSpPr/>
          <p:nvPr/>
        </p:nvGrpSpPr>
        <p:grpSpPr>
          <a:xfrm>
            <a:off x="2939500" y="4642911"/>
            <a:ext cx="112320" cy="162000"/>
            <a:chOff x="2939500" y="4642911"/>
            <a:chExt cx="112320" cy="162000"/>
          </a:xfrm>
        </p:grpSpPr>
        <p:grpSp>
          <p:nvGrpSpPr>
            <p:cNvPr id="257" name="组合 256">
              <a:extLst>
                <a:ext uri="{FF2B5EF4-FFF2-40B4-BE49-F238E27FC236}">
                  <a16:creationId xmlns:a16="http://schemas.microsoft.com/office/drawing/2014/main" id="{C78727B4-BB50-EB4F-9B7B-B32A604B292E}"/>
                </a:ext>
              </a:extLst>
            </p:cNvPr>
            <p:cNvGrpSpPr/>
            <p:nvPr/>
          </p:nvGrpSpPr>
          <p:grpSpPr>
            <a:xfrm>
              <a:off x="2939500" y="4642911"/>
              <a:ext cx="112320" cy="162000"/>
              <a:chOff x="2939500" y="4642911"/>
              <a:chExt cx="112320" cy="16200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372">
                <p14:nvContentPartPr>
                  <p14:cNvPr id="254" name="墨迹 253">
                    <a:extLst>
                      <a:ext uri="{FF2B5EF4-FFF2-40B4-BE49-F238E27FC236}">
                        <a16:creationId xmlns:a16="http://schemas.microsoft.com/office/drawing/2014/main" id="{019CA62C-6929-AE47-BA2C-95F8CE558AEF}"/>
                      </a:ext>
                    </a:extLst>
                  </p14:cNvPr>
                  <p14:cNvContentPartPr/>
                  <p14:nvPr/>
                </p14:nvContentPartPr>
                <p14:xfrm>
                  <a:off x="2945620" y="4642911"/>
                  <a:ext cx="87480" cy="50040"/>
                </p14:xfrm>
              </p:contentPart>
            </mc:Choice>
            <mc:Fallback>
              <p:pic>
                <p:nvPicPr>
                  <p:cNvPr id="254" name="墨迹 253">
                    <a:extLst>
                      <a:ext uri="{FF2B5EF4-FFF2-40B4-BE49-F238E27FC236}">
                        <a16:creationId xmlns:a16="http://schemas.microsoft.com/office/drawing/2014/main" id="{019CA62C-6929-AE47-BA2C-95F8CE558AEF}"/>
                      </a:ext>
                    </a:extLst>
                  </p:cNvPr>
                  <p:cNvPicPr/>
                  <p:nvPr/>
                </p:nvPicPr>
                <p:blipFill>
                  <a:blip r:embed="rId373"/>
                  <a:stretch>
                    <a:fillRect/>
                  </a:stretch>
                </p:blipFill>
                <p:spPr>
                  <a:xfrm>
                    <a:off x="2938060" y="4635351"/>
                    <a:ext cx="102600" cy="65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74">
                <p14:nvContentPartPr>
                  <p14:cNvPr id="255" name="墨迹 254">
                    <a:extLst>
                      <a:ext uri="{FF2B5EF4-FFF2-40B4-BE49-F238E27FC236}">
                        <a16:creationId xmlns:a16="http://schemas.microsoft.com/office/drawing/2014/main" id="{3AB5F1FC-473B-524A-9653-EB0022974C32}"/>
                      </a:ext>
                    </a:extLst>
                  </p14:cNvPr>
                  <p14:cNvContentPartPr/>
                  <p14:nvPr/>
                </p14:nvContentPartPr>
                <p14:xfrm>
                  <a:off x="2939500" y="4785831"/>
                  <a:ext cx="112320" cy="19080"/>
                </p14:xfrm>
              </p:contentPart>
            </mc:Choice>
            <mc:Fallback>
              <p:pic>
                <p:nvPicPr>
                  <p:cNvPr id="255" name="墨迹 254">
                    <a:extLst>
                      <a:ext uri="{FF2B5EF4-FFF2-40B4-BE49-F238E27FC236}">
                        <a16:creationId xmlns:a16="http://schemas.microsoft.com/office/drawing/2014/main" id="{3AB5F1FC-473B-524A-9653-EB0022974C32}"/>
                      </a:ext>
                    </a:extLst>
                  </p:cNvPr>
                  <p:cNvPicPr/>
                  <p:nvPr/>
                </p:nvPicPr>
                <p:blipFill>
                  <a:blip r:embed="rId375"/>
                  <a:stretch>
                    <a:fillRect/>
                  </a:stretch>
                </p:blipFill>
                <p:spPr>
                  <a:xfrm>
                    <a:off x="2931940" y="4778271"/>
                    <a:ext cx="127440" cy="342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75" name="组合 274">
            <a:extLst>
              <a:ext uri="{FF2B5EF4-FFF2-40B4-BE49-F238E27FC236}">
                <a16:creationId xmlns:a16="http://schemas.microsoft.com/office/drawing/2014/main" id="{2F8BCA9D-D70E-AC43-9E87-0ED7551B5CEB}"/>
              </a:ext>
            </a:extLst>
          </p:cNvPr>
          <p:cNvGrpSpPr/>
          <p:nvPr/>
        </p:nvGrpSpPr>
        <p:grpSpPr>
          <a:xfrm>
            <a:off x="312220" y="5122071"/>
            <a:ext cx="797400" cy="535680"/>
            <a:chOff x="312220" y="5122071"/>
            <a:chExt cx="797400" cy="535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76">
              <p14:nvContentPartPr>
                <p14:cNvPr id="267" name="墨迹 266">
                  <a:extLst>
                    <a:ext uri="{FF2B5EF4-FFF2-40B4-BE49-F238E27FC236}">
                      <a16:creationId xmlns:a16="http://schemas.microsoft.com/office/drawing/2014/main" id="{B749B86B-BE58-E74B-89FE-91EC04D8CB50}"/>
                    </a:ext>
                  </a:extLst>
                </p14:cNvPr>
                <p14:cNvContentPartPr/>
                <p14:nvPr/>
              </p14:nvContentPartPr>
              <p14:xfrm>
                <a:off x="542620" y="5377311"/>
                <a:ext cx="467280" cy="75240"/>
              </p14:xfrm>
            </p:contentPart>
          </mc:Choice>
          <mc:Fallback>
            <p:pic>
              <p:nvPicPr>
                <p:cNvPr id="267" name="墨迹 266">
                  <a:extLst>
                    <a:ext uri="{FF2B5EF4-FFF2-40B4-BE49-F238E27FC236}">
                      <a16:creationId xmlns:a16="http://schemas.microsoft.com/office/drawing/2014/main" id="{B749B86B-BE58-E74B-89FE-91EC04D8CB50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535060" y="5369751"/>
                  <a:ext cx="48240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8">
              <p14:nvContentPartPr>
                <p14:cNvPr id="268" name="墨迹 267">
                  <a:extLst>
                    <a:ext uri="{FF2B5EF4-FFF2-40B4-BE49-F238E27FC236}">
                      <a16:creationId xmlns:a16="http://schemas.microsoft.com/office/drawing/2014/main" id="{405649EB-D6E8-D74A-A459-7E0C40614A1B}"/>
                    </a:ext>
                  </a:extLst>
                </p14:cNvPr>
                <p14:cNvContentPartPr/>
                <p14:nvPr/>
              </p14:nvContentPartPr>
              <p14:xfrm>
                <a:off x="542620" y="5514471"/>
                <a:ext cx="567000" cy="81360"/>
              </p14:xfrm>
            </p:contentPart>
          </mc:Choice>
          <mc:Fallback>
            <p:pic>
              <p:nvPicPr>
                <p:cNvPr id="268" name="墨迹 267">
                  <a:extLst>
                    <a:ext uri="{FF2B5EF4-FFF2-40B4-BE49-F238E27FC236}">
                      <a16:creationId xmlns:a16="http://schemas.microsoft.com/office/drawing/2014/main" id="{405649EB-D6E8-D74A-A459-7E0C40614A1B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535060" y="5506911"/>
                  <a:ext cx="58212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0">
              <p14:nvContentPartPr>
                <p14:cNvPr id="269" name="墨迹 268">
                  <a:extLst>
                    <a:ext uri="{FF2B5EF4-FFF2-40B4-BE49-F238E27FC236}">
                      <a16:creationId xmlns:a16="http://schemas.microsoft.com/office/drawing/2014/main" id="{FA9C84B5-3B84-E448-A633-7E3B5942E238}"/>
                    </a:ext>
                  </a:extLst>
                </p14:cNvPr>
                <p14:cNvContentPartPr/>
                <p14:nvPr/>
              </p14:nvContentPartPr>
              <p14:xfrm>
                <a:off x="430660" y="5252751"/>
                <a:ext cx="367560" cy="405000"/>
              </p14:xfrm>
            </p:contentPart>
          </mc:Choice>
          <mc:Fallback>
            <p:pic>
              <p:nvPicPr>
                <p:cNvPr id="269" name="墨迹 268">
                  <a:extLst>
                    <a:ext uri="{FF2B5EF4-FFF2-40B4-BE49-F238E27FC236}">
                      <a16:creationId xmlns:a16="http://schemas.microsoft.com/office/drawing/2014/main" id="{FA9C84B5-3B84-E448-A633-7E3B5942E238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423100" y="5245191"/>
                  <a:ext cx="382680" cy="42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2">
              <p14:nvContentPartPr>
                <p14:cNvPr id="270" name="墨迹 269">
                  <a:extLst>
                    <a:ext uri="{FF2B5EF4-FFF2-40B4-BE49-F238E27FC236}">
                      <a16:creationId xmlns:a16="http://schemas.microsoft.com/office/drawing/2014/main" id="{76C7877F-2D87-884D-AF5A-9DCB5FB4BDE4}"/>
                    </a:ext>
                  </a:extLst>
                </p14:cNvPr>
                <p14:cNvContentPartPr/>
                <p14:nvPr/>
              </p14:nvContentPartPr>
              <p14:xfrm>
                <a:off x="312220" y="5165631"/>
                <a:ext cx="37800" cy="62640"/>
              </p14:xfrm>
            </p:contentPart>
          </mc:Choice>
          <mc:Fallback>
            <p:pic>
              <p:nvPicPr>
                <p:cNvPr id="270" name="墨迹 269">
                  <a:extLst>
                    <a:ext uri="{FF2B5EF4-FFF2-40B4-BE49-F238E27FC236}">
                      <a16:creationId xmlns:a16="http://schemas.microsoft.com/office/drawing/2014/main" id="{76C7877F-2D87-884D-AF5A-9DCB5FB4BDE4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304660" y="5158071"/>
                  <a:ext cx="5292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4">
              <p14:nvContentPartPr>
                <p14:cNvPr id="271" name="墨迹 270">
                  <a:extLst>
                    <a:ext uri="{FF2B5EF4-FFF2-40B4-BE49-F238E27FC236}">
                      <a16:creationId xmlns:a16="http://schemas.microsoft.com/office/drawing/2014/main" id="{47F664EB-02F9-E74C-936B-A63A3FE0C52D}"/>
                    </a:ext>
                  </a:extLst>
                </p14:cNvPr>
                <p14:cNvContentPartPr/>
                <p14:nvPr/>
              </p14:nvContentPartPr>
              <p14:xfrm>
                <a:off x="474220" y="5122071"/>
                <a:ext cx="37800" cy="50040"/>
              </p14:xfrm>
            </p:contentPart>
          </mc:Choice>
          <mc:Fallback>
            <p:pic>
              <p:nvPicPr>
                <p:cNvPr id="271" name="墨迹 270">
                  <a:extLst>
                    <a:ext uri="{FF2B5EF4-FFF2-40B4-BE49-F238E27FC236}">
                      <a16:creationId xmlns:a16="http://schemas.microsoft.com/office/drawing/2014/main" id="{47F664EB-02F9-E74C-936B-A63A3FE0C52D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466660" y="5114511"/>
                  <a:ext cx="52920" cy="65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4" name="组合 273">
            <a:extLst>
              <a:ext uri="{FF2B5EF4-FFF2-40B4-BE49-F238E27FC236}">
                <a16:creationId xmlns:a16="http://schemas.microsoft.com/office/drawing/2014/main" id="{BB8F1124-B0A7-3F4C-9C26-C7BDF0628C65}"/>
              </a:ext>
            </a:extLst>
          </p:cNvPr>
          <p:cNvGrpSpPr/>
          <p:nvPr/>
        </p:nvGrpSpPr>
        <p:grpSpPr>
          <a:xfrm>
            <a:off x="1233820" y="5134671"/>
            <a:ext cx="115200" cy="75240"/>
            <a:chOff x="1233820" y="5134671"/>
            <a:chExt cx="115200" cy="75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86">
              <p14:nvContentPartPr>
                <p14:cNvPr id="272" name="墨迹 271">
                  <a:extLst>
                    <a:ext uri="{FF2B5EF4-FFF2-40B4-BE49-F238E27FC236}">
                      <a16:creationId xmlns:a16="http://schemas.microsoft.com/office/drawing/2014/main" id="{9DBF8951-6F9A-2047-ABBE-2ABF9F6E3BE6}"/>
                    </a:ext>
                  </a:extLst>
                </p14:cNvPr>
                <p14:cNvContentPartPr/>
                <p14:nvPr/>
              </p14:nvContentPartPr>
              <p14:xfrm>
                <a:off x="1233820" y="5134671"/>
                <a:ext cx="19080" cy="43920"/>
              </p14:xfrm>
            </p:contentPart>
          </mc:Choice>
          <mc:Fallback>
            <p:pic>
              <p:nvPicPr>
                <p:cNvPr id="272" name="墨迹 271">
                  <a:extLst>
                    <a:ext uri="{FF2B5EF4-FFF2-40B4-BE49-F238E27FC236}">
                      <a16:creationId xmlns:a16="http://schemas.microsoft.com/office/drawing/2014/main" id="{9DBF8951-6F9A-2047-ABBE-2ABF9F6E3BE6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1226260" y="5127111"/>
                  <a:ext cx="3420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8">
              <p14:nvContentPartPr>
                <p14:cNvPr id="273" name="墨迹 272">
                  <a:extLst>
                    <a:ext uri="{FF2B5EF4-FFF2-40B4-BE49-F238E27FC236}">
                      <a16:creationId xmlns:a16="http://schemas.microsoft.com/office/drawing/2014/main" id="{41C79FC3-7489-1B4E-9A2E-36E5E445362F}"/>
                    </a:ext>
                  </a:extLst>
                </p14:cNvPr>
                <p14:cNvContentPartPr/>
                <p14:nvPr/>
              </p14:nvContentPartPr>
              <p14:xfrm>
                <a:off x="1327060" y="5153391"/>
                <a:ext cx="21960" cy="56520"/>
              </p14:xfrm>
            </p:contentPart>
          </mc:Choice>
          <mc:Fallback>
            <p:pic>
              <p:nvPicPr>
                <p:cNvPr id="273" name="墨迹 272">
                  <a:extLst>
                    <a:ext uri="{FF2B5EF4-FFF2-40B4-BE49-F238E27FC236}">
                      <a16:creationId xmlns:a16="http://schemas.microsoft.com/office/drawing/2014/main" id="{41C79FC3-7489-1B4E-9A2E-36E5E445362F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1319500" y="5145831"/>
                  <a:ext cx="36720" cy="7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7" name="组合 306">
            <a:extLst>
              <a:ext uri="{FF2B5EF4-FFF2-40B4-BE49-F238E27FC236}">
                <a16:creationId xmlns:a16="http://schemas.microsoft.com/office/drawing/2014/main" id="{6160A70F-8732-6949-9F37-DC9E015F759E}"/>
              </a:ext>
            </a:extLst>
          </p:cNvPr>
          <p:cNvGrpSpPr/>
          <p:nvPr/>
        </p:nvGrpSpPr>
        <p:grpSpPr>
          <a:xfrm>
            <a:off x="1607860" y="3702591"/>
            <a:ext cx="3430080" cy="1886760"/>
            <a:chOff x="1607860" y="3702591"/>
            <a:chExt cx="3430080" cy="1886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90">
              <p14:nvContentPartPr>
                <p14:cNvPr id="222" name="墨迹 221">
                  <a:extLst>
                    <a:ext uri="{FF2B5EF4-FFF2-40B4-BE49-F238E27FC236}">
                      <a16:creationId xmlns:a16="http://schemas.microsoft.com/office/drawing/2014/main" id="{650A3C63-FD77-FE48-A9C3-B08CA38C6103}"/>
                    </a:ext>
                  </a:extLst>
                </p14:cNvPr>
                <p14:cNvContentPartPr/>
                <p14:nvPr/>
              </p14:nvContentPartPr>
              <p14:xfrm>
                <a:off x="1631980" y="3945591"/>
                <a:ext cx="293040" cy="286560"/>
              </p14:xfrm>
            </p:contentPart>
          </mc:Choice>
          <mc:Fallback>
            <p:pic>
              <p:nvPicPr>
                <p:cNvPr id="222" name="墨迹 221">
                  <a:extLst>
                    <a:ext uri="{FF2B5EF4-FFF2-40B4-BE49-F238E27FC236}">
                      <a16:creationId xmlns:a16="http://schemas.microsoft.com/office/drawing/2014/main" id="{650A3C63-FD77-FE48-A9C3-B08CA38C6103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1624780" y="3938031"/>
                  <a:ext cx="30816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2">
              <p14:nvContentPartPr>
                <p14:cNvPr id="223" name="墨迹 222">
                  <a:extLst>
                    <a:ext uri="{FF2B5EF4-FFF2-40B4-BE49-F238E27FC236}">
                      <a16:creationId xmlns:a16="http://schemas.microsoft.com/office/drawing/2014/main" id="{702EAB3B-3A2A-1245-B439-C569292EB59C}"/>
                    </a:ext>
                  </a:extLst>
                </p14:cNvPr>
                <p14:cNvContentPartPr/>
                <p14:nvPr/>
              </p14:nvContentPartPr>
              <p14:xfrm>
                <a:off x="1719460" y="3964311"/>
                <a:ext cx="218160" cy="249480"/>
              </p14:xfrm>
            </p:contentPart>
          </mc:Choice>
          <mc:Fallback>
            <p:pic>
              <p:nvPicPr>
                <p:cNvPr id="223" name="墨迹 222">
                  <a:extLst>
                    <a:ext uri="{FF2B5EF4-FFF2-40B4-BE49-F238E27FC236}">
                      <a16:creationId xmlns:a16="http://schemas.microsoft.com/office/drawing/2014/main" id="{702EAB3B-3A2A-1245-B439-C569292EB59C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1711900" y="3956751"/>
                  <a:ext cx="23328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4">
              <p14:nvContentPartPr>
                <p14:cNvPr id="226" name="墨迹 225">
                  <a:extLst>
                    <a:ext uri="{FF2B5EF4-FFF2-40B4-BE49-F238E27FC236}">
                      <a16:creationId xmlns:a16="http://schemas.microsoft.com/office/drawing/2014/main" id="{974F1D4B-7CB7-FB4F-8AF1-1746DB2AF4F6}"/>
                    </a:ext>
                  </a:extLst>
                </p14:cNvPr>
                <p14:cNvContentPartPr/>
                <p14:nvPr/>
              </p14:nvContentPartPr>
              <p14:xfrm>
                <a:off x="2173780" y="3914271"/>
                <a:ext cx="180720" cy="243000"/>
              </p14:xfrm>
            </p:contentPart>
          </mc:Choice>
          <mc:Fallback>
            <p:pic>
              <p:nvPicPr>
                <p:cNvPr id="226" name="墨迹 225">
                  <a:extLst>
                    <a:ext uri="{FF2B5EF4-FFF2-40B4-BE49-F238E27FC236}">
                      <a16:creationId xmlns:a16="http://schemas.microsoft.com/office/drawing/2014/main" id="{974F1D4B-7CB7-FB4F-8AF1-1746DB2AF4F6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2166220" y="3906711"/>
                  <a:ext cx="19584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6">
              <p14:nvContentPartPr>
                <p14:cNvPr id="227" name="墨迹 226">
                  <a:extLst>
                    <a:ext uri="{FF2B5EF4-FFF2-40B4-BE49-F238E27FC236}">
                      <a16:creationId xmlns:a16="http://schemas.microsoft.com/office/drawing/2014/main" id="{9684A7F6-DE70-9E4B-8AB9-15EBD24D2180}"/>
                    </a:ext>
                  </a:extLst>
                </p14:cNvPr>
                <p14:cNvContentPartPr/>
                <p14:nvPr/>
              </p14:nvContentPartPr>
              <p14:xfrm>
                <a:off x="2422900" y="3920751"/>
                <a:ext cx="230760" cy="149760"/>
              </p14:xfrm>
            </p:contentPart>
          </mc:Choice>
          <mc:Fallback>
            <p:pic>
              <p:nvPicPr>
                <p:cNvPr id="227" name="墨迹 226">
                  <a:extLst>
                    <a:ext uri="{FF2B5EF4-FFF2-40B4-BE49-F238E27FC236}">
                      <a16:creationId xmlns:a16="http://schemas.microsoft.com/office/drawing/2014/main" id="{9684A7F6-DE70-9E4B-8AB9-15EBD24D2180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2415340" y="3913191"/>
                  <a:ext cx="24588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8">
              <p14:nvContentPartPr>
                <p14:cNvPr id="228" name="墨迹 227">
                  <a:extLst>
                    <a:ext uri="{FF2B5EF4-FFF2-40B4-BE49-F238E27FC236}">
                      <a16:creationId xmlns:a16="http://schemas.microsoft.com/office/drawing/2014/main" id="{CE3E0137-9620-F54F-BA8C-C72939197C9B}"/>
                    </a:ext>
                  </a:extLst>
                </p14:cNvPr>
                <p14:cNvContentPartPr/>
                <p14:nvPr/>
              </p14:nvContentPartPr>
              <p14:xfrm>
                <a:off x="2628100" y="3883311"/>
                <a:ext cx="112320" cy="354600"/>
              </p14:xfrm>
            </p:contentPart>
          </mc:Choice>
          <mc:Fallback>
            <p:pic>
              <p:nvPicPr>
                <p:cNvPr id="228" name="墨迹 227">
                  <a:extLst>
                    <a:ext uri="{FF2B5EF4-FFF2-40B4-BE49-F238E27FC236}">
                      <a16:creationId xmlns:a16="http://schemas.microsoft.com/office/drawing/2014/main" id="{CE3E0137-9620-F54F-BA8C-C72939197C9B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2620540" y="3875751"/>
                  <a:ext cx="127440" cy="36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0">
              <p14:nvContentPartPr>
                <p14:cNvPr id="229" name="墨迹 228">
                  <a:extLst>
                    <a:ext uri="{FF2B5EF4-FFF2-40B4-BE49-F238E27FC236}">
                      <a16:creationId xmlns:a16="http://schemas.microsoft.com/office/drawing/2014/main" id="{E7E809DC-F969-2B47-9976-E9E87BF68471}"/>
                    </a:ext>
                  </a:extLst>
                </p14:cNvPr>
                <p14:cNvContentPartPr/>
                <p14:nvPr/>
              </p14:nvContentPartPr>
              <p14:xfrm>
                <a:off x="2877220" y="3883311"/>
                <a:ext cx="131040" cy="423720"/>
              </p14:xfrm>
            </p:contentPart>
          </mc:Choice>
          <mc:Fallback>
            <p:pic>
              <p:nvPicPr>
                <p:cNvPr id="229" name="墨迹 228">
                  <a:extLst>
                    <a:ext uri="{FF2B5EF4-FFF2-40B4-BE49-F238E27FC236}">
                      <a16:creationId xmlns:a16="http://schemas.microsoft.com/office/drawing/2014/main" id="{E7E809DC-F969-2B47-9976-E9E87BF68471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2869660" y="3875751"/>
                  <a:ext cx="146160" cy="43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2">
              <p14:nvContentPartPr>
                <p14:cNvPr id="251" name="墨迹 250">
                  <a:extLst>
                    <a:ext uri="{FF2B5EF4-FFF2-40B4-BE49-F238E27FC236}">
                      <a16:creationId xmlns:a16="http://schemas.microsoft.com/office/drawing/2014/main" id="{8E3A9BE3-0D5C-DC40-9744-9DF45D032F22}"/>
                    </a:ext>
                  </a:extLst>
                </p14:cNvPr>
                <p14:cNvContentPartPr/>
                <p14:nvPr/>
              </p14:nvContentPartPr>
              <p14:xfrm>
                <a:off x="1607860" y="4474791"/>
                <a:ext cx="286200" cy="398880"/>
              </p14:xfrm>
            </p:contentPart>
          </mc:Choice>
          <mc:Fallback>
            <p:pic>
              <p:nvPicPr>
                <p:cNvPr id="251" name="墨迹 250">
                  <a:extLst>
                    <a:ext uri="{FF2B5EF4-FFF2-40B4-BE49-F238E27FC236}">
                      <a16:creationId xmlns:a16="http://schemas.microsoft.com/office/drawing/2014/main" id="{8E3A9BE3-0D5C-DC40-9744-9DF45D032F22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1600300" y="4467231"/>
                  <a:ext cx="300960" cy="41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4">
              <p14:nvContentPartPr>
                <p14:cNvPr id="252" name="墨迹 251">
                  <a:extLst>
                    <a:ext uri="{FF2B5EF4-FFF2-40B4-BE49-F238E27FC236}">
                      <a16:creationId xmlns:a16="http://schemas.microsoft.com/office/drawing/2014/main" id="{39CE9D23-BF5B-B842-9F58-E7EF89532FF4}"/>
                    </a:ext>
                  </a:extLst>
                </p14:cNvPr>
                <p14:cNvContentPartPr/>
                <p14:nvPr/>
              </p14:nvContentPartPr>
              <p14:xfrm>
                <a:off x="1782100" y="4667751"/>
                <a:ext cx="292320" cy="68760"/>
              </p14:xfrm>
            </p:contentPart>
          </mc:Choice>
          <mc:Fallback>
            <p:pic>
              <p:nvPicPr>
                <p:cNvPr id="252" name="墨迹 251">
                  <a:extLst>
                    <a:ext uri="{FF2B5EF4-FFF2-40B4-BE49-F238E27FC236}">
                      <a16:creationId xmlns:a16="http://schemas.microsoft.com/office/drawing/2014/main" id="{39CE9D23-BF5B-B842-9F58-E7EF89532FF4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1774540" y="4660191"/>
                  <a:ext cx="30744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6">
              <p14:nvContentPartPr>
                <p14:cNvPr id="253" name="墨迹 252">
                  <a:extLst>
                    <a:ext uri="{FF2B5EF4-FFF2-40B4-BE49-F238E27FC236}">
                      <a16:creationId xmlns:a16="http://schemas.microsoft.com/office/drawing/2014/main" id="{16D1E3E5-34EE-D64B-BDCC-232E488B7050}"/>
                    </a:ext>
                  </a:extLst>
                </p14:cNvPr>
                <p14:cNvContentPartPr/>
                <p14:nvPr/>
              </p14:nvContentPartPr>
              <p14:xfrm>
                <a:off x="2251180" y="4344111"/>
                <a:ext cx="439560" cy="516960"/>
              </p14:xfrm>
            </p:contentPart>
          </mc:Choice>
          <mc:Fallback>
            <p:pic>
              <p:nvPicPr>
                <p:cNvPr id="253" name="墨迹 252">
                  <a:extLst>
                    <a:ext uri="{FF2B5EF4-FFF2-40B4-BE49-F238E27FC236}">
                      <a16:creationId xmlns:a16="http://schemas.microsoft.com/office/drawing/2014/main" id="{16D1E3E5-34EE-D64B-BDCC-232E488B7050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2243620" y="4336551"/>
                  <a:ext cx="454680" cy="53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8">
              <p14:nvContentPartPr>
                <p14:cNvPr id="230" name="墨迹 229">
                  <a:extLst>
                    <a:ext uri="{FF2B5EF4-FFF2-40B4-BE49-F238E27FC236}">
                      <a16:creationId xmlns:a16="http://schemas.microsoft.com/office/drawing/2014/main" id="{FC00C588-CFD9-5646-AA28-2D23CFC62679}"/>
                    </a:ext>
                  </a:extLst>
                </p14:cNvPr>
                <p14:cNvContentPartPr/>
                <p14:nvPr/>
              </p14:nvContentPartPr>
              <p14:xfrm>
                <a:off x="3375460" y="3966831"/>
                <a:ext cx="19080" cy="128160"/>
              </p14:xfrm>
            </p:contentPart>
          </mc:Choice>
          <mc:Fallback>
            <p:pic>
              <p:nvPicPr>
                <p:cNvPr id="230" name="墨迹 229">
                  <a:extLst>
                    <a:ext uri="{FF2B5EF4-FFF2-40B4-BE49-F238E27FC236}">
                      <a16:creationId xmlns:a16="http://schemas.microsoft.com/office/drawing/2014/main" id="{FC00C588-CFD9-5646-AA28-2D23CFC62679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3367900" y="3959271"/>
                  <a:ext cx="3420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0">
              <p14:nvContentPartPr>
                <p14:cNvPr id="231" name="墨迹 230">
                  <a:extLst>
                    <a:ext uri="{FF2B5EF4-FFF2-40B4-BE49-F238E27FC236}">
                      <a16:creationId xmlns:a16="http://schemas.microsoft.com/office/drawing/2014/main" id="{644B726C-DE2B-0A4E-8C7B-48E696D12AD3}"/>
                    </a:ext>
                  </a:extLst>
                </p14:cNvPr>
                <p14:cNvContentPartPr/>
                <p14:nvPr/>
              </p14:nvContentPartPr>
              <p14:xfrm>
                <a:off x="3480940" y="3883311"/>
                <a:ext cx="280440" cy="429120"/>
              </p14:xfrm>
            </p:contentPart>
          </mc:Choice>
          <mc:Fallback>
            <p:pic>
              <p:nvPicPr>
                <p:cNvPr id="231" name="墨迹 230">
                  <a:extLst>
                    <a:ext uri="{FF2B5EF4-FFF2-40B4-BE49-F238E27FC236}">
                      <a16:creationId xmlns:a16="http://schemas.microsoft.com/office/drawing/2014/main" id="{644B726C-DE2B-0A4E-8C7B-48E696D12AD3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3473740" y="3875751"/>
                  <a:ext cx="295560" cy="44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2">
              <p14:nvContentPartPr>
                <p14:cNvPr id="232" name="墨迹 231">
                  <a:extLst>
                    <a:ext uri="{FF2B5EF4-FFF2-40B4-BE49-F238E27FC236}">
                      <a16:creationId xmlns:a16="http://schemas.microsoft.com/office/drawing/2014/main" id="{BF46521F-3440-0E42-BBEE-754D2BA88007}"/>
                    </a:ext>
                  </a:extLst>
                </p14:cNvPr>
                <p14:cNvContentPartPr/>
                <p14:nvPr/>
              </p14:nvContentPartPr>
              <p14:xfrm>
                <a:off x="3549700" y="3808431"/>
                <a:ext cx="99360" cy="355320"/>
              </p14:xfrm>
            </p:contentPart>
          </mc:Choice>
          <mc:Fallback>
            <p:pic>
              <p:nvPicPr>
                <p:cNvPr id="232" name="墨迹 231">
                  <a:extLst>
                    <a:ext uri="{FF2B5EF4-FFF2-40B4-BE49-F238E27FC236}">
                      <a16:creationId xmlns:a16="http://schemas.microsoft.com/office/drawing/2014/main" id="{BF46521F-3440-0E42-BBEE-754D2BA88007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3542140" y="3800871"/>
                  <a:ext cx="114480" cy="37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4">
              <p14:nvContentPartPr>
                <p14:cNvPr id="233" name="墨迹 232">
                  <a:extLst>
                    <a:ext uri="{FF2B5EF4-FFF2-40B4-BE49-F238E27FC236}">
                      <a16:creationId xmlns:a16="http://schemas.microsoft.com/office/drawing/2014/main" id="{B79B6B55-023D-5F4D-98D0-0B0840E93A4E}"/>
                    </a:ext>
                  </a:extLst>
                </p14:cNvPr>
                <p14:cNvContentPartPr/>
                <p14:nvPr/>
              </p14:nvContentPartPr>
              <p14:xfrm>
                <a:off x="3362860" y="4113711"/>
                <a:ext cx="25200" cy="81360"/>
              </p14:xfrm>
            </p:contentPart>
          </mc:Choice>
          <mc:Fallback>
            <p:pic>
              <p:nvPicPr>
                <p:cNvPr id="233" name="墨迹 232">
                  <a:extLst>
                    <a:ext uri="{FF2B5EF4-FFF2-40B4-BE49-F238E27FC236}">
                      <a16:creationId xmlns:a16="http://schemas.microsoft.com/office/drawing/2014/main" id="{B79B6B55-023D-5F4D-98D0-0B0840E93A4E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3355300" y="4106151"/>
                  <a:ext cx="4032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6">
              <p14:nvContentPartPr>
                <p14:cNvPr id="234" name="墨迹 233">
                  <a:extLst>
                    <a:ext uri="{FF2B5EF4-FFF2-40B4-BE49-F238E27FC236}">
                      <a16:creationId xmlns:a16="http://schemas.microsoft.com/office/drawing/2014/main" id="{022F0999-6AB2-9D49-BE5B-437584387475}"/>
                    </a:ext>
                  </a:extLst>
                </p14:cNvPr>
                <p14:cNvContentPartPr/>
                <p14:nvPr/>
              </p14:nvContentPartPr>
              <p14:xfrm>
                <a:off x="4010140" y="3908151"/>
                <a:ext cx="162360" cy="268200"/>
              </p14:xfrm>
            </p:contentPart>
          </mc:Choice>
          <mc:Fallback>
            <p:pic>
              <p:nvPicPr>
                <p:cNvPr id="234" name="墨迹 233">
                  <a:extLst>
                    <a:ext uri="{FF2B5EF4-FFF2-40B4-BE49-F238E27FC236}">
                      <a16:creationId xmlns:a16="http://schemas.microsoft.com/office/drawing/2014/main" id="{022F0999-6AB2-9D49-BE5B-437584387475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4002580" y="3900591"/>
                  <a:ext cx="17712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8">
              <p14:nvContentPartPr>
                <p14:cNvPr id="235" name="墨迹 234">
                  <a:extLst>
                    <a:ext uri="{FF2B5EF4-FFF2-40B4-BE49-F238E27FC236}">
                      <a16:creationId xmlns:a16="http://schemas.microsoft.com/office/drawing/2014/main" id="{28A70C62-B62C-6D40-A958-23372C03D897}"/>
                    </a:ext>
                  </a:extLst>
                </p14:cNvPr>
                <p14:cNvContentPartPr/>
                <p14:nvPr/>
              </p14:nvContentPartPr>
              <p14:xfrm>
                <a:off x="4265380" y="3752631"/>
                <a:ext cx="187200" cy="467280"/>
              </p14:xfrm>
            </p:contentPart>
          </mc:Choice>
          <mc:Fallback>
            <p:pic>
              <p:nvPicPr>
                <p:cNvPr id="235" name="墨迹 234">
                  <a:extLst>
                    <a:ext uri="{FF2B5EF4-FFF2-40B4-BE49-F238E27FC236}">
                      <a16:creationId xmlns:a16="http://schemas.microsoft.com/office/drawing/2014/main" id="{28A70C62-B62C-6D40-A958-23372C03D897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4257820" y="3745071"/>
                  <a:ext cx="20232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0">
              <p14:nvContentPartPr>
                <p14:cNvPr id="236" name="墨迹 235">
                  <a:extLst>
                    <a:ext uri="{FF2B5EF4-FFF2-40B4-BE49-F238E27FC236}">
                      <a16:creationId xmlns:a16="http://schemas.microsoft.com/office/drawing/2014/main" id="{647196D9-9CC0-864F-8A86-4750D0155491}"/>
                    </a:ext>
                  </a:extLst>
                </p14:cNvPr>
                <p14:cNvContentPartPr/>
                <p14:nvPr/>
              </p14:nvContentPartPr>
              <p14:xfrm>
                <a:off x="4782340" y="3702591"/>
                <a:ext cx="187200" cy="467280"/>
              </p14:xfrm>
            </p:contentPart>
          </mc:Choice>
          <mc:Fallback>
            <p:pic>
              <p:nvPicPr>
                <p:cNvPr id="236" name="墨迹 235">
                  <a:extLst>
                    <a:ext uri="{FF2B5EF4-FFF2-40B4-BE49-F238E27FC236}">
                      <a16:creationId xmlns:a16="http://schemas.microsoft.com/office/drawing/2014/main" id="{647196D9-9CC0-864F-8A86-4750D0155491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4774780" y="3695031"/>
                  <a:ext cx="20232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2">
              <p14:nvContentPartPr>
                <p14:cNvPr id="258" name="墨迹 257">
                  <a:extLst>
                    <a:ext uri="{FF2B5EF4-FFF2-40B4-BE49-F238E27FC236}">
                      <a16:creationId xmlns:a16="http://schemas.microsoft.com/office/drawing/2014/main" id="{AAA07398-C3F8-C04F-B7FD-9F7F09595688}"/>
                    </a:ext>
                  </a:extLst>
                </p14:cNvPr>
                <p14:cNvContentPartPr/>
                <p14:nvPr/>
              </p14:nvContentPartPr>
              <p14:xfrm>
                <a:off x="3331540" y="4507911"/>
                <a:ext cx="93600" cy="146880"/>
              </p14:xfrm>
            </p:contentPart>
          </mc:Choice>
          <mc:Fallback>
            <p:pic>
              <p:nvPicPr>
                <p:cNvPr id="258" name="墨迹 257">
                  <a:extLst>
                    <a:ext uri="{FF2B5EF4-FFF2-40B4-BE49-F238E27FC236}">
                      <a16:creationId xmlns:a16="http://schemas.microsoft.com/office/drawing/2014/main" id="{AAA07398-C3F8-C04F-B7FD-9F7F09595688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3324340" y="4500351"/>
                  <a:ext cx="10872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4">
              <p14:nvContentPartPr>
                <p14:cNvPr id="259" name="墨迹 258">
                  <a:extLst>
                    <a:ext uri="{FF2B5EF4-FFF2-40B4-BE49-F238E27FC236}">
                      <a16:creationId xmlns:a16="http://schemas.microsoft.com/office/drawing/2014/main" id="{9F1F1B72-537A-7E4E-91A5-2738C3FF7346}"/>
                    </a:ext>
                  </a:extLst>
                </p14:cNvPr>
                <p14:cNvContentPartPr/>
                <p14:nvPr/>
              </p14:nvContentPartPr>
              <p14:xfrm>
                <a:off x="3543220" y="4487031"/>
                <a:ext cx="112320" cy="112320"/>
              </p14:xfrm>
            </p:contentPart>
          </mc:Choice>
          <mc:Fallback>
            <p:pic>
              <p:nvPicPr>
                <p:cNvPr id="259" name="墨迹 258">
                  <a:extLst>
                    <a:ext uri="{FF2B5EF4-FFF2-40B4-BE49-F238E27FC236}">
                      <a16:creationId xmlns:a16="http://schemas.microsoft.com/office/drawing/2014/main" id="{9F1F1B72-537A-7E4E-91A5-2738C3FF7346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3535660" y="4479471"/>
                  <a:ext cx="12744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6">
              <p14:nvContentPartPr>
                <p14:cNvPr id="260" name="墨迹 259">
                  <a:extLst>
                    <a:ext uri="{FF2B5EF4-FFF2-40B4-BE49-F238E27FC236}">
                      <a16:creationId xmlns:a16="http://schemas.microsoft.com/office/drawing/2014/main" id="{CEE93679-1328-374C-8C87-DDF522327DC2}"/>
                    </a:ext>
                  </a:extLst>
                </p14:cNvPr>
                <p14:cNvContentPartPr/>
                <p14:nvPr/>
              </p14:nvContentPartPr>
              <p14:xfrm>
                <a:off x="3480580" y="4679991"/>
                <a:ext cx="156600" cy="198720"/>
              </p14:xfrm>
            </p:contentPart>
          </mc:Choice>
          <mc:Fallback>
            <p:pic>
              <p:nvPicPr>
                <p:cNvPr id="260" name="墨迹 259">
                  <a:extLst>
                    <a:ext uri="{FF2B5EF4-FFF2-40B4-BE49-F238E27FC236}">
                      <a16:creationId xmlns:a16="http://schemas.microsoft.com/office/drawing/2014/main" id="{CEE93679-1328-374C-8C87-DDF522327DC2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3473020" y="4672431"/>
                  <a:ext cx="17172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8">
              <p14:nvContentPartPr>
                <p14:cNvPr id="261" name="墨迹 260">
                  <a:extLst>
                    <a:ext uri="{FF2B5EF4-FFF2-40B4-BE49-F238E27FC236}">
                      <a16:creationId xmlns:a16="http://schemas.microsoft.com/office/drawing/2014/main" id="{449F6861-367F-6041-8BC9-59E28EE648D5}"/>
                    </a:ext>
                  </a:extLst>
                </p14:cNvPr>
                <p14:cNvContentPartPr/>
                <p14:nvPr/>
              </p14:nvContentPartPr>
              <p14:xfrm>
                <a:off x="3474820" y="4735431"/>
                <a:ext cx="36360" cy="150480"/>
              </p14:xfrm>
            </p:contentPart>
          </mc:Choice>
          <mc:Fallback>
            <p:pic>
              <p:nvPicPr>
                <p:cNvPr id="261" name="墨迹 260">
                  <a:extLst>
                    <a:ext uri="{FF2B5EF4-FFF2-40B4-BE49-F238E27FC236}">
                      <a16:creationId xmlns:a16="http://schemas.microsoft.com/office/drawing/2014/main" id="{449F6861-367F-6041-8BC9-59E28EE648D5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3467260" y="4727871"/>
                  <a:ext cx="5148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0">
              <p14:nvContentPartPr>
                <p14:cNvPr id="262" name="墨迹 261">
                  <a:extLst>
                    <a:ext uri="{FF2B5EF4-FFF2-40B4-BE49-F238E27FC236}">
                      <a16:creationId xmlns:a16="http://schemas.microsoft.com/office/drawing/2014/main" id="{8B31B234-9ACB-754A-BE89-9D39A45A8F45}"/>
                    </a:ext>
                  </a:extLst>
                </p14:cNvPr>
                <p14:cNvContentPartPr/>
                <p14:nvPr/>
              </p14:nvContentPartPr>
              <p14:xfrm>
                <a:off x="3916900" y="4613031"/>
                <a:ext cx="25200" cy="167040"/>
              </p14:xfrm>
            </p:contentPart>
          </mc:Choice>
          <mc:Fallback>
            <p:pic>
              <p:nvPicPr>
                <p:cNvPr id="262" name="墨迹 261">
                  <a:extLst>
                    <a:ext uri="{FF2B5EF4-FFF2-40B4-BE49-F238E27FC236}">
                      <a16:creationId xmlns:a16="http://schemas.microsoft.com/office/drawing/2014/main" id="{8B31B234-9ACB-754A-BE89-9D39A45A8F45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3909340" y="4605471"/>
                  <a:ext cx="4032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2">
              <p14:nvContentPartPr>
                <p14:cNvPr id="263" name="墨迹 262">
                  <a:extLst>
                    <a:ext uri="{FF2B5EF4-FFF2-40B4-BE49-F238E27FC236}">
                      <a16:creationId xmlns:a16="http://schemas.microsoft.com/office/drawing/2014/main" id="{A84C6124-D20F-C94E-920F-C33F89A78A01}"/>
                    </a:ext>
                  </a:extLst>
                </p14:cNvPr>
                <p14:cNvContentPartPr/>
                <p14:nvPr/>
              </p14:nvContentPartPr>
              <p14:xfrm>
                <a:off x="4103740" y="4331511"/>
                <a:ext cx="280440" cy="579240"/>
              </p14:xfrm>
            </p:contentPart>
          </mc:Choice>
          <mc:Fallback>
            <p:pic>
              <p:nvPicPr>
                <p:cNvPr id="263" name="墨迹 262">
                  <a:extLst>
                    <a:ext uri="{FF2B5EF4-FFF2-40B4-BE49-F238E27FC236}">
                      <a16:creationId xmlns:a16="http://schemas.microsoft.com/office/drawing/2014/main" id="{A84C6124-D20F-C94E-920F-C33F89A78A01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4096180" y="4323951"/>
                  <a:ext cx="295560" cy="59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4">
              <p14:nvContentPartPr>
                <p14:cNvPr id="264" name="墨迹 263">
                  <a:extLst>
                    <a:ext uri="{FF2B5EF4-FFF2-40B4-BE49-F238E27FC236}">
                      <a16:creationId xmlns:a16="http://schemas.microsoft.com/office/drawing/2014/main" id="{00B6D589-5F24-6049-AA86-500B3899C562}"/>
                    </a:ext>
                  </a:extLst>
                </p14:cNvPr>
                <p14:cNvContentPartPr/>
                <p14:nvPr/>
              </p14:nvContentPartPr>
              <p14:xfrm>
                <a:off x="4109860" y="4456071"/>
                <a:ext cx="187200" cy="411120"/>
              </p14:xfrm>
            </p:contentPart>
          </mc:Choice>
          <mc:Fallback>
            <p:pic>
              <p:nvPicPr>
                <p:cNvPr id="264" name="墨迹 263">
                  <a:extLst>
                    <a:ext uri="{FF2B5EF4-FFF2-40B4-BE49-F238E27FC236}">
                      <a16:creationId xmlns:a16="http://schemas.microsoft.com/office/drawing/2014/main" id="{00B6D589-5F24-6049-AA86-500B3899C562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4102300" y="4448511"/>
                  <a:ext cx="202320" cy="42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6">
              <p14:nvContentPartPr>
                <p14:cNvPr id="265" name="墨迹 264">
                  <a:extLst>
                    <a:ext uri="{FF2B5EF4-FFF2-40B4-BE49-F238E27FC236}">
                      <a16:creationId xmlns:a16="http://schemas.microsoft.com/office/drawing/2014/main" id="{865B0641-4416-8C46-BC07-A04B8D048476}"/>
                    </a:ext>
                  </a:extLst>
                </p14:cNvPr>
                <p14:cNvContentPartPr/>
                <p14:nvPr/>
              </p14:nvContentPartPr>
              <p14:xfrm>
                <a:off x="4614220" y="4967991"/>
                <a:ext cx="25200" cy="55080"/>
              </p14:xfrm>
            </p:contentPart>
          </mc:Choice>
          <mc:Fallback>
            <p:pic>
              <p:nvPicPr>
                <p:cNvPr id="265" name="墨迹 264">
                  <a:extLst>
                    <a:ext uri="{FF2B5EF4-FFF2-40B4-BE49-F238E27FC236}">
                      <a16:creationId xmlns:a16="http://schemas.microsoft.com/office/drawing/2014/main" id="{865B0641-4416-8C46-BC07-A04B8D048476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4606660" y="4960431"/>
                  <a:ext cx="4032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8">
              <p14:nvContentPartPr>
                <p14:cNvPr id="276" name="墨迹 275">
                  <a:extLst>
                    <a:ext uri="{FF2B5EF4-FFF2-40B4-BE49-F238E27FC236}">
                      <a16:creationId xmlns:a16="http://schemas.microsoft.com/office/drawing/2014/main" id="{EAF4E9B3-6DB8-5F42-A3A2-3F93D90F895F}"/>
                    </a:ext>
                  </a:extLst>
                </p14:cNvPr>
                <p14:cNvContentPartPr/>
                <p14:nvPr/>
              </p14:nvContentPartPr>
              <p14:xfrm>
                <a:off x="1831420" y="5215671"/>
                <a:ext cx="56520" cy="75240"/>
              </p14:xfrm>
            </p:contentPart>
          </mc:Choice>
          <mc:Fallback>
            <p:pic>
              <p:nvPicPr>
                <p:cNvPr id="276" name="墨迹 275">
                  <a:extLst>
                    <a:ext uri="{FF2B5EF4-FFF2-40B4-BE49-F238E27FC236}">
                      <a16:creationId xmlns:a16="http://schemas.microsoft.com/office/drawing/2014/main" id="{EAF4E9B3-6DB8-5F42-A3A2-3F93D90F895F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1823860" y="5208111"/>
                  <a:ext cx="7128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0">
              <p14:nvContentPartPr>
                <p14:cNvPr id="277" name="墨迹 276">
                  <a:extLst>
                    <a:ext uri="{FF2B5EF4-FFF2-40B4-BE49-F238E27FC236}">
                      <a16:creationId xmlns:a16="http://schemas.microsoft.com/office/drawing/2014/main" id="{840B2E77-90F6-C549-9502-838DC0E5EA8B}"/>
                    </a:ext>
                  </a:extLst>
                </p14:cNvPr>
                <p14:cNvContentPartPr/>
                <p14:nvPr/>
              </p14:nvContentPartPr>
              <p14:xfrm>
                <a:off x="1737820" y="5414751"/>
                <a:ext cx="93600" cy="149760"/>
              </p14:xfrm>
            </p:contentPart>
          </mc:Choice>
          <mc:Fallback>
            <p:pic>
              <p:nvPicPr>
                <p:cNvPr id="277" name="墨迹 276">
                  <a:extLst>
                    <a:ext uri="{FF2B5EF4-FFF2-40B4-BE49-F238E27FC236}">
                      <a16:creationId xmlns:a16="http://schemas.microsoft.com/office/drawing/2014/main" id="{840B2E77-90F6-C549-9502-838DC0E5EA8B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1730620" y="5407191"/>
                  <a:ext cx="10872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2">
              <p14:nvContentPartPr>
                <p14:cNvPr id="278" name="墨迹 277">
                  <a:extLst>
                    <a:ext uri="{FF2B5EF4-FFF2-40B4-BE49-F238E27FC236}">
                      <a16:creationId xmlns:a16="http://schemas.microsoft.com/office/drawing/2014/main" id="{90FC7F91-3AEC-F840-A5F2-43F25712D132}"/>
                    </a:ext>
                  </a:extLst>
                </p14:cNvPr>
                <p14:cNvContentPartPr/>
                <p14:nvPr/>
              </p14:nvContentPartPr>
              <p14:xfrm>
                <a:off x="2030500" y="5109831"/>
                <a:ext cx="93600" cy="174600"/>
              </p14:xfrm>
            </p:contentPart>
          </mc:Choice>
          <mc:Fallback>
            <p:pic>
              <p:nvPicPr>
                <p:cNvPr id="278" name="墨迹 277">
                  <a:extLst>
                    <a:ext uri="{FF2B5EF4-FFF2-40B4-BE49-F238E27FC236}">
                      <a16:creationId xmlns:a16="http://schemas.microsoft.com/office/drawing/2014/main" id="{90FC7F91-3AEC-F840-A5F2-43F25712D132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2022940" y="5102271"/>
                  <a:ext cx="10872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4">
              <p14:nvContentPartPr>
                <p14:cNvPr id="279" name="墨迹 278">
                  <a:extLst>
                    <a:ext uri="{FF2B5EF4-FFF2-40B4-BE49-F238E27FC236}">
                      <a16:creationId xmlns:a16="http://schemas.microsoft.com/office/drawing/2014/main" id="{589412B4-36F0-B74E-BF00-19D08A0D1D2B}"/>
                    </a:ext>
                  </a:extLst>
                </p14:cNvPr>
                <p14:cNvContentPartPr/>
                <p14:nvPr/>
              </p14:nvContentPartPr>
              <p14:xfrm>
                <a:off x="2055340" y="5365071"/>
                <a:ext cx="174600" cy="162360"/>
              </p14:xfrm>
            </p:contentPart>
          </mc:Choice>
          <mc:Fallback>
            <p:pic>
              <p:nvPicPr>
                <p:cNvPr id="279" name="墨迹 278">
                  <a:extLst>
                    <a:ext uri="{FF2B5EF4-FFF2-40B4-BE49-F238E27FC236}">
                      <a16:creationId xmlns:a16="http://schemas.microsoft.com/office/drawing/2014/main" id="{589412B4-36F0-B74E-BF00-19D08A0D1D2B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2047780" y="5357511"/>
                  <a:ext cx="18972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6">
              <p14:nvContentPartPr>
                <p14:cNvPr id="280" name="墨迹 279">
                  <a:extLst>
                    <a:ext uri="{FF2B5EF4-FFF2-40B4-BE49-F238E27FC236}">
                      <a16:creationId xmlns:a16="http://schemas.microsoft.com/office/drawing/2014/main" id="{2AE3BA52-973F-434C-BA9F-70D7EA79134E}"/>
                    </a:ext>
                  </a:extLst>
                </p14:cNvPr>
                <p14:cNvContentPartPr/>
                <p14:nvPr/>
              </p14:nvContentPartPr>
              <p14:xfrm>
                <a:off x="2473300" y="5184351"/>
                <a:ext cx="180360" cy="324000"/>
              </p14:xfrm>
            </p:contentPart>
          </mc:Choice>
          <mc:Fallback>
            <p:pic>
              <p:nvPicPr>
                <p:cNvPr id="280" name="墨迹 279">
                  <a:extLst>
                    <a:ext uri="{FF2B5EF4-FFF2-40B4-BE49-F238E27FC236}">
                      <a16:creationId xmlns:a16="http://schemas.microsoft.com/office/drawing/2014/main" id="{2AE3BA52-973F-434C-BA9F-70D7EA79134E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2465740" y="5176791"/>
                  <a:ext cx="195120" cy="33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8">
              <p14:nvContentPartPr>
                <p14:cNvPr id="281" name="墨迹 280">
                  <a:extLst>
                    <a:ext uri="{FF2B5EF4-FFF2-40B4-BE49-F238E27FC236}">
                      <a16:creationId xmlns:a16="http://schemas.microsoft.com/office/drawing/2014/main" id="{5EFD7075-D29B-F140-A33D-DA300C3A75B3}"/>
                    </a:ext>
                  </a:extLst>
                </p14:cNvPr>
                <p14:cNvContentPartPr/>
                <p14:nvPr/>
              </p14:nvContentPartPr>
              <p14:xfrm>
                <a:off x="2572300" y="5420871"/>
                <a:ext cx="124920" cy="19080"/>
              </p14:xfrm>
            </p:contentPart>
          </mc:Choice>
          <mc:Fallback>
            <p:pic>
              <p:nvPicPr>
                <p:cNvPr id="281" name="墨迹 280">
                  <a:extLst>
                    <a:ext uri="{FF2B5EF4-FFF2-40B4-BE49-F238E27FC236}">
                      <a16:creationId xmlns:a16="http://schemas.microsoft.com/office/drawing/2014/main" id="{5EFD7075-D29B-F140-A33D-DA300C3A75B3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2564740" y="5413311"/>
                  <a:ext cx="14004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0">
              <p14:nvContentPartPr>
                <p14:cNvPr id="282" name="墨迹 281">
                  <a:extLst>
                    <a:ext uri="{FF2B5EF4-FFF2-40B4-BE49-F238E27FC236}">
                      <a16:creationId xmlns:a16="http://schemas.microsoft.com/office/drawing/2014/main" id="{7D3EF39D-610F-A248-9D96-E729DB6764FE}"/>
                    </a:ext>
                  </a:extLst>
                </p14:cNvPr>
                <p14:cNvContentPartPr/>
                <p14:nvPr/>
              </p14:nvContentPartPr>
              <p14:xfrm>
                <a:off x="2902060" y="5066271"/>
                <a:ext cx="479880" cy="473400"/>
              </p14:xfrm>
            </p:contentPart>
          </mc:Choice>
          <mc:Fallback>
            <p:pic>
              <p:nvPicPr>
                <p:cNvPr id="282" name="墨迹 281">
                  <a:extLst>
                    <a:ext uri="{FF2B5EF4-FFF2-40B4-BE49-F238E27FC236}">
                      <a16:creationId xmlns:a16="http://schemas.microsoft.com/office/drawing/2014/main" id="{7D3EF39D-610F-A248-9D96-E729DB6764FE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2894500" y="5058711"/>
                  <a:ext cx="494640" cy="48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2">
              <p14:nvContentPartPr>
                <p14:cNvPr id="283" name="墨迹 282">
                  <a:extLst>
                    <a:ext uri="{FF2B5EF4-FFF2-40B4-BE49-F238E27FC236}">
                      <a16:creationId xmlns:a16="http://schemas.microsoft.com/office/drawing/2014/main" id="{A88EC098-D9EE-9245-80F0-83E8655EC822}"/>
                    </a:ext>
                  </a:extLst>
                </p14:cNvPr>
                <p14:cNvContentPartPr/>
                <p14:nvPr/>
              </p14:nvContentPartPr>
              <p14:xfrm>
                <a:off x="3518380" y="5277951"/>
                <a:ext cx="56520" cy="50040"/>
              </p14:xfrm>
            </p:contentPart>
          </mc:Choice>
          <mc:Fallback>
            <p:pic>
              <p:nvPicPr>
                <p:cNvPr id="283" name="墨迹 282">
                  <a:extLst>
                    <a:ext uri="{FF2B5EF4-FFF2-40B4-BE49-F238E27FC236}">
                      <a16:creationId xmlns:a16="http://schemas.microsoft.com/office/drawing/2014/main" id="{A88EC098-D9EE-9245-80F0-83E8655EC822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3510820" y="5270391"/>
                  <a:ext cx="7128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4">
              <p14:nvContentPartPr>
                <p14:cNvPr id="284" name="墨迹 283">
                  <a:extLst>
                    <a:ext uri="{FF2B5EF4-FFF2-40B4-BE49-F238E27FC236}">
                      <a16:creationId xmlns:a16="http://schemas.microsoft.com/office/drawing/2014/main" id="{F4C36312-C41A-A74F-B351-C1B92C3CE234}"/>
                    </a:ext>
                  </a:extLst>
                </p14:cNvPr>
                <p14:cNvContentPartPr/>
                <p14:nvPr/>
              </p14:nvContentPartPr>
              <p14:xfrm>
                <a:off x="3506860" y="5402151"/>
                <a:ext cx="99360" cy="37800"/>
              </p14:xfrm>
            </p:contentPart>
          </mc:Choice>
          <mc:Fallback>
            <p:pic>
              <p:nvPicPr>
                <p:cNvPr id="284" name="墨迹 283">
                  <a:extLst>
                    <a:ext uri="{FF2B5EF4-FFF2-40B4-BE49-F238E27FC236}">
                      <a16:creationId xmlns:a16="http://schemas.microsoft.com/office/drawing/2014/main" id="{F4C36312-C41A-A74F-B351-C1B92C3CE234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3499300" y="5394591"/>
                  <a:ext cx="11448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6">
              <p14:nvContentPartPr>
                <p14:cNvPr id="285" name="墨迹 284">
                  <a:extLst>
                    <a:ext uri="{FF2B5EF4-FFF2-40B4-BE49-F238E27FC236}">
                      <a16:creationId xmlns:a16="http://schemas.microsoft.com/office/drawing/2014/main" id="{93E7DF52-6BAC-DB44-8FB4-FE00051CBA19}"/>
                    </a:ext>
                  </a:extLst>
                </p14:cNvPr>
                <p14:cNvContentPartPr/>
                <p14:nvPr/>
              </p14:nvContentPartPr>
              <p14:xfrm>
                <a:off x="3848500" y="5178231"/>
                <a:ext cx="118800" cy="143640"/>
              </p14:xfrm>
            </p:contentPart>
          </mc:Choice>
          <mc:Fallback>
            <p:pic>
              <p:nvPicPr>
                <p:cNvPr id="285" name="墨迹 284">
                  <a:extLst>
                    <a:ext uri="{FF2B5EF4-FFF2-40B4-BE49-F238E27FC236}">
                      <a16:creationId xmlns:a16="http://schemas.microsoft.com/office/drawing/2014/main" id="{93E7DF52-6BAC-DB44-8FB4-FE00051CBA19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3840940" y="5170671"/>
                  <a:ext cx="13356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8">
              <p14:nvContentPartPr>
                <p14:cNvPr id="286" name="墨迹 285">
                  <a:extLst>
                    <a:ext uri="{FF2B5EF4-FFF2-40B4-BE49-F238E27FC236}">
                      <a16:creationId xmlns:a16="http://schemas.microsoft.com/office/drawing/2014/main" id="{8639F970-3445-B44C-8DCA-C3A0E8AE4BEE}"/>
                    </a:ext>
                  </a:extLst>
                </p14:cNvPr>
                <p14:cNvContentPartPr/>
                <p14:nvPr/>
              </p14:nvContentPartPr>
              <p14:xfrm>
                <a:off x="3979180" y="5252751"/>
                <a:ext cx="81360" cy="56520"/>
              </p14:xfrm>
            </p:contentPart>
          </mc:Choice>
          <mc:Fallback>
            <p:pic>
              <p:nvPicPr>
                <p:cNvPr id="286" name="墨迹 285">
                  <a:extLst>
                    <a:ext uri="{FF2B5EF4-FFF2-40B4-BE49-F238E27FC236}">
                      <a16:creationId xmlns:a16="http://schemas.microsoft.com/office/drawing/2014/main" id="{8639F970-3445-B44C-8DCA-C3A0E8AE4BEE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3971620" y="5245191"/>
                  <a:ext cx="9648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0">
              <p14:nvContentPartPr>
                <p14:cNvPr id="287" name="墨迹 286">
                  <a:extLst>
                    <a:ext uri="{FF2B5EF4-FFF2-40B4-BE49-F238E27FC236}">
                      <a16:creationId xmlns:a16="http://schemas.microsoft.com/office/drawing/2014/main" id="{8E5B9CE1-600F-8E40-B87B-75C05F706A1D}"/>
                    </a:ext>
                  </a:extLst>
                </p14:cNvPr>
                <p14:cNvContentPartPr/>
                <p14:nvPr/>
              </p14:nvContentPartPr>
              <p14:xfrm>
                <a:off x="3932020" y="5408631"/>
                <a:ext cx="72360" cy="106200"/>
              </p14:xfrm>
            </p:contentPart>
          </mc:Choice>
          <mc:Fallback>
            <p:pic>
              <p:nvPicPr>
                <p:cNvPr id="287" name="墨迹 286">
                  <a:extLst>
                    <a:ext uri="{FF2B5EF4-FFF2-40B4-BE49-F238E27FC236}">
                      <a16:creationId xmlns:a16="http://schemas.microsoft.com/office/drawing/2014/main" id="{8E5B9CE1-600F-8E40-B87B-75C05F706A1D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3924460" y="5401071"/>
                  <a:ext cx="8748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2">
              <p14:nvContentPartPr>
                <p14:cNvPr id="288" name="墨迹 287">
                  <a:extLst>
                    <a:ext uri="{FF2B5EF4-FFF2-40B4-BE49-F238E27FC236}">
                      <a16:creationId xmlns:a16="http://schemas.microsoft.com/office/drawing/2014/main" id="{BC8D51CC-F171-294D-83F3-CA7A8307DF3A}"/>
                    </a:ext>
                  </a:extLst>
                </p14:cNvPr>
                <p14:cNvContentPartPr/>
                <p14:nvPr/>
              </p14:nvContentPartPr>
              <p14:xfrm>
                <a:off x="3885940" y="5464431"/>
                <a:ext cx="68760" cy="37800"/>
              </p14:xfrm>
            </p:contentPart>
          </mc:Choice>
          <mc:Fallback>
            <p:pic>
              <p:nvPicPr>
                <p:cNvPr id="288" name="墨迹 287">
                  <a:extLst>
                    <a:ext uri="{FF2B5EF4-FFF2-40B4-BE49-F238E27FC236}">
                      <a16:creationId xmlns:a16="http://schemas.microsoft.com/office/drawing/2014/main" id="{BC8D51CC-F171-294D-83F3-CA7A8307DF3A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3878380" y="5456871"/>
                  <a:ext cx="8388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4">
              <p14:nvContentPartPr>
                <p14:cNvPr id="292" name="墨迹 291">
                  <a:extLst>
                    <a:ext uri="{FF2B5EF4-FFF2-40B4-BE49-F238E27FC236}">
                      <a16:creationId xmlns:a16="http://schemas.microsoft.com/office/drawing/2014/main" id="{0EAF23D5-7AAB-4840-978C-0279B56C7C23}"/>
                    </a:ext>
                  </a:extLst>
                </p14:cNvPr>
                <p14:cNvContentPartPr/>
                <p14:nvPr/>
              </p14:nvContentPartPr>
              <p14:xfrm>
                <a:off x="4271860" y="5265351"/>
                <a:ext cx="37800" cy="180720"/>
              </p14:xfrm>
            </p:contentPart>
          </mc:Choice>
          <mc:Fallback>
            <p:pic>
              <p:nvPicPr>
                <p:cNvPr id="292" name="墨迹 291">
                  <a:extLst>
                    <a:ext uri="{FF2B5EF4-FFF2-40B4-BE49-F238E27FC236}">
                      <a16:creationId xmlns:a16="http://schemas.microsoft.com/office/drawing/2014/main" id="{0EAF23D5-7AAB-4840-978C-0279B56C7C23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4264300" y="5257791"/>
                  <a:ext cx="5292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6">
              <p14:nvContentPartPr>
                <p14:cNvPr id="293" name="墨迹 292">
                  <a:extLst>
                    <a:ext uri="{FF2B5EF4-FFF2-40B4-BE49-F238E27FC236}">
                      <a16:creationId xmlns:a16="http://schemas.microsoft.com/office/drawing/2014/main" id="{A33227C3-968A-C14E-A78A-1A9556AB937F}"/>
                    </a:ext>
                  </a:extLst>
                </p14:cNvPr>
                <p14:cNvContentPartPr/>
                <p14:nvPr/>
              </p14:nvContentPartPr>
              <p14:xfrm>
                <a:off x="4533220" y="4991391"/>
                <a:ext cx="218160" cy="597960"/>
              </p14:xfrm>
            </p:contentPart>
          </mc:Choice>
          <mc:Fallback>
            <p:pic>
              <p:nvPicPr>
                <p:cNvPr id="293" name="墨迹 292">
                  <a:extLst>
                    <a:ext uri="{FF2B5EF4-FFF2-40B4-BE49-F238E27FC236}">
                      <a16:creationId xmlns:a16="http://schemas.microsoft.com/office/drawing/2014/main" id="{A33227C3-968A-C14E-A78A-1A9556AB937F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4525660" y="4983831"/>
                  <a:ext cx="233280" cy="61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8">
              <p14:nvContentPartPr>
                <p14:cNvPr id="294" name="墨迹 293">
                  <a:extLst>
                    <a:ext uri="{FF2B5EF4-FFF2-40B4-BE49-F238E27FC236}">
                      <a16:creationId xmlns:a16="http://schemas.microsoft.com/office/drawing/2014/main" id="{D2773B00-8AEE-1345-900A-A33B3A3D8DE3}"/>
                    </a:ext>
                  </a:extLst>
                </p14:cNvPr>
                <p14:cNvContentPartPr/>
                <p14:nvPr/>
              </p14:nvContentPartPr>
              <p14:xfrm>
                <a:off x="4495780" y="5146911"/>
                <a:ext cx="205920" cy="361440"/>
              </p14:xfrm>
            </p:contentPart>
          </mc:Choice>
          <mc:Fallback>
            <p:pic>
              <p:nvPicPr>
                <p:cNvPr id="294" name="墨迹 293">
                  <a:extLst>
                    <a:ext uri="{FF2B5EF4-FFF2-40B4-BE49-F238E27FC236}">
                      <a16:creationId xmlns:a16="http://schemas.microsoft.com/office/drawing/2014/main" id="{D2773B00-8AEE-1345-900A-A33B3A3D8DE3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4488220" y="5139351"/>
                  <a:ext cx="221040" cy="37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0">
              <p14:nvContentPartPr>
                <p14:cNvPr id="295" name="墨迹 294">
                  <a:extLst>
                    <a:ext uri="{FF2B5EF4-FFF2-40B4-BE49-F238E27FC236}">
                      <a16:creationId xmlns:a16="http://schemas.microsoft.com/office/drawing/2014/main" id="{57972649-96D9-D848-8990-B81F5B5CDFCD}"/>
                    </a:ext>
                  </a:extLst>
                </p14:cNvPr>
                <p14:cNvContentPartPr/>
                <p14:nvPr/>
              </p14:nvContentPartPr>
              <p14:xfrm>
                <a:off x="5024980" y="5526711"/>
                <a:ext cx="12960" cy="6480"/>
              </p14:xfrm>
            </p:contentPart>
          </mc:Choice>
          <mc:Fallback>
            <p:pic>
              <p:nvPicPr>
                <p:cNvPr id="295" name="墨迹 294">
                  <a:extLst>
                    <a:ext uri="{FF2B5EF4-FFF2-40B4-BE49-F238E27FC236}">
                      <a16:creationId xmlns:a16="http://schemas.microsoft.com/office/drawing/2014/main" id="{57972649-96D9-D848-8990-B81F5B5CDFCD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5017420" y="5519151"/>
                  <a:ext cx="27720" cy="21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0" name="组合 319">
            <a:extLst>
              <a:ext uri="{FF2B5EF4-FFF2-40B4-BE49-F238E27FC236}">
                <a16:creationId xmlns:a16="http://schemas.microsoft.com/office/drawing/2014/main" id="{C8934C55-6FC2-454D-BAA4-E00459C72B1B}"/>
              </a:ext>
            </a:extLst>
          </p:cNvPr>
          <p:cNvGrpSpPr/>
          <p:nvPr/>
        </p:nvGrpSpPr>
        <p:grpSpPr>
          <a:xfrm>
            <a:off x="5373820" y="4972671"/>
            <a:ext cx="2097360" cy="666720"/>
            <a:chOff x="5373820" y="4972671"/>
            <a:chExt cx="2097360" cy="666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72">
              <p14:nvContentPartPr>
                <p14:cNvPr id="296" name="墨迹 295">
                  <a:extLst>
                    <a:ext uri="{FF2B5EF4-FFF2-40B4-BE49-F238E27FC236}">
                      <a16:creationId xmlns:a16="http://schemas.microsoft.com/office/drawing/2014/main" id="{0ACA673C-334C-BC4A-9BF1-3BEFDF459EB5}"/>
                    </a:ext>
                  </a:extLst>
                </p14:cNvPr>
                <p14:cNvContentPartPr/>
                <p14:nvPr/>
              </p14:nvContentPartPr>
              <p14:xfrm>
                <a:off x="5373820" y="5165631"/>
                <a:ext cx="93600" cy="324000"/>
              </p14:xfrm>
            </p:contentPart>
          </mc:Choice>
          <mc:Fallback>
            <p:pic>
              <p:nvPicPr>
                <p:cNvPr id="296" name="墨迹 295">
                  <a:extLst>
                    <a:ext uri="{FF2B5EF4-FFF2-40B4-BE49-F238E27FC236}">
                      <a16:creationId xmlns:a16="http://schemas.microsoft.com/office/drawing/2014/main" id="{0ACA673C-334C-BC4A-9BF1-3BEFDF459EB5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5366260" y="5158071"/>
                  <a:ext cx="108720" cy="33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4">
              <p14:nvContentPartPr>
                <p14:cNvPr id="297" name="墨迹 296">
                  <a:extLst>
                    <a:ext uri="{FF2B5EF4-FFF2-40B4-BE49-F238E27FC236}">
                      <a16:creationId xmlns:a16="http://schemas.microsoft.com/office/drawing/2014/main" id="{0ED337CE-85F4-FD48-A09B-69AE7847BBF0}"/>
                    </a:ext>
                  </a:extLst>
                </p14:cNvPr>
                <p14:cNvContentPartPr/>
                <p14:nvPr/>
              </p14:nvContentPartPr>
              <p14:xfrm>
                <a:off x="5548060" y="5072391"/>
                <a:ext cx="168480" cy="405000"/>
              </p14:xfrm>
            </p:contentPart>
          </mc:Choice>
          <mc:Fallback>
            <p:pic>
              <p:nvPicPr>
                <p:cNvPr id="297" name="墨迹 296">
                  <a:extLst>
                    <a:ext uri="{FF2B5EF4-FFF2-40B4-BE49-F238E27FC236}">
                      <a16:creationId xmlns:a16="http://schemas.microsoft.com/office/drawing/2014/main" id="{0ED337CE-85F4-FD48-A09B-69AE7847BBF0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5540500" y="5064831"/>
                  <a:ext cx="183600" cy="42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6">
              <p14:nvContentPartPr>
                <p14:cNvPr id="298" name="墨迹 297">
                  <a:extLst>
                    <a:ext uri="{FF2B5EF4-FFF2-40B4-BE49-F238E27FC236}">
                      <a16:creationId xmlns:a16="http://schemas.microsoft.com/office/drawing/2014/main" id="{8C138D6E-997D-E245-8FE7-75CB784CACFA}"/>
                    </a:ext>
                  </a:extLst>
                </p14:cNvPr>
                <p14:cNvContentPartPr/>
                <p14:nvPr/>
              </p14:nvContentPartPr>
              <p14:xfrm>
                <a:off x="6008500" y="5010111"/>
                <a:ext cx="37800" cy="87480"/>
              </p14:xfrm>
            </p:contentPart>
          </mc:Choice>
          <mc:Fallback>
            <p:pic>
              <p:nvPicPr>
                <p:cNvPr id="298" name="墨迹 297">
                  <a:extLst>
                    <a:ext uri="{FF2B5EF4-FFF2-40B4-BE49-F238E27FC236}">
                      <a16:creationId xmlns:a16="http://schemas.microsoft.com/office/drawing/2014/main" id="{8C138D6E-997D-E245-8FE7-75CB784CACFA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6001300" y="5002551"/>
                  <a:ext cx="5292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8">
              <p14:nvContentPartPr>
                <p14:cNvPr id="299" name="墨迹 298">
                  <a:extLst>
                    <a:ext uri="{FF2B5EF4-FFF2-40B4-BE49-F238E27FC236}">
                      <a16:creationId xmlns:a16="http://schemas.microsoft.com/office/drawing/2014/main" id="{FE66B7F2-9A3B-504D-8A61-074856B56573}"/>
                    </a:ext>
                  </a:extLst>
                </p14:cNvPr>
                <p14:cNvContentPartPr/>
                <p14:nvPr/>
              </p14:nvContentPartPr>
              <p14:xfrm>
                <a:off x="5983660" y="5072391"/>
                <a:ext cx="168480" cy="436320"/>
              </p14:xfrm>
            </p:contentPart>
          </mc:Choice>
          <mc:Fallback>
            <p:pic>
              <p:nvPicPr>
                <p:cNvPr id="299" name="墨迹 298">
                  <a:extLst>
                    <a:ext uri="{FF2B5EF4-FFF2-40B4-BE49-F238E27FC236}">
                      <a16:creationId xmlns:a16="http://schemas.microsoft.com/office/drawing/2014/main" id="{FE66B7F2-9A3B-504D-8A61-074856B56573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5976100" y="5064831"/>
                  <a:ext cx="183600" cy="45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0">
              <p14:nvContentPartPr>
                <p14:cNvPr id="300" name="墨迹 299">
                  <a:extLst>
                    <a:ext uri="{FF2B5EF4-FFF2-40B4-BE49-F238E27FC236}">
                      <a16:creationId xmlns:a16="http://schemas.microsoft.com/office/drawing/2014/main" id="{C78B9CFC-3A95-B647-AFC5-68644BDF5BF5}"/>
                    </a:ext>
                  </a:extLst>
                </p14:cNvPr>
                <p14:cNvContentPartPr/>
                <p14:nvPr/>
              </p14:nvContentPartPr>
              <p14:xfrm>
                <a:off x="6257620" y="5178231"/>
                <a:ext cx="280440" cy="286560"/>
              </p14:xfrm>
            </p:contentPart>
          </mc:Choice>
          <mc:Fallback>
            <p:pic>
              <p:nvPicPr>
                <p:cNvPr id="300" name="墨迹 299">
                  <a:extLst>
                    <a:ext uri="{FF2B5EF4-FFF2-40B4-BE49-F238E27FC236}">
                      <a16:creationId xmlns:a16="http://schemas.microsoft.com/office/drawing/2014/main" id="{C78B9CFC-3A95-B647-AFC5-68644BDF5BF5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6250060" y="5170671"/>
                  <a:ext cx="29556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2">
              <p14:nvContentPartPr>
                <p14:cNvPr id="301" name="墨迹 300">
                  <a:extLst>
                    <a:ext uri="{FF2B5EF4-FFF2-40B4-BE49-F238E27FC236}">
                      <a16:creationId xmlns:a16="http://schemas.microsoft.com/office/drawing/2014/main" id="{5F495591-C3AA-B44B-9A89-C6733F99CBA0}"/>
                    </a:ext>
                  </a:extLst>
                </p14:cNvPr>
                <p14:cNvContentPartPr/>
                <p14:nvPr/>
              </p14:nvContentPartPr>
              <p14:xfrm>
                <a:off x="6450580" y="5315031"/>
                <a:ext cx="155880" cy="72360"/>
              </p14:xfrm>
            </p:contentPart>
          </mc:Choice>
          <mc:Fallback>
            <p:pic>
              <p:nvPicPr>
                <p:cNvPr id="301" name="墨迹 300">
                  <a:extLst>
                    <a:ext uri="{FF2B5EF4-FFF2-40B4-BE49-F238E27FC236}">
                      <a16:creationId xmlns:a16="http://schemas.microsoft.com/office/drawing/2014/main" id="{5F495591-C3AA-B44B-9A89-C6733F99CBA0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6443020" y="5307471"/>
                  <a:ext cx="17100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4">
              <p14:nvContentPartPr>
                <p14:cNvPr id="302" name="墨迹 301">
                  <a:extLst>
                    <a:ext uri="{FF2B5EF4-FFF2-40B4-BE49-F238E27FC236}">
                      <a16:creationId xmlns:a16="http://schemas.microsoft.com/office/drawing/2014/main" id="{EF041F7E-86BF-B54C-B4C5-FF6906BC053B}"/>
                    </a:ext>
                  </a:extLst>
                </p14:cNvPr>
                <p14:cNvContentPartPr/>
                <p14:nvPr/>
              </p14:nvContentPartPr>
              <p14:xfrm>
                <a:off x="6512860" y="5140791"/>
                <a:ext cx="56520" cy="50040"/>
              </p14:xfrm>
            </p:contentPart>
          </mc:Choice>
          <mc:Fallback>
            <p:pic>
              <p:nvPicPr>
                <p:cNvPr id="302" name="墨迹 301">
                  <a:extLst>
                    <a:ext uri="{FF2B5EF4-FFF2-40B4-BE49-F238E27FC236}">
                      <a16:creationId xmlns:a16="http://schemas.microsoft.com/office/drawing/2014/main" id="{EF041F7E-86BF-B54C-B4C5-FF6906BC053B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6505300" y="5133231"/>
                  <a:ext cx="7128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6">
              <p14:nvContentPartPr>
                <p14:cNvPr id="303" name="墨迹 302">
                  <a:extLst>
                    <a:ext uri="{FF2B5EF4-FFF2-40B4-BE49-F238E27FC236}">
                      <a16:creationId xmlns:a16="http://schemas.microsoft.com/office/drawing/2014/main" id="{96DDF054-EF2A-FF4C-8151-DBDDE6ADA3FD}"/>
                    </a:ext>
                  </a:extLst>
                </p14:cNvPr>
                <p14:cNvContentPartPr/>
                <p14:nvPr/>
              </p14:nvContentPartPr>
              <p14:xfrm>
                <a:off x="6768100" y="5265351"/>
                <a:ext cx="19080" cy="25200"/>
              </p14:xfrm>
            </p:contentPart>
          </mc:Choice>
          <mc:Fallback>
            <p:pic>
              <p:nvPicPr>
                <p:cNvPr id="303" name="墨迹 302">
                  <a:extLst>
                    <a:ext uri="{FF2B5EF4-FFF2-40B4-BE49-F238E27FC236}">
                      <a16:creationId xmlns:a16="http://schemas.microsoft.com/office/drawing/2014/main" id="{96DDF054-EF2A-FF4C-8151-DBDDE6ADA3FD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6760540" y="5257791"/>
                  <a:ext cx="3420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8">
              <p14:nvContentPartPr>
                <p14:cNvPr id="304" name="墨迹 303">
                  <a:extLst>
                    <a:ext uri="{FF2B5EF4-FFF2-40B4-BE49-F238E27FC236}">
                      <a16:creationId xmlns:a16="http://schemas.microsoft.com/office/drawing/2014/main" id="{8294313B-FE4B-B94D-B89D-16DD1571F575}"/>
                    </a:ext>
                  </a:extLst>
                </p14:cNvPr>
                <p14:cNvContentPartPr/>
                <p14:nvPr/>
              </p14:nvContentPartPr>
              <p14:xfrm>
                <a:off x="6891220" y="4972671"/>
                <a:ext cx="39600" cy="666720"/>
              </p14:xfrm>
            </p:contentPart>
          </mc:Choice>
          <mc:Fallback>
            <p:pic>
              <p:nvPicPr>
                <p:cNvPr id="304" name="墨迹 303">
                  <a:extLst>
                    <a:ext uri="{FF2B5EF4-FFF2-40B4-BE49-F238E27FC236}">
                      <a16:creationId xmlns:a16="http://schemas.microsoft.com/office/drawing/2014/main" id="{8294313B-FE4B-B94D-B89D-16DD1571F575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6883660" y="4965111"/>
                  <a:ext cx="54720" cy="68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0">
              <p14:nvContentPartPr>
                <p14:cNvPr id="308" name="墨迹 307">
                  <a:extLst>
                    <a:ext uri="{FF2B5EF4-FFF2-40B4-BE49-F238E27FC236}">
                      <a16:creationId xmlns:a16="http://schemas.microsoft.com/office/drawing/2014/main" id="{96C0C4B5-BEF5-0149-82AA-05C73B199EA2}"/>
                    </a:ext>
                  </a:extLst>
                </p14:cNvPr>
                <p14:cNvContentPartPr/>
                <p14:nvPr/>
              </p14:nvContentPartPr>
              <p14:xfrm>
                <a:off x="7197580" y="5003991"/>
                <a:ext cx="124920" cy="386280"/>
              </p14:xfrm>
            </p:contentPart>
          </mc:Choice>
          <mc:Fallback>
            <p:pic>
              <p:nvPicPr>
                <p:cNvPr id="308" name="墨迹 307">
                  <a:extLst>
                    <a:ext uri="{FF2B5EF4-FFF2-40B4-BE49-F238E27FC236}">
                      <a16:creationId xmlns:a16="http://schemas.microsoft.com/office/drawing/2014/main" id="{96C0C4B5-BEF5-0149-82AA-05C73B199EA2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7190020" y="4996431"/>
                  <a:ext cx="140040" cy="40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2">
              <p14:nvContentPartPr>
                <p14:cNvPr id="309" name="墨迹 308">
                  <a:extLst>
                    <a:ext uri="{FF2B5EF4-FFF2-40B4-BE49-F238E27FC236}">
                      <a16:creationId xmlns:a16="http://schemas.microsoft.com/office/drawing/2014/main" id="{76E2CDF9-781E-984E-848B-1AA3935CCFF2}"/>
                    </a:ext>
                  </a:extLst>
                </p14:cNvPr>
                <p14:cNvContentPartPr/>
                <p14:nvPr/>
              </p14:nvContentPartPr>
              <p14:xfrm>
                <a:off x="7421860" y="5066271"/>
                <a:ext cx="49320" cy="43920"/>
              </p14:xfrm>
            </p:contentPart>
          </mc:Choice>
          <mc:Fallback>
            <p:pic>
              <p:nvPicPr>
                <p:cNvPr id="309" name="墨迹 308">
                  <a:extLst>
                    <a:ext uri="{FF2B5EF4-FFF2-40B4-BE49-F238E27FC236}">
                      <a16:creationId xmlns:a16="http://schemas.microsoft.com/office/drawing/2014/main" id="{76E2CDF9-781E-984E-848B-1AA3935CCFF2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7414300" y="5058711"/>
                  <a:ext cx="64440" cy="59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7" name="组合 336">
            <a:extLst>
              <a:ext uri="{FF2B5EF4-FFF2-40B4-BE49-F238E27FC236}">
                <a16:creationId xmlns:a16="http://schemas.microsoft.com/office/drawing/2014/main" id="{D4DB76D5-7EB5-8049-9C6F-7AED127C4E43}"/>
              </a:ext>
            </a:extLst>
          </p:cNvPr>
          <p:cNvGrpSpPr/>
          <p:nvPr/>
        </p:nvGrpSpPr>
        <p:grpSpPr>
          <a:xfrm>
            <a:off x="3655540" y="5819391"/>
            <a:ext cx="311400" cy="361440"/>
            <a:chOff x="3655540" y="5819391"/>
            <a:chExt cx="311400" cy="361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94">
              <p14:nvContentPartPr>
                <p14:cNvPr id="328" name="墨迹 327">
                  <a:extLst>
                    <a:ext uri="{FF2B5EF4-FFF2-40B4-BE49-F238E27FC236}">
                      <a16:creationId xmlns:a16="http://schemas.microsoft.com/office/drawing/2014/main" id="{DB21B93F-D825-3848-87B0-2C2F69C71634}"/>
                    </a:ext>
                  </a:extLst>
                </p14:cNvPr>
                <p14:cNvContentPartPr/>
                <p14:nvPr/>
              </p14:nvContentPartPr>
              <p14:xfrm>
                <a:off x="3655540" y="5925231"/>
                <a:ext cx="19080" cy="196200"/>
              </p14:xfrm>
            </p:contentPart>
          </mc:Choice>
          <mc:Fallback>
            <p:pic>
              <p:nvPicPr>
                <p:cNvPr id="328" name="墨迹 327">
                  <a:extLst>
                    <a:ext uri="{FF2B5EF4-FFF2-40B4-BE49-F238E27FC236}">
                      <a16:creationId xmlns:a16="http://schemas.microsoft.com/office/drawing/2014/main" id="{DB21B93F-D825-3848-87B0-2C2F69C71634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3647980" y="5917671"/>
                  <a:ext cx="3420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6">
              <p14:nvContentPartPr>
                <p14:cNvPr id="329" name="墨迹 328">
                  <a:extLst>
                    <a:ext uri="{FF2B5EF4-FFF2-40B4-BE49-F238E27FC236}">
                      <a16:creationId xmlns:a16="http://schemas.microsoft.com/office/drawing/2014/main" id="{6826B9AB-EF85-F246-BD7A-4A4CDE004E30}"/>
                    </a:ext>
                  </a:extLst>
                </p14:cNvPr>
                <p14:cNvContentPartPr/>
                <p14:nvPr/>
              </p14:nvContentPartPr>
              <p14:xfrm>
                <a:off x="3786220" y="5838111"/>
                <a:ext cx="180720" cy="342720"/>
              </p14:xfrm>
            </p:contentPart>
          </mc:Choice>
          <mc:Fallback>
            <p:pic>
              <p:nvPicPr>
                <p:cNvPr id="329" name="墨迹 328">
                  <a:extLst>
                    <a:ext uri="{FF2B5EF4-FFF2-40B4-BE49-F238E27FC236}">
                      <a16:creationId xmlns:a16="http://schemas.microsoft.com/office/drawing/2014/main" id="{6826B9AB-EF85-F246-BD7A-4A4CDE004E30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3778660" y="5830551"/>
                  <a:ext cx="195840" cy="35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8">
              <p14:nvContentPartPr>
                <p14:cNvPr id="330" name="墨迹 329">
                  <a:extLst>
                    <a:ext uri="{FF2B5EF4-FFF2-40B4-BE49-F238E27FC236}">
                      <a16:creationId xmlns:a16="http://schemas.microsoft.com/office/drawing/2014/main" id="{62F1EE18-37F8-F64C-8954-6CC05997C5D0}"/>
                    </a:ext>
                  </a:extLst>
                </p14:cNvPr>
                <p14:cNvContentPartPr/>
                <p14:nvPr/>
              </p14:nvContentPartPr>
              <p14:xfrm>
                <a:off x="3786220" y="5819391"/>
                <a:ext cx="62640" cy="268200"/>
              </p14:xfrm>
            </p:contentPart>
          </mc:Choice>
          <mc:Fallback>
            <p:pic>
              <p:nvPicPr>
                <p:cNvPr id="330" name="墨迹 329">
                  <a:extLst>
                    <a:ext uri="{FF2B5EF4-FFF2-40B4-BE49-F238E27FC236}">
                      <a16:creationId xmlns:a16="http://schemas.microsoft.com/office/drawing/2014/main" id="{62F1EE18-37F8-F64C-8954-6CC05997C5D0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3778660" y="5811831"/>
                  <a:ext cx="77760" cy="282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6" name="组合 335">
            <a:extLst>
              <a:ext uri="{FF2B5EF4-FFF2-40B4-BE49-F238E27FC236}">
                <a16:creationId xmlns:a16="http://schemas.microsoft.com/office/drawing/2014/main" id="{1392080D-D96C-8542-8BFA-D302BE2093A7}"/>
              </a:ext>
            </a:extLst>
          </p:cNvPr>
          <p:cNvGrpSpPr/>
          <p:nvPr/>
        </p:nvGrpSpPr>
        <p:grpSpPr>
          <a:xfrm>
            <a:off x="4178260" y="5738391"/>
            <a:ext cx="423720" cy="392760"/>
            <a:chOff x="4178260" y="5738391"/>
            <a:chExt cx="423720" cy="392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00">
              <p14:nvContentPartPr>
                <p14:cNvPr id="331" name="墨迹 330">
                  <a:extLst>
                    <a:ext uri="{FF2B5EF4-FFF2-40B4-BE49-F238E27FC236}">
                      <a16:creationId xmlns:a16="http://schemas.microsoft.com/office/drawing/2014/main" id="{97A78B2F-3298-C140-BDB4-069C316A2078}"/>
                    </a:ext>
                  </a:extLst>
                </p14:cNvPr>
                <p14:cNvContentPartPr/>
                <p14:nvPr/>
              </p14:nvContentPartPr>
              <p14:xfrm>
                <a:off x="4178260" y="5856831"/>
                <a:ext cx="56520" cy="274320"/>
              </p14:xfrm>
            </p:contentPart>
          </mc:Choice>
          <mc:Fallback>
            <p:pic>
              <p:nvPicPr>
                <p:cNvPr id="331" name="墨迹 330">
                  <a:extLst>
                    <a:ext uri="{FF2B5EF4-FFF2-40B4-BE49-F238E27FC236}">
                      <a16:creationId xmlns:a16="http://schemas.microsoft.com/office/drawing/2014/main" id="{97A78B2F-3298-C140-BDB4-069C316A2078}"/>
                    </a:ext>
                  </a:extLst>
                </p:cNvPr>
                <p:cNvPicPr/>
                <p:nvPr/>
              </p:nvPicPr>
              <p:blipFill>
                <a:blip r:embed="rId501"/>
                <a:stretch>
                  <a:fillRect/>
                </a:stretch>
              </p:blipFill>
              <p:spPr>
                <a:xfrm>
                  <a:off x="4170700" y="5849271"/>
                  <a:ext cx="7128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2">
              <p14:nvContentPartPr>
                <p14:cNvPr id="332" name="墨迹 331">
                  <a:extLst>
                    <a:ext uri="{FF2B5EF4-FFF2-40B4-BE49-F238E27FC236}">
                      <a16:creationId xmlns:a16="http://schemas.microsoft.com/office/drawing/2014/main" id="{3AA01212-3D40-EB45-BFC0-C9F50D65887D}"/>
                    </a:ext>
                  </a:extLst>
                </p14:cNvPr>
                <p14:cNvContentPartPr/>
                <p14:nvPr/>
              </p14:nvContentPartPr>
              <p14:xfrm>
                <a:off x="4358980" y="5738391"/>
                <a:ext cx="243000" cy="374040"/>
              </p14:xfrm>
            </p:contentPart>
          </mc:Choice>
          <mc:Fallback>
            <p:pic>
              <p:nvPicPr>
                <p:cNvPr id="332" name="墨迹 331">
                  <a:extLst>
                    <a:ext uri="{FF2B5EF4-FFF2-40B4-BE49-F238E27FC236}">
                      <a16:creationId xmlns:a16="http://schemas.microsoft.com/office/drawing/2014/main" id="{3AA01212-3D40-EB45-BFC0-C9F50D65887D}"/>
                    </a:ext>
                  </a:extLst>
                </p:cNvPr>
                <p:cNvPicPr/>
                <p:nvPr/>
              </p:nvPicPr>
              <p:blipFill>
                <a:blip r:embed="rId503"/>
                <a:stretch>
                  <a:fillRect/>
                </a:stretch>
              </p:blipFill>
              <p:spPr>
                <a:xfrm>
                  <a:off x="4351420" y="5730831"/>
                  <a:ext cx="258120" cy="388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8" name="组合 347">
            <a:extLst>
              <a:ext uri="{FF2B5EF4-FFF2-40B4-BE49-F238E27FC236}">
                <a16:creationId xmlns:a16="http://schemas.microsoft.com/office/drawing/2014/main" id="{9C1ED03E-9E7C-4E4B-B153-C4E9E3707A15}"/>
              </a:ext>
            </a:extLst>
          </p:cNvPr>
          <p:cNvGrpSpPr/>
          <p:nvPr/>
        </p:nvGrpSpPr>
        <p:grpSpPr>
          <a:xfrm>
            <a:off x="4838140" y="5682591"/>
            <a:ext cx="1096200" cy="735120"/>
            <a:chOff x="4838140" y="5682591"/>
            <a:chExt cx="1096200" cy="735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04">
              <p14:nvContentPartPr>
                <p14:cNvPr id="333" name="墨迹 332">
                  <a:extLst>
                    <a:ext uri="{FF2B5EF4-FFF2-40B4-BE49-F238E27FC236}">
                      <a16:creationId xmlns:a16="http://schemas.microsoft.com/office/drawing/2014/main" id="{9E21345B-6486-CD43-BC1E-424E7E13A5F9}"/>
                    </a:ext>
                  </a:extLst>
                </p14:cNvPr>
                <p14:cNvContentPartPr/>
                <p14:nvPr/>
              </p14:nvContentPartPr>
              <p14:xfrm>
                <a:off x="4875580" y="5700951"/>
                <a:ext cx="43920" cy="31320"/>
              </p14:xfrm>
            </p:contentPart>
          </mc:Choice>
          <mc:Fallback>
            <p:pic>
              <p:nvPicPr>
                <p:cNvPr id="333" name="墨迹 332">
                  <a:extLst>
                    <a:ext uri="{FF2B5EF4-FFF2-40B4-BE49-F238E27FC236}">
                      <a16:creationId xmlns:a16="http://schemas.microsoft.com/office/drawing/2014/main" id="{9E21345B-6486-CD43-BC1E-424E7E13A5F9}"/>
                    </a:ext>
                  </a:extLst>
                </p:cNvPr>
                <p:cNvPicPr/>
                <p:nvPr/>
              </p:nvPicPr>
              <p:blipFill>
                <a:blip r:embed="rId505"/>
                <a:stretch>
                  <a:fillRect/>
                </a:stretch>
              </p:blipFill>
              <p:spPr>
                <a:xfrm>
                  <a:off x="4868020" y="5693751"/>
                  <a:ext cx="5904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6">
              <p14:nvContentPartPr>
                <p14:cNvPr id="334" name="墨迹 333">
                  <a:extLst>
                    <a:ext uri="{FF2B5EF4-FFF2-40B4-BE49-F238E27FC236}">
                      <a16:creationId xmlns:a16="http://schemas.microsoft.com/office/drawing/2014/main" id="{1B95CFAA-A7FB-ED40-9F9B-589E141141FA}"/>
                    </a:ext>
                  </a:extLst>
                </p14:cNvPr>
                <p14:cNvContentPartPr/>
                <p14:nvPr/>
              </p14:nvContentPartPr>
              <p14:xfrm>
                <a:off x="4838140" y="5713551"/>
                <a:ext cx="168480" cy="361440"/>
              </p14:xfrm>
            </p:contentPart>
          </mc:Choice>
          <mc:Fallback>
            <p:pic>
              <p:nvPicPr>
                <p:cNvPr id="334" name="墨迹 333">
                  <a:extLst>
                    <a:ext uri="{FF2B5EF4-FFF2-40B4-BE49-F238E27FC236}">
                      <a16:creationId xmlns:a16="http://schemas.microsoft.com/office/drawing/2014/main" id="{1B95CFAA-A7FB-ED40-9F9B-589E141141FA}"/>
                    </a:ext>
                  </a:extLst>
                </p:cNvPr>
                <p:cNvPicPr/>
                <p:nvPr/>
              </p:nvPicPr>
              <p:blipFill>
                <a:blip r:embed="rId507"/>
                <a:stretch>
                  <a:fillRect/>
                </a:stretch>
              </p:blipFill>
              <p:spPr>
                <a:xfrm>
                  <a:off x="4830580" y="5705991"/>
                  <a:ext cx="183600" cy="37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8">
              <p14:nvContentPartPr>
                <p14:cNvPr id="339" name="墨迹 338">
                  <a:extLst>
                    <a:ext uri="{FF2B5EF4-FFF2-40B4-BE49-F238E27FC236}">
                      <a16:creationId xmlns:a16="http://schemas.microsoft.com/office/drawing/2014/main" id="{64FA8A04-4152-A14B-9696-73859FB6CD71}"/>
                    </a:ext>
                  </a:extLst>
                </p14:cNvPr>
                <p14:cNvContentPartPr/>
                <p14:nvPr/>
              </p14:nvContentPartPr>
              <p14:xfrm>
                <a:off x="5174380" y="5769711"/>
                <a:ext cx="93600" cy="374040"/>
              </p14:xfrm>
            </p:contentPart>
          </mc:Choice>
          <mc:Fallback>
            <p:pic>
              <p:nvPicPr>
                <p:cNvPr id="339" name="墨迹 338">
                  <a:extLst>
                    <a:ext uri="{FF2B5EF4-FFF2-40B4-BE49-F238E27FC236}">
                      <a16:creationId xmlns:a16="http://schemas.microsoft.com/office/drawing/2014/main" id="{64FA8A04-4152-A14B-9696-73859FB6CD71}"/>
                    </a:ext>
                  </a:extLst>
                </p:cNvPr>
                <p:cNvPicPr/>
                <p:nvPr/>
              </p:nvPicPr>
              <p:blipFill>
                <a:blip r:embed="rId509"/>
                <a:stretch>
                  <a:fillRect/>
                </a:stretch>
              </p:blipFill>
              <p:spPr>
                <a:xfrm>
                  <a:off x="5166820" y="5762151"/>
                  <a:ext cx="108720" cy="38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0">
              <p14:nvContentPartPr>
                <p14:cNvPr id="340" name="墨迹 339">
                  <a:extLst>
                    <a:ext uri="{FF2B5EF4-FFF2-40B4-BE49-F238E27FC236}">
                      <a16:creationId xmlns:a16="http://schemas.microsoft.com/office/drawing/2014/main" id="{6EEE5194-4E4C-434A-9151-0904D3D9BAD7}"/>
                    </a:ext>
                  </a:extLst>
                </p14:cNvPr>
                <p14:cNvContentPartPr/>
                <p14:nvPr/>
              </p14:nvContentPartPr>
              <p14:xfrm>
                <a:off x="5348620" y="5819391"/>
                <a:ext cx="19080" cy="56520"/>
              </p14:xfrm>
            </p:contentPart>
          </mc:Choice>
          <mc:Fallback>
            <p:pic>
              <p:nvPicPr>
                <p:cNvPr id="340" name="墨迹 339">
                  <a:extLst>
                    <a:ext uri="{FF2B5EF4-FFF2-40B4-BE49-F238E27FC236}">
                      <a16:creationId xmlns:a16="http://schemas.microsoft.com/office/drawing/2014/main" id="{6EEE5194-4E4C-434A-9151-0904D3D9BAD7}"/>
                    </a:ext>
                  </a:extLst>
                </p:cNvPr>
                <p:cNvPicPr/>
                <p:nvPr/>
              </p:nvPicPr>
              <p:blipFill>
                <a:blip r:embed="rId511"/>
                <a:stretch>
                  <a:fillRect/>
                </a:stretch>
              </p:blipFill>
              <p:spPr>
                <a:xfrm>
                  <a:off x="5341060" y="5811831"/>
                  <a:ext cx="3420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2">
              <p14:nvContentPartPr>
                <p14:cNvPr id="341" name="墨迹 340">
                  <a:extLst>
                    <a:ext uri="{FF2B5EF4-FFF2-40B4-BE49-F238E27FC236}">
                      <a16:creationId xmlns:a16="http://schemas.microsoft.com/office/drawing/2014/main" id="{F3D9C07F-BA1E-A943-9799-B41E719DB455}"/>
                    </a:ext>
                  </a:extLst>
                </p14:cNvPr>
                <p14:cNvContentPartPr/>
                <p14:nvPr/>
              </p14:nvContentPartPr>
              <p14:xfrm>
                <a:off x="5492620" y="5732271"/>
                <a:ext cx="149040" cy="367560"/>
              </p14:xfrm>
            </p:contentPart>
          </mc:Choice>
          <mc:Fallback>
            <p:pic>
              <p:nvPicPr>
                <p:cNvPr id="341" name="墨迹 340">
                  <a:extLst>
                    <a:ext uri="{FF2B5EF4-FFF2-40B4-BE49-F238E27FC236}">
                      <a16:creationId xmlns:a16="http://schemas.microsoft.com/office/drawing/2014/main" id="{F3D9C07F-BA1E-A943-9799-B41E719DB455}"/>
                    </a:ext>
                  </a:extLst>
                </p:cNvPr>
                <p:cNvPicPr/>
                <p:nvPr/>
              </p:nvPicPr>
              <p:blipFill>
                <a:blip r:embed="rId513"/>
                <a:stretch>
                  <a:fillRect/>
                </a:stretch>
              </p:blipFill>
              <p:spPr>
                <a:xfrm>
                  <a:off x="5485060" y="5724711"/>
                  <a:ext cx="164160" cy="38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4">
              <p14:nvContentPartPr>
                <p14:cNvPr id="342" name="墨迹 341">
                  <a:extLst>
                    <a:ext uri="{FF2B5EF4-FFF2-40B4-BE49-F238E27FC236}">
                      <a16:creationId xmlns:a16="http://schemas.microsoft.com/office/drawing/2014/main" id="{44F23CF0-BC54-9C4F-A4EC-894451FE861F}"/>
                    </a:ext>
                  </a:extLst>
                </p14:cNvPr>
                <p14:cNvContentPartPr/>
                <p14:nvPr/>
              </p14:nvContentPartPr>
              <p14:xfrm>
                <a:off x="5753260" y="5971671"/>
                <a:ext cx="31320" cy="16200"/>
              </p14:xfrm>
            </p:contentPart>
          </mc:Choice>
          <mc:Fallback>
            <p:pic>
              <p:nvPicPr>
                <p:cNvPr id="342" name="墨迹 341">
                  <a:extLst>
                    <a:ext uri="{FF2B5EF4-FFF2-40B4-BE49-F238E27FC236}">
                      <a16:creationId xmlns:a16="http://schemas.microsoft.com/office/drawing/2014/main" id="{44F23CF0-BC54-9C4F-A4EC-894451FE861F}"/>
                    </a:ext>
                  </a:extLst>
                </p:cNvPr>
                <p:cNvPicPr/>
                <p:nvPr/>
              </p:nvPicPr>
              <p:blipFill>
                <a:blip r:embed="rId515"/>
                <a:stretch>
                  <a:fillRect/>
                </a:stretch>
              </p:blipFill>
              <p:spPr>
                <a:xfrm>
                  <a:off x="5746060" y="5964111"/>
                  <a:ext cx="4644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6">
              <p14:nvContentPartPr>
                <p14:cNvPr id="343" name="墨迹 342">
                  <a:extLst>
                    <a:ext uri="{FF2B5EF4-FFF2-40B4-BE49-F238E27FC236}">
                      <a16:creationId xmlns:a16="http://schemas.microsoft.com/office/drawing/2014/main" id="{36D8A573-CF7C-884F-9468-25C0786A51B8}"/>
                    </a:ext>
                  </a:extLst>
                </p14:cNvPr>
                <p14:cNvContentPartPr/>
                <p14:nvPr/>
              </p14:nvContentPartPr>
              <p14:xfrm>
                <a:off x="5890420" y="5682591"/>
                <a:ext cx="43920" cy="735120"/>
              </p14:xfrm>
            </p:contentPart>
          </mc:Choice>
          <mc:Fallback>
            <p:pic>
              <p:nvPicPr>
                <p:cNvPr id="343" name="墨迹 342">
                  <a:extLst>
                    <a:ext uri="{FF2B5EF4-FFF2-40B4-BE49-F238E27FC236}">
                      <a16:creationId xmlns:a16="http://schemas.microsoft.com/office/drawing/2014/main" id="{36D8A573-CF7C-884F-9468-25C0786A51B8}"/>
                    </a:ext>
                  </a:extLst>
                </p:cNvPr>
                <p:cNvPicPr/>
                <p:nvPr/>
              </p:nvPicPr>
              <p:blipFill>
                <a:blip r:embed="rId517"/>
                <a:stretch>
                  <a:fillRect/>
                </a:stretch>
              </p:blipFill>
              <p:spPr>
                <a:xfrm>
                  <a:off x="5882860" y="5675031"/>
                  <a:ext cx="59040" cy="749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7" name="组合 346">
            <a:extLst>
              <a:ext uri="{FF2B5EF4-FFF2-40B4-BE49-F238E27FC236}">
                <a16:creationId xmlns:a16="http://schemas.microsoft.com/office/drawing/2014/main" id="{28D36AAE-A3AE-914E-8E88-19C9741536AC}"/>
              </a:ext>
            </a:extLst>
          </p:cNvPr>
          <p:cNvGrpSpPr/>
          <p:nvPr/>
        </p:nvGrpSpPr>
        <p:grpSpPr>
          <a:xfrm>
            <a:off x="6145660" y="5750991"/>
            <a:ext cx="311760" cy="486000"/>
            <a:chOff x="6145660" y="5750991"/>
            <a:chExt cx="311760" cy="486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18">
              <p14:nvContentPartPr>
                <p14:cNvPr id="344" name="墨迹 343">
                  <a:extLst>
                    <a:ext uri="{FF2B5EF4-FFF2-40B4-BE49-F238E27FC236}">
                      <a16:creationId xmlns:a16="http://schemas.microsoft.com/office/drawing/2014/main" id="{5A98FDEE-ED3A-5F48-B753-C147C0C7B274}"/>
                    </a:ext>
                  </a:extLst>
                </p14:cNvPr>
                <p14:cNvContentPartPr/>
                <p14:nvPr/>
              </p14:nvContentPartPr>
              <p14:xfrm>
                <a:off x="6145660" y="5912631"/>
                <a:ext cx="12960" cy="149760"/>
              </p14:xfrm>
            </p:contentPart>
          </mc:Choice>
          <mc:Fallback>
            <p:pic>
              <p:nvPicPr>
                <p:cNvPr id="344" name="墨迹 343">
                  <a:extLst>
                    <a:ext uri="{FF2B5EF4-FFF2-40B4-BE49-F238E27FC236}">
                      <a16:creationId xmlns:a16="http://schemas.microsoft.com/office/drawing/2014/main" id="{5A98FDEE-ED3A-5F48-B753-C147C0C7B274}"/>
                    </a:ext>
                  </a:extLst>
                </p:cNvPr>
                <p:cNvPicPr/>
                <p:nvPr/>
              </p:nvPicPr>
              <p:blipFill>
                <a:blip r:embed="rId519"/>
                <a:stretch>
                  <a:fillRect/>
                </a:stretch>
              </p:blipFill>
              <p:spPr>
                <a:xfrm>
                  <a:off x="6138100" y="5905431"/>
                  <a:ext cx="2772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0">
              <p14:nvContentPartPr>
                <p14:cNvPr id="345" name="墨迹 344">
                  <a:extLst>
                    <a:ext uri="{FF2B5EF4-FFF2-40B4-BE49-F238E27FC236}">
                      <a16:creationId xmlns:a16="http://schemas.microsoft.com/office/drawing/2014/main" id="{DC158FB1-A68A-2F47-BDDD-816F7BEDCA6A}"/>
                    </a:ext>
                  </a:extLst>
                </p14:cNvPr>
                <p14:cNvContentPartPr/>
                <p14:nvPr/>
              </p14:nvContentPartPr>
              <p14:xfrm>
                <a:off x="6270220" y="5750991"/>
                <a:ext cx="187200" cy="486000"/>
              </p14:xfrm>
            </p:contentPart>
          </mc:Choice>
          <mc:Fallback>
            <p:pic>
              <p:nvPicPr>
                <p:cNvPr id="345" name="墨迹 344">
                  <a:extLst>
                    <a:ext uri="{FF2B5EF4-FFF2-40B4-BE49-F238E27FC236}">
                      <a16:creationId xmlns:a16="http://schemas.microsoft.com/office/drawing/2014/main" id="{DC158FB1-A68A-2F47-BDDD-816F7BEDCA6A}"/>
                    </a:ext>
                  </a:extLst>
                </p:cNvPr>
                <p:cNvPicPr/>
                <p:nvPr/>
              </p:nvPicPr>
              <p:blipFill>
                <a:blip r:embed="rId521"/>
                <a:stretch>
                  <a:fillRect/>
                </a:stretch>
              </p:blipFill>
              <p:spPr>
                <a:xfrm>
                  <a:off x="6262660" y="5743431"/>
                  <a:ext cx="202320" cy="50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2">
              <p14:nvContentPartPr>
                <p14:cNvPr id="346" name="墨迹 345">
                  <a:extLst>
                    <a:ext uri="{FF2B5EF4-FFF2-40B4-BE49-F238E27FC236}">
                      <a16:creationId xmlns:a16="http://schemas.microsoft.com/office/drawing/2014/main" id="{92E9A3CA-A887-6E4A-8E60-DB7CD869E5A9}"/>
                    </a:ext>
                  </a:extLst>
                </p14:cNvPr>
                <p14:cNvContentPartPr/>
                <p14:nvPr/>
              </p14:nvContentPartPr>
              <p14:xfrm>
                <a:off x="6257620" y="5962671"/>
                <a:ext cx="87480" cy="187200"/>
              </p14:xfrm>
            </p:contentPart>
          </mc:Choice>
          <mc:Fallback>
            <p:pic>
              <p:nvPicPr>
                <p:cNvPr id="346" name="墨迹 345">
                  <a:extLst>
                    <a:ext uri="{FF2B5EF4-FFF2-40B4-BE49-F238E27FC236}">
                      <a16:creationId xmlns:a16="http://schemas.microsoft.com/office/drawing/2014/main" id="{92E9A3CA-A887-6E4A-8E60-DB7CD869E5A9}"/>
                    </a:ext>
                  </a:extLst>
                </p:cNvPr>
                <p:cNvPicPr/>
                <p:nvPr/>
              </p:nvPicPr>
              <p:blipFill>
                <a:blip r:embed="rId523"/>
                <a:stretch>
                  <a:fillRect/>
                </a:stretch>
              </p:blipFill>
              <p:spPr>
                <a:xfrm>
                  <a:off x="6250060" y="5955111"/>
                  <a:ext cx="102600" cy="202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0" name="组合 359">
            <a:extLst>
              <a:ext uri="{FF2B5EF4-FFF2-40B4-BE49-F238E27FC236}">
                <a16:creationId xmlns:a16="http://schemas.microsoft.com/office/drawing/2014/main" id="{E423A6CD-C452-514C-968F-332A6658F77E}"/>
              </a:ext>
            </a:extLst>
          </p:cNvPr>
          <p:cNvGrpSpPr/>
          <p:nvPr/>
        </p:nvGrpSpPr>
        <p:grpSpPr>
          <a:xfrm>
            <a:off x="455500" y="5862951"/>
            <a:ext cx="2919600" cy="1108440"/>
            <a:chOff x="455500" y="5862951"/>
            <a:chExt cx="2919600" cy="1108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24">
              <p14:nvContentPartPr>
                <p14:cNvPr id="310" name="墨迹 309">
                  <a:extLst>
                    <a:ext uri="{FF2B5EF4-FFF2-40B4-BE49-F238E27FC236}">
                      <a16:creationId xmlns:a16="http://schemas.microsoft.com/office/drawing/2014/main" id="{573BEF96-82C4-4541-95A9-D74EC0FBB7C6}"/>
                    </a:ext>
                  </a:extLst>
                </p14:cNvPr>
                <p14:cNvContentPartPr/>
                <p14:nvPr/>
              </p14:nvContentPartPr>
              <p14:xfrm>
                <a:off x="486820" y="5925231"/>
                <a:ext cx="37800" cy="75240"/>
              </p14:xfrm>
            </p:contentPart>
          </mc:Choice>
          <mc:Fallback>
            <p:pic>
              <p:nvPicPr>
                <p:cNvPr id="310" name="墨迹 309">
                  <a:extLst>
                    <a:ext uri="{FF2B5EF4-FFF2-40B4-BE49-F238E27FC236}">
                      <a16:creationId xmlns:a16="http://schemas.microsoft.com/office/drawing/2014/main" id="{573BEF96-82C4-4541-95A9-D74EC0FBB7C6}"/>
                    </a:ext>
                  </a:extLst>
                </p:cNvPr>
                <p:cNvPicPr/>
                <p:nvPr/>
              </p:nvPicPr>
              <p:blipFill>
                <a:blip r:embed="rId525"/>
                <a:stretch>
                  <a:fillRect/>
                </a:stretch>
              </p:blipFill>
              <p:spPr>
                <a:xfrm>
                  <a:off x="479260" y="5917671"/>
                  <a:ext cx="5292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6">
              <p14:nvContentPartPr>
                <p14:cNvPr id="311" name="墨迹 310">
                  <a:extLst>
                    <a:ext uri="{FF2B5EF4-FFF2-40B4-BE49-F238E27FC236}">
                      <a16:creationId xmlns:a16="http://schemas.microsoft.com/office/drawing/2014/main" id="{067C5BC8-4C94-ED44-87FD-C0228BEC1525}"/>
                    </a:ext>
                  </a:extLst>
                </p14:cNvPr>
                <p14:cNvContentPartPr/>
                <p14:nvPr/>
              </p14:nvContentPartPr>
              <p14:xfrm>
                <a:off x="455500" y="5862951"/>
                <a:ext cx="299160" cy="423720"/>
              </p14:xfrm>
            </p:contentPart>
          </mc:Choice>
          <mc:Fallback>
            <p:pic>
              <p:nvPicPr>
                <p:cNvPr id="311" name="墨迹 310">
                  <a:extLst>
                    <a:ext uri="{FF2B5EF4-FFF2-40B4-BE49-F238E27FC236}">
                      <a16:creationId xmlns:a16="http://schemas.microsoft.com/office/drawing/2014/main" id="{067C5BC8-4C94-ED44-87FD-C0228BEC1525}"/>
                    </a:ext>
                  </a:extLst>
                </p:cNvPr>
                <p:cNvPicPr/>
                <p:nvPr/>
              </p:nvPicPr>
              <p:blipFill>
                <a:blip r:embed="rId527"/>
                <a:stretch>
                  <a:fillRect/>
                </a:stretch>
              </p:blipFill>
              <p:spPr>
                <a:xfrm>
                  <a:off x="447940" y="5855391"/>
                  <a:ext cx="314280" cy="43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8">
              <p14:nvContentPartPr>
                <p14:cNvPr id="312" name="墨迹 311">
                  <a:extLst>
                    <a:ext uri="{FF2B5EF4-FFF2-40B4-BE49-F238E27FC236}">
                      <a16:creationId xmlns:a16="http://schemas.microsoft.com/office/drawing/2014/main" id="{381CE72B-A712-CF44-BF0B-CA80EFC8B1E8}"/>
                    </a:ext>
                  </a:extLst>
                </p14:cNvPr>
                <p14:cNvContentPartPr/>
                <p14:nvPr/>
              </p14:nvContentPartPr>
              <p14:xfrm>
                <a:off x="891460" y="5894271"/>
                <a:ext cx="218160" cy="317880"/>
              </p14:xfrm>
            </p:contentPart>
          </mc:Choice>
          <mc:Fallback>
            <p:pic>
              <p:nvPicPr>
                <p:cNvPr id="312" name="墨迹 311">
                  <a:extLst>
                    <a:ext uri="{FF2B5EF4-FFF2-40B4-BE49-F238E27FC236}">
                      <a16:creationId xmlns:a16="http://schemas.microsoft.com/office/drawing/2014/main" id="{381CE72B-A712-CF44-BF0B-CA80EFC8B1E8}"/>
                    </a:ext>
                  </a:extLst>
                </p:cNvPr>
                <p:cNvPicPr/>
                <p:nvPr/>
              </p:nvPicPr>
              <p:blipFill>
                <a:blip r:embed="rId529"/>
                <a:stretch>
                  <a:fillRect/>
                </a:stretch>
              </p:blipFill>
              <p:spPr>
                <a:xfrm>
                  <a:off x="883900" y="5886711"/>
                  <a:ext cx="233280" cy="33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0">
              <p14:nvContentPartPr>
                <p14:cNvPr id="313" name="墨迹 312">
                  <a:extLst>
                    <a:ext uri="{FF2B5EF4-FFF2-40B4-BE49-F238E27FC236}">
                      <a16:creationId xmlns:a16="http://schemas.microsoft.com/office/drawing/2014/main" id="{CF1255E7-A9F7-EE4B-A844-2828C1376DDC}"/>
                    </a:ext>
                  </a:extLst>
                </p14:cNvPr>
                <p14:cNvContentPartPr/>
                <p14:nvPr/>
              </p14:nvContentPartPr>
              <p14:xfrm>
                <a:off x="959860" y="5962671"/>
                <a:ext cx="168480" cy="249480"/>
              </p14:xfrm>
            </p:contentPart>
          </mc:Choice>
          <mc:Fallback>
            <p:pic>
              <p:nvPicPr>
                <p:cNvPr id="313" name="墨迹 312">
                  <a:extLst>
                    <a:ext uri="{FF2B5EF4-FFF2-40B4-BE49-F238E27FC236}">
                      <a16:creationId xmlns:a16="http://schemas.microsoft.com/office/drawing/2014/main" id="{CF1255E7-A9F7-EE4B-A844-2828C1376DDC}"/>
                    </a:ext>
                  </a:extLst>
                </p:cNvPr>
                <p:cNvPicPr/>
                <p:nvPr/>
              </p:nvPicPr>
              <p:blipFill>
                <a:blip r:embed="rId531"/>
                <a:stretch>
                  <a:fillRect/>
                </a:stretch>
              </p:blipFill>
              <p:spPr>
                <a:xfrm>
                  <a:off x="952300" y="5955111"/>
                  <a:ext cx="18360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2">
              <p14:nvContentPartPr>
                <p14:cNvPr id="314" name="墨迹 313">
                  <a:extLst>
                    <a:ext uri="{FF2B5EF4-FFF2-40B4-BE49-F238E27FC236}">
                      <a16:creationId xmlns:a16="http://schemas.microsoft.com/office/drawing/2014/main" id="{208A09DC-F533-F347-9C29-901573257CEA}"/>
                    </a:ext>
                  </a:extLst>
                </p14:cNvPr>
                <p14:cNvContentPartPr/>
                <p14:nvPr/>
              </p14:nvContentPartPr>
              <p14:xfrm>
                <a:off x="1258660" y="6236631"/>
                <a:ext cx="6480" cy="19080"/>
              </p14:xfrm>
            </p:contentPart>
          </mc:Choice>
          <mc:Fallback>
            <p:pic>
              <p:nvPicPr>
                <p:cNvPr id="314" name="墨迹 313">
                  <a:extLst>
                    <a:ext uri="{FF2B5EF4-FFF2-40B4-BE49-F238E27FC236}">
                      <a16:creationId xmlns:a16="http://schemas.microsoft.com/office/drawing/2014/main" id="{208A09DC-F533-F347-9C29-901573257CEA}"/>
                    </a:ext>
                  </a:extLst>
                </p:cNvPr>
                <p:cNvPicPr/>
                <p:nvPr/>
              </p:nvPicPr>
              <p:blipFill>
                <a:blip r:embed="rId533"/>
                <a:stretch>
                  <a:fillRect/>
                </a:stretch>
              </p:blipFill>
              <p:spPr>
                <a:xfrm>
                  <a:off x="1251100" y="6229071"/>
                  <a:ext cx="2160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4">
              <p14:nvContentPartPr>
                <p14:cNvPr id="315" name="墨迹 314">
                  <a:extLst>
                    <a:ext uri="{FF2B5EF4-FFF2-40B4-BE49-F238E27FC236}">
                      <a16:creationId xmlns:a16="http://schemas.microsoft.com/office/drawing/2014/main" id="{1929753C-66A2-0742-92A9-A5B0A14D7C6D}"/>
                    </a:ext>
                  </a:extLst>
                </p14:cNvPr>
                <p14:cNvContentPartPr/>
                <p14:nvPr/>
              </p14:nvContentPartPr>
              <p14:xfrm>
                <a:off x="1513900" y="5919111"/>
                <a:ext cx="87480" cy="134640"/>
              </p14:xfrm>
            </p:contentPart>
          </mc:Choice>
          <mc:Fallback>
            <p:pic>
              <p:nvPicPr>
                <p:cNvPr id="315" name="墨迹 314">
                  <a:extLst>
                    <a:ext uri="{FF2B5EF4-FFF2-40B4-BE49-F238E27FC236}">
                      <a16:creationId xmlns:a16="http://schemas.microsoft.com/office/drawing/2014/main" id="{1929753C-66A2-0742-92A9-A5B0A14D7C6D}"/>
                    </a:ext>
                  </a:extLst>
                </p:cNvPr>
                <p:cNvPicPr/>
                <p:nvPr/>
              </p:nvPicPr>
              <p:blipFill>
                <a:blip r:embed="rId535"/>
                <a:stretch>
                  <a:fillRect/>
                </a:stretch>
              </p:blipFill>
              <p:spPr>
                <a:xfrm>
                  <a:off x="1506340" y="5911551"/>
                  <a:ext cx="10260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6">
              <p14:nvContentPartPr>
                <p14:cNvPr id="316" name="墨迹 315">
                  <a:extLst>
                    <a:ext uri="{FF2B5EF4-FFF2-40B4-BE49-F238E27FC236}">
                      <a16:creationId xmlns:a16="http://schemas.microsoft.com/office/drawing/2014/main" id="{CEAF4B45-1BFB-5840-88D5-3C56F0C87D99}"/>
                    </a:ext>
                  </a:extLst>
                </p14:cNvPr>
                <p14:cNvContentPartPr/>
                <p14:nvPr/>
              </p14:nvContentPartPr>
              <p14:xfrm>
                <a:off x="1638460" y="5881671"/>
                <a:ext cx="75240" cy="429840"/>
              </p14:xfrm>
            </p:contentPart>
          </mc:Choice>
          <mc:Fallback>
            <p:pic>
              <p:nvPicPr>
                <p:cNvPr id="316" name="墨迹 315">
                  <a:extLst>
                    <a:ext uri="{FF2B5EF4-FFF2-40B4-BE49-F238E27FC236}">
                      <a16:creationId xmlns:a16="http://schemas.microsoft.com/office/drawing/2014/main" id="{CEAF4B45-1BFB-5840-88D5-3C56F0C87D99}"/>
                    </a:ext>
                  </a:extLst>
                </p:cNvPr>
                <p:cNvPicPr/>
                <p:nvPr/>
              </p:nvPicPr>
              <p:blipFill>
                <a:blip r:embed="rId537"/>
                <a:stretch>
                  <a:fillRect/>
                </a:stretch>
              </p:blipFill>
              <p:spPr>
                <a:xfrm>
                  <a:off x="1630900" y="5874111"/>
                  <a:ext cx="90000" cy="44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8">
              <p14:nvContentPartPr>
                <p14:cNvPr id="317" name="墨迹 316">
                  <a:extLst>
                    <a:ext uri="{FF2B5EF4-FFF2-40B4-BE49-F238E27FC236}">
                      <a16:creationId xmlns:a16="http://schemas.microsoft.com/office/drawing/2014/main" id="{E6C1559E-8CB5-1B4A-B409-1EC651F40A7A}"/>
                    </a:ext>
                  </a:extLst>
                </p14:cNvPr>
                <p14:cNvContentPartPr/>
                <p14:nvPr/>
              </p14:nvContentPartPr>
              <p14:xfrm>
                <a:off x="1825300" y="6298911"/>
                <a:ext cx="62640" cy="75240"/>
              </p14:xfrm>
            </p:contentPart>
          </mc:Choice>
          <mc:Fallback>
            <p:pic>
              <p:nvPicPr>
                <p:cNvPr id="317" name="墨迹 316">
                  <a:extLst>
                    <a:ext uri="{FF2B5EF4-FFF2-40B4-BE49-F238E27FC236}">
                      <a16:creationId xmlns:a16="http://schemas.microsoft.com/office/drawing/2014/main" id="{E6C1559E-8CB5-1B4A-B409-1EC651F40A7A}"/>
                    </a:ext>
                  </a:extLst>
                </p:cNvPr>
                <p:cNvPicPr/>
                <p:nvPr/>
              </p:nvPicPr>
              <p:blipFill>
                <a:blip r:embed="rId539"/>
                <a:stretch>
                  <a:fillRect/>
                </a:stretch>
              </p:blipFill>
              <p:spPr>
                <a:xfrm>
                  <a:off x="1817740" y="6291351"/>
                  <a:ext cx="7776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0">
              <p14:nvContentPartPr>
                <p14:cNvPr id="321" name="墨迹 320">
                  <a:extLst>
                    <a:ext uri="{FF2B5EF4-FFF2-40B4-BE49-F238E27FC236}">
                      <a16:creationId xmlns:a16="http://schemas.microsoft.com/office/drawing/2014/main" id="{B0F8A472-5461-D04A-9A8D-B3401BA6CDF8}"/>
                    </a:ext>
                  </a:extLst>
                </p14:cNvPr>
                <p14:cNvContentPartPr/>
                <p14:nvPr/>
              </p14:nvContentPartPr>
              <p14:xfrm>
                <a:off x="2404180" y="5956191"/>
                <a:ext cx="168480" cy="243000"/>
              </p14:xfrm>
            </p:contentPart>
          </mc:Choice>
          <mc:Fallback>
            <p:pic>
              <p:nvPicPr>
                <p:cNvPr id="321" name="墨迹 320">
                  <a:extLst>
                    <a:ext uri="{FF2B5EF4-FFF2-40B4-BE49-F238E27FC236}">
                      <a16:creationId xmlns:a16="http://schemas.microsoft.com/office/drawing/2014/main" id="{B0F8A472-5461-D04A-9A8D-B3401BA6CDF8}"/>
                    </a:ext>
                  </a:extLst>
                </p:cNvPr>
                <p:cNvPicPr/>
                <p:nvPr/>
              </p:nvPicPr>
              <p:blipFill>
                <a:blip r:embed="rId541"/>
                <a:stretch>
                  <a:fillRect/>
                </a:stretch>
              </p:blipFill>
              <p:spPr>
                <a:xfrm>
                  <a:off x="2396620" y="5948991"/>
                  <a:ext cx="18360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2">
              <p14:nvContentPartPr>
                <p14:cNvPr id="322" name="墨迹 321">
                  <a:extLst>
                    <a:ext uri="{FF2B5EF4-FFF2-40B4-BE49-F238E27FC236}">
                      <a16:creationId xmlns:a16="http://schemas.microsoft.com/office/drawing/2014/main" id="{A5E8CA3C-C639-2747-BA9C-751325B752E2}"/>
                    </a:ext>
                  </a:extLst>
                </p14:cNvPr>
                <p14:cNvContentPartPr/>
                <p14:nvPr/>
              </p14:nvContentPartPr>
              <p14:xfrm>
                <a:off x="2397700" y="5987511"/>
                <a:ext cx="155880" cy="193320"/>
              </p14:xfrm>
            </p:contentPart>
          </mc:Choice>
          <mc:Fallback>
            <p:pic>
              <p:nvPicPr>
                <p:cNvPr id="322" name="墨迹 321">
                  <a:extLst>
                    <a:ext uri="{FF2B5EF4-FFF2-40B4-BE49-F238E27FC236}">
                      <a16:creationId xmlns:a16="http://schemas.microsoft.com/office/drawing/2014/main" id="{A5E8CA3C-C639-2747-BA9C-751325B752E2}"/>
                    </a:ext>
                  </a:extLst>
                </p:cNvPr>
                <p:cNvPicPr/>
                <p:nvPr/>
              </p:nvPicPr>
              <p:blipFill>
                <a:blip r:embed="rId543"/>
                <a:stretch>
                  <a:fillRect/>
                </a:stretch>
              </p:blipFill>
              <p:spPr>
                <a:xfrm>
                  <a:off x="2390500" y="5979951"/>
                  <a:ext cx="17100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4">
              <p14:nvContentPartPr>
                <p14:cNvPr id="323" name="墨迹 322">
                  <a:extLst>
                    <a:ext uri="{FF2B5EF4-FFF2-40B4-BE49-F238E27FC236}">
                      <a16:creationId xmlns:a16="http://schemas.microsoft.com/office/drawing/2014/main" id="{5D4661F5-B909-2D47-8448-931D24CFCC78}"/>
                    </a:ext>
                  </a:extLst>
                </p14:cNvPr>
                <p14:cNvContentPartPr/>
                <p14:nvPr/>
              </p14:nvContentPartPr>
              <p14:xfrm>
                <a:off x="2746540" y="6149511"/>
                <a:ext cx="6480" cy="19080"/>
              </p14:xfrm>
            </p:contentPart>
          </mc:Choice>
          <mc:Fallback>
            <p:pic>
              <p:nvPicPr>
                <p:cNvPr id="323" name="墨迹 322">
                  <a:extLst>
                    <a:ext uri="{FF2B5EF4-FFF2-40B4-BE49-F238E27FC236}">
                      <a16:creationId xmlns:a16="http://schemas.microsoft.com/office/drawing/2014/main" id="{5D4661F5-B909-2D47-8448-931D24CFCC78}"/>
                    </a:ext>
                  </a:extLst>
                </p:cNvPr>
                <p:cNvPicPr/>
                <p:nvPr/>
              </p:nvPicPr>
              <p:blipFill>
                <a:blip r:embed="rId545"/>
                <a:stretch>
                  <a:fillRect/>
                </a:stretch>
              </p:blipFill>
              <p:spPr>
                <a:xfrm>
                  <a:off x="2738980" y="6141951"/>
                  <a:ext cx="2160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6">
              <p14:nvContentPartPr>
                <p14:cNvPr id="324" name="墨迹 323">
                  <a:extLst>
                    <a:ext uri="{FF2B5EF4-FFF2-40B4-BE49-F238E27FC236}">
                      <a16:creationId xmlns:a16="http://schemas.microsoft.com/office/drawing/2014/main" id="{CF43F6E8-2FFA-3344-B7AD-FD01C9C561A3}"/>
                    </a:ext>
                  </a:extLst>
                </p14:cNvPr>
                <p14:cNvContentPartPr/>
                <p14:nvPr/>
              </p14:nvContentPartPr>
              <p14:xfrm>
                <a:off x="2721700" y="5956191"/>
                <a:ext cx="112320" cy="193320"/>
              </p14:xfrm>
            </p:contentPart>
          </mc:Choice>
          <mc:Fallback>
            <p:pic>
              <p:nvPicPr>
                <p:cNvPr id="324" name="墨迹 323">
                  <a:extLst>
                    <a:ext uri="{FF2B5EF4-FFF2-40B4-BE49-F238E27FC236}">
                      <a16:creationId xmlns:a16="http://schemas.microsoft.com/office/drawing/2014/main" id="{CF43F6E8-2FFA-3344-B7AD-FD01C9C561A3}"/>
                    </a:ext>
                  </a:extLst>
                </p:cNvPr>
                <p:cNvPicPr/>
                <p:nvPr/>
              </p:nvPicPr>
              <p:blipFill>
                <a:blip r:embed="rId547"/>
                <a:stretch>
                  <a:fillRect/>
                </a:stretch>
              </p:blipFill>
              <p:spPr>
                <a:xfrm>
                  <a:off x="2714140" y="5948991"/>
                  <a:ext cx="12744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8">
              <p14:nvContentPartPr>
                <p14:cNvPr id="325" name="墨迹 324">
                  <a:extLst>
                    <a:ext uri="{FF2B5EF4-FFF2-40B4-BE49-F238E27FC236}">
                      <a16:creationId xmlns:a16="http://schemas.microsoft.com/office/drawing/2014/main" id="{65D0DB6C-3C81-0A49-B67F-2A0959CD9808}"/>
                    </a:ext>
                  </a:extLst>
                </p14:cNvPr>
                <p14:cNvContentPartPr/>
                <p14:nvPr/>
              </p14:nvContentPartPr>
              <p14:xfrm>
                <a:off x="2958220" y="5925231"/>
                <a:ext cx="93600" cy="81360"/>
              </p14:xfrm>
            </p:contentPart>
          </mc:Choice>
          <mc:Fallback>
            <p:pic>
              <p:nvPicPr>
                <p:cNvPr id="325" name="墨迹 324">
                  <a:extLst>
                    <a:ext uri="{FF2B5EF4-FFF2-40B4-BE49-F238E27FC236}">
                      <a16:creationId xmlns:a16="http://schemas.microsoft.com/office/drawing/2014/main" id="{65D0DB6C-3C81-0A49-B67F-2A0959CD9808}"/>
                    </a:ext>
                  </a:extLst>
                </p:cNvPr>
                <p:cNvPicPr/>
                <p:nvPr/>
              </p:nvPicPr>
              <p:blipFill>
                <a:blip r:embed="rId549"/>
                <a:stretch>
                  <a:fillRect/>
                </a:stretch>
              </p:blipFill>
              <p:spPr>
                <a:xfrm>
                  <a:off x="2950660" y="5917671"/>
                  <a:ext cx="10872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0">
              <p14:nvContentPartPr>
                <p14:cNvPr id="326" name="墨迹 325">
                  <a:extLst>
                    <a:ext uri="{FF2B5EF4-FFF2-40B4-BE49-F238E27FC236}">
                      <a16:creationId xmlns:a16="http://schemas.microsoft.com/office/drawing/2014/main" id="{EC625D65-4522-9D41-AE36-65309919E9E5}"/>
                    </a:ext>
                  </a:extLst>
                </p14:cNvPr>
                <p14:cNvContentPartPr/>
                <p14:nvPr/>
              </p14:nvContentPartPr>
              <p14:xfrm>
                <a:off x="3064780" y="5900391"/>
                <a:ext cx="68040" cy="367560"/>
              </p14:xfrm>
            </p:contentPart>
          </mc:Choice>
          <mc:Fallback>
            <p:pic>
              <p:nvPicPr>
                <p:cNvPr id="326" name="墨迹 325">
                  <a:extLst>
                    <a:ext uri="{FF2B5EF4-FFF2-40B4-BE49-F238E27FC236}">
                      <a16:creationId xmlns:a16="http://schemas.microsoft.com/office/drawing/2014/main" id="{EC625D65-4522-9D41-AE36-65309919E9E5}"/>
                    </a:ext>
                  </a:extLst>
                </p:cNvPr>
                <p:cNvPicPr/>
                <p:nvPr/>
              </p:nvPicPr>
              <p:blipFill>
                <a:blip r:embed="rId551"/>
                <a:stretch>
                  <a:fillRect/>
                </a:stretch>
              </p:blipFill>
              <p:spPr>
                <a:xfrm>
                  <a:off x="3057220" y="5892831"/>
                  <a:ext cx="83160" cy="38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2">
              <p14:nvContentPartPr>
                <p14:cNvPr id="327" name="墨迹 326">
                  <a:extLst>
                    <a:ext uri="{FF2B5EF4-FFF2-40B4-BE49-F238E27FC236}">
                      <a16:creationId xmlns:a16="http://schemas.microsoft.com/office/drawing/2014/main" id="{9FCC7080-C065-2243-B232-163065C7F6E6}"/>
                    </a:ext>
                  </a:extLst>
                </p14:cNvPr>
                <p14:cNvContentPartPr/>
                <p14:nvPr/>
              </p14:nvContentPartPr>
              <p14:xfrm>
                <a:off x="3300580" y="5894271"/>
                <a:ext cx="74520" cy="255600"/>
              </p14:xfrm>
            </p:contentPart>
          </mc:Choice>
          <mc:Fallback>
            <p:pic>
              <p:nvPicPr>
                <p:cNvPr id="327" name="墨迹 326">
                  <a:extLst>
                    <a:ext uri="{FF2B5EF4-FFF2-40B4-BE49-F238E27FC236}">
                      <a16:creationId xmlns:a16="http://schemas.microsoft.com/office/drawing/2014/main" id="{9FCC7080-C065-2243-B232-163065C7F6E6}"/>
                    </a:ext>
                  </a:extLst>
                </p:cNvPr>
                <p:cNvPicPr/>
                <p:nvPr/>
              </p:nvPicPr>
              <p:blipFill>
                <a:blip r:embed="rId553"/>
                <a:stretch>
                  <a:fillRect/>
                </a:stretch>
              </p:blipFill>
              <p:spPr>
                <a:xfrm>
                  <a:off x="3293020" y="5886711"/>
                  <a:ext cx="8928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4">
              <p14:nvContentPartPr>
                <p14:cNvPr id="349" name="墨迹 348">
                  <a:extLst>
                    <a:ext uri="{FF2B5EF4-FFF2-40B4-BE49-F238E27FC236}">
                      <a16:creationId xmlns:a16="http://schemas.microsoft.com/office/drawing/2014/main" id="{BC6AC61F-2CAC-FE40-92EA-DD2065FE5850}"/>
                    </a:ext>
                  </a:extLst>
                </p14:cNvPr>
                <p14:cNvContentPartPr/>
                <p14:nvPr/>
              </p14:nvContentPartPr>
              <p14:xfrm>
                <a:off x="462340" y="6616431"/>
                <a:ext cx="173880" cy="31320"/>
              </p14:xfrm>
            </p:contentPart>
          </mc:Choice>
          <mc:Fallback>
            <p:pic>
              <p:nvPicPr>
                <p:cNvPr id="349" name="墨迹 348">
                  <a:extLst>
                    <a:ext uri="{FF2B5EF4-FFF2-40B4-BE49-F238E27FC236}">
                      <a16:creationId xmlns:a16="http://schemas.microsoft.com/office/drawing/2014/main" id="{BC6AC61F-2CAC-FE40-92EA-DD2065FE5850}"/>
                    </a:ext>
                  </a:extLst>
                </p:cNvPr>
                <p:cNvPicPr/>
                <p:nvPr/>
              </p:nvPicPr>
              <p:blipFill>
                <a:blip r:embed="rId555"/>
                <a:stretch>
                  <a:fillRect/>
                </a:stretch>
              </p:blipFill>
              <p:spPr>
                <a:xfrm>
                  <a:off x="454780" y="6608871"/>
                  <a:ext cx="18900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6">
              <p14:nvContentPartPr>
                <p14:cNvPr id="350" name="墨迹 349">
                  <a:extLst>
                    <a:ext uri="{FF2B5EF4-FFF2-40B4-BE49-F238E27FC236}">
                      <a16:creationId xmlns:a16="http://schemas.microsoft.com/office/drawing/2014/main" id="{BDCAD4E5-6D1F-F44B-9187-A42F5DAB3787}"/>
                    </a:ext>
                  </a:extLst>
                </p14:cNvPr>
                <p14:cNvContentPartPr/>
                <p14:nvPr/>
              </p14:nvContentPartPr>
              <p14:xfrm>
                <a:off x="965980" y="6491871"/>
                <a:ext cx="25200" cy="37800"/>
              </p14:xfrm>
            </p:contentPart>
          </mc:Choice>
          <mc:Fallback>
            <p:pic>
              <p:nvPicPr>
                <p:cNvPr id="350" name="墨迹 349">
                  <a:extLst>
                    <a:ext uri="{FF2B5EF4-FFF2-40B4-BE49-F238E27FC236}">
                      <a16:creationId xmlns:a16="http://schemas.microsoft.com/office/drawing/2014/main" id="{BDCAD4E5-6D1F-F44B-9187-A42F5DAB3787}"/>
                    </a:ext>
                  </a:extLst>
                </p:cNvPr>
                <p:cNvPicPr/>
                <p:nvPr/>
              </p:nvPicPr>
              <p:blipFill>
                <a:blip r:embed="rId557"/>
                <a:stretch>
                  <a:fillRect/>
                </a:stretch>
              </p:blipFill>
              <p:spPr>
                <a:xfrm>
                  <a:off x="958420" y="6484311"/>
                  <a:ext cx="403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8">
              <p14:nvContentPartPr>
                <p14:cNvPr id="351" name="墨迹 350">
                  <a:extLst>
                    <a:ext uri="{FF2B5EF4-FFF2-40B4-BE49-F238E27FC236}">
                      <a16:creationId xmlns:a16="http://schemas.microsoft.com/office/drawing/2014/main" id="{17E4D2E9-1C44-5545-8AC7-7717B3D78403}"/>
                    </a:ext>
                  </a:extLst>
                </p14:cNvPr>
                <p14:cNvContentPartPr/>
                <p14:nvPr/>
              </p14:nvContentPartPr>
              <p14:xfrm>
                <a:off x="863740" y="6547671"/>
                <a:ext cx="501120" cy="249480"/>
              </p14:xfrm>
            </p:contentPart>
          </mc:Choice>
          <mc:Fallback>
            <p:pic>
              <p:nvPicPr>
                <p:cNvPr id="351" name="墨迹 350">
                  <a:extLst>
                    <a:ext uri="{FF2B5EF4-FFF2-40B4-BE49-F238E27FC236}">
                      <a16:creationId xmlns:a16="http://schemas.microsoft.com/office/drawing/2014/main" id="{17E4D2E9-1C44-5545-8AC7-7717B3D78403}"/>
                    </a:ext>
                  </a:extLst>
                </p:cNvPr>
                <p:cNvPicPr/>
                <p:nvPr/>
              </p:nvPicPr>
              <p:blipFill>
                <a:blip r:embed="rId559"/>
                <a:stretch>
                  <a:fillRect/>
                </a:stretch>
              </p:blipFill>
              <p:spPr>
                <a:xfrm>
                  <a:off x="856180" y="6540111"/>
                  <a:ext cx="51624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0">
              <p14:nvContentPartPr>
                <p14:cNvPr id="352" name="墨迹 351">
                  <a:extLst>
                    <a:ext uri="{FF2B5EF4-FFF2-40B4-BE49-F238E27FC236}">
                      <a16:creationId xmlns:a16="http://schemas.microsoft.com/office/drawing/2014/main" id="{A9092AA5-0D3C-6344-A1F7-879E25449D9A}"/>
                    </a:ext>
                  </a:extLst>
                </p14:cNvPr>
                <p14:cNvContentPartPr/>
                <p14:nvPr/>
              </p14:nvContentPartPr>
              <p14:xfrm>
                <a:off x="1258660" y="6441831"/>
                <a:ext cx="43920" cy="529560"/>
              </p14:xfrm>
            </p:contentPart>
          </mc:Choice>
          <mc:Fallback>
            <p:pic>
              <p:nvPicPr>
                <p:cNvPr id="352" name="墨迹 351">
                  <a:extLst>
                    <a:ext uri="{FF2B5EF4-FFF2-40B4-BE49-F238E27FC236}">
                      <a16:creationId xmlns:a16="http://schemas.microsoft.com/office/drawing/2014/main" id="{A9092AA5-0D3C-6344-A1F7-879E25449D9A}"/>
                    </a:ext>
                  </a:extLst>
                </p:cNvPr>
                <p:cNvPicPr/>
                <p:nvPr/>
              </p:nvPicPr>
              <p:blipFill>
                <a:blip r:embed="rId561"/>
                <a:stretch>
                  <a:fillRect/>
                </a:stretch>
              </p:blipFill>
              <p:spPr>
                <a:xfrm>
                  <a:off x="1251100" y="6434271"/>
                  <a:ext cx="59040" cy="54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2">
              <p14:nvContentPartPr>
                <p14:cNvPr id="353" name="墨迹 352">
                  <a:extLst>
                    <a:ext uri="{FF2B5EF4-FFF2-40B4-BE49-F238E27FC236}">
                      <a16:creationId xmlns:a16="http://schemas.microsoft.com/office/drawing/2014/main" id="{8383EF70-86AB-E548-B66D-52DF28494E1F}"/>
                    </a:ext>
                  </a:extLst>
                </p14:cNvPr>
                <p14:cNvContentPartPr/>
                <p14:nvPr/>
              </p14:nvContentPartPr>
              <p14:xfrm>
                <a:off x="1631980" y="6357951"/>
                <a:ext cx="31320" cy="50040"/>
              </p14:xfrm>
            </p:contentPart>
          </mc:Choice>
          <mc:Fallback>
            <p:pic>
              <p:nvPicPr>
                <p:cNvPr id="353" name="墨迹 352">
                  <a:extLst>
                    <a:ext uri="{FF2B5EF4-FFF2-40B4-BE49-F238E27FC236}">
                      <a16:creationId xmlns:a16="http://schemas.microsoft.com/office/drawing/2014/main" id="{8383EF70-86AB-E548-B66D-52DF28494E1F}"/>
                    </a:ext>
                  </a:extLst>
                </p:cNvPr>
                <p:cNvPicPr/>
                <p:nvPr/>
              </p:nvPicPr>
              <p:blipFill>
                <a:blip r:embed="rId563"/>
                <a:stretch>
                  <a:fillRect/>
                </a:stretch>
              </p:blipFill>
              <p:spPr>
                <a:xfrm>
                  <a:off x="1624780" y="6350391"/>
                  <a:ext cx="4644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4">
              <p14:nvContentPartPr>
                <p14:cNvPr id="354" name="墨迹 353">
                  <a:extLst>
                    <a:ext uri="{FF2B5EF4-FFF2-40B4-BE49-F238E27FC236}">
                      <a16:creationId xmlns:a16="http://schemas.microsoft.com/office/drawing/2014/main" id="{93084218-4721-B147-8E64-6164B07DD5EB}"/>
                    </a:ext>
                  </a:extLst>
                </p14:cNvPr>
                <p14:cNvContentPartPr/>
                <p14:nvPr/>
              </p14:nvContentPartPr>
              <p14:xfrm>
                <a:off x="1570060" y="6463791"/>
                <a:ext cx="131040" cy="361440"/>
              </p14:xfrm>
            </p:contentPart>
          </mc:Choice>
          <mc:Fallback>
            <p:pic>
              <p:nvPicPr>
                <p:cNvPr id="354" name="墨迹 353">
                  <a:extLst>
                    <a:ext uri="{FF2B5EF4-FFF2-40B4-BE49-F238E27FC236}">
                      <a16:creationId xmlns:a16="http://schemas.microsoft.com/office/drawing/2014/main" id="{93084218-4721-B147-8E64-6164B07DD5EB}"/>
                    </a:ext>
                  </a:extLst>
                </p:cNvPr>
                <p:cNvPicPr/>
                <p:nvPr/>
              </p:nvPicPr>
              <p:blipFill>
                <a:blip r:embed="rId565"/>
                <a:stretch>
                  <a:fillRect/>
                </a:stretch>
              </p:blipFill>
              <p:spPr>
                <a:xfrm>
                  <a:off x="1562500" y="6456231"/>
                  <a:ext cx="146160" cy="37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6">
              <p14:nvContentPartPr>
                <p14:cNvPr id="355" name="墨迹 354">
                  <a:extLst>
                    <a:ext uri="{FF2B5EF4-FFF2-40B4-BE49-F238E27FC236}">
                      <a16:creationId xmlns:a16="http://schemas.microsoft.com/office/drawing/2014/main" id="{D6B8990F-07E0-D748-A1CC-99D5990793DF}"/>
                    </a:ext>
                  </a:extLst>
                </p14:cNvPr>
                <p14:cNvContentPartPr/>
                <p14:nvPr/>
              </p14:nvContentPartPr>
              <p14:xfrm>
                <a:off x="1781380" y="6416631"/>
                <a:ext cx="205920" cy="377280"/>
              </p14:xfrm>
            </p:contentPart>
          </mc:Choice>
          <mc:Fallback>
            <p:pic>
              <p:nvPicPr>
                <p:cNvPr id="355" name="墨迹 354">
                  <a:extLst>
                    <a:ext uri="{FF2B5EF4-FFF2-40B4-BE49-F238E27FC236}">
                      <a16:creationId xmlns:a16="http://schemas.microsoft.com/office/drawing/2014/main" id="{D6B8990F-07E0-D748-A1CC-99D5990793DF}"/>
                    </a:ext>
                  </a:extLst>
                </p:cNvPr>
                <p:cNvPicPr/>
                <p:nvPr/>
              </p:nvPicPr>
              <p:blipFill>
                <a:blip r:embed="rId567"/>
                <a:stretch>
                  <a:fillRect/>
                </a:stretch>
              </p:blipFill>
              <p:spPr>
                <a:xfrm>
                  <a:off x="1774180" y="6409071"/>
                  <a:ext cx="221040" cy="39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8">
              <p14:nvContentPartPr>
                <p14:cNvPr id="356" name="墨迹 355">
                  <a:extLst>
                    <a:ext uri="{FF2B5EF4-FFF2-40B4-BE49-F238E27FC236}">
                      <a16:creationId xmlns:a16="http://schemas.microsoft.com/office/drawing/2014/main" id="{B5FA81F0-5946-504E-B6B4-D6345FD112BC}"/>
                    </a:ext>
                  </a:extLst>
                </p14:cNvPr>
                <p14:cNvContentPartPr/>
                <p14:nvPr/>
              </p14:nvContentPartPr>
              <p14:xfrm>
                <a:off x="2080900" y="6370191"/>
                <a:ext cx="366840" cy="486000"/>
              </p14:xfrm>
            </p:contentPart>
          </mc:Choice>
          <mc:Fallback>
            <p:pic>
              <p:nvPicPr>
                <p:cNvPr id="356" name="墨迹 355">
                  <a:extLst>
                    <a:ext uri="{FF2B5EF4-FFF2-40B4-BE49-F238E27FC236}">
                      <a16:creationId xmlns:a16="http://schemas.microsoft.com/office/drawing/2014/main" id="{B5FA81F0-5946-504E-B6B4-D6345FD112BC}"/>
                    </a:ext>
                  </a:extLst>
                </p:cNvPr>
                <p:cNvPicPr/>
                <p:nvPr/>
              </p:nvPicPr>
              <p:blipFill>
                <a:blip r:embed="rId569"/>
                <a:stretch>
                  <a:fillRect/>
                </a:stretch>
              </p:blipFill>
              <p:spPr>
                <a:xfrm>
                  <a:off x="2073700" y="6362631"/>
                  <a:ext cx="381960" cy="501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9" name="组合 358">
            <a:extLst>
              <a:ext uri="{FF2B5EF4-FFF2-40B4-BE49-F238E27FC236}">
                <a16:creationId xmlns:a16="http://schemas.microsoft.com/office/drawing/2014/main" id="{83B11560-6AC0-6248-A368-13F6E6AB6AA7}"/>
              </a:ext>
            </a:extLst>
          </p:cNvPr>
          <p:cNvGrpSpPr/>
          <p:nvPr/>
        </p:nvGrpSpPr>
        <p:grpSpPr>
          <a:xfrm>
            <a:off x="2914660" y="6799671"/>
            <a:ext cx="317880" cy="118440"/>
            <a:chOff x="2914660" y="6799671"/>
            <a:chExt cx="317880" cy="118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70">
              <p14:nvContentPartPr>
                <p14:cNvPr id="357" name="墨迹 356">
                  <a:extLst>
                    <a:ext uri="{FF2B5EF4-FFF2-40B4-BE49-F238E27FC236}">
                      <a16:creationId xmlns:a16="http://schemas.microsoft.com/office/drawing/2014/main" id="{ED924C7C-7A7D-334C-97A2-C98E75FDEDE0}"/>
                    </a:ext>
                  </a:extLst>
                </p14:cNvPr>
                <p14:cNvContentPartPr/>
                <p14:nvPr/>
              </p14:nvContentPartPr>
              <p14:xfrm>
                <a:off x="2914660" y="6799671"/>
                <a:ext cx="81360" cy="100080"/>
              </p14:xfrm>
            </p:contentPart>
          </mc:Choice>
          <mc:Fallback>
            <p:pic>
              <p:nvPicPr>
                <p:cNvPr id="357" name="墨迹 356">
                  <a:extLst>
                    <a:ext uri="{FF2B5EF4-FFF2-40B4-BE49-F238E27FC236}">
                      <a16:creationId xmlns:a16="http://schemas.microsoft.com/office/drawing/2014/main" id="{ED924C7C-7A7D-334C-97A2-C98E75FDEDE0}"/>
                    </a:ext>
                  </a:extLst>
                </p:cNvPr>
                <p:cNvPicPr/>
                <p:nvPr/>
              </p:nvPicPr>
              <p:blipFill>
                <a:blip r:embed="rId571"/>
                <a:stretch>
                  <a:fillRect/>
                </a:stretch>
              </p:blipFill>
              <p:spPr>
                <a:xfrm>
                  <a:off x="2907100" y="6792111"/>
                  <a:ext cx="9648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2">
              <p14:nvContentPartPr>
                <p14:cNvPr id="358" name="墨迹 357">
                  <a:extLst>
                    <a:ext uri="{FF2B5EF4-FFF2-40B4-BE49-F238E27FC236}">
                      <a16:creationId xmlns:a16="http://schemas.microsoft.com/office/drawing/2014/main" id="{DA1D498F-10CC-894E-92B3-A28C9A658D1F}"/>
                    </a:ext>
                  </a:extLst>
                </p14:cNvPr>
                <p14:cNvContentPartPr/>
                <p14:nvPr/>
              </p14:nvContentPartPr>
              <p14:xfrm>
                <a:off x="3188620" y="6895791"/>
                <a:ext cx="43920" cy="22320"/>
              </p14:xfrm>
            </p:contentPart>
          </mc:Choice>
          <mc:Fallback>
            <p:pic>
              <p:nvPicPr>
                <p:cNvPr id="358" name="墨迹 357">
                  <a:extLst>
                    <a:ext uri="{FF2B5EF4-FFF2-40B4-BE49-F238E27FC236}">
                      <a16:creationId xmlns:a16="http://schemas.microsoft.com/office/drawing/2014/main" id="{DA1D498F-10CC-894E-92B3-A28C9A658D1F}"/>
                    </a:ext>
                  </a:extLst>
                </p:cNvPr>
                <p:cNvPicPr/>
                <p:nvPr/>
              </p:nvPicPr>
              <p:blipFill>
                <a:blip r:embed="rId573"/>
                <a:stretch>
                  <a:fillRect/>
                </a:stretch>
              </p:blipFill>
              <p:spPr>
                <a:xfrm>
                  <a:off x="3181060" y="6888591"/>
                  <a:ext cx="59040" cy="37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5" name="组合 374">
            <a:extLst>
              <a:ext uri="{FF2B5EF4-FFF2-40B4-BE49-F238E27FC236}">
                <a16:creationId xmlns:a16="http://schemas.microsoft.com/office/drawing/2014/main" id="{C2271F45-9EBA-9D4B-90DB-98A6A3442966}"/>
              </a:ext>
            </a:extLst>
          </p:cNvPr>
          <p:cNvGrpSpPr/>
          <p:nvPr/>
        </p:nvGrpSpPr>
        <p:grpSpPr>
          <a:xfrm>
            <a:off x="3867220" y="6538311"/>
            <a:ext cx="411120" cy="305280"/>
            <a:chOff x="3867220" y="6538311"/>
            <a:chExt cx="411120" cy="305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74">
              <p14:nvContentPartPr>
                <p14:cNvPr id="361" name="墨迹 360">
                  <a:extLst>
                    <a:ext uri="{FF2B5EF4-FFF2-40B4-BE49-F238E27FC236}">
                      <a16:creationId xmlns:a16="http://schemas.microsoft.com/office/drawing/2014/main" id="{50393704-6EEA-5E4F-A2D6-9F8C9CF529BF}"/>
                    </a:ext>
                  </a:extLst>
                </p14:cNvPr>
                <p14:cNvContentPartPr/>
                <p14:nvPr/>
              </p14:nvContentPartPr>
              <p14:xfrm>
                <a:off x="3923020" y="6594471"/>
                <a:ext cx="193320" cy="62640"/>
              </p14:xfrm>
            </p:contentPart>
          </mc:Choice>
          <mc:Fallback>
            <p:pic>
              <p:nvPicPr>
                <p:cNvPr id="361" name="墨迹 360">
                  <a:extLst>
                    <a:ext uri="{FF2B5EF4-FFF2-40B4-BE49-F238E27FC236}">
                      <a16:creationId xmlns:a16="http://schemas.microsoft.com/office/drawing/2014/main" id="{50393704-6EEA-5E4F-A2D6-9F8C9CF529BF}"/>
                    </a:ext>
                  </a:extLst>
                </p:cNvPr>
                <p:cNvPicPr/>
                <p:nvPr/>
              </p:nvPicPr>
              <p:blipFill>
                <a:blip r:embed="rId575"/>
                <a:stretch>
                  <a:fillRect/>
                </a:stretch>
              </p:blipFill>
              <p:spPr>
                <a:xfrm>
                  <a:off x="3915460" y="6586911"/>
                  <a:ext cx="20844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6">
              <p14:nvContentPartPr>
                <p14:cNvPr id="362" name="墨迹 361">
                  <a:extLst>
                    <a:ext uri="{FF2B5EF4-FFF2-40B4-BE49-F238E27FC236}">
                      <a16:creationId xmlns:a16="http://schemas.microsoft.com/office/drawing/2014/main" id="{732F7511-8B28-C74B-BF8A-A1819A00801E}"/>
                    </a:ext>
                  </a:extLst>
                </p14:cNvPr>
                <p14:cNvContentPartPr/>
                <p14:nvPr/>
              </p14:nvContentPartPr>
              <p14:xfrm>
                <a:off x="3867220" y="6693831"/>
                <a:ext cx="274320" cy="31320"/>
              </p14:xfrm>
            </p:contentPart>
          </mc:Choice>
          <mc:Fallback>
            <p:pic>
              <p:nvPicPr>
                <p:cNvPr id="362" name="墨迹 361">
                  <a:extLst>
                    <a:ext uri="{FF2B5EF4-FFF2-40B4-BE49-F238E27FC236}">
                      <a16:creationId xmlns:a16="http://schemas.microsoft.com/office/drawing/2014/main" id="{732F7511-8B28-C74B-BF8A-A1819A00801E}"/>
                    </a:ext>
                  </a:extLst>
                </p:cNvPr>
                <p:cNvPicPr/>
                <p:nvPr/>
              </p:nvPicPr>
              <p:blipFill>
                <a:blip r:embed="rId577"/>
                <a:stretch>
                  <a:fillRect/>
                </a:stretch>
              </p:blipFill>
              <p:spPr>
                <a:xfrm>
                  <a:off x="3859660" y="6686271"/>
                  <a:ext cx="28944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8">
              <p14:nvContentPartPr>
                <p14:cNvPr id="363" name="墨迹 362">
                  <a:extLst>
                    <a:ext uri="{FF2B5EF4-FFF2-40B4-BE49-F238E27FC236}">
                      <a16:creationId xmlns:a16="http://schemas.microsoft.com/office/drawing/2014/main" id="{AA69F4B6-AE7B-1946-85B0-74AE27513D21}"/>
                    </a:ext>
                  </a:extLst>
                </p14:cNvPr>
                <p14:cNvContentPartPr/>
                <p14:nvPr/>
              </p14:nvContentPartPr>
              <p14:xfrm>
                <a:off x="4072420" y="6538311"/>
                <a:ext cx="205920" cy="305280"/>
              </p14:xfrm>
            </p:contentPart>
          </mc:Choice>
          <mc:Fallback>
            <p:pic>
              <p:nvPicPr>
                <p:cNvPr id="363" name="墨迹 362">
                  <a:extLst>
                    <a:ext uri="{FF2B5EF4-FFF2-40B4-BE49-F238E27FC236}">
                      <a16:creationId xmlns:a16="http://schemas.microsoft.com/office/drawing/2014/main" id="{AA69F4B6-AE7B-1946-85B0-74AE27513D21}"/>
                    </a:ext>
                  </a:extLst>
                </p:cNvPr>
                <p:cNvPicPr/>
                <p:nvPr/>
              </p:nvPicPr>
              <p:blipFill>
                <a:blip r:embed="rId579"/>
                <a:stretch>
                  <a:fillRect/>
                </a:stretch>
              </p:blipFill>
              <p:spPr>
                <a:xfrm>
                  <a:off x="4064860" y="6530751"/>
                  <a:ext cx="221040" cy="320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4" name="组合 373">
            <a:extLst>
              <a:ext uri="{FF2B5EF4-FFF2-40B4-BE49-F238E27FC236}">
                <a16:creationId xmlns:a16="http://schemas.microsoft.com/office/drawing/2014/main" id="{66BC9849-AB17-A542-8BD1-BF04B12D1AB2}"/>
              </a:ext>
            </a:extLst>
          </p:cNvPr>
          <p:cNvGrpSpPr/>
          <p:nvPr/>
        </p:nvGrpSpPr>
        <p:grpSpPr>
          <a:xfrm>
            <a:off x="4663900" y="6426351"/>
            <a:ext cx="1108440" cy="454680"/>
            <a:chOff x="4663900" y="6426351"/>
            <a:chExt cx="1108440" cy="454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80">
              <p14:nvContentPartPr>
                <p14:cNvPr id="364" name="墨迹 363">
                  <a:extLst>
                    <a:ext uri="{FF2B5EF4-FFF2-40B4-BE49-F238E27FC236}">
                      <a16:creationId xmlns:a16="http://schemas.microsoft.com/office/drawing/2014/main" id="{731FCA4E-C971-AD47-8EC2-92B682544A7F}"/>
                    </a:ext>
                  </a:extLst>
                </p14:cNvPr>
                <p14:cNvContentPartPr/>
                <p14:nvPr/>
              </p14:nvContentPartPr>
              <p14:xfrm>
                <a:off x="4670020" y="6520311"/>
                <a:ext cx="199440" cy="236160"/>
              </p14:xfrm>
            </p:contentPart>
          </mc:Choice>
          <mc:Fallback>
            <p:pic>
              <p:nvPicPr>
                <p:cNvPr id="364" name="墨迹 363">
                  <a:extLst>
                    <a:ext uri="{FF2B5EF4-FFF2-40B4-BE49-F238E27FC236}">
                      <a16:creationId xmlns:a16="http://schemas.microsoft.com/office/drawing/2014/main" id="{731FCA4E-C971-AD47-8EC2-92B682544A7F}"/>
                    </a:ext>
                  </a:extLst>
                </p:cNvPr>
                <p:cNvPicPr/>
                <p:nvPr/>
              </p:nvPicPr>
              <p:blipFill>
                <a:blip r:embed="rId581"/>
                <a:stretch>
                  <a:fillRect/>
                </a:stretch>
              </p:blipFill>
              <p:spPr>
                <a:xfrm>
                  <a:off x="4662820" y="6512751"/>
                  <a:ext cx="21456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2">
              <p14:nvContentPartPr>
                <p14:cNvPr id="365" name="墨迹 364">
                  <a:extLst>
                    <a:ext uri="{FF2B5EF4-FFF2-40B4-BE49-F238E27FC236}">
                      <a16:creationId xmlns:a16="http://schemas.microsoft.com/office/drawing/2014/main" id="{575545A1-B5CF-004F-8A94-935A8D871AA1}"/>
                    </a:ext>
                  </a:extLst>
                </p14:cNvPr>
                <p14:cNvContentPartPr/>
                <p14:nvPr/>
              </p14:nvContentPartPr>
              <p14:xfrm>
                <a:off x="4663900" y="6532191"/>
                <a:ext cx="280440" cy="193320"/>
              </p14:xfrm>
            </p:contentPart>
          </mc:Choice>
          <mc:Fallback>
            <p:pic>
              <p:nvPicPr>
                <p:cNvPr id="365" name="墨迹 364">
                  <a:extLst>
                    <a:ext uri="{FF2B5EF4-FFF2-40B4-BE49-F238E27FC236}">
                      <a16:creationId xmlns:a16="http://schemas.microsoft.com/office/drawing/2014/main" id="{575545A1-B5CF-004F-8A94-935A8D871AA1}"/>
                    </a:ext>
                  </a:extLst>
                </p:cNvPr>
                <p:cNvPicPr/>
                <p:nvPr/>
              </p:nvPicPr>
              <p:blipFill>
                <a:blip r:embed="rId583"/>
                <a:stretch>
                  <a:fillRect/>
                </a:stretch>
              </p:blipFill>
              <p:spPr>
                <a:xfrm>
                  <a:off x="4656340" y="6524631"/>
                  <a:ext cx="29556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4">
              <p14:nvContentPartPr>
                <p14:cNvPr id="366" name="墨迹 365">
                  <a:extLst>
                    <a:ext uri="{FF2B5EF4-FFF2-40B4-BE49-F238E27FC236}">
                      <a16:creationId xmlns:a16="http://schemas.microsoft.com/office/drawing/2014/main" id="{278D40EB-8364-8E49-8FBC-5358BDA22CE6}"/>
                    </a:ext>
                  </a:extLst>
                </p14:cNvPr>
                <p14:cNvContentPartPr/>
                <p14:nvPr/>
              </p14:nvContentPartPr>
              <p14:xfrm>
                <a:off x="5056300" y="6501591"/>
                <a:ext cx="131040" cy="261000"/>
              </p14:xfrm>
            </p:contentPart>
          </mc:Choice>
          <mc:Fallback>
            <p:pic>
              <p:nvPicPr>
                <p:cNvPr id="366" name="墨迹 365">
                  <a:extLst>
                    <a:ext uri="{FF2B5EF4-FFF2-40B4-BE49-F238E27FC236}">
                      <a16:creationId xmlns:a16="http://schemas.microsoft.com/office/drawing/2014/main" id="{278D40EB-8364-8E49-8FBC-5358BDA22CE6}"/>
                    </a:ext>
                  </a:extLst>
                </p:cNvPr>
                <p:cNvPicPr/>
                <p:nvPr/>
              </p:nvPicPr>
              <p:blipFill>
                <a:blip r:embed="rId585"/>
                <a:stretch>
                  <a:fillRect/>
                </a:stretch>
              </p:blipFill>
              <p:spPr>
                <a:xfrm>
                  <a:off x="5048740" y="6494031"/>
                  <a:ext cx="146160" cy="27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6">
              <p14:nvContentPartPr>
                <p14:cNvPr id="367" name="墨迹 366">
                  <a:extLst>
                    <a:ext uri="{FF2B5EF4-FFF2-40B4-BE49-F238E27FC236}">
                      <a16:creationId xmlns:a16="http://schemas.microsoft.com/office/drawing/2014/main" id="{32D2AC04-0E50-B041-A22D-96343B7EEF69}"/>
                    </a:ext>
                  </a:extLst>
                </p14:cNvPr>
                <p14:cNvContentPartPr/>
                <p14:nvPr/>
              </p14:nvContentPartPr>
              <p14:xfrm>
                <a:off x="5280220" y="6426351"/>
                <a:ext cx="212040" cy="376560"/>
              </p14:xfrm>
            </p:contentPart>
          </mc:Choice>
          <mc:Fallback>
            <p:pic>
              <p:nvPicPr>
                <p:cNvPr id="367" name="墨迹 366">
                  <a:extLst>
                    <a:ext uri="{FF2B5EF4-FFF2-40B4-BE49-F238E27FC236}">
                      <a16:creationId xmlns:a16="http://schemas.microsoft.com/office/drawing/2014/main" id="{32D2AC04-0E50-B041-A22D-96343B7EEF69}"/>
                    </a:ext>
                  </a:extLst>
                </p:cNvPr>
                <p:cNvPicPr/>
                <p:nvPr/>
              </p:nvPicPr>
              <p:blipFill>
                <a:blip r:embed="rId587"/>
                <a:stretch>
                  <a:fillRect/>
                </a:stretch>
              </p:blipFill>
              <p:spPr>
                <a:xfrm>
                  <a:off x="5272660" y="6418791"/>
                  <a:ext cx="227160" cy="39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8">
              <p14:nvContentPartPr>
                <p14:cNvPr id="368" name="墨迹 367">
                  <a:extLst>
                    <a:ext uri="{FF2B5EF4-FFF2-40B4-BE49-F238E27FC236}">
                      <a16:creationId xmlns:a16="http://schemas.microsoft.com/office/drawing/2014/main" id="{7C4E808D-93F6-E846-8321-0C7E697C34BA}"/>
                    </a:ext>
                  </a:extLst>
                </p14:cNvPr>
                <p14:cNvContentPartPr/>
                <p14:nvPr/>
              </p14:nvContentPartPr>
              <p14:xfrm>
                <a:off x="5398660" y="6662871"/>
                <a:ext cx="118800" cy="31320"/>
              </p14:xfrm>
            </p:contentPart>
          </mc:Choice>
          <mc:Fallback>
            <p:pic>
              <p:nvPicPr>
                <p:cNvPr id="368" name="墨迹 367">
                  <a:extLst>
                    <a:ext uri="{FF2B5EF4-FFF2-40B4-BE49-F238E27FC236}">
                      <a16:creationId xmlns:a16="http://schemas.microsoft.com/office/drawing/2014/main" id="{7C4E808D-93F6-E846-8321-0C7E697C34BA}"/>
                    </a:ext>
                  </a:extLst>
                </p:cNvPr>
                <p:cNvPicPr/>
                <p:nvPr/>
              </p:nvPicPr>
              <p:blipFill>
                <a:blip r:embed="rId589"/>
                <a:stretch>
                  <a:fillRect/>
                </a:stretch>
              </p:blipFill>
              <p:spPr>
                <a:xfrm>
                  <a:off x="5391100" y="6655311"/>
                  <a:ext cx="13356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0">
              <p14:nvContentPartPr>
                <p14:cNvPr id="369" name="墨迹 368">
                  <a:extLst>
                    <a:ext uri="{FF2B5EF4-FFF2-40B4-BE49-F238E27FC236}">
                      <a16:creationId xmlns:a16="http://schemas.microsoft.com/office/drawing/2014/main" id="{37CA1E6A-90B1-A047-9817-6BEC52031745}"/>
                    </a:ext>
                  </a:extLst>
                </p14:cNvPr>
                <p14:cNvContentPartPr/>
                <p14:nvPr/>
              </p14:nvContentPartPr>
              <p14:xfrm>
                <a:off x="5647420" y="6575751"/>
                <a:ext cx="124920" cy="305280"/>
              </p14:xfrm>
            </p:contentPart>
          </mc:Choice>
          <mc:Fallback>
            <p:pic>
              <p:nvPicPr>
                <p:cNvPr id="369" name="墨迹 368">
                  <a:extLst>
                    <a:ext uri="{FF2B5EF4-FFF2-40B4-BE49-F238E27FC236}">
                      <a16:creationId xmlns:a16="http://schemas.microsoft.com/office/drawing/2014/main" id="{37CA1E6A-90B1-A047-9817-6BEC52031745}"/>
                    </a:ext>
                  </a:extLst>
                </p:cNvPr>
                <p:cNvPicPr/>
                <p:nvPr/>
              </p:nvPicPr>
              <p:blipFill>
                <a:blip r:embed="rId591"/>
                <a:stretch>
                  <a:fillRect/>
                </a:stretch>
              </p:blipFill>
              <p:spPr>
                <a:xfrm>
                  <a:off x="5640220" y="6568191"/>
                  <a:ext cx="140040" cy="320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3" name="组合 372">
            <a:extLst>
              <a:ext uri="{FF2B5EF4-FFF2-40B4-BE49-F238E27FC236}">
                <a16:creationId xmlns:a16="http://schemas.microsoft.com/office/drawing/2014/main" id="{0E11470D-45E0-D04D-AF2B-1E549D6C309D}"/>
              </a:ext>
            </a:extLst>
          </p:cNvPr>
          <p:cNvGrpSpPr/>
          <p:nvPr/>
        </p:nvGrpSpPr>
        <p:grpSpPr>
          <a:xfrm>
            <a:off x="6130540" y="6613191"/>
            <a:ext cx="183600" cy="168480"/>
            <a:chOff x="6130540" y="6613191"/>
            <a:chExt cx="183600" cy="168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92">
              <p14:nvContentPartPr>
                <p14:cNvPr id="370" name="墨迹 369">
                  <a:extLst>
                    <a:ext uri="{FF2B5EF4-FFF2-40B4-BE49-F238E27FC236}">
                      <a16:creationId xmlns:a16="http://schemas.microsoft.com/office/drawing/2014/main" id="{72D346EF-B02F-9B48-BAD8-E6186290F990}"/>
                    </a:ext>
                  </a:extLst>
                </p14:cNvPr>
                <p14:cNvContentPartPr/>
                <p14:nvPr/>
              </p14:nvContentPartPr>
              <p14:xfrm>
                <a:off x="6151780" y="6613191"/>
                <a:ext cx="131040" cy="50040"/>
              </p14:xfrm>
            </p:contentPart>
          </mc:Choice>
          <mc:Fallback>
            <p:pic>
              <p:nvPicPr>
                <p:cNvPr id="370" name="墨迹 369">
                  <a:extLst>
                    <a:ext uri="{FF2B5EF4-FFF2-40B4-BE49-F238E27FC236}">
                      <a16:creationId xmlns:a16="http://schemas.microsoft.com/office/drawing/2014/main" id="{72D346EF-B02F-9B48-BAD8-E6186290F990}"/>
                    </a:ext>
                  </a:extLst>
                </p:cNvPr>
                <p:cNvPicPr/>
                <p:nvPr/>
              </p:nvPicPr>
              <p:blipFill>
                <a:blip r:embed="rId593"/>
                <a:stretch>
                  <a:fillRect/>
                </a:stretch>
              </p:blipFill>
              <p:spPr>
                <a:xfrm>
                  <a:off x="6144220" y="6605631"/>
                  <a:ext cx="14616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4">
              <p14:nvContentPartPr>
                <p14:cNvPr id="371" name="墨迹 370">
                  <a:extLst>
                    <a:ext uri="{FF2B5EF4-FFF2-40B4-BE49-F238E27FC236}">
                      <a16:creationId xmlns:a16="http://schemas.microsoft.com/office/drawing/2014/main" id="{80DB3560-2E4C-144F-A760-9743C15B9FF9}"/>
                    </a:ext>
                  </a:extLst>
                </p14:cNvPr>
                <p14:cNvContentPartPr/>
                <p14:nvPr/>
              </p14:nvContentPartPr>
              <p14:xfrm>
                <a:off x="6130540" y="6768711"/>
                <a:ext cx="183600" cy="12960"/>
              </p14:xfrm>
            </p:contentPart>
          </mc:Choice>
          <mc:Fallback>
            <p:pic>
              <p:nvPicPr>
                <p:cNvPr id="371" name="墨迹 370">
                  <a:extLst>
                    <a:ext uri="{FF2B5EF4-FFF2-40B4-BE49-F238E27FC236}">
                      <a16:creationId xmlns:a16="http://schemas.microsoft.com/office/drawing/2014/main" id="{80DB3560-2E4C-144F-A760-9743C15B9FF9}"/>
                    </a:ext>
                  </a:extLst>
                </p:cNvPr>
                <p:cNvPicPr/>
                <p:nvPr/>
              </p:nvPicPr>
              <p:blipFill>
                <a:blip r:embed="rId595"/>
                <a:stretch>
                  <a:fillRect/>
                </a:stretch>
              </p:blipFill>
              <p:spPr>
                <a:xfrm>
                  <a:off x="6122980" y="6761151"/>
                  <a:ext cx="198720" cy="27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96">
            <p14:nvContentPartPr>
              <p14:cNvPr id="372" name="墨迹 371">
                <a:extLst>
                  <a:ext uri="{FF2B5EF4-FFF2-40B4-BE49-F238E27FC236}">
                    <a16:creationId xmlns:a16="http://schemas.microsoft.com/office/drawing/2014/main" id="{32EAEDE0-5446-D248-ABA3-6E457E078B17}"/>
                  </a:ext>
                </a:extLst>
              </p14:cNvPr>
              <p14:cNvContentPartPr/>
              <p14:nvPr/>
            </p14:nvContentPartPr>
            <p14:xfrm>
              <a:off x="6689260" y="6569631"/>
              <a:ext cx="365760" cy="255600"/>
            </p14:xfrm>
          </p:contentPart>
        </mc:Choice>
        <mc:Fallback>
          <p:pic>
            <p:nvPicPr>
              <p:cNvPr id="372" name="墨迹 371">
                <a:extLst>
                  <a:ext uri="{FF2B5EF4-FFF2-40B4-BE49-F238E27FC236}">
                    <a16:creationId xmlns:a16="http://schemas.microsoft.com/office/drawing/2014/main" id="{32EAEDE0-5446-D248-ABA3-6E457E078B17}"/>
                  </a:ext>
                </a:extLst>
              </p:cNvPr>
              <p:cNvPicPr/>
              <p:nvPr/>
            </p:nvPicPr>
            <p:blipFill>
              <a:blip r:embed="rId597"/>
              <a:stretch>
                <a:fillRect/>
              </a:stretch>
            </p:blipFill>
            <p:spPr>
              <a:xfrm>
                <a:off x="6681700" y="6562071"/>
                <a:ext cx="380520" cy="270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733710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>
            <a:extLst>
              <a:ext uri="{FF2B5EF4-FFF2-40B4-BE49-F238E27FC236}">
                <a16:creationId xmlns:a16="http://schemas.microsoft.com/office/drawing/2014/main" id="{BC95A067-A7B1-5242-9D89-283079EB5D4D}"/>
              </a:ext>
            </a:extLst>
          </p:cNvPr>
          <p:cNvGrpSpPr/>
          <p:nvPr/>
        </p:nvGrpSpPr>
        <p:grpSpPr>
          <a:xfrm>
            <a:off x="704620" y="322191"/>
            <a:ext cx="386280" cy="616680"/>
            <a:chOff x="704620" y="322191"/>
            <a:chExt cx="386280" cy="616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墨迹 1">
                  <a:extLst>
                    <a:ext uri="{FF2B5EF4-FFF2-40B4-BE49-F238E27FC236}">
                      <a16:creationId xmlns:a16="http://schemas.microsoft.com/office/drawing/2014/main" id="{6B03834A-EF44-7D41-AB05-DA3CDEC12CC0}"/>
                    </a:ext>
                  </a:extLst>
                </p14:cNvPr>
                <p14:cNvContentPartPr/>
                <p14:nvPr/>
              </p14:nvContentPartPr>
              <p14:xfrm>
                <a:off x="835300" y="322191"/>
                <a:ext cx="118080" cy="62640"/>
              </p14:xfrm>
            </p:contentPart>
          </mc:Choice>
          <mc:Fallback>
            <p:pic>
              <p:nvPicPr>
                <p:cNvPr id="2" name="墨迹 1">
                  <a:extLst>
                    <a:ext uri="{FF2B5EF4-FFF2-40B4-BE49-F238E27FC236}">
                      <a16:creationId xmlns:a16="http://schemas.microsoft.com/office/drawing/2014/main" id="{6B03834A-EF44-7D41-AB05-DA3CDEC12CC0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827740" y="314631"/>
                  <a:ext cx="13320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766F657C-CBDF-E443-9941-D3A019DED73A}"/>
                    </a:ext>
                  </a:extLst>
                </p14:cNvPr>
                <p14:cNvContentPartPr/>
                <p14:nvPr/>
              </p14:nvContentPartPr>
              <p14:xfrm>
                <a:off x="716860" y="509031"/>
                <a:ext cx="198720" cy="386280"/>
              </p14:xfrm>
            </p:contentPart>
          </mc:Choice>
          <mc:Fallback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766F657C-CBDF-E443-9941-D3A019DED73A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09300" y="501471"/>
                  <a:ext cx="213840" cy="40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BBD539DA-6EBC-3146-B102-4C4EB7D46AA2}"/>
                    </a:ext>
                  </a:extLst>
                </p14:cNvPr>
                <p14:cNvContentPartPr/>
                <p14:nvPr/>
              </p14:nvContentPartPr>
              <p14:xfrm>
                <a:off x="704620" y="720711"/>
                <a:ext cx="386280" cy="218160"/>
              </p14:xfrm>
            </p:contentPart>
          </mc:Choice>
          <mc:Fallback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BBD539DA-6EBC-3146-B102-4C4EB7D46AA2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97060" y="713151"/>
                  <a:ext cx="40140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墨迹 4">
                  <a:extLst>
                    <a:ext uri="{FF2B5EF4-FFF2-40B4-BE49-F238E27FC236}">
                      <a16:creationId xmlns:a16="http://schemas.microsoft.com/office/drawing/2014/main" id="{E00F2C04-48C0-5F46-9B8B-CEAC559C600E}"/>
                    </a:ext>
                  </a:extLst>
                </p14:cNvPr>
                <p14:cNvContentPartPr/>
                <p14:nvPr/>
              </p14:nvContentPartPr>
              <p14:xfrm>
                <a:off x="1009540" y="720711"/>
                <a:ext cx="75240" cy="6480"/>
              </p14:xfrm>
            </p:contentPart>
          </mc:Choice>
          <mc:Fallback>
            <p:pic>
              <p:nvPicPr>
                <p:cNvPr id="5" name="墨迹 4">
                  <a:extLst>
                    <a:ext uri="{FF2B5EF4-FFF2-40B4-BE49-F238E27FC236}">
                      <a16:creationId xmlns:a16="http://schemas.microsoft.com/office/drawing/2014/main" id="{E00F2C04-48C0-5F46-9B8B-CEAC559C600E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001980" y="713151"/>
                  <a:ext cx="90000" cy="21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1299FD10-7FC5-5E4D-9C13-94A9EFE4DA58}"/>
              </a:ext>
            </a:extLst>
          </p:cNvPr>
          <p:cNvGrpSpPr/>
          <p:nvPr/>
        </p:nvGrpSpPr>
        <p:grpSpPr>
          <a:xfrm>
            <a:off x="1383220" y="421911"/>
            <a:ext cx="747360" cy="516960"/>
            <a:chOff x="1383220" y="421911"/>
            <a:chExt cx="747360" cy="516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DE9334BC-3894-6B4C-B6D8-E705A81B5037}"/>
                    </a:ext>
                  </a:extLst>
                </p14:cNvPr>
                <p14:cNvContentPartPr/>
                <p14:nvPr/>
              </p14:nvContentPartPr>
              <p14:xfrm>
                <a:off x="1457740" y="577431"/>
                <a:ext cx="62640" cy="37800"/>
              </p14:xfrm>
            </p:contentPart>
          </mc:Choice>
          <mc:Fallback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DE9334BC-3894-6B4C-B6D8-E705A81B5037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450180" y="569871"/>
                  <a:ext cx="7776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9A35472B-FB65-F54C-8113-BA381D5ACCC6}"/>
                    </a:ext>
                  </a:extLst>
                </p14:cNvPr>
                <p14:cNvContentPartPr/>
                <p14:nvPr/>
              </p14:nvContentPartPr>
              <p14:xfrm>
                <a:off x="1383220" y="502911"/>
                <a:ext cx="230760" cy="355320"/>
              </p14:xfrm>
            </p:contentPart>
          </mc:Choice>
          <mc:Fallback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9A35472B-FB65-F54C-8113-BA381D5ACCC6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375660" y="495351"/>
                  <a:ext cx="245880" cy="37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B2BC5D31-B23C-7547-833B-3A44C43BC4E7}"/>
                    </a:ext>
                  </a:extLst>
                </p14:cNvPr>
                <p14:cNvContentPartPr/>
                <p14:nvPr/>
              </p14:nvContentPartPr>
              <p14:xfrm>
                <a:off x="1675900" y="421911"/>
                <a:ext cx="236880" cy="448560"/>
              </p14:xfrm>
            </p:contentPart>
          </mc:Choice>
          <mc:Fallback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B2BC5D31-B23C-7547-833B-3A44C43BC4E7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668340" y="414351"/>
                  <a:ext cx="252000" cy="46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EEA0280B-21AE-7245-B914-8459B5B61594}"/>
                    </a:ext>
                  </a:extLst>
                </p14:cNvPr>
                <p14:cNvContentPartPr/>
                <p14:nvPr/>
              </p14:nvContentPartPr>
              <p14:xfrm>
                <a:off x="2018260" y="845271"/>
                <a:ext cx="25200" cy="19080"/>
              </p14:xfrm>
            </p:contentPart>
          </mc:Choice>
          <mc:Fallback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EEA0280B-21AE-7245-B914-8459B5B61594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010700" y="837711"/>
                  <a:ext cx="4032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214C58F6-DE2A-024F-B892-C92597F54BB3}"/>
                    </a:ext>
                  </a:extLst>
                </p14:cNvPr>
                <p14:cNvContentPartPr/>
                <p14:nvPr/>
              </p14:nvContentPartPr>
              <p14:xfrm>
                <a:off x="2111500" y="919791"/>
                <a:ext cx="19080" cy="19080"/>
              </p14:xfrm>
            </p:contentPart>
          </mc:Choice>
          <mc:Fallback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214C58F6-DE2A-024F-B892-C92597F54BB3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103940" y="912591"/>
                  <a:ext cx="34200" cy="3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589D040E-8867-1F45-B893-15216AFC6159}"/>
              </a:ext>
            </a:extLst>
          </p:cNvPr>
          <p:cNvGrpSpPr/>
          <p:nvPr/>
        </p:nvGrpSpPr>
        <p:grpSpPr>
          <a:xfrm>
            <a:off x="2746540" y="303471"/>
            <a:ext cx="498240" cy="541800"/>
            <a:chOff x="2746540" y="303471"/>
            <a:chExt cx="498240" cy="541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60B8A9C3-B112-1A45-825F-E0318E5ECAED}"/>
                    </a:ext>
                  </a:extLst>
                </p14:cNvPr>
                <p14:cNvContentPartPr/>
                <p14:nvPr/>
              </p14:nvContentPartPr>
              <p14:xfrm>
                <a:off x="2858500" y="384471"/>
                <a:ext cx="56520" cy="93600"/>
              </p14:xfrm>
            </p:contentPart>
          </mc:Choice>
          <mc:Fallback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60B8A9C3-B112-1A45-825F-E0318E5ECAED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850940" y="376911"/>
                  <a:ext cx="7128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20A49C0B-8CC2-E343-88CF-D5942D282F67}"/>
                    </a:ext>
                  </a:extLst>
                </p14:cNvPr>
                <p14:cNvContentPartPr/>
                <p14:nvPr/>
              </p14:nvContentPartPr>
              <p14:xfrm>
                <a:off x="2746540" y="614871"/>
                <a:ext cx="131040" cy="143640"/>
              </p14:xfrm>
            </p:contentPart>
          </mc:Choice>
          <mc:Fallback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20A49C0B-8CC2-E343-88CF-D5942D282F67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738980" y="607311"/>
                  <a:ext cx="14616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39443201-C77A-7641-9066-559CFD88DE3D}"/>
                    </a:ext>
                  </a:extLst>
                </p14:cNvPr>
                <p14:cNvContentPartPr/>
                <p14:nvPr/>
              </p14:nvContentPartPr>
              <p14:xfrm>
                <a:off x="3032740" y="303471"/>
                <a:ext cx="212040" cy="541800"/>
              </p14:xfrm>
            </p:contentPart>
          </mc:Choice>
          <mc:Fallback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39443201-C77A-7641-9066-559CFD88DE3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025180" y="295911"/>
                  <a:ext cx="227160" cy="556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ED885499-C5A2-B949-A1B4-ED81149C4E28}"/>
              </a:ext>
            </a:extLst>
          </p:cNvPr>
          <p:cNvGrpSpPr/>
          <p:nvPr/>
        </p:nvGrpSpPr>
        <p:grpSpPr>
          <a:xfrm>
            <a:off x="3587500" y="222831"/>
            <a:ext cx="1724400" cy="653760"/>
            <a:chOff x="3587500" y="222831"/>
            <a:chExt cx="1724400" cy="653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6B7C0410-3082-794B-8E7E-07A1A748A96C}"/>
                    </a:ext>
                  </a:extLst>
                </p14:cNvPr>
                <p14:cNvContentPartPr/>
                <p14:nvPr/>
              </p14:nvContentPartPr>
              <p14:xfrm>
                <a:off x="3587500" y="403191"/>
                <a:ext cx="223920" cy="361440"/>
              </p14:xfrm>
            </p:contentPart>
          </mc:Choice>
          <mc:Fallback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6B7C0410-3082-794B-8E7E-07A1A748A96C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579940" y="395631"/>
                  <a:ext cx="238680" cy="37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687E1C8B-7AC4-B849-96E9-23ECDC6342CB}"/>
                    </a:ext>
                  </a:extLst>
                </p14:cNvPr>
                <p14:cNvContentPartPr/>
                <p14:nvPr/>
              </p14:nvContentPartPr>
              <p14:xfrm>
                <a:off x="3680380" y="608751"/>
                <a:ext cx="212040" cy="31320"/>
              </p14:xfrm>
            </p:contentPart>
          </mc:Choice>
          <mc:Fallback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687E1C8B-7AC4-B849-96E9-23ECDC6342CB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672820" y="601191"/>
                  <a:ext cx="22716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1FB0E9E0-9FD2-2745-B953-DF5C668EC6F5}"/>
                    </a:ext>
                  </a:extLst>
                </p14:cNvPr>
                <p14:cNvContentPartPr/>
                <p14:nvPr/>
              </p14:nvContentPartPr>
              <p14:xfrm>
                <a:off x="4022740" y="222831"/>
                <a:ext cx="448560" cy="560520"/>
              </p14:xfrm>
            </p:contentPart>
          </mc:Choice>
          <mc:Fallback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1FB0E9E0-9FD2-2745-B953-DF5C668EC6F5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015180" y="215271"/>
                  <a:ext cx="463680" cy="57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A1246E0B-4347-1C44-A247-201B5EE37EDA}"/>
                    </a:ext>
                  </a:extLst>
                </p14:cNvPr>
                <p14:cNvContentPartPr/>
                <p14:nvPr/>
              </p14:nvContentPartPr>
              <p14:xfrm>
                <a:off x="4576780" y="359631"/>
                <a:ext cx="529560" cy="516960"/>
              </p14:xfrm>
            </p:contentPart>
          </mc:Choice>
          <mc:Fallback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A1246E0B-4347-1C44-A247-201B5EE37EDA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569220" y="352071"/>
                  <a:ext cx="544680" cy="53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718C64BB-DD32-C247-9C6D-22636F3C8B94}"/>
                    </a:ext>
                  </a:extLst>
                </p14:cNvPr>
                <p14:cNvContentPartPr/>
                <p14:nvPr/>
              </p14:nvContentPartPr>
              <p14:xfrm>
                <a:off x="5298940" y="708111"/>
                <a:ext cx="12960" cy="43920"/>
              </p14:xfrm>
            </p:contentPart>
          </mc:Choice>
          <mc:Fallback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718C64BB-DD32-C247-9C6D-22636F3C8B94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291380" y="700911"/>
                  <a:ext cx="27720" cy="59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C4E1F923-1110-7247-B9E3-08F880B3369D}"/>
              </a:ext>
            </a:extLst>
          </p:cNvPr>
          <p:cNvGrpSpPr/>
          <p:nvPr/>
        </p:nvGrpSpPr>
        <p:grpSpPr>
          <a:xfrm>
            <a:off x="5796820" y="309951"/>
            <a:ext cx="374040" cy="703800"/>
            <a:chOff x="5796820" y="309951"/>
            <a:chExt cx="374040" cy="703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8D89181D-825E-9848-A906-D0E3B19B5F77}"/>
                    </a:ext>
                  </a:extLst>
                </p14:cNvPr>
                <p14:cNvContentPartPr/>
                <p14:nvPr/>
              </p14:nvContentPartPr>
              <p14:xfrm>
                <a:off x="5796820" y="415791"/>
                <a:ext cx="280440" cy="224640"/>
              </p14:xfrm>
            </p:contentPart>
          </mc:Choice>
          <mc:Fallback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8D89181D-825E-9848-A906-D0E3B19B5F77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789620" y="408231"/>
                  <a:ext cx="29556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31C6E13E-96DC-7B43-914F-522C92370998}"/>
                    </a:ext>
                  </a:extLst>
                </p14:cNvPr>
                <p14:cNvContentPartPr/>
                <p14:nvPr/>
              </p14:nvContentPartPr>
              <p14:xfrm>
                <a:off x="6126940" y="309951"/>
                <a:ext cx="43920" cy="703800"/>
              </p14:xfrm>
            </p:contentPart>
          </mc:Choice>
          <mc:Fallback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31C6E13E-96DC-7B43-914F-522C92370998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119380" y="302391"/>
                  <a:ext cx="59040" cy="718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5DB0F8E1-E0EE-2548-AABD-68C366D9A958}"/>
              </a:ext>
            </a:extLst>
          </p:cNvPr>
          <p:cNvGrpSpPr/>
          <p:nvPr/>
        </p:nvGrpSpPr>
        <p:grpSpPr>
          <a:xfrm>
            <a:off x="6618700" y="310671"/>
            <a:ext cx="1121040" cy="497520"/>
            <a:chOff x="6618700" y="310671"/>
            <a:chExt cx="1121040" cy="497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643A5B1C-93A3-2C46-BE35-F1721B26E7D7}"/>
                    </a:ext>
                  </a:extLst>
                </p14:cNvPr>
                <p14:cNvContentPartPr/>
                <p14:nvPr/>
              </p14:nvContentPartPr>
              <p14:xfrm>
                <a:off x="6674860" y="403191"/>
                <a:ext cx="56520" cy="25200"/>
              </p14:xfrm>
            </p:contentPart>
          </mc:Choice>
          <mc:Fallback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643A5B1C-93A3-2C46-BE35-F1721B26E7D7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667300" y="395631"/>
                  <a:ext cx="7128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561B5898-51C9-A94C-91DB-059107957CA5}"/>
                    </a:ext>
                  </a:extLst>
                </p14:cNvPr>
                <p14:cNvContentPartPr/>
                <p14:nvPr/>
              </p14:nvContentPartPr>
              <p14:xfrm>
                <a:off x="6631300" y="384471"/>
                <a:ext cx="81360" cy="367560"/>
              </p14:xfrm>
            </p:contentPart>
          </mc:Choice>
          <mc:Fallback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561B5898-51C9-A94C-91DB-059107957CA5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623740" y="376911"/>
                  <a:ext cx="96480" cy="38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EC684F39-EB22-BF4F-A4DC-3118EFEF3B1B}"/>
                    </a:ext>
                  </a:extLst>
                </p14:cNvPr>
                <p14:cNvContentPartPr/>
                <p14:nvPr/>
              </p14:nvContentPartPr>
              <p14:xfrm>
                <a:off x="6618700" y="310671"/>
                <a:ext cx="236880" cy="267480"/>
              </p14:xfrm>
            </p:contentPart>
          </mc:Choice>
          <mc:Fallback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EC684F39-EB22-BF4F-A4DC-3118EFEF3B1B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611140" y="303111"/>
                  <a:ext cx="252000" cy="28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FB15049A-2064-AD46-9F51-E687A1541B73}"/>
                    </a:ext>
                  </a:extLst>
                </p14:cNvPr>
                <p14:cNvContentPartPr/>
                <p14:nvPr/>
              </p14:nvContentPartPr>
              <p14:xfrm>
                <a:off x="6836500" y="608751"/>
                <a:ext cx="149760" cy="199440"/>
              </p14:xfrm>
            </p:contentPart>
          </mc:Choice>
          <mc:Fallback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FB15049A-2064-AD46-9F51-E687A1541B73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828940" y="601191"/>
                  <a:ext cx="16488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A1795E1C-7695-BA4D-AB0F-6AF84A8AC81F}"/>
                    </a:ext>
                  </a:extLst>
                </p14:cNvPr>
                <p14:cNvContentPartPr/>
                <p14:nvPr/>
              </p14:nvContentPartPr>
              <p14:xfrm>
                <a:off x="6936220" y="695871"/>
                <a:ext cx="137160" cy="25200"/>
              </p14:xfrm>
            </p:contentPart>
          </mc:Choice>
          <mc:Fallback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A1795E1C-7695-BA4D-AB0F-6AF84A8AC81F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928660" y="688311"/>
                  <a:ext cx="15228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3FCFD4C8-FEDD-B842-910B-2EA5C76E801E}"/>
                    </a:ext>
                  </a:extLst>
                </p14:cNvPr>
                <p14:cNvContentPartPr/>
                <p14:nvPr/>
              </p14:nvContentPartPr>
              <p14:xfrm>
                <a:off x="7210180" y="459351"/>
                <a:ext cx="43920" cy="224640"/>
              </p14:xfrm>
            </p:contentPart>
          </mc:Choice>
          <mc:Fallback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3FCFD4C8-FEDD-B842-910B-2EA5C76E801E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202620" y="451791"/>
                  <a:ext cx="5904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0DE30EF0-C723-CC4F-B703-12A64997A8C1}"/>
                    </a:ext>
                  </a:extLst>
                </p14:cNvPr>
                <p14:cNvContentPartPr/>
                <p14:nvPr/>
              </p14:nvContentPartPr>
              <p14:xfrm>
                <a:off x="7359580" y="347031"/>
                <a:ext cx="149040" cy="321480"/>
              </p14:xfrm>
            </p:contentPart>
          </mc:Choice>
          <mc:Fallback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0DE30EF0-C723-CC4F-B703-12A64997A8C1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352020" y="339831"/>
                  <a:ext cx="164160" cy="33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8C50616C-A7B2-EA4B-A4CB-4110156263D6}"/>
                    </a:ext>
                  </a:extLst>
                </p14:cNvPr>
                <p14:cNvContentPartPr/>
                <p14:nvPr/>
              </p14:nvContentPartPr>
              <p14:xfrm>
                <a:off x="7683220" y="446751"/>
                <a:ext cx="56520" cy="249480"/>
              </p14:xfrm>
            </p:contentPart>
          </mc:Choice>
          <mc:Fallback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8C50616C-A7B2-EA4B-A4CB-4110156263D6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7675660" y="439191"/>
                  <a:ext cx="71280" cy="264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9D832DCF-1178-264A-BD8E-2A8ADED6C3A0}"/>
              </a:ext>
            </a:extLst>
          </p:cNvPr>
          <p:cNvGrpSpPr/>
          <p:nvPr/>
        </p:nvGrpSpPr>
        <p:grpSpPr>
          <a:xfrm>
            <a:off x="8038180" y="496791"/>
            <a:ext cx="143640" cy="136440"/>
            <a:chOff x="8038180" y="496791"/>
            <a:chExt cx="143640" cy="136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877A34BB-3159-2A4C-8B73-43A172D9CA14}"/>
                    </a:ext>
                  </a:extLst>
                </p14:cNvPr>
                <p14:cNvContentPartPr/>
                <p14:nvPr/>
              </p14:nvContentPartPr>
              <p14:xfrm>
                <a:off x="8038180" y="496791"/>
                <a:ext cx="118800" cy="6480"/>
              </p14:xfrm>
            </p:contentPart>
          </mc:Choice>
          <mc:Fallback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877A34BB-3159-2A4C-8B73-43A172D9CA14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8030620" y="489231"/>
                  <a:ext cx="13356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B1F2D691-8778-F04B-95C8-4B7F5C0B7844}"/>
                    </a:ext>
                  </a:extLst>
                </p14:cNvPr>
                <p14:cNvContentPartPr/>
                <p14:nvPr/>
              </p14:nvContentPartPr>
              <p14:xfrm>
                <a:off x="8050780" y="608751"/>
                <a:ext cx="131040" cy="24480"/>
              </p14:xfrm>
            </p:contentPart>
          </mc:Choice>
          <mc:Fallback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B1F2D691-8778-F04B-95C8-4B7F5C0B7844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8043220" y="601191"/>
                  <a:ext cx="146160" cy="39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38" name="墨迹 37">
                <a:extLst>
                  <a:ext uri="{FF2B5EF4-FFF2-40B4-BE49-F238E27FC236}">
                    <a16:creationId xmlns:a16="http://schemas.microsoft.com/office/drawing/2014/main" id="{62E08CC6-2D1A-424A-9B9D-72D6350590E5}"/>
                  </a:ext>
                </a:extLst>
              </p14:cNvPr>
              <p14:cNvContentPartPr/>
              <p14:nvPr/>
            </p14:nvContentPartPr>
            <p14:xfrm>
              <a:off x="8411860" y="248391"/>
              <a:ext cx="242640" cy="447840"/>
            </p14:xfrm>
          </p:contentPart>
        </mc:Choice>
        <mc:Fallback>
          <p:pic>
            <p:nvPicPr>
              <p:cNvPr id="38" name="墨迹 37">
                <a:extLst>
                  <a:ext uri="{FF2B5EF4-FFF2-40B4-BE49-F238E27FC236}">
                    <a16:creationId xmlns:a16="http://schemas.microsoft.com/office/drawing/2014/main" id="{62E08CC6-2D1A-424A-9B9D-72D6350590E5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8404300" y="240831"/>
                <a:ext cx="257400" cy="462960"/>
              </a:xfrm>
              <a:prstGeom prst="rect">
                <a:avLst/>
              </a:prstGeom>
            </p:spPr>
          </p:pic>
        </mc:Fallback>
      </mc:AlternateContent>
      <p:grpSp>
        <p:nvGrpSpPr>
          <p:cNvPr id="49" name="组合 48">
            <a:extLst>
              <a:ext uri="{FF2B5EF4-FFF2-40B4-BE49-F238E27FC236}">
                <a16:creationId xmlns:a16="http://schemas.microsoft.com/office/drawing/2014/main" id="{A232C773-D62B-734C-BBDD-8A0E56D4ADA2}"/>
              </a:ext>
            </a:extLst>
          </p:cNvPr>
          <p:cNvGrpSpPr/>
          <p:nvPr/>
        </p:nvGrpSpPr>
        <p:grpSpPr>
          <a:xfrm>
            <a:off x="8904340" y="316071"/>
            <a:ext cx="466560" cy="386280"/>
            <a:chOff x="8904340" y="316071"/>
            <a:chExt cx="466560" cy="386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93FE86AD-311C-AA4D-965D-F9DDB9C340F8}"/>
                    </a:ext>
                  </a:extLst>
                </p14:cNvPr>
                <p14:cNvContentPartPr/>
                <p14:nvPr/>
              </p14:nvContentPartPr>
              <p14:xfrm>
                <a:off x="8904340" y="409311"/>
                <a:ext cx="124200" cy="293040"/>
              </p14:xfrm>
            </p:contentPart>
          </mc:Choice>
          <mc:Fallback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93FE86AD-311C-AA4D-965D-F9DDB9C340F8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8896780" y="401751"/>
                  <a:ext cx="13932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E871F9D0-6EA4-6F4F-B904-6D823A5B878D}"/>
                    </a:ext>
                  </a:extLst>
                </p14:cNvPr>
                <p14:cNvContentPartPr/>
                <p14:nvPr/>
              </p14:nvContentPartPr>
              <p14:xfrm>
                <a:off x="9158860" y="316071"/>
                <a:ext cx="212040" cy="380160"/>
              </p14:xfrm>
            </p:contentPart>
          </mc:Choice>
          <mc:Fallback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E871F9D0-6EA4-6F4F-B904-6D823A5B878D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9151300" y="308511"/>
                  <a:ext cx="227160" cy="395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A4595F0C-404C-0D45-A065-82C1AA552AB1}"/>
              </a:ext>
            </a:extLst>
          </p:cNvPr>
          <p:cNvGrpSpPr/>
          <p:nvPr/>
        </p:nvGrpSpPr>
        <p:grpSpPr>
          <a:xfrm>
            <a:off x="9619300" y="179271"/>
            <a:ext cx="766440" cy="628920"/>
            <a:chOff x="9619300" y="179271"/>
            <a:chExt cx="766440" cy="628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BA6FBFB9-F247-2D47-A324-D0D034715AAB}"/>
                    </a:ext>
                  </a:extLst>
                </p14:cNvPr>
                <p14:cNvContentPartPr/>
                <p14:nvPr/>
              </p14:nvContentPartPr>
              <p14:xfrm>
                <a:off x="9619300" y="565191"/>
                <a:ext cx="149760" cy="31320"/>
              </p14:xfrm>
            </p:contentPart>
          </mc:Choice>
          <mc:Fallback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BA6FBFB9-F247-2D47-A324-D0D034715AAB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9611740" y="557631"/>
                  <a:ext cx="16488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D5F141D5-9DFD-6142-84DC-C5F4E15BE32A}"/>
                    </a:ext>
                  </a:extLst>
                </p14:cNvPr>
                <p14:cNvContentPartPr/>
                <p14:nvPr/>
              </p14:nvContentPartPr>
              <p14:xfrm>
                <a:off x="9856180" y="522351"/>
                <a:ext cx="37800" cy="205200"/>
              </p14:xfrm>
            </p:contentPart>
          </mc:Choice>
          <mc:Fallback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D5F141D5-9DFD-6142-84DC-C5F4E15BE32A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9848620" y="514791"/>
                  <a:ext cx="5292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4B1633F3-6470-F24B-B105-F49401A9CC63}"/>
                    </a:ext>
                  </a:extLst>
                </p14:cNvPr>
                <p14:cNvContentPartPr/>
                <p14:nvPr/>
              </p14:nvContentPartPr>
              <p14:xfrm>
                <a:off x="9962020" y="415791"/>
                <a:ext cx="174600" cy="392400"/>
              </p14:xfrm>
            </p:contentPart>
          </mc:Choice>
          <mc:Fallback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4B1633F3-6470-F24B-B105-F49401A9CC63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9954460" y="408231"/>
                  <a:ext cx="189720" cy="40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197FA129-26BA-9148-9BFB-58AB8BB7870C}"/>
                    </a:ext>
                  </a:extLst>
                </p14:cNvPr>
                <p14:cNvContentPartPr/>
                <p14:nvPr/>
              </p14:nvContentPartPr>
              <p14:xfrm>
                <a:off x="10260820" y="179271"/>
                <a:ext cx="124920" cy="149760"/>
              </p14:xfrm>
            </p:contentPart>
          </mc:Choice>
          <mc:Fallback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197FA129-26BA-9148-9BFB-58AB8BB7870C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0253260" y="171711"/>
                  <a:ext cx="140040" cy="16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5DD4B753-3172-0A44-AC11-11D30AC56F6D}"/>
              </a:ext>
            </a:extLst>
          </p:cNvPr>
          <p:cNvGrpSpPr/>
          <p:nvPr/>
        </p:nvGrpSpPr>
        <p:grpSpPr>
          <a:xfrm>
            <a:off x="10553140" y="228951"/>
            <a:ext cx="336600" cy="249480"/>
            <a:chOff x="10553140" y="228951"/>
            <a:chExt cx="336600" cy="249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5" name="墨迹 44">
                  <a:extLst>
                    <a:ext uri="{FF2B5EF4-FFF2-40B4-BE49-F238E27FC236}">
                      <a16:creationId xmlns:a16="http://schemas.microsoft.com/office/drawing/2014/main" id="{15097B00-E7E7-6542-B1F8-A9EAD33CF4D9}"/>
                    </a:ext>
                  </a:extLst>
                </p14:cNvPr>
                <p14:cNvContentPartPr/>
                <p14:nvPr/>
              </p14:nvContentPartPr>
              <p14:xfrm>
                <a:off x="10553140" y="266391"/>
                <a:ext cx="155880" cy="50040"/>
              </p14:xfrm>
            </p:contentPart>
          </mc:Choice>
          <mc:Fallback>
            <p:pic>
              <p:nvPicPr>
                <p:cNvPr id="45" name="墨迹 44">
                  <a:extLst>
                    <a:ext uri="{FF2B5EF4-FFF2-40B4-BE49-F238E27FC236}">
                      <a16:creationId xmlns:a16="http://schemas.microsoft.com/office/drawing/2014/main" id="{15097B00-E7E7-6542-B1F8-A9EAD33CF4D9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0545580" y="258831"/>
                  <a:ext cx="17100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6" name="墨迹 45">
                  <a:extLst>
                    <a:ext uri="{FF2B5EF4-FFF2-40B4-BE49-F238E27FC236}">
                      <a16:creationId xmlns:a16="http://schemas.microsoft.com/office/drawing/2014/main" id="{E01520AC-4AC4-EC48-95B0-91723FED5E83}"/>
                    </a:ext>
                  </a:extLst>
                </p14:cNvPr>
                <p14:cNvContentPartPr/>
                <p14:nvPr/>
              </p14:nvContentPartPr>
              <p14:xfrm>
                <a:off x="10827100" y="228951"/>
                <a:ext cx="62640" cy="249480"/>
              </p14:xfrm>
            </p:contentPart>
          </mc:Choice>
          <mc:Fallback>
            <p:pic>
              <p:nvPicPr>
                <p:cNvPr id="46" name="墨迹 45">
                  <a:extLst>
                    <a:ext uri="{FF2B5EF4-FFF2-40B4-BE49-F238E27FC236}">
                      <a16:creationId xmlns:a16="http://schemas.microsoft.com/office/drawing/2014/main" id="{E01520AC-4AC4-EC48-95B0-91723FED5E83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0819540" y="221391"/>
                  <a:ext cx="77760" cy="264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47DD2DC4-CF80-5A4C-84C1-45D8629E7541}"/>
              </a:ext>
            </a:extLst>
          </p:cNvPr>
          <p:cNvGrpSpPr/>
          <p:nvPr/>
        </p:nvGrpSpPr>
        <p:grpSpPr>
          <a:xfrm>
            <a:off x="536500" y="1424151"/>
            <a:ext cx="1233000" cy="448560"/>
            <a:chOff x="536500" y="1424151"/>
            <a:chExt cx="1233000" cy="448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55" name="墨迹 54">
                  <a:extLst>
                    <a:ext uri="{FF2B5EF4-FFF2-40B4-BE49-F238E27FC236}">
                      <a16:creationId xmlns:a16="http://schemas.microsoft.com/office/drawing/2014/main" id="{6E96D0A7-92A0-A742-808A-05913B1A0F35}"/>
                    </a:ext>
                  </a:extLst>
                </p14:cNvPr>
                <p14:cNvContentPartPr/>
                <p14:nvPr/>
              </p14:nvContentPartPr>
              <p14:xfrm>
                <a:off x="642340" y="1424151"/>
                <a:ext cx="100080" cy="155880"/>
              </p14:xfrm>
            </p:contentPart>
          </mc:Choice>
          <mc:Fallback>
            <p:pic>
              <p:nvPicPr>
                <p:cNvPr id="55" name="墨迹 54">
                  <a:extLst>
                    <a:ext uri="{FF2B5EF4-FFF2-40B4-BE49-F238E27FC236}">
                      <a16:creationId xmlns:a16="http://schemas.microsoft.com/office/drawing/2014/main" id="{6E96D0A7-92A0-A742-808A-05913B1A0F35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34780" y="1416591"/>
                  <a:ext cx="11520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56" name="墨迹 55">
                  <a:extLst>
                    <a:ext uri="{FF2B5EF4-FFF2-40B4-BE49-F238E27FC236}">
                      <a16:creationId xmlns:a16="http://schemas.microsoft.com/office/drawing/2014/main" id="{9EA0050D-EA97-7741-8A68-9C6291E6E9A7}"/>
                    </a:ext>
                  </a:extLst>
                </p14:cNvPr>
                <p14:cNvContentPartPr/>
                <p14:nvPr/>
              </p14:nvContentPartPr>
              <p14:xfrm>
                <a:off x="536500" y="1636551"/>
                <a:ext cx="597960" cy="236160"/>
              </p14:xfrm>
            </p:contentPart>
          </mc:Choice>
          <mc:Fallback>
            <p:pic>
              <p:nvPicPr>
                <p:cNvPr id="56" name="墨迹 55">
                  <a:extLst>
                    <a:ext uri="{FF2B5EF4-FFF2-40B4-BE49-F238E27FC236}">
                      <a16:creationId xmlns:a16="http://schemas.microsoft.com/office/drawing/2014/main" id="{9EA0050D-EA97-7741-8A68-9C6291E6E9A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28940" y="1628991"/>
                  <a:ext cx="61308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57" name="墨迹 56">
                  <a:extLst>
                    <a:ext uri="{FF2B5EF4-FFF2-40B4-BE49-F238E27FC236}">
                      <a16:creationId xmlns:a16="http://schemas.microsoft.com/office/drawing/2014/main" id="{EA5308C3-95F8-5C43-84F7-81CFC2333D73}"/>
                    </a:ext>
                  </a:extLst>
                </p14:cNvPr>
                <p14:cNvContentPartPr/>
                <p14:nvPr/>
              </p14:nvContentPartPr>
              <p14:xfrm>
                <a:off x="1333180" y="1586151"/>
                <a:ext cx="436320" cy="268200"/>
              </p14:xfrm>
            </p:contentPart>
          </mc:Choice>
          <mc:Fallback>
            <p:pic>
              <p:nvPicPr>
                <p:cNvPr id="57" name="墨迹 56">
                  <a:extLst>
                    <a:ext uri="{FF2B5EF4-FFF2-40B4-BE49-F238E27FC236}">
                      <a16:creationId xmlns:a16="http://schemas.microsoft.com/office/drawing/2014/main" id="{EA5308C3-95F8-5C43-84F7-81CFC2333D73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325620" y="1578591"/>
                  <a:ext cx="451080" cy="282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" name="组合 59">
            <a:extLst>
              <a:ext uri="{FF2B5EF4-FFF2-40B4-BE49-F238E27FC236}">
                <a16:creationId xmlns:a16="http://schemas.microsoft.com/office/drawing/2014/main" id="{B2B1769E-7ECF-774B-8975-4087A929EE2A}"/>
              </a:ext>
            </a:extLst>
          </p:cNvPr>
          <p:cNvGrpSpPr/>
          <p:nvPr/>
        </p:nvGrpSpPr>
        <p:grpSpPr>
          <a:xfrm>
            <a:off x="2036980" y="1841391"/>
            <a:ext cx="25200" cy="155520"/>
            <a:chOff x="2036980" y="1841391"/>
            <a:chExt cx="25200" cy="155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8" name="墨迹 57">
                  <a:extLst>
                    <a:ext uri="{FF2B5EF4-FFF2-40B4-BE49-F238E27FC236}">
                      <a16:creationId xmlns:a16="http://schemas.microsoft.com/office/drawing/2014/main" id="{CE673522-510D-DC41-B439-B458114358E6}"/>
                    </a:ext>
                  </a:extLst>
                </p14:cNvPr>
                <p14:cNvContentPartPr/>
                <p14:nvPr/>
              </p14:nvContentPartPr>
              <p14:xfrm>
                <a:off x="2036980" y="1841391"/>
                <a:ext cx="25200" cy="31320"/>
              </p14:xfrm>
            </p:contentPart>
          </mc:Choice>
          <mc:Fallback>
            <p:pic>
              <p:nvPicPr>
                <p:cNvPr id="58" name="墨迹 57">
                  <a:extLst>
                    <a:ext uri="{FF2B5EF4-FFF2-40B4-BE49-F238E27FC236}">
                      <a16:creationId xmlns:a16="http://schemas.microsoft.com/office/drawing/2014/main" id="{CE673522-510D-DC41-B439-B458114358E6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2029420" y="1833831"/>
                  <a:ext cx="4032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9" name="墨迹 58">
                  <a:extLst>
                    <a:ext uri="{FF2B5EF4-FFF2-40B4-BE49-F238E27FC236}">
                      <a16:creationId xmlns:a16="http://schemas.microsoft.com/office/drawing/2014/main" id="{726ABA9F-B296-CC4F-8B05-B8057904823D}"/>
                    </a:ext>
                  </a:extLst>
                </p14:cNvPr>
                <p14:cNvContentPartPr/>
                <p14:nvPr/>
              </p14:nvContentPartPr>
              <p14:xfrm>
                <a:off x="2036980" y="1965951"/>
                <a:ext cx="25200" cy="30960"/>
              </p14:xfrm>
            </p:contentPart>
          </mc:Choice>
          <mc:Fallback>
            <p:pic>
              <p:nvPicPr>
                <p:cNvPr id="59" name="墨迹 58">
                  <a:extLst>
                    <a:ext uri="{FF2B5EF4-FFF2-40B4-BE49-F238E27FC236}">
                      <a16:creationId xmlns:a16="http://schemas.microsoft.com/office/drawing/2014/main" id="{726ABA9F-B296-CC4F-8B05-B8057904823D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2029420" y="1958391"/>
                  <a:ext cx="40320" cy="45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4" name="组合 93">
            <a:extLst>
              <a:ext uri="{FF2B5EF4-FFF2-40B4-BE49-F238E27FC236}">
                <a16:creationId xmlns:a16="http://schemas.microsoft.com/office/drawing/2014/main" id="{39A14E72-B8E7-8A45-8525-61AB733E26D7}"/>
              </a:ext>
            </a:extLst>
          </p:cNvPr>
          <p:cNvGrpSpPr/>
          <p:nvPr/>
        </p:nvGrpSpPr>
        <p:grpSpPr>
          <a:xfrm>
            <a:off x="835300" y="2183751"/>
            <a:ext cx="1108440" cy="595440"/>
            <a:chOff x="835300" y="2183751"/>
            <a:chExt cx="1108440" cy="595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78" name="墨迹 77">
                  <a:extLst>
                    <a:ext uri="{FF2B5EF4-FFF2-40B4-BE49-F238E27FC236}">
                      <a16:creationId xmlns:a16="http://schemas.microsoft.com/office/drawing/2014/main" id="{75E2176D-3F12-A54C-BC57-3EB2A61D3B92}"/>
                    </a:ext>
                  </a:extLst>
                </p14:cNvPr>
                <p14:cNvContentPartPr/>
                <p14:nvPr/>
              </p14:nvContentPartPr>
              <p14:xfrm>
                <a:off x="997300" y="2395431"/>
                <a:ext cx="19080" cy="155880"/>
              </p14:xfrm>
            </p:contentPart>
          </mc:Choice>
          <mc:Fallback>
            <p:pic>
              <p:nvPicPr>
                <p:cNvPr id="78" name="墨迹 77">
                  <a:extLst>
                    <a:ext uri="{FF2B5EF4-FFF2-40B4-BE49-F238E27FC236}">
                      <a16:creationId xmlns:a16="http://schemas.microsoft.com/office/drawing/2014/main" id="{75E2176D-3F12-A54C-BC57-3EB2A61D3B92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989740" y="2387871"/>
                  <a:ext cx="3420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79" name="墨迹 78">
                  <a:extLst>
                    <a:ext uri="{FF2B5EF4-FFF2-40B4-BE49-F238E27FC236}">
                      <a16:creationId xmlns:a16="http://schemas.microsoft.com/office/drawing/2014/main" id="{CA0490F6-B6A1-554A-A920-73FA0D35ED99}"/>
                    </a:ext>
                  </a:extLst>
                </p14:cNvPr>
                <p14:cNvContentPartPr/>
                <p14:nvPr/>
              </p14:nvContentPartPr>
              <p14:xfrm>
                <a:off x="835300" y="2345751"/>
                <a:ext cx="367560" cy="299160"/>
              </p14:xfrm>
            </p:contentPart>
          </mc:Choice>
          <mc:Fallback>
            <p:pic>
              <p:nvPicPr>
                <p:cNvPr id="79" name="墨迹 78">
                  <a:extLst>
                    <a:ext uri="{FF2B5EF4-FFF2-40B4-BE49-F238E27FC236}">
                      <a16:creationId xmlns:a16="http://schemas.microsoft.com/office/drawing/2014/main" id="{CA0490F6-B6A1-554A-A920-73FA0D35ED99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27740" y="2338191"/>
                  <a:ext cx="382680" cy="31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80" name="墨迹 79">
                  <a:extLst>
                    <a:ext uri="{FF2B5EF4-FFF2-40B4-BE49-F238E27FC236}">
                      <a16:creationId xmlns:a16="http://schemas.microsoft.com/office/drawing/2014/main" id="{BCF53CC8-CBED-C340-ACDD-1157EBF71D1B}"/>
                    </a:ext>
                  </a:extLst>
                </p14:cNvPr>
                <p14:cNvContentPartPr/>
                <p14:nvPr/>
              </p14:nvContentPartPr>
              <p14:xfrm>
                <a:off x="1432900" y="2333151"/>
                <a:ext cx="56520" cy="112320"/>
              </p14:xfrm>
            </p:contentPart>
          </mc:Choice>
          <mc:Fallback>
            <p:pic>
              <p:nvPicPr>
                <p:cNvPr id="80" name="墨迹 79">
                  <a:extLst>
                    <a:ext uri="{FF2B5EF4-FFF2-40B4-BE49-F238E27FC236}">
                      <a16:creationId xmlns:a16="http://schemas.microsoft.com/office/drawing/2014/main" id="{BCF53CC8-CBED-C340-ACDD-1157EBF71D1B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425340" y="2325591"/>
                  <a:ext cx="7128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81" name="墨迹 80">
                  <a:extLst>
                    <a:ext uri="{FF2B5EF4-FFF2-40B4-BE49-F238E27FC236}">
                      <a16:creationId xmlns:a16="http://schemas.microsoft.com/office/drawing/2014/main" id="{675D7A58-2BC2-C341-A9D5-82FC4FECB1A0}"/>
                    </a:ext>
                  </a:extLst>
                </p14:cNvPr>
                <p14:cNvContentPartPr/>
                <p14:nvPr/>
              </p14:nvContentPartPr>
              <p14:xfrm>
                <a:off x="1383220" y="2255031"/>
                <a:ext cx="510840" cy="524160"/>
              </p14:xfrm>
            </p:contentPart>
          </mc:Choice>
          <mc:Fallback>
            <p:pic>
              <p:nvPicPr>
                <p:cNvPr id="81" name="墨迹 80">
                  <a:extLst>
                    <a:ext uri="{FF2B5EF4-FFF2-40B4-BE49-F238E27FC236}">
                      <a16:creationId xmlns:a16="http://schemas.microsoft.com/office/drawing/2014/main" id="{675D7A58-2BC2-C341-A9D5-82FC4FECB1A0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375660" y="2247471"/>
                  <a:ext cx="525960" cy="53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82" name="墨迹 81">
                  <a:extLst>
                    <a:ext uri="{FF2B5EF4-FFF2-40B4-BE49-F238E27FC236}">
                      <a16:creationId xmlns:a16="http://schemas.microsoft.com/office/drawing/2014/main" id="{A36883C0-B03C-1744-A8F5-AD99E1F17539}"/>
                    </a:ext>
                  </a:extLst>
                </p14:cNvPr>
                <p14:cNvContentPartPr/>
                <p14:nvPr/>
              </p14:nvContentPartPr>
              <p14:xfrm>
                <a:off x="1812700" y="2463831"/>
                <a:ext cx="93600" cy="56520"/>
              </p14:xfrm>
            </p:contentPart>
          </mc:Choice>
          <mc:Fallback>
            <p:pic>
              <p:nvPicPr>
                <p:cNvPr id="82" name="墨迹 81">
                  <a:extLst>
                    <a:ext uri="{FF2B5EF4-FFF2-40B4-BE49-F238E27FC236}">
                      <a16:creationId xmlns:a16="http://schemas.microsoft.com/office/drawing/2014/main" id="{A36883C0-B03C-1744-A8F5-AD99E1F17539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805140" y="2456271"/>
                  <a:ext cx="10872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83" name="墨迹 82">
                  <a:extLst>
                    <a:ext uri="{FF2B5EF4-FFF2-40B4-BE49-F238E27FC236}">
                      <a16:creationId xmlns:a16="http://schemas.microsoft.com/office/drawing/2014/main" id="{55CE7103-46E6-8D47-9072-42B0B1F4B122}"/>
                    </a:ext>
                  </a:extLst>
                </p14:cNvPr>
                <p14:cNvContentPartPr/>
                <p14:nvPr/>
              </p14:nvContentPartPr>
              <p14:xfrm>
                <a:off x="1856260" y="2183751"/>
                <a:ext cx="87480" cy="25200"/>
              </p14:xfrm>
            </p:contentPart>
          </mc:Choice>
          <mc:Fallback>
            <p:pic>
              <p:nvPicPr>
                <p:cNvPr id="83" name="墨迹 82">
                  <a:extLst>
                    <a:ext uri="{FF2B5EF4-FFF2-40B4-BE49-F238E27FC236}">
                      <a16:creationId xmlns:a16="http://schemas.microsoft.com/office/drawing/2014/main" id="{55CE7103-46E6-8D47-9072-42B0B1F4B122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848700" y="2176191"/>
                  <a:ext cx="102600" cy="40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84" name="墨迹 83">
                <a:extLst>
                  <a:ext uri="{FF2B5EF4-FFF2-40B4-BE49-F238E27FC236}">
                    <a16:creationId xmlns:a16="http://schemas.microsoft.com/office/drawing/2014/main" id="{07FA608F-765B-7941-8C80-7456661B0492}"/>
                  </a:ext>
                </a:extLst>
              </p14:cNvPr>
              <p14:cNvContentPartPr/>
              <p14:nvPr/>
            </p14:nvContentPartPr>
            <p14:xfrm>
              <a:off x="2192500" y="2438991"/>
              <a:ext cx="162360" cy="25200"/>
            </p14:xfrm>
          </p:contentPart>
        </mc:Choice>
        <mc:Fallback>
          <p:pic>
            <p:nvPicPr>
              <p:cNvPr id="84" name="墨迹 83">
                <a:extLst>
                  <a:ext uri="{FF2B5EF4-FFF2-40B4-BE49-F238E27FC236}">
                    <a16:creationId xmlns:a16="http://schemas.microsoft.com/office/drawing/2014/main" id="{07FA608F-765B-7941-8C80-7456661B0492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2184940" y="2431431"/>
                <a:ext cx="177120" cy="40320"/>
              </a:xfrm>
              <a:prstGeom prst="rect">
                <a:avLst/>
              </a:prstGeom>
            </p:spPr>
          </p:pic>
        </mc:Fallback>
      </mc:AlternateContent>
      <p:grpSp>
        <p:nvGrpSpPr>
          <p:cNvPr id="93" name="组合 92">
            <a:extLst>
              <a:ext uri="{FF2B5EF4-FFF2-40B4-BE49-F238E27FC236}">
                <a16:creationId xmlns:a16="http://schemas.microsoft.com/office/drawing/2014/main" id="{240AA7CC-23ED-3341-AAFF-4FCD8FC23081}"/>
              </a:ext>
            </a:extLst>
          </p:cNvPr>
          <p:cNvGrpSpPr/>
          <p:nvPr/>
        </p:nvGrpSpPr>
        <p:grpSpPr>
          <a:xfrm>
            <a:off x="2621980" y="2202471"/>
            <a:ext cx="890640" cy="398520"/>
            <a:chOff x="2621980" y="2202471"/>
            <a:chExt cx="890640" cy="398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85" name="墨迹 84">
                  <a:extLst>
                    <a:ext uri="{FF2B5EF4-FFF2-40B4-BE49-F238E27FC236}">
                      <a16:creationId xmlns:a16="http://schemas.microsoft.com/office/drawing/2014/main" id="{D7DCA962-DF97-CD41-8936-3FD2294EC1ED}"/>
                    </a:ext>
                  </a:extLst>
                </p14:cNvPr>
                <p14:cNvContentPartPr/>
                <p14:nvPr/>
              </p14:nvContentPartPr>
              <p14:xfrm>
                <a:off x="2621980" y="2233431"/>
                <a:ext cx="205920" cy="118800"/>
              </p14:xfrm>
            </p:contentPart>
          </mc:Choice>
          <mc:Fallback>
            <p:pic>
              <p:nvPicPr>
                <p:cNvPr id="85" name="墨迹 84">
                  <a:extLst>
                    <a:ext uri="{FF2B5EF4-FFF2-40B4-BE49-F238E27FC236}">
                      <a16:creationId xmlns:a16="http://schemas.microsoft.com/office/drawing/2014/main" id="{D7DCA962-DF97-CD41-8936-3FD2294EC1ED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2614420" y="2225871"/>
                  <a:ext cx="22104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86" name="墨迹 85">
                  <a:extLst>
                    <a:ext uri="{FF2B5EF4-FFF2-40B4-BE49-F238E27FC236}">
                      <a16:creationId xmlns:a16="http://schemas.microsoft.com/office/drawing/2014/main" id="{74A4C26F-294B-2849-831A-C7D8BFA42D14}"/>
                    </a:ext>
                  </a:extLst>
                </p14:cNvPr>
                <p14:cNvContentPartPr/>
                <p14:nvPr/>
              </p14:nvContentPartPr>
              <p14:xfrm>
                <a:off x="2733940" y="2401551"/>
                <a:ext cx="31320" cy="199440"/>
              </p14:xfrm>
            </p:contentPart>
          </mc:Choice>
          <mc:Fallback>
            <p:pic>
              <p:nvPicPr>
                <p:cNvPr id="86" name="墨迹 85">
                  <a:extLst>
                    <a:ext uri="{FF2B5EF4-FFF2-40B4-BE49-F238E27FC236}">
                      <a16:creationId xmlns:a16="http://schemas.microsoft.com/office/drawing/2014/main" id="{74A4C26F-294B-2849-831A-C7D8BFA42D14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2726380" y="2393991"/>
                  <a:ext cx="4644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87" name="墨迹 86">
                  <a:extLst>
                    <a:ext uri="{FF2B5EF4-FFF2-40B4-BE49-F238E27FC236}">
                      <a16:creationId xmlns:a16="http://schemas.microsoft.com/office/drawing/2014/main" id="{6323DDD5-3A4B-F04C-8941-A07CBA939D68}"/>
                    </a:ext>
                  </a:extLst>
                </p14:cNvPr>
                <p14:cNvContentPartPr/>
                <p14:nvPr/>
              </p14:nvContentPartPr>
              <p14:xfrm>
                <a:off x="3014380" y="2308311"/>
                <a:ext cx="274320" cy="112320"/>
              </p14:xfrm>
            </p:contentPart>
          </mc:Choice>
          <mc:Fallback>
            <p:pic>
              <p:nvPicPr>
                <p:cNvPr id="87" name="墨迹 86">
                  <a:extLst>
                    <a:ext uri="{FF2B5EF4-FFF2-40B4-BE49-F238E27FC236}">
                      <a16:creationId xmlns:a16="http://schemas.microsoft.com/office/drawing/2014/main" id="{6323DDD5-3A4B-F04C-8941-A07CBA939D68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3006820" y="2300751"/>
                  <a:ext cx="28944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88" name="墨迹 87">
                  <a:extLst>
                    <a:ext uri="{FF2B5EF4-FFF2-40B4-BE49-F238E27FC236}">
                      <a16:creationId xmlns:a16="http://schemas.microsoft.com/office/drawing/2014/main" id="{F7E4163B-7E55-4342-82A5-63F1B86E1982}"/>
                    </a:ext>
                  </a:extLst>
                </p14:cNvPr>
                <p14:cNvContentPartPr/>
                <p14:nvPr/>
              </p14:nvContentPartPr>
              <p14:xfrm>
                <a:off x="3381580" y="2301831"/>
                <a:ext cx="131040" cy="25200"/>
              </p14:xfrm>
            </p:contentPart>
          </mc:Choice>
          <mc:Fallback>
            <p:pic>
              <p:nvPicPr>
                <p:cNvPr id="88" name="墨迹 87">
                  <a:extLst>
                    <a:ext uri="{FF2B5EF4-FFF2-40B4-BE49-F238E27FC236}">
                      <a16:creationId xmlns:a16="http://schemas.microsoft.com/office/drawing/2014/main" id="{F7E4163B-7E55-4342-82A5-63F1B86E1982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3374020" y="2294631"/>
                  <a:ext cx="14616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89" name="墨迹 88">
                  <a:extLst>
                    <a:ext uri="{FF2B5EF4-FFF2-40B4-BE49-F238E27FC236}">
                      <a16:creationId xmlns:a16="http://schemas.microsoft.com/office/drawing/2014/main" id="{97D4E7B7-5009-344C-9C9D-CB9F7D097791}"/>
                    </a:ext>
                  </a:extLst>
                </p14:cNvPr>
                <p14:cNvContentPartPr/>
                <p14:nvPr/>
              </p14:nvContentPartPr>
              <p14:xfrm>
                <a:off x="3456820" y="2202471"/>
                <a:ext cx="37080" cy="380160"/>
              </p14:xfrm>
            </p:contentPart>
          </mc:Choice>
          <mc:Fallback>
            <p:pic>
              <p:nvPicPr>
                <p:cNvPr id="89" name="墨迹 88">
                  <a:extLst>
                    <a:ext uri="{FF2B5EF4-FFF2-40B4-BE49-F238E27FC236}">
                      <a16:creationId xmlns:a16="http://schemas.microsoft.com/office/drawing/2014/main" id="{97D4E7B7-5009-344C-9C9D-CB9F7D097791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3449260" y="2194911"/>
                  <a:ext cx="52200" cy="395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2" name="组合 91">
            <a:extLst>
              <a:ext uri="{FF2B5EF4-FFF2-40B4-BE49-F238E27FC236}">
                <a16:creationId xmlns:a16="http://schemas.microsoft.com/office/drawing/2014/main" id="{FA5F674C-580A-DB43-A5E0-48F74717D935}"/>
              </a:ext>
            </a:extLst>
          </p:cNvPr>
          <p:cNvGrpSpPr/>
          <p:nvPr/>
        </p:nvGrpSpPr>
        <p:grpSpPr>
          <a:xfrm>
            <a:off x="3848500" y="2152431"/>
            <a:ext cx="492120" cy="336600"/>
            <a:chOff x="3848500" y="2152431"/>
            <a:chExt cx="492120" cy="336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90" name="墨迹 89">
                  <a:extLst>
                    <a:ext uri="{FF2B5EF4-FFF2-40B4-BE49-F238E27FC236}">
                      <a16:creationId xmlns:a16="http://schemas.microsoft.com/office/drawing/2014/main" id="{F5DD144B-741E-754C-BFB8-DEF73530594F}"/>
                    </a:ext>
                  </a:extLst>
                </p14:cNvPr>
                <p14:cNvContentPartPr/>
                <p14:nvPr/>
              </p14:nvContentPartPr>
              <p14:xfrm>
                <a:off x="3848500" y="2152431"/>
                <a:ext cx="274320" cy="293040"/>
              </p14:xfrm>
            </p:contentPart>
          </mc:Choice>
          <mc:Fallback>
            <p:pic>
              <p:nvPicPr>
                <p:cNvPr id="90" name="墨迹 89">
                  <a:extLst>
                    <a:ext uri="{FF2B5EF4-FFF2-40B4-BE49-F238E27FC236}">
                      <a16:creationId xmlns:a16="http://schemas.microsoft.com/office/drawing/2014/main" id="{F5DD144B-741E-754C-BFB8-DEF73530594F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3840940" y="2145231"/>
                  <a:ext cx="28944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91" name="墨迹 90">
                  <a:extLst>
                    <a:ext uri="{FF2B5EF4-FFF2-40B4-BE49-F238E27FC236}">
                      <a16:creationId xmlns:a16="http://schemas.microsoft.com/office/drawing/2014/main" id="{8AE5ADE8-8EEB-D74A-910C-EE0C717AAD10}"/>
                    </a:ext>
                  </a:extLst>
                </p14:cNvPr>
                <p14:cNvContentPartPr/>
                <p14:nvPr/>
              </p14:nvContentPartPr>
              <p14:xfrm>
                <a:off x="4284100" y="2469951"/>
                <a:ext cx="56520" cy="19080"/>
              </p14:xfrm>
            </p:contentPart>
          </mc:Choice>
          <mc:Fallback>
            <p:pic>
              <p:nvPicPr>
                <p:cNvPr id="91" name="墨迹 90">
                  <a:extLst>
                    <a:ext uri="{FF2B5EF4-FFF2-40B4-BE49-F238E27FC236}">
                      <a16:creationId xmlns:a16="http://schemas.microsoft.com/office/drawing/2014/main" id="{8AE5ADE8-8EEB-D74A-910C-EE0C717AAD10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4276540" y="2462391"/>
                  <a:ext cx="71280" cy="34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16">
            <p14:nvContentPartPr>
              <p14:cNvPr id="98" name="墨迹 97">
                <a:extLst>
                  <a:ext uri="{FF2B5EF4-FFF2-40B4-BE49-F238E27FC236}">
                    <a16:creationId xmlns:a16="http://schemas.microsoft.com/office/drawing/2014/main" id="{04D70350-4D6A-AE48-994A-C8A09B3E8950}"/>
                  </a:ext>
                </a:extLst>
              </p14:cNvPr>
              <p14:cNvContentPartPr/>
              <p14:nvPr/>
            </p14:nvContentPartPr>
            <p14:xfrm>
              <a:off x="2391580" y="2955591"/>
              <a:ext cx="224640" cy="346320"/>
            </p14:xfrm>
          </p:contentPart>
        </mc:Choice>
        <mc:Fallback>
          <p:pic>
            <p:nvPicPr>
              <p:cNvPr id="98" name="墨迹 97">
                <a:extLst>
                  <a:ext uri="{FF2B5EF4-FFF2-40B4-BE49-F238E27FC236}">
                    <a16:creationId xmlns:a16="http://schemas.microsoft.com/office/drawing/2014/main" id="{04D70350-4D6A-AE48-994A-C8A09B3E8950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2384020" y="2948031"/>
                <a:ext cx="239400" cy="361440"/>
              </a:xfrm>
              <a:prstGeom prst="rect">
                <a:avLst/>
              </a:prstGeom>
            </p:spPr>
          </p:pic>
        </mc:Fallback>
      </mc:AlternateContent>
      <p:grpSp>
        <p:nvGrpSpPr>
          <p:cNvPr id="100" name="组合 99">
            <a:extLst>
              <a:ext uri="{FF2B5EF4-FFF2-40B4-BE49-F238E27FC236}">
                <a16:creationId xmlns:a16="http://schemas.microsoft.com/office/drawing/2014/main" id="{52B21351-2FFA-0944-B164-6153761F3812}"/>
              </a:ext>
            </a:extLst>
          </p:cNvPr>
          <p:cNvGrpSpPr/>
          <p:nvPr/>
        </p:nvGrpSpPr>
        <p:grpSpPr>
          <a:xfrm>
            <a:off x="1625860" y="2899791"/>
            <a:ext cx="448560" cy="510840"/>
            <a:chOff x="1625860" y="2899791"/>
            <a:chExt cx="448560" cy="510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95" name="墨迹 94">
                  <a:extLst>
                    <a:ext uri="{FF2B5EF4-FFF2-40B4-BE49-F238E27FC236}">
                      <a16:creationId xmlns:a16="http://schemas.microsoft.com/office/drawing/2014/main" id="{7CC50975-1297-694E-8327-E18533257957}"/>
                    </a:ext>
                  </a:extLst>
                </p14:cNvPr>
                <p14:cNvContentPartPr/>
                <p14:nvPr/>
              </p14:nvContentPartPr>
              <p14:xfrm>
                <a:off x="1625860" y="2899791"/>
                <a:ext cx="392400" cy="486000"/>
              </p14:xfrm>
            </p:contentPart>
          </mc:Choice>
          <mc:Fallback>
            <p:pic>
              <p:nvPicPr>
                <p:cNvPr id="95" name="墨迹 94">
                  <a:extLst>
                    <a:ext uri="{FF2B5EF4-FFF2-40B4-BE49-F238E27FC236}">
                      <a16:creationId xmlns:a16="http://schemas.microsoft.com/office/drawing/2014/main" id="{7CC50975-1297-694E-8327-E18533257957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618300" y="2892231"/>
                  <a:ext cx="407520" cy="50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96" name="墨迹 95">
                  <a:extLst>
                    <a:ext uri="{FF2B5EF4-FFF2-40B4-BE49-F238E27FC236}">
                      <a16:creationId xmlns:a16="http://schemas.microsoft.com/office/drawing/2014/main" id="{49C1FCA3-7CA6-F34E-8A80-CA2214EA3B06}"/>
                    </a:ext>
                  </a:extLst>
                </p14:cNvPr>
                <p14:cNvContentPartPr/>
                <p14:nvPr/>
              </p14:nvContentPartPr>
              <p14:xfrm>
                <a:off x="1918540" y="3099591"/>
                <a:ext cx="112320" cy="311040"/>
              </p14:xfrm>
            </p:contentPart>
          </mc:Choice>
          <mc:Fallback>
            <p:pic>
              <p:nvPicPr>
                <p:cNvPr id="96" name="墨迹 95">
                  <a:extLst>
                    <a:ext uri="{FF2B5EF4-FFF2-40B4-BE49-F238E27FC236}">
                      <a16:creationId xmlns:a16="http://schemas.microsoft.com/office/drawing/2014/main" id="{49C1FCA3-7CA6-F34E-8A80-CA2214EA3B06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910980" y="3092031"/>
                  <a:ext cx="127440" cy="32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97" name="墨迹 96">
                  <a:extLst>
                    <a:ext uri="{FF2B5EF4-FFF2-40B4-BE49-F238E27FC236}">
                      <a16:creationId xmlns:a16="http://schemas.microsoft.com/office/drawing/2014/main" id="{679A1064-2E10-6145-91CE-F8CE1EECE5CC}"/>
                    </a:ext>
                  </a:extLst>
                </p14:cNvPr>
                <p14:cNvContentPartPr/>
                <p14:nvPr/>
              </p14:nvContentPartPr>
              <p14:xfrm>
                <a:off x="1943380" y="3210831"/>
                <a:ext cx="100080" cy="50040"/>
              </p14:xfrm>
            </p:contentPart>
          </mc:Choice>
          <mc:Fallback>
            <p:pic>
              <p:nvPicPr>
                <p:cNvPr id="97" name="墨迹 96">
                  <a:extLst>
                    <a:ext uri="{FF2B5EF4-FFF2-40B4-BE49-F238E27FC236}">
                      <a16:creationId xmlns:a16="http://schemas.microsoft.com/office/drawing/2014/main" id="{679A1064-2E10-6145-91CE-F8CE1EECE5CC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935820" y="3203271"/>
                  <a:ext cx="11520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99" name="墨迹 98">
                  <a:extLst>
                    <a:ext uri="{FF2B5EF4-FFF2-40B4-BE49-F238E27FC236}">
                      <a16:creationId xmlns:a16="http://schemas.microsoft.com/office/drawing/2014/main" id="{570DCF64-4BE6-634F-9FCE-1C4A33AAC083}"/>
                    </a:ext>
                  </a:extLst>
                </p14:cNvPr>
                <p14:cNvContentPartPr/>
                <p14:nvPr/>
              </p14:nvContentPartPr>
              <p14:xfrm>
                <a:off x="1933660" y="3204711"/>
                <a:ext cx="140760" cy="118800"/>
              </p14:xfrm>
            </p:contentPart>
          </mc:Choice>
          <mc:Fallback>
            <p:pic>
              <p:nvPicPr>
                <p:cNvPr id="99" name="墨迹 98">
                  <a:extLst>
                    <a:ext uri="{FF2B5EF4-FFF2-40B4-BE49-F238E27FC236}">
                      <a16:creationId xmlns:a16="http://schemas.microsoft.com/office/drawing/2014/main" id="{570DCF64-4BE6-634F-9FCE-1C4A33AAC083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926100" y="3197151"/>
                  <a:ext cx="155880" cy="133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7" name="组合 106">
            <a:extLst>
              <a:ext uri="{FF2B5EF4-FFF2-40B4-BE49-F238E27FC236}">
                <a16:creationId xmlns:a16="http://schemas.microsoft.com/office/drawing/2014/main" id="{8C7C2EB8-CD57-5847-8491-26AE8358CFA0}"/>
              </a:ext>
            </a:extLst>
          </p:cNvPr>
          <p:cNvGrpSpPr/>
          <p:nvPr/>
        </p:nvGrpSpPr>
        <p:grpSpPr>
          <a:xfrm>
            <a:off x="2871100" y="2881071"/>
            <a:ext cx="569520" cy="660240"/>
            <a:chOff x="2871100" y="2881071"/>
            <a:chExt cx="569520" cy="660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101" name="墨迹 100">
                  <a:extLst>
                    <a:ext uri="{FF2B5EF4-FFF2-40B4-BE49-F238E27FC236}">
                      <a16:creationId xmlns:a16="http://schemas.microsoft.com/office/drawing/2014/main" id="{66CCB3CF-75B7-D849-A929-4482E14C5B96}"/>
                    </a:ext>
                  </a:extLst>
                </p14:cNvPr>
                <p14:cNvContentPartPr/>
                <p14:nvPr/>
              </p14:nvContentPartPr>
              <p14:xfrm>
                <a:off x="2902060" y="2974311"/>
                <a:ext cx="62640" cy="56520"/>
              </p14:xfrm>
            </p:contentPart>
          </mc:Choice>
          <mc:Fallback>
            <p:pic>
              <p:nvPicPr>
                <p:cNvPr id="101" name="墨迹 100">
                  <a:extLst>
                    <a:ext uri="{FF2B5EF4-FFF2-40B4-BE49-F238E27FC236}">
                      <a16:creationId xmlns:a16="http://schemas.microsoft.com/office/drawing/2014/main" id="{66CCB3CF-75B7-D849-A929-4482E14C5B96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2894500" y="2966751"/>
                  <a:ext cx="7776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102" name="墨迹 101">
                  <a:extLst>
                    <a:ext uri="{FF2B5EF4-FFF2-40B4-BE49-F238E27FC236}">
                      <a16:creationId xmlns:a16="http://schemas.microsoft.com/office/drawing/2014/main" id="{3EB17261-1227-3A42-8591-BC4954389509}"/>
                    </a:ext>
                  </a:extLst>
                </p14:cNvPr>
                <p14:cNvContentPartPr/>
                <p14:nvPr/>
              </p14:nvContentPartPr>
              <p14:xfrm>
                <a:off x="2871100" y="2881071"/>
                <a:ext cx="569520" cy="660240"/>
              </p14:xfrm>
            </p:contentPart>
          </mc:Choice>
          <mc:Fallback>
            <p:pic>
              <p:nvPicPr>
                <p:cNvPr id="102" name="墨迹 101">
                  <a:extLst>
                    <a:ext uri="{FF2B5EF4-FFF2-40B4-BE49-F238E27FC236}">
                      <a16:creationId xmlns:a16="http://schemas.microsoft.com/office/drawing/2014/main" id="{3EB17261-1227-3A42-8591-BC4954389509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2863540" y="2873511"/>
                  <a:ext cx="584640" cy="675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3" name="组合 112">
            <a:extLst>
              <a:ext uri="{FF2B5EF4-FFF2-40B4-BE49-F238E27FC236}">
                <a16:creationId xmlns:a16="http://schemas.microsoft.com/office/drawing/2014/main" id="{344EE6E9-CE4A-7C42-BC0C-E6E42D8CFBD6}"/>
              </a:ext>
            </a:extLst>
          </p:cNvPr>
          <p:cNvGrpSpPr/>
          <p:nvPr/>
        </p:nvGrpSpPr>
        <p:grpSpPr>
          <a:xfrm>
            <a:off x="3661660" y="2750391"/>
            <a:ext cx="1220760" cy="915480"/>
            <a:chOff x="3661660" y="2750391"/>
            <a:chExt cx="1220760" cy="915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103" name="墨迹 102">
                  <a:extLst>
                    <a:ext uri="{FF2B5EF4-FFF2-40B4-BE49-F238E27FC236}">
                      <a16:creationId xmlns:a16="http://schemas.microsoft.com/office/drawing/2014/main" id="{E76D4E36-9C9F-AD4D-87D2-044076396D8A}"/>
                    </a:ext>
                  </a:extLst>
                </p14:cNvPr>
                <p14:cNvContentPartPr/>
                <p14:nvPr/>
              </p14:nvContentPartPr>
              <p14:xfrm>
                <a:off x="3742660" y="2775231"/>
                <a:ext cx="12960" cy="43920"/>
              </p14:xfrm>
            </p:contentPart>
          </mc:Choice>
          <mc:Fallback>
            <p:pic>
              <p:nvPicPr>
                <p:cNvPr id="103" name="墨迹 102">
                  <a:extLst>
                    <a:ext uri="{FF2B5EF4-FFF2-40B4-BE49-F238E27FC236}">
                      <a16:creationId xmlns:a16="http://schemas.microsoft.com/office/drawing/2014/main" id="{E76D4E36-9C9F-AD4D-87D2-044076396D8A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3735100" y="2767671"/>
                  <a:ext cx="2772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104" name="墨迹 103">
                  <a:extLst>
                    <a:ext uri="{FF2B5EF4-FFF2-40B4-BE49-F238E27FC236}">
                      <a16:creationId xmlns:a16="http://schemas.microsoft.com/office/drawing/2014/main" id="{75BE3E72-1045-7943-B0FC-BDD8C936E44B}"/>
                    </a:ext>
                  </a:extLst>
                </p14:cNvPr>
                <p14:cNvContentPartPr/>
                <p14:nvPr/>
              </p14:nvContentPartPr>
              <p14:xfrm>
                <a:off x="3761380" y="2768751"/>
                <a:ext cx="6480" cy="360"/>
              </p14:xfrm>
            </p:contentPart>
          </mc:Choice>
          <mc:Fallback>
            <p:pic>
              <p:nvPicPr>
                <p:cNvPr id="104" name="墨迹 103">
                  <a:extLst>
                    <a:ext uri="{FF2B5EF4-FFF2-40B4-BE49-F238E27FC236}">
                      <a16:creationId xmlns:a16="http://schemas.microsoft.com/office/drawing/2014/main" id="{75BE3E72-1045-7943-B0FC-BDD8C936E44B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3753820" y="2761551"/>
                  <a:ext cx="21600" cy="1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105" name="墨迹 104">
                  <a:extLst>
                    <a:ext uri="{FF2B5EF4-FFF2-40B4-BE49-F238E27FC236}">
                      <a16:creationId xmlns:a16="http://schemas.microsoft.com/office/drawing/2014/main" id="{FEDE7C97-32B7-EF48-A486-2BBE1463B2A5}"/>
                    </a:ext>
                  </a:extLst>
                </p14:cNvPr>
                <p14:cNvContentPartPr/>
                <p14:nvPr/>
              </p14:nvContentPartPr>
              <p14:xfrm>
                <a:off x="3761380" y="2768751"/>
                <a:ext cx="50040" cy="75240"/>
              </p14:xfrm>
            </p:contentPart>
          </mc:Choice>
          <mc:Fallback>
            <p:pic>
              <p:nvPicPr>
                <p:cNvPr id="105" name="墨迹 104">
                  <a:extLst>
                    <a:ext uri="{FF2B5EF4-FFF2-40B4-BE49-F238E27FC236}">
                      <a16:creationId xmlns:a16="http://schemas.microsoft.com/office/drawing/2014/main" id="{FEDE7C97-32B7-EF48-A486-2BBE1463B2A5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3753820" y="2761551"/>
                  <a:ext cx="6516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108" name="墨迹 107">
                  <a:extLst>
                    <a:ext uri="{FF2B5EF4-FFF2-40B4-BE49-F238E27FC236}">
                      <a16:creationId xmlns:a16="http://schemas.microsoft.com/office/drawing/2014/main" id="{9DFC82E4-B88E-BF40-AB00-A325566B35C9}"/>
                    </a:ext>
                  </a:extLst>
                </p14:cNvPr>
                <p14:cNvContentPartPr/>
                <p14:nvPr/>
              </p14:nvContentPartPr>
              <p14:xfrm>
                <a:off x="3773620" y="2762631"/>
                <a:ext cx="162360" cy="212040"/>
              </p14:xfrm>
            </p:contentPart>
          </mc:Choice>
          <mc:Fallback>
            <p:pic>
              <p:nvPicPr>
                <p:cNvPr id="108" name="墨迹 107">
                  <a:extLst>
                    <a:ext uri="{FF2B5EF4-FFF2-40B4-BE49-F238E27FC236}">
                      <a16:creationId xmlns:a16="http://schemas.microsoft.com/office/drawing/2014/main" id="{9DFC82E4-B88E-BF40-AB00-A325566B35C9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3766060" y="2755071"/>
                  <a:ext cx="17712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109" name="墨迹 108">
                  <a:extLst>
                    <a:ext uri="{FF2B5EF4-FFF2-40B4-BE49-F238E27FC236}">
                      <a16:creationId xmlns:a16="http://schemas.microsoft.com/office/drawing/2014/main" id="{FAF32C36-0A7A-D543-8CC9-0759B552B92E}"/>
                    </a:ext>
                  </a:extLst>
                </p14:cNvPr>
                <p14:cNvContentPartPr/>
                <p14:nvPr/>
              </p14:nvContentPartPr>
              <p14:xfrm>
                <a:off x="3798460" y="2999151"/>
                <a:ext cx="299160" cy="187200"/>
              </p14:xfrm>
            </p:contentPart>
          </mc:Choice>
          <mc:Fallback>
            <p:pic>
              <p:nvPicPr>
                <p:cNvPr id="109" name="墨迹 108">
                  <a:extLst>
                    <a:ext uri="{FF2B5EF4-FFF2-40B4-BE49-F238E27FC236}">
                      <a16:creationId xmlns:a16="http://schemas.microsoft.com/office/drawing/2014/main" id="{FAF32C36-0A7A-D543-8CC9-0759B552B92E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3790900" y="2991591"/>
                  <a:ext cx="31428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110" name="墨迹 109">
                  <a:extLst>
                    <a:ext uri="{FF2B5EF4-FFF2-40B4-BE49-F238E27FC236}">
                      <a16:creationId xmlns:a16="http://schemas.microsoft.com/office/drawing/2014/main" id="{D0107235-1537-1F45-8A2C-7C868AB4A4D3}"/>
                    </a:ext>
                  </a:extLst>
                </p14:cNvPr>
                <p14:cNvContentPartPr/>
                <p14:nvPr/>
              </p14:nvContentPartPr>
              <p14:xfrm>
                <a:off x="3661660" y="3204711"/>
                <a:ext cx="336600" cy="155880"/>
              </p14:xfrm>
            </p:contentPart>
          </mc:Choice>
          <mc:Fallback>
            <p:pic>
              <p:nvPicPr>
                <p:cNvPr id="110" name="墨迹 109">
                  <a:extLst>
                    <a:ext uri="{FF2B5EF4-FFF2-40B4-BE49-F238E27FC236}">
                      <a16:creationId xmlns:a16="http://schemas.microsoft.com/office/drawing/2014/main" id="{D0107235-1537-1F45-8A2C-7C868AB4A4D3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3654100" y="3197151"/>
                  <a:ext cx="35172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111" name="墨迹 110">
                  <a:extLst>
                    <a:ext uri="{FF2B5EF4-FFF2-40B4-BE49-F238E27FC236}">
                      <a16:creationId xmlns:a16="http://schemas.microsoft.com/office/drawing/2014/main" id="{4F3BC792-E2D6-4046-90FA-BD6BD44ADB29}"/>
                    </a:ext>
                  </a:extLst>
                </p14:cNvPr>
                <p14:cNvContentPartPr/>
                <p14:nvPr/>
              </p14:nvContentPartPr>
              <p14:xfrm>
                <a:off x="4290580" y="2750391"/>
                <a:ext cx="591840" cy="915480"/>
              </p14:xfrm>
            </p:contentPart>
          </mc:Choice>
          <mc:Fallback>
            <p:pic>
              <p:nvPicPr>
                <p:cNvPr id="111" name="墨迹 110">
                  <a:extLst>
                    <a:ext uri="{FF2B5EF4-FFF2-40B4-BE49-F238E27FC236}">
                      <a16:creationId xmlns:a16="http://schemas.microsoft.com/office/drawing/2014/main" id="{4F3BC792-E2D6-4046-90FA-BD6BD44ADB29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4283020" y="2742831"/>
                  <a:ext cx="606960" cy="930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44">
            <p14:nvContentPartPr>
              <p14:cNvPr id="112" name="墨迹 111">
                <a:extLst>
                  <a:ext uri="{FF2B5EF4-FFF2-40B4-BE49-F238E27FC236}">
                    <a16:creationId xmlns:a16="http://schemas.microsoft.com/office/drawing/2014/main" id="{6F64CB64-10F4-F24B-ACEF-924599A6E45A}"/>
                  </a:ext>
                </a:extLst>
              </p14:cNvPr>
              <p14:cNvContentPartPr/>
              <p14:nvPr/>
            </p14:nvContentPartPr>
            <p14:xfrm>
              <a:off x="5143420" y="3428991"/>
              <a:ext cx="124920" cy="68760"/>
            </p14:xfrm>
          </p:contentPart>
        </mc:Choice>
        <mc:Fallback>
          <p:pic>
            <p:nvPicPr>
              <p:cNvPr id="112" name="墨迹 111">
                <a:extLst>
                  <a:ext uri="{FF2B5EF4-FFF2-40B4-BE49-F238E27FC236}">
                    <a16:creationId xmlns:a16="http://schemas.microsoft.com/office/drawing/2014/main" id="{6F64CB64-10F4-F24B-ACEF-924599A6E45A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5135860" y="3421431"/>
                <a:ext cx="140040" cy="83880"/>
              </a:xfrm>
              <a:prstGeom prst="rect">
                <a:avLst/>
              </a:prstGeom>
            </p:spPr>
          </p:pic>
        </mc:Fallback>
      </mc:AlternateContent>
      <p:grpSp>
        <p:nvGrpSpPr>
          <p:cNvPr id="116" name="组合 115">
            <a:extLst>
              <a:ext uri="{FF2B5EF4-FFF2-40B4-BE49-F238E27FC236}">
                <a16:creationId xmlns:a16="http://schemas.microsoft.com/office/drawing/2014/main" id="{8B20335A-3D72-F74D-99D0-C2D762BBF651}"/>
              </a:ext>
            </a:extLst>
          </p:cNvPr>
          <p:cNvGrpSpPr/>
          <p:nvPr/>
        </p:nvGrpSpPr>
        <p:grpSpPr>
          <a:xfrm>
            <a:off x="9071740" y="4057551"/>
            <a:ext cx="821880" cy="685080"/>
            <a:chOff x="9071740" y="4057551"/>
            <a:chExt cx="821880" cy="685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114" name="墨迹 113">
                  <a:extLst>
                    <a:ext uri="{FF2B5EF4-FFF2-40B4-BE49-F238E27FC236}">
                      <a16:creationId xmlns:a16="http://schemas.microsoft.com/office/drawing/2014/main" id="{ED8F6E36-D9D3-9740-A1C8-3486B3EFA5FD}"/>
                    </a:ext>
                  </a:extLst>
                </p14:cNvPr>
                <p14:cNvContentPartPr/>
                <p14:nvPr/>
              </p14:nvContentPartPr>
              <p14:xfrm>
                <a:off x="9071740" y="4057551"/>
                <a:ext cx="392400" cy="293040"/>
              </p14:xfrm>
            </p:contentPart>
          </mc:Choice>
          <mc:Fallback>
            <p:pic>
              <p:nvPicPr>
                <p:cNvPr id="114" name="墨迹 113">
                  <a:extLst>
                    <a:ext uri="{FF2B5EF4-FFF2-40B4-BE49-F238E27FC236}">
                      <a16:creationId xmlns:a16="http://schemas.microsoft.com/office/drawing/2014/main" id="{ED8F6E36-D9D3-9740-A1C8-3486B3EFA5FD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9064180" y="4049991"/>
                  <a:ext cx="40752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115" name="墨迹 114">
                  <a:extLst>
                    <a:ext uri="{FF2B5EF4-FFF2-40B4-BE49-F238E27FC236}">
                      <a16:creationId xmlns:a16="http://schemas.microsoft.com/office/drawing/2014/main" id="{CF5C8197-FA2A-9240-A8B4-2638A11125C9}"/>
                    </a:ext>
                  </a:extLst>
                </p14:cNvPr>
                <p14:cNvContentPartPr/>
                <p14:nvPr/>
              </p14:nvContentPartPr>
              <p14:xfrm>
                <a:off x="9575740" y="4213071"/>
                <a:ext cx="317880" cy="529560"/>
              </p14:xfrm>
            </p:contentPart>
          </mc:Choice>
          <mc:Fallback>
            <p:pic>
              <p:nvPicPr>
                <p:cNvPr id="115" name="墨迹 114">
                  <a:extLst>
                    <a:ext uri="{FF2B5EF4-FFF2-40B4-BE49-F238E27FC236}">
                      <a16:creationId xmlns:a16="http://schemas.microsoft.com/office/drawing/2014/main" id="{CF5C8197-FA2A-9240-A8B4-2638A11125C9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9568180" y="4205871"/>
                  <a:ext cx="333000" cy="544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9" name="组合 118">
            <a:extLst>
              <a:ext uri="{FF2B5EF4-FFF2-40B4-BE49-F238E27FC236}">
                <a16:creationId xmlns:a16="http://schemas.microsoft.com/office/drawing/2014/main" id="{C7CF1D25-22EF-DA43-B935-27CC212432AF}"/>
              </a:ext>
            </a:extLst>
          </p:cNvPr>
          <p:cNvGrpSpPr/>
          <p:nvPr/>
        </p:nvGrpSpPr>
        <p:grpSpPr>
          <a:xfrm>
            <a:off x="766900" y="3740031"/>
            <a:ext cx="535680" cy="442440"/>
            <a:chOff x="766900" y="3740031"/>
            <a:chExt cx="535680" cy="442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117" name="墨迹 116">
                  <a:extLst>
                    <a:ext uri="{FF2B5EF4-FFF2-40B4-BE49-F238E27FC236}">
                      <a16:creationId xmlns:a16="http://schemas.microsoft.com/office/drawing/2014/main" id="{B2E862C7-5213-B34D-A445-921102647FC4}"/>
                    </a:ext>
                  </a:extLst>
                </p14:cNvPr>
                <p14:cNvContentPartPr/>
                <p14:nvPr/>
              </p14:nvContentPartPr>
              <p14:xfrm>
                <a:off x="1003420" y="3851991"/>
                <a:ext cx="137160" cy="180720"/>
              </p14:xfrm>
            </p:contentPart>
          </mc:Choice>
          <mc:Fallback>
            <p:pic>
              <p:nvPicPr>
                <p:cNvPr id="117" name="墨迹 116">
                  <a:extLst>
                    <a:ext uri="{FF2B5EF4-FFF2-40B4-BE49-F238E27FC236}">
                      <a16:creationId xmlns:a16="http://schemas.microsoft.com/office/drawing/2014/main" id="{B2E862C7-5213-B34D-A445-921102647FC4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995860" y="3844791"/>
                  <a:ext cx="15228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118" name="墨迹 117">
                  <a:extLst>
                    <a:ext uri="{FF2B5EF4-FFF2-40B4-BE49-F238E27FC236}">
                      <a16:creationId xmlns:a16="http://schemas.microsoft.com/office/drawing/2014/main" id="{E6BB60CC-032B-764B-9C43-17C68916712A}"/>
                    </a:ext>
                  </a:extLst>
                </p14:cNvPr>
                <p14:cNvContentPartPr/>
                <p14:nvPr/>
              </p14:nvContentPartPr>
              <p14:xfrm>
                <a:off x="766900" y="3740031"/>
                <a:ext cx="535680" cy="442440"/>
              </p14:xfrm>
            </p:contentPart>
          </mc:Choice>
          <mc:Fallback>
            <p:pic>
              <p:nvPicPr>
                <p:cNvPr id="118" name="墨迹 117">
                  <a:extLst>
                    <a:ext uri="{FF2B5EF4-FFF2-40B4-BE49-F238E27FC236}">
                      <a16:creationId xmlns:a16="http://schemas.microsoft.com/office/drawing/2014/main" id="{E6BB60CC-032B-764B-9C43-17C68916712A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759340" y="3732471"/>
                  <a:ext cx="550800" cy="457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7" name="组合 126">
            <a:extLst>
              <a:ext uri="{FF2B5EF4-FFF2-40B4-BE49-F238E27FC236}">
                <a16:creationId xmlns:a16="http://schemas.microsoft.com/office/drawing/2014/main" id="{A1EE3F7E-7649-A04B-9049-F30797F58B13}"/>
              </a:ext>
            </a:extLst>
          </p:cNvPr>
          <p:cNvGrpSpPr/>
          <p:nvPr/>
        </p:nvGrpSpPr>
        <p:grpSpPr>
          <a:xfrm>
            <a:off x="1644580" y="3702591"/>
            <a:ext cx="946440" cy="648000"/>
            <a:chOff x="1644580" y="3702591"/>
            <a:chExt cx="946440" cy="648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120" name="墨迹 119">
                  <a:extLst>
                    <a:ext uri="{FF2B5EF4-FFF2-40B4-BE49-F238E27FC236}">
                      <a16:creationId xmlns:a16="http://schemas.microsoft.com/office/drawing/2014/main" id="{4791072E-C720-1C4C-9B06-BE9E3714FA7F}"/>
                    </a:ext>
                  </a:extLst>
                </p14:cNvPr>
                <p14:cNvContentPartPr/>
                <p14:nvPr/>
              </p14:nvContentPartPr>
              <p14:xfrm>
                <a:off x="1644580" y="3827151"/>
                <a:ext cx="548280" cy="523440"/>
              </p14:xfrm>
            </p:contentPart>
          </mc:Choice>
          <mc:Fallback>
            <p:pic>
              <p:nvPicPr>
                <p:cNvPr id="120" name="墨迹 119">
                  <a:extLst>
                    <a:ext uri="{FF2B5EF4-FFF2-40B4-BE49-F238E27FC236}">
                      <a16:creationId xmlns:a16="http://schemas.microsoft.com/office/drawing/2014/main" id="{4791072E-C720-1C4C-9B06-BE9E3714FA7F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637020" y="3819591"/>
                  <a:ext cx="563400" cy="53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121" name="墨迹 120">
                  <a:extLst>
                    <a:ext uri="{FF2B5EF4-FFF2-40B4-BE49-F238E27FC236}">
                      <a16:creationId xmlns:a16="http://schemas.microsoft.com/office/drawing/2014/main" id="{DB698304-C65B-8649-A61E-E59B7730C3AD}"/>
                    </a:ext>
                  </a:extLst>
                </p14:cNvPr>
                <p14:cNvContentPartPr/>
                <p14:nvPr/>
              </p14:nvContentPartPr>
              <p14:xfrm>
                <a:off x="2086660" y="3995991"/>
                <a:ext cx="68760" cy="74520"/>
              </p14:xfrm>
            </p:contentPart>
          </mc:Choice>
          <mc:Fallback>
            <p:pic>
              <p:nvPicPr>
                <p:cNvPr id="121" name="墨迹 120">
                  <a:extLst>
                    <a:ext uri="{FF2B5EF4-FFF2-40B4-BE49-F238E27FC236}">
                      <a16:creationId xmlns:a16="http://schemas.microsoft.com/office/drawing/2014/main" id="{DB698304-C65B-8649-A61E-E59B7730C3AD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2079100" y="3988431"/>
                  <a:ext cx="8388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122" name="墨迹 121">
                  <a:extLst>
                    <a:ext uri="{FF2B5EF4-FFF2-40B4-BE49-F238E27FC236}">
                      <a16:creationId xmlns:a16="http://schemas.microsoft.com/office/drawing/2014/main" id="{1664B89A-A695-0846-8369-57F600D7369B}"/>
                    </a:ext>
                  </a:extLst>
                </p14:cNvPr>
                <p14:cNvContentPartPr/>
                <p14:nvPr/>
              </p14:nvContentPartPr>
              <p14:xfrm>
                <a:off x="2142460" y="3702591"/>
                <a:ext cx="81360" cy="56520"/>
              </p14:xfrm>
            </p:contentPart>
          </mc:Choice>
          <mc:Fallback>
            <p:pic>
              <p:nvPicPr>
                <p:cNvPr id="122" name="墨迹 121">
                  <a:extLst>
                    <a:ext uri="{FF2B5EF4-FFF2-40B4-BE49-F238E27FC236}">
                      <a16:creationId xmlns:a16="http://schemas.microsoft.com/office/drawing/2014/main" id="{1664B89A-A695-0846-8369-57F600D7369B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2135260" y="3695031"/>
                  <a:ext cx="9648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123" name="墨迹 122">
                  <a:extLst>
                    <a:ext uri="{FF2B5EF4-FFF2-40B4-BE49-F238E27FC236}">
                      <a16:creationId xmlns:a16="http://schemas.microsoft.com/office/drawing/2014/main" id="{F48BCB2E-B3A7-CF43-B0B2-4551663749E9}"/>
                    </a:ext>
                  </a:extLst>
                </p14:cNvPr>
                <p14:cNvContentPartPr/>
                <p14:nvPr/>
              </p14:nvContentPartPr>
              <p14:xfrm>
                <a:off x="2453860" y="4051431"/>
                <a:ext cx="137160" cy="25200"/>
              </p14:xfrm>
            </p:contentPart>
          </mc:Choice>
          <mc:Fallback>
            <p:pic>
              <p:nvPicPr>
                <p:cNvPr id="123" name="墨迹 122">
                  <a:extLst>
                    <a:ext uri="{FF2B5EF4-FFF2-40B4-BE49-F238E27FC236}">
                      <a16:creationId xmlns:a16="http://schemas.microsoft.com/office/drawing/2014/main" id="{F48BCB2E-B3A7-CF43-B0B2-4551663749E9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2446300" y="4043871"/>
                  <a:ext cx="152280" cy="40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6" name="组合 125">
            <a:extLst>
              <a:ext uri="{FF2B5EF4-FFF2-40B4-BE49-F238E27FC236}">
                <a16:creationId xmlns:a16="http://schemas.microsoft.com/office/drawing/2014/main" id="{485336D1-CE6B-B949-B294-D5C5F9B24C0C}"/>
              </a:ext>
            </a:extLst>
          </p:cNvPr>
          <p:cNvGrpSpPr/>
          <p:nvPr/>
        </p:nvGrpSpPr>
        <p:grpSpPr>
          <a:xfrm>
            <a:off x="2895940" y="3802311"/>
            <a:ext cx="162360" cy="455040"/>
            <a:chOff x="2895940" y="3802311"/>
            <a:chExt cx="162360" cy="455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24" name="墨迹 123">
                  <a:extLst>
                    <a:ext uri="{FF2B5EF4-FFF2-40B4-BE49-F238E27FC236}">
                      <a16:creationId xmlns:a16="http://schemas.microsoft.com/office/drawing/2014/main" id="{BA79F8D5-A2CF-1044-AAF7-682756B02394}"/>
                    </a:ext>
                  </a:extLst>
                </p14:cNvPr>
                <p14:cNvContentPartPr/>
                <p14:nvPr/>
              </p14:nvContentPartPr>
              <p14:xfrm>
                <a:off x="2895940" y="3802311"/>
                <a:ext cx="162360" cy="193320"/>
              </p14:xfrm>
            </p:contentPart>
          </mc:Choice>
          <mc:Fallback>
            <p:pic>
              <p:nvPicPr>
                <p:cNvPr id="124" name="墨迹 123">
                  <a:extLst>
                    <a:ext uri="{FF2B5EF4-FFF2-40B4-BE49-F238E27FC236}">
                      <a16:creationId xmlns:a16="http://schemas.microsoft.com/office/drawing/2014/main" id="{BA79F8D5-A2CF-1044-AAF7-682756B02394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2888380" y="3794751"/>
                  <a:ext cx="17712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25" name="墨迹 124">
                  <a:extLst>
                    <a:ext uri="{FF2B5EF4-FFF2-40B4-BE49-F238E27FC236}">
                      <a16:creationId xmlns:a16="http://schemas.microsoft.com/office/drawing/2014/main" id="{5227855B-2AEB-7645-A1FC-1E486AB4FA05}"/>
                    </a:ext>
                  </a:extLst>
                </p14:cNvPr>
                <p14:cNvContentPartPr/>
                <p14:nvPr/>
              </p14:nvContentPartPr>
              <p14:xfrm>
                <a:off x="2970460" y="4070151"/>
                <a:ext cx="37800" cy="187200"/>
              </p14:xfrm>
            </p:contentPart>
          </mc:Choice>
          <mc:Fallback>
            <p:pic>
              <p:nvPicPr>
                <p:cNvPr id="125" name="墨迹 124">
                  <a:extLst>
                    <a:ext uri="{FF2B5EF4-FFF2-40B4-BE49-F238E27FC236}">
                      <a16:creationId xmlns:a16="http://schemas.microsoft.com/office/drawing/2014/main" id="{5227855B-2AEB-7645-A1FC-1E486AB4FA05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2963260" y="4062591"/>
                  <a:ext cx="52920" cy="202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5" name="组合 134">
            <a:extLst>
              <a:ext uri="{FF2B5EF4-FFF2-40B4-BE49-F238E27FC236}">
                <a16:creationId xmlns:a16="http://schemas.microsoft.com/office/drawing/2014/main" id="{E31C90B1-2E7B-DB40-9F75-653FB8F64C50}"/>
              </a:ext>
            </a:extLst>
          </p:cNvPr>
          <p:cNvGrpSpPr/>
          <p:nvPr/>
        </p:nvGrpSpPr>
        <p:grpSpPr>
          <a:xfrm>
            <a:off x="3287980" y="3696471"/>
            <a:ext cx="454680" cy="473760"/>
            <a:chOff x="3287980" y="3696471"/>
            <a:chExt cx="454680" cy="473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28" name="墨迹 127">
                  <a:extLst>
                    <a:ext uri="{FF2B5EF4-FFF2-40B4-BE49-F238E27FC236}">
                      <a16:creationId xmlns:a16="http://schemas.microsoft.com/office/drawing/2014/main" id="{CCB25809-EF8A-5B4C-B069-0117F48F7723}"/>
                    </a:ext>
                  </a:extLst>
                </p14:cNvPr>
                <p14:cNvContentPartPr/>
                <p14:nvPr/>
              </p14:nvContentPartPr>
              <p14:xfrm>
                <a:off x="3287980" y="3814911"/>
                <a:ext cx="93600" cy="355320"/>
              </p14:xfrm>
            </p:contentPart>
          </mc:Choice>
          <mc:Fallback>
            <p:pic>
              <p:nvPicPr>
                <p:cNvPr id="128" name="墨迹 127">
                  <a:extLst>
                    <a:ext uri="{FF2B5EF4-FFF2-40B4-BE49-F238E27FC236}">
                      <a16:creationId xmlns:a16="http://schemas.microsoft.com/office/drawing/2014/main" id="{CCB25809-EF8A-5B4C-B069-0117F48F7723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3280420" y="3807351"/>
                  <a:ext cx="108720" cy="37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29" name="墨迹 128">
                  <a:extLst>
                    <a:ext uri="{FF2B5EF4-FFF2-40B4-BE49-F238E27FC236}">
                      <a16:creationId xmlns:a16="http://schemas.microsoft.com/office/drawing/2014/main" id="{B1F59483-1B52-3744-9605-4E59D726EE2A}"/>
                    </a:ext>
                  </a:extLst>
                </p14:cNvPr>
                <p14:cNvContentPartPr/>
                <p14:nvPr/>
              </p14:nvContentPartPr>
              <p14:xfrm>
                <a:off x="3561940" y="3696471"/>
                <a:ext cx="180720" cy="454680"/>
              </p14:xfrm>
            </p:contentPart>
          </mc:Choice>
          <mc:Fallback>
            <p:pic>
              <p:nvPicPr>
                <p:cNvPr id="129" name="墨迹 128">
                  <a:extLst>
                    <a:ext uri="{FF2B5EF4-FFF2-40B4-BE49-F238E27FC236}">
                      <a16:creationId xmlns:a16="http://schemas.microsoft.com/office/drawing/2014/main" id="{B1F59483-1B52-3744-9605-4E59D726EE2A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3554380" y="3688911"/>
                  <a:ext cx="195840" cy="469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7" name="组合 136">
            <a:extLst>
              <a:ext uri="{FF2B5EF4-FFF2-40B4-BE49-F238E27FC236}">
                <a16:creationId xmlns:a16="http://schemas.microsoft.com/office/drawing/2014/main" id="{A8B2A6A3-1326-F547-AFFD-80C5A0290413}"/>
              </a:ext>
            </a:extLst>
          </p:cNvPr>
          <p:cNvGrpSpPr/>
          <p:nvPr/>
        </p:nvGrpSpPr>
        <p:grpSpPr>
          <a:xfrm>
            <a:off x="4072420" y="3727791"/>
            <a:ext cx="679320" cy="660240"/>
            <a:chOff x="4072420" y="3727791"/>
            <a:chExt cx="679320" cy="660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30" name="墨迹 129">
                  <a:extLst>
                    <a:ext uri="{FF2B5EF4-FFF2-40B4-BE49-F238E27FC236}">
                      <a16:creationId xmlns:a16="http://schemas.microsoft.com/office/drawing/2014/main" id="{7FA67945-1E48-F94E-A9F4-B58D1F40AB6D}"/>
                    </a:ext>
                  </a:extLst>
                </p14:cNvPr>
                <p14:cNvContentPartPr/>
                <p14:nvPr/>
              </p14:nvContentPartPr>
              <p14:xfrm>
                <a:off x="4072420" y="3727791"/>
                <a:ext cx="81360" cy="68760"/>
              </p14:xfrm>
            </p:contentPart>
          </mc:Choice>
          <mc:Fallback>
            <p:pic>
              <p:nvPicPr>
                <p:cNvPr id="130" name="墨迹 129">
                  <a:extLst>
                    <a:ext uri="{FF2B5EF4-FFF2-40B4-BE49-F238E27FC236}">
                      <a16:creationId xmlns:a16="http://schemas.microsoft.com/office/drawing/2014/main" id="{7FA67945-1E48-F94E-A9F4-B58D1F40AB6D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4064860" y="3720231"/>
                  <a:ext cx="9648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31" name="墨迹 130">
                  <a:extLst>
                    <a:ext uri="{FF2B5EF4-FFF2-40B4-BE49-F238E27FC236}">
                      <a16:creationId xmlns:a16="http://schemas.microsoft.com/office/drawing/2014/main" id="{E0BD2BFC-8875-414B-9E30-7D5C2713F9B8}"/>
                    </a:ext>
                  </a:extLst>
                </p14:cNvPr>
                <p14:cNvContentPartPr/>
                <p14:nvPr/>
              </p14:nvContentPartPr>
              <p14:xfrm>
                <a:off x="4115980" y="3746151"/>
                <a:ext cx="330480" cy="386280"/>
              </p14:xfrm>
            </p:contentPart>
          </mc:Choice>
          <mc:Fallback>
            <p:pic>
              <p:nvPicPr>
                <p:cNvPr id="131" name="墨迹 130">
                  <a:extLst>
                    <a:ext uri="{FF2B5EF4-FFF2-40B4-BE49-F238E27FC236}">
                      <a16:creationId xmlns:a16="http://schemas.microsoft.com/office/drawing/2014/main" id="{E0BD2BFC-8875-414B-9E30-7D5C2713F9B8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4108420" y="3738951"/>
                  <a:ext cx="345240" cy="40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32" name="墨迹 131">
                  <a:extLst>
                    <a:ext uri="{FF2B5EF4-FFF2-40B4-BE49-F238E27FC236}">
                      <a16:creationId xmlns:a16="http://schemas.microsoft.com/office/drawing/2014/main" id="{01E5B867-B6D4-5441-8E13-B3CFFB465D38}"/>
                    </a:ext>
                  </a:extLst>
                </p14:cNvPr>
                <p14:cNvContentPartPr/>
                <p14:nvPr/>
              </p14:nvContentPartPr>
              <p14:xfrm>
                <a:off x="4713940" y="4125951"/>
                <a:ext cx="25200" cy="12960"/>
              </p14:xfrm>
            </p:contentPart>
          </mc:Choice>
          <mc:Fallback>
            <p:pic>
              <p:nvPicPr>
                <p:cNvPr id="132" name="墨迹 131">
                  <a:extLst>
                    <a:ext uri="{FF2B5EF4-FFF2-40B4-BE49-F238E27FC236}">
                      <a16:creationId xmlns:a16="http://schemas.microsoft.com/office/drawing/2014/main" id="{01E5B867-B6D4-5441-8E13-B3CFFB465D38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4706380" y="4118391"/>
                  <a:ext cx="4032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33" name="墨迹 132">
                  <a:extLst>
                    <a:ext uri="{FF2B5EF4-FFF2-40B4-BE49-F238E27FC236}">
                      <a16:creationId xmlns:a16="http://schemas.microsoft.com/office/drawing/2014/main" id="{D6572B18-BEEA-FE45-9FB0-37C73B549E7C}"/>
                    </a:ext>
                  </a:extLst>
                </p14:cNvPr>
                <p14:cNvContentPartPr/>
                <p14:nvPr/>
              </p14:nvContentPartPr>
              <p14:xfrm>
                <a:off x="4720780" y="4287951"/>
                <a:ext cx="12240" cy="6480"/>
              </p14:xfrm>
            </p:contentPart>
          </mc:Choice>
          <mc:Fallback>
            <p:pic>
              <p:nvPicPr>
                <p:cNvPr id="133" name="墨迹 132">
                  <a:extLst>
                    <a:ext uri="{FF2B5EF4-FFF2-40B4-BE49-F238E27FC236}">
                      <a16:creationId xmlns:a16="http://schemas.microsoft.com/office/drawing/2014/main" id="{D6572B18-BEEA-FE45-9FB0-37C73B549E7C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4713220" y="4280391"/>
                  <a:ext cx="2736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36" name="墨迹 135">
                  <a:extLst>
                    <a:ext uri="{FF2B5EF4-FFF2-40B4-BE49-F238E27FC236}">
                      <a16:creationId xmlns:a16="http://schemas.microsoft.com/office/drawing/2014/main" id="{3ECC9F65-BE09-AD44-99DF-FFD1DF709CDA}"/>
                    </a:ext>
                  </a:extLst>
                </p14:cNvPr>
                <p14:cNvContentPartPr/>
                <p14:nvPr/>
              </p14:nvContentPartPr>
              <p14:xfrm>
                <a:off x="4632940" y="4163391"/>
                <a:ext cx="118800" cy="224640"/>
              </p14:xfrm>
            </p:contentPart>
          </mc:Choice>
          <mc:Fallback>
            <p:pic>
              <p:nvPicPr>
                <p:cNvPr id="136" name="墨迹 135">
                  <a:extLst>
                    <a:ext uri="{FF2B5EF4-FFF2-40B4-BE49-F238E27FC236}">
                      <a16:creationId xmlns:a16="http://schemas.microsoft.com/office/drawing/2014/main" id="{3ECC9F65-BE09-AD44-99DF-FFD1DF709CDA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4625380" y="4155831"/>
                  <a:ext cx="133560" cy="239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3" name="组合 142">
            <a:extLst>
              <a:ext uri="{FF2B5EF4-FFF2-40B4-BE49-F238E27FC236}">
                <a16:creationId xmlns:a16="http://schemas.microsoft.com/office/drawing/2014/main" id="{23A7CA76-90EA-064D-9FDC-A9B85C4740B5}"/>
              </a:ext>
            </a:extLst>
          </p:cNvPr>
          <p:cNvGrpSpPr/>
          <p:nvPr/>
        </p:nvGrpSpPr>
        <p:grpSpPr>
          <a:xfrm>
            <a:off x="5037580" y="3665511"/>
            <a:ext cx="784800" cy="548280"/>
            <a:chOff x="5037580" y="3665511"/>
            <a:chExt cx="784800" cy="548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38" name="墨迹 137">
                  <a:extLst>
                    <a:ext uri="{FF2B5EF4-FFF2-40B4-BE49-F238E27FC236}">
                      <a16:creationId xmlns:a16="http://schemas.microsoft.com/office/drawing/2014/main" id="{DC7CCFAA-9D63-3043-B581-7BBF90644B8D}"/>
                    </a:ext>
                  </a:extLst>
                </p14:cNvPr>
                <p14:cNvContentPartPr/>
                <p14:nvPr/>
              </p14:nvContentPartPr>
              <p14:xfrm>
                <a:off x="5037580" y="3665511"/>
                <a:ext cx="492120" cy="548280"/>
              </p14:xfrm>
            </p:contentPart>
          </mc:Choice>
          <mc:Fallback>
            <p:pic>
              <p:nvPicPr>
                <p:cNvPr id="138" name="墨迹 137">
                  <a:extLst>
                    <a:ext uri="{FF2B5EF4-FFF2-40B4-BE49-F238E27FC236}">
                      <a16:creationId xmlns:a16="http://schemas.microsoft.com/office/drawing/2014/main" id="{DC7CCFAA-9D63-3043-B581-7BBF90644B8D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5030020" y="3657951"/>
                  <a:ext cx="507240" cy="56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39" name="墨迹 138">
                  <a:extLst>
                    <a:ext uri="{FF2B5EF4-FFF2-40B4-BE49-F238E27FC236}">
                      <a16:creationId xmlns:a16="http://schemas.microsoft.com/office/drawing/2014/main" id="{3B8A1B3B-C446-0040-91F2-FDCBE2B1796A}"/>
                    </a:ext>
                  </a:extLst>
                </p14:cNvPr>
                <p14:cNvContentPartPr/>
                <p14:nvPr/>
              </p14:nvContentPartPr>
              <p14:xfrm>
                <a:off x="5610340" y="3983031"/>
                <a:ext cx="212040" cy="37800"/>
              </p14:xfrm>
            </p:contentPart>
          </mc:Choice>
          <mc:Fallback>
            <p:pic>
              <p:nvPicPr>
                <p:cNvPr id="139" name="墨迹 138">
                  <a:extLst>
                    <a:ext uri="{FF2B5EF4-FFF2-40B4-BE49-F238E27FC236}">
                      <a16:creationId xmlns:a16="http://schemas.microsoft.com/office/drawing/2014/main" id="{3B8A1B3B-C446-0040-91F2-FDCBE2B1796A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5602780" y="3975471"/>
                  <a:ext cx="227160" cy="52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2" name="组合 141">
            <a:extLst>
              <a:ext uri="{FF2B5EF4-FFF2-40B4-BE49-F238E27FC236}">
                <a16:creationId xmlns:a16="http://schemas.microsoft.com/office/drawing/2014/main" id="{DD67B12C-A37D-DF4D-9008-AE709D050A10}"/>
              </a:ext>
            </a:extLst>
          </p:cNvPr>
          <p:cNvGrpSpPr/>
          <p:nvPr/>
        </p:nvGrpSpPr>
        <p:grpSpPr>
          <a:xfrm>
            <a:off x="6114340" y="3721311"/>
            <a:ext cx="211320" cy="461160"/>
            <a:chOff x="6114340" y="3721311"/>
            <a:chExt cx="211320" cy="461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40" name="墨迹 139">
                  <a:extLst>
                    <a:ext uri="{FF2B5EF4-FFF2-40B4-BE49-F238E27FC236}">
                      <a16:creationId xmlns:a16="http://schemas.microsoft.com/office/drawing/2014/main" id="{7FA4DBCB-1452-FE4B-B132-96088518559A}"/>
                    </a:ext>
                  </a:extLst>
                </p14:cNvPr>
                <p14:cNvContentPartPr/>
                <p14:nvPr/>
              </p14:nvContentPartPr>
              <p14:xfrm>
                <a:off x="6114340" y="3721311"/>
                <a:ext cx="211320" cy="187200"/>
              </p14:xfrm>
            </p:contentPart>
          </mc:Choice>
          <mc:Fallback>
            <p:pic>
              <p:nvPicPr>
                <p:cNvPr id="140" name="墨迹 139">
                  <a:extLst>
                    <a:ext uri="{FF2B5EF4-FFF2-40B4-BE49-F238E27FC236}">
                      <a16:creationId xmlns:a16="http://schemas.microsoft.com/office/drawing/2014/main" id="{7FA4DBCB-1452-FE4B-B132-96088518559A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6107140" y="3713751"/>
                  <a:ext cx="22644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41" name="墨迹 140">
                  <a:extLst>
                    <a:ext uri="{FF2B5EF4-FFF2-40B4-BE49-F238E27FC236}">
                      <a16:creationId xmlns:a16="http://schemas.microsoft.com/office/drawing/2014/main" id="{9816F5A5-93E1-D447-8C97-C53FC481454E}"/>
                    </a:ext>
                  </a:extLst>
                </p14:cNvPr>
                <p14:cNvContentPartPr/>
                <p14:nvPr/>
              </p14:nvContentPartPr>
              <p14:xfrm>
                <a:off x="6226660" y="3976551"/>
                <a:ext cx="43920" cy="205920"/>
              </p14:xfrm>
            </p:contentPart>
          </mc:Choice>
          <mc:Fallback>
            <p:pic>
              <p:nvPicPr>
                <p:cNvPr id="141" name="墨迹 140">
                  <a:extLst>
                    <a:ext uri="{FF2B5EF4-FFF2-40B4-BE49-F238E27FC236}">
                      <a16:creationId xmlns:a16="http://schemas.microsoft.com/office/drawing/2014/main" id="{9816F5A5-93E1-D447-8C97-C53FC481454E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6219100" y="3968991"/>
                  <a:ext cx="59040" cy="221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7" name="组合 146">
            <a:extLst>
              <a:ext uri="{FF2B5EF4-FFF2-40B4-BE49-F238E27FC236}">
                <a16:creationId xmlns:a16="http://schemas.microsoft.com/office/drawing/2014/main" id="{BAC108C7-6727-FD45-9752-710826DBE7EA}"/>
              </a:ext>
            </a:extLst>
          </p:cNvPr>
          <p:cNvGrpSpPr/>
          <p:nvPr/>
        </p:nvGrpSpPr>
        <p:grpSpPr>
          <a:xfrm>
            <a:off x="6631300" y="3640311"/>
            <a:ext cx="990000" cy="479880"/>
            <a:chOff x="6631300" y="3640311"/>
            <a:chExt cx="990000" cy="479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44" name="墨迹 143">
                  <a:extLst>
                    <a:ext uri="{FF2B5EF4-FFF2-40B4-BE49-F238E27FC236}">
                      <a16:creationId xmlns:a16="http://schemas.microsoft.com/office/drawing/2014/main" id="{EC4DECA9-CC41-1541-B627-899525266481}"/>
                    </a:ext>
                  </a:extLst>
                </p14:cNvPr>
                <p14:cNvContentPartPr/>
                <p14:nvPr/>
              </p14:nvContentPartPr>
              <p14:xfrm>
                <a:off x="6631300" y="3777471"/>
                <a:ext cx="230760" cy="268200"/>
              </p14:xfrm>
            </p:contentPart>
          </mc:Choice>
          <mc:Fallback>
            <p:pic>
              <p:nvPicPr>
                <p:cNvPr id="144" name="墨迹 143">
                  <a:extLst>
                    <a:ext uri="{FF2B5EF4-FFF2-40B4-BE49-F238E27FC236}">
                      <a16:creationId xmlns:a16="http://schemas.microsoft.com/office/drawing/2014/main" id="{EC4DECA9-CC41-1541-B627-899525266481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6623740" y="3769911"/>
                  <a:ext cx="24588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45" name="墨迹 144">
                  <a:extLst>
                    <a:ext uri="{FF2B5EF4-FFF2-40B4-BE49-F238E27FC236}">
                      <a16:creationId xmlns:a16="http://schemas.microsoft.com/office/drawing/2014/main" id="{515EF24F-30F0-3C48-BE5F-D6CF3FA10966}"/>
                    </a:ext>
                  </a:extLst>
                </p14:cNvPr>
                <p14:cNvContentPartPr/>
                <p14:nvPr/>
              </p14:nvContentPartPr>
              <p14:xfrm>
                <a:off x="7079500" y="3652911"/>
                <a:ext cx="136800" cy="467280"/>
              </p14:xfrm>
            </p:contentPart>
          </mc:Choice>
          <mc:Fallback>
            <p:pic>
              <p:nvPicPr>
                <p:cNvPr id="145" name="墨迹 144">
                  <a:extLst>
                    <a:ext uri="{FF2B5EF4-FFF2-40B4-BE49-F238E27FC236}">
                      <a16:creationId xmlns:a16="http://schemas.microsoft.com/office/drawing/2014/main" id="{515EF24F-30F0-3C48-BE5F-D6CF3FA10966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071940" y="3645351"/>
                  <a:ext cx="15156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46" name="墨迹 145">
                  <a:extLst>
                    <a:ext uri="{FF2B5EF4-FFF2-40B4-BE49-F238E27FC236}">
                      <a16:creationId xmlns:a16="http://schemas.microsoft.com/office/drawing/2014/main" id="{62E75B4B-FA82-F44C-BE30-98704E97E44E}"/>
                    </a:ext>
                  </a:extLst>
                </p14:cNvPr>
                <p14:cNvContentPartPr/>
                <p14:nvPr/>
              </p14:nvContentPartPr>
              <p14:xfrm>
                <a:off x="7340860" y="3640311"/>
                <a:ext cx="280440" cy="479880"/>
              </p14:xfrm>
            </p:contentPart>
          </mc:Choice>
          <mc:Fallback>
            <p:pic>
              <p:nvPicPr>
                <p:cNvPr id="146" name="墨迹 145">
                  <a:extLst>
                    <a:ext uri="{FF2B5EF4-FFF2-40B4-BE49-F238E27FC236}">
                      <a16:creationId xmlns:a16="http://schemas.microsoft.com/office/drawing/2014/main" id="{62E75B4B-FA82-F44C-BE30-98704E97E44E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333300" y="3633111"/>
                  <a:ext cx="295560" cy="494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6" name="组合 155">
            <a:extLst>
              <a:ext uri="{FF2B5EF4-FFF2-40B4-BE49-F238E27FC236}">
                <a16:creationId xmlns:a16="http://schemas.microsoft.com/office/drawing/2014/main" id="{39D8A587-12D9-264F-A60D-43EF37BC4E21}"/>
              </a:ext>
            </a:extLst>
          </p:cNvPr>
          <p:cNvGrpSpPr/>
          <p:nvPr/>
        </p:nvGrpSpPr>
        <p:grpSpPr>
          <a:xfrm>
            <a:off x="1053100" y="4580631"/>
            <a:ext cx="1002600" cy="535680"/>
            <a:chOff x="1053100" y="4580631"/>
            <a:chExt cx="1002600" cy="535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48" name="墨迹 147">
                  <a:extLst>
                    <a:ext uri="{FF2B5EF4-FFF2-40B4-BE49-F238E27FC236}">
                      <a16:creationId xmlns:a16="http://schemas.microsoft.com/office/drawing/2014/main" id="{334C79CF-4B75-3044-BE6B-73BA16DA1ADB}"/>
                    </a:ext>
                  </a:extLst>
                </p14:cNvPr>
                <p14:cNvContentPartPr/>
                <p14:nvPr/>
              </p14:nvContentPartPr>
              <p14:xfrm>
                <a:off x="1588420" y="4580631"/>
                <a:ext cx="25200" cy="6480"/>
              </p14:xfrm>
            </p:contentPart>
          </mc:Choice>
          <mc:Fallback>
            <p:pic>
              <p:nvPicPr>
                <p:cNvPr id="148" name="墨迹 147">
                  <a:extLst>
                    <a:ext uri="{FF2B5EF4-FFF2-40B4-BE49-F238E27FC236}">
                      <a16:creationId xmlns:a16="http://schemas.microsoft.com/office/drawing/2014/main" id="{334C79CF-4B75-3044-BE6B-73BA16DA1ADB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1580860" y="4573071"/>
                  <a:ext cx="4032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49" name="墨迹 148">
                  <a:extLst>
                    <a:ext uri="{FF2B5EF4-FFF2-40B4-BE49-F238E27FC236}">
                      <a16:creationId xmlns:a16="http://schemas.microsoft.com/office/drawing/2014/main" id="{FBEB6A54-D0E9-2146-8ED4-146ABAB4DB7A}"/>
                    </a:ext>
                  </a:extLst>
                </p14:cNvPr>
                <p14:cNvContentPartPr/>
                <p14:nvPr/>
              </p14:nvContentPartPr>
              <p14:xfrm>
                <a:off x="1053100" y="4649031"/>
                <a:ext cx="68760" cy="87480"/>
              </p14:xfrm>
            </p:contentPart>
          </mc:Choice>
          <mc:Fallback>
            <p:pic>
              <p:nvPicPr>
                <p:cNvPr id="149" name="墨迹 148">
                  <a:extLst>
                    <a:ext uri="{FF2B5EF4-FFF2-40B4-BE49-F238E27FC236}">
                      <a16:creationId xmlns:a16="http://schemas.microsoft.com/office/drawing/2014/main" id="{FBEB6A54-D0E9-2146-8ED4-146ABAB4DB7A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1045540" y="4641471"/>
                  <a:ext cx="8388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50" name="墨迹 149">
                  <a:extLst>
                    <a:ext uri="{FF2B5EF4-FFF2-40B4-BE49-F238E27FC236}">
                      <a16:creationId xmlns:a16="http://schemas.microsoft.com/office/drawing/2014/main" id="{99D247E1-1ADD-404E-847F-61A5255EC394}"/>
                    </a:ext>
                  </a:extLst>
                </p14:cNvPr>
                <p14:cNvContentPartPr/>
                <p14:nvPr/>
              </p14:nvContentPartPr>
              <p14:xfrm>
                <a:off x="1065700" y="4661631"/>
                <a:ext cx="56520" cy="56520"/>
              </p14:xfrm>
            </p:contentPart>
          </mc:Choice>
          <mc:Fallback>
            <p:pic>
              <p:nvPicPr>
                <p:cNvPr id="150" name="墨迹 149">
                  <a:extLst>
                    <a:ext uri="{FF2B5EF4-FFF2-40B4-BE49-F238E27FC236}">
                      <a16:creationId xmlns:a16="http://schemas.microsoft.com/office/drawing/2014/main" id="{99D247E1-1ADD-404E-847F-61A5255EC394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1058140" y="4654071"/>
                  <a:ext cx="7128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51" name="墨迹 150">
                  <a:extLst>
                    <a:ext uri="{FF2B5EF4-FFF2-40B4-BE49-F238E27FC236}">
                      <a16:creationId xmlns:a16="http://schemas.microsoft.com/office/drawing/2014/main" id="{424048CE-DC97-584A-8966-BD474974E3CD}"/>
                    </a:ext>
                  </a:extLst>
                </p14:cNvPr>
                <p14:cNvContentPartPr/>
                <p14:nvPr/>
              </p14:nvContentPartPr>
              <p14:xfrm>
                <a:off x="1053100" y="4829391"/>
                <a:ext cx="124920" cy="187200"/>
              </p14:xfrm>
            </p:contentPart>
          </mc:Choice>
          <mc:Fallback>
            <p:pic>
              <p:nvPicPr>
                <p:cNvPr id="151" name="墨迹 150">
                  <a:extLst>
                    <a:ext uri="{FF2B5EF4-FFF2-40B4-BE49-F238E27FC236}">
                      <a16:creationId xmlns:a16="http://schemas.microsoft.com/office/drawing/2014/main" id="{424048CE-DC97-584A-8966-BD474974E3CD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1045540" y="4822191"/>
                  <a:ext cx="14004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52" name="墨迹 151">
                  <a:extLst>
                    <a:ext uri="{FF2B5EF4-FFF2-40B4-BE49-F238E27FC236}">
                      <a16:creationId xmlns:a16="http://schemas.microsoft.com/office/drawing/2014/main" id="{46590496-43A7-1C44-B5E8-455E83794086}"/>
                    </a:ext>
                  </a:extLst>
                </p14:cNvPr>
                <p14:cNvContentPartPr/>
                <p14:nvPr/>
              </p14:nvContentPartPr>
              <p14:xfrm>
                <a:off x="1277380" y="4592871"/>
                <a:ext cx="190440" cy="168480"/>
              </p14:xfrm>
            </p:contentPart>
          </mc:Choice>
          <mc:Fallback>
            <p:pic>
              <p:nvPicPr>
                <p:cNvPr id="152" name="墨迹 151">
                  <a:extLst>
                    <a:ext uri="{FF2B5EF4-FFF2-40B4-BE49-F238E27FC236}">
                      <a16:creationId xmlns:a16="http://schemas.microsoft.com/office/drawing/2014/main" id="{46590496-43A7-1C44-B5E8-455E83794086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1269820" y="4585311"/>
                  <a:ext cx="20556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53" name="墨迹 152">
                  <a:extLst>
                    <a:ext uri="{FF2B5EF4-FFF2-40B4-BE49-F238E27FC236}">
                      <a16:creationId xmlns:a16="http://schemas.microsoft.com/office/drawing/2014/main" id="{021C87FF-BD8B-0E41-8A05-DB2D5CAD0B91}"/>
                    </a:ext>
                  </a:extLst>
                </p14:cNvPr>
                <p14:cNvContentPartPr/>
                <p14:nvPr/>
              </p14:nvContentPartPr>
              <p14:xfrm>
                <a:off x="1208980" y="4823271"/>
                <a:ext cx="255600" cy="106200"/>
              </p14:xfrm>
            </p:contentPart>
          </mc:Choice>
          <mc:Fallback>
            <p:pic>
              <p:nvPicPr>
                <p:cNvPr id="153" name="墨迹 152">
                  <a:extLst>
                    <a:ext uri="{FF2B5EF4-FFF2-40B4-BE49-F238E27FC236}">
                      <a16:creationId xmlns:a16="http://schemas.microsoft.com/office/drawing/2014/main" id="{021C87FF-BD8B-0E41-8A05-DB2D5CAD0B91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1201420" y="4815711"/>
                  <a:ext cx="27072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54" name="墨迹 153">
                  <a:extLst>
                    <a:ext uri="{FF2B5EF4-FFF2-40B4-BE49-F238E27FC236}">
                      <a16:creationId xmlns:a16="http://schemas.microsoft.com/office/drawing/2014/main" id="{7D9CEE24-1C26-554F-8E2A-238901AC89C7}"/>
                    </a:ext>
                  </a:extLst>
                </p14:cNvPr>
                <p14:cNvContentPartPr/>
                <p14:nvPr/>
              </p14:nvContentPartPr>
              <p14:xfrm>
                <a:off x="1165060" y="4841991"/>
                <a:ext cx="358560" cy="274320"/>
              </p14:xfrm>
            </p:contentPart>
          </mc:Choice>
          <mc:Fallback>
            <p:pic>
              <p:nvPicPr>
                <p:cNvPr id="154" name="墨迹 153">
                  <a:extLst>
                    <a:ext uri="{FF2B5EF4-FFF2-40B4-BE49-F238E27FC236}">
                      <a16:creationId xmlns:a16="http://schemas.microsoft.com/office/drawing/2014/main" id="{7D9CEE24-1C26-554F-8E2A-238901AC89C7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1157860" y="4834431"/>
                  <a:ext cx="37368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55" name="墨迹 154">
                  <a:extLst>
                    <a:ext uri="{FF2B5EF4-FFF2-40B4-BE49-F238E27FC236}">
                      <a16:creationId xmlns:a16="http://schemas.microsoft.com/office/drawing/2014/main" id="{4126E4C6-3ABC-5D47-9FEA-CFCB407F08AF}"/>
                    </a:ext>
                  </a:extLst>
                </p14:cNvPr>
                <p14:cNvContentPartPr/>
                <p14:nvPr/>
              </p14:nvContentPartPr>
              <p14:xfrm>
                <a:off x="1784260" y="4592871"/>
                <a:ext cx="271440" cy="442440"/>
              </p14:xfrm>
            </p:contentPart>
          </mc:Choice>
          <mc:Fallback>
            <p:pic>
              <p:nvPicPr>
                <p:cNvPr id="155" name="墨迹 154">
                  <a:extLst>
                    <a:ext uri="{FF2B5EF4-FFF2-40B4-BE49-F238E27FC236}">
                      <a16:creationId xmlns:a16="http://schemas.microsoft.com/office/drawing/2014/main" id="{4126E4C6-3ABC-5D47-9FEA-CFCB407F08AF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1776700" y="4585311"/>
                  <a:ext cx="286560" cy="457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10">
            <p14:nvContentPartPr>
              <p14:cNvPr id="157" name="墨迹 156">
                <a:extLst>
                  <a:ext uri="{FF2B5EF4-FFF2-40B4-BE49-F238E27FC236}">
                    <a16:creationId xmlns:a16="http://schemas.microsoft.com/office/drawing/2014/main" id="{E67676C2-E36B-EA41-A852-F14B25CFF56A}"/>
                  </a:ext>
                </a:extLst>
              </p14:cNvPr>
              <p14:cNvContentPartPr/>
              <p14:nvPr/>
            </p14:nvContentPartPr>
            <p14:xfrm>
              <a:off x="2348020" y="4667751"/>
              <a:ext cx="56520" cy="68760"/>
            </p14:xfrm>
          </p:contentPart>
        </mc:Choice>
        <mc:Fallback>
          <p:pic>
            <p:nvPicPr>
              <p:cNvPr id="157" name="墨迹 156">
                <a:extLst>
                  <a:ext uri="{FF2B5EF4-FFF2-40B4-BE49-F238E27FC236}">
                    <a16:creationId xmlns:a16="http://schemas.microsoft.com/office/drawing/2014/main" id="{E67676C2-E36B-EA41-A852-F14B25CFF56A}"/>
                  </a:ext>
                </a:extLst>
              </p:cNvPr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2340460" y="4660191"/>
                <a:ext cx="71280" cy="83880"/>
              </a:xfrm>
              <a:prstGeom prst="rect">
                <a:avLst/>
              </a:prstGeom>
            </p:spPr>
          </p:pic>
        </mc:Fallback>
      </mc:AlternateContent>
      <p:grpSp>
        <p:nvGrpSpPr>
          <p:cNvPr id="183" name="组合 182">
            <a:extLst>
              <a:ext uri="{FF2B5EF4-FFF2-40B4-BE49-F238E27FC236}">
                <a16:creationId xmlns:a16="http://schemas.microsoft.com/office/drawing/2014/main" id="{BA281AAD-5809-3A4F-81E1-BAB3E25B086F}"/>
              </a:ext>
            </a:extLst>
          </p:cNvPr>
          <p:cNvGrpSpPr/>
          <p:nvPr/>
        </p:nvGrpSpPr>
        <p:grpSpPr>
          <a:xfrm>
            <a:off x="2292220" y="4873311"/>
            <a:ext cx="292680" cy="131040"/>
            <a:chOff x="2292220" y="4873311"/>
            <a:chExt cx="292680" cy="131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58" name="墨迹 157">
                  <a:extLst>
                    <a:ext uri="{FF2B5EF4-FFF2-40B4-BE49-F238E27FC236}">
                      <a16:creationId xmlns:a16="http://schemas.microsoft.com/office/drawing/2014/main" id="{40762BC1-1007-0D47-A19D-87FBECB7BC94}"/>
                    </a:ext>
                  </a:extLst>
                </p14:cNvPr>
                <p14:cNvContentPartPr/>
                <p14:nvPr/>
              </p14:nvContentPartPr>
              <p14:xfrm>
                <a:off x="2292220" y="4873311"/>
                <a:ext cx="180720" cy="131040"/>
              </p14:xfrm>
            </p:contentPart>
          </mc:Choice>
          <mc:Fallback>
            <p:pic>
              <p:nvPicPr>
                <p:cNvPr id="158" name="墨迹 157">
                  <a:extLst>
                    <a:ext uri="{FF2B5EF4-FFF2-40B4-BE49-F238E27FC236}">
                      <a16:creationId xmlns:a16="http://schemas.microsoft.com/office/drawing/2014/main" id="{40762BC1-1007-0D47-A19D-87FBECB7BC94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2284660" y="4865751"/>
                  <a:ext cx="19584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59" name="墨迹 158">
                  <a:extLst>
                    <a:ext uri="{FF2B5EF4-FFF2-40B4-BE49-F238E27FC236}">
                      <a16:creationId xmlns:a16="http://schemas.microsoft.com/office/drawing/2014/main" id="{BBA917C2-8006-E64E-9018-D21FAB73C318}"/>
                    </a:ext>
                  </a:extLst>
                </p14:cNvPr>
                <p14:cNvContentPartPr/>
                <p14:nvPr/>
              </p14:nvContentPartPr>
              <p14:xfrm>
                <a:off x="2416420" y="4879431"/>
                <a:ext cx="168480" cy="124920"/>
              </p14:xfrm>
            </p:contentPart>
          </mc:Choice>
          <mc:Fallback>
            <p:pic>
              <p:nvPicPr>
                <p:cNvPr id="159" name="墨迹 158">
                  <a:extLst>
                    <a:ext uri="{FF2B5EF4-FFF2-40B4-BE49-F238E27FC236}">
                      <a16:creationId xmlns:a16="http://schemas.microsoft.com/office/drawing/2014/main" id="{BBA917C2-8006-E64E-9018-D21FAB73C318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2408860" y="4871871"/>
                  <a:ext cx="183600" cy="140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2" name="组合 181">
            <a:extLst>
              <a:ext uri="{FF2B5EF4-FFF2-40B4-BE49-F238E27FC236}">
                <a16:creationId xmlns:a16="http://schemas.microsoft.com/office/drawing/2014/main" id="{7A46692D-41E8-C442-B854-A1191AC7146E}"/>
              </a:ext>
            </a:extLst>
          </p:cNvPr>
          <p:cNvGrpSpPr/>
          <p:nvPr/>
        </p:nvGrpSpPr>
        <p:grpSpPr>
          <a:xfrm>
            <a:off x="2858500" y="4537071"/>
            <a:ext cx="467280" cy="460800"/>
            <a:chOff x="2858500" y="4537071"/>
            <a:chExt cx="467280" cy="460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60" name="墨迹 159">
                  <a:extLst>
                    <a:ext uri="{FF2B5EF4-FFF2-40B4-BE49-F238E27FC236}">
                      <a16:creationId xmlns:a16="http://schemas.microsoft.com/office/drawing/2014/main" id="{DA89F7FF-525D-7549-B2FE-A0144C48F143}"/>
                    </a:ext>
                  </a:extLst>
                </p14:cNvPr>
                <p14:cNvContentPartPr/>
                <p14:nvPr/>
              </p14:nvContentPartPr>
              <p14:xfrm>
                <a:off x="2858500" y="4711311"/>
                <a:ext cx="81360" cy="286560"/>
              </p14:xfrm>
            </p:contentPart>
          </mc:Choice>
          <mc:Fallback>
            <p:pic>
              <p:nvPicPr>
                <p:cNvPr id="160" name="墨迹 159">
                  <a:extLst>
                    <a:ext uri="{FF2B5EF4-FFF2-40B4-BE49-F238E27FC236}">
                      <a16:creationId xmlns:a16="http://schemas.microsoft.com/office/drawing/2014/main" id="{DA89F7FF-525D-7549-B2FE-A0144C48F143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2850940" y="4703751"/>
                  <a:ext cx="9648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61" name="墨迹 160">
                  <a:extLst>
                    <a:ext uri="{FF2B5EF4-FFF2-40B4-BE49-F238E27FC236}">
                      <a16:creationId xmlns:a16="http://schemas.microsoft.com/office/drawing/2014/main" id="{CB613D83-11B3-E240-B145-44D768239C1A}"/>
                    </a:ext>
                  </a:extLst>
                </p14:cNvPr>
                <p14:cNvContentPartPr/>
                <p14:nvPr/>
              </p14:nvContentPartPr>
              <p14:xfrm>
                <a:off x="3082780" y="4537071"/>
                <a:ext cx="243000" cy="423720"/>
              </p14:xfrm>
            </p:contentPart>
          </mc:Choice>
          <mc:Fallback>
            <p:pic>
              <p:nvPicPr>
                <p:cNvPr id="161" name="墨迹 160">
                  <a:extLst>
                    <a:ext uri="{FF2B5EF4-FFF2-40B4-BE49-F238E27FC236}">
                      <a16:creationId xmlns:a16="http://schemas.microsoft.com/office/drawing/2014/main" id="{CB613D83-11B3-E240-B145-44D768239C1A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3075220" y="4529511"/>
                  <a:ext cx="258120" cy="438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1" name="组合 180">
            <a:extLst>
              <a:ext uri="{FF2B5EF4-FFF2-40B4-BE49-F238E27FC236}">
                <a16:creationId xmlns:a16="http://schemas.microsoft.com/office/drawing/2014/main" id="{159C534C-9292-CA49-80FD-9FD1CA9B7EDC}"/>
              </a:ext>
            </a:extLst>
          </p:cNvPr>
          <p:cNvGrpSpPr/>
          <p:nvPr/>
        </p:nvGrpSpPr>
        <p:grpSpPr>
          <a:xfrm>
            <a:off x="3593260" y="4424751"/>
            <a:ext cx="2901240" cy="703800"/>
            <a:chOff x="3593260" y="4424751"/>
            <a:chExt cx="2901240" cy="703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62" name="墨迹 161">
                  <a:extLst>
                    <a:ext uri="{FF2B5EF4-FFF2-40B4-BE49-F238E27FC236}">
                      <a16:creationId xmlns:a16="http://schemas.microsoft.com/office/drawing/2014/main" id="{506B85EE-756D-6942-BF1D-FA909F0FFB03}"/>
                    </a:ext>
                  </a:extLst>
                </p14:cNvPr>
                <p14:cNvContentPartPr/>
                <p14:nvPr/>
              </p14:nvContentPartPr>
              <p14:xfrm>
                <a:off x="3611980" y="4480911"/>
                <a:ext cx="37800" cy="100080"/>
              </p14:xfrm>
            </p:contentPart>
          </mc:Choice>
          <mc:Fallback>
            <p:pic>
              <p:nvPicPr>
                <p:cNvPr id="162" name="墨迹 161">
                  <a:extLst>
                    <a:ext uri="{FF2B5EF4-FFF2-40B4-BE49-F238E27FC236}">
                      <a16:creationId xmlns:a16="http://schemas.microsoft.com/office/drawing/2014/main" id="{506B85EE-756D-6942-BF1D-FA909F0FFB03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3604420" y="4473351"/>
                  <a:ext cx="5292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63" name="墨迹 162">
                  <a:extLst>
                    <a:ext uri="{FF2B5EF4-FFF2-40B4-BE49-F238E27FC236}">
                      <a16:creationId xmlns:a16="http://schemas.microsoft.com/office/drawing/2014/main" id="{8F6F4534-2A0A-474E-9EE5-9D558CE72E0B}"/>
                    </a:ext>
                  </a:extLst>
                </p14:cNvPr>
                <p14:cNvContentPartPr/>
                <p14:nvPr/>
              </p14:nvContentPartPr>
              <p14:xfrm>
                <a:off x="3636820" y="4505751"/>
                <a:ext cx="112320" cy="137160"/>
              </p14:xfrm>
            </p:contentPart>
          </mc:Choice>
          <mc:Fallback>
            <p:pic>
              <p:nvPicPr>
                <p:cNvPr id="163" name="墨迹 162">
                  <a:extLst>
                    <a:ext uri="{FF2B5EF4-FFF2-40B4-BE49-F238E27FC236}">
                      <a16:creationId xmlns:a16="http://schemas.microsoft.com/office/drawing/2014/main" id="{8F6F4534-2A0A-474E-9EE5-9D558CE72E0B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3629260" y="4498191"/>
                  <a:ext cx="1274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64" name="墨迹 163">
                  <a:extLst>
                    <a:ext uri="{FF2B5EF4-FFF2-40B4-BE49-F238E27FC236}">
                      <a16:creationId xmlns:a16="http://schemas.microsoft.com/office/drawing/2014/main" id="{A6FCEF7B-A455-1F44-A3C6-8FFFD890B7DB}"/>
                    </a:ext>
                  </a:extLst>
                </p14:cNvPr>
                <p14:cNvContentPartPr/>
                <p14:nvPr/>
              </p14:nvContentPartPr>
              <p14:xfrm>
                <a:off x="3618100" y="4667751"/>
                <a:ext cx="180360" cy="137160"/>
              </p14:xfrm>
            </p:contentPart>
          </mc:Choice>
          <mc:Fallback>
            <p:pic>
              <p:nvPicPr>
                <p:cNvPr id="164" name="墨迹 163">
                  <a:extLst>
                    <a:ext uri="{FF2B5EF4-FFF2-40B4-BE49-F238E27FC236}">
                      <a16:creationId xmlns:a16="http://schemas.microsoft.com/office/drawing/2014/main" id="{A6FCEF7B-A455-1F44-A3C6-8FFFD890B7DB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3610540" y="4660191"/>
                  <a:ext cx="19512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65" name="墨迹 164">
                  <a:extLst>
                    <a:ext uri="{FF2B5EF4-FFF2-40B4-BE49-F238E27FC236}">
                      <a16:creationId xmlns:a16="http://schemas.microsoft.com/office/drawing/2014/main" id="{7125A615-8B26-C542-ABAC-E3AA229F1BE9}"/>
                    </a:ext>
                  </a:extLst>
                </p14:cNvPr>
                <p14:cNvContentPartPr/>
                <p14:nvPr/>
              </p14:nvContentPartPr>
              <p14:xfrm>
                <a:off x="3593260" y="4904271"/>
                <a:ext cx="286560" cy="31320"/>
              </p14:xfrm>
            </p:contentPart>
          </mc:Choice>
          <mc:Fallback>
            <p:pic>
              <p:nvPicPr>
                <p:cNvPr id="165" name="墨迹 164">
                  <a:extLst>
                    <a:ext uri="{FF2B5EF4-FFF2-40B4-BE49-F238E27FC236}">
                      <a16:creationId xmlns:a16="http://schemas.microsoft.com/office/drawing/2014/main" id="{7125A615-8B26-C542-ABAC-E3AA229F1BE9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3585700" y="4896711"/>
                  <a:ext cx="30168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66" name="墨迹 165">
                  <a:extLst>
                    <a:ext uri="{FF2B5EF4-FFF2-40B4-BE49-F238E27FC236}">
                      <a16:creationId xmlns:a16="http://schemas.microsoft.com/office/drawing/2014/main" id="{453D8614-7DD8-E842-B73C-91BFB85DC230}"/>
                    </a:ext>
                  </a:extLst>
                </p14:cNvPr>
                <p14:cNvContentPartPr/>
                <p14:nvPr/>
              </p14:nvContentPartPr>
              <p14:xfrm>
                <a:off x="4035340" y="4524471"/>
                <a:ext cx="486000" cy="324000"/>
              </p14:xfrm>
            </p:contentPart>
          </mc:Choice>
          <mc:Fallback>
            <p:pic>
              <p:nvPicPr>
                <p:cNvPr id="166" name="墨迹 165">
                  <a:extLst>
                    <a:ext uri="{FF2B5EF4-FFF2-40B4-BE49-F238E27FC236}">
                      <a16:creationId xmlns:a16="http://schemas.microsoft.com/office/drawing/2014/main" id="{453D8614-7DD8-E842-B73C-91BFB85DC230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4027780" y="4516911"/>
                  <a:ext cx="501120" cy="33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67" name="墨迹 166">
                  <a:extLst>
                    <a:ext uri="{FF2B5EF4-FFF2-40B4-BE49-F238E27FC236}">
                      <a16:creationId xmlns:a16="http://schemas.microsoft.com/office/drawing/2014/main" id="{B6A6861A-AC2B-E049-B00B-F645CEE74A20}"/>
                    </a:ext>
                  </a:extLst>
                </p14:cNvPr>
                <p14:cNvContentPartPr/>
                <p14:nvPr/>
              </p14:nvContentPartPr>
              <p14:xfrm>
                <a:off x="4769740" y="4462191"/>
                <a:ext cx="180720" cy="498240"/>
              </p14:xfrm>
            </p:contentPart>
          </mc:Choice>
          <mc:Fallback>
            <p:pic>
              <p:nvPicPr>
                <p:cNvPr id="167" name="墨迹 166">
                  <a:extLst>
                    <a:ext uri="{FF2B5EF4-FFF2-40B4-BE49-F238E27FC236}">
                      <a16:creationId xmlns:a16="http://schemas.microsoft.com/office/drawing/2014/main" id="{B6A6861A-AC2B-E049-B00B-F645CEE74A20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4762180" y="4454631"/>
                  <a:ext cx="195840" cy="51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68" name="墨迹 167">
                  <a:extLst>
                    <a:ext uri="{FF2B5EF4-FFF2-40B4-BE49-F238E27FC236}">
                      <a16:creationId xmlns:a16="http://schemas.microsoft.com/office/drawing/2014/main" id="{8FB1911E-DDF8-3146-97F4-CAB72FD14DF6}"/>
                    </a:ext>
                  </a:extLst>
                </p14:cNvPr>
                <p14:cNvContentPartPr/>
                <p14:nvPr/>
              </p14:nvContentPartPr>
              <p14:xfrm>
                <a:off x="4775860" y="4643631"/>
                <a:ext cx="423720" cy="198720"/>
              </p14:xfrm>
            </p:contentPart>
          </mc:Choice>
          <mc:Fallback>
            <p:pic>
              <p:nvPicPr>
                <p:cNvPr id="168" name="墨迹 167">
                  <a:extLst>
                    <a:ext uri="{FF2B5EF4-FFF2-40B4-BE49-F238E27FC236}">
                      <a16:creationId xmlns:a16="http://schemas.microsoft.com/office/drawing/2014/main" id="{8FB1911E-DDF8-3146-97F4-CAB72FD14DF6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4768660" y="4636071"/>
                  <a:ext cx="43884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69" name="墨迹 168">
                  <a:extLst>
                    <a:ext uri="{FF2B5EF4-FFF2-40B4-BE49-F238E27FC236}">
                      <a16:creationId xmlns:a16="http://schemas.microsoft.com/office/drawing/2014/main" id="{DBDDD364-03AF-174E-B885-445387FE58C3}"/>
                    </a:ext>
                  </a:extLst>
                </p14:cNvPr>
                <p14:cNvContentPartPr/>
                <p14:nvPr/>
              </p14:nvContentPartPr>
              <p14:xfrm>
                <a:off x="5292820" y="4424751"/>
                <a:ext cx="112320" cy="296280"/>
              </p14:xfrm>
            </p:contentPart>
          </mc:Choice>
          <mc:Fallback>
            <p:pic>
              <p:nvPicPr>
                <p:cNvPr id="169" name="墨迹 168">
                  <a:extLst>
                    <a:ext uri="{FF2B5EF4-FFF2-40B4-BE49-F238E27FC236}">
                      <a16:creationId xmlns:a16="http://schemas.microsoft.com/office/drawing/2014/main" id="{DBDDD364-03AF-174E-B885-445387FE58C3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5285260" y="4417191"/>
                  <a:ext cx="12744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70" name="墨迹 169">
                  <a:extLst>
                    <a:ext uri="{FF2B5EF4-FFF2-40B4-BE49-F238E27FC236}">
                      <a16:creationId xmlns:a16="http://schemas.microsoft.com/office/drawing/2014/main" id="{5B9DFC75-D139-B44B-A1C3-DDB23E4452BA}"/>
                    </a:ext>
                  </a:extLst>
                </p14:cNvPr>
                <p14:cNvContentPartPr/>
                <p14:nvPr/>
              </p14:nvContentPartPr>
              <p14:xfrm>
                <a:off x="5479660" y="4524471"/>
                <a:ext cx="205920" cy="143640"/>
              </p14:xfrm>
            </p:contentPart>
          </mc:Choice>
          <mc:Fallback>
            <p:pic>
              <p:nvPicPr>
                <p:cNvPr id="170" name="墨迹 169">
                  <a:extLst>
                    <a:ext uri="{FF2B5EF4-FFF2-40B4-BE49-F238E27FC236}">
                      <a16:creationId xmlns:a16="http://schemas.microsoft.com/office/drawing/2014/main" id="{5B9DFC75-D139-B44B-A1C3-DDB23E4452BA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5472100" y="4516911"/>
                  <a:ext cx="22104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71" name="墨迹 170">
                  <a:extLst>
                    <a:ext uri="{FF2B5EF4-FFF2-40B4-BE49-F238E27FC236}">
                      <a16:creationId xmlns:a16="http://schemas.microsoft.com/office/drawing/2014/main" id="{CA0E9290-A8E9-1F4A-871A-F1439C128629}"/>
                    </a:ext>
                  </a:extLst>
                </p14:cNvPr>
                <p14:cNvContentPartPr/>
                <p14:nvPr/>
              </p14:nvContentPartPr>
              <p14:xfrm>
                <a:off x="5491900" y="4655151"/>
                <a:ext cx="6480" cy="19080"/>
              </p14:xfrm>
            </p:contentPart>
          </mc:Choice>
          <mc:Fallback>
            <p:pic>
              <p:nvPicPr>
                <p:cNvPr id="171" name="墨迹 170">
                  <a:extLst>
                    <a:ext uri="{FF2B5EF4-FFF2-40B4-BE49-F238E27FC236}">
                      <a16:creationId xmlns:a16="http://schemas.microsoft.com/office/drawing/2014/main" id="{CA0E9290-A8E9-1F4A-871A-F1439C128629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5484340" y="4647591"/>
                  <a:ext cx="2160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72" name="墨迹 171">
                  <a:extLst>
                    <a:ext uri="{FF2B5EF4-FFF2-40B4-BE49-F238E27FC236}">
                      <a16:creationId xmlns:a16="http://schemas.microsoft.com/office/drawing/2014/main" id="{3DA2731F-CE9A-5940-81E6-1E6E1F42527C}"/>
                    </a:ext>
                  </a:extLst>
                </p14:cNvPr>
                <p14:cNvContentPartPr/>
                <p14:nvPr/>
              </p14:nvContentPartPr>
              <p14:xfrm>
                <a:off x="5423500" y="4581351"/>
                <a:ext cx="436320" cy="292320"/>
              </p14:xfrm>
            </p:contentPart>
          </mc:Choice>
          <mc:Fallback>
            <p:pic>
              <p:nvPicPr>
                <p:cNvPr id="172" name="墨迹 171">
                  <a:extLst>
                    <a:ext uri="{FF2B5EF4-FFF2-40B4-BE49-F238E27FC236}">
                      <a16:creationId xmlns:a16="http://schemas.microsoft.com/office/drawing/2014/main" id="{3DA2731F-CE9A-5940-81E6-1E6E1F42527C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5415940" y="4573791"/>
                  <a:ext cx="451080" cy="3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73" name="墨迹 172">
                  <a:extLst>
                    <a:ext uri="{FF2B5EF4-FFF2-40B4-BE49-F238E27FC236}">
                      <a16:creationId xmlns:a16="http://schemas.microsoft.com/office/drawing/2014/main" id="{EED32DDD-2652-4A48-885E-F68D2D53758B}"/>
                    </a:ext>
                  </a:extLst>
                </p14:cNvPr>
                <p14:cNvContentPartPr/>
                <p14:nvPr/>
              </p14:nvContentPartPr>
              <p14:xfrm>
                <a:off x="5666140" y="4723551"/>
                <a:ext cx="31320" cy="405000"/>
              </p14:xfrm>
            </p:contentPart>
          </mc:Choice>
          <mc:Fallback>
            <p:pic>
              <p:nvPicPr>
                <p:cNvPr id="173" name="墨迹 172">
                  <a:extLst>
                    <a:ext uri="{FF2B5EF4-FFF2-40B4-BE49-F238E27FC236}">
                      <a16:creationId xmlns:a16="http://schemas.microsoft.com/office/drawing/2014/main" id="{EED32DDD-2652-4A48-885E-F68D2D53758B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5658580" y="4716351"/>
                  <a:ext cx="46440" cy="42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74" name="墨迹 173">
                  <a:extLst>
                    <a:ext uri="{FF2B5EF4-FFF2-40B4-BE49-F238E27FC236}">
                      <a16:creationId xmlns:a16="http://schemas.microsoft.com/office/drawing/2014/main" id="{80FD3521-34C2-F04D-A27C-0C896148D166}"/>
                    </a:ext>
                  </a:extLst>
                </p14:cNvPr>
                <p14:cNvContentPartPr/>
                <p14:nvPr/>
              </p14:nvContentPartPr>
              <p14:xfrm>
                <a:off x="5460940" y="4630311"/>
                <a:ext cx="56520" cy="43920"/>
              </p14:xfrm>
            </p:contentPart>
          </mc:Choice>
          <mc:Fallback>
            <p:pic>
              <p:nvPicPr>
                <p:cNvPr id="174" name="墨迹 173">
                  <a:extLst>
                    <a:ext uri="{FF2B5EF4-FFF2-40B4-BE49-F238E27FC236}">
                      <a16:creationId xmlns:a16="http://schemas.microsoft.com/office/drawing/2014/main" id="{80FD3521-34C2-F04D-A27C-0C896148D166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5453380" y="4622751"/>
                  <a:ext cx="7128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75" name="墨迹 174">
                  <a:extLst>
                    <a:ext uri="{FF2B5EF4-FFF2-40B4-BE49-F238E27FC236}">
                      <a16:creationId xmlns:a16="http://schemas.microsoft.com/office/drawing/2014/main" id="{9227B747-66F1-3F4D-BDC9-4A5A55B7BDFC}"/>
                    </a:ext>
                  </a:extLst>
                </p14:cNvPr>
                <p14:cNvContentPartPr/>
                <p14:nvPr/>
              </p14:nvContentPartPr>
              <p14:xfrm>
                <a:off x="6083380" y="4561911"/>
                <a:ext cx="75240" cy="295560"/>
              </p14:xfrm>
            </p:contentPart>
          </mc:Choice>
          <mc:Fallback>
            <p:pic>
              <p:nvPicPr>
                <p:cNvPr id="175" name="墨迹 174">
                  <a:extLst>
                    <a:ext uri="{FF2B5EF4-FFF2-40B4-BE49-F238E27FC236}">
                      <a16:creationId xmlns:a16="http://schemas.microsoft.com/office/drawing/2014/main" id="{9227B747-66F1-3F4D-BDC9-4A5A55B7BDFC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6075820" y="4554351"/>
                  <a:ext cx="90000" cy="31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76" name="墨迹 175">
                  <a:extLst>
                    <a:ext uri="{FF2B5EF4-FFF2-40B4-BE49-F238E27FC236}">
                      <a16:creationId xmlns:a16="http://schemas.microsoft.com/office/drawing/2014/main" id="{66A7748A-F3E5-2441-B175-9BB54D98CC5B}"/>
                    </a:ext>
                  </a:extLst>
                </p14:cNvPr>
                <p14:cNvContentPartPr/>
                <p14:nvPr/>
              </p14:nvContentPartPr>
              <p14:xfrm>
                <a:off x="6326020" y="4424751"/>
                <a:ext cx="168480" cy="442440"/>
              </p14:xfrm>
            </p:contentPart>
          </mc:Choice>
          <mc:Fallback>
            <p:pic>
              <p:nvPicPr>
                <p:cNvPr id="176" name="墨迹 175">
                  <a:extLst>
                    <a:ext uri="{FF2B5EF4-FFF2-40B4-BE49-F238E27FC236}">
                      <a16:creationId xmlns:a16="http://schemas.microsoft.com/office/drawing/2014/main" id="{66A7748A-F3E5-2441-B175-9BB54D98CC5B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6318460" y="4417191"/>
                  <a:ext cx="183600" cy="457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0" name="组合 179">
            <a:extLst>
              <a:ext uri="{FF2B5EF4-FFF2-40B4-BE49-F238E27FC236}">
                <a16:creationId xmlns:a16="http://schemas.microsoft.com/office/drawing/2014/main" id="{408002B5-859A-0541-A2F7-2ACBB584ECE1}"/>
              </a:ext>
            </a:extLst>
          </p:cNvPr>
          <p:cNvGrpSpPr/>
          <p:nvPr/>
        </p:nvGrpSpPr>
        <p:grpSpPr>
          <a:xfrm>
            <a:off x="6774220" y="4368951"/>
            <a:ext cx="318240" cy="628920"/>
            <a:chOff x="6774220" y="4368951"/>
            <a:chExt cx="318240" cy="628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77" name="墨迹 176">
                  <a:extLst>
                    <a:ext uri="{FF2B5EF4-FFF2-40B4-BE49-F238E27FC236}">
                      <a16:creationId xmlns:a16="http://schemas.microsoft.com/office/drawing/2014/main" id="{226FA0BF-1053-E64F-B4AA-E7074811C6A6}"/>
                    </a:ext>
                  </a:extLst>
                </p14:cNvPr>
                <p14:cNvContentPartPr/>
                <p14:nvPr/>
              </p14:nvContentPartPr>
              <p14:xfrm>
                <a:off x="6824260" y="4368951"/>
                <a:ext cx="25200" cy="100080"/>
              </p14:xfrm>
            </p:contentPart>
          </mc:Choice>
          <mc:Fallback>
            <p:pic>
              <p:nvPicPr>
                <p:cNvPr id="177" name="墨迹 176">
                  <a:extLst>
                    <a:ext uri="{FF2B5EF4-FFF2-40B4-BE49-F238E27FC236}">
                      <a16:creationId xmlns:a16="http://schemas.microsoft.com/office/drawing/2014/main" id="{226FA0BF-1053-E64F-B4AA-E7074811C6A6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6816700" y="4361391"/>
                  <a:ext cx="4032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78" name="墨迹 177">
                  <a:extLst>
                    <a:ext uri="{FF2B5EF4-FFF2-40B4-BE49-F238E27FC236}">
                      <a16:creationId xmlns:a16="http://schemas.microsoft.com/office/drawing/2014/main" id="{4C484EBB-C3E1-5846-8A42-FCA508ED28DA}"/>
                    </a:ext>
                  </a:extLst>
                </p14:cNvPr>
                <p14:cNvContentPartPr/>
                <p14:nvPr/>
              </p14:nvContentPartPr>
              <p14:xfrm>
                <a:off x="6774220" y="4399911"/>
                <a:ext cx="161640" cy="447840"/>
              </p14:xfrm>
            </p:contentPart>
          </mc:Choice>
          <mc:Fallback>
            <p:pic>
              <p:nvPicPr>
                <p:cNvPr id="178" name="墨迹 177">
                  <a:extLst>
                    <a:ext uri="{FF2B5EF4-FFF2-40B4-BE49-F238E27FC236}">
                      <a16:creationId xmlns:a16="http://schemas.microsoft.com/office/drawing/2014/main" id="{4C484EBB-C3E1-5846-8A42-FCA508ED28DA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6767020" y="4392351"/>
                  <a:ext cx="176760" cy="46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79" name="墨迹 178">
                  <a:extLst>
                    <a:ext uri="{FF2B5EF4-FFF2-40B4-BE49-F238E27FC236}">
                      <a16:creationId xmlns:a16="http://schemas.microsoft.com/office/drawing/2014/main" id="{33710FE2-9F1E-1247-A010-DB4B148542EE}"/>
                    </a:ext>
                  </a:extLst>
                </p14:cNvPr>
                <p14:cNvContentPartPr/>
                <p14:nvPr/>
              </p14:nvContentPartPr>
              <p14:xfrm>
                <a:off x="6973660" y="4891671"/>
                <a:ext cx="118800" cy="106200"/>
              </p14:xfrm>
            </p:contentPart>
          </mc:Choice>
          <mc:Fallback>
            <p:pic>
              <p:nvPicPr>
                <p:cNvPr id="179" name="墨迹 178">
                  <a:extLst>
                    <a:ext uri="{FF2B5EF4-FFF2-40B4-BE49-F238E27FC236}">
                      <a16:creationId xmlns:a16="http://schemas.microsoft.com/office/drawing/2014/main" id="{33710FE2-9F1E-1247-A010-DB4B148542EE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6966100" y="4884111"/>
                  <a:ext cx="133560" cy="121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8" name="组合 187">
            <a:extLst>
              <a:ext uri="{FF2B5EF4-FFF2-40B4-BE49-F238E27FC236}">
                <a16:creationId xmlns:a16="http://schemas.microsoft.com/office/drawing/2014/main" id="{A0AC5695-CED6-D640-8431-4435E71F5149}"/>
              </a:ext>
            </a:extLst>
          </p:cNvPr>
          <p:cNvGrpSpPr/>
          <p:nvPr/>
        </p:nvGrpSpPr>
        <p:grpSpPr>
          <a:xfrm>
            <a:off x="9532180" y="3248271"/>
            <a:ext cx="1183320" cy="628920"/>
            <a:chOff x="9532180" y="3248271"/>
            <a:chExt cx="1183320" cy="628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84" name="墨迹 183">
                  <a:extLst>
                    <a:ext uri="{FF2B5EF4-FFF2-40B4-BE49-F238E27FC236}">
                      <a16:creationId xmlns:a16="http://schemas.microsoft.com/office/drawing/2014/main" id="{4D14B95A-CE35-7A4C-8334-095A1F937C53}"/>
                    </a:ext>
                  </a:extLst>
                </p14:cNvPr>
                <p14:cNvContentPartPr/>
                <p14:nvPr/>
              </p14:nvContentPartPr>
              <p14:xfrm>
                <a:off x="9532180" y="3248271"/>
                <a:ext cx="330480" cy="299160"/>
              </p14:xfrm>
            </p:contentPart>
          </mc:Choice>
          <mc:Fallback>
            <p:pic>
              <p:nvPicPr>
                <p:cNvPr id="184" name="墨迹 183">
                  <a:extLst>
                    <a:ext uri="{FF2B5EF4-FFF2-40B4-BE49-F238E27FC236}">
                      <a16:creationId xmlns:a16="http://schemas.microsoft.com/office/drawing/2014/main" id="{4D14B95A-CE35-7A4C-8334-095A1F937C53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9524620" y="3240711"/>
                  <a:ext cx="345240" cy="31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85" name="墨迹 184">
                  <a:extLst>
                    <a:ext uri="{FF2B5EF4-FFF2-40B4-BE49-F238E27FC236}">
                      <a16:creationId xmlns:a16="http://schemas.microsoft.com/office/drawing/2014/main" id="{8A27D075-7D23-B74B-BF8A-2433D284D174}"/>
                    </a:ext>
                  </a:extLst>
                </p14:cNvPr>
                <p14:cNvContentPartPr/>
                <p14:nvPr/>
              </p14:nvContentPartPr>
              <p14:xfrm>
                <a:off x="10030420" y="3335391"/>
                <a:ext cx="274320" cy="442440"/>
              </p14:xfrm>
            </p:contentPart>
          </mc:Choice>
          <mc:Fallback>
            <p:pic>
              <p:nvPicPr>
                <p:cNvPr id="185" name="墨迹 184">
                  <a:extLst>
                    <a:ext uri="{FF2B5EF4-FFF2-40B4-BE49-F238E27FC236}">
                      <a16:creationId xmlns:a16="http://schemas.microsoft.com/office/drawing/2014/main" id="{8A27D075-7D23-B74B-BF8A-2433D284D174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10022860" y="3327831"/>
                  <a:ext cx="289440" cy="45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86" name="墨迹 185">
                  <a:extLst>
                    <a:ext uri="{FF2B5EF4-FFF2-40B4-BE49-F238E27FC236}">
                      <a16:creationId xmlns:a16="http://schemas.microsoft.com/office/drawing/2014/main" id="{6DE5D049-2119-9C45-A315-8A0EFD6807FC}"/>
                    </a:ext>
                  </a:extLst>
                </p14:cNvPr>
                <p14:cNvContentPartPr/>
                <p14:nvPr/>
              </p14:nvContentPartPr>
              <p14:xfrm>
                <a:off x="10441180" y="3677751"/>
                <a:ext cx="143640" cy="12960"/>
              </p14:xfrm>
            </p:contentPart>
          </mc:Choice>
          <mc:Fallback>
            <p:pic>
              <p:nvPicPr>
                <p:cNvPr id="186" name="墨迹 185">
                  <a:extLst>
                    <a:ext uri="{FF2B5EF4-FFF2-40B4-BE49-F238E27FC236}">
                      <a16:creationId xmlns:a16="http://schemas.microsoft.com/office/drawing/2014/main" id="{6DE5D049-2119-9C45-A315-8A0EFD6807FC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10433620" y="3670191"/>
                  <a:ext cx="15876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87" name="墨迹 186">
                  <a:extLst>
                    <a:ext uri="{FF2B5EF4-FFF2-40B4-BE49-F238E27FC236}">
                      <a16:creationId xmlns:a16="http://schemas.microsoft.com/office/drawing/2014/main" id="{4BFF31FD-EC9B-ED43-893C-35E34AB87DE0}"/>
                    </a:ext>
                  </a:extLst>
                </p14:cNvPr>
                <p14:cNvContentPartPr/>
                <p14:nvPr/>
              </p14:nvContentPartPr>
              <p14:xfrm>
                <a:off x="10702540" y="3615471"/>
                <a:ext cx="12960" cy="261720"/>
              </p14:xfrm>
            </p:contentPart>
          </mc:Choice>
          <mc:Fallback>
            <p:pic>
              <p:nvPicPr>
                <p:cNvPr id="187" name="墨迹 186">
                  <a:extLst>
                    <a:ext uri="{FF2B5EF4-FFF2-40B4-BE49-F238E27FC236}">
                      <a16:creationId xmlns:a16="http://schemas.microsoft.com/office/drawing/2014/main" id="{4BFF31FD-EC9B-ED43-893C-35E34AB87DE0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10694980" y="3607911"/>
                  <a:ext cx="27720" cy="276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64">
            <p14:nvContentPartPr>
              <p14:cNvPr id="189" name="墨迹 188">
                <a:extLst>
                  <a:ext uri="{FF2B5EF4-FFF2-40B4-BE49-F238E27FC236}">
                    <a16:creationId xmlns:a16="http://schemas.microsoft.com/office/drawing/2014/main" id="{E8851B5F-B443-A84C-A28C-C363AD16916B}"/>
                  </a:ext>
                </a:extLst>
              </p14:cNvPr>
              <p14:cNvContentPartPr/>
              <p14:nvPr/>
            </p14:nvContentPartPr>
            <p14:xfrm>
              <a:off x="8405380" y="2650671"/>
              <a:ext cx="361440" cy="243000"/>
            </p14:xfrm>
          </p:contentPart>
        </mc:Choice>
        <mc:Fallback>
          <p:pic>
            <p:nvPicPr>
              <p:cNvPr id="189" name="墨迹 188">
                <a:extLst>
                  <a:ext uri="{FF2B5EF4-FFF2-40B4-BE49-F238E27FC236}">
                    <a16:creationId xmlns:a16="http://schemas.microsoft.com/office/drawing/2014/main" id="{E8851B5F-B443-A84C-A28C-C363AD16916B}"/>
                  </a:ext>
                </a:extLst>
              </p:cNvPr>
              <p:cNvPicPr/>
              <p:nvPr/>
            </p:nvPicPr>
            <p:blipFill>
              <a:blip r:embed="rId265"/>
              <a:stretch>
                <a:fillRect/>
              </a:stretch>
            </p:blipFill>
            <p:spPr>
              <a:xfrm>
                <a:off x="8397820" y="2643111"/>
                <a:ext cx="376560" cy="258120"/>
              </a:xfrm>
              <a:prstGeom prst="rect">
                <a:avLst/>
              </a:prstGeom>
            </p:spPr>
          </p:pic>
        </mc:Fallback>
      </mc:AlternateContent>
      <p:grpSp>
        <p:nvGrpSpPr>
          <p:cNvPr id="193" name="组合 192">
            <a:extLst>
              <a:ext uri="{FF2B5EF4-FFF2-40B4-BE49-F238E27FC236}">
                <a16:creationId xmlns:a16="http://schemas.microsoft.com/office/drawing/2014/main" id="{1CEC5B6E-90D4-D647-BD52-260ED088811C}"/>
              </a:ext>
            </a:extLst>
          </p:cNvPr>
          <p:cNvGrpSpPr/>
          <p:nvPr/>
        </p:nvGrpSpPr>
        <p:grpSpPr>
          <a:xfrm>
            <a:off x="7346980" y="2426391"/>
            <a:ext cx="672840" cy="523440"/>
            <a:chOff x="7346980" y="2426391"/>
            <a:chExt cx="672840" cy="523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90" name="墨迹 189">
                  <a:extLst>
                    <a:ext uri="{FF2B5EF4-FFF2-40B4-BE49-F238E27FC236}">
                      <a16:creationId xmlns:a16="http://schemas.microsoft.com/office/drawing/2014/main" id="{BF6D5138-DB0F-AC4B-A84B-A139E51C43E0}"/>
                    </a:ext>
                  </a:extLst>
                </p14:cNvPr>
                <p14:cNvContentPartPr/>
                <p14:nvPr/>
              </p14:nvContentPartPr>
              <p14:xfrm>
                <a:off x="7346980" y="2426391"/>
                <a:ext cx="261720" cy="473400"/>
              </p14:xfrm>
            </p:contentPart>
          </mc:Choice>
          <mc:Fallback>
            <p:pic>
              <p:nvPicPr>
                <p:cNvPr id="190" name="墨迹 189">
                  <a:extLst>
                    <a:ext uri="{FF2B5EF4-FFF2-40B4-BE49-F238E27FC236}">
                      <a16:creationId xmlns:a16="http://schemas.microsoft.com/office/drawing/2014/main" id="{BF6D5138-DB0F-AC4B-A84B-A139E51C43E0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7339780" y="2418831"/>
                  <a:ext cx="276840" cy="48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91" name="墨迹 190">
                  <a:extLst>
                    <a:ext uri="{FF2B5EF4-FFF2-40B4-BE49-F238E27FC236}">
                      <a16:creationId xmlns:a16="http://schemas.microsoft.com/office/drawing/2014/main" id="{28EF89F2-F7DC-434E-BF91-C947B5E10B43}"/>
                    </a:ext>
                  </a:extLst>
                </p14:cNvPr>
                <p14:cNvContentPartPr/>
                <p14:nvPr/>
              </p14:nvContentPartPr>
              <p14:xfrm>
                <a:off x="7745500" y="2793951"/>
                <a:ext cx="118800" cy="31320"/>
              </p14:xfrm>
            </p:contentPart>
          </mc:Choice>
          <mc:Fallback>
            <p:pic>
              <p:nvPicPr>
                <p:cNvPr id="191" name="墨迹 190">
                  <a:extLst>
                    <a:ext uri="{FF2B5EF4-FFF2-40B4-BE49-F238E27FC236}">
                      <a16:creationId xmlns:a16="http://schemas.microsoft.com/office/drawing/2014/main" id="{28EF89F2-F7DC-434E-BF91-C947B5E10B43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7737940" y="2786391"/>
                  <a:ext cx="13356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92" name="墨迹 191">
                  <a:extLst>
                    <a:ext uri="{FF2B5EF4-FFF2-40B4-BE49-F238E27FC236}">
                      <a16:creationId xmlns:a16="http://schemas.microsoft.com/office/drawing/2014/main" id="{212D0785-4304-E14F-B380-641260031FF9}"/>
                    </a:ext>
                  </a:extLst>
                </p14:cNvPr>
                <p14:cNvContentPartPr/>
                <p14:nvPr/>
              </p14:nvContentPartPr>
              <p14:xfrm>
                <a:off x="7982020" y="2725191"/>
                <a:ext cx="37800" cy="224640"/>
              </p14:xfrm>
            </p:contentPart>
          </mc:Choice>
          <mc:Fallback>
            <p:pic>
              <p:nvPicPr>
                <p:cNvPr id="192" name="墨迹 191">
                  <a:extLst>
                    <a:ext uri="{FF2B5EF4-FFF2-40B4-BE49-F238E27FC236}">
                      <a16:creationId xmlns:a16="http://schemas.microsoft.com/office/drawing/2014/main" id="{212D0785-4304-E14F-B380-641260031FF9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7974460" y="2717631"/>
                  <a:ext cx="52920" cy="239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6" name="组合 195">
            <a:extLst>
              <a:ext uri="{FF2B5EF4-FFF2-40B4-BE49-F238E27FC236}">
                <a16:creationId xmlns:a16="http://schemas.microsoft.com/office/drawing/2014/main" id="{716C7CBC-4E73-344E-9820-3EE175E78E04}"/>
              </a:ext>
            </a:extLst>
          </p:cNvPr>
          <p:cNvGrpSpPr/>
          <p:nvPr/>
        </p:nvGrpSpPr>
        <p:grpSpPr>
          <a:xfrm>
            <a:off x="4377700" y="3547071"/>
            <a:ext cx="591840" cy="597960"/>
            <a:chOff x="4377700" y="3547071"/>
            <a:chExt cx="591840" cy="597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194" name="墨迹 193">
                  <a:extLst>
                    <a:ext uri="{FF2B5EF4-FFF2-40B4-BE49-F238E27FC236}">
                      <a16:creationId xmlns:a16="http://schemas.microsoft.com/office/drawing/2014/main" id="{010DE375-EFAD-5648-B0A2-7FB668F0E2B5}"/>
                    </a:ext>
                  </a:extLst>
                </p14:cNvPr>
                <p14:cNvContentPartPr/>
                <p14:nvPr/>
              </p14:nvContentPartPr>
              <p14:xfrm>
                <a:off x="4545820" y="3727791"/>
                <a:ext cx="205920" cy="261720"/>
              </p14:xfrm>
            </p:contentPart>
          </mc:Choice>
          <mc:Fallback>
            <p:pic>
              <p:nvPicPr>
                <p:cNvPr id="194" name="墨迹 193">
                  <a:extLst>
                    <a:ext uri="{FF2B5EF4-FFF2-40B4-BE49-F238E27FC236}">
                      <a16:creationId xmlns:a16="http://schemas.microsoft.com/office/drawing/2014/main" id="{010DE375-EFAD-5648-B0A2-7FB668F0E2B5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4538260" y="3720231"/>
                  <a:ext cx="22104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195" name="墨迹 194">
                  <a:extLst>
                    <a:ext uri="{FF2B5EF4-FFF2-40B4-BE49-F238E27FC236}">
                      <a16:creationId xmlns:a16="http://schemas.microsoft.com/office/drawing/2014/main" id="{7B9A729A-90EB-BF48-B3A2-5956B370CD76}"/>
                    </a:ext>
                  </a:extLst>
                </p14:cNvPr>
                <p14:cNvContentPartPr/>
                <p14:nvPr/>
              </p14:nvContentPartPr>
              <p14:xfrm>
                <a:off x="4377700" y="3547071"/>
                <a:ext cx="591840" cy="597960"/>
              </p14:xfrm>
            </p:contentPart>
          </mc:Choice>
          <mc:Fallback>
            <p:pic>
              <p:nvPicPr>
                <p:cNvPr id="195" name="墨迹 194">
                  <a:extLst>
                    <a:ext uri="{FF2B5EF4-FFF2-40B4-BE49-F238E27FC236}">
                      <a16:creationId xmlns:a16="http://schemas.microsoft.com/office/drawing/2014/main" id="{7B9A729A-90EB-BF48-B3A2-5956B370CD76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4370140" y="3539511"/>
                  <a:ext cx="606960" cy="613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76">
            <p14:nvContentPartPr>
              <p14:cNvPr id="197" name="墨迹 196">
                <a:extLst>
                  <a:ext uri="{FF2B5EF4-FFF2-40B4-BE49-F238E27FC236}">
                    <a16:creationId xmlns:a16="http://schemas.microsoft.com/office/drawing/2014/main" id="{ABC659D3-896B-5E43-8563-E146020F6151}"/>
                  </a:ext>
                </a:extLst>
              </p14:cNvPr>
              <p14:cNvContentPartPr/>
              <p14:nvPr/>
            </p14:nvContentPartPr>
            <p14:xfrm>
              <a:off x="998380" y="5452191"/>
              <a:ext cx="627840" cy="504720"/>
            </p14:xfrm>
          </p:contentPart>
        </mc:Choice>
        <mc:Fallback>
          <p:pic>
            <p:nvPicPr>
              <p:cNvPr id="197" name="墨迹 196">
                <a:extLst>
                  <a:ext uri="{FF2B5EF4-FFF2-40B4-BE49-F238E27FC236}">
                    <a16:creationId xmlns:a16="http://schemas.microsoft.com/office/drawing/2014/main" id="{ABC659D3-896B-5E43-8563-E146020F6151}"/>
                  </a:ext>
                </a:extLst>
              </p:cNvPr>
              <p:cNvPicPr/>
              <p:nvPr/>
            </p:nvPicPr>
            <p:blipFill>
              <a:blip r:embed="rId277"/>
              <a:stretch>
                <a:fillRect/>
              </a:stretch>
            </p:blipFill>
            <p:spPr>
              <a:xfrm>
                <a:off x="990820" y="5444631"/>
                <a:ext cx="642960" cy="519840"/>
              </a:xfrm>
              <a:prstGeom prst="rect">
                <a:avLst/>
              </a:prstGeom>
            </p:spPr>
          </p:pic>
        </mc:Fallback>
      </mc:AlternateContent>
      <p:grpSp>
        <p:nvGrpSpPr>
          <p:cNvPr id="210" name="组合 209">
            <a:extLst>
              <a:ext uri="{FF2B5EF4-FFF2-40B4-BE49-F238E27FC236}">
                <a16:creationId xmlns:a16="http://schemas.microsoft.com/office/drawing/2014/main" id="{631825E4-EC2F-F34D-AB3F-EBB7822DDCE3}"/>
              </a:ext>
            </a:extLst>
          </p:cNvPr>
          <p:cNvGrpSpPr/>
          <p:nvPr/>
        </p:nvGrpSpPr>
        <p:grpSpPr>
          <a:xfrm>
            <a:off x="1694260" y="5551551"/>
            <a:ext cx="759960" cy="529560"/>
            <a:chOff x="1694260" y="5551551"/>
            <a:chExt cx="759960" cy="529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200" name="墨迹 199">
                  <a:extLst>
                    <a:ext uri="{FF2B5EF4-FFF2-40B4-BE49-F238E27FC236}">
                      <a16:creationId xmlns:a16="http://schemas.microsoft.com/office/drawing/2014/main" id="{40363F08-DFC8-BC4B-86B8-1417A43B26B6}"/>
                    </a:ext>
                  </a:extLst>
                </p14:cNvPr>
                <p14:cNvContentPartPr/>
                <p14:nvPr/>
              </p14:nvContentPartPr>
              <p14:xfrm>
                <a:off x="1694260" y="5707431"/>
                <a:ext cx="155880" cy="87480"/>
              </p14:xfrm>
            </p:contentPart>
          </mc:Choice>
          <mc:Fallback>
            <p:pic>
              <p:nvPicPr>
                <p:cNvPr id="200" name="墨迹 199">
                  <a:extLst>
                    <a:ext uri="{FF2B5EF4-FFF2-40B4-BE49-F238E27FC236}">
                      <a16:creationId xmlns:a16="http://schemas.microsoft.com/office/drawing/2014/main" id="{40363F08-DFC8-BC4B-86B8-1417A43B26B6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1686700" y="5699871"/>
                  <a:ext cx="17100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201" name="墨迹 200">
                  <a:extLst>
                    <a:ext uri="{FF2B5EF4-FFF2-40B4-BE49-F238E27FC236}">
                      <a16:creationId xmlns:a16="http://schemas.microsoft.com/office/drawing/2014/main" id="{0C21E70D-4CD6-AA44-B60F-61FFE0A7A049}"/>
                    </a:ext>
                  </a:extLst>
                </p14:cNvPr>
                <p14:cNvContentPartPr/>
                <p14:nvPr/>
              </p14:nvContentPartPr>
              <p14:xfrm>
                <a:off x="1731700" y="5588991"/>
                <a:ext cx="124920" cy="68760"/>
              </p14:xfrm>
            </p:contentPart>
          </mc:Choice>
          <mc:Fallback>
            <p:pic>
              <p:nvPicPr>
                <p:cNvPr id="201" name="墨迹 200">
                  <a:extLst>
                    <a:ext uri="{FF2B5EF4-FFF2-40B4-BE49-F238E27FC236}">
                      <a16:creationId xmlns:a16="http://schemas.microsoft.com/office/drawing/2014/main" id="{0C21E70D-4CD6-AA44-B60F-61FFE0A7A049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1724140" y="5581431"/>
                  <a:ext cx="14004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202" name="墨迹 201">
                  <a:extLst>
                    <a:ext uri="{FF2B5EF4-FFF2-40B4-BE49-F238E27FC236}">
                      <a16:creationId xmlns:a16="http://schemas.microsoft.com/office/drawing/2014/main" id="{DC7DDC60-02B9-BA46-BBD9-4E20BC010A77}"/>
                    </a:ext>
                  </a:extLst>
                </p14:cNvPr>
                <p14:cNvContentPartPr/>
                <p14:nvPr/>
              </p14:nvContentPartPr>
              <p14:xfrm>
                <a:off x="1769140" y="5651271"/>
                <a:ext cx="162360" cy="279720"/>
              </p14:xfrm>
            </p:contentPart>
          </mc:Choice>
          <mc:Fallback>
            <p:pic>
              <p:nvPicPr>
                <p:cNvPr id="202" name="墨迹 201">
                  <a:extLst>
                    <a:ext uri="{FF2B5EF4-FFF2-40B4-BE49-F238E27FC236}">
                      <a16:creationId xmlns:a16="http://schemas.microsoft.com/office/drawing/2014/main" id="{DC7DDC60-02B9-BA46-BBD9-4E20BC010A77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1761580" y="5643711"/>
                  <a:ext cx="177120" cy="29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203" name="墨迹 202">
                  <a:extLst>
                    <a:ext uri="{FF2B5EF4-FFF2-40B4-BE49-F238E27FC236}">
                      <a16:creationId xmlns:a16="http://schemas.microsoft.com/office/drawing/2014/main" id="{25F273CF-71FA-7D47-B395-F53E03A898B6}"/>
                    </a:ext>
                  </a:extLst>
                </p14:cNvPr>
                <p14:cNvContentPartPr/>
                <p14:nvPr/>
              </p14:nvContentPartPr>
              <p14:xfrm>
                <a:off x="1974700" y="5551551"/>
                <a:ext cx="293040" cy="392040"/>
              </p14:xfrm>
            </p:contentPart>
          </mc:Choice>
          <mc:Fallback>
            <p:pic>
              <p:nvPicPr>
                <p:cNvPr id="203" name="墨迹 202">
                  <a:extLst>
                    <a:ext uri="{FF2B5EF4-FFF2-40B4-BE49-F238E27FC236}">
                      <a16:creationId xmlns:a16="http://schemas.microsoft.com/office/drawing/2014/main" id="{25F273CF-71FA-7D47-B395-F53E03A898B6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1967140" y="5544351"/>
                  <a:ext cx="308160" cy="40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204" name="墨迹 203">
                  <a:extLst>
                    <a:ext uri="{FF2B5EF4-FFF2-40B4-BE49-F238E27FC236}">
                      <a16:creationId xmlns:a16="http://schemas.microsoft.com/office/drawing/2014/main" id="{75BD8881-FDF0-384D-8E2C-D7B05CD274D2}"/>
                    </a:ext>
                  </a:extLst>
                </p14:cNvPr>
                <p14:cNvContentPartPr/>
                <p14:nvPr/>
              </p14:nvContentPartPr>
              <p14:xfrm>
                <a:off x="2422900" y="5894271"/>
                <a:ext cx="31320" cy="31320"/>
              </p14:xfrm>
            </p:contentPart>
          </mc:Choice>
          <mc:Fallback>
            <p:pic>
              <p:nvPicPr>
                <p:cNvPr id="204" name="墨迹 203">
                  <a:extLst>
                    <a:ext uri="{FF2B5EF4-FFF2-40B4-BE49-F238E27FC236}">
                      <a16:creationId xmlns:a16="http://schemas.microsoft.com/office/drawing/2014/main" id="{75BD8881-FDF0-384D-8E2C-D7B05CD274D2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2415340" y="5886711"/>
                  <a:ext cx="4644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205" name="墨迹 204">
                  <a:extLst>
                    <a:ext uri="{FF2B5EF4-FFF2-40B4-BE49-F238E27FC236}">
                      <a16:creationId xmlns:a16="http://schemas.microsoft.com/office/drawing/2014/main" id="{6140FF6E-2898-704A-920C-2A6E450602DD}"/>
                    </a:ext>
                  </a:extLst>
                </p14:cNvPr>
                <p14:cNvContentPartPr/>
                <p14:nvPr/>
              </p14:nvContentPartPr>
              <p14:xfrm>
                <a:off x="2441620" y="6031071"/>
                <a:ext cx="6480" cy="10080"/>
              </p14:xfrm>
            </p:contentPart>
          </mc:Choice>
          <mc:Fallback>
            <p:pic>
              <p:nvPicPr>
                <p:cNvPr id="205" name="墨迹 204">
                  <a:extLst>
                    <a:ext uri="{FF2B5EF4-FFF2-40B4-BE49-F238E27FC236}">
                      <a16:creationId xmlns:a16="http://schemas.microsoft.com/office/drawing/2014/main" id="{6140FF6E-2898-704A-920C-2A6E450602DD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2434060" y="6023511"/>
                  <a:ext cx="2160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9">
              <p14:nvContentPartPr>
                <p14:cNvPr id="207" name="墨迹 206">
                  <a:extLst>
                    <a:ext uri="{FF2B5EF4-FFF2-40B4-BE49-F238E27FC236}">
                      <a16:creationId xmlns:a16="http://schemas.microsoft.com/office/drawing/2014/main" id="{8D9EB806-3223-454E-85AC-53C137907D78}"/>
                    </a:ext>
                  </a:extLst>
                </p14:cNvPr>
                <p14:cNvContentPartPr/>
                <p14:nvPr/>
              </p14:nvContentPartPr>
              <p14:xfrm>
                <a:off x="2410300" y="6062031"/>
                <a:ext cx="19080" cy="6480"/>
              </p14:xfrm>
            </p:contentPart>
          </mc:Choice>
          <mc:Fallback>
            <p:pic>
              <p:nvPicPr>
                <p:cNvPr id="207" name="墨迹 206">
                  <a:extLst>
                    <a:ext uri="{FF2B5EF4-FFF2-40B4-BE49-F238E27FC236}">
                      <a16:creationId xmlns:a16="http://schemas.microsoft.com/office/drawing/2014/main" id="{8D9EB806-3223-454E-85AC-53C137907D78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2402740" y="6054831"/>
                  <a:ext cx="3420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209" name="墨迹 208">
                  <a:extLst>
                    <a:ext uri="{FF2B5EF4-FFF2-40B4-BE49-F238E27FC236}">
                      <a16:creationId xmlns:a16="http://schemas.microsoft.com/office/drawing/2014/main" id="{840D25BF-5B45-5B46-8511-C3C073FA7558}"/>
                    </a:ext>
                  </a:extLst>
                </p14:cNvPr>
                <p14:cNvContentPartPr/>
                <p14:nvPr/>
              </p14:nvContentPartPr>
              <p14:xfrm>
                <a:off x="2410300" y="6055911"/>
                <a:ext cx="37800" cy="25200"/>
              </p14:xfrm>
            </p:contentPart>
          </mc:Choice>
          <mc:Fallback>
            <p:pic>
              <p:nvPicPr>
                <p:cNvPr id="209" name="墨迹 208">
                  <a:extLst>
                    <a:ext uri="{FF2B5EF4-FFF2-40B4-BE49-F238E27FC236}">
                      <a16:creationId xmlns:a16="http://schemas.microsoft.com/office/drawing/2014/main" id="{840D25BF-5B45-5B46-8511-C3C073FA7558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2402740" y="6048351"/>
                  <a:ext cx="52920" cy="40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3" name="组合 262">
            <a:extLst>
              <a:ext uri="{FF2B5EF4-FFF2-40B4-BE49-F238E27FC236}">
                <a16:creationId xmlns:a16="http://schemas.microsoft.com/office/drawing/2014/main" id="{AF50FD0E-F520-A844-9A91-E76DAEBCCA00}"/>
              </a:ext>
            </a:extLst>
          </p:cNvPr>
          <p:cNvGrpSpPr/>
          <p:nvPr/>
        </p:nvGrpSpPr>
        <p:grpSpPr>
          <a:xfrm>
            <a:off x="7988500" y="1629711"/>
            <a:ext cx="2615040" cy="2652120"/>
            <a:chOff x="7988500" y="1629711"/>
            <a:chExt cx="2615040" cy="2652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62" name="墨迹 61">
                  <a:extLst>
                    <a:ext uri="{FF2B5EF4-FFF2-40B4-BE49-F238E27FC236}">
                      <a16:creationId xmlns:a16="http://schemas.microsoft.com/office/drawing/2014/main" id="{ACD24082-4B1C-3344-9AF7-60D640B1411F}"/>
                    </a:ext>
                  </a:extLst>
                </p14:cNvPr>
                <p14:cNvContentPartPr/>
                <p14:nvPr/>
              </p14:nvContentPartPr>
              <p14:xfrm>
                <a:off x="9140140" y="2134071"/>
                <a:ext cx="386280" cy="230760"/>
              </p14:xfrm>
            </p:contentPart>
          </mc:Choice>
          <mc:Fallback>
            <p:pic>
              <p:nvPicPr>
                <p:cNvPr id="62" name="墨迹 61">
                  <a:extLst>
                    <a:ext uri="{FF2B5EF4-FFF2-40B4-BE49-F238E27FC236}">
                      <a16:creationId xmlns:a16="http://schemas.microsoft.com/office/drawing/2014/main" id="{ACD24082-4B1C-3344-9AF7-60D640B1411F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9130060" y="2123991"/>
                  <a:ext cx="40644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63" name="墨迹 62">
                  <a:extLst>
                    <a:ext uri="{FF2B5EF4-FFF2-40B4-BE49-F238E27FC236}">
                      <a16:creationId xmlns:a16="http://schemas.microsoft.com/office/drawing/2014/main" id="{A3B1A3D4-1128-5947-8429-3A05B6B110CE}"/>
                    </a:ext>
                  </a:extLst>
                </p14:cNvPr>
                <p14:cNvContentPartPr/>
                <p14:nvPr/>
              </p14:nvContentPartPr>
              <p14:xfrm>
                <a:off x="9495100" y="1667151"/>
                <a:ext cx="1108440" cy="523440"/>
              </p14:xfrm>
            </p:contentPart>
          </mc:Choice>
          <mc:Fallback>
            <p:pic>
              <p:nvPicPr>
                <p:cNvPr id="63" name="墨迹 62">
                  <a:extLst>
                    <a:ext uri="{FF2B5EF4-FFF2-40B4-BE49-F238E27FC236}">
                      <a16:creationId xmlns:a16="http://schemas.microsoft.com/office/drawing/2014/main" id="{A3B1A3D4-1128-5947-8429-3A05B6B110CE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9487540" y="1659591"/>
                  <a:ext cx="1123560" cy="53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65" name="墨迹 64">
                  <a:extLst>
                    <a:ext uri="{FF2B5EF4-FFF2-40B4-BE49-F238E27FC236}">
                      <a16:creationId xmlns:a16="http://schemas.microsoft.com/office/drawing/2014/main" id="{4A8572BA-DB53-5A4D-9733-14FEFDC9F2C0}"/>
                    </a:ext>
                  </a:extLst>
                </p14:cNvPr>
                <p14:cNvContentPartPr/>
                <p14:nvPr/>
              </p14:nvContentPartPr>
              <p14:xfrm>
                <a:off x="8635780" y="2320551"/>
                <a:ext cx="585720" cy="330480"/>
              </p14:xfrm>
            </p:contentPart>
          </mc:Choice>
          <mc:Fallback>
            <p:pic>
              <p:nvPicPr>
                <p:cNvPr id="65" name="墨迹 64">
                  <a:extLst>
                    <a:ext uri="{FF2B5EF4-FFF2-40B4-BE49-F238E27FC236}">
                      <a16:creationId xmlns:a16="http://schemas.microsoft.com/office/drawing/2014/main" id="{4A8572BA-DB53-5A4D-9733-14FEFDC9F2C0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8628220" y="2312991"/>
                  <a:ext cx="600480" cy="34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66" name="墨迹 65">
                  <a:extLst>
                    <a:ext uri="{FF2B5EF4-FFF2-40B4-BE49-F238E27FC236}">
                      <a16:creationId xmlns:a16="http://schemas.microsoft.com/office/drawing/2014/main" id="{34E3824C-3E61-B94E-B2DC-B809F5C37E47}"/>
                    </a:ext>
                  </a:extLst>
                </p14:cNvPr>
                <p14:cNvContentPartPr/>
                <p14:nvPr/>
              </p14:nvContentPartPr>
              <p14:xfrm>
                <a:off x="8486380" y="2694231"/>
                <a:ext cx="155880" cy="143640"/>
              </p14:xfrm>
            </p:contentPart>
          </mc:Choice>
          <mc:Fallback>
            <p:pic>
              <p:nvPicPr>
                <p:cNvPr id="66" name="墨迹 65">
                  <a:extLst>
                    <a:ext uri="{FF2B5EF4-FFF2-40B4-BE49-F238E27FC236}">
                      <a16:creationId xmlns:a16="http://schemas.microsoft.com/office/drawing/2014/main" id="{34E3824C-3E61-B94E-B2DC-B809F5C37E47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8478820" y="2686671"/>
                  <a:ext cx="17100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67" name="墨迹 66">
                  <a:extLst>
                    <a:ext uri="{FF2B5EF4-FFF2-40B4-BE49-F238E27FC236}">
                      <a16:creationId xmlns:a16="http://schemas.microsoft.com/office/drawing/2014/main" id="{AFA67DC0-E99D-164C-B238-79C92EAF2F30}"/>
                    </a:ext>
                  </a:extLst>
                </p14:cNvPr>
                <p14:cNvContentPartPr/>
                <p14:nvPr/>
              </p14:nvContentPartPr>
              <p14:xfrm>
                <a:off x="8020180" y="1629711"/>
                <a:ext cx="516240" cy="1158480"/>
              </p14:xfrm>
            </p:contentPart>
          </mc:Choice>
          <mc:Fallback>
            <p:pic>
              <p:nvPicPr>
                <p:cNvPr id="67" name="墨迹 66">
                  <a:extLst>
                    <a:ext uri="{FF2B5EF4-FFF2-40B4-BE49-F238E27FC236}">
                      <a16:creationId xmlns:a16="http://schemas.microsoft.com/office/drawing/2014/main" id="{AFA67DC0-E99D-164C-B238-79C92EAF2F30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8012620" y="1622151"/>
                  <a:ext cx="531360" cy="117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68" name="墨迹 67">
                  <a:extLst>
                    <a:ext uri="{FF2B5EF4-FFF2-40B4-BE49-F238E27FC236}">
                      <a16:creationId xmlns:a16="http://schemas.microsoft.com/office/drawing/2014/main" id="{FF4E953A-3CB1-9A42-88ED-DA14F29C7567}"/>
                    </a:ext>
                  </a:extLst>
                </p14:cNvPr>
                <p14:cNvContentPartPr/>
                <p14:nvPr/>
              </p14:nvContentPartPr>
              <p14:xfrm>
                <a:off x="8125300" y="2768751"/>
                <a:ext cx="504720" cy="741240"/>
              </p14:xfrm>
            </p:contentPart>
          </mc:Choice>
          <mc:Fallback>
            <p:pic>
              <p:nvPicPr>
                <p:cNvPr id="68" name="墨迹 67">
                  <a:extLst>
                    <a:ext uri="{FF2B5EF4-FFF2-40B4-BE49-F238E27FC236}">
                      <a16:creationId xmlns:a16="http://schemas.microsoft.com/office/drawing/2014/main" id="{FF4E953A-3CB1-9A42-88ED-DA14F29C7567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8117740" y="2761551"/>
                  <a:ext cx="519840" cy="75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69" name="墨迹 68">
                  <a:extLst>
                    <a:ext uri="{FF2B5EF4-FFF2-40B4-BE49-F238E27FC236}">
                      <a16:creationId xmlns:a16="http://schemas.microsoft.com/office/drawing/2014/main" id="{41AB9A8E-77AB-8245-9043-5BF534B4BD70}"/>
                    </a:ext>
                  </a:extLst>
                </p14:cNvPr>
                <p14:cNvContentPartPr/>
                <p14:nvPr/>
              </p14:nvContentPartPr>
              <p14:xfrm>
                <a:off x="7988500" y="3497391"/>
                <a:ext cx="100080" cy="199440"/>
              </p14:xfrm>
            </p:contentPart>
          </mc:Choice>
          <mc:Fallback>
            <p:pic>
              <p:nvPicPr>
                <p:cNvPr id="69" name="墨迹 68">
                  <a:extLst>
                    <a:ext uri="{FF2B5EF4-FFF2-40B4-BE49-F238E27FC236}">
                      <a16:creationId xmlns:a16="http://schemas.microsoft.com/office/drawing/2014/main" id="{41AB9A8E-77AB-8245-9043-5BF534B4BD70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7980940" y="3489831"/>
                  <a:ext cx="11520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70" name="墨迹 69">
                  <a:extLst>
                    <a:ext uri="{FF2B5EF4-FFF2-40B4-BE49-F238E27FC236}">
                      <a16:creationId xmlns:a16="http://schemas.microsoft.com/office/drawing/2014/main" id="{0905FE67-8CD4-FF4E-B586-A00EC1075CAB}"/>
                    </a:ext>
                  </a:extLst>
                </p14:cNvPr>
                <p14:cNvContentPartPr/>
                <p14:nvPr/>
              </p14:nvContentPartPr>
              <p14:xfrm>
                <a:off x="8635780" y="2787471"/>
                <a:ext cx="1033920" cy="591840"/>
              </p14:xfrm>
            </p:contentPart>
          </mc:Choice>
          <mc:Fallback>
            <p:pic>
              <p:nvPicPr>
                <p:cNvPr id="70" name="墨迹 69">
                  <a:extLst>
                    <a:ext uri="{FF2B5EF4-FFF2-40B4-BE49-F238E27FC236}">
                      <a16:creationId xmlns:a16="http://schemas.microsoft.com/office/drawing/2014/main" id="{0905FE67-8CD4-FF4E-B586-A00EC1075CAB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8628220" y="2779911"/>
                  <a:ext cx="1048680" cy="60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71" name="墨迹 70">
                  <a:extLst>
                    <a:ext uri="{FF2B5EF4-FFF2-40B4-BE49-F238E27FC236}">
                      <a16:creationId xmlns:a16="http://schemas.microsoft.com/office/drawing/2014/main" id="{EAF8657C-5A4D-2242-A307-292759C74553}"/>
                    </a:ext>
                  </a:extLst>
                </p14:cNvPr>
                <p14:cNvContentPartPr/>
                <p14:nvPr/>
              </p14:nvContentPartPr>
              <p14:xfrm>
                <a:off x="9613180" y="3266991"/>
                <a:ext cx="149760" cy="149040"/>
              </p14:xfrm>
            </p:contentPart>
          </mc:Choice>
          <mc:Fallback>
            <p:pic>
              <p:nvPicPr>
                <p:cNvPr id="71" name="墨迹 70">
                  <a:extLst>
                    <a:ext uri="{FF2B5EF4-FFF2-40B4-BE49-F238E27FC236}">
                      <a16:creationId xmlns:a16="http://schemas.microsoft.com/office/drawing/2014/main" id="{EAF8657C-5A4D-2242-A307-292759C74553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9605620" y="3259431"/>
                  <a:ext cx="16488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73" name="墨迹 72">
                  <a:extLst>
                    <a:ext uri="{FF2B5EF4-FFF2-40B4-BE49-F238E27FC236}">
                      <a16:creationId xmlns:a16="http://schemas.microsoft.com/office/drawing/2014/main" id="{05213411-53A4-EC40-AD65-6089C91180A8}"/>
                    </a:ext>
                  </a:extLst>
                </p14:cNvPr>
                <p14:cNvContentPartPr/>
                <p14:nvPr/>
              </p14:nvContentPartPr>
              <p14:xfrm>
                <a:off x="9750340" y="2575791"/>
                <a:ext cx="634680" cy="772200"/>
              </p14:xfrm>
            </p:contentPart>
          </mc:Choice>
          <mc:Fallback>
            <p:pic>
              <p:nvPicPr>
                <p:cNvPr id="73" name="墨迹 72">
                  <a:extLst>
                    <a:ext uri="{FF2B5EF4-FFF2-40B4-BE49-F238E27FC236}">
                      <a16:creationId xmlns:a16="http://schemas.microsoft.com/office/drawing/2014/main" id="{05213411-53A4-EC40-AD65-6089C91180A8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9742780" y="2568231"/>
                  <a:ext cx="649800" cy="78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75" name="墨迹 74">
                  <a:extLst>
                    <a:ext uri="{FF2B5EF4-FFF2-40B4-BE49-F238E27FC236}">
                      <a16:creationId xmlns:a16="http://schemas.microsoft.com/office/drawing/2014/main" id="{01F4BD8B-F885-5A40-887E-F2D1B73B2D80}"/>
                    </a:ext>
                  </a:extLst>
                </p14:cNvPr>
                <p14:cNvContentPartPr/>
                <p14:nvPr/>
              </p14:nvContentPartPr>
              <p14:xfrm>
                <a:off x="9276940" y="3397671"/>
                <a:ext cx="429840" cy="759960"/>
              </p14:xfrm>
            </p:contentPart>
          </mc:Choice>
          <mc:Fallback>
            <p:pic>
              <p:nvPicPr>
                <p:cNvPr id="75" name="墨迹 74">
                  <a:extLst>
                    <a:ext uri="{FF2B5EF4-FFF2-40B4-BE49-F238E27FC236}">
                      <a16:creationId xmlns:a16="http://schemas.microsoft.com/office/drawing/2014/main" id="{01F4BD8B-F885-5A40-887E-F2D1B73B2D80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9269380" y="3390111"/>
                  <a:ext cx="444960" cy="77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76" name="墨迹 75">
                  <a:extLst>
                    <a:ext uri="{FF2B5EF4-FFF2-40B4-BE49-F238E27FC236}">
                      <a16:creationId xmlns:a16="http://schemas.microsoft.com/office/drawing/2014/main" id="{A52BE9F9-48E9-624E-8045-490F5E17E9D4}"/>
                    </a:ext>
                  </a:extLst>
                </p14:cNvPr>
                <p14:cNvContentPartPr/>
                <p14:nvPr/>
              </p14:nvContentPartPr>
              <p14:xfrm>
                <a:off x="9159580" y="4125951"/>
                <a:ext cx="185040" cy="143640"/>
              </p14:xfrm>
            </p:contentPart>
          </mc:Choice>
          <mc:Fallback>
            <p:pic>
              <p:nvPicPr>
                <p:cNvPr id="76" name="墨迹 75">
                  <a:extLst>
                    <a:ext uri="{FF2B5EF4-FFF2-40B4-BE49-F238E27FC236}">
                      <a16:creationId xmlns:a16="http://schemas.microsoft.com/office/drawing/2014/main" id="{A52BE9F9-48E9-624E-8045-490F5E17E9D4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9152020" y="4118391"/>
                  <a:ext cx="20016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262" name="墨迹 261">
                  <a:extLst>
                    <a:ext uri="{FF2B5EF4-FFF2-40B4-BE49-F238E27FC236}">
                      <a16:creationId xmlns:a16="http://schemas.microsoft.com/office/drawing/2014/main" id="{EE597C4D-E20F-E84F-99C9-E04197D1CFF4}"/>
                    </a:ext>
                  </a:extLst>
                </p14:cNvPr>
                <p14:cNvContentPartPr/>
                <p14:nvPr/>
              </p14:nvContentPartPr>
              <p14:xfrm>
                <a:off x="9426340" y="4275351"/>
                <a:ext cx="25200" cy="6480"/>
              </p14:xfrm>
            </p:contentPart>
          </mc:Choice>
          <mc:Fallback>
            <p:pic>
              <p:nvPicPr>
                <p:cNvPr id="262" name="墨迹 261">
                  <a:extLst>
                    <a:ext uri="{FF2B5EF4-FFF2-40B4-BE49-F238E27FC236}">
                      <a16:creationId xmlns:a16="http://schemas.microsoft.com/office/drawing/2014/main" id="{EE597C4D-E20F-E84F-99C9-E04197D1CFF4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9416260" y="4265271"/>
                  <a:ext cx="45360" cy="26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8" name="组合 297">
            <a:extLst>
              <a:ext uri="{FF2B5EF4-FFF2-40B4-BE49-F238E27FC236}">
                <a16:creationId xmlns:a16="http://schemas.microsoft.com/office/drawing/2014/main" id="{8358FB1E-2D3B-3440-849A-505D0FDB3D20}"/>
              </a:ext>
            </a:extLst>
          </p:cNvPr>
          <p:cNvGrpSpPr/>
          <p:nvPr/>
        </p:nvGrpSpPr>
        <p:grpSpPr>
          <a:xfrm>
            <a:off x="2858500" y="5246631"/>
            <a:ext cx="8859240" cy="1712520"/>
            <a:chOff x="2858500" y="5246631"/>
            <a:chExt cx="8859240" cy="1712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211" name="墨迹 210">
                  <a:extLst>
                    <a:ext uri="{FF2B5EF4-FFF2-40B4-BE49-F238E27FC236}">
                      <a16:creationId xmlns:a16="http://schemas.microsoft.com/office/drawing/2014/main" id="{B0BEF926-6EA1-F944-B0F3-D484D758B9A1}"/>
                    </a:ext>
                  </a:extLst>
                </p14:cNvPr>
                <p14:cNvContentPartPr/>
                <p14:nvPr/>
              </p14:nvContentPartPr>
              <p14:xfrm>
                <a:off x="2858500" y="5639031"/>
                <a:ext cx="236880" cy="249480"/>
              </p14:xfrm>
            </p:contentPart>
          </mc:Choice>
          <mc:Fallback>
            <p:pic>
              <p:nvPicPr>
                <p:cNvPr id="211" name="墨迹 210">
                  <a:extLst>
                    <a:ext uri="{FF2B5EF4-FFF2-40B4-BE49-F238E27FC236}">
                      <a16:creationId xmlns:a16="http://schemas.microsoft.com/office/drawing/2014/main" id="{B0BEF926-6EA1-F944-B0F3-D484D758B9A1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2850940" y="5631471"/>
                  <a:ext cx="25200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212" name="墨迹 211">
                  <a:extLst>
                    <a:ext uri="{FF2B5EF4-FFF2-40B4-BE49-F238E27FC236}">
                      <a16:creationId xmlns:a16="http://schemas.microsoft.com/office/drawing/2014/main" id="{8B2B1230-1439-3847-A47F-C609984F9159}"/>
                    </a:ext>
                  </a:extLst>
                </p14:cNvPr>
                <p14:cNvContentPartPr/>
                <p14:nvPr/>
              </p14:nvContentPartPr>
              <p14:xfrm>
                <a:off x="3375460" y="5595111"/>
                <a:ext cx="131040" cy="286560"/>
              </p14:xfrm>
            </p:contentPart>
          </mc:Choice>
          <mc:Fallback>
            <p:pic>
              <p:nvPicPr>
                <p:cNvPr id="212" name="墨迹 211">
                  <a:extLst>
                    <a:ext uri="{FF2B5EF4-FFF2-40B4-BE49-F238E27FC236}">
                      <a16:creationId xmlns:a16="http://schemas.microsoft.com/office/drawing/2014/main" id="{8B2B1230-1439-3847-A47F-C609984F9159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3367900" y="5587911"/>
                  <a:ext cx="14616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213" name="墨迹 212">
                  <a:extLst>
                    <a:ext uri="{FF2B5EF4-FFF2-40B4-BE49-F238E27FC236}">
                      <a16:creationId xmlns:a16="http://schemas.microsoft.com/office/drawing/2014/main" id="{B115D580-CDE9-174E-B99A-FC404D75DF66}"/>
                    </a:ext>
                  </a:extLst>
                </p14:cNvPr>
                <p14:cNvContentPartPr/>
                <p14:nvPr/>
              </p14:nvContentPartPr>
              <p14:xfrm>
                <a:off x="3406420" y="5794551"/>
                <a:ext cx="100080" cy="31320"/>
              </p14:xfrm>
            </p:contentPart>
          </mc:Choice>
          <mc:Fallback>
            <p:pic>
              <p:nvPicPr>
                <p:cNvPr id="213" name="墨迹 212">
                  <a:extLst>
                    <a:ext uri="{FF2B5EF4-FFF2-40B4-BE49-F238E27FC236}">
                      <a16:creationId xmlns:a16="http://schemas.microsoft.com/office/drawing/2014/main" id="{B115D580-CDE9-174E-B99A-FC404D75DF66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3398860" y="5786991"/>
                  <a:ext cx="11520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214" name="墨迹 213">
                  <a:extLst>
                    <a:ext uri="{FF2B5EF4-FFF2-40B4-BE49-F238E27FC236}">
                      <a16:creationId xmlns:a16="http://schemas.microsoft.com/office/drawing/2014/main" id="{59B1DE70-0795-C146-8DE5-15EA44C32500}"/>
                    </a:ext>
                  </a:extLst>
                </p14:cNvPr>
                <p14:cNvContentPartPr/>
                <p14:nvPr/>
              </p14:nvContentPartPr>
              <p14:xfrm>
                <a:off x="3593260" y="5775831"/>
                <a:ext cx="43920" cy="37800"/>
              </p14:xfrm>
            </p:contentPart>
          </mc:Choice>
          <mc:Fallback>
            <p:pic>
              <p:nvPicPr>
                <p:cNvPr id="214" name="墨迹 213">
                  <a:extLst>
                    <a:ext uri="{FF2B5EF4-FFF2-40B4-BE49-F238E27FC236}">
                      <a16:creationId xmlns:a16="http://schemas.microsoft.com/office/drawing/2014/main" id="{59B1DE70-0795-C146-8DE5-15EA44C32500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3585700" y="5768271"/>
                  <a:ext cx="5904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216" name="墨迹 215">
                  <a:extLst>
                    <a:ext uri="{FF2B5EF4-FFF2-40B4-BE49-F238E27FC236}">
                      <a16:creationId xmlns:a16="http://schemas.microsoft.com/office/drawing/2014/main" id="{80B6E697-3A55-4C49-B517-1C1C171D04C5}"/>
                    </a:ext>
                  </a:extLst>
                </p14:cNvPr>
                <p14:cNvContentPartPr/>
                <p14:nvPr/>
              </p14:nvContentPartPr>
              <p14:xfrm>
                <a:off x="3935620" y="5495751"/>
                <a:ext cx="174600" cy="37800"/>
              </p14:xfrm>
            </p:contentPart>
          </mc:Choice>
          <mc:Fallback>
            <p:pic>
              <p:nvPicPr>
                <p:cNvPr id="216" name="墨迹 215">
                  <a:extLst>
                    <a:ext uri="{FF2B5EF4-FFF2-40B4-BE49-F238E27FC236}">
                      <a16:creationId xmlns:a16="http://schemas.microsoft.com/office/drawing/2014/main" id="{80B6E697-3A55-4C49-B517-1C1C171D04C5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3928060" y="5488191"/>
                  <a:ext cx="1897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217" name="墨迹 216">
                  <a:extLst>
                    <a:ext uri="{FF2B5EF4-FFF2-40B4-BE49-F238E27FC236}">
                      <a16:creationId xmlns:a16="http://schemas.microsoft.com/office/drawing/2014/main" id="{CDDCB790-1B3D-9F45-BB6F-30DBD5C1B4EC}"/>
                    </a:ext>
                  </a:extLst>
                </p14:cNvPr>
                <p14:cNvContentPartPr/>
                <p14:nvPr/>
              </p14:nvContentPartPr>
              <p14:xfrm>
                <a:off x="3885940" y="5669991"/>
                <a:ext cx="68760" cy="100080"/>
              </p14:xfrm>
            </p:contentPart>
          </mc:Choice>
          <mc:Fallback>
            <p:pic>
              <p:nvPicPr>
                <p:cNvPr id="217" name="墨迹 216">
                  <a:extLst>
                    <a:ext uri="{FF2B5EF4-FFF2-40B4-BE49-F238E27FC236}">
                      <a16:creationId xmlns:a16="http://schemas.microsoft.com/office/drawing/2014/main" id="{CDDCB790-1B3D-9F45-BB6F-30DBD5C1B4EC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3878380" y="5662431"/>
                  <a:ext cx="8388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218" name="墨迹 217">
                  <a:extLst>
                    <a:ext uri="{FF2B5EF4-FFF2-40B4-BE49-F238E27FC236}">
                      <a16:creationId xmlns:a16="http://schemas.microsoft.com/office/drawing/2014/main" id="{EEBBC70D-8937-FC43-A9F5-B8F6C9F5189A}"/>
                    </a:ext>
                  </a:extLst>
                </p14:cNvPr>
                <p14:cNvContentPartPr/>
                <p14:nvPr/>
              </p14:nvContentPartPr>
              <p14:xfrm>
                <a:off x="4053700" y="5651271"/>
                <a:ext cx="118800" cy="254880"/>
              </p14:xfrm>
            </p:contentPart>
          </mc:Choice>
          <mc:Fallback>
            <p:pic>
              <p:nvPicPr>
                <p:cNvPr id="218" name="墨迹 217">
                  <a:extLst>
                    <a:ext uri="{FF2B5EF4-FFF2-40B4-BE49-F238E27FC236}">
                      <a16:creationId xmlns:a16="http://schemas.microsoft.com/office/drawing/2014/main" id="{EEBBC70D-8937-FC43-A9F5-B8F6C9F5189A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4046500" y="5643711"/>
                  <a:ext cx="13356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219" name="墨迹 218">
                  <a:extLst>
                    <a:ext uri="{FF2B5EF4-FFF2-40B4-BE49-F238E27FC236}">
                      <a16:creationId xmlns:a16="http://schemas.microsoft.com/office/drawing/2014/main" id="{EA924547-0670-544F-B9B5-8C9DB914273D}"/>
                    </a:ext>
                  </a:extLst>
                </p14:cNvPr>
                <p14:cNvContentPartPr/>
                <p14:nvPr/>
              </p14:nvContentPartPr>
              <p14:xfrm>
                <a:off x="4489660" y="5420871"/>
                <a:ext cx="386280" cy="479880"/>
              </p14:xfrm>
            </p:contentPart>
          </mc:Choice>
          <mc:Fallback>
            <p:pic>
              <p:nvPicPr>
                <p:cNvPr id="219" name="墨迹 218">
                  <a:extLst>
                    <a:ext uri="{FF2B5EF4-FFF2-40B4-BE49-F238E27FC236}">
                      <a16:creationId xmlns:a16="http://schemas.microsoft.com/office/drawing/2014/main" id="{EA924547-0670-544F-B9B5-8C9DB914273D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4482100" y="5413311"/>
                  <a:ext cx="401400" cy="49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221" name="墨迹 220">
                  <a:extLst>
                    <a:ext uri="{FF2B5EF4-FFF2-40B4-BE49-F238E27FC236}">
                      <a16:creationId xmlns:a16="http://schemas.microsoft.com/office/drawing/2014/main" id="{5C6F98C0-2752-804A-8F35-018B99066E20}"/>
                    </a:ext>
                  </a:extLst>
                </p14:cNvPr>
                <p14:cNvContentPartPr/>
                <p14:nvPr/>
              </p14:nvContentPartPr>
              <p14:xfrm>
                <a:off x="5286340" y="5533191"/>
                <a:ext cx="93600" cy="268200"/>
              </p14:xfrm>
            </p:contentPart>
          </mc:Choice>
          <mc:Fallback>
            <p:pic>
              <p:nvPicPr>
                <p:cNvPr id="221" name="墨迹 220">
                  <a:extLst>
                    <a:ext uri="{FF2B5EF4-FFF2-40B4-BE49-F238E27FC236}">
                      <a16:creationId xmlns:a16="http://schemas.microsoft.com/office/drawing/2014/main" id="{5C6F98C0-2752-804A-8F35-018B99066E20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5279140" y="5525631"/>
                  <a:ext cx="10872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222" name="墨迹 221">
                  <a:extLst>
                    <a:ext uri="{FF2B5EF4-FFF2-40B4-BE49-F238E27FC236}">
                      <a16:creationId xmlns:a16="http://schemas.microsoft.com/office/drawing/2014/main" id="{60543E22-08DB-694A-8207-B4E5662A9396}"/>
                    </a:ext>
                  </a:extLst>
                </p14:cNvPr>
                <p14:cNvContentPartPr/>
                <p14:nvPr/>
              </p14:nvContentPartPr>
              <p14:xfrm>
                <a:off x="5317660" y="5526711"/>
                <a:ext cx="81360" cy="37800"/>
              </p14:xfrm>
            </p:contentPart>
          </mc:Choice>
          <mc:Fallback>
            <p:pic>
              <p:nvPicPr>
                <p:cNvPr id="222" name="墨迹 221">
                  <a:extLst>
                    <a:ext uri="{FF2B5EF4-FFF2-40B4-BE49-F238E27FC236}">
                      <a16:creationId xmlns:a16="http://schemas.microsoft.com/office/drawing/2014/main" id="{60543E22-08DB-694A-8207-B4E5662A9396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5310100" y="5519151"/>
                  <a:ext cx="9648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223" name="墨迹 222">
                  <a:extLst>
                    <a:ext uri="{FF2B5EF4-FFF2-40B4-BE49-F238E27FC236}">
                      <a16:creationId xmlns:a16="http://schemas.microsoft.com/office/drawing/2014/main" id="{75B56DA8-B781-AD4D-BF1B-233BDC3B77F8}"/>
                    </a:ext>
                  </a:extLst>
                </p14:cNvPr>
                <p14:cNvContentPartPr/>
                <p14:nvPr/>
              </p14:nvContentPartPr>
              <p14:xfrm>
                <a:off x="5136940" y="5738391"/>
                <a:ext cx="131040" cy="37800"/>
              </p14:xfrm>
            </p:contentPart>
          </mc:Choice>
          <mc:Fallback>
            <p:pic>
              <p:nvPicPr>
                <p:cNvPr id="223" name="墨迹 222">
                  <a:extLst>
                    <a:ext uri="{FF2B5EF4-FFF2-40B4-BE49-F238E27FC236}">
                      <a16:creationId xmlns:a16="http://schemas.microsoft.com/office/drawing/2014/main" id="{75B56DA8-B781-AD4D-BF1B-233BDC3B77F8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5129740" y="5730831"/>
                  <a:ext cx="14616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224" name="墨迹 223">
                  <a:extLst>
                    <a:ext uri="{FF2B5EF4-FFF2-40B4-BE49-F238E27FC236}">
                      <a16:creationId xmlns:a16="http://schemas.microsoft.com/office/drawing/2014/main" id="{5026B5EC-2D16-774C-A3D0-FDDCE40D6068}"/>
                    </a:ext>
                  </a:extLst>
                </p14:cNvPr>
                <p14:cNvContentPartPr/>
                <p14:nvPr/>
              </p14:nvContentPartPr>
              <p14:xfrm>
                <a:off x="5828140" y="5427351"/>
                <a:ext cx="99360" cy="56520"/>
              </p14:xfrm>
            </p:contentPart>
          </mc:Choice>
          <mc:Fallback>
            <p:pic>
              <p:nvPicPr>
                <p:cNvPr id="224" name="墨迹 223">
                  <a:extLst>
                    <a:ext uri="{FF2B5EF4-FFF2-40B4-BE49-F238E27FC236}">
                      <a16:creationId xmlns:a16="http://schemas.microsoft.com/office/drawing/2014/main" id="{5026B5EC-2D16-774C-A3D0-FDDCE40D6068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5820580" y="5419791"/>
                  <a:ext cx="11448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2">
              <p14:nvContentPartPr>
                <p14:cNvPr id="225" name="墨迹 224">
                  <a:extLst>
                    <a:ext uri="{FF2B5EF4-FFF2-40B4-BE49-F238E27FC236}">
                      <a16:creationId xmlns:a16="http://schemas.microsoft.com/office/drawing/2014/main" id="{1FBA5CA6-3B76-C745-B8F5-807F9949A873}"/>
                    </a:ext>
                  </a:extLst>
                </p14:cNvPr>
                <p14:cNvContentPartPr/>
                <p14:nvPr/>
              </p14:nvContentPartPr>
              <p14:xfrm>
                <a:off x="5660020" y="5639031"/>
                <a:ext cx="62640" cy="118800"/>
              </p14:xfrm>
            </p:contentPart>
          </mc:Choice>
          <mc:Fallback>
            <p:pic>
              <p:nvPicPr>
                <p:cNvPr id="225" name="墨迹 224">
                  <a:extLst>
                    <a:ext uri="{FF2B5EF4-FFF2-40B4-BE49-F238E27FC236}">
                      <a16:creationId xmlns:a16="http://schemas.microsoft.com/office/drawing/2014/main" id="{1FBA5CA6-3B76-C745-B8F5-807F9949A873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5652460" y="5631471"/>
                  <a:ext cx="7776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4">
              <p14:nvContentPartPr>
                <p14:cNvPr id="226" name="墨迹 225">
                  <a:extLst>
                    <a:ext uri="{FF2B5EF4-FFF2-40B4-BE49-F238E27FC236}">
                      <a16:creationId xmlns:a16="http://schemas.microsoft.com/office/drawing/2014/main" id="{7A23B6A3-0642-304C-A3D5-AD1DC46D1836}"/>
                    </a:ext>
                  </a:extLst>
                </p14:cNvPr>
                <p14:cNvContentPartPr/>
                <p14:nvPr/>
              </p14:nvContentPartPr>
              <p14:xfrm>
                <a:off x="5765860" y="5613831"/>
                <a:ext cx="386280" cy="193320"/>
              </p14:xfrm>
            </p:contentPart>
          </mc:Choice>
          <mc:Fallback>
            <p:pic>
              <p:nvPicPr>
                <p:cNvPr id="226" name="墨迹 225">
                  <a:extLst>
                    <a:ext uri="{FF2B5EF4-FFF2-40B4-BE49-F238E27FC236}">
                      <a16:creationId xmlns:a16="http://schemas.microsoft.com/office/drawing/2014/main" id="{7A23B6A3-0642-304C-A3D5-AD1DC46D1836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5758300" y="5606271"/>
                  <a:ext cx="40140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6">
              <p14:nvContentPartPr>
                <p14:cNvPr id="227" name="墨迹 226">
                  <a:extLst>
                    <a:ext uri="{FF2B5EF4-FFF2-40B4-BE49-F238E27FC236}">
                      <a16:creationId xmlns:a16="http://schemas.microsoft.com/office/drawing/2014/main" id="{01FACF23-6E4A-4A43-983A-7F649F4461D2}"/>
                    </a:ext>
                  </a:extLst>
                </p14:cNvPr>
                <p14:cNvContentPartPr/>
                <p14:nvPr/>
              </p14:nvContentPartPr>
              <p14:xfrm>
                <a:off x="5796820" y="5539311"/>
                <a:ext cx="93600" cy="187200"/>
              </p14:xfrm>
            </p:contentPart>
          </mc:Choice>
          <mc:Fallback>
            <p:pic>
              <p:nvPicPr>
                <p:cNvPr id="227" name="墨迹 226">
                  <a:extLst>
                    <a:ext uri="{FF2B5EF4-FFF2-40B4-BE49-F238E27FC236}">
                      <a16:creationId xmlns:a16="http://schemas.microsoft.com/office/drawing/2014/main" id="{01FACF23-6E4A-4A43-983A-7F649F4461D2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5789620" y="5531751"/>
                  <a:ext cx="10872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8">
              <p14:nvContentPartPr>
                <p14:cNvPr id="228" name="墨迹 227">
                  <a:extLst>
                    <a:ext uri="{FF2B5EF4-FFF2-40B4-BE49-F238E27FC236}">
                      <a16:creationId xmlns:a16="http://schemas.microsoft.com/office/drawing/2014/main" id="{53230310-3A6B-3844-9104-7339E986F73E}"/>
                    </a:ext>
                  </a:extLst>
                </p14:cNvPr>
                <p14:cNvContentPartPr/>
                <p14:nvPr/>
              </p14:nvContentPartPr>
              <p14:xfrm>
                <a:off x="5915260" y="5538591"/>
                <a:ext cx="124920" cy="175320"/>
              </p14:xfrm>
            </p:contentPart>
          </mc:Choice>
          <mc:Fallback>
            <p:pic>
              <p:nvPicPr>
                <p:cNvPr id="228" name="墨迹 227">
                  <a:extLst>
                    <a:ext uri="{FF2B5EF4-FFF2-40B4-BE49-F238E27FC236}">
                      <a16:creationId xmlns:a16="http://schemas.microsoft.com/office/drawing/2014/main" id="{53230310-3A6B-3844-9104-7339E986F73E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5907700" y="5531031"/>
                  <a:ext cx="14004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0">
              <p14:nvContentPartPr>
                <p14:cNvPr id="231" name="墨迹 230">
                  <a:extLst>
                    <a:ext uri="{FF2B5EF4-FFF2-40B4-BE49-F238E27FC236}">
                      <a16:creationId xmlns:a16="http://schemas.microsoft.com/office/drawing/2014/main" id="{F6A305F7-48E7-6E43-B341-0DA4FDAF9581}"/>
                    </a:ext>
                  </a:extLst>
                </p14:cNvPr>
                <p14:cNvContentPartPr/>
                <p14:nvPr/>
              </p14:nvContentPartPr>
              <p14:xfrm>
                <a:off x="6319900" y="5414751"/>
                <a:ext cx="218160" cy="143640"/>
              </p14:xfrm>
            </p:contentPart>
          </mc:Choice>
          <mc:Fallback>
            <p:pic>
              <p:nvPicPr>
                <p:cNvPr id="231" name="墨迹 230">
                  <a:extLst>
                    <a:ext uri="{FF2B5EF4-FFF2-40B4-BE49-F238E27FC236}">
                      <a16:creationId xmlns:a16="http://schemas.microsoft.com/office/drawing/2014/main" id="{F6A305F7-48E7-6E43-B341-0DA4FDAF9581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6312340" y="5407191"/>
                  <a:ext cx="23328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2">
              <p14:nvContentPartPr>
                <p14:cNvPr id="232" name="墨迹 231">
                  <a:extLst>
                    <a:ext uri="{FF2B5EF4-FFF2-40B4-BE49-F238E27FC236}">
                      <a16:creationId xmlns:a16="http://schemas.microsoft.com/office/drawing/2014/main" id="{153E23DE-2AD4-984B-9BE8-ED5B926369A2}"/>
                    </a:ext>
                  </a:extLst>
                </p14:cNvPr>
                <p14:cNvContentPartPr/>
                <p14:nvPr/>
              </p14:nvContentPartPr>
              <p14:xfrm>
                <a:off x="6419620" y="5620311"/>
                <a:ext cx="12960" cy="268200"/>
              </p14:xfrm>
            </p:contentPart>
          </mc:Choice>
          <mc:Fallback>
            <p:pic>
              <p:nvPicPr>
                <p:cNvPr id="232" name="墨迹 231">
                  <a:extLst>
                    <a:ext uri="{FF2B5EF4-FFF2-40B4-BE49-F238E27FC236}">
                      <a16:creationId xmlns:a16="http://schemas.microsoft.com/office/drawing/2014/main" id="{153E23DE-2AD4-984B-9BE8-ED5B926369A2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6412060" y="5612751"/>
                  <a:ext cx="2772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4">
              <p14:nvContentPartPr>
                <p14:cNvPr id="233" name="墨迹 232">
                  <a:extLst>
                    <a:ext uri="{FF2B5EF4-FFF2-40B4-BE49-F238E27FC236}">
                      <a16:creationId xmlns:a16="http://schemas.microsoft.com/office/drawing/2014/main" id="{D871F7EB-6903-844A-8ACE-2AEC76A22B17}"/>
                    </a:ext>
                  </a:extLst>
                </p14:cNvPr>
                <p14:cNvContentPartPr/>
                <p14:nvPr/>
              </p14:nvContentPartPr>
              <p14:xfrm>
                <a:off x="6781420" y="5470911"/>
                <a:ext cx="267480" cy="293040"/>
              </p14:xfrm>
            </p:contentPart>
          </mc:Choice>
          <mc:Fallback>
            <p:pic>
              <p:nvPicPr>
                <p:cNvPr id="233" name="墨迹 232">
                  <a:extLst>
                    <a:ext uri="{FF2B5EF4-FFF2-40B4-BE49-F238E27FC236}">
                      <a16:creationId xmlns:a16="http://schemas.microsoft.com/office/drawing/2014/main" id="{D871F7EB-6903-844A-8ACE-2AEC76A22B17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6773860" y="5463351"/>
                  <a:ext cx="28260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6">
              <p14:nvContentPartPr>
                <p14:cNvPr id="234" name="墨迹 233">
                  <a:extLst>
                    <a:ext uri="{FF2B5EF4-FFF2-40B4-BE49-F238E27FC236}">
                      <a16:creationId xmlns:a16="http://schemas.microsoft.com/office/drawing/2014/main" id="{A6D1654E-ECC2-334B-BCFA-266D4FE3C3A5}"/>
                    </a:ext>
                  </a:extLst>
                </p14:cNvPr>
                <p14:cNvContentPartPr/>
                <p14:nvPr/>
              </p14:nvContentPartPr>
              <p14:xfrm>
                <a:off x="7272460" y="5333751"/>
                <a:ext cx="50040" cy="87480"/>
              </p14:xfrm>
            </p:contentPart>
          </mc:Choice>
          <mc:Fallback>
            <p:pic>
              <p:nvPicPr>
                <p:cNvPr id="234" name="墨迹 233">
                  <a:extLst>
                    <a:ext uri="{FF2B5EF4-FFF2-40B4-BE49-F238E27FC236}">
                      <a16:creationId xmlns:a16="http://schemas.microsoft.com/office/drawing/2014/main" id="{A6D1654E-ECC2-334B-BCFA-266D4FE3C3A5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7264900" y="5326191"/>
                  <a:ext cx="6516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8">
              <p14:nvContentPartPr>
                <p14:cNvPr id="235" name="墨迹 234">
                  <a:extLst>
                    <a:ext uri="{FF2B5EF4-FFF2-40B4-BE49-F238E27FC236}">
                      <a16:creationId xmlns:a16="http://schemas.microsoft.com/office/drawing/2014/main" id="{3E9F0B7B-FFB8-2F48-B73A-302081FB6871}"/>
                    </a:ext>
                  </a:extLst>
                </p14:cNvPr>
                <p14:cNvContentPartPr/>
                <p14:nvPr/>
              </p14:nvContentPartPr>
              <p14:xfrm>
                <a:off x="7247620" y="5501871"/>
                <a:ext cx="19080" cy="93600"/>
              </p14:xfrm>
            </p:contentPart>
          </mc:Choice>
          <mc:Fallback>
            <p:pic>
              <p:nvPicPr>
                <p:cNvPr id="235" name="墨迹 234">
                  <a:extLst>
                    <a:ext uri="{FF2B5EF4-FFF2-40B4-BE49-F238E27FC236}">
                      <a16:creationId xmlns:a16="http://schemas.microsoft.com/office/drawing/2014/main" id="{3E9F0B7B-FFB8-2F48-B73A-302081FB6871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7240060" y="5494311"/>
                  <a:ext cx="3420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0">
              <p14:nvContentPartPr>
                <p14:cNvPr id="236" name="墨迹 235">
                  <a:extLst>
                    <a:ext uri="{FF2B5EF4-FFF2-40B4-BE49-F238E27FC236}">
                      <a16:creationId xmlns:a16="http://schemas.microsoft.com/office/drawing/2014/main" id="{A7B92473-5C81-584A-91B5-4BEB3C83DE89}"/>
                    </a:ext>
                  </a:extLst>
                </p14:cNvPr>
                <p14:cNvContentPartPr/>
                <p14:nvPr/>
              </p14:nvContentPartPr>
              <p14:xfrm>
                <a:off x="7441300" y="5296311"/>
                <a:ext cx="136800" cy="180720"/>
              </p14:xfrm>
            </p:contentPart>
          </mc:Choice>
          <mc:Fallback>
            <p:pic>
              <p:nvPicPr>
                <p:cNvPr id="236" name="墨迹 235">
                  <a:extLst>
                    <a:ext uri="{FF2B5EF4-FFF2-40B4-BE49-F238E27FC236}">
                      <a16:creationId xmlns:a16="http://schemas.microsoft.com/office/drawing/2014/main" id="{A7B92473-5C81-584A-91B5-4BEB3C83DE89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7433740" y="5289111"/>
                  <a:ext cx="15156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2">
              <p14:nvContentPartPr>
                <p14:cNvPr id="237" name="墨迹 236">
                  <a:extLst>
                    <a:ext uri="{FF2B5EF4-FFF2-40B4-BE49-F238E27FC236}">
                      <a16:creationId xmlns:a16="http://schemas.microsoft.com/office/drawing/2014/main" id="{8F09168F-6B8A-F54F-86FB-536349A59984}"/>
                    </a:ext>
                  </a:extLst>
                </p14:cNvPr>
                <p14:cNvContentPartPr/>
                <p14:nvPr/>
              </p14:nvContentPartPr>
              <p14:xfrm>
                <a:off x="7459300" y="5433471"/>
                <a:ext cx="43920" cy="31320"/>
              </p14:xfrm>
            </p:contentPart>
          </mc:Choice>
          <mc:Fallback>
            <p:pic>
              <p:nvPicPr>
                <p:cNvPr id="237" name="墨迹 236">
                  <a:extLst>
                    <a:ext uri="{FF2B5EF4-FFF2-40B4-BE49-F238E27FC236}">
                      <a16:creationId xmlns:a16="http://schemas.microsoft.com/office/drawing/2014/main" id="{8F09168F-6B8A-F54F-86FB-536349A59984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7451740" y="5425911"/>
                  <a:ext cx="5904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4">
              <p14:nvContentPartPr>
                <p14:cNvPr id="238" name="墨迹 237">
                  <a:extLst>
                    <a:ext uri="{FF2B5EF4-FFF2-40B4-BE49-F238E27FC236}">
                      <a16:creationId xmlns:a16="http://schemas.microsoft.com/office/drawing/2014/main" id="{FA261F35-097A-784D-91C2-C0C11C4C0B59}"/>
                    </a:ext>
                  </a:extLst>
                </p14:cNvPr>
                <p14:cNvContentPartPr/>
                <p14:nvPr/>
              </p14:nvContentPartPr>
              <p14:xfrm>
                <a:off x="7085620" y="5639031"/>
                <a:ext cx="411120" cy="261720"/>
              </p14:xfrm>
            </p:contentPart>
          </mc:Choice>
          <mc:Fallback>
            <p:pic>
              <p:nvPicPr>
                <p:cNvPr id="238" name="墨迹 237">
                  <a:extLst>
                    <a:ext uri="{FF2B5EF4-FFF2-40B4-BE49-F238E27FC236}">
                      <a16:creationId xmlns:a16="http://schemas.microsoft.com/office/drawing/2014/main" id="{FA261F35-097A-784D-91C2-C0C11C4C0B59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7078060" y="5631471"/>
                  <a:ext cx="42624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6">
              <p14:nvContentPartPr>
                <p14:cNvPr id="239" name="墨迹 238">
                  <a:extLst>
                    <a:ext uri="{FF2B5EF4-FFF2-40B4-BE49-F238E27FC236}">
                      <a16:creationId xmlns:a16="http://schemas.microsoft.com/office/drawing/2014/main" id="{4CDAC1CA-6066-D545-A3A9-520966A27A1F}"/>
                    </a:ext>
                  </a:extLst>
                </p14:cNvPr>
                <p14:cNvContentPartPr/>
                <p14:nvPr/>
              </p14:nvContentPartPr>
              <p14:xfrm>
                <a:off x="7758100" y="5377311"/>
                <a:ext cx="155880" cy="361440"/>
              </p14:xfrm>
            </p:contentPart>
          </mc:Choice>
          <mc:Fallback>
            <p:pic>
              <p:nvPicPr>
                <p:cNvPr id="239" name="墨迹 238">
                  <a:extLst>
                    <a:ext uri="{FF2B5EF4-FFF2-40B4-BE49-F238E27FC236}">
                      <a16:creationId xmlns:a16="http://schemas.microsoft.com/office/drawing/2014/main" id="{4CDAC1CA-6066-D545-A3A9-520966A27A1F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7750540" y="5369751"/>
                  <a:ext cx="171000" cy="37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8">
              <p14:nvContentPartPr>
                <p14:cNvPr id="240" name="墨迹 239">
                  <a:extLst>
                    <a:ext uri="{FF2B5EF4-FFF2-40B4-BE49-F238E27FC236}">
                      <a16:creationId xmlns:a16="http://schemas.microsoft.com/office/drawing/2014/main" id="{44EB38DF-D1E5-0D44-8CFB-E86AA177A81E}"/>
                    </a:ext>
                  </a:extLst>
                </p14:cNvPr>
                <p14:cNvContentPartPr/>
                <p14:nvPr/>
              </p14:nvContentPartPr>
              <p14:xfrm>
                <a:off x="7733260" y="5719671"/>
                <a:ext cx="299160" cy="106200"/>
              </p14:xfrm>
            </p:contentPart>
          </mc:Choice>
          <mc:Fallback>
            <p:pic>
              <p:nvPicPr>
                <p:cNvPr id="240" name="墨迹 239">
                  <a:extLst>
                    <a:ext uri="{FF2B5EF4-FFF2-40B4-BE49-F238E27FC236}">
                      <a16:creationId xmlns:a16="http://schemas.microsoft.com/office/drawing/2014/main" id="{44EB38DF-D1E5-0D44-8CFB-E86AA177A81E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7725700" y="5712111"/>
                  <a:ext cx="31428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0">
              <p14:nvContentPartPr>
                <p14:cNvPr id="241" name="墨迹 240">
                  <a:extLst>
                    <a:ext uri="{FF2B5EF4-FFF2-40B4-BE49-F238E27FC236}">
                      <a16:creationId xmlns:a16="http://schemas.microsoft.com/office/drawing/2014/main" id="{BD4D0C97-828D-AA4E-B683-8277597F162A}"/>
                    </a:ext>
                  </a:extLst>
                </p14:cNvPr>
                <p14:cNvContentPartPr/>
                <p14:nvPr/>
              </p14:nvContentPartPr>
              <p14:xfrm>
                <a:off x="8206300" y="5507991"/>
                <a:ext cx="19080" cy="62640"/>
              </p14:xfrm>
            </p:contentPart>
          </mc:Choice>
          <mc:Fallback>
            <p:pic>
              <p:nvPicPr>
                <p:cNvPr id="241" name="墨迹 240">
                  <a:extLst>
                    <a:ext uri="{FF2B5EF4-FFF2-40B4-BE49-F238E27FC236}">
                      <a16:creationId xmlns:a16="http://schemas.microsoft.com/office/drawing/2014/main" id="{BD4D0C97-828D-AA4E-B683-8277597F162A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8198740" y="5500431"/>
                  <a:ext cx="3420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2">
              <p14:nvContentPartPr>
                <p14:cNvPr id="242" name="墨迹 241">
                  <a:extLst>
                    <a:ext uri="{FF2B5EF4-FFF2-40B4-BE49-F238E27FC236}">
                      <a16:creationId xmlns:a16="http://schemas.microsoft.com/office/drawing/2014/main" id="{0EF1696E-48DC-7141-9216-9B00E1C9F780}"/>
                    </a:ext>
                  </a:extLst>
                </p14:cNvPr>
                <p14:cNvContentPartPr/>
                <p14:nvPr/>
              </p14:nvContentPartPr>
              <p14:xfrm>
                <a:off x="8131420" y="5682591"/>
                <a:ext cx="230760" cy="106200"/>
              </p14:xfrm>
            </p:contentPart>
          </mc:Choice>
          <mc:Fallback>
            <p:pic>
              <p:nvPicPr>
                <p:cNvPr id="242" name="墨迹 241">
                  <a:extLst>
                    <a:ext uri="{FF2B5EF4-FFF2-40B4-BE49-F238E27FC236}">
                      <a16:creationId xmlns:a16="http://schemas.microsoft.com/office/drawing/2014/main" id="{0EF1696E-48DC-7141-9216-9B00E1C9F780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8123860" y="5675031"/>
                  <a:ext cx="24588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4">
              <p14:nvContentPartPr>
                <p14:cNvPr id="243" name="墨迹 242">
                  <a:extLst>
                    <a:ext uri="{FF2B5EF4-FFF2-40B4-BE49-F238E27FC236}">
                      <a16:creationId xmlns:a16="http://schemas.microsoft.com/office/drawing/2014/main" id="{C0D871E6-E362-5748-AA2B-AD271FCEC708}"/>
                    </a:ext>
                  </a:extLst>
                </p14:cNvPr>
                <p14:cNvContentPartPr/>
                <p14:nvPr/>
              </p14:nvContentPartPr>
              <p14:xfrm>
                <a:off x="8542540" y="5539311"/>
                <a:ext cx="87480" cy="249480"/>
              </p14:xfrm>
            </p:contentPart>
          </mc:Choice>
          <mc:Fallback>
            <p:pic>
              <p:nvPicPr>
                <p:cNvPr id="243" name="墨迹 242">
                  <a:extLst>
                    <a:ext uri="{FF2B5EF4-FFF2-40B4-BE49-F238E27FC236}">
                      <a16:creationId xmlns:a16="http://schemas.microsoft.com/office/drawing/2014/main" id="{C0D871E6-E362-5748-AA2B-AD271FCEC708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8534980" y="5531751"/>
                  <a:ext cx="10260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6">
              <p14:nvContentPartPr>
                <p14:cNvPr id="244" name="墨迹 243">
                  <a:extLst>
                    <a:ext uri="{FF2B5EF4-FFF2-40B4-BE49-F238E27FC236}">
                      <a16:creationId xmlns:a16="http://schemas.microsoft.com/office/drawing/2014/main" id="{83F25D80-1982-1648-ABA3-2EE9C1CC5940}"/>
                    </a:ext>
                  </a:extLst>
                </p14:cNvPr>
                <p14:cNvContentPartPr/>
                <p14:nvPr/>
              </p14:nvContentPartPr>
              <p14:xfrm>
                <a:off x="8798500" y="5408631"/>
                <a:ext cx="161640" cy="429840"/>
              </p14:xfrm>
            </p:contentPart>
          </mc:Choice>
          <mc:Fallback>
            <p:pic>
              <p:nvPicPr>
                <p:cNvPr id="244" name="墨迹 243">
                  <a:extLst>
                    <a:ext uri="{FF2B5EF4-FFF2-40B4-BE49-F238E27FC236}">
                      <a16:creationId xmlns:a16="http://schemas.microsoft.com/office/drawing/2014/main" id="{83F25D80-1982-1648-ABA3-2EE9C1CC5940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8790940" y="5401071"/>
                  <a:ext cx="176760" cy="44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8">
              <p14:nvContentPartPr>
                <p14:cNvPr id="245" name="墨迹 244">
                  <a:extLst>
                    <a:ext uri="{FF2B5EF4-FFF2-40B4-BE49-F238E27FC236}">
                      <a16:creationId xmlns:a16="http://schemas.microsoft.com/office/drawing/2014/main" id="{BC42EFE4-CE67-5341-8029-A83D182A4F9E}"/>
                    </a:ext>
                  </a:extLst>
                </p14:cNvPr>
                <p14:cNvContentPartPr/>
                <p14:nvPr/>
              </p14:nvContentPartPr>
              <p14:xfrm>
                <a:off x="9326980" y="5315031"/>
                <a:ext cx="25200" cy="56520"/>
              </p14:xfrm>
            </p:contentPart>
          </mc:Choice>
          <mc:Fallback>
            <p:pic>
              <p:nvPicPr>
                <p:cNvPr id="245" name="墨迹 244">
                  <a:extLst>
                    <a:ext uri="{FF2B5EF4-FFF2-40B4-BE49-F238E27FC236}">
                      <a16:creationId xmlns:a16="http://schemas.microsoft.com/office/drawing/2014/main" id="{BC42EFE4-CE67-5341-8029-A83D182A4F9E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9319420" y="5307471"/>
                  <a:ext cx="4032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0">
              <p14:nvContentPartPr>
                <p14:cNvPr id="246" name="墨迹 245">
                  <a:extLst>
                    <a:ext uri="{FF2B5EF4-FFF2-40B4-BE49-F238E27FC236}">
                      <a16:creationId xmlns:a16="http://schemas.microsoft.com/office/drawing/2014/main" id="{02BD5B6A-97B0-6C40-AA40-5BF09415B0B3}"/>
                    </a:ext>
                  </a:extLst>
                </p14:cNvPr>
                <p14:cNvContentPartPr/>
                <p14:nvPr/>
              </p14:nvContentPartPr>
              <p14:xfrm>
                <a:off x="9239860" y="5358591"/>
                <a:ext cx="187200" cy="380160"/>
              </p14:xfrm>
            </p:contentPart>
          </mc:Choice>
          <mc:Fallback>
            <p:pic>
              <p:nvPicPr>
                <p:cNvPr id="246" name="墨迹 245">
                  <a:extLst>
                    <a:ext uri="{FF2B5EF4-FFF2-40B4-BE49-F238E27FC236}">
                      <a16:creationId xmlns:a16="http://schemas.microsoft.com/office/drawing/2014/main" id="{02BD5B6A-97B0-6C40-AA40-5BF09415B0B3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9232300" y="5351031"/>
                  <a:ext cx="202320" cy="39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2">
              <p14:nvContentPartPr>
                <p14:cNvPr id="250" name="墨迹 249">
                  <a:extLst>
                    <a:ext uri="{FF2B5EF4-FFF2-40B4-BE49-F238E27FC236}">
                      <a16:creationId xmlns:a16="http://schemas.microsoft.com/office/drawing/2014/main" id="{650E7868-FF71-8743-92A2-BCE046983952}"/>
                    </a:ext>
                  </a:extLst>
                </p14:cNvPr>
                <p14:cNvContentPartPr/>
                <p14:nvPr/>
              </p14:nvContentPartPr>
              <p14:xfrm>
                <a:off x="9681580" y="5483871"/>
                <a:ext cx="43920" cy="230760"/>
              </p14:xfrm>
            </p:contentPart>
          </mc:Choice>
          <mc:Fallback>
            <p:pic>
              <p:nvPicPr>
                <p:cNvPr id="250" name="墨迹 249">
                  <a:extLst>
                    <a:ext uri="{FF2B5EF4-FFF2-40B4-BE49-F238E27FC236}">
                      <a16:creationId xmlns:a16="http://schemas.microsoft.com/office/drawing/2014/main" id="{650E7868-FF71-8743-92A2-BCE046983952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9674020" y="5476311"/>
                  <a:ext cx="5904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4">
              <p14:nvContentPartPr>
                <p14:cNvPr id="251" name="墨迹 250">
                  <a:extLst>
                    <a:ext uri="{FF2B5EF4-FFF2-40B4-BE49-F238E27FC236}">
                      <a16:creationId xmlns:a16="http://schemas.microsoft.com/office/drawing/2014/main" id="{4122019A-4EE6-034B-919A-5DF29D202BDA}"/>
                    </a:ext>
                  </a:extLst>
                </p14:cNvPr>
                <p14:cNvContentPartPr/>
                <p14:nvPr/>
              </p14:nvContentPartPr>
              <p14:xfrm>
                <a:off x="9887140" y="5246631"/>
                <a:ext cx="224640" cy="609840"/>
              </p14:xfrm>
            </p:contentPart>
          </mc:Choice>
          <mc:Fallback>
            <p:pic>
              <p:nvPicPr>
                <p:cNvPr id="251" name="墨迹 250">
                  <a:extLst>
                    <a:ext uri="{FF2B5EF4-FFF2-40B4-BE49-F238E27FC236}">
                      <a16:creationId xmlns:a16="http://schemas.microsoft.com/office/drawing/2014/main" id="{4122019A-4EE6-034B-919A-5DF29D202BDA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9879580" y="5239071"/>
                  <a:ext cx="239400" cy="62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6">
              <p14:nvContentPartPr>
                <p14:cNvPr id="252" name="墨迹 251">
                  <a:extLst>
                    <a:ext uri="{FF2B5EF4-FFF2-40B4-BE49-F238E27FC236}">
                      <a16:creationId xmlns:a16="http://schemas.microsoft.com/office/drawing/2014/main" id="{A857155B-E643-AE4E-9850-08628BB5F9C5}"/>
                    </a:ext>
                  </a:extLst>
                </p14:cNvPr>
                <p14:cNvContentPartPr/>
                <p14:nvPr/>
              </p14:nvContentPartPr>
              <p14:xfrm>
                <a:off x="9893260" y="5470911"/>
                <a:ext cx="131040" cy="199440"/>
              </p14:xfrm>
            </p:contentPart>
          </mc:Choice>
          <mc:Fallback>
            <p:pic>
              <p:nvPicPr>
                <p:cNvPr id="252" name="墨迹 251">
                  <a:extLst>
                    <a:ext uri="{FF2B5EF4-FFF2-40B4-BE49-F238E27FC236}">
                      <a16:creationId xmlns:a16="http://schemas.microsoft.com/office/drawing/2014/main" id="{A857155B-E643-AE4E-9850-08628BB5F9C5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9885700" y="5463351"/>
                  <a:ext cx="14616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8">
              <p14:nvContentPartPr>
                <p14:cNvPr id="253" name="墨迹 252">
                  <a:extLst>
                    <a:ext uri="{FF2B5EF4-FFF2-40B4-BE49-F238E27FC236}">
                      <a16:creationId xmlns:a16="http://schemas.microsoft.com/office/drawing/2014/main" id="{4951AA07-0D33-2541-89D2-10703C6CD580}"/>
                    </a:ext>
                  </a:extLst>
                </p14:cNvPr>
                <p14:cNvContentPartPr/>
                <p14:nvPr/>
              </p14:nvContentPartPr>
              <p14:xfrm>
                <a:off x="10316620" y="5296311"/>
                <a:ext cx="479880" cy="591840"/>
              </p14:xfrm>
            </p:contentPart>
          </mc:Choice>
          <mc:Fallback>
            <p:pic>
              <p:nvPicPr>
                <p:cNvPr id="253" name="墨迹 252">
                  <a:extLst>
                    <a:ext uri="{FF2B5EF4-FFF2-40B4-BE49-F238E27FC236}">
                      <a16:creationId xmlns:a16="http://schemas.microsoft.com/office/drawing/2014/main" id="{4951AA07-0D33-2541-89D2-10703C6CD580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10309060" y="5289111"/>
                  <a:ext cx="494640" cy="60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0">
              <p14:nvContentPartPr>
                <p14:cNvPr id="254" name="墨迹 253">
                  <a:extLst>
                    <a:ext uri="{FF2B5EF4-FFF2-40B4-BE49-F238E27FC236}">
                      <a16:creationId xmlns:a16="http://schemas.microsoft.com/office/drawing/2014/main" id="{55DCF99E-3137-C640-930E-804B450D9DBF}"/>
                    </a:ext>
                  </a:extLst>
                </p14:cNvPr>
                <p14:cNvContentPartPr/>
                <p14:nvPr/>
              </p14:nvContentPartPr>
              <p14:xfrm>
                <a:off x="10870660" y="5346351"/>
                <a:ext cx="174600" cy="423720"/>
              </p14:xfrm>
            </p:contentPart>
          </mc:Choice>
          <mc:Fallback>
            <p:pic>
              <p:nvPicPr>
                <p:cNvPr id="254" name="墨迹 253">
                  <a:extLst>
                    <a:ext uri="{FF2B5EF4-FFF2-40B4-BE49-F238E27FC236}">
                      <a16:creationId xmlns:a16="http://schemas.microsoft.com/office/drawing/2014/main" id="{55DCF99E-3137-C640-930E-804B450D9DBF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10863100" y="5338791"/>
                  <a:ext cx="189720" cy="43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2">
              <p14:nvContentPartPr>
                <p14:cNvPr id="255" name="墨迹 254">
                  <a:extLst>
                    <a:ext uri="{FF2B5EF4-FFF2-40B4-BE49-F238E27FC236}">
                      <a16:creationId xmlns:a16="http://schemas.microsoft.com/office/drawing/2014/main" id="{0D957E0E-8076-394E-AFAD-2B8F96331208}"/>
                    </a:ext>
                  </a:extLst>
                </p14:cNvPr>
                <p14:cNvContentPartPr/>
                <p14:nvPr/>
              </p14:nvContentPartPr>
              <p14:xfrm>
                <a:off x="10867420" y="5539311"/>
                <a:ext cx="377280" cy="168480"/>
              </p14:xfrm>
            </p:contentPart>
          </mc:Choice>
          <mc:Fallback>
            <p:pic>
              <p:nvPicPr>
                <p:cNvPr id="255" name="墨迹 254">
                  <a:extLst>
                    <a:ext uri="{FF2B5EF4-FFF2-40B4-BE49-F238E27FC236}">
                      <a16:creationId xmlns:a16="http://schemas.microsoft.com/office/drawing/2014/main" id="{0D957E0E-8076-394E-AFAD-2B8F96331208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10859860" y="5531751"/>
                  <a:ext cx="39240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4">
              <p14:nvContentPartPr>
                <p14:cNvPr id="256" name="墨迹 255">
                  <a:extLst>
                    <a:ext uri="{FF2B5EF4-FFF2-40B4-BE49-F238E27FC236}">
                      <a16:creationId xmlns:a16="http://schemas.microsoft.com/office/drawing/2014/main" id="{C8A288B8-8DD9-BD45-BD74-50AD1D1794B1}"/>
                    </a:ext>
                  </a:extLst>
                </p14:cNvPr>
                <p14:cNvContentPartPr/>
                <p14:nvPr/>
              </p14:nvContentPartPr>
              <p14:xfrm>
                <a:off x="11294020" y="5296311"/>
                <a:ext cx="168480" cy="224640"/>
              </p14:xfrm>
            </p:contentPart>
          </mc:Choice>
          <mc:Fallback>
            <p:pic>
              <p:nvPicPr>
                <p:cNvPr id="256" name="墨迹 255">
                  <a:extLst>
                    <a:ext uri="{FF2B5EF4-FFF2-40B4-BE49-F238E27FC236}">
                      <a16:creationId xmlns:a16="http://schemas.microsoft.com/office/drawing/2014/main" id="{C8A288B8-8DD9-BD45-BD74-50AD1D1794B1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11286460" y="5289111"/>
                  <a:ext cx="18360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6">
              <p14:nvContentPartPr>
                <p14:cNvPr id="257" name="墨迹 256">
                  <a:extLst>
                    <a:ext uri="{FF2B5EF4-FFF2-40B4-BE49-F238E27FC236}">
                      <a16:creationId xmlns:a16="http://schemas.microsoft.com/office/drawing/2014/main" id="{18ADD25D-8A1C-4340-B50E-36E0D188BDE0}"/>
                    </a:ext>
                  </a:extLst>
                </p14:cNvPr>
                <p14:cNvContentPartPr/>
                <p14:nvPr/>
              </p14:nvContentPartPr>
              <p14:xfrm>
                <a:off x="11418580" y="5458311"/>
                <a:ext cx="87480" cy="50040"/>
              </p14:xfrm>
            </p:contentPart>
          </mc:Choice>
          <mc:Fallback>
            <p:pic>
              <p:nvPicPr>
                <p:cNvPr id="257" name="墨迹 256">
                  <a:extLst>
                    <a:ext uri="{FF2B5EF4-FFF2-40B4-BE49-F238E27FC236}">
                      <a16:creationId xmlns:a16="http://schemas.microsoft.com/office/drawing/2014/main" id="{18ADD25D-8A1C-4340-B50E-36E0D188BDE0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11411020" y="5450751"/>
                  <a:ext cx="10260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8">
              <p14:nvContentPartPr>
                <p14:cNvPr id="258" name="墨迹 257">
                  <a:extLst>
                    <a:ext uri="{FF2B5EF4-FFF2-40B4-BE49-F238E27FC236}">
                      <a16:creationId xmlns:a16="http://schemas.microsoft.com/office/drawing/2014/main" id="{993908BB-2EAC-554B-A5ED-C512832B6E1B}"/>
                    </a:ext>
                  </a:extLst>
                </p14:cNvPr>
                <p14:cNvContentPartPr/>
                <p14:nvPr/>
              </p14:nvContentPartPr>
              <p14:xfrm>
                <a:off x="11325340" y="5533191"/>
                <a:ext cx="392400" cy="249480"/>
              </p14:xfrm>
            </p:contentPart>
          </mc:Choice>
          <mc:Fallback>
            <p:pic>
              <p:nvPicPr>
                <p:cNvPr id="258" name="墨迹 257">
                  <a:extLst>
                    <a:ext uri="{FF2B5EF4-FFF2-40B4-BE49-F238E27FC236}">
                      <a16:creationId xmlns:a16="http://schemas.microsoft.com/office/drawing/2014/main" id="{993908BB-2EAC-554B-A5ED-C512832B6E1B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11317780" y="5525631"/>
                  <a:ext cx="40752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0">
              <p14:nvContentPartPr>
                <p14:cNvPr id="259" name="墨迹 258">
                  <a:extLst>
                    <a:ext uri="{FF2B5EF4-FFF2-40B4-BE49-F238E27FC236}">
                      <a16:creationId xmlns:a16="http://schemas.microsoft.com/office/drawing/2014/main" id="{466B9245-A0EF-A845-9413-DABD8BE107CF}"/>
                    </a:ext>
                  </a:extLst>
                </p14:cNvPr>
                <p14:cNvContentPartPr/>
                <p14:nvPr/>
              </p14:nvContentPartPr>
              <p14:xfrm>
                <a:off x="11474740" y="5694831"/>
                <a:ext cx="112320" cy="358560"/>
              </p14:xfrm>
            </p:contentPart>
          </mc:Choice>
          <mc:Fallback>
            <p:pic>
              <p:nvPicPr>
                <p:cNvPr id="259" name="墨迹 258">
                  <a:extLst>
                    <a:ext uri="{FF2B5EF4-FFF2-40B4-BE49-F238E27FC236}">
                      <a16:creationId xmlns:a16="http://schemas.microsoft.com/office/drawing/2014/main" id="{466B9245-A0EF-A845-9413-DABD8BE107CF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11467180" y="5687271"/>
                  <a:ext cx="127440" cy="37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2">
              <p14:nvContentPartPr>
                <p14:cNvPr id="260" name="墨迹 259">
                  <a:extLst>
                    <a:ext uri="{FF2B5EF4-FFF2-40B4-BE49-F238E27FC236}">
                      <a16:creationId xmlns:a16="http://schemas.microsoft.com/office/drawing/2014/main" id="{329542DA-3BEE-2244-BC81-30E8A1B4D6A7}"/>
                    </a:ext>
                  </a:extLst>
                </p14:cNvPr>
                <p14:cNvContentPartPr/>
                <p14:nvPr/>
              </p14:nvContentPartPr>
              <p14:xfrm>
                <a:off x="11406340" y="5489631"/>
                <a:ext cx="56520" cy="19080"/>
              </p14:xfrm>
            </p:contentPart>
          </mc:Choice>
          <mc:Fallback>
            <p:pic>
              <p:nvPicPr>
                <p:cNvPr id="260" name="墨迹 259">
                  <a:extLst>
                    <a:ext uri="{FF2B5EF4-FFF2-40B4-BE49-F238E27FC236}">
                      <a16:creationId xmlns:a16="http://schemas.microsoft.com/office/drawing/2014/main" id="{329542DA-3BEE-2244-BC81-30E8A1B4D6A7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11398780" y="5482071"/>
                  <a:ext cx="7128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4">
              <p14:nvContentPartPr>
                <p14:cNvPr id="264" name="墨迹 263">
                  <a:extLst>
                    <a:ext uri="{FF2B5EF4-FFF2-40B4-BE49-F238E27FC236}">
                      <a16:creationId xmlns:a16="http://schemas.microsoft.com/office/drawing/2014/main" id="{4B6A8181-5D73-2845-B727-616DFCB84191}"/>
                    </a:ext>
                  </a:extLst>
                </p14:cNvPr>
                <p14:cNvContentPartPr/>
                <p14:nvPr/>
              </p14:nvContentPartPr>
              <p14:xfrm>
                <a:off x="2952100" y="6454431"/>
                <a:ext cx="25200" cy="211320"/>
              </p14:xfrm>
            </p:contentPart>
          </mc:Choice>
          <mc:Fallback>
            <p:pic>
              <p:nvPicPr>
                <p:cNvPr id="264" name="墨迹 263">
                  <a:extLst>
                    <a:ext uri="{FF2B5EF4-FFF2-40B4-BE49-F238E27FC236}">
                      <a16:creationId xmlns:a16="http://schemas.microsoft.com/office/drawing/2014/main" id="{4B6A8181-5D73-2845-B727-616DFCB84191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2944540" y="6446871"/>
                  <a:ext cx="4032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6">
              <p14:nvContentPartPr>
                <p14:cNvPr id="265" name="墨迹 264">
                  <a:extLst>
                    <a:ext uri="{FF2B5EF4-FFF2-40B4-BE49-F238E27FC236}">
                      <a16:creationId xmlns:a16="http://schemas.microsoft.com/office/drawing/2014/main" id="{E3BE79EB-CD9E-BD44-B2C5-A38E6031196B}"/>
                    </a:ext>
                  </a:extLst>
                </p14:cNvPr>
                <p14:cNvContentPartPr/>
                <p14:nvPr/>
              </p14:nvContentPartPr>
              <p14:xfrm>
                <a:off x="3126340" y="6236631"/>
                <a:ext cx="212040" cy="492120"/>
              </p14:xfrm>
            </p:contentPart>
          </mc:Choice>
          <mc:Fallback>
            <p:pic>
              <p:nvPicPr>
                <p:cNvPr id="265" name="墨迹 264">
                  <a:extLst>
                    <a:ext uri="{FF2B5EF4-FFF2-40B4-BE49-F238E27FC236}">
                      <a16:creationId xmlns:a16="http://schemas.microsoft.com/office/drawing/2014/main" id="{E3BE79EB-CD9E-BD44-B2C5-A38E6031196B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3118780" y="6229071"/>
                  <a:ext cx="227160" cy="50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8">
              <p14:nvContentPartPr>
                <p14:cNvPr id="266" name="墨迹 265">
                  <a:extLst>
                    <a:ext uri="{FF2B5EF4-FFF2-40B4-BE49-F238E27FC236}">
                      <a16:creationId xmlns:a16="http://schemas.microsoft.com/office/drawing/2014/main" id="{64C4A582-A49C-7147-8061-229EB2C3666F}"/>
                    </a:ext>
                  </a:extLst>
                </p14:cNvPr>
                <p14:cNvContentPartPr/>
                <p14:nvPr/>
              </p14:nvContentPartPr>
              <p14:xfrm>
                <a:off x="3101500" y="6373431"/>
                <a:ext cx="155880" cy="190440"/>
              </p14:xfrm>
            </p:contentPart>
          </mc:Choice>
          <mc:Fallback>
            <p:pic>
              <p:nvPicPr>
                <p:cNvPr id="266" name="墨迹 265">
                  <a:extLst>
                    <a:ext uri="{FF2B5EF4-FFF2-40B4-BE49-F238E27FC236}">
                      <a16:creationId xmlns:a16="http://schemas.microsoft.com/office/drawing/2014/main" id="{64C4A582-A49C-7147-8061-229EB2C3666F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3093940" y="6365871"/>
                  <a:ext cx="17100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0">
              <p14:nvContentPartPr>
                <p14:cNvPr id="267" name="墨迹 266">
                  <a:extLst>
                    <a:ext uri="{FF2B5EF4-FFF2-40B4-BE49-F238E27FC236}">
                      <a16:creationId xmlns:a16="http://schemas.microsoft.com/office/drawing/2014/main" id="{CB327D58-FF27-F949-91A8-30ECD6CB19F6}"/>
                    </a:ext>
                  </a:extLst>
                </p14:cNvPr>
                <p14:cNvContentPartPr/>
                <p14:nvPr/>
              </p14:nvContentPartPr>
              <p14:xfrm>
                <a:off x="3188620" y="6516711"/>
                <a:ext cx="49320" cy="43920"/>
              </p14:xfrm>
            </p:contentPart>
          </mc:Choice>
          <mc:Fallback>
            <p:pic>
              <p:nvPicPr>
                <p:cNvPr id="267" name="墨迹 266">
                  <a:extLst>
                    <a:ext uri="{FF2B5EF4-FFF2-40B4-BE49-F238E27FC236}">
                      <a16:creationId xmlns:a16="http://schemas.microsoft.com/office/drawing/2014/main" id="{CB327D58-FF27-F949-91A8-30ECD6CB19F6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3181060" y="6509151"/>
                  <a:ext cx="6444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2">
              <p14:nvContentPartPr>
                <p14:cNvPr id="268" name="墨迹 267">
                  <a:extLst>
                    <a:ext uri="{FF2B5EF4-FFF2-40B4-BE49-F238E27FC236}">
                      <a16:creationId xmlns:a16="http://schemas.microsoft.com/office/drawing/2014/main" id="{9FDD052B-3A1A-2C43-BA1E-560C28141E2A}"/>
                    </a:ext>
                  </a:extLst>
                </p14:cNvPr>
                <p14:cNvContentPartPr/>
                <p14:nvPr/>
              </p14:nvContentPartPr>
              <p14:xfrm>
                <a:off x="3163780" y="6585111"/>
                <a:ext cx="174600" cy="43920"/>
              </p14:xfrm>
            </p:contentPart>
          </mc:Choice>
          <mc:Fallback>
            <p:pic>
              <p:nvPicPr>
                <p:cNvPr id="268" name="墨迹 267">
                  <a:extLst>
                    <a:ext uri="{FF2B5EF4-FFF2-40B4-BE49-F238E27FC236}">
                      <a16:creationId xmlns:a16="http://schemas.microsoft.com/office/drawing/2014/main" id="{9FDD052B-3A1A-2C43-BA1E-560C28141E2A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3156220" y="6577551"/>
                  <a:ext cx="18972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4">
              <p14:nvContentPartPr>
                <p14:cNvPr id="269" name="墨迹 268">
                  <a:extLst>
                    <a:ext uri="{FF2B5EF4-FFF2-40B4-BE49-F238E27FC236}">
                      <a16:creationId xmlns:a16="http://schemas.microsoft.com/office/drawing/2014/main" id="{883418B6-8E80-E94B-A369-3279710BACA0}"/>
                    </a:ext>
                  </a:extLst>
                </p14:cNvPr>
                <p14:cNvContentPartPr/>
                <p14:nvPr/>
              </p14:nvContentPartPr>
              <p14:xfrm>
                <a:off x="3686500" y="6311151"/>
                <a:ext cx="12960" cy="56520"/>
              </p14:xfrm>
            </p:contentPart>
          </mc:Choice>
          <mc:Fallback>
            <p:pic>
              <p:nvPicPr>
                <p:cNvPr id="269" name="墨迹 268">
                  <a:extLst>
                    <a:ext uri="{FF2B5EF4-FFF2-40B4-BE49-F238E27FC236}">
                      <a16:creationId xmlns:a16="http://schemas.microsoft.com/office/drawing/2014/main" id="{883418B6-8E80-E94B-A369-3279710BACA0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3678940" y="6303591"/>
                  <a:ext cx="2772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6">
              <p14:nvContentPartPr>
                <p14:cNvPr id="270" name="墨迹 269">
                  <a:extLst>
                    <a:ext uri="{FF2B5EF4-FFF2-40B4-BE49-F238E27FC236}">
                      <a16:creationId xmlns:a16="http://schemas.microsoft.com/office/drawing/2014/main" id="{C3C05DED-D665-9B4F-B29D-09CE03B64B6B}"/>
                    </a:ext>
                  </a:extLst>
                </p14:cNvPr>
                <p14:cNvContentPartPr/>
                <p14:nvPr/>
              </p14:nvContentPartPr>
              <p14:xfrm>
                <a:off x="3642940" y="6292431"/>
                <a:ext cx="230760" cy="324000"/>
              </p14:xfrm>
            </p:contentPart>
          </mc:Choice>
          <mc:Fallback>
            <p:pic>
              <p:nvPicPr>
                <p:cNvPr id="270" name="墨迹 269">
                  <a:extLst>
                    <a:ext uri="{FF2B5EF4-FFF2-40B4-BE49-F238E27FC236}">
                      <a16:creationId xmlns:a16="http://schemas.microsoft.com/office/drawing/2014/main" id="{C3C05DED-D665-9B4F-B29D-09CE03B64B6B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3635380" y="6284871"/>
                  <a:ext cx="245880" cy="33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8">
              <p14:nvContentPartPr>
                <p14:cNvPr id="271" name="墨迹 270">
                  <a:extLst>
                    <a:ext uri="{FF2B5EF4-FFF2-40B4-BE49-F238E27FC236}">
                      <a16:creationId xmlns:a16="http://schemas.microsoft.com/office/drawing/2014/main" id="{F9399CF3-80C7-5B4B-A780-96A6D141B609}"/>
                    </a:ext>
                  </a:extLst>
                </p14:cNvPr>
                <p14:cNvContentPartPr/>
                <p14:nvPr/>
              </p14:nvContentPartPr>
              <p14:xfrm>
                <a:off x="3973060" y="6386031"/>
                <a:ext cx="25200" cy="31320"/>
              </p14:xfrm>
            </p:contentPart>
          </mc:Choice>
          <mc:Fallback>
            <p:pic>
              <p:nvPicPr>
                <p:cNvPr id="271" name="墨迹 270">
                  <a:extLst>
                    <a:ext uri="{FF2B5EF4-FFF2-40B4-BE49-F238E27FC236}">
                      <a16:creationId xmlns:a16="http://schemas.microsoft.com/office/drawing/2014/main" id="{F9399CF3-80C7-5B4B-A780-96A6D141B609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3965500" y="6378471"/>
                  <a:ext cx="4032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0">
              <p14:nvContentPartPr>
                <p14:cNvPr id="272" name="墨迹 271">
                  <a:extLst>
                    <a:ext uri="{FF2B5EF4-FFF2-40B4-BE49-F238E27FC236}">
                      <a16:creationId xmlns:a16="http://schemas.microsoft.com/office/drawing/2014/main" id="{54ED990E-F6B7-DC4E-AA50-303AD7CCB2A7}"/>
                    </a:ext>
                  </a:extLst>
                </p14:cNvPr>
                <p14:cNvContentPartPr/>
                <p14:nvPr/>
              </p14:nvContentPartPr>
              <p14:xfrm>
                <a:off x="4159540" y="6311151"/>
                <a:ext cx="324000" cy="249480"/>
              </p14:xfrm>
            </p:contentPart>
          </mc:Choice>
          <mc:Fallback>
            <p:pic>
              <p:nvPicPr>
                <p:cNvPr id="272" name="墨迹 271">
                  <a:extLst>
                    <a:ext uri="{FF2B5EF4-FFF2-40B4-BE49-F238E27FC236}">
                      <a16:creationId xmlns:a16="http://schemas.microsoft.com/office/drawing/2014/main" id="{54ED990E-F6B7-DC4E-AA50-303AD7CCB2A7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4151980" y="6303591"/>
                  <a:ext cx="33912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2">
              <p14:nvContentPartPr>
                <p14:cNvPr id="273" name="墨迹 272">
                  <a:extLst>
                    <a:ext uri="{FF2B5EF4-FFF2-40B4-BE49-F238E27FC236}">
                      <a16:creationId xmlns:a16="http://schemas.microsoft.com/office/drawing/2014/main" id="{AFB733C4-75C4-9143-86C1-374D05D3773D}"/>
                    </a:ext>
                  </a:extLst>
                </p14:cNvPr>
                <p14:cNvContentPartPr/>
                <p14:nvPr/>
              </p14:nvContentPartPr>
              <p14:xfrm>
                <a:off x="4676500" y="6112071"/>
                <a:ext cx="50040" cy="81360"/>
              </p14:xfrm>
            </p:contentPart>
          </mc:Choice>
          <mc:Fallback>
            <p:pic>
              <p:nvPicPr>
                <p:cNvPr id="273" name="墨迹 272">
                  <a:extLst>
                    <a:ext uri="{FF2B5EF4-FFF2-40B4-BE49-F238E27FC236}">
                      <a16:creationId xmlns:a16="http://schemas.microsoft.com/office/drawing/2014/main" id="{AFB733C4-75C4-9143-86C1-374D05D3773D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4668940" y="6104511"/>
                  <a:ext cx="6516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4">
              <p14:nvContentPartPr>
                <p14:cNvPr id="274" name="墨迹 273">
                  <a:extLst>
                    <a:ext uri="{FF2B5EF4-FFF2-40B4-BE49-F238E27FC236}">
                      <a16:creationId xmlns:a16="http://schemas.microsoft.com/office/drawing/2014/main" id="{FE109290-EB1C-314E-84FF-38C0312CA707}"/>
                    </a:ext>
                  </a:extLst>
                </p14:cNvPr>
                <p14:cNvContentPartPr/>
                <p14:nvPr/>
              </p14:nvContentPartPr>
              <p14:xfrm>
                <a:off x="4657780" y="6248871"/>
                <a:ext cx="25200" cy="112320"/>
              </p14:xfrm>
            </p:contentPart>
          </mc:Choice>
          <mc:Fallback>
            <p:pic>
              <p:nvPicPr>
                <p:cNvPr id="274" name="墨迹 273">
                  <a:extLst>
                    <a:ext uri="{FF2B5EF4-FFF2-40B4-BE49-F238E27FC236}">
                      <a16:creationId xmlns:a16="http://schemas.microsoft.com/office/drawing/2014/main" id="{FE109290-EB1C-314E-84FF-38C0312CA707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4650220" y="6241311"/>
                  <a:ext cx="4032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6">
              <p14:nvContentPartPr>
                <p14:cNvPr id="275" name="墨迹 274">
                  <a:extLst>
                    <a:ext uri="{FF2B5EF4-FFF2-40B4-BE49-F238E27FC236}">
                      <a16:creationId xmlns:a16="http://schemas.microsoft.com/office/drawing/2014/main" id="{EF712429-502B-E440-9625-6BF5BC79E56C}"/>
                    </a:ext>
                  </a:extLst>
                </p14:cNvPr>
                <p14:cNvContentPartPr/>
                <p14:nvPr/>
              </p14:nvContentPartPr>
              <p14:xfrm>
                <a:off x="4856860" y="6074631"/>
                <a:ext cx="174600" cy="162360"/>
              </p14:xfrm>
            </p:contentPart>
          </mc:Choice>
          <mc:Fallback>
            <p:pic>
              <p:nvPicPr>
                <p:cNvPr id="275" name="墨迹 274">
                  <a:extLst>
                    <a:ext uri="{FF2B5EF4-FFF2-40B4-BE49-F238E27FC236}">
                      <a16:creationId xmlns:a16="http://schemas.microsoft.com/office/drawing/2014/main" id="{EF712429-502B-E440-9625-6BF5BC79E56C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4849300" y="6067071"/>
                  <a:ext cx="18972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8">
              <p14:nvContentPartPr>
                <p14:cNvPr id="276" name="墨迹 275">
                  <a:extLst>
                    <a:ext uri="{FF2B5EF4-FFF2-40B4-BE49-F238E27FC236}">
                      <a16:creationId xmlns:a16="http://schemas.microsoft.com/office/drawing/2014/main" id="{C1A6B0AC-9D38-D143-98F5-97ED838F2650}"/>
                    </a:ext>
                  </a:extLst>
                </p14:cNvPr>
                <p14:cNvContentPartPr/>
                <p14:nvPr/>
              </p14:nvContentPartPr>
              <p14:xfrm>
                <a:off x="4863340" y="6167871"/>
                <a:ext cx="50040" cy="75240"/>
              </p14:xfrm>
            </p:contentPart>
          </mc:Choice>
          <mc:Fallback>
            <p:pic>
              <p:nvPicPr>
                <p:cNvPr id="276" name="墨迹 275">
                  <a:extLst>
                    <a:ext uri="{FF2B5EF4-FFF2-40B4-BE49-F238E27FC236}">
                      <a16:creationId xmlns:a16="http://schemas.microsoft.com/office/drawing/2014/main" id="{C1A6B0AC-9D38-D143-98F5-97ED838F2650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4855780" y="6160671"/>
                  <a:ext cx="6516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0">
              <p14:nvContentPartPr>
                <p14:cNvPr id="277" name="墨迹 276">
                  <a:extLst>
                    <a:ext uri="{FF2B5EF4-FFF2-40B4-BE49-F238E27FC236}">
                      <a16:creationId xmlns:a16="http://schemas.microsoft.com/office/drawing/2014/main" id="{0BCCA089-EF42-064B-AE13-A526F0D6330B}"/>
                    </a:ext>
                  </a:extLst>
                </p14:cNvPr>
                <p14:cNvContentPartPr/>
                <p14:nvPr/>
              </p14:nvContentPartPr>
              <p14:xfrm>
                <a:off x="4551940" y="6467031"/>
                <a:ext cx="417600" cy="261000"/>
              </p14:xfrm>
            </p:contentPart>
          </mc:Choice>
          <mc:Fallback>
            <p:pic>
              <p:nvPicPr>
                <p:cNvPr id="277" name="墨迹 276">
                  <a:extLst>
                    <a:ext uri="{FF2B5EF4-FFF2-40B4-BE49-F238E27FC236}">
                      <a16:creationId xmlns:a16="http://schemas.microsoft.com/office/drawing/2014/main" id="{0BCCA089-EF42-064B-AE13-A526F0D6330B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4544380" y="6459471"/>
                  <a:ext cx="432360" cy="27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2">
              <p14:nvContentPartPr>
                <p14:cNvPr id="280" name="墨迹 279">
                  <a:extLst>
                    <a:ext uri="{FF2B5EF4-FFF2-40B4-BE49-F238E27FC236}">
                      <a16:creationId xmlns:a16="http://schemas.microsoft.com/office/drawing/2014/main" id="{61E51A19-4A2D-884B-BF47-0D6BA6303C53}"/>
                    </a:ext>
                  </a:extLst>
                </p14:cNvPr>
                <p14:cNvContentPartPr/>
                <p14:nvPr/>
              </p14:nvContentPartPr>
              <p14:xfrm>
                <a:off x="5298940" y="6148071"/>
                <a:ext cx="243000" cy="574560"/>
              </p14:xfrm>
            </p:contentPart>
          </mc:Choice>
          <mc:Fallback>
            <p:pic>
              <p:nvPicPr>
                <p:cNvPr id="280" name="墨迹 279">
                  <a:extLst>
                    <a:ext uri="{FF2B5EF4-FFF2-40B4-BE49-F238E27FC236}">
                      <a16:creationId xmlns:a16="http://schemas.microsoft.com/office/drawing/2014/main" id="{61E51A19-4A2D-884B-BF47-0D6BA6303C53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5291380" y="6140511"/>
                  <a:ext cx="258120" cy="58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4">
              <p14:nvContentPartPr>
                <p14:cNvPr id="281" name="墨迹 280">
                  <a:extLst>
                    <a:ext uri="{FF2B5EF4-FFF2-40B4-BE49-F238E27FC236}">
                      <a16:creationId xmlns:a16="http://schemas.microsoft.com/office/drawing/2014/main" id="{3C9D23B4-1D76-1D48-A927-FA307732F25D}"/>
                    </a:ext>
                  </a:extLst>
                </p14:cNvPr>
                <p14:cNvContentPartPr/>
                <p14:nvPr/>
              </p14:nvContentPartPr>
              <p14:xfrm>
                <a:off x="5902660" y="6130791"/>
                <a:ext cx="19080" cy="6480"/>
              </p14:xfrm>
            </p:contentPart>
          </mc:Choice>
          <mc:Fallback>
            <p:pic>
              <p:nvPicPr>
                <p:cNvPr id="281" name="墨迹 280">
                  <a:extLst>
                    <a:ext uri="{FF2B5EF4-FFF2-40B4-BE49-F238E27FC236}">
                      <a16:creationId xmlns:a16="http://schemas.microsoft.com/office/drawing/2014/main" id="{3C9D23B4-1D76-1D48-A927-FA307732F25D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5895460" y="6123231"/>
                  <a:ext cx="3420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6">
              <p14:nvContentPartPr>
                <p14:cNvPr id="282" name="墨迹 281">
                  <a:extLst>
                    <a:ext uri="{FF2B5EF4-FFF2-40B4-BE49-F238E27FC236}">
                      <a16:creationId xmlns:a16="http://schemas.microsoft.com/office/drawing/2014/main" id="{740F5FE9-68C2-4B44-B523-73DF96DA03A3}"/>
                    </a:ext>
                  </a:extLst>
                </p14:cNvPr>
                <p14:cNvContentPartPr/>
                <p14:nvPr/>
              </p14:nvContentPartPr>
              <p14:xfrm>
                <a:off x="5909140" y="6124311"/>
                <a:ext cx="62640" cy="62640"/>
              </p14:xfrm>
            </p:contentPart>
          </mc:Choice>
          <mc:Fallback>
            <p:pic>
              <p:nvPicPr>
                <p:cNvPr id="282" name="墨迹 281">
                  <a:extLst>
                    <a:ext uri="{FF2B5EF4-FFF2-40B4-BE49-F238E27FC236}">
                      <a16:creationId xmlns:a16="http://schemas.microsoft.com/office/drawing/2014/main" id="{740F5FE9-68C2-4B44-B523-73DF96DA03A3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5901580" y="6116751"/>
                  <a:ext cx="7776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8">
              <p14:nvContentPartPr>
                <p14:cNvPr id="283" name="墨迹 282">
                  <a:extLst>
                    <a:ext uri="{FF2B5EF4-FFF2-40B4-BE49-F238E27FC236}">
                      <a16:creationId xmlns:a16="http://schemas.microsoft.com/office/drawing/2014/main" id="{55B85121-4863-224F-AAFB-151CCEC38F8C}"/>
                    </a:ext>
                  </a:extLst>
                </p14:cNvPr>
                <p14:cNvContentPartPr/>
                <p14:nvPr/>
              </p14:nvContentPartPr>
              <p14:xfrm>
                <a:off x="5846860" y="6255351"/>
                <a:ext cx="473400" cy="361440"/>
              </p14:xfrm>
            </p:contentPart>
          </mc:Choice>
          <mc:Fallback>
            <p:pic>
              <p:nvPicPr>
                <p:cNvPr id="283" name="墨迹 282">
                  <a:extLst>
                    <a:ext uri="{FF2B5EF4-FFF2-40B4-BE49-F238E27FC236}">
                      <a16:creationId xmlns:a16="http://schemas.microsoft.com/office/drawing/2014/main" id="{55B85121-4863-224F-AAFB-151CCEC38F8C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5839300" y="6247791"/>
                  <a:ext cx="488520" cy="37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0">
              <p14:nvContentPartPr>
                <p14:cNvPr id="284" name="墨迹 283">
                  <a:extLst>
                    <a:ext uri="{FF2B5EF4-FFF2-40B4-BE49-F238E27FC236}">
                      <a16:creationId xmlns:a16="http://schemas.microsoft.com/office/drawing/2014/main" id="{6512741E-E134-9847-B0EA-881B2040DACA}"/>
                    </a:ext>
                  </a:extLst>
                </p14:cNvPr>
                <p14:cNvContentPartPr/>
                <p14:nvPr/>
              </p14:nvContentPartPr>
              <p14:xfrm>
                <a:off x="6133060" y="6560271"/>
                <a:ext cx="37800" cy="398880"/>
              </p14:xfrm>
            </p:contentPart>
          </mc:Choice>
          <mc:Fallback>
            <p:pic>
              <p:nvPicPr>
                <p:cNvPr id="284" name="墨迹 283">
                  <a:extLst>
                    <a:ext uri="{FF2B5EF4-FFF2-40B4-BE49-F238E27FC236}">
                      <a16:creationId xmlns:a16="http://schemas.microsoft.com/office/drawing/2014/main" id="{6512741E-E134-9847-B0EA-881B2040DACA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6125500" y="6552711"/>
                  <a:ext cx="52920" cy="41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2">
              <p14:nvContentPartPr>
                <p14:cNvPr id="285" name="墨迹 284">
                  <a:extLst>
                    <a:ext uri="{FF2B5EF4-FFF2-40B4-BE49-F238E27FC236}">
                      <a16:creationId xmlns:a16="http://schemas.microsoft.com/office/drawing/2014/main" id="{885B66D9-7015-0B40-A503-A8EB9C1FCE10}"/>
                    </a:ext>
                  </a:extLst>
                </p14:cNvPr>
                <p14:cNvContentPartPr/>
                <p14:nvPr/>
              </p14:nvContentPartPr>
              <p14:xfrm>
                <a:off x="6618700" y="6233031"/>
                <a:ext cx="130320" cy="470160"/>
              </p14:xfrm>
            </p:contentPart>
          </mc:Choice>
          <mc:Fallback>
            <p:pic>
              <p:nvPicPr>
                <p:cNvPr id="285" name="墨迹 284">
                  <a:extLst>
                    <a:ext uri="{FF2B5EF4-FFF2-40B4-BE49-F238E27FC236}">
                      <a16:creationId xmlns:a16="http://schemas.microsoft.com/office/drawing/2014/main" id="{885B66D9-7015-0B40-A503-A8EB9C1FCE10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6611140" y="6225471"/>
                  <a:ext cx="145440" cy="48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4">
              <p14:nvContentPartPr>
                <p14:cNvPr id="286" name="墨迹 285">
                  <a:extLst>
                    <a:ext uri="{FF2B5EF4-FFF2-40B4-BE49-F238E27FC236}">
                      <a16:creationId xmlns:a16="http://schemas.microsoft.com/office/drawing/2014/main" id="{CFE93911-3043-6642-B348-F9AF8F95834B}"/>
                    </a:ext>
                  </a:extLst>
                </p14:cNvPr>
                <p14:cNvContentPartPr/>
                <p14:nvPr/>
              </p14:nvContentPartPr>
              <p14:xfrm>
                <a:off x="6809140" y="6333471"/>
                <a:ext cx="15480" cy="61920"/>
              </p14:xfrm>
            </p:contentPart>
          </mc:Choice>
          <mc:Fallback>
            <p:pic>
              <p:nvPicPr>
                <p:cNvPr id="286" name="墨迹 285">
                  <a:extLst>
                    <a:ext uri="{FF2B5EF4-FFF2-40B4-BE49-F238E27FC236}">
                      <a16:creationId xmlns:a16="http://schemas.microsoft.com/office/drawing/2014/main" id="{CFE93911-3043-6642-B348-F9AF8F95834B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6801580" y="6325911"/>
                  <a:ext cx="3060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6">
              <p14:nvContentPartPr>
                <p14:cNvPr id="289" name="墨迹 288">
                  <a:extLst>
                    <a:ext uri="{FF2B5EF4-FFF2-40B4-BE49-F238E27FC236}">
                      <a16:creationId xmlns:a16="http://schemas.microsoft.com/office/drawing/2014/main" id="{7AE88F88-03FF-2B4F-B535-CEFAFD4FD191}"/>
                    </a:ext>
                  </a:extLst>
                </p14:cNvPr>
                <p14:cNvContentPartPr/>
                <p14:nvPr/>
              </p14:nvContentPartPr>
              <p14:xfrm>
                <a:off x="7048180" y="6140511"/>
                <a:ext cx="554400" cy="572400"/>
              </p14:xfrm>
            </p:contentPart>
          </mc:Choice>
          <mc:Fallback>
            <p:pic>
              <p:nvPicPr>
                <p:cNvPr id="289" name="墨迹 288">
                  <a:extLst>
                    <a:ext uri="{FF2B5EF4-FFF2-40B4-BE49-F238E27FC236}">
                      <a16:creationId xmlns:a16="http://schemas.microsoft.com/office/drawing/2014/main" id="{7AE88F88-03FF-2B4F-B535-CEFAFD4FD191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7040620" y="6132951"/>
                  <a:ext cx="569520" cy="58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8">
              <p14:nvContentPartPr>
                <p14:cNvPr id="290" name="墨迹 289">
                  <a:extLst>
                    <a:ext uri="{FF2B5EF4-FFF2-40B4-BE49-F238E27FC236}">
                      <a16:creationId xmlns:a16="http://schemas.microsoft.com/office/drawing/2014/main" id="{FD0CDAC5-26DB-7C41-A260-ACDB7A8CE52F}"/>
                    </a:ext>
                  </a:extLst>
                </p14:cNvPr>
                <p14:cNvContentPartPr/>
                <p14:nvPr/>
              </p14:nvContentPartPr>
              <p14:xfrm>
                <a:off x="7609420" y="6152031"/>
                <a:ext cx="665640" cy="504720"/>
              </p14:xfrm>
            </p:contentPart>
          </mc:Choice>
          <mc:Fallback>
            <p:pic>
              <p:nvPicPr>
                <p:cNvPr id="290" name="墨迹 289">
                  <a:extLst>
                    <a:ext uri="{FF2B5EF4-FFF2-40B4-BE49-F238E27FC236}">
                      <a16:creationId xmlns:a16="http://schemas.microsoft.com/office/drawing/2014/main" id="{FD0CDAC5-26DB-7C41-A260-ACDB7A8CE52F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7601860" y="6144471"/>
                  <a:ext cx="680760" cy="51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0">
              <p14:nvContentPartPr>
                <p14:cNvPr id="292" name="墨迹 291">
                  <a:extLst>
                    <a:ext uri="{FF2B5EF4-FFF2-40B4-BE49-F238E27FC236}">
                      <a16:creationId xmlns:a16="http://schemas.microsoft.com/office/drawing/2014/main" id="{2D0F936E-C401-B04B-B2B6-FA567AEE16B5}"/>
                    </a:ext>
                  </a:extLst>
                </p14:cNvPr>
                <p14:cNvContentPartPr/>
                <p14:nvPr/>
              </p14:nvContentPartPr>
              <p14:xfrm>
                <a:off x="8551540" y="6164631"/>
                <a:ext cx="66240" cy="25200"/>
              </p14:xfrm>
            </p:contentPart>
          </mc:Choice>
          <mc:Fallback>
            <p:pic>
              <p:nvPicPr>
                <p:cNvPr id="292" name="墨迹 291">
                  <a:extLst>
                    <a:ext uri="{FF2B5EF4-FFF2-40B4-BE49-F238E27FC236}">
                      <a16:creationId xmlns:a16="http://schemas.microsoft.com/office/drawing/2014/main" id="{2D0F936E-C401-B04B-B2B6-FA567AEE16B5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8543980" y="6157071"/>
                  <a:ext cx="8100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2">
              <p14:nvContentPartPr>
                <p14:cNvPr id="293" name="墨迹 292">
                  <a:extLst>
                    <a:ext uri="{FF2B5EF4-FFF2-40B4-BE49-F238E27FC236}">
                      <a16:creationId xmlns:a16="http://schemas.microsoft.com/office/drawing/2014/main" id="{F9CB62C0-21D1-E848-B325-90F93F13C103}"/>
                    </a:ext>
                  </a:extLst>
                </p14:cNvPr>
                <p14:cNvContentPartPr/>
                <p14:nvPr/>
              </p14:nvContentPartPr>
              <p14:xfrm>
                <a:off x="8200180" y="6133311"/>
                <a:ext cx="685080" cy="528840"/>
              </p14:xfrm>
            </p:contentPart>
          </mc:Choice>
          <mc:Fallback>
            <p:pic>
              <p:nvPicPr>
                <p:cNvPr id="293" name="墨迹 292">
                  <a:extLst>
                    <a:ext uri="{FF2B5EF4-FFF2-40B4-BE49-F238E27FC236}">
                      <a16:creationId xmlns:a16="http://schemas.microsoft.com/office/drawing/2014/main" id="{F9CB62C0-21D1-E848-B325-90F93F13C103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8192620" y="6125751"/>
                  <a:ext cx="700200" cy="54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4">
              <p14:nvContentPartPr>
                <p14:cNvPr id="294" name="墨迹 293">
                  <a:extLst>
                    <a:ext uri="{FF2B5EF4-FFF2-40B4-BE49-F238E27FC236}">
                      <a16:creationId xmlns:a16="http://schemas.microsoft.com/office/drawing/2014/main" id="{1DA7481B-95E7-E74F-A9A1-69D3D677DC30}"/>
                    </a:ext>
                  </a:extLst>
                </p14:cNvPr>
                <p14:cNvContentPartPr/>
                <p14:nvPr/>
              </p14:nvContentPartPr>
              <p14:xfrm>
                <a:off x="9146980" y="6344991"/>
                <a:ext cx="192600" cy="224640"/>
              </p14:xfrm>
            </p:contentPart>
          </mc:Choice>
          <mc:Fallback>
            <p:pic>
              <p:nvPicPr>
                <p:cNvPr id="294" name="墨迹 293">
                  <a:extLst>
                    <a:ext uri="{FF2B5EF4-FFF2-40B4-BE49-F238E27FC236}">
                      <a16:creationId xmlns:a16="http://schemas.microsoft.com/office/drawing/2014/main" id="{1DA7481B-95E7-E74F-A9A1-69D3D677DC30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9139420" y="6337431"/>
                  <a:ext cx="20772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6">
              <p14:nvContentPartPr>
                <p14:cNvPr id="295" name="墨迹 294">
                  <a:extLst>
                    <a:ext uri="{FF2B5EF4-FFF2-40B4-BE49-F238E27FC236}">
                      <a16:creationId xmlns:a16="http://schemas.microsoft.com/office/drawing/2014/main" id="{CB5E7E09-E594-044A-91A8-BC1D8137E218}"/>
                    </a:ext>
                  </a:extLst>
                </p14:cNvPr>
                <p14:cNvContentPartPr/>
                <p14:nvPr/>
              </p14:nvContentPartPr>
              <p14:xfrm>
                <a:off x="9607060" y="6307911"/>
                <a:ext cx="62640" cy="243000"/>
              </p14:xfrm>
            </p:contentPart>
          </mc:Choice>
          <mc:Fallback>
            <p:pic>
              <p:nvPicPr>
                <p:cNvPr id="295" name="墨迹 294">
                  <a:extLst>
                    <a:ext uri="{FF2B5EF4-FFF2-40B4-BE49-F238E27FC236}">
                      <a16:creationId xmlns:a16="http://schemas.microsoft.com/office/drawing/2014/main" id="{CB5E7E09-E594-044A-91A8-BC1D8137E218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9599500" y="6300351"/>
                  <a:ext cx="7776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8">
              <p14:nvContentPartPr>
                <p14:cNvPr id="296" name="墨迹 295">
                  <a:extLst>
                    <a:ext uri="{FF2B5EF4-FFF2-40B4-BE49-F238E27FC236}">
                      <a16:creationId xmlns:a16="http://schemas.microsoft.com/office/drawing/2014/main" id="{A2B7D23C-983B-5B48-9DD5-7F05338C3634}"/>
                    </a:ext>
                  </a:extLst>
                </p14:cNvPr>
                <p14:cNvContentPartPr/>
                <p14:nvPr/>
              </p14:nvContentPartPr>
              <p14:xfrm>
                <a:off x="9868420" y="6002631"/>
                <a:ext cx="348840" cy="803520"/>
              </p14:xfrm>
            </p:contentPart>
          </mc:Choice>
          <mc:Fallback>
            <p:pic>
              <p:nvPicPr>
                <p:cNvPr id="296" name="墨迹 295">
                  <a:extLst>
                    <a:ext uri="{FF2B5EF4-FFF2-40B4-BE49-F238E27FC236}">
                      <a16:creationId xmlns:a16="http://schemas.microsoft.com/office/drawing/2014/main" id="{A2B7D23C-983B-5B48-9DD5-7F05338C3634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9860860" y="5995071"/>
                  <a:ext cx="363960" cy="81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0">
              <p14:nvContentPartPr>
                <p14:cNvPr id="297" name="墨迹 296">
                  <a:extLst>
                    <a:ext uri="{FF2B5EF4-FFF2-40B4-BE49-F238E27FC236}">
                      <a16:creationId xmlns:a16="http://schemas.microsoft.com/office/drawing/2014/main" id="{EF924823-50BC-AA4A-B490-A3736D214736}"/>
                    </a:ext>
                  </a:extLst>
                </p14:cNvPr>
                <p14:cNvContentPartPr/>
                <p14:nvPr/>
              </p14:nvContentPartPr>
              <p14:xfrm>
                <a:off x="9843580" y="6158151"/>
                <a:ext cx="212040" cy="492120"/>
              </p14:xfrm>
            </p:contentPart>
          </mc:Choice>
          <mc:Fallback>
            <p:pic>
              <p:nvPicPr>
                <p:cNvPr id="297" name="墨迹 296">
                  <a:extLst>
                    <a:ext uri="{FF2B5EF4-FFF2-40B4-BE49-F238E27FC236}">
                      <a16:creationId xmlns:a16="http://schemas.microsoft.com/office/drawing/2014/main" id="{EF924823-50BC-AA4A-B490-A3736D214736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9836020" y="6150951"/>
                  <a:ext cx="227160" cy="507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62">
            <p14:nvContentPartPr>
              <p14:cNvPr id="299" name="墨迹 298">
                <a:extLst>
                  <a:ext uri="{FF2B5EF4-FFF2-40B4-BE49-F238E27FC236}">
                    <a16:creationId xmlns:a16="http://schemas.microsoft.com/office/drawing/2014/main" id="{C2E7804B-6192-E84A-B1C9-3E1C3F99CA4D}"/>
                  </a:ext>
                </a:extLst>
              </p14:cNvPr>
              <p14:cNvContentPartPr/>
              <p14:nvPr/>
            </p14:nvContentPartPr>
            <p14:xfrm>
              <a:off x="10086220" y="2404431"/>
              <a:ext cx="361440" cy="427320"/>
            </p14:xfrm>
          </p:contentPart>
        </mc:Choice>
        <mc:Fallback>
          <p:pic>
            <p:nvPicPr>
              <p:cNvPr id="299" name="墨迹 298">
                <a:extLst>
                  <a:ext uri="{FF2B5EF4-FFF2-40B4-BE49-F238E27FC236}">
                    <a16:creationId xmlns:a16="http://schemas.microsoft.com/office/drawing/2014/main" id="{C2E7804B-6192-E84A-B1C9-3E1C3F99CA4D}"/>
                  </a:ext>
                </a:extLst>
              </p:cNvPr>
              <p:cNvPicPr/>
              <p:nvPr/>
            </p:nvPicPr>
            <p:blipFill>
              <a:blip r:embed="rId463"/>
              <a:stretch>
                <a:fillRect/>
              </a:stretch>
            </p:blipFill>
            <p:spPr>
              <a:xfrm>
                <a:off x="10032580" y="2296431"/>
                <a:ext cx="469080" cy="64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4">
            <p14:nvContentPartPr>
              <p14:cNvPr id="300" name="墨迹 299">
                <a:extLst>
                  <a:ext uri="{FF2B5EF4-FFF2-40B4-BE49-F238E27FC236}">
                    <a16:creationId xmlns:a16="http://schemas.microsoft.com/office/drawing/2014/main" id="{C5DBB7FF-1DDC-7245-83F8-56D7CEEF8FEE}"/>
                  </a:ext>
                </a:extLst>
              </p14:cNvPr>
              <p14:cNvContentPartPr/>
              <p14:nvPr/>
            </p14:nvContentPartPr>
            <p14:xfrm>
              <a:off x="8667100" y="2640951"/>
              <a:ext cx="1513080" cy="131040"/>
            </p14:xfrm>
          </p:contentPart>
        </mc:Choice>
        <mc:Fallback>
          <p:pic>
            <p:nvPicPr>
              <p:cNvPr id="300" name="墨迹 299">
                <a:extLst>
                  <a:ext uri="{FF2B5EF4-FFF2-40B4-BE49-F238E27FC236}">
                    <a16:creationId xmlns:a16="http://schemas.microsoft.com/office/drawing/2014/main" id="{C5DBB7FF-1DDC-7245-83F8-56D7CEEF8FEE}"/>
                  </a:ext>
                </a:extLst>
              </p:cNvPr>
              <p:cNvPicPr/>
              <p:nvPr/>
            </p:nvPicPr>
            <p:blipFill>
              <a:blip r:embed="rId465"/>
              <a:stretch>
                <a:fillRect/>
              </a:stretch>
            </p:blipFill>
            <p:spPr>
              <a:xfrm>
                <a:off x="8613100" y="2532951"/>
                <a:ext cx="1620720" cy="34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6">
            <p14:nvContentPartPr>
              <p14:cNvPr id="301" name="墨迹 300">
                <a:extLst>
                  <a:ext uri="{FF2B5EF4-FFF2-40B4-BE49-F238E27FC236}">
                    <a16:creationId xmlns:a16="http://schemas.microsoft.com/office/drawing/2014/main" id="{0FA53F10-1CC2-2D4F-BEF4-84D9C2C440AA}"/>
                  </a:ext>
                </a:extLst>
              </p14:cNvPr>
              <p14:cNvContentPartPr/>
              <p14:nvPr/>
            </p14:nvContentPartPr>
            <p14:xfrm>
              <a:off x="9270820" y="2734191"/>
              <a:ext cx="1226880" cy="1444680"/>
            </p14:xfrm>
          </p:contentPart>
        </mc:Choice>
        <mc:Fallback>
          <p:pic>
            <p:nvPicPr>
              <p:cNvPr id="301" name="墨迹 300">
                <a:extLst>
                  <a:ext uri="{FF2B5EF4-FFF2-40B4-BE49-F238E27FC236}">
                    <a16:creationId xmlns:a16="http://schemas.microsoft.com/office/drawing/2014/main" id="{0FA53F10-1CC2-2D4F-BEF4-84D9C2C440AA}"/>
                  </a:ext>
                </a:extLst>
              </p:cNvPr>
              <p:cNvPicPr/>
              <p:nvPr/>
            </p:nvPicPr>
            <p:blipFill>
              <a:blip r:embed="rId467"/>
              <a:stretch>
                <a:fillRect/>
              </a:stretch>
            </p:blipFill>
            <p:spPr>
              <a:xfrm>
                <a:off x="9217180" y="2626551"/>
                <a:ext cx="1334520" cy="1660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624388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>
            <a:extLst>
              <a:ext uri="{FF2B5EF4-FFF2-40B4-BE49-F238E27FC236}">
                <a16:creationId xmlns:a16="http://schemas.microsoft.com/office/drawing/2014/main" id="{0AF79CAB-C2F0-9947-A631-CA47DEB7756E}"/>
              </a:ext>
            </a:extLst>
          </p:cNvPr>
          <p:cNvGrpSpPr/>
          <p:nvPr/>
        </p:nvGrpSpPr>
        <p:grpSpPr>
          <a:xfrm>
            <a:off x="8212420" y="297351"/>
            <a:ext cx="408600" cy="946800"/>
            <a:chOff x="8212420" y="297351"/>
            <a:chExt cx="408600" cy="946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7011392B-0DBF-8E40-99E7-4D72A3F60960}"/>
                    </a:ext>
                  </a:extLst>
                </p14:cNvPr>
                <p14:cNvContentPartPr/>
                <p14:nvPr/>
              </p14:nvContentPartPr>
              <p14:xfrm>
                <a:off x="8393140" y="309951"/>
                <a:ext cx="100080" cy="149760"/>
              </p14:xfrm>
            </p:contentPart>
          </mc:Choice>
          <mc:Fallback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7011392B-0DBF-8E40-99E7-4D72A3F60960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8385580" y="302391"/>
                  <a:ext cx="11520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AB21E19F-E5D2-8145-8C61-2BE9289D84EC}"/>
                    </a:ext>
                  </a:extLst>
                </p14:cNvPr>
                <p14:cNvContentPartPr/>
                <p14:nvPr/>
              </p14:nvContentPartPr>
              <p14:xfrm>
                <a:off x="8212420" y="297351"/>
                <a:ext cx="408600" cy="790920"/>
              </p14:xfrm>
            </p:contentPart>
          </mc:Choice>
          <mc:Fallback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AB21E19F-E5D2-8145-8C61-2BE9289D84EC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204860" y="289791"/>
                  <a:ext cx="423720" cy="80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384EB4F0-8B89-DB47-8C7F-AB8D36564710}"/>
                    </a:ext>
                  </a:extLst>
                </p14:cNvPr>
                <p14:cNvContentPartPr/>
                <p14:nvPr/>
              </p14:nvContentPartPr>
              <p14:xfrm>
                <a:off x="8380540" y="913671"/>
                <a:ext cx="31320" cy="224640"/>
              </p14:xfrm>
            </p:contentPart>
          </mc:Choice>
          <mc:Fallback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384EB4F0-8B89-DB47-8C7F-AB8D36564710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372980" y="906111"/>
                  <a:ext cx="4644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C0244EDF-C21C-254B-B078-597D76071695}"/>
                    </a:ext>
                  </a:extLst>
                </p14:cNvPr>
                <p14:cNvContentPartPr/>
                <p14:nvPr/>
              </p14:nvContentPartPr>
              <p14:xfrm>
                <a:off x="8480260" y="839151"/>
                <a:ext cx="62640" cy="405000"/>
              </p14:xfrm>
            </p:contentPart>
          </mc:Choice>
          <mc:Fallback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C0244EDF-C21C-254B-B078-597D76071695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472700" y="831591"/>
                  <a:ext cx="77760" cy="42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3ED47DDF-1C70-4B45-8CAC-A4BB25705626}"/>
                    </a:ext>
                  </a:extLst>
                </p14:cNvPr>
                <p14:cNvContentPartPr/>
                <p14:nvPr/>
              </p14:nvContentPartPr>
              <p14:xfrm>
                <a:off x="8436700" y="975951"/>
                <a:ext cx="93600" cy="168480"/>
              </p14:xfrm>
            </p:contentPart>
          </mc:Choice>
          <mc:Fallback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3ED47DDF-1C70-4B45-8CAC-A4BB25705626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8429140" y="968391"/>
                  <a:ext cx="108720" cy="183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3C029264-451A-E648-A4A5-49808C2238EC}"/>
              </a:ext>
            </a:extLst>
          </p:cNvPr>
          <p:cNvGrpSpPr/>
          <p:nvPr/>
        </p:nvGrpSpPr>
        <p:grpSpPr>
          <a:xfrm>
            <a:off x="8909740" y="565191"/>
            <a:ext cx="374040" cy="547560"/>
            <a:chOff x="8909740" y="565191"/>
            <a:chExt cx="374040" cy="547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94947ED3-DCBB-E449-9E8D-6AEF133A0245}"/>
                    </a:ext>
                  </a:extLst>
                </p14:cNvPr>
                <p14:cNvContentPartPr/>
                <p14:nvPr/>
              </p14:nvContentPartPr>
              <p14:xfrm>
                <a:off x="8909740" y="565191"/>
                <a:ext cx="255600" cy="442440"/>
              </p14:xfrm>
            </p:contentPart>
          </mc:Choice>
          <mc:Fallback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94947ED3-DCBB-E449-9E8D-6AEF133A0245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8902180" y="557631"/>
                  <a:ext cx="270720" cy="45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DD80C841-E9FB-704B-8AE0-7060F0C467E4}"/>
                    </a:ext>
                  </a:extLst>
                </p14:cNvPr>
                <p14:cNvContentPartPr/>
                <p14:nvPr/>
              </p14:nvContentPartPr>
              <p14:xfrm>
                <a:off x="8972020" y="988551"/>
                <a:ext cx="311760" cy="124200"/>
              </p14:xfrm>
            </p:contentPart>
          </mc:Choice>
          <mc:Fallback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DD80C841-E9FB-704B-8AE0-7060F0C467E4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8964460" y="980991"/>
                  <a:ext cx="326880" cy="139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1960A28E-0EA6-0543-8608-38653F8A6E48}"/>
              </a:ext>
            </a:extLst>
          </p:cNvPr>
          <p:cNvGrpSpPr/>
          <p:nvPr/>
        </p:nvGrpSpPr>
        <p:grpSpPr>
          <a:xfrm>
            <a:off x="9688060" y="1000791"/>
            <a:ext cx="62640" cy="106200"/>
            <a:chOff x="9688060" y="1000791"/>
            <a:chExt cx="62640" cy="106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018FE832-62C8-5F4E-A262-AB3128D93978}"/>
                    </a:ext>
                  </a:extLst>
                </p14:cNvPr>
                <p14:cNvContentPartPr/>
                <p14:nvPr/>
              </p14:nvContentPartPr>
              <p14:xfrm>
                <a:off x="9688060" y="1000791"/>
                <a:ext cx="19080" cy="12960"/>
              </p14:xfrm>
            </p:contentPart>
          </mc:Choice>
          <mc:Fallback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018FE832-62C8-5F4E-A262-AB3128D93978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9680500" y="993231"/>
                  <a:ext cx="3420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978437AE-5054-E048-81BC-4E09CD4C95A8}"/>
                    </a:ext>
                  </a:extLst>
                </p14:cNvPr>
                <p14:cNvContentPartPr/>
                <p14:nvPr/>
              </p14:nvContentPartPr>
              <p14:xfrm>
                <a:off x="9706780" y="1106631"/>
                <a:ext cx="43920" cy="360"/>
              </p14:xfrm>
            </p:contentPart>
          </mc:Choice>
          <mc:Fallback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978437AE-5054-E048-81BC-4E09CD4C95A8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9699220" y="1099071"/>
                  <a:ext cx="59040" cy="15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40A80DA6-6744-914A-B185-0747308E43AB}"/>
              </a:ext>
            </a:extLst>
          </p:cNvPr>
          <p:cNvGrpSpPr/>
          <p:nvPr/>
        </p:nvGrpSpPr>
        <p:grpSpPr>
          <a:xfrm>
            <a:off x="3169900" y="1256031"/>
            <a:ext cx="4096800" cy="4377240"/>
            <a:chOff x="3169900" y="1256031"/>
            <a:chExt cx="4096800" cy="4377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A3613557-7267-7341-AD44-385A7ACC345A}"/>
                    </a:ext>
                  </a:extLst>
                </p14:cNvPr>
                <p14:cNvContentPartPr/>
                <p14:nvPr/>
              </p14:nvContentPartPr>
              <p14:xfrm>
                <a:off x="4439980" y="2775231"/>
                <a:ext cx="75240" cy="155160"/>
              </p14:xfrm>
            </p:contentPart>
          </mc:Choice>
          <mc:Fallback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A3613557-7267-7341-AD44-385A7ACC345A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432420" y="2767671"/>
                  <a:ext cx="9000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BAE1D165-5D5B-AC41-A38E-04FD2CC9CA30}"/>
                    </a:ext>
                  </a:extLst>
                </p14:cNvPr>
                <p14:cNvContentPartPr/>
                <p14:nvPr/>
              </p14:nvContentPartPr>
              <p14:xfrm>
                <a:off x="4520620" y="2267271"/>
                <a:ext cx="2067120" cy="638640"/>
              </p14:xfrm>
            </p:contentPart>
          </mc:Choice>
          <mc:Fallback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BAE1D165-5D5B-AC41-A38E-04FD2CC9CA30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513060" y="2259711"/>
                  <a:ext cx="2082240" cy="65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5" name="墨迹 4">
                  <a:extLst>
                    <a:ext uri="{FF2B5EF4-FFF2-40B4-BE49-F238E27FC236}">
                      <a16:creationId xmlns:a16="http://schemas.microsoft.com/office/drawing/2014/main" id="{6CF59965-FEBC-C246-911C-627E00CB8CE0}"/>
                    </a:ext>
                  </a:extLst>
                </p14:cNvPr>
                <p14:cNvContentPartPr/>
                <p14:nvPr/>
              </p14:nvContentPartPr>
              <p14:xfrm>
                <a:off x="4371220" y="2899791"/>
                <a:ext cx="1699920" cy="1936440"/>
              </p14:xfrm>
            </p:contentPart>
          </mc:Choice>
          <mc:Fallback>
            <p:pic>
              <p:nvPicPr>
                <p:cNvPr id="5" name="墨迹 4">
                  <a:extLst>
                    <a:ext uri="{FF2B5EF4-FFF2-40B4-BE49-F238E27FC236}">
                      <a16:creationId xmlns:a16="http://schemas.microsoft.com/office/drawing/2014/main" id="{6CF59965-FEBC-C246-911C-627E00CB8CE0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363660" y="2892231"/>
                  <a:ext cx="1715040" cy="19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96353C45-BAD8-3B4E-BD63-B80423991C19}"/>
                    </a:ext>
                  </a:extLst>
                </p14:cNvPr>
                <p14:cNvContentPartPr/>
                <p14:nvPr/>
              </p14:nvContentPartPr>
              <p14:xfrm>
                <a:off x="5852980" y="4642911"/>
                <a:ext cx="212040" cy="311760"/>
              </p14:xfrm>
            </p:contentPart>
          </mc:Choice>
          <mc:Fallback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96353C45-BAD8-3B4E-BD63-B80423991C19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845420" y="4635351"/>
                  <a:ext cx="227160" cy="32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73B85F3E-13D9-5348-90D9-D599A2CF6B44}"/>
                    </a:ext>
                  </a:extLst>
                </p14:cNvPr>
                <p14:cNvContentPartPr/>
                <p14:nvPr/>
              </p14:nvContentPartPr>
              <p14:xfrm>
                <a:off x="3294460" y="2962071"/>
                <a:ext cx="1089720" cy="1314000"/>
              </p14:xfrm>
            </p:contentPart>
          </mc:Choice>
          <mc:Fallback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73B85F3E-13D9-5348-90D9-D599A2CF6B44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286900" y="2954511"/>
                  <a:ext cx="1104840" cy="132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DF27ECD9-863B-BF4B-8909-3D1BC6E4E1CC}"/>
                    </a:ext>
                  </a:extLst>
                </p14:cNvPr>
                <p14:cNvContentPartPr/>
                <p14:nvPr/>
              </p14:nvContentPartPr>
              <p14:xfrm>
                <a:off x="3176020" y="4238271"/>
                <a:ext cx="118800" cy="327600"/>
              </p14:xfrm>
            </p:contentPart>
          </mc:Choice>
          <mc:Fallback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DF27ECD9-863B-BF4B-8909-3D1BC6E4E1CC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168460" y="4230711"/>
                  <a:ext cx="133560" cy="34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C164B051-DF58-4D44-BD18-B7B14B7D8A4E}"/>
                    </a:ext>
                  </a:extLst>
                </p14:cNvPr>
                <p14:cNvContentPartPr/>
                <p14:nvPr/>
              </p14:nvContentPartPr>
              <p14:xfrm>
                <a:off x="3257020" y="4456071"/>
                <a:ext cx="2845440" cy="435600"/>
              </p14:xfrm>
            </p:contentPart>
          </mc:Choice>
          <mc:Fallback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C164B051-DF58-4D44-BD18-B7B14B7D8A4E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249460" y="4448511"/>
                  <a:ext cx="2860560" cy="45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D5949FF6-8D3D-0040-A5A8-F1DA32523818}"/>
                    </a:ext>
                  </a:extLst>
                </p14:cNvPr>
                <p14:cNvContentPartPr/>
                <p14:nvPr/>
              </p14:nvContentPartPr>
              <p14:xfrm>
                <a:off x="4427380" y="1386711"/>
                <a:ext cx="218160" cy="1537920"/>
              </p14:xfrm>
            </p:contentPart>
          </mc:Choice>
          <mc:Fallback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D5949FF6-8D3D-0040-A5A8-F1DA32523818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419820" y="1379151"/>
                  <a:ext cx="233280" cy="155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4A976775-3F69-C246-8D03-CBB78663C589}"/>
                    </a:ext>
                  </a:extLst>
                </p14:cNvPr>
                <p14:cNvContentPartPr/>
                <p14:nvPr/>
              </p14:nvContentPartPr>
              <p14:xfrm>
                <a:off x="4421260" y="1517751"/>
                <a:ext cx="50040" cy="68760"/>
              </p14:xfrm>
            </p:contentPart>
          </mc:Choice>
          <mc:Fallback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4A976775-3F69-C246-8D03-CBB78663C589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413700" y="1510191"/>
                  <a:ext cx="6516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6B3760F2-F3A8-A643-A9C4-326108CE26C8}"/>
                    </a:ext>
                  </a:extLst>
                </p14:cNvPr>
                <p14:cNvContentPartPr/>
                <p14:nvPr/>
              </p14:nvContentPartPr>
              <p14:xfrm>
                <a:off x="3169900" y="1430271"/>
                <a:ext cx="1351440" cy="2931840"/>
              </p14:xfrm>
            </p:contentPart>
          </mc:Choice>
          <mc:Fallback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6B3760F2-F3A8-A643-A9C4-326108CE26C8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162340" y="1423071"/>
                  <a:ext cx="1366200" cy="29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DA097E59-0CE7-E047-B966-D8E592700B7A}"/>
                    </a:ext>
                  </a:extLst>
                </p14:cNvPr>
                <p14:cNvContentPartPr/>
                <p14:nvPr/>
              </p14:nvContentPartPr>
              <p14:xfrm>
                <a:off x="4346380" y="1256031"/>
                <a:ext cx="392400" cy="405000"/>
              </p14:xfrm>
            </p:contentPart>
          </mc:Choice>
          <mc:Fallback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DA097E59-0CE7-E047-B966-D8E592700B7A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338820" y="1248471"/>
                  <a:ext cx="407520" cy="42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6FE89EF8-1715-974A-907D-CDCB98A86076}"/>
                    </a:ext>
                  </a:extLst>
                </p14:cNvPr>
                <p14:cNvContentPartPr/>
                <p14:nvPr/>
              </p14:nvContentPartPr>
              <p14:xfrm>
                <a:off x="4284100" y="5234391"/>
                <a:ext cx="286560" cy="398880"/>
              </p14:xfrm>
            </p:contentPart>
          </mc:Choice>
          <mc:Fallback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6FE89EF8-1715-974A-907D-CDCB98A86076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276540" y="5226831"/>
                  <a:ext cx="301680" cy="41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76F8F97A-DC34-EC45-B0E5-5455A92900AC}"/>
                    </a:ext>
                  </a:extLst>
                </p14:cNvPr>
                <p14:cNvContentPartPr/>
                <p14:nvPr/>
              </p14:nvContentPartPr>
              <p14:xfrm>
                <a:off x="4477060" y="5464431"/>
                <a:ext cx="249480" cy="25200"/>
              </p14:xfrm>
            </p:contentPart>
          </mc:Choice>
          <mc:Fallback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76F8F97A-DC34-EC45-B0E5-5455A92900AC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4469500" y="5456871"/>
                  <a:ext cx="26460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8645FD06-03EC-9F43-AB92-7ADE09DA8585}"/>
                    </a:ext>
                  </a:extLst>
                </p14:cNvPr>
                <p14:cNvContentPartPr/>
                <p14:nvPr/>
              </p14:nvContentPartPr>
              <p14:xfrm>
                <a:off x="7017220" y="2134071"/>
                <a:ext cx="249480" cy="224640"/>
              </p14:xfrm>
            </p:contentPart>
          </mc:Choice>
          <mc:Fallback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8645FD06-03EC-9F43-AB92-7ADE09DA8585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009660" y="2126511"/>
                  <a:ext cx="26460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D4424A8A-F01F-2C4B-B966-CA6722E6D8C4}"/>
                    </a:ext>
                  </a:extLst>
                </p14:cNvPr>
                <p14:cNvContentPartPr/>
                <p14:nvPr/>
              </p14:nvContentPartPr>
              <p14:xfrm>
                <a:off x="6444460" y="4922991"/>
                <a:ext cx="205920" cy="342720"/>
              </p14:xfrm>
            </p:contentPart>
          </mc:Choice>
          <mc:Fallback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D4424A8A-F01F-2C4B-B966-CA6722E6D8C4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436900" y="4915431"/>
                  <a:ext cx="221040" cy="357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B2FE65BD-D74A-E145-AE1F-5B4814ED0CB1}"/>
              </a:ext>
            </a:extLst>
          </p:cNvPr>
          <p:cNvGrpSpPr/>
          <p:nvPr/>
        </p:nvGrpSpPr>
        <p:grpSpPr>
          <a:xfrm>
            <a:off x="8629660" y="1741671"/>
            <a:ext cx="398880" cy="380160"/>
            <a:chOff x="8629660" y="1741671"/>
            <a:chExt cx="398880" cy="380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20900F90-C8E0-1F4A-B3A0-266EF654E049}"/>
                    </a:ext>
                  </a:extLst>
                </p14:cNvPr>
                <p14:cNvContentPartPr/>
                <p14:nvPr/>
              </p14:nvContentPartPr>
              <p14:xfrm>
                <a:off x="8853580" y="1853631"/>
                <a:ext cx="37800" cy="198720"/>
              </p14:xfrm>
            </p:contentPart>
          </mc:Choice>
          <mc:Fallback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20900F90-C8E0-1F4A-B3A0-266EF654E049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846020" y="1846071"/>
                  <a:ext cx="5292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60CC5C12-B3DF-9A4E-AF3A-6697C3246C5A}"/>
                    </a:ext>
                  </a:extLst>
                </p14:cNvPr>
                <p14:cNvContentPartPr/>
                <p14:nvPr/>
              </p14:nvContentPartPr>
              <p14:xfrm>
                <a:off x="8629660" y="1741671"/>
                <a:ext cx="398880" cy="380160"/>
              </p14:xfrm>
            </p:contentPart>
          </mc:Choice>
          <mc:Fallback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60CC5C12-B3DF-9A4E-AF3A-6697C3246C5A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622100" y="1734111"/>
                  <a:ext cx="414000" cy="395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37" name="墨迹 36">
                <a:extLst>
                  <a:ext uri="{FF2B5EF4-FFF2-40B4-BE49-F238E27FC236}">
                    <a16:creationId xmlns:a16="http://schemas.microsoft.com/office/drawing/2014/main" id="{E46995D7-3081-5B4F-AE4F-D1A6DE8DA0EF}"/>
                  </a:ext>
                </a:extLst>
              </p14:cNvPr>
              <p14:cNvContentPartPr/>
              <p14:nvPr/>
            </p14:nvContentPartPr>
            <p14:xfrm>
              <a:off x="9557020" y="1847511"/>
              <a:ext cx="299160" cy="224640"/>
            </p14:xfrm>
          </p:contentPart>
        </mc:Choice>
        <mc:Fallback>
          <p:pic>
            <p:nvPicPr>
              <p:cNvPr id="37" name="墨迹 36">
                <a:extLst>
                  <a:ext uri="{FF2B5EF4-FFF2-40B4-BE49-F238E27FC236}">
                    <a16:creationId xmlns:a16="http://schemas.microsoft.com/office/drawing/2014/main" id="{E46995D7-3081-5B4F-AE4F-D1A6DE8DA0EF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9549820" y="1839951"/>
                <a:ext cx="314280" cy="23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38" name="墨迹 37">
                <a:extLst>
                  <a:ext uri="{FF2B5EF4-FFF2-40B4-BE49-F238E27FC236}">
                    <a16:creationId xmlns:a16="http://schemas.microsoft.com/office/drawing/2014/main" id="{2D622D04-91CA-C44E-8892-9C77F61BE267}"/>
                  </a:ext>
                </a:extLst>
              </p14:cNvPr>
              <p14:cNvContentPartPr/>
              <p14:nvPr/>
            </p14:nvContentPartPr>
            <p14:xfrm>
              <a:off x="10161100" y="2077911"/>
              <a:ext cx="25200" cy="62640"/>
            </p14:xfrm>
          </p:contentPart>
        </mc:Choice>
        <mc:Fallback>
          <p:pic>
            <p:nvPicPr>
              <p:cNvPr id="38" name="墨迹 37">
                <a:extLst>
                  <a:ext uri="{FF2B5EF4-FFF2-40B4-BE49-F238E27FC236}">
                    <a16:creationId xmlns:a16="http://schemas.microsoft.com/office/drawing/2014/main" id="{2D622D04-91CA-C44E-8892-9C77F61BE267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10153540" y="2070351"/>
                <a:ext cx="40320" cy="7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39" name="墨迹 38">
                <a:extLst>
                  <a:ext uri="{FF2B5EF4-FFF2-40B4-BE49-F238E27FC236}">
                    <a16:creationId xmlns:a16="http://schemas.microsoft.com/office/drawing/2014/main" id="{41A430DD-124B-ED4B-A3BC-C5378EBC1EB2}"/>
                  </a:ext>
                </a:extLst>
              </p14:cNvPr>
              <p14:cNvContentPartPr/>
              <p14:nvPr/>
            </p14:nvContentPartPr>
            <p14:xfrm>
              <a:off x="10448020" y="1828791"/>
              <a:ext cx="149040" cy="324000"/>
            </p14:xfrm>
          </p:contentPart>
        </mc:Choice>
        <mc:Fallback>
          <p:pic>
            <p:nvPicPr>
              <p:cNvPr id="39" name="墨迹 38">
                <a:extLst>
                  <a:ext uri="{FF2B5EF4-FFF2-40B4-BE49-F238E27FC236}">
                    <a16:creationId xmlns:a16="http://schemas.microsoft.com/office/drawing/2014/main" id="{41A430DD-124B-ED4B-A3BC-C5378EBC1EB2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10440460" y="1821231"/>
                <a:ext cx="164160" cy="339120"/>
              </a:xfrm>
              <a:prstGeom prst="rect">
                <a:avLst/>
              </a:prstGeom>
            </p:spPr>
          </p:pic>
        </mc:Fallback>
      </mc:AlternateContent>
      <p:grpSp>
        <p:nvGrpSpPr>
          <p:cNvPr id="45" name="组合 44">
            <a:extLst>
              <a:ext uri="{FF2B5EF4-FFF2-40B4-BE49-F238E27FC236}">
                <a16:creationId xmlns:a16="http://schemas.microsoft.com/office/drawing/2014/main" id="{67E92F67-6714-804B-8C1C-D9B9BD0DB7C8}"/>
              </a:ext>
            </a:extLst>
          </p:cNvPr>
          <p:cNvGrpSpPr/>
          <p:nvPr/>
        </p:nvGrpSpPr>
        <p:grpSpPr>
          <a:xfrm>
            <a:off x="10932940" y="1722951"/>
            <a:ext cx="405000" cy="560520"/>
            <a:chOff x="10932940" y="1722951"/>
            <a:chExt cx="405000" cy="560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B1F8BB0B-E353-A344-BFE1-6A36842DCF73}"/>
                    </a:ext>
                  </a:extLst>
                </p14:cNvPr>
                <p14:cNvContentPartPr/>
                <p14:nvPr/>
              </p14:nvContentPartPr>
              <p14:xfrm>
                <a:off x="10932940" y="1915911"/>
                <a:ext cx="25200" cy="180720"/>
              </p14:xfrm>
            </p:contentPart>
          </mc:Choice>
          <mc:Fallback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B1F8BB0B-E353-A344-BFE1-6A36842DCF73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0925380" y="1908351"/>
                  <a:ext cx="4032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BC9FE74C-2BBB-F54E-98AC-B7194E519344}"/>
                    </a:ext>
                  </a:extLst>
                </p14:cNvPr>
                <p14:cNvContentPartPr/>
                <p14:nvPr/>
              </p14:nvContentPartPr>
              <p14:xfrm>
                <a:off x="11063620" y="1722951"/>
                <a:ext cx="274320" cy="560520"/>
              </p14:xfrm>
            </p:contentPart>
          </mc:Choice>
          <mc:Fallback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BC9FE74C-2BBB-F54E-98AC-B7194E519344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1056060" y="1715391"/>
                  <a:ext cx="289440" cy="57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AFA132C9-4E17-0340-8873-DB4537B2F7FB}"/>
                    </a:ext>
                  </a:extLst>
                </p14:cNvPr>
                <p14:cNvContentPartPr/>
                <p14:nvPr/>
              </p14:nvContentPartPr>
              <p14:xfrm>
                <a:off x="11107900" y="1878831"/>
                <a:ext cx="130320" cy="224640"/>
              </p14:xfrm>
            </p:contentPart>
          </mc:Choice>
          <mc:Fallback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AFA132C9-4E17-0340-8873-DB4537B2F7FB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1100340" y="1871271"/>
                  <a:ext cx="145440" cy="239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44" name="墨迹 43">
                <a:extLst>
                  <a:ext uri="{FF2B5EF4-FFF2-40B4-BE49-F238E27FC236}">
                    <a16:creationId xmlns:a16="http://schemas.microsoft.com/office/drawing/2014/main" id="{55290F84-1999-0D45-AD5B-1A93C0567A1D}"/>
                  </a:ext>
                </a:extLst>
              </p14:cNvPr>
              <p14:cNvContentPartPr/>
              <p14:nvPr/>
            </p14:nvContentPartPr>
            <p14:xfrm>
              <a:off x="11555740" y="1673271"/>
              <a:ext cx="467280" cy="529560"/>
            </p14:xfrm>
          </p:contentPart>
        </mc:Choice>
        <mc:Fallback>
          <p:pic>
            <p:nvPicPr>
              <p:cNvPr id="44" name="墨迹 43">
                <a:extLst>
                  <a:ext uri="{FF2B5EF4-FFF2-40B4-BE49-F238E27FC236}">
                    <a16:creationId xmlns:a16="http://schemas.microsoft.com/office/drawing/2014/main" id="{55290F84-1999-0D45-AD5B-1A93C0567A1D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11548180" y="1665711"/>
                <a:ext cx="482400" cy="544680"/>
              </a:xfrm>
              <a:prstGeom prst="rect">
                <a:avLst/>
              </a:prstGeom>
            </p:spPr>
          </p:pic>
        </mc:Fallback>
      </mc:AlternateContent>
      <p:grpSp>
        <p:nvGrpSpPr>
          <p:cNvPr id="48" name="组合 47">
            <a:extLst>
              <a:ext uri="{FF2B5EF4-FFF2-40B4-BE49-F238E27FC236}">
                <a16:creationId xmlns:a16="http://schemas.microsoft.com/office/drawing/2014/main" id="{BB10E72D-4D95-6746-B48A-FE5C35CBB5F6}"/>
              </a:ext>
            </a:extLst>
          </p:cNvPr>
          <p:cNvGrpSpPr/>
          <p:nvPr/>
        </p:nvGrpSpPr>
        <p:grpSpPr>
          <a:xfrm>
            <a:off x="8442820" y="2675511"/>
            <a:ext cx="597960" cy="461160"/>
            <a:chOff x="8442820" y="2675511"/>
            <a:chExt cx="597960" cy="461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6" name="墨迹 45">
                  <a:extLst>
                    <a:ext uri="{FF2B5EF4-FFF2-40B4-BE49-F238E27FC236}">
                      <a16:creationId xmlns:a16="http://schemas.microsoft.com/office/drawing/2014/main" id="{2CD83CD3-54A3-AD4E-A78D-1EEBF71B7AF8}"/>
                    </a:ext>
                  </a:extLst>
                </p14:cNvPr>
                <p14:cNvContentPartPr/>
                <p14:nvPr/>
              </p14:nvContentPartPr>
              <p14:xfrm>
                <a:off x="8685460" y="2818791"/>
                <a:ext cx="162360" cy="168480"/>
              </p14:xfrm>
            </p:contentPart>
          </mc:Choice>
          <mc:Fallback>
            <p:pic>
              <p:nvPicPr>
                <p:cNvPr id="46" name="墨迹 45">
                  <a:extLst>
                    <a:ext uri="{FF2B5EF4-FFF2-40B4-BE49-F238E27FC236}">
                      <a16:creationId xmlns:a16="http://schemas.microsoft.com/office/drawing/2014/main" id="{2CD83CD3-54A3-AD4E-A78D-1EEBF71B7AF8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8678260" y="2811231"/>
                  <a:ext cx="17712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3300D0C0-93C3-5D41-AB5F-F7AE4915E025}"/>
                    </a:ext>
                  </a:extLst>
                </p14:cNvPr>
                <p14:cNvContentPartPr/>
                <p14:nvPr/>
              </p14:nvContentPartPr>
              <p14:xfrm>
                <a:off x="8442820" y="2675511"/>
                <a:ext cx="597960" cy="461160"/>
              </p14:xfrm>
            </p:contentPart>
          </mc:Choice>
          <mc:Fallback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3300D0C0-93C3-5D41-AB5F-F7AE4915E025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8435260" y="2667951"/>
                  <a:ext cx="613080" cy="476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49" name="墨迹 48">
                <a:extLst>
                  <a:ext uri="{FF2B5EF4-FFF2-40B4-BE49-F238E27FC236}">
                    <a16:creationId xmlns:a16="http://schemas.microsoft.com/office/drawing/2014/main" id="{D86C7931-C68C-BA48-AF67-F87B3FA344BD}"/>
                  </a:ext>
                </a:extLst>
              </p14:cNvPr>
              <p14:cNvContentPartPr/>
              <p14:nvPr/>
            </p14:nvContentPartPr>
            <p14:xfrm>
              <a:off x="9451180" y="2843631"/>
              <a:ext cx="299160" cy="243000"/>
            </p14:xfrm>
          </p:contentPart>
        </mc:Choice>
        <mc:Fallback>
          <p:pic>
            <p:nvPicPr>
              <p:cNvPr id="49" name="墨迹 48">
                <a:extLst>
                  <a:ext uri="{FF2B5EF4-FFF2-40B4-BE49-F238E27FC236}">
                    <a16:creationId xmlns:a16="http://schemas.microsoft.com/office/drawing/2014/main" id="{D86C7931-C68C-BA48-AF67-F87B3FA344BD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9443980" y="2836071"/>
                <a:ext cx="314280" cy="25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50" name="墨迹 49">
                <a:extLst>
                  <a:ext uri="{FF2B5EF4-FFF2-40B4-BE49-F238E27FC236}">
                    <a16:creationId xmlns:a16="http://schemas.microsoft.com/office/drawing/2014/main" id="{950F2A4A-FCCF-664C-BDA7-00EA311FC67A}"/>
                  </a:ext>
                </a:extLst>
              </p14:cNvPr>
              <p14:cNvContentPartPr/>
              <p14:nvPr/>
            </p14:nvContentPartPr>
            <p14:xfrm>
              <a:off x="9986860" y="3036591"/>
              <a:ext cx="43920" cy="75240"/>
            </p14:xfrm>
          </p:contentPart>
        </mc:Choice>
        <mc:Fallback>
          <p:pic>
            <p:nvPicPr>
              <p:cNvPr id="50" name="墨迹 49">
                <a:extLst>
                  <a:ext uri="{FF2B5EF4-FFF2-40B4-BE49-F238E27FC236}">
                    <a16:creationId xmlns:a16="http://schemas.microsoft.com/office/drawing/2014/main" id="{950F2A4A-FCCF-664C-BDA7-00EA311FC67A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9979300" y="3029031"/>
                <a:ext cx="59040" cy="9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51" name="墨迹 50">
                <a:extLst>
                  <a:ext uri="{FF2B5EF4-FFF2-40B4-BE49-F238E27FC236}">
                    <a16:creationId xmlns:a16="http://schemas.microsoft.com/office/drawing/2014/main" id="{3366A840-FE7F-0E45-87FE-6E727175E9F8}"/>
                  </a:ext>
                </a:extLst>
              </p14:cNvPr>
              <p14:cNvContentPartPr/>
              <p14:nvPr/>
            </p14:nvContentPartPr>
            <p14:xfrm>
              <a:off x="10316620" y="2849751"/>
              <a:ext cx="136800" cy="305280"/>
            </p14:xfrm>
          </p:contentPart>
        </mc:Choice>
        <mc:Fallback>
          <p:pic>
            <p:nvPicPr>
              <p:cNvPr id="51" name="墨迹 50">
                <a:extLst>
                  <a:ext uri="{FF2B5EF4-FFF2-40B4-BE49-F238E27FC236}">
                    <a16:creationId xmlns:a16="http://schemas.microsoft.com/office/drawing/2014/main" id="{3366A840-FE7F-0E45-87FE-6E727175E9F8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10309060" y="2842191"/>
                <a:ext cx="151560" cy="320400"/>
              </a:xfrm>
              <a:prstGeom prst="rect">
                <a:avLst/>
              </a:prstGeom>
            </p:spPr>
          </p:pic>
        </mc:Fallback>
      </mc:AlternateContent>
      <p:grpSp>
        <p:nvGrpSpPr>
          <p:cNvPr id="61" name="组合 60">
            <a:extLst>
              <a:ext uri="{FF2B5EF4-FFF2-40B4-BE49-F238E27FC236}">
                <a16:creationId xmlns:a16="http://schemas.microsoft.com/office/drawing/2014/main" id="{CEA1C8B2-7B05-F84B-AF07-5AE808BB6A38}"/>
              </a:ext>
            </a:extLst>
          </p:cNvPr>
          <p:cNvGrpSpPr/>
          <p:nvPr/>
        </p:nvGrpSpPr>
        <p:grpSpPr>
          <a:xfrm>
            <a:off x="10733860" y="2775231"/>
            <a:ext cx="279720" cy="834480"/>
            <a:chOff x="10733860" y="2775231"/>
            <a:chExt cx="279720" cy="834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52" name="墨迹 51">
                  <a:extLst>
                    <a:ext uri="{FF2B5EF4-FFF2-40B4-BE49-F238E27FC236}">
                      <a16:creationId xmlns:a16="http://schemas.microsoft.com/office/drawing/2014/main" id="{604C6989-B715-054A-A5CD-141D7139D03C}"/>
                    </a:ext>
                  </a:extLst>
                </p14:cNvPr>
                <p14:cNvContentPartPr/>
                <p14:nvPr/>
              </p14:nvContentPartPr>
              <p14:xfrm>
                <a:off x="10845820" y="2775231"/>
                <a:ext cx="149760" cy="193320"/>
              </p14:xfrm>
            </p:contentPart>
          </mc:Choice>
          <mc:Fallback>
            <p:pic>
              <p:nvPicPr>
                <p:cNvPr id="52" name="墨迹 51">
                  <a:extLst>
                    <a:ext uri="{FF2B5EF4-FFF2-40B4-BE49-F238E27FC236}">
                      <a16:creationId xmlns:a16="http://schemas.microsoft.com/office/drawing/2014/main" id="{604C6989-B715-054A-A5CD-141D7139D03C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0838260" y="2767671"/>
                  <a:ext cx="16488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53" name="墨迹 52">
                  <a:extLst>
                    <a:ext uri="{FF2B5EF4-FFF2-40B4-BE49-F238E27FC236}">
                      <a16:creationId xmlns:a16="http://schemas.microsoft.com/office/drawing/2014/main" id="{DB731FF5-159E-3F41-8222-734795A714AF}"/>
                    </a:ext>
                  </a:extLst>
                </p14:cNvPr>
                <p14:cNvContentPartPr/>
                <p14:nvPr/>
              </p14:nvContentPartPr>
              <p14:xfrm>
                <a:off x="10733860" y="3067911"/>
                <a:ext cx="279720" cy="56520"/>
              </p14:xfrm>
            </p:contentPart>
          </mc:Choice>
          <mc:Fallback>
            <p:pic>
              <p:nvPicPr>
                <p:cNvPr id="53" name="墨迹 52">
                  <a:extLst>
                    <a:ext uri="{FF2B5EF4-FFF2-40B4-BE49-F238E27FC236}">
                      <a16:creationId xmlns:a16="http://schemas.microsoft.com/office/drawing/2014/main" id="{DB731FF5-159E-3F41-8222-734795A714AF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0726300" y="3060351"/>
                  <a:ext cx="29484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54" name="墨迹 53">
                  <a:extLst>
                    <a:ext uri="{FF2B5EF4-FFF2-40B4-BE49-F238E27FC236}">
                      <a16:creationId xmlns:a16="http://schemas.microsoft.com/office/drawing/2014/main" id="{8C0BFAA2-D5C6-1047-AB1B-7FC0A95DF4A6}"/>
                    </a:ext>
                  </a:extLst>
                </p14:cNvPr>
                <p14:cNvContentPartPr/>
                <p14:nvPr/>
              </p14:nvContentPartPr>
              <p14:xfrm>
                <a:off x="10802260" y="3049191"/>
                <a:ext cx="37800" cy="137160"/>
              </p14:xfrm>
            </p:contentPart>
          </mc:Choice>
          <mc:Fallback>
            <p:pic>
              <p:nvPicPr>
                <p:cNvPr id="54" name="墨迹 53">
                  <a:extLst>
                    <a:ext uri="{FF2B5EF4-FFF2-40B4-BE49-F238E27FC236}">
                      <a16:creationId xmlns:a16="http://schemas.microsoft.com/office/drawing/2014/main" id="{8C0BFAA2-D5C6-1047-AB1B-7FC0A95DF4A6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0794700" y="3041631"/>
                  <a:ext cx="5292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5" name="墨迹 54">
                  <a:extLst>
                    <a:ext uri="{FF2B5EF4-FFF2-40B4-BE49-F238E27FC236}">
                      <a16:creationId xmlns:a16="http://schemas.microsoft.com/office/drawing/2014/main" id="{AC39AA5F-63A6-BF46-814E-EABF0787E501}"/>
                    </a:ext>
                  </a:extLst>
                </p14:cNvPr>
                <p14:cNvContentPartPr/>
                <p14:nvPr/>
              </p14:nvContentPartPr>
              <p14:xfrm>
                <a:off x="10870660" y="3055311"/>
                <a:ext cx="56520" cy="554400"/>
              </p14:xfrm>
            </p:contentPart>
          </mc:Choice>
          <mc:Fallback>
            <p:pic>
              <p:nvPicPr>
                <p:cNvPr id="55" name="墨迹 54">
                  <a:extLst>
                    <a:ext uri="{FF2B5EF4-FFF2-40B4-BE49-F238E27FC236}">
                      <a16:creationId xmlns:a16="http://schemas.microsoft.com/office/drawing/2014/main" id="{AC39AA5F-63A6-BF46-814E-EABF0787E501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0863100" y="3047751"/>
                  <a:ext cx="71280" cy="569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" name="组合 59">
            <a:extLst>
              <a:ext uri="{FF2B5EF4-FFF2-40B4-BE49-F238E27FC236}">
                <a16:creationId xmlns:a16="http://schemas.microsoft.com/office/drawing/2014/main" id="{160498AD-349D-E248-85CD-A558D79A0D2D}"/>
              </a:ext>
            </a:extLst>
          </p:cNvPr>
          <p:cNvGrpSpPr/>
          <p:nvPr/>
        </p:nvGrpSpPr>
        <p:grpSpPr>
          <a:xfrm>
            <a:off x="11256580" y="2694231"/>
            <a:ext cx="492120" cy="834480"/>
            <a:chOff x="11256580" y="2694231"/>
            <a:chExt cx="492120" cy="834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6" name="墨迹 55">
                  <a:extLst>
                    <a:ext uri="{FF2B5EF4-FFF2-40B4-BE49-F238E27FC236}">
                      <a16:creationId xmlns:a16="http://schemas.microsoft.com/office/drawing/2014/main" id="{9177A830-126A-E042-885B-BFAE3C1CB04D}"/>
                    </a:ext>
                  </a:extLst>
                </p14:cNvPr>
                <p14:cNvContentPartPr/>
                <p14:nvPr/>
              </p14:nvContentPartPr>
              <p14:xfrm>
                <a:off x="11287900" y="2694231"/>
                <a:ext cx="261720" cy="541800"/>
              </p14:xfrm>
            </p:contentPart>
          </mc:Choice>
          <mc:Fallback>
            <p:pic>
              <p:nvPicPr>
                <p:cNvPr id="56" name="墨迹 55">
                  <a:extLst>
                    <a:ext uri="{FF2B5EF4-FFF2-40B4-BE49-F238E27FC236}">
                      <a16:creationId xmlns:a16="http://schemas.microsoft.com/office/drawing/2014/main" id="{9177A830-126A-E042-885B-BFAE3C1CB04D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1280340" y="2686671"/>
                  <a:ext cx="276840" cy="55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7" name="墨迹 56">
                  <a:extLst>
                    <a:ext uri="{FF2B5EF4-FFF2-40B4-BE49-F238E27FC236}">
                      <a16:creationId xmlns:a16="http://schemas.microsoft.com/office/drawing/2014/main" id="{3FF04506-9B16-8D4B-93F8-AA3AB0160C8B}"/>
                    </a:ext>
                  </a:extLst>
                </p14:cNvPr>
                <p14:cNvContentPartPr/>
                <p14:nvPr/>
              </p14:nvContentPartPr>
              <p14:xfrm>
                <a:off x="11256580" y="3167271"/>
                <a:ext cx="355320" cy="180720"/>
              </p14:xfrm>
            </p:contentPart>
          </mc:Choice>
          <mc:Fallback>
            <p:pic>
              <p:nvPicPr>
                <p:cNvPr id="57" name="墨迹 56">
                  <a:extLst>
                    <a:ext uri="{FF2B5EF4-FFF2-40B4-BE49-F238E27FC236}">
                      <a16:creationId xmlns:a16="http://schemas.microsoft.com/office/drawing/2014/main" id="{3FF04506-9B16-8D4B-93F8-AA3AB0160C8B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1249380" y="3159711"/>
                  <a:ext cx="37044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8" name="墨迹 57">
                  <a:extLst>
                    <a:ext uri="{FF2B5EF4-FFF2-40B4-BE49-F238E27FC236}">
                      <a16:creationId xmlns:a16="http://schemas.microsoft.com/office/drawing/2014/main" id="{F3CA3482-0A37-314F-8722-6BB73C66214D}"/>
                    </a:ext>
                  </a:extLst>
                </p14:cNvPr>
                <p14:cNvContentPartPr/>
                <p14:nvPr/>
              </p14:nvContentPartPr>
              <p14:xfrm>
                <a:off x="11708380" y="3484791"/>
                <a:ext cx="40320" cy="43920"/>
              </p14:xfrm>
            </p:contentPart>
          </mc:Choice>
          <mc:Fallback>
            <p:pic>
              <p:nvPicPr>
                <p:cNvPr id="58" name="墨迹 57">
                  <a:extLst>
                    <a:ext uri="{FF2B5EF4-FFF2-40B4-BE49-F238E27FC236}">
                      <a16:creationId xmlns:a16="http://schemas.microsoft.com/office/drawing/2014/main" id="{F3CA3482-0A37-314F-8722-6BB73C66214D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1700820" y="3477231"/>
                  <a:ext cx="55440" cy="59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59" name="墨迹 58">
                <a:extLst>
                  <a:ext uri="{FF2B5EF4-FFF2-40B4-BE49-F238E27FC236}">
                    <a16:creationId xmlns:a16="http://schemas.microsoft.com/office/drawing/2014/main" id="{DEE1BFB0-E81F-5D48-9C06-C6764EEE37C1}"/>
                  </a:ext>
                </a:extLst>
              </p14:cNvPr>
              <p14:cNvContentPartPr/>
              <p14:nvPr/>
            </p14:nvContentPartPr>
            <p14:xfrm>
              <a:off x="11778940" y="3684231"/>
              <a:ext cx="32040" cy="31320"/>
            </p14:xfrm>
          </p:contentPart>
        </mc:Choice>
        <mc:Fallback>
          <p:pic>
            <p:nvPicPr>
              <p:cNvPr id="59" name="墨迹 58">
                <a:extLst>
                  <a:ext uri="{FF2B5EF4-FFF2-40B4-BE49-F238E27FC236}">
                    <a16:creationId xmlns:a16="http://schemas.microsoft.com/office/drawing/2014/main" id="{DEE1BFB0-E81F-5D48-9C06-C6764EEE37C1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11771380" y="3676671"/>
                <a:ext cx="47160" cy="46440"/>
              </a:xfrm>
              <a:prstGeom prst="rect">
                <a:avLst/>
              </a:prstGeom>
            </p:spPr>
          </p:pic>
        </mc:Fallback>
      </mc:AlternateContent>
      <p:grpSp>
        <p:nvGrpSpPr>
          <p:cNvPr id="100" name="组合 99">
            <a:extLst>
              <a:ext uri="{FF2B5EF4-FFF2-40B4-BE49-F238E27FC236}">
                <a16:creationId xmlns:a16="http://schemas.microsoft.com/office/drawing/2014/main" id="{5238FD39-1680-C742-B0AB-B78F95BC7D1A}"/>
              </a:ext>
            </a:extLst>
          </p:cNvPr>
          <p:cNvGrpSpPr/>
          <p:nvPr/>
        </p:nvGrpSpPr>
        <p:grpSpPr>
          <a:xfrm>
            <a:off x="5809420" y="1990791"/>
            <a:ext cx="1127160" cy="3088080"/>
            <a:chOff x="5809420" y="1990791"/>
            <a:chExt cx="1127160" cy="3088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62" name="墨迹 61">
                  <a:extLst>
                    <a:ext uri="{FF2B5EF4-FFF2-40B4-BE49-F238E27FC236}">
                      <a16:creationId xmlns:a16="http://schemas.microsoft.com/office/drawing/2014/main" id="{03EF7356-C9E1-EF44-A6AC-123CF9C0DF0C}"/>
                    </a:ext>
                  </a:extLst>
                </p14:cNvPr>
                <p14:cNvContentPartPr/>
                <p14:nvPr/>
              </p14:nvContentPartPr>
              <p14:xfrm>
                <a:off x="6207940" y="1990791"/>
                <a:ext cx="728640" cy="567000"/>
              </p14:xfrm>
            </p:contentPart>
          </mc:Choice>
          <mc:Fallback>
            <p:pic>
              <p:nvPicPr>
                <p:cNvPr id="62" name="墨迹 61">
                  <a:extLst>
                    <a:ext uri="{FF2B5EF4-FFF2-40B4-BE49-F238E27FC236}">
                      <a16:creationId xmlns:a16="http://schemas.microsoft.com/office/drawing/2014/main" id="{03EF7356-C9E1-EF44-A6AC-123CF9C0DF0C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200380" y="1983231"/>
                  <a:ext cx="743760" cy="58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63" name="墨迹 62">
                  <a:extLst>
                    <a:ext uri="{FF2B5EF4-FFF2-40B4-BE49-F238E27FC236}">
                      <a16:creationId xmlns:a16="http://schemas.microsoft.com/office/drawing/2014/main" id="{7D58A4C8-9725-814B-B4DD-0AE31DA5F65C}"/>
                    </a:ext>
                  </a:extLst>
                </p14:cNvPr>
                <p14:cNvContentPartPr/>
                <p14:nvPr/>
              </p14:nvContentPartPr>
              <p14:xfrm>
                <a:off x="6226660" y="4779711"/>
                <a:ext cx="81360" cy="149760"/>
              </p14:xfrm>
            </p:contentPart>
          </mc:Choice>
          <mc:Fallback>
            <p:pic>
              <p:nvPicPr>
                <p:cNvPr id="63" name="墨迹 62">
                  <a:extLst>
                    <a:ext uri="{FF2B5EF4-FFF2-40B4-BE49-F238E27FC236}">
                      <a16:creationId xmlns:a16="http://schemas.microsoft.com/office/drawing/2014/main" id="{7D58A4C8-9725-814B-B4DD-0AE31DA5F65C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219100" y="4772151"/>
                  <a:ext cx="9648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64" name="墨迹 63">
                  <a:extLst>
                    <a:ext uri="{FF2B5EF4-FFF2-40B4-BE49-F238E27FC236}">
                      <a16:creationId xmlns:a16="http://schemas.microsoft.com/office/drawing/2014/main" id="{0069635D-6CA6-4C4C-8561-217444328FF7}"/>
                    </a:ext>
                  </a:extLst>
                </p14:cNvPr>
                <p14:cNvContentPartPr/>
                <p14:nvPr/>
              </p14:nvContentPartPr>
              <p14:xfrm>
                <a:off x="5809420" y="4580631"/>
                <a:ext cx="709920" cy="498240"/>
              </p14:xfrm>
            </p:contentPart>
          </mc:Choice>
          <mc:Fallback>
            <p:pic>
              <p:nvPicPr>
                <p:cNvPr id="64" name="墨迹 63">
                  <a:extLst>
                    <a:ext uri="{FF2B5EF4-FFF2-40B4-BE49-F238E27FC236}">
                      <a16:creationId xmlns:a16="http://schemas.microsoft.com/office/drawing/2014/main" id="{0069635D-6CA6-4C4C-8561-217444328FF7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5801860" y="4573071"/>
                  <a:ext cx="725040" cy="51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99" name="墨迹 98">
                  <a:extLst>
                    <a:ext uri="{FF2B5EF4-FFF2-40B4-BE49-F238E27FC236}">
                      <a16:creationId xmlns:a16="http://schemas.microsoft.com/office/drawing/2014/main" id="{EA5E0BE4-DE7C-0545-B44A-455F66B98B62}"/>
                    </a:ext>
                  </a:extLst>
                </p14:cNvPr>
                <p14:cNvContentPartPr/>
                <p14:nvPr/>
              </p14:nvContentPartPr>
              <p14:xfrm>
                <a:off x="5958820" y="2476431"/>
                <a:ext cx="573120" cy="2459520"/>
              </p14:xfrm>
            </p:contentPart>
          </mc:Choice>
          <mc:Fallback>
            <p:pic>
              <p:nvPicPr>
                <p:cNvPr id="99" name="墨迹 98">
                  <a:extLst>
                    <a:ext uri="{FF2B5EF4-FFF2-40B4-BE49-F238E27FC236}">
                      <a16:creationId xmlns:a16="http://schemas.microsoft.com/office/drawing/2014/main" id="{EA5E0BE4-DE7C-0545-B44A-455F66B98B62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5951260" y="2468871"/>
                  <a:ext cx="588240" cy="2474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1" name="组合 120">
            <a:extLst>
              <a:ext uri="{FF2B5EF4-FFF2-40B4-BE49-F238E27FC236}">
                <a16:creationId xmlns:a16="http://schemas.microsoft.com/office/drawing/2014/main" id="{F6C80E59-86DE-D949-9117-9309CBEB6355}"/>
              </a:ext>
            </a:extLst>
          </p:cNvPr>
          <p:cNvGrpSpPr/>
          <p:nvPr/>
        </p:nvGrpSpPr>
        <p:grpSpPr>
          <a:xfrm>
            <a:off x="7459300" y="2158911"/>
            <a:ext cx="4501080" cy="3449160"/>
            <a:chOff x="7459300" y="2158911"/>
            <a:chExt cx="4501080" cy="3449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85" name="墨迹 84">
                  <a:extLst>
                    <a:ext uri="{FF2B5EF4-FFF2-40B4-BE49-F238E27FC236}">
                      <a16:creationId xmlns:a16="http://schemas.microsoft.com/office/drawing/2014/main" id="{ADA966B7-D145-7E4D-AD1B-06BC5471F0E0}"/>
                    </a:ext>
                  </a:extLst>
                </p14:cNvPr>
                <p14:cNvContentPartPr/>
                <p14:nvPr/>
              </p14:nvContentPartPr>
              <p14:xfrm>
                <a:off x="10055260" y="3814911"/>
                <a:ext cx="436320" cy="464400"/>
              </p14:xfrm>
            </p:contentPart>
          </mc:Choice>
          <mc:Fallback>
            <p:pic>
              <p:nvPicPr>
                <p:cNvPr id="85" name="墨迹 84">
                  <a:extLst>
                    <a:ext uri="{FF2B5EF4-FFF2-40B4-BE49-F238E27FC236}">
                      <a16:creationId xmlns:a16="http://schemas.microsoft.com/office/drawing/2014/main" id="{ADA966B7-D145-7E4D-AD1B-06BC5471F0E0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0047700" y="3807351"/>
                  <a:ext cx="451080" cy="47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86" name="墨迹 85">
                  <a:extLst>
                    <a:ext uri="{FF2B5EF4-FFF2-40B4-BE49-F238E27FC236}">
                      <a16:creationId xmlns:a16="http://schemas.microsoft.com/office/drawing/2014/main" id="{2D81CD3A-CE80-A84A-84FD-5F2D2DF49DA7}"/>
                    </a:ext>
                  </a:extLst>
                </p14:cNvPr>
                <p14:cNvContentPartPr/>
                <p14:nvPr/>
              </p14:nvContentPartPr>
              <p14:xfrm>
                <a:off x="10397620" y="4032711"/>
                <a:ext cx="149760" cy="50040"/>
              </p14:xfrm>
            </p:contentPart>
          </mc:Choice>
          <mc:Fallback>
            <p:pic>
              <p:nvPicPr>
                <p:cNvPr id="86" name="墨迹 85">
                  <a:extLst>
                    <a:ext uri="{FF2B5EF4-FFF2-40B4-BE49-F238E27FC236}">
                      <a16:creationId xmlns:a16="http://schemas.microsoft.com/office/drawing/2014/main" id="{2D81CD3A-CE80-A84A-84FD-5F2D2DF49DA7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0390060" y="4025151"/>
                  <a:ext cx="16488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87" name="墨迹 86">
                  <a:extLst>
                    <a:ext uri="{FF2B5EF4-FFF2-40B4-BE49-F238E27FC236}">
                      <a16:creationId xmlns:a16="http://schemas.microsoft.com/office/drawing/2014/main" id="{D6F6C0FC-0A21-754F-9595-AE133D244257}"/>
                    </a:ext>
                  </a:extLst>
                </p14:cNvPr>
                <p14:cNvContentPartPr/>
                <p14:nvPr/>
              </p14:nvContentPartPr>
              <p14:xfrm>
                <a:off x="10528300" y="3684231"/>
                <a:ext cx="87480" cy="87480"/>
              </p14:xfrm>
            </p:contentPart>
          </mc:Choice>
          <mc:Fallback>
            <p:pic>
              <p:nvPicPr>
                <p:cNvPr id="87" name="墨迹 86">
                  <a:extLst>
                    <a:ext uri="{FF2B5EF4-FFF2-40B4-BE49-F238E27FC236}">
                      <a16:creationId xmlns:a16="http://schemas.microsoft.com/office/drawing/2014/main" id="{D6F6C0FC-0A21-754F-9595-AE133D244257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0520740" y="3676671"/>
                  <a:ext cx="10260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88" name="墨迹 87">
                  <a:extLst>
                    <a:ext uri="{FF2B5EF4-FFF2-40B4-BE49-F238E27FC236}">
                      <a16:creationId xmlns:a16="http://schemas.microsoft.com/office/drawing/2014/main" id="{D6E063B0-D7BB-1044-A09A-AFDAA0C26CE0}"/>
                    </a:ext>
                  </a:extLst>
                </p14:cNvPr>
                <p14:cNvContentPartPr/>
                <p14:nvPr/>
              </p14:nvContentPartPr>
              <p14:xfrm>
                <a:off x="10721260" y="3989151"/>
                <a:ext cx="174600" cy="12960"/>
              </p14:xfrm>
            </p:contentPart>
          </mc:Choice>
          <mc:Fallback>
            <p:pic>
              <p:nvPicPr>
                <p:cNvPr id="88" name="墨迹 87">
                  <a:extLst>
                    <a:ext uri="{FF2B5EF4-FFF2-40B4-BE49-F238E27FC236}">
                      <a16:creationId xmlns:a16="http://schemas.microsoft.com/office/drawing/2014/main" id="{D6E063B0-D7BB-1044-A09A-AFDAA0C26CE0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0713700" y="3981591"/>
                  <a:ext cx="18972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89" name="墨迹 88">
                  <a:extLst>
                    <a:ext uri="{FF2B5EF4-FFF2-40B4-BE49-F238E27FC236}">
                      <a16:creationId xmlns:a16="http://schemas.microsoft.com/office/drawing/2014/main" id="{18D08AA1-3FA7-9A40-9336-A762E0FB7913}"/>
                    </a:ext>
                  </a:extLst>
                </p14:cNvPr>
                <p14:cNvContentPartPr/>
                <p14:nvPr/>
              </p14:nvContentPartPr>
              <p14:xfrm>
                <a:off x="11070100" y="3790071"/>
                <a:ext cx="131040" cy="162360"/>
              </p14:xfrm>
            </p:contentPart>
          </mc:Choice>
          <mc:Fallback>
            <p:pic>
              <p:nvPicPr>
                <p:cNvPr id="89" name="墨迹 88">
                  <a:extLst>
                    <a:ext uri="{FF2B5EF4-FFF2-40B4-BE49-F238E27FC236}">
                      <a16:creationId xmlns:a16="http://schemas.microsoft.com/office/drawing/2014/main" id="{18D08AA1-3FA7-9A40-9336-A762E0FB7913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1062540" y="3782511"/>
                  <a:ext cx="14616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90" name="墨迹 89">
                  <a:extLst>
                    <a:ext uri="{FF2B5EF4-FFF2-40B4-BE49-F238E27FC236}">
                      <a16:creationId xmlns:a16="http://schemas.microsoft.com/office/drawing/2014/main" id="{52EC7E08-7D4C-C540-A1F3-92232CF81167}"/>
                    </a:ext>
                  </a:extLst>
                </p14:cNvPr>
                <p14:cNvContentPartPr/>
                <p14:nvPr/>
              </p14:nvContentPartPr>
              <p14:xfrm>
                <a:off x="11094940" y="4020111"/>
                <a:ext cx="31320" cy="224640"/>
              </p14:xfrm>
            </p:contentPart>
          </mc:Choice>
          <mc:Fallback>
            <p:pic>
              <p:nvPicPr>
                <p:cNvPr id="90" name="墨迹 89">
                  <a:extLst>
                    <a:ext uri="{FF2B5EF4-FFF2-40B4-BE49-F238E27FC236}">
                      <a16:creationId xmlns:a16="http://schemas.microsoft.com/office/drawing/2014/main" id="{52EC7E08-7D4C-C540-A1F3-92232CF81167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1087380" y="4012551"/>
                  <a:ext cx="4644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91" name="墨迹 90">
                  <a:extLst>
                    <a:ext uri="{FF2B5EF4-FFF2-40B4-BE49-F238E27FC236}">
                      <a16:creationId xmlns:a16="http://schemas.microsoft.com/office/drawing/2014/main" id="{BBE0CD71-ECFC-614C-A595-B46E5D275ADF}"/>
                    </a:ext>
                  </a:extLst>
                </p14:cNvPr>
                <p14:cNvContentPartPr/>
                <p14:nvPr/>
              </p14:nvContentPartPr>
              <p14:xfrm>
                <a:off x="11300500" y="3858471"/>
                <a:ext cx="131040" cy="335880"/>
              </p14:xfrm>
            </p:contentPart>
          </mc:Choice>
          <mc:Fallback>
            <p:pic>
              <p:nvPicPr>
                <p:cNvPr id="91" name="墨迹 90">
                  <a:extLst>
                    <a:ext uri="{FF2B5EF4-FFF2-40B4-BE49-F238E27FC236}">
                      <a16:creationId xmlns:a16="http://schemas.microsoft.com/office/drawing/2014/main" id="{BBE0CD71-ECFC-614C-A595-B46E5D275ADF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1292940" y="3850911"/>
                  <a:ext cx="146160" cy="35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92" name="墨迹 91">
                  <a:extLst>
                    <a:ext uri="{FF2B5EF4-FFF2-40B4-BE49-F238E27FC236}">
                      <a16:creationId xmlns:a16="http://schemas.microsoft.com/office/drawing/2014/main" id="{DC78F532-140A-2F4E-928E-06000C22EC80}"/>
                    </a:ext>
                  </a:extLst>
                </p14:cNvPr>
                <p14:cNvContentPartPr/>
                <p14:nvPr/>
              </p14:nvContentPartPr>
              <p14:xfrm>
                <a:off x="11456020" y="3796191"/>
                <a:ext cx="167760" cy="423720"/>
              </p14:xfrm>
            </p:contentPart>
          </mc:Choice>
          <mc:Fallback>
            <p:pic>
              <p:nvPicPr>
                <p:cNvPr id="92" name="墨迹 91">
                  <a:extLst>
                    <a:ext uri="{FF2B5EF4-FFF2-40B4-BE49-F238E27FC236}">
                      <a16:creationId xmlns:a16="http://schemas.microsoft.com/office/drawing/2014/main" id="{DC78F532-140A-2F4E-928E-06000C22EC80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1448460" y="3788631"/>
                  <a:ext cx="182880" cy="43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93" name="墨迹 92">
                  <a:extLst>
                    <a:ext uri="{FF2B5EF4-FFF2-40B4-BE49-F238E27FC236}">
                      <a16:creationId xmlns:a16="http://schemas.microsoft.com/office/drawing/2014/main" id="{69D2EBD4-495E-B649-9A03-014173FC8B2D}"/>
                    </a:ext>
                  </a:extLst>
                </p14:cNvPr>
                <p14:cNvContentPartPr/>
                <p14:nvPr/>
              </p14:nvContentPartPr>
              <p14:xfrm>
                <a:off x="11866780" y="3821031"/>
                <a:ext cx="37800" cy="100080"/>
              </p14:xfrm>
            </p:contentPart>
          </mc:Choice>
          <mc:Fallback>
            <p:pic>
              <p:nvPicPr>
                <p:cNvPr id="93" name="墨迹 92">
                  <a:extLst>
                    <a:ext uri="{FF2B5EF4-FFF2-40B4-BE49-F238E27FC236}">
                      <a16:creationId xmlns:a16="http://schemas.microsoft.com/office/drawing/2014/main" id="{69D2EBD4-495E-B649-9A03-014173FC8B2D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1859220" y="3813471"/>
                  <a:ext cx="5292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94" name="墨迹 93">
                  <a:extLst>
                    <a:ext uri="{FF2B5EF4-FFF2-40B4-BE49-F238E27FC236}">
                      <a16:creationId xmlns:a16="http://schemas.microsoft.com/office/drawing/2014/main" id="{2E72CC69-4F99-094F-9742-449BB9979D47}"/>
                    </a:ext>
                  </a:extLst>
                </p14:cNvPr>
                <p14:cNvContentPartPr/>
                <p14:nvPr/>
              </p14:nvContentPartPr>
              <p14:xfrm>
                <a:off x="11724220" y="3877191"/>
                <a:ext cx="236160" cy="448560"/>
              </p14:xfrm>
            </p:contentPart>
          </mc:Choice>
          <mc:Fallback>
            <p:pic>
              <p:nvPicPr>
                <p:cNvPr id="94" name="墨迹 93">
                  <a:extLst>
                    <a:ext uri="{FF2B5EF4-FFF2-40B4-BE49-F238E27FC236}">
                      <a16:creationId xmlns:a16="http://schemas.microsoft.com/office/drawing/2014/main" id="{2E72CC69-4F99-094F-9742-449BB9979D47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1716660" y="3869631"/>
                  <a:ext cx="251280" cy="46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79" name="墨迹 78">
                  <a:extLst>
                    <a:ext uri="{FF2B5EF4-FFF2-40B4-BE49-F238E27FC236}">
                      <a16:creationId xmlns:a16="http://schemas.microsoft.com/office/drawing/2014/main" id="{E4B07909-72D9-B14D-B28A-A02BC0DCA8E8}"/>
                    </a:ext>
                  </a:extLst>
                </p14:cNvPr>
                <p14:cNvContentPartPr/>
                <p14:nvPr/>
              </p14:nvContentPartPr>
              <p14:xfrm>
                <a:off x="8386660" y="3740031"/>
                <a:ext cx="68760" cy="41040"/>
              </p14:xfrm>
            </p:contentPart>
          </mc:Choice>
          <mc:Fallback>
            <p:pic>
              <p:nvPicPr>
                <p:cNvPr id="79" name="墨迹 78">
                  <a:extLst>
                    <a:ext uri="{FF2B5EF4-FFF2-40B4-BE49-F238E27FC236}">
                      <a16:creationId xmlns:a16="http://schemas.microsoft.com/office/drawing/2014/main" id="{E4B07909-72D9-B14D-B28A-A02BC0DCA8E8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8379100" y="3732471"/>
                  <a:ext cx="8388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80" name="墨迹 79">
                  <a:extLst>
                    <a:ext uri="{FF2B5EF4-FFF2-40B4-BE49-F238E27FC236}">
                      <a16:creationId xmlns:a16="http://schemas.microsoft.com/office/drawing/2014/main" id="{3D9FDF87-AF71-3349-ACDB-0FEF5D6A9EAA}"/>
                    </a:ext>
                  </a:extLst>
                </p14:cNvPr>
                <p14:cNvContentPartPr/>
                <p14:nvPr/>
              </p14:nvContentPartPr>
              <p14:xfrm>
                <a:off x="8269300" y="3733911"/>
                <a:ext cx="286200" cy="436320"/>
              </p14:xfrm>
            </p:contentPart>
          </mc:Choice>
          <mc:Fallback>
            <p:pic>
              <p:nvPicPr>
                <p:cNvPr id="80" name="墨迹 79">
                  <a:extLst>
                    <a:ext uri="{FF2B5EF4-FFF2-40B4-BE49-F238E27FC236}">
                      <a16:creationId xmlns:a16="http://schemas.microsoft.com/office/drawing/2014/main" id="{3D9FDF87-AF71-3349-ACDB-0FEF5D6A9EAA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8261740" y="3726351"/>
                  <a:ext cx="300960" cy="45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81" name="墨迹 80">
                  <a:extLst>
                    <a:ext uri="{FF2B5EF4-FFF2-40B4-BE49-F238E27FC236}">
                      <a16:creationId xmlns:a16="http://schemas.microsoft.com/office/drawing/2014/main" id="{0CC2A3DB-4011-484C-9734-9136A60C2522}"/>
                    </a:ext>
                  </a:extLst>
                </p14:cNvPr>
                <p14:cNvContentPartPr/>
                <p14:nvPr/>
              </p14:nvContentPartPr>
              <p14:xfrm>
                <a:off x="8498980" y="4032711"/>
                <a:ext cx="62640" cy="433440"/>
              </p14:xfrm>
            </p:contentPart>
          </mc:Choice>
          <mc:Fallback>
            <p:pic>
              <p:nvPicPr>
                <p:cNvPr id="81" name="墨迹 80">
                  <a:extLst>
                    <a:ext uri="{FF2B5EF4-FFF2-40B4-BE49-F238E27FC236}">
                      <a16:creationId xmlns:a16="http://schemas.microsoft.com/office/drawing/2014/main" id="{0CC2A3DB-4011-484C-9734-9136A60C2522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8491420" y="4025151"/>
                  <a:ext cx="77760" cy="44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82" name="墨迹 81">
                  <a:extLst>
                    <a:ext uri="{FF2B5EF4-FFF2-40B4-BE49-F238E27FC236}">
                      <a16:creationId xmlns:a16="http://schemas.microsoft.com/office/drawing/2014/main" id="{4F294CD8-28DB-AC45-9F44-A54D1092128E}"/>
                    </a:ext>
                  </a:extLst>
                </p14:cNvPr>
                <p14:cNvContentPartPr/>
                <p14:nvPr/>
              </p14:nvContentPartPr>
              <p14:xfrm>
                <a:off x="8903620" y="3936591"/>
                <a:ext cx="218160" cy="196200"/>
              </p14:xfrm>
            </p:contentPart>
          </mc:Choice>
          <mc:Fallback>
            <p:pic>
              <p:nvPicPr>
                <p:cNvPr id="82" name="墨迹 81">
                  <a:extLst>
                    <a:ext uri="{FF2B5EF4-FFF2-40B4-BE49-F238E27FC236}">
                      <a16:creationId xmlns:a16="http://schemas.microsoft.com/office/drawing/2014/main" id="{4F294CD8-28DB-AC45-9F44-A54D1092128E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8896060" y="3929031"/>
                  <a:ext cx="23328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83" name="墨迹 82">
                  <a:extLst>
                    <a:ext uri="{FF2B5EF4-FFF2-40B4-BE49-F238E27FC236}">
                      <a16:creationId xmlns:a16="http://schemas.microsoft.com/office/drawing/2014/main" id="{93423C50-F707-4E46-99D1-2F670A0DEAAB}"/>
                    </a:ext>
                  </a:extLst>
                </p14:cNvPr>
                <p14:cNvContentPartPr/>
                <p14:nvPr/>
              </p14:nvContentPartPr>
              <p14:xfrm>
                <a:off x="9289540" y="4101111"/>
                <a:ext cx="37800" cy="81360"/>
              </p14:xfrm>
            </p:contentPart>
          </mc:Choice>
          <mc:Fallback>
            <p:pic>
              <p:nvPicPr>
                <p:cNvPr id="83" name="墨迹 82">
                  <a:extLst>
                    <a:ext uri="{FF2B5EF4-FFF2-40B4-BE49-F238E27FC236}">
                      <a16:creationId xmlns:a16="http://schemas.microsoft.com/office/drawing/2014/main" id="{93423C50-F707-4E46-99D1-2F670A0DEAAB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9281980" y="4093551"/>
                  <a:ext cx="5292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71" name="墨迹 70">
                  <a:extLst>
                    <a:ext uri="{FF2B5EF4-FFF2-40B4-BE49-F238E27FC236}">
                      <a16:creationId xmlns:a16="http://schemas.microsoft.com/office/drawing/2014/main" id="{6EC30942-7680-FE47-A4A0-203698105887}"/>
                    </a:ext>
                  </a:extLst>
                </p14:cNvPr>
                <p14:cNvContentPartPr/>
                <p14:nvPr/>
              </p14:nvContentPartPr>
              <p14:xfrm>
                <a:off x="7459300" y="2189871"/>
                <a:ext cx="1214280" cy="1706040"/>
              </p14:xfrm>
            </p:contentPart>
          </mc:Choice>
          <mc:Fallback>
            <p:pic>
              <p:nvPicPr>
                <p:cNvPr id="71" name="墨迹 70">
                  <a:extLst>
                    <a:ext uri="{FF2B5EF4-FFF2-40B4-BE49-F238E27FC236}">
                      <a16:creationId xmlns:a16="http://schemas.microsoft.com/office/drawing/2014/main" id="{6EC30942-7680-FE47-A4A0-203698105887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451740" y="2182311"/>
                  <a:ext cx="1229400" cy="172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72" name="墨迹 71">
                  <a:extLst>
                    <a:ext uri="{FF2B5EF4-FFF2-40B4-BE49-F238E27FC236}">
                      <a16:creationId xmlns:a16="http://schemas.microsoft.com/office/drawing/2014/main" id="{2A253881-2624-9E41-B301-1C2576B45836}"/>
                    </a:ext>
                  </a:extLst>
                </p14:cNvPr>
                <p14:cNvContentPartPr/>
                <p14:nvPr/>
              </p14:nvContentPartPr>
              <p14:xfrm>
                <a:off x="8411860" y="2158911"/>
                <a:ext cx="280440" cy="286560"/>
              </p14:xfrm>
            </p:contentPart>
          </mc:Choice>
          <mc:Fallback>
            <p:pic>
              <p:nvPicPr>
                <p:cNvPr id="72" name="墨迹 71">
                  <a:extLst>
                    <a:ext uri="{FF2B5EF4-FFF2-40B4-BE49-F238E27FC236}">
                      <a16:creationId xmlns:a16="http://schemas.microsoft.com/office/drawing/2014/main" id="{2A253881-2624-9E41-B301-1C2576B45836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8404300" y="2151351"/>
                  <a:ext cx="29556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74" name="墨迹 73">
                  <a:extLst>
                    <a:ext uri="{FF2B5EF4-FFF2-40B4-BE49-F238E27FC236}">
                      <a16:creationId xmlns:a16="http://schemas.microsoft.com/office/drawing/2014/main" id="{9ED8D29B-0585-3D47-AF35-036EEC5E9D33}"/>
                    </a:ext>
                  </a:extLst>
                </p14:cNvPr>
                <p14:cNvContentPartPr/>
                <p14:nvPr/>
              </p14:nvContentPartPr>
              <p14:xfrm>
                <a:off x="7533820" y="3764871"/>
                <a:ext cx="230760" cy="351720"/>
              </p14:xfrm>
            </p:contentPart>
          </mc:Choice>
          <mc:Fallback>
            <p:pic>
              <p:nvPicPr>
                <p:cNvPr id="74" name="墨迹 73">
                  <a:extLst>
                    <a:ext uri="{FF2B5EF4-FFF2-40B4-BE49-F238E27FC236}">
                      <a16:creationId xmlns:a16="http://schemas.microsoft.com/office/drawing/2014/main" id="{9ED8D29B-0585-3D47-AF35-036EEC5E9D33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7526260" y="3757311"/>
                  <a:ext cx="245880" cy="36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75" name="墨迹 74">
                  <a:extLst>
                    <a:ext uri="{FF2B5EF4-FFF2-40B4-BE49-F238E27FC236}">
                      <a16:creationId xmlns:a16="http://schemas.microsoft.com/office/drawing/2014/main" id="{96A29BF2-502F-E641-ADA8-3614C0778B18}"/>
                    </a:ext>
                  </a:extLst>
                </p14:cNvPr>
                <p14:cNvContentPartPr/>
                <p14:nvPr/>
              </p14:nvContentPartPr>
              <p14:xfrm>
                <a:off x="7745500" y="3877191"/>
                <a:ext cx="230040" cy="168480"/>
              </p14:xfrm>
            </p:contentPart>
          </mc:Choice>
          <mc:Fallback>
            <p:pic>
              <p:nvPicPr>
                <p:cNvPr id="75" name="墨迹 74">
                  <a:extLst>
                    <a:ext uri="{FF2B5EF4-FFF2-40B4-BE49-F238E27FC236}">
                      <a16:creationId xmlns:a16="http://schemas.microsoft.com/office/drawing/2014/main" id="{96A29BF2-502F-E641-ADA8-3614C0778B18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7737940" y="3869631"/>
                  <a:ext cx="24516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76" name="墨迹 75">
                  <a:extLst>
                    <a:ext uri="{FF2B5EF4-FFF2-40B4-BE49-F238E27FC236}">
                      <a16:creationId xmlns:a16="http://schemas.microsoft.com/office/drawing/2014/main" id="{E3DC9B14-E028-FD4C-AAFB-044F8CB019EE}"/>
                    </a:ext>
                  </a:extLst>
                </p14:cNvPr>
                <p14:cNvContentPartPr/>
                <p14:nvPr/>
              </p14:nvContentPartPr>
              <p14:xfrm>
                <a:off x="7714540" y="4076271"/>
                <a:ext cx="203040" cy="224640"/>
              </p14:xfrm>
            </p:contentPart>
          </mc:Choice>
          <mc:Fallback>
            <p:pic>
              <p:nvPicPr>
                <p:cNvPr id="76" name="墨迹 75">
                  <a:extLst>
                    <a:ext uri="{FF2B5EF4-FFF2-40B4-BE49-F238E27FC236}">
                      <a16:creationId xmlns:a16="http://schemas.microsoft.com/office/drawing/2014/main" id="{E3DC9B14-E028-FD4C-AAFB-044F8CB019EE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706980" y="4068711"/>
                  <a:ext cx="21816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78" name="墨迹 77">
                  <a:extLst>
                    <a:ext uri="{FF2B5EF4-FFF2-40B4-BE49-F238E27FC236}">
                      <a16:creationId xmlns:a16="http://schemas.microsoft.com/office/drawing/2014/main" id="{0DA6329E-ADF1-A948-A862-41C159AFC9CF}"/>
                    </a:ext>
                  </a:extLst>
                </p14:cNvPr>
                <p14:cNvContentPartPr/>
                <p14:nvPr/>
              </p14:nvContentPartPr>
              <p14:xfrm>
                <a:off x="7851340" y="4188231"/>
                <a:ext cx="43920" cy="43920"/>
              </p14:xfrm>
            </p:contentPart>
          </mc:Choice>
          <mc:Fallback>
            <p:pic>
              <p:nvPicPr>
                <p:cNvPr id="78" name="墨迹 77">
                  <a:extLst>
                    <a:ext uri="{FF2B5EF4-FFF2-40B4-BE49-F238E27FC236}">
                      <a16:creationId xmlns:a16="http://schemas.microsoft.com/office/drawing/2014/main" id="{0DA6329E-ADF1-A948-A862-41C159AFC9CF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7843780" y="4180671"/>
                  <a:ext cx="5904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84" name="墨迹 83">
                  <a:extLst>
                    <a:ext uri="{FF2B5EF4-FFF2-40B4-BE49-F238E27FC236}">
                      <a16:creationId xmlns:a16="http://schemas.microsoft.com/office/drawing/2014/main" id="{E403D3D3-9426-7241-ADD8-D1859322E1E6}"/>
                    </a:ext>
                  </a:extLst>
                </p14:cNvPr>
                <p14:cNvContentPartPr/>
                <p14:nvPr/>
              </p14:nvContentPartPr>
              <p14:xfrm>
                <a:off x="9575740" y="3821031"/>
                <a:ext cx="143640" cy="336600"/>
              </p14:xfrm>
            </p:contentPart>
          </mc:Choice>
          <mc:Fallback>
            <p:pic>
              <p:nvPicPr>
                <p:cNvPr id="84" name="墨迹 83">
                  <a:extLst>
                    <a:ext uri="{FF2B5EF4-FFF2-40B4-BE49-F238E27FC236}">
                      <a16:creationId xmlns:a16="http://schemas.microsoft.com/office/drawing/2014/main" id="{E403D3D3-9426-7241-ADD8-D1859322E1E6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9568180" y="3813471"/>
                  <a:ext cx="158760" cy="35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101" name="墨迹 100">
                  <a:extLst>
                    <a:ext uri="{FF2B5EF4-FFF2-40B4-BE49-F238E27FC236}">
                      <a16:creationId xmlns:a16="http://schemas.microsoft.com/office/drawing/2014/main" id="{7D6896C9-BA19-FF4B-993B-C6830EB81132}"/>
                    </a:ext>
                  </a:extLst>
                </p14:cNvPr>
                <p14:cNvContentPartPr/>
                <p14:nvPr/>
              </p14:nvContentPartPr>
              <p14:xfrm>
                <a:off x="7577380" y="3111471"/>
                <a:ext cx="784800" cy="2459520"/>
              </p14:xfrm>
            </p:contentPart>
          </mc:Choice>
          <mc:Fallback>
            <p:pic>
              <p:nvPicPr>
                <p:cNvPr id="101" name="墨迹 100">
                  <a:extLst>
                    <a:ext uri="{FF2B5EF4-FFF2-40B4-BE49-F238E27FC236}">
                      <a16:creationId xmlns:a16="http://schemas.microsoft.com/office/drawing/2014/main" id="{7D6896C9-BA19-FF4B-993B-C6830EB81132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7569820" y="3103911"/>
                  <a:ext cx="799920" cy="247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102" name="墨迹 101">
                  <a:extLst>
                    <a:ext uri="{FF2B5EF4-FFF2-40B4-BE49-F238E27FC236}">
                      <a16:creationId xmlns:a16="http://schemas.microsoft.com/office/drawing/2014/main" id="{33161A6B-B197-674A-A184-873CCA51F4A2}"/>
                    </a:ext>
                  </a:extLst>
                </p14:cNvPr>
                <p14:cNvContentPartPr/>
                <p14:nvPr/>
              </p14:nvContentPartPr>
              <p14:xfrm>
                <a:off x="8106580" y="3092751"/>
                <a:ext cx="280440" cy="423720"/>
              </p14:xfrm>
            </p:contentPart>
          </mc:Choice>
          <mc:Fallback>
            <p:pic>
              <p:nvPicPr>
                <p:cNvPr id="102" name="墨迹 101">
                  <a:extLst>
                    <a:ext uri="{FF2B5EF4-FFF2-40B4-BE49-F238E27FC236}">
                      <a16:creationId xmlns:a16="http://schemas.microsoft.com/office/drawing/2014/main" id="{33161A6B-B197-674A-A184-873CCA51F4A2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8099020" y="3085191"/>
                  <a:ext cx="295560" cy="43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104" name="墨迹 103">
                  <a:extLst>
                    <a:ext uri="{FF2B5EF4-FFF2-40B4-BE49-F238E27FC236}">
                      <a16:creationId xmlns:a16="http://schemas.microsoft.com/office/drawing/2014/main" id="{F51D05BD-006E-EA4E-81A4-9E2E24A9B1B3}"/>
                    </a:ext>
                  </a:extLst>
                </p14:cNvPr>
                <p14:cNvContentPartPr/>
                <p14:nvPr/>
              </p14:nvContentPartPr>
              <p14:xfrm>
                <a:off x="8088580" y="5047551"/>
                <a:ext cx="311040" cy="417600"/>
              </p14:xfrm>
            </p:contentPart>
          </mc:Choice>
          <mc:Fallback>
            <p:pic>
              <p:nvPicPr>
                <p:cNvPr id="104" name="墨迹 103">
                  <a:extLst>
                    <a:ext uri="{FF2B5EF4-FFF2-40B4-BE49-F238E27FC236}">
                      <a16:creationId xmlns:a16="http://schemas.microsoft.com/office/drawing/2014/main" id="{F51D05BD-006E-EA4E-81A4-9E2E24A9B1B3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8081020" y="5039991"/>
                  <a:ext cx="326160" cy="43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105" name="墨迹 104">
                  <a:extLst>
                    <a:ext uri="{FF2B5EF4-FFF2-40B4-BE49-F238E27FC236}">
                      <a16:creationId xmlns:a16="http://schemas.microsoft.com/office/drawing/2014/main" id="{A26FEFBD-91F2-E249-A35E-726A62B7A286}"/>
                    </a:ext>
                  </a:extLst>
                </p14:cNvPr>
                <p14:cNvContentPartPr/>
                <p14:nvPr/>
              </p14:nvContentPartPr>
              <p14:xfrm>
                <a:off x="8262460" y="5296311"/>
                <a:ext cx="249480" cy="19080"/>
              </p14:xfrm>
            </p:contentPart>
          </mc:Choice>
          <mc:Fallback>
            <p:pic>
              <p:nvPicPr>
                <p:cNvPr id="105" name="墨迹 104">
                  <a:extLst>
                    <a:ext uri="{FF2B5EF4-FFF2-40B4-BE49-F238E27FC236}">
                      <a16:creationId xmlns:a16="http://schemas.microsoft.com/office/drawing/2014/main" id="{A26FEFBD-91F2-E249-A35E-726A62B7A286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8254900" y="5289111"/>
                  <a:ext cx="26460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106" name="墨迹 105">
                  <a:extLst>
                    <a:ext uri="{FF2B5EF4-FFF2-40B4-BE49-F238E27FC236}">
                      <a16:creationId xmlns:a16="http://schemas.microsoft.com/office/drawing/2014/main" id="{B4669F2B-C135-B546-A159-A49001B385D1}"/>
                    </a:ext>
                  </a:extLst>
                </p14:cNvPr>
                <p14:cNvContentPartPr/>
                <p14:nvPr/>
              </p14:nvContentPartPr>
              <p14:xfrm>
                <a:off x="8667460" y="5259231"/>
                <a:ext cx="155160" cy="12960"/>
              </p14:xfrm>
            </p:contentPart>
          </mc:Choice>
          <mc:Fallback>
            <p:pic>
              <p:nvPicPr>
                <p:cNvPr id="106" name="墨迹 105">
                  <a:extLst>
                    <a:ext uri="{FF2B5EF4-FFF2-40B4-BE49-F238E27FC236}">
                      <a16:creationId xmlns:a16="http://schemas.microsoft.com/office/drawing/2014/main" id="{B4669F2B-C135-B546-A159-A49001B385D1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8660260" y="5251671"/>
                  <a:ext cx="17028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107" name="墨迹 106">
                  <a:extLst>
                    <a:ext uri="{FF2B5EF4-FFF2-40B4-BE49-F238E27FC236}">
                      <a16:creationId xmlns:a16="http://schemas.microsoft.com/office/drawing/2014/main" id="{B44917D2-5D3E-FC45-8673-F537C4D9D28B}"/>
                    </a:ext>
                  </a:extLst>
                </p14:cNvPr>
                <p14:cNvContentPartPr/>
                <p14:nvPr/>
              </p14:nvContentPartPr>
              <p14:xfrm>
                <a:off x="8754220" y="5196951"/>
                <a:ext cx="19080" cy="193320"/>
              </p14:xfrm>
            </p:contentPart>
          </mc:Choice>
          <mc:Fallback>
            <p:pic>
              <p:nvPicPr>
                <p:cNvPr id="107" name="墨迹 106">
                  <a:extLst>
                    <a:ext uri="{FF2B5EF4-FFF2-40B4-BE49-F238E27FC236}">
                      <a16:creationId xmlns:a16="http://schemas.microsoft.com/office/drawing/2014/main" id="{B44917D2-5D3E-FC45-8673-F537C4D9D28B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8746660" y="5189391"/>
                  <a:ext cx="3420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108" name="墨迹 107">
                  <a:extLst>
                    <a:ext uri="{FF2B5EF4-FFF2-40B4-BE49-F238E27FC236}">
                      <a16:creationId xmlns:a16="http://schemas.microsoft.com/office/drawing/2014/main" id="{3CAA11AD-2E33-6E4D-9444-6A14C32A79A4}"/>
                    </a:ext>
                  </a:extLst>
                </p14:cNvPr>
                <p14:cNvContentPartPr/>
                <p14:nvPr/>
              </p14:nvContentPartPr>
              <p14:xfrm>
                <a:off x="9028180" y="5209191"/>
                <a:ext cx="180720" cy="187200"/>
              </p14:xfrm>
            </p:contentPart>
          </mc:Choice>
          <mc:Fallback>
            <p:pic>
              <p:nvPicPr>
                <p:cNvPr id="108" name="墨迹 107">
                  <a:extLst>
                    <a:ext uri="{FF2B5EF4-FFF2-40B4-BE49-F238E27FC236}">
                      <a16:creationId xmlns:a16="http://schemas.microsoft.com/office/drawing/2014/main" id="{3CAA11AD-2E33-6E4D-9444-6A14C32A79A4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9020620" y="5201631"/>
                  <a:ext cx="19584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109" name="墨迹 108">
                  <a:extLst>
                    <a:ext uri="{FF2B5EF4-FFF2-40B4-BE49-F238E27FC236}">
                      <a16:creationId xmlns:a16="http://schemas.microsoft.com/office/drawing/2014/main" id="{C9CAB254-BBD5-B448-9E40-DD1257F2F6E4}"/>
                    </a:ext>
                  </a:extLst>
                </p14:cNvPr>
                <p14:cNvContentPartPr/>
                <p14:nvPr/>
              </p14:nvContentPartPr>
              <p14:xfrm>
                <a:off x="9469900" y="5097231"/>
                <a:ext cx="143640" cy="342720"/>
              </p14:xfrm>
            </p:contentPart>
          </mc:Choice>
          <mc:Fallback>
            <p:pic>
              <p:nvPicPr>
                <p:cNvPr id="109" name="墨迹 108">
                  <a:extLst>
                    <a:ext uri="{FF2B5EF4-FFF2-40B4-BE49-F238E27FC236}">
                      <a16:creationId xmlns:a16="http://schemas.microsoft.com/office/drawing/2014/main" id="{C9CAB254-BBD5-B448-9E40-DD1257F2F6E4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9462340" y="5089671"/>
                  <a:ext cx="158760" cy="35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10" name="墨迹 109">
                  <a:extLst>
                    <a:ext uri="{FF2B5EF4-FFF2-40B4-BE49-F238E27FC236}">
                      <a16:creationId xmlns:a16="http://schemas.microsoft.com/office/drawing/2014/main" id="{7FCAC426-AA22-1C4D-BC7D-9B8BA698B8AE}"/>
                    </a:ext>
                  </a:extLst>
                </p14:cNvPr>
                <p14:cNvContentPartPr/>
                <p14:nvPr/>
              </p14:nvContentPartPr>
              <p14:xfrm>
                <a:off x="9351820" y="5389911"/>
                <a:ext cx="43200" cy="43920"/>
              </p14:xfrm>
            </p:contentPart>
          </mc:Choice>
          <mc:Fallback>
            <p:pic>
              <p:nvPicPr>
                <p:cNvPr id="110" name="墨迹 109">
                  <a:extLst>
                    <a:ext uri="{FF2B5EF4-FFF2-40B4-BE49-F238E27FC236}">
                      <a16:creationId xmlns:a16="http://schemas.microsoft.com/office/drawing/2014/main" id="{7FCAC426-AA22-1C4D-BC7D-9B8BA698B8AE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9344260" y="5382351"/>
                  <a:ext cx="5832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11" name="墨迹 110">
                  <a:extLst>
                    <a:ext uri="{FF2B5EF4-FFF2-40B4-BE49-F238E27FC236}">
                      <a16:creationId xmlns:a16="http://schemas.microsoft.com/office/drawing/2014/main" id="{2188219C-24F9-194C-B2C7-6A6A0D112233}"/>
                    </a:ext>
                  </a:extLst>
                </p14:cNvPr>
                <p14:cNvContentPartPr/>
                <p14:nvPr/>
              </p14:nvContentPartPr>
              <p14:xfrm>
                <a:off x="8866180" y="5066271"/>
                <a:ext cx="149760" cy="479880"/>
              </p14:xfrm>
            </p:contentPart>
          </mc:Choice>
          <mc:Fallback>
            <p:pic>
              <p:nvPicPr>
                <p:cNvPr id="111" name="墨迹 110">
                  <a:extLst>
                    <a:ext uri="{FF2B5EF4-FFF2-40B4-BE49-F238E27FC236}">
                      <a16:creationId xmlns:a16="http://schemas.microsoft.com/office/drawing/2014/main" id="{2188219C-24F9-194C-B2C7-6A6A0D112233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8858620" y="5058711"/>
                  <a:ext cx="164880" cy="49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12" name="墨迹 111">
                  <a:extLst>
                    <a:ext uri="{FF2B5EF4-FFF2-40B4-BE49-F238E27FC236}">
                      <a16:creationId xmlns:a16="http://schemas.microsoft.com/office/drawing/2014/main" id="{AF452570-6966-884B-A8E5-052753049CDC}"/>
                    </a:ext>
                  </a:extLst>
                </p14:cNvPr>
                <p14:cNvContentPartPr/>
                <p14:nvPr/>
              </p14:nvContentPartPr>
              <p14:xfrm>
                <a:off x="9775180" y="5047551"/>
                <a:ext cx="118800" cy="560520"/>
              </p14:xfrm>
            </p:contentPart>
          </mc:Choice>
          <mc:Fallback>
            <p:pic>
              <p:nvPicPr>
                <p:cNvPr id="112" name="墨迹 111">
                  <a:extLst>
                    <a:ext uri="{FF2B5EF4-FFF2-40B4-BE49-F238E27FC236}">
                      <a16:creationId xmlns:a16="http://schemas.microsoft.com/office/drawing/2014/main" id="{AF452570-6966-884B-A8E5-052753049CDC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9767620" y="5039991"/>
                  <a:ext cx="133560" cy="575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0" name="组合 119">
            <a:extLst>
              <a:ext uri="{FF2B5EF4-FFF2-40B4-BE49-F238E27FC236}">
                <a16:creationId xmlns:a16="http://schemas.microsoft.com/office/drawing/2014/main" id="{E0BBFBAA-6F78-6B42-967F-C05F93FFDA38}"/>
              </a:ext>
            </a:extLst>
          </p:cNvPr>
          <p:cNvGrpSpPr/>
          <p:nvPr/>
        </p:nvGrpSpPr>
        <p:grpSpPr>
          <a:xfrm>
            <a:off x="10217260" y="5034951"/>
            <a:ext cx="1512720" cy="928080"/>
            <a:chOff x="10217260" y="5034951"/>
            <a:chExt cx="1512720" cy="928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13" name="墨迹 112">
                  <a:extLst>
                    <a:ext uri="{FF2B5EF4-FFF2-40B4-BE49-F238E27FC236}">
                      <a16:creationId xmlns:a16="http://schemas.microsoft.com/office/drawing/2014/main" id="{D9E2CFCD-5236-2B44-8043-E8044A4BAF02}"/>
                    </a:ext>
                  </a:extLst>
                </p14:cNvPr>
                <p14:cNvContentPartPr/>
                <p14:nvPr/>
              </p14:nvContentPartPr>
              <p14:xfrm>
                <a:off x="10329220" y="5172111"/>
                <a:ext cx="31320" cy="81360"/>
              </p14:xfrm>
            </p:contentPart>
          </mc:Choice>
          <mc:Fallback>
            <p:pic>
              <p:nvPicPr>
                <p:cNvPr id="113" name="墨迹 112">
                  <a:extLst>
                    <a:ext uri="{FF2B5EF4-FFF2-40B4-BE49-F238E27FC236}">
                      <a16:creationId xmlns:a16="http://schemas.microsoft.com/office/drawing/2014/main" id="{D9E2CFCD-5236-2B44-8043-E8044A4BAF02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10321660" y="5164551"/>
                  <a:ext cx="4644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14" name="墨迹 113">
                  <a:extLst>
                    <a:ext uri="{FF2B5EF4-FFF2-40B4-BE49-F238E27FC236}">
                      <a16:creationId xmlns:a16="http://schemas.microsoft.com/office/drawing/2014/main" id="{303BC07C-2884-F84F-A01A-6BD2E35D58B0}"/>
                    </a:ext>
                  </a:extLst>
                </p14:cNvPr>
                <p14:cNvContentPartPr/>
                <p14:nvPr/>
              </p14:nvContentPartPr>
              <p14:xfrm>
                <a:off x="10217260" y="5402151"/>
                <a:ext cx="243000" cy="131040"/>
              </p14:xfrm>
            </p:contentPart>
          </mc:Choice>
          <mc:Fallback>
            <p:pic>
              <p:nvPicPr>
                <p:cNvPr id="114" name="墨迹 113">
                  <a:extLst>
                    <a:ext uri="{FF2B5EF4-FFF2-40B4-BE49-F238E27FC236}">
                      <a16:creationId xmlns:a16="http://schemas.microsoft.com/office/drawing/2014/main" id="{303BC07C-2884-F84F-A01A-6BD2E35D58B0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0209700" y="5394591"/>
                  <a:ext cx="25812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15" name="墨迹 114">
                  <a:extLst>
                    <a:ext uri="{FF2B5EF4-FFF2-40B4-BE49-F238E27FC236}">
                      <a16:creationId xmlns:a16="http://schemas.microsoft.com/office/drawing/2014/main" id="{0EF8CB56-10EB-F943-9B3E-738C66C5E5C1}"/>
                    </a:ext>
                  </a:extLst>
                </p14:cNvPr>
                <p14:cNvContentPartPr/>
                <p14:nvPr/>
              </p14:nvContentPartPr>
              <p14:xfrm>
                <a:off x="10802260" y="5034951"/>
                <a:ext cx="68760" cy="56520"/>
              </p14:xfrm>
            </p:contentPart>
          </mc:Choice>
          <mc:Fallback>
            <p:pic>
              <p:nvPicPr>
                <p:cNvPr id="115" name="墨迹 114">
                  <a:extLst>
                    <a:ext uri="{FF2B5EF4-FFF2-40B4-BE49-F238E27FC236}">
                      <a16:creationId xmlns:a16="http://schemas.microsoft.com/office/drawing/2014/main" id="{0EF8CB56-10EB-F943-9B3E-738C66C5E5C1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10794700" y="5027391"/>
                  <a:ext cx="8388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16" name="墨迹 115">
                  <a:extLst>
                    <a:ext uri="{FF2B5EF4-FFF2-40B4-BE49-F238E27FC236}">
                      <a16:creationId xmlns:a16="http://schemas.microsoft.com/office/drawing/2014/main" id="{89602AD9-A389-494F-8631-5B8C941123E9}"/>
                    </a:ext>
                  </a:extLst>
                </p14:cNvPr>
                <p14:cNvContentPartPr/>
                <p14:nvPr/>
              </p14:nvContentPartPr>
              <p14:xfrm>
                <a:off x="10609300" y="5072391"/>
                <a:ext cx="392400" cy="604080"/>
              </p14:xfrm>
            </p:contentPart>
          </mc:Choice>
          <mc:Fallback>
            <p:pic>
              <p:nvPicPr>
                <p:cNvPr id="116" name="墨迹 115">
                  <a:extLst>
                    <a:ext uri="{FF2B5EF4-FFF2-40B4-BE49-F238E27FC236}">
                      <a16:creationId xmlns:a16="http://schemas.microsoft.com/office/drawing/2014/main" id="{89602AD9-A389-494F-8631-5B8C941123E9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10601740" y="5064831"/>
                  <a:ext cx="407520" cy="61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17" name="墨迹 116">
                  <a:extLst>
                    <a:ext uri="{FF2B5EF4-FFF2-40B4-BE49-F238E27FC236}">
                      <a16:creationId xmlns:a16="http://schemas.microsoft.com/office/drawing/2014/main" id="{F677EB00-809A-2040-8724-7809969B7FAF}"/>
                    </a:ext>
                  </a:extLst>
                </p14:cNvPr>
                <p14:cNvContentPartPr/>
                <p14:nvPr/>
              </p14:nvContentPartPr>
              <p14:xfrm>
                <a:off x="10796140" y="5483151"/>
                <a:ext cx="199440" cy="187200"/>
              </p14:xfrm>
            </p:contentPart>
          </mc:Choice>
          <mc:Fallback>
            <p:pic>
              <p:nvPicPr>
                <p:cNvPr id="117" name="墨迹 116">
                  <a:extLst>
                    <a:ext uri="{FF2B5EF4-FFF2-40B4-BE49-F238E27FC236}">
                      <a16:creationId xmlns:a16="http://schemas.microsoft.com/office/drawing/2014/main" id="{F677EB00-809A-2040-8724-7809969B7FAF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10788580" y="5475591"/>
                  <a:ext cx="21456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18" name="墨迹 117">
                  <a:extLst>
                    <a:ext uri="{FF2B5EF4-FFF2-40B4-BE49-F238E27FC236}">
                      <a16:creationId xmlns:a16="http://schemas.microsoft.com/office/drawing/2014/main" id="{292B342C-4357-0848-9697-F1358B77483F}"/>
                    </a:ext>
                  </a:extLst>
                </p14:cNvPr>
                <p14:cNvContentPartPr/>
                <p14:nvPr/>
              </p14:nvContentPartPr>
              <p14:xfrm>
                <a:off x="11207620" y="5109831"/>
                <a:ext cx="304560" cy="616680"/>
              </p14:xfrm>
            </p:contentPart>
          </mc:Choice>
          <mc:Fallback>
            <p:pic>
              <p:nvPicPr>
                <p:cNvPr id="118" name="墨迹 117">
                  <a:extLst>
                    <a:ext uri="{FF2B5EF4-FFF2-40B4-BE49-F238E27FC236}">
                      <a16:creationId xmlns:a16="http://schemas.microsoft.com/office/drawing/2014/main" id="{292B342C-4357-0848-9697-F1358B77483F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11200060" y="5102271"/>
                  <a:ext cx="319680" cy="63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19" name="墨迹 118">
                  <a:extLst>
                    <a:ext uri="{FF2B5EF4-FFF2-40B4-BE49-F238E27FC236}">
                      <a16:creationId xmlns:a16="http://schemas.microsoft.com/office/drawing/2014/main" id="{EE2102F7-DC45-244C-835D-5CC8D31E90E3}"/>
                    </a:ext>
                  </a:extLst>
                </p14:cNvPr>
                <p14:cNvContentPartPr/>
                <p14:nvPr/>
              </p14:nvContentPartPr>
              <p14:xfrm>
                <a:off x="11636380" y="5894271"/>
                <a:ext cx="93600" cy="68760"/>
              </p14:xfrm>
            </p:contentPart>
          </mc:Choice>
          <mc:Fallback>
            <p:pic>
              <p:nvPicPr>
                <p:cNvPr id="119" name="墨迹 118">
                  <a:extLst>
                    <a:ext uri="{FF2B5EF4-FFF2-40B4-BE49-F238E27FC236}">
                      <a16:creationId xmlns:a16="http://schemas.microsoft.com/office/drawing/2014/main" id="{EE2102F7-DC45-244C-835D-5CC8D31E90E3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11628820" y="5886711"/>
                  <a:ext cx="108720" cy="83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82">
            <p14:nvContentPartPr>
              <p14:cNvPr id="122" name="墨迹 121">
                <a:extLst>
                  <a:ext uri="{FF2B5EF4-FFF2-40B4-BE49-F238E27FC236}">
                    <a16:creationId xmlns:a16="http://schemas.microsoft.com/office/drawing/2014/main" id="{8DBB8860-07B3-094C-BED0-2079156673BC}"/>
                  </a:ext>
                </a:extLst>
              </p14:cNvPr>
              <p14:cNvContentPartPr/>
              <p14:nvPr/>
            </p14:nvContentPartPr>
            <p14:xfrm>
              <a:off x="6102100" y="3260871"/>
              <a:ext cx="703800" cy="492120"/>
            </p14:xfrm>
          </p:contentPart>
        </mc:Choice>
        <mc:Fallback>
          <p:pic>
            <p:nvPicPr>
              <p:cNvPr id="122" name="墨迹 121">
                <a:extLst>
                  <a:ext uri="{FF2B5EF4-FFF2-40B4-BE49-F238E27FC236}">
                    <a16:creationId xmlns:a16="http://schemas.microsoft.com/office/drawing/2014/main" id="{8DBB8860-07B3-094C-BED0-2079156673BC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6094540" y="3253311"/>
                <a:ext cx="718920" cy="507240"/>
              </a:xfrm>
              <a:prstGeom prst="rect">
                <a:avLst/>
              </a:prstGeom>
            </p:spPr>
          </p:pic>
        </mc:Fallback>
      </mc:AlternateContent>
      <p:grpSp>
        <p:nvGrpSpPr>
          <p:cNvPr id="125" name="组合 124">
            <a:extLst>
              <a:ext uri="{FF2B5EF4-FFF2-40B4-BE49-F238E27FC236}">
                <a16:creationId xmlns:a16="http://schemas.microsoft.com/office/drawing/2014/main" id="{1F0BCA7A-87C0-004C-9B91-3571757985DB}"/>
              </a:ext>
            </a:extLst>
          </p:cNvPr>
          <p:cNvGrpSpPr/>
          <p:nvPr/>
        </p:nvGrpSpPr>
        <p:grpSpPr>
          <a:xfrm>
            <a:off x="6102100" y="3378951"/>
            <a:ext cx="740880" cy="660240"/>
            <a:chOff x="6102100" y="3378951"/>
            <a:chExt cx="740880" cy="660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23" name="墨迹 122">
                  <a:extLst>
                    <a:ext uri="{FF2B5EF4-FFF2-40B4-BE49-F238E27FC236}">
                      <a16:creationId xmlns:a16="http://schemas.microsoft.com/office/drawing/2014/main" id="{A3C699D8-CD4B-1A4F-B29C-92DA38D88230}"/>
                    </a:ext>
                  </a:extLst>
                </p14:cNvPr>
                <p14:cNvContentPartPr/>
                <p14:nvPr/>
              </p14:nvContentPartPr>
              <p14:xfrm>
                <a:off x="6282460" y="3441231"/>
                <a:ext cx="560520" cy="423720"/>
              </p14:xfrm>
            </p:contentPart>
          </mc:Choice>
          <mc:Fallback>
            <p:pic>
              <p:nvPicPr>
                <p:cNvPr id="123" name="墨迹 122">
                  <a:extLst>
                    <a:ext uri="{FF2B5EF4-FFF2-40B4-BE49-F238E27FC236}">
                      <a16:creationId xmlns:a16="http://schemas.microsoft.com/office/drawing/2014/main" id="{A3C699D8-CD4B-1A4F-B29C-92DA38D88230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6274900" y="3433671"/>
                  <a:ext cx="575640" cy="43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24" name="墨迹 123">
                  <a:extLst>
                    <a:ext uri="{FF2B5EF4-FFF2-40B4-BE49-F238E27FC236}">
                      <a16:creationId xmlns:a16="http://schemas.microsoft.com/office/drawing/2014/main" id="{4243F779-418E-A64A-A716-6AAAE565B1DB}"/>
                    </a:ext>
                  </a:extLst>
                </p14:cNvPr>
                <p14:cNvContentPartPr/>
                <p14:nvPr/>
              </p14:nvContentPartPr>
              <p14:xfrm>
                <a:off x="6102100" y="3378951"/>
                <a:ext cx="641520" cy="660240"/>
              </p14:xfrm>
            </p:contentPart>
          </mc:Choice>
          <mc:Fallback>
            <p:pic>
              <p:nvPicPr>
                <p:cNvPr id="124" name="墨迹 123">
                  <a:extLst>
                    <a:ext uri="{FF2B5EF4-FFF2-40B4-BE49-F238E27FC236}">
                      <a16:creationId xmlns:a16="http://schemas.microsoft.com/office/drawing/2014/main" id="{4243F779-418E-A64A-A716-6AAAE565B1DB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6094540" y="3371391"/>
                  <a:ext cx="656640" cy="6753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6232824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B4100FC0-1E09-A541-ACEC-20B3D2A1A6B7}"/>
              </a:ext>
            </a:extLst>
          </p:cNvPr>
          <p:cNvGrpSpPr/>
          <p:nvPr/>
        </p:nvGrpSpPr>
        <p:grpSpPr>
          <a:xfrm>
            <a:off x="897580" y="502911"/>
            <a:ext cx="448560" cy="548280"/>
            <a:chOff x="897580" y="502911"/>
            <a:chExt cx="448560" cy="548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墨迹 1">
                  <a:extLst>
                    <a:ext uri="{FF2B5EF4-FFF2-40B4-BE49-F238E27FC236}">
                      <a16:creationId xmlns:a16="http://schemas.microsoft.com/office/drawing/2014/main" id="{6D72FA5C-0612-2644-8B6C-07A7859FEC87}"/>
                    </a:ext>
                  </a:extLst>
                </p14:cNvPr>
                <p14:cNvContentPartPr/>
                <p14:nvPr/>
              </p14:nvContentPartPr>
              <p14:xfrm>
                <a:off x="897580" y="502911"/>
                <a:ext cx="342720" cy="548280"/>
              </p14:xfrm>
            </p:contentPart>
          </mc:Choice>
          <mc:Fallback>
            <p:pic>
              <p:nvPicPr>
                <p:cNvPr id="2" name="墨迹 1">
                  <a:extLst>
                    <a:ext uri="{FF2B5EF4-FFF2-40B4-BE49-F238E27FC236}">
                      <a16:creationId xmlns:a16="http://schemas.microsoft.com/office/drawing/2014/main" id="{6D72FA5C-0612-2644-8B6C-07A7859FEC87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890020" y="495351"/>
                  <a:ext cx="357840" cy="56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D8960B9D-43A0-6F48-9D17-61847F97A10D}"/>
                    </a:ext>
                  </a:extLst>
                </p14:cNvPr>
                <p14:cNvContentPartPr/>
                <p14:nvPr/>
              </p14:nvContentPartPr>
              <p14:xfrm>
                <a:off x="1103140" y="832671"/>
                <a:ext cx="243000" cy="56520"/>
              </p14:xfrm>
            </p:contentPart>
          </mc:Choice>
          <mc:Fallback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D8960B9D-43A0-6F48-9D17-61847F97A10D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95580" y="825111"/>
                  <a:ext cx="258120" cy="7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786E2D1F-E8E7-AF49-9A8B-7E9B96562EE3}"/>
              </a:ext>
            </a:extLst>
          </p:cNvPr>
          <p:cNvGrpSpPr/>
          <p:nvPr/>
        </p:nvGrpSpPr>
        <p:grpSpPr>
          <a:xfrm>
            <a:off x="1644580" y="944991"/>
            <a:ext cx="69120" cy="192960"/>
            <a:chOff x="1644580" y="944991"/>
            <a:chExt cx="69120" cy="192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16B2383F-2874-4844-B19D-49EFC31D30C4}"/>
                    </a:ext>
                  </a:extLst>
                </p14:cNvPr>
                <p14:cNvContentPartPr/>
                <p14:nvPr/>
              </p14:nvContentPartPr>
              <p14:xfrm>
                <a:off x="1644580" y="944991"/>
                <a:ext cx="56520" cy="56520"/>
              </p14:xfrm>
            </p:contentPart>
          </mc:Choice>
          <mc:Fallback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16B2383F-2874-4844-B19D-49EFC31D30C4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637020" y="937431"/>
                  <a:ext cx="7128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93852E98-1B7B-4348-873B-9FFB157939C8}"/>
                    </a:ext>
                  </a:extLst>
                </p14:cNvPr>
                <p14:cNvContentPartPr/>
                <p14:nvPr/>
              </p14:nvContentPartPr>
              <p14:xfrm>
                <a:off x="1700740" y="1087911"/>
                <a:ext cx="12960" cy="50040"/>
              </p14:xfrm>
            </p:contentPart>
          </mc:Choice>
          <mc:Fallback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93852E98-1B7B-4348-873B-9FFB157939C8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693180" y="1080351"/>
                  <a:ext cx="27720" cy="65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3D1564C0-4762-C64A-9BC5-5C6BE61935E0}"/>
              </a:ext>
            </a:extLst>
          </p:cNvPr>
          <p:cNvGrpSpPr/>
          <p:nvPr/>
        </p:nvGrpSpPr>
        <p:grpSpPr>
          <a:xfrm>
            <a:off x="2522260" y="558711"/>
            <a:ext cx="442440" cy="516960"/>
            <a:chOff x="2522260" y="558711"/>
            <a:chExt cx="442440" cy="516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DE4D821D-90A8-A14E-A4AA-5E3AC21A6D70}"/>
                    </a:ext>
                  </a:extLst>
                </p14:cNvPr>
                <p14:cNvContentPartPr/>
                <p14:nvPr/>
              </p14:nvContentPartPr>
              <p14:xfrm>
                <a:off x="2597140" y="633591"/>
                <a:ext cx="227880" cy="37800"/>
              </p14:xfrm>
            </p:contentPart>
          </mc:Choice>
          <mc:Fallback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DE4D821D-90A8-A14E-A4AA-5E3AC21A6D70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589580" y="626031"/>
                  <a:ext cx="24300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815F98CA-58DC-3C49-BF72-306DB1697B82}"/>
                    </a:ext>
                  </a:extLst>
                </p14:cNvPr>
                <p14:cNvContentPartPr/>
                <p14:nvPr/>
              </p14:nvContentPartPr>
              <p14:xfrm>
                <a:off x="2522260" y="558711"/>
                <a:ext cx="230760" cy="516960"/>
              </p14:xfrm>
            </p:contentPart>
          </mc:Choice>
          <mc:Fallback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815F98CA-58DC-3C49-BF72-306DB1697B82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514700" y="551511"/>
                  <a:ext cx="245880" cy="53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79446966-8C32-5842-A4D6-9BE390320E60}"/>
                    </a:ext>
                  </a:extLst>
                </p14:cNvPr>
                <p14:cNvContentPartPr/>
                <p14:nvPr/>
              </p14:nvContentPartPr>
              <p14:xfrm>
                <a:off x="2547460" y="863991"/>
                <a:ext cx="87480" cy="203040"/>
              </p14:xfrm>
            </p:contentPart>
          </mc:Choice>
          <mc:Fallback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79446966-8C32-5842-A4D6-9BE390320E60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539900" y="856431"/>
                  <a:ext cx="10260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079E7827-5926-9146-B36E-0B59C169D51F}"/>
                    </a:ext>
                  </a:extLst>
                </p14:cNvPr>
                <p14:cNvContentPartPr/>
                <p14:nvPr/>
              </p14:nvContentPartPr>
              <p14:xfrm>
                <a:off x="2758780" y="851391"/>
                <a:ext cx="205920" cy="149760"/>
              </p14:xfrm>
            </p:contentPart>
          </mc:Choice>
          <mc:Fallback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079E7827-5926-9146-B36E-0B59C169D51F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751580" y="843831"/>
                  <a:ext cx="221040" cy="16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4D89C3AF-F06B-C042-9E30-6A7F5C9922CE}"/>
              </a:ext>
            </a:extLst>
          </p:cNvPr>
          <p:cNvGrpSpPr/>
          <p:nvPr/>
        </p:nvGrpSpPr>
        <p:grpSpPr>
          <a:xfrm>
            <a:off x="3182140" y="602271"/>
            <a:ext cx="442440" cy="417600"/>
            <a:chOff x="3182140" y="602271"/>
            <a:chExt cx="442440" cy="417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525C5DA1-EE00-DC43-BF4B-1801B22C4FB6}"/>
                    </a:ext>
                  </a:extLst>
                </p14:cNvPr>
                <p14:cNvContentPartPr/>
                <p14:nvPr/>
              </p14:nvContentPartPr>
              <p14:xfrm>
                <a:off x="3263140" y="658431"/>
                <a:ext cx="193320" cy="43920"/>
              </p14:xfrm>
            </p:contentPart>
          </mc:Choice>
          <mc:Fallback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525C5DA1-EE00-DC43-BF4B-1801B22C4FB6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255580" y="650871"/>
                  <a:ext cx="20844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AE287665-F520-E043-BEA0-049308DDCDD1}"/>
                    </a:ext>
                  </a:extLst>
                </p14:cNvPr>
                <p14:cNvContentPartPr/>
                <p14:nvPr/>
              </p14:nvContentPartPr>
              <p14:xfrm>
                <a:off x="3182140" y="602271"/>
                <a:ext cx="212040" cy="417600"/>
              </p14:xfrm>
            </p:contentPart>
          </mc:Choice>
          <mc:Fallback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AE287665-F520-E043-BEA0-049308DDCDD1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174580" y="595071"/>
                  <a:ext cx="227160" cy="43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C5C97AE4-E51B-A346-A0FA-78903AFCB65A}"/>
                    </a:ext>
                  </a:extLst>
                </p14:cNvPr>
                <p14:cNvContentPartPr/>
                <p14:nvPr/>
              </p14:nvContentPartPr>
              <p14:xfrm>
                <a:off x="3232180" y="813951"/>
                <a:ext cx="37800" cy="149760"/>
              </p14:xfrm>
            </p:contentPart>
          </mc:Choice>
          <mc:Fallback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C5C97AE4-E51B-A346-A0FA-78903AFCB65A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224620" y="806751"/>
                  <a:ext cx="5292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68C9EBBB-5094-EF47-950A-2758D839C50A}"/>
                    </a:ext>
                  </a:extLst>
                </p14:cNvPr>
                <p14:cNvContentPartPr/>
                <p14:nvPr/>
              </p14:nvContentPartPr>
              <p14:xfrm>
                <a:off x="3338020" y="813951"/>
                <a:ext cx="286560" cy="128880"/>
              </p14:xfrm>
            </p:contentPart>
          </mc:Choice>
          <mc:Fallback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68C9EBBB-5094-EF47-950A-2758D839C50A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330460" y="806751"/>
                  <a:ext cx="301680" cy="144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21" name="墨迹 20">
                <a:extLst>
                  <a:ext uri="{FF2B5EF4-FFF2-40B4-BE49-F238E27FC236}">
                    <a16:creationId xmlns:a16="http://schemas.microsoft.com/office/drawing/2014/main" id="{D69C308F-F535-EB43-A7C5-92AD3A440710}"/>
                  </a:ext>
                </a:extLst>
              </p14:cNvPr>
              <p14:cNvContentPartPr/>
              <p14:nvPr/>
            </p14:nvContentPartPr>
            <p14:xfrm>
              <a:off x="3904300" y="758151"/>
              <a:ext cx="224640" cy="162360"/>
            </p14:xfrm>
          </p:contentPart>
        </mc:Choice>
        <mc:Fallback>
          <p:pic>
            <p:nvPicPr>
              <p:cNvPr id="21" name="墨迹 20">
                <a:extLst>
                  <a:ext uri="{FF2B5EF4-FFF2-40B4-BE49-F238E27FC236}">
                    <a16:creationId xmlns:a16="http://schemas.microsoft.com/office/drawing/2014/main" id="{D69C308F-F535-EB43-A7C5-92AD3A440710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3896740" y="750591"/>
                <a:ext cx="239400" cy="17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22" name="墨迹 21">
                <a:extLst>
                  <a:ext uri="{FF2B5EF4-FFF2-40B4-BE49-F238E27FC236}">
                    <a16:creationId xmlns:a16="http://schemas.microsoft.com/office/drawing/2014/main" id="{9AB004FE-403D-C640-B4F1-B2EB36FB19DA}"/>
                  </a:ext>
                </a:extLst>
              </p14:cNvPr>
              <p14:cNvContentPartPr/>
              <p14:nvPr/>
            </p14:nvContentPartPr>
            <p14:xfrm>
              <a:off x="4321540" y="919791"/>
              <a:ext cx="19080" cy="75240"/>
            </p14:xfrm>
          </p:contentPart>
        </mc:Choice>
        <mc:Fallback>
          <p:pic>
            <p:nvPicPr>
              <p:cNvPr id="22" name="墨迹 21">
                <a:extLst>
                  <a:ext uri="{FF2B5EF4-FFF2-40B4-BE49-F238E27FC236}">
                    <a16:creationId xmlns:a16="http://schemas.microsoft.com/office/drawing/2014/main" id="{9AB004FE-403D-C640-B4F1-B2EB36FB19DA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4313980" y="912591"/>
                <a:ext cx="34200" cy="9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23" name="墨迹 22">
                <a:extLst>
                  <a:ext uri="{FF2B5EF4-FFF2-40B4-BE49-F238E27FC236}">
                    <a16:creationId xmlns:a16="http://schemas.microsoft.com/office/drawing/2014/main" id="{629F549F-ADC3-BF44-AD3C-26FF66C5065F}"/>
                  </a:ext>
                </a:extLst>
              </p14:cNvPr>
              <p14:cNvContentPartPr/>
              <p14:nvPr/>
            </p14:nvContentPartPr>
            <p14:xfrm>
              <a:off x="4589380" y="639711"/>
              <a:ext cx="180720" cy="342720"/>
            </p14:xfrm>
          </p:contentPart>
        </mc:Choice>
        <mc:Fallback>
          <p:pic>
            <p:nvPicPr>
              <p:cNvPr id="23" name="墨迹 22">
                <a:extLst>
                  <a:ext uri="{FF2B5EF4-FFF2-40B4-BE49-F238E27FC236}">
                    <a16:creationId xmlns:a16="http://schemas.microsoft.com/office/drawing/2014/main" id="{629F549F-ADC3-BF44-AD3C-26FF66C5065F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4581820" y="632151"/>
                <a:ext cx="195840" cy="35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24" name="墨迹 23">
                <a:extLst>
                  <a:ext uri="{FF2B5EF4-FFF2-40B4-BE49-F238E27FC236}">
                    <a16:creationId xmlns:a16="http://schemas.microsoft.com/office/drawing/2014/main" id="{46365B13-91D3-A747-9450-DD883D0204E6}"/>
                  </a:ext>
                </a:extLst>
              </p14:cNvPr>
              <p14:cNvContentPartPr/>
              <p14:nvPr/>
            </p14:nvContentPartPr>
            <p14:xfrm>
              <a:off x="5224420" y="969831"/>
              <a:ext cx="19080" cy="50040"/>
            </p14:xfrm>
          </p:contentPart>
        </mc:Choice>
        <mc:Fallback>
          <p:pic>
            <p:nvPicPr>
              <p:cNvPr id="24" name="墨迹 23">
                <a:extLst>
                  <a:ext uri="{FF2B5EF4-FFF2-40B4-BE49-F238E27FC236}">
                    <a16:creationId xmlns:a16="http://schemas.microsoft.com/office/drawing/2014/main" id="{46365B13-91D3-A747-9450-DD883D0204E6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5216860" y="962271"/>
                <a:ext cx="34200" cy="6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25" name="墨迹 24">
                <a:extLst>
                  <a:ext uri="{FF2B5EF4-FFF2-40B4-BE49-F238E27FC236}">
                    <a16:creationId xmlns:a16="http://schemas.microsoft.com/office/drawing/2014/main" id="{4B795399-5168-ED4D-9309-FA11F9CE8900}"/>
                  </a:ext>
                </a:extLst>
              </p14:cNvPr>
              <p14:cNvContentPartPr/>
              <p14:nvPr/>
            </p14:nvContentPartPr>
            <p14:xfrm>
              <a:off x="5884300" y="683271"/>
              <a:ext cx="212040" cy="198720"/>
            </p14:xfrm>
          </p:contentPart>
        </mc:Choice>
        <mc:Fallback>
          <p:pic>
            <p:nvPicPr>
              <p:cNvPr id="25" name="墨迹 24">
                <a:extLst>
                  <a:ext uri="{FF2B5EF4-FFF2-40B4-BE49-F238E27FC236}">
                    <a16:creationId xmlns:a16="http://schemas.microsoft.com/office/drawing/2014/main" id="{4B795399-5168-ED4D-9309-FA11F9CE8900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5876740" y="675711"/>
                <a:ext cx="227160" cy="21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26" name="墨迹 25">
                <a:extLst>
                  <a:ext uri="{FF2B5EF4-FFF2-40B4-BE49-F238E27FC236}">
                    <a16:creationId xmlns:a16="http://schemas.microsoft.com/office/drawing/2014/main" id="{5F08DB8E-641C-7341-AABB-BBB70BED310D}"/>
                  </a:ext>
                </a:extLst>
              </p14:cNvPr>
              <p14:cNvContentPartPr/>
              <p14:nvPr/>
            </p14:nvContentPartPr>
            <p14:xfrm>
              <a:off x="6457060" y="913671"/>
              <a:ext cx="31320" cy="12960"/>
            </p14:xfrm>
          </p:contentPart>
        </mc:Choice>
        <mc:Fallback>
          <p:pic>
            <p:nvPicPr>
              <p:cNvPr id="26" name="墨迹 25">
                <a:extLst>
                  <a:ext uri="{FF2B5EF4-FFF2-40B4-BE49-F238E27FC236}">
                    <a16:creationId xmlns:a16="http://schemas.microsoft.com/office/drawing/2014/main" id="{5F08DB8E-641C-7341-AABB-BBB70BED310D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6449500" y="906111"/>
                <a:ext cx="4644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27" name="墨迹 26">
                <a:extLst>
                  <a:ext uri="{FF2B5EF4-FFF2-40B4-BE49-F238E27FC236}">
                    <a16:creationId xmlns:a16="http://schemas.microsoft.com/office/drawing/2014/main" id="{9D63E72B-A108-C541-A66E-C7578CA92798}"/>
                  </a:ext>
                </a:extLst>
              </p14:cNvPr>
              <p14:cNvContentPartPr/>
              <p14:nvPr/>
            </p14:nvContentPartPr>
            <p14:xfrm>
              <a:off x="6786820" y="533871"/>
              <a:ext cx="162360" cy="311760"/>
            </p14:xfrm>
          </p:contentPart>
        </mc:Choice>
        <mc:Fallback>
          <p:pic>
            <p:nvPicPr>
              <p:cNvPr id="27" name="墨迹 26">
                <a:extLst>
                  <a:ext uri="{FF2B5EF4-FFF2-40B4-BE49-F238E27FC236}">
                    <a16:creationId xmlns:a16="http://schemas.microsoft.com/office/drawing/2014/main" id="{9D63E72B-A108-C541-A66E-C7578CA92798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6779260" y="526311"/>
                <a:ext cx="177120" cy="32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28" name="墨迹 27">
                <a:extLst>
                  <a:ext uri="{FF2B5EF4-FFF2-40B4-BE49-F238E27FC236}">
                    <a16:creationId xmlns:a16="http://schemas.microsoft.com/office/drawing/2014/main" id="{2A184409-FA9C-4641-AFA1-A8711F426625}"/>
                  </a:ext>
                </a:extLst>
              </p14:cNvPr>
              <p14:cNvContentPartPr/>
              <p14:nvPr/>
            </p14:nvContentPartPr>
            <p14:xfrm>
              <a:off x="7241140" y="888831"/>
              <a:ext cx="43920" cy="62640"/>
            </p14:xfrm>
          </p:contentPart>
        </mc:Choice>
        <mc:Fallback>
          <p:pic>
            <p:nvPicPr>
              <p:cNvPr id="28" name="墨迹 27">
                <a:extLst>
                  <a:ext uri="{FF2B5EF4-FFF2-40B4-BE49-F238E27FC236}">
                    <a16:creationId xmlns:a16="http://schemas.microsoft.com/office/drawing/2014/main" id="{2A184409-FA9C-4641-AFA1-A8711F426625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7233940" y="881271"/>
                <a:ext cx="59040" cy="77760"/>
              </a:xfrm>
              <a:prstGeom prst="rect">
                <a:avLst/>
              </a:prstGeom>
            </p:spPr>
          </p:pic>
        </mc:Fallback>
      </mc:AlternateContent>
      <p:grpSp>
        <p:nvGrpSpPr>
          <p:cNvPr id="38" name="组合 37">
            <a:extLst>
              <a:ext uri="{FF2B5EF4-FFF2-40B4-BE49-F238E27FC236}">
                <a16:creationId xmlns:a16="http://schemas.microsoft.com/office/drawing/2014/main" id="{E5D6E73C-55E8-CE4F-8C72-B52E2E416F10}"/>
              </a:ext>
            </a:extLst>
          </p:cNvPr>
          <p:cNvGrpSpPr/>
          <p:nvPr/>
        </p:nvGrpSpPr>
        <p:grpSpPr>
          <a:xfrm>
            <a:off x="7546420" y="565191"/>
            <a:ext cx="311400" cy="371160"/>
            <a:chOff x="7546420" y="565191"/>
            <a:chExt cx="311400" cy="371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324150E2-ABDA-DE43-8017-B6275E1B4ADB}"/>
                    </a:ext>
                  </a:extLst>
                </p14:cNvPr>
                <p14:cNvContentPartPr/>
                <p14:nvPr/>
              </p14:nvContentPartPr>
              <p14:xfrm>
                <a:off x="7546420" y="565191"/>
                <a:ext cx="136800" cy="371160"/>
              </p14:xfrm>
            </p:contentPart>
          </mc:Choice>
          <mc:Fallback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324150E2-ABDA-DE43-8017-B6275E1B4ADB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538860" y="557631"/>
                  <a:ext cx="151560" cy="38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B2B77D12-1739-4042-AFA9-966AF66DA257}"/>
                    </a:ext>
                  </a:extLst>
                </p14:cNvPr>
                <p14:cNvContentPartPr/>
                <p14:nvPr/>
              </p14:nvContentPartPr>
              <p14:xfrm>
                <a:off x="7583860" y="758151"/>
                <a:ext cx="149760" cy="75240"/>
              </p14:xfrm>
            </p:contentPart>
          </mc:Choice>
          <mc:Fallback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B2B77D12-1739-4042-AFA9-966AF66DA257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576300" y="750591"/>
                  <a:ext cx="16488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2D12338E-F981-2449-8AA5-5D6ABB5200C7}"/>
                    </a:ext>
                  </a:extLst>
                </p14:cNvPr>
                <p14:cNvContentPartPr/>
                <p14:nvPr/>
              </p14:nvContentPartPr>
              <p14:xfrm>
                <a:off x="7764220" y="801711"/>
                <a:ext cx="93600" cy="25200"/>
              </p14:xfrm>
            </p:contentPart>
          </mc:Choice>
          <mc:Fallback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2D12338E-F981-2449-8AA5-5D6ABB5200C7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756660" y="794151"/>
                  <a:ext cx="108720" cy="40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32" name="墨迹 31">
                <a:extLst>
                  <a:ext uri="{FF2B5EF4-FFF2-40B4-BE49-F238E27FC236}">
                    <a16:creationId xmlns:a16="http://schemas.microsoft.com/office/drawing/2014/main" id="{E55516AD-BE61-7D40-97C8-8AD81B059C7F}"/>
                  </a:ext>
                </a:extLst>
              </p14:cNvPr>
              <p14:cNvContentPartPr/>
              <p14:nvPr/>
            </p14:nvContentPartPr>
            <p14:xfrm>
              <a:off x="8050780" y="521631"/>
              <a:ext cx="405000" cy="402120"/>
            </p14:xfrm>
          </p:contentPart>
        </mc:Choice>
        <mc:Fallback>
          <p:pic>
            <p:nvPicPr>
              <p:cNvPr id="32" name="墨迹 31">
                <a:extLst>
                  <a:ext uri="{FF2B5EF4-FFF2-40B4-BE49-F238E27FC236}">
                    <a16:creationId xmlns:a16="http://schemas.microsoft.com/office/drawing/2014/main" id="{E55516AD-BE61-7D40-97C8-8AD81B059C7F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8043220" y="514071"/>
                <a:ext cx="420120" cy="417240"/>
              </a:xfrm>
              <a:prstGeom prst="rect">
                <a:avLst/>
              </a:prstGeom>
            </p:spPr>
          </p:pic>
        </mc:Fallback>
      </mc:AlternateContent>
      <p:grpSp>
        <p:nvGrpSpPr>
          <p:cNvPr id="37" name="组合 36">
            <a:extLst>
              <a:ext uri="{FF2B5EF4-FFF2-40B4-BE49-F238E27FC236}">
                <a16:creationId xmlns:a16="http://schemas.microsoft.com/office/drawing/2014/main" id="{5F77EDC6-0935-7148-94E6-1A08522C59E0}"/>
              </a:ext>
            </a:extLst>
          </p:cNvPr>
          <p:cNvGrpSpPr/>
          <p:nvPr/>
        </p:nvGrpSpPr>
        <p:grpSpPr>
          <a:xfrm>
            <a:off x="8673940" y="403191"/>
            <a:ext cx="484920" cy="772560"/>
            <a:chOff x="8673940" y="403191"/>
            <a:chExt cx="484920" cy="772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5CA49044-9CF2-534B-BBE4-AA4EF4DF34A0}"/>
                    </a:ext>
                  </a:extLst>
                </p14:cNvPr>
                <p14:cNvContentPartPr/>
                <p14:nvPr/>
              </p14:nvContentPartPr>
              <p14:xfrm>
                <a:off x="8673940" y="403191"/>
                <a:ext cx="149040" cy="174600"/>
              </p14:xfrm>
            </p:contentPart>
          </mc:Choice>
          <mc:Fallback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5CA49044-9CF2-534B-BBE4-AA4EF4DF34A0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666380" y="395631"/>
                  <a:ext cx="16416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FABE2EC6-78A7-0845-B26B-492CF417302D}"/>
                    </a:ext>
                  </a:extLst>
                </p14:cNvPr>
                <p14:cNvContentPartPr/>
                <p14:nvPr/>
              </p14:nvContentPartPr>
              <p14:xfrm>
                <a:off x="8685460" y="683271"/>
                <a:ext cx="268200" cy="180360"/>
              </p14:xfrm>
            </p:contentPart>
          </mc:Choice>
          <mc:Fallback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FABE2EC6-78A7-0845-B26B-492CF417302D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678260" y="675711"/>
                  <a:ext cx="28296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D3641EA8-765B-AF4B-9190-962558590E1A}"/>
                    </a:ext>
                  </a:extLst>
                </p14:cNvPr>
                <p14:cNvContentPartPr/>
                <p14:nvPr/>
              </p14:nvContentPartPr>
              <p14:xfrm>
                <a:off x="8959420" y="590031"/>
                <a:ext cx="199440" cy="585720"/>
              </p14:xfrm>
            </p:contentPart>
          </mc:Choice>
          <mc:Fallback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D3641EA8-765B-AF4B-9190-962558590E1A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951860" y="582471"/>
                  <a:ext cx="214560" cy="60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8791E1A7-5B32-594F-98DF-01EFB557D3A8}"/>
                    </a:ext>
                  </a:extLst>
                </p14:cNvPr>
                <p14:cNvContentPartPr/>
                <p14:nvPr/>
              </p14:nvContentPartPr>
              <p14:xfrm>
                <a:off x="8754220" y="608751"/>
                <a:ext cx="31320" cy="37800"/>
              </p14:xfrm>
            </p:contentPart>
          </mc:Choice>
          <mc:Fallback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8791E1A7-5B32-594F-98DF-01EFB557D3A8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8746660" y="601191"/>
                  <a:ext cx="46440" cy="52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025E7909-3FFE-9544-AAAE-271C26F97436}"/>
              </a:ext>
            </a:extLst>
          </p:cNvPr>
          <p:cNvGrpSpPr/>
          <p:nvPr/>
        </p:nvGrpSpPr>
        <p:grpSpPr>
          <a:xfrm>
            <a:off x="965980" y="1641951"/>
            <a:ext cx="286560" cy="374040"/>
            <a:chOff x="965980" y="1641951"/>
            <a:chExt cx="286560" cy="374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545F4487-8AFD-CA41-8420-0FFBCD8934E8}"/>
                    </a:ext>
                  </a:extLst>
                </p14:cNvPr>
                <p14:cNvContentPartPr/>
                <p14:nvPr/>
              </p14:nvContentPartPr>
              <p14:xfrm>
                <a:off x="965980" y="1641951"/>
                <a:ext cx="249480" cy="374040"/>
              </p14:xfrm>
            </p:contentPart>
          </mc:Choice>
          <mc:Fallback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545F4487-8AFD-CA41-8420-0FFBCD8934E8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958420" y="1634391"/>
                  <a:ext cx="264600" cy="38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62AE04DB-A09A-FD49-AEE9-C9457F6E1E26}"/>
                    </a:ext>
                  </a:extLst>
                </p14:cNvPr>
                <p14:cNvContentPartPr/>
                <p14:nvPr/>
              </p14:nvContentPartPr>
              <p14:xfrm>
                <a:off x="1077940" y="1828791"/>
                <a:ext cx="174600" cy="25200"/>
              </p14:xfrm>
            </p:contentPart>
          </mc:Choice>
          <mc:Fallback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62AE04DB-A09A-FD49-AEE9-C9457F6E1E26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070380" y="1821231"/>
                  <a:ext cx="189720" cy="40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41" name="墨迹 40">
                <a:extLst>
                  <a:ext uri="{FF2B5EF4-FFF2-40B4-BE49-F238E27FC236}">
                    <a16:creationId xmlns:a16="http://schemas.microsoft.com/office/drawing/2014/main" id="{F1FB7C6D-92D0-E549-A895-0839C3E6F938}"/>
                  </a:ext>
                </a:extLst>
              </p14:cNvPr>
              <p14:cNvContentPartPr/>
              <p14:nvPr/>
            </p14:nvContentPartPr>
            <p14:xfrm>
              <a:off x="1445500" y="1878831"/>
              <a:ext cx="19080" cy="224640"/>
            </p14:xfrm>
          </p:contentPart>
        </mc:Choice>
        <mc:Fallback>
          <p:pic>
            <p:nvPicPr>
              <p:cNvPr id="41" name="墨迹 40">
                <a:extLst>
                  <a:ext uri="{FF2B5EF4-FFF2-40B4-BE49-F238E27FC236}">
                    <a16:creationId xmlns:a16="http://schemas.microsoft.com/office/drawing/2014/main" id="{F1FB7C6D-92D0-E549-A895-0839C3E6F938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1437940" y="1871271"/>
                <a:ext cx="34200" cy="23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42" name="墨迹 41">
                <a:extLst>
                  <a:ext uri="{FF2B5EF4-FFF2-40B4-BE49-F238E27FC236}">
                    <a16:creationId xmlns:a16="http://schemas.microsoft.com/office/drawing/2014/main" id="{731458D1-69C3-0C4F-8398-CC80C0B264D6}"/>
                  </a:ext>
                </a:extLst>
              </p14:cNvPr>
              <p14:cNvContentPartPr/>
              <p14:nvPr/>
            </p14:nvContentPartPr>
            <p14:xfrm>
              <a:off x="1968220" y="1965951"/>
              <a:ext cx="62640" cy="43920"/>
            </p14:xfrm>
          </p:contentPart>
        </mc:Choice>
        <mc:Fallback>
          <p:pic>
            <p:nvPicPr>
              <p:cNvPr id="42" name="墨迹 41">
                <a:extLst>
                  <a:ext uri="{FF2B5EF4-FFF2-40B4-BE49-F238E27FC236}">
                    <a16:creationId xmlns:a16="http://schemas.microsoft.com/office/drawing/2014/main" id="{731458D1-69C3-0C4F-8398-CC80C0B264D6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1960660" y="1958391"/>
                <a:ext cx="77760" cy="5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43" name="墨迹 42">
                <a:extLst>
                  <a:ext uri="{FF2B5EF4-FFF2-40B4-BE49-F238E27FC236}">
                    <a16:creationId xmlns:a16="http://schemas.microsoft.com/office/drawing/2014/main" id="{70AF4B81-66FA-3D48-93EF-7C56694948EB}"/>
                  </a:ext>
                </a:extLst>
              </p14:cNvPr>
              <p14:cNvContentPartPr/>
              <p14:nvPr/>
            </p14:nvContentPartPr>
            <p14:xfrm>
              <a:off x="2005660" y="2158911"/>
              <a:ext cx="31320" cy="18360"/>
            </p14:xfrm>
          </p:contentPart>
        </mc:Choice>
        <mc:Fallback>
          <p:pic>
            <p:nvPicPr>
              <p:cNvPr id="43" name="墨迹 42">
                <a:extLst>
                  <a:ext uri="{FF2B5EF4-FFF2-40B4-BE49-F238E27FC236}">
                    <a16:creationId xmlns:a16="http://schemas.microsoft.com/office/drawing/2014/main" id="{70AF4B81-66FA-3D48-93EF-7C56694948EB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1998100" y="2151351"/>
                <a:ext cx="46440" cy="33480"/>
              </a:xfrm>
              <a:prstGeom prst="rect">
                <a:avLst/>
              </a:prstGeom>
            </p:spPr>
          </p:pic>
        </mc:Fallback>
      </mc:AlternateContent>
      <p:grpSp>
        <p:nvGrpSpPr>
          <p:cNvPr id="52" name="组合 51">
            <a:extLst>
              <a:ext uri="{FF2B5EF4-FFF2-40B4-BE49-F238E27FC236}">
                <a16:creationId xmlns:a16="http://schemas.microsoft.com/office/drawing/2014/main" id="{AF7FDA8D-69F2-DA43-AD31-0E31798A1648}"/>
              </a:ext>
            </a:extLst>
          </p:cNvPr>
          <p:cNvGrpSpPr/>
          <p:nvPr/>
        </p:nvGrpSpPr>
        <p:grpSpPr>
          <a:xfrm>
            <a:off x="2547460" y="1399311"/>
            <a:ext cx="535680" cy="634680"/>
            <a:chOff x="2547460" y="1399311"/>
            <a:chExt cx="535680" cy="634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5" name="墨迹 44">
                  <a:extLst>
                    <a:ext uri="{FF2B5EF4-FFF2-40B4-BE49-F238E27FC236}">
                      <a16:creationId xmlns:a16="http://schemas.microsoft.com/office/drawing/2014/main" id="{E3DF0E87-9472-7441-BD25-A1D7779123DB}"/>
                    </a:ext>
                  </a:extLst>
                </p14:cNvPr>
                <p14:cNvContentPartPr/>
                <p14:nvPr/>
              </p14:nvContentPartPr>
              <p14:xfrm>
                <a:off x="2547460" y="1735551"/>
                <a:ext cx="75240" cy="43920"/>
              </p14:xfrm>
            </p:contentPart>
          </mc:Choice>
          <mc:Fallback>
            <p:pic>
              <p:nvPicPr>
                <p:cNvPr id="45" name="墨迹 44">
                  <a:extLst>
                    <a:ext uri="{FF2B5EF4-FFF2-40B4-BE49-F238E27FC236}">
                      <a16:creationId xmlns:a16="http://schemas.microsoft.com/office/drawing/2014/main" id="{E3DF0E87-9472-7441-BD25-A1D7779123DB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2539900" y="1727991"/>
                  <a:ext cx="9000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6" name="墨迹 45">
                  <a:extLst>
                    <a:ext uri="{FF2B5EF4-FFF2-40B4-BE49-F238E27FC236}">
                      <a16:creationId xmlns:a16="http://schemas.microsoft.com/office/drawing/2014/main" id="{DC2ED57D-CBA0-3643-8A3F-D13C875B80A1}"/>
                    </a:ext>
                  </a:extLst>
                </p14:cNvPr>
                <p14:cNvContentPartPr/>
                <p14:nvPr/>
              </p14:nvContentPartPr>
              <p14:xfrm>
                <a:off x="2578420" y="1853631"/>
                <a:ext cx="68760" cy="81360"/>
              </p14:xfrm>
            </p:contentPart>
          </mc:Choice>
          <mc:Fallback>
            <p:pic>
              <p:nvPicPr>
                <p:cNvPr id="46" name="墨迹 45">
                  <a:extLst>
                    <a:ext uri="{FF2B5EF4-FFF2-40B4-BE49-F238E27FC236}">
                      <a16:creationId xmlns:a16="http://schemas.microsoft.com/office/drawing/2014/main" id="{DC2ED57D-CBA0-3643-8A3F-D13C875B80A1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2570860" y="1846071"/>
                  <a:ext cx="8388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24BAC289-0C33-9941-8DE7-058A23B1906C}"/>
                    </a:ext>
                  </a:extLst>
                </p14:cNvPr>
                <p14:cNvContentPartPr/>
                <p14:nvPr/>
              </p14:nvContentPartPr>
              <p14:xfrm>
                <a:off x="2727820" y="1635831"/>
                <a:ext cx="19080" cy="324000"/>
              </p14:xfrm>
            </p:contentPart>
          </mc:Choice>
          <mc:Fallback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24BAC289-0C33-9941-8DE7-058A23B1906C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2720260" y="1628271"/>
                  <a:ext cx="34200" cy="33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8" name="墨迹 47">
                  <a:extLst>
                    <a:ext uri="{FF2B5EF4-FFF2-40B4-BE49-F238E27FC236}">
                      <a16:creationId xmlns:a16="http://schemas.microsoft.com/office/drawing/2014/main" id="{9CDCC329-DD01-7B46-AC26-616E8F2455F7}"/>
                    </a:ext>
                  </a:extLst>
                </p14:cNvPr>
                <p14:cNvContentPartPr/>
                <p14:nvPr/>
              </p14:nvContentPartPr>
              <p14:xfrm>
                <a:off x="2849500" y="1399311"/>
                <a:ext cx="233640" cy="634680"/>
              </p14:xfrm>
            </p:contentPart>
          </mc:Choice>
          <mc:Fallback>
            <p:pic>
              <p:nvPicPr>
                <p:cNvPr id="48" name="墨迹 47">
                  <a:extLst>
                    <a:ext uri="{FF2B5EF4-FFF2-40B4-BE49-F238E27FC236}">
                      <a16:creationId xmlns:a16="http://schemas.microsoft.com/office/drawing/2014/main" id="{9CDCC329-DD01-7B46-AC26-616E8F2455F7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2841940" y="1391751"/>
                  <a:ext cx="248400" cy="649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49" name="墨迹 48">
                <a:extLst>
                  <a:ext uri="{FF2B5EF4-FFF2-40B4-BE49-F238E27FC236}">
                    <a16:creationId xmlns:a16="http://schemas.microsoft.com/office/drawing/2014/main" id="{C7616EF8-19E6-7547-91F2-8376A9A05079}"/>
                  </a:ext>
                </a:extLst>
              </p14:cNvPr>
              <p14:cNvContentPartPr/>
              <p14:nvPr/>
            </p14:nvContentPartPr>
            <p14:xfrm>
              <a:off x="3387700" y="1673271"/>
              <a:ext cx="224640" cy="174600"/>
            </p14:xfrm>
          </p:contentPart>
        </mc:Choice>
        <mc:Fallback>
          <p:pic>
            <p:nvPicPr>
              <p:cNvPr id="49" name="墨迹 48">
                <a:extLst>
                  <a:ext uri="{FF2B5EF4-FFF2-40B4-BE49-F238E27FC236}">
                    <a16:creationId xmlns:a16="http://schemas.microsoft.com/office/drawing/2014/main" id="{C7616EF8-19E6-7547-91F2-8376A9A05079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3380140" y="1665711"/>
                <a:ext cx="239400" cy="18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50" name="墨迹 49">
                <a:extLst>
                  <a:ext uri="{FF2B5EF4-FFF2-40B4-BE49-F238E27FC236}">
                    <a16:creationId xmlns:a16="http://schemas.microsoft.com/office/drawing/2014/main" id="{EBC1875F-CEA5-1841-9C6B-FE2371B6D634}"/>
                  </a:ext>
                </a:extLst>
              </p14:cNvPr>
              <p14:cNvContentPartPr/>
              <p14:nvPr/>
            </p14:nvContentPartPr>
            <p14:xfrm>
              <a:off x="3854620" y="1860111"/>
              <a:ext cx="31320" cy="31320"/>
            </p14:xfrm>
          </p:contentPart>
        </mc:Choice>
        <mc:Fallback>
          <p:pic>
            <p:nvPicPr>
              <p:cNvPr id="50" name="墨迹 49">
                <a:extLst>
                  <a:ext uri="{FF2B5EF4-FFF2-40B4-BE49-F238E27FC236}">
                    <a16:creationId xmlns:a16="http://schemas.microsoft.com/office/drawing/2014/main" id="{EBC1875F-CEA5-1841-9C6B-FE2371B6D634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3847060" y="1852551"/>
                <a:ext cx="4644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51" name="墨迹 50">
                <a:extLst>
                  <a:ext uri="{FF2B5EF4-FFF2-40B4-BE49-F238E27FC236}">
                    <a16:creationId xmlns:a16="http://schemas.microsoft.com/office/drawing/2014/main" id="{A83F91B8-5CA3-D443-B04D-348520BB9394}"/>
                  </a:ext>
                </a:extLst>
              </p14:cNvPr>
              <p14:cNvContentPartPr/>
              <p14:nvPr/>
            </p14:nvContentPartPr>
            <p14:xfrm>
              <a:off x="4078900" y="1623591"/>
              <a:ext cx="149760" cy="280440"/>
            </p14:xfrm>
          </p:contentPart>
        </mc:Choice>
        <mc:Fallback>
          <p:pic>
            <p:nvPicPr>
              <p:cNvPr id="51" name="墨迹 50">
                <a:extLst>
                  <a:ext uri="{FF2B5EF4-FFF2-40B4-BE49-F238E27FC236}">
                    <a16:creationId xmlns:a16="http://schemas.microsoft.com/office/drawing/2014/main" id="{A83F91B8-5CA3-D443-B04D-348520BB9394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4071340" y="1616031"/>
                <a:ext cx="164880" cy="295560"/>
              </a:xfrm>
              <a:prstGeom prst="rect">
                <a:avLst/>
              </a:prstGeom>
            </p:spPr>
          </p:pic>
        </mc:Fallback>
      </mc:AlternateContent>
      <p:grpSp>
        <p:nvGrpSpPr>
          <p:cNvPr id="71" name="组合 70">
            <a:extLst>
              <a:ext uri="{FF2B5EF4-FFF2-40B4-BE49-F238E27FC236}">
                <a16:creationId xmlns:a16="http://schemas.microsoft.com/office/drawing/2014/main" id="{353964C7-9916-F84C-8F27-C71D59DA05D5}"/>
              </a:ext>
            </a:extLst>
          </p:cNvPr>
          <p:cNvGrpSpPr/>
          <p:nvPr/>
        </p:nvGrpSpPr>
        <p:grpSpPr>
          <a:xfrm>
            <a:off x="4520620" y="1467711"/>
            <a:ext cx="367920" cy="498240"/>
            <a:chOff x="4520620" y="1467711"/>
            <a:chExt cx="367920" cy="498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53" name="墨迹 52">
                  <a:extLst>
                    <a:ext uri="{FF2B5EF4-FFF2-40B4-BE49-F238E27FC236}">
                      <a16:creationId xmlns:a16="http://schemas.microsoft.com/office/drawing/2014/main" id="{D3338F7D-6509-404F-9B6E-43B9884E1552}"/>
                    </a:ext>
                  </a:extLst>
                </p14:cNvPr>
                <p14:cNvContentPartPr/>
                <p14:nvPr/>
              </p14:nvContentPartPr>
              <p14:xfrm>
                <a:off x="4520620" y="1467711"/>
                <a:ext cx="137160" cy="317160"/>
              </p14:xfrm>
            </p:contentPart>
          </mc:Choice>
          <mc:Fallback>
            <p:pic>
              <p:nvPicPr>
                <p:cNvPr id="53" name="墨迹 52">
                  <a:extLst>
                    <a:ext uri="{FF2B5EF4-FFF2-40B4-BE49-F238E27FC236}">
                      <a16:creationId xmlns:a16="http://schemas.microsoft.com/office/drawing/2014/main" id="{D3338F7D-6509-404F-9B6E-43B9884E1552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4513060" y="1460151"/>
                  <a:ext cx="152280" cy="33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4" name="墨迹 53">
                  <a:extLst>
                    <a:ext uri="{FF2B5EF4-FFF2-40B4-BE49-F238E27FC236}">
                      <a16:creationId xmlns:a16="http://schemas.microsoft.com/office/drawing/2014/main" id="{05B8B144-4DFE-4E4A-BEAD-B9B5C88EA633}"/>
                    </a:ext>
                  </a:extLst>
                </p14:cNvPr>
                <p14:cNvContentPartPr/>
                <p14:nvPr/>
              </p14:nvContentPartPr>
              <p14:xfrm>
                <a:off x="4663900" y="1579671"/>
                <a:ext cx="224640" cy="112320"/>
              </p14:xfrm>
            </p:contentPart>
          </mc:Choice>
          <mc:Fallback>
            <p:pic>
              <p:nvPicPr>
                <p:cNvPr id="54" name="墨迹 53">
                  <a:extLst>
                    <a:ext uri="{FF2B5EF4-FFF2-40B4-BE49-F238E27FC236}">
                      <a16:creationId xmlns:a16="http://schemas.microsoft.com/office/drawing/2014/main" id="{05B8B144-4DFE-4E4A-BEAD-B9B5C88EA633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4656340" y="1572471"/>
                  <a:ext cx="23940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5" name="墨迹 54">
                  <a:extLst>
                    <a:ext uri="{FF2B5EF4-FFF2-40B4-BE49-F238E27FC236}">
                      <a16:creationId xmlns:a16="http://schemas.microsoft.com/office/drawing/2014/main" id="{456FD91E-F920-9744-A4E0-8E59AA4BE52C}"/>
                    </a:ext>
                  </a:extLst>
                </p14:cNvPr>
                <p14:cNvContentPartPr/>
                <p14:nvPr/>
              </p14:nvContentPartPr>
              <p14:xfrm>
                <a:off x="4663900" y="1766511"/>
                <a:ext cx="162360" cy="199440"/>
              </p14:xfrm>
            </p:contentPart>
          </mc:Choice>
          <mc:Fallback>
            <p:pic>
              <p:nvPicPr>
                <p:cNvPr id="55" name="墨迹 54">
                  <a:extLst>
                    <a:ext uri="{FF2B5EF4-FFF2-40B4-BE49-F238E27FC236}">
                      <a16:creationId xmlns:a16="http://schemas.microsoft.com/office/drawing/2014/main" id="{456FD91E-F920-9744-A4E0-8E59AA4BE52C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4656340" y="1758951"/>
                  <a:ext cx="177120" cy="214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" name="组合 69">
            <a:extLst>
              <a:ext uri="{FF2B5EF4-FFF2-40B4-BE49-F238E27FC236}">
                <a16:creationId xmlns:a16="http://schemas.microsoft.com/office/drawing/2014/main" id="{E3E70AEF-E900-5B44-A390-DA7D20A5E9B9}"/>
              </a:ext>
            </a:extLst>
          </p:cNvPr>
          <p:cNvGrpSpPr/>
          <p:nvPr/>
        </p:nvGrpSpPr>
        <p:grpSpPr>
          <a:xfrm>
            <a:off x="5099860" y="1461591"/>
            <a:ext cx="510480" cy="694800"/>
            <a:chOff x="5099860" y="1461591"/>
            <a:chExt cx="510480" cy="694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6" name="墨迹 55">
                  <a:extLst>
                    <a:ext uri="{FF2B5EF4-FFF2-40B4-BE49-F238E27FC236}">
                      <a16:creationId xmlns:a16="http://schemas.microsoft.com/office/drawing/2014/main" id="{907888CE-DF35-F44C-924F-9ED988A4C9A2}"/>
                    </a:ext>
                  </a:extLst>
                </p14:cNvPr>
                <p14:cNvContentPartPr/>
                <p14:nvPr/>
              </p14:nvContentPartPr>
              <p14:xfrm>
                <a:off x="5099860" y="1592271"/>
                <a:ext cx="479880" cy="564120"/>
              </p14:xfrm>
            </p:contentPart>
          </mc:Choice>
          <mc:Fallback>
            <p:pic>
              <p:nvPicPr>
                <p:cNvPr id="56" name="墨迹 55">
                  <a:extLst>
                    <a:ext uri="{FF2B5EF4-FFF2-40B4-BE49-F238E27FC236}">
                      <a16:creationId xmlns:a16="http://schemas.microsoft.com/office/drawing/2014/main" id="{907888CE-DF35-F44C-924F-9ED988A4C9A2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5092300" y="1584711"/>
                  <a:ext cx="494640" cy="57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7" name="墨迹 56">
                  <a:extLst>
                    <a:ext uri="{FF2B5EF4-FFF2-40B4-BE49-F238E27FC236}">
                      <a16:creationId xmlns:a16="http://schemas.microsoft.com/office/drawing/2014/main" id="{E46C7478-F6F6-8440-A8A0-3E1799C5450C}"/>
                    </a:ext>
                  </a:extLst>
                </p14:cNvPr>
                <p14:cNvContentPartPr/>
                <p14:nvPr/>
              </p14:nvContentPartPr>
              <p14:xfrm>
                <a:off x="5454460" y="1791351"/>
                <a:ext cx="155880" cy="100080"/>
              </p14:xfrm>
            </p:contentPart>
          </mc:Choice>
          <mc:Fallback>
            <p:pic>
              <p:nvPicPr>
                <p:cNvPr id="57" name="墨迹 56">
                  <a:extLst>
                    <a:ext uri="{FF2B5EF4-FFF2-40B4-BE49-F238E27FC236}">
                      <a16:creationId xmlns:a16="http://schemas.microsoft.com/office/drawing/2014/main" id="{E46C7478-F6F6-8440-A8A0-3E1799C5450C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5446900" y="1784151"/>
                  <a:ext cx="17100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8" name="墨迹 57">
                  <a:extLst>
                    <a:ext uri="{FF2B5EF4-FFF2-40B4-BE49-F238E27FC236}">
                      <a16:creationId xmlns:a16="http://schemas.microsoft.com/office/drawing/2014/main" id="{44B07321-D4B4-604D-9265-749B17BFDB29}"/>
                    </a:ext>
                  </a:extLst>
                </p14:cNvPr>
                <p14:cNvContentPartPr/>
                <p14:nvPr/>
              </p14:nvContentPartPr>
              <p14:xfrm>
                <a:off x="5467060" y="1461591"/>
                <a:ext cx="87480" cy="62640"/>
              </p14:xfrm>
            </p:contentPart>
          </mc:Choice>
          <mc:Fallback>
            <p:pic>
              <p:nvPicPr>
                <p:cNvPr id="58" name="墨迹 57">
                  <a:extLst>
                    <a:ext uri="{FF2B5EF4-FFF2-40B4-BE49-F238E27FC236}">
                      <a16:creationId xmlns:a16="http://schemas.microsoft.com/office/drawing/2014/main" id="{44B07321-D4B4-604D-9265-749B17BFDB29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5459500" y="1454031"/>
                  <a:ext cx="102600" cy="77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59" name="墨迹 58">
                <a:extLst>
                  <a:ext uri="{FF2B5EF4-FFF2-40B4-BE49-F238E27FC236}">
                    <a16:creationId xmlns:a16="http://schemas.microsoft.com/office/drawing/2014/main" id="{EA22CCCA-0E2C-504E-B1CF-9515E731EBBC}"/>
                  </a:ext>
                </a:extLst>
              </p14:cNvPr>
              <p14:cNvContentPartPr/>
              <p14:nvPr/>
            </p14:nvContentPartPr>
            <p14:xfrm>
              <a:off x="5846860" y="1747791"/>
              <a:ext cx="199440" cy="12960"/>
            </p14:xfrm>
          </p:contentPart>
        </mc:Choice>
        <mc:Fallback>
          <p:pic>
            <p:nvPicPr>
              <p:cNvPr id="59" name="墨迹 58">
                <a:extLst>
                  <a:ext uri="{FF2B5EF4-FFF2-40B4-BE49-F238E27FC236}">
                    <a16:creationId xmlns:a16="http://schemas.microsoft.com/office/drawing/2014/main" id="{EA22CCCA-0E2C-504E-B1CF-9515E731EBBC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5839300" y="1740231"/>
                <a:ext cx="214560" cy="27720"/>
              </a:xfrm>
              <a:prstGeom prst="rect">
                <a:avLst/>
              </a:prstGeom>
            </p:spPr>
          </p:pic>
        </mc:Fallback>
      </mc:AlternateContent>
      <p:grpSp>
        <p:nvGrpSpPr>
          <p:cNvPr id="69" name="组合 68">
            <a:extLst>
              <a:ext uri="{FF2B5EF4-FFF2-40B4-BE49-F238E27FC236}">
                <a16:creationId xmlns:a16="http://schemas.microsoft.com/office/drawing/2014/main" id="{042B8F70-2DC0-014C-A986-D465EB8EE2E6}"/>
              </a:ext>
            </a:extLst>
          </p:cNvPr>
          <p:cNvGrpSpPr/>
          <p:nvPr/>
        </p:nvGrpSpPr>
        <p:grpSpPr>
          <a:xfrm>
            <a:off x="6351220" y="1517751"/>
            <a:ext cx="212040" cy="473400"/>
            <a:chOff x="6351220" y="1517751"/>
            <a:chExt cx="212040" cy="473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60" name="墨迹 59">
                  <a:extLst>
                    <a:ext uri="{FF2B5EF4-FFF2-40B4-BE49-F238E27FC236}">
                      <a16:creationId xmlns:a16="http://schemas.microsoft.com/office/drawing/2014/main" id="{197C60A3-F99B-2440-81AB-3B0EAC6ED568}"/>
                    </a:ext>
                  </a:extLst>
                </p14:cNvPr>
                <p14:cNvContentPartPr/>
                <p14:nvPr/>
              </p14:nvContentPartPr>
              <p14:xfrm>
                <a:off x="6351220" y="1517751"/>
                <a:ext cx="212040" cy="149760"/>
              </p14:xfrm>
            </p:contentPart>
          </mc:Choice>
          <mc:Fallback>
            <p:pic>
              <p:nvPicPr>
                <p:cNvPr id="60" name="墨迹 59">
                  <a:extLst>
                    <a:ext uri="{FF2B5EF4-FFF2-40B4-BE49-F238E27FC236}">
                      <a16:creationId xmlns:a16="http://schemas.microsoft.com/office/drawing/2014/main" id="{197C60A3-F99B-2440-81AB-3B0EAC6ED568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343660" y="1510191"/>
                  <a:ext cx="22716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61" name="墨迹 60">
                  <a:extLst>
                    <a:ext uri="{FF2B5EF4-FFF2-40B4-BE49-F238E27FC236}">
                      <a16:creationId xmlns:a16="http://schemas.microsoft.com/office/drawing/2014/main" id="{0FDF9069-4349-C94F-8CC6-FFE9EC1D220E}"/>
                    </a:ext>
                  </a:extLst>
                </p14:cNvPr>
                <p14:cNvContentPartPr/>
                <p14:nvPr/>
              </p14:nvContentPartPr>
              <p14:xfrm>
                <a:off x="6481900" y="1766511"/>
                <a:ext cx="360" cy="224640"/>
              </p14:xfrm>
            </p:contentPart>
          </mc:Choice>
          <mc:Fallback>
            <p:pic>
              <p:nvPicPr>
                <p:cNvPr id="61" name="墨迹 60">
                  <a:extLst>
                    <a:ext uri="{FF2B5EF4-FFF2-40B4-BE49-F238E27FC236}">
                      <a16:creationId xmlns:a16="http://schemas.microsoft.com/office/drawing/2014/main" id="{0FDF9069-4349-C94F-8CC6-FFE9EC1D220E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474340" y="1758951"/>
                  <a:ext cx="15480" cy="239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8" name="组合 67">
            <a:extLst>
              <a:ext uri="{FF2B5EF4-FFF2-40B4-BE49-F238E27FC236}">
                <a16:creationId xmlns:a16="http://schemas.microsoft.com/office/drawing/2014/main" id="{EF876032-61B7-1349-A462-A631E7CD8F67}"/>
              </a:ext>
            </a:extLst>
          </p:cNvPr>
          <p:cNvGrpSpPr/>
          <p:nvPr/>
        </p:nvGrpSpPr>
        <p:grpSpPr>
          <a:xfrm>
            <a:off x="6842980" y="1529991"/>
            <a:ext cx="423360" cy="417240"/>
            <a:chOff x="6842980" y="1529991"/>
            <a:chExt cx="423360" cy="417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62" name="墨迹 61">
                  <a:extLst>
                    <a:ext uri="{FF2B5EF4-FFF2-40B4-BE49-F238E27FC236}">
                      <a16:creationId xmlns:a16="http://schemas.microsoft.com/office/drawing/2014/main" id="{405100E3-9D44-1340-AFB0-0FBC56E0F8BB}"/>
                    </a:ext>
                  </a:extLst>
                </p14:cNvPr>
                <p14:cNvContentPartPr/>
                <p14:nvPr/>
              </p14:nvContentPartPr>
              <p14:xfrm>
                <a:off x="6842980" y="1641951"/>
                <a:ext cx="87480" cy="305280"/>
              </p14:xfrm>
            </p:contentPart>
          </mc:Choice>
          <mc:Fallback>
            <p:pic>
              <p:nvPicPr>
                <p:cNvPr id="62" name="墨迹 61">
                  <a:extLst>
                    <a:ext uri="{FF2B5EF4-FFF2-40B4-BE49-F238E27FC236}">
                      <a16:creationId xmlns:a16="http://schemas.microsoft.com/office/drawing/2014/main" id="{405100E3-9D44-1340-AFB0-0FBC56E0F8BB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835420" y="1634391"/>
                  <a:ext cx="10260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63" name="墨迹 62">
                  <a:extLst>
                    <a:ext uri="{FF2B5EF4-FFF2-40B4-BE49-F238E27FC236}">
                      <a16:creationId xmlns:a16="http://schemas.microsoft.com/office/drawing/2014/main" id="{AC9D4D8B-02FE-9346-9EF5-49F20C32D594}"/>
                    </a:ext>
                  </a:extLst>
                </p14:cNvPr>
                <p14:cNvContentPartPr/>
                <p14:nvPr/>
              </p14:nvContentPartPr>
              <p14:xfrm>
                <a:off x="7066900" y="1529991"/>
                <a:ext cx="199440" cy="386280"/>
              </p14:xfrm>
            </p:contentPart>
          </mc:Choice>
          <mc:Fallback>
            <p:pic>
              <p:nvPicPr>
                <p:cNvPr id="63" name="墨迹 62">
                  <a:extLst>
                    <a:ext uri="{FF2B5EF4-FFF2-40B4-BE49-F238E27FC236}">
                      <a16:creationId xmlns:a16="http://schemas.microsoft.com/office/drawing/2014/main" id="{AC9D4D8B-02FE-9346-9EF5-49F20C32D594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059340" y="1522431"/>
                  <a:ext cx="214560" cy="401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7" name="组合 66">
            <a:extLst>
              <a:ext uri="{FF2B5EF4-FFF2-40B4-BE49-F238E27FC236}">
                <a16:creationId xmlns:a16="http://schemas.microsoft.com/office/drawing/2014/main" id="{3031C4C9-3E48-064E-9B47-15B980E99A42}"/>
              </a:ext>
            </a:extLst>
          </p:cNvPr>
          <p:cNvGrpSpPr/>
          <p:nvPr/>
        </p:nvGrpSpPr>
        <p:grpSpPr>
          <a:xfrm>
            <a:off x="7502860" y="1511991"/>
            <a:ext cx="243000" cy="435600"/>
            <a:chOff x="7502860" y="1511991"/>
            <a:chExt cx="243000" cy="435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4" name="墨迹 63">
                  <a:extLst>
                    <a:ext uri="{FF2B5EF4-FFF2-40B4-BE49-F238E27FC236}">
                      <a16:creationId xmlns:a16="http://schemas.microsoft.com/office/drawing/2014/main" id="{89B76246-EE86-A741-8030-878398480A06}"/>
                    </a:ext>
                  </a:extLst>
                </p14:cNvPr>
                <p14:cNvContentPartPr/>
                <p14:nvPr/>
              </p14:nvContentPartPr>
              <p14:xfrm>
                <a:off x="7502860" y="1511991"/>
                <a:ext cx="68760" cy="86760"/>
              </p14:xfrm>
            </p:contentPart>
          </mc:Choice>
          <mc:Fallback>
            <p:pic>
              <p:nvPicPr>
                <p:cNvPr id="64" name="墨迹 63">
                  <a:extLst>
                    <a:ext uri="{FF2B5EF4-FFF2-40B4-BE49-F238E27FC236}">
                      <a16:creationId xmlns:a16="http://schemas.microsoft.com/office/drawing/2014/main" id="{89B76246-EE86-A741-8030-878398480A06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7495300" y="1504431"/>
                  <a:ext cx="8388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5" name="墨迹 64">
                  <a:extLst>
                    <a:ext uri="{FF2B5EF4-FFF2-40B4-BE49-F238E27FC236}">
                      <a16:creationId xmlns:a16="http://schemas.microsoft.com/office/drawing/2014/main" id="{2B814040-765A-BA4E-9F6F-0E0106FA3938}"/>
                    </a:ext>
                  </a:extLst>
                </p14:cNvPr>
                <p14:cNvContentPartPr/>
                <p14:nvPr/>
              </p14:nvContentPartPr>
              <p14:xfrm>
                <a:off x="7533820" y="1517751"/>
                <a:ext cx="212040" cy="429840"/>
              </p14:xfrm>
            </p:contentPart>
          </mc:Choice>
          <mc:Fallback>
            <p:pic>
              <p:nvPicPr>
                <p:cNvPr id="65" name="墨迹 64">
                  <a:extLst>
                    <a:ext uri="{FF2B5EF4-FFF2-40B4-BE49-F238E27FC236}">
                      <a16:creationId xmlns:a16="http://schemas.microsoft.com/office/drawing/2014/main" id="{2B814040-765A-BA4E-9F6F-0E0106FA3938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526260" y="1510191"/>
                  <a:ext cx="227160" cy="444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8" name="组合 77">
            <a:extLst>
              <a:ext uri="{FF2B5EF4-FFF2-40B4-BE49-F238E27FC236}">
                <a16:creationId xmlns:a16="http://schemas.microsoft.com/office/drawing/2014/main" id="{88A7063C-919A-AD45-BB99-EAF2A1AC42DC}"/>
              </a:ext>
            </a:extLst>
          </p:cNvPr>
          <p:cNvGrpSpPr/>
          <p:nvPr/>
        </p:nvGrpSpPr>
        <p:grpSpPr>
          <a:xfrm>
            <a:off x="7951060" y="1486431"/>
            <a:ext cx="1008720" cy="598320"/>
            <a:chOff x="7951060" y="1486431"/>
            <a:chExt cx="1008720" cy="598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66" name="墨迹 65">
                  <a:extLst>
                    <a:ext uri="{FF2B5EF4-FFF2-40B4-BE49-F238E27FC236}">
                      <a16:creationId xmlns:a16="http://schemas.microsoft.com/office/drawing/2014/main" id="{C2E61921-B390-5740-B6D0-5821B15D7036}"/>
                    </a:ext>
                  </a:extLst>
                </p14:cNvPr>
                <p14:cNvContentPartPr/>
                <p14:nvPr/>
              </p14:nvContentPartPr>
              <p14:xfrm>
                <a:off x="7951060" y="1972071"/>
                <a:ext cx="12960" cy="12960"/>
              </p14:xfrm>
            </p:contentPart>
          </mc:Choice>
          <mc:Fallback>
            <p:pic>
              <p:nvPicPr>
                <p:cNvPr id="66" name="墨迹 65">
                  <a:extLst>
                    <a:ext uri="{FF2B5EF4-FFF2-40B4-BE49-F238E27FC236}">
                      <a16:creationId xmlns:a16="http://schemas.microsoft.com/office/drawing/2014/main" id="{C2E61921-B390-5740-B6D0-5821B15D7036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943500" y="1964511"/>
                  <a:ext cx="2772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72" name="墨迹 71">
                  <a:extLst>
                    <a:ext uri="{FF2B5EF4-FFF2-40B4-BE49-F238E27FC236}">
                      <a16:creationId xmlns:a16="http://schemas.microsoft.com/office/drawing/2014/main" id="{6F169611-8ECD-FE4F-B43D-21D590EE1FAA}"/>
                    </a:ext>
                  </a:extLst>
                </p14:cNvPr>
                <p14:cNvContentPartPr/>
                <p14:nvPr/>
              </p14:nvContentPartPr>
              <p14:xfrm>
                <a:off x="8156620" y="1673271"/>
                <a:ext cx="218160" cy="187200"/>
              </p14:xfrm>
            </p:contentPart>
          </mc:Choice>
          <mc:Fallback>
            <p:pic>
              <p:nvPicPr>
                <p:cNvPr id="72" name="墨迹 71">
                  <a:extLst>
                    <a:ext uri="{FF2B5EF4-FFF2-40B4-BE49-F238E27FC236}">
                      <a16:creationId xmlns:a16="http://schemas.microsoft.com/office/drawing/2014/main" id="{6F169611-8ECD-FE4F-B43D-21D590EE1FAA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8149060" y="1665711"/>
                  <a:ext cx="23328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74" name="墨迹 73">
                  <a:extLst>
                    <a:ext uri="{FF2B5EF4-FFF2-40B4-BE49-F238E27FC236}">
                      <a16:creationId xmlns:a16="http://schemas.microsoft.com/office/drawing/2014/main" id="{4B03A418-D0BD-594E-B5FC-6685610A0011}"/>
                    </a:ext>
                  </a:extLst>
                </p14:cNvPr>
                <p14:cNvContentPartPr/>
                <p14:nvPr/>
              </p14:nvContentPartPr>
              <p14:xfrm>
                <a:off x="8430220" y="1667151"/>
                <a:ext cx="112320" cy="230760"/>
              </p14:xfrm>
            </p:contentPart>
          </mc:Choice>
          <mc:Fallback>
            <p:pic>
              <p:nvPicPr>
                <p:cNvPr id="74" name="墨迹 73">
                  <a:extLst>
                    <a:ext uri="{FF2B5EF4-FFF2-40B4-BE49-F238E27FC236}">
                      <a16:creationId xmlns:a16="http://schemas.microsoft.com/office/drawing/2014/main" id="{4B03A418-D0BD-594E-B5FC-6685610A0011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8423020" y="1659591"/>
                  <a:ext cx="12744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75" name="墨迹 74">
                  <a:extLst>
                    <a:ext uri="{FF2B5EF4-FFF2-40B4-BE49-F238E27FC236}">
                      <a16:creationId xmlns:a16="http://schemas.microsoft.com/office/drawing/2014/main" id="{7F9AD3D9-197C-7E48-A6B7-38A23165BD59}"/>
                    </a:ext>
                  </a:extLst>
                </p14:cNvPr>
                <p14:cNvContentPartPr/>
                <p14:nvPr/>
              </p14:nvContentPartPr>
              <p14:xfrm>
                <a:off x="8461540" y="1604871"/>
                <a:ext cx="37800" cy="112320"/>
              </p14:xfrm>
            </p:contentPart>
          </mc:Choice>
          <mc:Fallback>
            <p:pic>
              <p:nvPicPr>
                <p:cNvPr id="75" name="墨迹 74">
                  <a:extLst>
                    <a:ext uri="{FF2B5EF4-FFF2-40B4-BE49-F238E27FC236}">
                      <a16:creationId xmlns:a16="http://schemas.microsoft.com/office/drawing/2014/main" id="{7F9AD3D9-197C-7E48-A6B7-38A23165BD59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8453980" y="1597311"/>
                  <a:ext cx="5292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76" name="墨迹 75">
                  <a:extLst>
                    <a:ext uri="{FF2B5EF4-FFF2-40B4-BE49-F238E27FC236}">
                      <a16:creationId xmlns:a16="http://schemas.microsoft.com/office/drawing/2014/main" id="{3F385E6F-DE8D-404C-A819-DB8D9E1486F6}"/>
                    </a:ext>
                  </a:extLst>
                </p14:cNvPr>
                <p14:cNvContentPartPr/>
                <p14:nvPr/>
              </p14:nvContentPartPr>
              <p14:xfrm>
                <a:off x="7963300" y="1486431"/>
                <a:ext cx="766080" cy="535680"/>
              </p14:xfrm>
            </p:contentPart>
          </mc:Choice>
          <mc:Fallback>
            <p:pic>
              <p:nvPicPr>
                <p:cNvPr id="76" name="墨迹 75">
                  <a:extLst>
                    <a:ext uri="{FF2B5EF4-FFF2-40B4-BE49-F238E27FC236}">
                      <a16:creationId xmlns:a16="http://schemas.microsoft.com/office/drawing/2014/main" id="{3F385E6F-DE8D-404C-A819-DB8D9E1486F6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7956100" y="1478871"/>
                  <a:ext cx="781200" cy="55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77" name="墨迹 76">
                  <a:extLst>
                    <a:ext uri="{FF2B5EF4-FFF2-40B4-BE49-F238E27FC236}">
                      <a16:creationId xmlns:a16="http://schemas.microsoft.com/office/drawing/2014/main" id="{A9CCA231-5E9B-AA4E-83D4-685F4CC8157D}"/>
                    </a:ext>
                  </a:extLst>
                </p14:cNvPr>
                <p14:cNvContentPartPr/>
                <p14:nvPr/>
              </p14:nvContentPartPr>
              <p14:xfrm>
                <a:off x="8897140" y="2028231"/>
                <a:ext cx="62640" cy="56520"/>
              </p14:xfrm>
            </p:contentPart>
          </mc:Choice>
          <mc:Fallback>
            <p:pic>
              <p:nvPicPr>
                <p:cNvPr id="77" name="墨迹 76">
                  <a:extLst>
                    <a:ext uri="{FF2B5EF4-FFF2-40B4-BE49-F238E27FC236}">
                      <a16:creationId xmlns:a16="http://schemas.microsoft.com/office/drawing/2014/main" id="{A9CCA231-5E9B-AA4E-83D4-685F4CC8157D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889580" y="2020671"/>
                  <a:ext cx="77760" cy="7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9" name="组合 88">
            <a:extLst>
              <a:ext uri="{FF2B5EF4-FFF2-40B4-BE49-F238E27FC236}">
                <a16:creationId xmlns:a16="http://schemas.microsoft.com/office/drawing/2014/main" id="{57346A76-D8C1-EF48-B4F6-DD0A2CB1EA78}"/>
              </a:ext>
            </a:extLst>
          </p:cNvPr>
          <p:cNvGrpSpPr/>
          <p:nvPr/>
        </p:nvGrpSpPr>
        <p:grpSpPr>
          <a:xfrm>
            <a:off x="9326980" y="1418031"/>
            <a:ext cx="1855440" cy="809640"/>
            <a:chOff x="9326980" y="1418031"/>
            <a:chExt cx="1855440" cy="809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79" name="墨迹 78">
                  <a:extLst>
                    <a:ext uri="{FF2B5EF4-FFF2-40B4-BE49-F238E27FC236}">
                      <a16:creationId xmlns:a16="http://schemas.microsoft.com/office/drawing/2014/main" id="{5E5C31B7-DA62-D140-8A95-989A7A274D02}"/>
                    </a:ext>
                  </a:extLst>
                </p14:cNvPr>
                <p14:cNvContentPartPr/>
                <p14:nvPr/>
              </p14:nvContentPartPr>
              <p14:xfrm>
                <a:off x="9364060" y="1679391"/>
                <a:ext cx="105480" cy="31320"/>
              </p14:xfrm>
            </p:contentPart>
          </mc:Choice>
          <mc:Fallback>
            <p:pic>
              <p:nvPicPr>
                <p:cNvPr id="79" name="墨迹 78">
                  <a:extLst>
                    <a:ext uri="{FF2B5EF4-FFF2-40B4-BE49-F238E27FC236}">
                      <a16:creationId xmlns:a16="http://schemas.microsoft.com/office/drawing/2014/main" id="{5E5C31B7-DA62-D140-8A95-989A7A274D02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9356500" y="1671831"/>
                  <a:ext cx="12060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80" name="墨迹 79">
                  <a:extLst>
                    <a:ext uri="{FF2B5EF4-FFF2-40B4-BE49-F238E27FC236}">
                      <a16:creationId xmlns:a16="http://schemas.microsoft.com/office/drawing/2014/main" id="{924BBA0A-AABC-4242-BAD1-DC934274FBD2}"/>
                    </a:ext>
                  </a:extLst>
                </p14:cNvPr>
                <p14:cNvContentPartPr/>
                <p14:nvPr/>
              </p14:nvContentPartPr>
              <p14:xfrm>
                <a:off x="9326980" y="1617111"/>
                <a:ext cx="193320" cy="261720"/>
              </p14:xfrm>
            </p:contentPart>
          </mc:Choice>
          <mc:Fallback>
            <p:pic>
              <p:nvPicPr>
                <p:cNvPr id="80" name="墨迹 79">
                  <a:extLst>
                    <a:ext uri="{FF2B5EF4-FFF2-40B4-BE49-F238E27FC236}">
                      <a16:creationId xmlns:a16="http://schemas.microsoft.com/office/drawing/2014/main" id="{924BBA0A-AABC-4242-BAD1-DC934274FBD2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9319420" y="1609551"/>
                  <a:ext cx="20844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81" name="墨迹 80">
                  <a:extLst>
                    <a:ext uri="{FF2B5EF4-FFF2-40B4-BE49-F238E27FC236}">
                      <a16:creationId xmlns:a16="http://schemas.microsoft.com/office/drawing/2014/main" id="{ADB934D1-DCA7-9E47-887D-84F79DC8EBCB}"/>
                    </a:ext>
                  </a:extLst>
                </p14:cNvPr>
                <p14:cNvContentPartPr/>
                <p14:nvPr/>
              </p14:nvContentPartPr>
              <p14:xfrm>
                <a:off x="9650620" y="1418031"/>
                <a:ext cx="261720" cy="597960"/>
              </p14:xfrm>
            </p:contentPart>
          </mc:Choice>
          <mc:Fallback>
            <p:pic>
              <p:nvPicPr>
                <p:cNvPr id="81" name="墨迹 80">
                  <a:extLst>
                    <a:ext uri="{FF2B5EF4-FFF2-40B4-BE49-F238E27FC236}">
                      <a16:creationId xmlns:a16="http://schemas.microsoft.com/office/drawing/2014/main" id="{ADB934D1-DCA7-9E47-887D-84F79DC8EBCB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9643060" y="1410471"/>
                  <a:ext cx="276840" cy="61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82" name="墨迹 81">
                  <a:extLst>
                    <a:ext uri="{FF2B5EF4-FFF2-40B4-BE49-F238E27FC236}">
                      <a16:creationId xmlns:a16="http://schemas.microsoft.com/office/drawing/2014/main" id="{09F99380-ED32-8E4F-83E9-C06FAB9DDE30}"/>
                    </a:ext>
                  </a:extLst>
                </p14:cNvPr>
                <p14:cNvContentPartPr/>
                <p14:nvPr/>
              </p14:nvContentPartPr>
              <p14:xfrm>
                <a:off x="10055260" y="1747791"/>
                <a:ext cx="255600" cy="142920"/>
              </p14:xfrm>
            </p:contentPart>
          </mc:Choice>
          <mc:Fallback>
            <p:pic>
              <p:nvPicPr>
                <p:cNvPr id="82" name="墨迹 81">
                  <a:extLst>
                    <a:ext uri="{FF2B5EF4-FFF2-40B4-BE49-F238E27FC236}">
                      <a16:creationId xmlns:a16="http://schemas.microsoft.com/office/drawing/2014/main" id="{09F99380-ED32-8E4F-83E9-C06FAB9DDE30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0047700" y="1740231"/>
                  <a:ext cx="27072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83" name="墨迹 82">
                  <a:extLst>
                    <a:ext uri="{FF2B5EF4-FFF2-40B4-BE49-F238E27FC236}">
                      <a16:creationId xmlns:a16="http://schemas.microsoft.com/office/drawing/2014/main" id="{A3F5616E-82B6-624A-96EC-6CFB20E8953A}"/>
                    </a:ext>
                  </a:extLst>
                </p14:cNvPr>
                <p14:cNvContentPartPr/>
                <p14:nvPr/>
              </p14:nvContentPartPr>
              <p14:xfrm>
                <a:off x="10516060" y="1909791"/>
                <a:ext cx="25200" cy="68760"/>
              </p14:xfrm>
            </p:contentPart>
          </mc:Choice>
          <mc:Fallback>
            <p:pic>
              <p:nvPicPr>
                <p:cNvPr id="83" name="墨迹 82">
                  <a:extLst>
                    <a:ext uri="{FF2B5EF4-FFF2-40B4-BE49-F238E27FC236}">
                      <a16:creationId xmlns:a16="http://schemas.microsoft.com/office/drawing/2014/main" id="{A3F5616E-82B6-624A-96EC-6CFB20E8953A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0508500" y="1902231"/>
                  <a:ext cx="4032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84" name="墨迹 83">
                  <a:extLst>
                    <a:ext uri="{FF2B5EF4-FFF2-40B4-BE49-F238E27FC236}">
                      <a16:creationId xmlns:a16="http://schemas.microsoft.com/office/drawing/2014/main" id="{BC723E98-3248-954A-925F-BC075F6C8188}"/>
                    </a:ext>
                  </a:extLst>
                </p14:cNvPr>
                <p14:cNvContentPartPr/>
                <p14:nvPr/>
              </p14:nvContentPartPr>
              <p14:xfrm>
                <a:off x="10808380" y="1673271"/>
                <a:ext cx="167760" cy="50040"/>
              </p14:xfrm>
            </p:contentPart>
          </mc:Choice>
          <mc:Fallback>
            <p:pic>
              <p:nvPicPr>
                <p:cNvPr id="84" name="墨迹 83">
                  <a:extLst>
                    <a:ext uri="{FF2B5EF4-FFF2-40B4-BE49-F238E27FC236}">
                      <a16:creationId xmlns:a16="http://schemas.microsoft.com/office/drawing/2014/main" id="{BC723E98-3248-954A-925F-BC075F6C8188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10800820" y="1665711"/>
                  <a:ext cx="18288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85" name="墨迹 84">
                  <a:extLst>
                    <a:ext uri="{FF2B5EF4-FFF2-40B4-BE49-F238E27FC236}">
                      <a16:creationId xmlns:a16="http://schemas.microsoft.com/office/drawing/2014/main" id="{FBC73A28-B663-134F-9CC9-23EB695021D0}"/>
                    </a:ext>
                  </a:extLst>
                </p14:cNvPr>
                <p14:cNvContentPartPr/>
                <p14:nvPr/>
              </p14:nvContentPartPr>
              <p14:xfrm>
                <a:off x="10733860" y="1511271"/>
                <a:ext cx="342720" cy="716400"/>
              </p14:xfrm>
            </p:contentPart>
          </mc:Choice>
          <mc:Fallback>
            <p:pic>
              <p:nvPicPr>
                <p:cNvPr id="85" name="墨迹 84">
                  <a:extLst>
                    <a:ext uri="{FF2B5EF4-FFF2-40B4-BE49-F238E27FC236}">
                      <a16:creationId xmlns:a16="http://schemas.microsoft.com/office/drawing/2014/main" id="{FBC73A28-B663-134F-9CC9-23EB695021D0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10726300" y="1503711"/>
                  <a:ext cx="357840" cy="73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86" name="墨迹 85">
                  <a:extLst>
                    <a:ext uri="{FF2B5EF4-FFF2-40B4-BE49-F238E27FC236}">
                      <a16:creationId xmlns:a16="http://schemas.microsoft.com/office/drawing/2014/main" id="{D10CEA28-8CE9-0F48-B303-0C17C83ABF13}"/>
                    </a:ext>
                  </a:extLst>
                </p14:cNvPr>
                <p14:cNvContentPartPr/>
                <p14:nvPr/>
              </p14:nvContentPartPr>
              <p14:xfrm>
                <a:off x="10970380" y="1878831"/>
                <a:ext cx="131040" cy="12960"/>
              </p14:xfrm>
            </p:contentPart>
          </mc:Choice>
          <mc:Fallback>
            <p:pic>
              <p:nvPicPr>
                <p:cNvPr id="86" name="墨迹 85">
                  <a:extLst>
                    <a:ext uri="{FF2B5EF4-FFF2-40B4-BE49-F238E27FC236}">
                      <a16:creationId xmlns:a16="http://schemas.microsoft.com/office/drawing/2014/main" id="{D10CEA28-8CE9-0F48-B303-0C17C83ABF13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0962820" y="1871271"/>
                  <a:ext cx="14616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87" name="墨迹 86">
                  <a:extLst>
                    <a:ext uri="{FF2B5EF4-FFF2-40B4-BE49-F238E27FC236}">
                      <a16:creationId xmlns:a16="http://schemas.microsoft.com/office/drawing/2014/main" id="{669886E0-2296-5047-93B7-7E8500855C16}"/>
                    </a:ext>
                  </a:extLst>
                </p14:cNvPr>
                <p14:cNvContentPartPr/>
                <p14:nvPr/>
              </p14:nvContentPartPr>
              <p14:xfrm>
                <a:off x="11070100" y="1448991"/>
                <a:ext cx="112320" cy="43920"/>
              </p14:xfrm>
            </p:contentPart>
          </mc:Choice>
          <mc:Fallback>
            <p:pic>
              <p:nvPicPr>
                <p:cNvPr id="87" name="墨迹 86">
                  <a:extLst>
                    <a:ext uri="{FF2B5EF4-FFF2-40B4-BE49-F238E27FC236}">
                      <a16:creationId xmlns:a16="http://schemas.microsoft.com/office/drawing/2014/main" id="{669886E0-2296-5047-93B7-7E8500855C16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1062540" y="1441431"/>
                  <a:ext cx="127440" cy="59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38">
            <p14:nvContentPartPr>
              <p14:cNvPr id="88" name="墨迹 87">
                <a:extLst>
                  <a:ext uri="{FF2B5EF4-FFF2-40B4-BE49-F238E27FC236}">
                    <a16:creationId xmlns:a16="http://schemas.microsoft.com/office/drawing/2014/main" id="{5F2E2A83-2676-2A45-B810-15C9F3A7077E}"/>
                  </a:ext>
                </a:extLst>
              </p14:cNvPr>
              <p14:cNvContentPartPr/>
              <p14:nvPr/>
            </p14:nvContentPartPr>
            <p14:xfrm>
              <a:off x="11412460" y="1573551"/>
              <a:ext cx="124920" cy="317880"/>
            </p14:xfrm>
          </p:contentPart>
        </mc:Choice>
        <mc:Fallback>
          <p:pic>
            <p:nvPicPr>
              <p:cNvPr id="88" name="墨迹 87">
                <a:extLst>
                  <a:ext uri="{FF2B5EF4-FFF2-40B4-BE49-F238E27FC236}">
                    <a16:creationId xmlns:a16="http://schemas.microsoft.com/office/drawing/2014/main" id="{5F2E2A83-2676-2A45-B810-15C9F3A7077E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11404900" y="1565991"/>
                <a:ext cx="140040" cy="33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0">
            <p14:nvContentPartPr>
              <p14:cNvPr id="90" name="墨迹 89">
                <a:extLst>
                  <a:ext uri="{FF2B5EF4-FFF2-40B4-BE49-F238E27FC236}">
                    <a16:creationId xmlns:a16="http://schemas.microsoft.com/office/drawing/2014/main" id="{231E509D-B106-2F4B-8B43-F7B01C5A2364}"/>
                  </a:ext>
                </a:extLst>
              </p14:cNvPr>
              <p14:cNvContentPartPr/>
              <p14:nvPr/>
            </p14:nvContentPartPr>
            <p14:xfrm>
              <a:off x="2491300" y="2526111"/>
              <a:ext cx="75240" cy="62640"/>
            </p14:xfrm>
          </p:contentPart>
        </mc:Choice>
        <mc:Fallback>
          <p:pic>
            <p:nvPicPr>
              <p:cNvPr id="90" name="墨迹 89">
                <a:extLst>
                  <a:ext uri="{FF2B5EF4-FFF2-40B4-BE49-F238E27FC236}">
                    <a16:creationId xmlns:a16="http://schemas.microsoft.com/office/drawing/2014/main" id="{231E509D-B106-2F4B-8B43-F7B01C5A2364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2483740" y="2518551"/>
                <a:ext cx="90000" cy="7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2">
            <p14:nvContentPartPr>
              <p14:cNvPr id="91" name="墨迹 90">
                <a:extLst>
                  <a:ext uri="{FF2B5EF4-FFF2-40B4-BE49-F238E27FC236}">
                    <a16:creationId xmlns:a16="http://schemas.microsoft.com/office/drawing/2014/main" id="{5F717908-C48F-1344-B075-85D22CEA05D2}"/>
                  </a:ext>
                </a:extLst>
              </p14:cNvPr>
              <p14:cNvContentPartPr/>
              <p14:nvPr/>
            </p14:nvContentPartPr>
            <p14:xfrm>
              <a:off x="2441620" y="2787471"/>
              <a:ext cx="355320" cy="100080"/>
            </p14:xfrm>
          </p:contentPart>
        </mc:Choice>
        <mc:Fallback>
          <p:pic>
            <p:nvPicPr>
              <p:cNvPr id="91" name="墨迹 90">
                <a:extLst>
                  <a:ext uri="{FF2B5EF4-FFF2-40B4-BE49-F238E27FC236}">
                    <a16:creationId xmlns:a16="http://schemas.microsoft.com/office/drawing/2014/main" id="{5F717908-C48F-1344-B075-85D22CEA05D2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2434060" y="2779911"/>
                <a:ext cx="370440" cy="115200"/>
              </a:xfrm>
              <a:prstGeom prst="rect">
                <a:avLst/>
              </a:prstGeom>
            </p:spPr>
          </p:pic>
        </mc:Fallback>
      </mc:AlternateContent>
      <p:grpSp>
        <p:nvGrpSpPr>
          <p:cNvPr id="113" name="组合 112">
            <a:extLst>
              <a:ext uri="{FF2B5EF4-FFF2-40B4-BE49-F238E27FC236}">
                <a16:creationId xmlns:a16="http://schemas.microsoft.com/office/drawing/2014/main" id="{873858C3-8515-E34A-B14E-E1A89AAF24DA}"/>
              </a:ext>
            </a:extLst>
          </p:cNvPr>
          <p:cNvGrpSpPr/>
          <p:nvPr/>
        </p:nvGrpSpPr>
        <p:grpSpPr>
          <a:xfrm>
            <a:off x="3051460" y="2414151"/>
            <a:ext cx="1130040" cy="685080"/>
            <a:chOff x="3051460" y="2414151"/>
            <a:chExt cx="1130040" cy="685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92" name="墨迹 91">
                  <a:extLst>
                    <a:ext uri="{FF2B5EF4-FFF2-40B4-BE49-F238E27FC236}">
                      <a16:creationId xmlns:a16="http://schemas.microsoft.com/office/drawing/2014/main" id="{0DB9272E-152E-E344-8BE3-AF140199F5AA}"/>
                    </a:ext>
                  </a:extLst>
                </p14:cNvPr>
                <p14:cNvContentPartPr/>
                <p14:nvPr/>
              </p14:nvContentPartPr>
              <p14:xfrm>
                <a:off x="3051460" y="2414151"/>
                <a:ext cx="87480" cy="305280"/>
              </p14:xfrm>
            </p:contentPart>
          </mc:Choice>
          <mc:Fallback>
            <p:pic>
              <p:nvPicPr>
                <p:cNvPr id="92" name="墨迹 91">
                  <a:extLst>
                    <a:ext uri="{FF2B5EF4-FFF2-40B4-BE49-F238E27FC236}">
                      <a16:creationId xmlns:a16="http://schemas.microsoft.com/office/drawing/2014/main" id="{0DB9272E-152E-E344-8BE3-AF140199F5AA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3043900" y="2406591"/>
                  <a:ext cx="10260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93" name="墨迹 92">
                  <a:extLst>
                    <a:ext uri="{FF2B5EF4-FFF2-40B4-BE49-F238E27FC236}">
                      <a16:creationId xmlns:a16="http://schemas.microsoft.com/office/drawing/2014/main" id="{F1E1C9EA-2F0E-AB4F-BF2A-0F57BB1BF360}"/>
                    </a:ext>
                  </a:extLst>
                </p14:cNvPr>
                <p14:cNvContentPartPr/>
                <p14:nvPr/>
              </p14:nvContentPartPr>
              <p14:xfrm>
                <a:off x="3182140" y="2544831"/>
                <a:ext cx="161640" cy="87480"/>
              </p14:xfrm>
            </p:contentPart>
          </mc:Choice>
          <mc:Fallback>
            <p:pic>
              <p:nvPicPr>
                <p:cNvPr id="93" name="墨迹 92">
                  <a:extLst>
                    <a:ext uri="{FF2B5EF4-FFF2-40B4-BE49-F238E27FC236}">
                      <a16:creationId xmlns:a16="http://schemas.microsoft.com/office/drawing/2014/main" id="{F1E1C9EA-2F0E-AB4F-BF2A-0F57BB1BF360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3174580" y="2537271"/>
                  <a:ext cx="17676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94" name="墨迹 93">
                  <a:extLst>
                    <a:ext uri="{FF2B5EF4-FFF2-40B4-BE49-F238E27FC236}">
                      <a16:creationId xmlns:a16="http://schemas.microsoft.com/office/drawing/2014/main" id="{D3CFEFF8-4A87-A74E-A35A-2B8561EDE599}"/>
                    </a:ext>
                  </a:extLst>
                </p14:cNvPr>
                <p14:cNvContentPartPr/>
                <p14:nvPr/>
              </p14:nvContentPartPr>
              <p14:xfrm>
                <a:off x="3151180" y="2594511"/>
                <a:ext cx="435600" cy="342720"/>
              </p14:xfrm>
            </p:contentPart>
          </mc:Choice>
          <mc:Fallback>
            <p:pic>
              <p:nvPicPr>
                <p:cNvPr id="94" name="墨迹 93">
                  <a:extLst>
                    <a:ext uri="{FF2B5EF4-FFF2-40B4-BE49-F238E27FC236}">
                      <a16:creationId xmlns:a16="http://schemas.microsoft.com/office/drawing/2014/main" id="{D3CFEFF8-4A87-A74E-A35A-2B8561EDE599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3143620" y="2586951"/>
                  <a:ext cx="450360" cy="35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95" name="墨迹 94">
                  <a:extLst>
                    <a:ext uri="{FF2B5EF4-FFF2-40B4-BE49-F238E27FC236}">
                      <a16:creationId xmlns:a16="http://schemas.microsoft.com/office/drawing/2014/main" id="{90DB7BD2-7BB0-0149-B195-89F61C16E04E}"/>
                    </a:ext>
                  </a:extLst>
                </p14:cNvPr>
                <p14:cNvContentPartPr/>
                <p14:nvPr/>
              </p14:nvContentPartPr>
              <p14:xfrm>
                <a:off x="3437380" y="2712951"/>
                <a:ext cx="56520" cy="386280"/>
              </p14:xfrm>
            </p:contentPart>
          </mc:Choice>
          <mc:Fallback>
            <p:pic>
              <p:nvPicPr>
                <p:cNvPr id="95" name="墨迹 94">
                  <a:extLst>
                    <a:ext uri="{FF2B5EF4-FFF2-40B4-BE49-F238E27FC236}">
                      <a16:creationId xmlns:a16="http://schemas.microsoft.com/office/drawing/2014/main" id="{90DB7BD2-7BB0-0149-B195-89F61C16E04E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3430180" y="2705391"/>
                  <a:ext cx="71280" cy="40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96" name="墨迹 95">
                  <a:extLst>
                    <a:ext uri="{FF2B5EF4-FFF2-40B4-BE49-F238E27FC236}">
                      <a16:creationId xmlns:a16="http://schemas.microsoft.com/office/drawing/2014/main" id="{871D56B4-774C-B84B-B0D3-3939D8ABC691}"/>
                    </a:ext>
                  </a:extLst>
                </p14:cNvPr>
                <p14:cNvContentPartPr/>
                <p14:nvPr/>
              </p14:nvContentPartPr>
              <p14:xfrm>
                <a:off x="3126340" y="2681631"/>
                <a:ext cx="106200" cy="6480"/>
              </p14:xfrm>
            </p:contentPart>
          </mc:Choice>
          <mc:Fallback>
            <p:pic>
              <p:nvPicPr>
                <p:cNvPr id="96" name="墨迹 95">
                  <a:extLst>
                    <a:ext uri="{FF2B5EF4-FFF2-40B4-BE49-F238E27FC236}">
                      <a16:creationId xmlns:a16="http://schemas.microsoft.com/office/drawing/2014/main" id="{871D56B4-774C-B84B-B0D3-3939D8ABC691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3118780" y="2674071"/>
                  <a:ext cx="12132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97" name="墨迹 96">
                  <a:extLst>
                    <a:ext uri="{FF2B5EF4-FFF2-40B4-BE49-F238E27FC236}">
                      <a16:creationId xmlns:a16="http://schemas.microsoft.com/office/drawing/2014/main" id="{29D1FD45-5771-3448-89DF-950DEBFACF16}"/>
                    </a:ext>
                  </a:extLst>
                </p14:cNvPr>
                <p14:cNvContentPartPr/>
                <p14:nvPr/>
              </p14:nvContentPartPr>
              <p14:xfrm>
                <a:off x="3804940" y="2507391"/>
                <a:ext cx="186480" cy="448560"/>
              </p14:xfrm>
            </p:contentPart>
          </mc:Choice>
          <mc:Fallback>
            <p:pic>
              <p:nvPicPr>
                <p:cNvPr id="97" name="墨迹 96">
                  <a:extLst>
                    <a:ext uri="{FF2B5EF4-FFF2-40B4-BE49-F238E27FC236}">
                      <a16:creationId xmlns:a16="http://schemas.microsoft.com/office/drawing/2014/main" id="{29D1FD45-5771-3448-89DF-950DEBFACF16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3797380" y="2499831"/>
                  <a:ext cx="201600" cy="46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98" name="墨迹 97">
                  <a:extLst>
                    <a:ext uri="{FF2B5EF4-FFF2-40B4-BE49-F238E27FC236}">
                      <a16:creationId xmlns:a16="http://schemas.microsoft.com/office/drawing/2014/main" id="{4F0710C9-D07C-D44B-9EF1-167EDCBA0A92}"/>
                    </a:ext>
                  </a:extLst>
                </p14:cNvPr>
                <p14:cNvContentPartPr/>
                <p14:nvPr/>
              </p14:nvContentPartPr>
              <p14:xfrm>
                <a:off x="3723940" y="2706831"/>
                <a:ext cx="457560" cy="193320"/>
              </p14:xfrm>
            </p:contentPart>
          </mc:Choice>
          <mc:Fallback>
            <p:pic>
              <p:nvPicPr>
                <p:cNvPr id="98" name="墨迹 97">
                  <a:extLst>
                    <a:ext uri="{FF2B5EF4-FFF2-40B4-BE49-F238E27FC236}">
                      <a16:creationId xmlns:a16="http://schemas.microsoft.com/office/drawing/2014/main" id="{4F0710C9-D07C-D44B-9EF1-167EDCBA0A92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3716380" y="2699271"/>
                  <a:ext cx="472680" cy="208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2" name="组合 111">
            <a:extLst>
              <a:ext uri="{FF2B5EF4-FFF2-40B4-BE49-F238E27FC236}">
                <a16:creationId xmlns:a16="http://schemas.microsoft.com/office/drawing/2014/main" id="{010C17D6-DDE2-6D4B-B075-BF2E0B71A3DE}"/>
              </a:ext>
            </a:extLst>
          </p:cNvPr>
          <p:cNvGrpSpPr/>
          <p:nvPr/>
        </p:nvGrpSpPr>
        <p:grpSpPr>
          <a:xfrm>
            <a:off x="4452220" y="2513511"/>
            <a:ext cx="660240" cy="803520"/>
            <a:chOff x="4452220" y="2513511"/>
            <a:chExt cx="660240" cy="803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99" name="墨迹 98">
                  <a:extLst>
                    <a:ext uri="{FF2B5EF4-FFF2-40B4-BE49-F238E27FC236}">
                      <a16:creationId xmlns:a16="http://schemas.microsoft.com/office/drawing/2014/main" id="{F04A24CA-24AB-144F-AB95-51EC7AADA391}"/>
                    </a:ext>
                  </a:extLst>
                </p14:cNvPr>
                <p14:cNvContentPartPr/>
                <p14:nvPr/>
              </p14:nvContentPartPr>
              <p14:xfrm>
                <a:off x="4520620" y="2513511"/>
                <a:ext cx="212040" cy="62640"/>
              </p14:xfrm>
            </p:contentPart>
          </mc:Choice>
          <mc:Fallback>
            <p:pic>
              <p:nvPicPr>
                <p:cNvPr id="99" name="墨迹 98">
                  <a:extLst>
                    <a:ext uri="{FF2B5EF4-FFF2-40B4-BE49-F238E27FC236}">
                      <a16:creationId xmlns:a16="http://schemas.microsoft.com/office/drawing/2014/main" id="{F04A24CA-24AB-144F-AB95-51EC7AADA391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4513060" y="2506311"/>
                  <a:ext cx="22716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100" name="墨迹 99">
                  <a:extLst>
                    <a:ext uri="{FF2B5EF4-FFF2-40B4-BE49-F238E27FC236}">
                      <a16:creationId xmlns:a16="http://schemas.microsoft.com/office/drawing/2014/main" id="{578C617D-8B30-9D42-B07B-5B6F8928040F}"/>
                    </a:ext>
                  </a:extLst>
                </p14:cNvPr>
                <p14:cNvContentPartPr/>
                <p14:nvPr/>
              </p14:nvContentPartPr>
              <p14:xfrm>
                <a:off x="4614220" y="2513511"/>
                <a:ext cx="31320" cy="155880"/>
              </p14:xfrm>
            </p:contentPart>
          </mc:Choice>
          <mc:Fallback>
            <p:pic>
              <p:nvPicPr>
                <p:cNvPr id="100" name="墨迹 99">
                  <a:extLst>
                    <a:ext uri="{FF2B5EF4-FFF2-40B4-BE49-F238E27FC236}">
                      <a16:creationId xmlns:a16="http://schemas.microsoft.com/office/drawing/2014/main" id="{578C617D-8B30-9D42-B07B-5B6F8928040F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4606660" y="2506311"/>
                  <a:ext cx="4644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01" name="墨迹 100">
                  <a:extLst>
                    <a:ext uri="{FF2B5EF4-FFF2-40B4-BE49-F238E27FC236}">
                      <a16:creationId xmlns:a16="http://schemas.microsoft.com/office/drawing/2014/main" id="{A6E0E93B-C553-3F43-A614-73862DCFAD62}"/>
                    </a:ext>
                  </a:extLst>
                </p14:cNvPr>
                <p14:cNvContentPartPr/>
                <p14:nvPr/>
              </p14:nvContentPartPr>
              <p14:xfrm>
                <a:off x="4452220" y="2644551"/>
                <a:ext cx="423720" cy="162360"/>
              </p14:xfrm>
            </p:contentPart>
          </mc:Choice>
          <mc:Fallback>
            <p:pic>
              <p:nvPicPr>
                <p:cNvPr id="101" name="墨迹 100">
                  <a:extLst>
                    <a:ext uri="{FF2B5EF4-FFF2-40B4-BE49-F238E27FC236}">
                      <a16:creationId xmlns:a16="http://schemas.microsoft.com/office/drawing/2014/main" id="{A6E0E93B-C553-3F43-A614-73862DCFAD62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4444660" y="2636991"/>
                  <a:ext cx="43884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02" name="墨迹 101">
                  <a:extLst>
                    <a:ext uri="{FF2B5EF4-FFF2-40B4-BE49-F238E27FC236}">
                      <a16:creationId xmlns:a16="http://schemas.microsoft.com/office/drawing/2014/main" id="{268D9F9F-540E-904E-9778-AC8AE57FF1F8}"/>
                    </a:ext>
                  </a:extLst>
                </p14:cNvPr>
                <p14:cNvContentPartPr/>
                <p14:nvPr/>
              </p14:nvContentPartPr>
              <p14:xfrm>
                <a:off x="4539340" y="2662911"/>
                <a:ext cx="255600" cy="259200"/>
              </p14:xfrm>
            </p:contentPart>
          </mc:Choice>
          <mc:Fallback>
            <p:pic>
              <p:nvPicPr>
                <p:cNvPr id="102" name="墨迹 101">
                  <a:extLst>
                    <a:ext uri="{FF2B5EF4-FFF2-40B4-BE49-F238E27FC236}">
                      <a16:creationId xmlns:a16="http://schemas.microsoft.com/office/drawing/2014/main" id="{268D9F9F-540E-904E-9778-AC8AE57FF1F8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4531780" y="2655711"/>
                  <a:ext cx="270720" cy="27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03" name="墨迹 102">
                  <a:extLst>
                    <a:ext uri="{FF2B5EF4-FFF2-40B4-BE49-F238E27FC236}">
                      <a16:creationId xmlns:a16="http://schemas.microsoft.com/office/drawing/2014/main" id="{4E7645F4-831B-4B4E-B9C3-63E23EFE09F1}"/>
                    </a:ext>
                  </a:extLst>
                </p14:cNvPr>
                <p14:cNvContentPartPr/>
                <p14:nvPr/>
              </p14:nvContentPartPr>
              <p14:xfrm>
                <a:off x="4670020" y="2762631"/>
                <a:ext cx="442440" cy="554400"/>
              </p14:xfrm>
            </p:contentPart>
          </mc:Choice>
          <mc:Fallback>
            <p:pic>
              <p:nvPicPr>
                <p:cNvPr id="103" name="墨迹 102">
                  <a:extLst>
                    <a:ext uri="{FF2B5EF4-FFF2-40B4-BE49-F238E27FC236}">
                      <a16:creationId xmlns:a16="http://schemas.microsoft.com/office/drawing/2014/main" id="{4E7645F4-831B-4B4E-B9C3-63E23EFE09F1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4662820" y="2755071"/>
                  <a:ext cx="457560" cy="569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1" name="组合 110">
            <a:extLst>
              <a:ext uri="{FF2B5EF4-FFF2-40B4-BE49-F238E27FC236}">
                <a16:creationId xmlns:a16="http://schemas.microsoft.com/office/drawing/2014/main" id="{0193EFF4-9F3D-F94B-A73A-97EE45319293}"/>
              </a:ext>
            </a:extLst>
          </p:cNvPr>
          <p:cNvGrpSpPr/>
          <p:nvPr/>
        </p:nvGrpSpPr>
        <p:grpSpPr>
          <a:xfrm>
            <a:off x="5491900" y="2582271"/>
            <a:ext cx="268200" cy="366840"/>
            <a:chOff x="5491900" y="2582271"/>
            <a:chExt cx="268200" cy="366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04" name="墨迹 103">
                  <a:extLst>
                    <a:ext uri="{FF2B5EF4-FFF2-40B4-BE49-F238E27FC236}">
                      <a16:creationId xmlns:a16="http://schemas.microsoft.com/office/drawing/2014/main" id="{D0B20ADC-9923-394A-9752-75E0D8737EBA}"/>
                    </a:ext>
                  </a:extLst>
                </p14:cNvPr>
                <p14:cNvContentPartPr/>
                <p14:nvPr/>
              </p14:nvContentPartPr>
              <p14:xfrm>
                <a:off x="5511340" y="2582271"/>
                <a:ext cx="248760" cy="366840"/>
              </p14:xfrm>
            </p:contentPart>
          </mc:Choice>
          <mc:Fallback>
            <p:pic>
              <p:nvPicPr>
                <p:cNvPr id="104" name="墨迹 103">
                  <a:extLst>
                    <a:ext uri="{FF2B5EF4-FFF2-40B4-BE49-F238E27FC236}">
                      <a16:creationId xmlns:a16="http://schemas.microsoft.com/office/drawing/2014/main" id="{D0B20ADC-9923-394A-9752-75E0D8737EBA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5503780" y="2574711"/>
                  <a:ext cx="263880" cy="38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05" name="墨迹 104">
                  <a:extLst>
                    <a:ext uri="{FF2B5EF4-FFF2-40B4-BE49-F238E27FC236}">
                      <a16:creationId xmlns:a16="http://schemas.microsoft.com/office/drawing/2014/main" id="{506DA541-1388-3D4D-8A49-D6816765AB4C}"/>
                    </a:ext>
                  </a:extLst>
                </p14:cNvPr>
                <p14:cNvContentPartPr/>
                <p14:nvPr/>
              </p14:nvContentPartPr>
              <p14:xfrm>
                <a:off x="5610340" y="2631951"/>
                <a:ext cx="93600" cy="19080"/>
              </p14:xfrm>
            </p:contentPart>
          </mc:Choice>
          <mc:Fallback>
            <p:pic>
              <p:nvPicPr>
                <p:cNvPr id="105" name="墨迹 104">
                  <a:extLst>
                    <a:ext uri="{FF2B5EF4-FFF2-40B4-BE49-F238E27FC236}">
                      <a16:creationId xmlns:a16="http://schemas.microsoft.com/office/drawing/2014/main" id="{506DA541-1388-3D4D-8A49-D6816765AB4C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5602780" y="2624391"/>
                  <a:ext cx="10872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06" name="墨迹 105">
                  <a:extLst>
                    <a:ext uri="{FF2B5EF4-FFF2-40B4-BE49-F238E27FC236}">
                      <a16:creationId xmlns:a16="http://schemas.microsoft.com/office/drawing/2014/main" id="{2E2F59D2-D7C0-5441-8B63-3B27F04B8D40}"/>
                    </a:ext>
                  </a:extLst>
                </p14:cNvPr>
                <p14:cNvContentPartPr/>
                <p14:nvPr/>
              </p14:nvContentPartPr>
              <p14:xfrm>
                <a:off x="5491900" y="2843631"/>
                <a:ext cx="100080" cy="50040"/>
              </p14:xfrm>
            </p:contentPart>
          </mc:Choice>
          <mc:Fallback>
            <p:pic>
              <p:nvPicPr>
                <p:cNvPr id="106" name="墨迹 105">
                  <a:extLst>
                    <a:ext uri="{FF2B5EF4-FFF2-40B4-BE49-F238E27FC236}">
                      <a16:creationId xmlns:a16="http://schemas.microsoft.com/office/drawing/2014/main" id="{2E2F59D2-D7C0-5441-8B63-3B27F04B8D40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5484340" y="2836071"/>
                  <a:ext cx="115200" cy="65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4" name="组合 123">
            <a:extLst>
              <a:ext uri="{FF2B5EF4-FFF2-40B4-BE49-F238E27FC236}">
                <a16:creationId xmlns:a16="http://schemas.microsoft.com/office/drawing/2014/main" id="{91C75CDA-8673-C74F-9758-679695BEDBFA}"/>
              </a:ext>
            </a:extLst>
          </p:cNvPr>
          <p:cNvGrpSpPr/>
          <p:nvPr/>
        </p:nvGrpSpPr>
        <p:grpSpPr>
          <a:xfrm>
            <a:off x="6021100" y="2426391"/>
            <a:ext cx="1531800" cy="585720"/>
            <a:chOff x="6021100" y="2426391"/>
            <a:chExt cx="1531800" cy="585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07" name="墨迹 106">
                  <a:extLst>
                    <a:ext uri="{FF2B5EF4-FFF2-40B4-BE49-F238E27FC236}">
                      <a16:creationId xmlns:a16="http://schemas.microsoft.com/office/drawing/2014/main" id="{C0DD2F3A-01C3-AB47-8B36-141D78118EC1}"/>
                    </a:ext>
                  </a:extLst>
                </p14:cNvPr>
                <p14:cNvContentPartPr/>
                <p14:nvPr/>
              </p14:nvContentPartPr>
              <p14:xfrm>
                <a:off x="6089500" y="2669391"/>
                <a:ext cx="193320" cy="155880"/>
              </p14:xfrm>
            </p:contentPart>
          </mc:Choice>
          <mc:Fallback>
            <p:pic>
              <p:nvPicPr>
                <p:cNvPr id="107" name="墨迹 106">
                  <a:extLst>
                    <a:ext uri="{FF2B5EF4-FFF2-40B4-BE49-F238E27FC236}">
                      <a16:creationId xmlns:a16="http://schemas.microsoft.com/office/drawing/2014/main" id="{C0DD2F3A-01C3-AB47-8B36-141D78118EC1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6081940" y="2661831"/>
                  <a:ext cx="20844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08" name="墨迹 107">
                  <a:extLst>
                    <a:ext uri="{FF2B5EF4-FFF2-40B4-BE49-F238E27FC236}">
                      <a16:creationId xmlns:a16="http://schemas.microsoft.com/office/drawing/2014/main" id="{BB50786E-BBE4-1F48-9985-269764EC2EFD}"/>
                    </a:ext>
                  </a:extLst>
                </p14:cNvPr>
                <p14:cNvContentPartPr/>
                <p14:nvPr/>
              </p14:nvContentPartPr>
              <p14:xfrm>
                <a:off x="6400900" y="2588391"/>
                <a:ext cx="137160" cy="230760"/>
              </p14:xfrm>
            </p:contentPart>
          </mc:Choice>
          <mc:Fallback>
            <p:pic>
              <p:nvPicPr>
                <p:cNvPr id="108" name="墨迹 107">
                  <a:extLst>
                    <a:ext uri="{FF2B5EF4-FFF2-40B4-BE49-F238E27FC236}">
                      <a16:creationId xmlns:a16="http://schemas.microsoft.com/office/drawing/2014/main" id="{BB50786E-BBE4-1F48-9985-269764EC2EFD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6393340" y="2580831"/>
                  <a:ext cx="15228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09" name="墨迹 108">
                  <a:extLst>
                    <a:ext uri="{FF2B5EF4-FFF2-40B4-BE49-F238E27FC236}">
                      <a16:creationId xmlns:a16="http://schemas.microsoft.com/office/drawing/2014/main" id="{3E20D1B8-EE43-0540-AD5E-EA91AAF11CDE}"/>
                    </a:ext>
                  </a:extLst>
                </p14:cNvPr>
                <p14:cNvContentPartPr/>
                <p14:nvPr/>
              </p14:nvContentPartPr>
              <p14:xfrm>
                <a:off x="6021100" y="2426391"/>
                <a:ext cx="722520" cy="567000"/>
              </p14:xfrm>
            </p:contentPart>
          </mc:Choice>
          <mc:Fallback>
            <p:pic>
              <p:nvPicPr>
                <p:cNvPr id="109" name="墨迹 108">
                  <a:extLst>
                    <a:ext uri="{FF2B5EF4-FFF2-40B4-BE49-F238E27FC236}">
                      <a16:creationId xmlns:a16="http://schemas.microsoft.com/office/drawing/2014/main" id="{3E20D1B8-EE43-0540-AD5E-EA91AAF11CDE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6013540" y="2418831"/>
                  <a:ext cx="737640" cy="58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14" name="墨迹 113">
                  <a:extLst>
                    <a:ext uri="{FF2B5EF4-FFF2-40B4-BE49-F238E27FC236}">
                      <a16:creationId xmlns:a16="http://schemas.microsoft.com/office/drawing/2014/main" id="{42D31A06-2082-434F-918B-3E8B80177C66}"/>
                    </a:ext>
                  </a:extLst>
                </p14:cNvPr>
                <p14:cNvContentPartPr/>
                <p14:nvPr/>
              </p14:nvContentPartPr>
              <p14:xfrm>
                <a:off x="6973660" y="2482551"/>
                <a:ext cx="579240" cy="529560"/>
              </p14:xfrm>
            </p:contentPart>
          </mc:Choice>
          <mc:Fallback>
            <p:pic>
              <p:nvPicPr>
                <p:cNvPr id="114" name="墨迹 113">
                  <a:extLst>
                    <a:ext uri="{FF2B5EF4-FFF2-40B4-BE49-F238E27FC236}">
                      <a16:creationId xmlns:a16="http://schemas.microsoft.com/office/drawing/2014/main" id="{42D31A06-2082-434F-918B-3E8B80177C66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6966100" y="2474991"/>
                  <a:ext cx="594360" cy="544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3" name="组合 122">
            <a:extLst>
              <a:ext uri="{FF2B5EF4-FFF2-40B4-BE49-F238E27FC236}">
                <a16:creationId xmlns:a16="http://schemas.microsoft.com/office/drawing/2014/main" id="{C2EA320D-ED6B-9C45-9F33-F99509920D17}"/>
              </a:ext>
            </a:extLst>
          </p:cNvPr>
          <p:cNvGrpSpPr/>
          <p:nvPr/>
        </p:nvGrpSpPr>
        <p:grpSpPr>
          <a:xfrm>
            <a:off x="7807780" y="2426391"/>
            <a:ext cx="965520" cy="597960"/>
            <a:chOff x="7807780" y="2426391"/>
            <a:chExt cx="965520" cy="597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15" name="墨迹 114">
                  <a:extLst>
                    <a:ext uri="{FF2B5EF4-FFF2-40B4-BE49-F238E27FC236}">
                      <a16:creationId xmlns:a16="http://schemas.microsoft.com/office/drawing/2014/main" id="{7CF4F5C5-5477-0F44-AB0F-3B55C4DF4DD0}"/>
                    </a:ext>
                  </a:extLst>
                </p14:cNvPr>
                <p14:cNvContentPartPr/>
                <p14:nvPr/>
              </p14:nvContentPartPr>
              <p14:xfrm>
                <a:off x="7807780" y="2737791"/>
                <a:ext cx="193320" cy="6480"/>
              </p14:xfrm>
            </p:contentPart>
          </mc:Choice>
          <mc:Fallback>
            <p:pic>
              <p:nvPicPr>
                <p:cNvPr id="115" name="墨迹 114">
                  <a:extLst>
                    <a:ext uri="{FF2B5EF4-FFF2-40B4-BE49-F238E27FC236}">
                      <a16:creationId xmlns:a16="http://schemas.microsoft.com/office/drawing/2014/main" id="{7CF4F5C5-5477-0F44-AB0F-3B55C4DF4DD0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7800220" y="2730231"/>
                  <a:ext cx="20844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16" name="墨迹 115">
                  <a:extLst>
                    <a:ext uri="{FF2B5EF4-FFF2-40B4-BE49-F238E27FC236}">
                      <a16:creationId xmlns:a16="http://schemas.microsoft.com/office/drawing/2014/main" id="{151650BC-98CA-0144-80C9-FA1B7CC87C50}"/>
                    </a:ext>
                  </a:extLst>
                </p14:cNvPr>
                <p14:cNvContentPartPr/>
                <p14:nvPr/>
              </p14:nvContentPartPr>
              <p14:xfrm>
                <a:off x="8219260" y="2426391"/>
                <a:ext cx="323280" cy="597960"/>
              </p14:xfrm>
            </p:contentPart>
          </mc:Choice>
          <mc:Fallback>
            <p:pic>
              <p:nvPicPr>
                <p:cNvPr id="116" name="墨迹 115">
                  <a:extLst>
                    <a:ext uri="{FF2B5EF4-FFF2-40B4-BE49-F238E27FC236}">
                      <a16:creationId xmlns:a16="http://schemas.microsoft.com/office/drawing/2014/main" id="{151650BC-98CA-0144-80C9-FA1B7CC87C50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8211700" y="2418831"/>
                  <a:ext cx="338400" cy="61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17" name="墨迹 116">
                  <a:extLst>
                    <a:ext uri="{FF2B5EF4-FFF2-40B4-BE49-F238E27FC236}">
                      <a16:creationId xmlns:a16="http://schemas.microsoft.com/office/drawing/2014/main" id="{D0D1DBAB-204B-6E49-ACC8-6B372033D05A}"/>
                    </a:ext>
                  </a:extLst>
                </p14:cNvPr>
                <p14:cNvContentPartPr/>
                <p14:nvPr/>
              </p14:nvContentPartPr>
              <p14:xfrm>
                <a:off x="8306020" y="2949471"/>
                <a:ext cx="62640" cy="50040"/>
              </p14:xfrm>
            </p:contentPart>
          </mc:Choice>
          <mc:Fallback>
            <p:pic>
              <p:nvPicPr>
                <p:cNvPr id="117" name="墨迹 116">
                  <a:extLst>
                    <a:ext uri="{FF2B5EF4-FFF2-40B4-BE49-F238E27FC236}">
                      <a16:creationId xmlns:a16="http://schemas.microsoft.com/office/drawing/2014/main" id="{D0D1DBAB-204B-6E49-ACC8-6B372033D05A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8298460" y="2941911"/>
                  <a:ext cx="7776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18" name="墨迹 117">
                  <a:extLst>
                    <a:ext uri="{FF2B5EF4-FFF2-40B4-BE49-F238E27FC236}">
                      <a16:creationId xmlns:a16="http://schemas.microsoft.com/office/drawing/2014/main" id="{E52BF82C-32F7-534A-AA22-296D66E89820}"/>
                    </a:ext>
                  </a:extLst>
                </p14:cNvPr>
                <p14:cNvContentPartPr/>
                <p14:nvPr/>
              </p14:nvContentPartPr>
              <p14:xfrm>
                <a:off x="8760340" y="2924631"/>
                <a:ext cx="12960" cy="19080"/>
              </p14:xfrm>
            </p:contentPart>
          </mc:Choice>
          <mc:Fallback>
            <p:pic>
              <p:nvPicPr>
                <p:cNvPr id="118" name="墨迹 117">
                  <a:extLst>
                    <a:ext uri="{FF2B5EF4-FFF2-40B4-BE49-F238E27FC236}">
                      <a16:creationId xmlns:a16="http://schemas.microsoft.com/office/drawing/2014/main" id="{E52BF82C-32F7-534A-AA22-296D66E89820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8752780" y="2917071"/>
                  <a:ext cx="27720" cy="3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2" name="组合 121">
            <a:extLst>
              <a:ext uri="{FF2B5EF4-FFF2-40B4-BE49-F238E27FC236}">
                <a16:creationId xmlns:a16="http://schemas.microsoft.com/office/drawing/2014/main" id="{93BB0895-6B92-7041-9E24-1EF89AC4BBFD}"/>
              </a:ext>
            </a:extLst>
          </p:cNvPr>
          <p:cNvGrpSpPr/>
          <p:nvPr/>
        </p:nvGrpSpPr>
        <p:grpSpPr>
          <a:xfrm>
            <a:off x="9009460" y="2569671"/>
            <a:ext cx="523800" cy="460440"/>
            <a:chOff x="9009460" y="2569671"/>
            <a:chExt cx="523800" cy="460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19" name="墨迹 118">
                  <a:extLst>
                    <a:ext uri="{FF2B5EF4-FFF2-40B4-BE49-F238E27FC236}">
                      <a16:creationId xmlns:a16="http://schemas.microsoft.com/office/drawing/2014/main" id="{51C62B39-D76A-2041-9B23-9BCBD5F4A446}"/>
                    </a:ext>
                  </a:extLst>
                </p14:cNvPr>
                <p14:cNvContentPartPr/>
                <p14:nvPr/>
              </p14:nvContentPartPr>
              <p14:xfrm>
                <a:off x="9177580" y="2656791"/>
                <a:ext cx="254880" cy="168480"/>
              </p14:xfrm>
            </p:contentPart>
          </mc:Choice>
          <mc:Fallback>
            <p:pic>
              <p:nvPicPr>
                <p:cNvPr id="119" name="墨迹 118">
                  <a:extLst>
                    <a:ext uri="{FF2B5EF4-FFF2-40B4-BE49-F238E27FC236}">
                      <a16:creationId xmlns:a16="http://schemas.microsoft.com/office/drawing/2014/main" id="{51C62B39-D76A-2041-9B23-9BCBD5F4A446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9170020" y="2649231"/>
                  <a:ext cx="27000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20" name="墨迹 119">
                  <a:extLst>
                    <a:ext uri="{FF2B5EF4-FFF2-40B4-BE49-F238E27FC236}">
                      <a16:creationId xmlns:a16="http://schemas.microsoft.com/office/drawing/2014/main" id="{B8F4B214-0C6A-464C-B4D3-EB8A871D17D6}"/>
                    </a:ext>
                  </a:extLst>
                </p14:cNvPr>
                <p14:cNvContentPartPr/>
                <p14:nvPr/>
              </p14:nvContentPartPr>
              <p14:xfrm>
                <a:off x="9227260" y="2569671"/>
                <a:ext cx="124920" cy="249480"/>
              </p14:xfrm>
            </p:contentPart>
          </mc:Choice>
          <mc:Fallback>
            <p:pic>
              <p:nvPicPr>
                <p:cNvPr id="120" name="墨迹 119">
                  <a:extLst>
                    <a:ext uri="{FF2B5EF4-FFF2-40B4-BE49-F238E27FC236}">
                      <a16:creationId xmlns:a16="http://schemas.microsoft.com/office/drawing/2014/main" id="{B8F4B214-0C6A-464C-B4D3-EB8A871D17D6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9219700" y="2562111"/>
                  <a:ext cx="14004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21" name="墨迹 120">
                  <a:extLst>
                    <a:ext uri="{FF2B5EF4-FFF2-40B4-BE49-F238E27FC236}">
                      <a16:creationId xmlns:a16="http://schemas.microsoft.com/office/drawing/2014/main" id="{9F5F8508-7090-E94E-8919-14A303D0430C}"/>
                    </a:ext>
                  </a:extLst>
                </p14:cNvPr>
                <p14:cNvContentPartPr/>
                <p14:nvPr/>
              </p14:nvContentPartPr>
              <p14:xfrm>
                <a:off x="9009460" y="2824911"/>
                <a:ext cx="523800" cy="205200"/>
              </p14:xfrm>
            </p:contentPart>
          </mc:Choice>
          <mc:Fallback>
            <p:pic>
              <p:nvPicPr>
                <p:cNvPr id="121" name="墨迹 120">
                  <a:extLst>
                    <a:ext uri="{FF2B5EF4-FFF2-40B4-BE49-F238E27FC236}">
                      <a16:creationId xmlns:a16="http://schemas.microsoft.com/office/drawing/2014/main" id="{9F5F8508-7090-E94E-8919-14A303D0430C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9001900" y="2817351"/>
                  <a:ext cx="538560" cy="220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0" name="组合 129">
            <a:extLst>
              <a:ext uri="{FF2B5EF4-FFF2-40B4-BE49-F238E27FC236}">
                <a16:creationId xmlns:a16="http://schemas.microsoft.com/office/drawing/2014/main" id="{5A765B70-4196-404C-B469-E82EB3B3559F}"/>
              </a:ext>
            </a:extLst>
          </p:cNvPr>
          <p:cNvGrpSpPr/>
          <p:nvPr/>
        </p:nvGrpSpPr>
        <p:grpSpPr>
          <a:xfrm>
            <a:off x="953740" y="3279231"/>
            <a:ext cx="809640" cy="461160"/>
            <a:chOff x="953740" y="3279231"/>
            <a:chExt cx="809640" cy="461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25" name="墨迹 124">
                  <a:extLst>
                    <a:ext uri="{FF2B5EF4-FFF2-40B4-BE49-F238E27FC236}">
                      <a16:creationId xmlns:a16="http://schemas.microsoft.com/office/drawing/2014/main" id="{14DBDE6D-E039-F345-AA35-CDF730AE4C25}"/>
                    </a:ext>
                  </a:extLst>
                </p14:cNvPr>
                <p14:cNvContentPartPr/>
                <p14:nvPr/>
              </p14:nvContentPartPr>
              <p14:xfrm>
                <a:off x="953740" y="3279231"/>
                <a:ext cx="293040" cy="461160"/>
              </p14:xfrm>
            </p:contentPart>
          </mc:Choice>
          <mc:Fallback>
            <p:pic>
              <p:nvPicPr>
                <p:cNvPr id="125" name="墨迹 124">
                  <a:extLst>
                    <a:ext uri="{FF2B5EF4-FFF2-40B4-BE49-F238E27FC236}">
                      <a16:creationId xmlns:a16="http://schemas.microsoft.com/office/drawing/2014/main" id="{14DBDE6D-E039-F345-AA35-CDF730AE4C25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946180" y="3272031"/>
                  <a:ext cx="308160" cy="47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26" name="墨迹 125">
                  <a:extLst>
                    <a:ext uri="{FF2B5EF4-FFF2-40B4-BE49-F238E27FC236}">
                      <a16:creationId xmlns:a16="http://schemas.microsoft.com/office/drawing/2014/main" id="{BD9DE66C-DF16-D745-8E79-E238717FD178}"/>
                    </a:ext>
                  </a:extLst>
                </p14:cNvPr>
                <p14:cNvContentPartPr/>
                <p14:nvPr/>
              </p14:nvContentPartPr>
              <p14:xfrm>
                <a:off x="1077940" y="3540951"/>
                <a:ext cx="311760" cy="50040"/>
              </p14:xfrm>
            </p:contentPart>
          </mc:Choice>
          <mc:Fallback>
            <p:pic>
              <p:nvPicPr>
                <p:cNvPr id="126" name="墨迹 125">
                  <a:extLst>
                    <a:ext uri="{FF2B5EF4-FFF2-40B4-BE49-F238E27FC236}">
                      <a16:creationId xmlns:a16="http://schemas.microsoft.com/office/drawing/2014/main" id="{BD9DE66C-DF16-D745-8E79-E238717FD178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1070380" y="3533391"/>
                  <a:ext cx="32688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27" name="墨迹 126">
                  <a:extLst>
                    <a:ext uri="{FF2B5EF4-FFF2-40B4-BE49-F238E27FC236}">
                      <a16:creationId xmlns:a16="http://schemas.microsoft.com/office/drawing/2014/main" id="{B2DB5210-BD55-BB4C-869A-C4CD2E836F3F}"/>
                    </a:ext>
                  </a:extLst>
                </p14:cNvPr>
                <p14:cNvContentPartPr/>
                <p14:nvPr/>
              </p14:nvContentPartPr>
              <p14:xfrm>
                <a:off x="1570060" y="3571911"/>
                <a:ext cx="193320" cy="112320"/>
              </p14:xfrm>
            </p:contentPart>
          </mc:Choice>
          <mc:Fallback>
            <p:pic>
              <p:nvPicPr>
                <p:cNvPr id="127" name="墨迹 126">
                  <a:extLst>
                    <a:ext uri="{FF2B5EF4-FFF2-40B4-BE49-F238E27FC236}">
                      <a16:creationId xmlns:a16="http://schemas.microsoft.com/office/drawing/2014/main" id="{B2DB5210-BD55-BB4C-869A-C4CD2E836F3F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1562500" y="3564351"/>
                  <a:ext cx="208440" cy="127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02">
            <p14:nvContentPartPr>
              <p14:cNvPr id="128" name="墨迹 127">
                <a:extLst>
                  <a:ext uri="{FF2B5EF4-FFF2-40B4-BE49-F238E27FC236}">
                    <a16:creationId xmlns:a16="http://schemas.microsoft.com/office/drawing/2014/main" id="{8F61EBC2-2516-9442-8574-C670F0569C80}"/>
                  </a:ext>
                </a:extLst>
              </p14:cNvPr>
              <p14:cNvContentPartPr/>
              <p14:nvPr/>
            </p14:nvContentPartPr>
            <p14:xfrm>
              <a:off x="2036980" y="3634191"/>
              <a:ext cx="37800" cy="31320"/>
            </p14:xfrm>
          </p:contentPart>
        </mc:Choice>
        <mc:Fallback>
          <p:pic>
            <p:nvPicPr>
              <p:cNvPr id="128" name="墨迹 127">
                <a:extLst>
                  <a:ext uri="{FF2B5EF4-FFF2-40B4-BE49-F238E27FC236}">
                    <a16:creationId xmlns:a16="http://schemas.microsoft.com/office/drawing/2014/main" id="{8F61EBC2-2516-9442-8574-C670F0569C80}"/>
                  </a:ext>
                </a:extLst>
              </p:cNvPr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2029420" y="3626631"/>
                <a:ext cx="5292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4">
            <p14:nvContentPartPr>
              <p14:cNvPr id="129" name="墨迹 128">
                <a:extLst>
                  <a:ext uri="{FF2B5EF4-FFF2-40B4-BE49-F238E27FC236}">
                    <a16:creationId xmlns:a16="http://schemas.microsoft.com/office/drawing/2014/main" id="{B69F5644-239B-5243-BAAA-F9AE9252ED0F}"/>
                  </a:ext>
                </a:extLst>
              </p14:cNvPr>
              <p14:cNvContentPartPr/>
              <p14:nvPr/>
            </p14:nvContentPartPr>
            <p14:xfrm>
              <a:off x="2036980" y="3827151"/>
              <a:ext cx="19080" cy="19080"/>
            </p14:xfrm>
          </p:contentPart>
        </mc:Choice>
        <mc:Fallback>
          <p:pic>
            <p:nvPicPr>
              <p:cNvPr id="129" name="墨迹 128">
                <a:extLst>
                  <a:ext uri="{FF2B5EF4-FFF2-40B4-BE49-F238E27FC236}">
                    <a16:creationId xmlns:a16="http://schemas.microsoft.com/office/drawing/2014/main" id="{B69F5644-239B-5243-BAAA-F9AE9252ED0F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2029420" y="3819591"/>
                <a:ext cx="34200" cy="34200"/>
              </a:xfrm>
              <a:prstGeom prst="rect">
                <a:avLst/>
              </a:prstGeom>
            </p:spPr>
          </p:pic>
        </mc:Fallback>
      </mc:AlternateContent>
      <p:grpSp>
        <p:nvGrpSpPr>
          <p:cNvPr id="143" name="组合 142">
            <a:extLst>
              <a:ext uri="{FF2B5EF4-FFF2-40B4-BE49-F238E27FC236}">
                <a16:creationId xmlns:a16="http://schemas.microsoft.com/office/drawing/2014/main" id="{3028D038-D1A9-9A4B-B1A3-AFB6567884C5}"/>
              </a:ext>
            </a:extLst>
          </p:cNvPr>
          <p:cNvGrpSpPr/>
          <p:nvPr/>
        </p:nvGrpSpPr>
        <p:grpSpPr>
          <a:xfrm>
            <a:off x="2833660" y="3323151"/>
            <a:ext cx="374040" cy="423720"/>
            <a:chOff x="2833660" y="3323151"/>
            <a:chExt cx="374040" cy="423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31" name="墨迹 130">
                  <a:extLst>
                    <a:ext uri="{FF2B5EF4-FFF2-40B4-BE49-F238E27FC236}">
                      <a16:creationId xmlns:a16="http://schemas.microsoft.com/office/drawing/2014/main" id="{804E75DD-4644-4B48-8AEC-69A8C6BE83D0}"/>
                    </a:ext>
                  </a:extLst>
                </p14:cNvPr>
                <p14:cNvContentPartPr/>
                <p14:nvPr/>
              </p14:nvContentPartPr>
              <p14:xfrm>
                <a:off x="2833660" y="3323151"/>
                <a:ext cx="317880" cy="423720"/>
              </p14:xfrm>
            </p:contentPart>
          </mc:Choice>
          <mc:Fallback>
            <p:pic>
              <p:nvPicPr>
                <p:cNvPr id="131" name="墨迹 130">
                  <a:extLst>
                    <a:ext uri="{FF2B5EF4-FFF2-40B4-BE49-F238E27FC236}">
                      <a16:creationId xmlns:a16="http://schemas.microsoft.com/office/drawing/2014/main" id="{804E75DD-4644-4B48-8AEC-69A8C6BE83D0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2826100" y="3315591"/>
                  <a:ext cx="333000" cy="43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32" name="墨迹 131">
                  <a:extLst>
                    <a:ext uri="{FF2B5EF4-FFF2-40B4-BE49-F238E27FC236}">
                      <a16:creationId xmlns:a16="http://schemas.microsoft.com/office/drawing/2014/main" id="{76F12C43-6B67-3349-93CD-278F479E1EA8}"/>
                    </a:ext>
                  </a:extLst>
                </p14:cNvPr>
                <p14:cNvContentPartPr/>
                <p14:nvPr/>
              </p14:nvContentPartPr>
              <p14:xfrm>
                <a:off x="2976940" y="3584511"/>
                <a:ext cx="230760" cy="25200"/>
              </p14:xfrm>
            </p:contentPart>
          </mc:Choice>
          <mc:Fallback>
            <p:pic>
              <p:nvPicPr>
                <p:cNvPr id="132" name="墨迹 131">
                  <a:extLst>
                    <a:ext uri="{FF2B5EF4-FFF2-40B4-BE49-F238E27FC236}">
                      <a16:creationId xmlns:a16="http://schemas.microsoft.com/office/drawing/2014/main" id="{76F12C43-6B67-3349-93CD-278F479E1EA8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2969380" y="3576951"/>
                  <a:ext cx="245880" cy="40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2" name="组合 141">
            <a:extLst>
              <a:ext uri="{FF2B5EF4-FFF2-40B4-BE49-F238E27FC236}">
                <a16:creationId xmlns:a16="http://schemas.microsoft.com/office/drawing/2014/main" id="{18CCD34F-9B59-BA4A-9639-E45BDAD6BC2B}"/>
              </a:ext>
            </a:extLst>
          </p:cNvPr>
          <p:cNvGrpSpPr/>
          <p:nvPr/>
        </p:nvGrpSpPr>
        <p:grpSpPr>
          <a:xfrm>
            <a:off x="3537100" y="3466071"/>
            <a:ext cx="162360" cy="162360"/>
            <a:chOff x="3537100" y="3466071"/>
            <a:chExt cx="162360" cy="162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33" name="墨迹 132">
                  <a:extLst>
                    <a:ext uri="{FF2B5EF4-FFF2-40B4-BE49-F238E27FC236}">
                      <a16:creationId xmlns:a16="http://schemas.microsoft.com/office/drawing/2014/main" id="{2EC64964-DC3E-8541-8AF9-649C14ACB48F}"/>
                    </a:ext>
                  </a:extLst>
                </p14:cNvPr>
                <p14:cNvContentPartPr/>
                <p14:nvPr/>
              </p14:nvContentPartPr>
              <p14:xfrm>
                <a:off x="3537100" y="3522231"/>
                <a:ext cx="162360" cy="31320"/>
              </p14:xfrm>
            </p:contentPart>
          </mc:Choice>
          <mc:Fallback>
            <p:pic>
              <p:nvPicPr>
                <p:cNvPr id="133" name="墨迹 132">
                  <a:extLst>
                    <a:ext uri="{FF2B5EF4-FFF2-40B4-BE49-F238E27FC236}">
                      <a16:creationId xmlns:a16="http://schemas.microsoft.com/office/drawing/2014/main" id="{2EC64964-DC3E-8541-8AF9-649C14ACB48F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3529540" y="3514671"/>
                  <a:ext cx="17712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34" name="墨迹 133">
                  <a:extLst>
                    <a:ext uri="{FF2B5EF4-FFF2-40B4-BE49-F238E27FC236}">
                      <a16:creationId xmlns:a16="http://schemas.microsoft.com/office/drawing/2014/main" id="{3971BF8A-6490-2644-BB6B-492E17EEED2D}"/>
                    </a:ext>
                  </a:extLst>
                </p14:cNvPr>
                <p14:cNvContentPartPr/>
                <p14:nvPr/>
              </p14:nvContentPartPr>
              <p14:xfrm>
                <a:off x="3605500" y="3466071"/>
                <a:ext cx="19080" cy="162360"/>
              </p14:xfrm>
            </p:contentPart>
          </mc:Choice>
          <mc:Fallback>
            <p:pic>
              <p:nvPicPr>
                <p:cNvPr id="134" name="墨迹 133">
                  <a:extLst>
                    <a:ext uri="{FF2B5EF4-FFF2-40B4-BE49-F238E27FC236}">
                      <a16:creationId xmlns:a16="http://schemas.microsoft.com/office/drawing/2014/main" id="{3971BF8A-6490-2644-BB6B-492E17EEED2D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3597940" y="3458511"/>
                  <a:ext cx="34200" cy="177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1" name="组合 140">
            <a:extLst>
              <a:ext uri="{FF2B5EF4-FFF2-40B4-BE49-F238E27FC236}">
                <a16:creationId xmlns:a16="http://schemas.microsoft.com/office/drawing/2014/main" id="{E2BF3869-CBEF-0B4F-BF3F-AC074C90AA08}"/>
              </a:ext>
            </a:extLst>
          </p:cNvPr>
          <p:cNvGrpSpPr/>
          <p:nvPr/>
        </p:nvGrpSpPr>
        <p:grpSpPr>
          <a:xfrm>
            <a:off x="3947860" y="3248271"/>
            <a:ext cx="1488240" cy="704160"/>
            <a:chOff x="3947860" y="3248271"/>
            <a:chExt cx="1488240" cy="704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35" name="墨迹 134">
                  <a:extLst>
                    <a:ext uri="{FF2B5EF4-FFF2-40B4-BE49-F238E27FC236}">
                      <a16:creationId xmlns:a16="http://schemas.microsoft.com/office/drawing/2014/main" id="{8FFF7560-CEF6-1C4B-9086-EF981FC95E42}"/>
                    </a:ext>
                  </a:extLst>
                </p14:cNvPr>
                <p14:cNvContentPartPr/>
                <p14:nvPr/>
              </p14:nvContentPartPr>
              <p14:xfrm>
                <a:off x="3947860" y="3323151"/>
                <a:ext cx="143640" cy="392400"/>
              </p14:xfrm>
            </p:contentPart>
          </mc:Choice>
          <mc:Fallback>
            <p:pic>
              <p:nvPicPr>
                <p:cNvPr id="135" name="墨迹 134">
                  <a:extLst>
                    <a:ext uri="{FF2B5EF4-FFF2-40B4-BE49-F238E27FC236}">
                      <a16:creationId xmlns:a16="http://schemas.microsoft.com/office/drawing/2014/main" id="{8FFF7560-CEF6-1C4B-9086-EF981FC95E42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3940660" y="3315591"/>
                  <a:ext cx="158760" cy="40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36" name="墨迹 135">
                  <a:extLst>
                    <a:ext uri="{FF2B5EF4-FFF2-40B4-BE49-F238E27FC236}">
                      <a16:creationId xmlns:a16="http://schemas.microsoft.com/office/drawing/2014/main" id="{EBF636B0-D743-D642-A68B-386A4BB8ED1B}"/>
                    </a:ext>
                  </a:extLst>
                </p14:cNvPr>
                <p14:cNvContentPartPr/>
                <p14:nvPr/>
              </p14:nvContentPartPr>
              <p14:xfrm>
                <a:off x="4228300" y="3509631"/>
                <a:ext cx="187200" cy="162360"/>
              </p14:xfrm>
            </p:contentPart>
          </mc:Choice>
          <mc:Fallback>
            <p:pic>
              <p:nvPicPr>
                <p:cNvPr id="136" name="墨迹 135">
                  <a:extLst>
                    <a:ext uri="{FF2B5EF4-FFF2-40B4-BE49-F238E27FC236}">
                      <a16:creationId xmlns:a16="http://schemas.microsoft.com/office/drawing/2014/main" id="{EBF636B0-D743-D642-A68B-386A4BB8ED1B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4220740" y="3502071"/>
                  <a:ext cx="20232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37" name="墨迹 136">
                  <a:extLst>
                    <a:ext uri="{FF2B5EF4-FFF2-40B4-BE49-F238E27FC236}">
                      <a16:creationId xmlns:a16="http://schemas.microsoft.com/office/drawing/2014/main" id="{D95BBEAE-BC3E-364C-BAC9-139C5DDAE306}"/>
                    </a:ext>
                  </a:extLst>
                </p14:cNvPr>
                <p14:cNvContentPartPr/>
                <p14:nvPr/>
              </p14:nvContentPartPr>
              <p14:xfrm>
                <a:off x="4570660" y="3652911"/>
                <a:ext cx="12960" cy="81360"/>
              </p14:xfrm>
            </p:contentPart>
          </mc:Choice>
          <mc:Fallback>
            <p:pic>
              <p:nvPicPr>
                <p:cNvPr id="137" name="墨迹 136">
                  <a:extLst>
                    <a:ext uri="{FF2B5EF4-FFF2-40B4-BE49-F238E27FC236}">
                      <a16:creationId xmlns:a16="http://schemas.microsoft.com/office/drawing/2014/main" id="{D95BBEAE-BC3E-364C-BAC9-139C5DDAE306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4563100" y="3645351"/>
                  <a:ext cx="2772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38" name="墨迹 137">
                  <a:extLst>
                    <a:ext uri="{FF2B5EF4-FFF2-40B4-BE49-F238E27FC236}">
                      <a16:creationId xmlns:a16="http://schemas.microsoft.com/office/drawing/2014/main" id="{33C259A2-FB7F-AC4A-94DB-37EBC09225B0}"/>
                    </a:ext>
                  </a:extLst>
                </p14:cNvPr>
                <p14:cNvContentPartPr/>
                <p14:nvPr/>
              </p14:nvContentPartPr>
              <p14:xfrm>
                <a:off x="4788460" y="3410271"/>
                <a:ext cx="131040" cy="299160"/>
              </p14:xfrm>
            </p:contentPart>
          </mc:Choice>
          <mc:Fallback>
            <p:pic>
              <p:nvPicPr>
                <p:cNvPr id="138" name="墨迹 137">
                  <a:extLst>
                    <a:ext uri="{FF2B5EF4-FFF2-40B4-BE49-F238E27FC236}">
                      <a16:creationId xmlns:a16="http://schemas.microsoft.com/office/drawing/2014/main" id="{33C259A2-FB7F-AC4A-94DB-37EBC09225B0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4780900" y="3402711"/>
                  <a:ext cx="146160" cy="31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39" name="墨迹 138">
                  <a:extLst>
                    <a:ext uri="{FF2B5EF4-FFF2-40B4-BE49-F238E27FC236}">
                      <a16:creationId xmlns:a16="http://schemas.microsoft.com/office/drawing/2014/main" id="{13EDEFF5-D340-8348-8D48-DA4AE12E1B5F}"/>
                    </a:ext>
                  </a:extLst>
                </p14:cNvPr>
                <p14:cNvContentPartPr/>
                <p14:nvPr/>
              </p14:nvContentPartPr>
              <p14:xfrm>
                <a:off x="5118580" y="3248271"/>
                <a:ext cx="112320" cy="604080"/>
              </p14:xfrm>
            </p:contentPart>
          </mc:Choice>
          <mc:Fallback>
            <p:pic>
              <p:nvPicPr>
                <p:cNvPr id="139" name="墨迹 138">
                  <a:extLst>
                    <a:ext uri="{FF2B5EF4-FFF2-40B4-BE49-F238E27FC236}">
                      <a16:creationId xmlns:a16="http://schemas.microsoft.com/office/drawing/2014/main" id="{13EDEFF5-D340-8348-8D48-DA4AE12E1B5F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5111020" y="3240711"/>
                  <a:ext cx="127440" cy="61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40" name="墨迹 139">
                  <a:extLst>
                    <a:ext uri="{FF2B5EF4-FFF2-40B4-BE49-F238E27FC236}">
                      <a16:creationId xmlns:a16="http://schemas.microsoft.com/office/drawing/2014/main" id="{6B1A75DB-291B-7C49-A779-4AB891FE799D}"/>
                    </a:ext>
                  </a:extLst>
                </p14:cNvPr>
                <p14:cNvContentPartPr/>
                <p14:nvPr/>
              </p14:nvContentPartPr>
              <p14:xfrm>
                <a:off x="5367340" y="3939471"/>
                <a:ext cx="68760" cy="12960"/>
              </p14:xfrm>
            </p:contentPart>
          </mc:Choice>
          <mc:Fallback>
            <p:pic>
              <p:nvPicPr>
                <p:cNvPr id="140" name="墨迹 139">
                  <a:extLst>
                    <a:ext uri="{FF2B5EF4-FFF2-40B4-BE49-F238E27FC236}">
                      <a16:creationId xmlns:a16="http://schemas.microsoft.com/office/drawing/2014/main" id="{6B1A75DB-291B-7C49-A779-4AB891FE799D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5359780" y="3931911"/>
                  <a:ext cx="83880" cy="27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7" name="组合 146">
            <a:extLst>
              <a:ext uri="{FF2B5EF4-FFF2-40B4-BE49-F238E27FC236}">
                <a16:creationId xmlns:a16="http://schemas.microsoft.com/office/drawing/2014/main" id="{AB6A1262-F87E-C84B-89BA-870B5BF48A4A}"/>
              </a:ext>
            </a:extLst>
          </p:cNvPr>
          <p:cNvGrpSpPr/>
          <p:nvPr/>
        </p:nvGrpSpPr>
        <p:grpSpPr>
          <a:xfrm>
            <a:off x="1084420" y="4673871"/>
            <a:ext cx="741240" cy="317880"/>
            <a:chOff x="1084420" y="4673871"/>
            <a:chExt cx="741240" cy="317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44" name="墨迹 143">
                  <a:extLst>
                    <a:ext uri="{FF2B5EF4-FFF2-40B4-BE49-F238E27FC236}">
                      <a16:creationId xmlns:a16="http://schemas.microsoft.com/office/drawing/2014/main" id="{CD71FD03-B828-BC43-98F7-8031394531BE}"/>
                    </a:ext>
                  </a:extLst>
                </p14:cNvPr>
                <p14:cNvContentPartPr/>
                <p14:nvPr/>
              </p14:nvContentPartPr>
              <p14:xfrm>
                <a:off x="1233820" y="4742271"/>
                <a:ext cx="315720" cy="31320"/>
              </p14:xfrm>
            </p:contentPart>
          </mc:Choice>
          <mc:Fallback>
            <p:pic>
              <p:nvPicPr>
                <p:cNvPr id="144" name="墨迹 143">
                  <a:extLst>
                    <a:ext uri="{FF2B5EF4-FFF2-40B4-BE49-F238E27FC236}">
                      <a16:creationId xmlns:a16="http://schemas.microsoft.com/office/drawing/2014/main" id="{CD71FD03-B828-BC43-98F7-8031394531BE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1226260" y="4734711"/>
                  <a:ext cx="33084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45" name="墨迹 144">
                  <a:extLst>
                    <a:ext uri="{FF2B5EF4-FFF2-40B4-BE49-F238E27FC236}">
                      <a16:creationId xmlns:a16="http://schemas.microsoft.com/office/drawing/2014/main" id="{DC6AF964-4FE3-9243-870F-BDAFD987B81F}"/>
                    </a:ext>
                  </a:extLst>
                </p14:cNvPr>
                <p14:cNvContentPartPr/>
                <p14:nvPr/>
              </p14:nvContentPartPr>
              <p14:xfrm>
                <a:off x="1084420" y="4835871"/>
                <a:ext cx="567000" cy="37800"/>
              </p14:xfrm>
            </p:contentPart>
          </mc:Choice>
          <mc:Fallback>
            <p:pic>
              <p:nvPicPr>
                <p:cNvPr id="145" name="墨迹 144">
                  <a:extLst>
                    <a:ext uri="{FF2B5EF4-FFF2-40B4-BE49-F238E27FC236}">
                      <a16:creationId xmlns:a16="http://schemas.microsoft.com/office/drawing/2014/main" id="{DC6AF964-4FE3-9243-870F-BDAFD987B81F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1076860" y="4828311"/>
                  <a:ext cx="5821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46" name="墨迹 145">
                  <a:extLst>
                    <a:ext uri="{FF2B5EF4-FFF2-40B4-BE49-F238E27FC236}">
                      <a16:creationId xmlns:a16="http://schemas.microsoft.com/office/drawing/2014/main" id="{2D1C371B-F7E4-874D-8318-4F2946EC48CD}"/>
                    </a:ext>
                  </a:extLst>
                </p14:cNvPr>
                <p14:cNvContentPartPr/>
                <p14:nvPr/>
              </p14:nvContentPartPr>
              <p14:xfrm>
                <a:off x="1408060" y="4673871"/>
                <a:ext cx="417600" cy="317880"/>
              </p14:xfrm>
            </p:contentPart>
          </mc:Choice>
          <mc:Fallback>
            <p:pic>
              <p:nvPicPr>
                <p:cNvPr id="146" name="墨迹 145">
                  <a:extLst>
                    <a:ext uri="{FF2B5EF4-FFF2-40B4-BE49-F238E27FC236}">
                      <a16:creationId xmlns:a16="http://schemas.microsoft.com/office/drawing/2014/main" id="{2D1C371B-F7E4-874D-8318-4F2946EC48CD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1400500" y="4666311"/>
                  <a:ext cx="432360" cy="333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9" name="组合 158">
            <a:extLst>
              <a:ext uri="{FF2B5EF4-FFF2-40B4-BE49-F238E27FC236}">
                <a16:creationId xmlns:a16="http://schemas.microsoft.com/office/drawing/2014/main" id="{3FFBCBCC-B742-F943-A66A-BEDD719E00A1}"/>
              </a:ext>
            </a:extLst>
          </p:cNvPr>
          <p:cNvGrpSpPr/>
          <p:nvPr/>
        </p:nvGrpSpPr>
        <p:grpSpPr>
          <a:xfrm>
            <a:off x="2422900" y="4424751"/>
            <a:ext cx="1562400" cy="554400"/>
            <a:chOff x="2422900" y="4424751"/>
            <a:chExt cx="1562400" cy="554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48" name="墨迹 147">
                  <a:extLst>
                    <a:ext uri="{FF2B5EF4-FFF2-40B4-BE49-F238E27FC236}">
                      <a16:creationId xmlns:a16="http://schemas.microsoft.com/office/drawing/2014/main" id="{AD994D66-1096-8240-8087-E3B995334919}"/>
                    </a:ext>
                  </a:extLst>
                </p14:cNvPr>
                <p14:cNvContentPartPr/>
                <p14:nvPr/>
              </p14:nvContentPartPr>
              <p14:xfrm>
                <a:off x="2466460" y="4474791"/>
                <a:ext cx="93600" cy="448560"/>
              </p14:xfrm>
            </p:contentPart>
          </mc:Choice>
          <mc:Fallback>
            <p:pic>
              <p:nvPicPr>
                <p:cNvPr id="148" name="墨迹 147">
                  <a:extLst>
                    <a:ext uri="{FF2B5EF4-FFF2-40B4-BE49-F238E27FC236}">
                      <a16:creationId xmlns:a16="http://schemas.microsoft.com/office/drawing/2014/main" id="{AD994D66-1096-8240-8087-E3B995334919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2458900" y="4467231"/>
                  <a:ext cx="108720" cy="46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49" name="墨迹 148">
                  <a:extLst>
                    <a:ext uri="{FF2B5EF4-FFF2-40B4-BE49-F238E27FC236}">
                      <a16:creationId xmlns:a16="http://schemas.microsoft.com/office/drawing/2014/main" id="{1B269898-9ECF-2D41-AD78-0E6BDE969190}"/>
                    </a:ext>
                  </a:extLst>
                </p14:cNvPr>
                <p14:cNvContentPartPr/>
                <p14:nvPr/>
              </p14:nvContentPartPr>
              <p14:xfrm>
                <a:off x="2422900" y="4424751"/>
                <a:ext cx="280440" cy="268200"/>
              </p14:xfrm>
            </p:contentPart>
          </mc:Choice>
          <mc:Fallback>
            <p:pic>
              <p:nvPicPr>
                <p:cNvPr id="149" name="墨迹 148">
                  <a:extLst>
                    <a:ext uri="{FF2B5EF4-FFF2-40B4-BE49-F238E27FC236}">
                      <a16:creationId xmlns:a16="http://schemas.microsoft.com/office/drawing/2014/main" id="{1B269898-9ECF-2D41-AD78-0E6BDE969190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2415340" y="4417191"/>
                  <a:ext cx="29556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51" name="墨迹 150">
                  <a:extLst>
                    <a:ext uri="{FF2B5EF4-FFF2-40B4-BE49-F238E27FC236}">
                      <a16:creationId xmlns:a16="http://schemas.microsoft.com/office/drawing/2014/main" id="{51599EEE-186A-C449-8685-3E059658E960}"/>
                    </a:ext>
                  </a:extLst>
                </p14:cNvPr>
                <p14:cNvContentPartPr/>
                <p14:nvPr/>
              </p14:nvContentPartPr>
              <p14:xfrm>
                <a:off x="2771380" y="4798431"/>
                <a:ext cx="6480" cy="360"/>
              </p14:xfrm>
            </p:contentPart>
          </mc:Choice>
          <mc:Fallback>
            <p:pic>
              <p:nvPicPr>
                <p:cNvPr id="151" name="墨迹 150">
                  <a:extLst>
                    <a:ext uri="{FF2B5EF4-FFF2-40B4-BE49-F238E27FC236}">
                      <a16:creationId xmlns:a16="http://schemas.microsoft.com/office/drawing/2014/main" id="{51599EEE-186A-C449-8685-3E059658E960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2763820" y="4790871"/>
                  <a:ext cx="21600" cy="1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52" name="墨迹 151">
                  <a:extLst>
                    <a:ext uri="{FF2B5EF4-FFF2-40B4-BE49-F238E27FC236}">
                      <a16:creationId xmlns:a16="http://schemas.microsoft.com/office/drawing/2014/main" id="{F8871B08-2781-FA44-943D-813B355DB40D}"/>
                    </a:ext>
                  </a:extLst>
                </p14:cNvPr>
                <p14:cNvContentPartPr/>
                <p14:nvPr/>
              </p14:nvContentPartPr>
              <p14:xfrm>
                <a:off x="2727820" y="4717431"/>
                <a:ext cx="218160" cy="261720"/>
              </p14:xfrm>
            </p:contentPart>
          </mc:Choice>
          <mc:Fallback>
            <p:pic>
              <p:nvPicPr>
                <p:cNvPr id="152" name="墨迹 151">
                  <a:extLst>
                    <a:ext uri="{FF2B5EF4-FFF2-40B4-BE49-F238E27FC236}">
                      <a16:creationId xmlns:a16="http://schemas.microsoft.com/office/drawing/2014/main" id="{F8871B08-2781-FA44-943D-813B355DB40D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2720260" y="4709871"/>
                  <a:ext cx="23328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53" name="墨迹 152">
                  <a:extLst>
                    <a:ext uri="{FF2B5EF4-FFF2-40B4-BE49-F238E27FC236}">
                      <a16:creationId xmlns:a16="http://schemas.microsoft.com/office/drawing/2014/main" id="{75BEA2A6-3959-8D40-A779-CE52BE264F44}"/>
                    </a:ext>
                  </a:extLst>
                </p14:cNvPr>
                <p14:cNvContentPartPr/>
                <p14:nvPr/>
              </p14:nvContentPartPr>
              <p14:xfrm>
                <a:off x="2846260" y="4848111"/>
                <a:ext cx="224640" cy="31320"/>
              </p14:xfrm>
            </p:contentPart>
          </mc:Choice>
          <mc:Fallback>
            <p:pic>
              <p:nvPicPr>
                <p:cNvPr id="153" name="墨迹 152">
                  <a:extLst>
                    <a:ext uri="{FF2B5EF4-FFF2-40B4-BE49-F238E27FC236}">
                      <a16:creationId xmlns:a16="http://schemas.microsoft.com/office/drawing/2014/main" id="{75BEA2A6-3959-8D40-A779-CE52BE264F44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2838700" y="4840551"/>
                  <a:ext cx="23940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54" name="墨迹 153">
                  <a:extLst>
                    <a:ext uri="{FF2B5EF4-FFF2-40B4-BE49-F238E27FC236}">
                      <a16:creationId xmlns:a16="http://schemas.microsoft.com/office/drawing/2014/main" id="{CC8F74A9-0F63-5C43-9359-9F5F63ED5524}"/>
                    </a:ext>
                  </a:extLst>
                </p14:cNvPr>
                <p14:cNvContentPartPr/>
                <p14:nvPr/>
              </p14:nvContentPartPr>
              <p14:xfrm>
                <a:off x="3263140" y="4586751"/>
                <a:ext cx="68760" cy="243000"/>
              </p14:xfrm>
            </p:contentPart>
          </mc:Choice>
          <mc:Fallback>
            <p:pic>
              <p:nvPicPr>
                <p:cNvPr id="154" name="墨迹 153">
                  <a:extLst>
                    <a:ext uri="{FF2B5EF4-FFF2-40B4-BE49-F238E27FC236}">
                      <a16:creationId xmlns:a16="http://schemas.microsoft.com/office/drawing/2014/main" id="{CC8F74A9-0F63-5C43-9359-9F5F63ED5524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3255580" y="4579191"/>
                  <a:ext cx="8388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55" name="墨迹 154">
                  <a:extLst>
                    <a:ext uri="{FF2B5EF4-FFF2-40B4-BE49-F238E27FC236}">
                      <a16:creationId xmlns:a16="http://schemas.microsoft.com/office/drawing/2014/main" id="{BD0CB223-5B55-1A47-82A4-2CBAB7067CE9}"/>
                    </a:ext>
                  </a:extLst>
                </p14:cNvPr>
                <p14:cNvContentPartPr/>
                <p14:nvPr/>
              </p14:nvContentPartPr>
              <p14:xfrm>
                <a:off x="3443860" y="4474791"/>
                <a:ext cx="274320" cy="355320"/>
              </p14:xfrm>
            </p:contentPart>
          </mc:Choice>
          <mc:Fallback>
            <p:pic>
              <p:nvPicPr>
                <p:cNvPr id="155" name="墨迹 154">
                  <a:extLst>
                    <a:ext uri="{FF2B5EF4-FFF2-40B4-BE49-F238E27FC236}">
                      <a16:creationId xmlns:a16="http://schemas.microsoft.com/office/drawing/2014/main" id="{BD0CB223-5B55-1A47-82A4-2CBAB7067CE9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3436300" y="4467231"/>
                  <a:ext cx="289440" cy="37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56" name="墨迹 155">
                  <a:extLst>
                    <a:ext uri="{FF2B5EF4-FFF2-40B4-BE49-F238E27FC236}">
                      <a16:creationId xmlns:a16="http://schemas.microsoft.com/office/drawing/2014/main" id="{DD641D2C-B999-E148-9E21-994C7AEA5DBD}"/>
                    </a:ext>
                  </a:extLst>
                </p14:cNvPr>
                <p14:cNvContentPartPr/>
                <p14:nvPr/>
              </p14:nvContentPartPr>
              <p14:xfrm>
                <a:off x="3848500" y="4549311"/>
                <a:ext cx="136800" cy="392400"/>
              </p14:xfrm>
            </p:contentPart>
          </mc:Choice>
          <mc:Fallback>
            <p:pic>
              <p:nvPicPr>
                <p:cNvPr id="156" name="墨迹 155">
                  <a:extLst>
                    <a:ext uri="{FF2B5EF4-FFF2-40B4-BE49-F238E27FC236}">
                      <a16:creationId xmlns:a16="http://schemas.microsoft.com/office/drawing/2014/main" id="{DD641D2C-B999-E148-9E21-994C7AEA5DBD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3840940" y="4541751"/>
                  <a:ext cx="151560" cy="407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48">
            <p14:nvContentPartPr>
              <p14:cNvPr id="157" name="墨迹 156">
                <a:extLst>
                  <a:ext uri="{FF2B5EF4-FFF2-40B4-BE49-F238E27FC236}">
                    <a16:creationId xmlns:a16="http://schemas.microsoft.com/office/drawing/2014/main" id="{AE1C9927-1A41-3B40-8D4C-E605D6DA06CC}"/>
                  </a:ext>
                </a:extLst>
              </p14:cNvPr>
              <p14:cNvContentPartPr/>
              <p14:nvPr/>
            </p14:nvContentPartPr>
            <p14:xfrm>
              <a:off x="4389940" y="4686471"/>
              <a:ext cx="311760" cy="25200"/>
            </p14:xfrm>
          </p:contentPart>
        </mc:Choice>
        <mc:Fallback>
          <p:pic>
            <p:nvPicPr>
              <p:cNvPr id="157" name="墨迹 156">
                <a:extLst>
                  <a:ext uri="{FF2B5EF4-FFF2-40B4-BE49-F238E27FC236}">
                    <a16:creationId xmlns:a16="http://schemas.microsoft.com/office/drawing/2014/main" id="{AE1C9927-1A41-3B40-8D4C-E605D6DA06CC}"/>
                  </a:ext>
                </a:extLst>
              </p:cNvPr>
              <p:cNvPicPr/>
              <p:nvPr/>
            </p:nvPicPr>
            <p:blipFill>
              <a:blip r:embed="rId249"/>
              <a:stretch>
                <a:fillRect/>
              </a:stretch>
            </p:blipFill>
            <p:spPr>
              <a:xfrm>
                <a:off x="4382380" y="4678911"/>
                <a:ext cx="32688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0">
            <p14:nvContentPartPr>
              <p14:cNvPr id="158" name="墨迹 157">
                <a:extLst>
                  <a:ext uri="{FF2B5EF4-FFF2-40B4-BE49-F238E27FC236}">
                    <a16:creationId xmlns:a16="http://schemas.microsoft.com/office/drawing/2014/main" id="{A71DCB28-ADD1-0B43-93C3-905072D4F502}"/>
                  </a:ext>
                </a:extLst>
              </p14:cNvPr>
              <p14:cNvContentPartPr/>
              <p14:nvPr/>
            </p14:nvContentPartPr>
            <p14:xfrm>
              <a:off x="4458340" y="4841991"/>
              <a:ext cx="311760" cy="6480"/>
            </p14:xfrm>
          </p:contentPart>
        </mc:Choice>
        <mc:Fallback>
          <p:pic>
            <p:nvPicPr>
              <p:cNvPr id="158" name="墨迹 157">
                <a:extLst>
                  <a:ext uri="{FF2B5EF4-FFF2-40B4-BE49-F238E27FC236}">
                    <a16:creationId xmlns:a16="http://schemas.microsoft.com/office/drawing/2014/main" id="{A71DCB28-ADD1-0B43-93C3-905072D4F502}"/>
                  </a:ext>
                </a:extLst>
              </p:cNvPr>
              <p:cNvPicPr/>
              <p:nvPr/>
            </p:nvPicPr>
            <p:blipFill>
              <a:blip r:embed="rId251"/>
              <a:stretch>
                <a:fillRect/>
              </a:stretch>
            </p:blipFill>
            <p:spPr>
              <a:xfrm>
                <a:off x="4451140" y="4834431"/>
                <a:ext cx="326880" cy="21600"/>
              </a:xfrm>
              <a:prstGeom prst="rect">
                <a:avLst/>
              </a:prstGeom>
            </p:spPr>
          </p:pic>
        </mc:Fallback>
      </mc:AlternateContent>
      <p:grpSp>
        <p:nvGrpSpPr>
          <p:cNvPr id="176" name="组合 175">
            <a:extLst>
              <a:ext uri="{FF2B5EF4-FFF2-40B4-BE49-F238E27FC236}">
                <a16:creationId xmlns:a16="http://schemas.microsoft.com/office/drawing/2014/main" id="{D1B0BAB7-E5AE-854C-BB8D-72A3E2486797}"/>
              </a:ext>
            </a:extLst>
          </p:cNvPr>
          <p:cNvGrpSpPr/>
          <p:nvPr/>
        </p:nvGrpSpPr>
        <p:grpSpPr>
          <a:xfrm>
            <a:off x="5174380" y="4462191"/>
            <a:ext cx="971640" cy="529560"/>
            <a:chOff x="5174380" y="4462191"/>
            <a:chExt cx="971640" cy="529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60" name="墨迹 159">
                  <a:extLst>
                    <a:ext uri="{FF2B5EF4-FFF2-40B4-BE49-F238E27FC236}">
                      <a16:creationId xmlns:a16="http://schemas.microsoft.com/office/drawing/2014/main" id="{937830D3-173F-6A47-A573-1CF825AFA4AC}"/>
                    </a:ext>
                  </a:extLst>
                </p14:cNvPr>
                <p14:cNvContentPartPr/>
                <p14:nvPr/>
              </p14:nvContentPartPr>
              <p14:xfrm>
                <a:off x="5305060" y="4543191"/>
                <a:ext cx="62640" cy="380160"/>
              </p14:xfrm>
            </p:contentPart>
          </mc:Choice>
          <mc:Fallback>
            <p:pic>
              <p:nvPicPr>
                <p:cNvPr id="160" name="墨迹 159">
                  <a:extLst>
                    <a:ext uri="{FF2B5EF4-FFF2-40B4-BE49-F238E27FC236}">
                      <a16:creationId xmlns:a16="http://schemas.microsoft.com/office/drawing/2014/main" id="{937830D3-173F-6A47-A573-1CF825AFA4AC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5297500" y="4535631"/>
                  <a:ext cx="77760" cy="39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61" name="墨迹 160">
                  <a:extLst>
                    <a:ext uri="{FF2B5EF4-FFF2-40B4-BE49-F238E27FC236}">
                      <a16:creationId xmlns:a16="http://schemas.microsoft.com/office/drawing/2014/main" id="{C67B5ED0-9983-EC4E-9B49-87284DB22930}"/>
                    </a:ext>
                  </a:extLst>
                </p14:cNvPr>
                <p14:cNvContentPartPr/>
                <p14:nvPr/>
              </p14:nvContentPartPr>
              <p14:xfrm>
                <a:off x="5174380" y="4462191"/>
                <a:ext cx="411120" cy="255600"/>
              </p14:xfrm>
            </p:contentPart>
          </mc:Choice>
          <mc:Fallback>
            <p:pic>
              <p:nvPicPr>
                <p:cNvPr id="161" name="墨迹 160">
                  <a:extLst>
                    <a:ext uri="{FF2B5EF4-FFF2-40B4-BE49-F238E27FC236}">
                      <a16:creationId xmlns:a16="http://schemas.microsoft.com/office/drawing/2014/main" id="{C67B5ED0-9983-EC4E-9B49-87284DB22930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5166820" y="4454631"/>
                  <a:ext cx="42624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62" name="墨迹 161">
                  <a:extLst>
                    <a:ext uri="{FF2B5EF4-FFF2-40B4-BE49-F238E27FC236}">
                      <a16:creationId xmlns:a16="http://schemas.microsoft.com/office/drawing/2014/main" id="{BCA76B2F-E195-6A4A-B929-65B3F15FDA30}"/>
                    </a:ext>
                  </a:extLst>
                </p14:cNvPr>
                <p14:cNvContentPartPr/>
                <p14:nvPr/>
              </p14:nvContentPartPr>
              <p14:xfrm>
                <a:off x="5504500" y="4748751"/>
                <a:ext cx="193320" cy="199440"/>
              </p14:xfrm>
            </p:contentPart>
          </mc:Choice>
          <mc:Fallback>
            <p:pic>
              <p:nvPicPr>
                <p:cNvPr id="162" name="墨迹 161">
                  <a:extLst>
                    <a:ext uri="{FF2B5EF4-FFF2-40B4-BE49-F238E27FC236}">
                      <a16:creationId xmlns:a16="http://schemas.microsoft.com/office/drawing/2014/main" id="{BCA76B2F-E195-6A4A-B929-65B3F15FDA30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5496940" y="4741191"/>
                  <a:ext cx="20844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63" name="墨迹 162">
                  <a:extLst>
                    <a:ext uri="{FF2B5EF4-FFF2-40B4-BE49-F238E27FC236}">
                      <a16:creationId xmlns:a16="http://schemas.microsoft.com/office/drawing/2014/main" id="{B8EE2C21-74EB-9D49-A9CD-AA84D88FA28B}"/>
                    </a:ext>
                  </a:extLst>
                </p14:cNvPr>
                <p14:cNvContentPartPr/>
                <p14:nvPr/>
              </p14:nvContentPartPr>
              <p14:xfrm>
                <a:off x="5603860" y="4835871"/>
                <a:ext cx="149760" cy="31320"/>
              </p14:xfrm>
            </p:contentPart>
          </mc:Choice>
          <mc:Fallback>
            <p:pic>
              <p:nvPicPr>
                <p:cNvPr id="163" name="墨迹 162">
                  <a:extLst>
                    <a:ext uri="{FF2B5EF4-FFF2-40B4-BE49-F238E27FC236}">
                      <a16:creationId xmlns:a16="http://schemas.microsoft.com/office/drawing/2014/main" id="{B8EE2C21-74EB-9D49-A9CD-AA84D88FA28B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5596300" y="4828311"/>
                  <a:ext cx="16488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64" name="墨迹 163">
                  <a:extLst>
                    <a:ext uri="{FF2B5EF4-FFF2-40B4-BE49-F238E27FC236}">
                      <a16:creationId xmlns:a16="http://schemas.microsoft.com/office/drawing/2014/main" id="{B64794A7-F52F-A545-9C8E-24F8BA3ABBF2}"/>
                    </a:ext>
                  </a:extLst>
                </p14:cNvPr>
                <p14:cNvContentPartPr/>
                <p14:nvPr/>
              </p14:nvContentPartPr>
              <p14:xfrm>
                <a:off x="5871700" y="4879431"/>
                <a:ext cx="6480" cy="112320"/>
              </p14:xfrm>
            </p:contentPart>
          </mc:Choice>
          <mc:Fallback>
            <p:pic>
              <p:nvPicPr>
                <p:cNvPr id="164" name="墨迹 163">
                  <a:extLst>
                    <a:ext uri="{FF2B5EF4-FFF2-40B4-BE49-F238E27FC236}">
                      <a16:creationId xmlns:a16="http://schemas.microsoft.com/office/drawing/2014/main" id="{B64794A7-F52F-A545-9C8E-24F8BA3ABBF2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5864140" y="4871871"/>
                  <a:ext cx="2160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65" name="墨迹 164">
                  <a:extLst>
                    <a:ext uri="{FF2B5EF4-FFF2-40B4-BE49-F238E27FC236}">
                      <a16:creationId xmlns:a16="http://schemas.microsoft.com/office/drawing/2014/main" id="{53553A51-D867-EF4F-913B-1EDA175AEFD0}"/>
                    </a:ext>
                  </a:extLst>
                </p14:cNvPr>
                <p14:cNvContentPartPr/>
                <p14:nvPr/>
              </p14:nvContentPartPr>
              <p14:xfrm>
                <a:off x="6083380" y="4568031"/>
                <a:ext cx="62640" cy="293040"/>
              </p14:xfrm>
            </p:contentPart>
          </mc:Choice>
          <mc:Fallback>
            <p:pic>
              <p:nvPicPr>
                <p:cNvPr id="165" name="墨迹 164">
                  <a:extLst>
                    <a:ext uri="{FF2B5EF4-FFF2-40B4-BE49-F238E27FC236}">
                      <a16:creationId xmlns:a16="http://schemas.microsoft.com/office/drawing/2014/main" id="{53553A51-D867-EF4F-913B-1EDA175AEFD0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6075820" y="4560471"/>
                  <a:ext cx="77760" cy="308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5" name="组合 174">
            <a:extLst>
              <a:ext uri="{FF2B5EF4-FFF2-40B4-BE49-F238E27FC236}">
                <a16:creationId xmlns:a16="http://schemas.microsoft.com/office/drawing/2014/main" id="{05248BFB-3585-524E-9C92-20C08F50BA62}"/>
              </a:ext>
            </a:extLst>
          </p:cNvPr>
          <p:cNvGrpSpPr/>
          <p:nvPr/>
        </p:nvGrpSpPr>
        <p:grpSpPr>
          <a:xfrm>
            <a:off x="6376060" y="4474791"/>
            <a:ext cx="423000" cy="436320"/>
            <a:chOff x="6376060" y="4474791"/>
            <a:chExt cx="423000" cy="436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66" name="墨迹 165">
                  <a:extLst>
                    <a:ext uri="{FF2B5EF4-FFF2-40B4-BE49-F238E27FC236}">
                      <a16:creationId xmlns:a16="http://schemas.microsoft.com/office/drawing/2014/main" id="{13254405-AFD1-B14B-8D06-6AFB6676405F}"/>
                    </a:ext>
                  </a:extLst>
                </p14:cNvPr>
                <p14:cNvContentPartPr/>
                <p14:nvPr/>
              </p14:nvContentPartPr>
              <p14:xfrm>
                <a:off x="6376060" y="4474791"/>
                <a:ext cx="187200" cy="348840"/>
              </p14:xfrm>
            </p:contentPart>
          </mc:Choice>
          <mc:Fallback>
            <p:pic>
              <p:nvPicPr>
                <p:cNvPr id="166" name="墨迹 165">
                  <a:extLst>
                    <a:ext uri="{FF2B5EF4-FFF2-40B4-BE49-F238E27FC236}">
                      <a16:creationId xmlns:a16="http://schemas.microsoft.com/office/drawing/2014/main" id="{13254405-AFD1-B14B-8D06-6AFB6676405F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6368500" y="4467231"/>
                  <a:ext cx="202320" cy="36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67" name="墨迹 166">
                  <a:extLst>
                    <a:ext uri="{FF2B5EF4-FFF2-40B4-BE49-F238E27FC236}">
                      <a16:creationId xmlns:a16="http://schemas.microsoft.com/office/drawing/2014/main" id="{CC161EF6-04A0-D14D-904C-43794608D5D2}"/>
                    </a:ext>
                  </a:extLst>
                </p14:cNvPr>
                <p14:cNvContentPartPr/>
                <p14:nvPr/>
              </p14:nvContentPartPr>
              <p14:xfrm>
                <a:off x="6693580" y="4580631"/>
                <a:ext cx="105480" cy="330480"/>
              </p14:xfrm>
            </p:contentPart>
          </mc:Choice>
          <mc:Fallback>
            <p:pic>
              <p:nvPicPr>
                <p:cNvPr id="167" name="墨迹 166">
                  <a:extLst>
                    <a:ext uri="{FF2B5EF4-FFF2-40B4-BE49-F238E27FC236}">
                      <a16:creationId xmlns:a16="http://schemas.microsoft.com/office/drawing/2014/main" id="{CC161EF6-04A0-D14D-904C-43794608D5D2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6686020" y="4573071"/>
                  <a:ext cx="120600" cy="345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4" name="组合 173">
            <a:extLst>
              <a:ext uri="{FF2B5EF4-FFF2-40B4-BE49-F238E27FC236}">
                <a16:creationId xmlns:a16="http://schemas.microsoft.com/office/drawing/2014/main" id="{0E2D0D5E-55B4-A44D-8163-B6B36AB0FFAA}"/>
              </a:ext>
            </a:extLst>
          </p:cNvPr>
          <p:cNvGrpSpPr/>
          <p:nvPr/>
        </p:nvGrpSpPr>
        <p:grpSpPr>
          <a:xfrm>
            <a:off x="7147900" y="4661991"/>
            <a:ext cx="193320" cy="248760"/>
            <a:chOff x="7147900" y="4661991"/>
            <a:chExt cx="193320" cy="248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68" name="墨迹 167">
                  <a:extLst>
                    <a:ext uri="{FF2B5EF4-FFF2-40B4-BE49-F238E27FC236}">
                      <a16:creationId xmlns:a16="http://schemas.microsoft.com/office/drawing/2014/main" id="{D7DE346E-66E5-D945-8B30-14A4DC1F0138}"/>
                    </a:ext>
                  </a:extLst>
                </p14:cNvPr>
                <p14:cNvContentPartPr/>
                <p14:nvPr/>
              </p14:nvContentPartPr>
              <p14:xfrm>
                <a:off x="7147900" y="4767471"/>
                <a:ext cx="193320" cy="25200"/>
              </p14:xfrm>
            </p:contentPart>
          </mc:Choice>
          <mc:Fallback>
            <p:pic>
              <p:nvPicPr>
                <p:cNvPr id="168" name="墨迹 167">
                  <a:extLst>
                    <a:ext uri="{FF2B5EF4-FFF2-40B4-BE49-F238E27FC236}">
                      <a16:creationId xmlns:a16="http://schemas.microsoft.com/office/drawing/2014/main" id="{D7DE346E-66E5-D945-8B30-14A4DC1F0138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7140340" y="4759911"/>
                  <a:ext cx="20844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69" name="墨迹 168">
                  <a:extLst>
                    <a:ext uri="{FF2B5EF4-FFF2-40B4-BE49-F238E27FC236}">
                      <a16:creationId xmlns:a16="http://schemas.microsoft.com/office/drawing/2014/main" id="{9F242C9C-150F-C540-A462-91527B07E8FF}"/>
                    </a:ext>
                  </a:extLst>
                </p14:cNvPr>
                <p14:cNvContentPartPr/>
                <p14:nvPr/>
              </p14:nvContentPartPr>
              <p14:xfrm>
                <a:off x="7247620" y="4661991"/>
                <a:ext cx="43920" cy="248760"/>
              </p14:xfrm>
            </p:contentPart>
          </mc:Choice>
          <mc:Fallback>
            <p:pic>
              <p:nvPicPr>
                <p:cNvPr id="169" name="墨迹 168">
                  <a:extLst>
                    <a:ext uri="{FF2B5EF4-FFF2-40B4-BE49-F238E27FC236}">
                      <a16:creationId xmlns:a16="http://schemas.microsoft.com/office/drawing/2014/main" id="{9F242C9C-150F-C540-A462-91527B07E8FF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7240060" y="4654791"/>
                  <a:ext cx="59040" cy="263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5" name="组合 184">
            <a:extLst>
              <a:ext uri="{FF2B5EF4-FFF2-40B4-BE49-F238E27FC236}">
                <a16:creationId xmlns:a16="http://schemas.microsoft.com/office/drawing/2014/main" id="{95D1277C-F134-1141-B37D-3C70E2CC2333}"/>
              </a:ext>
            </a:extLst>
          </p:cNvPr>
          <p:cNvGrpSpPr/>
          <p:nvPr/>
        </p:nvGrpSpPr>
        <p:grpSpPr>
          <a:xfrm>
            <a:off x="7658380" y="4406391"/>
            <a:ext cx="990360" cy="613080"/>
            <a:chOff x="7658380" y="4406391"/>
            <a:chExt cx="990360" cy="613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170" name="墨迹 169">
                  <a:extLst>
                    <a:ext uri="{FF2B5EF4-FFF2-40B4-BE49-F238E27FC236}">
                      <a16:creationId xmlns:a16="http://schemas.microsoft.com/office/drawing/2014/main" id="{BFE9A250-6465-614D-A6CC-1CC195056A7E}"/>
                    </a:ext>
                  </a:extLst>
                </p14:cNvPr>
                <p14:cNvContentPartPr/>
                <p14:nvPr/>
              </p14:nvContentPartPr>
              <p14:xfrm>
                <a:off x="7701940" y="4549311"/>
                <a:ext cx="72360" cy="324000"/>
              </p14:xfrm>
            </p:contentPart>
          </mc:Choice>
          <mc:Fallback>
            <p:pic>
              <p:nvPicPr>
                <p:cNvPr id="170" name="墨迹 169">
                  <a:extLst>
                    <a:ext uri="{FF2B5EF4-FFF2-40B4-BE49-F238E27FC236}">
                      <a16:creationId xmlns:a16="http://schemas.microsoft.com/office/drawing/2014/main" id="{BFE9A250-6465-614D-A6CC-1CC195056A7E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7694380" y="4541751"/>
                  <a:ext cx="87480" cy="33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171" name="墨迹 170">
                  <a:extLst>
                    <a:ext uri="{FF2B5EF4-FFF2-40B4-BE49-F238E27FC236}">
                      <a16:creationId xmlns:a16="http://schemas.microsoft.com/office/drawing/2014/main" id="{0D2AE7DC-C226-5D4E-9B8D-F80320D65CA3}"/>
                    </a:ext>
                  </a:extLst>
                </p14:cNvPr>
                <p14:cNvContentPartPr/>
                <p14:nvPr/>
              </p14:nvContentPartPr>
              <p14:xfrm>
                <a:off x="7658380" y="4406391"/>
                <a:ext cx="286560" cy="317880"/>
              </p14:xfrm>
            </p:contentPart>
          </mc:Choice>
          <mc:Fallback>
            <p:pic>
              <p:nvPicPr>
                <p:cNvPr id="171" name="墨迹 170">
                  <a:extLst>
                    <a:ext uri="{FF2B5EF4-FFF2-40B4-BE49-F238E27FC236}">
                      <a16:creationId xmlns:a16="http://schemas.microsoft.com/office/drawing/2014/main" id="{0D2AE7DC-C226-5D4E-9B8D-F80320D65CA3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7650820" y="4398831"/>
                  <a:ext cx="301680" cy="33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177" name="墨迹 176">
                  <a:extLst>
                    <a:ext uri="{FF2B5EF4-FFF2-40B4-BE49-F238E27FC236}">
                      <a16:creationId xmlns:a16="http://schemas.microsoft.com/office/drawing/2014/main" id="{80858F54-DA8A-6E4C-9FDC-2284B1F4FBC4}"/>
                    </a:ext>
                  </a:extLst>
                </p14:cNvPr>
                <p14:cNvContentPartPr/>
                <p14:nvPr/>
              </p14:nvContentPartPr>
              <p14:xfrm>
                <a:off x="7969780" y="4804551"/>
                <a:ext cx="50040" cy="43920"/>
              </p14:xfrm>
            </p:contentPart>
          </mc:Choice>
          <mc:Fallback>
            <p:pic>
              <p:nvPicPr>
                <p:cNvPr id="177" name="墨迹 176">
                  <a:extLst>
                    <a:ext uri="{FF2B5EF4-FFF2-40B4-BE49-F238E27FC236}">
                      <a16:creationId xmlns:a16="http://schemas.microsoft.com/office/drawing/2014/main" id="{80858F54-DA8A-6E4C-9FDC-2284B1F4FBC4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7962220" y="4796991"/>
                  <a:ext cx="6516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178" name="墨迹 177">
                  <a:extLst>
                    <a:ext uri="{FF2B5EF4-FFF2-40B4-BE49-F238E27FC236}">
                      <a16:creationId xmlns:a16="http://schemas.microsoft.com/office/drawing/2014/main" id="{C434B673-236F-E742-B122-554D3F7E7C21}"/>
                    </a:ext>
                  </a:extLst>
                </p14:cNvPr>
                <p14:cNvContentPartPr/>
                <p14:nvPr/>
              </p14:nvContentPartPr>
              <p14:xfrm>
                <a:off x="7938460" y="4730031"/>
                <a:ext cx="174600" cy="289440"/>
              </p14:xfrm>
            </p:contentPart>
          </mc:Choice>
          <mc:Fallback>
            <p:pic>
              <p:nvPicPr>
                <p:cNvPr id="178" name="墨迹 177">
                  <a:extLst>
                    <a:ext uri="{FF2B5EF4-FFF2-40B4-BE49-F238E27FC236}">
                      <a16:creationId xmlns:a16="http://schemas.microsoft.com/office/drawing/2014/main" id="{C434B673-236F-E742-B122-554D3F7E7C21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7930900" y="4722471"/>
                  <a:ext cx="189720" cy="30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179" name="墨迹 178">
                  <a:extLst>
                    <a:ext uri="{FF2B5EF4-FFF2-40B4-BE49-F238E27FC236}">
                      <a16:creationId xmlns:a16="http://schemas.microsoft.com/office/drawing/2014/main" id="{3165F45F-25F4-3E45-AB5C-624005BC15E0}"/>
                    </a:ext>
                  </a:extLst>
                </p14:cNvPr>
                <p14:cNvContentPartPr/>
                <p14:nvPr/>
              </p14:nvContentPartPr>
              <p14:xfrm>
                <a:off x="8019460" y="4898151"/>
                <a:ext cx="180720" cy="31320"/>
              </p14:xfrm>
            </p:contentPart>
          </mc:Choice>
          <mc:Fallback>
            <p:pic>
              <p:nvPicPr>
                <p:cNvPr id="179" name="墨迹 178">
                  <a:extLst>
                    <a:ext uri="{FF2B5EF4-FFF2-40B4-BE49-F238E27FC236}">
                      <a16:creationId xmlns:a16="http://schemas.microsoft.com/office/drawing/2014/main" id="{3165F45F-25F4-3E45-AB5C-624005BC15E0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8011900" y="4890591"/>
                  <a:ext cx="19584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180" name="墨迹 179">
                  <a:extLst>
                    <a:ext uri="{FF2B5EF4-FFF2-40B4-BE49-F238E27FC236}">
                      <a16:creationId xmlns:a16="http://schemas.microsoft.com/office/drawing/2014/main" id="{EAA0CB92-919E-AC44-9C14-2BED75E5754B}"/>
                    </a:ext>
                  </a:extLst>
                </p14:cNvPr>
                <p14:cNvContentPartPr/>
                <p14:nvPr/>
              </p14:nvContentPartPr>
              <p14:xfrm>
                <a:off x="8293420" y="4922991"/>
                <a:ext cx="131040" cy="93600"/>
              </p14:xfrm>
            </p:contentPart>
          </mc:Choice>
          <mc:Fallback>
            <p:pic>
              <p:nvPicPr>
                <p:cNvPr id="180" name="墨迹 179">
                  <a:extLst>
                    <a:ext uri="{FF2B5EF4-FFF2-40B4-BE49-F238E27FC236}">
                      <a16:creationId xmlns:a16="http://schemas.microsoft.com/office/drawing/2014/main" id="{EAA0CB92-919E-AC44-9C14-2BED75E5754B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8285860" y="4915431"/>
                  <a:ext cx="14616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181" name="墨迹 180">
                  <a:extLst>
                    <a:ext uri="{FF2B5EF4-FFF2-40B4-BE49-F238E27FC236}">
                      <a16:creationId xmlns:a16="http://schemas.microsoft.com/office/drawing/2014/main" id="{2C7D3226-E948-8346-BC47-8AE5A0E56397}"/>
                    </a:ext>
                  </a:extLst>
                </p14:cNvPr>
                <p14:cNvContentPartPr/>
                <p14:nvPr/>
              </p14:nvContentPartPr>
              <p14:xfrm>
                <a:off x="8542540" y="4512231"/>
                <a:ext cx="106200" cy="336600"/>
              </p14:xfrm>
            </p:contentPart>
          </mc:Choice>
          <mc:Fallback>
            <p:pic>
              <p:nvPicPr>
                <p:cNvPr id="181" name="墨迹 180">
                  <a:extLst>
                    <a:ext uri="{FF2B5EF4-FFF2-40B4-BE49-F238E27FC236}">
                      <a16:creationId xmlns:a16="http://schemas.microsoft.com/office/drawing/2014/main" id="{2C7D3226-E948-8346-BC47-8AE5A0E56397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8534980" y="4504671"/>
                  <a:ext cx="121320" cy="351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4" name="组合 183">
            <a:extLst>
              <a:ext uri="{FF2B5EF4-FFF2-40B4-BE49-F238E27FC236}">
                <a16:creationId xmlns:a16="http://schemas.microsoft.com/office/drawing/2014/main" id="{DBB25986-55FF-E743-8164-2389F64DE379}"/>
              </a:ext>
            </a:extLst>
          </p:cNvPr>
          <p:cNvGrpSpPr/>
          <p:nvPr/>
        </p:nvGrpSpPr>
        <p:grpSpPr>
          <a:xfrm>
            <a:off x="8897140" y="4384071"/>
            <a:ext cx="573480" cy="684720"/>
            <a:chOff x="8897140" y="4384071"/>
            <a:chExt cx="573480" cy="684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182" name="墨迹 181">
                  <a:extLst>
                    <a:ext uri="{FF2B5EF4-FFF2-40B4-BE49-F238E27FC236}">
                      <a16:creationId xmlns:a16="http://schemas.microsoft.com/office/drawing/2014/main" id="{FF96EA5E-7BD5-1E45-BB95-2FAF649CD35A}"/>
                    </a:ext>
                  </a:extLst>
                </p14:cNvPr>
                <p14:cNvContentPartPr/>
                <p14:nvPr/>
              </p14:nvContentPartPr>
              <p14:xfrm>
                <a:off x="8897140" y="4384071"/>
                <a:ext cx="255600" cy="458280"/>
              </p14:xfrm>
            </p:contentPart>
          </mc:Choice>
          <mc:Fallback>
            <p:pic>
              <p:nvPicPr>
                <p:cNvPr id="182" name="墨迹 181">
                  <a:extLst>
                    <a:ext uri="{FF2B5EF4-FFF2-40B4-BE49-F238E27FC236}">
                      <a16:creationId xmlns:a16="http://schemas.microsoft.com/office/drawing/2014/main" id="{FF96EA5E-7BD5-1E45-BB95-2FAF649CD35A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8889580" y="4376511"/>
                  <a:ext cx="270720" cy="47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183" name="墨迹 182">
                  <a:extLst>
                    <a:ext uri="{FF2B5EF4-FFF2-40B4-BE49-F238E27FC236}">
                      <a16:creationId xmlns:a16="http://schemas.microsoft.com/office/drawing/2014/main" id="{B6073C7C-8AE5-5947-9A37-7AB4BB34FA3A}"/>
                    </a:ext>
                  </a:extLst>
                </p14:cNvPr>
                <p14:cNvContentPartPr/>
                <p14:nvPr/>
              </p14:nvContentPartPr>
              <p14:xfrm>
                <a:off x="9264700" y="4449951"/>
                <a:ext cx="205920" cy="618840"/>
              </p14:xfrm>
            </p:contentPart>
          </mc:Choice>
          <mc:Fallback>
            <p:pic>
              <p:nvPicPr>
                <p:cNvPr id="183" name="墨迹 182">
                  <a:extLst>
                    <a:ext uri="{FF2B5EF4-FFF2-40B4-BE49-F238E27FC236}">
                      <a16:creationId xmlns:a16="http://schemas.microsoft.com/office/drawing/2014/main" id="{B6073C7C-8AE5-5947-9A37-7AB4BB34FA3A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9257140" y="4442391"/>
                  <a:ext cx="221040" cy="633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0" name="组合 209">
            <a:extLst>
              <a:ext uri="{FF2B5EF4-FFF2-40B4-BE49-F238E27FC236}">
                <a16:creationId xmlns:a16="http://schemas.microsoft.com/office/drawing/2014/main" id="{8112859D-1D2D-8346-97CC-DB3C0770F40B}"/>
              </a:ext>
            </a:extLst>
          </p:cNvPr>
          <p:cNvGrpSpPr/>
          <p:nvPr/>
        </p:nvGrpSpPr>
        <p:grpSpPr>
          <a:xfrm>
            <a:off x="1140220" y="5738391"/>
            <a:ext cx="548280" cy="541800"/>
            <a:chOff x="1140220" y="5738391"/>
            <a:chExt cx="548280" cy="541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186" name="墨迹 185">
                  <a:extLst>
                    <a:ext uri="{FF2B5EF4-FFF2-40B4-BE49-F238E27FC236}">
                      <a16:creationId xmlns:a16="http://schemas.microsoft.com/office/drawing/2014/main" id="{D6838E98-F910-DE40-BAD7-92B5B9DF26E0}"/>
                    </a:ext>
                  </a:extLst>
                </p14:cNvPr>
                <p14:cNvContentPartPr/>
                <p14:nvPr/>
              </p14:nvContentPartPr>
              <p14:xfrm>
                <a:off x="1246060" y="5881671"/>
                <a:ext cx="380160" cy="37800"/>
              </p14:xfrm>
            </p:contentPart>
          </mc:Choice>
          <mc:Fallback>
            <p:pic>
              <p:nvPicPr>
                <p:cNvPr id="186" name="墨迹 185">
                  <a:extLst>
                    <a:ext uri="{FF2B5EF4-FFF2-40B4-BE49-F238E27FC236}">
                      <a16:creationId xmlns:a16="http://schemas.microsoft.com/office/drawing/2014/main" id="{D6838E98-F910-DE40-BAD7-92B5B9DF26E0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1238500" y="5874111"/>
                  <a:ext cx="39528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187" name="墨迹 186">
                  <a:extLst>
                    <a:ext uri="{FF2B5EF4-FFF2-40B4-BE49-F238E27FC236}">
                      <a16:creationId xmlns:a16="http://schemas.microsoft.com/office/drawing/2014/main" id="{54B7FB51-382A-344F-AA1C-3BB51315FB00}"/>
                    </a:ext>
                  </a:extLst>
                </p14:cNvPr>
                <p14:cNvContentPartPr/>
                <p14:nvPr/>
              </p14:nvContentPartPr>
              <p14:xfrm>
                <a:off x="1140220" y="6012351"/>
                <a:ext cx="442440" cy="62640"/>
              </p14:xfrm>
            </p:contentPart>
          </mc:Choice>
          <mc:Fallback>
            <p:pic>
              <p:nvPicPr>
                <p:cNvPr id="187" name="墨迹 186">
                  <a:extLst>
                    <a:ext uri="{FF2B5EF4-FFF2-40B4-BE49-F238E27FC236}">
                      <a16:creationId xmlns:a16="http://schemas.microsoft.com/office/drawing/2014/main" id="{54B7FB51-382A-344F-AA1C-3BB51315FB00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1132660" y="6004791"/>
                  <a:ext cx="45756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188" name="墨迹 187">
                  <a:extLst>
                    <a:ext uri="{FF2B5EF4-FFF2-40B4-BE49-F238E27FC236}">
                      <a16:creationId xmlns:a16="http://schemas.microsoft.com/office/drawing/2014/main" id="{323B976B-B71A-8F4C-B471-D374DFB0B8EF}"/>
                    </a:ext>
                  </a:extLst>
                </p14:cNvPr>
                <p14:cNvContentPartPr/>
                <p14:nvPr/>
              </p14:nvContentPartPr>
              <p14:xfrm>
                <a:off x="1389340" y="5738391"/>
                <a:ext cx="299160" cy="541800"/>
              </p14:xfrm>
            </p:contentPart>
          </mc:Choice>
          <mc:Fallback>
            <p:pic>
              <p:nvPicPr>
                <p:cNvPr id="188" name="墨迹 187">
                  <a:extLst>
                    <a:ext uri="{FF2B5EF4-FFF2-40B4-BE49-F238E27FC236}">
                      <a16:creationId xmlns:a16="http://schemas.microsoft.com/office/drawing/2014/main" id="{323B976B-B71A-8F4C-B471-D374DFB0B8EF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1381780" y="5730831"/>
                  <a:ext cx="314280" cy="556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9" name="组合 208">
            <a:extLst>
              <a:ext uri="{FF2B5EF4-FFF2-40B4-BE49-F238E27FC236}">
                <a16:creationId xmlns:a16="http://schemas.microsoft.com/office/drawing/2014/main" id="{6E373733-EA2D-CB46-BF56-44B91F0A1F51}"/>
              </a:ext>
            </a:extLst>
          </p:cNvPr>
          <p:cNvGrpSpPr/>
          <p:nvPr/>
        </p:nvGrpSpPr>
        <p:grpSpPr>
          <a:xfrm>
            <a:off x="2609380" y="5663871"/>
            <a:ext cx="722880" cy="685080"/>
            <a:chOff x="2609380" y="5663871"/>
            <a:chExt cx="722880" cy="685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189" name="墨迹 188">
                  <a:extLst>
                    <a:ext uri="{FF2B5EF4-FFF2-40B4-BE49-F238E27FC236}">
                      <a16:creationId xmlns:a16="http://schemas.microsoft.com/office/drawing/2014/main" id="{03833A0D-56A7-E142-BCEC-04CDD0EE695F}"/>
                    </a:ext>
                  </a:extLst>
                </p14:cNvPr>
                <p14:cNvContentPartPr/>
                <p14:nvPr/>
              </p14:nvContentPartPr>
              <p14:xfrm>
                <a:off x="2628100" y="5732271"/>
                <a:ext cx="75240" cy="528840"/>
              </p14:xfrm>
            </p:contentPart>
          </mc:Choice>
          <mc:Fallback>
            <p:pic>
              <p:nvPicPr>
                <p:cNvPr id="189" name="墨迹 188">
                  <a:extLst>
                    <a:ext uri="{FF2B5EF4-FFF2-40B4-BE49-F238E27FC236}">
                      <a16:creationId xmlns:a16="http://schemas.microsoft.com/office/drawing/2014/main" id="{03833A0D-56A7-E142-BCEC-04CDD0EE695F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2620540" y="5724711"/>
                  <a:ext cx="90000" cy="54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190" name="墨迹 189">
                  <a:extLst>
                    <a:ext uri="{FF2B5EF4-FFF2-40B4-BE49-F238E27FC236}">
                      <a16:creationId xmlns:a16="http://schemas.microsoft.com/office/drawing/2014/main" id="{407CE60F-EDD7-B34B-B1CD-1E8892E118D4}"/>
                    </a:ext>
                  </a:extLst>
                </p14:cNvPr>
                <p14:cNvContentPartPr/>
                <p14:nvPr/>
              </p14:nvContentPartPr>
              <p14:xfrm>
                <a:off x="2609380" y="5663871"/>
                <a:ext cx="261000" cy="367560"/>
              </p14:xfrm>
            </p:contentPart>
          </mc:Choice>
          <mc:Fallback>
            <p:pic>
              <p:nvPicPr>
                <p:cNvPr id="190" name="墨迹 189">
                  <a:extLst>
                    <a:ext uri="{FF2B5EF4-FFF2-40B4-BE49-F238E27FC236}">
                      <a16:creationId xmlns:a16="http://schemas.microsoft.com/office/drawing/2014/main" id="{407CE60F-EDD7-B34B-B1CD-1E8892E118D4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2602180" y="5656311"/>
                  <a:ext cx="276120" cy="38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191" name="墨迹 190">
                  <a:extLst>
                    <a:ext uri="{FF2B5EF4-FFF2-40B4-BE49-F238E27FC236}">
                      <a16:creationId xmlns:a16="http://schemas.microsoft.com/office/drawing/2014/main" id="{FD620B1D-F592-FA4B-95F0-3BC96E1FD796}"/>
                    </a:ext>
                  </a:extLst>
                </p14:cNvPr>
                <p14:cNvContentPartPr/>
                <p14:nvPr/>
              </p14:nvContentPartPr>
              <p14:xfrm>
                <a:off x="2877220" y="6012351"/>
                <a:ext cx="180720" cy="336600"/>
              </p14:xfrm>
            </p:contentPart>
          </mc:Choice>
          <mc:Fallback>
            <p:pic>
              <p:nvPicPr>
                <p:cNvPr id="191" name="墨迹 190">
                  <a:extLst>
                    <a:ext uri="{FF2B5EF4-FFF2-40B4-BE49-F238E27FC236}">
                      <a16:creationId xmlns:a16="http://schemas.microsoft.com/office/drawing/2014/main" id="{FD620B1D-F592-FA4B-95F0-3BC96E1FD796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2869660" y="6004791"/>
                  <a:ext cx="195840" cy="35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192" name="墨迹 191">
                  <a:extLst>
                    <a:ext uri="{FF2B5EF4-FFF2-40B4-BE49-F238E27FC236}">
                      <a16:creationId xmlns:a16="http://schemas.microsoft.com/office/drawing/2014/main" id="{981E25C5-0DA6-664B-9786-CC08A518D62A}"/>
                    </a:ext>
                  </a:extLst>
                </p14:cNvPr>
                <p14:cNvContentPartPr/>
                <p14:nvPr/>
              </p14:nvContentPartPr>
              <p14:xfrm>
                <a:off x="2926900" y="6186591"/>
                <a:ext cx="149760" cy="25200"/>
              </p14:xfrm>
            </p:contentPart>
          </mc:Choice>
          <mc:Fallback>
            <p:pic>
              <p:nvPicPr>
                <p:cNvPr id="192" name="墨迹 191">
                  <a:extLst>
                    <a:ext uri="{FF2B5EF4-FFF2-40B4-BE49-F238E27FC236}">
                      <a16:creationId xmlns:a16="http://schemas.microsoft.com/office/drawing/2014/main" id="{981E25C5-0DA6-664B-9786-CC08A518D62A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2919340" y="6179031"/>
                  <a:ext cx="16488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193" name="墨迹 192">
                  <a:extLst>
                    <a:ext uri="{FF2B5EF4-FFF2-40B4-BE49-F238E27FC236}">
                      <a16:creationId xmlns:a16="http://schemas.microsoft.com/office/drawing/2014/main" id="{F8C12CD9-FC3D-8949-BF8A-53DF5C4D5758}"/>
                    </a:ext>
                  </a:extLst>
                </p14:cNvPr>
                <p14:cNvContentPartPr/>
                <p14:nvPr/>
              </p14:nvContentPartPr>
              <p14:xfrm>
                <a:off x="3163780" y="6224031"/>
                <a:ext cx="168480" cy="112320"/>
              </p14:xfrm>
            </p:contentPart>
          </mc:Choice>
          <mc:Fallback>
            <p:pic>
              <p:nvPicPr>
                <p:cNvPr id="193" name="墨迹 192">
                  <a:extLst>
                    <a:ext uri="{FF2B5EF4-FFF2-40B4-BE49-F238E27FC236}">
                      <a16:creationId xmlns:a16="http://schemas.microsoft.com/office/drawing/2014/main" id="{F8C12CD9-FC3D-8949-BF8A-53DF5C4D5758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3156220" y="6216471"/>
                  <a:ext cx="183600" cy="127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8" name="组合 207">
            <a:extLst>
              <a:ext uri="{FF2B5EF4-FFF2-40B4-BE49-F238E27FC236}">
                <a16:creationId xmlns:a16="http://schemas.microsoft.com/office/drawing/2014/main" id="{C0D255B2-6755-964A-AF65-64C2BA8FF630}"/>
              </a:ext>
            </a:extLst>
          </p:cNvPr>
          <p:cNvGrpSpPr/>
          <p:nvPr/>
        </p:nvGrpSpPr>
        <p:grpSpPr>
          <a:xfrm>
            <a:off x="3636820" y="5763231"/>
            <a:ext cx="771120" cy="442440"/>
            <a:chOff x="3636820" y="5763231"/>
            <a:chExt cx="771120" cy="442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194" name="墨迹 193">
                  <a:extLst>
                    <a:ext uri="{FF2B5EF4-FFF2-40B4-BE49-F238E27FC236}">
                      <a16:creationId xmlns:a16="http://schemas.microsoft.com/office/drawing/2014/main" id="{AE3E1BB6-76C3-C245-AD87-ADFA6A9104DE}"/>
                    </a:ext>
                  </a:extLst>
                </p14:cNvPr>
                <p14:cNvContentPartPr/>
                <p14:nvPr/>
              </p14:nvContentPartPr>
              <p14:xfrm>
                <a:off x="3636820" y="5856831"/>
                <a:ext cx="62640" cy="348840"/>
              </p14:xfrm>
            </p:contentPart>
          </mc:Choice>
          <mc:Fallback>
            <p:pic>
              <p:nvPicPr>
                <p:cNvPr id="194" name="墨迹 193">
                  <a:extLst>
                    <a:ext uri="{FF2B5EF4-FFF2-40B4-BE49-F238E27FC236}">
                      <a16:creationId xmlns:a16="http://schemas.microsoft.com/office/drawing/2014/main" id="{AE3E1BB6-76C3-C245-AD87-ADFA6A9104DE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3629260" y="5849271"/>
                  <a:ext cx="77760" cy="36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195" name="墨迹 194">
                  <a:extLst>
                    <a:ext uri="{FF2B5EF4-FFF2-40B4-BE49-F238E27FC236}">
                      <a16:creationId xmlns:a16="http://schemas.microsoft.com/office/drawing/2014/main" id="{FE2356D0-2FEB-B64C-8701-ACC9F7A59EF9}"/>
                    </a:ext>
                  </a:extLst>
                </p14:cNvPr>
                <p14:cNvContentPartPr/>
                <p14:nvPr/>
              </p14:nvContentPartPr>
              <p14:xfrm>
                <a:off x="3914020" y="5763231"/>
                <a:ext cx="208440" cy="374040"/>
              </p14:xfrm>
            </p:contentPart>
          </mc:Choice>
          <mc:Fallback>
            <p:pic>
              <p:nvPicPr>
                <p:cNvPr id="195" name="墨迹 194">
                  <a:extLst>
                    <a:ext uri="{FF2B5EF4-FFF2-40B4-BE49-F238E27FC236}">
                      <a16:creationId xmlns:a16="http://schemas.microsoft.com/office/drawing/2014/main" id="{FE2356D0-2FEB-B64C-8701-ACC9F7A59EF9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3906460" y="5755671"/>
                  <a:ext cx="223560" cy="38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196" name="墨迹 195">
                  <a:extLst>
                    <a:ext uri="{FF2B5EF4-FFF2-40B4-BE49-F238E27FC236}">
                      <a16:creationId xmlns:a16="http://schemas.microsoft.com/office/drawing/2014/main" id="{59300D42-6AA5-A441-8420-CB621FA5B48F}"/>
                    </a:ext>
                  </a:extLst>
                </p14:cNvPr>
                <p14:cNvContentPartPr/>
                <p14:nvPr/>
              </p14:nvContentPartPr>
              <p14:xfrm>
                <a:off x="4290580" y="5794551"/>
                <a:ext cx="117360" cy="348840"/>
              </p14:xfrm>
            </p:contentPart>
          </mc:Choice>
          <mc:Fallback>
            <p:pic>
              <p:nvPicPr>
                <p:cNvPr id="196" name="墨迹 195">
                  <a:extLst>
                    <a:ext uri="{FF2B5EF4-FFF2-40B4-BE49-F238E27FC236}">
                      <a16:creationId xmlns:a16="http://schemas.microsoft.com/office/drawing/2014/main" id="{59300D42-6AA5-A441-8420-CB621FA5B48F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4283020" y="5786991"/>
                  <a:ext cx="132480" cy="363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12">
            <p14:nvContentPartPr>
              <p14:cNvPr id="197" name="墨迹 196">
                <a:extLst>
                  <a:ext uri="{FF2B5EF4-FFF2-40B4-BE49-F238E27FC236}">
                    <a16:creationId xmlns:a16="http://schemas.microsoft.com/office/drawing/2014/main" id="{3D50D3F2-435B-AE48-A493-33C3085A15E5}"/>
                  </a:ext>
                </a:extLst>
              </p14:cNvPr>
              <p14:cNvContentPartPr/>
              <p14:nvPr/>
            </p14:nvContentPartPr>
            <p14:xfrm>
              <a:off x="5006260" y="5943951"/>
              <a:ext cx="155880" cy="37800"/>
            </p14:xfrm>
          </p:contentPart>
        </mc:Choice>
        <mc:Fallback>
          <p:pic>
            <p:nvPicPr>
              <p:cNvPr id="197" name="墨迹 196">
                <a:extLst>
                  <a:ext uri="{FF2B5EF4-FFF2-40B4-BE49-F238E27FC236}">
                    <a16:creationId xmlns:a16="http://schemas.microsoft.com/office/drawing/2014/main" id="{3D50D3F2-435B-AE48-A493-33C3085A15E5}"/>
                  </a:ext>
                </a:extLst>
              </p:cNvPr>
              <p:cNvPicPr/>
              <p:nvPr/>
            </p:nvPicPr>
            <p:blipFill>
              <a:blip r:embed="rId313"/>
              <a:stretch>
                <a:fillRect/>
              </a:stretch>
            </p:blipFill>
            <p:spPr>
              <a:xfrm>
                <a:off x="4998700" y="5936391"/>
                <a:ext cx="171000" cy="5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4">
            <p14:nvContentPartPr>
              <p14:cNvPr id="198" name="墨迹 197">
                <a:extLst>
                  <a:ext uri="{FF2B5EF4-FFF2-40B4-BE49-F238E27FC236}">
                    <a16:creationId xmlns:a16="http://schemas.microsoft.com/office/drawing/2014/main" id="{E26A2AE6-8C5C-084C-813C-7F7998946743}"/>
                  </a:ext>
                </a:extLst>
              </p14:cNvPr>
              <p14:cNvContentPartPr/>
              <p14:nvPr/>
            </p14:nvContentPartPr>
            <p14:xfrm>
              <a:off x="5021740" y="6112071"/>
              <a:ext cx="196920" cy="360"/>
            </p14:xfrm>
          </p:contentPart>
        </mc:Choice>
        <mc:Fallback>
          <p:pic>
            <p:nvPicPr>
              <p:cNvPr id="198" name="墨迹 197">
                <a:extLst>
                  <a:ext uri="{FF2B5EF4-FFF2-40B4-BE49-F238E27FC236}">
                    <a16:creationId xmlns:a16="http://schemas.microsoft.com/office/drawing/2014/main" id="{E26A2AE6-8C5C-084C-813C-7F7998946743}"/>
                  </a:ext>
                </a:extLst>
              </p:cNvPr>
              <p:cNvPicPr/>
              <p:nvPr/>
            </p:nvPicPr>
            <p:blipFill>
              <a:blip r:embed="rId315"/>
              <a:stretch>
                <a:fillRect/>
              </a:stretch>
            </p:blipFill>
            <p:spPr>
              <a:xfrm>
                <a:off x="5014180" y="6104511"/>
                <a:ext cx="212040" cy="15480"/>
              </a:xfrm>
              <a:prstGeom prst="rect">
                <a:avLst/>
              </a:prstGeom>
            </p:spPr>
          </p:pic>
        </mc:Fallback>
      </mc:AlternateContent>
      <p:grpSp>
        <p:nvGrpSpPr>
          <p:cNvPr id="207" name="组合 206">
            <a:extLst>
              <a:ext uri="{FF2B5EF4-FFF2-40B4-BE49-F238E27FC236}">
                <a16:creationId xmlns:a16="http://schemas.microsoft.com/office/drawing/2014/main" id="{EB4878EF-6A3D-E140-A27E-A88CC0597A17}"/>
              </a:ext>
            </a:extLst>
          </p:cNvPr>
          <p:cNvGrpSpPr/>
          <p:nvPr/>
        </p:nvGrpSpPr>
        <p:grpSpPr>
          <a:xfrm>
            <a:off x="5629060" y="5700951"/>
            <a:ext cx="516960" cy="623160"/>
            <a:chOff x="5629060" y="5700951"/>
            <a:chExt cx="516960" cy="623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199" name="墨迹 198">
                  <a:extLst>
                    <a:ext uri="{FF2B5EF4-FFF2-40B4-BE49-F238E27FC236}">
                      <a16:creationId xmlns:a16="http://schemas.microsoft.com/office/drawing/2014/main" id="{4C59178E-63DA-9744-ABBE-BD2BD92B2A30}"/>
                    </a:ext>
                  </a:extLst>
                </p14:cNvPr>
                <p14:cNvContentPartPr/>
                <p14:nvPr/>
              </p14:nvContentPartPr>
              <p14:xfrm>
                <a:off x="5703580" y="5763231"/>
                <a:ext cx="68760" cy="448560"/>
              </p14:xfrm>
            </p:contentPart>
          </mc:Choice>
          <mc:Fallback>
            <p:pic>
              <p:nvPicPr>
                <p:cNvPr id="199" name="墨迹 198">
                  <a:extLst>
                    <a:ext uri="{FF2B5EF4-FFF2-40B4-BE49-F238E27FC236}">
                      <a16:creationId xmlns:a16="http://schemas.microsoft.com/office/drawing/2014/main" id="{4C59178E-63DA-9744-ABBE-BD2BD92B2A30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5696020" y="5755671"/>
                  <a:ext cx="83880" cy="46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200" name="墨迹 199">
                  <a:extLst>
                    <a:ext uri="{FF2B5EF4-FFF2-40B4-BE49-F238E27FC236}">
                      <a16:creationId xmlns:a16="http://schemas.microsoft.com/office/drawing/2014/main" id="{B77EE3A0-0233-7E46-B4F6-CB57462B93BD}"/>
                    </a:ext>
                  </a:extLst>
                </p14:cNvPr>
                <p14:cNvContentPartPr/>
                <p14:nvPr/>
              </p14:nvContentPartPr>
              <p14:xfrm>
                <a:off x="5629060" y="5700951"/>
                <a:ext cx="286560" cy="330480"/>
              </p14:xfrm>
            </p:contentPart>
          </mc:Choice>
          <mc:Fallback>
            <p:pic>
              <p:nvPicPr>
                <p:cNvPr id="200" name="墨迹 199">
                  <a:extLst>
                    <a:ext uri="{FF2B5EF4-FFF2-40B4-BE49-F238E27FC236}">
                      <a16:creationId xmlns:a16="http://schemas.microsoft.com/office/drawing/2014/main" id="{B77EE3A0-0233-7E46-B4F6-CB57462B93BD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5621500" y="5693751"/>
                  <a:ext cx="301680" cy="34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201" name="墨迹 200">
                  <a:extLst>
                    <a:ext uri="{FF2B5EF4-FFF2-40B4-BE49-F238E27FC236}">
                      <a16:creationId xmlns:a16="http://schemas.microsoft.com/office/drawing/2014/main" id="{A60F1CFD-025A-A34D-A068-372FDC380105}"/>
                    </a:ext>
                  </a:extLst>
                </p14:cNvPr>
                <p14:cNvContentPartPr/>
                <p14:nvPr/>
              </p14:nvContentPartPr>
              <p14:xfrm>
                <a:off x="5891140" y="6043671"/>
                <a:ext cx="167760" cy="280440"/>
              </p14:xfrm>
            </p:contentPart>
          </mc:Choice>
          <mc:Fallback>
            <p:pic>
              <p:nvPicPr>
                <p:cNvPr id="201" name="墨迹 200">
                  <a:extLst>
                    <a:ext uri="{FF2B5EF4-FFF2-40B4-BE49-F238E27FC236}">
                      <a16:creationId xmlns:a16="http://schemas.microsoft.com/office/drawing/2014/main" id="{A60F1CFD-025A-A34D-A068-372FDC380105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5883580" y="6036111"/>
                  <a:ext cx="18288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202" name="墨迹 201">
                  <a:extLst>
                    <a:ext uri="{FF2B5EF4-FFF2-40B4-BE49-F238E27FC236}">
                      <a16:creationId xmlns:a16="http://schemas.microsoft.com/office/drawing/2014/main" id="{332298D7-49BD-9E4A-8EA7-B325594A7760}"/>
                    </a:ext>
                  </a:extLst>
                </p14:cNvPr>
                <p14:cNvContentPartPr/>
                <p14:nvPr/>
              </p14:nvContentPartPr>
              <p14:xfrm>
                <a:off x="5990140" y="6199191"/>
                <a:ext cx="155880" cy="25200"/>
              </p14:xfrm>
            </p:contentPart>
          </mc:Choice>
          <mc:Fallback>
            <p:pic>
              <p:nvPicPr>
                <p:cNvPr id="202" name="墨迹 201">
                  <a:extLst>
                    <a:ext uri="{FF2B5EF4-FFF2-40B4-BE49-F238E27FC236}">
                      <a16:creationId xmlns:a16="http://schemas.microsoft.com/office/drawing/2014/main" id="{332298D7-49BD-9E4A-8EA7-B325594A7760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5982580" y="6191631"/>
                  <a:ext cx="171000" cy="40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6" name="组合 205">
            <a:extLst>
              <a:ext uri="{FF2B5EF4-FFF2-40B4-BE49-F238E27FC236}">
                <a16:creationId xmlns:a16="http://schemas.microsoft.com/office/drawing/2014/main" id="{A92A793B-3689-9540-8204-96EA2098DF88}"/>
              </a:ext>
            </a:extLst>
          </p:cNvPr>
          <p:cNvGrpSpPr/>
          <p:nvPr/>
        </p:nvGrpSpPr>
        <p:grpSpPr>
          <a:xfrm>
            <a:off x="6413500" y="5806791"/>
            <a:ext cx="727920" cy="385560"/>
            <a:chOff x="6413500" y="5806791"/>
            <a:chExt cx="727920" cy="385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203" name="墨迹 202">
                  <a:extLst>
                    <a:ext uri="{FF2B5EF4-FFF2-40B4-BE49-F238E27FC236}">
                      <a16:creationId xmlns:a16="http://schemas.microsoft.com/office/drawing/2014/main" id="{21FE77CD-FEB7-204C-8C34-A25019FB5AB2}"/>
                    </a:ext>
                  </a:extLst>
                </p14:cNvPr>
                <p14:cNvContentPartPr/>
                <p14:nvPr/>
              </p14:nvContentPartPr>
              <p14:xfrm>
                <a:off x="6413500" y="5875551"/>
                <a:ext cx="87480" cy="293040"/>
              </p14:xfrm>
            </p:contentPart>
          </mc:Choice>
          <mc:Fallback>
            <p:pic>
              <p:nvPicPr>
                <p:cNvPr id="203" name="墨迹 202">
                  <a:extLst>
                    <a:ext uri="{FF2B5EF4-FFF2-40B4-BE49-F238E27FC236}">
                      <a16:creationId xmlns:a16="http://schemas.microsoft.com/office/drawing/2014/main" id="{21FE77CD-FEB7-204C-8C34-A25019FB5AB2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6405940" y="5867991"/>
                  <a:ext cx="10260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204" name="墨迹 203">
                  <a:extLst>
                    <a:ext uri="{FF2B5EF4-FFF2-40B4-BE49-F238E27FC236}">
                      <a16:creationId xmlns:a16="http://schemas.microsoft.com/office/drawing/2014/main" id="{63441997-6855-B34D-9DDE-B0D6B3EE0B50}"/>
                    </a:ext>
                  </a:extLst>
                </p14:cNvPr>
                <p14:cNvContentPartPr/>
                <p14:nvPr/>
              </p14:nvContentPartPr>
              <p14:xfrm>
                <a:off x="6637420" y="5806791"/>
                <a:ext cx="199440" cy="385560"/>
              </p14:xfrm>
            </p:contentPart>
          </mc:Choice>
          <mc:Fallback>
            <p:pic>
              <p:nvPicPr>
                <p:cNvPr id="204" name="墨迹 203">
                  <a:extLst>
                    <a:ext uri="{FF2B5EF4-FFF2-40B4-BE49-F238E27FC236}">
                      <a16:creationId xmlns:a16="http://schemas.microsoft.com/office/drawing/2014/main" id="{63441997-6855-B34D-9DDE-B0D6B3EE0B50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6629860" y="5799591"/>
                  <a:ext cx="214560" cy="40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205" name="墨迹 204">
                  <a:extLst>
                    <a:ext uri="{FF2B5EF4-FFF2-40B4-BE49-F238E27FC236}">
                      <a16:creationId xmlns:a16="http://schemas.microsoft.com/office/drawing/2014/main" id="{806A2D59-4F0D-7344-A487-68B68C90B7CA}"/>
                    </a:ext>
                  </a:extLst>
                </p14:cNvPr>
                <p14:cNvContentPartPr/>
                <p14:nvPr/>
              </p14:nvContentPartPr>
              <p14:xfrm>
                <a:off x="7035940" y="5900391"/>
                <a:ext cx="105480" cy="286560"/>
              </p14:xfrm>
            </p:contentPart>
          </mc:Choice>
          <mc:Fallback>
            <p:pic>
              <p:nvPicPr>
                <p:cNvPr id="205" name="墨迹 204">
                  <a:extLst>
                    <a:ext uri="{FF2B5EF4-FFF2-40B4-BE49-F238E27FC236}">
                      <a16:creationId xmlns:a16="http://schemas.microsoft.com/office/drawing/2014/main" id="{806A2D59-4F0D-7344-A487-68B68C90B7CA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7028380" y="5892831"/>
                  <a:ext cx="120600" cy="301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30">
            <p14:nvContentPartPr>
              <p14:cNvPr id="211" name="墨迹 210">
                <a:extLst>
                  <a:ext uri="{FF2B5EF4-FFF2-40B4-BE49-F238E27FC236}">
                    <a16:creationId xmlns:a16="http://schemas.microsoft.com/office/drawing/2014/main" id="{E620536E-6B6E-2144-B289-02607F7F888F}"/>
                  </a:ext>
                </a:extLst>
              </p14:cNvPr>
              <p14:cNvContentPartPr/>
              <p14:nvPr/>
            </p14:nvContentPartPr>
            <p14:xfrm>
              <a:off x="7502860" y="6074631"/>
              <a:ext cx="286560" cy="43920"/>
            </p14:xfrm>
          </p:contentPart>
        </mc:Choice>
        <mc:Fallback>
          <p:pic>
            <p:nvPicPr>
              <p:cNvPr id="211" name="墨迹 210">
                <a:extLst>
                  <a:ext uri="{FF2B5EF4-FFF2-40B4-BE49-F238E27FC236}">
                    <a16:creationId xmlns:a16="http://schemas.microsoft.com/office/drawing/2014/main" id="{E620536E-6B6E-2144-B289-02607F7F888F}"/>
                  </a:ext>
                </a:extLst>
              </p:cNvPr>
              <p:cNvPicPr/>
              <p:nvPr/>
            </p:nvPicPr>
            <p:blipFill>
              <a:blip r:embed="rId331"/>
              <a:stretch>
                <a:fillRect/>
              </a:stretch>
            </p:blipFill>
            <p:spPr>
              <a:xfrm>
                <a:off x="7495300" y="6067071"/>
                <a:ext cx="301680" cy="59040"/>
              </a:xfrm>
              <a:prstGeom prst="rect">
                <a:avLst/>
              </a:prstGeom>
            </p:spPr>
          </p:pic>
        </mc:Fallback>
      </mc:AlternateContent>
      <p:grpSp>
        <p:nvGrpSpPr>
          <p:cNvPr id="221" name="组合 220">
            <a:extLst>
              <a:ext uri="{FF2B5EF4-FFF2-40B4-BE49-F238E27FC236}">
                <a16:creationId xmlns:a16="http://schemas.microsoft.com/office/drawing/2014/main" id="{F52EA29C-B68A-0B4B-9B76-A3AFA9C54F88}"/>
              </a:ext>
            </a:extLst>
          </p:cNvPr>
          <p:cNvGrpSpPr/>
          <p:nvPr/>
        </p:nvGrpSpPr>
        <p:grpSpPr>
          <a:xfrm>
            <a:off x="8262460" y="5669991"/>
            <a:ext cx="703440" cy="654120"/>
            <a:chOff x="8262460" y="5669991"/>
            <a:chExt cx="703440" cy="654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212" name="墨迹 211">
                  <a:extLst>
                    <a:ext uri="{FF2B5EF4-FFF2-40B4-BE49-F238E27FC236}">
                      <a16:creationId xmlns:a16="http://schemas.microsoft.com/office/drawing/2014/main" id="{DBC24FA1-9E47-6D48-BAED-178F8C911439}"/>
                    </a:ext>
                  </a:extLst>
                </p14:cNvPr>
                <p14:cNvContentPartPr/>
                <p14:nvPr/>
              </p14:nvContentPartPr>
              <p14:xfrm>
                <a:off x="8268580" y="5794551"/>
                <a:ext cx="75240" cy="486000"/>
              </p14:xfrm>
            </p:contentPart>
          </mc:Choice>
          <mc:Fallback>
            <p:pic>
              <p:nvPicPr>
                <p:cNvPr id="212" name="墨迹 211">
                  <a:extLst>
                    <a:ext uri="{FF2B5EF4-FFF2-40B4-BE49-F238E27FC236}">
                      <a16:creationId xmlns:a16="http://schemas.microsoft.com/office/drawing/2014/main" id="{DBC24FA1-9E47-6D48-BAED-178F8C911439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8261020" y="5786991"/>
                  <a:ext cx="90000" cy="50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213" name="墨迹 212">
                  <a:extLst>
                    <a:ext uri="{FF2B5EF4-FFF2-40B4-BE49-F238E27FC236}">
                      <a16:creationId xmlns:a16="http://schemas.microsoft.com/office/drawing/2014/main" id="{FB461CCE-6B24-0D49-A510-8686972EF5CB}"/>
                    </a:ext>
                  </a:extLst>
                </p14:cNvPr>
                <p14:cNvContentPartPr/>
                <p14:nvPr/>
              </p14:nvContentPartPr>
              <p14:xfrm>
                <a:off x="8262460" y="5669991"/>
                <a:ext cx="280440" cy="374040"/>
              </p14:xfrm>
            </p:contentPart>
          </mc:Choice>
          <mc:Fallback>
            <p:pic>
              <p:nvPicPr>
                <p:cNvPr id="213" name="墨迹 212">
                  <a:extLst>
                    <a:ext uri="{FF2B5EF4-FFF2-40B4-BE49-F238E27FC236}">
                      <a16:creationId xmlns:a16="http://schemas.microsoft.com/office/drawing/2014/main" id="{FB461CCE-6B24-0D49-A510-8686972EF5CB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8254900" y="5662431"/>
                  <a:ext cx="295560" cy="38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214" name="墨迹 213">
                  <a:extLst>
                    <a:ext uri="{FF2B5EF4-FFF2-40B4-BE49-F238E27FC236}">
                      <a16:creationId xmlns:a16="http://schemas.microsoft.com/office/drawing/2014/main" id="{93895FF5-8798-344F-9FB0-CE497B9EA1D6}"/>
                    </a:ext>
                  </a:extLst>
                </p14:cNvPr>
                <p14:cNvContentPartPr/>
                <p14:nvPr/>
              </p14:nvContentPartPr>
              <p14:xfrm>
                <a:off x="8554780" y="6031071"/>
                <a:ext cx="180720" cy="268200"/>
              </p14:xfrm>
            </p:contentPart>
          </mc:Choice>
          <mc:Fallback>
            <p:pic>
              <p:nvPicPr>
                <p:cNvPr id="214" name="墨迹 213">
                  <a:extLst>
                    <a:ext uri="{FF2B5EF4-FFF2-40B4-BE49-F238E27FC236}">
                      <a16:creationId xmlns:a16="http://schemas.microsoft.com/office/drawing/2014/main" id="{93895FF5-8798-344F-9FB0-CE497B9EA1D6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8547220" y="6023511"/>
                  <a:ext cx="19584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215" name="墨迹 214">
                  <a:extLst>
                    <a:ext uri="{FF2B5EF4-FFF2-40B4-BE49-F238E27FC236}">
                      <a16:creationId xmlns:a16="http://schemas.microsoft.com/office/drawing/2014/main" id="{52635DB9-5ABF-744B-B2FA-1DC0C2C1572B}"/>
                    </a:ext>
                  </a:extLst>
                </p14:cNvPr>
                <p14:cNvContentPartPr/>
                <p14:nvPr/>
              </p14:nvContentPartPr>
              <p14:xfrm>
                <a:off x="8655220" y="6193071"/>
                <a:ext cx="149040" cy="25200"/>
              </p14:xfrm>
            </p:contentPart>
          </mc:Choice>
          <mc:Fallback>
            <p:pic>
              <p:nvPicPr>
                <p:cNvPr id="215" name="墨迹 214">
                  <a:extLst>
                    <a:ext uri="{FF2B5EF4-FFF2-40B4-BE49-F238E27FC236}">
                      <a16:creationId xmlns:a16="http://schemas.microsoft.com/office/drawing/2014/main" id="{52635DB9-5ABF-744B-B2FA-1DC0C2C1572B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8647660" y="6185511"/>
                  <a:ext cx="16416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216" name="墨迹 215">
                  <a:extLst>
                    <a:ext uri="{FF2B5EF4-FFF2-40B4-BE49-F238E27FC236}">
                      <a16:creationId xmlns:a16="http://schemas.microsoft.com/office/drawing/2014/main" id="{F34DC586-FC60-F941-8B71-94C90ECB88B5}"/>
                    </a:ext>
                  </a:extLst>
                </p14:cNvPr>
                <p14:cNvContentPartPr/>
                <p14:nvPr/>
              </p14:nvContentPartPr>
              <p14:xfrm>
                <a:off x="8959420" y="6236631"/>
                <a:ext cx="6480" cy="87480"/>
              </p14:xfrm>
            </p:contentPart>
          </mc:Choice>
          <mc:Fallback>
            <p:pic>
              <p:nvPicPr>
                <p:cNvPr id="216" name="墨迹 215">
                  <a:extLst>
                    <a:ext uri="{FF2B5EF4-FFF2-40B4-BE49-F238E27FC236}">
                      <a16:creationId xmlns:a16="http://schemas.microsoft.com/office/drawing/2014/main" id="{F34DC586-FC60-F941-8B71-94C90ECB88B5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8951860" y="6229071"/>
                  <a:ext cx="21600" cy="102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0" name="组合 219">
            <a:extLst>
              <a:ext uri="{FF2B5EF4-FFF2-40B4-BE49-F238E27FC236}">
                <a16:creationId xmlns:a16="http://schemas.microsoft.com/office/drawing/2014/main" id="{1C7BA97A-3605-8B4C-99D2-87FD5E896B87}"/>
              </a:ext>
            </a:extLst>
          </p:cNvPr>
          <p:cNvGrpSpPr/>
          <p:nvPr/>
        </p:nvGrpSpPr>
        <p:grpSpPr>
          <a:xfrm>
            <a:off x="9177580" y="5769711"/>
            <a:ext cx="740520" cy="616320"/>
            <a:chOff x="9177580" y="5769711"/>
            <a:chExt cx="740520" cy="616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2">
              <p14:nvContentPartPr>
                <p14:cNvPr id="217" name="墨迹 216">
                  <a:extLst>
                    <a:ext uri="{FF2B5EF4-FFF2-40B4-BE49-F238E27FC236}">
                      <a16:creationId xmlns:a16="http://schemas.microsoft.com/office/drawing/2014/main" id="{F40FA3CB-1B0A-0946-8734-7BBD4DA914C6}"/>
                    </a:ext>
                  </a:extLst>
                </p14:cNvPr>
                <p14:cNvContentPartPr/>
                <p14:nvPr/>
              </p14:nvContentPartPr>
              <p14:xfrm>
                <a:off x="9177580" y="5876271"/>
                <a:ext cx="87480" cy="298440"/>
              </p14:xfrm>
            </p:contentPart>
          </mc:Choice>
          <mc:Fallback>
            <p:pic>
              <p:nvPicPr>
                <p:cNvPr id="217" name="墨迹 216">
                  <a:extLst>
                    <a:ext uri="{FF2B5EF4-FFF2-40B4-BE49-F238E27FC236}">
                      <a16:creationId xmlns:a16="http://schemas.microsoft.com/office/drawing/2014/main" id="{F40FA3CB-1B0A-0946-8734-7BBD4DA914C6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9170020" y="5868711"/>
                  <a:ext cx="102600" cy="31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4">
              <p14:nvContentPartPr>
                <p14:cNvPr id="218" name="墨迹 217">
                  <a:extLst>
                    <a:ext uri="{FF2B5EF4-FFF2-40B4-BE49-F238E27FC236}">
                      <a16:creationId xmlns:a16="http://schemas.microsoft.com/office/drawing/2014/main" id="{B7A13219-EAA1-754D-B373-41CAFFFC65E7}"/>
                    </a:ext>
                  </a:extLst>
                </p14:cNvPr>
                <p14:cNvContentPartPr/>
                <p14:nvPr/>
              </p14:nvContentPartPr>
              <p14:xfrm>
                <a:off x="9401500" y="5769711"/>
                <a:ext cx="205920" cy="374040"/>
              </p14:xfrm>
            </p:contentPart>
          </mc:Choice>
          <mc:Fallback>
            <p:pic>
              <p:nvPicPr>
                <p:cNvPr id="218" name="墨迹 217">
                  <a:extLst>
                    <a:ext uri="{FF2B5EF4-FFF2-40B4-BE49-F238E27FC236}">
                      <a16:creationId xmlns:a16="http://schemas.microsoft.com/office/drawing/2014/main" id="{B7A13219-EAA1-754D-B373-41CAFFFC65E7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9393940" y="5762151"/>
                  <a:ext cx="221040" cy="38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6">
              <p14:nvContentPartPr>
                <p14:cNvPr id="219" name="墨迹 218">
                  <a:extLst>
                    <a:ext uri="{FF2B5EF4-FFF2-40B4-BE49-F238E27FC236}">
                      <a16:creationId xmlns:a16="http://schemas.microsoft.com/office/drawing/2014/main" id="{97EA5C33-51FB-4446-AE92-6F3CB9343C2A}"/>
                    </a:ext>
                  </a:extLst>
                </p14:cNvPr>
                <p14:cNvContentPartPr/>
                <p14:nvPr/>
              </p14:nvContentPartPr>
              <p14:xfrm>
                <a:off x="9675460" y="5869071"/>
                <a:ext cx="242640" cy="516960"/>
              </p14:xfrm>
            </p:contentPart>
          </mc:Choice>
          <mc:Fallback>
            <p:pic>
              <p:nvPicPr>
                <p:cNvPr id="219" name="墨迹 218">
                  <a:extLst>
                    <a:ext uri="{FF2B5EF4-FFF2-40B4-BE49-F238E27FC236}">
                      <a16:creationId xmlns:a16="http://schemas.microsoft.com/office/drawing/2014/main" id="{97EA5C33-51FB-4446-AE92-6F3CB9343C2A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9667900" y="5861511"/>
                  <a:ext cx="257400" cy="532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4" name="组合 223">
            <a:extLst>
              <a:ext uri="{FF2B5EF4-FFF2-40B4-BE49-F238E27FC236}">
                <a16:creationId xmlns:a16="http://schemas.microsoft.com/office/drawing/2014/main" id="{C96581CA-EE36-0D43-90D4-ED9B075B69A4}"/>
              </a:ext>
            </a:extLst>
          </p:cNvPr>
          <p:cNvGrpSpPr/>
          <p:nvPr/>
        </p:nvGrpSpPr>
        <p:grpSpPr>
          <a:xfrm>
            <a:off x="6176620" y="3889431"/>
            <a:ext cx="1830960" cy="1843200"/>
            <a:chOff x="6176620" y="3889431"/>
            <a:chExt cx="1830960" cy="1843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8">
              <p14:nvContentPartPr>
                <p14:cNvPr id="222" name="墨迹 221">
                  <a:extLst>
                    <a:ext uri="{FF2B5EF4-FFF2-40B4-BE49-F238E27FC236}">
                      <a16:creationId xmlns:a16="http://schemas.microsoft.com/office/drawing/2014/main" id="{262D68FA-C991-D644-9C13-22F486332670}"/>
                    </a:ext>
                  </a:extLst>
                </p14:cNvPr>
                <p14:cNvContentPartPr/>
                <p14:nvPr/>
              </p14:nvContentPartPr>
              <p14:xfrm>
                <a:off x="6251500" y="3889431"/>
                <a:ext cx="1756080" cy="1824480"/>
              </p14:xfrm>
            </p:contentPart>
          </mc:Choice>
          <mc:Fallback>
            <p:pic>
              <p:nvPicPr>
                <p:cNvPr id="222" name="墨迹 221">
                  <a:extLst>
                    <a:ext uri="{FF2B5EF4-FFF2-40B4-BE49-F238E27FC236}">
                      <a16:creationId xmlns:a16="http://schemas.microsoft.com/office/drawing/2014/main" id="{262D68FA-C991-D644-9C13-22F486332670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6243940" y="3881871"/>
                  <a:ext cx="1770840" cy="18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0">
              <p14:nvContentPartPr>
                <p14:cNvPr id="223" name="墨迹 222">
                  <a:extLst>
                    <a:ext uri="{FF2B5EF4-FFF2-40B4-BE49-F238E27FC236}">
                      <a16:creationId xmlns:a16="http://schemas.microsoft.com/office/drawing/2014/main" id="{E1A5505B-CF99-934F-BA45-5B8843C619DF}"/>
                    </a:ext>
                  </a:extLst>
                </p14:cNvPr>
                <p14:cNvContentPartPr/>
                <p14:nvPr/>
              </p14:nvContentPartPr>
              <p14:xfrm>
                <a:off x="6176620" y="5526711"/>
                <a:ext cx="541800" cy="205920"/>
              </p14:xfrm>
            </p:contentPart>
          </mc:Choice>
          <mc:Fallback>
            <p:pic>
              <p:nvPicPr>
                <p:cNvPr id="223" name="墨迹 222">
                  <a:extLst>
                    <a:ext uri="{FF2B5EF4-FFF2-40B4-BE49-F238E27FC236}">
                      <a16:creationId xmlns:a16="http://schemas.microsoft.com/office/drawing/2014/main" id="{E1A5505B-CF99-934F-BA45-5B8843C619DF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6169060" y="5519151"/>
                  <a:ext cx="556920" cy="221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7" name="组合 226">
            <a:extLst>
              <a:ext uri="{FF2B5EF4-FFF2-40B4-BE49-F238E27FC236}">
                <a16:creationId xmlns:a16="http://schemas.microsoft.com/office/drawing/2014/main" id="{E8BB17D3-734B-0D43-8577-40F80355BA1E}"/>
              </a:ext>
            </a:extLst>
          </p:cNvPr>
          <p:cNvGrpSpPr/>
          <p:nvPr/>
        </p:nvGrpSpPr>
        <p:grpSpPr>
          <a:xfrm>
            <a:off x="8355700" y="3254391"/>
            <a:ext cx="392760" cy="617040"/>
            <a:chOff x="8355700" y="3254391"/>
            <a:chExt cx="392760" cy="617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52">
              <p14:nvContentPartPr>
                <p14:cNvPr id="225" name="墨迹 224">
                  <a:extLst>
                    <a:ext uri="{FF2B5EF4-FFF2-40B4-BE49-F238E27FC236}">
                      <a16:creationId xmlns:a16="http://schemas.microsoft.com/office/drawing/2014/main" id="{3DB1D066-A45C-8246-A981-0479CD895C61}"/>
                    </a:ext>
                  </a:extLst>
                </p14:cNvPr>
                <p14:cNvContentPartPr/>
                <p14:nvPr/>
              </p14:nvContentPartPr>
              <p14:xfrm>
                <a:off x="8355700" y="3254391"/>
                <a:ext cx="367560" cy="367560"/>
              </p14:xfrm>
            </p:contentPart>
          </mc:Choice>
          <mc:Fallback>
            <p:pic>
              <p:nvPicPr>
                <p:cNvPr id="225" name="墨迹 224">
                  <a:extLst>
                    <a:ext uri="{FF2B5EF4-FFF2-40B4-BE49-F238E27FC236}">
                      <a16:creationId xmlns:a16="http://schemas.microsoft.com/office/drawing/2014/main" id="{3DB1D066-A45C-8246-A981-0479CD895C61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8348140" y="3246831"/>
                  <a:ext cx="382680" cy="38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4">
              <p14:nvContentPartPr>
                <p14:cNvPr id="226" name="墨迹 225">
                  <a:extLst>
                    <a:ext uri="{FF2B5EF4-FFF2-40B4-BE49-F238E27FC236}">
                      <a16:creationId xmlns:a16="http://schemas.microsoft.com/office/drawing/2014/main" id="{588E3292-3144-504C-BD3D-01F0C05EEB25}"/>
                    </a:ext>
                  </a:extLst>
                </p14:cNvPr>
                <p14:cNvContentPartPr/>
                <p14:nvPr/>
              </p14:nvContentPartPr>
              <p14:xfrm>
                <a:off x="8517700" y="3646791"/>
                <a:ext cx="230760" cy="224640"/>
              </p14:xfrm>
            </p:contentPart>
          </mc:Choice>
          <mc:Fallback>
            <p:pic>
              <p:nvPicPr>
                <p:cNvPr id="226" name="墨迹 225">
                  <a:extLst>
                    <a:ext uri="{FF2B5EF4-FFF2-40B4-BE49-F238E27FC236}">
                      <a16:creationId xmlns:a16="http://schemas.microsoft.com/office/drawing/2014/main" id="{588E3292-3144-504C-BD3D-01F0C05EEB25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8510140" y="3639231"/>
                  <a:ext cx="245880" cy="239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1" name="组合 230">
            <a:extLst>
              <a:ext uri="{FF2B5EF4-FFF2-40B4-BE49-F238E27FC236}">
                <a16:creationId xmlns:a16="http://schemas.microsoft.com/office/drawing/2014/main" id="{941AD642-316F-4D43-8D2D-6061B7C77910}"/>
              </a:ext>
            </a:extLst>
          </p:cNvPr>
          <p:cNvGrpSpPr/>
          <p:nvPr/>
        </p:nvGrpSpPr>
        <p:grpSpPr>
          <a:xfrm>
            <a:off x="9028180" y="3117591"/>
            <a:ext cx="535680" cy="753480"/>
            <a:chOff x="9028180" y="3117591"/>
            <a:chExt cx="535680" cy="753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56">
              <p14:nvContentPartPr>
                <p14:cNvPr id="228" name="墨迹 227">
                  <a:extLst>
                    <a:ext uri="{FF2B5EF4-FFF2-40B4-BE49-F238E27FC236}">
                      <a16:creationId xmlns:a16="http://schemas.microsoft.com/office/drawing/2014/main" id="{DAB0F7A9-8399-814E-B82F-9AD8690BBA61}"/>
                    </a:ext>
                  </a:extLst>
                </p14:cNvPr>
                <p14:cNvContentPartPr/>
                <p14:nvPr/>
              </p14:nvContentPartPr>
              <p14:xfrm>
                <a:off x="9028180" y="3459951"/>
                <a:ext cx="37800" cy="317160"/>
              </p14:xfrm>
            </p:contentPart>
          </mc:Choice>
          <mc:Fallback>
            <p:pic>
              <p:nvPicPr>
                <p:cNvPr id="228" name="墨迹 227">
                  <a:extLst>
                    <a:ext uri="{FF2B5EF4-FFF2-40B4-BE49-F238E27FC236}">
                      <a16:creationId xmlns:a16="http://schemas.microsoft.com/office/drawing/2014/main" id="{DAB0F7A9-8399-814E-B82F-9AD8690BBA61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9020620" y="3452391"/>
                  <a:ext cx="52920" cy="33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8">
              <p14:nvContentPartPr>
                <p14:cNvPr id="229" name="墨迹 228">
                  <a:extLst>
                    <a:ext uri="{FF2B5EF4-FFF2-40B4-BE49-F238E27FC236}">
                      <a16:creationId xmlns:a16="http://schemas.microsoft.com/office/drawing/2014/main" id="{FA277310-90F7-8C42-87EA-185E0E8847B6}"/>
                    </a:ext>
                  </a:extLst>
                </p14:cNvPr>
                <p14:cNvContentPartPr/>
                <p14:nvPr/>
              </p14:nvContentPartPr>
              <p14:xfrm>
                <a:off x="9233380" y="3117591"/>
                <a:ext cx="330480" cy="753480"/>
              </p14:xfrm>
            </p:contentPart>
          </mc:Choice>
          <mc:Fallback>
            <p:pic>
              <p:nvPicPr>
                <p:cNvPr id="229" name="墨迹 228">
                  <a:extLst>
                    <a:ext uri="{FF2B5EF4-FFF2-40B4-BE49-F238E27FC236}">
                      <a16:creationId xmlns:a16="http://schemas.microsoft.com/office/drawing/2014/main" id="{FA277310-90F7-8C42-87EA-185E0E8847B6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9225820" y="3110031"/>
                  <a:ext cx="345240" cy="76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0">
              <p14:nvContentPartPr>
                <p14:cNvPr id="230" name="墨迹 229">
                  <a:extLst>
                    <a:ext uri="{FF2B5EF4-FFF2-40B4-BE49-F238E27FC236}">
                      <a16:creationId xmlns:a16="http://schemas.microsoft.com/office/drawing/2014/main" id="{798712B5-5F1E-6741-BB27-16E62BE14D12}"/>
                    </a:ext>
                  </a:extLst>
                </p14:cNvPr>
                <p14:cNvContentPartPr/>
                <p14:nvPr/>
              </p14:nvContentPartPr>
              <p14:xfrm>
                <a:off x="9227980" y="3304431"/>
                <a:ext cx="180360" cy="436320"/>
              </p14:xfrm>
            </p:contentPart>
          </mc:Choice>
          <mc:Fallback>
            <p:pic>
              <p:nvPicPr>
                <p:cNvPr id="230" name="墨迹 229">
                  <a:extLst>
                    <a:ext uri="{FF2B5EF4-FFF2-40B4-BE49-F238E27FC236}">
                      <a16:creationId xmlns:a16="http://schemas.microsoft.com/office/drawing/2014/main" id="{798712B5-5F1E-6741-BB27-16E62BE14D12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9220420" y="3296871"/>
                  <a:ext cx="195120" cy="451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6" name="组合 245">
            <a:extLst>
              <a:ext uri="{FF2B5EF4-FFF2-40B4-BE49-F238E27FC236}">
                <a16:creationId xmlns:a16="http://schemas.microsoft.com/office/drawing/2014/main" id="{8C560F40-6D5F-4041-92EC-ECCCAD2CEF26}"/>
              </a:ext>
            </a:extLst>
          </p:cNvPr>
          <p:cNvGrpSpPr/>
          <p:nvPr/>
        </p:nvGrpSpPr>
        <p:grpSpPr>
          <a:xfrm>
            <a:off x="9507340" y="5358591"/>
            <a:ext cx="510120" cy="336600"/>
            <a:chOff x="9507340" y="5358591"/>
            <a:chExt cx="510120" cy="336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62">
              <p14:nvContentPartPr>
                <p14:cNvPr id="232" name="墨迹 231">
                  <a:extLst>
                    <a:ext uri="{FF2B5EF4-FFF2-40B4-BE49-F238E27FC236}">
                      <a16:creationId xmlns:a16="http://schemas.microsoft.com/office/drawing/2014/main" id="{5BE80DEE-9EAD-7C4D-B327-44B09362F7F5}"/>
                    </a:ext>
                  </a:extLst>
                </p14:cNvPr>
                <p14:cNvContentPartPr/>
                <p14:nvPr/>
              </p14:nvContentPartPr>
              <p14:xfrm>
                <a:off x="9507340" y="5458311"/>
                <a:ext cx="361440" cy="168480"/>
              </p14:xfrm>
            </p:contentPart>
          </mc:Choice>
          <mc:Fallback>
            <p:pic>
              <p:nvPicPr>
                <p:cNvPr id="232" name="墨迹 231">
                  <a:extLst>
                    <a:ext uri="{FF2B5EF4-FFF2-40B4-BE49-F238E27FC236}">
                      <a16:creationId xmlns:a16="http://schemas.microsoft.com/office/drawing/2014/main" id="{5BE80DEE-9EAD-7C4D-B327-44B09362F7F5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9499780" y="5450751"/>
                  <a:ext cx="37656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4">
              <p14:nvContentPartPr>
                <p14:cNvPr id="233" name="墨迹 232">
                  <a:extLst>
                    <a:ext uri="{FF2B5EF4-FFF2-40B4-BE49-F238E27FC236}">
                      <a16:creationId xmlns:a16="http://schemas.microsoft.com/office/drawing/2014/main" id="{DC2411DA-6B56-8A40-9550-C673A14E1619}"/>
                    </a:ext>
                  </a:extLst>
                </p14:cNvPr>
                <p14:cNvContentPartPr/>
                <p14:nvPr/>
              </p14:nvContentPartPr>
              <p14:xfrm>
                <a:off x="9507340" y="5526711"/>
                <a:ext cx="342720" cy="168480"/>
              </p14:xfrm>
            </p:contentPart>
          </mc:Choice>
          <mc:Fallback>
            <p:pic>
              <p:nvPicPr>
                <p:cNvPr id="233" name="墨迹 232">
                  <a:extLst>
                    <a:ext uri="{FF2B5EF4-FFF2-40B4-BE49-F238E27FC236}">
                      <a16:creationId xmlns:a16="http://schemas.microsoft.com/office/drawing/2014/main" id="{DC2411DA-6B56-8A40-9550-C673A14E1619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9499780" y="5519151"/>
                  <a:ext cx="35784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6">
              <p14:nvContentPartPr>
                <p14:cNvPr id="234" name="墨迹 233">
                  <a:extLst>
                    <a:ext uri="{FF2B5EF4-FFF2-40B4-BE49-F238E27FC236}">
                      <a16:creationId xmlns:a16="http://schemas.microsoft.com/office/drawing/2014/main" id="{87A1C35D-C57F-BD4C-BA9E-465B8BE97B9D}"/>
                    </a:ext>
                  </a:extLst>
                </p14:cNvPr>
                <p14:cNvContentPartPr/>
                <p14:nvPr/>
              </p14:nvContentPartPr>
              <p14:xfrm>
                <a:off x="9743860" y="5358591"/>
                <a:ext cx="273600" cy="311760"/>
              </p14:xfrm>
            </p:contentPart>
          </mc:Choice>
          <mc:Fallback>
            <p:pic>
              <p:nvPicPr>
                <p:cNvPr id="234" name="墨迹 233">
                  <a:extLst>
                    <a:ext uri="{FF2B5EF4-FFF2-40B4-BE49-F238E27FC236}">
                      <a16:creationId xmlns:a16="http://schemas.microsoft.com/office/drawing/2014/main" id="{87A1C35D-C57F-BD4C-BA9E-465B8BE97B9D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9736300" y="5351031"/>
                  <a:ext cx="288720" cy="326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68">
            <p14:nvContentPartPr>
              <p14:cNvPr id="235" name="墨迹 234">
                <a:extLst>
                  <a:ext uri="{FF2B5EF4-FFF2-40B4-BE49-F238E27FC236}">
                    <a16:creationId xmlns:a16="http://schemas.microsoft.com/office/drawing/2014/main" id="{3DA0B0FC-A2F1-8743-B8CA-3313E39DD32B}"/>
                  </a:ext>
                </a:extLst>
              </p14:cNvPr>
              <p14:cNvContentPartPr/>
              <p14:nvPr/>
            </p14:nvContentPartPr>
            <p14:xfrm>
              <a:off x="10397620" y="5041071"/>
              <a:ext cx="62640" cy="81360"/>
            </p14:xfrm>
          </p:contentPart>
        </mc:Choice>
        <mc:Fallback>
          <p:pic>
            <p:nvPicPr>
              <p:cNvPr id="235" name="墨迹 234">
                <a:extLst>
                  <a:ext uri="{FF2B5EF4-FFF2-40B4-BE49-F238E27FC236}">
                    <a16:creationId xmlns:a16="http://schemas.microsoft.com/office/drawing/2014/main" id="{3DA0B0FC-A2F1-8743-B8CA-3313E39DD32B}"/>
                  </a:ext>
                </a:extLst>
              </p:cNvPr>
              <p:cNvPicPr/>
              <p:nvPr/>
            </p:nvPicPr>
            <p:blipFill>
              <a:blip r:embed="rId369"/>
              <a:stretch>
                <a:fillRect/>
              </a:stretch>
            </p:blipFill>
            <p:spPr>
              <a:xfrm>
                <a:off x="10390060" y="5033511"/>
                <a:ext cx="77760" cy="9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0">
            <p14:nvContentPartPr>
              <p14:cNvPr id="236" name="墨迹 235">
                <a:extLst>
                  <a:ext uri="{FF2B5EF4-FFF2-40B4-BE49-F238E27FC236}">
                    <a16:creationId xmlns:a16="http://schemas.microsoft.com/office/drawing/2014/main" id="{296E55B8-3E4B-B843-95EF-F01563D92AC5}"/>
                  </a:ext>
                </a:extLst>
              </p14:cNvPr>
              <p14:cNvContentPartPr/>
              <p14:nvPr/>
            </p14:nvContentPartPr>
            <p14:xfrm>
              <a:off x="10310500" y="5227911"/>
              <a:ext cx="230760" cy="131040"/>
            </p14:xfrm>
          </p:contentPart>
        </mc:Choice>
        <mc:Fallback>
          <p:pic>
            <p:nvPicPr>
              <p:cNvPr id="236" name="墨迹 235">
                <a:extLst>
                  <a:ext uri="{FF2B5EF4-FFF2-40B4-BE49-F238E27FC236}">
                    <a16:creationId xmlns:a16="http://schemas.microsoft.com/office/drawing/2014/main" id="{296E55B8-3E4B-B843-95EF-F01563D92AC5}"/>
                  </a:ext>
                </a:extLst>
              </p:cNvPr>
              <p:cNvPicPr/>
              <p:nvPr/>
            </p:nvPicPr>
            <p:blipFill>
              <a:blip r:embed="rId371"/>
              <a:stretch>
                <a:fillRect/>
              </a:stretch>
            </p:blipFill>
            <p:spPr>
              <a:xfrm>
                <a:off x="10302940" y="5220351"/>
                <a:ext cx="245880" cy="14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2">
            <p14:nvContentPartPr>
              <p14:cNvPr id="237" name="墨迹 236">
                <a:extLst>
                  <a:ext uri="{FF2B5EF4-FFF2-40B4-BE49-F238E27FC236}">
                    <a16:creationId xmlns:a16="http://schemas.microsoft.com/office/drawing/2014/main" id="{B30386E9-DF38-3F4F-B1AD-91464A35E8CD}"/>
                  </a:ext>
                </a:extLst>
              </p14:cNvPr>
              <p14:cNvContentPartPr/>
              <p14:nvPr/>
            </p14:nvContentPartPr>
            <p14:xfrm>
              <a:off x="10378900" y="5377311"/>
              <a:ext cx="81360" cy="43920"/>
            </p14:xfrm>
          </p:contentPart>
        </mc:Choice>
        <mc:Fallback>
          <p:pic>
            <p:nvPicPr>
              <p:cNvPr id="237" name="墨迹 236">
                <a:extLst>
                  <a:ext uri="{FF2B5EF4-FFF2-40B4-BE49-F238E27FC236}">
                    <a16:creationId xmlns:a16="http://schemas.microsoft.com/office/drawing/2014/main" id="{B30386E9-DF38-3F4F-B1AD-91464A35E8CD}"/>
                  </a:ext>
                </a:extLst>
              </p:cNvPr>
              <p:cNvPicPr/>
              <p:nvPr/>
            </p:nvPicPr>
            <p:blipFill>
              <a:blip r:embed="rId373"/>
              <a:stretch>
                <a:fillRect/>
              </a:stretch>
            </p:blipFill>
            <p:spPr>
              <a:xfrm>
                <a:off x="10371340" y="5369751"/>
                <a:ext cx="96480" cy="5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4">
            <p14:nvContentPartPr>
              <p14:cNvPr id="238" name="墨迹 237">
                <a:extLst>
                  <a:ext uri="{FF2B5EF4-FFF2-40B4-BE49-F238E27FC236}">
                    <a16:creationId xmlns:a16="http://schemas.microsoft.com/office/drawing/2014/main" id="{AB1AC036-7518-0A48-AB19-05D4362476BB}"/>
                  </a:ext>
                </a:extLst>
              </p14:cNvPr>
              <p14:cNvContentPartPr/>
              <p14:nvPr/>
            </p14:nvContentPartPr>
            <p14:xfrm>
              <a:off x="10285660" y="5483151"/>
              <a:ext cx="330480" cy="155880"/>
            </p14:xfrm>
          </p:contentPart>
        </mc:Choice>
        <mc:Fallback>
          <p:pic>
            <p:nvPicPr>
              <p:cNvPr id="238" name="墨迹 237">
                <a:extLst>
                  <a:ext uri="{FF2B5EF4-FFF2-40B4-BE49-F238E27FC236}">
                    <a16:creationId xmlns:a16="http://schemas.microsoft.com/office/drawing/2014/main" id="{AB1AC036-7518-0A48-AB19-05D4362476BB}"/>
                  </a:ext>
                </a:extLst>
              </p:cNvPr>
              <p:cNvPicPr/>
              <p:nvPr/>
            </p:nvPicPr>
            <p:blipFill>
              <a:blip r:embed="rId375"/>
              <a:stretch>
                <a:fillRect/>
              </a:stretch>
            </p:blipFill>
            <p:spPr>
              <a:xfrm>
                <a:off x="10278100" y="5475591"/>
                <a:ext cx="345240" cy="171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44" name="组合 243">
            <a:extLst>
              <a:ext uri="{FF2B5EF4-FFF2-40B4-BE49-F238E27FC236}">
                <a16:creationId xmlns:a16="http://schemas.microsoft.com/office/drawing/2014/main" id="{8D4919BC-A4C9-2E44-A2D4-3B094883804D}"/>
              </a:ext>
            </a:extLst>
          </p:cNvPr>
          <p:cNvGrpSpPr/>
          <p:nvPr/>
        </p:nvGrpSpPr>
        <p:grpSpPr>
          <a:xfrm>
            <a:off x="10839700" y="5041071"/>
            <a:ext cx="865440" cy="622800"/>
            <a:chOff x="10839700" y="5041071"/>
            <a:chExt cx="865440" cy="622800"/>
          </a:xfrm>
        </p:grpSpPr>
        <p:grpSp>
          <p:nvGrpSpPr>
            <p:cNvPr id="245" name="组合 244">
              <a:extLst>
                <a:ext uri="{FF2B5EF4-FFF2-40B4-BE49-F238E27FC236}">
                  <a16:creationId xmlns:a16="http://schemas.microsoft.com/office/drawing/2014/main" id="{D61421E2-6B4B-DB45-994C-8C3F6FD2AF36}"/>
                </a:ext>
              </a:extLst>
            </p:cNvPr>
            <p:cNvGrpSpPr/>
            <p:nvPr/>
          </p:nvGrpSpPr>
          <p:grpSpPr>
            <a:xfrm>
              <a:off x="10839700" y="5041071"/>
              <a:ext cx="865440" cy="622800"/>
              <a:chOff x="10839700" y="5041071"/>
              <a:chExt cx="865440" cy="62280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376">
                <p14:nvContentPartPr>
                  <p14:cNvPr id="239" name="墨迹 238">
                    <a:extLst>
                      <a:ext uri="{FF2B5EF4-FFF2-40B4-BE49-F238E27FC236}">
                        <a16:creationId xmlns:a16="http://schemas.microsoft.com/office/drawing/2014/main" id="{8E77C336-E2E6-B741-9CD8-A361D04DCD8E}"/>
                      </a:ext>
                    </a:extLst>
                  </p14:cNvPr>
                  <p14:cNvContentPartPr/>
                  <p14:nvPr/>
                </p14:nvContentPartPr>
                <p14:xfrm>
                  <a:off x="10883260" y="5084631"/>
                  <a:ext cx="168480" cy="137160"/>
                </p14:xfrm>
              </p:contentPart>
            </mc:Choice>
            <mc:Fallback>
              <p:pic>
                <p:nvPicPr>
                  <p:cNvPr id="239" name="墨迹 238">
                    <a:extLst>
                      <a:ext uri="{FF2B5EF4-FFF2-40B4-BE49-F238E27FC236}">
                        <a16:creationId xmlns:a16="http://schemas.microsoft.com/office/drawing/2014/main" id="{8E77C336-E2E6-B741-9CD8-A361D04DCD8E}"/>
                      </a:ext>
                    </a:extLst>
                  </p:cNvPr>
                  <p:cNvPicPr/>
                  <p:nvPr/>
                </p:nvPicPr>
                <p:blipFill>
                  <a:blip r:embed="rId377"/>
                  <a:stretch>
                    <a:fillRect/>
                  </a:stretch>
                </p:blipFill>
                <p:spPr>
                  <a:xfrm>
                    <a:off x="10875700" y="5077431"/>
                    <a:ext cx="183600" cy="152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78">
                <p14:nvContentPartPr>
                  <p14:cNvPr id="240" name="墨迹 239">
                    <a:extLst>
                      <a:ext uri="{FF2B5EF4-FFF2-40B4-BE49-F238E27FC236}">
                        <a16:creationId xmlns:a16="http://schemas.microsoft.com/office/drawing/2014/main" id="{64131DD7-C489-1943-9EAB-C9F3A1D8B055}"/>
                      </a:ext>
                    </a:extLst>
                  </p14:cNvPr>
                  <p14:cNvContentPartPr/>
                  <p14:nvPr/>
                </p14:nvContentPartPr>
                <p14:xfrm>
                  <a:off x="10839700" y="5352471"/>
                  <a:ext cx="174600" cy="249480"/>
                </p14:xfrm>
              </p:contentPart>
            </mc:Choice>
            <mc:Fallback>
              <p:pic>
                <p:nvPicPr>
                  <p:cNvPr id="240" name="墨迹 239">
                    <a:extLst>
                      <a:ext uri="{FF2B5EF4-FFF2-40B4-BE49-F238E27FC236}">
                        <a16:creationId xmlns:a16="http://schemas.microsoft.com/office/drawing/2014/main" id="{64131DD7-C489-1943-9EAB-C9F3A1D8B055}"/>
                      </a:ext>
                    </a:extLst>
                  </p:cNvPr>
                  <p:cNvPicPr/>
                  <p:nvPr/>
                </p:nvPicPr>
                <p:blipFill>
                  <a:blip r:embed="rId379"/>
                  <a:stretch>
                    <a:fillRect/>
                  </a:stretch>
                </p:blipFill>
                <p:spPr>
                  <a:xfrm>
                    <a:off x="10832140" y="5344911"/>
                    <a:ext cx="189720" cy="264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80">
                <p14:nvContentPartPr>
                  <p14:cNvPr id="241" name="墨迹 240">
                    <a:extLst>
                      <a:ext uri="{FF2B5EF4-FFF2-40B4-BE49-F238E27FC236}">
                        <a16:creationId xmlns:a16="http://schemas.microsoft.com/office/drawing/2014/main" id="{DF6133FB-58F4-804C-B85B-4A4F4E6E0E25}"/>
                      </a:ext>
                    </a:extLst>
                  </p14:cNvPr>
                  <p14:cNvContentPartPr/>
                  <p14:nvPr/>
                </p14:nvContentPartPr>
                <p14:xfrm>
                  <a:off x="11200780" y="5308911"/>
                  <a:ext cx="31320" cy="224640"/>
                </p14:xfrm>
              </p:contentPart>
            </mc:Choice>
            <mc:Fallback>
              <p:pic>
                <p:nvPicPr>
                  <p:cNvPr id="241" name="墨迹 240">
                    <a:extLst>
                      <a:ext uri="{FF2B5EF4-FFF2-40B4-BE49-F238E27FC236}">
                        <a16:creationId xmlns:a16="http://schemas.microsoft.com/office/drawing/2014/main" id="{DF6133FB-58F4-804C-B85B-4A4F4E6E0E25}"/>
                      </a:ext>
                    </a:extLst>
                  </p:cNvPr>
                  <p:cNvPicPr/>
                  <p:nvPr/>
                </p:nvPicPr>
                <p:blipFill>
                  <a:blip r:embed="rId381"/>
                  <a:stretch>
                    <a:fillRect/>
                  </a:stretch>
                </p:blipFill>
                <p:spPr>
                  <a:xfrm>
                    <a:off x="11193220" y="5301351"/>
                    <a:ext cx="46440" cy="239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82">
                <p14:nvContentPartPr>
                  <p14:cNvPr id="242" name="墨迹 241">
                    <a:extLst>
                      <a:ext uri="{FF2B5EF4-FFF2-40B4-BE49-F238E27FC236}">
                        <a16:creationId xmlns:a16="http://schemas.microsoft.com/office/drawing/2014/main" id="{92B3B95F-A70D-4540-B10A-57A27CBD0F05}"/>
                      </a:ext>
                    </a:extLst>
                  </p14:cNvPr>
                  <p14:cNvContentPartPr/>
                  <p14:nvPr/>
                </p14:nvContentPartPr>
                <p14:xfrm>
                  <a:off x="11399860" y="5041071"/>
                  <a:ext cx="268200" cy="622800"/>
                </p14:xfrm>
              </p:contentPart>
            </mc:Choice>
            <mc:Fallback>
              <p:pic>
                <p:nvPicPr>
                  <p:cNvPr id="242" name="墨迹 241">
                    <a:extLst>
                      <a:ext uri="{FF2B5EF4-FFF2-40B4-BE49-F238E27FC236}">
                        <a16:creationId xmlns:a16="http://schemas.microsoft.com/office/drawing/2014/main" id="{92B3B95F-A70D-4540-B10A-57A27CBD0F05}"/>
                      </a:ext>
                    </a:extLst>
                  </p:cNvPr>
                  <p:cNvPicPr/>
                  <p:nvPr/>
                </p:nvPicPr>
                <p:blipFill>
                  <a:blip r:embed="rId383"/>
                  <a:stretch>
                    <a:fillRect/>
                  </a:stretch>
                </p:blipFill>
                <p:spPr>
                  <a:xfrm>
                    <a:off x="11392300" y="5033511"/>
                    <a:ext cx="282960" cy="637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84">
                <p14:nvContentPartPr>
                  <p14:cNvPr id="243" name="墨迹 242">
                    <a:extLst>
                      <a:ext uri="{FF2B5EF4-FFF2-40B4-BE49-F238E27FC236}">
                        <a16:creationId xmlns:a16="http://schemas.microsoft.com/office/drawing/2014/main" id="{0410A852-BE56-ED4E-8970-3CB8D74E3991}"/>
                      </a:ext>
                    </a:extLst>
                  </p14:cNvPr>
                  <p14:cNvContentPartPr/>
                  <p14:nvPr/>
                </p14:nvContentPartPr>
                <p14:xfrm>
                  <a:off x="11365300" y="5265351"/>
                  <a:ext cx="339840" cy="342720"/>
                </p14:xfrm>
              </p:contentPart>
            </mc:Choice>
            <mc:Fallback>
              <p:pic>
                <p:nvPicPr>
                  <p:cNvPr id="243" name="墨迹 242">
                    <a:extLst>
                      <a:ext uri="{FF2B5EF4-FFF2-40B4-BE49-F238E27FC236}">
                        <a16:creationId xmlns:a16="http://schemas.microsoft.com/office/drawing/2014/main" id="{0410A852-BE56-ED4E-8970-3CB8D74E3991}"/>
                      </a:ext>
                    </a:extLst>
                  </p:cNvPr>
                  <p:cNvPicPr/>
                  <p:nvPr/>
                </p:nvPicPr>
                <p:blipFill>
                  <a:blip r:embed="rId385"/>
                  <a:stretch>
                    <a:fillRect/>
                  </a:stretch>
                </p:blipFill>
                <p:spPr>
                  <a:xfrm>
                    <a:off x="11357740" y="5257791"/>
                    <a:ext cx="354960" cy="3578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28766163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>
            <a:extLst>
              <a:ext uri="{FF2B5EF4-FFF2-40B4-BE49-F238E27FC236}">
                <a16:creationId xmlns:a16="http://schemas.microsoft.com/office/drawing/2014/main" id="{F80CB6C9-A06A-804F-8411-0A37F6D21AAA}"/>
              </a:ext>
            </a:extLst>
          </p:cNvPr>
          <p:cNvGrpSpPr/>
          <p:nvPr/>
        </p:nvGrpSpPr>
        <p:grpSpPr>
          <a:xfrm>
            <a:off x="965980" y="502911"/>
            <a:ext cx="392400" cy="380160"/>
            <a:chOff x="965980" y="502911"/>
            <a:chExt cx="392400" cy="380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墨迹 1">
                  <a:extLst>
                    <a:ext uri="{FF2B5EF4-FFF2-40B4-BE49-F238E27FC236}">
                      <a16:creationId xmlns:a16="http://schemas.microsoft.com/office/drawing/2014/main" id="{351C271B-10E1-264F-8260-5AED41317707}"/>
                    </a:ext>
                  </a:extLst>
                </p14:cNvPr>
                <p14:cNvContentPartPr/>
                <p14:nvPr/>
              </p14:nvContentPartPr>
              <p14:xfrm>
                <a:off x="1134100" y="596151"/>
                <a:ext cx="56520" cy="199440"/>
              </p14:xfrm>
            </p:contentPart>
          </mc:Choice>
          <mc:Fallback>
            <p:pic>
              <p:nvPicPr>
                <p:cNvPr id="2" name="墨迹 1">
                  <a:extLst>
                    <a:ext uri="{FF2B5EF4-FFF2-40B4-BE49-F238E27FC236}">
                      <a16:creationId xmlns:a16="http://schemas.microsoft.com/office/drawing/2014/main" id="{351C271B-10E1-264F-8260-5AED41317707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126540" y="588591"/>
                  <a:ext cx="7128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E6885EBA-51B5-6C4C-BB5D-AEBBAF65FCF3}"/>
                    </a:ext>
                  </a:extLst>
                </p14:cNvPr>
                <p14:cNvContentPartPr/>
                <p14:nvPr/>
              </p14:nvContentPartPr>
              <p14:xfrm>
                <a:off x="965980" y="502911"/>
                <a:ext cx="392400" cy="380160"/>
              </p14:xfrm>
            </p:contentPart>
          </mc:Choice>
          <mc:Fallback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E6885EBA-51B5-6C4C-BB5D-AEBBAF65FCF3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58420" y="495351"/>
                  <a:ext cx="407520" cy="395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FF09E013-55C3-9C41-A350-193E2F10F942}"/>
              </a:ext>
            </a:extLst>
          </p:cNvPr>
          <p:cNvGrpSpPr/>
          <p:nvPr/>
        </p:nvGrpSpPr>
        <p:grpSpPr>
          <a:xfrm>
            <a:off x="1955980" y="446751"/>
            <a:ext cx="965160" cy="579240"/>
            <a:chOff x="1955980" y="446751"/>
            <a:chExt cx="965160" cy="579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1E154786-4D9A-C244-AC68-3270AC61C6D3}"/>
                    </a:ext>
                  </a:extLst>
                </p14:cNvPr>
                <p14:cNvContentPartPr/>
                <p14:nvPr/>
              </p14:nvContentPartPr>
              <p14:xfrm>
                <a:off x="2117620" y="565191"/>
                <a:ext cx="19080" cy="336600"/>
              </p14:xfrm>
            </p:contentPart>
          </mc:Choice>
          <mc:Fallback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1E154786-4D9A-C244-AC68-3270AC61C6D3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110060" y="557631"/>
                  <a:ext cx="34200" cy="35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墨迹 4">
                  <a:extLst>
                    <a:ext uri="{FF2B5EF4-FFF2-40B4-BE49-F238E27FC236}">
                      <a16:creationId xmlns:a16="http://schemas.microsoft.com/office/drawing/2014/main" id="{7AB721D3-848E-B941-B7A4-E201288BCE30}"/>
                    </a:ext>
                  </a:extLst>
                </p14:cNvPr>
                <p14:cNvContentPartPr/>
                <p14:nvPr/>
              </p14:nvContentPartPr>
              <p14:xfrm>
                <a:off x="1955980" y="446751"/>
                <a:ext cx="404280" cy="305280"/>
              </p14:xfrm>
            </p:contentPart>
          </mc:Choice>
          <mc:Fallback>
            <p:pic>
              <p:nvPicPr>
                <p:cNvPr id="5" name="墨迹 4">
                  <a:extLst>
                    <a:ext uri="{FF2B5EF4-FFF2-40B4-BE49-F238E27FC236}">
                      <a16:creationId xmlns:a16="http://schemas.microsoft.com/office/drawing/2014/main" id="{7AB721D3-848E-B941-B7A4-E201288BCE30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948420" y="439191"/>
                  <a:ext cx="41940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AF57FD16-E34C-3B49-8C10-AA498ACD7633}"/>
                    </a:ext>
                  </a:extLst>
                </p14:cNvPr>
                <p14:cNvContentPartPr/>
                <p14:nvPr/>
              </p14:nvContentPartPr>
              <p14:xfrm>
                <a:off x="2466460" y="689751"/>
                <a:ext cx="174600" cy="274320"/>
              </p14:xfrm>
            </p:contentPart>
          </mc:Choice>
          <mc:Fallback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AF57FD16-E34C-3B49-8C10-AA498ACD7633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458900" y="682191"/>
                  <a:ext cx="18972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6E8C633D-398B-4345-938D-CD388A28C4D5}"/>
                    </a:ext>
                  </a:extLst>
                </p14:cNvPr>
                <p14:cNvContentPartPr/>
                <p14:nvPr/>
              </p14:nvContentPartPr>
              <p14:xfrm>
                <a:off x="2540980" y="851391"/>
                <a:ext cx="137160" cy="19080"/>
              </p14:xfrm>
            </p:contentPart>
          </mc:Choice>
          <mc:Fallback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6E8C633D-398B-4345-938D-CD388A28C4D5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533420" y="843831"/>
                  <a:ext cx="15228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8ABED549-E156-5C47-ABDB-427AE9DDFB83}"/>
                    </a:ext>
                  </a:extLst>
                </p14:cNvPr>
                <p14:cNvContentPartPr/>
                <p14:nvPr/>
              </p14:nvContentPartPr>
              <p14:xfrm>
                <a:off x="2783980" y="839151"/>
                <a:ext cx="137160" cy="137160"/>
              </p14:xfrm>
            </p:contentPart>
          </mc:Choice>
          <mc:Fallback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8ABED549-E156-5C47-ABDB-427AE9DDFB83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776420" y="831591"/>
                  <a:ext cx="15228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44A6657E-9EBE-5A4C-9F07-43841CDDC88C}"/>
                    </a:ext>
                  </a:extLst>
                </p14:cNvPr>
                <p14:cNvContentPartPr/>
                <p14:nvPr/>
              </p14:nvContentPartPr>
              <p14:xfrm>
                <a:off x="2111500" y="832671"/>
                <a:ext cx="43920" cy="193320"/>
              </p14:xfrm>
            </p:contentPart>
          </mc:Choice>
          <mc:Fallback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44A6657E-9EBE-5A4C-9F07-43841CDDC88C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103940" y="825111"/>
                  <a:ext cx="59040" cy="208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6AC1FD77-14D2-C143-B6AD-003098185518}"/>
              </a:ext>
            </a:extLst>
          </p:cNvPr>
          <p:cNvGrpSpPr/>
          <p:nvPr/>
        </p:nvGrpSpPr>
        <p:grpSpPr>
          <a:xfrm>
            <a:off x="3929500" y="353511"/>
            <a:ext cx="416880" cy="479520"/>
            <a:chOff x="3929500" y="353511"/>
            <a:chExt cx="416880" cy="479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02450FB5-B2F9-014C-A359-EC9A15D01086}"/>
                    </a:ext>
                  </a:extLst>
                </p14:cNvPr>
                <p14:cNvContentPartPr/>
                <p14:nvPr/>
              </p14:nvContentPartPr>
              <p14:xfrm>
                <a:off x="4041460" y="471591"/>
                <a:ext cx="37800" cy="361440"/>
              </p14:xfrm>
            </p:contentPart>
          </mc:Choice>
          <mc:Fallback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02450FB5-B2F9-014C-A359-EC9A15D01086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033900" y="464031"/>
                  <a:ext cx="52920" cy="37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8E1AEA4A-0726-1B47-B142-3ABBD1BBBD78}"/>
                    </a:ext>
                  </a:extLst>
                </p14:cNvPr>
                <p14:cNvContentPartPr/>
                <p14:nvPr/>
              </p14:nvContentPartPr>
              <p14:xfrm>
                <a:off x="3929500" y="353511"/>
                <a:ext cx="416880" cy="280440"/>
              </p14:xfrm>
            </p:contentPart>
          </mc:Choice>
          <mc:Fallback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8E1AEA4A-0726-1B47-B142-3ABBD1BBBD78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921940" y="345951"/>
                  <a:ext cx="432000" cy="295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AE0ED244-0E43-B647-95D1-663B4C2A1B2D}"/>
              </a:ext>
            </a:extLst>
          </p:cNvPr>
          <p:cNvGrpSpPr/>
          <p:nvPr/>
        </p:nvGrpSpPr>
        <p:grpSpPr>
          <a:xfrm>
            <a:off x="2933380" y="502911"/>
            <a:ext cx="591840" cy="398520"/>
            <a:chOff x="2933380" y="502911"/>
            <a:chExt cx="591840" cy="398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37181386-C478-D244-B1D9-81420627E762}"/>
                    </a:ext>
                  </a:extLst>
                </p14:cNvPr>
                <p14:cNvContentPartPr/>
                <p14:nvPr/>
              </p14:nvContentPartPr>
              <p14:xfrm>
                <a:off x="3313180" y="596151"/>
                <a:ext cx="212040" cy="31320"/>
              </p14:xfrm>
            </p:contentPart>
          </mc:Choice>
          <mc:Fallback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37181386-C478-D244-B1D9-81420627E762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305620" y="588591"/>
                  <a:ext cx="22716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822A3236-4C5B-FE48-98B7-57F0FD8229BD}"/>
                    </a:ext>
                  </a:extLst>
                </p14:cNvPr>
                <p14:cNvContentPartPr/>
                <p14:nvPr/>
              </p14:nvContentPartPr>
              <p14:xfrm>
                <a:off x="3368980" y="739431"/>
                <a:ext cx="137160" cy="6480"/>
              </p14:xfrm>
            </p:contentPart>
          </mc:Choice>
          <mc:Fallback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822A3236-4C5B-FE48-98B7-57F0FD8229B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361420" y="731871"/>
                  <a:ext cx="15228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56A96015-029D-864D-B2FE-CA98771C91B8}"/>
                    </a:ext>
                  </a:extLst>
                </p14:cNvPr>
                <p14:cNvContentPartPr/>
                <p14:nvPr/>
              </p14:nvContentPartPr>
              <p14:xfrm>
                <a:off x="2933380" y="590031"/>
                <a:ext cx="87480" cy="249480"/>
              </p14:xfrm>
            </p:contentPart>
          </mc:Choice>
          <mc:Fallback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56A96015-029D-864D-B2FE-CA98771C91B8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925820" y="582471"/>
                  <a:ext cx="10260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BDA13667-25BB-104C-BD74-E12A7829FEB5}"/>
                    </a:ext>
                  </a:extLst>
                </p14:cNvPr>
                <p14:cNvContentPartPr/>
                <p14:nvPr/>
              </p14:nvContentPartPr>
              <p14:xfrm>
                <a:off x="3052180" y="502911"/>
                <a:ext cx="136800" cy="286560"/>
              </p14:xfrm>
            </p:contentPart>
          </mc:Choice>
          <mc:Fallback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BDA13667-25BB-104C-BD74-E12A7829FEB5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044620" y="495351"/>
                  <a:ext cx="15156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B781F4D9-D346-CF41-99EF-12DBD05EF734}"/>
                    </a:ext>
                  </a:extLst>
                </p14:cNvPr>
                <p14:cNvContentPartPr/>
                <p14:nvPr/>
              </p14:nvContentPartPr>
              <p14:xfrm>
                <a:off x="3225700" y="515151"/>
                <a:ext cx="124200" cy="386280"/>
              </p14:xfrm>
            </p:contentPart>
          </mc:Choice>
          <mc:Fallback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B781F4D9-D346-CF41-99EF-12DBD05EF734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218500" y="507591"/>
                  <a:ext cx="139320" cy="401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0F65CB4D-9467-924A-9527-7BB172A43994}"/>
              </a:ext>
            </a:extLst>
          </p:cNvPr>
          <p:cNvGrpSpPr/>
          <p:nvPr/>
        </p:nvGrpSpPr>
        <p:grpSpPr>
          <a:xfrm>
            <a:off x="4277980" y="633591"/>
            <a:ext cx="529560" cy="243000"/>
            <a:chOff x="4277980" y="633591"/>
            <a:chExt cx="529560" cy="243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FD394235-0DF6-464A-BA8D-8191B433DEE6}"/>
                    </a:ext>
                  </a:extLst>
                </p14:cNvPr>
                <p14:cNvContentPartPr/>
                <p14:nvPr/>
              </p14:nvContentPartPr>
              <p14:xfrm>
                <a:off x="4277980" y="639711"/>
                <a:ext cx="199440" cy="236880"/>
              </p14:xfrm>
            </p:contentPart>
          </mc:Choice>
          <mc:Fallback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FD394235-0DF6-464A-BA8D-8191B433DEE6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270420" y="632151"/>
                  <a:ext cx="21456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5611A484-CD2A-FB48-A7AC-F65042F1A623}"/>
                    </a:ext>
                  </a:extLst>
                </p14:cNvPr>
                <p14:cNvContentPartPr/>
                <p14:nvPr/>
              </p14:nvContentPartPr>
              <p14:xfrm>
                <a:off x="4365100" y="758151"/>
                <a:ext cx="224640" cy="43920"/>
              </p14:xfrm>
            </p:contentPart>
          </mc:Choice>
          <mc:Fallback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5611A484-CD2A-FB48-A7AC-F65042F1A623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357540" y="750591"/>
                  <a:ext cx="23940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4BE2CB01-B8EF-7B45-B1C6-1A28FD29B983}"/>
                    </a:ext>
                  </a:extLst>
                </p14:cNvPr>
                <p14:cNvContentPartPr/>
                <p14:nvPr/>
              </p14:nvContentPartPr>
              <p14:xfrm>
                <a:off x="4745620" y="633591"/>
                <a:ext cx="61920" cy="205920"/>
              </p14:xfrm>
            </p:contentPart>
          </mc:Choice>
          <mc:Fallback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4BE2CB01-B8EF-7B45-B1C6-1A28FD29B983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738060" y="626031"/>
                  <a:ext cx="77040" cy="221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25" name="墨迹 24">
                <a:extLst>
                  <a:ext uri="{FF2B5EF4-FFF2-40B4-BE49-F238E27FC236}">
                    <a16:creationId xmlns:a16="http://schemas.microsoft.com/office/drawing/2014/main" id="{B5BF2C2E-7C19-F649-8A46-D2DD6A6E7A9B}"/>
                  </a:ext>
                </a:extLst>
              </p14:cNvPr>
              <p14:cNvContentPartPr/>
              <p14:nvPr/>
            </p14:nvContentPartPr>
            <p14:xfrm>
              <a:off x="5031100" y="484191"/>
              <a:ext cx="193320" cy="330480"/>
            </p14:xfrm>
          </p:contentPart>
        </mc:Choice>
        <mc:Fallback>
          <p:pic>
            <p:nvPicPr>
              <p:cNvPr id="25" name="墨迹 24">
                <a:extLst>
                  <a:ext uri="{FF2B5EF4-FFF2-40B4-BE49-F238E27FC236}">
                    <a16:creationId xmlns:a16="http://schemas.microsoft.com/office/drawing/2014/main" id="{B5BF2C2E-7C19-F649-8A46-D2DD6A6E7A9B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5023900" y="476631"/>
                <a:ext cx="208440" cy="34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26" name="墨迹 25">
                <a:extLst>
                  <a:ext uri="{FF2B5EF4-FFF2-40B4-BE49-F238E27FC236}">
                    <a16:creationId xmlns:a16="http://schemas.microsoft.com/office/drawing/2014/main" id="{73CA0BE0-3EB2-A84E-B92C-108724765AA3}"/>
                  </a:ext>
                </a:extLst>
              </p14:cNvPr>
              <p14:cNvContentPartPr/>
              <p14:nvPr/>
            </p14:nvContentPartPr>
            <p14:xfrm>
              <a:off x="5410900" y="583911"/>
              <a:ext cx="50040" cy="224640"/>
            </p14:xfrm>
          </p:contentPart>
        </mc:Choice>
        <mc:Fallback>
          <p:pic>
            <p:nvPicPr>
              <p:cNvPr id="26" name="墨迹 25">
                <a:extLst>
                  <a:ext uri="{FF2B5EF4-FFF2-40B4-BE49-F238E27FC236}">
                    <a16:creationId xmlns:a16="http://schemas.microsoft.com/office/drawing/2014/main" id="{73CA0BE0-3EB2-A84E-B92C-108724765AA3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5403340" y="576351"/>
                <a:ext cx="65160" cy="23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27" name="墨迹 26">
                <a:extLst>
                  <a:ext uri="{FF2B5EF4-FFF2-40B4-BE49-F238E27FC236}">
                    <a16:creationId xmlns:a16="http://schemas.microsoft.com/office/drawing/2014/main" id="{A38CFAA1-4006-8941-A286-E5F56C7E0889}"/>
                  </a:ext>
                </a:extLst>
              </p14:cNvPr>
              <p14:cNvContentPartPr/>
              <p14:nvPr/>
            </p14:nvContentPartPr>
            <p14:xfrm>
              <a:off x="5828140" y="677151"/>
              <a:ext cx="193320" cy="25200"/>
            </p14:xfrm>
          </p:contentPart>
        </mc:Choice>
        <mc:Fallback>
          <p:pic>
            <p:nvPicPr>
              <p:cNvPr id="27" name="墨迹 26">
                <a:extLst>
                  <a:ext uri="{FF2B5EF4-FFF2-40B4-BE49-F238E27FC236}">
                    <a16:creationId xmlns:a16="http://schemas.microsoft.com/office/drawing/2014/main" id="{A38CFAA1-4006-8941-A286-E5F56C7E0889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820580" y="669591"/>
                <a:ext cx="208440" cy="40320"/>
              </a:xfrm>
              <a:prstGeom prst="rect">
                <a:avLst/>
              </a:prstGeom>
            </p:spPr>
          </p:pic>
        </mc:Fallback>
      </mc:AlternateContent>
      <p:grpSp>
        <p:nvGrpSpPr>
          <p:cNvPr id="36" name="组合 35">
            <a:extLst>
              <a:ext uri="{FF2B5EF4-FFF2-40B4-BE49-F238E27FC236}">
                <a16:creationId xmlns:a16="http://schemas.microsoft.com/office/drawing/2014/main" id="{57B850DA-BA7D-164D-AFF7-6AA46EFE27EC}"/>
              </a:ext>
            </a:extLst>
          </p:cNvPr>
          <p:cNvGrpSpPr/>
          <p:nvPr/>
        </p:nvGrpSpPr>
        <p:grpSpPr>
          <a:xfrm>
            <a:off x="6457060" y="390951"/>
            <a:ext cx="1537920" cy="529200"/>
            <a:chOff x="6457060" y="390951"/>
            <a:chExt cx="1537920" cy="529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878546C7-A015-1546-A4A9-BDACEED88ED3}"/>
                    </a:ext>
                  </a:extLst>
                </p14:cNvPr>
                <p14:cNvContentPartPr/>
                <p14:nvPr/>
              </p14:nvContentPartPr>
              <p14:xfrm>
                <a:off x="6599980" y="446751"/>
                <a:ext cx="25200" cy="348120"/>
              </p14:xfrm>
            </p:contentPart>
          </mc:Choice>
          <mc:Fallback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878546C7-A015-1546-A4A9-BDACEED88ED3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592420" y="439191"/>
                  <a:ext cx="40320" cy="36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73683BB5-EEAE-C74F-A62C-F51C94063863}"/>
                    </a:ext>
                  </a:extLst>
                </p14:cNvPr>
                <p14:cNvContentPartPr/>
                <p14:nvPr/>
              </p14:nvContentPartPr>
              <p14:xfrm>
                <a:off x="6457060" y="390951"/>
                <a:ext cx="335880" cy="268200"/>
              </p14:xfrm>
            </p:contentPart>
          </mc:Choice>
          <mc:Fallback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73683BB5-EEAE-C74F-A62C-F51C94063863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449500" y="383391"/>
                  <a:ext cx="35100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9B2026CF-93C2-E346-A080-2F6A267B20C4}"/>
                    </a:ext>
                  </a:extLst>
                </p14:cNvPr>
                <p14:cNvContentPartPr/>
                <p14:nvPr/>
              </p14:nvContentPartPr>
              <p14:xfrm>
                <a:off x="6855220" y="614871"/>
                <a:ext cx="174600" cy="274320"/>
              </p14:xfrm>
            </p:contentPart>
          </mc:Choice>
          <mc:Fallback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9B2026CF-93C2-E346-A080-2F6A267B20C4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847660" y="607311"/>
                  <a:ext cx="18972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DA292E19-28A8-7D43-8244-1685960B4234}"/>
                    </a:ext>
                  </a:extLst>
                </p14:cNvPr>
                <p14:cNvContentPartPr/>
                <p14:nvPr/>
              </p14:nvContentPartPr>
              <p14:xfrm>
                <a:off x="6930100" y="758151"/>
                <a:ext cx="155880" cy="12960"/>
              </p14:xfrm>
            </p:contentPart>
          </mc:Choice>
          <mc:Fallback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DA292E19-28A8-7D43-8244-1685960B4234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922540" y="750591"/>
                  <a:ext cx="17100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173F4620-28E4-5946-819A-741C95930AB3}"/>
                    </a:ext>
                  </a:extLst>
                </p14:cNvPr>
                <p14:cNvContentPartPr/>
                <p14:nvPr/>
              </p14:nvContentPartPr>
              <p14:xfrm>
                <a:off x="7216300" y="782991"/>
                <a:ext cx="19080" cy="137160"/>
              </p14:xfrm>
            </p:contentPart>
          </mc:Choice>
          <mc:Fallback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173F4620-28E4-5946-819A-741C95930AB3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208740" y="775431"/>
                  <a:ext cx="3420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F6FDE11B-A76B-5D43-90E9-DA29E943B9C1}"/>
                    </a:ext>
                  </a:extLst>
                </p14:cNvPr>
                <p14:cNvContentPartPr/>
                <p14:nvPr/>
              </p14:nvContentPartPr>
              <p14:xfrm>
                <a:off x="7390900" y="521631"/>
                <a:ext cx="31320" cy="230760"/>
              </p14:xfrm>
            </p:contentPart>
          </mc:Choice>
          <mc:Fallback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F6FDE11B-A76B-5D43-90E9-DA29E943B9C1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7383340" y="514071"/>
                  <a:ext cx="4644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C7099C72-BA0A-AB4C-AA66-9A9E1615646B}"/>
                    </a:ext>
                  </a:extLst>
                </p14:cNvPr>
                <p14:cNvContentPartPr/>
                <p14:nvPr/>
              </p14:nvContentPartPr>
              <p14:xfrm>
                <a:off x="7602220" y="446751"/>
                <a:ext cx="168480" cy="305280"/>
              </p14:xfrm>
            </p:contentPart>
          </mc:Choice>
          <mc:Fallback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C7099C72-BA0A-AB4C-AA66-9A9E1615646B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595020" y="439191"/>
                  <a:ext cx="18360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4B3E6A0F-29C4-0547-B85B-C555CA0F6909}"/>
                    </a:ext>
                  </a:extLst>
                </p14:cNvPr>
                <p14:cNvContentPartPr/>
                <p14:nvPr/>
              </p14:nvContentPartPr>
              <p14:xfrm>
                <a:off x="7938460" y="471591"/>
                <a:ext cx="56520" cy="317880"/>
              </p14:xfrm>
            </p:contentPart>
          </mc:Choice>
          <mc:Fallback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4B3E6A0F-29C4-0547-B85B-C555CA0F6909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930900" y="464031"/>
                  <a:ext cx="71280" cy="333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E5ACED2B-E5D5-0942-894B-0EE06ADCF521}"/>
              </a:ext>
            </a:extLst>
          </p:cNvPr>
          <p:cNvGrpSpPr/>
          <p:nvPr/>
        </p:nvGrpSpPr>
        <p:grpSpPr>
          <a:xfrm>
            <a:off x="860140" y="1349631"/>
            <a:ext cx="573120" cy="523440"/>
            <a:chOff x="860140" y="1349631"/>
            <a:chExt cx="573120" cy="523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D6035EC6-853E-014C-86AE-4A70069DE794}"/>
                    </a:ext>
                  </a:extLst>
                </p14:cNvPr>
                <p14:cNvContentPartPr/>
                <p14:nvPr/>
              </p14:nvContentPartPr>
              <p14:xfrm>
                <a:off x="1096660" y="1523871"/>
                <a:ext cx="168480" cy="173880"/>
              </p14:xfrm>
            </p:contentPart>
          </mc:Choice>
          <mc:Fallback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D6035EC6-853E-014C-86AE-4A70069DE794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089100" y="1516311"/>
                  <a:ext cx="18360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65DEB2E3-B4B3-3045-98FD-E738834DF955}"/>
                    </a:ext>
                  </a:extLst>
                </p14:cNvPr>
                <p14:cNvContentPartPr/>
                <p14:nvPr/>
              </p14:nvContentPartPr>
              <p14:xfrm>
                <a:off x="860140" y="1349631"/>
                <a:ext cx="573120" cy="523440"/>
              </p14:xfrm>
            </p:contentPart>
          </mc:Choice>
          <mc:Fallback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65DEB2E3-B4B3-3045-98FD-E738834DF955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852580" y="1342071"/>
                  <a:ext cx="588240" cy="538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7608FA29-7A20-2647-989B-1DB79E1B6F82}"/>
              </a:ext>
            </a:extLst>
          </p:cNvPr>
          <p:cNvGrpSpPr/>
          <p:nvPr/>
        </p:nvGrpSpPr>
        <p:grpSpPr>
          <a:xfrm>
            <a:off x="1993060" y="1381311"/>
            <a:ext cx="1718640" cy="510120"/>
            <a:chOff x="1993060" y="1381311"/>
            <a:chExt cx="1718640" cy="510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569BF0DF-5690-ED4F-BFC4-FB187FEB33F0}"/>
                    </a:ext>
                  </a:extLst>
                </p14:cNvPr>
                <p14:cNvContentPartPr/>
                <p14:nvPr/>
              </p14:nvContentPartPr>
              <p14:xfrm>
                <a:off x="2111500" y="1455471"/>
                <a:ext cx="25200" cy="374040"/>
              </p14:xfrm>
            </p:contentPart>
          </mc:Choice>
          <mc:Fallback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569BF0DF-5690-ED4F-BFC4-FB187FEB33F0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2103940" y="1447911"/>
                  <a:ext cx="40320" cy="38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1CD2985D-EFDD-974C-A9F4-03CF00BB8ECD}"/>
                    </a:ext>
                  </a:extLst>
                </p14:cNvPr>
                <p14:cNvContentPartPr/>
                <p14:nvPr/>
              </p14:nvContentPartPr>
              <p14:xfrm>
                <a:off x="1993060" y="1381311"/>
                <a:ext cx="330480" cy="267480"/>
              </p14:xfrm>
            </p:contentPart>
          </mc:Choice>
          <mc:Fallback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1CD2985D-EFDD-974C-A9F4-03CF00BB8ECD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985860" y="1373751"/>
                  <a:ext cx="345240" cy="28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FD71F1C5-02F1-F548-A6C7-593FF47D8607}"/>
                    </a:ext>
                  </a:extLst>
                </p14:cNvPr>
                <p14:cNvContentPartPr/>
                <p14:nvPr/>
              </p14:nvContentPartPr>
              <p14:xfrm>
                <a:off x="2429020" y="1660671"/>
                <a:ext cx="37800" cy="180360"/>
              </p14:xfrm>
            </p:contentPart>
          </mc:Choice>
          <mc:Fallback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FD71F1C5-02F1-F548-A6C7-593FF47D8607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2421460" y="1653111"/>
                  <a:ext cx="5292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C700D93D-794A-CA46-9FBC-B8C611EAE858}"/>
                    </a:ext>
                  </a:extLst>
                </p14:cNvPr>
                <p14:cNvContentPartPr/>
                <p14:nvPr/>
              </p14:nvContentPartPr>
              <p14:xfrm>
                <a:off x="2435140" y="1654551"/>
                <a:ext cx="199440" cy="187200"/>
              </p14:xfrm>
            </p:contentPart>
          </mc:Choice>
          <mc:Fallback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C700D93D-794A-CA46-9FBC-B8C611EAE858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2427580" y="1646991"/>
                  <a:ext cx="21456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5" name="墨迹 44">
                  <a:extLst>
                    <a:ext uri="{FF2B5EF4-FFF2-40B4-BE49-F238E27FC236}">
                      <a16:creationId xmlns:a16="http://schemas.microsoft.com/office/drawing/2014/main" id="{B52B757B-10CA-CD4B-B02B-FD63143863A2}"/>
                    </a:ext>
                  </a:extLst>
                </p14:cNvPr>
                <p14:cNvContentPartPr/>
                <p14:nvPr/>
              </p14:nvContentPartPr>
              <p14:xfrm>
                <a:off x="2727820" y="1791351"/>
                <a:ext cx="155880" cy="100080"/>
              </p14:xfrm>
            </p:contentPart>
          </mc:Choice>
          <mc:Fallback>
            <p:pic>
              <p:nvPicPr>
                <p:cNvPr id="45" name="墨迹 44">
                  <a:extLst>
                    <a:ext uri="{FF2B5EF4-FFF2-40B4-BE49-F238E27FC236}">
                      <a16:creationId xmlns:a16="http://schemas.microsoft.com/office/drawing/2014/main" id="{B52B757B-10CA-CD4B-B02B-FD63143863A2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2720260" y="1784151"/>
                  <a:ext cx="17100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A28509B9-983D-4F4E-B439-FD32F450ED3B}"/>
                    </a:ext>
                  </a:extLst>
                </p14:cNvPr>
                <p14:cNvContentPartPr/>
                <p14:nvPr/>
              </p14:nvContentPartPr>
              <p14:xfrm>
                <a:off x="3051460" y="1486431"/>
                <a:ext cx="87480" cy="274320"/>
              </p14:xfrm>
            </p:contentPart>
          </mc:Choice>
          <mc:Fallback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A28509B9-983D-4F4E-B439-FD32F450ED3B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3043900" y="1478871"/>
                  <a:ext cx="10260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8" name="墨迹 47">
                  <a:extLst>
                    <a:ext uri="{FF2B5EF4-FFF2-40B4-BE49-F238E27FC236}">
                      <a16:creationId xmlns:a16="http://schemas.microsoft.com/office/drawing/2014/main" id="{05D428C2-0806-CA4B-8A28-D82311368A97}"/>
                    </a:ext>
                  </a:extLst>
                </p14:cNvPr>
                <p14:cNvContentPartPr/>
                <p14:nvPr/>
              </p14:nvContentPartPr>
              <p14:xfrm>
                <a:off x="3319300" y="1418031"/>
                <a:ext cx="149760" cy="333720"/>
              </p14:xfrm>
            </p:contentPart>
          </mc:Choice>
          <mc:Fallback>
            <p:pic>
              <p:nvPicPr>
                <p:cNvPr id="48" name="墨迹 47">
                  <a:extLst>
                    <a:ext uri="{FF2B5EF4-FFF2-40B4-BE49-F238E27FC236}">
                      <a16:creationId xmlns:a16="http://schemas.microsoft.com/office/drawing/2014/main" id="{05D428C2-0806-CA4B-8A28-D82311368A97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3311740" y="1410471"/>
                  <a:ext cx="164880" cy="34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9" name="墨迹 48">
                  <a:extLst>
                    <a:ext uri="{FF2B5EF4-FFF2-40B4-BE49-F238E27FC236}">
                      <a16:creationId xmlns:a16="http://schemas.microsoft.com/office/drawing/2014/main" id="{561ABFD7-8451-0741-AAB5-E23502BD2FCD}"/>
                    </a:ext>
                  </a:extLst>
                </p14:cNvPr>
                <p14:cNvContentPartPr/>
                <p14:nvPr/>
              </p14:nvContentPartPr>
              <p14:xfrm>
                <a:off x="3661660" y="1486431"/>
                <a:ext cx="50040" cy="218160"/>
              </p14:xfrm>
            </p:contentPart>
          </mc:Choice>
          <mc:Fallback>
            <p:pic>
              <p:nvPicPr>
                <p:cNvPr id="49" name="墨迹 48">
                  <a:extLst>
                    <a:ext uri="{FF2B5EF4-FFF2-40B4-BE49-F238E27FC236}">
                      <a16:creationId xmlns:a16="http://schemas.microsoft.com/office/drawing/2014/main" id="{561ABFD7-8451-0741-AAB5-E23502BD2FCD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3654100" y="1478871"/>
                  <a:ext cx="65160" cy="233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70379F1C-A35C-7945-A944-68354107CF03}"/>
              </a:ext>
            </a:extLst>
          </p:cNvPr>
          <p:cNvGrpSpPr/>
          <p:nvPr/>
        </p:nvGrpSpPr>
        <p:grpSpPr>
          <a:xfrm>
            <a:off x="4115980" y="1573551"/>
            <a:ext cx="180720" cy="155880"/>
            <a:chOff x="4115980" y="1573551"/>
            <a:chExt cx="180720" cy="155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50" name="墨迹 49">
                  <a:extLst>
                    <a:ext uri="{FF2B5EF4-FFF2-40B4-BE49-F238E27FC236}">
                      <a16:creationId xmlns:a16="http://schemas.microsoft.com/office/drawing/2014/main" id="{189174FB-D365-9B44-A5AA-AC204A86017F}"/>
                    </a:ext>
                  </a:extLst>
                </p14:cNvPr>
                <p14:cNvContentPartPr/>
                <p14:nvPr/>
              </p14:nvContentPartPr>
              <p14:xfrm>
                <a:off x="4115980" y="1573551"/>
                <a:ext cx="124920" cy="12960"/>
              </p14:xfrm>
            </p:contentPart>
          </mc:Choice>
          <mc:Fallback>
            <p:pic>
              <p:nvPicPr>
                <p:cNvPr id="50" name="墨迹 49">
                  <a:extLst>
                    <a:ext uri="{FF2B5EF4-FFF2-40B4-BE49-F238E27FC236}">
                      <a16:creationId xmlns:a16="http://schemas.microsoft.com/office/drawing/2014/main" id="{189174FB-D365-9B44-A5AA-AC204A86017F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4108420" y="1565991"/>
                  <a:ext cx="14004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51" name="墨迹 50">
                  <a:extLst>
                    <a:ext uri="{FF2B5EF4-FFF2-40B4-BE49-F238E27FC236}">
                      <a16:creationId xmlns:a16="http://schemas.microsoft.com/office/drawing/2014/main" id="{1681E156-7324-F647-BFE6-327178888951}"/>
                    </a:ext>
                  </a:extLst>
                </p14:cNvPr>
                <p14:cNvContentPartPr/>
                <p14:nvPr/>
              </p14:nvContentPartPr>
              <p14:xfrm>
                <a:off x="4141540" y="1704231"/>
                <a:ext cx="155160" cy="25200"/>
              </p14:xfrm>
            </p:contentPart>
          </mc:Choice>
          <mc:Fallback>
            <p:pic>
              <p:nvPicPr>
                <p:cNvPr id="51" name="墨迹 50">
                  <a:extLst>
                    <a:ext uri="{FF2B5EF4-FFF2-40B4-BE49-F238E27FC236}">
                      <a16:creationId xmlns:a16="http://schemas.microsoft.com/office/drawing/2014/main" id="{1681E156-7324-F647-BFE6-327178888951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4134340" y="1696671"/>
                  <a:ext cx="170280" cy="40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54" name="墨迹 53">
                <a:extLst>
                  <a:ext uri="{FF2B5EF4-FFF2-40B4-BE49-F238E27FC236}">
                    <a16:creationId xmlns:a16="http://schemas.microsoft.com/office/drawing/2014/main" id="{9C461648-EB29-D846-8F3F-57FD93EC9714}"/>
                  </a:ext>
                </a:extLst>
              </p14:cNvPr>
              <p14:cNvContentPartPr/>
              <p14:nvPr/>
            </p14:nvContentPartPr>
            <p14:xfrm>
              <a:off x="4707460" y="1380591"/>
              <a:ext cx="255600" cy="392400"/>
            </p14:xfrm>
          </p:contentPart>
        </mc:Choice>
        <mc:Fallback>
          <p:pic>
            <p:nvPicPr>
              <p:cNvPr id="54" name="墨迹 53">
                <a:extLst>
                  <a:ext uri="{FF2B5EF4-FFF2-40B4-BE49-F238E27FC236}">
                    <a16:creationId xmlns:a16="http://schemas.microsoft.com/office/drawing/2014/main" id="{9C461648-EB29-D846-8F3F-57FD93EC9714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4699900" y="1373031"/>
                <a:ext cx="270720" cy="40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55" name="墨迹 54">
                <a:extLst>
                  <a:ext uri="{FF2B5EF4-FFF2-40B4-BE49-F238E27FC236}">
                    <a16:creationId xmlns:a16="http://schemas.microsoft.com/office/drawing/2014/main" id="{2A3BF65C-30C1-0A49-A487-02228BF1176E}"/>
                  </a:ext>
                </a:extLst>
              </p14:cNvPr>
              <p14:cNvContentPartPr/>
              <p14:nvPr/>
            </p14:nvContentPartPr>
            <p14:xfrm>
              <a:off x="5143420" y="1511271"/>
              <a:ext cx="68760" cy="230760"/>
            </p14:xfrm>
          </p:contentPart>
        </mc:Choice>
        <mc:Fallback>
          <p:pic>
            <p:nvPicPr>
              <p:cNvPr id="55" name="墨迹 54">
                <a:extLst>
                  <a:ext uri="{FF2B5EF4-FFF2-40B4-BE49-F238E27FC236}">
                    <a16:creationId xmlns:a16="http://schemas.microsoft.com/office/drawing/2014/main" id="{2A3BF65C-30C1-0A49-A487-02228BF1176E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5135860" y="1503711"/>
                <a:ext cx="83880" cy="245880"/>
              </a:xfrm>
              <a:prstGeom prst="rect">
                <a:avLst/>
              </a:prstGeom>
            </p:spPr>
          </p:pic>
        </mc:Fallback>
      </mc:AlternateContent>
      <p:grpSp>
        <p:nvGrpSpPr>
          <p:cNvPr id="85" name="组合 84">
            <a:extLst>
              <a:ext uri="{FF2B5EF4-FFF2-40B4-BE49-F238E27FC236}">
                <a16:creationId xmlns:a16="http://schemas.microsoft.com/office/drawing/2014/main" id="{29DA1FF8-7BE7-6F4A-8EFF-BEFA731A48A6}"/>
              </a:ext>
            </a:extLst>
          </p:cNvPr>
          <p:cNvGrpSpPr/>
          <p:nvPr/>
        </p:nvGrpSpPr>
        <p:grpSpPr>
          <a:xfrm>
            <a:off x="5448340" y="1381311"/>
            <a:ext cx="461160" cy="323280"/>
            <a:chOff x="5448340" y="1381311"/>
            <a:chExt cx="461160" cy="323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6" name="墨迹 55">
                  <a:extLst>
                    <a:ext uri="{FF2B5EF4-FFF2-40B4-BE49-F238E27FC236}">
                      <a16:creationId xmlns:a16="http://schemas.microsoft.com/office/drawing/2014/main" id="{D3A766E4-E0EF-8442-AA79-8DFE367D3F54}"/>
                    </a:ext>
                  </a:extLst>
                </p14:cNvPr>
                <p14:cNvContentPartPr/>
                <p14:nvPr/>
              </p14:nvContentPartPr>
              <p14:xfrm>
                <a:off x="5448340" y="1381311"/>
                <a:ext cx="174600" cy="323280"/>
              </p14:xfrm>
            </p:contentPart>
          </mc:Choice>
          <mc:Fallback>
            <p:pic>
              <p:nvPicPr>
                <p:cNvPr id="56" name="墨迹 55">
                  <a:extLst>
                    <a:ext uri="{FF2B5EF4-FFF2-40B4-BE49-F238E27FC236}">
                      <a16:creationId xmlns:a16="http://schemas.microsoft.com/office/drawing/2014/main" id="{D3A766E4-E0EF-8442-AA79-8DFE367D3F54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5440780" y="1373751"/>
                  <a:ext cx="189720" cy="33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7" name="墨迹 56">
                  <a:extLst>
                    <a:ext uri="{FF2B5EF4-FFF2-40B4-BE49-F238E27FC236}">
                      <a16:creationId xmlns:a16="http://schemas.microsoft.com/office/drawing/2014/main" id="{AAFCB74F-B3E6-CA45-987F-3EF3FD21CD9C}"/>
                    </a:ext>
                  </a:extLst>
                </p14:cNvPr>
                <p14:cNvContentPartPr/>
                <p14:nvPr/>
              </p14:nvContentPartPr>
              <p14:xfrm>
                <a:off x="5784580" y="1623591"/>
                <a:ext cx="124920" cy="19080"/>
              </p14:xfrm>
            </p:contentPart>
          </mc:Choice>
          <mc:Fallback>
            <p:pic>
              <p:nvPicPr>
                <p:cNvPr id="57" name="墨迹 56">
                  <a:extLst>
                    <a:ext uri="{FF2B5EF4-FFF2-40B4-BE49-F238E27FC236}">
                      <a16:creationId xmlns:a16="http://schemas.microsoft.com/office/drawing/2014/main" id="{AAFCB74F-B3E6-CA45-987F-3EF3FD21CD9C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5777020" y="1616031"/>
                  <a:ext cx="140040" cy="34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58" name="墨迹 57">
                <a:extLst>
                  <a:ext uri="{FF2B5EF4-FFF2-40B4-BE49-F238E27FC236}">
                    <a16:creationId xmlns:a16="http://schemas.microsoft.com/office/drawing/2014/main" id="{990AA9C2-27D3-994B-BEDF-1DA8F7C28AFD}"/>
                  </a:ext>
                </a:extLst>
              </p14:cNvPr>
              <p14:cNvContentPartPr/>
              <p14:nvPr/>
            </p14:nvContentPartPr>
            <p14:xfrm>
              <a:off x="6077260" y="1573551"/>
              <a:ext cx="19080" cy="199440"/>
            </p14:xfrm>
          </p:contentPart>
        </mc:Choice>
        <mc:Fallback>
          <p:pic>
            <p:nvPicPr>
              <p:cNvPr id="58" name="墨迹 57">
                <a:extLst>
                  <a:ext uri="{FF2B5EF4-FFF2-40B4-BE49-F238E27FC236}">
                    <a16:creationId xmlns:a16="http://schemas.microsoft.com/office/drawing/2014/main" id="{990AA9C2-27D3-994B-BEDF-1DA8F7C28AFD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6069700" y="1565991"/>
                <a:ext cx="34200" cy="21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59" name="墨迹 58">
                <a:extLst>
                  <a:ext uri="{FF2B5EF4-FFF2-40B4-BE49-F238E27FC236}">
                    <a16:creationId xmlns:a16="http://schemas.microsoft.com/office/drawing/2014/main" id="{97BC9C3B-82AE-EA47-A676-FEDA4A10FA08}"/>
                  </a:ext>
                </a:extLst>
              </p14:cNvPr>
              <p14:cNvContentPartPr/>
              <p14:nvPr/>
            </p14:nvContentPartPr>
            <p14:xfrm>
              <a:off x="6288940" y="1505151"/>
              <a:ext cx="100080" cy="218160"/>
            </p14:xfrm>
          </p:contentPart>
        </mc:Choice>
        <mc:Fallback>
          <p:pic>
            <p:nvPicPr>
              <p:cNvPr id="59" name="墨迹 58">
                <a:extLst>
                  <a:ext uri="{FF2B5EF4-FFF2-40B4-BE49-F238E27FC236}">
                    <a16:creationId xmlns:a16="http://schemas.microsoft.com/office/drawing/2014/main" id="{97BC9C3B-82AE-EA47-A676-FEDA4A10FA08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6281380" y="1497591"/>
                <a:ext cx="115200" cy="233280"/>
              </a:xfrm>
              <a:prstGeom prst="rect">
                <a:avLst/>
              </a:prstGeom>
            </p:spPr>
          </p:pic>
        </mc:Fallback>
      </mc:AlternateContent>
      <p:grpSp>
        <p:nvGrpSpPr>
          <p:cNvPr id="84" name="组合 83">
            <a:extLst>
              <a:ext uri="{FF2B5EF4-FFF2-40B4-BE49-F238E27FC236}">
                <a16:creationId xmlns:a16="http://schemas.microsoft.com/office/drawing/2014/main" id="{031AEE96-E103-4A40-B863-312C2C5CAF63}"/>
              </a:ext>
            </a:extLst>
          </p:cNvPr>
          <p:cNvGrpSpPr/>
          <p:nvPr/>
        </p:nvGrpSpPr>
        <p:grpSpPr>
          <a:xfrm>
            <a:off x="6718420" y="1635831"/>
            <a:ext cx="255600" cy="19080"/>
            <a:chOff x="6718420" y="1635831"/>
            <a:chExt cx="255600" cy="19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60" name="墨迹 59">
                  <a:extLst>
                    <a:ext uri="{FF2B5EF4-FFF2-40B4-BE49-F238E27FC236}">
                      <a16:creationId xmlns:a16="http://schemas.microsoft.com/office/drawing/2014/main" id="{EA6BCF89-3F64-894C-880B-0D53F7C849AA}"/>
                    </a:ext>
                  </a:extLst>
                </p14:cNvPr>
                <p14:cNvContentPartPr/>
                <p14:nvPr/>
              </p14:nvContentPartPr>
              <p14:xfrm>
                <a:off x="6718420" y="1635831"/>
                <a:ext cx="62640" cy="6480"/>
              </p14:xfrm>
            </p:contentPart>
          </mc:Choice>
          <mc:Fallback>
            <p:pic>
              <p:nvPicPr>
                <p:cNvPr id="60" name="墨迹 59">
                  <a:extLst>
                    <a:ext uri="{FF2B5EF4-FFF2-40B4-BE49-F238E27FC236}">
                      <a16:creationId xmlns:a16="http://schemas.microsoft.com/office/drawing/2014/main" id="{EA6BCF89-3F64-894C-880B-0D53F7C849AA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710860" y="1628271"/>
                  <a:ext cx="7776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61" name="墨迹 60">
                  <a:extLst>
                    <a:ext uri="{FF2B5EF4-FFF2-40B4-BE49-F238E27FC236}">
                      <a16:creationId xmlns:a16="http://schemas.microsoft.com/office/drawing/2014/main" id="{9F1BEAE9-0D1A-584C-A20D-AA5E77586A50}"/>
                    </a:ext>
                  </a:extLst>
                </p14:cNvPr>
                <p14:cNvContentPartPr/>
                <p14:nvPr/>
              </p14:nvContentPartPr>
              <p14:xfrm>
                <a:off x="6923980" y="1635831"/>
                <a:ext cx="50040" cy="19080"/>
              </p14:xfrm>
            </p:contentPart>
          </mc:Choice>
          <mc:Fallback>
            <p:pic>
              <p:nvPicPr>
                <p:cNvPr id="61" name="墨迹 60">
                  <a:extLst>
                    <a:ext uri="{FF2B5EF4-FFF2-40B4-BE49-F238E27FC236}">
                      <a16:creationId xmlns:a16="http://schemas.microsoft.com/office/drawing/2014/main" id="{9F1BEAE9-0D1A-584C-A20D-AA5E77586A50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916420" y="1628271"/>
                  <a:ext cx="65160" cy="34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62" name="墨迹 61">
                <a:extLst>
                  <a:ext uri="{FF2B5EF4-FFF2-40B4-BE49-F238E27FC236}">
                    <a16:creationId xmlns:a16="http://schemas.microsoft.com/office/drawing/2014/main" id="{407D7826-5A70-DB40-AF2E-FCCAA6DB7C2F}"/>
                  </a:ext>
                </a:extLst>
              </p14:cNvPr>
              <p14:cNvContentPartPr/>
              <p14:nvPr/>
            </p14:nvContentPartPr>
            <p14:xfrm>
              <a:off x="7253740" y="1673271"/>
              <a:ext cx="68760" cy="6480"/>
            </p14:xfrm>
          </p:contentPart>
        </mc:Choice>
        <mc:Fallback>
          <p:pic>
            <p:nvPicPr>
              <p:cNvPr id="62" name="墨迹 61">
                <a:extLst>
                  <a:ext uri="{FF2B5EF4-FFF2-40B4-BE49-F238E27FC236}">
                    <a16:creationId xmlns:a16="http://schemas.microsoft.com/office/drawing/2014/main" id="{407D7826-5A70-DB40-AF2E-FCCAA6DB7C2F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7246180" y="1665711"/>
                <a:ext cx="8388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2">
            <p14:nvContentPartPr>
              <p14:cNvPr id="63" name="墨迹 62">
                <a:extLst>
                  <a:ext uri="{FF2B5EF4-FFF2-40B4-BE49-F238E27FC236}">
                    <a16:creationId xmlns:a16="http://schemas.microsoft.com/office/drawing/2014/main" id="{8E210FDC-339F-7048-AA45-E7ABE2A99788}"/>
                  </a:ext>
                </a:extLst>
              </p14:cNvPr>
              <p14:cNvContentPartPr/>
              <p14:nvPr/>
            </p14:nvContentPartPr>
            <p14:xfrm>
              <a:off x="7708780" y="1455471"/>
              <a:ext cx="111600" cy="261720"/>
            </p14:xfrm>
          </p:contentPart>
        </mc:Choice>
        <mc:Fallback>
          <p:pic>
            <p:nvPicPr>
              <p:cNvPr id="63" name="墨迹 62">
                <a:extLst>
                  <a:ext uri="{FF2B5EF4-FFF2-40B4-BE49-F238E27FC236}">
                    <a16:creationId xmlns:a16="http://schemas.microsoft.com/office/drawing/2014/main" id="{8E210FDC-339F-7048-AA45-E7ABE2A99788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7701220" y="1447911"/>
                <a:ext cx="126720" cy="276840"/>
              </a:xfrm>
              <a:prstGeom prst="rect">
                <a:avLst/>
              </a:prstGeom>
            </p:spPr>
          </p:pic>
        </mc:Fallback>
      </mc:AlternateContent>
      <p:grpSp>
        <p:nvGrpSpPr>
          <p:cNvPr id="83" name="组合 82">
            <a:extLst>
              <a:ext uri="{FF2B5EF4-FFF2-40B4-BE49-F238E27FC236}">
                <a16:creationId xmlns:a16="http://schemas.microsoft.com/office/drawing/2014/main" id="{B26B68C8-E302-DB40-978B-14A51BB8D78B}"/>
              </a:ext>
            </a:extLst>
          </p:cNvPr>
          <p:cNvGrpSpPr/>
          <p:nvPr/>
        </p:nvGrpSpPr>
        <p:grpSpPr>
          <a:xfrm>
            <a:off x="8075620" y="1212471"/>
            <a:ext cx="1058760" cy="517320"/>
            <a:chOff x="8075620" y="1212471"/>
            <a:chExt cx="1058760" cy="517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4" name="墨迹 63">
                  <a:extLst>
                    <a:ext uri="{FF2B5EF4-FFF2-40B4-BE49-F238E27FC236}">
                      <a16:creationId xmlns:a16="http://schemas.microsoft.com/office/drawing/2014/main" id="{54737FD2-37A4-5447-B5FC-AEABDF717F97}"/>
                    </a:ext>
                  </a:extLst>
                </p14:cNvPr>
                <p14:cNvContentPartPr/>
                <p14:nvPr/>
              </p14:nvContentPartPr>
              <p14:xfrm>
                <a:off x="8075620" y="1212471"/>
                <a:ext cx="299160" cy="486000"/>
              </p14:xfrm>
            </p:contentPart>
          </mc:Choice>
          <mc:Fallback>
            <p:pic>
              <p:nvPicPr>
                <p:cNvPr id="64" name="墨迹 63">
                  <a:extLst>
                    <a:ext uri="{FF2B5EF4-FFF2-40B4-BE49-F238E27FC236}">
                      <a16:creationId xmlns:a16="http://schemas.microsoft.com/office/drawing/2014/main" id="{54737FD2-37A4-5447-B5FC-AEABDF717F97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8068060" y="1204911"/>
                  <a:ext cx="314280" cy="50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5" name="墨迹 64">
                  <a:extLst>
                    <a:ext uri="{FF2B5EF4-FFF2-40B4-BE49-F238E27FC236}">
                      <a16:creationId xmlns:a16="http://schemas.microsoft.com/office/drawing/2014/main" id="{B3BE6972-2E21-014A-9BC6-9FEC39F4E7EB}"/>
                    </a:ext>
                  </a:extLst>
                </p14:cNvPr>
                <p14:cNvContentPartPr/>
                <p14:nvPr/>
              </p14:nvContentPartPr>
              <p14:xfrm>
                <a:off x="8489980" y="1573551"/>
                <a:ext cx="164880" cy="19080"/>
              </p14:xfrm>
            </p:contentPart>
          </mc:Choice>
          <mc:Fallback>
            <p:pic>
              <p:nvPicPr>
                <p:cNvPr id="65" name="墨迹 64">
                  <a:extLst>
                    <a:ext uri="{FF2B5EF4-FFF2-40B4-BE49-F238E27FC236}">
                      <a16:creationId xmlns:a16="http://schemas.microsoft.com/office/drawing/2014/main" id="{B3BE6972-2E21-014A-9BC6-9FEC39F4E7EB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8482420" y="1565991"/>
                  <a:ext cx="18000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66" name="墨迹 65">
                  <a:extLst>
                    <a:ext uri="{FF2B5EF4-FFF2-40B4-BE49-F238E27FC236}">
                      <a16:creationId xmlns:a16="http://schemas.microsoft.com/office/drawing/2014/main" id="{C232257B-CCD2-3C4D-80B5-1299E205FADC}"/>
                    </a:ext>
                  </a:extLst>
                </p14:cNvPr>
                <p14:cNvContentPartPr/>
                <p14:nvPr/>
              </p14:nvContentPartPr>
              <p14:xfrm>
                <a:off x="8760340" y="1436751"/>
                <a:ext cx="87480" cy="293040"/>
              </p14:xfrm>
            </p:contentPart>
          </mc:Choice>
          <mc:Fallback>
            <p:pic>
              <p:nvPicPr>
                <p:cNvPr id="66" name="墨迹 65">
                  <a:extLst>
                    <a:ext uri="{FF2B5EF4-FFF2-40B4-BE49-F238E27FC236}">
                      <a16:creationId xmlns:a16="http://schemas.microsoft.com/office/drawing/2014/main" id="{C232257B-CCD2-3C4D-80B5-1299E205FADC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8752780" y="1429191"/>
                  <a:ext cx="10260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67" name="墨迹 66">
                  <a:extLst>
                    <a:ext uri="{FF2B5EF4-FFF2-40B4-BE49-F238E27FC236}">
                      <a16:creationId xmlns:a16="http://schemas.microsoft.com/office/drawing/2014/main" id="{72C1F4BB-1664-5247-B8CF-6765F882B5B9}"/>
                    </a:ext>
                  </a:extLst>
                </p14:cNvPr>
                <p14:cNvContentPartPr/>
                <p14:nvPr/>
              </p14:nvContentPartPr>
              <p14:xfrm>
                <a:off x="8972020" y="1505151"/>
                <a:ext cx="162360" cy="124920"/>
              </p14:xfrm>
            </p:contentPart>
          </mc:Choice>
          <mc:Fallback>
            <p:pic>
              <p:nvPicPr>
                <p:cNvPr id="67" name="墨迹 66">
                  <a:extLst>
                    <a:ext uri="{FF2B5EF4-FFF2-40B4-BE49-F238E27FC236}">
                      <a16:creationId xmlns:a16="http://schemas.microsoft.com/office/drawing/2014/main" id="{72C1F4BB-1664-5247-B8CF-6765F882B5B9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8964460" y="1497591"/>
                  <a:ext cx="177120" cy="140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2" name="组合 81">
            <a:extLst>
              <a:ext uri="{FF2B5EF4-FFF2-40B4-BE49-F238E27FC236}">
                <a16:creationId xmlns:a16="http://schemas.microsoft.com/office/drawing/2014/main" id="{E0E98B71-FE54-9849-9F04-0C38EF11B7C2}"/>
              </a:ext>
            </a:extLst>
          </p:cNvPr>
          <p:cNvGrpSpPr/>
          <p:nvPr/>
        </p:nvGrpSpPr>
        <p:grpSpPr>
          <a:xfrm>
            <a:off x="9301780" y="1480311"/>
            <a:ext cx="342720" cy="193320"/>
            <a:chOff x="9301780" y="1480311"/>
            <a:chExt cx="342720" cy="193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68" name="墨迹 67">
                  <a:extLst>
                    <a:ext uri="{FF2B5EF4-FFF2-40B4-BE49-F238E27FC236}">
                      <a16:creationId xmlns:a16="http://schemas.microsoft.com/office/drawing/2014/main" id="{71842F51-36A4-6F4B-B0DF-F6327CA2AAFD}"/>
                    </a:ext>
                  </a:extLst>
                </p14:cNvPr>
                <p14:cNvContentPartPr/>
                <p14:nvPr/>
              </p14:nvContentPartPr>
              <p14:xfrm>
                <a:off x="9301780" y="1573551"/>
                <a:ext cx="155880" cy="12960"/>
              </p14:xfrm>
            </p:contentPart>
          </mc:Choice>
          <mc:Fallback>
            <p:pic>
              <p:nvPicPr>
                <p:cNvPr id="68" name="墨迹 67">
                  <a:extLst>
                    <a:ext uri="{FF2B5EF4-FFF2-40B4-BE49-F238E27FC236}">
                      <a16:creationId xmlns:a16="http://schemas.microsoft.com/office/drawing/2014/main" id="{71842F51-36A4-6F4B-B0DF-F6327CA2AAFD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9294580" y="1565991"/>
                  <a:ext cx="17100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69" name="墨迹 68">
                  <a:extLst>
                    <a:ext uri="{FF2B5EF4-FFF2-40B4-BE49-F238E27FC236}">
                      <a16:creationId xmlns:a16="http://schemas.microsoft.com/office/drawing/2014/main" id="{692D08C4-C8AB-3E43-9DD8-3D776EF12487}"/>
                    </a:ext>
                  </a:extLst>
                </p14:cNvPr>
                <p14:cNvContentPartPr/>
                <p14:nvPr/>
              </p14:nvContentPartPr>
              <p14:xfrm>
                <a:off x="9522460" y="1548711"/>
                <a:ext cx="10080" cy="124920"/>
              </p14:xfrm>
            </p:contentPart>
          </mc:Choice>
          <mc:Fallback>
            <p:pic>
              <p:nvPicPr>
                <p:cNvPr id="69" name="墨迹 68">
                  <a:extLst>
                    <a:ext uri="{FF2B5EF4-FFF2-40B4-BE49-F238E27FC236}">
                      <a16:creationId xmlns:a16="http://schemas.microsoft.com/office/drawing/2014/main" id="{692D08C4-C8AB-3E43-9DD8-3D776EF12487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9514900" y="1541151"/>
                  <a:ext cx="2520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70" name="墨迹 69">
                  <a:extLst>
                    <a:ext uri="{FF2B5EF4-FFF2-40B4-BE49-F238E27FC236}">
                      <a16:creationId xmlns:a16="http://schemas.microsoft.com/office/drawing/2014/main" id="{E2E86D34-E895-C048-970A-384A160E6F14}"/>
                    </a:ext>
                  </a:extLst>
                </p14:cNvPr>
                <p14:cNvContentPartPr/>
                <p14:nvPr/>
              </p14:nvContentPartPr>
              <p14:xfrm>
                <a:off x="9619300" y="1480311"/>
                <a:ext cx="25200" cy="168480"/>
              </p14:xfrm>
            </p:contentPart>
          </mc:Choice>
          <mc:Fallback>
            <p:pic>
              <p:nvPicPr>
                <p:cNvPr id="70" name="墨迹 69">
                  <a:extLst>
                    <a:ext uri="{FF2B5EF4-FFF2-40B4-BE49-F238E27FC236}">
                      <a16:creationId xmlns:a16="http://schemas.microsoft.com/office/drawing/2014/main" id="{E2E86D34-E895-C048-970A-384A160E6F14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9611740" y="1472751"/>
                  <a:ext cx="40320" cy="183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18">
            <p14:nvContentPartPr>
              <p14:cNvPr id="71" name="墨迹 70">
                <a:extLst>
                  <a:ext uri="{FF2B5EF4-FFF2-40B4-BE49-F238E27FC236}">
                    <a16:creationId xmlns:a16="http://schemas.microsoft.com/office/drawing/2014/main" id="{63D21FB7-1CC5-2949-B3DC-84AC206E3981}"/>
                  </a:ext>
                </a:extLst>
              </p14:cNvPr>
              <p14:cNvContentPartPr/>
              <p14:nvPr/>
            </p14:nvContentPartPr>
            <p14:xfrm>
              <a:off x="9812260" y="1361871"/>
              <a:ext cx="142920" cy="479880"/>
            </p14:xfrm>
          </p:contentPart>
        </mc:Choice>
        <mc:Fallback>
          <p:pic>
            <p:nvPicPr>
              <p:cNvPr id="71" name="墨迹 70">
                <a:extLst>
                  <a:ext uri="{FF2B5EF4-FFF2-40B4-BE49-F238E27FC236}">
                    <a16:creationId xmlns:a16="http://schemas.microsoft.com/office/drawing/2014/main" id="{63D21FB7-1CC5-2949-B3DC-84AC206E3981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9805060" y="1354311"/>
                <a:ext cx="158040" cy="494640"/>
              </a:xfrm>
              <a:prstGeom prst="rect">
                <a:avLst/>
              </a:prstGeom>
            </p:spPr>
          </p:pic>
        </mc:Fallback>
      </mc:AlternateContent>
      <p:grpSp>
        <p:nvGrpSpPr>
          <p:cNvPr id="81" name="组合 80">
            <a:extLst>
              <a:ext uri="{FF2B5EF4-FFF2-40B4-BE49-F238E27FC236}">
                <a16:creationId xmlns:a16="http://schemas.microsoft.com/office/drawing/2014/main" id="{B17621D4-619D-4D4A-A4B5-595880E557A3}"/>
              </a:ext>
            </a:extLst>
          </p:cNvPr>
          <p:cNvGrpSpPr/>
          <p:nvPr/>
        </p:nvGrpSpPr>
        <p:grpSpPr>
          <a:xfrm>
            <a:off x="724060" y="2320551"/>
            <a:ext cx="696960" cy="672840"/>
            <a:chOff x="724060" y="2320551"/>
            <a:chExt cx="696960" cy="672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72" name="墨迹 71">
                  <a:extLst>
                    <a:ext uri="{FF2B5EF4-FFF2-40B4-BE49-F238E27FC236}">
                      <a16:creationId xmlns:a16="http://schemas.microsoft.com/office/drawing/2014/main" id="{6B9952AD-81A0-DD40-9A75-C22ACC09DED2}"/>
                    </a:ext>
                  </a:extLst>
                </p14:cNvPr>
                <p14:cNvContentPartPr/>
                <p14:nvPr/>
              </p14:nvContentPartPr>
              <p14:xfrm>
                <a:off x="1065700" y="2451591"/>
                <a:ext cx="173880" cy="315000"/>
              </p14:xfrm>
            </p:contentPart>
          </mc:Choice>
          <mc:Fallback>
            <p:pic>
              <p:nvPicPr>
                <p:cNvPr id="72" name="墨迹 71">
                  <a:extLst>
                    <a:ext uri="{FF2B5EF4-FFF2-40B4-BE49-F238E27FC236}">
                      <a16:creationId xmlns:a16="http://schemas.microsoft.com/office/drawing/2014/main" id="{6B9952AD-81A0-DD40-9A75-C22ACC09DED2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058140" y="2444031"/>
                  <a:ext cx="189000" cy="33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73" name="墨迹 72">
                  <a:extLst>
                    <a:ext uri="{FF2B5EF4-FFF2-40B4-BE49-F238E27FC236}">
                      <a16:creationId xmlns:a16="http://schemas.microsoft.com/office/drawing/2014/main" id="{EBD369E4-6248-8F4B-8AE6-2F7A2F54560E}"/>
                    </a:ext>
                  </a:extLst>
                </p14:cNvPr>
                <p14:cNvContentPartPr/>
                <p14:nvPr/>
              </p14:nvContentPartPr>
              <p14:xfrm>
                <a:off x="724060" y="2320551"/>
                <a:ext cx="696960" cy="672840"/>
              </p14:xfrm>
            </p:contentPart>
          </mc:Choice>
          <mc:Fallback>
            <p:pic>
              <p:nvPicPr>
                <p:cNvPr id="73" name="墨迹 72">
                  <a:extLst>
                    <a:ext uri="{FF2B5EF4-FFF2-40B4-BE49-F238E27FC236}">
                      <a16:creationId xmlns:a16="http://schemas.microsoft.com/office/drawing/2014/main" id="{EBD369E4-6248-8F4B-8AE6-2F7A2F54560E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716500" y="2312991"/>
                  <a:ext cx="712080" cy="687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0" name="组合 79">
            <a:extLst>
              <a:ext uri="{FF2B5EF4-FFF2-40B4-BE49-F238E27FC236}">
                <a16:creationId xmlns:a16="http://schemas.microsoft.com/office/drawing/2014/main" id="{E5EC9E4A-8D7E-734F-B544-F39EFB0B2CC9}"/>
              </a:ext>
            </a:extLst>
          </p:cNvPr>
          <p:cNvGrpSpPr/>
          <p:nvPr/>
        </p:nvGrpSpPr>
        <p:grpSpPr>
          <a:xfrm>
            <a:off x="1856260" y="2376711"/>
            <a:ext cx="840600" cy="585360"/>
            <a:chOff x="1856260" y="2376711"/>
            <a:chExt cx="840600" cy="585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74" name="墨迹 73">
                  <a:extLst>
                    <a:ext uri="{FF2B5EF4-FFF2-40B4-BE49-F238E27FC236}">
                      <a16:creationId xmlns:a16="http://schemas.microsoft.com/office/drawing/2014/main" id="{1BB14770-8D3B-BD40-8D9E-559C93BC904D}"/>
                    </a:ext>
                  </a:extLst>
                </p14:cNvPr>
                <p14:cNvContentPartPr/>
                <p14:nvPr/>
              </p14:nvContentPartPr>
              <p14:xfrm>
                <a:off x="1993060" y="2451591"/>
                <a:ext cx="37800" cy="417600"/>
              </p14:xfrm>
            </p:contentPart>
          </mc:Choice>
          <mc:Fallback>
            <p:pic>
              <p:nvPicPr>
                <p:cNvPr id="74" name="墨迹 73">
                  <a:extLst>
                    <a:ext uri="{FF2B5EF4-FFF2-40B4-BE49-F238E27FC236}">
                      <a16:creationId xmlns:a16="http://schemas.microsoft.com/office/drawing/2014/main" id="{1BB14770-8D3B-BD40-8D9E-559C93BC904D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985860" y="2444031"/>
                  <a:ext cx="52920" cy="43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75" name="墨迹 74">
                  <a:extLst>
                    <a:ext uri="{FF2B5EF4-FFF2-40B4-BE49-F238E27FC236}">
                      <a16:creationId xmlns:a16="http://schemas.microsoft.com/office/drawing/2014/main" id="{651D0BBC-3E1A-774C-8738-17B6DC53464B}"/>
                    </a:ext>
                  </a:extLst>
                </p14:cNvPr>
                <p14:cNvContentPartPr/>
                <p14:nvPr/>
              </p14:nvContentPartPr>
              <p14:xfrm>
                <a:off x="1856260" y="2376711"/>
                <a:ext cx="417600" cy="268200"/>
              </p14:xfrm>
            </p:contentPart>
          </mc:Choice>
          <mc:Fallback>
            <p:pic>
              <p:nvPicPr>
                <p:cNvPr id="75" name="墨迹 74">
                  <a:extLst>
                    <a:ext uri="{FF2B5EF4-FFF2-40B4-BE49-F238E27FC236}">
                      <a16:creationId xmlns:a16="http://schemas.microsoft.com/office/drawing/2014/main" id="{651D0BBC-3E1A-774C-8738-17B6DC53464B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848700" y="2369151"/>
                  <a:ext cx="43236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76" name="墨迹 75">
                  <a:extLst>
                    <a:ext uri="{FF2B5EF4-FFF2-40B4-BE49-F238E27FC236}">
                      <a16:creationId xmlns:a16="http://schemas.microsoft.com/office/drawing/2014/main" id="{A944B184-E32F-9346-8E7D-412C3EA5DBCD}"/>
                    </a:ext>
                  </a:extLst>
                </p14:cNvPr>
                <p14:cNvContentPartPr/>
                <p14:nvPr/>
              </p14:nvContentPartPr>
              <p14:xfrm>
                <a:off x="2310580" y="2694231"/>
                <a:ext cx="100080" cy="236880"/>
              </p14:xfrm>
            </p:contentPart>
          </mc:Choice>
          <mc:Fallback>
            <p:pic>
              <p:nvPicPr>
                <p:cNvPr id="76" name="墨迹 75">
                  <a:extLst>
                    <a:ext uri="{FF2B5EF4-FFF2-40B4-BE49-F238E27FC236}">
                      <a16:creationId xmlns:a16="http://schemas.microsoft.com/office/drawing/2014/main" id="{A944B184-E32F-9346-8E7D-412C3EA5DBCD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2303020" y="2686671"/>
                  <a:ext cx="11520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77" name="墨迹 76">
                  <a:extLst>
                    <a:ext uri="{FF2B5EF4-FFF2-40B4-BE49-F238E27FC236}">
                      <a16:creationId xmlns:a16="http://schemas.microsoft.com/office/drawing/2014/main" id="{2DCBB0C6-461A-C848-AEB9-4B27904BA07B}"/>
                    </a:ext>
                  </a:extLst>
                </p14:cNvPr>
                <p14:cNvContentPartPr/>
                <p14:nvPr/>
              </p14:nvContentPartPr>
              <p14:xfrm>
                <a:off x="2372860" y="2668671"/>
                <a:ext cx="243000" cy="243720"/>
              </p14:xfrm>
            </p:contentPart>
          </mc:Choice>
          <mc:Fallback>
            <p:pic>
              <p:nvPicPr>
                <p:cNvPr id="77" name="墨迹 76">
                  <a:extLst>
                    <a:ext uri="{FF2B5EF4-FFF2-40B4-BE49-F238E27FC236}">
                      <a16:creationId xmlns:a16="http://schemas.microsoft.com/office/drawing/2014/main" id="{2DCBB0C6-461A-C848-AEB9-4B27904BA07B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2365300" y="2661111"/>
                  <a:ext cx="258120" cy="25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78" name="墨迹 77">
                  <a:extLst>
                    <a:ext uri="{FF2B5EF4-FFF2-40B4-BE49-F238E27FC236}">
                      <a16:creationId xmlns:a16="http://schemas.microsoft.com/office/drawing/2014/main" id="{34879FC7-1AF3-1F4F-83B5-F4B716E99C48}"/>
                    </a:ext>
                  </a:extLst>
                </p14:cNvPr>
                <p14:cNvContentPartPr/>
                <p14:nvPr/>
              </p14:nvContentPartPr>
              <p14:xfrm>
                <a:off x="2603260" y="2893311"/>
                <a:ext cx="93600" cy="68760"/>
              </p14:xfrm>
            </p:contentPart>
          </mc:Choice>
          <mc:Fallback>
            <p:pic>
              <p:nvPicPr>
                <p:cNvPr id="78" name="墨迹 77">
                  <a:extLst>
                    <a:ext uri="{FF2B5EF4-FFF2-40B4-BE49-F238E27FC236}">
                      <a16:creationId xmlns:a16="http://schemas.microsoft.com/office/drawing/2014/main" id="{34879FC7-1AF3-1F4F-83B5-F4B716E99C48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2595700" y="2885751"/>
                  <a:ext cx="108720" cy="83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34">
            <p14:nvContentPartPr>
              <p14:cNvPr id="79" name="墨迹 78">
                <a:extLst>
                  <a:ext uri="{FF2B5EF4-FFF2-40B4-BE49-F238E27FC236}">
                    <a16:creationId xmlns:a16="http://schemas.microsoft.com/office/drawing/2014/main" id="{0A8A8E83-B459-604B-8290-7F9C10535324}"/>
                  </a:ext>
                </a:extLst>
              </p14:cNvPr>
              <p14:cNvContentPartPr/>
              <p14:nvPr/>
            </p14:nvContentPartPr>
            <p14:xfrm>
              <a:off x="2964340" y="2688111"/>
              <a:ext cx="37800" cy="212040"/>
            </p14:xfrm>
          </p:contentPart>
        </mc:Choice>
        <mc:Fallback>
          <p:pic>
            <p:nvPicPr>
              <p:cNvPr id="79" name="墨迹 78">
                <a:extLst>
                  <a:ext uri="{FF2B5EF4-FFF2-40B4-BE49-F238E27FC236}">
                    <a16:creationId xmlns:a16="http://schemas.microsoft.com/office/drawing/2014/main" id="{0A8A8E83-B459-604B-8290-7F9C10535324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2956780" y="2680551"/>
                <a:ext cx="52920" cy="22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6">
            <p14:nvContentPartPr>
              <p14:cNvPr id="86" name="墨迹 85">
                <a:extLst>
                  <a:ext uri="{FF2B5EF4-FFF2-40B4-BE49-F238E27FC236}">
                    <a16:creationId xmlns:a16="http://schemas.microsoft.com/office/drawing/2014/main" id="{21132724-39E9-154D-BB6E-3ACE470C9F45}"/>
                  </a:ext>
                </a:extLst>
              </p14:cNvPr>
              <p14:cNvContentPartPr/>
              <p14:nvPr/>
            </p14:nvContentPartPr>
            <p14:xfrm>
              <a:off x="3269620" y="2507391"/>
              <a:ext cx="255600" cy="374040"/>
            </p14:xfrm>
          </p:contentPart>
        </mc:Choice>
        <mc:Fallback>
          <p:pic>
            <p:nvPicPr>
              <p:cNvPr id="86" name="墨迹 85">
                <a:extLst>
                  <a:ext uri="{FF2B5EF4-FFF2-40B4-BE49-F238E27FC236}">
                    <a16:creationId xmlns:a16="http://schemas.microsoft.com/office/drawing/2014/main" id="{21132724-39E9-154D-BB6E-3ACE470C9F45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3262060" y="2499831"/>
                <a:ext cx="270720" cy="38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8">
            <p14:nvContentPartPr>
              <p14:cNvPr id="87" name="墨迹 86">
                <a:extLst>
                  <a:ext uri="{FF2B5EF4-FFF2-40B4-BE49-F238E27FC236}">
                    <a16:creationId xmlns:a16="http://schemas.microsoft.com/office/drawing/2014/main" id="{F00ED246-8FDF-AD40-B811-FA5DDC485173}"/>
                  </a:ext>
                </a:extLst>
              </p14:cNvPr>
              <p14:cNvContentPartPr/>
              <p14:nvPr/>
            </p14:nvContentPartPr>
            <p14:xfrm>
              <a:off x="3736180" y="2575791"/>
              <a:ext cx="105480" cy="330480"/>
            </p14:xfrm>
          </p:contentPart>
        </mc:Choice>
        <mc:Fallback>
          <p:pic>
            <p:nvPicPr>
              <p:cNvPr id="87" name="墨迹 86">
                <a:extLst>
                  <a:ext uri="{FF2B5EF4-FFF2-40B4-BE49-F238E27FC236}">
                    <a16:creationId xmlns:a16="http://schemas.microsoft.com/office/drawing/2014/main" id="{F00ED246-8FDF-AD40-B811-FA5DDC485173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3728980" y="2568231"/>
                <a:ext cx="120600" cy="34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0">
            <p14:nvContentPartPr>
              <p14:cNvPr id="88" name="墨迹 87">
                <a:extLst>
                  <a:ext uri="{FF2B5EF4-FFF2-40B4-BE49-F238E27FC236}">
                    <a16:creationId xmlns:a16="http://schemas.microsoft.com/office/drawing/2014/main" id="{39CC1FAB-567B-A146-855D-2309E028BEBB}"/>
                  </a:ext>
                </a:extLst>
              </p14:cNvPr>
              <p14:cNvContentPartPr/>
              <p14:nvPr/>
            </p14:nvContentPartPr>
            <p14:xfrm>
              <a:off x="4489660" y="2575791"/>
              <a:ext cx="168480" cy="25200"/>
            </p14:xfrm>
          </p:contentPart>
        </mc:Choice>
        <mc:Fallback>
          <p:pic>
            <p:nvPicPr>
              <p:cNvPr id="88" name="墨迹 87">
                <a:extLst>
                  <a:ext uri="{FF2B5EF4-FFF2-40B4-BE49-F238E27FC236}">
                    <a16:creationId xmlns:a16="http://schemas.microsoft.com/office/drawing/2014/main" id="{39CC1FAB-567B-A146-855D-2309E028BEBB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4482100" y="2568231"/>
                <a:ext cx="18360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2">
            <p14:nvContentPartPr>
              <p14:cNvPr id="89" name="墨迹 88">
                <a:extLst>
                  <a:ext uri="{FF2B5EF4-FFF2-40B4-BE49-F238E27FC236}">
                    <a16:creationId xmlns:a16="http://schemas.microsoft.com/office/drawing/2014/main" id="{C11F8E13-1E70-684E-AEC6-8E49D56400BA}"/>
                  </a:ext>
                </a:extLst>
              </p14:cNvPr>
              <p14:cNvContentPartPr/>
              <p14:nvPr/>
            </p14:nvContentPartPr>
            <p14:xfrm>
              <a:off x="4489660" y="2756511"/>
              <a:ext cx="187200" cy="25200"/>
            </p14:xfrm>
          </p:contentPart>
        </mc:Choice>
        <mc:Fallback>
          <p:pic>
            <p:nvPicPr>
              <p:cNvPr id="89" name="墨迹 88">
                <a:extLst>
                  <a:ext uri="{FF2B5EF4-FFF2-40B4-BE49-F238E27FC236}">
                    <a16:creationId xmlns:a16="http://schemas.microsoft.com/office/drawing/2014/main" id="{C11F8E13-1E70-684E-AEC6-8E49D56400BA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4482100" y="2748951"/>
                <a:ext cx="20232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4">
            <p14:nvContentPartPr>
              <p14:cNvPr id="90" name="墨迹 89">
                <a:extLst>
                  <a:ext uri="{FF2B5EF4-FFF2-40B4-BE49-F238E27FC236}">
                    <a16:creationId xmlns:a16="http://schemas.microsoft.com/office/drawing/2014/main" id="{E5F81F02-6222-B947-87DA-284DEF981ECC}"/>
                  </a:ext>
                </a:extLst>
              </p14:cNvPr>
              <p14:cNvContentPartPr/>
              <p14:nvPr/>
            </p14:nvContentPartPr>
            <p14:xfrm>
              <a:off x="5031100" y="2327031"/>
              <a:ext cx="261720" cy="572400"/>
            </p14:xfrm>
          </p:contentPart>
        </mc:Choice>
        <mc:Fallback>
          <p:pic>
            <p:nvPicPr>
              <p:cNvPr id="90" name="墨迹 89">
                <a:extLst>
                  <a:ext uri="{FF2B5EF4-FFF2-40B4-BE49-F238E27FC236}">
                    <a16:creationId xmlns:a16="http://schemas.microsoft.com/office/drawing/2014/main" id="{E5F81F02-6222-B947-87DA-284DEF981ECC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5023900" y="2319471"/>
                <a:ext cx="276840" cy="58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6">
            <p14:nvContentPartPr>
              <p14:cNvPr id="91" name="墨迹 90">
                <a:extLst>
                  <a:ext uri="{FF2B5EF4-FFF2-40B4-BE49-F238E27FC236}">
                    <a16:creationId xmlns:a16="http://schemas.microsoft.com/office/drawing/2014/main" id="{63C0E0FF-5E0A-BF4B-929D-8418745EA74B}"/>
                  </a:ext>
                </a:extLst>
              </p14:cNvPr>
              <p14:cNvContentPartPr/>
              <p14:nvPr/>
            </p14:nvContentPartPr>
            <p14:xfrm>
              <a:off x="5504500" y="2202471"/>
              <a:ext cx="218160" cy="155880"/>
            </p14:xfrm>
          </p:contentPart>
        </mc:Choice>
        <mc:Fallback>
          <p:pic>
            <p:nvPicPr>
              <p:cNvPr id="91" name="墨迹 90">
                <a:extLst>
                  <a:ext uri="{FF2B5EF4-FFF2-40B4-BE49-F238E27FC236}">
                    <a16:creationId xmlns:a16="http://schemas.microsoft.com/office/drawing/2014/main" id="{63C0E0FF-5E0A-BF4B-929D-8418745EA74B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5496940" y="2194911"/>
                <a:ext cx="233280" cy="171000"/>
              </a:xfrm>
              <a:prstGeom prst="rect">
                <a:avLst/>
              </a:prstGeom>
            </p:spPr>
          </p:pic>
        </mc:Fallback>
      </mc:AlternateContent>
      <p:grpSp>
        <p:nvGrpSpPr>
          <p:cNvPr id="95" name="组合 94">
            <a:extLst>
              <a:ext uri="{FF2B5EF4-FFF2-40B4-BE49-F238E27FC236}">
                <a16:creationId xmlns:a16="http://schemas.microsoft.com/office/drawing/2014/main" id="{A935DDEF-ECFD-E240-9EC0-C30053EDE694}"/>
              </a:ext>
            </a:extLst>
          </p:cNvPr>
          <p:cNvGrpSpPr/>
          <p:nvPr/>
        </p:nvGrpSpPr>
        <p:grpSpPr>
          <a:xfrm>
            <a:off x="3674260" y="1007271"/>
            <a:ext cx="865440" cy="2901600"/>
            <a:chOff x="3674260" y="1007271"/>
            <a:chExt cx="865440" cy="2901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92" name="墨迹 91">
                  <a:extLst>
                    <a:ext uri="{FF2B5EF4-FFF2-40B4-BE49-F238E27FC236}">
                      <a16:creationId xmlns:a16="http://schemas.microsoft.com/office/drawing/2014/main" id="{66E170DE-CB92-C741-864D-09D6C150DC26}"/>
                    </a:ext>
                  </a:extLst>
                </p14:cNvPr>
                <p14:cNvContentPartPr/>
                <p14:nvPr/>
              </p14:nvContentPartPr>
              <p14:xfrm>
                <a:off x="4414780" y="1131471"/>
                <a:ext cx="43920" cy="31320"/>
              </p14:xfrm>
            </p:contentPart>
          </mc:Choice>
          <mc:Fallback>
            <p:pic>
              <p:nvPicPr>
                <p:cNvPr id="92" name="墨迹 91">
                  <a:extLst>
                    <a:ext uri="{FF2B5EF4-FFF2-40B4-BE49-F238E27FC236}">
                      <a16:creationId xmlns:a16="http://schemas.microsoft.com/office/drawing/2014/main" id="{66E170DE-CB92-C741-864D-09D6C150DC26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4407580" y="1123911"/>
                  <a:ext cx="5904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93" name="墨迹 92">
                  <a:extLst>
                    <a:ext uri="{FF2B5EF4-FFF2-40B4-BE49-F238E27FC236}">
                      <a16:creationId xmlns:a16="http://schemas.microsoft.com/office/drawing/2014/main" id="{0E821AB0-046F-8F47-8E4B-FD5CAF74B524}"/>
                    </a:ext>
                  </a:extLst>
                </p14:cNvPr>
                <p14:cNvContentPartPr/>
                <p14:nvPr/>
              </p14:nvContentPartPr>
              <p14:xfrm>
                <a:off x="3674260" y="1007271"/>
                <a:ext cx="853200" cy="2901600"/>
              </p14:xfrm>
            </p:contentPart>
          </mc:Choice>
          <mc:Fallback>
            <p:pic>
              <p:nvPicPr>
                <p:cNvPr id="93" name="墨迹 92">
                  <a:extLst>
                    <a:ext uri="{FF2B5EF4-FFF2-40B4-BE49-F238E27FC236}">
                      <a16:creationId xmlns:a16="http://schemas.microsoft.com/office/drawing/2014/main" id="{0E821AB0-046F-8F47-8E4B-FD5CAF74B524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3666700" y="999711"/>
                  <a:ext cx="868320" cy="29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94" name="墨迹 93">
                  <a:extLst>
                    <a:ext uri="{FF2B5EF4-FFF2-40B4-BE49-F238E27FC236}">
                      <a16:creationId xmlns:a16="http://schemas.microsoft.com/office/drawing/2014/main" id="{E2597555-9F87-1D45-9AEB-72AB30CA8C25}"/>
                    </a:ext>
                  </a:extLst>
                </p14:cNvPr>
                <p14:cNvContentPartPr/>
                <p14:nvPr/>
              </p14:nvContentPartPr>
              <p14:xfrm>
                <a:off x="4172140" y="1007271"/>
                <a:ext cx="367560" cy="386280"/>
              </p14:xfrm>
            </p:contentPart>
          </mc:Choice>
          <mc:Fallback>
            <p:pic>
              <p:nvPicPr>
                <p:cNvPr id="94" name="墨迹 93">
                  <a:extLst>
                    <a:ext uri="{FF2B5EF4-FFF2-40B4-BE49-F238E27FC236}">
                      <a16:creationId xmlns:a16="http://schemas.microsoft.com/office/drawing/2014/main" id="{E2597555-9F87-1D45-9AEB-72AB30CA8C25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4164580" y="999711"/>
                  <a:ext cx="382680" cy="401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54">
            <p14:nvContentPartPr>
              <p14:cNvPr id="96" name="墨迹 95">
                <a:extLst>
                  <a:ext uri="{FF2B5EF4-FFF2-40B4-BE49-F238E27FC236}">
                    <a16:creationId xmlns:a16="http://schemas.microsoft.com/office/drawing/2014/main" id="{1AC06CD5-C4E2-074F-B26B-105CD23B0C49}"/>
                  </a:ext>
                </a:extLst>
              </p14:cNvPr>
              <p14:cNvContentPartPr/>
              <p14:nvPr/>
            </p14:nvContentPartPr>
            <p14:xfrm>
              <a:off x="3776500" y="3877191"/>
              <a:ext cx="383400" cy="567000"/>
            </p14:xfrm>
          </p:contentPart>
        </mc:Choice>
        <mc:Fallback>
          <p:pic>
            <p:nvPicPr>
              <p:cNvPr id="96" name="墨迹 95">
                <a:extLst>
                  <a:ext uri="{FF2B5EF4-FFF2-40B4-BE49-F238E27FC236}">
                    <a16:creationId xmlns:a16="http://schemas.microsoft.com/office/drawing/2014/main" id="{1AC06CD5-C4E2-074F-B26B-105CD23B0C49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3768940" y="3869631"/>
                <a:ext cx="398520" cy="582120"/>
              </a:xfrm>
              <a:prstGeom prst="rect">
                <a:avLst/>
              </a:prstGeom>
            </p:spPr>
          </p:pic>
        </mc:Fallback>
      </mc:AlternateContent>
      <p:grpSp>
        <p:nvGrpSpPr>
          <p:cNvPr id="100" name="组合 99">
            <a:extLst>
              <a:ext uri="{FF2B5EF4-FFF2-40B4-BE49-F238E27FC236}">
                <a16:creationId xmlns:a16="http://schemas.microsoft.com/office/drawing/2014/main" id="{7FA04F9C-9745-3E42-B70D-3BF912AD44BA}"/>
              </a:ext>
            </a:extLst>
          </p:cNvPr>
          <p:cNvGrpSpPr/>
          <p:nvPr/>
        </p:nvGrpSpPr>
        <p:grpSpPr>
          <a:xfrm>
            <a:off x="4421260" y="3790071"/>
            <a:ext cx="516960" cy="685080"/>
            <a:chOff x="4421260" y="3790071"/>
            <a:chExt cx="516960" cy="685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97" name="墨迹 96">
                  <a:extLst>
                    <a:ext uri="{FF2B5EF4-FFF2-40B4-BE49-F238E27FC236}">
                      <a16:creationId xmlns:a16="http://schemas.microsoft.com/office/drawing/2014/main" id="{816A46F0-CF44-F347-9FC0-8DD27542DAE6}"/>
                    </a:ext>
                  </a:extLst>
                </p14:cNvPr>
                <p14:cNvContentPartPr/>
                <p14:nvPr/>
              </p14:nvContentPartPr>
              <p14:xfrm>
                <a:off x="4421260" y="4094991"/>
                <a:ext cx="50040" cy="205920"/>
              </p14:xfrm>
            </p:contentPart>
          </mc:Choice>
          <mc:Fallback>
            <p:pic>
              <p:nvPicPr>
                <p:cNvPr id="97" name="墨迹 96">
                  <a:extLst>
                    <a:ext uri="{FF2B5EF4-FFF2-40B4-BE49-F238E27FC236}">
                      <a16:creationId xmlns:a16="http://schemas.microsoft.com/office/drawing/2014/main" id="{816A46F0-CF44-F347-9FC0-8DD27542DAE6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4413700" y="4087431"/>
                  <a:ext cx="6516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98" name="墨迹 97">
                  <a:extLst>
                    <a:ext uri="{FF2B5EF4-FFF2-40B4-BE49-F238E27FC236}">
                      <a16:creationId xmlns:a16="http://schemas.microsoft.com/office/drawing/2014/main" id="{59CC38FA-2E17-3E42-B189-934FE46AEEBE}"/>
                    </a:ext>
                  </a:extLst>
                </p14:cNvPr>
                <p14:cNvContentPartPr/>
                <p14:nvPr/>
              </p14:nvContentPartPr>
              <p14:xfrm>
                <a:off x="4663900" y="3790071"/>
                <a:ext cx="274320" cy="685080"/>
              </p14:xfrm>
            </p:contentPart>
          </mc:Choice>
          <mc:Fallback>
            <p:pic>
              <p:nvPicPr>
                <p:cNvPr id="98" name="墨迹 97">
                  <a:extLst>
                    <a:ext uri="{FF2B5EF4-FFF2-40B4-BE49-F238E27FC236}">
                      <a16:creationId xmlns:a16="http://schemas.microsoft.com/office/drawing/2014/main" id="{59CC38FA-2E17-3E42-B189-934FE46AEEBE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4656340" y="3782511"/>
                  <a:ext cx="289440" cy="70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99" name="墨迹 98">
                  <a:extLst>
                    <a:ext uri="{FF2B5EF4-FFF2-40B4-BE49-F238E27FC236}">
                      <a16:creationId xmlns:a16="http://schemas.microsoft.com/office/drawing/2014/main" id="{48C4CA6B-8942-3B4B-905E-16B5D64B42DF}"/>
                    </a:ext>
                  </a:extLst>
                </p14:cNvPr>
                <p14:cNvContentPartPr/>
                <p14:nvPr/>
              </p14:nvContentPartPr>
              <p14:xfrm>
                <a:off x="4639780" y="3951711"/>
                <a:ext cx="230040" cy="405000"/>
              </p14:xfrm>
            </p:contentPart>
          </mc:Choice>
          <mc:Fallback>
            <p:pic>
              <p:nvPicPr>
                <p:cNvPr id="99" name="墨迹 98">
                  <a:extLst>
                    <a:ext uri="{FF2B5EF4-FFF2-40B4-BE49-F238E27FC236}">
                      <a16:creationId xmlns:a16="http://schemas.microsoft.com/office/drawing/2014/main" id="{48C4CA6B-8942-3B4B-905E-16B5D64B42DF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4632220" y="3944151"/>
                  <a:ext cx="245160" cy="420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4" name="组合 103">
            <a:extLst>
              <a:ext uri="{FF2B5EF4-FFF2-40B4-BE49-F238E27FC236}">
                <a16:creationId xmlns:a16="http://schemas.microsoft.com/office/drawing/2014/main" id="{85A7FB99-A02F-3846-A20F-AB8967EB172B}"/>
              </a:ext>
            </a:extLst>
          </p:cNvPr>
          <p:cNvGrpSpPr/>
          <p:nvPr/>
        </p:nvGrpSpPr>
        <p:grpSpPr>
          <a:xfrm>
            <a:off x="7272460" y="901431"/>
            <a:ext cx="516960" cy="2602440"/>
            <a:chOff x="7272460" y="901431"/>
            <a:chExt cx="516960" cy="2602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01" name="墨迹 100">
                  <a:extLst>
                    <a:ext uri="{FF2B5EF4-FFF2-40B4-BE49-F238E27FC236}">
                      <a16:creationId xmlns:a16="http://schemas.microsoft.com/office/drawing/2014/main" id="{4517CF75-1427-1747-96B2-16828D90DD02}"/>
                    </a:ext>
                  </a:extLst>
                </p14:cNvPr>
                <p14:cNvContentPartPr/>
                <p14:nvPr/>
              </p14:nvContentPartPr>
              <p14:xfrm>
                <a:off x="7340860" y="944991"/>
                <a:ext cx="448560" cy="2558880"/>
              </p14:xfrm>
            </p:contentPart>
          </mc:Choice>
          <mc:Fallback>
            <p:pic>
              <p:nvPicPr>
                <p:cNvPr id="101" name="墨迹 100">
                  <a:extLst>
                    <a:ext uri="{FF2B5EF4-FFF2-40B4-BE49-F238E27FC236}">
                      <a16:creationId xmlns:a16="http://schemas.microsoft.com/office/drawing/2014/main" id="{4517CF75-1427-1747-96B2-16828D90DD02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7333300" y="937431"/>
                  <a:ext cx="463680" cy="257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02" name="墨迹 101">
                  <a:extLst>
                    <a:ext uri="{FF2B5EF4-FFF2-40B4-BE49-F238E27FC236}">
                      <a16:creationId xmlns:a16="http://schemas.microsoft.com/office/drawing/2014/main" id="{CEF00E46-1FA3-6D41-961D-887E38B00D57}"/>
                    </a:ext>
                  </a:extLst>
                </p14:cNvPr>
                <p14:cNvContentPartPr/>
                <p14:nvPr/>
              </p14:nvContentPartPr>
              <p14:xfrm>
                <a:off x="7272460" y="901431"/>
                <a:ext cx="93600" cy="268200"/>
              </p14:xfrm>
            </p:contentPart>
          </mc:Choice>
          <mc:Fallback>
            <p:pic>
              <p:nvPicPr>
                <p:cNvPr id="102" name="墨迹 101">
                  <a:extLst>
                    <a:ext uri="{FF2B5EF4-FFF2-40B4-BE49-F238E27FC236}">
                      <a16:creationId xmlns:a16="http://schemas.microsoft.com/office/drawing/2014/main" id="{CEF00E46-1FA3-6D41-961D-887E38B00D57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7264900" y="893871"/>
                  <a:ext cx="10872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03" name="墨迹 102">
                  <a:extLst>
                    <a:ext uri="{FF2B5EF4-FFF2-40B4-BE49-F238E27FC236}">
                      <a16:creationId xmlns:a16="http://schemas.microsoft.com/office/drawing/2014/main" id="{D6C2882A-8F44-A64C-BCBE-F47C3F4271EE}"/>
                    </a:ext>
                  </a:extLst>
                </p14:cNvPr>
                <p14:cNvContentPartPr/>
                <p14:nvPr/>
              </p14:nvContentPartPr>
              <p14:xfrm>
                <a:off x="7346980" y="991791"/>
                <a:ext cx="187200" cy="202320"/>
              </p14:xfrm>
            </p:contentPart>
          </mc:Choice>
          <mc:Fallback>
            <p:pic>
              <p:nvPicPr>
                <p:cNvPr id="103" name="墨迹 102">
                  <a:extLst>
                    <a:ext uri="{FF2B5EF4-FFF2-40B4-BE49-F238E27FC236}">
                      <a16:creationId xmlns:a16="http://schemas.microsoft.com/office/drawing/2014/main" id="{D6C2882A-8F44-A64C-BCBE-F47C3F4271EE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7339780" y="984231"/>
                  <a:ext cx="202320" cy="217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0" name="组合 109">
            <a:extLst>
              <a:ext uri="{FF2B5EF4-FFF2-40B4-BE49-F238E27FC236}">
                <a16:creationId xmlns:a16="http://schemas.microsoft.com/office/drawing/2014/main" id="{49FBC99B-8C40-BE48-9F26-7F64FD3AC27E}"/>
              </a:ext>
            </a:extLst>
          </p:cNvPr>
          <p:cNvGrpSpPr/>
          <p:nvPr/>
        </p:nvGrpSpPr>
        <p:grpSpPr>
          <a:xfrm>
            <a:off x="8100460" y="3628071"/>
            <a:ext cx="299160" cy="622800"/>
            <a:chOff x="8100460" y="3628071"/>
            <a:chExt cx="299160" cy="622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05" name="墨迹 104">
                  <a:extLst>
                    <a:ext uri="{FF2B5EF4-FFF2-40B4-BE49-F238E27FC236}">
                      <a16:creationId xmlns:a16="http://schemas.microsoft.com/office/drawing/2014/main" id="{BB537DB9-CBEA-B744-80F2-74D4162C1354}"/>
                    </a:ext>
                  </a:extLst>
                </p14:cNvPr>
                <p14:cNvContentPartPr/>
                <p14:nvPr/>
              </p14:nvContentPartPr>
              <p14:xfrm>
                <a:off x="8181460" y="3628071"/>
                <a:ext cx="131040" cy="100080"/>
              </p14:xfrm>
            </p:contentPart>
          </mc:Choice>
          <mc:Fallback>
            <p:pic>
              <p:nvPicPr>
                <p:cNvPr id="105" name="墨迹 104">
                  <a:extLst>
                    <a:ext uri="{FF2B5EF4-FFF2-40B4-BE49-F238E27FC236}">
                      <a16:creationId xmlns:a16="http://schemas.microsoft.com/office/drawing/2014/main" id="{BB537DB9-CBEA-B744-80F2-74D4162C1354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8173900" y="3620511"/>
                  <a:ext cx="14616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06" name="墨迹 105">
                  <a:extLst>
                    <a:ext uri="{FF2B5EF4-FFF2-40B4-BE49-F238E27FC236}">
                      <a16:creationId xmlns:a16="http://schemas.microsoft.com/office/drawing/2014/main" id="{C8FAAB83-659A-A04C-91DC-0E5A69665FF7}"/>
                    </a:ext>
                  </a:extLst>
                </p14:cNvPr>
                <p14:cNvContentPartPr/>
                <p14:nvPr/>
              </p14:nvContentPartPr>
              <p14:xfrm>
                <a:off x="8100460" y="3821031"/>
                <a:ext cx="280440" cy="155880"/>
              </p14:xfrm>
            </p:contentPart>
          </mc:Choice>
          <mc:Fallback>
            <p:pic>
              <p:nvPicPr>
                <p:cNvPr id="106" name="墨迹 105">
                  <a:extLst>
                    <a:ext uri="{FF2B5EF4-FFF2-40B4-BE49-F238E27FC236}">
                      <a16:creationId xmlns:a16="http://schemas.microsoft.com/office/drawing/2014/main" id="{C8FAAB83-659A-A04C-91DC-0E5A69665FF7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8092900" y="3813471"/>
                  <a:ext cx="29556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07" name="墨迹 106">
                  <a:extLst>
                    <a:ext uri="{FF2B5EF4-FFF2-40B4-BE49-F238E27FC236}">
                      <a16:creationId xmlns:a16="http://schemas.microsoft.com/office/drawing/2014/main" id="{ADAFAECB-DD71-7E40-AC30-DF5701B3F297}"/>
                    </a:ext>
                  </a:extLst>
                </p14:cNvPr>
                <p14:cNvContentPartPr/>
                <p14:nvPr/>
              </p14:nvContentPartPr>
              <p14:xfrm>
                <a:off x="8121700" y="3995271"/>
                <a:ext cx="277920" cy="255600"/>
              </p14:xfrm>
            </p:contentPart>
          </mc:Choice>
          <mc:Fallback>
            <p:pic>
              <p:nvPicPr>
                <p:cNvPr id="107" name="墨迹 106">
                  <a:extLst>
                    <a:ext uri="{FF2B5EF4-FFF2-40B4-BE49-F238E27FC236}">
                      <a16:creationId xmlns:a16="http://schemas.microsoft.com/office/drawing/2014/main" id="{ADAFAECB-DD71-7E40-AC30-DF5701B3F297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114500" y="3987711"/>
                  <a:ext cx="292680" cy="270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74">
            <p14:nvContentPartPr>
              <p14:cNvPr id="108" name="墨迹 107">
                <a:extLst>
                  <a:ext uri="{FF2B5EF4-FFF2-40B4-BE49-F238E27FC236}">
                    <a16:creationId xmlns:a16="http://schemas.microsoft.com/office/drawing/2014/main" id="{A6DA5DE2-5121-DD48-BD13-CAE33B235769}"/>
                  </a:ext>
                </a:extLst>
              </p14:cNvPr>
              <p14:cNvContentPartPr/>
              <p14:nvPr/>
            </p14:nvContentPartPr>
            <p14:xfrm>
              <a:off x="8716780" y="3646791"/>
              <a:ext cx="167760" cy="180720"/>
            </p14:xfrm>
          </p:contentPart>
        </mc:Choice>
        <mc:Fallback>
          <p:pic>
            <p:nvPicPr>
              <p:cNvPr id="108" name="墨迹 107">
                <a:extLst>
                  <a:ext uri="{FF2B5EF4-FFF2-40B4-BE49-F238E27FC236}">
                    <a16:creationId xmlns:a16="http://schemas.microsoft.com/office/drawing/2014/main" id="{A6DA5DE2-5121-DD48-BD13-CAE33B235769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8709220" y="3639231"/>
                <a:ext cx="182880" cy="19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6">
            <p14:nvContentPartPr>
              <p14:cNvPr id="109" name="墨迹 108">
                <a:extLst>
                  <a:ext uri="{FF2B5EF4-FFF2-40B4-BE49-F238E27FC236}">
                    <a16:creationId xmlns:a16="http://schemas.microsoft.com/office/drawing/2014/main" id="{9C82B92A-F741-B947-8E20-01F5C3AB3B1A}"/>
                  </a:ext>
                </a:extLst>
              </p14:cNvPr>
              <p14:cNvContentPartPr/>
              <p14:nvPr/>
            </p14:nvContentPartPr>
            <p14:xfrm>
              <a:off x="8704900" y="3970431"/>
              <a:ext cx="99360" cy="243000"/>
            </p14:xfrm>
          </p:contentPart>
        </mc:Choice>
        <mc:Fallback>
          <p:pic>
            <p:nvPicPr>
              <p:cNvPr id="109" name="墨迹 108">
                <a:extLst>
                  <a:ext uri="{FF2B5EF4-FFF2-40B4-BE49-F238E27FC236}">
                    <a16:creationId xmlns:a16="http://schemas.microsoft.com/office/drawing/2014/main" id="{9C82B92A-F741-B947-8E20-01F5C3AB3B1A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8697340" y="3962871"/>
                <a:ext cx="114480" cy="25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8">
            <p14:nvContentPartPr>
              <p14:cNvPr id="111" name="墨迹 110">
                <a:extLst>
                  <a:ext uri="{FF2B5EF4-FFF2-40B4-BE49-F238E27FC236}">
                    <a16:creationId xmlns:a16="http://schemas.microsoft.com/office/drawing/2014/main" id="{090C7EBE-B623-984A-B8FB-0B86CC4AFE74}"/>
                  </a:ext>
                </a:extLst>
              </p14:cNvPr>
              <p14:cNvContentPartPr/>
              <p14:nvPr/>
            </p14:nvContentPartPr>
            <p14:xfrm>
              <a:off x="9096580" y="3870711"/>
              <a:ext cx="50040" cy="271440"/>
            </p14:xfrm>
          </p:contentPart>
        </mc:Choice>
        <mc:Fallback>
          <p:pic>
            <p:nvPicPr>
              <p:cNvPr id="111" name="墨迹 110">
                <a:extLst>
                  <a:ext uri="{FF2B5EF4-FFF2-40B4-BE49-F238E27FC236}">
                    <a16:creationId xmlns:a16="http://schemas.microsoft.com/office/drawing/2014/main" id="{090C7EBE-B623-984A-B8FB-0B86CC4AFE74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9089020" y="3863151"/>
                <a:ext cx="65160" cy="286560"/>
              </a:xfrm>
              <a:prstGeom prst="rect">
                <a:avLst/>
              </a:prstGeom>
            </p:spPr>
          </p:pic>
        </mc:Fallback>
      </mc:AlternateContent>
      <p:grpSp>
        <p:nvGrpSpPr>
          <p:cNvPr id="114" name="组合 113">
            <a:extLst>
              <a:ext uri="{FF2B5EF4-FFF2-40B4-BE49-F238E27FC236}">
                <a16:creationId xmlns:a16="http://schemas.microsoft.com/office/drawing/2014/main" id="{84F8FF17-39BB-8A43-9A93-6EC697B4ED7C}"/>
              </a:ext>
            </a:extLst>
          </p:cNvPr>
          <p:cNvGrpSpPr/>
          <p:nvPr/>
        </p:nvGrpSpPr>
        <p:grpSpPr>
          <a:xfrm>
            <a:off x="9339220" y="3534831"/>
            <a:ext cx="299520" cy="735120"/>
            <a:chOff x="9339220" y="3534831"/>
            <a:chExt cx="299520" cy="735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12" name="墨迹 111">
                  <a:extLst>
                    <a:ext uri="{FF2B5EF4-FFF2-40B4-BE49-F238E27FC236}">
                      <a16:creationId xmlns:a16="http://schemas.microsoft.com/office/drawing/2014/main" id="{8E6FC750-AD86-ED47-950C-239C81CCB15F}"/>
                    </a:ext>
                  </a:extLst>
                </p14:cNvPr>
                <p14:cNvContentPartPr/>
                <p14:nvPr/>
              </p14:nvContentPartPr>
              <p14:xfrm>
                <a:off x="9345700" y="3534831"/>
                <a:ext cx="293040" cy="735120"/>
              </p14:xfrm>
            </p:contentPart>
          </mc:Choice>
          <mc:Fallback>
            <p:pic>
              <p:nvPicPr>
                <p:cNvPr id="112" name="墨迹 111">
                  <a:extLst>
                    <a:ext uri="{FF2B5EF4-FFF2-40B4-BE49-F238E27FC236}">
                      <a16:creationId xmlns:a16="http://schemas.microsoft.com/office/drawing/2014/main" id="{8E6FC750-AD86-ED47-950C-239C81CCB15F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9338140" y="3527271"/>
                  <a:ext cx="308160" cy="74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13" name="墨迹 112">
                  <a:extLst>
                    <a:ext uri="{FF2B5EF4-FFF2-40B4-BE49-F238E27FC236}">
                      <a16:creationId xmlns:a16="http://schemas.microsoft.com/office/drawing/2014/main" id="{C164351B-7067-194B-846B-C5A93B95CBC1}"/>
                    </a:ext>
                  </a:extLst>
                </p14:cNvPr>
                <p14:cNvContentPartPr/>
                <p14:nvPr/>
              </p14:nvContentPartPr>
              <p14:xfrm>
                <a:off x="9339220" y="3764871"/>
                <a:ext cx="299160" cy="392040"/>
              </p14:xfrm>
            </p:contentPart>
          </mc:Choice>
          <mc:Fallback>
            <p:pic>
              <p:nvPicPr>
                <p:cNvPr id="113" name="墨迹 112">
                  <a:extLst>
                    <a:ext uri="{FF2B5EF4-FFF2-40B4-BE49-F238E27FC236}">
                      <a16:creationId xmlns:a16="http://schemas.microsoft.com/office/drawing/2014/main" id="{C164351B-7067-194B-846B-C5A93B95CBC1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9331660" y="3757311"/>
                  <a:ext cx="314280" cy="406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0" name="组合 129">
            <a:extLst>
              <a:ext uri="{FF2B5EF4-FFF2-40B4-BE49-F238E27FC236}">
                <a16:creationId xmlns:a16="http://schemas.microsoft.com/office/drawing/2014/main" id="{F536A09F-81CA-E648-BD77-265E4AD3F9C1}"/>
              </a:ext>
            </a:extLst>
          </p:cNvPr>
          <p:cNvGrpSpPr/>
          <p:nvPr/>
        </p:nvGrpSpPr>
        <p:grpSpPr>
          <a:xfrm>
            <a:off x="5598460" y="3136311"/>
            <a:ext cx="1500120" cy="1189440"/>
            <a:chOff x="5598460" y="3136311"/>
            <a:chExt cx="1500120" cy="1189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15" name="墨迹 114">
                  <a:extLst>
                    <a:ext uri="{FF2B5EF4-FFF2-40B4-BE49-F238E27FC236}">
                      <a16:creationId xmlns:a16="http://schemas.microsoft.com/office/drawing/2014/main" id="{6417C9A5-1B58-D644-90AE-E86ACD4D3D56}"/>
                    </a:ext>
                  </a:extLst>
                </p14:cNvPr>
                <p14:cNvContentPartPr/>
                <p14:nvPr/>
              </p14:nvContentPartPr>
              <p14:xfrm>
                <a:off x="5728420" y="4107231"/>
                <a:ext cx="946800" cy="56520"/>
              </p14:xfrm>
            </p:contentPart>
          </mc:Choice>
          <mc:Fallback>
            <p:pic>
              <p:nvPicPr>
                <p:cNvPr id="115" name="墨迹 114">
                  <a:extLst>
                    <a:ext uri="{FF2B5EF4-FFF2-40B4-BE49-F238E27FC236}">
                      <a16:creationId xmlns:a16="http://schemas.microsoft.com/office/drawing/2014/main" id="{6417C9A5-1B58-D644-90AE-E86ACD4D3D56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5720860" y="4100031"/>
                  <a:ext cx="96156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16" name="墨迹 115">
                  <a:extLst>
                    <a:ext uri="{FF2B5EF4-FFF2-40B4-BE49-F238E27FC236}">
                      <a16:creationId xmlns:a16="http://schemas.microsoft.com/office/drawing/2014/main" id="{56C864AC-B8F4-E346-858D-B18849F787FF}"/>
                    </a:ext>
                  </a:extLst>
                </p14:cNvPr>
                <p14:cNvContentPartPr/>
                <p14:nvPr/>
              </p14:nvContentPartPr>
              <p14:xfrm>
                <a:off x="5884300" y="4275351"/>
                <a:ext cx="896760" cy="50400"/>
              </p14:xfrm>
            </p:contentPart>
          </mc:Choice>
          <mc:Fallback>
            <p:pic>
              <p:nvPicPr>
                <p:cNvPr id="116" name="墨迹 115">
                  <a:extLst>
                    <a:ext uri="{FF2B5EF4-FFF2-40B4-BE49-F238E27FC236}">
                      <a16:creationId xmlns:a16="http://schemas.microsoft.com/office/drawing/2014/main" id="{56C864AC-B8F4-E346-858D-B18849F787FF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5876740" y="4267791"/>
                  <a:ext cx="91188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18" name="墨迹 117">
                  <a:extLst>
                    <a:ext uri="{FF2B5EF4-FFF2-40B4-BE49-F238E27FC236}">
                      <a16:creationId xmlns:a16="http://schemas.microsoft.com/office/drawing/2014/main" id="{79CF7E27-1C46-254D-87A3-E915B759AEDD}"/>
                    </a:ext>
                  </a:extLst>
                </p14:cNvPr>
                <p14:cNvContentPartPr/>
                <p14:nvPr/>
              </p14:nvContentPartPr>
              <p14:xfrm>
                <a:off x="5598460" y="3279231"/>
                <a:ext cx="672120" cy="473400"/>
              </p14:xfrm>
            </p:contentPart>
          </mc:Choice>
          <mc:Fallback>
            <p:pic>
              <p:nvPicPr>
                <p:cNvPr id="118" name="墨迹 117">
                  <a:extLst>
                    <a:ext uri="{FF2B5EF4-FFF2-40B4-BE49-F238E27FC236}">
                      <a16:creationId xmlns:a16="http://schemas.microsoft.com/office/drawing/2014/main" id="{79CF7E27-1C46-254D-87A3-E915B759AEDD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5590900" y="3272031"/>
                  <a:ext cx="687240" cy="48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19" name="墨迹 118">
                  <a:extLst>
                    <a:ext uri="{FF2B5EF4-FFF2-40B4-BE49-F238E27FC236}">
                      <a16:creationId xmlns:a16="http://schemas.microsoft.com/office/drawing/2014/main" id="{3FFA9451-F072-7F4D-A402-561F47A6C4F9}"/>
                    </a:ext>
                  </a:extLst>
                </p14:cNvPr>
                <p14:cNvContentPartPr/>
                <p14:nvPr/>
              </p14:nvContentPartPr>
              <p14:xfrm>
                <a:off x="6488020" y="3136311"/>
                <a:ext cx="62640" cy="62640"/>
              </p14:xfrm>
            </p:contentPart>
          </mc:Choice>
          <mc:Fallback>
            <p:pic>
              <p:nvPicPr>
                <p:cNvPr id="119" name="墨迹 118">
                  <a:extLst>
                    <a:ext uri="{FF2B5EF4-FFF2-40B4-BE49-F238E27FC236}">
                      <a16:creationId xmlns:a16="http://schemas.microsoft.com/office/drawing/2014/main" id="{3FFA9451-F072-7F4D-A402-561F47A6C4F9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6480460" y="3128751"/>
                  <a:ext cx="7776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20" name="墨迹 119">
                  <a:extLst>
                    <a:ext uri="{FF2B5EF4-FFF2-40B4-BE49-F238E27FC236}">
                      <a16:creationId xmlns:a16="http://schemas.microsoft.com/office/drawing/2014/main" id="{56E12156-5BF9-754E-9FE2-1AE67B96640C}"/>
                    </a:ext>
                  </a:extLst>
                </p14:cNvPr>
                <p14:cNvContentPartPr/>
                <p14:nvPr/>
              </p14:nvContentPartPr>
              <p14:xfrm>
                <a:off x="6407020" y="3428991"/>
                <a:ext cx="50040" cy="324000"/>
              </p14:xfrm>
            </p:contentPart>
          </mc:Choice>
          <mc:Fallback>
            <p:pic>
              <p:nvPicPr>
                <p:cNvPr id="120" name="墨迹 119">
                  <a:extLst>
                    <a:ext uri="{FF2B5EF4-FFF2-40B4-BE49-F238E27FC236}">
                      <a16:creationId xmlns:a16="http://schemas.microsoft.com/office/drawing/2014/main" id="{56E12156-5BF9-754E-9FE2-1AE67B96640C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6399460" y="3421431"/>
                  <a:ext cx="65160" cy="33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21" name="墨迹 120">
                  <a:extLst>
                    <a:ext uri="{FF2B5EF4-FFF2-40B4-BE49-F238E27FC236}">
                      <a16:creationId xmlns:a16="http://schemas.microsoft.com/office/drawing/2014/main" id="{346C06AA-7551-6844-9C1A-5D162CB9E1F4}"/>
                    </a:ext>
                  </a:extLst>
                </p14:cNvPr>
                <p14:cNvContentPartPr/>
                <p14:nvPr/>
              </p14:nvContentPartPr>
              <p14:xfrm>
                <a:off x="6319900" y="3385071"/>
                <a:ext cx="19080" cy="87480"/>
              </p14:xfrm>
            </p:contentPart>
          </mc:Choice>
          <mc:Fallback>
            <p:pic>
              <p:nvPicPr>
                <p:cNvPr id="121" name="墨迹 120">
                  <a:extLst>
                    <a:ext uri="{FF2B5EF4-FFF2-40B4-BE49-F238E27FC236}">
                      <a16:creationId xmlns:a16="http://schemas.microsoft.com/office/drawing/2014/main" id="{346C06AA-7551-6844-9C1A-5D162CB9E1F4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6312340" y="3377871"/>
                  <a:ext cx="3420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22" name="墨迹 121">
                  <a:extLst>
                    <a:ext uri="{FF2B5EF4-FFF2-40B4-BE49-F238E27FC236}">
                      <a16:creationId xmlns:a16="http://schemas.microsoft.com/office/drawing/2014/main" id="{E26798A5-A213-3747-B8EE-9086927D3422}"/>
                    </a:ext>
                  </a:extLst>
                </p14:cNvPr>
                <p14:cNvContentPartPr/>
                <p14:nvPr/>
              </p14:nvContentPartPr>
              <p14:xfrm>
                <a:off x="6295780" y="3684231"/>
                <a:ext cx="55800" cy="50040"/>
              </p14:xfrm>
            </p:contentPart>
          </mc:Choice>
          <mc:Fallback>
            <p:pic>
              <p:nvPicPr>
                <p:cNvPr id="122" name="墨迹 121">
                  <a:extLst>
                    <a:ext uri="{FF2B5EF4-FFF2-40B4-BE49-F238E27FC236}">
                      <a16:creationId xmlns:a16="http://schemas.microsoft.com/office/drawing/2014/main" id="{E26798A5-A213-3747-B8EE-9086927D3422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6288220" y="3676671"/>
                  <a:ext cx="7092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23" name="墨迹 122">
                  <a:extLst>
                    <a:ext uri="{FF2B5EF4-FFF2-40B4-BE49-F238E27FC236}">
                      <a16:creationId xmlns:a16="http://schemas.microsoft.com/office/drawing/2014/main" id="{D3B09B36-3600-B643-8796-E747F49C0D7E}"/>
                    </a:ext>
                  </a:extLst>
                </p14:cNvPr>
                <p14:cNvContentPartPr/>
                <p14:nvPr/>
              </p14:nvContentPartPr>
              <p14:xfrm>
                <a:off x="6518980" y="3341511"/>
                <a:ext cx="149760" cy="100080"/>
              </p14:xfrm>
            </p:contentPart>
          </mc:Choice>
          <mc:Fallback>
            <p:pic>
              <p:nvPicPr>
                <p:cNvPr id="123" name="墨迹 122">
                  <a:extLst>
                    <a:ext uri="{FF2B5EF4-FFF2-40B4-BE49-F238E27FC236}">
                      <a16:creationId xmlns:a16="http://schemas.microsoft.com/office/drawing/2014/main" id="{D3B09B36-3600-B643-8796-E747F49C0D7E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6511780" y="3333951"/>
                  <a:ext cx="16488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24" name="墨迹 123">
                  <a:extLst>
                    <a:ext uri="{FF2B5EF4-FFF2-40B4-BE49-F238E27FC236}">
                      <a16:creationId xmlns:a16="http://schemas.microsoft.com/office/drawing/2014/main" id="{D75DD97C-2777-474E-9C56-02B96495A19E}"/>
                    </a:ext>
                  </a:extLst>
                </p14:cNvPr>
                <p14:cNvContentPartPr/>
                <p14:nvPr/>
              </p14:nvContentPartPr>
              <p14:xfrm>
                <a:off x="6512860" y="3435111"/>
                <a:ext cx="240480" cy="93600"/>
              </p14:xfrm>
            </p:contentPart>
          </mc:Choice>
          <mc:Fallback>
            <p:pic>
              <p:nvPicPr>
                <p:cNvPr id="124" name="墨迹 123">
                  <a:extLst>
                    <a:ext uri="{FF2B5EF4-FFF2-40B4-BE49-F238E27FC236}">
                      <a16:creationId xmlns:a16="http://schemas.microsoft.com/office/drawing/2014/main" id="{D75DD97C-2777-474E-9C56-02B96495A19E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6505300" y="3427551"/>
                  <a:ext cx="25560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25" name="墨迹 124">
                  <a:extLst>
                    <a:ext uri="{FF2B5EF4-FFF2-40B4-BE49-F238E27FC236}">
                      <a16:creationId xmlns:a16="http://schemas.microsoft.com/office/drawing/2014/main" id="{84EA398A-7B0F-DC4C-BAD3-54857F50BB08}"/>
                    </a:ext>
                  </a:extLst>
                </p14:cNvPr>
                <p14:cNvContentPartPr/>
                <p14:nvPr/>
              </p14:nvContentPartPr>
              <p14:xfrm>
                <a:off x="6618700" y="3428991"/>
                <a:ext cx="25200" cy="68760"/>
              </p14:xfrm>
            </p:contentPart>
          </mc:Choice>
          <mc:Fallback>
            <p:pic>
              <p:nvPicPr>
                <p:cNvPr id="125" name="墨迹 124">
                  <a:extLst>
                    <a:ext uri="{FF2B5EF4-FFF2-40B4-BE49-F238E27FC236}">
                      <a16:creationId xmlns:a16="http://schemas.microsoft.com/office/drawing/2014/main" id="{84EA398A-7B0F-DC4C-BAD3-54857F50BB08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6611140" y="3421431"/>
                  <a:ext cx="4032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26" name="墨迹 125">
                  <a:extLst>
                    <a:ext uri="{FF2B5EF4-FFF2-40B4-BE49-F238E27FC236}">
                      <a16:creationId xmlns:a16="http://schemas.microsoft.com/office/drawing/2014/main" id="{FA91A188-9E9F-D149-8ACD-B9DDBDB5F99F}"/>
                    </a:ext>
                  </a:extLst>
                </p14:cNvPr>
                <p14:cNvContentPartPr/>
                <p14:nvPr/>
              </p14:nvContentPartPr>
              <p14:xfrm>
                <a:off x="6525460" y="3422511"/>
                <a:ext cx="199440" cy="386280"/>
              </p14:xfrm>
            </p:contentPart>
          </mc:Choice>
          <mc:Fallback>
            <p:pic>
              <p:nvPicPr>
                <p:cNvPr id="126" name="墨迹 125">
                  <a:extLst>
                    <a:ext uri="{FF2B5EF4-FFF2-40B4-BE49-F238E27FC236}">
                      <a16:creationId xmlns:a16="http://schemas.microsoft.com/office/drawing/2014/main" id="{FA91A188-9E9F-D149-8ACD-B9DDBDB5F99F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6517900" y="3414951"/>
                  <a:ext cx="214560" cy="40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27" name="墨迹 126">
                  <a:extLst>
                    <a:ext uri="{FF2B5EF4-FFF2-40B4-BE49-F238E27FC236}">
                      <a16:creationId xmlns:a16="http://schemas.microsoft.com/office/drawing/2014/main" id="{8220E164-1243-6948-BA60-FF77CAED9A4C}"/>
                    </a:ext>
                  </a:extLst>
                </p14:cNvPr>
                <p14:cNvContentPartPr/>
                <p14:nvPr/>
              </p14:nvContentPartPr>
              <p14:xfrm>
                <a:off x="6562900" y="3684231"/>
                <a:ext cx="336600" cy="143640"/>
              </p14:xfrm>
            </p:contentPart>
          </mc:Choice>
          <mc:Fallback>
            <p:pic>
              <p:nvPicPr>
                <p:cNvPr id="127" name="墨迹 126">
                  <a:extLst>
                    <a:ext uri="{FF2B5EF4-FFF2-40B4-BE49-F238E27FC236}">
                      <a16:creationId xmlns:a16="http://schemas.microsoft.com/office/drawing/2014/main" id="{8220E164-1243-6948-BA60-FF77CAED9A4C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6555340" y="3676671"/>
                  <a:ext cx="35172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28" name="墨迹 127">
                  <a:extLst>
                    <a:ext uri="{FF2B5EF4-FFF2-40B4-BE49-F238E27FC236}">
                      <a16:creationId xmlns:a16="http://schemas.microsoft.com/office/drawing/2014/main" id="{CDB90243-0BC1-1742-A54A-5300D0B53B9E}"/>
                    </a:ext>
                  </a:extLst>
                </p14:cNvPr>
                <p14:cNvContentPartPr/>
                <p14:nvPr/>
              </p14:nvContentPartPr>
              <p14:xfrm>
                <a:off x="7060780" y="3839751"/>
                <a:ext cx="37800" cy="19080"/>
              </p14:xfrm>
            </p:contentPart>
          </mc:Choice>
          <mc:Fallback>
            <p:pic>
              <p:nvPicPr>
                <p:cNvPr id="128" name="墨迹 127">
                  <a:extLst>
                    <a:ext uri="{FF2B5EF4-FFF2-40B4-BE49-F238E27FC236}">
                      <a16:creationId xmlns:a16="http://schemas.microsoft.com/office/drawing/2014/main" id="{CDB90243-0BC1-1742-A54A-5300D0B53B9E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7053220" y="3832191"/>
                  <a:ext cx="5292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29" name="墨迹 128">
                  <a:extLst>
                    <a:ext uri="{FF2B5EF4-FFF2-40B4-BE49-F238E27FC236}">
                      <a16:creationId xmlns:a16="http://schemas.microsoft.com/office/drawing/2014/main" id="{B30C45A2-9E6C-1A44-805D-4B2B22BC7AC8}"/>
                    </a:ext>
                  </a:extLst>
                </p14:cNvPr>
                <p14:cNvContentPartPr/>
                <p14:nvPr/>
              </p14:nvContentPartPr>
              <p14:xfrm>
                <a:off x="7073380" y="4013991"/>
                <a:ext cx="19080" cy="360"/>
              </p14:xfrm>
            </p:contentPart>
          </mc:Choice>
          <mc:Fallback>
            <p:pic>
              <p:nvPicPr>
                <p:cNvPr id="129" name="墨迹 128">
                  <a:extLst>
                    <a:ext uri="{FF2B5EF4-FFF2-40B4-BE49-F238E27FC236}">
                      <a16:creationId xmlns:a16="http://schemas.microsoft.com/office/drawing/2014/main" id="{B30C45A2-9E6C-1A44-805D-4B2B22BC7AC8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7065820" y="4006431"/>
                  <a:ext cx="34200" cy="15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9" name="组合 138">
            <a:extLst>
              <a:ext uri="{FF2B5EF4-FFF2-40B4-BE49-F238E27FC236}">
                <a16:creationId xmlns:a16="http://schemas.microsoft.com/office/drawing/2014/main" id="{FBC4DF22-54C7-5640-ABF3-5B054E064CC6}"/>
              </a:ext>
            </a:extLst>
          </p:cNvPr>
          <p:cNvGrpSpPr/>
          <p:nvPr/>
        </p:nvGrpSpPr>
        <p:grpSpPr>
          <a:xfrm>
            <a:off x="1289620" y="5371191"/>
            <a:ext cx="1382760" cy="616680"/>
            <a:chOff x="1289620" y="5371191"/>
            <a:chExt cx="1382760" cy="616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31" name="墨迹 130">
                  <a:extLst>
                    <a:ext uri="{FF2B5EF4-FFF2-40B4-BE49-F238E27FC236}">
                      <a16:creationId xmlns:a16="http://schemas.microsoft.com/office/drawing/2014/main" id="{BF7FA1AF-D909-404E-ADF3-3015BE698650}"/>
                    </a:ext>
                  </a:extLst>
                </p14:cNvPr>
                <p14:cNvContentPartPr/>
                <p14:nvPr/>
              </p14:nvContentPartPr>
              <p14:xfrm>
                <a:off x="1289620" y="5396031"/>
                <a:ext cx="131040" cy="591840"/>
              </p14:xfrm>
            </p:contentPart>
          </mc:Choice>
          <mc:Fallback>
            <p:pic>
              <p:nvPicPr>
                <p:cNvPr id="131" name="墨迹 130">
                  <a:extLst>
                    <a:ext uri="{FF2B5EF4-FFF2-40B4-BE49-F238E27FC236}">
                      <a16:creationId xmlns:a16="http://schemas.microsoft.com/office/drawing/2014/main" id="{BF7FA1AF-D909-404E-ADF3-3015BE698650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1282060" y="5388471"/>
                  <a:ext cx="146160" cy="60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32" name="墨迹 131">
                  <a:extLst>
                    <a:ext uri="{FF2B5EF4-FFF2-40B4-BE49-F238E27FC236}">
                      <a16:creationId xmlns:a16="http://schemas.microsoft.com/office/drawing/2014/main" id="{A6D4DFE4-9DB4-9A4E-9A60-DD7EE912F2C0}"/>
                    </a:ext>
                  </a:extLst>
                </p14:cNvPr>
                <p14:cNvContentPartPr/>
                <p14:nvPr/>
              </p14:nvContentPartPr>
              <p14:xfrm>
                <a:off x="1619740" y="5427351"/>
                <a:ext cx="243000" cy="68760"/>
              </p14:xfrm>
            </p:contentPart>
          </mc:Choice>
          <mc:Fallback>
            <p:pic>
              <p:nvPicPr>
                <p:cNvPr id="132" name="墨迹 131">
                  <a:extLst>
                    <a:ext uri="{FF2B5EF4-FFF2-40B4-BE49-F238E27FC236}">
                      <a16:creationId xmlns:a16="http://schemas.microsoft.com/office/drawing/2014/main" id="{A6D4DFE4-9DB4-9A4E-9A60-DD7EE912F2C0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1612180" y="5419791"/>
                  <a:ext cx="25812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33" name="墨迹 132">
                  <a:extLst>
                    <a:ext uri="{FF2B5EF4-FFF2-40B4-BE49-F238E27FC236}">
                      <a16:creationId xmlns:a16="http://schemas.microsoft.com/office/drawing/2014/main" id="{7CD4964B-0704-1B4D-B701-38585236D809}"/>
                    </a:ext>
                  </a:extLst>
                </p14:cNvPr>
                <p14:cNvContentPartPr/>
                <p14:nvPr/>
              </p14:nvContentPartPr>
              <p14:xfrm>
                <a:off x="1726300" y="5371191"/>
                <a:ext cx="205200" cy="585720"/>
              </p14:xfrm>
            </p:contentPart>
          </mc:Choice>
          <mc:Fallback>
            <p:pic>
              <p:nvPicPr>
                <p:cNvPr id="133" name="墨迹 132">
                  <a:extLst>
                    <a:ext uri="{FF2B5EF4-FFF2-40B4-BE49-F238E27FC236}">
                      <a16:creationId xmlns:a16="http://schemas.microsoft.com/office/drawing/2014/main" id="{7CD4964B-0704-1B4D-B701-38585236D809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1718740" y="5363631"/>
                  <a:ext cx="220320" cy="60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34" name="墨迹 133">
                  <a:extLst>
                    <a:ext uri="{FF2B5EF4-FFF2-40B4-BE49-F238E27FC236}">
                      <a16:creationId xmlns:a16="http://schemas.microsoft.com/office/drawing/2014/main" id="{AEABE42F-5130-2C44-85B7-1B521E3F381B}"/>
                    </a:ext>
                  </a:extLst>
                </p14:cNvPr>
                <p14:cNvContentPartPr/>
                <p14:nvPr/>
              </p14:nvContentPartPr>
              <p14:xfrm>
                <a:off x="2179900" y="5445711"/>
                <a:ext cx="56520" cy="162360"/>
              </p14:xfrm>
            </p:contentPart>
          </mc:Choice>
          <mc:Fallback>
            <p:pic>
              <p:nvPicPr>
                <p:cNvPr id="134" name="墨迹 133">
                  <a:extLst>
                    <a:ext uri="{FF2B5EF4-FFF2-40B4-BE49-F238E27FC236}">
                      <a16:creationId xmlns:a16="http://schemas.microsoft.com/office/drawing/2014/main" id="{AEABE42F-5130-2C44-85B7-1B521E3F381B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2172340" y="5438511"/>
                  <a:ext cx="7128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35" name="墨迹 134">
                  <a:extLst>
                    <a:ext uri="{FF2B5EF4-FFF2-40B4-BE49-F238E27FC236}">
                      <a16:creationId xmlns:a16="http://schemas.microsoft.com/office/drawing/2014/main" id="{E3D6BC51-168C-6942-9547-3B862FDC8588}"/>
                    </a:ext>
                  </a:extLst>
                </p14:cNvPr>
                <p14:cNvContentPartPr/>
                <p14:nvPr/>
              </p14:nvContentPartPr>
              <p14:xfrm>
                <a:off x="2098900" y="5763231"/>
                <a:ext cx="174600" cy="180720"/>
              </p14:xfrm>
            </p:contentPart>
          </mc:Choice>
          <mc:Fallback>
            <p:pic>
              <p:nvPicPr>
                <p:cNvPr id="135" name="墨迹 134">
                  <a:extLst>
                    <a:ext uri="{FF2B5EF4-FFF2-40B4-BE49-F238E27FC236}">
                      <a16:creationId xmlns:a16="http://schemas.microsoft.com/office/drawing/2014/main" id="{E3D6BC51-168C-6942-9547-3B862FDC8588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2091700" y="5755671"/>
                  <a:ext cx="18972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36" name="墨迹 135">
                  <a:extLst>
                    <a:ext uri="{FF2B5EF4-FFF2-40B4-BE49-F238E27FC236}">
                      <a16:creationId xmlns:a16="http://schemas.microsoft.com/office/drawing/2014/main" id="{5FA6D51B-02D5-7C47-9346-12065D1190D9}"/>
                    </a:ext>
                  </a:extLst>
                </p14:cNvPr>
                <p14:cNvContentPartPr/>
                <p14:nvPr/>
              </p14:nvContentPartPr>
              <p14:xfrm>
                <a:off x="2565820" y="5377311"/>
                <a:ext cx="68760" cy="149760"/>
              </p14:xfrm>
            </p:contentPart>
          </mc:Choice>
          <mc:Fallback>
            <p:pic>
              <p:nvPicPr>
                <p:cNvPr id="136" name="墨迹 135">
                  <a:extLst>
                    <a:ext uri="{FF2B5EF4-FFF2-40B4-BE49-F238E27FC236}">
                      <a16:creationId xmlns:a16="http://schemas.microsoft.com/office/drawing/2014/main" id="{5FA6D51B-02D5-7C47-9346-12065D1190D9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2558260" y="5369751"/>
                  <a:ext cx="8388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37" name="墨迹 136">
                  <a:extLst>
                    <a:ext uri="{FF2B5EF4-FFF2-40B4-BE49-F238E27FC236}">
                      <a16:creationId xmlns:a16="http://schemas.microsoft.com/office/drawing/2014/main" id="{DA60A919-B16C-FA42-88C0-EDAA3E4D3789}"/>
                    </a:ext>
                  </a:extLst>
                </p14:cNvPr>
                <p14:cNvContentPartPr/>
                <p14:nvPr/>
              </p14:nvContentPartPr>
              <p14:xfrm>
                <a:off x="2404180" y="5620311"/>
                <a:ext cx="268200" cy="348840"/>
              </p14:xfrm>
            </p:contentPart>
          </mc:Choice>
          <mc:Fallback>
            <p:pic>
              <p:nvPicPr>
                <p:cNvPr id="137" name="墨迹 136">
                  <a:extLst>
                    <a:ext uri="{FF2B5EF4-FFF2-40B4-BE49-F238E27FC236}">
                      <a16:creationId xmlns:a16="http://schemas.microsoft.com/office/drawing/2014/main" id="{DA60A919-B16C-FA42-88C0-EDAA3E4D3789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2396620" y="5612751"/>
                  <a:ext cx="282960" cy="363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26">
            <p14:nvContentPartPr>
              <p14:cNvPr id="138" name="墨迹 137">
                <a:extLst>
                  <a:ext uri="{FF2B5EF4-FFF2-40B4-BE49-F238E27FC236}">
                    <a16:creationId xmlns:a16="http://schemas.microsoft.com/office/drawing/2014/main" id="{BD3DFE98-C8A7-4544-8649-E9343689F22D}"/>
                  </a:ext>
                </a:extLst>
              </p14:cNvPr>
              <p14:cNvContentPartPr/>
              <p14:nvPr/>
            </p14:nvContentPartPr>
            <p14:xfrm>
              <a:off x="3051460" y="5850711"/>
              <a:ext cx="37800" cy="187200"/>
            </p14:xfrm>
          </p:contentPart>
        </mc:Choice>
        <mc:Fallback>
          <p:pic>
            <p:nvPicPr>
              <p:cNvPr id="138" name="墨迹 137">
                <a:extLst>
                  <a:ext uri="{FF2B5EF4-FFF2-40B4-BE49-F238E27FC236}">
                    <a16:creationId xmlns:a16="http://schemas.microsoft.com/office/drawing/2014/main" id="{BD3DFE98-C8A7-4544-8649-E9343689F22D}"/>
                  </a:ext>
                </a:extLst>
              </p:cNvPr>
              <p:cNvPicPr/>
              <p:nvPr/>
            </p:nvPicPr>
            <p:blipFill>
              <a:blip r:embed="rId227"/>
              <a:stretch>
                <a:fillRect/>
              </a:stretch>
            </p:blipFill>
            <p:spPr>
              <a:xfrm>
                <a:off x="3043900" y="5843151"/>
                <a:ext cx="52920" cy="20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8">
            <p14:nvContentPartPr>
              <p14:cNvPr id="144" name="墨迹 143">
                <a:extLst>
                  <a:ext uri="{FF2B5EF4-FFF2-40B4-BE49-F238E27FC236}">
                    <a16:creationId xmlns:a16="http://schemas.microsoft.com/office/drawing/2014/main" id="{AF92455A-A3AB-DC4C-A553-9399383BDE37}"/>
                  </a:ext>
                </a:extLst>
              </p14:cNvPr>
              <p14:cNvContentPartPr/>
              <p14:nvPr/>
            </p14:nvContentPartPr>
            <p14:xfrm>
              <a:off x="4626460" y="5632551"/>
              <a:ext cx="19080" cy="12960"/>
            </p14:xfrm>
          </p:contentPart>
        </mc:Choice>
        <mc:Fallback>
          <p:pic>
            <p:nvPicPr>
              <p:cNvPr id="144" name="墨迹 143">
                <a:extLst>
                  <a:ext uri="{FF2B5EF4-FFF2-40B4-BE49-F238E27FC236}">
                    <a16:creationId xmlns:a16="http://schemas.microsoft.com/office/drawing/2014/main" id="{AF92455A-A3AB-DC4C-A553-9399383BDE37}"/>
                  </a:ext>
                </a:extLst>
              </p:cNvPr>
              <p:cNvPicPr/>
              <p:nvPr/>
            </p:nvPicPr>
            <p:blipFill>
              <a:blip r:embed="rId229"/>
              <a:stretch>
                <a:fillRect/>
              </a:stretch>
            </p:blipFill>
            <p:spPr>
              <a:xfrm>
                <a:off x="4618900" y="5624991"/>
                <a:ext cx="34200" cy="27720"/>
              </a:xfrm>
              <a:prstGeom prst="rect">
                <a:avLst/>
              </a:prstGeom>
            </p:spPr>
          </p:pic>
        </mc:Fallback>
      </mc:AlternateContent>
      <p:grpSp>
        <p:nvGrpSpPr>
          <p:cNvPr id="151" name="组合 150">
            <a:extLst>
              <a:ext uri="{FF2B5EF4-FFF2-40B4-BE49-F238E27FC236}">
                <a16:creationId xmlns:a16="http://schemas.microsoft.com/office/drawing/2014/main" id="{E99354E5-F782-F245-9417-55B48CEE02C5}"/>
              </a:ext>
            </a:extLst>
          </p:cNvPr>
          <p:cNvGrpSpPr/>
          <p:nvPr/>
        </p:nvGrpSpPr>
        <p:grpSpPr>
          <a:xfrm>
            <a:off x="3499660" y="5408631"/>
            <a:ext cx="853560" cy="579240"/>
            <a:chOff x="3499660" y="5408631"/>
            <a:chExt cx="853560" cy="579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40" name="墨迹 139">
                  <a:extLst>
                    <a:ext uri="{FF2B5EF4-FFF2-40B4-BE49-F238E27FC236}">
                      <a16:creationId xmlns:a16="http://schemas.microsoft.com/office/drawing/2014/main" id="{F3E0B6BC-DEDB-7C47-88EE-85972136FF08}"/>
                    </a:ext>
                  </a:extLst>
                </p14:cNvPr>
                <p14:cNvContentPartPr/>
                <p14:nvPr/>
              </p14:nvContentPartPr>
              <p14:xfrm>
                <a:off x="3593260" y="5489631"/>
                <a:ext cx="56520" cy="486000"/>
              </p14:xfrm>
            </p:contentPart>
          </mc:Choice>
          <mc:Fallback>
            <p:pic>
              <p:nvPicPr>
                <p:cNvPr id="140" name="墨迹 139">
                  <a:extLst>
                    <a:ext uri="{FF2B5EF4-FFF2-40B4-BE49-F238E27FC236}">
                      <a16:creationId xmlns:a16="http://schemas.microsoft.com/office/drawing/2014/main" id="{F3E0B6BC-DEDB-7C47-88EE-85972136FF08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3585700" y="5482071"/>
                  <a:ext cx="71280" cy="50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41" name="墨迹 140">
                  <a:extLst>
                    <a:ext uri="{FF2B5EF4-FFF2-40B4-BE49-F238E27FC236}">
                      <a16:creationId xmlns:a16="http://schemas.microsoft.com/office/drawing/2014/main" id="{FC690BA2-F66E-144E-A321-7AC2DF38E397}"/>
                    </a:ext>
                  </a:extLst>
                </p14:cNvPr>
                <p14:cNvContentPartPr/>
                <p14:nvPr/>
              </p14:nvContentPartPr>
              <p14:xfrm>
                <a:off x="3499660" y="5408631"/>
                <a:ext cx="330480" cy="311760"/>
              </p14:xfrm>
            </p:contentPart>
          </mc:Choice>
          <mc:Fallback>
            <p:pic>
              <p:nvPicPr>
                <p:cNvPr id="141" name="墨迹 140">
                  <a:extLst>
                    <a:ext uri="{FF2B5EF4-FFF2-40B4-BE49-F238E27FC236}">
                      <a16:creationId xmlns:a16="http://schemas.microsoft.com/office/drawing/2014/main" id="{FC690BA2-F66E-144E-A321-7AC2DF38E397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3492100" y="5401071"/>
                  <a:ext cx="345240" cy="32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43" name="墨迹 142">
                  <a:extLst>
                    <a:ext uri="{FF2B5EF4-FFF2-40B4-BE49-F238E27FC236}">
                      <a16:creationId xmlns:a16="http://schemas.microsoft.com/office/drawing/2014/main" id="{FBF273BC-EC8E-2B4F-AFF6-8F41ECC260A8}"/>
                    </a:ext>
                  </a:extLst>
                </p14:cNvPr>
                <p14:cNvContentPartPr/>
                <p14:nvPr/>
              </p14:nvContentPartPr>
              <p14:xfrm>
                <a:off x="4315420" y="5564871"/>
                <a:ext cx="37800" cy="242640"/>
              </p14:xfrm>
            </p:contentPart>
          </mc:Choice>
          <mc:Fallback>
            <p:pic>
              <p:nvPicPr>
                <p:cNvPr id="143" name="墨迹 142">
                  <a:extLst>
                    <a:ext uri="{FF2B5EF4-FFF2-40B4-BE49-F238E27FC236}">
                      <a16:creationId xmlns:a16="http://schemas.microsoft.com/office/drawing/2014/main" id="{FBF273BC-EC8E-2B4F-AFF6-8F41ECC260A8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4307860" y="5557311"/>
                  <a:ext cx="5292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46" name="墨迹 145">
                  <a:extLst>
                    <a:ext uri="{FF2B5EF4-FFF2-40B4-BE49-F238E27FC236}">
                      <a16:creationId xmlns:a16="http://schemas.microsoft.com/office/drawing/2014/main" id="{45FC12B3-9B9B-3549-880E-8DBA7A148BDB}"/>
                    </a:ext>
                  </a:extLst>
                </p14:cNvPr>
                <p14:cNvContentPartPr/>
                <p14:nvPr/>
              </p14:nvContentPartPr>
              <p14:xfrm>
                <a:off x="3817180" y="5694831"/>
                <a:ext cx="193320" cy="293040"/>
              </p14:xfrm>
            </p:contentPart>
          </mc:Choice>
          <mc:Fallback>
            <p:pic>
              <p:nvPicPr>
                <p:cNvPr id="146" name="墨迹 145">
                  <a:extLst>
                    <a:ext uri="{FF2B5EF4-FFF2-40B4-BE49-F238E27FC236}">
                      <a16:creationId xmlns:a16="http://schemas.microsoft.com/office/drawing/2014/main" id="{45FC12B3-9B9B-3549-880E-8DBA7A148BDB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3809620" y="5687271"/>
                  <a:ext cx="20844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47" name="墨迹 146">
                  <a:extLst>
                    <a:ext uri="{FF2B5EF4-FFF2-40B4-BE49-F238E27FC236}">
                      <a16:creationId xmlns:a16="http://schemas.microsoft.com/office/drawing/2014/main" id="{DC899D4B-F023-7447-B529-1434E91B1313}"/>
                    </a:ext>
                  </a:extLst>
                </p14:cNvPr>
                <p14:cNvContentPartPr/>
                <p14:nvPr/>
              </p14:nvContentPartPr>
              <p14:xfrm>
                <a:off x="3923020" y="5887791"/>
                <a:ext cx="205920" cy="25200"/>
              </p14:xfrm>
            </p:contentPart>
          </mc:Choice>
          <mc:Fallback>
            <p:pic>
              <p:nvPicPr>
                <p:cNvPr id="147" name="墨迹 146">
                  <a:extLst>
                    <a:ext uri="{FF2B5EF4-FFF2-40B4-BE49-F238E27FC236}">
                      <a16:creationId xmlns:a16="http://schemas.microsoft.com/office/drawing/2014/main" id="{DC899D4B-F023-7447-B529-1434E91B1313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3915460" y="5880231"/>
                  <a:ext cx="221040" cy="40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0" name="组合 149">
            <a:extLst>
              <a:ext uri="{FF2B5EF4-FFF2-40B4-BE49-F238E27FC236}">
                <a16:creationId xmlns:a16="http://schemas.microsoft.com/office/drawing/2014/main" id="{3A9402F2-3AF6-3C4C-B22A-EA0A9F2EBBB3}"/>
              </a:ext>
            </a:extLst>
          </p:cNvPr>
          <p:cNvGrpSpPr/>
          <p:nvPr/>
        </p:nvGrpSpPr>
        <p:grpSpPr>
          <a:xfrm>
            <a:off x="4614220" y="5483151"/>
            <a:ext cx="460800" cy="479880"/>
            <a:chOff x="4614220" y="5483151"/>
            <a:chExt cx="460800" cy="479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48" name="墨迹 147">
                  <a:extLst>
                    <a:ext uri="{FF2B5EF4-FFF2-40B4-BE49-F238E27FC236}">
                      <a16:creationId xmlns:a16="http://schemas.microsoft.com/office/drawing/2014/main" id="{B9D1D03F-AC3D-EC4D-B39B-C58506968091}"/>
                    </a:ext>
                  </a:extLst>
                </p14:cNvPr>
                <p14:cNvContentPartPr/>
                <p14:nvPr/>
              </p14:nvContentPartPr>
              <p14:xfrm>
                <a:off x="4614220" y="5483151"/>
                <a:ext cx="187200" cy="366840"/>
              </p14:xfrm>
            </p:contentPart>
          </mc:Choice>
          <mc:Fallback>
            <p:pic>
              <p:nvPicPr>
                <p:cNvPr id="148" name="墨迹 147">
                  <a:extLst>
                    <a:ext uri="{FF2B5EF4-FFF2-40B4-BE49-F238E27FC236}">
                      <a16:creationId xmlns:a16="http://schemas.microsoft.com/office/drawing/2014/main" id="{B9D1D03F-AC3D-EC4D-B39B-C58506968091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4606660" y="5475591"/>
                  <a:ext cx="202320" cy="38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49" name="墨迹 148">
                  <a:extLst>
                    <a:ext uri="{FF2B5EF4-FFF2-40B4-BE49-F238E27FC236}">
                      <a16:creationId xmlns:a16="http://schemas.microsoft.com/office/drawing/2014/main" id="{6F4A54BF-36A5-9446-99A3-E589D4994F85}"/>
                    </a:ext>
                  </a:extLst>
                </p14:cNvPr>
                <p14:cNvContentPartPr/>
                <p14:nvPr/>
              </p14:nvContentPartPr>
              <p14:xfrm>
                <a:off x="4937860" y="5545431"/>
                <a:ext cx="137160" cy="417600"/>
              </p14:xfrm>
            </p:contentPart>
          </mc:Choice>
          <mc:Fallback>
            <p:pic>
              <p:nvPicPr>
                <p:cNvPr id="149" name="墨迹 148">
                  <a:extLst>
                    <a:ext uri="{FF2B5EF4-FFF2-40B4-BE49-F238E27FC236}">
                      <a16:creationId xmlns:a16="http://schemas.microsoft.com/office/drawing/2014/main" id="{6F4A54BF-36A5-9446-99A3-E589D4994F85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4930300" y="5537871"/>
                  <a:ext cx="152280" cy="432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44">
            <p14:nvContentPartPr>
              <p14:cNvPr id="152" name="墨迹 151">
                <a:extLst>
                  <a:ext uri="{FF2B5EF4-FFF2-40B4-BE49-F238E27FC236}">
                    <a16:creationId xmlns:a16="http://schemas.microsoft.com/office/drawing/2014/main" id="{CECCDA0C-D99C-E747-A521-D0A1AA7A3FB9}"/>
                  </a:ext>
                </a:extLst>
              </p14:cNvPr>
              <p14:cNvContentPartPr/>
              <p14:nvPr/>
            </p14:nvContentPartPr>
            <p14:xfrm>
              <a:off x="5370940" y="5327631"/>
              <a:ext cx="569520" cy="622800"/>
            </p14:xfrm>
          </p:contentPart>
        </mc:Choice>
        <mc:Fallback>
          <p:pic>
            <p:nvPicPr>
              <p:cNvPr id="152" name="墨迹 151">
                <a:extLst>
                  <a:ext uri="{FF2B5EF4-FFF2-40B4-BE49-F238E27FC236}">
                    <a16:creationId xmlns:a16="http://schemas.microsoft.com/office/drawing/2014/main" id="{CECCDA0C-D99C-E747-A521-D0A1AA7A3FB9}"/>
                  </a:ext>
                </a:extLst>
              </p:cNvPr>
              <p:cNvPicPr/>
              <p:nvPr/>
            </p:nvPicPr>
            <p:blipFill>
              <a:blip r:embed="rId245"/>
              <a:stretch>
                <a:fillRect/>
              </a:stretch>
            </p:blipFill>
            <p:spPr>
              <a:xfrm>
                <a:off x="5363380" y="5320071"/>
                <a:ext cx="584640" cy="637920"/>
              </a:xfrm>
              <a:prstGeom prst="rect">
                <a:avLst/>
              </a:prstGeom>
            </p:spPr>
          </p:pic>
        </mc:Fallback>
      </mc:AlternateContent>
      <p:grpSp>
        <p:nvGrpSpPr>
          <p:cNvPr id="165" name="组合 164">
            <a:extLst>
              <a:ext uri="{FF2B5EF4-FFF2-40B4-BE49-F238E27FC236}">
                <a16:creationId xmlns:a16="http://schemas.microsoft.com/office/drawing/2014/main" id="{54E784DB-805E-8C4B-868E-C8C29620012F}"/>
              </a:ext>
            </a:extLst>
          </p:cNvPr>
          <p:cNvGrpSpPr/>
          <p:nvPr/>
        </p:nvGrpSpPr>
        <p:grpSpPr>
          <a:xfrm>
            <a:off x="6183100" y="5433471"/>
            <a:ext cx="162360" cy="516960"/>
            <a:chOff x="6183100" y="5433471"/>
            <a:chExt cx="162360" cy="516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53" name="墨迹 152">
                  <a:extLst>
                    <a:ext uri="{FF2B5EF4-FFF2-40B4-BE49-F238E27FC236}">
                      <a16:creationId xmlns:a16="http://schemas.microsoft.com/office/drawing/2014/main" id="{AF8C9B9A-D0CB-EC49-9EBB-3725154268DD}"/>
                    </a:ext>
                  </a:extLst>
                </p14:cNvPr>
                <p14:cNvContentPartPr/>
                <p14:nvPr/>
              </p14:nvContentPartPr>
              <p14:xfrm>
                <a:off x="6183100" y="5439591"/>
                <a:ext cx="87480" cy="56520"/>
              </p14:xfrm>
            </p:contentPart>
          </mc:Choice>
          <mc:Fallback>
            <p:pic>
              <p:nvPicPr>
                <p:cNvPr id="153" name="墨迹 152">
                  <a:extLst>
                    <a:ext uri="{FF2B5EF4-FFF2-40B4-BE49-F238E27FC236}">
                      <a16:creationId xmlns:a16="http://schemas.microsoft.com/office/drawing/2014/main" id="{AF8C9B9A-D0CB-EC49-9EBB-3725154268DD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6175540" y="5432031"/>
                  <a:ext cx="10260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54" name="墨迹 153">
                  <a:extLst>
                    <a:ext uri="{FF2B5EF4-FFF2-40B4-BE49-F238E27FC236}">
                      <a16:creationId xmlns:a16="http://schemas.microsoft.com/office/drawing/2014/main" id="{B03B092E-8A47-424E-937C-5AE41A7061F1}"/>
                    </a:ext>
                  </a:extLst>
                </p14:cNvPr>
                <p14:cNvContentPartPr/>
                <p14:nvPr/>
              </p14:nvContentPartPr>
              <p14:xfrm>
                <a:off x="6183100" y="5433471"/>
                <a:ext cx="162360" cy="516960"/>
              </p14:xfrm>
            </p:contentPart>
          </mc:Choice>
          <mc:Fallback>
            <p:pic>
              <p:nvPicPr>
                <p:cNvPr id="154" name="墨迹 153">
                  <a:extLst>
                    <a:ext uri="{FF2B5EF4-FFF2-40B4-BE49-F238E27FC236}">
                      <a16:creationId xmlns:a16="http://schemas.microsoft.com/office/drawing/2014/main" id="{B03B092E-8A47-424E-937C-5AE41A7061F1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6175540" y="5425911"/>
                  <a:ext cx="177120" cy="532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4" name="组合 163">
            <a:extLst>
              <a:ext uri="{FF2B5EF4-FFF2-40B4-BE49-F238E27FC236}">
                <a16:creationId xmlns:a16="http://schemas.microsoft.com/office/drawing/2014/main" id="{555EC535-568A-CA40-8A36-D610109172CA}"/>
              </a:ext>
            </a:extLst>
          </p:cNvPr>
          <p:cNvGrpSpPr/>
          <p:nvPr/>
        </p:nvGrpSpPr>
        <p:grpSpPr>
          <a:xfrm>
            <a:off x="6680980" y="5477031"/>
            <a:ext cx="162360" cy="492120"/>
            <a:chOff x="6680980" y="5477031"/>
            <a:chExt cx="162360" cy="492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55" name="墨迹 154">
                  <a:extLst>
                    <a:ext uri="{FF2B5EF4-FFF2-40B4-BE49-F238E27FC236}">
                      <a16:creationId xmlns:a16="http://schemas.microsoft.com/office/drawing/2014/main" id="{ECCB2E08-8C27-7A43-A984-6F742F04BD6D}"/>
                    </a:ext>
                  </a:extLst>
                </p14:cNvPr>
                <p14:cNvContentPartPr/>
                <p14:nvPr/>
              </p14:nvContentPartPr>
              <p14:xfrm>
                <a:off x="6789700" y="5477031"/>
                <a:ext cx="53640" cy="124920"/>
              </p14:xfrm>
            </p:contentPart>
          </mc:Choice>
          <mc:Fallback>
            <p:pic>
              <p:nvPicPr>
                <p:cNvPr id="155" name="墨迹 154">
                  <a:extLst>
                    <a:ext uri="{FF2B5EF4-FFF2-40B4-BE49-F238E27FC236}">
                      <a16:creationId xmlns:a16="http://schemas.microsoft.com/office/drawing/2014/main" id="{ECCB2E08-8C27-7A43-A984-6F742F04BD6D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6782140" y="5469471"/>
                  <a:ext cx="6876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56" name="墨迹 155">
                  <a:extLst>
                    <a:ext uri="{FF2B5EF4-FFF2-40B4-BE49-F238E27FC236}">
                      <a16:creationId xmlns:a16="http://schemas.microsoft.com/office/drawing/2014/main" id="{79012BCC-6748-0246-888E-0FC4CDEFDE95}"/>
                    </a:ext>
                  </a:extLst>
                </p14:cNvPr>
                <p14:cNvContentPartPr/>
                <p14:nvPr/>
              </p14:nvContentPartPr>
              <p14:xfrm>
                <a:off x="6687100" y="5651271"/>
                <a:ext cx="124920" cy="50040"/>
              </p14:xfrm>
            </p:contentPart>
          </mc:Choice>
          <mc:Fallback>
            <p:pic>
              <p:nvPicPr>
                <p:cNvPr id="156" name="墨迹 155">
                  <a:extLst>
                    <a:ext uri="{FF2B5EF4-FFF2-40B4-BE49-F238E27FC236}">
                      <a16:creationId xmlns:a16="http://schemas.microsoft.com/office/drawing/2014/main" id="{79012BCC-6748-0246-888E-0FC4CDEFDE95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6679540" y="5643711"/>
                  <a:ext cx="14004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57" name="墨迹 156">
                  <a:extLst>
                    <a:ext uri="{FF2B5EF4-FFF2-40B4-BE49-F238E27FC236}">
                      <a16:creationId xmlns:a16="http://schemas.microsoft.com/office/drawing/2014/main" id="{5E9F7E24-225E-7344-A57F-7F1647A2DA0C}"/>
                    </a:ext>
                  </a:extLst>
                </p14:cNvPr>
                <p14:cNvContentPartPr/>
                <p14:nvPr/>
              </p14:nvContentPartPr>
              <p14:xfrm>
                <a:off x="6680980" y="5663871"/>
                <a:ext cx="143640" cy="305280"/>
              </p14:xfrm>
            </p:contentPart>
          </mc:Choice>
          <mc:Fallback>
            <p:pic>
              <p:nvPicPr>
                <p:cNvPr id="157" name="墨迹 156">
                  <a:extLst>
                    <a:ext uri="{FF2B5EF4-FFF2-40B4-BE49-F238E27FC236}">
                      <a16:creationId xmlns:a16="http://schemas.microsoft.com/office/drawing/2014/main" id="{5E9F7E24-225E-7344-A57F-7F1647A2DA0C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6673420" y="5656311"/>
                  <a:ext cx="158760" cy="320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56">
            <p14:nvContentPartPr>
              <p14:cNvPr id="158" name="墨迹 157">
                <a:extLst>
                  <a:ext uri="{FF2B5EF4-FFF2-40B4-BE49-F238E27FC236}">
                    <a16:creationId xmlns:a16="http://schemas.microsoft.com/office/drawing/2014/main" id="{DA425A13-D4F0-EB47-97A8-EADD42A6A295}"/>
                  </a:ext>
                </a:extLst>
              </p14:cNvPr>
              <p14:cNvContentPartPr/>
              <p14:nvPr/>
            </p14:nvContentPartPr>
            <p14:xfrm>
              <a:off x="7415740" y="5427351"/>
              <a:ext cx="299160" cy="454680"/>
            </p14:xfrm>
          </p:contentPart>
        </mc:Choice>
        <mc:Fallback>
          <p:pic>
            <p:nvPicPr>
              <p:cNvPr id="158" name="墨迹 157">
                <a:extLst>
                  <a:ext uri="{FF2B5EF4-FFF2-40B4-BE49-F238E27FC236}">
                    <a16:creationId xmlns:a16="http://schemas.microsoft.com/office/drawing/2014/main" id="{DA425A13-D4F0-EB47-97A8-EADD42A6A295}"/>
                  </a:ext>
                </a:extLst>
              </p:cNvPr>
              <p:cNvPicPr/>
              <p:nvPr/>
            </p:nvPicPr>
            <p:blipFill>
              <a:blip r:embed="rId257"/>
              <a:stretch>
                <a:fillRect/>
              </a:stretch>
            </p:blipFill>
            <p:spPr>
              <a:xfrm>
                <a:off x="7408180" y="5419791"/>
                <a:ext cx="314280" cy="469800"/>
              </a:xfrm>
              <a:prstGeom prst="rect">
                <a:avLst/>
              </a:prstGeom>
            </p:spPr>
          </p:pic>
        </mc:Fallback>
      </mc:AlternateContent>
      <p:grpSp>
        <p:nvGrpSpPr>
          <p:cNvPr id="163" name="组合 162">
            <a:extLst>
              <a:ext uri="{FF2B5EF4-FFF2-40B4-BE49-F238E27FC236}">
                <a16:creationId xmlns:a16="http://schemas.microsoft.com/office/drawing/2014/main" id="{A98BF78B-9A8E-8442-B3F7-0BE83096AA6F}"/>
              </a:ext>
            </a:extLst>
          </p:cNvPr>
          <p:cNvGrpSpPr/>
          <p:nvPr/>
        </p:nvGrpSpPr>
        <p:grpSpPr>
          <a:xfrm>
            <a:off x="8131420" y="5477031"/>
            <a:ext cx="68760" cy="100080"/>
            <a:chOff x="8131420" y="5477031"/>
            <a:chExt cx="68760" cy="100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59" name="墨迹 158">
                  <a:extLst>
                    <a:ext uri="{FF2B5EF4-FFF2-40B4-BE49-F238E27FC236}">
                      <a16:creationId xmlns:a16="http://schemas.microsoft.com/office/drawing/2014/main" id="{F6DD2B11-093D-C840-AB0F-2FC1B5A359C5}"/>
                    </a:ext>
                  </a:extLst>
                </p14:cNvPr>
                <p14:cNvContentPartPr/>
                <p14:nvPr/>
              </p14:nvContentPartPr>
              <p14:xfrm>
                <a:off x="8131420" y="5477031"/>
                <a:ext cx="68760" cy="100080"/>
              </p14:xfrm>
            </p:contentPart>
          </mc:Choice>
          <mc:Fallback>
            <p:pic>
              <p:nvPicPr>
                <p:cNvPr id="159" name="墨迹 158">
                  <a:extLst>
                    <a:ext uri="{FF2B5EF4-FFF2-40B4-BE49-F238E27FC236}">
                      <a16:creationId xmlns:a16="http://schemas.microsoft.com/office/drawing/2014/main" id="{F6DD2B11-093D-C840-AB0F-2FC1B5A359C5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8123860" y="5469471"/>
                  <a:ext cx="83880" cy="115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2" name="组合 161">
            <a:extLst>
              <a:ext uri="{FF2B5EF4-FFF2-40B4-BE49-F238E27FC236}">
                <a16:creationId xmlns:a16="http://schemas.microsoft.com/office/drawing/2014/main" id="{57F80591-6E4F-8D4D-B3BD-F1BDBB04996D}"/>
              </a:ext>
            </a:extLst>
          </p:cNvPr>
          <p:cNvGrpSpPr/>
          <p:nvPr/>
        </p:nvGrpSpPr>
        <p:grpSpPr>
          <a:xfrm>
            <a:off x="8032060" y="5713551"/>
            <a:ext cx="367560" cy="168480"/>
            <a:chOff x="8032060" y="5713551"/>
            <a:chExt cx="367560" cy="168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60" name="墨迹 159">
                  <a:extLst>
                    <a:ext uri="{FF2B5EF4-FFF2-40B4-BE49-F238E27FC236}">
                      <a16:creationId xmlns:a16="http://schemas.microsoft.com/office/drawing/2014/main" id="{1B8A933D-0F1A-0C46-B221-2C5ED56D7059}"/>
                    </a:ext>
                  </a:extLst>
                </p14:cNvPr>
                <p14:cNvContentPartPr/>
                <p14:nvPr/>
              </p14:nvContentPartPr>
              <p14:xfrm>
                <a:off x="8032060" y="5713551"/>
                <a:ext cx="243000" cy="131040"/>
              </p14:xfrm>
            </p:contentPart>
          </mc:Choice>
          <mc:Fallback>
            <p:pic>
              <p:nvPicPr>
                <p:cNvPr id="160" name="墨迹 159">
                  <a:extLst>
                    <a:ext uri="{FF2B5EF4-FFF2-40B4-BE49-F238E27FC236}">
                      <a16:creationId xmlns:a16="http://schemas.microsoft.com/office/drawing/2014/main" id="{1B8A933D-0F1A-0C46-B221-2C5ED56D7059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8024500" y="5705991"/>
                  <a:ext cx="25812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61" name="墨迹 160">
                  <a:extLst>
                    <a:ext uri="{FF2B5EF4-FFF2-40B4-BE49-F238E27FC236}">
                      <a16:creationId xmlns:a16="http://schemas.microsoft.com/office/drawing/2014/main" id="{9AEDC71D-350B-6B4F-A0E7-339789AC68BC}"/>
                    </a:ext>
                  </a:extLst>
                </p14:cNvPr>
                <p14:cNvContentPartPr/>
                <p14:nvPr/>
              </p14:nvContentPartPr>
              <p14:xfrm>
                <a:off x="8255980" y="5757111"/>
                <a:ext cx="143640" cy="124920"/>
              </p14:xfrm>
            </p:contentPart>
          </mc:Choice>
          <mc:Fallback>
            <p:pic>
              <p:nvPicPr>
                <p:cNvPr id="161" name="墨迹 160">
                  <a:extLst>
                    <a:ext uri="{FF2B5EF4-FFF2-40B4-BE49-F238E27FC236}">
                      <a16:creationId xmlns:a16="http://schemas.microsoft.com/office/drawing/2014/main" id="{9AEDC71D-350B-6B4F-A0E7-339789AC68BC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8248420" y="5749551"/>
                  <a:ext cx="158760" cy="140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64">
            <p14:nvContentPartPr>
              <p14:cNvPr id="166" name="墨迹 165">
                <a:extLst>
                  <a:ext uri="{FF2B5EF4-FFF2-40B4-BE49-F238E27FC236}">
                    <a16:creationId xmlns:a16="http://schemas.microsoft.com/office/drawing/2014/main" id="{16CE19D6-1992-D84A-A523-FB97C6FA7D8F}"/>
                  </a:ext>
                </a:extLst>
              </p14:cNvPr>
              <p14:cNvContentPartPr/>
              <p14:nvPr/>
            </p14:nvContentPartPr>
            <p14:xfrm>
              <a:off x="8822620" y="5688711"/>
              <a:ext cx="168480" cy="162360"/>
            </p14:xfrm>
          </p:contentPart>
        </mc:Choice>
        <mc:Fallback>
          <p:pic>
            <p:nvPicPr>
              <p:cNvPr id="166" name="墨迹 165">
                <a:extLst>
                  <a:ext uri="{FF2B5EF4-FFF2-40B4-BE49-F238E27FC236}">
                    <a16:creationId xmlns:a16="http://schemas.microsoft.com/office/drawing/2014/main" id="{16CE19D6-1992-D84A-A523-FB97C6FA7D8F}"/>
                  </a:ext>
                </a:extLst>
              </p:cNvPr>
              <p:cNvPicPr/>
              <p:nvPr/>
            </p:nvPicPr>
            <p:blipFill>
              <a:blip r:embed="rId265"/>
              <a:stretch>
                <a:fillRect/>
              </a:stretch>
            </p:blipFill>
            <p:spPr>
              <a:xfrm>
                <a:off x="8815060" y="5681151"/>
                <a:ext cx="183600" cy="177120"/>
              </a:xfrm>
              <a:prstGeom prst="rect">
                <a:avLst/>
              </a:prstGeom>
            </p:spPr>
          </p:pic>
        </mc:Fallback>
      </mc:AlternateContent>
      <p:grpSp>
        <p:nvGrpSpPr>
          <p:cNvPr id="182" name="组合 181">
            <a:extLst>
              <a:ext uri="{FF2B5EF4-FFF2-40B4-BE49-F238E27FC236}">
                <a16:creationId xmlns:a16="http://schemas.microsoft.com/office/drawing/2014/main" id="{ED5FF984-F511-5E48-833E-9837EA4F5396}"/>
              </a:ext>
            </a:extLst>
          </p:cNvPr>
          <p:cNvGrpSpPr/>
          <p:nvPr/>
        </p:nvGrpSpPr>
        <p:grpSpPr>
          <a:xfrm>
            <a:off x="9214660" y="5445711"/>
            <a:ext cx="454680" cy="411120"/>
            <a:chOff x="9214660" y="5445711"/>
            <a:chExt cx="454680" cy="411120"/>
          </a:xfrm>
        </p:grpSpPr>
        <p:grpSp>
          <p:nvGrpSpPr>
            <p:cNvPr id="183" name="组合 182">
              <a:extLst>
                <a:ext uri="{FF2B5EF4-FFF2-40B4-BE49-F238E27FC236}">
                  <a16:creationId xmlns:a16="http://schemas.microsoft.com/office/drawing/2014/main" id="{D832D8C6-E316-5D41-9C46-6D753FB708C7}"/>
                </a:ext>
              </a:extLst>
            </p:cNvPr>
            <p:cNvGrpSpPr/>
            <p:nvPr/>
          </p:nvGrpSpPr>
          <p:grpSpPr>
            <a:xfrm>
              <a:off x="9214660" y="5445711"/>
              <a:ext cx="454680" cy="411120"/>
              <a:chOff x="9214660" y="5445711"/>
              <a:chExt cx="454680" cy="41112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266">
                <p14:nvContentPartPr>
                  <p14:cNvPr id="167" name="墨迹 166">
                    <a:extLst>
                      <a:ext uri="{FF2B5EF4-FFF2-40B4-BE49-F238E27FC236}">
                        <a16:creationId xmlns:a16="http://schemas.microsoft.com/office/drawing/2014/main" id="{4796FC0F-4C15-0E48-BB28-14AE3EFC1485}"/>
                      </a:ext>
                    </a:extLst>
                  </p14:cNvPr>
                  <p14:cNvContentPartPr/>
                  <p14:nvPr/>
                </p14:nvContentPartPr>
                <p14:xfrm>
                  <a:off x="9254980" y="5639031"/>
                  <a:ext cx="53640" cy="81360"/>
                </p14:xfrm>
              </p:contentPart>
            </mc:Choice>
            <mc:Fallback>
              <p:pic>
                <p:nvPicPr>
                  <p:cNvPr id="167" name="墨迹 166">
                    <a:extLst>
                      <a:ext uri="{FF2B5EF4-FFF2-40B4-BE49-F238E27FC236}">
                        <a16:creationId xmlns:a16="http://schemas.microsoft.com/office/drawing/2014/main" id="{4796FC0F-4C15-0E48-BB28-14AE3EFC1485}"/>
                      </a:ext>
                    </a:extLst>
                  </p:cNvPr>
                  <p:cNvPicPr/>
                  <p:nvPr/>
                </p:nvPicPr>
                <p:blipFill>
                  <a:blip r:embed="rId267"/>
                  <a:stretch>
                    <a:fillRect/>
                  </a:stretch>
                </p:blipFill>
                <p:spPr>
                  <a:xfrm>
                    <a:off x="9247420" y="5631471"/>
                    <a:ext cx="68760" cy="96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68">
                <p14:nvContentPartPr>
                  <p14:cNvPr id="168" name="墨迹 167">
                    <a:extLst>
                      <a:ext uri="{FF2B5EF4-FFF2-40B4-BE49-F238E27FC236}">
                        <a16:creationId xmlns:a16="http://schemas.microsoft.com/office/drawing/2014/main" id="{B9687F24-6B49-1D49-8033-9BEDC523617E}"/>
                      </a:ext>
                    </a:extLst>
                  </p14:cNvPr>
                  <p14:cNvContentPartPr/>
                  <p14:nvPr/>
                </p14:nvContentPartPr>
                <p14:xfrm>
                  <a:off x="9214660" y="5626431"/>
                  <a:ext cx="230760" cy="224640"/>
                </p14:xfrm>
              </p:contentPart>
            </mc:Choice>
            <mc:Fallback>
              <p:pic>
                <p:nvPicPr>
                  <p:cNvPr id="168" name="墨迹 167">
                    <a:extLst>
                      <a:ext uri="{FF2B5EF4-FFF2-40B4-BE49-F238E27FC236}">
                        <a16:creationId xmlns:a16="http://schemas.microsoft.com/office/drawing/2014/main" id="{B9687F24-6B49-1D49-8033-9BEDC523617E}"/>
                      </a:ext>
                    </a:extLst>
                  </p:cNvPr>
                  <p:cNvPicPr/>
                  <p:nvPr/>
                </p:nvPicPr>
                <p:blipFill>
                  <a:blip r:embed="rId269"/>
                  <a:stretch>
                    <a:fillRect/>
                  </a:stretch>
                </p:blipFill>
                <p:spPr>
                  <a:xfrm>
                    <a:off x="9207100" y="5618871"/>
                    <a:ext cx="245880" cy="239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70">
                <p14:nvContentPartPr>
                  <p14:cNvPr id="169" name="墨迹 168">
                    <a:extLst>
                      <a:ext uri="{FF2B5EF4-FFF2-40B4-BE49-F238E27FC236}">
                        <a16:creationId xmlns:a16="http://schemas.microsoft.com/office/drawing/2014/main" id="{5A143530-72EE-2143-A5AD-D60F91B539C8}"/>
                      </a:ext>
                    </a:extLst>
                  </p14:cNvPr>
                  <p14:cNvContentPartPr/>
                  <p14:nvPr/>
                </p14:nvContentPartPr>
                <p14:xfrm>
                  <a:off x="9469900" y="5445711"/>
                  <a:ext cx="199440" cy="411120"/>
                </p14:xfrm>
              </p:contentPart>
            </mc:Choice>
            <mc:Fallback>
              <p:pic>
                <p:nvPicPr>
                  <p:cNvPr id="169" name="墨迹 168">
                    <a:extLst>
                      <a:ext uri="{FF2B5EF4-FFF2-40B4-BE49-F238E27FC236}">
                        <a16:creationId xmlns:a16="http://schemas.microsoft.com/office/drawing/2014/main" id="{5A143530-72EE-2143-A5AD-D60F91B539C8}"/>
                      </a:ext>
                    </a:extLst>
                  </p:cNvPr>
                  <p:cNvPicPr/>
                  <p:nvPr/>
                </p:nvPicPr>
                <p:blipFill>
                  <a:blip r:embed="rId271"/>
                  <a:stretch>
                    <a:fillRect/>
                  </a:stretch>
                </p:blipFill>
                <p:spPr>
                  <a:xfrm>
                    <a:off x="9462340" y="5438511"/>
                    <a:ext cx="214560" cy="4262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181" name="组合 180">
            <a:extLst>
              <a:ext uri="{FF2B5EF4-FFF2-40B4-BE49-F238E27FC236}">
                <a16:creationId xmlns:a16="http://schemas.microsoft.com/office/drawing/2014/main" id="{C7457822-F71A-8E46-919A-97B3D179C055}"/>
              </a:ext>
            </a:extLst>
          </p:cNvPr>
          <p:cNvGrpSpPr/>
          <p:nvPr/>
        </p:nvGrpSpPr>
        <p:grpSpPr>
          <a:xfrm>
            <a:off x="9955540" y="5308911"/>
            <a:ext cx="212040" cy="788400"/>
            <a:chOff x="9955540" y="5308911"/>
            <a:chExt cx="212040" cy="788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170" name="墨迹 169">
                  <a:extLst>
                    <a:ext uri="{FF2B5EF4-FFF2-40B4-BE49-F238E27FC236}">
                      <a16:creationId xmlns:a16="http://schemas.microsoft.com/office/drawing/2014/main" id="{59B90BAE-E109-114F-B960-412A17DBFC87}"/>
                    </a:ext>
                  </a:extLst>
                </p14:cNvPr>
                <p14:cNvContentPartPr/>
                <p14:nvPr/>
              </p14:nvContentPartPr>
              <p14:xfrm>
                <a:off x="9955540" y="5308911"/>
                <a:ext cx="212040" cy="788400"/>
              </p14:xfrm>
            </p:contentPart>
          </mc:Choice>
          <mc:Fallback>
            <p:pic>
              <p:nvPicPr>
                <p:cNvPr id="170" name="墨迹 169">
                  <a:extLst>
                    <a:ext uri="{FF2B5EF4-FFF2-40B4-BE49-F238E27FC236}">
                      <a16:creationId xmlns:a16="http://schemas.microsoft.com/office/drawing/2014/main" id="{59B90BAE-E109-114F-B960-412A17DBFC87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9947980" y="5301351"/>
                  <a:ext cx="227160" cy="80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171" name="墨迹 170">
                  <a:extLst>
                    <a:ext uri="{FF2B5EF4-FFF2-40B4-BE49-F238E27FC236}">
                      <a16:creationId xmlns:a16="http://schemas.microsoft.com/office/drawing/2014/main" id="{D48AFA73-3968-8045-9B28-74A1DDF370B9}"/>
                    </a:ext>
                  </a:extLst>
                </p14:cNvPr>
                <p14:cNvContentPartPr/>
                <p14:nvPr/>
              </p14:nvContentPartPr>
              <p14:xfrm>
                <a:off x="9992980" y="5875551"/>
                <a:ext cx="56520" cy="56520"/>
              </p14:xfrm>
            </p:contentPart>
          </mc:Choice>
          <mc:Fallback>
            <p:pic>
              <p:nvPicPr>
                <p:cNvPr id="171" name="墨迹 170">
                  <a:extLst>
                    <a:ext uri="{FF2B5EF4-FFF2-40B4-BE49-F238E27FC236}">
                      <a16:creationId xmlns:a16="http://schemas.microsoft.com/office/drawing/2014/main" id="{D48AFA73-3968-8045-9B28-74A1DDF370B9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9985420" y="5867991"/>
                  <a:ext cx="71280" cy="7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0" name="组合 179">
            <a:extLst>
              <a:ext uri="{FF2B5EF4-FFF2-40B4-BE49-F238E27FC236}">
                <a16:creationId xmlns:a16="http://schemas.microsoft.com/office/drawing/2014/main" id="{D12E9B47-E14B-FC44-B123-6224A038EAEA}"/>
              </a:ext>
            </a:extLst>
          </p:cNvPr>
          <p:cNvGrpSpPr/>
          <p:nvPr/>
        </p:nvGrpSpPr>
        <p:grpSpPr>
          <a:xfrm>
            <a:off x="10403740" y="5377311"/>
            <a:ext cx="392760" cy="498240"/>
            <a:chOff x="10403740" y="5377311"/>
            <a:chExt cx="392760" cy="498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172" name="墨迹 171">
                  <a:extLst>
                    <a:ext uri="{FF2B5EF4-FFF2-40B4-BE49-F238E27FC236}">
                      <a16:creationId xmlns:a16="http://schemas.microsoft.com/office/drawing/2014/main" id="{E1D22C43-658C-2443-8294-BBC235210AB4}"/>
                    </a:ext>
                  </a:extLst>
                </p14:cNvPr>
                <p14:cNvContentPartPr/>
                <p14:nvPr/>
              </p14:nvContentPartPr>
              <p14:xfrm>
                <a:off x="10403740" y="5607711"/>
                <a:ext cx="162360" cy="143640"/>
              </p14:xfrm>
            </p:contentPart>
          </mc:Choice>
          <mc:Fallback>
            <p:pic>
              <p:nvPicPr>
                <p:cNvPr id="172" name="墨迹 171">
                  <a:extLst>
                    <a:ext uri="{FF2B5EF4-FFF2-40B4-BE49-F238E27FC236}">
                      <a16:creationId xmlns:a16="http://schemas.microsoft.com/office/drawing/2014/main" id="{E1D22C43-658C-2443-8294-BBC235210AB4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10396180" y="5600151"/>
                  <a:ext cx="17712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173" name="墨迹 172">
                  <a:extLst>
                    <a:ext uri="{FF2B5EF4-FFF2-40B4-BE49-F238E27FC236}">
                      <a16:creationId xmlns:a16="http://schemas.microsoft.com/office/drawing/2014/main" id="{5459F74C-A5DB-2444-9266-8932E6268FFB}"/>
                    </a:ext>
                  </a:extLst>
                </p14:cNvPr>
                <p14:cNvContentPartPr/>
                <p14:nvPr/>
              </p14:nvContentPartPr>
              <p14:xfrm>
                <a:off x="10585180" y="5377311"/>
                <a:ext cx="211320" cy="498240"/>
              </p14:xfrm>
            </p:contentPart>
          </mc:Choice>
          <mc:Fallback>
            <p:pic>
              <p:nvPicPr>
                <p:cNvPr id="173" name="墨迹 172">
                  <a:extLst>
                    <a:ext uri="{FF2B5EF4-FFF2-40B4-BE49-F238E27FC236}">
                      <a16:creationId xmlns:a16="http://schemas.microsoft.com/office/drawing/2014/main" id="{5459F74C-A5DB-2444-9266-8932E6268FFB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10577620" y="5369751"/>
                  <a:ext cx="226440" cy="513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9" name="组合 178">
            <a:extLst>
              <a:ext uri="{FF2B5EF4-FFF2-40B4-BE49-F238E27FC236}">
                <a16:creationId xmlns:a16="http://schemas.microsoft.com/office/drawing/2014/main" id="{8D37EA12-F5BE-2944-A9ED-C78B0F1CC204}"/>
              </a:ext>
            </a:extLst>
          </p:cNvPr>
          <p:cNvGrpSpPr/>
          <p:nvPr/>
        </p:nvGrpSpPr>
        <p:grpSpPr>
          <a:xfrm>
            <a:off x="11001340" y="5184351"/>
            <a:ext cx="946800" cy="859680"/>
            <a:chOff x="11001340" y="5184351"/>
            <a:chExt cx="946800" cy="859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174" name="墨迹 173">
                  <a:extLst>
                    <a:ext uri="{FF2B5EF4-FFF2-40B4-BE49-F238E27FC236}">
                      <a16:creationId xmlns:a16="http://schemas.microsoft.com/office/drawing/2014/main" id="{2261001A-E745-0947-BF20-EBF2D8D09CF0}"/>
                    </a:ext>
                  </a:extLst>
                </p14:cNvPr>
                <p14:cNvContentPartPr/>
                <p14:nvPr/>
              </p14:nvContentPartPr>
              <p14:xfrm>
                <a:off x="11001340" y="5657391"/>
                <a:ext cx="236880" cy="118800"/>
              </p14:xfrm>
            </p:contentPart>
          </mc:Choice>
          <mc:Fallback>
            <p:pic>
              <p:nvPicPr>
                <p:cNvPr id="174" name="墨迹 173">
                  <a:extLst>
                    <a:ext uri="{FF2B5EF4-FFF2-40B4-BE49-F238E27FC236}">
                      <a16:creationId xmlns:a16="http://schemas.microsoft.com/office/drawing/2014/main" id="{2261001A-E745-0947-BF20-EBF2D8D09CF0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10994140" y="5649831"/>
                  <a:ext cx="25200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175" name="墨迹 174">
                  <a:extLst>
                    <a:ext uri="{FF2B5EF4-FFF2-40B4-BE49-F238E27FC236}">
                      <a16:creationId xmlns:a16="http://schemas.microsoft.com/office/drawing/2014/main" id="{15E1D088-8849-D74A-9082-7B7D7281EFDB}"/>
                    </a:ext>
                  </a:extLst>
                </p14:cNvPr>
                <p14:cNvContentPartPr/>
                <p14:nvPr/>
              </p14:nvContentPartPr>
              <p14:xfrm>
                <a:off x="11212660" y="5445711"/>
                <a:ext cx="312480" cy="497880"/>
              </p14:xfrm>
            </p:contentPart>
          </mc:Choice>
          <mc:Fallback>
            <p:pic>
              <p:nvPicPr>
                <p:cNvPr id="175" name="墨迹 174">
                  <a:extLst>
                    <a:ext uri="{FF2B5EF4-FFF2-40B4-BE49-F238E27FC236}">
                      <a16:creationId xmlns:a16="http://schemas.microsoft.com/office/drawing/2014/main" id="{15E1D088-8849-D74A-9082-7B7D7281EFDB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11205100" y="5438511"/>
                  <a:ext cx="327240" cy="51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176" name="墨迹 175">
                  <a:extLst>
                    <a:ext uri="{FF2B5EF4-FFF2-40B4-BE49-F238E27FC236}">
                      <a16:creationId xmlns:a16="http://schemas.microsoft.com/office/drawing/2014/main" id="{886B5868-A533-D745-87E3-F199B4A1818E}"/>
                    </a:ext>
                  </a:extLst>
                </p14:cNvPr>
                <p14:cNvContentPartPr/>
                <p14:nvPr/>
              </p14:nvContentPartPr>
              <p14:xfrm>
                <a:off x="11499580" y="5184351"/>
                <a:ext cx="106200" cy="168480"/>
              </p14:xfrm>
            </p:contentPart>
          </mc:Choice>
          <mc:Fallback>
            <p:pic>
              <p:nvPicPr>
                <p:cNvPr id="176" name="墨迹 175">
                  <a:extLst>
                    <a:ext uri="{FF2B5EF4-FFF2-40B4-BE49-F238E27FC236}">
                      <a16:creationId xmlns:a16="http://schemas.microsoft.com/office/drawing/2014/main" id="{886B5868-A533-D745-87E3-F199B4A1818E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11492020" y="5176791"/>
                  <a:ext cx="12132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177" name="墨迹 176">
                  <a:extLst>
                    <a:ext uri="{FF2B5EF4-FFF2-40B4-BE49-F238E27FC236}">
                      <a16:creationId xmlns:a16="http://schemas.microsoft.com/office/drawing/2014/main" id="{DAF73B2D-0F64-3442-8147-0755CB5BF1DC}"/>
                    </a:ext>
                  </a:extLst>
                </p14:cNvPr>
                <p14:cNvContentPartPr/>
                <p14:nvPr/>
              </p14:nvContentPartPr>
              <p14:xfrm>
                <a:off x="11617660" y="5937831"/>
                <a:ext cx="155880" cy="106200"/>
              </p14:xfrm>
            </p:contentPart>
          </mc:Choice>
          <mc:Fallback>
            <p:pic>
              <p:nvPicPr>
                <p:cNvPr id="177" name="墨迹 176">
                  <a:extLst>
                    <a:ext uri="{FF2B5EF4-FFF2-40B4-BE49-F238E27FC236}">
                      <a16:creationId xmlns:a16="http://schemas.microsoft.com/office/drawing/2014/main" id="{DAF73B2D-0F64-3442-8147-0755CB5BF1DC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11610460" y="5930271"/>
                  <a:ext cx="17100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178" name="墨迹 177">
                  <a:extLst>
                    <a:ext uri="{FF2B5EF4-FFF2-40B4-BE49-F238E27FC236}">
                      <a16:creationId xmlns:a16="http://schemas.microsoft.com/office/drawing/2014/main" id="{064ED820-B896-DB4F-A98A-6893DC6A1E5E}"/>
                    </a:ext>
                  </a:extLst>
                </p14:cNvPr>
                <p14:cNvContentPartPr/>
                <p14:nvPr/>
              </p14:nvContentPartPr>
              <p14:xfrm>
                <a:off x="11898100" y="6006231"/>
                <a:ext cx="50040" cy="37800"/>
              </p14:xfrm>
            </p:contentPart>
          </mc:Choice>
          <mc:Fallback>
            <p:pic>
              <p:nvPicPr>
                <p:cNvPr id="178" name="墨迹 177">
                  <a:extLst>
                    <a:ext uri="{FF2B5EF4-FFF2-40B4-BE49-F238E27FC236}">
                      <a16:creationId xmlns:a16="http://schemas.microsoft.com/office/drawing/2014/main" id="{064ED820-B896-DB4F-A98A-6893DC6A1E5E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11890540" y="5998671"/>
                  <a:ext cx="65160" cy="529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3411204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80B24A8C-969D-1544-8EC3-D5EEED70F2E3}"/>
                  </a:ext>
                </a:extLst>
              </p14:cNvPr>
              <p14:cNvContentPartPr/>
              <p14:nvPr/>
            </p14:nvContentPartPr>
            <p14:xfrm>
              <a:off x="748180" y="365751"/>
              <a:ext cx="93600" cy="36144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80B24A8C-969D-1544-8EC3-D5EEED70F2E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40620" y="358191"/>
                <a:ext cx="108720" cy="376560"/>
              </a:xfrm>
              <a:prstGeom prst="rect">
                <a:avLst/>
              </a:prstGeom>
            </p:spPr>
          </p:pic>
        </mc:Fallback>
      </mc:AlternateContent>
      <p:grpSp>
        <p:nvGrpSpPr>
          <p:cNvPr id="34" name="组合 33">
            <a:extLst>
              <a:ext uri="{FF2B5EF4-FFF2-40B4-BE49-F238E27FC236}">
                <a16:creationId xmlns:a16="http://schemas.microsoft.com/office/drawing/2014/main" id="{25189A88-1DB6-E44B-8962-8132381996EB}"/>
              </a:ext>
            </a:extLst>
          </p:cNvPr>
          <p:cNvGrpSpPr/>
          <p:nvPr/>
        </p:nvGrpSpPr>
        <p:grpSpPr>
          <a:xfrm>
            <a:off x="1034380" y="478071"/>
            <a:ext cx="374040" cy="192960"/>
            <a:chOff x="1034380" y="478071"/>
            <a:chExt cx="374040" cy="192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50B81BBB-DB40-A249-BC12-BC0615E9D81A}"/>
                    </a:ext>
                  </a:extLst>
                </p14:cNvPr>
                <p14:cNvContentPartPr/>
                <p14:nvPr/>
              </p14:nvContentPartPr>
              <p14:xfrm>
                <a:off x="1034380" y="502911"/>
                <a:ext cx="31320" cy="162360"/>
              </p14:xfrm>
            </p:contentPart>
          </mc:Choice>
          <mc:Fallback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50B81BBB-DB40-A249-BC12-BC0615E9D81A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26820" y="495351"/>
                  <a:ext cx="4644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1A0C8808-F907-9346-9492-798D896E80C7}"/>
                    </a:ext>
                  </a:extLst>
                </p14:cNvPr>
                <p14:cNvContentPartPr/>
                <p14:nvPr/>
              </p14:nvContentPartPr>
              <p14:xfrm>
                <a:off x="1158940" y="478071"/>
                <a:ext cx="162360" cy="149760"/>
              </p14:xfrm>
            </p:contentPart>
          </mc:Choice>
          <mc:Fallback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1A0C8808-F907-9346-9492-798D896E80C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151380" y="470511"/>
                  <a:ext cx="17712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墨迹 4">
                  <a:extLst>
                    <a:ext uri="{FF2B5EF4-FFF2-40B4-BE49-F238E27FC236}">
                      <a16:creationId xmlns:a16="http://schemas.microsoft.com/office/drawing/2014/main" id="{C097CFDB-1031-3149-8E82-59CE7C68C338}"/>
                    </a:ext>
                  </a:extLst>
                </p14:cNvPr>
                <p14:cNvContentPartPr/>
                <p14:nvPr/>
              </p14:nvContentPartPr>
              <p14:xfrm>
                <a:off x="1389340" y="620991"/>
                <a:ext cx="19080" cy="50040"/>
              </p14:xfrm>
            </p:contentPart>
          </mc:Choice>
          <mc:Fallback>
            <p:pic>
              <p:nvPicPr>
                <p:cNvPr id="5" name="墨迹 4">
                  <a:extLst>
                    <a:ext uri="{FF2B5EF4-FFF2-40B4-BE49-F238E27FC236}">
                      <a16:creationId xmlns:a16="http://schemas.microsoft.com/office/drawing/2014/main" id="{C097CFDB-1031-3149-8E82-59CE7C68C338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381780" y="613431"/>
                  <a:ext cx="34200" cy="65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166356C5-5299-1A4A-9C99-07F069831104}"/>
              </a:ext>
            </a:extLst>
          </p:cNvPr>
          <p:cNvGrpSpPr/>
          <p:nvPr/>
        </p:nvGrpSpPr>
        <p:grpSpPr>
          <a:xfrm>
            <a:off x="1619740" y="434511"/>
            <a:ext cx="367560" cy="168120"/>
            <a:chOff x="1619740" y="434511"/>
            <a:chExt cx="367560" cy="168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41B0D057-0A71-5C4E-9968-1810A81ADC28}"/>
                    </a:ext>
                  </a:extLst>
                </p14:cNvPr>
                <p14:cNvContentPartPr/>
                <p14:nvPr/>
              </p14:nvContentPartPr>
              <p14:xfrm>
                <a:off x="1619740" y="434511"/>
                <a:ext cx="187200" cy="106200"/>
              </p14:xfrm>
            </p:contentPart>
          </mc:Choice>
          <mc:Fallback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41B0D057-0A71-5C4E-9968-1810A81ADC28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612180" y="426951"/>
                  <a:ext cx="20232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134EFAFF-5F27-7341-9062-A2A226B81C8A}"/>
                    </a:ext>
                  </a:extLst>
                </p14:cNvPr>
                <p14:cNvContentPartPr/>
                <p14:nvPr/>
              </p14:nvContentPartPr>
              <p14:xfrm>
                <a:off x="1955980" y="571311"/>
                <a:ext cx="31320" cy="31320"/>
              </p14:xfrm>
            </p:contentPart>
          </mc:Choice>
          <mc:Fallback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134EFAFF-5F27-7341-9062-A2A226B81C8A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948420" y="563751"/>
                  <a:ext cx="46440" cy="46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A082A5DA-8EB4-5D47-8471-63746B1B797A}"/>
              </a:ext>
            </a:extLst>
          </p:cNvPr>
          <p:cNvGrpSpPr/>
          <p:nvPr/>
        </p:nvGrpSpPr>
        <p:grpSpPr>
          <a:xfrm>
            <a:off x="2441620" y="247671"/>
            <a:ext cx="846720" cy="753480"/>
            <a:chOff x="2441620" y="247671"/>
            <a:chExt cx="846720" cy="753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AA1A7D8F-6C09-2741-850A-4384AE493F7F}"/>
                    </a:ext>
                  </a:extLst>
                </p14:cNvPr>
                <p14:cNvContentPartPr/>
                <p14:nvPr/>
              </p14:nvContentPartPr>
              <p14:xfrm>
                <a:off x="2441620" y="272511"/>
                <a:ext cx="193320" cy="728640"/>
              </p14:xfrm>
            </p:contentPart>
          </mc:Choice>
          <mc:Fallback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AA1A7D8F-6C09-2741-850A-4384AE493F7F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434060" y="264951"/>
                  <a:ext cx="208440" cy="74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E699E66B-0C1C-944C-9CC0-3EF67D275EE7}"/>
                    </a:ext>
                  </a:extLst>
                </p14:cNvPr>
                <p14:cNvContentPartPr/>
                <p14:nvPr/>
              </p14:nvContentPartPr>
              <p14:xfrm>
                <a:off x="2877220" y="247671"/>
                <a:ext cx="81360" cy="162360"/>
              </p14:xfrm>
            </p:contentPart>
          </mc:Choice>
          <mc:Fallback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E699E66B-0C1C-944C-9CC0-3EF67D275EE7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869660" y="240111"/>
                  <a:ext cx="9648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A75850AC-97D5-654D-9C01-1F0C83CB4836}"/>
                    </a:ext>
                  </a:extLst>
                </p14:cNvPr>
                <p14:cNvContentPartPr/>
                <p14:nvPr/>
              </p14:nvContentPartPr>
              <p14:xfrm>
                <a:off x="2740420" y="452871"/>
                <a:ext cx="87480" cy="162360"/>
              </p14:xfrm>
            </p:contentPart>
          </mc:Choice>
          <mc:Fallback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A75850AC-97D5-654D-9C01-1F0C83CB4836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732860" y="445671"/>
                  <a:ext cx="10260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D5800571-C10C-C74C-8973-15F621D641B0}"/>
                    </a:ext>
                  </a:extLst>
                </p14:cNvPr>
                <p14:cNvContentPartPr/>
                <p14:nvPr/>
              </p14:nvContentPartPr>
              <p14:xfrm>
                <a:off x="2833660" y="397071"/>
                <a:ext cx="454680" cy="286560"/>
              </p14:xfrm>
            </p:contentPart>
          </mc:Choice>
          <mc:Fallback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D5800571-C10C-C74C-8973-15F621D641B0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826100" y="389511"/>
                  <a:ext cx="46980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ED5E61FF-002B-4D48-A47B-D1E339C88B93}"/>
                    </a:ext>
                  </a:extLst>
                </p14:cNvPr>
                <p14:cNvContentPartPr/>
                <p14:nvPr/>
              </p14:nvContentPartPr>
              <p14:xfrm>
                <a:off x="2926900" y="465471"/>
                <a:ext cx="168480" cy="168480"/>
              </p14:xfrm>
            </p:contentPart>
          </mc:Choice>
          <mc:Fallback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ED5E61FF-002B-4D48-A47B-D1E339C88B93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919340" y="457911"/>
                  <a:ext cx="183600" cy="183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6B6632CE-049F-0746-9392-DEBABF2A76F8}"/>
              </a:ext>
            </a:extLst>
          </p:cNvPr>
          <p:cNvGrpSpPr/>
          <p:nvPr/>
        </p:nvGrpSpPr>
        <p:grpSpPr>
          <a:xfrm>
            <a:off x="3537100" y="353511"/>
            <a:ext cx="323280" cy="286560"/>
            <a:chOff x="3537100" y="353511"/>
            <a:chExt cx="323280" cy="286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FE6A2E7A-FE0C-7D44-AC01-CBBB29D764C1}"/>
                    </a:ext>
                  </a:extLst>
                </p14:cNvPr>
                <p14:cNvContentPartPr/>
                <p14:nvPr/>
              </p14:nvContentPartPr>
              <p14:xfrm>
                <a:off x="3668500" y="353511"/>
                <a:ext cx="191880" cy="286560"/>
              </p14:xfrm>
            </p:contentPart>
          </mc:Choice>
          <mc:Fallback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FE6A2E7A-FE0C-7D44-AC01-CBBB29D764C1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660940" y="345951"/>
                  <a:ext cx="20700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BC01DE9D-C2F8-C746-906D-6DFB07539D75}"/>
                    </a:ext>
                  </a:extLst>
                </p14:cNvPr>
                <p14:cNvContentPartPr/>
                <p14:nvPr/>
              </p14:nvContentPartPr>
              <p14:xfrm>
                <a:off x="3730060" y="403191"/>
                <a:ext cx="112320" cy="31320"/>
              </p14:xfrm>
            </p:contentPart>
          </mc:Choice>
          <mc:Fallback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BC01DE9D-C2F8-C746-906D-6DFB07539D75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722500" y="395631"/>
                  <a:ext cx="12744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D8743080-6E3B-7E49-A151-4E80B727396C}"/>
                    </a:ext>
                  </a:extLst>
                </p14:cNvPr>
                <p14:cNvContentPartPr/>
                <p14:nvPr/>
              </p14:nvContentPartPr>
              <p14:xfrm>
                <a:off x="3537100" y="577431"/>
                <a:ext cx="131040" cy="43920"/>
              </p14:xfrm>
            </p:contentPart>
          </mc:Choice>
          <mc:Fallback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D8743080-6E3B-7E49-A151-4E80B727396C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529540" y="569871"/>
                  <a:ext cx="146160" cy="59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56E057FB-AFEF-4B44-9F78-D11CF56B536D}"/>
              </a:ext>
            </a:extLst>
          </p:cNvPr>
          <p:cNvGrpSpPr/>
          <p:nvPr/>
        </p:nvGrpSpPr>
        <p:grpSpPr>
          <a:xfrm>
            <a:off x="4203820" y="285111"/>
            <a:ext cx="784440" cy="442440"/>
            <a:chOff x="4203820" y="285111"/>
            <a:chExt cx="784440" cy="442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90996BA1-7BC3-544D-A4DF-89D7776C29F1}"/>
                    </a:ext>
                  </a:extLst>
                </p14:cNvPr>
                <p14:cNvContentPartPr/>
                <p14:nvPr/>
              </p14:nvContentPartPr>
              <p14:xfrm>
                <a:off x="4203820" y="291231"/>
                <a:ext cx="198360" cy="436320"/>
              </p14:xfrm>
            </p:contentPart>
          </mc:Choice>
          <mc:Fallback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90996BA1-7BC3-544D-A4DF-89D7776C29F1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196260" y="283671"/>
                  <a:ext cx="213120" cy="45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91DDB8C6-C57E-DA44-939B-6F417BCC9C35}"/>
                    </a:ext>
                  </a:extLst>
                </p14:cNvPr>
                <p14:cNvContentPartPr/>
                <p14:nvPr/>
              </p14:nvContentPartPr>
              <p14:xfrm>
                <a:off x="4670020" y="285111"/>
                <a:ext cx="87480" cy="118800"/>
              </p14:xfrm>
            </p:contentPart>
          </mc:Choice>
          <mc:Fallback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91DDB8C6-C57E-DA44-939B-6F417BCC9C35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662820" y="277551"/>
                  <a:ext cx="10260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DDC32C92-2014-C141-A661-1B6C151C4659}"/>
                    </a:ext>
                  </a:extLst>
                </p14:cNvPr>
                <p14:cNvContentPartPr/>
                <p14:nvPr/>
              </p14:nvContentPartPr>
              <p14:xfrm>
                <a:off x="4558060" y="471591"/>
                <a:ext cx="50040" cy="124920"/>
              </p14:xfrm>
            </p:contentPart>
          </mc:Choice>
          <mc:Fallback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DDC32C92-2014-C141-A661-1B6C151C4659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550500" y="464031"/>
                  <a:ext cx="6516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A7398064-BBDB-B84B-8917-B2FC0B44AB54}"/>
                    </a:ext>
                  </a:extLst>
                </p14:cNvPr>
                <p14:cNvContentPartPr/>
                <p14:nvPr/>
              </p14:nvContentPartPr>
              <p14:xfrm>
                <a:off x="4614220" y="434511"/>
                <a:ext cx="374040" cy="230760"/>
              </p14:xfrm>
            </p:contentPart>
          </mc:Choice>
          <mc:Fallback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A7398064-BBDB-B84B-8917-B2FC0B44AB54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606660" y="426951"/>
                  <a:ext cx="38880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D34E93D1-EE48-DE4E-AA17-4032E44A161C}"/>
                    </a:ext>
                  </a:extLst>
                </p14:cNvPr>
                <p14:cNvContentPartPr/>
                <p14:nvPr/>
              </p14:nvContentPartPr>
              <p14:xfrm>
                <a:off x="4663900" y="478071"/>
                <a:ext cx="12960" cy="81360"/>
              </p14:xfrm>
            </p:contentPart>
          </mc:Choice>
          <mc:Fallback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D34E93D1-EE48-DE4E-AA17-4032E44A161C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656340" y="470511"/>
                  <a:ext cx="2772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9C7B617F-C0C6-5341-B825-AA76C20B417F}"/>
                    </a:ext>
                  </a:extLst>
                </p14:cNvPr>
                <p14:cNvContentPartPr/>
                <p14:nvPr/>
              </p14:nvContentPartPr>
              <p14:xfrm>
                <a:off x="4713940" y="459351"/>
                <a:ext cx="25200" cy="131040"/>
              </p14:xfrm>
            </p:contentPart>
          </mc:Choice>
          <mc:Fallback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9C7B617F-C0C6-5341-B825-AA76C20B417F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706380" y="451791"/>
                  <a:ext cx="4032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FA4D9D77-9D6C-4D42-9664-190A739FB503}"/>
                    </a:ext>
                  </a:extLst>
                </p14:cNvPr>
                <p14:cNvContentPartPr/>
                <p14:nvPr/>
              </p14:nvContentPartPr>
              <p14:xfrm>
                <a:off x="4657780" y="509031"/>
                <a:ext cx="112320" cy="124920"/>
              </p14:xfrm>
            </p:contentPart>
          </mc:Choice>
          <mc:Fallback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FA4D9D77-9D6C-4D42-9664-190A739FB503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650220" y="501471"/>
                  <a:ext cx="127440" cy="140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D7FA800B-5419-8F4D-B8E3-520043E4CC4E}"/>
              </a:ext>
            </a:extLst>
          </p:cNvPr>
          <p:cNvGrpSpPr/>
          <p:nvPr/>
        </p:nvGrpSpPr>
        <p:grpSpPr>
          <a:xfrm>
            <a:off x="5180500" y="154071"/>
            <a:ext cx="430200" cy="567000"/>
            <a:chOff x="5180500" y="154071"/>
            <a:chExt cx="430200" cy="567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1EBEB606-C96F-2449-91DF-D8A8899C1856}"/>
                    </a:ext>
                  </a:extLst>
                </p14:cNvPr>
                <p14:cNvContentPartPr/>
                <p14:nvPr/>
              </p14:nvContentPartPr>
              <p14:xfrm>
                <a:off x="5180500" y="409311"/>
                <a:ext cx="12960" cy="193320"/>
              </p14:xfrm>
            </p:contentPart>
          </mc:Choice>
          <mc:Fallback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1EBEB606-C96F-2449-91DF-D8A8899C1856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173300" y="401751"/>
                  <a:ext cx="2772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4BDC879C-AB37-1C4E-92FB-CF4C80AB10FA}"/>
                    </a:ext>
                  </a:extLst>
                </p14:cNvPr>
                <p14:cNvContentPartPr/>
                <p14:nvPr/>
              </p14:nvContentPartPr>
              <p14:xfrm>
                <a:off x="5355100" y="154071"/>
                <a:ext cx="255600" cy="567000"/>
              </p14:xfrm>
            </p:contentPart>
          </mc:Choice>
          <mc:Fallback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4BDC879C-AB37-1C4E-92FB-CF4C80AB10FA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347540" y="146511"/>
                  <a:ext cx="270720" cy="58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8485AB2A-211D-2B42-ADF2-5DB62105D584}"/>
                    </a:ext>
                  </a:extLst>
                </p14:cNvPr>
                <p14:cNvContentPartPr/>
                <p14:nvPr/>
              </p14:nvContentPartPr>
              <p14:xfrm>
                <a:off x="5292820" y="222831"/>
                <a:ext cx="199440" cy="386280"/>
              </p14:xfrm>
            </p:contentPart>
          </mc:Choice>
          <mc:Fallback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8485AB2A-211D-2B42-ADF2-5DB62105D584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5285260" y="215271"/>
                  <a:ext cx="214560" cy="401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3383FEBB-F969-2B4D-82B7-164E307B6406}"/>
              </a:ext>
            </a:extLst>
          </p:cNvPr>
          <p:cNvGrpSpPr/>
          <p:nvPr/>
        </p:nvGrpSpPr>
        <p:grpSpPr>
          <a:xfrm>
            <a:off x="5871700" y="646191"/>
            <a:ext cx="31680" cy="68400"/>
            <a:chOff x="5871700" y="646191"/>
            <a:chExt cx="31680" cy="68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4659AEBF-02DE-224D-88A4-B09293E62A39}"/>
                    </a:ext>
                  </a:extLst>
                </p14:cNvPr>
                <p14:cNvContentPartPr/>
                <p14:nvPr/>
              </p14:nvContentPartPr>
              <p14:xfrm>
                <a:off x="5871700" y="646191"/>
                <a:ext cx="25200" cy="56520"/>
              </p14:xfrm>
            </p:contentPart>
          </mc:Choice>
          <mc:Fallback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4659AEBF-02DE-224D-88A4-B09293E62A39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5864140" y="638631"/>
                  <a:ext cx="4032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07747A0B-6E91-E54A-BA66-4FDE338F29CA}"/>
                    </a:ext>
                  </a:extLst>
                </p14:cNvPr>
                <p14:cNvContentPartPr/>
                <p14:nvPr/>
              </p14:nvContentPartPr>
              <p14:xfrm>
                <a:off x="5890420" y="683271"/>
                <a:ext cx="12960" cy="31320"/>
              </p14:xfrm>
            </p:contentPart>
          </mc:Choice>
          <mc:Fallback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07747A0B-6E91-E54A-BA66-4FDE338F29CA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5882860" y="675711"/>
                  <a:ext cx="27720" cy="46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3045A40E-80A1-DD43-9A12-32B4BFEB21C3}"/>
              </a:ext>
            </a:extLst>
          </p:cNvPr>
          <p:cNvGrpSpPr/>
          <p:nvPr/>
        </p:nvGrpSpPr>
        <p:grpSpPr>
          <a:xfrm>
            <a:off x="1308340" y="1430271"/>
            <a:ext cx="1177200" cy="847080"/>
            <a:chOff x="1308340" y="1430271"/>
            <a:chExt cx="1177200" cy="847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65F40C5A-E7DB-8D4E-9F42-869FD6BC1120}"/>
                    </a:ext>
                  </a:extLst>
                </p14:cNvPr>
                <p14:cNvContentPartPr/>
                <p14:nvPr/>
              </p14:nvContentPartPr>
              <p14:xfrm>
                <a:off x="1744300" y="1430271"/>
                <a:ext cx="87480" cy="75240"/>
              </p14:xfrm>
            </p:contentPart>
          </mc:Choice>
          <mc:Fallback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65F40C5A-E7DB-8D4E-9F42-869FD6BC1120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736740" y="1423071"/>
                  <a:ext cx="10260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7178CEBF-62C3-274C-A1F1-A881F4497C88}"/>
                    </a:ext>
                  </a:extLst>
                </p14:cNvPr>
                <p14:cNvContentPartPr/>
                <p14:nvPr/>
              </p14:nvContentPartPr>
              <p14:xfrm>
                <a:off x="1358380" y="1499031"/>
                <a:ext cx="442440" cy="657360"/>
              </p14:xfrm>
            </p:contentPart>
          </mc:Choice>
          <mc:Fallback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7178CEBF-62C3-274C-A1F1-A881F4497C88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350820" y="1491471"/>
                  <a:ext cx="457560" cy="67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2E5F0782-5AEA-0F47-B9CC-8C1A3101CDB9}"/>
                    </a:ext>
                  </a:extLst>
                </p14:cNvPr>
                <p14:cNvContentPartPr/>
                <p14:nvPr/>
              </p14:nvContentPartPr>
              <p14:xfrm>
                <a:off x="1308340" y="2146311"/>
                <a:ext cx="149760" cy="131040"/>
              </p14:xfrm>
            </p:contentPart>
          </mc:Choice>
          <mc:Fallback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2E5F0782-5AEA-0F47-B9CC-8C1A3101CDB9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300780" y="2138751"/>
                  <a:ext cx="16488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6EC0421D-9B7C-0841-A9C0-AB0A649D1AEE}"/>
                    </a:ext>
                  </a:extLst>
                </p14:cNvPr>
                <p14:cNvContentPartPr/>
                <p14:nvPr/>
              </p14:nvContentPartPr>
              <p14:xfrm>
                <a:off x="1818820" y="1511271"/>
                <a:ext cx="597960" cy="529560"/>
              </p14:xfrm>
            </p:contentPart>
          </mc:Choice>
          <mc:Fallback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6EC0421D-9B7C-0841-A9C0-AB0A649D1AE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811260" y="1503711"/>
                  <a:ext cx="613080" cy="54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2D0DD9CC-4C5F-D84F-A837-F5D59A1052F5}"/>
                    </a:ext>
                  </a:extLst>
                </p14:cNvPr>
                <p14:cNvContentPartPr/>
                <p14:nvPr/>
              </p14:nvContentPartPr>
              <p14:xfrm>
                <a:off x="2335780" y="2034351"/>
                <a:ext cx="149760" cy="131040"/>
              </p14:xfrm>
            </p:contentPart>
          </mc:Choice>
          <mc:Fallback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2D0DD9CC-4C5F-D84F-A837-F5D59A1052F5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2328220" y="2026791"/>
                  <a:ext cx="16488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D5B9A483-B4BD-CA4F-A2E2-CCF9FC2F8593}"/>
                    </a:ext>
                  </a:extLst>
                </p14:cNvPr>
                <p14:cNvContentPartPr/>
                <p14:nvPr/>
              </p14:nvContentPartPr>
              <p14:xfrm>
                <a:off x="1351900" y="2102751"/>
                <a:ext cx="1071000" cy="106200"/>
              </p14:xfrm>
            </p:contentPart>
          </mc:Choice>
          <mc:Fallback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D5B9A483-B4BD-CA4F-A2E2-CCF9FC2F8593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344340" y="2095191"/>
                  <a:ext cx="1086120" cy="121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0535EF29-5080-364A-8D11-BFA3B9921043}"/>
              </a:ext>
            </a:extLst>
          </p:cNvPr>
          <p:cNvGrpSpPr/>
          <p:nvPr/>
        </p:nvGrpSpPr>
        <p:grpSpPr>
          <a:xfrm>
            <a:off x="3649060" y="1324431"/>
            <a:ext cx="1208160" cy="1171080"/>
            <a:chOff x="3649060" y="1324431"/>
            <a:chExt cx="1208160" cy="1171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C486DFE8-6E65-744F-8469-95B3DAC57BE5}"/>
                    </a:ext>
                  </a:extLst>
                </p14:cNvPr>
                <p14:cNvContentPartPr/>
                <p14:nvPr/>
              </p14:nvContentPartPr>
              <p14:xfrm>
                <a:off x="3761380" y="1324431"/>
                <a:ext cx="93600" cy="112320"/>
              </p14:xfrm>
            </p:contentPart>
          </mc:Choice>
          <mc:Fallback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C486DFE8-6E65-744F-8469-95B3DAC57BE5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3753820" y="1317231"/>
                  <a:ext cx="10872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A6C46024-2D6F-DC46-9242-81661B9C5C5E}"/>
                    </a:ext>
                  </a:extLst>
                </p14:cNvPr>
                <p14:cNvContentPartPr/>
                <p14:nvPr/>
              </p14:nvContentPartPr>
              <p14:xfrm>
                <a:off x="3835900" y="1330911"/>
                <a:ext cx="1021320" cy="100080"/>
              </p14:xfrm>
            </p:contentPart>
          </mc:Choice>
          <mc:Fallback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A6C46024-2D6F-DC46-9242-81661B9C5C5E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3828340" y="1323351"/>
                  <a:ext cx="103644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3C5CBA15-2327-0045-B5EE-32D6EE5C3388}"/>
                    </a:ext>
                  </a:extLst>
                </p14:cNvPr>
                <p14:cNvContentPartPr/>
                <p14:nvPr/>
              </p14:nvContentPartPr>
              <p14:xfrm>
                <a:off x="4720060" y="1374471"/>
                <a:ext cx="62640" cy="964440"/>
              </p14:xfrm>
            </p:contentPart>
          </mc:Choice>
          <mc:Fallback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3C5CBA15-2327-0045-B5EE-32D6EE5C3388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4712500" y="1366911"/>
                  <a:ext cx="77760" cy="9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5" name="墨迹 44">
                  <a:extLst>
                    <a:ext uri="{FF2B5EF4-FFF2-40B4-BE49-F238E27FC236}">
                      <a16:creationId xmlns:a16="http://schemas.microsoft.com/office/drawing/2014/main" id="{A24DBB64-0B18-0441-8625-5760416798EB}"/>
                    </a:ext>
                  </a:extLst>
                </p14:cNvPr>
                <p14:cNvContentPartPr/>
                <p14:nvPr/>
              </p14:nvContentPartPr>
              <p14:xfrm>
                <a:off x="4651660" y="2246031"/>
                <a:ext cx="136800" cy="131040"/>
              </p14:xfrm>
            </p:contentPart>
          </mc:Choice>
          <mc:Fallback>
            <p:pic>
              <p:nvPicPr>
                <p:cNvPr id="45" name="墨迹 44">
                  <a:extLst>
                    <a:ext uri="{FF2B5EF4-FFF2-40B4-BE49-F238E27FC236}">
                      <a16:creationId xmlns:a16="http://schemas.microsoft.com/office/drawing/2014/main" id="{A24DBB64-0B18-0441-8625-5760416798EB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4644100" y="2238471"/>
                  <a:ext cx="15156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6" name="墨迹 45">
                  <a:extLst>
                    <a:ext uri="{FF2B5EF4-FFF2-40B4-BE49-F238E27FC236}">
                      <a16:creationId xmlns:a16="http://schemas.microsoft.com/office/drawing/2014/main" id="{55BEA5BD-4FA9-D34F-A0CD-0CA123746B48}"/>
                    </a:ext>
                  </a:extLst>
                </p14:cNvPr>
                <p14:cNvContentPartPr/>
                <p14:nvPr/>
              </p14:nvContentPartPr>
              <p14:xfrm>
                <a:off x="3730060" y="1486431"/>
                <a:ext cx="87480" cy="952920"/>
              </p14:xfrm>
            </p:contentPart>
          </mc:Choice>
          <mc:Fallback>
            <p:pic>
              <p:nvPicPr>
                <p:cNvPr id="46" name="墨迹 45">
                  <a:extLst>
                    <a:ext uri="{FF2B5EF4-FFF2-40B4-BE49-F238E27FC236}">
                      <a16:creationId xmlns:a16="http://schemas.microsoft.com/office/drawing/2014/main" id="{55BEA5BD-4FA9-D34F-A0CD-0CA123746B48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3722500" y="1478871"/>
                  <a:ext cx="102600" cy="9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E4CDA212-0EF4-4C41-97B0-F9717C345579}"/>
                    </a:ext>
                  </a:extLst>
                </p14:cNvPr>
                <p14:cNvContentPartPr/>
                <p14:nvPr/>
              </p14:nvContentPartPr>
              <p14:xfrm>
                <a:off x="3649060" y="2382831"/>
                <a:ext cx="230760" cy="112320"/>
              </p14:xfrm>
            </p:contentPart>
          </mc:Choice>
          <mc:Fallback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E4CDA212-0EF4-4C41-97B0-F9717C34557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3641500" y="2375271"/>
                  <a:ext cx="24588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8" name="墨迹 47">
                  <a:extLst>
                    <a:ext uri="{FF2B5EF4-FFF2-40B4-BE49-F238E27FC236}">
                      <a16:creationId xmlns:a16="http://schemas.microsoft.com/office/drawing/2014/main" id="{DC895AAF-6976-3449-BC73-4A837C4B6095}"/>
                    </a:ext>
                  </a:extLst>
                </p14:cNvPr>
                <p14:cNvContentPartPr/>
                <p14:nvPr/>
              </p14:nvContentPartPr>
              <p14:xfrm>
                <a:off x="3680380" y="2407671"/>
                <a:ext cx="1002600" cy="31320"/>
              </p14:xfrm>
            </p:contentPart>
          </mc:Choice>
          <mc:Fallback>
            <p:pic>
              <p:nvPicPr>
                <p:cNvPr id="48" name="墨迹 47">
                  <a:extLst>
                    <a:ext uri="{FF2B5EF4-FFF2-40B4-BE49-F238E27FC236}">
                      <a16:creationId xmlns:a16="http://schemas.microsoft.com/office/drawing/2014/main" id="{DC895AAF-6976-3449-BC73-4A837C4B6095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3672820" y="2400471"/>
                  <a:ext cx="101772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49" name="墨迹 48">
                  <a:extLst>
                    <a:ext uri="{FF2B5EF4-FFF2-40B4-BE49-F238E27FC236}">
                      <a16:creationId xmlns:a16="http://schemas.microsoft.com/office/drawing/2014/main" id="{0ACC0DCA-313E-FF44-B3D6-5CE402E18706}"/>
                    </a:ext>
                  </a:extLst>
                </p14:cNvPr>
                <p14:cNvContentPartPr/>
                <p14:nvPr/>
              </p14:nvContentPartPr>
              <p14:xfrm>
                <a:off x="3742660" y="1405431"/>
                <a:ext cx="1058760" cy="1089720"/>
              </p14:xfrm>
            </p:contentPart>
          </mc:Choice>
          <mc:Fallback>
            <p:pic>
              <p:nvPicPr>
                <p:cNvPr id="49" name="墨迹 48">
                  <a:extLst>
                    <a:ext uri="{FF2B5EF4-FFF2-40B4-BE49-F238E27FC236}">
                      <a16:creationId xmlns:a16="http://schemas.microsoft.com/office/drawing/2014/main" id="{0ACC0DCA-313E-FF44-B3D6-5CE402E18706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3735100" y="1397871"/>
                  <a:ext cx="1073880" cy="11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50" name="墨迹 49">
                  <a:extLst>
                    <a:ext uri="{FF2B5EF4-FFF2-40B4-BE49-F238E27FC236}">
                      <a16:creationId xmlns:a16="http://schemas.microsoft.com/office/drawing/2014/main" id="{9D9FC253-B629-9C47-9CA5-43F2AC49832B}"/>
                    </a:ext>
                  </a:extLst>
                </p14:cNvPr>
                <p14:cNvContentPartPr/>
                <p14:nvPr/>
              </p14:nvContentPartPr>
              <p14:xfrm>
                <a:off x="3904300" y="1499031"/>
                <a:ext cx="853200" cy="878040"/>
              </p14:xfrm>
            </p:contentPart>
          </mc:Choice>
          <mc:Fallback>
            <p:pic>
              <p:nvPicPr>
                <p:cNvPr id="50" name="墨迹 49">
                  <a:extLst>
                    <a:ext uri="{FF2B5EF4-FFF2-40B4-BE49-F238E27FC236}">
                      <a16:creationId xmlns:a16="http://schemas.microsoft.com/office/drawing/2014/main" id="{9D9FC253-B629-9C47-9CA5-43F2AC49832B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3896740" y="1491471"/>
                  <a:ext cx="868320" cy="89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2" name="墨迹 51">
                  <a:extLst>
                    <a:ext uri="{FF2B5EF4-FFF2-40B4-BE49-F238E27FC236}">
                      <a16:creationId xmlns:a16="http://schemas.microsoft.com/office/drawing/2014/main" id="{B8AD4C40-AE86-924C-B63A-F2A9CFF6797E}"/>
                    </a:ext>
                  </a:extLst>
                </p14:cNvPr>
                <p14:cNvContentPartPr/>
                <p14:nvPr/>
              </p14:nvContentPartPr>
              <p14:xfrm>
                <a:off x="4645180" y="2351871"/>
                <a:ext cx="155880" cy="143640"/>
              </p14:xfrm>
            </p:contentPart>
          </mc:Choice>
          <mc:Fallback>
            <p:pic>
              <p:nvPicPr>
                <p:cNvPr id="52" name="墨迹 51">
                  <a:extLst>
                    <a:ext uri="{FF2B5EF4-FFF2-40B4-BE49-F238E27FC236}">
                      <a16:creationId xmlns:a16="http://schemas.microsoft.com/office/drawing/2014/main" id="{B8AD4C40-AE86-924C-B63A-F2A9CFF6797E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4637620" y="2344311"/>
                  <a:ext cx="171000" cy="158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54" name="墨迹 53">
                <a:extLst>
                  <a:ext uri="{FF2B5EF4-FFF2-40B4-BE49-F238E27FC236}">
                    <a16:creationId xmlns:a16="http://schemas.microsoft.com/office/drawing/2014/main" id="{ABB5A398-D176-0247-B06B-83C6B5B6A1F0}"/>
                  </a:ext>
                </a:extLst>
              </p14:cNvPr>
              <p14:cNvContentPartPr/>
              <p14:nvPr/>
            </p14:nvContentPartPr>
            <p14:xfrm>
              <a:off x="4134700" y="1822671"/>
              <a:ext cx="355320" cy="187200"/>
            </p14:xfrm>
          </p:contentPart>
        </mc:Choice>
        <mc:Fallback>
          <p:pic>
            <p:nvPicPr>
              <p:cNvPr id="54" name="墨迹 53">
                <a:extLst>
                  <a:ext uri="{FF2B5EF4-FFF2-40B4-BE49-F238E27FC236}">
                    <a16:creationId xmlns:a16="http://schemas.microsoft.com/office/drawing/2014/main" id="{ABB5A398-D176-0247-B06B-83C6B5B6A1F0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4127140" y="1815111"/>
                <a:ext cx="370440" cy="202320"/>
              </a:xfrm>
              <a:prstGeom prst="rect">
                <a:avLst/>
              </a:prstGeom>
            </p:spPr>
          </p:pic>
        </mc:Fallback>
      </mc:AlternateContent>
      <p:grpSp>
        <p:nvGrpSpPr>
          <p:cNvPr id="67" name="组合 66">
            <a:extLst>
              <a:ext uri="{FF2B5EF4-FFF2-40B4-BE49-F238E27FC236}">
                <a16:creationId xmlns:a16="http://schemas.microsoft.com/office/drawing/2014/main" id="{73C303CF-CB9E-C547-972D-6604E1522A41}"/>
              </a:ext>
            </a:extLst>
          </p:cNvPr>
          <p:cNvGrpSpPr/>
          <p:nvPr/>
        </p:nvGrpSpPr>
        <p:grpSpPr>
          <a:xfrm>
            <a:off x="5112100" y="1722951"/>
            <a:ext cx="591120" cy="305280"/>
            <a:chOff x="5112100" y="1722951"/>
            <a:chExt cx="591120" cy="305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5" name="墨迹 54">
                  <a:extLst>
                    <a:ext uri="{FF2B5EF4-FFF2-40B4-BE49-F238E27FC236}">
                      <a16:creationId xmlns:a16="http://schemas.microsoft.com/office/drawing/2014/main" id="{0EDB3138-72F2-6C42-B4F8-39798247615B}"/>
                    </a:ext>
                  </a:extLst>
                </p14:cNvPr>
                <p14:cNvContentPartPr/>
                <p14:nvPr/>
              </p14:nvContentPartPr>
              <p14:xfrm>
                <a:off x="5230540" y="1835271"/>
                <a:ext cx="293040" cy="43920"/>
              </p14:xfrm>
            </p:contentPart>
          </mc:Choice>
          <mc:Fallback>
            <p:pic>
              <p:nvPicPr>
                <p:cNvPr id="55" name="墨迹 54">
                  <a:extLst>
                    <a:ext uri="{FF2B5EF4-FFF2-40B4-BE49-F238E27FC236}">
                      <a16:creationId xmlns:a16="http://schemas.microsoft.com/office/drawing/2014/main" id="{0EDB3138-72F2-6C42-B4F8-39798247615B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5222980" y="1827711"/>
                  <a:ext cx="30816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6" name="墨迹 55">
                  <a:extLst>
                    <a:ext uri="{FF2B5EF4-FFF2-40B4-BE49-F238E27FC236}">
                      <a16:creationId xmlns:a16="http://schemas.microsoft.com/office/drawing/2014/main" id="{988E8027-57C7-C14E-ADFE-BECC543C9257}"/>
                    </a:ext>
                  </a:extLst>
                </p14:cNvPr>
                <p14:cNvContentPartPr/>
                <p14:nvPr/>
              </p14:nvContentPartPr>
              <p14:xfrm>
                <a:off x="5112100" y="1922391"/>
                <a:ext cx="330480" cy="100080"/>
              </p14:xfrm>
            </p:contentPart>
          </mc:Choice>
          <mc:Fallback>
            <p:pic>
              <p:nvPicPr>
                <p:cNvPr id="56" name="墨迹 55">
                  <a:extLst>
                    <a:ext uri="{FF2B5EF4-FFF2-40B4-BE49-F238E27FC236}">
                      <a16:creationId xmlns:a16="http://schemas.microsoft.com/office/drawing/2014/main" id="{988E8027-57C7-C14E-ADFE-BECC543C9257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5104540" y="1914831"/>
                  <a:ext cx="34524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7" name="墨迹 56">
                  <a:extLst>
                    <a:ext uri="{FF2B5EF4-FFF2-40B4-BE49-F238E27FC236}">
                      <a16:creationId xmlns:a16="http://schemas.microsoft.com/office/drawing/2014/main" id="{A528A9C5-AA4A-5A49-A055-787716F2CBFC}"/>
                    </a:ext>
                  </a:extLst>
                </p14:cNvPr>
                <p14:cNvContentPartPr/>
                <p14:nvPr/>
              </p14:nvContentPartPr>
              <p14:xfrm>
                <a:off x="5355100" y="1722951"/>
                <a:ext cx="348120" cy="305280"/>
              </p14:xfrm>
            </p:contentPart>
          </mc:Choice>
          <mc:Fallback>
            <p:pic>
              <p:nvPicPr>
                <p:cNvPr id="57" name="墨迹 56">
                  <a:extLst>
                    <a:ext uri="{FF2B5EF4-FFF2-40B4-BE49-F238E27FC236}">
                      <a16:creationId xmlns:a16="http://schemas.microsoft.com/office/drawing/2014/main" id="{A528A9C5-AA4A-5A49-A055-787716F2CBFC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5347540" y="1715391"/>
                  <a:ext cx="363240" cy="320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" name="组合 68">
            <a:extLst>
              <a:ext uri="{FF2B5EF4-FFF2-40B4-BE49-F238E27FC236}">
                <a16:creationId xmlns:a16="http://schemas.microsoft.com/office/drawing/2014/main" id="{65E1D7E7-CCCC-D740-9A4D-636AB88ADF3E}"/>
              </a:ext>
            </a:extLst>
          </p:cNvPr>
          <p:cNvGrpSpPr/>
          <p:nvPr/>
        </p:nvGrpSpPr>
        <p:grpSpPr>
          <a:xfrm>
            <a:off x="6544180" y="1081791"/>
            <a:ext cx="1637640" cy="1575360"/>
            <a:chOff x="6544180" y="1081791"/>
            <a:chExt cx="1637640" cy="1575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58" name="墨迹 57">
                  <a:extLst>
                    <a:ext uri="{FF2B5EF4-FFF2-40B4-BE49-F238E27FC236}">
                      <a16:creationId xmlns:a16="http://schemas.microsoft.com/office/drawing/2014/main" id="{5E18627B-1E58-FE49-B435-BFFC3B1676D2}"/>
                    </a:ext>
                  </a:extLst>
                </p14:cNvPr>
                <p14:cNvContentPartPr/>
                <p14:nvPr/>
              </p14:nvContentPartPr>
              <p14:xfrm>
                <a:off x="6650020" y="1418031"/>
                <a:ext cx="81360" cy="87480"/>
              </p14:xfrm>
            </p:contentPart>
          </mc:Choice>
          <mc:Fallback>
            <p:pic>
              <p:nvPicPr>
                <p:cNvPr id="58" name="墨迹 57">
                  <a:extLst>
                    <a:ext uri="{FF2B5EF4-FFF2-40B4-BE49-F238E27FC236}">
                      <a16:creationId xmlns:a16="http://schemas.microsoft.com/office/drawing/2014/main" id="{5E18627B-1E58-FE49-B435-BFFC3B1676D2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642460" y="1410471"/>
                  <a:ext cx="9648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59" name="墨迹 58">
                  <a:extLst>
                    <a:ext uri="{FF2B5EF4-FFF2-40B4-BE49-F238E27FC236}">
                      <a16:creationId xmlns:a16="http://schemas.microsoft.com/office/drawing/2014/main" id="{EA65043B-12C6-274A-8AC2-AC9CA3DD21F2}"/>
                    </a:ext>
                  </a:extLst>
                </p14:cNvPr>
                <p14:cNvContentPartPr/>
                <p14:nvPr/>
              </p14:nvContentPartPr>
              <p14:xfrm>
                <a:off x="6737140" y="1418031"/>
                <a:ext cx="996480" cy="112320"/>
              </p14:xfrm>
            </p:contentPart>
          </mc:Choice>
          <mc:Fallback>
            <p:pic>
              <p:nvPicPr>
                <p:cNvPr id="59" name="墨迹 58">
                  <a:extLst>
                    <a:ext uri="{FF2B5EF4-FFF2-40B4-BE49-F238E27FC236}">
                      <a16:creationId xmlns:a16="http://schemas.microsoft.com/office/drawing/2014/main" id="{EA65043B-12C6-274A-8AC2-AC9CA3DD21F2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729580" y="1410471"/>
                  <a:ext cx="101160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60" name="墨迹 59">
                  <a:extLst>
                    <a:ext uri="{FF2B5EF4-FFF2-40B4-BE49-F238E27FC236}">
                      <a16:creationId xmlns:a16="http://schemas.microsoft.com/office/drawing/2014/main" id="{42D00249-AC9B-2D40-9434-50D3CDA564B7}"/>
                    </a:ext>
                  </a:extLst>
                </p14:cNvPr>
                <p14:cNvContentPartPr/>
                <p14:nvPr/>
              </p14:nvContentPartPr>
              <p14:xfrm>
                <a:off x="6599980" y="1536111"/>
                <a:ext cx="87480" cy="1077480"/>
              </p14:xfrm>
            </p:contentPart>
          </mc:Choice>
          <mc:Fallback>
            <p:pic>
              <p:nvPicPr>
                <p:cNvPr id="60" name="墨迹 59">
                  <a:extLst>
                    <a:ext uri="{FF2B5EF4-FFF2-40B4-BE49-F238E27FC236}">
                      <a16:creationId xmlns:a16="http://schemas.microsoft.com/office/drawing/2014/main" id="{42D00249-AC9B-2D40-9434-50D3CDA564B7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592420" y="1528911"/>
                  <a:ext cx="102600" cy="10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61" name="墨迹 60">
                  <a:extLst>
                    <a:ext uri="{FF2B5EF4-FFF2-40B4-BE49-F238E27FC236}">
                      <a16:creationId xmlns:a16="http://schemas.microsoft.com/office/drawing/2014/main" id="{B79D73D7-2D70-434D-A0A5-509D0A36F085}"/>
                    </a:ext>
                  </a:extLst>
                </p14:cNvPr>
                <p14:cNvContentPartPr/>
                <p14:nvPr/>
              </p14:nvContentPartPr>
              <p14:xfrm>
                <a:off x="6544180" y="2532231"/>
                <a:ext cx="168480" cy="124920"/>
              </p14:xfrm>
            </p:contentPart>
          </mc:Choice>
          <mc:Fallback>
            <p:pic>
              <p:nvPicPr>
                <p:cNvPr id="61" name="墨迹 60">
                  <a:extLst>
                    <a:ext uri="{FF2B5EF4-FFF2-40B4-BE49-F238E27FC236}">
                      <a16:creationId xmlns:a16="http://schemas.microsoft.com/office/drawing/2014/main" id="{B79D73D7-2D70-434D-A0A5-509D0A36F085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536620" y="2524671"/>
                  <a:ext cx="18360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62" name="墨迹 61">
                  <a:extLst>
                    <a:ext uri="{FF2B5EF4-FFF2-40B4-BE49-F238E27FC236}">
                      <a16:creationId xmlns:a16="http://schemas.microsoft.com/office/drawing/2014/main" id="{93C4CF51-F369-A646-A523-EE8C9B85B9C8}"/>
                    </a:ext>
                  </a:extLst>
                </p14:cNvPr>
                <p14:cNvContentPartPr/>
                <p14:nvPr/>
              </p14:nvContentPartPr>
              <p14:xfrm>
                <a:off x="6674860" y="2345751"/>
                <a:ext cx="1133280" cy="299160"/>
              </p14:xfrm>
            </p:contentPart>
          </mc:Choice>
          <mc:Fallback>
            <p:pic>
              <p:nvPicPr>
                <p:cNvPr id="62" name="墨迹 61">
                  <a:extLst>
                    <a:ext uri="{FF2B5EF4-FFF2-40B4-BE49-F238E27FC236}">
                      <a16:creationId xmlns:a16="http://schemas.microsoft.com/office/drawing/2014/main" id="{93C4CF51-F369-A646-A523-EE8C9B85B9C8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6667300" y="2338191"/>
                  <a:ext cx="1148400" cy="31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3" name="墨迹 62">
                  <a:extLst>
                    <a:ext uri="{FF2B5EF4-FFF2-40B4-BE49-F238E27FC236}">
                      <a16:creationId xmlns:a16="http://schemas.microsoft.com/office/drawing/2014/main" id="{7F86618A-3C86-BA41-929C-A559D9F02369}"/>
                    </a:ext>
                  </a:extLst>
                </p14:cNvPr>
                <p14:cNvContentPartPr/>
                <p14:nvPr/>
              </p14:nvContentPartPr>
              <p14:xfrm>
                <a:off x="7714540" y="1499031"/>
                <a:ext cx="50040" cy="1127160"/>
              </p14:xfrm>
            </p:contentPart>
          </mc:Choice>
          <mc:Fallback>
            <p:pic>
              <p:nvPicPr>
                <p:cNvPr id="63" name="墨迹 62">
                  <a:extLst>
                    <a:ext uri="{FF2B5EF4-FFF2-40B4-BE49-F238E27FC236}">
                      <a16:creationId xmlns:a16="http://schemas.microsoft.com/office/drawing/2014/main" id="{7F86618A-3C86-BA41-929C-A559D9F02369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7706980" y="1491471"/>
                  <a:ext cx="65160" cy="11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4" name="墨迹 63">
                  <a:extLst>
                    <a:ext uri="{FF2B5EF4-FFF2-40B4-BE49-F238E27FC236}">
                      <a16:creationId xmlns:a16="http://schemas.microsoft.com/office/drawing/2014/main" id="{B29465EC-8111-BC43-AEA1-5C50A3FF72D1}"/>
                    </a:ext>
                  </a:extLst>
                </p14:cNvPr>
                <p14:cNvContentPartPr/>
                <p14:nvPr/>
              </p14:nvContentPartPr>
              <p14:xfrm>
                <a:off x="7708060" y="2488671"/>
                <a:ext cx="81360" cy="168480"/>
              </p14:xfrm>
            </p:contentPart>
          </mc:Choice>
          <mc:Fallback>
            <p:pic>
              <p:nvPicPr>
                <p:cNvPr id="64" name="墨迹 63">
                  <a:extLst>
                    <a:ext uri="{FF2B5EF4-FFF2-40B4-BE49-F238E27FC236}">
                      <a16:creationId xmlns:a16="http://schemas.microsoft.com/office/drawing/2014/main" id="{B29465EC-8111-BC43-AEA1-5C50A3FF72D1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700860" y="2481111"/>
                  <a:ext cx="9648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65" name="墨迹 64">
                  <a:extLst>
                    <a:ext uri="{FF2B5EF4-FFF2-40B4-BE49-F238E27FC236}">
                      <a16:creationId xmlns:a16="http://schemas.microsoft.com/office/drawing/2014/main" id="{F8E646BD-0722-184D-9080-D211F4EB8B5A}"/>
                    </a:ext>
                  </a:extLst>
                </p14:cNvPr>
                <p14:cNvContentPartPr/>
                <p14:nvPr/>
              </p14:nvContentPartPr>
              <p14:xfrm>
                <a:off x="6575140" y="1561311"/>
                <a:ext cx="1015200" cy="1046160"/>
              </p14:xfrm>
            </p:contentPart>
          </mc:Choice>
          <mc:Fallback>
            <p:pic>
              <p:nvPicPr>
                <p:cNvPr id="65" name="墨迹 64">
                  <a:extLst>
                    <a:ext uri="{FF2B5EF4-FFF2-40B4-BE49-F238E27FC236}">
                      <a16:creationId xmlns:a16="http://schemas.microsoft.com/office/drawing/2014/main" id="{F8E646BD-0722-184D-9080-D211F4EB8B5A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6567580" y="1553751"/>
                  <a:ext cx="1030320" cy="10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68" name="墨迹 67">
                  <a:extLst>
                    <a:ext uri="{FF2B5EF4-FFF2-40B4-BE49-F238E27FC236}">
                      <a16:creationId xmlns:a16="http://schemas.microsoft.com/office/drawing/2014/main" id="{39853330-82B6-574D-8FDB-079C0AD3379B}"/>
                    </a:ext>
                  </a:extLst>
                </p14:cNvPr>
                <p14:cNvContentPartPr/>
                <p14:nvPr/>
              </p14:nvContentPartPr>
              <p14:xfrm>
                <a:off x="6724540" y="1081791"/>
                <a:ext cx="1457280" cy="1544400"/>
              </p14:xfrm>
            </p:contentPart>
          </mc:Choice>
          <mc:Fallback>
            <p:pic>
              <p:nvPicPr>
                <p:cNvPr id="68" name="墨迹 67">
                  <a:extLst>
                    <a:ext uri="{FF2B5EF4-FFF2-40B4-BE49-F238E27FC236}">
                      <a16:creationId xmlns:a16="http://schemas.microsoft.com/office/drawing/2014/main" id="{39853330-82B6-574D-8FDB-079C0AD3379B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6716980" y="1074231"/>
                  <a:ext cx="1472040" cy="1559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7" name="组合 86">
            <a:extLst>
              <a:ext uri="{FF2B5EF4-FFF2-40B4-BE49-F238E27FC236}">
                <a16:creationId xmlns:a16="http://schemas.microsoft.com/office/drawing/2014/main" id="{C8EAABBB-14FB-2541-A587-69B5154FB59B}"/>
              </a:ext>
            </a:extLst>
          </p:cNvPr>
          <p:cNvGrpSpPr/>
          <p:nvPr/>
        </p:nvGrpSpPr>
        <p:grpSpPr>
          <a:xfrm>
            <a:off x="1464220" y="3372831"/>
            <a:ext cx="2297520" cy="1992240"/>
            <a:chOff x="1464220" y="3372831"/>
            <a:chExt cx="2297520" cy="1992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70" name="墨迹 69">
                  <a:extLst>
                    <a:ext uri="{FF2B5EF4-FFF2-40B4-BE49-F238E27FC236}">
                      <a16:creationId xmlns:a16="http://schemas.microsoft.com/office/drawing/2014/main" id="{D63DFAE0-189B-274B-846E-FA582563DE2E}"/>
                    </a:ext>
                  </a:extLst>
                </p14:cNvPr>
                <p14:cNvContentPartPr/>
                <p14:nvPr/>
              </p14:nvContentPartPr>
              <p14:xfrm>
                <a:off x="2435140" y="3372831"/>
                <a:ext cx="106200" cy="149760"/>
              </p14:xfrm>
            </p:contentPart>
          </mc:Choice>
          <mc:Fallback>
            <p:pic>
              <p:nvPicPr>
                <p:cNvPr id="70" name="墨迹 69">
                  <a:extLst>
                    <a:ext uri="{FF2B5EF4-FFF2-40B4-BE49-F238E27FC236}">
                      <a16:creationId xmlns:a16="http://schemas.microsoft.com/office/drawing/2014/main" id="{D63DFAE0-189B-274B-846E-FA582563DE2E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2427580" y="3365271"/>
                  <a:ext cx="12132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71" name="墨迹 70">
                  <a:extLst>
                    <a:ext uri="{FF2B5EF4-FFF2-40B4-BE49-F238E27FC236}">
                      <a16:creationId xmlns:a16="http://schemas.microsoft.com/office/drawing/2014/main" id="{9E9C5203-A8EA-4F4D-99A2-C49A402E7704}"/>
                    </a:ext>
                  </a:extLst>
                </p14:cNvPr>
                <p14:cNvContentPartPr/>
                <p14:nvPr/>
              </p14:nvContentPartPr>
              <p14:xfrm>
                <a:off x="1538740" y="3459951"/>
                <a:ext cx="959040" cy="840960"/>
              </p14:xfrm>
            </p:contentPart>
          </mc:Choice>
          <mc:Fallback>
            <p:pic>
              <p:nvPicPr>
                <p:cNvPr id="71" name="墨迹 70">
                  <a:extLst>
                    <a:ext uri="{FF2B5EF4-FFF2-40B4-BE49-F238E27FC236}">
                      <a16:creationId xmlns:a16="http://schemas.microsoft.com/office/drawing/2014/main" id="{9E9C5203-A8EA-4F4D-99A2-C49A402E7704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531180" y="3452391"/>
                  <a:ext cx="974160" cy="85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72" name="墨迹 71">
                  <a:extLst>
                    <a:ext uri="{FF2B5EF4-FFF2-40B4-BE49-F238E27FC236}">
                      <a16:creationId xmlns:a16="http://schemas.microsoft.com/office/drawing/2014/main" id="{BA6E4271-F085-ED4B-997C-C6EF60DF355D}"/>
                    </a:ext>
                  </a:extLst>
                </p14:cNvPr>
                <p14:cNvContentPartPr/>
                <p14:nvPr/>
              </p14:nvContentPartPr>
              <p14:xfrm>
                <a:off x="1464220" y="4281831"/>
                <a:ext cx="149760" cy="174600"/>
              </p14:xfrm>
            </p:contentPart>
          </mc:Choice>
          <mc:Fallback>
            <p:pic>
              <p:nvPicPr>
                <p:cNvPr id="72" name="墨迹 71">
                  <a:extLst>
                    <a:ext uri="{FF2B5EF4-FFF2-40B4-BE49-F238E27FC236}">
                      <a16:creationId xmlns:a16="http://schemas.microsoft.com/office/drawing/2014/main" id="{BA6E4271-F085-ED4B-997C-C6EF60DF355D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456660" y="4274271"/>
                  <a:ext cx="16488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73" name="墨迹 72">
                  <a:extLst>
                    <a:ext uri="{FF2B5EF4-FFF2-40B4-BE49-F238E27FC236}">
                      <a16:creationId xmlns:a16="http://schemas.microsoft.com/office/drawing/2014/main" id="{FEB19767-D90E-C245-A741-E1300DEAD370}"/>
                    </a:ext>
                  </a:extLst>
                </p14:cNvPr>
                <p14:cNvContentPartPr/>
                <p14:nvPr/>
              </p14:nvContentPartPr>
              <p14:xfrm>
                <a:off x="1489060" y="4337631"/>
                <a:ext cx="871920" cy="934200"/>
              </p14:xfrm>
            </p:contentPart>
          </mc:Choice>
          <mc:Fallback>
            <p:pic>
              <p:nvPicPr>
                <p:cNvPr id="73" name="墨迹 72">
                  <a:extLst>
                    <a:ext uri="{FF2B5EF4-FFF2-40B4-BE49-F238E27FC236}">
                      <a16:creationId xmlns:a16="http://schemas.microsoft.com/office/drawing/2014/main" id="{FEB19767-D90E-C245-A741-E1300DEAD370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481500" y="4330071"/>
                  <a:ext cx="887040" cy="9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74" name="墨迹 73">
                  <a:extLst>
                    <a:ext uri="{FF2B5EF4-FFF2-40B4-BE49-F238E27FC236}">
                      <a16:creationId xmlns:a16="http://schemas.microsoft.com/office/drawing/2014/main" id="{4F2AE4EC-C65F-B54F-A3C5-8CD88E42380D}"/>
                    </a:ext>
                  </a:extLst>
                </p14:cNvPr>
                <p14:cNvContentPartPr/>
                <p14:nvPr/>
              </p14:nvContentPartPr>
              <p14:xfrm>
                <a:off x="2341900" y="5153391"/>
                <a:ext cx="81360" cy="205920"/>
              </p14:xfrm>
            </p:contentPart>
          </mc:Choice>
          <mc:Fallback>
            <p:pic>
              <p:nvPicPr>
                <p:cNvPr id="74" name="墨迹 73">
                  <a:extLst>
                    <a:ext uri="{FF2B5EF4-FFF2-40B4-BE49-F238E27FC236}">
                      <a16:creationId xmlns:a16="http://schemas.microsoft.com/office/drawing/2014/main" id="{4F2AE4EC-C65F-B54F-A3C5-8CD88E42380D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2334340" y="5145831"/>
                  <a:ext cx="9648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76" name="墨迹 75">
                  <a:extLst>
                    <a:ext uri="{FF2B5EF4-FFF2-40B4-BE49-F238E27FC236}">
                      <a16:creationId xmlns:a16="http://schemas.microsoft.com/office/drawing/2014/main" id="{BA76D74F-EA1C-E848-9747-F89FDB355629}"/>
                    </a:ext>
                  </a:extLst>
                </p14:cNvPr>
                <p14:cNvContentPartPr/>
                <p14:nvPr/>
              </p14:nvContentPartPr>
              <p14:xfrm>
                <a:off x="2466460" y="3478671"/>
                <a:ext cx="1208160" cy="629280"/>
              </p14:xfrm>
            </p:contentPart>
          </mc:Choice>
          <mc:Fallback>
            <p:pic>
              <p:nvPicPr>
                <p:cNvPr id="76" name="墨迹 75">
                  <a:extLst>
                    <a:ext uri="{FF2B5EF4-FFF2-40B4-BE49-F238E27FC236}">
                      <a16:creationId xmlns:a16="http://schemas.microsoft.com/office/drawing/2014/main" id="{BA76D74F-EA1C-E848-9747-F89FDB355629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2458900" y="3471111"/>
                  <a:ext cx="1223280" cy="64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77" name="墨迹 76">
                  <a:extLst>
                    <a:ext uri="{FF2B5EF4-FFF2-40B4-BE49-F238E27FC236}">
                      <a16:creationId xmlns:a16="http://schemas.microsoft.com/office/drawing/2014/main" id="{18781FF2-D578-ED43-B5FE-1A8474F9104E}"/>
                    </a:ext>
                  </a:extLst>
                </p14:cNvPr>
                <p14:cNvContentPartPr/>
                <p14:nvPr/>
              </p14:nvContentPartPr>
              <p14:xfrm>
                <a:off x="3630700" y="4113711"/>
                <a:ext cx="106200" cy="131040"/>
              </p14:xfrm>
            </p:contentPart>
          </mc:Choice>
          <mc:Fallback>
            <p:pic>
              <p:nvPicPr>
                <p:cNvPr id="77" name="墨迹 76">
                  <a:extLst>
                    <a:ext uri="{FF2B5EF4-FFF2-40B4-BE49-F238E27FC236}">
                      <a16:creationId xmlns:a16="http://schemas.microsoft.com/office/drawing/2014/main" id="{18781FF2-D578-ED43-B5FE-1A8474F9104E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3623140" y="4106151"/>
                  <a:ext cx="12132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78" name="墨迹 77">
                  <a:extLst>
                    <a:ext uri="{FF2B5EF4-FFF2-40B4-BE49-F238E27FC236}">
                      <a16:creationId xmlns:a16="http://schemas.microsoft.com/office/drawing/2014/main" id="{6919C0FD-3E5D-A047-BAF1-A5393F252469}"/>
                    </a:ext>
                  </a:extLst>
                </p14:cNvPr>
                <p14:cNvContentPartPr/>
                <p14:nvPr/>
              </p14:nvContentPartPr>
              <p14:xfrm>
                <a:off x="3338020" y="4151151"/>
                <a:ext cx="423720" cy="959040"/>
              </p14:xfrm>
            </p:contentPart>
          </mc:Choice>
          <mc:Fallback>
            <p:pic>
              <p:nvPicPr>
                <p:cNvPr id="78" name="墨迹 77">
                  <a:extLst>
                    <a:ext uri="{FF2B5EF4-FFF2-40B4-BE49-F238E27FC236}">
                      <a16:creationId xmlns:a16="http://schemas.microsoft.com/office/drawing/2014/main" id="{6919C0FD-3E5D-A047-BAF1-A5393F252469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3330460" y="4143591"/>
                  <a:ext cx="438840" cy="9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79" name="墨迹 78">
                  <a:extLst>
                    <a:ext uri="{FF2B5EF4-FFF2-40B4-BE49-F238E27FC236}">
                      <a16:creationId xmlns:a16="http://schemas.microsoft.com/office/drawing/2014/main" id="{6DA8E209-2229-9C48-BAD5-9B2D715EA662}"/>
                    </a:ext>
                  </a:extLst>
                </p14:cNvPr>
                <p14:cNvContentPartPr/>
                <p14:nvPr/>
              </p14:nvContentPartPr>
              <p14:xfrm>
                <a:off x="3182140" y="5079231"/>
                <a:ext cx="187200" cy="155160"/>
              </p14:xfrm>
            </p:contentPart>
          </mc:Choice>
          <mc:Fallback>
            <p:pic>
              <p:nvPicPr>
                <p:cNvPr id="79" name="墨迹 78">
                  <a:extLst>
                    <a:ext uri="{FF2B5EF4-FFF2-40B4-BE49-F238E27FC236}">
                      <a16:creationId xmlns:a16="http://schemas.microsoft.com/office/drawing/2014/main" id="{6DA8E209-2229-9C48-BAD5-9B2D715EA662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3174580" y="5071671"/>
                  <a:ext cx="20232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80" name="墨迹 79">
                  <a:extLst>
                    <a:ext uri="{FF2B5EF4-FFF2-40B4-BE49-F238E27FC236}">
                      <a16:creationId xmlns:a16="http://schemas.microsoft.com/office/drawing/2014/main" id="{566FE0D4-3009-8D41-AEE4-60CBD65B50F3}"/>
                    </a:ext>
                  </a:extLst>
                </p14:cNvPr>
                <p14:cNvContentPartPr/>
                <p14:nvPr/>
              </p14:nvContentPartPr>
              <p14:xfrm>
                <a:off x="2217340" y="5227911"/>
                <a:ext cx="890640" cy="137160"/>
              </p14:xfrm>
            </p:contentPart>
          </mc:Choice>
          <mc:Fallback>
            <p:pic>
              <p:nvPicPr>
                <p:cNvPr id="80" name="墨迹 79">
                  <a:extLst>
                    <a:ext uri="{FF2B5EF4-FFF2-40B4-BE49-F238E27FC236}">
                      <a16:creationId xmlns:a16="http://schemas.microsoft.com/office/drawing/2014/main" id="{566FE0D4-3009-8D41-AEE4-60CBD65B50F3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2209780" y="5220351"/>
                  <a:ext cx="90576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81" name="墨迹 80">
                  <a:extLst>
                    <a:ext uri="{FF2B5EF4-FFF2-40B4-BE49-F238E27FC236}">
                      <a16:creationId xmlns:a16="http://schemas.microsoft.com/office/drawing/2014/main" id="{9E023E01-EB88-8F46-B313-9969F4C1195A}"/>
                    </a:ext>
                  </a:extLst>
                </p14:cNvPr>
                <p14:cNvContentPartPr/>
                <p14:nvPr/>
              </p14:nvContentPartPr>
              <p14:xfrm>
                <a:off x="2341900" y="4119831"/>
                <a:ext cx="1276560" cy="1220400"/>
              </p14:xfrm>
            </p:contentPart>
          </mc:Choice>
          <mc:Fallback>
            <p:pic>
              <p:nvPicPr>
                <p:cNvPr id="81" name="墨迹 80">
                  <a:extLst>
                    <a:ext uri="{FF2B5EF4-FFF2-40B4-BE49-F238E27FC236}">
                      <a16:creationId xmlns:a16="http://schemas.microsoft.com/office/drawing/2014/main" id="{9E023E01-EB88-8F46-B313-9969F4C1195A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2334340" y="4112271"/>
                  <a:ext cx="1291680" cy="123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82" name="墨迹 81">
                  <a:extLst>
                    <a:ext uri="{FF2B5EF4-FFF2-40B4-BE49-F238E27FC236}">
                      <a16:creationId xmlns:a16="http://schemas.microsoft.com/office/drawing/2014/main" id="{FB095AFE-A0B2-9A49-893D-3BF5AA267EA6}"/>
                    </a:ext>
                  </a:extLst>
                </p14:cNvPr>
                <p14:cNvContentPartPr/>
                <p14:nvPr/>
              </p14:nvContentPartPr>
              <p14:xfrm>
                <a:off x="1744300" y="4256631"/>
                <a:ext cx="1650240" cy="946800"/>
              </p14:xfrm>
            </p:contentPart>
          </mc:Choice>
          <mc:Fallback>
            <p:pic>
              <p:nvPicPr>
                <p:cNvPr id="82" name="墨迹 81">
                  <a:extLst>
                    <a:ext uri="{FF2B5EF4-FFF2-40B4-BE49-F238E27FC236}">
                      <a16:creationId xmlns:a16="http://schemas.microsoft.com/office/drawing/2014/main" id="{FB095AFE-A0B2-9A49-893D-3BF5AA267EA6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736740" y="4249431"/>
                  <a:ext cx="1665360" cy="9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83" name="墨迹 82">
                  <a:extLst>
                    <a:ext uri="{FF2B5EF4-FFF2-40B4-BE49-F238E27FC236}">
                      <a16:creationId xmlns:a16="http://schemas.microsoft.com/office/drawing/2014/main" id="{11E3B1FB-8E45-1341-A754-90D1864DEFB7}"/>
                    </a:ext>
                  </a:extLst>
                </p14:cNvPr>
                <p14:cNvContentPartPr/>
                <p14:nvPr/>
              </p14:nvContentPartPr>
              <p14:xfrm>
                <a:off x="2354140" y="3578391"/>
                <a:ext cx="286560" cy="1693800"/>
              </p14:xfrm>
            </p:contentPart>
          </mc:Choice>
          <mc:Fallback>
            <p:pic>
              <p:nvPicPr>
                <p:cNvPr id="83" name="墨迹 82">
                  <a:extLst>
                    <a:ext uri="{FF2B5EF4-FFF2-40B4-BE49-F238E27FC236}">
                      <a16:creationId xmlns:a16="http://schemas.microsoft.com/office/drawing/2014/main" id="{11E3B1FB-8E45-1341-A754-90D1864DEFB7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2346940" y="3570831"/>
                  <a:ext cx="301680" cy="170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84" name="墨迹 83">
                  <a:extLst>
                    <a:ext uri="{FF2B5EF4-FFF2-40B4-BE49-F238E27FC236}">
                      <a16:creationId xmlns:a16="http://schemas.microsoft.com/office/drawing/2014/main" id="{B65AD201-8D44-1D48-B4D2-A90BD0200ED0}"/>
                    </a:ext>
                  </a:extLst>
                </p14:cNvPr>
                <p14:cNvContentPartPr/>
                <p14:nvPr/>
              </p14:nvContentPartPr>
              <p14:xfrm>
                <a:off x="1731700" y="4157271"/>
                <a:ext cx="1905480" cy="249480"/>
              </p14:xfrm>
            </p:contentPart>
          </mc:Choice>
          <mc:Fallback>
            <p:pic>
              <p:nvPicPr>
                <p:cNvPr id="84" name="墨迹 83">
                  <a:extLst>
                    <a:ext uri="{FF2B5EF4-FFF2-40B4-BE49-F238E27FC236}">
                      <a16:creationId xmlns:a16="http://schemas.microsoft.com/office/drawing/2014/main" id="{B65AD201-8D44-1D48-B4D2-A90BD0200ED0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724140" y="4149711"/>
                  <a:ext cx="192060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86" name="墨迹 85">
                  <a:extLst>
                    <a:ext uri="{FF2B5EF4-FFF2-40B4-BE49-F238E27FC236}">
                      <a16:creationId xmlns:a16="http://schemas.microsoft.com/office/drawing/2014/main" id="{1F2654D7-D611-764E-9388-727730BE7877}"/>
                    </a:ext>
                  </a:extLst>
                </p14:cNvPr>
                <p14:cNvContentPartPr/>
                <p14:nvPr/>
              </p14:nvContentPartPr>
              <p14:xfrm>
                <a:off x="2665540" y="3590631"/>
                <a:ext cx="697680" cy="1519200"/>
              </p14:xfrm>
            </p:contentPart>
          </mc:Choice>
          <mc:Fallback>
            <p:pic>
              <p:nvPicPr>
                <p:cNvPr id="86" name="墨迹 85">
                  <a:extLst>
                    <a:ext uri="{FF2B5EF4-FFF2-40B4-BE49-F238E27FC236}">
                      <a16:creationId xmlns:a16="http://schemas.microsoft.com/office/drawing/2014/main" id="{1F2654D7-D611-764E-9388-727730BE7877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2657980" y="3583071"/>
                  <a:ext cx="712800" cy="1534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1" name="组合 90">
            <a:extLst>
              <a:ext uri="{FF2B5EF4-FFF2-40B4-BE49-F238E27FC236}">
                <a16:creationId xmlns:a16="http://schemas.microsoft.com/office/drawing/2014/main" id="{9586D9DA-2D4B-8146-8720-2C2A519390C0}"/>
              </a:ext>
            </a:extLst>
          </p:cNvPr>
          <p:cNvGrpSpPr/>
          <p:nvPr/>
        </p:nvGrpSpPr>
        <p:grpSpPr>
          <a:xfrm>
            <a:off x="4327660" y="4157271"/>
            <a:ext cx="858600" cy="567000"/>
            <a:chOff x="4327660" y="4157271"/>
            <a:chExt cx="858600" cy="567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88" name="墨迹 87">
                  <a:extLst>
                    <a:ext uri="{FF2B5EF4-FFF2-40B4-BE49-F238E27FC236}">
                      <a16:creationId xmlns:a16="http://schemas.microsoft.com/office/drawing/2014/main" id="{41E9A06C-CA8B-CF40-BFC8-C420D8697543}"/>
                    </a:ext>
                  </a:extLst>
                </p14:cNvPr>
                <p14:cNvContentPartPr/>
                <p14:nvPr/>
              </p14:nvContentPartPr>
              <p14:xfrm>
                <a:off x="4396420" y="4300551"/>
                <a:ext cx="464400" cy="19080"/>
              </p14:xfrm>
            </p:contentPart>
          </mc:Choice>
          <mc:Fallback>
            <p:pic>
              <p:nvPicPr>
                <p:cNvPr id="88" name="墨迹 87">
                  <a:extLst>
                    <a:ext uri="{FF2B5EF4-FFF2-40B4-BE49-F238E27FC236}">
                      <a16:creationId xmlns:a16="http://schemas.microsoft.com/office/drawing/2014/main" id="{41E9A06C-CA8B-CF40-BFC8-C420D8697543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4388860" y="4292991"/>
                  <a:ext cx="47952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89" name="墨迹 88">
                  <a:extLst>
                    <a:ext uri="{FF2B5EF4-FFF2-40B4-BE49-F238E27FC236}">
                      <a16:creationId xmlns:a16="http://schemas.microsoft.com/office/drawing/2014/main" id="{0987CFC3-EA83-904B-A575-C432F7566CFE}"/>
                    </a:ext>
                  </a:extLst>
                </p14:cNvPr>
                <p14:cNvContentPartPr/>
                <p14:nvPr/>
              </p14:nvContentPartPr>
              <p14:xfrm>
                <a:off x="4327660" y="4449951"/>
                <a:ext cx="635400" cy="25200"/>
              </p14:xfrm>
            </p:contentPart>
          </mc:Choice>
          <mc:Fallback>
            <p:pic>
              <p:nvPicPr>
                <p:cNvPr id="89" name="墨迹 88">
                  <a:extLst>
                    <a:ext uri="{FF2B5EF4-FFF2-40B4-BE49-F238E27FC236}">
                      <a16:creationId xmlns:a16="http://schemas.microsoft.com/office/drawing/2014/main" id="{0987CFC3-EA83-904B-A575-C432F7566CFE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4320100" y="4442391"/>
                  <a:ext cx="65052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90" name="墨迹 89">
                  <a:extLst>
                    <a:ext uri="{FF2B5EF4-FFF2-40B4-BE49-F238E27FC236}">
                      <a16:creationId xmlns:a16="http://schemas.microsoft.com/office/drawing/2014/main" id="{F45D6C8F-A534-864D-887D-03DD6C0A7AC5}"/>
                    </a:ext>
                  </a:extLst>
                </p14:cNvPr>
                <p14:cNvContentPartPr/>
                <p14:nvPr/>
              </p14:nvContentPartPr>
              <p14:xfrm>
                <a:off x="4626460" y="4157271"/>
                <a:ext cx="559800" cy="567000"/>
              </p14:xfrm>
            </p:contentPart>
          </mc:Choice>
          <mc:Fallback>
            <p:pic>
              <p:nvPicPr>
                <p:cNvPr id="90" name="墨迹 89">
                  <a:extLst>
                    <a:ext uri="{FF2B5EF4-FFF2-40B4-BE49-F238E27FC236}">
                      <a16:creationId xmlns:a16="http://schemas.microsoft.com/office/drawing/2014/main" id="{F45D6C8F-A534-864D-887D-03DD6C0A7AC5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4618900" y="4149711"/>
                  <a:ext cx="574920" cy="582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48">
            <p14:nvContentPartPr>
              <p14:cNvPr id="112" name="墨迹 111">
                <a:extLst>
                  <a:ext uri="{FF2B5EF4-FFF2-40B4-BE49-F238E27FC236}">
                    <a16:creationId xmlns:a16="http://schemas.microsoft.com/office/drawing/2014/main" id="{EAF7161B-A1F3-3E46-B7CF-77766DAD7F57}"/>
                  </a:ext>
                </a:extLst>
              </p14:cNvPr>
              <p14:cNvContentPartPr/>
              <p14:nvPr/>
            </p14:nvContentPartPr>
            <p14:xfrm>
              <a:off x="6357340" y="3304431"/>
              <a:ext cx="2764440" cy="1463400"/>
            </p14:xfrm>
          </p:contentPart>
        </mc:Choice>
        <mc:Fallback>
          <p:pic>
            <p:nvPicPr>
              <p:cNvPr id="112" name="墨迹 111">
                <a:extLst>
                  <a:ext uri="{FF2B5EF4-FFF2-40B4-BE49-F238E27FC236}">
                    <a16:creationId xmlns:a16="http://schemas.microsoft.com/office/drawing/2014/main" id="{EAF7161B-A1F3-3E46-B7CF-77766DAD7F57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6349780" y="3296871"/>
                <a:ext cx="2779560" cy="1478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15" name="组合 114">
            <a:extLst>
              <a:ext uri="{FF2B5EF4-FFF2-40B4-BE49-F238E27FC236}">
                <a16:creationId xmlns:a16="http://schemas.microsoft.com/office/drawing/2014/main" id="{26FAA8F9-37C0-B64C-8971-A2EF0D56BCE6}"/>
              </a:ext>
            </a:extLst>
          </p:cNvPr>
          <p:cNvGrpSpPr/>
          <p:nvPr/>
        </p:nvGrpSpPr>
        <p:grpSpPr>
          <a:xfrm>
            <a:off x="6263740" y="3677751"/>
            <a:ext cx="3063600" cy="2534040"/>
            <a:chOff x="6263740" y="3677751"/>
            <a:chExt cx="3063600" cy="2534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92" name="墨迹 91">
                  <a:extLst>
                    <a:ext uri="{FF2B5EF4-FFF2-40B4-BE49-F238E27FC236}">
                      <a16:creationId xmlns:a16="http://schemas.microsoft.com/office/drawing/2014/main" id="{806BFB98-3DA1-094D-8AD1-B81ED1A44F9E}"/>
                    </a:ext>
                  </a:extLst>
                </p14:cNvPr>
                <p14:cNvContentPartPr/>
                <p14:nvPr/>
              </p14:nvContentPartPr>
              <p14:xfrm>
                <a:off x="7452820" y="3677751"/>
                <a:ext cx="149760" cy="124920"/>
              </p14:xfrm>
            </p:contentPart>
          </mc:Choice>
          <mc:Fallback>
            <p:pic>
              <p:nvPicPr>
                <p:cNvPr id="92" name="墨迹 91">
                  <a:extLst>
                    <a:ext uri="{FF2B5EF4-FFF2-40B4-BE49-F238E27FC236}">
                      <a16:creationId xmlns:a16="http://schemas.microsoft.com/office/drawing/2014/main" id="{806BFB98-3DA1-094D-8AD1-B81ED1A44F9E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7445620" y="3670191"/>
                  <a:ext cx="16488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93" name="墨迹 92">
                  <a:extLst>
                    <a:ext uri="{FF2B5EF4-FFF2-40B4-BE49-F238E27FC236}">
                      <a16:creationId xmlns:a16="http://schemas.microsoft.com/office/drawing/2014/main" id="{BEE05735-CEBE-7649-AF15-2AEA8B6A1379}"/>
                    </a:ext>
                  </a:extLst>
                </p14:cNvPr>
                <p14:cNvContentPartPr/>
                <p14:nvPr/>
              </p14:nvContentPartPr>
              <p14:xfrm>
                <a:off x="6369580" y="3808431"/>
                <a:ext cx="1108440" cy="902880"/>
              </p14:xfrm>
            </p:contentPart>
          </mc:Choice>
          <mc:Fallback>
            <p:pic>
              <p:nvPicPr>
                <p:cNvPr id="93" name="墨迹 92">
                  <a:extLst>
                    <a:ext uri="{FF2B5EF4-FFF2-40B4-BE49-F238E27FC236}">
                      <a16:creationId xmlns:a16="http://schemas.microsoft.com/office/drawing/2014/main" id="{BEE05735-CEBE-7649-AF15-2AEA8B6A1379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6362380" y="3800871"/>
                  <a:ext cx="1123560" cy="9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94" name="墨迹 93">
                  <a:extLst>
                    <a:ext uri="{FF2B5EF4-FFF2-40B4-BE49-F238E27FC236}">
                      <a16:creationId xmlns:a16="http://schemas.microsoft.com/office/drawing/2014/main" id="{F344F2DA-F9AB-414B-B984-CA8A5B5B5246}"/>
                    </a:ext>
                  </a:extLst>
                </p14:cNvPr>
                <p14:cNvContentPartPr/>
                <p14:nvPr/>
              </p14:nvContentPartPr>
              <p14:xfrm>
                <a:off x="6263740" y="4705191"/>
                <a:ext cx="255600" cy="149760"/>
              </p14:xfrm>
            </p:contentPart>
          </mc:Choice>
          <mc:Fallback>
            <p:pic>
              <p:nvPicPr>
                <p:cNvPr id="94" name="墨迹 93">
                  <a:extLst>
                    <a:ext uri="{FF2B5EF4-FFF2-40B4-BE49-F238E27FC236}">
                      <a16:creationId xmlns:a16="http://schemas.microsoft.com/office/drawing/2014/main" id="{F344F2DA-F9AB-414B-B984-CA8A5B5B5246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6256540" y="4697631"/>
                  <a:ext cx="27072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95" name="墨迹 94">
                  <a:extLst>
                    <a:ext uri="{FF2B5EF4-FFF2-40B4-BE49-F238E27FC236}">
                      <a16:creationId xmlns:a16="http://schemas.microsoft.com/office/drawing/2014/main" id="{A2643E1A-5B57-BB49-8CF1-89BE51B4F7FE}"/>
                    </a:ext>
                  </a:extLst>
                </p14:cNvPr>
                <p14:cNvContentPartPr/>
                <p14:nvPr/>
              </p14:nvContentPartPr>
              <p14:xfrm>
                <a:off x="6382180" y="4754871"/>
                <a:ext cx="983880" cy="1158480"/>
              </p14:xfrm>
            </p:contentPart>
          </mc:Choice>
          <mc:Fallback>
            <p:pic>
              <p:nvPicPr>
                <p:cNvPr id="95" name="墨迹 94">
                  <a:extLst>
                    <a:ext uri="{FF2B5EF4-FFF2-40B4-BE49-F238E27FC236}">
                      <a16:creationId xmlns:a16="http://schemas.microsoft.com/office/drawing/2014/main" id="{A2643E1A-5B57-BB49-8CF1-89BE51B4F7FE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6374620" y="4747311"/>
                  <a:ext cx="999000" cy="117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96" name="墨迹 95">
                  <a:extLst>
                    <a:ext uri="{FF2B5EF4-FFF2-40B4-BE49-F238E27FC236}">
                      <a16:creationId xmlns:a16="http://schemas.microsoft.com/office/drawing/2014/main" id="{39387A01-923A-0645-BCE5-90C744B9718C}"/>
                    </a:ext>
                  </a:extLst>
                </p14:cNvPr>
                <p14:cNvContentPartPr/>
                <p14:nvPr/>
              </p14:nvContentPartPr>
              <p14:xfrm>
                <a:off x="7259860" y="5775831"/>
                <a:ext cx="99360" cy="142920"/>
              </p14:xfrm>
            </p:contentPart>
          </mc:Choice>
          <mc:Fallback>
            <p:pic>
              <p:nvPicPr>
                <p:cNvPr id="96" name="墨迹 95">
                  <a:extLst>
                    <a:ext uri="{FF2B5EF4-FFF2-40B4-BE49-F238E27FC236}">
                      <a16:creationId xmlns:a16="http://schemas.microsoft.com/office/drawing/2014/main" id="{39387A01-923A-0645-BCE5-90C744B9718C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7252300" y="5768271"/>
                  <a:ext cx="11448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98" name="墨迹 97">
                  <a:extLst>
                    <a:ext uri="{FF2B5EF4-FFF2-40B4-BE49-F238E27FC236}">
                      <a16:creationId xmlns:a16="http://schemas.microsoft.com/office/drawing/2014/main" id="{0BAD72C1-02E8-E84F-BE37-0CED41BBC921}"/>
                    </a:ext>
                  </a:extLst>
                </p14:cNvPr>
                <p14:cNvContentPartPr/>
                <p14:nvPr/>
              </p14:nvContentPartPr>
              <p14:xfrm>
                <a:off x="7639660" y="3752631"/>
                <a:ext cx="1326240" cy="766080"/>
              </p14:xfrm>
            </p:contentPart>
          </mc:Choice>
          <mc:Fallback>
            <p:pic>
              <p:nvPicPr>
                <p:cNvPr id="98" name="墨迹 97">
                  <a:extLst>
                    <a:ext uri="{FF2B5EF4-FFF2-40B4-BE49-F238E27FC236}">
                      <a16:creationId xmlns:a16="http://schemas.microsoft.com/office/drawing/2014/main" id="{0BAD72C1-02E8-E84F-BE37-0CED41BBC921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7632100" y="3745071"/>
                  <a:ext cx="1341360" cy="78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99" name="墨迹 98">
                  <a:extLst>
                    <a:ext uri="{FF2B5EF4-FFF2-40B4-BE49-F238E27FC236}">
                      <a16:creationId xmlns:a16="http://schemas.microsoft.com/office/drawing/2014/main" id="{E65AA525-FCEA-ED4E-8EB6-31F545CF2CF5}"/>
                    </a:ext>
                  </a:extLst>
                </p14:cNvPr>
                <p14:cNvContentPartPr/>
                <p14:nvPr/>
              </p14:nvContentPartPr>
              <p14:xfrm>
                <a:off x="8940700" y="4487031"/>
                <a:ext cx="105480" cy="180720"/>
              </p14:xfrm>
            </p:contentPart>
          </mc:Choice>
          <mc:Fallback>
            <p:pic>
              <p:nvPicPr>
                <p:cNvPr id="99" name="墨迹 98">
                  <a:extLst>
                    <a:ext uri="{FF2B5EF4-FFF2-40B4-BE49-F238E27FC236}">
                      <a16:creationId xmlns:a16="http://schemas.microsoft.com/office/drawing/2014/main" id="{E65AA525-FCEA-ED4E-8EB6-31F545CF2CF5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8933500" y="4479471"/>
                  <a:ext cx="12060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00" name="墨迹 99">
                  <a:extLst>
                    <a:ext uri="{FF2B5EF4-FFF2-40B4-BE49-F238E27FC236}">
                      <a16:creationId xmlns:a16="http://schemas.microsoft.com/office/drawing/2014/main" id="{AA09A2BD-E869-F94D-86C7-A2FC5C5C206F}"/>
                    </a:ext>
                  </a:extLst>
                </p14:cNvPr>
                <p14:cNvContentPartPr/>
                <p14:nvPr/>
              </p14:nvContentPartPr>
              <p14:xfrm>
                <a:off x="8442820" y="4649031"/>
                <a:ext cx="548280" cy="1176840"/>
              </p14:xfrm>
            </p:contentPart>
          </mc:Choice>
          <mc:Fallback>
            <p:pic>
              <p:nvPicPr>
                <p:cNvPr id="100" name="墨迹 99">
                  <a:extLst>
                    <a:ext uri="{FF2B5EF4-FFF2-40B4-BE49-F238E27FC236}">
                      <a16:creationId xmlns:a16="http://schemas.microsoft.com/office/drawing/2014/main" id="{AA09A2BD-E869-F94D-86C7-A2FC5C5C206F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8435260" y="4641471"/>
                  <a:ext cx="563400" cy="119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01" name="墨迹 100">
                  <a:extLst>
                    <a:ext uri="{FF2B5EF4-FFF2-40B4-BE49-F238E27FC236}">
                      <a16:creationId xmlns:a16="http://schemas.microsoft.com/office/drawing/2014/main" id="{03C4421B-CD1C-9349-A70B-EF811A630059}"/>
                    </a:ext>
                  </a:extLst>
                </p14:cNvPr>
                <p14:cNvContentPartPr/>
                <p14:nvPr/>
              </p14:nvContentPartPr>
              <p14:xfrm>
                <a:off x="8361820" y="5582871"/>
                <a:ext cx="205920" cy="249480"/>
              </p14:xfrm>
            </p:contentPart>
          </mc:Choice>
          <mc:Fallback>
            <p:pic>
              <p:nvPicPr>
                <p:cNvPr id="101" name="墨迹 100">
                  <a:extLst>
                    <a:ext uri="{FF2B5EF4-FFF2-40B4-BE49-F238E27FC236}">
                      <a16:creationId xmlns:a16="http://schemas.microsoft.com/office/drawing/2014/main" id="{03C4421B-CD1C-9349-A70B-EF811A630059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8354260" y="5575311"/>
                  <a:ext cx="22104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02" name="墨迹 101">
                  <a:extLst>
                    <a:ext uri="{FF2B5EF4-FFF2-40B4-BE49-F238E27FC236}">
                      <a16:creationId xmlns:a16="http://schemas.microsoft.com/office/drawing/2014/main" id="{348BA368-D1F4-554D-95CE-EAB9A0D802E3}"/>
                    </a:ext>
                  </a:extLst>
                </p14:cNvPr>
                <p14:cNvContentPartPr/>
                <p14:nvPr/>
              </p14:nvContentPartPr>
              <p14:xfrm>
                <a:off x="7222780" y="5775831"/>
                <a:ext cx="1351440" cy="118800"/>
              </p14:xfrm>
            </p:contentPart>
          </mc:Choice>
          <mc:Fallback>
            <p:pic>
              <p:nvPicPr>
                <p:cNvPr id="102" name="墨迹 101">
                  <a:extLst>
                    <a:ext uri="{FF2B5EF4-FFF2-40B4-BE49-F238E27FC236}">
                      <a16:creationId xmlns:a16="http://schemas.microsoft.com/office/drawing/2014/main" id="{348BA368-D1F4-554D-95CE-EAB9A0D802E3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7215220" y="5768271"/>
                  <a:ext cx="136620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04" name="墨迹 103">
                  <a:extLst>
                    <a:ext uri="{FF2B5EF4-FFF2-40B4-BE49-F238E27FC236}">
                      <a16:creationId xmlns:a16="http://schemas.microsoft.com/office/drawing/2014/main" id="{CCB4BB56-0B15-2044-8BF2-24EE37A78DEA}"/>
                    </a:ext>
                  </a:extLst>
                </p14:cNvPr>
                <p14:cNvContentPartPr/>
                <p14:nvPr/>
              </p14:nvContentPartPr>
              <p14:xfrm>
                <a:off x="7533820" y="3864591"/>
                <a:ext cx="56520" cy="19080"/>
              </p14:xfrm>
            </p:contentPart>
          </mc:Choice>
          <mc:Fallback>
            <p:pic>
              <p:nvPicPr>
                <p:cNvPr id="104" name="墨迹 103">
                  <a:extLst>
                    <a:ext uri="{FF2B5EF4-FFF2-40B4-BE49-F238E27FC236}">
                      <a16:creationId xmlns:a16="http://schemas.microsoft.com/office/drawing/2014/main" id="{CCB4BB56-0B15-2044-8BF2-24EE37A78DEA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7526260" y="3857031"/>
                  <a:ext cx="7128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05" name="墨迹 104">
                  <a:extLst>
                    <a:ext uri="{FF2B5EF4-FFF2-40B4-BE49-F238E27FC236}">
                      <a16:creationId xmlns:a16="http://schemas.microsoft.com/office/drawing/2014/main" id="{7366FDD0-AE5E-1F45-9722-6B4C45A245EC}"/>
                    </a:ext>
                  </a:extLst>
                </p14:cNvPr>
                <p14:cNvContentPartPr/>
                <p14:nvPr/>
              </p14:nvContentPartPr>
              <p14:xfrm>
                <a:off x="7210180" y="3845871"/>
                <a:ext cx="405000" cy="2029320"/>
              </p14:xfrm>
            </p:contentPart>
          </mc:Choice>
          <mc:Fallback>
            <p:pic>
              <p:nvPicPr>
                <p:cNvPr id="105" name="墨迹 104">
                  <a:extLst>
                    <a:ext uri="{FF2B5EF4-FFF2-40B4-BE49-F238E27FC236}">
                      <a16:creationId xmlns:a16="http://schemas.microsoft.com/office/drawing/2014/main" id="{7366FDD0-AE5E-1F45-9722-6B4C45A245EC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7202620" y="3838311"/>
                  <a:ext cx="420120" cy="20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06" name="墨迹 105">
                  <a:extLst>
                    <a:ext uri="{FF2B5EF4-FFF2-40B4-BE49-F238E27FC236}">
                      <a16:creationId xmlns:a16="http://schemas.microsoft.com/office/drawing/2014/main" id="{F8552371-8334-F841-B90E-47CBAD1D98BC}"/>
                    </a:ext>
                  </a:extLst>
                </p14:cNvPr>
                <p14:cNvContentPartPr/>
                <p14:nvPr/>
              </p14:nvContentPartPr>
              <p14:xfrm>
                <a:off x="7565140" y="3790071"/>
                <a:ext cx="952920" cy="1911600"/>
              </p14:xfrm>
            </p:contentPart>
          </mc:Choice>
          <mc:Fallback>
            <p:pic>
              <p:nvPicPr>
                <p:cNvPr id="106" name="墨迹 105">
                  <a:extLst>
                    <a:ext uri="{FF2B5EF4-FFF2-40B4-BE49-F238E27FC236}">
                      <a16:creationId xmlns:a16="http://schemas.microsoft.com/office/drawing/2014/main" id="{F8552371-8334-F841-B90E-47CBAD1D98BC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7557580" y="3782511"/>
                  <a:ext cx="968040" cy="19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14" name="墨迹 113">
                  <a:extLst>
                    <a:ext uri="{FF2B5EF4-FFF2-40B4-BE49-F238E27FC236}">
                      <a16:creationId xmlns:a16="http://schemas.microsoft.com/office/drawing/2014/main" id="{97F8BED5-72A2-2247-9F75-689E16AACAB4}"/>
                    </a:ext>
                  </a:extLst>
                </p14:cNvPr>
                <p14:cNvContentPartPr/>
                <p14:nvPr/>
              </p14:nvContentPartPr>
              <p14:xfrm>
                <a:off x="7272460" y="4568031"/>
                <a:ext cx="2054880" cy="1643760"/>
              </p14:xfrm>
            </p:contentPart>
          </mc:Choice>
          <mc:Fallback>
            <p:pic>
              <p:nvPicPr>
                <p:cNvPr id="114" name="墨迹 113">
                  <a:extLst>
                    <a:ext uri="{FF2B5EF4-FFF2-40B4-BE49-F238E27FC236}">
                      <a16:creationId xmlns:a16="http://schemas.microsoft.com/office/drawing/2014/main" id="{97F8BED5-72A2-2247-9F75-689E16AACAB4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7264900" y="4560471"/>
                  <a:ext cx="2070000" cy="1658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3" name="组合 122">
            <a:extLst>
              <a:ext uri="{FF2B5EF4-FFF2-40B4-BE49-F238E27FC236}">
                <a16:creationId xmlns:a16="http://schemas.microsoft.com/office/drawing/2014/main" id="{21A6AD7B-2613-3C4C-A944-754C84BD544E}"/>
              </a:ext>
            </a:extLst>
          </p:cNvPr>
          <p:cNvGrpSpPr/>
          <p:nvPr/>
        </p:nvGrpSpPr>
        <p:grpSpPr>
          <a:xfrm>
            <a:off x="6344740" y="4705191"/>
            <a:ext cx="2185560" cy="1027440"/>
            <a:chOff x="6344740" y="4705191"/>
            <a:chExt cx="2185560" cy="1027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08" name="墨迹 107">
                  <a:extLst>
                    <a:ext uri="{FF2B5EF4-FFF2-40B4-BE49-F238E27FC236}">
                      <a16:creationId xmlns:a16="http://schemas.microsoft.com/office/drawing/2014/main" id="{FEAC3095-DB74-4044-B8E5-EE32FD02D42B}"/>
                    </a:ext>
                  </a:extLst>
                </p14:cNvPr>
                <p14:cNvContentPartPr/>
                <p14:nvPr/>
              </p14:nvContentPartPr>
              <p14:xfrm>
                <a:off x="6363460" y="4705191"/>
                <a:ext cx="12960" cy="360"/>
              </p14:xfrm>
            </p:contentPart>
          </mc:Choice>
          <mc:Fallback>
            <p:pic>
              <p:nvPicPr>
                <p:cNvPr id="108" name="墨迹 107">
                  <a:extLst>
                    <a:ext uri="{FF2B5EF4-FFF2-40B4-BE49-F238E27FC236}">
                      <a16:creationId xmlns:a16="http://schemas.microsoft.com/office/drawing/2014/main" id="{FEAC3095-DB74-4044-B8E5-EE32FD02D42B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6355900" y="4697631"/>
                  <a:ext cx="27720" cy="1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09" name="墨迹 108">
                  <a:extLst>
                    <a:ext uri="{FF2B5EF4-FFF2-40B4-BE49-F238E27FC236}">
                      <a16:creationId xmlns:a16="http://schemas.microsoft.com/office/drawing/2014/main" id="{32DCCAEB-77A4-524C-A486-A8920BEDA933}"/>
                    </a:ext>
                  </a:extLst>
                </p14:cNvPr>
                <p14:cNvContentPartPr/>
                <p14:nvPr/>
              </p14:nvContentPartPr>
              <p14:xfrm>
                <a:off x="6344740" y="4705191"/>
                <a:ext cx="12960" cy="6480"/>
              </p14:xfrm>
            </p:contentPart>
          </mc:Choice>
          <mc:Fallback>
            <p:pic>
              <p:nvPicPr>
                <p:cNvPr id="109" name="墨迹 108">
                  <a:extLst>
                    <a:ext uri="{FF2B5EF4-FFF2-40B4-BE49-F238E27FC236}">
                      <a16:creationId xmlns:a16="http://schemas.microsoft.com/office/drawing/2014/main" id="{32DCCAEB-77A4-524C-A486-A8920BEDA933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6337180" y="4697631"/>
                  <a:ext cx="2772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1">
              <p14:nvContentPartPr>
                <p14:cNvPr id="116" name="墨迹 115">
                  <a:extLst>
                    <a:ext uri="{FF2B5EF4-FFF2-40B4-BE49-F238E27FC236}">
                      <a16:creationId xmlns:a16="http://schemas.microsoft.com/office/drawing/2014/main" id="{DE310860-9ED3-6B47-89C7-E2C0181ADA24}"/>
                    </a:ext>
                  </a:extLst>
                </p14:cNvPr>
                <p14:cNvContentPartPr/>
                <p14:nvPr/>
              </p14:nvContentPartPr>
              <p14:xfrm>
                <a:off x="6369580" y="4860711"/>
                <a:ext cx="2160720" cy="853200"/>
              </p14:xfrm>
            </p:contentPart>
          </mc:Choice>
          <mc:Fallback>
            <p:pic>
              <p:nvPicPr>
                <p:cNvPr id="116" name="墨迹 115">
                  <a:extLst>
                    <a:ext uri="{FF2B5EF4-FFF2-40B4-BE49-F238E27FC236}">
                      <a16:creationId xmlns:a16="http://schemas.microsoft.com/office/drawing/2014/main" id="{DE310860-9ED3-6B47-89C7-E2C0181ADA24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6362380" y="4853151"/>
                  <a:ext cx="2175840" cy="86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3">
              <p14:nvContentPartPr>
                <p14:cNvPr id="118" name="墨迹 117">
                  <a:extLst>
                    <a:ext uri="{FF2B5EF4-FFF2-40B4-BE49-F238E27FC236}">
                      <a16:creationId xmlns:a16="http://schemas.microsoft.com/office/drawing/2014/main" id="{552C308B-9FFF-AA41-8741-69D756E056D0}"/>
                    </a:ext>
                  </a:extLst>
                </p14:cNvPr>
                <p14:cNvContentPartPr/>
                <p14:nvPr/>
              </p14:nvContentPartPr>
              <p14:xfrm>
                <a:off x="7695820" y="5190471"/>
                <a:ext cx="174600" cy="243000"/>
              </p14:xfrm>
            </p:contentPart>
          </mc:Choice>
          <mc:Fallback>
            <p:pic>
              <p:nvPicPr>
                <p:cNvPr id="118" name="墨迹 117">
                  <a:extLst>
                    <a:ext uri="{FF2B5EF4-FFF2-40B4-BE49-F238E27FC236}">
                      <a16:creationId xmlns:a16="http://schemas.microsoft.com/office/drawing/2014/main" id="{552C308B-9FFF-AA41-8741-69D756E056D0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7688260" y="5183271"/>
                  <a:ext cx="18972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5">
              <p14:nvContentPartPr>
                <p14:cNvPr id="119" name="墨迹 118">
                  <a:extLst>
                    <a:ext uri="{FF2B5EF4-FFF2-40B4-BE49-F238E27FC236}">
                      <a16:creationId xmlns:a16="http://schemas.microsoft.com/office/drawing/2014/main" id="{7020CB71-8697-B04E-ABFB-070A3C0F0734}"/>
                    </a:ext>
                  </a:extLst>
                </p14:cNvPr>
                <p14:cNvContentPartPr/>
                <p14:nvPr/>
              </p14:nvContentPartPr>
              <p14:xfrm>
                <a:off x="7708060" y="5639031"/>
                <a:ext cx="12960" cy="6480"/>
              </p14:xfrm>
            </p:contentPart>
          </mc:Choice>
          <mc:Fallback>
            <p:pic>
              <p:nvPicPr>
                <p:cNvPr id="119" name="墨迹 118">
                  <a:extLst>
                    <a:ext uri="{FF2B5EF4-FFF2-40B4-BE49-F238E27FC236}">
                      <a16:creationId xmlns:a16="http://schemas.microsoft.com/office/drawing/2014/main" id="{7020CB71-8697-B04E-ABFB-070A3C0F0734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7700860" y="5631471"/>
                  <a:ext cx="2772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21" name="墨迹 120">
                  <a:extLst>
                    <a:ext uri="{FF2B5EF4-FFF2-40B4-BE49-F238E27FC236}">
                      <a16:creationId xmlns:a16="http://schemas.microsoft.com/office/drawing/2014/main" id="{23E1CC27-ECDC-374D-AA80-F9CE70DB47EB}"/>
                    </a:ext>
                  </a:extLst>
                </p14:cNvPr>
                <p14:cNvContentPartPr/>
                <p14:nvPr/>
              </p14:nvContentPartPr>
              <p14:xfrm>
                <a:off x="7776820" y="5458311"/>
                <a:ext cx="360" cy="360"/>
              </p14:xfrm>
            </p:contentPart>
          </mc:Choice>
          <mc:Fallback>
            <p:pic>
              <p:nvPicPr>
                <p:cNvPr id="121" name="墨迹 120">
                  <a:extLst>
                    <a:ext uri="{FF2B5EF4-FFF2-40B4-BE49-F238E27FC236}">
                      <a16:creationId xmlns:a16="http://schemas.microsoft.com/office/drawing/2014/main" id="{23E1CC27-ECDC-374D-AA80-F9CE70DB47EB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769260" y="5450751"/>
                  <a:ext cx="15480" cy="1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22" name="墨迹 121">
                  <a:extLst>
                    <a:ext uri="{FF2B5EF4-FFF2-40B4-BE49-F238E27FC236}">
                      <a16:creationId xmlns:a16="http://schemas.microsoft.com/office/drawing/2014/main" id="{707C74EA-CFDE-4E44-BD33-AD16DD87B8A6}"/>
                    </a:ext>
                  </a:extLst>
                </p14:cNvPr>
                <p14:cNvContentPartPr/>
                <p14:nvPr/>
              </p14:nvContentPartPr>
              <p14:xfrm>
                <a:off x="7652260" y="5694831"/>
                <a:ext cx="50040" cy="37800"/>
              </p14:xfrm>
            </p:contentPart>
          </mc:Choice>
          <mc:Fallback>
            <p:pic>
              <p:nvPicPr>
                <p:cNvPr id="122" name="墨迹 121">
                  <a:extLst>
                    <a:ext uri="{FF2B5EF4-FFF2-40B4-BE49-F238E27FC236}">
                      <a16:creationId xmlns:a16="http://schemas.microsoft.com/office/drawing/2014/main" id="{707C74EA-CFDE-4E44-BD33-AD16DD87B8A6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644700" y="5687271"/>
                  <a:ext cx="65160" cy="52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6" name="组合 135">
            <a:extLst>
              <a:ext uri="{FF2B5EF4-FFF2-40B4-BE49-F238E27FC236}">
                <a16:creationId xmlns:a16="http://schemas.microsoft.com/office/drawing/2014/main" id="{BFD79C79-3351-B243-BF67-2CA4C089CBD4}"/>
              </a:ext>
            </a:extLst>
          </p:cNvPr>
          <p:cNvGrpSpPr/>
          <p:nvPr/>
        </p:nvGrpSpPr>
        <p:grpSpPr>
          <a:xfrm>
            <a:off x="9924580" y="4642911"/>
            <a:ext cx="2061000" cy="641520"/>
            <a:chOff x="9924580" y="4642911"/>
            <a:chExt cx="2061000" cy="641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24" name="墨迹 123">
                  <a:extLst>
                    <a:ext uri="{FF2B5EF4-FFF2-40B4-BE49-F238E27FC236}">
                      <a16:creationId xmlns:a16="http://schemas.microsoft.com/office/drawing/2014/main" id="{28DF8BB9-F29F-0942-8A79-978FA41C45B3}"/>
                    </a:ext>
                  </a:extLst>
                </p14:cNvPr>
                <p14:cNvContentPartPr/>
                <p14:nvPr/>
              </p14:nvContentPartPr>
              <p14:xfrm>
                <a:off x="9924580" y="4817151"/>
                <a:ext cx="212040" cy="361440"/>
              </p14:xfrm>
            </p:contentPart>
          </mc:Choice>
          <mc:Fallback>
            <p:pic>
              <p:nvPicPr>
                <p:cNvPr id="124" name="墨迹 123">
                  <a:extLst>
                    <a:ext uri="{FF2B5EF4-FFF2-40B4-BE49-F238E27FC236}">
                      <a16:creationId xmlns:a16="http://schemas.microsoft.com/office/drawing/2014/main" id="{28DF8BB9-F29F-0942-8A79-978FA41C45B3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9917020" y="4809591"/>
                  <a:ext cx="227160" cy="37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25" name="墨迹 124">
                  <a:extLst>
                    <a:ext uri="{FF2B5EF4-FFF2-40B4-BE49-F238E27FC236}">
                      <a16:creationId xmlns:a16="http://schemas.microsoft.com/office/drawing/2014/main" id="{8CBB9A55-E282-7F4A-AD04-414E960BAA93}"/>
                    </a:ext>
                  </a:extLst>
                </p14:cNvPr>
                <p14:cNvContentPartPr/>
                <p14:nvPr/>
              </p14:nvContentPartPr>
              <p14:xfrm>
                <a:off x="9968140" y="5072391"/>
                <a:ext cx="124920" cy="56520"/>
              </p14:xfrm>
            </p:contentPart>
          </mc:Choice>
          <mc:Fallback>
            <p:pic>
              <p:nvPicPr>
                <p:cNvPr id="125" name="墨迹 124">
                  <a:extLst>
                    <a:ext uri="{FF2B5EF4-FFF2-40B4-BE49-F238E27FC236}">
                      <a16:creationId xmlns:a16="http://schemas.microsoft.com/office/drawing/2014/main" id="{8CBB9A55-E282-7F4A-AD04-414E960BAA93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9960580" y="5064831"/>
                  <a:ext cx="14004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26" name="墨迹 125">
                  <a:extLst>
                    <a:ext uri="{FF2B5EF4-FFF2-40B4-BE49-F238E27FC236}">
                      <a16:creationId xmlns:a16="http://schemas.microsoft.com/office/drawing/2014/main" id="{0F38D57E-0539-954B-A65D-739D1A84D1EA}"/>
                    </a:ext>
                  </a:extLst>
                </p14:cNvPr>
                <p14:cNvContentPartPr/>
                <p14:nvPr/>
              </p14:nvContentPartPr>
              <p14:xfrm>
                <a:off x="10148500" y="5091111"/>
                <a:ext cx="43920" cy="19080"/>
              </p14:xfrm>
            </p:contentPart>
          </mc:Choice>
          <mc:Fallback>
            <p:pic>
              <p:nvPicPr>
                <p:cNvPr id="126" name="墨迹 125">
                  <a:extLst>
                    <a:ext uri="{FF2B5EF4-FFF2-40B4-BE49-F238E27FC236}">
                      <a16:creationId xmlns:a16="http://schemas.microsoft.com/office/drawing/2014/main" id="{0F38D57E-0539-954B-A65D-739D1A84D1EA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10140940" y="5083551"/>
                  <a:ext cx="5904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27" name="墨迹 126">
                  <a:extLst>
                    <a:ext uri="{FF2B5EF4-FFF2-40B4-BE49-F238E27FC236}">
                      <a16:creationId xmlns:a16="http://schemas.microsoft.com/office/drawing/2014/main" id="{C23D45B4-C0A3-6A45-BEBA-23BB6E205FFB}"/>
                    </a:ext>
                  </a:extLst>
                </p14:cNvPr>
                <p14:cNvContentPartPr/>
                <p14:nvPr/>
              </p14:nvContentPartPr>
              <p14:xfrm>
                <a:off x="10354060" y="4686471"/>
                <a:ext cx="361440" cy="473400"/>
              </p14:xfrm>
            </p:contentPart>
          </mc:Choice>
          <mc:Fallback>
            <p:pic>
              <p:nvPicPr>
                <p:cNvPr id="127" name="墨迹 126">
                  <a:extLst>
                    <a:ext uri="{FF2B5EF4-FFF2-40B4-BE49-F238E27FC236}">
                      <a16:creationId xmlns:a16="http://schemas.microsoft.com/office/drawing/2014/main" id="{C23D45B4-C0A3-6A45-BEBA-23BB6E205FFB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10346500" y="4678911"/>
                  <a:ext cx="376560" cy="48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28" name="墨迹 127">
                  <a:extLst>
                    <a:ext uri="{FF2B5EF4-FFF2-40B4-BE49-F238E27FC236}">
                      <a16:creationId xmlns:a16="http://schemas.microsoft.com/office/drawing/2014/main" id="{B57BE862-13D8-F644-9A56-70FFD6CFCBB8}"/>
                    </a:ext>
                  </a:extLst>
                </p14:cNvPr>
                <p14:cNvContentPartPr/>
                <p14:nvPr/>
              </p14:nvContentPartPr>
              <p14:xfrm>
                <a:off x="10809100" y="4717431"/>
                <a:ext cx="204480" cy="523440"/>
              </p14:xfrm>
            </p:contentPart>
          </mc:Choice>
          <mc:Fallback>
            <p:pic>
              <p:nvPicPr>
                <p:cNvPr id="128" name="墨迹 127">
                  <a:extLst>
                    <a:ext uri="{FF2B5EF4-FFF2-40B4-BE49-F238E27FC236}">
                      <a16:creationId xmlns:a16="http://schemas.microsoft.com/office/drawing/2014/main" id="{B57BE862-13D8-F644-9A56-70FFD6CFCBB8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10801540" y="4709871"/>
                  <a:ext cx="219600" cy="53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29" name="墨迹 128">
                  <a:extLst>
                    <a:ext uri="{FF2B5EF4-FFF2-40B4-BE49-F238E27FC236}">
                      <a16:creationId xmlns:a16="http://schemas.microsoft.com/office/drawing/2014/main" id="{F73C52BA-D7EB-DC4E-A926-84F30D3DA888}"/>
                    </a:ext>
                  </a:extLst>
                </p14:cNvPr>
                <p14:cNvContentPartPr/>
                <p14:nvPr/>
              </p14:nvContentPartPr>
              <p14:xfrm>
                <a:off x="11150740" y="4698711"/>
                <a:ext cx="168480" cy="218160"/>
              </p14:xfrm>
            </p:contentPart>
          </mc:Choice>
          <mc:Fallback>
            <p:pic>
              <p:nvPicPr>
                <p:cNvPr id="129" name="墨迹 128">
                  <a:extLst>
                    <a:ext uri="{FF2B5EF4-FFF2-40B4-BE49-F238E27FC236}">
                      <a16:creationId xmlns:a16="http://schemas.microsoft.com/office/drawing/2014/main" id="{F73C52BA-D7EB-DC4E-A926-84F30D3DA888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11143540" y="4691151"/>
                  <a:ext cx="18360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30" name="墨迹 129">
                  <a:extLst>
                    <a:ext uri="{FF2B5EF4-FFF2-40B4-BE49-F238E27FC236}">
                      <a16:creationId xmlns:a16="http://schemas.microsoft.com/office/drawing/2014/main" id="{B867E5CD-2C12-D547-825D-CF8CAC24A7B0}"/>
                    </a:ext>
                  </a:extLst>
                </p14:cNvPr>
                <p14:cNvContentPartPr/>
                <p14:nvPr/>
              </p14:nvContentPartPr>
              <p14:xfrm>
                <a:off x="11057500" y="4960431"/>
                <a:ext cx="25200" cy="131040"/>
              </p14:xfrm>
            </p:contentPart>
          </mc:Choice>
          <mc:Fallback>
            <p:pic>
              <p:nvPicPr>
                <p:cNvPr id="130" name="墨迹 129">
                  <a:extLst>
                    <a:ext uri="{FF2B5EF4-FFF2-40B4-BE49-F238E27FC236}">
                      <a16:creationId xmlns:a16="http://schemas.microsoft.com/office/drawing/2014/main" id="{B867E5CD-2C12-D547-825D-CF8CAC24A7B0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11049940" y="4952871"/>
                  <a:ext cx="4032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31" name="墨迹 130">
                  <a:extLst>
                    <a:ext uri="{FF2B5EF4-FFF2-40B4-BE49-F238E27FC236}">
                      <a16:creationId xmlns:a16="http://schemas.microsoft.com/office/drawing/2014/main" id="{AD564231-3301-9549-AD82-11DBF48B4949}"/>
                    </a:ext>
                  </a:extLst>
                </p14:cNvPr>
                <p14:cNvContentPartPr/>
                <p14:nvPr/>
              </p14:nvContentPartPr>
              <p14:xfrm>
                <a:off x="11144620" y="4835871"/>
                <a:ext cx="330480" cy="317880"/>
              </p14:xfrm>
            </p:contentPart>
          </mc:Choice>
          <mc:Fallback>
            <p:pic>
              <p:nvPicPr>
                <p:cNvPr id="131" name="墨迹 130">
                  <a:extLst>
                    <a:ext uri="{FF2B5EF4-FFF2-40B4-BE49-F238E27FC236}">
                      <a16:creationId xmlns:a16="http://schemas.microsoft.com/office/drawing/2014/main" id="{AD564231-3301-9549-AD82-11DBF48B4949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11137060" y="4828311"/>
                  <a:ext cx="345240" cy="33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32" name="墨迹 131">
                  <a:extLst>
                    <a:ext uri="{FF2B5EF4-FFF2-40B4-BE49-F238E27FC236}">
                      <a16:creationId xmlns:a16="http://schemas.microsoft.com/office/drawing/2014/main" id="{4E4711D0-DE08-C345-B6A4-8B6F27BD7F45}"/>
                    </a:ext>
                  </a:extLst>
                </p14:cNvPr>
                <p14:cNvContentPartPr/>
                <p14:nvPr/>
              </p14:nvContentPartPr>
              <p14:xfrm>
                <a:off x="11138500" y="4960431"/>
                <a:ext cx="143640" cy="168480"/>
              </p14:xfrm>
            </p:contentPart>
          </mc:Choice>
          <mc:Fallback>
            <p:pic>
              <p:nvPicPr>
                <p:cNvPr id="132" name="墨迹 131">
                  <a:extLst>
                    <a:ext uri="{FF2B5EF4-FFF2-40B4-BE49-F238E27FC236}">
                      <a16:creationId xmlns:a16="http://schemas.microsoft.com/office/drawing/2014/main" id="{4E4711D0-DE08-C345-B6A4-8B6F27BD7F45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11130940" y="4952871"/>
                  <a:ext cx="15876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33" name="墨迹 132">
                  <a:extLst>
                    <a:ext uri="{FF2B5EF4-FFF2-40B4-BE49-F238E27FC236}">
                      <a16:creationId xmlns:a16="http://schemas.microsoft.com/office/drawing/2014/main" id="{1CEE6D95-EBB8-1344-9EA2-6F9EE91C9198}"/>
                    </a:ext>
                  </a:extLst>
                </p14:cNvPr>
                <p14:cNvContentPartPr/>
                <p14:nvPr/>
              </p14:nvContentPartPr>
              <p14:xfrm>
                <a:off x="11549260" y="4860711"/>
                <a:ext cx="62640" cy="205920"/>
              </p14:xfrm>
            </p:contentPart>
          </mc:Choice>
          <mc:Fallback>
            <p:pic>
              <p:nvPicPr>
                <p:cNvPr id="133" name="墨迹 132">
                  <a:extLst>
                    <a:ext uri="{FF2B5EF4-FFF2-40B4-BE49-F238E27FC236}">
                      <a16:creationId xmlns:a16="http://schemas.microsoft.com/office/drawing/2014/main" id="{1CEE6D95-EBB8-1344-9EA2-6F9EE91C9198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11541700" y="4853151"/>
                  <a:ext cx="7776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34" name="墨迹 133">
                  <a:extLst>
                    <a:ext uri="{FF2B5EF4-FFF2-40B4-BE49-F238E27FC236}">
                      <a16:creationId xmlns:a16="http://schemas.microsoft.com/office/drawing/2014/main" id="{71B15B59-AE3D-4043-8D72-40B55A54D920}"/>
                    </a:ext>
                  </a:extLst>
                </p14:cNvPr>
                <p14:cNvContentPartPr/>
                <p14:nvPr/>
              </p14:nvContentPartPr>
              <p14:xfrm>
                <a:off x="11686420" y="4642911"/>
                <a:ext cx="299160" cy="641520"/>
              </p14:xfrm>
            </p:contentPart>
          </mc:Choice>
          <mc:Fallback>
            <p:pic>
              <p:nvPicPr>
                <p:cNvPr id="134" name="墨迹 133">
                  <a:extLst>
                    <a:ext uri="{FF2B5EF4-FFF2-40B4-BE49-F238E27FC236}">
                      <a16:creationId xmlns:a16="http://schemas.microsoft.com/office/drawing/2014/main" id="{71B15B59-AE3D-4043-8D72-40B55A54D920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11676340" y="4632831"/>
                  <a:ext cx="319320" cy="66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35" name="墨迹 134">
                  <a:extLst>
                    <a:ext uri="{FF2B5EF4-FFF2-40B4-BE49-F238E27FC236}">
                      <a16:creationId xmlns:a16="http://schemas.microsoft.com/office/drawing/2014/main" id="{5A844E74-7DAF-D249-AE05-BF378AD34558}"/>
                    </a:ext>
                  </a:extLst>
                </p14:cNvPr>
                <p14:cNvContentPartPr/>
                <p14:nvPr/>
              </p14:nvContentPartPr>
              <p14:xfrm>
                <a:off x="11698660" y="4736151"/>
                <a:ext cx="236880" cy="380160"/>
              </p14:xfrm>
            </p:contentPart>
          </mc:Choice>
          <mc:Fallback>
            <p:pic>
              <p:nvPicPr>
                <p:cNvPr id="135" name="墨迹 134">
                  <a:extLst>
                    <a:ext uri="{FF2B5EF4-FFF2-40B4-BE49-F238E27FC236}">
                      <a16:creationId xmlns:a16="http://schemas.microsoft.com/office/drawing/2014/main" id="{5A844E74-7DAF-D249-AE05-BF378AD34558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11688580" y="4726071"/>
                  <a:ext cx="257040" cy="4003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5161825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组合 46">
            <a:extLst>
              <a:ext uri="{FF2B5EF4-FFF2-40B4-BE49-F238E27FC236}">
                <a16:creationId xmlns:a16="http://schemas.microsoft.com/office/drawing/2014/main" id="{DBB3A1B4-79AC-EB4B-AA7A-A0F394C60E39}"/>
              </a:ext>
            </a:extLst>
          </p:cNvPr>
          <p:cNvGrpSpPr/>
          <p:nvPr/>
        </p:nvGrpSpPr>
        <p:grpSpPr>
          <a:xfrm>
            <a:off x="2626296" y="277639"/>
            <a:ext cx="343800" cy="511920"/>
            <a:chOff x="2626296" y="277639"/>
            <a:chExt cx="343800" cy="511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47D540DA-7FE0-6F46-A03F-C41ABB2E8A6F}"/>
                    </a:ext>
                  </a:extLst>
                </p14:cNvPr>
                <p14:cNvContentPartPr/>
                <p14:nvPr/>
              </p14:nvContentPartPr>
              <p14:xfrm>
                <a:off x="2719896" y="283759"/>
                <a:ext cx="93960" cy="112680"/>
              </p14:xfrm>
            </p:contentPart>
          </mc:Choice>
          <mc:Fallback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47D540DA-7FE0-6F46-A03F-C41ABB2E8A6F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712336" y="276199"/>
                  <a:ext cx="10908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34E6CF57-ADFE-7242-AC24-F848EFC3487F}"/>
                    </a:ext>
                  </a:extLst>
                </p14:cNvPr>
                <p14:cNvContentPartPr/>
                <p14:nvPr/>
              </p14:nvContentPartPr>
              <p14:xfrm>
                <a:off x="2788656" y="277639"/>
                <a:ext cx="87840" cy="231120"/>
              </p14:xfrm>
            </p:contentPart>
          </mc:Choice>
          <mc:Fallback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34E6CF57-ADFE-7242-AC24-F848EFC3487F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781096" y="270079"/>
                  <a:ext cx="10296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7A4E4765-7029-CD4A-AF42-ED7D10A5D8B6}"/>
                    </a:ext>
                  </a:extLst>
                </p14:cNvPr>
                <p14:cNvContentPartPr/>
                <p14:nvPr/>
              </p14:nvContentPartPr>
              <p14:xfrm>
                <a:off x="2626296" y="552319"/>
                <a:ext cx="274320" cy="205560"/>
              </p14:xfrm>
            </p:contentPart>
          </mc:Choice>
          <mc:Fallback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7A4E4765-7029-CD4A-AF42-ED7D10A5D8B6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618736" y="544759"/>
                  <a:ext cx="28944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AAE7A09E-1CF7-164F-82EC-32358A634191}"/>
                    </a:ext>
                  </a:extLst>
                </p14:cNvPr>
                <p14:cNvContentPartPr/>
                <p14:nvPr/>
              </p14:nvContentPartPr>
              <p14:xfrm>
                <a:off x="2801256" y="676879"/>
                <a:ext cx="168840" cy="112680"/>
              </p14:xfrm>
            </p:contentPart>
          </mc:Choice>
          <mc:Fallback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AAE7A09E-1CF7-164F-82EC-32358A634191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793696" y="669319"/>
                  <a:ext cx="183960" cy="127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D6904C3D-7823-AE4F-8F7A-B8A71DED6731}"/>
              </a:ext>
            </a:extLst>
          </p:cNvPr>
          <p:cNvGrpSpPr/>
          <p:nvPr/>
        </p:nvGrpSpPr>
        <p:grpSpPr>
          <a:xfrm>
            <a:off x="3269256" y="358639"/>
            <a:ext cx="293400" cy="343440"/>
            <a:chOff x="3269256" y="358639"/>
            <a:chExt cx="293400" cy="343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EEBAE80A-2723-9041-8967-ADF016E6D871}"/>
                    </a:ext>
                  </a:extLst>
                </p14:cNvPr>
                <p14:cNvContentPartPr/>
                <p14:nvPr/>
              </p14:nvContentPartPr>
              <p14:xfrm>
                <a:off x="3269256" y="358639"/>
                <a:ext cx="212400" cy="343440"/>
              </p14:xfrm>
            </p:contentPart>
          </mc:Choice>
          <mc:Fallback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EEBAE80A-2723-9041-8967-ADF016E6D871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261696" y="351079"/>
                  <a:ext cx="227520" cy="35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30AEC039-448D-FA4D-A7EA-3F4AC8021CB8}"/>
                    </a:ext>
                  </a:extLst>
                </p14:cNvPr>
                <p14:cNvContentPartPr/>
                <p14:nvPr/>
              </p14:nvContentPartPr>
              <p14:xfrm>
                <a:off x="3368976" y="527119"/>
                <a:ext cx="193680" cy="31680"/>
              </p14:xfrm>
            </p:contentPart>
          </mc:Choice>
          <mc:Fallback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30AEC039-448D-FA4D-A7EA-3F4AC8021CB8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361416" y="519559"/>
                  <a:ext cx="208800" cy="46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1C1CBBB5-5CBE-0C46-B66B-64BBFC00F305}"/>
              </a:ext>
            </a:extLst>
          </p:cNvPr>
          <p:cNvGrpSpPr/>
          <p:nvPr/>
        </p:nvGrpSpPr>
        <p:grpSpPr>
          <a:xfrm>
            <a:off x="3768216" y="365119"/>
            <a:ext cx="337320" cy="417600"/>
            <a:chOff x="3768216" y="365119"/>
            <a:chExt cx="337320" cy="417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A8625BCF-64ED-3248-A489-43A94A4854B3}"/>
                    </a:ext>
                  </a:extLst>
                </p14:cNvPr>
                <p14:cNvContentPartPr/>
                <p14:nvPr/>
              </p14:nvContentPartPr>
              <p14:xfrm>
                <a:off x="3855696" y="365119"/>
                <a:ext cx="249840" cy="12960"/>
              </p14:xfrm>
            </p:contentPart>
          </mc:Choice>
          <mc:Fallback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A8625BCF-64ED-3248-A489-43A94A4854B3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848136" y="357559"/>
                  <a:ext cx="26496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79BCC3CB-468F-344C-AB4F-9FBC6C729CF1}"/>
                    </a:ext>
                  </a:extLst>
                </p14:cNvPr>
                <p14:cNvContentPartPr/>
                <p14:nvPr/>
              </p14:nvContentPartPr>
              <p14:xfrm>
                <a:off x="3768216" y="508399"/>
                <a:ext cx="137520" cy="100080"/>
              </p14:xfrm>
            </p:contentPart>
          </mc:Choice>
          <mc:Fallback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79BCC3CB-468F-344C-AB4F-9FBC6C729CF1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760656" y="500839"/>
                  <a:ext cx="15264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6B43B216-9B31-6940-BF11-C20069B0CEA4}"/>
                    </a:ext>
                  </a:extLst>
                </p14:cNvPr>
                <p14:cNvContentPartPr/>
                <p14:nvPr/>
              </p14:nvContentPartPr>
              <p14:xfrm>
                <a:off x="3943176" y="489679"/>
                <a:ext cx="112680" cy="293040"/>
              </p14:xfrm>
            </p:contentPart>
          </mc:Choice>
          <mc:Fallback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6B43B216-9B31-6940-BF11-C20069B0CEA4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935616" y="482119"/>
                  <a:ext cx="127800" cy="308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7A9B1C7D-9DC7-2441-92C1-65EE5C2562B3}"/>
              </a:ext>
            </a:extLst>
          </p:cNvPr>
          <p:cNvGrpSpPr/>
          <p:nvPr/>
        </p:nvGrpSpPr>
        <p:grpSpPr>
          <a:xfrm>
            <a:off x="4336296" y="377359"/>
            <a:ext cx="399600" cy="324720"/>
            <a:chOff x="4336296" y="377359"/>
            <a:chExt cx="399600" cy="324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43DD58AA-5064-1C49-8EAB-797D6E35A213}"/>
                    </a:ext>
                  </a:extLst>
                </p14:cNvPr>
                <p14:cNvContentPartPr/>
                <p14:nvPr/>
              </p14:nvContentPartPr>
              <p14:xfrm>
                <a:off x="4336296" y="489679"/>
                <a:ext cx="56520" cy="75240"/>
              </p14:xfrm>
            </p:contentPart>
          </mc:Choice>
          <mc:Fallback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43DD58AA-5064-1C49-8EAB-797D6E35A213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328736" y="482119"/>
                  <a:ext cx="7164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C12C8B87-AF99-B543-B427-21C8E826932D}"/>
                    </a:ext>
                  </a:extLst>
                </p14:cNvPr>
                <p14:cNvContentPartPr/>
                <p14:nvPr/>
              </p14:nvContentPartPr>
              <p14:xfrm>
                <a:off x="4492176" y="470959"/>
                <a:ext cx="19080" cy="43920"/>
              </p14:xfrm>
            </p:contentPart>
          </mc:Choice>
          <mc:Fallback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C12C8B87-AF99-B543-B427-21C8E826932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484616" y="463399"/>
                  <a:ext cx="3420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BD9B7DF7-09BC-BB4F-8DB9-2E275925B65F}"/>
                    </a:ext>
                  </a:extLst>
                </p14:cNvPr>
                <p14:cNvContentPartPr/>
                <p14:nvPr/>
              </p14:nvContentPartPr>
              <p14:xfrm>
                <a:off x="4610616" y="377359"/>
                <a:ext cx="125280" cy="324720"/>
              </p14:xfrm>
            </p:contentPart>
          </mc:Choice>
          <mc:Fallback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BD9B7DF7-09BC-BB4F-8DB9-2E275925B65F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603056" y="369799"/>
                  <a:ext cx="140400" cy="339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6891E922-0D8A-B843-B528-38EA595BA3C1}"/>
              </a:ext>
            </a:extLst>
          </p:cNvPr>
          <p:cNvGrpSpPr/>
          <p:nvPr/>
        </p:nvGrpSpPr>
        <p:grpSpPr>
          <a:xfrm>
            <a:off x="5166816" y="171439"/>
            <a:ext cx="717120" cy="761760"/>
            <a:chOff x="5166816" y="171439"/>
            <a:chExt cx="717120" cy="761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3A51F52D-5E85-FE44-B37E-DA6F0ECF3559}"/>
                    </a:ext>
                  </a:extLst>
                </p14:cNvPr>
                <p14:cNvContentPartPr/>
                <p14:nvPr/>
              </p14:nvContentPartPr>
              <p14:xfrm>
                <a:off x="5166816" y="346399"/>
                <a:ext cx="186840" cy="343440"/>
              </p14:xfrm>
            </p:contentPart>
          </mc:Choice>
          <mc:Fallback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3A51F52D-5E85-FE44-B37E-DA6F0ECF3559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159256" y="338839"/>
                  <a:ext cx="201960" cy="35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E3F5DDC2-8DB1-6C44-9904-7F856F2E4A12}"/>
                    </a:ext>
                  </a:extLst>
                </p14:cNvPr>
                <p14:cNvContentPartPr/>
                <p14:nvPr/>
              </p14:nvContentPartPr>
              <p14:xfrm>
                <a:off x="5216136" y="514879"/>
                <a:ext cx="181440" cy="87840"/>
              </p14:xfrm>
            </p:contentPart>
          </mc:Choice>
          <mc:Fallback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E3F5DDC2-8DB1-6C44-9904-7F856F2E4A12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208576" y="507319"/>
                  <a:ext cx="19656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B5145A40-DC77-5D40-8247-0F0726B7D69D}"/>
                    </a:ext>
                  </a:extLst>
                </p14:cNvPr>
                <p14:cNvContentPartPr/>
                <p14:nvPr/>
              </p14:nvContentPartPr>
              <p14:xfrm>
                <a:off x="5453016" y="171439"/>
                <a:ext cx="43920" cy="131400"/>
              </p14:xfrm>
            </p:contentPart>
          </mc:Choice>
          <mc:Fallback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B5145A40-DC77-5D40-8247-0F0726B7D69D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445456" y="163879"/>
                  <a:ext cx="5904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3A97EB11-A593-3E4C-B5AF-CC2472D05656}"/>
                    </a:ext>
                  </a:extLst>
                </p14:cNvPr>
                <p14:cNvContentPartPr/>
                <p14:nvPr/>
              </p14:nvContentPartPr>
              <p14:xfrm>
                <a:off x="5634096" y="421279"/>
                <a:ext cx="31680" cy="262440"/>
              </p14:xfrm>
            </p:contentPart>
          </mc:Choice>
          <mc:Fallback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3A97EB11-A593-3E4C-B5AF-CC2472D05656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626536" y="413719"/>
                  <a:ext cx="4680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9ED1E264-66D5-B248-AFE7-8E8925D6252E}"/>
                    </a:ext>
                  </a:extLst>
                </p14:cNvPr>
                <p14:cNvContentPartPr/>
                <p14:nvPr/>
              </p14:nvContentPartPr>
              <p14:xfrm>
                <a:off x="5789976" y="184039"/>
                <a:ext cx="93960" cy="749160"/>
              </p14:xfrm>
            </p:contentPart>
          </mc:Choice>
          <mc:Fallback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9ED1E264-66D5-B248-AFE7-8E8925D6252E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782416" y="176479"/>
                  <a:ext cx="109080" cy="764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2DCAB213-DA77-5542-A695-FF1DC249F10C}"/>
              </a:ext>
            </a:extLst>
          </p:cNvPr>
          <p:cNvGrpSpPr/>
          <p:nvPr/>
        </p:nvGrpSpPr>
        <p:grpSpPr>
          <a:xfrm>
            <a:off x="6126936" y="283759"/>
            <a:ext cx="399960" cy="437400"/>
            <a:chOff x="6126936" y="283759"/>
            <a:chExt cx="399960" cy="437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46B95623-CF20-7E40-A533-B1613B10515D}"/>
                    </a:ext>
                  </a:extLst>
                </p14:cNvPr>
                <p14:cNvContentPartPr/>
                <p14:nvPr/>
              </p14:nvContentPartPr>
              <p14:xfrm>
                <a:off x="6126936" y="283759"/>
                <a:ext cx="258840" cy="337320"/>
              </p14:xfrm>
            </p:contentPart>
          </mc:Choice>
          <mc:Fallback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46B95623-CF20-7E40-A533-B1613B10515D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119376" y="276199"/>
                  <a:ext cx="273960" cy="35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8A777509-AC13-AF41-8909-76B17CBD2B1C}"/>
                    </a:ext>
                  </a:extLst>
                </p14:cNvPr>
                <p14:cNvContentPartPr/>
                <p14:nvPr/>
              </p14:nvContentPartPr>
              <p14:xfrm>
                <a:off x="6139536" y="514879"/>
                <a:ext cx="19080" cy="206280"/>
              </p14:xfrm>
            </p:contentPart>
          </mc:Choice>
          <mc:Fallback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8A777509-AC13-AF41-8909-76B17CBD2B1C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131976" y="507319"/>
                  <a:ext cx="3420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F62E491A-E79C-7341-8390-5B4F26FEC05E}"/>
                    </a:ext>
                  </a:extLst>
                </p14:cNvPr>
                <p14:cNvContentPartPr/>
                <p14:nvPr/>
              </p14:nvContentPartPr>
              <p14:xfrm>
                <a:off x="6283176" y="514879"/>
                <a:ext cx="243720" cy="192960"/>
              </p14:xfrm>
            </p:contentPart>
          </mc:Choice>
          <mc:Fallback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F62E491A-E79C-7341-8390-5B4F26FEC05E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275616" y="507319"/>
                  <a:ext cx="258840" cy="208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68C89043-6A35-7D47-A8C4-DC5431FD4708}"/>
              </a:ext>
            </a:extLst>
          </p:cNvPr>
          <p:cNvGrpSpPr/>
          <p:nvPr/>
        </p:nvGrpSpPr>
        <p:grpSpPr>
          <a:xfrm>
            <a:off x="6860616" y="247039"/>
            <a:ext cx="1563120" cy="555120"/>
            <a:chOff x="6860616" y="247039"/>
            <a:chExt cx="1563120" cy="555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EDD31A95-6B53-0148-B904-21927C548290}"/>
                    </a:ext>
                  </a:extLst>
                </p14:cNvPr>
                <p14:cNvContentPartPr/>
                <p14:nvPr/>
              </p14:nvContentPartPr>
              <p14:xfrm>
                <a:off x="6860616" y="252799"/>
                <a:ext cx="153000" cy="505800"/>
              </p14:xfrm>
            </p:contentPart>
          </mc:Choice>
          <mc:Fallback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EDD31A95-6B53-0148-B904-21927C548290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853056" y="245239"/>
                  <a:ext cx="168120" cy="52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B5E475ED-D18E-A749-9597-CBB1188D2E6D}"/>
                    </a:ext>
                  </a:extLst>
                </p14:cNvPr>
                <p14:cNvContentPartPr/>
                <p14:nvPr/>
              </p14:nvContentPartPr>
              <p14:xfrm>
                <a:off x="7325016" y="247039"/>
                <a:ext cx="56520" cy="180720"/>
              </p14:xfrm>
            </p:contentPart>
          </mc:Choice>
          <mc:Fallback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B5E475ED-D18E-A749-9597-CBB1188D2E6D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317456" y="239479"/>
                  <a:ext cx="7164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791E51C6-9047-9A44-9CE3-217E80139DC7}"/>
                    </a:ext>
                  </a:extLst>
                </p14:cNvPr>
                <p14:cNvContentPartPr/>
                <p14:nvPr/>
              </p14:nvContentPartPr>
              <p14:xfrm>
                <a:off x="7200456" y="496159"/>
                <a:ext cx="37800" cy="131400"/>
              </p14:xfrm>
            </p:contentPart>
          </mc:Choice>
          <mc:Fallback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791E51C6-9047-9A44-9CE3-217E80139DC7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192896" y="488599"/>
                  <a:ext cx="5292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483780CC-8A46-9246-B8E5-CE6C413AC2F1}"/>
                    </a:ext>
                  </a:extLst>
                </p14:cNvPr>
                <p14:cNvContentPartPr/>
                <p14:nvPr/>
              </p14:nvContentPartPr>
              <p14:xfrm>
                <a:off x="7250136" y="408679"/>
                <a:ext cx="462240" cy="231120"/>
              </p14:xfrm>
            </p:contentPart>
          </mc:Choice>
          <mc:Fallback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483780CC-8A46-9246-B8E5-CE6C413AC2F1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242576" y="401119"/>
                  <a:ext cx="47736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2066D4BB-BFF3-984C-9E58-063A139DBC9E}"/>
                    </a:ext>
                  </a:extLst>
                </p14:cNvPr>
                <p14:cNvContentPartPr/>
                <p14:nvPr/>
              </p14:nvContentPartPr>
              <p14:xfrm>
                <a:off x="7350216" y="520999"/>
                <a:ext cx="150120" cy="150120"/>
              </p14:xfrm>
            </p:contentPart>
          </mc:Choice>
          <mc:Fallback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2066D4BB-BFF3-984C-9E58-063A139DBC9E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342656" y="513439"/>
                  <a:ext cx="16524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19D3FA9F-9E5A-1941-969B-463EE392BF0B}"/>
                    </a:ext>
                  </a:extLst>
                </p14:cNvPr>
                <p14:cNvContentPartPr/>
                <p14:nvPr/>
              </p14:nvContentPartPr>
              <p14:xfrm>
                <a:off x="7949256" y="377359"/>
                <a:ext cx="171720" cy="199440"/>
              </p14:xfrm>
            </p:contentPart>
          </mc:Choice>
          <mc:Fallback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19D3FA9F-9E5A-1941-969B-463EE392BF0B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941696" y="369799"/>
                  <a:ext cx="18684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99A1CAEB-125A-4547-B20E-1ECA281BA1A3}"/>
                    </a:ext>
                  </a:extLst>
                </p14:cNvPr>
                <p14:cNvContentPartPr/>
                <p14:nvPr/>
              </p14:nvContentPartPr>
              <p14:xfrm>
                <a:off x="7856376" y="645919"/>
                <a:ext cx="342720" cy="25200"/>
              </p14:xfrm>
            </p:contentPart>
          </mc:Choice>
          <mc:Fallback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99A1CAEB-125A-4547-B20E-1ECA281BA1A3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7848816" y="638359"/>
                  <a:ext cx="35784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F9B73712-5B6B-BC41-A449-F8223E07EBB7}"/>
                    </a:ext>
                  </a:extLst>
                </p14:cNvPr>
                <p14:cNvContentPartPr/>
                <p14:nvPr/>
              </p14:nvContentPartPr>
              <p14:xfrm>
                <a:off x="8329776" y="695599"/>
                <a:ext cx="93960" cy="106560"/>
              </p14:xfrm>
            </p:contentPart>
          </mc:Choice>
          <mc:Fallback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F9B73712-5B6B-BC41-A449-F8223E07EBB7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8322216" y="688039"/>
                  <a:ext cx="109080" cy="121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48" name="墨迹 47">
                <a:extLst>
                  <a:ext uri="{FF2B5EF4-FFF2-40B4-BE49-F238E27FC236}">
                    <a16:creationId xmlns:a16="http://schemas.microsoft.com/office/drawing/2014/main" id="{F7936BED-8411-EA4F-9302-F831370F4B87}"/>
                  </a:ext>
                </a:extLst>
              </p14:cNvPr>
              <p14:cNvContentPartPr/>
              <p14:nvPr/>
            </p14:nvContentPartPr>
            <p14:xfrm>
              <a:off x="8679336" y="277639"/>
              <a:ext cx="112680" cy="324720"/>
            </p14:xfrm>
          </p:contentPart>
        </mc:Choice>
        <mc:Fallback>
          <p:pic>
            <p:nvPicPr>
              <p:cNvPr id="48" name="墨迹 47">
                <a:extLst>
                  <a:ext uri="{FF2B5EF4-FFF2-40B4-BE49-F238E27FC236}">
                    <a16:creationId xmlns:a16="http://schemas.microsoft.com/office/drawing/2014/main" id="{F7936BED-8411-EA4F-9302-F831370F4B87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8671776" y="270079"/>
                <a:ext cx="127800" cy="33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49" name="墨迹 48">
                <a:extLst>
                  <a:ext uri="{FF2B5EF4-FFF2-40B4-BE49-F238E27FC236}">
                    <a16:creationId xmlns:a16="http://schemas.microsoft.com/office/drawing/2014/main" id="{F4AA09D5-9B6D-8E4C-9D89-8142E43CED37}"/>
                  </a:ext>
                </a:extLst>
              </p14:cNvPr>
              <p14:cNvContentPartPr/>
              <p14:nvPr/>
            </p14:nvContentPartPr>
            <p14:xfrm>
              <a:off x="8829096" y="234079"/>
              <a:ext cx="318600" cy="398880"/>
            </p14:xfrm>
          </p:contentPart>
        </mc:Choice>
        <mc:Fallback>
          <p:pic>
            <p:nvPicPr>
              <p:cNvPr id="49" name="墨迹 48">
                <a:extLst>
                  <a:ext uri="{FF2B5EF4-FFF2-40B4-BE49-F238E27FC236}">
                    <a16:creationId xmlns:a16="http://schemas.microsoft.com/office/drawing/2014/main" id="{F4AA09D5-9B6D-8E4C-9D89-8142E43CED37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8821536" y="226519"/>
                <a:ext cx="333720" cy="41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50" name="墨迹 49">
                <a:extLst>
                  <a:ext uri="{FF2B5EF4-FFF2-40B4-BE49-F238E27FC236}">
                    <a16:creationId xmlns:a16="http://schemas.microsoft.com/office/drawing/2014/main" id="{578D9D4E-12FB-5C41-915A-28A5CB6BA650}"/>
                  </a:ext>
                </a:extLst>
              </p14:cNvPr>
              <p14:cNvContentPartPr/>
              <p14:nvPr/>
            </p14:nvContentPartPr>
            <p14:xfrm>
              <a:off x="9316536" y="265039"/>
              <a:ext cx="99360" cy="299880"/>
            </p14:xfrm>
          </p:contentPart>
        </mc:Choice>
        <mc:Fallback>
          <p:pic>
            <p:nvPicPr>
              <p:cNvPr id="50" name="墨迹 49">
                <a:extLst>
                  <a:ext uri="{FF2B5EF4-FFF2-40B4-BE49-F238E27FC236}">
                    <a16:creationId xmlns:a16="http://schemas.microsoft.com/office/drawing/2014/main" id="{578D9D4E-12FB-5C41-915A-28A5CB6BA650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9308976" y="257479"/>
                <a:ext cx="114480" cy="31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51" name="墨迹 50">
                <a:extLst>
                  <a:ext uri="{FF2B5EF4-FFF2-40B4-BE49-F238E27FC236}">
                    <a16:creationId xmlns:a16="http://schemas.microsoft.com/office/drawing/2014/main" id="{6C3041CD-8497-984B-AAD9-EB4592DD040C}"/>
                  </a:ext>
                </a:extLst>
              </p14:cNvPr>
              <p14:cNvContentPartPr/>
              <p14:nvPr/>
            </p14:nvContentPartPr>
            <p14:xfrm>
              <a:off x="9559176" y="65599"/>
              <a:ext cx="200160" cy="568080"/>
            </p14:xfrm>
          </p:contentPart>
        </mc:Choice>
        <mc:Fallback>
          <p:pic>
            <p:nvPicPr>
              <p:cNvPr id="51" name="墨迹 50">
                <a:extLst>
                  <a:ext uri="{FF2B5EF4-FFF2-40B4-BE49-F238E27FC236}">
                    <a16:creationId xmlns:a16="http://schemas.microsoft.com/office/drawing/2014/main" id="{6C3041CD-8497-984B-AAD9-EB4592DD040C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9551616" y="58039"/>
                <a:ext cx="215280" cy="583200"/>
              </a:xfrm>
              <a:prstGeom prst="rect">
                <a:avLst/>
              </a:prstGeom>
            </p:spPr>
          </p:pic>
        </mc:Fallback>
      </mc:AlternateContent>
      <p:grpSp>
        <p:nvGrpSpPr>
          <p:cNvPr id="62" name="组合 61">
            <a:extLst>
              <a:ext uri="{FF2B5EF4-FFF2-40B4-BE49-F238E27FC236}">
                <a16:creationId xmlns:a16="http://schemas.microsoft.com/office/drawing/2014/main" id="{245A91CA-C712-2F4B-B05A-2AAD52EF0EFA}"/>
              </a:ext>
            </a:extLst>
          </p:cNvPr>
          <p:cNvGrpSpPr/>
          <p:nvPr/>
        </p:nvGrpSpPr>
        <p:grpSpPr>
          <a:xfrm>
            <a:off x="9964536" y="77839"/>
            <a:ext cx="1803960" cy="555840"/>
            <a:chOff x="9964536" y="77839"/>
            <a:chExt cx="1803960" cy="555840"/>
          </a:xfrm>
        </p:grpSpPr>
        <p:grpSp>
          <p:nvGrpSpPr>
            <p:cNvPr id="63" name="组合 62">
              <a:extLst>
                <a:ext uri="{FF2B5EF4-FFF2-40B4-BE49-F238E27FC236}">
                  <a16:creationId xmlns:a16="http://schemas.microsoft.com/office/drawing/2014/main" id="{33516CDE-F92B-AA4E-85AB-6067AE8189A5}"/>
                </a:ext>
              </a:extLst>
            </p:cNvPr>
            <p:cNvGrpSpPr/>
            <p:nvPr/>
          </p:nvGrpSpPr>
          <p:grpSpPr>
            <a:xfrm>
              <a:off x="9964536" y="77839"/>
              <a:ext cx="1803960" cy="555840"/>
              <a:chOff x="9964536" y="77839"/>
              <a:chExt cx="1803960" cy="55584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66">
                <p14:nvContentPartPr>
                  <p14:cNvPr id="52" name="墨迹 51">
                    <a:extLst>
                      <a:ext uri="{FF2B5EF4-FFF2-40B4-BE49-F238E27FC236}">
                        <a16:creationId xmlns:a16="http://schemas.microsoft.com/office/drawing/2014/main" id="{0C08AAE1-CF57-094B-97C1-077DEB596E19}"/>
                      </a:ext>
                    </a:extLst>
                  </p14:cNvPr>
                  <p14:cNvContentPartPr/>
                  <p14:nvPr/>
                </p14:nvContentPartPr>
                <p14:xfrm>
                  <a:off x="9964536" y="277639"/>
                  <a:ext cx="125280" cy="249840"/>
                </p14:xfrm>
              </p:contentPart>
            </mc:Choice>
            <mc:Fallback>
              <p:pic>
                <p:nvPicPr>
                  <p:cNvPr id="52" name="墨迹 51">
                    <a:extLst>
                      <a:ext uri="{FF2B5EF4-FFF2-40B4-BE49-F238E27FC236}">
                        <a16:creationId xmlns:a16="http://schemas.microsoft.com/office/drawing/2014/main" id="{0C08AAE1-CF57-094B-97C1-077DEB596E19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9956976" y="270079"/>
                    <a:ext cx="140400" cy="264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68">
                <p14:nvContentPartPr>
                  <p14:cNvPr id="53" name="墨迹 52">
                    <a:extLst>
                      <a:ext uri="{FF2B5EF4-FFF2-40B4-BE49-F238E27FC236}">
                        <a16:creationId xmlns:a16="http://schemas.microsoft.com/office/drawing/2014/main" id="{8ADE7188-BC5D-0843-A8BC-74AE4E22C1E7}"/>
                      </a:ext>
                    </a:extLst>
                  </p14:cNvPr>
                  <p14:cNvContentPartPr/>
                  <p14:nvPr/>
                </p14:nvContentPartPr>
                <p14:xfrm>
                  <a:off x="10233096" y="283759"/>
                  <a:ext cx="75240" cy="100080"/>
                </p14:xfrm>
              </p:contentPart>
            </mc:Choice>
            <mc:Fallback>
              <p:pic>
                <p:nvPicPr>
                  <p:cNvPr id="53" name="墨迹 52">
                    <a:extLst>
                      <a:ext uri="{FF2B5EF4-FFF2-40B4-BE49-F238E27FC236}">
                        <a16:creationId xmlns:a16="http://schemas.microsoft.com/office/drawing/2014/main" id="{8ADE7188-BC5D-0843-A8BC-74AE4E22C1E7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10225536" y="276199"/>
                    <a:ext cx="90360" cy="115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70">
                <p14:nvContentPartPr>
                  <p14:cNvPr id="54" name="墨迹 53">
                    <a:extLst>
                      <a:ext uri="{FF2B5EF4-FFF2-40B4-BE49-F238E27FC236}">
                        <a16:creationId xmlns:a16="http://schemas.microsoft.com/office/drawing/2014/main" id="{B0316076-26D6-6948-8E59-50373F674D2E}"/>
                      </a:ext>
                    </a:extLst>
                  </p14:cNvPr>
                  <p14:cNvContentPartPr/>
                  <p14:nvPr/>
                </p14:nvContentPartPr>
                <p14:xfrm>
                  <a:off x="10195656" y="458719"/>
                  <a:ext cx="200160" cy="93960"/>
                </p14:xfrm>
              </p:contentPart>
            </mc:Choice>
            <mc:Fallback>
              <p:pic>
                <p:nvPicPr>
                  <p:cNvPr id="54" name="墨迹 53">
                    <a:extLst>
                      <a:ext uri="{FF2B5EF4-FFF2-40B4-BE49-F238E27FC236}">
                        <a16:creationId xmlns:a16="http://schemas.microsoft.com/office/drawing/2014/main" id="{B0316076-26D6-6948-8E59-50373F674D2E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10188096" y="451159"/>
                    <a:ext cx="215280" cy="109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72">
                <p14:nvContentPartPr>
                  <p14:cNvPr id="55" name="墨迹 54">
                    <a:extLst>
                      <a:ext uri="{FF2B5EF4-FFF2-40B4-BE49-F238E27FC236}">
                        <a16:creationId xmlns:a16="http://schemas.microsoft.com/office/drawing/2014/main" id="{05707784-DCCB-AB4C-8CEF-79BF4DF5B5A4}"/>
                      </a:ext>
                    </a:extLst>
                  </p14:cNvPr>
                  <p14:cNvContentPartPr/>
                  <p14:nvPr/>
                </p14:nvContentPartPr>
                <p14:xfrm>
                  <a:off x="10576176" y="77839"/>
                  <a:ext cx="281160" cy="530640"/>
                </p14:xfrm>
              </p:contentPart>
            </mc:Choice>
            <mc:Fallback>
              <p:pic>
                <p:nvPicPr>
                  <p:cNvPr id="55" name="墨迹 54">
                    <a:extLst>
                      <a:ext uri="{FF2B5EF4-FFF2-40B4-BE49-F238E27FC236}">
                        <a16:creationId xmlns:a16="http://schemas.microsoft.com/office/drawing/2014/main" id="{05707784-DCCB-AB4C-8CEF-79BF4DF5B5A4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10568616" y="70279"/>
                    <a:ext cx="296280" cy="545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74">
                <p14:nvContentPartPr>
                  <p14:cNvPr id="56" name="墨迹 55">
                    <a:extLst>
                      <a:ext uri="{FF2B5EF4-FFF2-40B4-BE49-F238E27FC236}">
                        <a16:creationId xmlns:a16="http://schemas.microsoft.com/office/drawing/2014/main" id="{CA97144D-66F1-A749-AF97-76FF19DACB39}"/>
                      </a:ext>
                    </a:extLst>
                  </p14:cNvPr>
                  <p14:cNvContentPartPr/>
                  <p14:nvPr/>
                </p14:nvContentPartPr>
                <p14:xfrm>
                  <a:off x="11062896" y="208879"/>
                  <a:ext cx="111960" cy="62640"/>
                </p14:xfrm>
              </p:contentPart>
            </mc:Choice>
            <mc:Fallback>
              <p:pic>
                <p:nvPicPr>
                  <p:cNvPr id="56" name="墨迹 55">
                    <a:extLst>
                      <a:ext uri="{FF2B5EF4-FFF2-40B4-BE49-F238E27FC236}">
                        <a16:creationId xmlns:a16="http://schemas.microsoft.com/office/drawing/2014/main" id="{CA97144D-66F1-A749-AF97-76FF19DACB39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11055336" y="201319"/>
                    <a:ext cx="127080" cy="7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76">
                <p14:nvContentPartPr>
                  <p14:cNvPr id="57" name="墨迹 56">
                    <a:extLst>
                      <a:ext uri="{FF2B5EF4-FFF2-40B4-BE49-F238E27FC236}">
                        <a16:creationId xmlns:a16="http://schemas.microsoft.com/office/drawing/2014/main" id="{6A5651B9-DB5E-E645-B31A-73DF9D45691F}"/>
                      </a:ext>
                    </a:extLst>
                  </p14:cNvPr>
                  <p14:cNvContentPartPr/>
                  <p14:nvPr/>
                </p14:nvContentPartPr>
                <p14:xfrm>
                  <a:off x="10925736" y="396079"/>
                  <a:ext cx="37800" cy="136800"/>
                </p14:xfrm>
              </p:contentPart>
            </mc:Choice>
            <mc:Fallback>
              <p:pic>
                <p:nvPicPr>
                  <p:cNvPr id="57" name="墨迹 56">
                    <a:extLst>
                      <a:ext uri="{FF2B5EF4-FFF2-40B4-BE49-F238E27FC236}">
                        <a16:creationId xmlns:a16="http://schemas.microsoft.com/office/drawing/2014/main" id="{6A5651B9-DB5E-E645-B31A-73DF9D45691F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10918176" y="388519"/>
                    <a:ext cx="52920" cy="151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78">
                <p14:nvContentPartPr>
                  <p14:cNvPr id="58" name="墨迹 57">
                    <a:extLst>
                      <a:ext uri="{FF2B5EF4-FFF2-40B4-BE49-F238E27FC236}">
                        <a16:creationId xmlns:a16="http://schemas.microsoft.com/office/drawing/2014/main" id="{E27419AA-E94E-F74F-BE9D-624B017BD796}"/>
                      </a:ext>
                    </a:extLst>
                  </p14:cNvPr>
                  <p14:cNvContentPartPr/>
                  <p14:nvPr/>
                </p14:nvContentPartPr>
                <p14:xfrm>
                  <a:off x="10963176" y="383839"/>
                  <a:ext cx="455760" cy="231120"/>
                </p14:xfrm>
              </p:contentPart>
            </mc:Choice>
            <mc:Fallback>
              <p:pic>
                <p:nvPicPr>
                  <p:cNvPr id="58" name="墨迹 57">
                    <a:extLst>
                      <a:ext uri="{FF2B5EF4-FFF2-40B4-BE49-F238E27FC236}">
                        <a16:creationId xmlns:a16="http://schemas.microsoft.com/office/drawing/2014/main" id="{E27419AA-E94E-F74F-BE9D-624B017BD796}"/>
                      </a:ext>
                    </a:extLst>
                  </p:cNvPr>
                  <p:cNvPicPr/>
                  <p:nvPr/>
                </p:nvPicPr>
                <p:blipFill>
                  <a:blip r:embed="rId79"/>
                  <a:stretch>
                    <a:fillRect/>
                  </a:stretch>
                </p:blipFill>
                <p:spPr>
                  <a:xfrm>
                    <a:off x="10955616" y="376279"/>
                    <a:ext cx="470880" cy="246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80">
                <p14:nvContentPartPr>
                  <p14:cNvPr id="59" name="墨迹 58">
                    <a:extLst>
                      <a:ext uri="{FF2B5EF4-FFF2-40B4-BE49-F238E27FC236}">
                        <a16:creationId xmlns:a16="http://schemas.microsoft.com/office/drawing/2014/main" id="{173E65AE-7B29-9144-9285-D529A1B4BD04}"/>
                      </a:ext>
                    </a:extLst>
                  </p14:cNvPr>
                  <p14:cNvContentPartPr/>
                  <p14:nvPr/>
                </p14:nvContentPartPr>
                <p14:xfrm>
                  <a:off x="11062896" y="327679"/>
                  <a:ext cx="75240" cy="144000"/>
                </p14:xfrm>
              </p:contentPart>
            </mc:Choice>
            <mc:Fallback>
              <p:pic>
                <p:nvPicPr>
                  <p:cNvPr id="59" name="墨迹 58">
                    <a:extLst>
                      <a:ext uri="{FF2B5EF4-FFF2-40B4-BE49-F238E27FC236}">
                        <a16:creationId xmlns:a16="http://schemas.microsoft.com/office/drawing/2014/main" id="{173E65AE-7B29-9144-9285-D529A1B4BD04}"/>
                      </a:ext>
                    </a:extLst>
                  </p:cNvPr>
                  <p:cNvPicPr/>
                  <p:nvPr/>
                </p:nvPicPr>
                <p:blipFill>
                  <a:blip r:embed="rId81"/>
                  <a:stretch>
                    <a:fillRect/>
                  </a:stretch>
                </p:blipFill>
                <p:spPr>
                  <a:xfrm>
                    <a:off x="11055336" y="320119"/>
                    <a:ext cx="90360" cy="159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82">
                <p14:nvContentPartPr>
                  <p14:cNvPr id="60" name="墨迹 59">
                    <a:extLst>
                      <a:ext uri="{FF2B5EF4-FFF2-40B4-BE49-F238E27FC236}">
                        <a16:creationId xmlns:a16="http://schemas.microsoft.com/office/drawing/2014/main" id="{1B6BEB8A-5294-E445-B27F-3C139454525C}"/>
                      </a:ext>
                    </a:extLst>
                  </p14:cNvPr>
                  <p14:cNvContentPartPr/>
                  <p14:nvPr/>
                </p14:nvContentPartPr>
                <p14:xfrm>
                  <a:off x="11169096" y="339919"/>
                  <a:ext cx="118800" cy="155520"/>
                </p14:xfrm>
              </p:contentPart>
            </mc:Choice>
            <mc:Fallback>
              <p:pic>
                <p:nvPicPr>
                  <p:cNvPr id="60" name="墨迹 59">
                    <a:extLst>
                      <a:ext uri="{FF2B5EF4-FFF2-40B4-BE49-F238E27FC236}">
                        <a16:creationId xmlns:a16="http://schemas.microsoft.com/office/drawing/2014/main" id="{1B6BEB8A-5294-E445-B27F-3C139454525C}"/>
                      </a:ext>
                    </a:extLst>
                  </p:cNvPr>
                  <p:cNvPicPr/>
                  <p:nvPr/>
                </p:nvPicPr>
                <p:blipFill>
                  <a:blip r:embed="rId83"/>
                  <a:stretch>
                    <a:fillRect/>
                  </a:stretch>
                </p:blipFill>
                <p:spPr>
                  <a:xfrm>
                    <a:off x="11161536" y="332359"/>
                    <a:ext cx="133920" cy="170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84">
                <p14:nvContentPartPr>
                  <p14:cNvPr id="61" name="墨迹 60">
                    <a:extLst>
                      <a:ext uri="{FF2B5EF4-FFF2-40B4-BE49-F238E27FC236}">
                        <a16:creationId xmlns:a16="http://schemas.microsoft.com/office/drawing/2014/main" id="{C9351983-31B5-3345-98A5-0341D6158ED9}"/>
                      </a:ext>
                    </a:extLst>
                  </p14:cNvPr>
                  <p14:cNvContentPartPr/>
                  <p14:nvPr/>
                </p14:nvContentPartPr>
                <p14:xfrm>
                  <a:off x="11549616" y="202759"/>
                  <a:ext cx="218880" cy="430920"/>
                </p14:xfrm>
              </p:contentPart>
            </mc:Choice>
            <mc:Fallback>
              <p:pic>
                <p:nvPicPr>
                  <p:cNvPr id="61" name="墨迹 60">
                    <a:extLst>
                      <a:ext uri="{FF2B5EF4-FFF2-40B4-BE49-F238E27FC236}">
                        <a16:creationId xmlns:a16="http://schemas.microsoft.com/office/drawing/2014/main" id="{C9351983-31B5-3345-98A5-0341D6158ED9}"/>
                      </a:ext>
                    </a:extLst>
                  </p:cNvPr>
                  <p:cNvPicPr/>
                  <p:nvPr/>
                </p:nvPicPr>
                <p:blipFill>
                  <a:blip r:embed="rId85"/>
                  <a:stretch>
                    <a:fillRect/>
                  </a:stretch>
                </p:blipFill>
                <p:spPr>
                  <a:xfrm>
                    <a:off x="11542056" y="195199"/>
                    <a:ext cx="234000" cy="446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69" name="组合 68">
            <a:extLst>
              <a:ext uri="{FF2B5EF4-FFF2-40B4-BE49-F238E27FC236}">
                <a16:creationId xmlns:a16="http://schemas.microsoft.com/office/drawing/2014/main" id="{57EE8AC8-B389-DF4C-81B3-4A72268C12E8}"/>
              </a:ext>
            </a:extLst>
          </p:cNvPr>
          <p:cNvGrpSpPr/>
          <p:nvPr/>
        </p:nvGrpSpPr>
        <p:grpSpPr>
          <a:xfrm>
            <a:off x="798216" y="302479"/>
            <a:ext cx="1242000" cy="593280"/>
            <a:chOff x="798216" y="302479"/>
            <a:chExt cx="1242000" cy="593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" name="墨迹 4">
                  <a:extLst>
                    <a:ext uri="{FF2B5EF4-FFF2-40B4-BE49-F238E27FC236}">
                      <a16:creationId xmlns:a16="http://schemas.microsoft.com/office/drawing/2014/main" id="{5047D7B6-62B8-534F-88AE-06F5368EB1D0}"/>
                    </a:ext>
                  </a:extLst>
                </p14:cNvPr>
                <p14:cNvContentPartPr/>
                <p14:nvPr/>
              </p14:nvContentPartPr>
              <p14:xfrm>
                <a:off x="1135176" y="302479"/>
                <a:ext cx="68400" cy="69120"/>
              </p14:xfrm>
            </p:contentPart>
          </mc:Choice>
          <mc:Fallback>
            <p:pic>
              <p:nvPicPr>
                <p:cNvPr id="5" name="墨迹 4">
                  <a:extLst>
                    <a:ext uri="{FF2B5EF4-FFF2-40B4-BE49-F238E27FC236}">
                      <a16:creationId xmlns:a16="http://schemas.microsoft.com/office/drawing/2014/main" id="{5047D7B6-62B8-534F-88AE-06F5368EB1D0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127616" y="294919"/>
                  <a:ext cx="8352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4D851D0C-1EAB-9F4D-9F0A-3F9955ACCDB2}"/>
                    </a:ext>
                  </a:extLst>
                </p14:cNvPr>
                <p14:cNvContentPartPr/>
                <p14:nvPr/>
              </p14:nvContentPartPr>
              <p14:xfrm>
                <a:off x="1035816" y="452239"/>
                <a:ext cx="299160" cy="318600"/>
              </p14:xfrm>
            </p:contentPart>
          </mc:Choice>
          <mc:Fallback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4D851D0C-1EAB-9F4D-9F0A-3F9955ACCDB2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028256" y="444679"/>
                  <a:ext cx="314280" cy="33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CA3B8098-28BE-F849-9DD9-2C6117DB3C74}"/>
                    </a:ext>
                  </a:extLst>
                </p14:cNvPr>
                <p14:cNvContentPartPr/>
                <p14:nvPr/>
              </p14:nvContentPartPr>
              <p14:xfrm>
                <a:off x="1521816" y="508399"/>
                <a:ext cx="37800" cy="41400"/>
              </p14:xfrm>
            </p:contentPart>
          </mc:Choice>
          <mc:Fallback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CA3B8098-28BE-F849-9DD9-2C6117DB3C74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514256" y="500839"/>
                  <a:ext cx="5292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8886EF3B-8CC9-D449-B0FD-02DF43DD7C11}"/>
                    </a:ext>
                  </a:extLst>
                </p14:cNvPr>
                <p14:cNvContentPartPr/>
                <p14:nvPr/>
              </p14:nvContentPartPr>
              <p14:xfrm>
                <a:off x="1503096" y="514879"/>
                <a:ext cx="181440" cy="193680"/>
              </p14:xfrm>
            </p:contentPart>
          </mc:Choice>
          <mc:Fallback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8886EF3B-8CC9-D449-B0FD-02DF43DD7C11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495536" y="507319"/>
                  <a:ext cx="19656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ABDC7E7B-90F3-3747-B628-4F2A4A812B09}"/>
                    </a:ext>
                  </a:extLst>
                </p14:cNvPr>
                <p14:cNvContentPartPr/>
                <p14:nvPr/>
              </p14:nvContentPartPr>
              <p14:xfrm>
                <a:off x="2002416" y="676879"/>
                <a:ext cx="37800" cy="19080"/>
              </p14:xfrm>
            </p:contentPart>
          </mc:Choice>
          <mc:Fallback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ABDC7E7B-90F3-3747-B628-4F2A4A812B09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994856" y="669319"/>
                  <a:ext cx="5292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9AF64C4F-89E6-624D-94E5-31FE19BCF0F6}"/>
                    </a:ext>
                  </a:extLst>
                </p14:cNvPr>
                <p14:cNvContentPartPr/>
                <p14:nvPr/>
              </p14:nvContentPartPr>
              <p14:xfrm>
                <a:off x="2008536" y="789199"/>
                <a:ext cx="31680" cy="31680"/>
              </p14:xfrm>
            </p:contentPart>
          </mc:Choice>
          <mc:Fallback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9AF64C4F-89E6-624D-94E5-31FE19BCF0F6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2000976" y="781639"/>
                  <a:ext cx="4680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68" name="墨迹 67">
                  <a:extLst>
                    <a:ext uri="{FF2B5EF4-FFF2-40B4-BE49-F238E27FC236}">
                      <a16:creationId xmlns:a16="http://schemas.microsoft.com/office/drawing/2014/main" id="{6AA7E684-F7CD-AF42-91D8-62056A09111C}"/>
                    </a:ext>
                  </a:extLst>
                </p14:cNvPr>
                <p14:cNvContentPartPr/>
                <p14:nvPr/>
              </p14:nvContentPartPr>
              <p14:xfrm>
                <a:off x="798216" y="795679"/>
                <a:ext cx="1092240" cy="100080"/>
              </p14:xfrm>
            </p:contentPart>
          </mc:Choice>
          <mc:Fallback>
            <p:pic>
              <p:nvPicPr>
                <p:cNvPr id="68" name="墨迹 67">
                  <a:extLst>
                    <a:ext uri="{FF2B5EF4-FFF2-40B4-BE49-F238E27FC236}">
                      <a16:creationId xmlns:a16="http://schemas.microsoft.com/office/drawing/2014/main" id="{6AA7E684-F7CD-AF42-91D8-62056A09111C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790656" y="788119"/>
                  <a:ext cx="1107360" cy="115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" name="组合 72">
            <a:extLst>
              <a:ext uri="{FF2B5EF4-FFF2-40B4-BE49-F238E27FC236}">
                <a16:creationId xmlns:a16="http://schemas.microsoft.com/office/drawing/2014/main" id="{F2AA4795-50E3-CD45-8CD9-0BF1DA54DD24}"/>
              </a:ext>
            </a:extLst>
          </p:cNvPr>
          <p:cNvGrpSpPr/>
          <p:nvPr/>
        </p:nvGrpSpPr>
        <p:grpSpPr>
          <a:xfrm>
            <a:off x="423816" y="1095199"/>
            <a:ext cx="1141920" cy="524520"/>
            <a:chOff x="423816" y="1095199"/>
            <a:chExt cx="1141920" cy="524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64" name="墨迹 63">
                  <a:extLst>
                    <a:ext uri="{FF2B5EF4-FFF2-40B4-BE49-F238E27FC236}">
                      <a16:creationId xmlns:a16="http://schemas.microsoft.com/office/drawing/2014/main" id="{3D8E16DF-9C79-874A-B40B-6BF02E2B5B4D}"/>
                    </a:ext>
                  </a:extLst>
                </p14:cNvPr>
                <p14:cNvContentPartPr/>
                <p14:nvPr/>
              </p14:nvContentPartPr>
              <p14:xfrm>
                <a:off x="542256" y="1325959"/>
                <a:ext cx="206280" cy="150120"/>
              </p14:xfrm>
            </p:contentPart>
          </mc:Choice>
          <mc:Fallback>
            <p:pic>
              <p:nvPicPr>
                <p:cNvPr id="64" name="墨迹 63">
                  <a:extLst>
                    <a:ext uri="{FF2B5EF4-FFF2-40B4-BE49-F238E27FC236}">
                      <a16:creationId xmlns:a16="http://schemas.microsoft.com/office/drawing/2014/main" id="{3D8E16DF-9C79-874A-B40B-6BF02E2B5B4D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534696" y="1318399"/>
                  <a:ext cx="22140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65" name="墨迹 64">
                  <a:extLst>
                    <a:ext uri="{FF2B5EF4-FFF2-40B4-BE49-F238E27FC236}">
                      <a16:creationId xmlns:a16="http://schemas.microsoft.com/office/drawing/2014/main" id="{F0F8E1F4-60B6-6F4C-9ADD-D030D9E8CA33}"/>
                    </a:ext>
                  </a:extLst>
                </p14:cNvPr>
                <p14:cNvContentPartPr/>
                <p14:nvPr/>
              </p14:nvContentPartPr>
              <p14:xfrm>
                <a:off x="673296" y="1251079"/>
                <a:ext cx="62640" cy="181440"/>
              </p14:xfrm>
            </p:contentPart>
          </mc:Choice>
          <mc:Fallback>
            <p:pic>
              <p:nvPicPr>
                <p:cNvPr id="65" name="墨迹 64">
                  <a:extLst>
                    <a:ext uri="{FF2B5EF4-FFF2-40B4-BE49-F238E27FC236}">
                      <a16:creationId xmlns:a16="http://schemas.microsoft.com/office/drawing/2014/main" id="{F0F8E1F4-60B6-6F4C-9ADD-D030D9E8CA33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665736" y="1243519"/>
                  <a:ext cx="7776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6" name="墨迹 65">
                  <a:extLst>
                    <a:ext uri="{FF2B5EF4-FFF2-40B4-BE49-F238E27FC236}">
                      <a16:creationId xmlns:a16="http://schemas.microsoft.com/office/drawing/2014/main" id="{0D4CE58E-13C8-3248-9230-CA159D8D1C42}"/>
                    </a:ext>
                  </a:extLst>
                </p14:cNvPr>
                <p14:cNvContentPartPr/>
                <p14:nvPr/>
              </p14:nvContentPartPr>
              <p14:xfrm>
                <a:off x="423816" y="1413439"/>
                <a:ext cx="505800" cy="168840"/>
              </p14:xfrm>
            </p:contentPart>
          </mc:Choice>
          <mc:Fallback>
            <p:pic>
              <p:nvPicPr>
                <p:cNvPr id="66" name="墨迹 65">
                  <a:extLst>
                    <a:ext uri="{FF2B5EF4-FFF2-40B4-BE49-F238E27FC236}">
                      <a16:creationId xmlns:a16="http://schemas.microsoft.com/office/drawing/2014/main" id="{0D4CE58E-13C8-3248-9230-CA159D8D1C42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416256" y="1405879"/>
                  <a:ext cx="52092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70" name="墨迹 69">
                  <a:extLst>
                    <a:ext uri="{FF2B5EF4-FFF2-40B4-BE49-F238E27FC236}">
                      <a16:creationId xmlns:a16="http://schemas.microsoft.com/office/drawing/2014/main" id="{48E39CE5-8A14-B545-ADCA-EB9E0EB2475B}"/>
                    </a:ext>
                  </a:extLst>
                </p14:cNvPr>
                <p14:cNvContentPartPr/>
                <p14:nvPr/>
              </p14:nvContentPartPr>
              <p14:xfrm>
                <a:off x="1072536" y="1282399"/>
                <a:ext cx="131400" cy="337320"/>
              </p14:xfrm>
            </p:contentPart>
          </mc:Choice>
          <mc:Fallback>
            <p:pic>
              <p:nvPicPr>
                <p:cNvPr id="70" name="墨迹 69">
                  <a:extLst>
                    <a:ext uri="{FF2B5EF4-FFF2-40B4-BE49-F238E27FC236}">
                      <a16:creationId xmlns:a16="http://schemas.microsoft.com/office/drawing/2014/main" id="{48E39CE5-8A14-B545-ADCA-EB9E0EB2475B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064976" y="1274839"/>
                  <a:ext cx="146520" cy="35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71" name="墨迹 70">
                  <a:extLst>
                    <a:ext uri="{FF2B5EF4-FFF2-40B4-BE49-F238E27FC236}">
                      <a16:creationId xmlns:a16="http://schemas.microsoft.com/office/drawing/2014/main" id="{9DAA5098-A6B5-C34A-8B58-EC0DDCE902CF}"/>
                    </a:ext>
                  </a:extLst>
                </p14:cNvPr>
                <p14:cNvContentPartPr/>
                <p14:nvPr/>
              </p14:nvContentPartPr>
              <p14:xfrm>
                <a:off x="1359816" y="1095199"/>
                <a:ext cx="156240" cy="455760"/>
              </p14:xfrm>
            </p:contentPart>
          </mc:Choice>
          <mc:Fallback>
            <p:pic>
              <p:nvPicPr>
                <p:cNvPr id="71" name="墨迹 70">
                  <a:extLst>
                    <a:ext uri="{FF2B5EF4-FFF2-40B4-BE49-F238E27FC236}">
                      <a16:creationId xmlns:a16="http://schemas.microsoft.com/office/drawing/2014/main" id="{9DAA5098-A6B5-C34A-8B58-EC0DDCE902CF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352256" y="1087639"/>
                  <a:ext cx="171360" cy="47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72" name="墨迹 71">
                  <a:extLst>
                    <a:ext uri="{FF2B5EF4-FFF2-40B4-BE49-F238E27FC236}">
                      <a16:creationId xmlns:a16="http://schemas.microsoft.com/office/drawing/2014/main" id="{2AFFB88F-6154-3F49-B8E2-7D311CE9088A}"/>
                    </a:ext>
                  </a:extLst>
                </p14:cNvPr>
                <p14:cNvContentPartPr/>
                <p14:nvPr/>
              </p14:nvContentPartPr>
              <p14:xfrm>
                <a:off x="1390776" y="1531879"/>
                <a:ext cx="174960" cy="75240"/>
              </p14:xfrm>
            </p:contentPart>
          </mc:Choice>
          <mc:Fallback>
            <p:pic>
              <p:nvPicPr>
                <p:cNvPr id="72" name="墨迹 71">
                  <a:extLst>
                    <a:ext uri="{FF2B5EF4-FFF2-40B4-BE49-F238E27FC236}">
                      <a16:creationId xmlns:a16="http://schemas.microsoft.com/office/drawing/2014/main" id="{2AFFB88F-6154-3F49-B8E2-7D311CE9088A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383216" y="1524319"/>
                  <a:ext cx="190080" cy="90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1" name="组合 120">
            <a:extLst>
              <a:ext uri="{FF2B5EF4-FFF2-40B4-BE49-F238E27FC236}">
                <a16:creationId xmlns:a16="http://schemas.microsoft.com/office/drawing/2014/main" id="{2928B22A-0A8D-0040-B5A2-03E67EC066A2}"/>
              </a:ext>
            </a:extLst>
          </p:cNvPr>
          <p:cNvGrpSpPr/>
          <p:nvPr/>
        </p:nvGrpSpPr>
        <p:grpSpPr>
          <a:xfrm>
            <a:off x="9477816" y="882799"/>
            <a:ext cx="549720" cy="705600"/>
            <a:chOff x="9477816" y="882799"/>
            <a:chExt cx="549720" cy="705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117" name="墨迹 116">
                  <a:extLst>
                    <a:ext uri="{FF2B5EF4-FFF2-40B4-BE49-F238E27FC236}">
                      <a16:creationId xmlns:a16="http://schemas.microsoft.com/office/drawing/2014/main" id="{2EC87A68-20B0-1241-942F-8FB64A7409F1}"/>
                    </a:ext>
                  </a:extLst>
                </p14:cNvPr>
                <p14:cNvContentPartPr/>
                <p14:nvPr/>
              </p14:nvContentPartPr>
              <p14:xfrm>
                <a:off x="9477816" y="1163599"/>
                <a:ext cx="37800" cy="187560"/>
              </p14:xfrm>
            </p:contentPart>
          </mc:Choice>
          <mc:Fallback>
            <p:pic>
              <p:nvPicPr>
                <p:cNvPr id="117" name="墨迹 116">
                  <a:extLst>
                    <a:ext uri="{FF2B5EF4-FFF2-40B4-BE49-F238E27FC236}">
                      <a16:creationId xmlns:a16="http://schemas.microsoft.com/office/drawing/2014/main" id="{2EC87A68-20B0-1241-942F-8FB64A7409F1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9470256" y="1156039"/>
                  <a:ext cx="5292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118" name="墨迹 117">
                  <a:extLst>
                    <a:ext uri="{FF2B5EF4-FFF2-40B4-BE49-F238E27FC236}">
                      <a16:creationId xmlns:a16="http://schemas.microsoft.com/office/drawing/2014/main" id="{AD9F7FDE-A4AF-8E4A-99F5-9A5E33861079}"/>
                    </a:ext>
                  </a:extLst>
                </p14:cNvPr>
                <p14:cNvContentPartPr/>
                <p14:nvPr/>
              </p14:nvContentPartPr>
              <p14:xfrm>
                <a:off x="9677616" y="882799"/>
                <a:ext cx="349920" cy="705600"/>
              </p14:xfrm>
            </p:contentPart>
          </mc:Choice>
          <mc:Fallback>
            <p:pic>
              <p:nvPicPr>
                <p:cNvPr id="118" name="墨迹 117">
                  <a:extLst>
                    <a:ext uri="{FF2B5EF4-FFF2-40B4-BE49-F238E27FC236}">
                      <a16:creationId xmlns:a16="http://schemas.microsoft.com/office/drawing/2014/main" id="{AD9F7FDE-A4AF-8E4A-99F5-9A5E33861079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9670056" y="875239"/>
                  <a:ext cx="365040" cy="72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119" name="墨迹 118">
                  <a:extLst>
                    <a:ext uri="{FF2B5EF4-FFF2-40B4-BE49-F238E27FC236}">
                      <a16:creationId xmlns:a16="http://schemas.microsoft.com/office/drawing/2014/main" id="{C2C0DC8C-0633-5745-B20E-EE30EE4F1ADA}"/>
                    </a:ext>
                  </a:extLst>
                </p14:cNvPr>
                <p14:cNvContentPartPr/>
                <p14:nvPr/>
              </p14:nvContentPartPr>
              <p14:xfrm>
                <a:off x="9677616" y="1063879"/>
                <a:ext cx="162720" cy="368640"/>
              </p14:xfrm>
            </p:contentPart>
          </mc:Choice>
          <mc:Fallback>
            <p:pic>
              <p:nvPicPr>
                <p:cNvPr id="119" name="墨迹 118">
                  <a:extLst>
                    <a:ext uri="{FF2B5EF4-FFF2-40B4-BE49-F238E27FC236}">
                      <a16:creationId xmlns:a16="http://schemas.microsoft.com/office/drawing/2014/main" id="{C2C0DC8C-0633-5745-B20E-EE30EE4F1ADA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9670056" y="1056319"/>
                  <a:ext cx="177840" cy="383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18">
            <p14:nvContentPartPr>
              <p14:cNvPr id="120" name="墨迹 119">
                <a:extLst>
                  <a:ext uri="{FF2B5EF4-FFF2-40B4-BE49-F238E27FC236}">
                    <a16:creationId xmlns:a16="http://schemas.microsoft.com/office/drawing/2014/main" id="{B459F698-F13D-6D4C-BEDB-53737A59950B}"/>
                  </a:ext>
                </a:extLst>
              </p14:cNvPr>
              <p14:cNvContentPartPr/>
              <p14:nvPr/>
            </p14:nvContentPartPr>
            <p14:xfrm>
              <a:off x="10307976" y="1475719"/>
              <a:ext cx="212400" cy="131400"/>
            </p14:xfrm>
          </p:contentPart>
        </mc:Choice>
        <mc:Fallback>
          <p:pic>
            <p:nvPicPr>
              <p:cNvPr id="120" name="墨迹 119">
                <a:extLst>
                  <a:ext uri="{FF2B5EF4-FFF2-40B4-BE49-F238E27FC236}">
                    <a16:creationId xmlns:a16="http://schemas.microsoft.com/office/drawing/2014/main" id="{B459F698-F13D-6D4C-BEDB-53737A59950B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10300416" y="1468159"/>
                <a:ext cx="227520" cy="14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0">
            <p14:nvContentPartPr>
              <p14:cNvPr id="125" name="墨迹 124">
                <a:extLst>
                  <a:ext uri="{FF2B5EF4-FFF2-40B4-BE49-F238E27FC236}">
                    <a16:creationId xmlns:a16="http://schemas.microsoft.com/office/drawing/2014/main" id="{403D41E6-600E-7B43-A43D-512C99325C5E}"/>
                  </a:ext>
                </a:extLst>
              </p14:cNvPr>
              <p14:cNvContentPartPr/>
              <p14:nvPr/>
            </p14:nvContentPartPr>
            <p14:xfrm>
              <a:off x="1384656" y="2230639"/>
              <a:ext cx="780480" cy="50400"/>
            </p14:xfrm>
          </p:contentPart>
        </mc:Choice>
        <mc:Fallback>
          <p:pic>
            <p:nvPicPr>
              <p:cNvPr id="125" name="墨迹 124">
                <a:extLst>
                  <a:ext uri="{FF2B5EF4-FFF2-40B4-BE49-F238E27FC236}">
                    <a16:creationId xmlns:a16="http://schemas.microsoft.com/office/drawing/2014/main" id="{403D41E6-600E-7B43-A43D-512C99325C5E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1377096" y="2223079"/>
                <a:ext cx="795600" cy="65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62" name="组合 161">
            <a:extLst>
              <a:ext uri="{FF2B5EF4-FFF2-40B4-BE49-F238E27FC236}">
                <a16:creationId xmlns:a16="http://schemas.microsoft.com/office/drawing/2014/main" id="{62A314DA-C829-3F47-AF11-9A746DD7E106}"/>
              </a:ext>
            </a:extLst>
          </p:cNvPr>
          <p:cNvGrpSpPr/>
          <p:nvPr/>
        </p:nvGrpSpPr>
        <p:grpSpPr>
          <a:xfrm>
            <a:off x="1827816" y="964159"/>
            <a:ext cx="7388280" cy="1516320"/>
            <a:chOff x="1827816" y="964159"/>
            <a:chExt cx="7388280" cy="1516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74" name="墨迹 73">
                  <a:extLst>
                    <a:ext uri="{FF2B5EF4-FFF2-40B4-BE49-F238E27FC236}">
                      <a16:creationId xmlns:a16="http://schemas.microsoft.com/office/drawing/2014/main" id="{1B7BE42A-4C5E-C84D-B2A4-13D598E92B40}"/>
                    </a:ext>
                  </a:extLst>
                </p14:cNvPr>
                <p14:cNvContentPartPr/>
                <p14:nvPr/>
              </p14:nvContentPartPr>
              <p14:xfrm>
                <a:off x="1827816" y="1282399"/>
                <a:ext cx="43920" cy="50400"/>
              </p14:xfrm>
            </p:contentPart>
          </mc:Choice>
          <mc:Fallback>
            <p:pic>
              <p:nvPicPr>
                <p:cNvPr id="74" name="墨迹 73">
                  <a:extLst>
                    <a:ext uri="{FF2B5EF4-FFF2-40B4-BE49-F238E27FC236}">
                      <a16:creationId xmlns:a16="http://schemas.microsoft.com/office/drawing/2014/main" id="{1B7BE42A-4C5E-C84D-B2A4-13D598E92B40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820256" y="1274839"/>
                  <a:ext cx="5904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75" name="墨迹 74">
                  <a:extLst>
                    <a:ext uri="{FF2B5EF4-FFF2-40B4-BE49-F238E27FC236}">
                      <a16:creationId xmlns:a16="http://schemas.microsoft.com/office/drawing/2014/main" id="{A443E68F-A04C-7541-BC6D-616AF4B95078}"/>
                    </a:ext>
                  </a:extLst>
                </p14:cNvPr>
                <p14:cNvContentPartPr/>
                <p14:nvPr/>
              </p14:nvContentPartPr>
              <p14:xfrm>
                <a:off x="2021136" y="1257199"/>
                <a:ext cx="69120" cy="118800"/>
              </p14:xfrm>
            </p:contentPart>
          </mc:Choice>
          <mc:Fallback>
            <p:pic>
              <p:nvPicPr>
                <p:cNvPr id="75" name="墨迹 74">
                  <a:extLst>
                    <a:ext uri="{FF2B5EF4-FFF2-40B4-BE49-F238E27FC236}">
                      <a16:creationId xmlns:a16="http://schemas.microsoft.com/office/drawing/2014/main" id="{A443E68F-A04C-7541-BC6D-616AF4B95078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2013576" y="1249639"/>
                  <a:ext cx="8424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76" name="墨迹 75">
                  <a:extLst>
                    <a:ext uri="{FF2B5EF4-FFF2-40B4-BE49-F238E27FC236}">
                      <a16:creationId xmlns:a16="http://schemas.microsoft.com/office/drawing/2014/main" id="{6E1E77CE-8E3B-D340-8E29-39EB84900B34}"/>
                    </a:ext>
                  </a:extLst>
                </p14:cNvPr>
                <p14:cNvContentPartPr/>
                <p14:nvPr/>
              </p14:nvContentPartPr>
              <p14:xfrm>
                <a:off x="1914936" y="1469599"/>
                <a:ext cx="181440" cy="106560"/>
              </p14:xfrm>
            </p:contentPart>
          </mc:Choice>
          <mc:Fallback>
            <p:pic>
              <p:nvPicPr>
                <p:cNvPr id="76" name="墨迹 75">
                  <a:extLst>
                    <a:ext uri="{FF2B5EF4-FFF2-40B4-BE49-F238E27FC236}">
                      <a16:creationId xmlns:a16="http://schemas.microsoft.com/office/drawing/2014/main" id="{6E1E77CE-8E3B-D340-8E29-39EB84900B34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907376" y="1462039"/>
                  <a:ext cx="19656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77" name="墨迹 76">
                  <a:extLst>
                    <a:ext uri="{FF2B5EF4-FFF2-40B4-BE49-F238E27FC236}">
                      <a16:creationId xmlns:a16="http://schemas.microsoft.com/office/drawing/2014/main" id="{2F0B9B4D-2E6B-D648-9625-F1CDEC4BF9CA}"/>
                    </a:ext>
                  </a:extLst>
                </p14:cNvPr>
                <p14:cNvContentPartPr/>
                <p14:nvPr/>
              </p14:nvContentPartPr>
              <p14:xfrm>
                <a:off x="2373936" y="1244959"/>
                <a:ext cx="212400" cy="50400"/>
              </p14:xfrm>
            </p:contentPart>
          </mc:Choice>
          <mc:Fallback>
            <p:pic>
              <p:nvPicPr>
                <p:cNvPr id="77" name="墨迹 76">
                  <a:extLst>
                    <a:ext uri="{FF2B5EF4-FFF2-40B4-BE49-F238E27FC236}">
                      <a16:creationId xmlns:a16="http://schemas.microsoft.com/office/drawing/2014/main" id="{2F0B9B4D-2E6B-D648-9625-F1CDEC4BF9CA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2366376" y="1237399"/>
                  <a:ext cx="22752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78" name="墨迹 77">
                  <a:extLst>
                    <a:ext uri="{FF2B5EF4-FFF2-40B4-BE49-F238E27FC236}">
                      <a16:creationId xmlns:a16="http://schemas.microsoft.com/office/drawing/2014/main" id="{C0371DCD-7998-FE49-83E1-0641E65C5D16}"/>
                    </a:ext>
                  </a:extLst>
                </p14:cNvPr>
                <p14:cNvContentPartPr/>
                <p14:nvPr/>
              </p14:nvContentPartPr>
              <p14:xfrm>
                <a:off x="2395536" y="1263679"/>
                <a:ext cx="50400" cy="93960"/>
              </p14:xfrm>
            </p:contentPart>
          </mc:Choice>
          <mc:Fallback>
            <p:pic>
              <p:nvPicPr>
                <p:cNvPr id="78" name="墨迹 77">
                  <a:extLst>
                    <a:ext uri="{FF2B5EF4-FFF2-40B4-BE49-F238E27FC236}">
                      <a16:creationId xmlns:a16="http://schemas.microsoft.com/office/drawing/2014/main" id="{C0371DCD-7998-FE49-83E1-0641E65C5D16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2387976" y="1256119"/>
                  <a:ext cx="6552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79" name="墨迹 78">
                  <a:extLst>
                    <a:ext uri="{FF2B5EF4-FFF2-40B4-BE49-F238E27FC236}">
                      <a16:creationId xmlns:a16="http://schemas.microsoft.com/office/drawing/2014/main" id="{2BDE1A01-32DD-974F-8290-102DB1BE6B07}"/>
                    </a:ext>
                  </a:extLst>
                </p14:cNvPr>
                <p14:cNvContentPartPr/>
                <p14:nvPr/>
              </p14:nvContentPartPr>
              <p14:xfrm>
                <a:off x="2420376" y="1201759"/>
                <a:ext cx="99360" cy="174240"/>
              </p14:xfrm>
            </p:contentPart>
          </mc:Choice>
          <mc:Fallback>
            <p:pic>
              <p:nvPicPr>
                <p:cNvPr id="79" name="墨迹 78">
                  <a:extLst>
                    <a:ext uri="{FF2B5EF4-FFF2-40B4-BE49-F238E27FC236}">
                      <a16:creationId xmlns:a16="http://schemas.microsoft.com/office/drawing/2014/main" id="{2BDE1A01-32DD-974F-8290-102DB1BE6B07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2412816" y="1194199"/>
                  <a:ext cx="11448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80" name="墨迹 79">
                  <a:extLst>
                    <a:ext uri="{FF2B5EF4-FFF2-40B4-BE49-F238E27FC236}">
                      <a16:creationId xmlns:a16="http://schemas.microsoft.com/office/drawing/2014/main" id="{5BBA5A45-2316-7246-BFA1-12FB3FADF9D2}"/>
                    </a:ext>
                  </a:extLst>
                </p14:cNvPr>
                <p14:cNvContentPartPr/>
                <p14:nvPr/>
              </p14:nvContentPartPr>
              <p14:xfrm>
                <a:off x="2277096" y="1375999"/>
                <a:ext cx="406080" cy="87840"/>
              </p14:xfrm>
            </p:contentPart>
          </mc:Choice>
          <mc:Fallback>
            <p:pic>
              <p:nvPicPr>
                <p:cNvPr id="80" name="墨迹 79">
                  <a:extLst>
                    <a:ext uri="{FF2B5EF4-FFF2-40B4-BE49-F238E27FC236}">
                      <a16:creationId xmlns:a16="http://schemas.microsoft.com/office/drawing/2014/main" id="{5BBA5A45-2316-7246-BFA1-12FB3FADF9D2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2269536" y="1368439"/>
                  <a:ext cx="42120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81" name="墨迹 80">
                  <a:extLst>
                    <a:ext uri="{FF2B5EF4-FFF2-40B4-BE49-F238E27FC236}">
                      <a16:creationId xmlns:a16="http://schemas.microsoft.com/office/drawing/2014/main" id="{3F11F710-8CCB-D841-B6CA-56FFC9D8ED3E}"/>
                    </a:ext>
                  </a:extLst>
                </p14:cNvPr>
                <p14:cNvContentPartPr/>
                <p14:nvPr/>
              </p14:nvContentPartPr>
              <p14:xfrm>
                <a:off x="2395536" y="1531879"/>
                <a:ext cx="81360" cy="31680"/>
              </p14:xfrm>
            </p:contentPart>
          </mc:Choice>
          <mc:Fallback>
            <p:pic>
              <p:nvPicPr>
                <p:cNvPr id="81" name="墨迹 80">
                  <a:extLst>
                    <a:ext uri="{FF2B5EF4-FFF2-40B4-BE49-F238E27FC236}">
                      <a16:creationId xmlns:a16="http://schemas.microsoft.com/office/drawing/2014/main" id="{3F11F710-8CCB-D841-B6CA-56FFC9D8ED3E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2387976" y="1524319"/>
                  <a:ext cx="9648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82" name="墨迹 81">
                  <a:extLst>
                    <a:ext uri="{FF2B5EF4-FFF2-40B4-BE49-F238E27FC236}">
                      <a16:creationId xmlns:a16="http://schemas.microsoft.com/office/drawing/2014/main" id="{C9F3267F-E823-234F-B64B-7FC12F9F593F}"/>
                    </a:ext>
                  </a:extLst>
                </p14:cNvPr>
                <p14:cNvContentPartPr/>
                <p14:nvPr/>
              </p14:nvContentPartPr>
              <p14:xfrm>
                <a:off x="2532696" y="1537999"/>
                <a:ext cx="62640" cy="31680"/>
              </p14:xfrm>
            </p:contentPart>
          </mc:Choice>
          <mc:Fallback>
            <p:pic>
              <p:nvPicPr>
                <p:cNvPr id="82" name="墨迹 81">
                  <a:extLst>
                    <a:ext uri="{FF2B5EF4-FFF2-40B4-BE49-F238E27FC236}">
                      <a16:creationId xmlns:a16="http://schemas.microsoft.com/office/drawing/2014/main" id="{C9F3267F-E823-234F-B64B-7FC12F9F593F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2525136" y="1530439"/>
                  <a:ext cx="7776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83" name="墨迹 82">
                  <a:extLst>
                    <a:ext uri="{FF2B5EF4-FFF2-40B4-BE49-F238E27FC236}">
                      <a16:creationId xmlns:a16="http://schemas.microsoft.com/office/drawing/2014/main" id="{DF637103-F282-4D4B-B508-3064181B23B2}"/>
                    </a:ext>
                  </a:extLst>
                </p14:cNvPr>
                <p14:cNvContentPartPr/>
                <p14:nvPr/>
              </p14:nvContentPartPr>
              <p14:xfrm>
                <a:off x="3007176" y="1082599"/>
                <a:ext cx="81360" cy="62640"/>
              </p14:xfrm>
            </p:contentPart>
          </mc:Choice>
          <mc:Fallback>
            <p:pic>
              <p:nvPicPr>
                <p:cNvPr id="83" name="墨迹 82">
                  <a:extLst>
                    <a:ext uri="{FF2B5EF4-FFF2-40B4-BE49-F238E27FC236}">
                      <a16:creationId xmlns:a16="http://schemas.microsoft.com/office/drawing/2014/main" id="{DF637103-F282-4D4B-B508-3064181B23B2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2999616" y="1075039"/>
                  <a:ext cx="9648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84" name="墨迹 83">
                  <a:extLst>
                    <a:ext uri="{FF2B5EF4-FFF2-40B4-BE49-F238E27FC236}">
                      <a16:creationId xmlns:a16="http://schemas.microsoft.com/office/drawing/2014/main" id="{988FA149-E1E3-6A49-B4F0-233DB5DA0FE5}"/>
                    </a:ext>
                  </a:extLst>
                </p14:cNvPr>
                <p14:cNvContentPartPr/>
                <p14:nvPr/>
              </p14:nvContentPartPr>
              <p14:xfrm>
                <a:off x="2932296" y="1288519"/>
                <a:ext cx="168840" cy="237600"/>
              </p14:xfrm>
            </p:contentPart>
          </mc:Choice>
          <mc:Fallback>
            <p:pic>
              <p:nvPicPr>
                <p:cNvPr id="84" name="墨迹 83">
                  <a:extLst>
                    <a:ext uri="{FF2B5EF4-FFF2-40B4-BE49-F238E27FC236}">
                      <a16:creationId xmlns:a16="http://schemas.microsoft.com/office/drawing/2014/main" id="{988FA149-E1E3-6A49-B4F0-233DB5DA0FE5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2924736" y="1280959"/>
                  <a:ext cx="18396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85" name="墨迹 84">
                  <a:extLst>
                    <a:ext uri="{FF2B5EF4-FFF2-40B4-BE49-F238E27FC236}">
                      <a16:creationId xmlns:a16="http://schemas.microsoft.com/office/drawing/2014/main" id="{BA70DB28-E45C-3140-89DE-E13D93D5DBE6}"/>
                    </a:ext>
                  </a:extLst>
                </p14:cNvPr>
                <p14:cNvContentPartPr/>
                <p14:nvPr/>
              </p14:nvContentPartPr>
              <p14:xfrm>
                <a:off x="3325416" y="1013839"/>
                <a:ext cx="25200" cy="81360"/>
              </p14:xfrm>
            </p:contentPart>
          </mc:Choice>
          <mc:Fallback>
            <p:pic>
              <p:nvPicPr>
                <p:cNvPr id="85" name="墨迹 84">
                  <a:extLst>
                    <a:ext uri="{FF2B5EF4-FFF2-40B4-BE49-F238E27FC236}">
                      <a16:creationId xmlns:a16="http://schemas.microsoft.com/office/drawing/2014/main" id="{BA70DB28-E45C-3140-89DE-E13D93D5DBE6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3317856" y="1006279"/>
                  <a:ext cx="4032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86" name="墨迹 85">
                  <a:extLst>
                    <a:ext uri="{FF2B5EF4-FFF2-40B4-BE49-F238E27FC236}">
                      <a16:creationId xmlns:a16="http://schemas.microsoft.com/office/drawing/2014/main" id="{E579C3EF-58B2-2C44-9D17-44E52C0C2FEB}"/>
                    </a:ext>
                  </a:extLst>
                </p14:cNvPr>
                <p14:cNvContentPartPr/>
                <p14:nvPr/>
              </p14:nvContentPartPr>
              <p14:xfrm>
                <a:off x="3207336" y="1163599"/>
                <a:ext cx="255600" cy="474480"/>
              </p14:xfrm>
            </p:contentPart>
          </mc:Choice>
          <mc:Fallback>
            <p:pic>
              <p:nvPicPr>
                <p:cNvPr id="86" name="墨迹 85">
                  <a:extLst>
                    <a:ext uri="{FF2B5EF4-FFF2-40B4-BE49-F238E27FC236}">
                      <a16:creationId xmlns:a16="http://schemas.microsoft.com/office/drawing/2014/main" id="{E579C3EF-58B2-2C44-9D17-44E52C0C2FEB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3199776" y="1156039"/>
                  <a:ext cx="270720" cy="48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87" name="墨迹 86">
                  <a:extLst>
                    <a:ext uri="{FF2B5EF4-FFF2-40B4-BE49-F238E27FC236}">
                      <a16:creationId xmlns:a16="http://schemas.microsoft.com/office/drawing/2014/main" id="{AA12C689-23C0-634F-BC26-0D8D317DA0FE}"/>
                    </a:ext>
                  </a:extLst>
                </p14:cNvPr>
                <p14:cNvContentPartPr/>
                <p14:nvPr/>
              </p14:nvContentPartPr>
              <p14:xfrm>
                <a:off x="3231816" y="1444399"/>
                <a:ext cx="360" cy="12960"/>
              </p14:xfrm>
            </p:contentPart>
          </mc:Choice>
          <mc:Fallback>
            <p:pic>
              <p:nvPicPr>
                <p:cNvPr id="87" name="墨迹 86">
                  <a:extLst>
                    <a:ext uri="{FF2B5EF4-FFF2-40B4-BE49-F238E27FC236}">
                      <a16:creationId xmlns:a16="http://schemas.microsoft.com/office/drawing/2014/main" id="{AA12C689-23C0-634F-BC26-0D8D317DA0FE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3224256" y="1436839"/>
                  <a:ext cx="1548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88" name="墨迹 87">
                  <a:extLst>
                    <a:ext uri="{FF2B5EF4-FFF2-40B4-BE49-F238E27FC236}">
                      <a16:creationId xmlns:a16="http://schemas.microsoft.com/office/drawing/2014/main" id="{B84508CB-B2B4-BA49-9B59-A31187B8D8A3}"/>
                    </a:ext>
                  </a:extLst>
                </p14:cNvPr>
                <p14:cNvContentPartPr/>
                <p14:nvPr/>
              </p14:nvContentPartPr>
              <p14:xfrm>
                <a:off x="3213096" y="1425679"/>
                <a:ext cx="31680" cy="50400"/>
              </p14:xfrm>
            </p:contentPart>
          </mc:Choice>
          <mc:Fallback>
            <p:pic>
              <p:nvPicPr>
                <p:cNvPr id="88" name="墨迹 87">
                  <a:extLst>
                    <a:ext uri="{FF2B5EF4-FFF2-40B4-BE49-F238E27FC236}">
                      <a16:creationId xmlns:a16="http://schemas.microsoft.com/office/drawing/2014/main" id="{B84508CB-B2B4-BA49-9B59-A31187B8D8A3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3205536" y="1418119"/>
                  <a:ext cx="4680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89" name="墨迹 88">
                  <a:extLst>
                    <a:ext uri="{FF2B5EF4-FFF2-40B4-BE49-F238E27FC236}">
                      <a16:creationId xmlns:a16="http://schemas.microsoft.com/office/drawing/2014/main" id="{3BEF06FA-0769-A949-B464-F48999A7AE91}"/>
                    </a:ext>
                  </a:extLst>
                </p14:cNvPr>
                <p14:cNvContentPartPr/>
                <p14:nvPr/>
              </p14:nvContentPartPr>
              <p14:xfrm>
                <a:off x="3743376" y="1120039"/>
                <a:ext cx="25200" cy="81360"/>
              </p14:xfrm>
            </p:contentPart>
          </mc:Choice>
          <mc:Fallback>
            <p:pic>
              <p:nvPicPr>
                <p:cNvPr id="89" name="墨迹 88">
                  <a:extLst>
                    <a:ext uri="{FF2B5EF4-FFF2-40B4-BE49-F238E27FC236}">
                      <a16:creationId xmlns:a16="http://schemas.microsoft.com/office/drawing/2014/main" id="{3BEF06FA-0769-A949-B464-F48999A7AE91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3735816" y="1112479"/>
                  <a:ext cx="4032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90" name="墨迹 89">
                  <a:extLst>
                    <a:ext uri="{FF2B5EF4-FFF2-40B4-BE49-F238E27FC236}">
                      <a16:creationId xmlns:a16="http://schemas.microsoft.com/office/drawing/2014/main" id="{335ADDCA-1A3B-564E-85A1-A07182DC85CA}"/>
                    </a:ext>
                  </a:extLst>
                </p14:cNvPr>
                <p14:cNvContentPartPr/>
                <p14:nvPr/>
              </p14:nvContentPartPr>
              <p14:xfrm>
                <a:off x="3681096" y="1126159"/>
                <a:ext cx="218880" cy="374760"/>
              </p14:xfrm>
            </p:contentPart>
          </mc:Choice>
          <mc:Fallback>
            <p:pic>
              <p:nvPicPr>
                <p:cNvPr id="90" name="墨迹 89">
                  <a:extLst>
                    <a:ext uri="{FF2B5EF4-FFF2-40B4-BE49-F238E27FC236}">
                      <a16:creationId xmlns:a16="http://schemas.microsoft.com/office/drawing/2014/main" id="{335ADDCA-1A3B-564E-85A1-A07182DC85CA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3673536" y="1118599"/>
                  <a:ext cx="234000" cy="38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91" name="墨迹 90">
                  <a:extLst>
                    <a:ext uri="{FF2B5EF4-FFF2-40B4-BE49-F238E27FC236}">
                      <a16:creationId xmlns:a16="http://schemas.microsoft.com/office/drawing/2014/main" id="{49A752B8-42BF-244E-AC05-571361D70D94}"/>
                    </a:ext>
                  </a:extLst>
                </p14:cNvPr>
                <p14:cNvContentPartPr/>
                <p14:nvPr/>
              </p14:nvContentPartPr>
              <p14:xfrm>
                <a:off x="4067736" y="1226239"/>
                <a:ext cx="225000" cy="237600"/>
              </p14:xfrm>
            </p:contentPart>
          </mc:Choice>
          <mc:Fallback>
            <p:pic>
              <p:nvPicPr>
                <p:cNvPr id="91" name="墨迹 90">
                  <a:extLst>
                    <a:ext uri="{FF2B5EF4-FFF2-40B4-BE49-F238E27FC236}">
                      <a16:creationId xmlns:a16="http://schemas.microsoft.com/office/drawing/2014/main" id="{49A752B8-42BF-244E-AC05-571361D70D94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4060176" y="1218679"/>
                  <a:ext cx="24012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92" name="墨迹 91">
                  <a:extLst>
                    <a:ext uri="{FF2B5EF4-FFF2-40B4-BE49-F238E27FC236}">
                      <a16:creationId xmlns:a16="http://schemas.microsoft.com/office/drawing/2014/main" id="{0FA1AA00-815D-854F-BDC2-24680DA683AC}"/>
                    </a:ext>
                  </a:extLst>
                </p14:cNvPr>
                <p14:cNvContentPartPr/>
                <p14:nvPr/>
              </p14:nvContentPartPr>
              <p14:xfrm>
                <a:off x="4342416" y="1069999"/>
                <a:ext cx="56520" cy="699120"/>
              </p14:xfrm>
            </p:contentPart>
          </mc:Choice>
          <mc:Fallback>
            <p:pic>
              <p:nvPicPr>
                <p:cNvPr id="92" name="墨迹 91">
                  <a:extLst>
                    <a:ext uri="{FF2B5EF4-FFF2-40B4-BE49-F238E27FC236}">
                      <a16:creationId xmlns:a16="http://schemas.microsoft.com/office/drawing/2014/main" id="{0FA1AA00-815D-854F-BDC2-24680DA683AC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4334856" y="1062439"/>
                  <a:ext cx="71640" cy="71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93" name="墨迹 92">
                  <a:extLst>
                    <a:ext uri="{FF2B5EF4-FFF2-40B4-BE49-F238E27FC236}">
                      <a16:creationId xmlns:a16="http://schemas.microsoft.com/office/drawing/2014/main" id="{8D977D98-9329-814E-9359-16574321C210}"/>
                    </a:ext>
                  </a:extLst>
                </p14:cNvPr>
                <p14:cNvContentPartPr/>
                <p14:nvPr/>
              </p14:nvContentPartPr>
              <p14:xfrm>
                <a:off x="4591896" y="1369519"/>
                <a:ext cx="87840" cy="93960"/>
              </p14:xfrm>
            </p:contentPart>
          </mc:Choice>
          <mc:Fallback>
            <p:pic>
              <p:nvPicPr>
                <p:cNvPr id="93" name="墨迹 92">
                  <a:extLst>
                    <a:ext uri="{FF2B5EF4-FFF2-40B4-BE49-F238E27FC236}">
                      <a16:creationId xmlns:a16="http://schemas.microsoft.com/office/drawing/2014/main" id="{8D977D98-9329-814E-9359-16574321C210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4584336" y="1361959"/>
                  <a:ext cx="10296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97" name="墨迹 96">
                  <a:extLst>
                    <a:ext uri="{FF2B5EF4-FFF2-40B4-BE49-F238E27FC236}">
                      <a16:creationId xmlns:a16="http://schemas.microsoft.com/office/drawing/2014/main" id="{9679CEF0-BA2B-574E-B35C-EB81F2C44B47}"/>
                    </a:ext>
                  </a:extLst>
                </p14:cNvPr>
                <p14:cNvContentPartPr/>
                <p14:nvPr/>
              </p14:nvContentPartPr>
              <p14:xfrm>
                <a:off x="5097336" y="1163599"/>
                <a:ext cx="106560" cy="43920"/>
              </p14:xfrm>
            </p:contentPart>
          </mc:Choice>
          <mc:Fallback>
            <p:pic>
              <p:nvPicPr>
                <p:cNvPr id="97" name="墨迹 96">
                  <a:extLst>
                    <a:ext uri="{FF2B5EF4-FFF2-40B4-BE49-F238E27FC236}">
                      <a16:creationId xmlns:a16="http://schemas.microsoft.com/office/drawing/2014/main" id="{9679CEF0-BA2B-574E-B35C-EB81F2C44B47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5089776" y="1156039"/>
                  <a:ext cx="12168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98" name="墨迹 97">
                  <a:extLst>
                    <a:ext uri="{FF2B5EF4-FFF2-40B4-BE49-F238E27FC236}">
                      <a16:creationId xmlns:a16="http://schemas.microsoft.com/office/drawing/2014/main" id="{9FB0E110-4891-9244-9A7F-48296A30FB1F}"/>
                    </a:ext>
                  </a:extLst>
                </p14:cNvPr>
                <p14:cNvContentPartPr/>
                <p14:nvPr/>
              </p14:nvContentPartPr>
              <p14:xfrm>
                <a:off x="5047656" y="1294639"/>
                <a:ext cx="206280" cy="156240"/>
              </p14:xfrm>
            </p:contentPart>
          </mc:Choice>
          <mc:Fallback>
            <p:pic>
              <p:nvPicPr>
                <p:cNvPr id="98" name="墨迹 97">
                  <a:extLst>
                    <a:ext uri="{FF2B5EF4-FFF2-40B4-BE49-F238E27FC236}">
                      <a16:creationId xmlns:a16="http://schemas.microsoft.com/office/drawing/2014/main" id="{9FB0E110-4891-9244-9A7F-48296A30FB1F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5040096" y="1287079"/>
                  <a:ext cx="22140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99" name="墨迹 98">
                  <a:extLst>
                    <a:ext uri="{FF2B5EF4-FFF2-40B4-BE49-F238E27FC236}">
                      <a16:creationId xmlns:a16="http://schemas.microsoft.com/office/drawing/2014/main" id="{C3B54A7B-2849-E145-B3FF-57DC2EF68B35}"/>
                    </a:ext>
                  </a:extLst>
                </p14:cNvPr>
                <p14:cNvContentPartPr/>
                <p14:nvPr/>
              </p14:nvContentPartPr>
              <p14:xfrm>
                <a:off x="5240976" y="1406959"/>
                <a:ext cx="218880" cy="81360"/>
              </p14:xfrm>
            </p:contentPart>
          </mc:Choice>
          <mc:Fallback>
            <p:pic>
              <p:nvPicPr>
                <p:cNvPr id="99" name="墨迹 98">
                  <a:extLst>
                    <a:ext uri="{FF2B5EF4-FFF2-40B4-BE49-F238E27FC236}">
                      <a16:creationId xmlns:a16="http://schemas.microsoft.com/office/drawing/2014/main" id="{C3B54A7B-2849-E145-B3FF-57DC2EF68B35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5233416" y="1399399"/>
                  <a:ext cx="23400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00" name="墨迹 99">
                  <a:extLst>
                    <a:ext uri="{FF2B5EF4-FFF2-40B4-BE49-F238E27FC236}">
                      <a16:creationId xmlns:a16="http://schemas.microsoft.com/office/drawing/2014/main" id="{7A9A0CC2-2A3E-8C43-9021-F7E70E1AE32F}"/>
                    </a:ext>
                  </a:extLst>
                </p14:cNvPr>
                <p14:cNvContentPartPr/>
                <p14:nvPr/>
              </p14:nvContentPartPr>
              <p14:xfrm>
                <a:off x="5602776" y="988999"/>
                <a:ext cx="75240" cy="56520"/>
              </p14:xfrm>
            </p:contentPart>
          </mc:Choice>
          <mc:Fallback>
            <p:pic>
              <p:nvPicPr>
                <p:cNvPr id="100" name="墨迹 99">
                  <a:extLst>
                    <a:ext uri="{FF2B5EF4-FFF2-40B4-BE49-F238E27FC236}">
                      <a16:creationId xmlns:a16="http://schemas.microsoft.com/office/drawing/2014/main" id="{7A9A0CC2-2A3E-8C43-9021-F7E70E1AE32F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5595216" y="981439"/>
                  <a:ext cx="9036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01" name="墨迹 100">
                  <a:extLst>
                    <a:ext uri="{FF2B5EF4-FFF2-40B4-BE49-F238E27FC236}">
                      <a16:creationId xmlns:a16="http://schemas.microsoft.com/office/drawing/2014/main" id="{85CB9090-AE1F-DE41-8FA2-6A4EDE4A20F4}"/>
                    </a:ext>
                  </a:extLst>
                </p14:cNvPr>
                <p14:cNvContentPartPr/>
                <p14:nvPr/>
              </p14:nvContentPartPr>
              <p14:xfrm>
                <a:off x="5584056" y="1088719"/>
                <a:ext cx="225000" cy="144000"/>
              </p14:xfrm>
            </p:contentPart>
          </mc:Choice>
          <mc:Fallback>
            <p:pic>
              <p:nvPicPr>
                <p:cNvPr id="101" name="墨迹 100">
                  <a:extLst>
                    <a:ext uri="{FF2B5EF4-FFF2-40B4-BE49-F238E27FC236}">
                      <a16:creationId xmlns:a16="http://schemas.microsoft.com/office/drawing/2014/main" id="{85CB9090-AE1F-DE41-8FA2-6A4EDE4A20F4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5576496" y="1081159"/>
                  <a:ext cx="24012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02" name="墨迹 101">
                  <a:extLst>
                    <a:ext uri="{FF2B5EF4-FFF2-40B4-BE49-F238E27FC236}">
                      <a16:creationId xmlns:a16="http://schemas.microsoft.com/office/drawing/2014/main" id="{93120BB4-DF0B-5C48-A759-B5BD29002000}"/>
                    </a:ext>
                  </a:extLst>
                </p14:cNvPr>
                <p14:cNvContentPartPr/>
                <p14:nvPr/>
              </p14:nvContentPartPr>
              <p14:xfrm>
                <a:off x="5509176" y="1213639"/>
                <a:ext cx="193680" cy="218880"/>
              </p14:xfrm>
            </p:contentPart>
          </mc:Choice>
          <mc:Fallback>
            <p:pic>
              <p:nvPicPr>
                <p:cNvPr id="102" name="墨迹 101">
                  <a:extLst>
                    <a:ext uri="{FF2B5EF4-FFF2-40B4-BE49-F238E27FC236}">
                      <a16:creationId xmlns:a16="http://schemas.microsoft.com/office/drawing/2014/main" id="{93120BB4-DF0B-5C48-A759-B5BD29002000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5501616" y="1206079"/>
                  <a:ext cx="20880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03" name="墨迹 102">
                  <a:extLst>
                    <a:ext uri="{FF2B5EF4-FFF2-40B4-BE49-F238E27FC236}">
                      <a16:creationId xmlns:a16="http://schemas.microsoft.com/office/drawing/2014/main" id="{2514F925-EA8A-5B4F-BD4B-ACF438D51063}"/>
                    </a:ext>
                  </a:extLst>
                </p14:cNvPr>
                <p14:cNvContentPartPr/>
                <p14:nvPr/>
              </p14:nvContentPartPr>
              <p14:xfrm>
                <a:off x="5596656" y="1301119"/>
                <a:ext cx="287280" cy="125280"/>
              </p14:xfrm>
            </p:contentPart>
          </mc:Choice>
          <mc:Fallback>
            <p:pic>
              <p:nvPicPr>
                <p:cNvPr id="103" name="墨迹 102">
                  <a:extLst>
                    <a:ext uri="{FF2B5EF4-FFF2-40B4-BE49-F238E27FC236}">
                      <a16:creationId xmlns:a16="http://schemas.microsoft.com/office/drawing/2014/main" id="{2514F925-EA8A-5B4F-BD4B-ACF438D51063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5589096" y="1293559"/>
                  <a:ext cx="30240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04" name="墨迹 103">
                  <a:extLst>
                    <a:ext uri="{FF2B5EF4-FFF2-40B4-BE49-F238E27FC236}">
                      <a16:creationId xmlns:a16="http://schemas.microsoft.com/office/drawing/2014/main" id="{E0357A9E-5572-AF43-95D4-7CE5D6B88EA7}"/>
                    </a:ext>
                  </a:extLst>
                </p14:cNvPr>
                <p14:cNvContentPartPr/>
                <p14:nvPr/>
              </p14:nvContentPartPr>
              <p14:xfrm>
                <a:off x="6064656" y="1020319"/>
                <a:ext cx="56520" cy="62640"/>
              </p14:xfrm>
            </p:contentPart>
          </mc:Choice>
          <mc:Fallback>
            <p:pic>
              <p:nvPicPr>
                <p:cNvPr id="104" name="墨迹 103">
                  <a:extLst>
                    <a:ext uri="{FF2B5EF4-FFF2-40B4-BE49-F238E27FC236}">
                      <a16:creationId xmlns:a16="http://schemas.microsoft.com/office/drawing/2014/main" id="{E0357A9E-5572-AF43-95D4-7CE5D6B88EA7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6057096" y="1012759"/>
                  <a:ext cx="7164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05" name="墨迹 104">
                  <a:extLst>
                    <a:ext uri="{FF2B5EF4-FFF2-40B4-BE49-F238E27FC236}">
                      <a16:creationId xmlns:a16="http://schemas.microsoft.com/office/drawing/2014/main" id="{5359E705-06C5-244C-B6E2-4CE334DB78F3}"/>
                    </a:ext>
                  </a:extLst>
                </p14:cNvPr>
                <p14:cNvContentPartPr/>
                <p14:nvPr/>
              </p14:nvContentPartPr>
              <p14:xfrm>
                <a:off x="6083376" y="1039039"/>
                <a:ext cx="200160" cy="368640"/>
              </p14:xfrm>
            </p:contentPart>
          </mc:Choice>
          <mc:Fallback>
            <p:pic>
              <p:nvPicPr>
                <p:cNvPr id="105" name="墨迹 104">
                  <a:extLst>
                    <a:ext uri="{FF2B5EF4-FFF2-40B4-BE49-F238E27FC236}">
                      <a16:creationId xmlns:a16="http://schemas.microsoft.com/office/drawing/2014/main" id="{5359E705-06C5-244C-B6E2-4CE334DB78F3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6075816" y="1031479"/>
                  <a:ext cx="215280" cy="38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06" name="墨迹 105">
                  <a:extLst>
                    <a:ext uri="{FF2B5EF4-FFF2-40B4-BE49-F238E27FC236}">
                      <a16:creationId xmlns:a16="http://schemas.microsoft.com/office/drawing/2014/main" id="{A166FC9F-B9D5-C241-A6A6-032082653BB9}"/>
                    </a:ext>
                  </a:extLst>
                </p14:cNvPr>
                <p14:cNvContentPartPr/>
                <p14:nvPr/>
              </p14:nvContentPartPr>
              <p14:xfrm>
                <a:off x="6457776" y="1413439"/>
                <a:ext cx="81360" cy="69120"/>
              </p14:xfrm>
            </p:contentPart>
          </mc:Choice>
          <mc:Fallback>
            <p:pic>
              <p:nvPicPr>
                <p:cNvPr id="106" name="墨迹 105">
                  <a:extLst>
                    <a:ext uri="{FF2B5EF4-FFF2-40B4-BE49-F238E27FC236}">
                      <a16:creationId xmlns:a16="http://schemas.microsoft.com/office/drawing/2014/main" id="{A166FC9F-B9D5-C241-A6A6-032082653BB9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6450216" y="1405879"/>
                  <a:ext cx="9648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07" name="墨迹 106">
                  <a:extLst>
                    <a:ext uri="{FF2B5EF4-FFF2-40B4-BE49-F238E27FC236}">
                      <a16:creationId xmlns:a16="http://schemas.microsoft.com/office/drawing/2014/main" id="{A87FD6D4-3CAA-604B-9D77-B0AFA5D8D488}"/>
                    </a:ext>
                  </a:extLst>
                </p14:cNvPr>
                <p14:cNvContentPartPr/>
                <p14:nvPr/>
              </p14:nvContentPartPr>
              <p14:xfrm>
                <a:off x="7169136" y="1151359"/>
                <a:ext cx="518400" cy="43920"/>
              </p14:xfrm>
            </p:contentPart>
          </mc:Choice>
          <mc:Fallback>
            <p:pic>
              <p:nvPicPr>
                <p:cNvPr id="107" name="墨迹 106">
                  <a:extLst>
                    <a:ext uri="{FF2B5EF4-FFF2-40B4-BE49-F238E27FC236}">
                      <a16:creationId xmlns:a16="http://schemas.microsoft.com/office/drawing/2014/main" id="{A87FD6D4-3CAA-604B-9D77-B0AFA5D8D488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7161576" y="1143799"/>
                  <a:ext cx="53352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08" name="墨迹 107">
                  <a:extLst>
                    <a:ext uri="{FF2B5EF4-FFF2-40B4-BE49-F238E27FC236}">
                      <a16:creationId xmlns:a16="http://schemas.microsoft.com/office/drawing/2014/main" id="{6732CB90-2A26-4845-9700-B2D98F47570C}"/>
                    </a:ext>
                  </a:extLst>
                </p14:cNvPr>
                <p14:cNvContentPartPr/>
                <p14:nvPr/>
              </p14:nvContentPartPr>
              <p14:xfrm>
                <a:off x="7187856" y="1238479"/>
                <a:ext cx="493200" cy="56520"/>
              </p14:xfrm>
            </p:contentPart>
          </mc:Choice>
          <mc:Fallback>
            <p:pic>
              <p:nvPicPr>
                <p:cNvPr id="108" name="墨迹 107">
                  <a:extLst>
                    <a:ext uri="{FF2B5EF4-FFF2-40B4-BE49-F238E27FC236}">
                      <a16:creationId xmlns:a16="http://schemas.microsoft.com/office/drawing/2014/main" id="{6732CB90-2A26-4845-9700-B2D98F47570C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180296" y="1230919"/>
                  <a:ext cx="50832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09" name="墨迹 108">
                  <a:extLst>
                    <a:ext uri="{FF2B5EF4-FFF2-40B4-BE49-F238E27FC236}">
                      <a16:creationId xmlns:a16="http://schemas.microsoft.com/office/drawing/2014/main" id="{C496E9F6-3F85-5048-B218-5A7A7E3B4CF4}"/>
                    </a:ext>
                  </a:extLst>
                </p14:cNvPr>
                <p14:cNvContentPartPr/>
                <p14:nvPr/>
              </p14:nvContentPartPr>
              <p14:xfrm>
                <a:off x="7518696" y="995119"/>
                <a:ext cx="274320" cy="449640"/>
              </p14:xfrm>
            </p:contentPart>
          </mc:Choice>
          <mc:Fallback>
            <p:pic>
              <p:nvPicPr>
                <p:cNvPr id="109" name="墨迹 108">
                  <a:extLst>
                    <a:ext uri="{FF2B5EF4-FFF2-40B4-BE49-F238E27FC236}">
                      <a16:creationId xmlns:a16="http://schemas.microsoft.com/office/drawing/2014/main" id="{C496E9F6-3F85-5048-B218-5A7A7E3B4CF4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511136" y="987559"/>
                  <a:ext cx="289440" cy="46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10" name="墨迹 109">
                  <a:extLst>
                    <a:ext uri="{FF2B5EF4-FFF2-40B4-BE49-F238E27FC236}">
                      <a16:creationId xmlns:a16="http://schemas.microsoft.com/office/drawing/2014/main" id="{D3291D2B-0BA0-6146-853B-7220D1514CB4}"/>
                    </a:ext>
                  </a:extLst>
                </p14:cNvPr>
                <p14:cNvContentPartPr/>
                <p14:nvPr/>
              </p14:nvContentPartPr>
              <p14:xfrm>
                <a:off x="8249496" y="964159"/>
                <a:ext cx="186840" cy="555840"/>
              </p14:xfrm>
            </p:contentPart>
          </mc:Choice>
          <mc:Fallback>
            <p:pic>
              <p:nvPicPr>
                <p:cNvPr id="110" name="墨迹 109">
                  <a:extLst>
                    <a:ext uri="{FF2B5EF4-FFF2-40B4-BE49-F238E27FC236}">
                      <a16:creationId xmlns:a16="http://schemas.microsoft.com/office/drawing/2014/main" id="{D3291D2B-0BA0-6146-853B-7220D1514CB4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8241936" y="956599"/>
                  <a:ext cx="201960" cy="57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11" name="墨迹 110">
                  <a:extLst>
                    <a:ext uri="{FF2B5EF4-FFF2-40B4-BE49-F238E27FC236}">
                      <a16:creationId xmlns:a16="http://schemas.microsoft.com/office/drawing/2014/main" id="{2BD39480-4E6E-684C-9020-16B182093301}"/>
                    </a:ext>
                  </a:extLst>
                </p14:cNvPr>
                <p14:cNvContentPartPr/>
                <p14:nvPr/>
              </p14:nvContentPartPr>
              <p14:xfrm>
                <a:off x="8779056" y="1020319"/>
                <a:ext cx="144000" cy="218880"/>
              </p14:xfrm>
            </p:contentPart>
          </mc:Choice>
          <mc:Fallback>
            <p:pic>
              <p:nvPicPr>
                <p:cNvPr id="111" name="墨迹 110">
                  <a:extLst>
                    <a:ext uri="{FF2B5EF4-FFF2-40B4-BE49-F238E27FC236}">
                      <a16:creationId xmlns:a16="http://schemas.microsoft.com/office/drawing/2014/main" id="{2BD39480-4E6E-684C-9020-16B182093301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8771496" y="1012759"/>
                  <a:ext cx="15912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12" name="墨迹 111">
                  <a:extLst>
                    <a:ext uri="{FF2B5EF4-FFF2-40B4-BE49-F238E27FC236}">
                      <a16:creationId xmlns:a16="http://schemas.microsoft.com/office/drawing/2014/main" id="{AA6D70E4-6490-324E-9BD4-1B66800F80BC}"/>
                    </a:ext>
                  </a:extLst>
                </p14:cNvPr>
                <p14:cNvContentPartPr/>
                <p14:nvPr/>
              </p14:nvContentPartPr>
              <p14:xfrm>
                <a:off x="8635416" y="1282399"/>
                <a:ext cx="37800" cy="118800"/>
              </p14:xfrm>
            </p:contentPart>
          </mc:Choice>
          <mc:Fallback>
            <p:pic>
              <p:nvPicPr>
                <p:cNvPr id="112" name="墨迹 111">
                  <a:extLst>
                    <a:ext uri="{FF2B5EF4-FFF2-40B4-BE49-F238E27FC236}">
                      <a16:creationId xmlns:a16="http://schemas.microsoft.com/office/drawing/2014/main" id="{AA6D70E4-6490-324E-9BD4-1B66800F80BC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8627856" y="1274839"/>
                  <a:ext cx="5292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13" name="墨迹 112">
                  <a:extLst>
                    <a:ext uri="{FF2B5EF4-FFF2-40B4-BE49-F238E27FC236}">
                      <a16:creationId xmlns:a16="http://schemas.microsoft.com/office/drawing/2014/main" id="{50CBBBB8-54A5-8047-B0F9-C2092C88F729}"/>
                    </a:ext>
                  </a:extLst>
                </p14:cNvPr>
                <p14:cNvContentPartPr/>
                <p14:nvPr/>
              </p14:nvContentPartPr>
              <p14:xfrm>
                <a:off x="8729016" y="1157479"/>
                <a:ext cx="449640" cy="399600"/>
              </p14:xfrm>
            </p:contentPart>
          </mc:Choice>
          <mc:Fallback>
            <p:pic>
              <p:nvPicPr>
                <p:cNvPr id="113" name="墨迹 112">
                  <a:extLst>
                    <a:ext uri="{FF2B5EF4-FFF2-40B4-BE49-F238E27FC236}">
                      <a16:creationId xmlns:a16="http://schemas.microsoft.com/office/drawing/2014/main" id="{50CBBBB8-54A5-8047-B0F9-C2092C88F729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8721456" y="1149919"/>
                  <a:ext cx="464760" cy="41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14" name="墨迹 113">
                  <a:extLst>
                    <a:ext uri="{FF2B5EF4-FFF2-40B4-BE49-F238E27FC236}">
                      <a16:creationId xmlns:a16="http://schemas.microsoft.com/office/drawing/2014/main" id="{7B5AD210-1AC9-7F48-910E-373103D367CC}"/>
                    </a:ext>
                  </a:extLst>
                </p14:cNvPr>
                <p14:cNvContentPartPr/>
                <p14:nvPr/>
              </p14:nvContentPartPr>
              <p14:xfrm>
                <a:off x="8779056" y="1244959"/>
                <a:ext cx="50400" cy="137520"/>
              </p14:xfrm>
            </p:contentPart>
          </mc:Choice>
          <mc:Fallback>
            <p:pic>
              <p:nvPicPr>
                <p:cNvPr id="114" name="墨迹 113">
                  <a:extLst>
                    <a:ext uri="{FF2B5EF4-FFF2-40B4-BE49-F238E27FC236}">
                      <a16:creationId xmlns:a16="http://schemas.microsoft.com/office/drawing/2014/main" id="{7B5AD210-1AC9-7F48-910E-373103D367CC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8771496" y="1237399"/>
                  <a:ext cx="6552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15" name="墨迹 114">
                  <a:extLst>
                    <a:ext uri="{FF2B5EF4-FFF2-40B4-BE49-F238E27FC236}">
                      <a16:creationId xmlns:a16="http://schemas.microsoft.com/office/drawing/2014/main" id="{91A8DF4C-3C54-A04F-A23E-FACC73458FB6}"/>
                    </a:ext>
                  </a:extLst>
                </p14:cNvPr>
                <p14:cNvContentPartPr/>
                <p14:nvPr/>
              </p14:nvContentPartPr>
              <p14:xfrm>
                <a:off x="8878776" y="1194919"/>
                <a:ext cx="81360" cy="237600"/>
              </p14:xfrm>
            </p:contentPart>
          </mc:Choice>
          <mc:Fallback>
            <p:pic>
              <p:nvPicPr>
                <p:cNvPr id="115" name="墨迹 114">
                  <a:extLst>
                    <a:ext uri="{FF2B5EF4-FFF2-40B4-BE49-F238E27FC236}">
                      <a16:creationId xmlns:a16="http://schemas.microsoft.com/office/drawing/2014/main" id="{91A8DF4C-3C54-A04F-A23E-FACC73458FB6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8871216" y="1187359"/>
                  <a:ext cx="9648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16" name="墨迹 115">
                  <a:extLst>
                    <a:ext uri="{FF2B5EF4-FFF2-40B4-BE49-F238E27FC236}">
                      <a16:creationId xmlns:a16="http://schemas.microsoft.com/office/drawing/2014/main" id="{67DACEF9-2282-F54A-A010-07ED74B6E8D6}"/>
                    </a:ext>
                  </a:extLst>
                </p14:cNvPr>
                <p14:cNvContentPartPr/>
                <p14:nvPr/>
              </p14:nvContentPartPr>
              <p14:xfrm>
                <a:off x="8841336" y="1244959"/>
                <a:ext cx="174960" cy="174960"/>
              </p14:xfrm>
            </p:contentPart>
          </mc:Choice>
          <mc:Fallback>
            <p:pic>
              <p:nvPicPr>
                <p:cNvPr id="116" name="墨迹 115">
                  <a:extLst>
                    <a:ext uri="{FF2B5EF4-FFF2-40B4-BE49-F238E27FC236}">
                      <a16:creationId xmlns:a16="http://schemas.microsoft.com/office/drawing/2014/main" id="{67DACEF9-2282-F54A-A010-07ED74B6E8D6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8833776" y="1237399"/>
                  <a:ext cx="19008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32" name="墨迹 131">
                  <a:extLst>
                    <a:ext uri="{FF2B5EF4-FFF2-40B4-BE49-F238E27FC236}">
                      <a16:creationId xmlns:a16="http://schemas.microsoft.com/office/drawing/2014/main" id="{310047A0-3D20-2944-AE8D-0E6B65F05E24}"/>
                    </a:ext>
                  </a:extLst>
                </p14:cNvPr>
                <p14:cNvContentPartPr/>
                <p14:nvPr/>
              </p14:nvContentPartPr>
              <p14:xfrm>
                <a:off x="2470416" y="2031199"/>
                <a:ext cx="19080" cy="6480"/>
              </p14:xfrm>
            </p:contentPart>
          </mc:Choice>
          <mc:Fallback>
            <p:pic>
              <p:nvPicPr>
                <p:cNvPr id="132" name="墨迹 131">
                  <a:extLst>
                    <a:ext uri="{FF2B5EF4-FFF2-40B4-BE49-F238E27FC236}">
                      <a16:creationId xmlns:a16="http://schemas.microsoft.com/office/drawing/2014/main" id="{310047A0-3D20-2944-AE8D-0E6B65F05E24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2462856" y="2023639"/>
                  <a:ext cx="3420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33" name="墨迹 132">
                  <a:extLst>
                    <a:ext uri="{FF2B5EF4-FFF2-40B4-BE49-F238E27FC236}">
                      <a16:creationId xmlns:a16="http://schemas.microsoft.com/office/drawing/2014/main" id="{BF427114-90F3-CB42-A14C-04B7927C86AD}"/>
                    </a:ext>
                  </a:extLst>
                </p14:cNvPr>
                <p14:cNvContentPartPr/>
                <p14:nvPr/>
              </p14:nvContentPartPr>
              <p14:xfrm>
                <a:off x="2420376" y="1968559"/>
                <a:ext cx="493200" cy="511920"/>
              </p14:xfrm>
            </p:contentPart>
          </mc:Choice>
          <mc:Fallback>
            <p:pic>
              <p:nvPicPr>
                <p:cNvPr id="133" name="墨迹 132">
                  <a:extLst>
                    <a:ext uri="{FF2B5EF4-FFF2-40B4-BE49-F238E27FC236}">
                      <a16:creationId xmlns:a16="http://schemas.microsoft.com/office/drawing/2014/main" id="{BF427114-90F3-CB42-A14C-04B7927C86AD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2412816" y="1960999"/>
                  <a:ext cx="508320" cy="52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34" name="墨迹 133">
                  <a:extLst>
                    <a:ext uri="{FF2B5EF4-FFF2-40B4-BE49-F238E27FC236}">
                      <a16:creationId xmlns:a16="http://schemas.microsoft.com/office/drawing/2014/main" id="{3D235211-E546-6F40-BB83-73BD9B73DEDD}"/>
                    </a:ext>
                  </a:extLst>
                </p14:cNvPr>
                <p14:cNvContentPartPr/>
                <p14:nvPr/>
              </p14:nvContentPartPr>
              <p14:xfrm>
                <a:off x="2951016" y="2255839"/>
                <a:ext cx="37800" cy="218880"/>
              </p14:xfrm>
            </p:contentPart>
          </mc:Choice>
          <mc:Fallback>
            <p:pic>
              <p:nvPicPr>
                <p:cNvPr id="134" name="墨迹 133">
                  <a:extLst>
                    <a:ext uri="{FF2B5EF4-FFF2-40B4-BE49-F238E27FC236}">
                      <a16:creationId xmlns:a16="http://schemas.microsoft.com/office/drawing/2014/main" id="{3D235211-E546-6F40-BB83-73BD9B73DEDD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2943456" y="2248279"/>
                  <a:ext cx="5292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35" name="墨迹 134">
                  <a:extLst>
                    <a:ext uri="{FF2B5EF4-FFF2-40B4-BE49-F238E27FC236}">
                      <a16:creationId xmlns:a16="http://schemas.microsoft.com/office/drawing/2014/main" id="{FB23C8A6-D976-424F-B1A6-FC99353112E6}"/>
                    </a:ext>
                  </a:extLst>
                </p14:cNvPr>
                <p14:cNvContentPartPr/>
                <p14:nvPr/>
              </p14:nvContentPartPr>
              <p14:xfrm>
                <a:off x="3200496" y="1975039"/>
                <a:ext cx="118800" cy="106560"/>
              </p14:xfrm>
            </p:contentPart>
          </mc:Choice>
          <mc:Fallback>
            <p:pic>
              <p:nvPicPr>
                <p:cNvPr id="135" name="墨迹 134">
                  <a:extLst>
                    <a:ext uri="{FF2B5EF4-FFF2-40B4-BE49-F238E27FC236}">
                      <a16:creationId xmlns:a16="http://schemas.microsoft.com/office/drawing/2014/main" id="{FB23C8A6-D976-424F-B1A6-FC99353112E6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3192936" y="1967479"/>
                  <a:ext cx="13392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36" name="墨迹 135">
                  <a:extLst>
                    <a:ext uri="{FF2B5EF4-FFF2-40B4-BE49-F238E27FC236}">
                      <a16:creationId xmlns:a16="http://schemas.microsoft.com/office/drawing/2014/main" id="{C118AAFC-DEA5-6244-BB37-9810175BDD12}"/>
                    </a:ext>
                  </a:extLst>
                </p14:cNvPr>
                <p14:cNvContentPartPr/>
                <p14:nvPr/>
              </p14:nvContentPartPr>
              <p14:xfrm>
                <a:off x="3275376" y="2112199"/>
                <a:ext cx="56520" cy="218880"/>
              </p14:xfrm>
            </p:contentPart>
          </mc:Choice>
          <mc:Fallback>
            <p:pic>
              <p:nvPicPr>
                <p:cNvPr id="136" name="墨迹 135">
                  <a:extLst>
                    <a:ext uri="{FF2B5EF4-FFF2-40B4-BE49-F238E27FC236}">
                      <a16:creationId xmlns:a16="http://schemas.microsoft.com/office/drawing/2014/main" id="{C118AAFC-DEA5-6244-BB37-9810175BDD12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3267816" y="2104639"/>
                  <a:ext cx="7164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37" name="墨迹 136">
                  <a:extLst>
                    <a:ext uri="{FF2B5EF4-FFF2-40B4-BE49-F238E27FC236}">
                      <a16:creationId xmlns:a16="http://schemas.microsoft.com/office/drawing/2014/main" id="{1C93BD6F-F8F8-B549-8C46-DFE9DE495116}"/>
                    </a:ext>
                  </a:extLst>
                </p14:cNvPr>
                <p14:cNvContentPartPr/>
                <p14:nvPr/>
              </p14:nvContentPartPr>
              <p14:xfrm>
                <a:off x="3449976" y="1968559"/>
                <a:ext cx="237600" cy="399600"/>
              </p14:xfrm>
            </p:contentPart>
          </mc:Choice>
          <mc:Fallback>
            <p:pic>
              <p:nvPicPr>
                <p:cNvPr id="137" name="墨迹 136">
                  <a:extLst>
                    <a:ext uri="{FF2B5EF4-FFF2-40B4-BE49-F238E27FC236}">
                      <a16:creationId xmlns:a16="http://schemas.microsoft.com/office/drawing/2014/main" id="{1C93BD6F-F8F8-B549-8C46-DFE9DE495116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3442416" y="1960999"/>
                  <a:ext cx="252720" cy="41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38" name="墨迹 137">
                  <a:extLst>
                    <a:ext uri="{FF2B5EF4-FFF2-40B4-BE49-F238E27FC236}">
                      <a16:creationId xmlns:a16="http://schemas.microsoft.com/office/drawing/2014/main" id="{52C6FC33-3724-A546-909E-D29F730FF93A}"/>
                    </a:ext>
                  </a:extLst>
                </p14:cNvPr>
                <p14:cNvContentPartPr/>
                <p14:nvPr/>
              </p14:nvContentPartPr>
              <p14:xfrm>
                <a:off x="3986736" y="1943719"/>
                <a:ext cx="87840" cy="137520"/>
              </p14:xfrm>
            </p:contentPart>
          </mc:Choice>
          <mc:Fallback>
            <p:pic>
              <p:nvPicPr>
                <p:cNvPr id="138" name="墨迹 137">
                  <a:extLst>
                    <a:ext uri="{FF2B5EF4-FFF2-40B4-BE49-F238E27FC236}">
                      <a16:creationId xmlns:a16="http://schemas.microsoft.com/office/drawing/2014/main" id="{52C6FC33-3724-A546-909E-D29F730FF93A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3979176" y="1936159"/>
                  <a:ext cx="10296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39" name="墨迹 138">
                  <a:extLst>
                    <a:ext uri="{FF2B5EF4-FFF2-40B4-BE49-F238E27FC236}">
                      <a16:creationId xmlns:a16="http://schemas.microsoft.com/office/drawing/2014/main" id="{9429DFBC-4294-F94D-B6BF-C11EF7E7E468}"/>
                    </a:ext>
                  </a:extLst>
                </p14:cNvPr>
                <p14:cNvContentPartPr/>
                <p14:nvPr/>
              </p14:nvContentPartPr>
              <p14:xfrm>
                <a:off x="3943176" y="1906279"/>
                <a:ext cx="561960" cy="442800"/>
              </p14:xfrm>
            </p:contentPart>
          </mc:Choice>
          <mc:Fallback>
            <p:pic>
              <p:nvPicPr>
                <p:cNvPr id="139" name="墨迹 138">
                  <a:extLst>
                    <a:ext uri="{FF2B5EF4-FFF2-40B4-BE49-F238E27FC236}">
                      <a16:creationId xmlns:a16="http://schemas.microsoft.com/office/drawing/2014/main" id="{9429DFBC-4294-F94D-B6BF-C11EF7E7E468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3935616" y="1898719"/>
                  <a:ext cx="577080" cy="45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40" name="墨迹 139">
                  <a:extLst>
                    <a:ext uri="{FF2B5EF4-FFF2-40B4-BE49-F238E27FC236}">
                      <a16:creationId xmlns:a16="http://schemas.microsoft.com/office/drawing/2014/main" id="{92EA79E2-490F-0942-9875-6D66354B9E6F}"/>
                    </a:ext>
                  </a:extLst>
                </p14:cNvPr>
                <p14:cNvContentPartPr/>
                <p14:nvPr/>
              </p14:nvContentPartPr>
              <p14:xfrm>
                <a:off x="4823016" y="1931119"/>
                <a:ext cx="100080" cy="50400"/>
              </p14:xfrm>
            </p:contentPart>
          </mc:Choice>
          <mc:Fallback>
            <p:pic>
              <p:nvPicPr>
                <p:cNvPr id="140" name="墨迹 139">
                  <a:extLst>
                    <a:ext uri="{FF2B5EF4-FFF2-40B4-BE49-F238E27FC236}">
                      <a16:creationId xmlns:a16="http://schemas.microsoft.com/office/drawing/2014/main" id="{92EA79E2-490F-0942-9875-6D66354B9E6F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4815456" y="1923559"/>
                  <a:ext cx="11520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41" name="墨迹 140">
                  <a:extLst>
                    <a:ext uri="{FF2B5EF4-FFF2-40B4-BE49-F238E27FC236}">
                      <a16:creationId xmlns:a16="http://schemas.microsoft.com/office/drawing/2014/main" id="{0AC16ACE-A7CE-2145-9672-A4297DB8D65C}"/>
                    </a:ext>
                  </a:extLst>
                </p14:cNvPr>
                <p14:cNvContentPartPr/>
                <p14:nvPr/>
              </p14:nvContentPartPr>
              <p14:xfrm>
                <a:off x="4716816" y="1862719"/>
                <a:ext cx="468360" cy="468360"/>
              </p14:xfrm>
            </p:contentPart>
          </mc:Choice>
          <mc:Fallback>
            <p:pic>
              <p:nvPicPr>
                <p:cNvPr id="141" name="墨迹 140">
                  <a:extLst>
                    <a:ext uri="{FF2B5EF4-FFF2-40B4-BE49-F238E27FC236}">
                      <a16:creationId xmlns:a16="http://schemas.microsoft.com/office/drawing/2014/main" id="{0AC16ACE-A7CE-2145-9672-A4297DB8D65C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4709256" y="1855159"/>
                  <a:ext cx="483480" cy="48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42" name="墨迹 141">
                  <a:extLst>
                    <a:ext uri="{FF2B5EF4-FFF2-40B4-BE49-F238E27FC236}">
                      <a16:creationId xmlns:a16="http://schemas.microsoft.com/office/drawing/2014/main" id="{70493BC9-EF30-BA47-BC75-045486575BB5}"/>
                    </a:ext>
                  </a:extLst>
                </p14:cNvPr>
                <p14:cNvContentPartPr/>
                <p14:nvPr/>
              </p14:nvContentPartPr>
              <p14:xfrm>
                <a:off x="5396856" y="1981159"/>
                <a:ext cx="262440" cy="368640"/>
              </p14:xfrm>
            </p:contentPart>
          </mc:Choice>
          <mc:Fallback>
            <p:pic>
              <p:nvPicPr>
                <p:cNvPr id="142" name="墨迹 141">
                  <a:extLst>
                    <a:ext uri="{FF2B5EF4-FFF2-40B4-BE49-F238E27FC236}">
                      <a16:creationId xmlns:a16="http://schemas.microsoft.com/office/drawing/2014/main" id="{70493BC9-EF30-BA47-BC75-045486575BB5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5389296" y="1973599"/>
                  <a:ext cx="277560" cy="38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43" name="墨迹 142">
                  <a:extLst>
                    <a:ext uri="{FF2B5EF4-FFF2-40B4-BE49-F238E27FC236}">
                      <a16:creationId xmlns:a16="http://schemas.microsoft.com/office/drawing/2014/main" id="{3C7667B0-2A64-B14D-AA0B-626893174C4F}"/>
                    </a:ext>
                  </a:extLst>
                </p14:cNvPr>
                <p14:cNvContentPartPr/>
                <p14:nvPr/>
              </p14:nvContentPartPr>
              <p14:xfrm>
                <a:off x="5571816" y="2149639"/>
                <a:ext cx="218880" cy="69120"/>
              </p14:xfrm>
            </p:contentPart>
          </mc:Choice>
          <mc:Fallback>
            <p:pic>
              <p:nvPicPr>
                <p:cNvPr id="143" name="墨迹 142">
                  <a:extLst>
                    <a:ext uri="{FF2B5EF4-FFF2-40B4-BE49-F238E27FC236}">
                      <a16:creationId xmlns:a16="http://schemas.microsoft.com/office/drawing/2014/main" id="{3C7667B0-2A64-B14D-AA0B-626893174C4F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5564256" y="2142079"/>
                  <a:ext cx="23400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46" name="墨迹 145">
                  <a:extLst>
                    <a:ext uri="{FF2B5EF4-FFF2-40B4-BE49-F238E27FC236}">
                      <a16:creationId xmlns:a16="http://schemas.microsoft.com/office/drawing/2014/main" id="{65706B8C-70A3-0542-88D1-15B060D5403B}"/>
                    </a:ext>
                  </a:extLst>
                </p14:cNvPr>
                <p14:cNvContentPartPr/>
                <p14:nvPr/>
              </p14:nvContentPartPr>
              <p14:xfrm>
                <a:off x="6095976" y="1918879"/>
                <a:ext cx="62640" cy="75240"/>
              </p14:xfrm>
            </p:contentPart>
          </mc:Choice>
          <mc:Fallback>
            <p:pic>
              <p:nvPicPr>
                <p:cNvPr id="146" name="墨迹 145">
                  <a:extLst>
                    <a:ext uri="{FF2B5EF4-FFF2-40B4-BE49-F238E27FC236}">
                      <a16:creationId xmlns:a16="http://schemas.microsoft.com/office/drawing/2014/main" id="{65706B8C-70A3-0542-88D1-15B060D5403B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6088416" y="1911319"/>
                  <a:ext cx="7776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47" name="墨迹 146">
                  <a:extLst>
                    <a:ext uri="{FF2B5EF4-FFF2-40B4-BE49-F238E27FC236}">
                      <a16:creationId xmlns:a16="http://schemas.microsoft.com/office/drawing/2014/main" id="{E3E27A4F-D532-704B-8F9F-9539F9FB8E73}"/>
                    </a:ext>
                  </a:extLst>
                </p14:cNvPr>
                <p14:cNvContentPartPr/>
                <p14:nvPr/>
              </p14:nvContentPartPr>
              <p14:xfrm>
                <a:off x="6039816" y="2080879"/>
                <a:ext cx="362160" cy="154440"/>
              </p14:xfrm>
            </p:contentPart>
          </mc:Choice>
          <mc:Fallback>
            <p:pic>
              <p:nvPicPr>
                <p:cNvPr id="147" name="墨迹 146">
                  <a:extLst>
                    <a:ext uri="{FF2B5EF4-FFF2-40B4-BE49-F238E27FC236}">
                      <a16:creationId xmlns:a16="http://schemas.microsoft.com/office/drawing/2014/main" id="{E3E27A4F-D532-704B-8F9F-9539F9FB8E73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6032256" y="2073319"/>
                  <a:ext cx="37728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48" name="墨迹 147">
                  <a:extLst>
                    <a:ext uri="{FF2B5EF4-FFF2-40B4-BE49-F238E27FC236}">
                      <a16:creationId xmlns:a16="http://schemas.microsoft.com/office/drawing/2014/main" id="{825EEC98-E2B9-9F47-8451-97A4F011F75D}"/>
                    </a:ext>
                  </a:extLst>
                </p14:cNvPr>
                <p14:cNvContentPartPr/>
                <p14:nvPr/>
              </p14:nvContentPartPr>
              <p14:xfrm>
                <a:off x="6683136" y="1812679"/>
                <a:ext cx="273600" cy="618120"/>
              </p14:xfrm>
            </p:contentPart>
          </mc:Choice>
          <mc:Fallback>
            <p:pic>
              <p:nvPicPr>
                <p:cNvPr id="148" name="墨迹 147">
                  <a:extLst>
                    <a:ext uri="{FF2B5EF4-FFF2-40B4-BE49-F238E27FC236}">
                      <a16:creationId xmlns:a16="http://schemas.microsoft.com/office/drawing/2014/main" id="{825EEC98-E2B9-9F47-8451-97A4F011F75D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6675576" y="1805119"/>
                  <a:ext cx="288720" cy="63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49" name="墨迹 148">
                  <a:extLst>
                    <a:ext uri="{FF2B5EF4-FFF2-40B4-BE49-F238E27FC236}">
                      <a16:creationId xmlns:a16="http://schemas.microsoft.com/office/drawing/2014/main" id="{1C004B3B-47EB-BB45-BBF1-A2977C718384}"/>
                    </a:ext>
                  </a:extLst>
                </p14:cNvPr>
                <p14:cNvContentPartPr/>
                <p14:nvPr/>
              </p14:nvContentPartPr>
              <p14:xfrm>
                <a:off x="7368936" y="1756519"/>
                <a:ext cx="112680" cy="231120"/>
              </p14:xfrm>
            </p:contentPart>
          </mc:Choice>
          <mc:Fallback>
            <p:pic>
              <p:nvPicPr>
                <p:cNvPr id="149" name="墨迹 148">
                  <a:extLst>
                    <a:ext uri="{FF2B5EF4-FFF2-40B4-BE49-F238E27FC236}">
                      <a16:creationId xmlns:a16="http://schemas.microsoft.com/office/drawing/2014/main" id="{1C004B3B-47EB-BB45-BBF1-A2977C718384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7361376" y="1748959"/>
                  <a:ext cx="12780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50" name="墨迹 149">
                  <a:extLst>
                    <a:ext uri="{FF2B5EF4-FFF2-40B4-BE49-F238E27FC236}">
                      <a16:creationId xmlns:a16="http://schemas.microsoft.com/office/drawing/2014/main" id="{1BEFADF6-A305-3D42-8EBC-BE6AB56021E3}"/>
                    </a:ext>
                  </a:extLst>
                </p14:cNvPr>
                <p14:cNvContentPartPr/>
                <p14:nvPr/>
              </p14:nvContentPartPr>
              <p14:xfrm>
                <a:off x="7225296" y="2056039"/>
                <a:ext cx="50400" cy="93960"/>
              </p14:xfrm>
            </p:contentPart>
          </mc:Choice>
          <mc:Fallback>
            <p:pic>
              <p:nvPicPr>
                <p:cNvPr id="150" name="墨迹 149">
                  <a:extLst>
                    <a:ext uri="{FF2B5EF4-FFF2-40B4-BE49-F238E27FC236}">
                      <a16:creationId xmlns:a16="http://schemas.microsoft.com/office/drawing/2014/main" id="{1BEFADF6-A305-3D42-8EBC-BE6AB56021E3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7217736" y="2048479"/>
                  <a:ext cx="6552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51" name="墨迹 150">
                  <a:extLst>
                    <a:ext uri="{FF2B5EF4-FFF2-40B4-BE49-F238E27FC236}">
                      <a16:creationId xmlns:a16="http://schemas.microsoft.com/office/drawing/2014/main" id="{E153CA20-CF2B-0D48-930F-834819FC4482}"/>
                    </a:ext>
                  </a:extLst>
                </p14:cNvPr>
                <p14:cNvContentPartPr/>
                <p14:nvPr/>
              </p14:nvContentPartPr>
              <p14:xfrm>
                <a:off x="7281456" y="1924999"/>
                <a:ext cx="543240" cy="337320"/>
              </p14:xfrm>
            </p:contentPart>
          </mc:Choice>
          <mc:Fallback>
            <p:pic>
              <p:nvPicPr>
                <p:cNvPr id="151" name="墨迹 150">
                  <a:extLst>
                    <a:ext uri="{FF2B5EF4-FFF2-40B4-BE49-F238E27FC236}">
                      <a16:creationId xmlns:a16="http://schemas.microsoft.com/office/drawing/2014/main" id="{E153CA20-CF2B-0D48-930F-834819FC4482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7273896" y="1917439"/>
                  <a:ext cx="558360" cy="35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52" name="墨迹 151">
                  <a:extLst>
                    <a:ext uri="{FF2B5EF4-FFF2-40B4-BE49-F238E27FC236}">
                      <a16:creationId xmlns:a16="http://schemas.microsoft.com/office/drawing/2014/main" id="{92AA8212-ECC3-B14F-B4F5-3BCB27BEC026}"/>
                    </a:ext>
                  </a:extLst>
                </p14:cNvPr>
                <p14:cNvContentPartPr/>
                <p14:nvPr/>
              </p14:nvContentPartPr>
              <p14:xfrm>
                <a:off x="7406376" y="2018599"/>
                <a:ext cx="87840" cy="118800"/>
              </p14:xfrm>
            </p:contentPart>
          </mc:Choice>
          <mc:Fallback>
            <p:pic>
              <p:nvPicPr>
                <p:cNvPr id="152" name="墨迹 151">
                  <a:extLst>
                    <a:ext uri="{FF2B5EF4-FFF2-40B4-BE49-F238E27FC236}">
                      <a16:creationId xmlns:a16="http://schemas.microsoft.com/office/drawing/2014/main" id="{92AA8212-ECC3-B14F-B4F5-3BCB27BEC026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7398816" y="2011039"/>
                  <a:ext cx="10296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53" name="墨迹 152">
                  <a:extLst>
                    <a:ext uri="{FF2B5EF4-FFF2-40B4-BE49-F238E27FC236}">
                      <a16:creationId xmlns:a16="http://schemas.microsoft.com/office/drawing/2014/main" id="{92F3DE44-6169-2745-9FB8-2CD2E012D2B3}"/>
                    </a:ext>
                  </a:extLst>
                </p14:cNvPr>
                <p14:cNvContentPartPr/>
                <p14:nvPr/>
              </p14:nvContentPartPr>
              <p14:xfrm>
                <a:off x="7493496" y="1994479"/>
                <a:ext cx="100080" cy="205560"/>
              </p14:xfrm>
            </p:contentPart>
          </mc:Choice>
          <mc:Fallback>
            <p:pic>
              <p:nvPicPr>
                <p:cNvPr id="153" name="墨迹 152">
                  <a:extLst>
                    <a:ext uri="{FF2B5EF4-FFF2-40B4-BE49-F238E27FC236}">
                      <a16:creationId xmlns:a16="http://schemas.microsoft.com/office/drawing/2014/main" id="{92F3DE44-6169-2745-9FB8-2CD2E012D2B3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7485936" y="1986919"/>
                  <a:ext cx="11520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54" name="墨迹 153">
                  <a:extLst>
                    <a:ext uri="{FF2B5EF4-FFF2-40B4-BE49-F238E27FC236}">
                      <a16:creationId xmlns:a16="http://schemas.microsoft.com/office/drawing/2014/main" id="{89052972-C397-1F43-83A5-2BB211525AAE}"/>
                    </a:ext>
                  </a:extLst>
                </p14:cNvPr>
                <p14:cNvContentPartPr/>
                <p14:nvPr/>
              </p14:nvContentPartPr>
              <p14:xfrm>
                <a:off x="8099016" y="1625479"/>
                <a:ext cx="93960" cy="118800"/>
              </p14:xfrm>
            </p:contentPart>
          </mc:Choice>
          <mc:Fallback>
            <p:pic>
              <p:nvPicPr>
                <p:cNvPr id="154" name="墨迹 153">
                  <a:extLst>
                    <a:ext uri="{FF2B5EF4-FFF2-40B4-BE49-F238E27FC236}">
                      <a16:creationId xmlns:a16="http://schemas.microsoft.com/office/drawing/2014/main" id="{89052972-C397-1F43-83A5-2BB211525AAE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8091456" y="1617919"/>
                  <a:ext cx="10908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55" name="墨迹 154">
                  <a:extLst>
                    <a:ext uri="{FF2B5EF4-FFF2-40B4-BE49-F238E27FC236}">
                      <a16:creationId xmlns:a16="http://schemas.microsoft.com/office/drawing/2014/main" id="{090B49CB-B13C-C548-97DD-90DBBFEFAB68}"/>
                    </a:ext>
                  </a:extLst>
                </p14:cNvPr>
                <p14:cNvContentPartPr/>
                <p14:nvPr/>
              </p14:nvContentPartPr>
              <p14:xfrm>
                <a:off x="8007936" y="1781359"/>
                <a:ext cx="278280" cy="174960"/>
              </p14:xfrm>
            </p:contentPart>
          </mc:Choice>
          <mc:Fallback>
            <p:pic>
              <p:nvPicPr>
                <p:cNvPr id="155" name="墨迹 154">
                  <a:extLst>
                    <a:ext uri="{FF2B5EF4-FFF2-40B4-BE49-F238E27FC236}">
                      <a16:creationId xmlns:a16="http://schemas.microsoft.com/office/drawing/2014/main" id="{090B49CB-B13C-C548-97DD-90DBBFEFAB68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8000376" y="1773799"/>
                  <a:ext cx="29340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56" name="墨迹 155">
                  <a:extLst>
                    <a:ext uri="{FF2B5EF4-FFF2-40B4-BE49-F238E27FC236}">
                      <a16:creationId xmlns:a16="http://schemas.microsoft.com/office/drawing/2014/main" id="{F222BCB0-3DA7-9841-9956-FB2C99A0B033}"/>
                    </a:ext>
                  </a:extLst>
                </p14:cNvPr>
                <p14:cNvContentPartPr/>
                <p14:nvPr/>
              </p14:nvContentPartPr>
              <p14:xfrm>
                <a:off x="7824336" y="1999879"/>
                <a:ext cx="306000" cy="93960"/>
              </p14:xfrm>
            </p:contentPart>
          </mc:Choice>
          <mc:Fallback>
            <p:pic>
              <p:nvPicPr>
                <p:cNvPr id="156" name="墨迹 155">
                  <a:extLst>
                    <a:ext uri="{FF2B5EF4-FFF2-40B4-BE49-F238E27FC236}">
                      <a16:creationId xmlns:a16="http://schemas.microsoft.com/office/drawing/2014/main" id="{F222BCB0-3DA7-9841-9956-FB2C99A0B033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7816776" y="1992319"/>
                  <a:ext cx="32112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57" name="墨迹 156">
                  <a:extLst>
                    <a:ext uri="{FF2B5EF4-FFF2-40B4-BE49-F238E27FC236}">
                      <a16:creationId xmlns:a16="http://schemas.microsoft.com/office/drawing/2014/main" id="{E52DCA13-F7D3-6D4B-A8CF-40EE8A39F88A}"/>
                    </a:ext>
                  </a:extLst>
                </p14:cNvPr>
                <p14:cNvContentPartPr/>
                <p14:nvPr/>
              </p14:nvContentPartPr>
              <p14:xfrm>
                <a:off x="7949256" y="1993759"/>
                <a:ext cx="87840" cy="174960"/>
              </p14:xfrm>
            </p:contentPart>
          </mc:Choice>
          <mc:Fallback>
            <p:pic>
              <p:nvPicPr>
                <p:cNvPr id="157" name="墨迹 156">
                  <a:extLst>
                    <a:ext uri="{FF2B5EF4-FFF2-40B4-BE49-F238E27FC236}">
                      <a16:creationId xmlns:a16="http://schemas.microsoft.com/office/drawing/2014/main" id="{E52DCA13-F7D3-6D4B-A8CF-40EE8A39F88A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7941696" y="1986199"/>
                  <a:ext cx="10296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58" name="墨迹 157">
                  <a:extLst>
                    <a:ext uri="{FF2B5EF4-FFF2-40B4-BE49-F238E27FC236}">
                      <a16:creationId xmlns:a16="http://schemas.microsoft.com/office/drawing/2014/main" id="{8ACC08AD-BBDB-6F4F-A0C2-9F5B52378CA0}"/>
                    </a:ext>
                  </a:extLst>
                </p14:cNvPr>
                <p14:cNvContentPartPr/>
                <p14:nvPr/>
              </p14:nvContentPartPr>
              <p14:xfrm>
                <a:off x="7980216" y="1924999"/>
                <a:ext cx="418320" cy="262440"/>
              </p14:xfrm>
            </p:contentPart>
          </mc:Choice>
          <mc:Fallback>
            <p:pic>
              <p:nvPicPr>
                <p:cNvPr id="158" name="墨迹 157">
                  <a:extLst>
                    <a:ext uri="{FF2B5EF4-FFF2-40B4-BE49-F238E27FC236}">
                      <a16:creationId xmlns:a16="http://schemas.microsoft.com/office/drawing/2014/main" id="{8ACC08AD-BBDB-6F4F-A0C2-9F5B52378CA0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7972656" y="1917439"/>
                  <a:ext cx="43344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59" name="墨迹 158">
                  <a:extLst>
                    <a:ext uri="{FF2B5EF4-FFF2-40B4-BE49-F238E27FC236}">
                      <a16:creationId xmlns:a16="http://schemas.microsoft.com/office/drawing/2014/main" id="{7AC89DE2-3442-8147-AD83-89500C547748}"/>
                    </a:ext>
                  </a:extLst>
                </p14:cNvPr>
                <p14:cNvContentPartPr/>
                <p14:nvPr/>
              </p14:nvContentPartPr>
              <p14:xfrm>
                <a:off x="8548296" y="1987279"/>
                <a:ext cx="231120" cy="168840"/>
              </p14:xfrm>
            </p:contentPart>
          </mc:Choice>
          <mc:Fallback>
            <p:pic>
              <p:nvPicPr>
                <p:cNvPr id="159" name="墨迹 158">
                  <a:extLst>
                    <a:ext uri="{FF2B5EF4-FFF2-40B4-BE49-F238E27FC236}">
                      <a16:creationId xmlns:a16="http://schemas.microsoft.com/office/drawing/2014/main" id="{7AC89DE2-3442-8147-AD83-89500C547748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8540736" y="1979719"/>
                  <a:ext cx="24624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60" name="墨迹 159">
                  <a:extLst>
                    <a:ext uri="{FF2B5EF4-FFF2-40B4-BE49-F238E27FC236}">
                      <a16:creationId xmlns:a16="http://schemas.microsoft.com/office/drawing/2014/main" id="{404037D8-E3A1-5C4F-8FD1-D6A2C67750DE}"/>
                    </a:ext>
                  </a:extLst>
                </p14:cNvPr>
                <p14:cNvContentPartPr/>
                <p14:nvPr/>
              </p14:nvContentPartPr>
              <p14:xfrm>
                <a:off x="8666736" y="1856239"/>
                <a:ext cx="218880" cy="324720"/>
              </p14:xfrm>
            </p:contentPart>
          </mc:Choice>
          <mc:Fallback>
            <p:pic>
              <p:nvPicPr>
                <p:cNvPr id="160" name="墨迹 159">
                  <a:extLst>
                    <a:ext uri="{FF2B5EF4-FFF2-40B4-BE49-F238E27FC236}">
                      <a16:creationId xmlns:a16="http://schemas.microsoft.com/office/drawing/2014/main" id="{404037D8-E3A1-5C4F-8FD1-D6A2C67750DE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8659176" y="1848679"/>
                  <a:ext cx="234000" cy="33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61" name="墨迹 160">
                  <a:extLst>
                    <a:ext uri="{FF2B5EF4-FFF2-40B4-BE49-F238E27FC236}">
                      <a16:creationId xmlns:a16="http://schemas.microsoft.com/office/drawing/2014/main" id="{701CF87E-8245-8E4A-81B5-D2997285AFA1}"/>
                    </a:ext>
                  </a:extLst>
                </p14:cNvPr>
                <p14:cNvContentPartPr/>
                <p14:nvPr/>
              </p14:nvContentPartPr>
              <p14:xfrm>
                <a:off x="9097296" y="2218399"/>
                <a:ext cx="118800" cy="87840"/>
              </p14:xfrm>
            </p:contentPart>
          </mc:Choice>
          <mc:Fallback>
            <p:pic>
              <p:nvPicPr>
                <p:cNvPr id="161" name="墨迹 160">
                  <a:extLst>
                    <a:ext uri="{FF2B5EF4-FFF2-40B4-BE49-F238E27FC236}">
                      <a16:creationId xmlns:a16="http://schemas.microsoft.com/office/drawing/2014/main" id="{701CF87E-8245-8E4A-81B5-D2997285AFA1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9089736" y="2210839"/>
                  <a:ext cx="133920" cy="102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1" name="组合 170">
            <a:extLst>
              <a:ext uri="{FF2B5EF4-FFF2-40B4-BE49-F238E27FC236}">
                <a16:creationId xmlns:a16="http://schemas.microsoft.com/office/drawing/2014/main" id="{66662F11-7D1C-D94A-A2A0-ACF22A6461AE}"/>
              </a:ext>
            </a:extLst>
          </p:cNvPr>
          <p:cNvGrpSpPr/>
          <p:nvPr/>
        </p:nvGrpSpPr>
        <p:grpSpPr>
          <a:xfrm>
            <a:off x="972816" y="3216679"/>
            <a:ext cx="1497960" cy="605520"/>
            <a:chOff x="972816" y="3216679"/>
            <a:chExt cx="1497960" cy="605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63" name="墨迹 162">
                  <a:extLst>
                    <a:ext uri="{FF2B5EF4-FFF2-40B4-BE49-F238E27FC236}">
                      <a16:creationId xmlns:a16="http://schemas.microsoft.com/office/drawing/2014/main" id="{820D068F-CD3D-024C-AD60-FD6A9AEF5288}"/>
                    </a:ext>
                  </a:extLst>
                </p14:cNvPr>
                <p14:cNvContentPartPr/>
                <p14:nvPr/>
              </p14:nvContentPartPr>
              <p14:xfrm>
                <a:off x="972816" y="3291559"/>
                <a:ext cx="187560" cy="480240"/>
              </p14:xfrm>
            </p:contentPart>
          </mc:Choice>
          <mc:Fallback>
            <p:pic>
              <p:nvPicPr>
                <p:cNvPr id="163" name="墨迹 162">
                  <a:extLst>
                    <a:ext uri="{FF2B5EF4-FFF2-40B4-BE49-F238E27FC236}">
                      <a16:creationId xmlns:a16="http://schemas.microsoft.com/office/drawing/2014/main" id="{820D068F-CD3D-024C-AD60-FD6A9AEF5288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965256" y="3283999"/>
                  <a:ext cx="202680" cy="49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64" name="墨迹 163">
                  <a:extLst>
                    <a:ext uri="{FF2B5EF4-FFF2-40B4-BE49-F238E27FC236}">
                      <a16:creationId xmlns:a16="http://schemas.microsoft.com/office/drawing/2014/main" id="{DD535470-85F4-6742-A87F-DEA250DCC0AF}"/>
                    </a:ext>
                  </a:extLst>
                </p14:cNvPr>
                <p14:cNvContentPartPr/>
                <p14:nvPr/>
              </p14:nvContentPartPr>
              <p14:xfrm>
                <a:off x="1365936" y="3310279"/>
                <a:ext cx="150120" cy="212400"/>
              </p14:xfrm>
            </p:contentPart>
          </mc:Choice>
          <mc:Fallback>
            <p:pic>
              <p:nvPicPr>
                <p:cNvPr id="164" name="墨迹 163">
                  <a:extLst>
                    <a:ext uri="{FF2B5EF4-FFF2-40B4-BE49-F238E27FC236}">
                      <a16:creationId xmlns:a16="http://schemas.microsoft.com/office/drawing/2014/main" id="{DD535470-85F4-6742-A87F-DEA250DCC0AF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1358376" y="3302719"/>
                  <a:ext cx="16524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65" name="墨迹 164">
                  <a:extLst>
                    <a:ext uri="{FF2B5EF4-FFF2-40B4-BE49-F238E27FC236}">
                      <a16:creationId xmlns:a16="http://schemas.microsoft.com/office/drawing/2014/main" id="{8E54EE81-D048-4F42-AB0D-BEE51887C5F5}"/>
                    </a:ext>
                  </a:extLst>
                </p14:cNvPr>
                <p14:cNvContentPartPr/>
                <p14:nvPr/>
              </p14:nvContentPartPr>
              <p14:xfrm>
                <a:off x="1278456" y="3578479"/>
                <a:ext cx="50400" cy="87840"/>
              </p14:xfrm>
            </p:contentPart>
          </mc:Choice>
          <mc:Fallback>
            <p:pic>
              <p:nvPicPr>
                <p:cNvPr id="165" name="墨迹 164">
                  <a:extLst>
                    <a:ext uri="{FF2B5EF4-FFF2-40B4-BE49-F238E27FC236}">
                      <a16:creationId xmlns:a16="http://schemas.microsoft.com/office/drawing/2014/main" id="{8E54EE81-D048-4F42-AB0D-BEE51887C5F5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1270896" y="3570919"/>
                  <a:ext cx="6552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66" name="墨迹 165">
                  <a:extLst>
                    <a:ext uri="{FF2B5EF4-FFF2-40B4-BE49-F238E27FC236}">
                      <a16:creationId xmlns:a16="http://schemas.microsoft.com/office/drawing/2014/main" id="{733B165E-0BE3-E84E-A41E-90FC042A50DA}"/>
                    </a:ext>
                  </a:extLst>
                </p14:cNvPr>
                <p14:cNvContentPartPr/>
                <p14:nvPr/>
              </p14:nvContentPartPr>
              <p14:xfrm>
                <a:off x="1403376" y="3435199"/>
                <a:ext cx="356040" cy="281160"/>
              </p14:xfrm>
            </p:contentPart>
          </mc:Choice>
          <mc:Fallback>
            <p:pic>
              <p:nvPicPr>
                <p:cNvPr id="166" name="墨迹 165">
                  <a:extLst>
                    <a:ext uri="{FF2B5EF4-FFF2-40B4-BE49-F238E27FC236}">
                      <a16:creationId xmlns:a16="http://schemas.microsoft.com/office/drawing/2014/main" id="{733B165E-0BE3-E84E-A41E-90FC042A50DA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1395816" y="3427639"/>
                  <a:ext cx="371160" cy="29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67" name="墨迹 166">
                  <a:extLst>
                    <a:ext uri="{FF2B5EF4-FFF2-40B4-BE49-F238E27FC236}">
                      <a16:creationId xmlns:a16="http://schemas.microsoft.com/office/drawing/2014/main" id="{57D3C1A3-4AAC-FC46-9C04-C1A6B3BFB0A1}"/>
                    </a:ext>
                  </a:extLst>
                </p14:cNvPr>
                <p14:cNvContentPartPr/>
                <p14:nvPr/>
              </p14:nvContentPartPr>
              <p14:xfrm>
                <a:off x="1428216" y="3503599"/>
                <a:ext cx="150120" cy="168840"/>
              </p14:xfrm>
            </p:contentPart>
          </mc:Choice>
          <mc:Fallback>
            <p:pic>
              <p:nvPicPr>
                <p:cNvPr id="167" name="墨迹 166">
                  <a:extLst>
                    <a:ext uri="{FF2B5EF4-FFF2-40B4-BE49-F238E27FC236}">
                      <a16:creationId xmlns:a16="http://schemas.microsoft.com/office/drawing/2014/main" id="{57D3C1A3-4AAC-FC46-9C04-C1A6B3BFB0A1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1420656" y="3496039"/>
                  <a:ext cx="16524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68" name="墨迹 167">
                  <a:extLst>
                    <a:ext uri="{FF2B5EF4-FFF2-40B4-BE49-F238E27FC236}">
                      <a16:creationId xmlns:a16="http://schemas.microsoft.com/office/drawing/2014/main" id="{01256EB3-9B96-194D-8012-0879E71FC4FF}"/>
                    </a:ext>
                  </a:extLst>
                </p14:cNvPr>
                <p14:cNvContentPartPr/>
                <p14:nvPr/>
              </p14:nvContentPartPr>
              <p14:xfrm>
                <a:off x="1964976" y="3472639"/>
                <a:ext cx="25200" cy="156240"/>
              </p14:xfrm>
            </p:contentPart>
          </mc:Choice>
          <mc:Fallback>
            <p:pic>
              <p:nvPicPr>
                <p:cNvPr id="168" name="墨迹 167">
                  <a:extLst>
                    <a:ext uri="{FF2B5EF4-FFF2-40B4-BE49-F238E27FC236}">
                      <a16:creationId xmlns:a16="http://schemas.microsoft.com/office/drawing/2014/main" id="{01256EB3-9B96-194D-8012-0879E71FC4FF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1957416" y="3465079"/>
                  <a:ext cx="4032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69" name="墨迹 168">
                  <a:extLst>
                    <a:ext uri="{FF2B5EF4-FFF2-40B4-BE49-F238E27FC236}">
                      <a16:creationId xmlns:a16="http://schemas.microsoft.com/office/drawing/2014/main" id="{8B8B0F34-576F-304D-90F1-ED11DE1645A0}"/>
                    </a:ext>
                  </a:extLst>
                </p14:cNvPr>
                <p14:cNvContentPartPr/>
                <p14:nvPr/>
              </p14:nvContentPartPr>
              <p14:xfrm>
                <a:off x="2189616" y="3216679"/>
                <a:ext cx="281160" cy="605520"/>
              </p14:xfrm>
            </p:contentPart>
          </mc:Choice>
          <mc:Fallback>
            <p:pic>
              <p:nvPicPr>
                <p:cNvPr id="169" name="墨迹 168">
                  <a:extLst>
                    <a:ext uri="{FF2B5EF4-FFF2-40B4-BE49-F238E27FC236}">
                      <a16:creationId xmlns:a16="http://schemas.microsoft.com/office/drawing/2014/main" id="{8B8B0F34-576F-304D-90F1-ED11DE1645A0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2182056" y="3209119"/>
                  <a:ext cx="296280" cy="62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170" name="墨迹 169">
                  <a:extLst>
                    <a:ext uri="{FF2B5EF4-FFF2-40B4-BE49-F238E27FC236}">
                      <a16:creationId xmlns:a16="http://schemas.microsoft.com/office/drawing/2014/main" id="{B209B630-CCA8-9149-B2E4-F4CB978F1EFF}"/>
                    </a:ext>
                  </a:extLst>
                </p14:cNvPr>
                <p14:cNvContentPartPr/>
                <p14:nvPr/>
              </p14:nvContentPartPr>
              <p14:xfrm>
                <a:off x="2127336" y="3341599"/>
                <a:ext cx="162720" cy="380880"/>
              </p14:xfrm>
            </p:contentPart>
          </mc:Choice>
          <mc:Fallback>
            <p:pic>
              <p:nvPicPr>
                <p:cNvPr id="170" name="墨迹 169">
                  <a:extLst>
                    <a:ext uri="{FF2B5EF4-FFF2-40B4-BE49-F238E27FC236}">
                      <a16:creationId xmlns:a16="http://schemas.microsoft.com/office/drawing/2014/main" id="{B209B630-CCA8-9149-B2E4-F4CB978F1EFF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2119776" y="3334039"/>
                  <a:ext cx="177840" cy="39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3" name="组合 192">
            <a:extLst>
              <a:ext uri="{FF2B5EF4-FFF2-40B4-BE49-F238E27FC236}">
                <a16:creationId xmlns:a16="http://schemas.microsoft.com/office/drawing/2014/main" id="{C55CC8D9-E9DB-C647-8174-304499F058D1}"/>
              </a:ext>
            </a:extLst>
          </p:cNvPr>
          <p:cNvGrpSpPr/>
          <p:nvPr/>
        </p:nvGrpSpPr>
        <p:grpSpPr>
          <a:xfrm>
            <a:off x="3056856" y="3448159"/>
            <a:ext cx="761040" cy="324000"/>
            <a:chOff x="3056856" y="3448159"/>
            <a:chExt cx="761040" cy="324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172" name="墨迹 171">
                  <a:extLst>
                    <a:ext uri="{FF2B5EF4-FFF2-40B4-BE49-F238E27FC236}">
                      <a16:creationId xmlns:a16="http://schemas.microsoft.com/office/drawing/2014/main" id="{1534E258-860B-E844-8609-E006AA45D671}"/>
                    </a:ext>
                  </a:extLst>
                </p14:cNvPr>
                <p14:cNvContentPartPr/>
                <p14:nvPr/>
              </p14:nvContentPartPr>
              <p14:xfrm>
                <a:off x="3075576" y="3503599"/>
                <a:ext cx="636840" cy="37800"/>
              </p14:xfrm>
            </p:contentPart>
          </mc:Choice>
          <mc:Fallback>
            <p:pic>
              <p:nvPicPr>
                <p:cNvPr id="172" name="墨迹 171">
                  <a:extLst>
                    <a:ext uri="{FF2B5EF4-FFF2-40B4-BE49-F238E27FC236}">
                      <a16:creationId xmlns:a16="http://schemas.microsoft.com/office/drawing/2014/main" id="{1534E258-860B-E844-8609-E006AA45D671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3068016" y="3496039"/>
                  <a:ext cx="65196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173" name="墨迹 172">
                  <a:extLst>
                    <a:ext uri="{FF2B5EF4-FFF2-40B4-BE49-F238E27FC236}">
                      <a16:creationId xmlns:a16="http://schemas.microsoft.com/office/drawing/2014/main" id="{64CCB7B4-6EBB-CF4B-A377-EA1F766FC3CF}"/>
                    </a:ext>
                  </a:extLst>
                </p14:cNvPr>
                <p14:cNvContentPartPr/>
                <p14:nvPr/>
              </p14:nvContentPartPr>
              <p14:xfrm>
                <a:off x="3056856" y="3628519"/>
                <a:ext cx="642960" cy="31680"/>
              </p14:xfrm>
            </p:contentPart>
          </mc:Choice>
          <mc:Fallback>
            <p:pic>
              <p:nvPicPr>
                <p:cNvPr id="173" name="墨迹 172">
                  <a:extLst>
                    <a:ext uri="{FF2B5EF4-FFF2-40B4-BE49-F238E27FC236}">
                      <a16:creationId xmlns:a16="http://schemas.microsoft.com/office/drawing/2014/main" id="{64CCB7B4-6EBB-CF4B-A377-EA1F766FC3CF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3049296" y="3620959"/>
                  <a:ext cx="65808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174" name="墨迹 173">
                  <a:extLst>
                    <a:ext uri="{FF2B5EF4-FFF2-40B4-BE49-F238E27FC236}">
                      <a16:creationId xmlns:a16="http://schemas.microsoft.com/office/drawing/2014/main" id="{876593EC-30BD-484D-BA38-BE708C1FC81E}"/>
                    </a:ext>
                  </a:extLst>
                </p14:cNvPr>
                <p14:cNvContentPartPr/>
                <p14:nvPr/>
              </p14:nvContentPartPr>
              <p14:xfrm>
                <a:off x="3593616" y="3448159"/>
                <a:ext cx="224280" cy="324000"/>
              </p14:xfrm>
            </p:contentPart>
          </mc:Choice>
          <mc:Fallback>
            <p:pic>
              <p:nvPicPr>
                <p:cNvPr id="174" name="墨迹 173">
                  <a:extLst>
                    <a:ext uri="{FF2B5EF4-FFF2-40B4-BE49-F238E27FC236}">
                      <a16:creationId xmlns:a16="http://schemas.microsoft.com/office/drawing/2014/main" id="{876593EC-30BD-484D-BA38-BE708C1FC81E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3586056" y="3440599"/>
                  <a:ext cx="239400" cy="339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2" name="组合 191">
            <a:extLst>
              <a:ext uri="{FF2B5EF4-FFF2-40B4-BE49-F238E27FC236}">
                <a16:creationId xmlns:a16="http://schemas.microsoft.com/office/drawing/2014/main" id="{B031D4CB-517C-344A-8738-1A0277953F62}"/>
              </a:ext>
            </a:extLst>
          </p:cNvPr>
          <p:cNvGrpSpPr/>
          <p:nvPr/>
        </p:nvGrpSpPr>
        <p:grpSpPr>
          <a:xfrm>
            <a:off x="4329816" y="3123079"/>
            <a:ext cx="2209320" cy="729720"/>
            <a:chOff x="4329816" y="3123079"/>
            <a:chExt cx="2209320" cy="729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175" name="墨迹 174">
                  <a:extLst>
                    <a:ext uri="{FF2B5EF4-FFF2-40B4-BE49-F238E27FC236}">
                      <a16:creationId xmlns:a16="http://schemas.microsoft.com/office/drawing/2014/main" id="{DFBBCA96-8D2A-3D4E-AA4F-C840776E8BFC}"/>
                    </a:ext>
                  </a:extLst>
                </p14:cNvPr>
                <p14:cNvContentPartPr/>
                <p14:nvPr/>
              </p14:nvContentPartPr>
              <p14:xfrm>
                <a:off x="4329816" y="3297679"/>
                <a:ext cx="186840" cy="555120"/>
              </p14:xfrm>
            </p:contentPart>
          </mc:Choice>
          <mc:Fallback>
            <p:pic>
              <p:nvPicPr>
                <p:cNvPr id="175" name="墨迹 174">
                  <a:extLst>
                    <a:ext uri="{FF2B5EF4-FFF2-40B4-BE49-F238E27FC236}">
                      <a16:creationId xmlns:a16="http://schemas.microsoft.com/office/drawing/2014/main" id="{DFBBCA96-8D2A-3D4E-AA4F-C840776E8BFC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4322256" y="3290119"/>
                  <a:ext cx="201960" cy="57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176" name="墨迹 175">
                  <a:extLst>
                    <a:ext uri="{FF2B5EF4-FFF2-40B4-BE49-F238E27FC236}">
                      <a16:creationId xmlns:a16="http://schemas.microsoft.com/office/drawing/2014/main" id="{326181F7-2272-7840-B774-4A3DF83E371E}"/>
                    </a:ext>
                  </a:extLst>
                </p14:cNvPr>
                <p14:cNvContentPartPr/>
                <p14:nvPr/>
              </p14:nvContentPartPr>
              <p14:xfrm>
                <a:off x="4772976" y="3247999"/>
                <a:ext cx="218880" cy="268560"/>
              </p14:xfrm>
            </p:contentPart>
          </mc:Choice>
          <mc:Fallback>
            <p:pic>
              <p:nvPicPr>
                <p:cNvPr id="176" name="墨迹 175">
                  <a:extLst>
                    <a:ext uri="{FF2B5EF4-FFF2-40B4-BE49-F238E27FC236}">
                      <a16:creationId xmlns:a16="http://schemas.microsoft.com/office/drawing/2014/main" id="{326181F7-2272-7840-B774-4A3DF83E371E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4765416" y="3240439"/>
                  <a:ext cx="234000" cy="28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177" name="墨迹 176">
                  <a:extLst>
                    <a:ext uri="{FF2B5EF4-FFF2-40B4-BE49-F238E27FC236}">
                      <a16:creationId xmlns:a16="http://schemas.microsoft.com/office/drawing/2014/main" id="{4AAFF242-2D74-8D4F-89F5-A50E06D2DF6C}"/>
                    </a:ext>
                  </a:extLst>
                </p14:cNvPr>
                <p14:cNvContentPartPr/>
                <p14:nvPr/>
              </p14:nvContentPartPr>
              <p14:xfrm>
                <a:off x="4679376" y="3541039"/>
                <a:ext cx="31680" cy="112680"/>
              </p14:xfrm>
            </p:contentPart>
          </mc:Choice>
          <mc:Fallback>
            <p:pic>
              <p:nvPicPr>
                <p:cNvPr id="177" name="墨迹 176">
                  <a:extLst>
                    <a:ext uri="{FF2B5EF4-FFF2-40B4-BE49-F238E27FC236}">
                      <a16:creationId xmlns:a16="http://schemas.microsoft.com/office/drawing/2014/main" id="{4AAFF242-2D74-8D4F-89F5-A50E06D2DF6C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4671816" y="3533479"/>
                  <a:ext cx="4680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178" name="墨迹 177">
                  <a:extLst>
                    <a:ext uri="{FF2B5EF4-FFF2-40B4-BE49-F238E27FC236}">
                      <a16:creationId xmlns:a16="http://schemas.microsoft.com/office/drawing/2014/main" id="{096744AC-1D54-2440-9AB3-67E72485F4EA}"/>
                    </a:ext>
                  </a:extLst>
                </p14:cNvPr>
                <p14:cNvContentPartPr/>
                <p14:nvPr/>
              </p14:nvContentPartPr>
              <p14:xfrm>
                <a:off x="4791696" y="3422599"/>
                <a:ext cx="474480" cy="337320"/>
              </p14:xfrm>
            </p:contentPart>
          </mc:Choice>
          <mc:Fallback>
            <p:pic>
              <p:nvPicPr>
                <p:cNvPr id="178" name="墨迹 177">
                  <a:extLst>
                    <a:ext uri="{FF2B5EF4-FFF2-40B4-BE49-F238E27FC236}">
                      <a16:creationId xmlns:a16="http://schemas.microsoft.com/office/drawing/2014/main" id="{096744AC-1D54-2440-9AB3-67E72485F4EA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4784136" y="3415039"/>
                  <a:ext cx="489600" cy="35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179" name="墨迹 178">
                  <a:extLst>
                    <a:ext uri="{FF2B5EF4-FFF2-40B4-BE49-F238E27FC236}">
                      <a16:creationId xmlns:a16="http://schemas.microsoft.com/office/drawing/2014/main" id="{A4F33D8C-F187-6B4A-95FF-51FE4A18F53F}"/>
                    </a:ext>
                  </a:extLst>
                </p14:cNvPr>
                <p14:cNvContentPartPr/>
                <p14:nvPr/>
              </p14:nvContentPartPr>
              <p14:xfrm>
                <a:off x="4866576" y="3516199"/>
                <a:ext cx="12960" cy="156240"/>
              </p14:xfrm>
            </p:contentPart>
          </mc:Choice>
          <mc:Fallback>
            <p:pic>
              <p:nvPicPr>
                <p:cNvPr id="179" name="墨迹 178">
                  <a:extLst>
                    <a:ext uri="{FF2B5EF4-FFF2-40B4-BE49-F238E27FC236}">
                      <a16:creationId xmlns:a16="http://schemas.microsoft.com/office/drawing/2014/main" id="{A4F33D8C-F187-6B4A-95FF-51FE4A18F53F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859016" y="3508639"/>
                  <a:ext cx="2808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180" name="墨迹 179">
                  <a:extLst>
                    <a:ext uri="{FF2B5EF4-FFF2-40B4-BE49-F238E27FC236}">
                      <a16:creationId xmlns:a16="http://schemas.microsoft.com/office/drawing/2014/main" id="{29984829-8973-034E-A75A-2B96FD6ABA59}"/>
                    </a:ext>
                  </a:extLst>
                </p14:cNvPr>
                <p14:cNvContentPartPr/>
                <p14:nvPr/>
              </p14:nvContentPartPr>
              <p14:xfrm>
                <a:off x="4947576" y="3484879"/>
                <a:ext cx="75240" cy="200160"/>
              </p14:xfrm>
            </p:contentPart>
          </mc:Choice>
          <mc:Fallback>
            <p:pic>
              <p:nvPicPr>
                <p:cNvPr id="180" name="墨迹 179">
                  <a:extLst>
                    <a:ext uri="{FF2B5EF4-FFF2-40B4-BE49-F238E27FC236}">
                      <a16:creationId xmlns:a16="http://schemas.microsoft.com/office/drawing/2014/main" id="{29984829-8973-034E-A75A-2B96FD6ABA59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4940016" y="3477319"/>
                  <a:ext cx="9036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181" name="墨迹 180">
                  <a:extLst>
                    <a:ext uri="{FF2B5EF4-FFF2-40B4-BE49-F238E27FC236}">
                      <a16:creationId xmlns:a16="http://schemas.microsoft.com/office/drawing/2014/main" id="{12FDD512-5767-C041-A7E5-8061B77746E0}"/>
                    </a:ext>
                  </a:extLst>
                </p14:cNvPr>
                <p14:cNvContentPartPr/>
                <p14:nvPr/>
              </p14:nvContentPartPr>
              <p14:xfrm>
                <a:off x="5727696" y="3123079"/>
                <a:ext cx="56520" cy="125280"/>
              </p14:xfrm>
            </p:contentPart>
          </mc:Choice>
          <mc:Fallback>
            <p:pic>
              <p:nvPicPr>
                <p:cNvPr id="181" name="墨迹 180">
                  <a:extLst>
                    <a:ext uri="{FF2B5EF4-FFF2-40B4-BE49-F238E27FC236}">
                      <a16:creationId xmlns:a16="http://schemas.microsoft.com/office/drawing/2014/main" id="{12FDD512-5767-C041-A7E5-8061B77746E0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5720136" y="3115519"/>
                  <a:ext cx="7164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182" name="墨迹 181">
                  <a:extLst>
                    <a:ext uri="{FF2B5EF4-FFF2-40B4-BE49-F238E27FC236}">
                      <a16:creationId xmlns:a16="http://schemas.microsoft.com/office/drawing/2014/main" id="{66BB2A54-DCED-8440-8D5E-E3478AFCE413}"/>
                    </a:ext>
                  </a:extLst>
                </p14:cNvPr>
                <p14:cNvContentPartPr/>
                <p14:nvPr/>
              </p14:nvContentPartPr>
              <p14:xfrm>
                <a:off x="5634096" y="3247999"/>
                <a:ext cx="206280" cy="206280"/>
              </p14:xfrm>
            </p:contentPart>
          </mc:Choice>
          <mc:Fallback>
            <p:pic>
              <p:nvPicPr>
                <p:cNvPr id="182" name="墨迹 181">
                  <a:extLst>
                    <a:ext uri="{FF2B5EF4-FFF2-40B4-BE49-F238E27FC236}">
                      <a16:creationId xmlns:a16="http://schemas.microsoft.com/office/drawing/2014/main" id="{66BB2A54-DCED-8440-8D5E-E3478AFCE413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5626536" y="3240439"/>
                  <a:ext cx="22140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183" name="墨迹 182">
                  <a:extLst>
                    <a:ext uri="{FF2B5EF4-FFF2-40B4-BE49-F238E27FC236}">
                      <a16:creationId xmlns:a16="http://schemas.microsoft.com/office/drawing/2014/main" id="{D911730A-74E9-B544-8E2C-9DBF288A9770}"/>
                    </a:ext>
                  </a:extLst>
                </p14:cNvPr>
                <p14:cNvContentPartPr/>
                <p14:nvPr/>
              </p14:nvContentPartPr>
              <p14:xfrm>
                <a:off x="5459856" y="3497479"/>
                <a:ext cx="230400" cy="81360"/>
              </p14:xfrm>
            </p:contentPart>
          </mc:Choice>
          <mc:Fallback>
            <p:pic>
              <p:nvPicPr>
                <p:cNvPr id="183" name="墨迹 182">
                  <a:extLst>
                    <a:ext uri="{FF2B5EF4-FFF2-40B4-BE49-F238E27FC236}">
                      <a16:creationId xmlns:a16="http://schemas.microsoft.com/office/drawing/2014/main" id="{D911730A-74E9-B544-8E2C-9DBF288A9770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5452656" y="3489919"/>
                  <a:ext cx="24552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184" name="墨迹 183">
                  <a:extLst>
                    <a:ext uri="{FF2B5EF4-FFF2-40B4-BE49-F238E27FC236}">
                      <a16:creationId xmlns:a16="http://schemas.microsoft.com/office/drawing/2014/main" id="{F617BB96-8C32-B748-A803-DB805786DFB6}"/>
                    </a:ext>
                  </a:extLst>
                </p14:cNvPr>
                <p14:cNvContentPartPr/>
                <p14:nvPr/>
              </p14:nvContentPartPr>
              <p14:xfrm>
                <a:off x="5596656" y="3497479"/>
                <a:ext cx="37800" cy="162720"/>
              </p14:xfrm>
            </p:contentPart>
          </mc:Choice>
          <mc:Fallback>
            <p:pic>
              <p:nvPicPr>
                <p:cNvPr id="184" name="墨迹 183">
                  <a:extLst>
                    <a:ext uri="{FF2B5EF4-FFF2-40B4-BE49-F238E27FC236}">
                      <a16:creationId xmlns:a16="http://schemas.microsoft.com/office/drawing/2014/main" id="{F617BB96-8C32-B748-A803-DB805786DFB6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5589096" y="3489919"/>
                  <a:ext cx="5292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185" name="墨迹 184">
                  <a:extLst>
                    <a:ext uri="{FF2B5EF4-FFF2-40B4-BE49-F238E27FC236}">
                      <a16:creationId xmlns:a16="http://schemas.microsoft.com/office/drawing/2014/main" id="{E0A90FF7-6853-6341-9E66-B8D48648BAAA}"/>
                    </a:ext>
                  </a:extLst>
                </p14:cNvPr>
                <p14:cNvContentPartPr/>
                <p14:nvPr/>
              </p14:nvContentPartPr>
              <p14:xfrm>
                <a:off x="5627976" y="3447439"/>
                <a:ext cx="343440" cy="324720"/>
              </p14:xfrm>
            </p:contentPart>
          </mc:Choice>
          <mc:Fallback>
            <p:pic>
              <p:nvPicPr>
                <p:cNvPr id="185" name="墨迹 184">
                  <a:extLst>
                    <a:ext uri="{FF2B5EF4-FFF2-40B4-BE49-F238E27FC236}">
                      <a16:creationId xmlns:a16="http://schemas.microsoft.com/office/drawing/2014/main" id="{E0A90FF7-6853-6341-9E66-B8D48648BAAA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5620416" y="3439879"/>
                  <a:ext cx="358560" cy="33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186" name="墨迹 185">
                  <a:extLst>
                    <a:ext uri="{FF2B5EF4-FFF2-40B4-BE49-F238E27FC236}">
                      <a16:creationId xmlns:a16="http://schemas.microsoft.com/office/drawing/2014/main" id="{70091A8B-AF22-1040-9843-8B6C99FB08EE}"/>
                    </a:ext>
                  </a:extLst>
                </p14:cNvPr>
                <p14:cNvContentPartPr/>
                <p14:nvPr/>
              </p14:nvContentPartPr>
              <p14:xfrm>
                <a:off x="6152136" y="3622399"/>
                <a:ext cx="131400" cy="115560"/>
              </p14:xfrm>
            </p:contentPart>
          </mc:Choice>
          <mc:Fallback>
            <p:pic>
              <p:nvPicPr>
                <p:cNvPr id="186" name="墨迹 185">
                  <a:extLst>
                    <a:ext uri="{FF2B5EF4-FFF2-40B4-BE49-F238E27FC236}">
                      <a16:creationId xmlns:a16="http://schemas.microsoft.com/office/drawing/2014/main" id="{70091A8B-AF22-1040-9843-8B6C99FB08EE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6144576" y="3614839"/>
                  <a:ext cx="14652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187" name="墨迹 186">
                  <a:extLst>
                    <a:ext uri="{FF2B5EF4-FFF2-40B4-BE49-F238E27FC236}">
                      <a16:creationId xmlns:a16="http://schemas.microsoft.com/office/drawing/2014/main" id="{CDE16D18-BEE2-1341-A6DB-C38695C8072D}"/>
                    </a:ext>
                  </a:extLst>
                </p14:cNvPr>
                <p14:cNvContentPartPr/>
                <p14:nvPr/>
              </p14:nvContentPartPr>
              <p14:xfrm>
                <a:off x="6195696" y="3447439"/>
                <a:ext cx="343440" cy="399600"/>
              </p14:xfrm>
            </p:contentPart>
          </mc:Choice>
          <mc:Fallback>
            <p:pic>
              <p:nvPicPr>
                <p:cNvPr id="187" name="墨迹 186">
                  <a:extLst>
                    <a:ext uri="{FF2B5EF4-FFF2-40B4-BE49-F238E27FC236}">
                      <a16:creationId xmlns:a16="http://schemas.microsoft.com/office/drawing/2014/main" id="{CDE16D18-BEE2-1341-A6DB-C38695C8072D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6188136" y="3439879"/>
                  <a:ext cx="358560" cy="414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1" name="组合 190">
            <a:extLst>
              <a:ext uri="{FF2B5EF4-FFF2-40B4-BE49-F238E27FC236}">
                <a16:creationId xmlns:a16="http://schemas.microsoft.com/office/drawing/2014/main" id="{49F0F246-5B4B-6543-93B8-252EFBE80EEE}"/>
              </a:ext>
            </a:extLst>
          </p:cNvPr>
          <p:cNvGrpSpPr/>
          <p:nvPr/>
        </p:nvGrpSpPr>
        <p:grpSpPr>
          <a:xfrm>
            <a:off x="6869616" y="3472639"/>
            <a:ext cx="618120" cy="293760"/>
            <a:chOff x="6869616" y="3472639"/>
            <a:chExt cx="618120" cy="293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188" name="墨迹 187">
                  <a:extLst>
                    <a:ext uri="{FF2B5EF4-FFF2-40B4-BE49-F238E27FC236}">
                      <a16:creationId xmlns:a16="http://schemas.microsoft.com/office/drawing/2014/main" id="{A82DCAF5-F102-9E47-91D4-605DC7ACF75B}"/>
                    </a:ext>
                  </a:extLst>
                </p14:cNvPr>
                <p14:cNvContentPartPr/>
                <p14:nvPr/>
              </p14:nvContentPartPr>
              <p14:xfrm>
                <a:off x="6900936" y="3541039"/>
                <a:ext cx="393480" cy="19080"/>
              </p14:xfrm>
            </p:contentPart>
          </mc:Choice>
          <mc:Fallback>
            <p:pic>
              <p:nvPicPr>
                <p:cNvPr id="188" name="墨迹 187">
                  <a:extLst>
                    <a:ext uri="{FF2B5EF4-FFF2-40B4-BE49-F238E27FC236}">
                      <a16:creationId xmlns:a16="http://schemas.microsoft.com/office/drawing/2014/main" id="{A82DCAF5-F102-9E47-91D4-605DC7ACF75B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6893376" y="3533479"/>
                  <a:ext cx="40860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189" name="墨迹 188">
                  <a:extLst>
                    <a:ext uri="{FF2B5EF4-FFF2-40B4-BE49-F238E27FC236}">
                      <a16:creationId xmlns:a16="http://schemas.microsoft.com/office/drawing/2014/main" id="{6777F6C7-566B-C44A-8ED9-A2AEE3FDB713}"/>
                    </a:ext>
                  </a:extLst>
                </p14:cNvPr>
                <p14:cNvContentPartPr/>
                <p14:nvPr/>
              </p14:nvContentPartPr>
              <p14:xfrm>
                <a:off x="6869616" y="3653359"/>
                <a:ext cx="406080" cy="12960"/>
              </p14:xfrm>
            </p:contentPart>
          </mc:Choice>
          <mc:Fallback>
            <p:pic>
              <p:nvPicPr>
                <p:cNvPr id="189" name="墨迹 188">
                  <a:extLst>
                    <a:ext uri="{FF2B5EF4-FFF2-40B4-BE49-F238E27FC236}">
                      <a16:creationId xmlns:a16="http://schemas.microsoft.com/office/drawing/2014/main" id="{6777F6C7-566B-C44A-8ED9-A2AEE3FDB713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6862056" y="3645799"/>
                  <a:ext cx="42120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190" name="墨迹 189">
                  <a:extLst>
                    <a:ext uri="{FF2B5EF4-FFF2-40B4-BE49-F238E27FC236}">
                      <a16:creationId xmlns:a16="http://schemas.microsoft.com/office/drawing/2014/main" id="{3465B2E3-D058-3148-873D-4B39F4E12504}"/>
                    </a:ext>
                  </a:extLst>
                </p14:cNvPr>
                <p14:cNvContentPartPr/>
                <p14:nvPr/>
              </p14:nvContentPartPr>
              <p14:xfrm>
                <a:off x="7268856" y="3472639"/>
                <a:ext cx="218880" cy="293760"/>
              </p14:xfrm>
            </p:contentPart>
          </mc:Choice>
          <mc:Fallback>
            <p:pic>
              <p:nvPicPr>
                <p:cNvPr id="190" name="墨迹 189">
                  <a:extLst>
                    <a:ext uri="{FF2B5EF4-FFF2-40B4-BE49-F238E27FC236}">
                      <a16:creationId xmlns:a16="http://schemas.microsoft.com/office/drawing/2014/main" id="{3465B2E3-D058-3148-873D-4B39F4E12504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7261296" y="3465079"/>
                  <a:ext cx="234000" cy="308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9" name="组合 208">
            <a:extLst>
              <a:ext uri="{FF2B5EF4-FFF2-40B4-BE49-F238E27FC236}">
                <a16:creationId xmlns:a16="http://schemas.microsoft.com/office/drawing/2014/main" id="{36B671F0-20C5-DE46-B0F4-FE540E0591FC}"/>
              </a:ext>
            </a:extLst>
          </p:cNvPr>
          <p:cNvGrpSpPr/>
          <p:nvPr/>
        </p:nvGrpSpPr>
        <p:grpSpPr>
          <a:xfrm>
            <a:off x="7867896" y="3123079"/>
            <a:ext cx="549360" cy="592560"/>
            <a:chOff x="7867896" y="3123079"/>
            <a:chExt cx="549360" cy="592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194" name="墨迹 193">
                  <a:extLst>
                    <a:ext uri="{FF2B5EF4-FFF2-40B4-BE49-F238E27FC236}">
                      <a16:creationId xmlns:a16="http://schemas.microsoft.com/office/drawing/2014/main" id="{1B1ADC56-4A6E-DA45-93AB-9CD372A51F5B}"/>
                    </a:ext>
                  </a:extLst>
                </p14:cNvPr>
                <p14:cNvContentPartPr/>
                <p14:nvPr/>
              </p14:nvContentPartPr>
              <p14:xfrm>
                <a:off x="7880496" y="3372559"/>
                <a:ext cx="56520" cy="43920"/>
              </p14:xfrm>
            </p:contentPart>
          </mc:Choice>
          <mc:Fallback>
            <p:pic>
              <p:nvPicPr>
                <p:cNvPr id="194" name="墨迹 193">
                  <a:extLst>
                    <a:ext uri="{FF2B5EF4-FFF2-40B4-BE49-F238E27FC236}">
                      <a16:creationId xmlns:a16="http://schemas.microsoft.com/office/drawing/2014/main" id="{1B1ADC56-4A6E-DA45-93AB-9CD372A51F5B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7872936" y="3364999"/>
                  <a:ext cx="7164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195" name="墨迹 194">
                  <a:extLst>
                    <a:ext uri="{FF2B5EF4-FFF2-40B4-BE49-F238E27FC236}">
                      <a16:creationId xmlns:a16="http://schemas.microsoft.com/office/drawing/2014/main" id="{CCE6F55D-C7AE-DD4D-A891-80163432C3BD}"/>
                    </a:ext>
                  </a:extLst>
                </p14:cNvPr>
                <p14:cNvContentPartPr/>
                <p14:nvPr/>
              </p14:nvContentPartPr>
              <p14:xfrm>
                <a:off x="7867896" y="3484879"/>
                <a:ext cx="131400" cy="106560"/>
              </p14:xfrm>
            </p:contentPart>
          </mc:Choice>
          <mc:Fallback>
            <p:pic>
              <p:nvPicPr>
                <p:cNvPr id="195" name="墨迹 194">
                  <a:extLst>
                    <a:ext uri="{FF2B5EF4-FFF2-40B4-BE49-F238E27FC236}">
                      <a16:creationId xmlns:a16="http://schemas.microsoft.com/office/drawing/2014/main" id="{CCE6F55D-C7AE-DD4D-A891-80163432C3BD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7860336" y="3477319"/>
                  <a:ext cx="14652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196" name="墨迹 195">
                  <a:extLst>
                    <a:ext uri="{FF2B5EF4-FFF2-40B4-BE49-F238E27FC236}">
                      <a16:creationId xmlns:a16="http://schemas.microsoft.com/office/drawing/2014/main" id="{8788B191-FB14-674A-8BFC-81D8AC3C4F6B}"/>
                    </a:ext>
                  </a:extLst>
                </p14:cNvPr>
                <p14:cNvContentPartPr/>
                <p14:nvPr/>
              </p14:nvContentPartPr>
              <p14:xfrm>
                <a:off x="7992816" y="3297679"/>
                <a:ext cx="56520" cy="306000"/>
              </p14:xfrm>
            </p:contentPart>
          </mc:Choice>
          <mc:Fallback>
            <p:pic>
              <p:nvPicPr>
                <p:cNvPr id="196" name="墨迹 195">
                  <a:extLst>
                    <a:ext uri="{FF2B5EF4-FFF2-40B4-BE49-F238E27FC236}">
                      <a16:creationId xmlns:a16="http://schemas.microsoft.com/office/drawing/2014/main" id="{8788B191-FB14-674A-8BFC-81D8AC3C4F6B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7985256" y="3290119"/>
                  <a:ext cx="71640" cy="32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197" name="墨迹 196">
                  <a:extLst>
                    <a:ext uri="{FF2B5EF4-FFF2-40B4-BE49-F238E27FC236}">
                      <a16:creationId xmlns:a16="http://schemas.microsoft.com/office/drawing/2014/main" id="{10AFB748-DDE0-824C-88AF-48A3941C4D45}"/>
                    </a:ext>
                  </a:extLst>
                </p14:cNvPr>
                <p14:cNvContentPartPr/>
                <p14:nvPr/>
              </p14:nvContentPartPr>
              <p14:xfrm>
                <a:off x="8186136" y="3123079"/>
                <a:ext cx="231120" cy="592560"/>
              </p14:xfrm>
            </p:contentPart>
          </mc:Choice>
          <mc:Fallback>
            <p:pic>
              <p:nvPicPr>
                <p:cNvPr id="197" name="墨迹 196">
                  <a:extLst>
                    <a:ext uri="{FF2B5EF4-FFF2-40B4-BE49-F238E27FC236}">
                      <a16:creationId xmlns:a16="http://schemas.microsoft.com/office/drawing/2014/main" id="{10AFB748-DDE0-824C-88AF-48A3941C4D45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8178576" y="3115519"/>
                  <a:ext cx="246240" cy="607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8" name="组合 207">
            <a:extLst>
              <a:ext uri="{FF2B5EF4-FFF2-40B4-BE49-F238E27FC236}">
                <a16:creationId xmlns:a16="http://schemas.microsoft.com/office/drawing/2014/main" id="{2A0B0DEB-16A1-6F4C-9D33-9EFDD664813A}"/>
              </a:ext>
            </a:extLst>
          </p:cNvPr>
          <p:cNvGrpSpPr/>
          <p:nvPr/>
        </p:nvGrpSpPr>
        <p:grpSpPr>
          <a:xfrm>
            <a:off x="8680056" y="3154399"/>
            <a:ext cx="1540800" cy="574200"/>
            <a:chOff x="8680056" y="3154399"/>
            <a:chExt cx="1540800" cy="574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198" name="墨迹 197">
                  <a:extLst>
                    <a:ext uri="{FF2B5EF4-FFF2-40B4-BE49-F238E27FC236}">
                      <a16:creationId xmlns:a16="http://schemas.microsoft.com/office/drawing/2014/main" id="{8522CF11-851C-E54A-B9A6-8B7F021D0A5F}"/>
                    </a:ext>
                  </a:extLst>
                </p14:cNvPr>
                <p14:cNvContentPartPr/>
                <p14:nvPr/>
              </p14:nvContentPartPr>
              <p14:xfrm>
                <a:off x="8680056" y="3191839"/>
                <a:ext cx="143280" cy="486360"/>
              </p14:xfrm>
            </p:contentPart>
          </mc:Choice>
          <mc:Fallback>
            <p:pic>
              <p:nvPicPr>
                <p:cNvPr id="198" name="墨迹 197">
                  <a:extLst>
                    <a:ext uri="{FF2B5EF4-FFF2-40B4-BE49-F238E27FC236}">
                      <a16:creationId xmlns:a16="http://schemas.microsoft.com/office/drawing/2014/main" id="{8522CF11-851C-E54A-B9A6-8B7F021D0A5F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8672496" y="3184279"/>
                  <a:ext cx="158400" cy="50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199" name="墨迹 198">
                  <a:extLst>
                    <a:ext uri="{FF2B5EF4-FFF2-40B4-BE49-F238E27FC236}">
                      <a16:creationId xmlns:a16="http://schemas.microsoft.com/office/drawing/2014/main" id="{82D6E7CA-C525-B94F-9866-6EAFBE76785B}"/>
                    </a:ext>
                  </a:extLst>
                </p14:cNvPr>
                <p14:cNvContentPartPr/>
                <p14:nvPr/>
              </p14:nvContentPartPr>
              <p14:xfrm>
                <a:off x="9140856" y="3154399"/>
                <a:ext cx="112680" cy="206280"/>
              </p14:xfrm>
            </p:contentPart>
          </mc:Choice>
          <mc:Fallback>
            <p:pic>
              <p:nvPicPr>
                <p:cNvPr id="199" name="墨迹 198">
                  <a:extLst>
                    <a:ext uri="{FF2B5EF4-FFF2-40B4-BE49-F238E27FC236}">
                      <a16:creationId xmlns:a16="http://schemas.microsoft.com/office/drawing/2014/main" id="{82D6E7CA-C525-B94F-9866-6EAFBE76785B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9133296" y="3146839"/>
                  <a:ext cx="12780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200" name="墨迹 199">
                  <a:extLst>
                    <a:ext uri="{FF2B5EF4-FFF2-40B4-BE49-F238E27FC236}">
                      <a16:creationId xmlns:a16="http://schemas.microsoft.com/office/drawing/2014/main" id="{E1DA5255-3BF0-7648-8ABA-C73E74DEAA64}"/>
                    </a:ext>
                  </a:extLst>
                </p14:cNvPr>
                <p14:cNvContentPartPr/>
                <p14:nvPr/>
              </p14:nvContentPartPr>
              <p14:xfrm>
                <a:off x="9041136" y="3409999"/>
                <a:ext cx="37800" cy="118800"/>
              </p14:xfrm>
            </p:contentPart>
          </mc:Choice>
          <mc:Fallback>
            <p:pic>
              <p:nvPicPr>
                <p:cNvPr id="200" name="墨迹 199">
                  <a:extLst>
                    <a:ext uri="{FF2B5EF4-FFF2-40B4-BE49-F238E27FC236}">
                      <a16:creationId xmlns:a16="http://schemas.microsoft.com/office/drawing/2014/main" id="{E1DA5255-3BF0-7648-8ABA-C73E74DEAA64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9033576" y="3402439"/>
                  <a:ext cx="5292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201" name="墨迹 200">
                  <a:extLst>
                    <a:ext uri="{FF2B5EF4-FFF2-40B4-BE49-F238E27FC236}">
                      <a16:creationId xmlns:a16="http://schemas.microsoft.com/office/drawing/2014/main" id="{6B513F65-1DC0-1F44-9E89-0B1637076AD4}"/>
                    </a:ext>
                  </a:extLst>
                </p14:cNvPr>
                <p14:cNvContentPartPr/>
                <p14:nvPr/>
              </p14:nvContentPartPr>
              <p14:xfrm>
                <a:off x="9147336" y="3310279"/>
                <a:ext cx="406080" cy="306000"/>
              </p14:xfrm>
            </p:contentPart>
          </mc:Choice>
          <mc:Fallback>
            <p:pic>
              <p:nvPicPr>
                <p:cNvPr id="201" name="墨迹 200">
                  <a:extLst>
                    <a:ext uri="{FF2B5EF4-FFF2-40B4-BE49-F238E27FC236}">
                      <a16:creationId xmlns:a16="http://schemas.microsoft.com/office/drawing/2014/main" id="{6B513F65-1DC0-1F44-9E89-0B1637076AD4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9139776" y="3302719"/>
                  <a:ext cx="421200" cy="32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202" name="墨迹 201">
                  <a:extLst>
                    <a:ext uri="{FF2B5EF4-FFF2-40B4-BE49-F238E27FC236}">
                      <a16:creationId xmlns:a16="http://schemas.microsoft.com/office/drawing/2014/main" id="{B70C6828-2E1C-7F4A-ABC8-5D0B42CBBFCD}"/>
                    </a:ext>
                  </a:extLst>
                </p14:cNvPr>
                <p14:cNvContentPartPr/>
                <p14:nvPr/>
              </p14:nvContentPartPr>
              <p14:xfrm>
                <a:off x="9215736" y="3422599"/>
                <a:ext cx="262440" cy="162000"/>
              </p14:xfrm>
            </p:contentPart>
          </mc:Choice>
          <mc:Fallback>
            <p:pic>
              <p:nvPicPr>
                <p:cNvPr id="202" name="墨迹 201">
                  <a:extLst>
                    <a:ext uri="{FF2B5EF4-FFF2-40B4-BE49-F238E27FC236}">
                      <a16:creationId xmlns:a16="http://schemas.microsoft.com/office/drawing/2014/main" id="{B70C6828-2E1C-7F4A-ABC8-5D0B42CBBFCD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9208176" y="3415039"/>
                  <a:ext cx="27756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203" name="墨迹 202">
                  <a:extLst>
                    <a:ext uri="{FF2B5EF4-FFF2-40B4-BE49-F238E27FC236}">
                      <a16:creationId xmlns:a16="http://schemas.microsoft.com/office/drawing/2014/main" id="{DC2AB103-204B-1D49-A34D-0C7EFACC3211}"/>
                    </a:ext>
                  </a:extLst>
                </p14:cNvPr>
                <p14:cNvContentPartPr/>
                <p14:nvPr/>
              </p14:nvContentPartPr>
              <p14:xfrm>
                <a:off x="9615336" y="3278959"/>
                <a:ext cx="249840" cy="331200"/>
              </p14:xfrm>
            </p:contentPart>
          </mc:Choice>
          <mc:Fallback>
            <p:pic>
              <p:nvPicPr>
                <p:cNvPr id="203" name="墨迹 202">
                  <a:extLst>
                    <a:ext uri="{FF2B5EF4-FFF2-40B4-BE49-F238E27FC236}">
                      <a16:creationId xmlns:a16="http://schemas.microsoft.com/office/drawing/2014/main" id="{DC2AB103-204B-1D49-A34D-0C7EFACC3211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9607776" y="3271399"/>
                  <a:ext cx="264960" cy="34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204" name="墨迹 203">
                  <a:extLst>
                    <a:ext uri="{FF2B5EF4-FFF2-40B4-BE49-F238E27FC236}">
                      <a16:creationId xmlns:a16="http://schemas.microsoft.com/office/drawing/2014/main" id="{35DB87FE-8CFF-B547-9F02-1B7EC3152AA3}"/>
                    </a:ext>
                  </a:extLst>
                </p14:cNvPr>
                <p14:cNvContentPartPr/>
                <p14:nvPr/>
              </p14:nvContentPartPr>
              <p14:xfrm>
                <a:off x="9777336" y="3466159"/>
                <a:ext cx="150120" cy="41400"/>
              </p14:xfrm>
            </p:contentPart>
          </mc:Choice>
          <mc:Fallback>
            <p:pic>
              <p:nvPicPr>
                <p:cNvPr id="204" name="墨迹 203">
                  <a:extLst>
                    <a:ext uri="{FF2B5EF4-FFF2-40B4-BE49-F238E27FC236}">
                      <a16:creationId xmlns:a16="http://schemas.microsoft.com/office/drawing/2014/main" id="{35DB87FE-8CFF-B547-9F02-1B7EC3152AA3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9769776" y="3458599"/>
                  <a:ext cx="16524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205" name="墨迹 204">
                  <a:extLst>
                    <a:ext uri="{FF2B5EF4-FFF2-40B4-BE49-F238E27FC236}">
                      <a16:creationId xmlns:a16="http://schemas.microsoft.com/office/drawing/2014/main" id="{652BBD79-4A6A-5249-A57C-081A72468BEF}"/>
                    </a:ext>
                  </a:extLst>
                </p14:cNvPr>
                <p14:cNvContentPartPr/>
                <p14:nvPr/>
              </p14:nvContentPartPr>
              <p14:xfrm>
                <a:off x="9858696" y="3185359"/>
                <a:ext cx="56520" cy="93960"/>
              </p14:xfrm>
            </p:contentPart>
          </mc:Choice>
          <mc:Fallback>
            <p:pic>
              <p:nvPicPr>
                <p:cNvPr id="205" name="墨迹 204">
                  <a:extLst>
                    <a:ext uri="{FF2B5EF4-FFF2-40B4-BE49-F238E27FC236}">
                      <a16:creationId xmlns:a16="http://schemas.microsoft.com/office/drawing/2014/main" id="{652BBD79-4A6A-5249-A57C-081A72468BEF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9851136" y="3177799"/>
                  <a:ext cx="7164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206" name="墨迹 205">
                  <a:extLst>
                    <a:ext uri="{FF2B5EF4-FFF2-40B4-BE49-F238E27FC236}">
                      <a16:creationId xmlns:a16="http://schemas.microsoft.com/office/drawing/2014/main" id="{FC98BDD7-F98A-7649-9E2F-80E01E818FAA}"/>
                    </a:ext>
                  </a:extLst>
                </p14:cNvPr>
                <p14:cNvContentPartPr/>
                <p14:nvPr/>
              </p14:nvContentPartPr>
              <p14:xfrm>
                <a:off x="10052016" y="3428719"/>
                <a:ext cx="31680" cy="81360"/>
              </p14:xfrm>
            </p:contentPart>
          </mc:Choice>
          <mc:Fallback>
            <p:pic>
              <p:nvPicPr>
                <p:cNvPr id="206" name="墨迹 205">
                  <a:extLst>
                    <a:ext uri="{FF2B5EF4-FFF2-40B4-BE49-F238E27FC236}">
                      <a16:creationId xmlns:a16="http://schemas.microsoft.com/office/drawing/2014/main" id="{FC98BDD7-F98A-7649-9E2F-80E01E818FAA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10044456" y="3421159"/>
                  <a:ext cx="4680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207" name="墨迹 206">
                  <a:extLst>
                    <a:ext uri="{FF2B5EF4-FFF2-40B4-BE49-F238E27FC236}">
                      <a16:creationId xmlns:a16="http://schemas.microsoft.com/office/drawing/2014/main" id="{91B01D1C-3CF7-1340-B641-30B8D1BE1B7E}"/>
                    </a:ext>
                  </a:extLst>
                </p14:cNvPr>
                <p14:cNvContentPartPr/>
                <p14:nvPr/>
              </p14:nvContentPartPr>
              <p14:xfrm>
                <a:off x="10176936" y="3241519"/>
                <a:ext cx="43920" cy="487080"/>
              </p14:xfrm>
            </p:contentPart>
          </mc:Choice>
          <mc:Fallback>
            <p:pic>
              <p:nvPicPr>
                <p:cNvPr id="207" name="墨迹 206">
                  <a:extLst>
                    <a:ext uri="{FF2B5EF4-FFF2-40B4-BE49-F238E27FC236}">
                      <a16:creationId xmlns:a16="http://schemas.microsoft.com/office/drawing/2014/main" id="{91B01D1C-3CF7-1340-B641-30B8D1BE1B7E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10169376" y="3233959"/>
                  <a:ext cx="59040" cy="502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9" name="组合 238">
            <a:extLst>
              <a:ext uri="{FF2B5EF4-FFF2-40B4-BE49-F238E27FC236}">
                <a16:creationId xmlns:a16="http://schemas.microsoft.com/office/drawing/2014/main" id="{4E31AB0B-8CAE-6A4F-AB97-277A65715DCB}"/>
              </a:ext>
            </a:extLst>
          </p:cNvPr>
          <p:cNvGrpSpPr/>
          <p:nvPr/>
        </p:nvGrpSpPr>
        <p:grpSpPr>
          <a:xfrm>
            <a:off x="10626216" y="3154399"/>
            <a:ext cx="674280" cy="517680"/>
            <a:chOff x="10626216" y="3154399"/>
            <a:chExt cx="674280" cy="517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210" name="墨迹 209">
                  <a:extLst>
                    <a:ext uri="{FF2B5EF4-FFF2-40B4-BE49-F238E27FC236}">
                      <a16:creationId xmlns:a16="http://schemas.microsoft.com/office/drawing/2014/main" id="{4F9A4BD7-27A6-4746-9EF6-70C9FCC9FED1}"/>
                    </a:ext>
                  </a:extLst>
                </p14:cNvPr>
                <p14:cNvContentPartPr/>
                <p14:nvPr/>
              </p14:nvContentPartPr>
              <p14:xfrm>
                <a:off x="10626216" y="3154399"/>
                <a:ext cx="137520" cy="517680"/>
              </p14:xfrm>
            </p:contentPart>
          </mc:Choice>
          <mc:Fallback>
            <p:pic>
              <p:nvPicPr>
                <p:cNvPr id="210" name="墨迹 209">
                  <a:extLst>
                    <a:ext uri="{FF2B5EF4-FFF2-40B4-BE49-F238E27FC236}">
                      <a16:creationId xmlns:a16="http://schemas.microsoft.com/office/drawing/2014/main" id="{4F9A4BD7-27A6-4746-9EF6-70C9FCC9FED1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10618656" y="3146839"/>
                  <a:ext cx="152640" cy="53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2">
              <p14:nvContentPartPr>
                <p14:cNvPr id="211" name="墨迹 210">
                  <a:extLst>
                    <a:ext uri="{FF2B5EF4-FFF2-40B4-BE49-F238E27FC236}">
                      <a16:creationId xmlns:a16="http://schemas.microsoft.com/office/drawing/2014/main" id="{13CA6317-B9FD-F345-8944-D11207CD93F7}"/>
                    </a:ext>
                  </a:extLst>
                </p14:cNvPr>
                <p14:cNvContentPartPr/>
                <p14:nvPr/>
              </p14:nvContentPartPr>
              <p14:xfrm>
                <a:off x="10832136" y="3285439"/>
                <a:ext cx="62640" cy="43920"/>
              </p14:xfrm>
            </p:contentPart>
          </mc:Choice>
          <mc:Fallback>
            <p:pic>
              <p:nvPicPr>
                <p:cNvPr id="211" name="墨迹 210">
                  <a:extLst>
                    <a:ext uri="{FF2B5EF4-FFF2-40B4-BE49-F238E27FC236}">
                      <a16:creationId xmlns:a16="http://schemas.microsoft.com/office/drawing/2014/main" id="{13CA6317-B9FD-F345-8944-D11207CD93F7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10824576" y="3277879"/>
                  <a:ext cx="7776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4">
              <p14:nvContentPartPr>
                <p14:cNvPr id="212" name="墨迹 211">
                  <a:extLst>
                    <a:ext uri="{FF2B5EF4-FFF2-40B4-BE49-F238E27FC236}">
                      <a16:creationId xmlns:a16="http://schemas.microsoft.com/office/drawing/2014/main" id="{1AB26C7A-70EF-6D44-9634-38891604FF9E}"/>
                    </a:ext>
                  </a:extLst>
                </p14:cNvPr>
                <p14:cNvContentPartPr/>
                <p14:nvPr/>
              </p14:nvContentPartPr>
              <p14:xfrm>
                <a:off x="11112936" y="3254119"/>
                <a:ext cx="12960" cy="93960"/>
              </p14:xfrm>
            </p:contentPart>
          </mc:Choice>
          <mc:Fallback>
            <p:pic>
              <p:nvPicPr>
                <p:cNvPr id="212" name="墨迹 211">
                  <a:extLst>
                    <a:ext uri="{FF2B5EF4-FFF2-40B4-BE49-F238E27FC236}">
                      <a16:creationId xmlns:a16="http://schemas.microsoft.com/office/drawing/2014/main" id="{1AB26C7A-70EF-6D44-9634-38891604FF9E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11105376" y="3246559"/>
                  <a:ext cx="2808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6">
              <p14:nvContentPartPr>
                <p14:cNvPr id="213" name="墨迹 212">
                  <a:extLst>
                    <a:ext uri="{FF2B5EF4-FFF2-40B4-BE49-F238E27FC236}">
                      <a16:creationId xmlns:a16="http://schemas.microsoft.com/office/drawing/2014/main" id="{1F8C2EF6-2D66-074C-9CE9-C0FB3EEA5402}"/>
                    </a:ext>
                  </a:extLst>
                </p14:cNvPr>
                <p14:cNvContentPartPr/>
                <p14:nvPr/>
              </p14:nvContentPartPr>
              <p14:xfrm>
                <a:off x="11000616" y="3278959"/>
                <a:ext cx="299880" cy="324720"/>
              </p14:xfrm>
            </p:contentPart>
          </mc:Choice>
          <mc:Fallback>
            <p:pic>
              <p:nvPicPr>
                <p:cNvPr id="213" name="墨迹 212">
                  <a:extLst>
                    <a:ext uri="{FF2B5EF4-FFF2-40B4-BE49-F238E27FC236}">
                      <a16:creationId xmlns:a16="http://schemas.microsoft.com/office/drawing/2014/main" id="{1F8C2EF6-2D66-074C-9CE9-C0FB3EEA5402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10993056" y="3271399"/>
                  <a:ext cx="315000" cy="339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48">
            <p14:nvContentPartPr>
              <p14:cNvPr id="214" name="墨迹 213">
                <a:extLst>
                  <a:ext uri="{FF2B5EF4-FFF2-40B4-BE49-F238E27FC236}">
                    <a16:creationId xmlns:a16="http://schemas.microsoft.com/office/drawing/2014/main" id="{0C2A1591-E05A-634E-8524-EBA64D438B07}"/>
                  </a:ext>
                </a:extLst>
              </p14:cNvPr>
              <p14:cNvContentPartPr/>
              <p14:nvPr/>
            </p14:nvContentPartPr>
            <p14:xfrm>
              <a:off x="1022856" y="4358599"/>
              <a:ext cx="349920" cy="50400"/>
            </p14:xfrm>
          </p:contentPart>
        </mc:Choice>
        <mc:Fallback>
          <p:pic>
            <p:nvPicPr>
              <p:cNvPr id="214" name="墨迹 213">
                <a:extLst>
                  <a:ext uri="{FF2B5EF4-FFF2-40B4-BE49-F238E27FC236}">
                    <a16:creationId xmlns:a16="http://schemas.microsoft.com/office/drawing/2014/main" id="{0C2A1591-E05A-634E-8524-EBA64D438B07}"/>
                  </a:ext>
                </a:extLst>
              </p:cNvPr>
              <p:cNvPicPr/>
              <p:nvPr/>
            </p:nvPicPr>
            <p:blipFill>
              <a:blip r:embed="rId349"/>
              <a:stretch>
                <a:fillRect/>
              </a:stretch>
            </p:blipFill>
            <p:spPr>
              <a:xfrm>
                <a:off x="1015296" y="4351039"/>
                <a:ext cx="365040" cy="65520"/>
              </a:xfrm>
              <a:prstGeom prst="rect">
                <a:avLst/>
              </a:prstGeom>
            </p:spPr>
          </p:pic>
        </mc:Fallback>
      </mc:AlternateContent>
      <p:grpSp>
        <p:nvGrpSpPr>
          <p:cNvPr id="238" name="组合 237">
            <a:extLst>
              <a:ext uri="{FF2B5EF4-FFF2-40B4-BE49-F238E27FC236}">
                <a16:creationId xmlns:a16="http://schemas.microsoft.com/office/drawing/2014/main" id="{6DA8EF69-81CF-6847-8D44-86F6BBBA9C2E}"/>
              </a:ext>
            </a:extLst>
          </p:cNvPr>
          <p:cNvGrpSpPr/>
          <p:nvPr/>
        </p:nvGrpSpPr>
        <p:grpSpPr>
          <a:xfrm>
            <a:off x="1753296" y="4165279"/>
            <a:ext cx="529920" cy="443520"/>
            <a:chOff x="1753296" y="4165279"/>
            <a:chExt cx="529920" cy="443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50">
              <p14:nvContentPartPr>
                <p14:cNvPr id="215" name="墨迹 214">
                  <a:extLst>
                    <a:ext uri="{FF2B5EF4-FFF2-40B4-BE49-F238E27FC236}">
                      <a16:creationId xmlns:a16="http://schemas.microsoft.com/office/drawing/2014/main" id="{9214EE12-F910-2147-9D9E-8447F261BEA7}"/>
                    </a:ext>
                  </a:extLst>
                </p14:cNvPr>
                <p14:cNvContentPartPr/>
                <p14:nvPr/>
              </p14:nvContentPartPr>
              <p14:xfrm>
                <a:off x="1753296" y="4165279"/>
                <a:ext cx="529920" cy="225000"/>
              </p14:xfrm>
            </p:contentPart>
          </mc:Choice>
          <mc:Fallback>
            <p:pic>
              <p:nvPicPr>
                <p:cNvPr id="215" name="墨迹 214">
                  <a:extLst>
                    <a:ext uri="{FF2B5EF4-FFF2-40B4-BE49-F238E27FC236}">
                      <a16:creationId xmlns:a16="http://schemas.microsoft.com/office/drawing/2014/main" id="{9214EE12-F910-2147-9D9E-8447F261BEA7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1746096" y="4157719"/>
                  <a:ext cx="54504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2">
              <p14:nvContentPartPr>
                <p14:cNvPr id="216" name="墨迹 215">
                  <a:extLst>
                    <a:ext uri="{FF2B5EF4-FFF2-40B4-BE49-F238E27FC236}">
                      <a16:creationId xmlns:a16="http://schemas.microsoft.com/office/drawing/2014/main" id="{0D32A34E-3857-264C-9AC6-DD26A051FF69}"/>
                    </a:ext>
                  </a:extLst>
                </p14:cNvPr>
                <p14:cNvContentPartPr/>
                <p14:nvPr/>
              </p14:nvContentPartPr>
              <p14:xfrm>
                <a:off x="2096016" y="4470919"/>
                <a:ext cx="100080" cy="19080"/>
              </p14:xfrm>
            </p:contentPart>
          </mc:Choice>
          <mc:Fallback>
            <p:pic>
              <p:nvPicPr>
                <p:cNvPr id="216" name="墨迹 215">
                  <a:extLst>
                    <a:ext uri="{FF2B5EF4-FFF2-40B4-BE49-F238E27FC236}">
                      <a16:creationId xmlns:a16="http://schemas.microsoft.com/office/drawing/2014/main" id="{0D32A34E-3857-264C-9AC6-DD26A051FF69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2088456" y="4463359"/>
                  <a:ext cx="11520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4">
              <p14:nvContentPartPr>
                <p14:cNvPr id="217" name="墨迹 216">
                  <a:extLst>
                    <a:ext uri="{FF2B5EF4-FFF2-40B4-BE49-F238E27FC236}">
                      <a16:creationId xmlns:a16="http://schemas.microsoft.com/office/drawing/2014/main" id="{A2AA086A-0CF8-DA4A-A75B-0A33016A83B9}"/>
                    </a:ext>
                  </a:extLst>
                </p14:cNvPr>
                <p14:cNvContentPartPr/>
                <p14:nvPr/>
              </p14:nvContentPartPr>
              <p14:xfrm>
                <a:off x="2105016" y="4577119"/>
                <a:ext cx="116280" cy="31680"/>
              </p14:xfrm>
            </p:contentPart>
          </mc:Choice>
          <mc:Fallback>
            <p:pic>
              <p:nvPicPr>
                <p:cNvPr id="217" name="墨迹 216">
                  <a:extLst>
                    <a:ext uri="{FF2B5EF4-FFF2-40B4-BE49-F238E27FC236}">
                      <a16:creationId xmlns:a16="http://schemas.microsoft.com/office/drawing/2014/main" id="{A2AA086A-0CF8-DA4A-A75B-0A33016A83B9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2097456" y="4569559"/>
                  <a:ext cx="131040" cy="46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7" name="组合 236">
            <a:extLst>
              <a:ext uri="{FF2B5EF4-FFF2-40B4-BE49-F238E27FC236}">
                <a16:creationId xmlns:a16="http://schemas.microsoft.com/office/drawing/2014/main" id="{C56CC07D-7609-D540-8760-08128745CD66}"/>
              </a:ext>
            </a:extLst>
          </p:cNvPr>
          <p:cNvGrpSpPr/>
          <p:nvPr/>
        </p:nvGrpSpPr>
        <p:grpSpPr>
          <a:xfrm>
            <a:off x="2588856" y="4196239"/>
            <a:ext cx="349920" cy="318600"/>
            <a:chOff x="2588856" y="4196239"/>
            <a:chExt cx="349920" cy="318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56">
              <p14:nvContentPartPr>
                <p14:cNvPr id="218" name="墨迹 217">
                  <a:extLst>
                    <a:ext uri="{FF2B5EF4-FFF2-40B4-BE49-F238E27FC236}">
                      <a16:creationId xmlns:a16="http://schemas.microsoft.com/office/drawing/2014/main" id="{4F8F537E-22A1-6E4C-B2ED-8A9F46771DCC}"/>
                    </a:ext>
                  </a:extLst>
                </p14:cNvPr>
                <p14:cNvContentPartPr/>
                <p14:nvPr/>
              </p14:nvContentPartPr>
              <p14:xfrm>
                <a:off x="2588856" y="4196239"/>
                <a:ext cx="230400" cy="318600"/>
              </p14:xfrm>
            </p:contentPart>
          </mc:Choice>
          <mc:Fallback>
            <p:pic>
              <p:nvPicPr>
                <p:cNvPr id="218" name="墨迹 217">
                  <a:extLst>
                    <a:ext uri="{FF2B5EF4-FFF2-40B4-BE49-F238E27FC236}">
                      <a16:creationId xmlns:a16="http://schemas.microsoft.com/office/drawing/2014/main" id="{4F8F537E-22A1-6E4C-B2ED-8A9F46771DCC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2581296" y="4188679"/>
                  <a:ext cx="245520" cy="33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8">
              <p14:nvContentPartPr>
                <p14:cNvPr id="219" name="墨迹 218">
                  <a:extLst>
                    <a:ext uri="{FF2B5EF4-FFF2-40B4-BE49-F238E27FC236}">
                      <a16:creationId xmlns:a16="http://schemas.microsoft.com/office/drawing/2014/main" id="{D5D6AE40-A181-7F44-967F-4C02C1C15790}"/>
                    </a:ext>
                  </a:extLst>
                </p14:cNvPr>
                <p14:cNvContentPartPr/>
                <p14:nvPr/>
              </p14:nvContentPartPr>
              <p14:xfrm>
                <a:off x="2645016" y="4414759"/>
                <a:ext cx="125280" cy="66240"/>
              </p14:xfrm>
            </p:contentPart>
          </mc:Choice>
          <mc:Fallback>
            <p:pic>
              <p:nvPicPr>
                <p:cNvPr id="219" name="墨迹 218">
                  <a:extLst>
                    <a:ext uri="{FF2B5EF4-FFF2-40B4-BE49-F238E27FC236}">
                      <a16:creationId xmlns:a16="http://schemas.microsoft.com/office/drawing/2014/main" id="{D5D6AE40-A181-7F44-967F-4C02C1C15790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2637456" y="4407199"/>
                  <a:ext cx="14040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0">
              <p14:nvContentPartPr>
                <p14:cNvPr id="220" name="墨迹 219">
                  <a:extLst>
                    <a:ext uri="{FF2B5EF4-FFF2-40B4-BE49-F238E27FC236}">
                      <a16:creationId xmlns:a16="http://schemas.microsoft.com/office/drawing/2014/main" id="{10671F3F-E48E-C245-A962-FE4D8AE3D78E}"/>
                    </a:ext>
                  </a:extLst>
                </p14:cNvPr>
                <p14:cNvContentPartPr/>
                <p14:nvPr/>
              </p14:nvContentPartPr>
              <p14:xfrm>
                <a:off x="2894856" y="4433479"/>
                <a:ext cx="43920" cy="50400"/>
              </p14:xfrm>
            </p:contentPart>
          </mc:Choice>
          <mc:Fallback>
            <p:pic>
              <p:nvPicPr>
                <p:cNvPr id="220" name="墨迹 219">
                  <a:extLst>
                    <a:ext uri="{FF2B5EF4-FFF2-40B4-BE49-F238E27FC236}">
                      <a16:creationId xmlns:a16="http://schemas.microsoft.com/office/drawing/2014/main" id="{10671F3F-E48E-C245-A962-FE4D8AE3D78E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2887296" y="4425919"/>
                  <a:ext cx="59040" cy="65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6" name="组合 235">
            <a:extLst>
              <a:ext uri="{FF2B5EF4-FFF2-40B4-BE49-F238E27FC236}">
                <a16:creationId xmlns:a16="http://schemas.microsoft.com/office/drawing/2014/main" id="{ED065A8A-7F36-CB46-8444-30D78A586ECB}"/>
              </a:ext>
            </a:extLst>
          </p:cNvPr>
          <p:cNvGrpSpPr/>
          <p:nvPr/>
        </p:nvGrpSpPr>
        <p:grpSpPr>
          <a:xfrm>
            <a:off x="3244056" y="3990319"/>
            <a:ext cx="1092240" cy="587160"/>
            <a:chOff x="3244056" y="3990319"/>
            <a:chExt cx="1092240" cy="587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62">
              <p14:nvContentPartPr>
                <p14:cNvPr id="221" name="墨迹 220">
                  <a:extLst>
                    <a:ext uri="{FF2B5EF4-FFF2-40B4-BE49-F238E27FC236}">
                      <a16:creationId xmlns:a16="http://schemas.microsoft.com/office/drawing/2014/main" id="{BC609A30-376C-9B4F-8BE9-DEE5CB54C8FD}"/>
                    </a:ext>
                  </a:extLst>
                </p14:cNvPr>
                <p14:cNvContentPartPr/>
                <p14:nvPr/>
              </p14:nvContentPartPr>
              <p14:xfrm>
                <a:off x="3244056" y="4115239"/>
                <a:ext cx="480960" cy="424800"/>
              </p14:xfrm>
            </p:contentPart>
          </mc:Choice>
          <mc:Fallback>
            <p:pic>
              <p:nvPicPr>
                <p:cNvPr id="221" name="墨迹 220">
                  <a:extLst>
                    <a:ext uri="{FF2B5EF4-FFF2-40B4-BE49-F238E27FC236}">
                      <a16:creationId xmlns:a16="http://schemas.microsoft.com/office/drawing/2014/main" id="{BC609A30-376C-9B4F-8BE9-DEE5CB54C8FD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3236496" y="4107679"/>
                  <a:ext cx="496080" cy="43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4">
              <p14:nvContentPartPr>
                <p14:cNvPr id="222" name="墨迹 221">
                  <a:extLst>
                    <a:ext uri="{FF2B5EF4-FFF2-40B4-BE49-F238E27FC236}">
                      <a16:creationId xmlns:a16="http://schemas.microsoft.com/office/drawing/2014/main" id="{7CBF513D-8CF4-C240-B223-2199AC28F7AE}"/>
                    </a:ext>
                  </a:extLst>
                </p14:cNvPr>
                <p14:cNvContentPartPr/>
                <p14:nvPr/>
              </p14:nvContentPartPr>
              <p14:xfrm>
                <a:off x="3930576" y="3990319"/>
                <a:ext cx="193680" cy="137520"/>
              </p14:xfrm>
            </p:contentPart>
          </mc:Choice>
          <mc:Fallback>
            <p:pic>
              <p:nvPicPr>
                <p:cNvPr id="222" name="墨迹 221">
                  <a:extLst>
                    <a:ext uri="{FF2B5EF4-FFF2-40B4-BE49-F238E27FC236}">
                      <a16:creationId xmlns:a16="http://schemas.microsoft.com/office/drawing/2014/main" id="{7CBF513D-8CF4-C240-B223-2199AC28F7AE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3923016" y="3982759"/>
                  <a:ext cx="20880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6">
              <p14:nvContentPartPr>
                <p14:cNvPr id="223" name="墨迹 222">
                  <a:extLst>
                    <a:ext uri="{FF2B5EF4-FFF2-40B4-BE49-F238E27FC236}">
                      <a16:creationId xmlns:a16="http://schemas.microsoft.com/office/drawing/2014/main" id="{AC2BA665-9555-1349-BBA1-7F11E2858188}"/>
                    </a:ext>
                  </a:extLst>
                </p14:cNvPr>
                <p14:cNvContentPartPr/>
                <p14:nvPr/>
              </p14:nvContentPartPr>
              <p14:xfrm>
                <a:off x="4006176" y="4196239"/>
                <a:ext cx="279720" cy="100080"/>
              </p14:xfrm>
            </p:contentPart>
          </mc:Choice>
          <mc:Fallback>
            <p:pic>
              <p:nvPicPr>
                <p:cNvPr id="223" name="墨迹 222">
                  <a:extLst>
                    <a:ext uri="{FF2B5EF4-FFF2-40B4-BE49-F238E27FC236}">
                      <a16:creationId xmlns:a16="http://schemas.microsoft.com/office/drawing/2014/main" id="{AC2BA665-9555-1349-BBA1-7F11E2858188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3998616" y="4188679"/>
                  <a:ext cx="29484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8">
              <p14:nvContentPartPr>
                <p14:cNvPr id="224" name="墨迹 223">
                  <a:extLst>
                    <a:ext uri="{FF2B5EF4-FFF2-40B4-BE49-F238E27FC236}">
                      <a16:creationId xmlns:a16="http://schemas.microsoft.com/office/drawing/2014/main" id="{449E6B08-B465-1D4A-96FA-34C1B9A6EEEB}"/>
                    </a:ext>
                  </a:extLst>
                </p14:cNvPr>
                <p14:cNvContentPartPr/>
                <p14:nvPr/>
              </p14:nvContentPartPr>
              <p14:xfrm>
                <a:off x="4005456" y="4283719"/>
                <a:ext cx="200160" cy="281160"/>
              </p14:xfrm>
            </p:contentPart>
          </mc:Choice>
          <mc:Fallback>
            <p:pic>
              <p:nvPicPr>
                <p:cNvPr id="224" name="墨迹 223">
                  <a:extLst>
                    <a:ext uri="{FF2B5EF4-FFF2-40B4-BE49-F238E27FC236}">
                      <a16:creationId xmlns:a16="http://schemas.microsoft.com/office/drawing/2014/main" id="{449E6B08-B465-1D4A-96FA-34C1B9A6EEEB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3997896" y="4276159"/>
                  <a:ext cx="215280" cy="29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0">
              <p14:nvContentPartPr>
                <p14:cNvPr id="225" name="墨迹 224">
                  <a:extLst>
                    <a:ext uri="{FF2B5EF4-FFF2-40B4-BE49-F238E27FC236}">
                      <a16:creationId xmlns:a16="http://schemas.microsoft.com/office/drawing/2014/main" id="{250B01C6-104F-8C43-9A24-1484B98A1D66}"/>
                    </a:ext>
                  </a:extLst>
                </p14:cNvPr>
                <p14:cNvContentPartPr/>
                <p14:nvPr/>
              </p14:nvContentPartPr>
              <p14:xfrm>
                <a:off x="4067736" y="4446079"/>
                <a:ext cx="268560" cy="131400"/>
              </p14:xfrm>
            </p:contentPart>
          </mc:Choice>
          <mc:Fallback>
            <p:pic>
              <p:nvPicPr>
                <p:cNvPr id="225" name="墨迹 224">
                  <a:extLst>
                    <a:ext uri="{FF2B5EF4-FFF2-40B4-BE49-F238E27FC236}">
                      <a16:creationId xmlns:a16="http://schemas.microsoft.com/office/drawing/2014/main" id="{250B01C6-104F-8C43-9A24-1484B98A1D66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4060176" y="4438519"/>
                  <a:ext cx="283680" cy="146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72">
            <p14:nvContentPartPr>
              <p14:cNvPr id="226" name="墨迹 225">
                <a:extLst>
                  <a:ext uri="{FF2B5EF4-FFF2-40B4-BE49-F238E27FC236}">
                    <a16:creationId xmlns:a16="http://schemas.microsoft.com/office/drawing/2014/main" id="{3E3CF2B8-28D0-984D-8D0E-2B39EFEB6175}"/>
                  </a:ext>
                </a:extLst>
              </p14:cNvPr>
              <p14:cNvContentPartPr/>
              <p14:nvPr/>
            </p14:nvContentPartPr>
            <p14:xfrm>
              <a:off x="4666776" y="4233679"/>
              <a:ext cx="31680" cy="56520"/>
            </p14:xfrm>
          </p:contentPart>
        </mc:Choice>
        <mc:Fallback>
          <p:pic>
            <p:nvPicPr>
              <p:cNvPr id="226" name="墨迹 225">
                <a:extLst>
                  <a:ext uri="{FF2B5EF4-FFF2-40B4-BE49-F238E27FC236}">
                    <a16:creationId xmlns:a16="http://schemas.microsoft.com/office/drawing/2014/main" id="{3E3CF2B8-28D0-984D-8D0E-2B39EFEB6175}"/>
                  </a:ext>
                </a:extLst>
              </p:cNvPr>
              <p:cNvPicPr/>
              <p:nvPr/>
            </p:nvPicPr>
            <p:blipFill>
              <a:blip r:embed="rId373"/>
              <a:stretch>
                <a:fillRect/>
              </a:stretch>
            </p:blipFill>
            <p:spPr>
              <a:xfrm>
                <a:off x="4659216" y="4226119"/>
                <a:ext cx="46800" cy="7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4">
            <p14:nvContentPartPr>
              <p14:cNvPr id="227" name="墨迹 226">
                <a:extLst>
                  <a:ext uri="{FF2B5EF4-FFF2-40B4-BE49-F238E27FC236}">
                    <a16:creationId xmlns:a16="http://schemas.microsoft.com/office/drawing/2014/main" id="{696AC27E-6B39-C346-9AEC-8DC0FE3F702E}"/>
                  </a:ext>
                </a:extLst>
              </p14:cNvPr>
              <p14:cNvContentPartPr/>
              <p14:nvPr/>
            </p14:nvContentPartPr>
            <p14:xfrm>
              <a:off x="4604496" y="4396039"/>
              <a:ext cx="324000" cy="69120"/>
            </p14:xfrm>
          </p:contentPart>
        </mc:Choice>
        <mc:Fallback>
          <p:pic>
            <p:nvPicPr>
              <p:cNvPr id="227" name="墨迹 226">
                <a:extLst>
                  <a:ext uri="{FF2B5EF4-FFF2-40B4-BE49-F238E27FC236}">
                    <a16:creationId xmlns:a16="http://schemas.microsoft.com/office/drawing/2014/main" id="{696AC27E-6B39-C346-9AEC-8DC0FE3F702E}"/>
                  </a:ext>
                </a:extLst>
              </p:cNvPr>
              <p:cNvPicPr/>
              <p:nvPr/>
            </p:nvPicPr>
            <p:blipFill>
              <a:blip r:embed="rId375"/>
              <a:stretch>
                <a:fillRect/>
              </a:stretch>
            </p:blipFill>
            <p:spPr>
              <a:xfrm>
                <a:off x="4596936" y="4388479"/>
                <a:ext cx="339120" cy="84240"/>
              </a:xfrm>
              <a:prstGeom prst="rect">
                <a:avLst/>
              </a:prstGeom>
            </p:spPr>
          </p:pic>
        </mc:Fallback>
      </mc:AlternateContent>
      <p:grpSp>
        <p:nvGrpSpPr>
          <p:cNvPr id="234" name="组合 233">
            <a:extLst>
              <a:ext uri="{FF2B5EF4-FFF2-40B4-BE49-F238E27FC236}">
                <a16:creationId xmlns:a16="http://schemas.microsoft.com/office/drawing/2014/main" id="{F9F194AD-7891-734D-BE3A-F72344F6FC66}"/>
              </a:ext>
            </a:extLst>
          </p:cNvPr>
          <p:cNvGrpSpPr/>
          <p:nvPr/>
        </p:nvGrpSpPr>
        <p:grpSpPr>
          <a:xfrm>
            <a:off x="5159976" y="4021639"/>
            <a:ext cx="1279440" cy="767880"/>
            <a:chOff x="5159976" y="4021639"/>
            <a:chExt cx="1279440" cy="767880"/>
          </a:xfrm>
        </p:grpSpPr>
        <p:grpSp>
          <p:nvGrpSpPr>
            <p:cNvPr id="235" name="组合 234">
              <a:extLst>
                <a:ext uri="{FF2B5EF4-FFF2-40B4-BE49-F238E27FC236}">
                  <a16:creationId xmlns:a16="http://schemas.microsoft.com/office/drawing/2014/main" id="{F9309179-5E62-064E-A920-7C2900E75F1E}"/>
                </a:ext>
              </a:extLst>
            </p:cNvPr>
            <p:cNvGrpSpPr/>
            <p:nvPr/>
          </p:nvGrpSpPr>
          <p:grpSpPr>
            <a:xfrm>
              <a:off x="5159976" y="4021639"/>
              <a:ext cx="1279440" cy="767880"/>
              <a:chOff x="5159976" y="4021639"/>
              <a:chExt cx="1279440" cy="76788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376">
                <p14:nvContentPartPr>
                  <p14:cNvPr id="228" name="墨迹 227">
                    <a:extLst>
                      <a:ext uri="{FF2B5EF4-FFF2-40B4-BE49-F238E27FC236}">
                        <a16:creationId xmlns:a16="http://schemas.microsoft.com/office/drawing/2014/main" id="{EE7479F2-F3CA-114E-85E3-4CF3391427FD}"/>
                      </a:ext>
                    </a:extLst>
                  </p14:cNvPr>
                  <p14:cNvContentPartPr/>
                  <p14:nvPr/>
                </p14:nvContentPartPr>
                <p14:xfrm>
                  <a:off x="5203536" y="4246279"/>
                  <a:ext cx="162720" cy="212400"/>
                </p14:xfrm>
              </p:contentPart>
            </mc:Choice>
            <mc:Fallback>
              <p:pic>
                <p:nvPicPr>
                  <p:cNvPr id="228" name="墨迹 227">
                    <a:extLst>
                      <a:ext uri="{FF2B5EF4-FFF2-40B4-BE49-F238E27FC236}">
                        <a16:creationId xmlns:a16="http://schemas.microsoft.com/office/drawing/2014/main" id="{EE7479F2-F3CA-114E-85E3-4CF3391427FD}"/>
                      </a:ext>
                    </a:extLst>
                  </p:cNvPr>
                  <p:cNvPicPr/>
                  <p:nvPr/>
                </p:nvPicPr>
                <p:blipFill>
                  <a:blip r:embed="rId377"/>
                  <a:stretch>
                    <a:fillRect/>
                  </a:stretch>
                </p:blipFill>
                <p:spPr>
                  <a:xfrm>
                    <a:off x="5195976" y="4238719"/>
                    <a:ext cx="177840" cy="227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78">
                <p14:nvContentPartPr>
                  <p14:cNvPr id="229" name="墨迹 228">
                    <a:extLst>
                      <a:ext uri="{FF2B5EF4-FFF2-40B4-BE49-F238E27FC236}">
                        <a16:creationId xmlns:a16="http://schemas.microsoft.com/office/drawing/2014/main" id="{06D87F00-B140-594E-A526-FABA131671F2}"/>
                      </a:ext>
                    </a:extLst>
                  </p14:cNvPr>
                  <p14:cNvContentPartPr/>
                  <p14:nvPr/>
                </p14:nvContentPartPr>
                <p14:xfrm>
                  <a:off x="5159976" y="4427359"/>
                  <a:ext cx="281160" cy="136800"/>
                </p14:xfrm>
              </p:contentPart>
            </mc:Choice>
            <mc:Fallback>
              <p:pic>
                <p:nvPicPr>
                  <p:cNvPr id="229" name="墨迹 228">
                    <a:extLst>
                      <a:ext uri="{FF2B5EF4-FFF2-40B4-BE49-F238E27FC236}">
                        <a16:creationId xmlns:a16="http://schemas.microsoft.com/office/drawing/2014/main" id="{06D87F00-B140-594E-A526-FABA131671F2}"/>
                      </a:ext>
                    </a:extLst>
                  </p:cNvPr>
                  <p:cNvPicPr/>
                  <p:nvPr/>
                </p:nvPicPr>
                <p:blipFill>
                  <a:blip r:embed="rId379"/>
                  <a:stretch>
                    <a:fillRect/>
                  </a:stretch>
                </p:blipFill>
                <p:spPr>
                  <a:xfrm>
                    <a:off x="5152416" y="4419799"/>
                    <a:ext cx="296280" cy="151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80">
                <p14:nvContentPartPr>
                  <p14:cNvPr id="230" name="墨迹 229">
                    <a:extLst>
                      <a:ext uri="{FF2B5EF4-FFF2-40B4-BE49-F238E27FC236}">
                        <a16:creationId xmlns:a16="http://schemas.microsoft.com/office/drawing/2014/main" id="{36D0EEB4-99E2-BF46-862D-BD4B94B32A56}"/>
                      </a:ext>
                    </a:extLst>
                  </p14:cNvPr>
                  <p14:cNvContentPartPr/>
                  <p14:nvPr/>
                </p14:nvContentPartPr>
                <p14:xfrm>
                  <a:off x="5634096" y="4321159"/>
                  <a:ext cx="237600" cy="174960"/>
                </p14:xfrm>
              </p:contentPart>
            </mc:Choice>
            <mc:Fallback>
              <p:pic>
                <p:nvPicPr>
                  <p:cNvPr id="230" name="墨迹 229">
                    <a:extLst>
                      <a:ext uri="{FF2B5EF4-FFF2-40B4-BE49-F238E27FC236}">
                        <a16:creationId xmlns:a16="http://schemas.microsoft.com/office/drawing/2014/main" id="{36D0EEB4-99E2-BF46-862D-BD4B94B32A56}"/>
                      </a:ext>
                    </a:extLst>
                  </p:cNvPr>
                  <p:cNvPicPr/>
                  <p:nvPr/>
                </p:nvPicPr>
                <p:blipFill>
                  <a:blip r:embed="rId381"/>
                  <a:stretch>
                    <a:fillRect/>
                  </a:stretch>
                </p:blipFill>
                <p:spPr>
                  <a:xfrm>
                    <a:off x="5626536" y="4313599"/>
                    <a:ext cx="252720" cy="190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82">
                <p14:nvContentPartPr>
                  <p14:cNvPr id="231" name="墨迹 230">
                    <a:extLst>
                      <a:ext uri="{FF2B5EF4-FFF2-40B4-BE49-F238E27FC236}">
                        <a16:creationId xmlns:a16="http://schemas.microsoft.com/office/drawing/2014/main" id="{BCE8B249-32A1-AB4D-9FD8-DCEC8D6F038D}"/>
                      </a:ext>
                    </a:extLst>
                  </p14:cNvPr>
                  <p14:cNvContentPartPr/>
                  <p14:nvPr/>
                </p14:nvContentPartPr>
                <p14:xfrm>
                  <a:off x="5961336" y="4021639"/>
                  <a:ext cx="409320" cy="767880"/>
                </p14:xfrm>
              </p:contentPart>
            </mc:Choice>
            <mc:Fallback>
              <p:pic>
                <p:nvPicPr>
                  <p:cNvPr id="231" name="墨迹 230">
                    <a:extLst>
                      <a:ext uri="{FF2B5EF4-FFF2-40B4-BE49-F238E27FC236}">
                        <a16:creationId xmlns:a16="http://schemas.microsoft.com/office/drawing/2014/main" id="{BCE8B249-32A1-AB4D-9FD8-DCEC8D6F038D}"/>
                      </a:ext>
                    </a:extLst>
                  </p:cNvPr>
                  <p:cNvPicPr/>
                  <p:nvPr/>
                </p:nvPicPr>
                <p:blipFill>
                  <a:blip r:embed="rId383"/>
                  <a:stretch>
                    <a:fillRect/>
                  </a:stretch>
                </p:blipFill>
                <p:spPr>
                  <a:xfrm>
                    <a:off x="5953776" y="4014079"/>
                    <a:ext cx="424440" cy="783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84">
                <p14:nvContentPartPr>
                  <p14:cNvPr id="232" name="墨迹 231">
                    <a:extLst>
                      <a:ext uri="{FF2B5EF4-FFF2-40B4-BE49-F238E27FC236}">
                        <a16:creationId xmlns:a16="http://schemas.microsoft.com/office/drawing/2014/main" id="{AB9F40C9-3BB5-3542-BD8B-276CABDAE155}"/>
                      </a:ext>
                    </a:extLst>
                  </p14:cNvPr>
                  <p14:cNvContentPartPr/>
                  <p14:nvPr/>
                </p14:nvContentPartPr>
                <p14:xfrm>
                  <a:off x="6264456" y="4364719"/>
                  <a:ext cx="137520" cy="75240"/>
                </p14:xfrm>
              </p:contentPart>
            </mc:Choice>
            <mc:Fallback>
              <p:pic>
                <p:nvPicPr>
                  <p:cNvPr id="232" name="墨迹 231">
                    <a:extLst>
                      <a:ext uri="{FF2B5EF4-FFF2-40B4-BE49-F238E27FC236}">
                        <a16:creationId xmlns:a16="http://schemas.microsoft.com/office/drawing/2014/main" id="{AB9F40C9-3BB5-3542-BD8B-276CABDAE155}"/>
                      </a:ext>
                    </a:extLst>
                  </p:cNvPr>
                  <p:cNvPicPr/>
                  <p:nvPr/>
                </p:nvPicPr>
                <p:blipFill>
                  <a:blip r:embed="rId385"/>
                  <a:stretch>
                    <a:fillRect/>
                  </a:stretch>
                </p:blipFill>
                <p:spPr>
                  <a:xfrm>
                    <a:off x="6256896" y="4357159"/>
                    <a:ext cx="152640" cy="90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86">
                <p14:nvContentPartPr>
                  <p14:cNvPr id="233" name="墨迹 232">
                    <a:extLst>
                      <a:ext uri="{FF2B5EF4-FFF2-40B4-BE49-F238E27FC236}">
                        <a16:creationId xmlns:a16="http://schemas.microsoft.com/office/drawing/2014/main" id="{E6044200-6331-DE4F-94C6-CE3173939B52}"/>
                      </a:ext>
                    </a:extLst>
                  </p14:cNvPr>
                  <p14:cNvContentPartPr/>
                  <p14:nvPr/>
                </p14:nvContentPartPr>
                <p14:xfrm>
                  <a:off x="6332856" y="4022359"/>
                  <a:ext cx="106560" cy="68400"/>
                </p14:xfrm>
              </p:contentPart>
            </mc:Choice>
            <mc:Fallback>
              <p:pic>
                <p:nvPicPr>
                  <p:cNvPr id="233" name="墨迹 232">
                    <a:extLst>
                      <a:ext uri="{FF2B5EF4-FFF2-40B4-BE49-F238E27FC236}">
                        <a16:creationId xmlns:a16="http://schemas.microsoft.com/office/drawing/2014/main" id="{E6044200-6331-DE4F-94C6-CE3173939B52}"/>
                      </a:ext>
                    </a:extLst>
                  </p:cNvPr>
                  <p:cNvPicPr/>
                  <p:nvPr/>
                </p:nvPicPr>
                <p:blipFill>
                  <a:blip r:embed="rId387"/>
                  <a:stretch>
                    <a:fillRect/>
                  </a:stretch>
                </p:blipFill>
                <p:spPr>
                  <a:xfrm>
                    <a:off x="6325296" y="4014799"/>
                    <a:ext cx="121680" cy="8352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4280051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>
            <a:extLst>
              <a:ext uri="{FF2B5EF4-FFF2-40B4-BE49-F238E27FC236}">
                <a16:creationId xmlns:a16="http://schemas.microsoft.com/office/drawing/2014/main" id="{74B20B16-8755-CB4D-8E67-2C92F56F3974}"/>
              </a:ext>
            </a:extLst>
          </p:cNvPr>
          <p:cNvGrpSpPr/>
          <p:nvPr/>
        </p:nvGrpSpPr>
        <p:grpSpPr>
          <a:xfrm>
            <a:off x="2758780" y="490311"/>
            <a:ext cx="4974480" cy="3436920"/>
            <a:chOff x="2758780" y="490311"/>
            <a:chExt cx="4974480" cy="3436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墨迹 1">
                  <a:extLst>
                    <a:ext uri="{FF2B5EF4-FFF2-40B4-BE49-F238E27FC236}">
                      <a16:creationId xmlns:a16="http://schemas.microsoft.com/office/drawing/2014/main" id="{74A935D7-D4E6-FB44-983F-5DC81562B1E2}"/>
                    </a:ext>
                  </a:extLst>
                </p14:cNvPr>
                <p14:cNvContentPartPr/>
                <p14:nvPr/>
              </p14:nvContentPartPr>
              <p14:xfrm>
                <a:off x="3742660" y="1162791"/>
                <a:ext cx="106200" cy="93600"/>
              </p14:xfrm>
            </p:contentPart>
          </mc:Choice>
          <mc:Fallback>
            <p:pic>
              <p:nvPicPr>
                <p:cNvPr id="2" name="墨迹 1">
                  <a:extLst>
                    <a:ext uri="{FF2B5EF4-FFF2-40B4-BE49-F238E27FC236}">
                      <a16:creationId xmlns:a16="http://schemas.microsoft.com/office/drawing/2014/main" id="{74A935D7-D4E6-FB44-983F-5DC81562B1E2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735100" y="1155231"/>
                  <a:ext cx="12132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F0E2E091-7FF2-4540-A9D6-C29220930BBD}"/>
                    </a:ext>
                  </a:extLst>
                </p14:cNvPr>
                <p14:cNvContentPartPr/>
                <p14:nvPr/>
              </p14:nvContentPartPr>
              <p14:xfrm>
                <a:off x="2914660" y="1218591"/>
                <a:ext cx="884520" cy="1195560"/>
              </p14:xfrm>
            </p:contentPart>
          </mc:Choice>
          <mc:Fallback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F0E2E091-7FF2-4540-A9D6-C29220930BBD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907100" y="1211391"/>
                  <a:ext cx="899280" cy="121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815FCBDF-8D61-864A-BADA-B48B29EE051D}"/>
                    </a:ext>
                  </a:extLst>
                </p14:cNvPr>
                <p14:cNvContentPartPr/>
                <p14:nvPr/>
              </p14:nvContentPartPr>
              <p14:xfrm>
                <a:off x="2808820" y="2320551"/>
                <a:ext cx="131040" cy="217440"/>
              </p14:xfrm>
            </p:contentPart>
          </mc:Choice>
          <mc:Fallback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815FCBDF-8D61-864A-BADA-B48B29EE051D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801260" y="2312991"/>
                  <a:ext cx="14616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墨迹 4">
                  <a:extLst>
                    <a:ext uri="{FF2B5EF4-FFF2-40B4-BE49-F238E27FC236}">
                      <a16:creationId xmlns:a16="http://schemas.microsoft.com/office/drawing/2014/main" id="{2E3DCE6F-4047-3E4A-9A9E-08997084AC91}"/>
                    </a:ext>
                  </a:extLst>
                </p14:cNvPr>
                <p14:cNvContentPartPr/>
                <p14:nvPr/>
              </p14:nvContentPartPr>
              <p14:xfrm>
                <a:off x="3686500" y="1256031"/>
                <a:ext cx="635400" cy="1357560"/>
              </p14:xfrm>
            </p:contentPart>
          </mc:Choice>
          <mc:Fallback>
            <p:pic>
              <p:nvPicPr>
                <p:cNvPr id="5" name="墨迹 4">
                  <a:extLst>
                    <a:ext uri="{FF2B5EF4-FFF2-40B4-BE49-F238E27FC236}">
                      <a16:creationId xmlns:a16="http://schemas.microsoft.com/office/drawing/2014/main" id="{2E3DCE6F-4047-3E4A-9A9E-08997084AC91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678940" y="1248471"/>
                  <a:ext cx="650520" cy="137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455962EC-3726-774A-B548-50864519EED4}"/>
                    </a:ext>
                  </a:extLst>
                </p14:cNvPr>
                <p14:cNvContentPartPr/>
                <p14:nvPr/>
              </p14:nvContentPartPr>
              <p14:xfrm>
                <a:off x="3425140" y="2619351"/>
                <a:ext cx="1002600" cy="1276560"/>
              </p14:xfrm>
            </p:contentPart>
          </mc:Choice>
          <mc:Fallback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455962EC-3726-774A-B548-50864519EED4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417580" y="2612151"/>
                  <a:ext cx="1017720" cy="129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FF3318CB-C9A7-AF40-84DC-ED918C920965}"/>
                    </a:ext>
                  </a:extLst>
                </p14:cNvPr>
                <p14:cNvContentPartPr/>
                <p14:nvPr/>
              </p14:nvContentPartPr>
              <p14:xfrm>
                <a:off x="2889820" y="2519991"/>
                <a:ext cx="62640" cy="25200"/>
              </p14:xfrm>
            </p:contentPart>
          </mc:Choice>
          <mc:Fallback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FF3318CB-C9A7-AF40-84DC-ED918C920965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882260" y="2512431"/>
                  <a:ext cx="7776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8C5718F6-D7DE-0C4B-97CD-D599F64B2110}"/>
                    </a:ext>
                  </a:extLst>
                </p14:cNvPr>
                <p14:cNvContentPartPr/>
                <p14:nvPr/>
              </p14:nvContentPartPr>
              <p14:xfrm>
                <a:off x="2758780" y="2426391"/>
                <a:ext cx="753480" cy="1500840"/>
              </p14:xfrm>
            </p:contentPart>
          </mc:Choice>
          <mc:Fallback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8C5718F6-D7DE-0C4B-97CD-D599F64B2110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751580" y="2418831"/>
                  <a:ext cx="768600" cy="151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D0A244FA-AF15-AD46-9B37-D75A821DD31A}"/>
                    </a:ext>
                  </a:extLst>
                </p14:cNvPr>
                <p14:cNvContentPartPr/>
                <p14:nvPr/>
              </p14:nvContentPartPr>
              <p14:xfrm>
                <a:off x="4377700" y="1779111"/>
                <a:ext cx="1189440" cy="902880"/>
              </p14:xfrm>
            </p:contentPart>
          </mc:Choice>
          <mc:Fallback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D0A244FA-AF15-AD46-9B37-D75A821DD31A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370140" y="1771551"/>
                  <a:ext cx="1204560" cy="9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123B68D1-0519-EF44-9EC0-8DE4E1760C88}"/>
                    </a:ext>
                  </a:extLst>
                </p14:cNvPr>
                <p14:cNvContentPartPr/>
                <p14:nvPr/>
              </p14:nvContentPartPr>
              <p14:xfrm>
                <a:off x="5454460" y="1710711"/>
                <a:ext cx="167760" cy="212040"/>
              </p14:xfrm>
            </p:contentPart>
          </mc:Choice>
          <mc:Fallback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123B68D1-0519-EF44-9EC0-8DE4E1760C88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446900" y="1703151"/>
                  <a:ext cx="18288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9706E404-FF7F-6346-868D-1D5F4DF532F3}"/>
                    </a:ext>
                  </a:extLst>
                </p14:cNvPr>
                <p14:cNvContentPartPr/>
                <p14:nvPr/>
              </p14:nvContentPartPr>
              <p14:xfrm>
                <a:off x="6033700" y="490311"/>
                <a:ext cx="218160" cy="149040"/>
              </p14:xfrm>
            </p:contentPart>
          </mc:Choice>
          <mc:Fallback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9706E404-FF7F-6346-868D-1D5F4DF532F3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026140" y="482751"/>
                  <a:ext cx="23328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6E35D843-74A9-B344-8F28-65718586DF73}"/>
                    </a:ext>
                  </a:extLst>
                </p14:cNvPr>
                <p14:cNvContentPartPr/>
                <p14:nvPr/>
              </p14:nvContentPartPr>
              <p14:xfrm>
                <a:off x="6151780" y="552591"/>
                <a:ext cx="1581480" cy="1039320"/>
              </p14:xfrm>
            </p:contentPart>
          </mc:Choice>
          <mc:Fallback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6E35D843-74A9-B344-8F28-65718586DF73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6144220" y="545031"/>
                  <a:ext cx="1596600" cy="10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930607E0-9E21-7D4E-A96D-2F5619E3FEF8}"/>
                    </a:ext>
                  </a:extLst>
                </p14:cNvPr>
                <p14:cNvContentPartPr/>
                <p14:nvPr/>
              </p14:nvContentPartPr>
              <p14:xfrm>
                <a:off x="5560300" y="608751"/>
                <a:ext cx="498240" cy="1344240"/>
              </p14:xfrm>
            </p:contentPart>
          </mc:Choice>
          <mc:Fallback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930607E0-9E21-7D4E-A96D-2F5619E3FEF8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5552740" y="601191"/>
                  <a:ext cx="513360" cy="135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48CBB55D-89D4-F548-82DA-A3EEFE4C5349}"/>
                    </a:ext>
                  </a:extLst>
                </p14:cNvPr>
                <p14:cNvContentPartPr/>
                <p14:nvPr/>
              </p14:nvContentPartPr>
              <p14:xfrm>
                <a:off x="5529340" y="1399311"/>
                <a:ext cx="2098440" cy="486000"/>
              </p14:xfrm>
            </p:contentPart>
          </mc:Choice>
          <mc:Fallback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48CBB55D-89D4-F548-82DA-A3EEFE4C5349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521780" y="1391751"/>
                  <a:ext cx="2113560" cy="50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4C6FB712-BF6D-4543-8B36-588CA771DA75}"/>
                    </a:ext>
                  </a:extLst>
                </p14:cNvPr>
                <p14:cNvContentPartPr/>
                <p14:nvPr/>
              </p14:nvContentPartPr>
              <p14:xfrm>
                <a:off x="3656260" y="1181511"/>
                <a:ext cx="192600" cy="155880"/>
              </p14:xfrm>
            </p:contentPart>
          </mc:Choice>
          <mc:Fallback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4C6FB712-BF6D-4543-8B36-588CA771DA75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648700" y="1173951"/>
                  <a:ext cx="20772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75E4CA6E-214F-9843-9A91-87C13B05CADC}"/>
                    </a:ext>
                  </a:extLst>
                </p14:cNvPr>
                <p14:cNvContentPartPr/>
                <p14:nvPr/>
              </p14:nvContentPartPr>
              <p14:xfrm>
                <a:off x="3711340" y="1361871"/>
                <a:ext cx="6480" cy="25200"/>
              </p14:xfrm>
            </p:contentPart>
          </mc:Choice>
          <mc:Fallback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75E4CA6E-214F-9843-9A91-87C13B05CADC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703780" y="1354311"/>
                  <a:ext cx="2160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7F667222-AA6C-A740-BB4E-AC39A5015099}"/>
                    </a:ext>
                  </a:extLst>
                </p14:cNvPr>
                <p14:cNvContentPartPr/>
                <p14:nvPr/>
              </p14:nvContentPartPr>
              <p14:xfrm>
                <a:off x="3530980" y="1324431"/>
                <a:ext cx="187200" cy="952920"/>
              </p14:xfrm>
            </p:contentPart>
          </mc:Choice>
          <mc:Fallback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7F667222-AA6C-A740-BB4E-AC39A5015099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523420" y="1317231"/>
                  <a:ext cx="202320" cy="9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F93385F6-35F3-D54F-9233-45D9E939D470}"/>
                    </a:ext>
                  </a:extLst>
                </p14:cNvPr>
                <p14:cNvContentPartPr/>
                <p14:nvPr/>
              </p14:nvContentPartPr>
              <p14:xfrm>
                <a:off x="3412540" y="2165031"/>
                <a:ext cx="199440" cy="218160"/>
              </p14:xfrm>
            </p:contentPart>
          </mc:Choice>
          <mc:Fallback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F93385F6-35F3-D54F-9233-45D9E939D470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404980" y="2157471"/>
                  <a:ext cx="214560" cy="233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D4AE75B1-B6D6-574B-A84D-1541D7B988C7}"/>
              </a:ext>
            </a:extLst>
          </p:cNvPr>
          <p:cNvGrpSpPr/>
          <p:nvPr/>
        </p:nvGrpSpPr>
        <p:grpSpPr>
          <a:xfrm>
            <a:off x="8747740" y="2451591"/>
            <a:ext cx="877680" cy="915480"/>
            <a:chOff x="8747740" y="2451591"/>
            <a:chExt cx="877680" cy="915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EB69ED79-C7C7-7243-989F-465D93777B5B}"/>
                    </a:ext>
                  </a:extLst>
                </p14:cNvPr>
                <p14:cNvContentPartPr/>
                <p14:nvPr/>
              </p14:nvContentPartPr>
              <p14:xfrm>
                <a:off x="8884900" y="2575791"/>
                <a:ext cx="168480" cy="149760"/>
              </p14:xfrm>
            </p:contentPart>
          </mc:Choice>
          <mc:Fallback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EB69ED79-C7C7-7243-989F-465D93777B5B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8877340" y="2568231"/>
                  <a:ext cx="18360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B65CC390-8587-754F-9610-1994EF003C55}"/>
                    </a:ext>
                  </a:extLst>
                </p14:cNvPr>
                <p14:cNvContentPartPr/>
                <p14:nvPr/>
              </p14:nvContentPartPr>
              <p14:xfrm>
                <a:off x="8909740" y="2526111"/>
                <a:ext cx="100080" cy="218160"/>
              </p14:xfrm>
            </p:contentPart>
          </mc:Choice>
          <mc:Fallback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B65CC390-8587-754F-9610-1994EF003C55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8902180" y="2518551"/>
                  <a:ext cx="11520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6E18D33E-FB1C-A947-9033-1E8DAF1AB432}"/>
                    </a:ext>
                  </a:extLst>
                </p14:cNvPr>
                <p14:cNvContentPartPr/>
                <p14:nvPr/>
              </p14:nvContentPartPr>
              <p14:xfrm>
                <a:off x="8747740" y="2731671"/>
                <a:ext cx="311760" cy="137160"/>
              </p14:xfrm>
            </p:contentPart>
          </mc:Choice>
          <mc:Fallback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6E18D33E-FB1C-A947-9033-1E8DAF1AB432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8740180" y="2724111"/>
                  <a:ext cx="32688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DC533359-D0C2-0A4F-BD83-13166C1767A9}"/>
                    </a:ext>
                  </a:extLst>
                </p14:cNvPr>
                <p14:cNvContentPartPr/>
                <p14:nvPr/>
              </p14:nvContentPartPr>
              <p14:xfrm>
                <a:off x="9230140" y="2451591"/>
                <a:ext cx="395280" cy="311760"/>
              </p14:xfrm>
            </p:contentPart>
          </mc:Choice>
          <mc:Fallback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DC533359-D0C2-0A4F-BD83-13166C1767A9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9222580" y="2444031"/>
                  <a:ext cx="410400" cy="32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49482E73-45F6-8A46-B23D-BE977939B7A9}"/>
                    </a:ext>
                  </a:extLst>
                </p14:cNvPr>
                <p14:cNvContentPartPr/>
                <p14:nvPr/>
              </p14:nvContentPartPr>
              <p14:xfrm>
                <a:off x="9333100" y="2818791"/>
                <a:ext cx="68760" cy="25200"/>
              </p14:xfrm>
            </p:contentPart>
          </mc:Choice>
          <mc:Fallback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49482E73-45F6-8A46-B23D-BE977939B7A9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9325540" y="2811231"/>
                  <a:ext cx="8388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A28B8BF5-BD71-6843-BA14-6E190A7DE06B}"/>
                    </a:ext>
                  </a:extLst>
                </p14:cNvPr>
                <p14:cNvContentPartPr/>
                <p14:nvPr/>
              </p14:nvContentPartPr>
              <p14:xfrm>
                <a:off x="9414100" y="2775231"/>
                <a:ext cx="62640" cy="591840"/>
              </p14:xfrm>
            </p:contentPart>
          </mc:Choice>
          <mc:Fallback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A28B8BF5-BD71-6843-BA14-6E190A7DE06B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9406540" y="2767671"/>
                  <a:ext cx="77760" cy="606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41" name="墨迹 40">
                <a:extLst>
                  <a:ext uri="{FF2B5EF4-FFF2-40B4-BE49-F238E27FC236}">
                    <a16:creationId xmlns:a16="http://schemas.microsoft.com/office/drawing/2014/main" id="{76DAE598-FA53-6843-B576-6F8AD8BF5364}"/>
                  </a:ext>
                </a:extLst>
              </p14:cNvPr>
              <p14:cNvContentPartPr/>
              <p14:nvPr/>
            </p14:nvContentPartPr>
            <p14:xfrm>
              <a:off x="7907500" y="3839751"/>
              <a:ext cx="616680" cy="25200"/>
            </p14:xfrm>
          </p:contentPart>
        </mc:Choice>
        <mc:Fallback>
          <p:pic>
            <p:nvPicPr>
              <p:cNvPr id="41" name="墨迹 40">
                <a:extLst>
                  <a:ext uri="{FF2B5EF4-FFF2-40B4-BE49-F238E27FC236}">
                    <a16:creationId xmlns:a16="http://schemas.microsoft.com/office/drawing/2014/main" id="{76DAE598-FA53-6843-B576-6F8AD8BF5364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7899940" y="3832191"/>
                <a:ext cx="63180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45" name="墨迹 44">
                <a:extLst>
                  <a:ext uri="{FF2B5EF4-FFF2-40B4-BE49-F238E27FC236}">
                    <a16:creationId xmlns:a16="http://schemas.microsoft.com/office/drawing/2014/main" id="{6CDC6950-AD35-334D-9AAC-5869765C08AA}"/>
                  </a:ext>
                </a:extLst>
              </p14:cNvPr>
              <p14:cNvContentPartPr/>
              <p14:nvPr/>
            </p14:nvContentPartPr>
            <p14:xfrm>
              <a:off x="8667100" y="3771351"/>
              <a:ext cx="43920" cy="223920"/>
            </p14:xfrm>
          </p:contentPart>
        </mc:Choice>
        <mc:Fallback>
          <p:pic>
            <p:nvPicPr>
              <p:cNvPr id="45" name="墨迹 44">
                <a:extLst>
                  <a:ext uri="{FF2B5EF4-FFF2-40B4-BE49-F238E27FC236}">
                    <a16:creationId xmlns:a16="http://schemas.microsoft.com/office/drawing/2014/main" id="{6CDC6950-AD35-334D-9AAC-5869765C08AA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8659540" y="3763791"/>
                <a:ext cx="59040" cy="23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46" name="墨迹 45">
                <a:extLst>
                  <a:ext uri="{FF2B5EF4-FFF2-40B4-BE49-F238E27FC236}">
                    <a16:creationId xmlns:a16="http://schemas.microsoft.com/office/drawing/2014/main" id="{D7FE2C07-6B22-404F-95A9-7738AC097EA2}"/>
                  </a:ext>
                </a:extLst>
              </p14:cNvPr>
              <p14:cNvContentPartPr/>
              <p14:nvPr/>
            </p14:nvContentPartPr>
            <p14:xfrm>
              <a:off x="8822620" y="3578391"/>
              <a:ext cx="255600" cy="554400"/>
            </p14:xfrm>
          </p:contentPart>
        </mc:Choice>
        <mc:Fallback>
          <p:pic>
            <p:nvPicPr>
              <p:cNvPr id="46" name="墨迹 45">
                <a:extLst>
                  <a:ext uri="{FF2B5EF4-FFF2-40B4-BE49-F238E27FC236}">
                    <a16:creationId xmlns:a16="http://schemas.microsoft.com/office/drawing/2014/main" id="{D7FE2C07-6B22-404F-95A9-7738AC097EA2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8815060" y="3570831"/>
                <a:ext cx="270720" cy="56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47" name="墨迹 46">
                <a:extLst>
                  <a:ext uri="{FF2B5EF4-FFF2-40B4-BE49-F238E27FC236}">
                    <a16:creationId xmlns:a16="http://schemas.microsoft.com/office/drawing/2014/main" id="{E96A5C74-D7AC-7D44-8B2D-E7614A34A95F}"/>
                  </a:ext>
                </a:extLst>
              </p14:cNvPr>
              <p14:cNvContentPartPr/>
              <p14:nvPr/>
            </p14:nvContentPartPr>
            <p14:xfrm>
              <a:off x="8803900" y="3733911"/>
              <a:ext cx="155880" cy="205920"/>
            </p14:xfrm>
          </p:contentPart>
        </mc:Choice>
        <mc:Fallback>
          <p:pic>
            <p:nvPicPr>
              <p:cNvPr id="47" name="墨迹 46">
                <a:extLst>
                  <a:ext uri="{FF2B5EF4-FFF2-40B4-BE49-F238E27FC236}">
                    <a16:creationId xmlns:a16="http://schemas.microsoft.com/office/drawing/2014/main" id="{E96A5C74-D7AC-7D44-8B2D-E7614A34A95F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8796340" y="3726351"/>
                <a:ext cx="171000" cy="22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48" name="墨迹 47">
                <a:extLst>
                  <a:ext uri="{FF2B5EF4-FFF2-40B4-BE49-F238E27FC236}">
                    <a16:creationId xmlns:a16="http://schemas.microsoft.com/office/drawing/2014/main" id="{B25F2134-101E-8441-9140-EA265E4C96FF}"/>
                  </a:ext>
                </a:extLst>
              </p14:cNvPr>
              <p14:cNvContentPartPr/>
              <p14:nvPr/>
            </p14:nvContentPartPr>
            <p14:xfrm>
              <a:off x="8847460" y="3715191"/>
              <a:ext cx="31320" cy="317880"/>
            </p14:xfrm>
          </p:contentPart>
        </mc:Choice>
        <mc:Fallback>
          <p:pic>
            <p:nvPicPr>
              <p:cNvPr id="48" name="墨迹 47">
                <a:extLst>
                  <a:ext uri="{FF2B5EF4-FFF2-40B4-BE49-F238E27FC236}">
                    <a16:creationId xmlns:a16="http://schemas.microsoft.com/office/drawing/2014/main" id="{B25F2134-101E-8441-9140-EA265E4C96FF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8839900" y="3707631"/>
                <a:ext cx="46440" cy="33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49" name="墨迹 48">
                <a:extLst>
                  <a:ext uri="{FF2B5EF4-FFF2-40B4-BE49-F238E27FC236}">
                    <a16:creationId xmlns:a16="http://schemas.microsoft.com/office/drawing/2014/main" id="{4AAF42B8-E30A-8649-AFFC-5D3BB37224DB}"/>
                  </a:ext>
                </a:extLst>
              </p14:cNvPr>
              <p14:cNvContentPartPr/>
              <p14:nvPr/>
            </p14:nvContentPartPr>
            <p14:xfrm>
              <a:off x="8779060" y="4013991"/>
              <a:ext cx="224640" cy="50040"/>
            </p14:xfrm>
          </p:contentPart>
        </mc:Choice>
        <mc:Fallback>
          <p:pic>
            <p:nvPicPr>
              <p:cNvPr id="49" name="墨迹 48">
                <a:extLst>
                  <a:ext uri="{FF2B5EF4-FFF2-40B4-BE49-F238E27FC236}">
                    <a16:creationId xmlns:a16="http://schemas.microsoft.com/office/drawing/2014/main" id="{4AAF42B8-E30A-8649-AFFC-5D3BB37224DB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8771500" y="4006431"/>
                <a:ext cx="239400" cy="65160"/>
              </a:xfrm>
              <a:prstGeom prst="rect">
                <a:avLst/>
              </a:prstGeom>
            </p:spPr>
          </p:pic>
        </mc:Fallback>
      </mc:AlternateContent>
      <p:grpSp>
        <p:nvGrpSpPr>
          <p:cNvPr id="69" name="组合 68">
            <a:extLst>
              <a:ext uri="{FF2B5EF4-FFF2-40B4-BE49-F238E27FC236}">
                <a16:creationId xmlns:a16="http://schemas.microsoft.com/office/drawing/2014/main" id="{5D101EAD-7EC0-054B-AA2C-56E34709F7C6}"/>
              </a:ext>
            </a:extLst>
          </p:cNvPr>
          <p:cNvGrpSpPr/>
          <p:nvPr/>
        </p:nvGrpSpPr>
        <p:grpSpPr>
          <a:xfrm>
            <a:off x="9221140" y="3497391"/>
            <a:ext cx="2720880" cy="727920"/>
            <a:chOff x="9221140" y="3497391"/>
            <a:chExt cx="2720880" cy="727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50" name="墨迹 49">
                  <a:extLst>
                    <a:ext uri="{FF2B5EF4-FFF2-40B4-BE49-F238E27FC236}">
                      <a16:creationId xmlns:a16="http://schemas.microsoft.com/office/drawing/2014/main" id="{257E23B2-85AE-7A4A-8C6C-F50EEACDA0D2}"/>
                    </a:ext>
                  </a:extLst>
                </p14:cNvPr>
                <p14:cNvContentPartPr/>
                <p14:nvPr/>
              </p14:nvContentPartPr>
              <p14:xfrm>
                <a:off x="9221140" y="3727791"/>
                <a:ext cx="386280" cy="392400"/>
              </p14:xfrm>
            </p:contentPart>
          </mc:Choice>
          <mc:Fallback>
            <p:pic>
              <p:nvPicPr>
                <p:cNvPr id="50" name="墨迹 49">
                  <a:extLst>
                    <a:ext uri="{FF2B5EF4-FFF2-40B4-BE49-F238E27FC236}">
                      <a16:creationId xmlns:a16="http://schemas.microsoft.com/office/drawing/2014/main" id="{257E23B2-85AE-7A4A-8C6C-F50EEACDA0D2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9213580" y="3720231"/>
                  <a:ext cx="401400" cy="40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51" name="墨迹 50">
                  <a:extLst>
                    <a:ext uri="{FF2B5EF4-FFF2-40B4-BE49-F238E27FC236}">
                      <a16:creationId xmlns:a16="http://schemas.microsoft.com/office/drawing/2014/main" id="{21F5BAA1-0D27-594C-A7FA-524B903BD69E}"/>
                    </a:ext>
                  </a:extLst>
                </p14:cNvPr>
                <p14:cNvContentPartPr/>
                <p14:nvPr/>
              </p14:nvContentPartPr>
              <p14:xfrm>
                <a:off x="9538660" y="3802311"/>
                <a:ext cx="137160" cy="93600"/>
              </p14:xfrm>
            </p:contentPart>
          </mc:Choice>
          <mc:Fallback>
            <p:pic>
              <p:nvPicPr>
                <p:cNvPr id="51" name="墨迹 50">
                  <a:extLst>
                    <a:ext uri="{FF2B5EF4-FFF2-40B4-BE49-F238E27FC236}">
                      <a16:creationId xmlns:a16="http://schemas.microsoft.com/office/drawing/2014/main" id="{21F5BAA1-0D27-594C-A7FA-524B903BD69E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9531100" y="3794751"/>
                  <a:ext cx="15228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52" name="墨迹 51">
                  <a:extLst>
                    <a:ext uri="{FF2B5EF4-FFF2-40B4-BE49-F238E27FC236}">
                      <a16:creationId xmlns:a16="http://schemas.microsoft.com/office/drawing/2014/main" id="{BD91C0D8-A713-0440-B826-741092255699}"/>
                    </a:ext>
                  </a:extLst>
                </p14:cNvPr>
                <p14:cNvContentPartPr/>
                <p14:nvPr/>
              </p14:nvContentPartPr>
              <p14:xfrm>
                <a:off x="9625780" y="3571911"/>
                <a:ext cx="93600" cy="68760"/>
              </p14:xfrm>
            </p:contentPart>
          </mc:Choice>
          <mc:Fallback>
            <p:pic>
              <p:nvPicPr>
                <p:cNvPr id="52" name="墨迹 51">
                  <a:extLst>
                    <a:ext uri="{FF2B5EF4-FFF2-40B4-BE49-F238E27FC236}">
                      <a16:creationId xmlns:a16="http://schemas.microsoft.com/office/drawing/2014/main" id="{BD91C0D8-A713-0440-B826-741092255699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9618220" y="3564351"/>
                  <a:ext cx="10872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53" name="墨迹 52">
                  <a:extLst>
                    <a:ext uri="{FF2B5EF4-FFF2-40B4-BE49-F238E27FC236}">
                      <a16:creationId xmlns:a16="http://schemas.microsoft.com/office/drawing/2014/main" id="{55A28F96-F17B-B243-BF60-EF0218556FEF}"/>
                    </a:ext>
                  </a:extLst>
                </p14:cNvPr>
                <p14:cNvContentPartPr/>
                <p14:nvPr/>
              </p14:nvContentPartPr>
              <p14:xfrm>
                <a:off x="9980380" y="3715191"/>
                <a:ext cx="93600" cy="199440"/>
              </p14:xfrm>
            </p:contentPart>
          </mc:Choice>
          <mc:Fallback>
            <p:pic>
              <p:nvPicPr>
                <p:cNvPr id="53" name="墨迹 52">
                  <a:extLst>
                    <a:ext uri="{FF2B5EF4-FFF2-40B4-BE49-F238E27FC236}">
                      <a16:creationId xmlns:a16="http://schemas.microsoft.com/office/drawing/2014/main" id="{55A28F96-F17B-B243-BF60-EF0218556FEF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9972820" y="3707631"/>
                  <a:ext cx="10872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54" name="墨迹 53">
                  <a:extLst>
                    <a:ext uri="{FF2B5EF4-FFF2-40B4-BE49-F238E27FC236}">
                      <a16:creationId xmlns:a16="http://schemas.microsoft.com/office/drawing/2014/main" id="{3B429113-A1A1-B345-9CA7-15CD2D61FE2B}"/>
                    </a:ext>
                  </a:extLst>
                </p14:cNvPr>
                <p14:cNvContentPartPr/>
                <p14:nvPr/>
              </p14:nvContentPartPr>
              <p14:xfrm>
                <a:off x="9899740" y="3914271"/>
                <a:ext cx="268200" cy="106200"/>
              </p14:xfrm>
            </p:contentPart>
          </mc:Choice>
          <mc:Fallback>
            <p:pic>
              <p:nvPicPr>
                <p:cNvPr id="54" name="墨迹 53">
                  <a:extLst>
                    <a:ext uri="{FF2B5EF4-FFF2-40B4-BE49-F238E27FC236}">
                      <a16:creationId xmlns:a16="http://schemas.microsoft.com/office/drawing/2014/main" id="{3B429113-A1A1-B345-9CA7-15CD2D61FE2B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9892180" y="3906711"/>
                  <a:ext cx="28296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56" name="墨迹 55">
                  <a:extLst>
                    <a:ext uri="{FF2B5EF4-FFF2-40B4-BE49-F238E27FC236}">
                      <a16:creationId xmlns:a16="http://schemas.microsoft.com/office/drawing/2014/main" id="{13616BDE-B10A-7146-B6EB-D8831113A86B}"/>
                    </a:ext>
                  </a:extLst>
                </p14:cNvPr>
                <p14:cNvContentPartPr/>
                <p14:nvPr/>
              </p14:nvContentPartPr>
              <p14:xfrm>
                <a:off x="10266940" y="3833631"/>
                <a:ext cx="155880" cy="50040"/>
              </p14:xfrm>
            </p:contentPart>
          </mc:Choice>
          <mc:Fallback>
            <p:pic>
              <p:nvPicPr>
                <p:cNvPr id="56" name="墨迹 55">
                  <a:extLst>
                    <a:ext uri="{FF2B5EF4-FFF2-40B4-BE49-F238E27FC236}">
                      <a16:creationId xmlns:a16="http://schemas.microsoft.com/office/drawing/2014/main" id="{13616BDE-B10A-7146-B6EB-D8831113A86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0259380" y="3826071"/>
                  <a:ext cx="17100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57" name="墨迹 56">
                  <a:extLst>
                    <a:ext uri="{FF2B5EF4-FFF2-40B4-BE49-F238E27FC236}">
                      <a16:creationId xmlns:a16="http://schemas.microsoft.com/office/drawing/2014/main" id="{C91ADC45-8261-5F49-83F8-CC1C0C3C9BB6}"/>
                    </a:ext>
                  </a:extLst>
                </p14:cNvPr>
                <p14:cNvContentPartPr/>
                <p14:nvPr/>
              </p14:nvContentPartPr>
              <p14:xfrm>
                <a:off x="10341460" y="3790431"/>
                <a:ext cx="118800" cy="154440"/>
              </p14:xfrm>
            </p:contentPart>
          </mc:Choice>
          <mc:Fallback>
            <p:pic>
              <p:nvPicPr>
                <p:cNvPr id="57" name="墨迹 56">
                  <a:extLst>
                    <a:ext uri="{FF2B5EF4-FFF2-40B4-BE49-F238E27FC236}">
                      <a16:creationId xmlns:a16="http://schemas.microsoft.com/office/drawing/2014/main" id="{C91ADC45-8261-5F49-83F8-CC1C0C3C9BB6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0333900" y="3783231"/>
                  <a:ext cx="13356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58" name="墨迹 57">
                  <a:extLst>
                    <a:ext uri="{FF2B5EF4-FFF2-40B4-BE49-F238E27FC236}">
                      <a16:creationId xmlns:a16="http://schemas.microsoft.com/office/drawing/2014/main" id="{FD38844C-0347-3044-A1A1-0724BF8A5CC2}"/>
                    </a:ext>
                  </a:extLst>
                </p14:cNvPr>
                <p14:cNvContentPartPr/>
                <p14:nvPr/>
              </p14:nvContentPartPr>
              <p14:xfrm>
                <a:off x="10571860" y="3690351"/>
                <a:ext cx="109080" cy="56520"/>
              </p14:xfrm>
            </p:contentPart>
          </mc:Choice>
          <mc:Fallback>
            <p:pic>
              <p:nvPicPr>
                <p:cNvPr id="58" name="墨迹 57">
                  <a:extLst>
                    <a:ext uri="{FF2B5EF4-FFF2-40B4-BE49-F238E27FC236}">
                      <a16:creationId xmlns:a16="http://schemas.microsoft.com/office/drawing/2014/main" id="{FD38844C-0347-3044-A1A1-0724BF8A5CC2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0564300" y="3682791"/>
                  <a:ext cx="12420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59" name="墨迹 58">
                  <a:extLst>
                    <a:ext uri="{FF2B5EF4-FFF2-40B4-BE49-F238E27FC236}">
                      <a16:creationId xmlns:a16="http://schemas.microsoft.com/office/drawing/2014/main" id="{1B28ED14-3A55-D842-987A-A82DD5EE127F}"/>
                    </a:ext>
                  </a:extLst>
                </p14:cNvPr>
                <p14:cNvContentPartPr/>
                <p14:nvPr/>
              </p14:nvContentPartPr>
              <p14:xfrm>
                <a:off x="10503460" y="3808431"/>
                <a:ext cx="112320" cy="199440"/>
              </p14:xfrm>
            </p:contentPart>
          </mc:Choice>
          <mc:Fallback>
            <p:pic>
              <p:nvPicPr>
                <p:cNvPr id="59" name="墨迹 58">
                  <a:extLst>
                    <a:ext uri="{FF2B5EF4-FFF2-40B4-BE49-F238E27FC236}">
                      <a16:creationId xmlns:a16="http://schemas.microsoft.com/office/drawing/2014/main" id="{1B28ED14-3A55-D842-987A-A82DD5EE127F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0495900" y="3800871"/>
                  <a:ext cx="12744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60" name="墨迹 59">
                  <a:extLst>
                    <a:ext uri="{FF2B5EF4-FFF2-40B4-BE49-F238E27FC236}">
                      <a16:creationId xmlns:a16="http://schemas.microsoft.com/office/drawing/2014/main" id="{4157473E-9391-FD42-A7CB-5856894CC269}"/>
                    </a:ext>
                  </a:extLst>
                </p14:cNvPr>
                <p14:cNvContentPartPr/>
                <p14:nvPr/>
              </p14:nvContentPartPr>
              <p14:xfrm>
                <a:off x="10603180" y="3516111"/>
                <a:ext cx="168480" cy="709200"/>
              </p14:xfrm>
            </p:contentPart>
          </mc:Choice>
          <mc:Fallback>
            <p:pic>
              <p:nvPicPr>
                <p:cNvPr id="60" name="墨迹 59">
                  <a:extLst>
                    <a:ext uri="{FF2B5EF4-FFF2-40B4-BE49-F238E27FC236}">
                      <a16:creationId xmlns:a16="http://schemas.microsoft.com/office/drawing/2014/main" id="{4157473E-9391-FD42-A7CB-5856894CC269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0595620" y="3508551"/>
                  <a:ext cx="183600" cy="72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61" name="墨迹 60">
                  <a:extLst>
                    <a:ext uri="{FF2B5EF4-FFF2-40B4-BE49-F238E27FC236}">
                      <a16:creationId xmlns:a16="http://schemas.microsoft.com/office/drawing/2014/main" id="{186CC7AA-080E-FD42-AAFE-F3D675BF021A}"/>
                    </a:ext>
                  </a:extLst>
                </p14:cNvPr>
                <p14:cNvContentPartPr/>
                <p14:nvPr/>
              </p14:nvContentPartPr>
              <p14:xfrm>
                <a:off x="10696420" y="3926871"/>
                <a:ext cx="131040" cy="43920"/>
              </p14:xfrm>
            </p:contentPart>
          </mc:Choice>
          <mc:Fallback>
            <p:pic>
              <p:nvPicPr>
                <p:cNvPr id="61" name="墨迹 60">
                  <a:extLst>
                    <a:ext uri="{FF2B5EF4-FFF2-40B4-BE49-F238E27FC236}">
                      <a16:creationId xmlns:a16="http://schemas.microsoft.com/office/drawing/2014/main" id="{186CC7AA-080E-FD42-AAFE-F3D675BF021A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0688860" y="3919311"/>
                  <a:ext cx="14616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62" name="墨迹 61">
                  <a:extLst>
                    <a:ext uri="{FF2B5EF4-FFF2-40B4-BE49-F238E27FC236}">
                      <a16:creationId xmlns:a16="http://schemas.microsoft.com/office/drawing/2014/main" id="{2F35F6E3-F64B-5146-90C7-71C9B1935F36}"/>
                    </a:ext>
                  </a:extLst>
                </p14:cNvPr>
                <p14:cNvContentPartPr/>
                <p14:nvPr/>
              </p14:nvContentPartPr>
              <p14:xfrm>
                <a:off x="10808380" y="3497391"/>
                <a:ext cx="93600" cy="75240"/>
              </p14:xfrm>
            </p:contentPart>
          </mc:Choice>
          <mc:Fallback>
            <p:pic>
              <p:nvPicPr>
                <p:cNvPr id="62" name="墨迹 61">
                  <a:extLst>
                    <a:ext uri="{FF2B5EF4-FFF2-40B4-BE49-F238E27FC236}">
                      <a16:creationId xmlns:a16="http://schemas.microsoft.com/office/drawing/2014/main" id="{2F35F6E3-F64B-5146-90C7-71C9B1935F36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0800820" y="3489831"/>
                  <a:ext cx="10872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63" name="墨迹 62">
                  <a:extLst>
                    <a:ext uri="{FF2B5EF4-FFF2-40B4-BE49-F238E27FC236}">
                      <a16:creationId xmlns:a16="http://schemas.microsoft.com/office/drawing/2014/main" id="{DFA2EF6E-27E8-844E-958E-457DF19A6A24}"/>
                    </a:ext>
                  </a:extLst>
                </p14:cNvPr>
                <p14:cNvContentPartPr/>
                <p14:nvPr/>
              </p14:nvContentPartPr>
              <p14:xfrm>
                <a:off x="10970380" y="3721311"/>
                <a:ext cx="37800" cy="118800"/>
              </p14:xfrm>
            </p:contentPart>
          </mc:Choice>
          <mc:Fallback>
            <p:pic>
              <p:nvPicPr>
                <p:cNvPr id="63" name="墨迹 62">
                  <a:extLst>
                    <a:ext uri="{FF2B5EF4-FFF2-40B4-BE49-F238E27FC236}">
                      <a16:creationId xmlns:a16="http://schemas.microsoft.com/office/drawing/2014/main" id="{DFA2EF6E-27E8-844E-958E-457DF19A6A24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0962820" y="3713751"/>
                  <a:ext cx="5292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64" name="墨迹 63">
                  <a:extLst>
                    <a:ext uri="{FF2B5EF4-FFF2-40B4-BE49-F238E27FC236}">
                      <a16:creationId xmlns:a16="http://schemas.microsoft.com/office/drawing/2014/main" id="{1C1CE952-F584-BB46-865C-7C8D046CFE5C}"/>
                    </a:ext>
                  </a:extLst>
                </p14:cNvPr>
                <p14:cNvContentPartPr/>
                <p14:nvPr/>
              </p14:nvContentPartPr>
              <p14:xfrm>
                <a:off x="10889380" y="3889431"/>
                <a:ext cx="187200" cy="111600"/>
              </p14:xfrm>
            </p:contentPart>
          </mc:Choice>
          <mc:Fallback>
            <p:pic>
              <p:nvPicPr>
                <p:cNvPr id="64" name="墨迹 63">
                  <a:extLst>
                    <a:ext uri="{FF2B5EF4-FFF2-40B4-BE49-F238E27FC236}">
                      <a16:creationId xmlns:a16="http://schemas.microsoft.com/office/drawing/2014/main" id="{1C1CE952-F584-BB46-865C-7C8D046CFE5C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0881820" y="3881871"/>
                  <a:ext cx="20232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65" name="墨迹 64">
                  <a:extLst>
                    <a:ext uri="{FF2B5EF4-FFF2-40B4-BE49-F238E27FC236}">
                      <a16:creationId xmlns:a16="http://schemas.microsoft.com/office/drawing/2014/main" id="{3B5C126B-744A-6443-960B-0D57D4721843}"/>
                    </a:ext>
                  </a:extLst>
                </p14:cNvPr>
                <p14:cNvContentPartPr/>
                <p14:nvPr/>
              </p14:nvContentPartPr>
              <p14:xfrm>
                <a:off x="11150740" y="3783591"/>
                <a:ext cx="19080" cy="209160"/>
              </p14:xfrm>
            </p:contentPart>
          </mc:Choice>
          <mc:Fallback>
            <p:pic>
              <p:nvPicPr>
                <p:cNvPr id="65" name="墨迹 64">
                  <a:extLst>
                    <a:ext uri="{FF2B5EF4-FFF2-40B4-BE49-F238E27FC236}">
                      <a16:creationId xmlns:a16="http://schemas.microsoft.com/office/drawing/2014/main" id="{3B5C126B-744A-6443-960B-0D57D4721843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1143540" y="3776031"/>
                  <a:ext cx="3420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66" name="墨迹 65">
                  <a:extLst>
                    <a:ext uri="{FF2B5EF4-FFF2-40B4-BE49-F238E27FC236}">
                      <a16:creationId xmlns:a16="http://schemas.microsoft.com/office/drawing/2014/main" id="{EAC344CC-6109-264C-A8D4-341FA9432BAB}"/>
                    </a:ext>
                  </a:extLst>
                </p14:cNvPr>
                <p14:cNvContentPartPr/>
                <p14:nvPr/>
              </p14:nvContentPartPr>
              <p14:xfrm>
                <a:off x="11263060" y="3709071"/>
                <a:ext cx="230760" cy="429840"/>
              </p14:xfrm>
            </p:contentPart>
          </mc:Choice>
          <mc:Fallback>
            <p:pic>
              <p:nvPicPr>
                <p:cNvPr id="66" name="墨迹 65">
                  <a:extLst>
                    <a:ext uri="{FF2B5EF4-FFF2-40B4-BE49-F238E27FC236}">
                      <a16:creationId xmlns:a16="http://schemas.microsoft.com/office/drawing/2014/main" id="{EAC344CC-6109-264C-A8D4-341FA9432BAB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1255500" y="3701511"/>
                  <a:ext cx="245880" cy="44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67" name="墨迹 66">
                  <a:extLst>
                    <a:ext uri="{FF2B5EF4-FFF2-40B4-BE49-F238E27FC236}">
                      <a16:creationId xmlns:a16="http://schemas.microsoft.com/office/drawing/2014/main" id="{1A07D52C-D64F-4545-8CCC-92FD33BCBAEF}"/>
                    </a:ext>
                  </a:extLst>
                </p14:cNvPr>
                <p14:cNvContentPartPr/>
                <p14:nvPr/>
              </p14:nvContentPartPr>
              <p14:xfrm>
                <a:off x="11269180" y="3833631"/>
                <a:ext cx="112320" cy="143640"/>
              </p14:xfrm>
            </p:contentPart>
          </mc:Choice>
          <mc:Fallback>
            <p:pic>
              <p:nvPicPr>
                <p:cNvPr id="67" name="墨迹 66">
                  <a:extLst>
                    <a:ext uri="{FF2B5EF4-FFF2-40B4-BE49-F238E27FC236}">
                      <a16:creationId xmlns:a16="http://schemas.microsoft.com/office/drawing/2014/main" id="{1A07D52C-D64F-4545-8CCC-92FD33BCBAEF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1261620" y="3826071"/>
                  <a:ext cx="12744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68" name="墨迹 67">
                  <a:extLst>
                    <a:ext uri="{FF2B5EF4-FFF2-40B4-BE49-F238E27FC236}">
                      <a16:creationId xmlns:a16="http://schemas.microsoft.com/office/drawing/2014/main" id="{B3E2D1E3-4AAD-8D4D-9989-E1D97C736484}"/>
                    </a:ext>
                  </a:extLst>
                </p14:cNvPr>
                <p14:cNvContentPartPr/>
                <p14:nvPr/>
              </p14:nvContentPartPr>
              <p14:xfrm>
                <a:off x="11567980" y="3609351"/>
                <a:ext cx="374040" cy="479880"/>
              </p14:xfrm>
            </p:contentPart>
          </mc:Choice>
          <mc:Fallback>
            <p:pic>
              <p:nvPicPr>
                <p:cNvPr id="68" name="墨迹 67">
                  <a:extLst>
                    <a:ext uri="{FF2B5EF4-FFF2-40B4-BE49-F238E27FC236}">
                      <a16:creationId xmlns:a16="http://schemas.microsoft.com/office/drawing/2014/main" id="{B3E2D1E3-4AAD-8D4D-9989-E1D97C736484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1560420" y="3601791"/>
                  <a:ext cx="388800" cy="494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72" name="墨迹 71">
                <a:extLst>
                  <a:ext uri="{FF2B5EF4-FFF2-40B4-BE49-F238E27FC236}">
                    <a16:creationId xmlns:a16="http://schemas.microsoft.com/office/drawing/2014/main" id="{4F0BFB16-C9B6-7C48-9ADA-02FC6F8BB50F}"/>
                  </a:ext>
                </a:extLst>
              </p14:cNvPr>
              <p14:cNvContentPartPr/>
              <p14:nvPr/>
            </p14:nvContentPartPr>
            <p14:xfrm>
              <a:off x="5771980" y="782991"/>
              <a:ext cx="1432080" cy="902880"/>
            </p14:xfrm>
          </p:contentPart>
        </mc:Choice>
        <mc:Fallback>
          <p:pic>
            <p:nvPicPr>
              <p:cNvPr id="72" name="墨迹 71">
                <a:extLst>
                  <a:ext uri="{FF2B5EF4-FFF2-40B4-BE49-F238E27FC236}">
                    <a16:creationId xmlns:a16="http://schemas.microsoft.com/office/drawing/2014/main" id="{4F0BFB16-C9B6-7C48-9ADA-02FC6F8BB50F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5764420" y="775431"/>
                <a:ext cx="1447200" cy="9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74" name="墨迹 73">
                <a:extLst>
                  <a:ext uri="{FF2B5EF4-FFF2-40B4-BE49-F238E27FC236}">
                    <a16:creationId xmlns:a16="http://schemas.microsoft.com/office/drawing/2014/main" id="{0C29912F-83AF-264C-947E-AD8BADE6E9FB}"/>
                  </a:ext>
                </a:extLst>
              </p14:cNvPr>
              <p14:cNvContentPartPr/>
              <p14:nvPr/>
            </p14:nvContentPartPr>
            <p14:xfrm>
              <a:off x="2895940" y="1511271"/>
              <a:ext cx="1314000" cy="2359800"/>
            </p14:xfrm>
          </p:contentPart>
        </mc:Choice>
        <mc:Fallback>
          <p:pic>
            <p:nvPicPr>
              <p:cNvPr id="74" name="墨迹 73">
                <a:extLst>
                  <a:ext uri="{FF2B5EF4-FFF2-40B4-BE49-F238E27FC236}">
                    <a16:creationId xmlns:a16="http://schemas.microsoft.com/office/drawing/2014/main" id="{0C29912F-83AF-264C-947E-AD8BADE6E9FB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2888380" y="1503711"/>
                <a:ext cx="1329120" cy="237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76" name="墨迹 75">
                <a:extLst>
                  <a:ext uri="{FF2B5EF4-FFF2-40B4-BE49-F238E27FC236}">
                    <a16:creationId xmlns:a16="http://schemas.microsoft.com/office/drawing/2014/main" id="{709CE407-4E8F-5A45-BBDE-DA83A02C93F5}"/>
                  </a:ext>
                </a:extLst>
              </p14:cNvPr>
              <p14:cNvContentPartPr/>
              <p14:nvPr/>
            </p14:nvContentPartPr>
            <p14:xfrm>
              <a:off x="5871700" y="365751"/>
              <a:ext cx="2191680" cy="1563120"/>
            </p14:xfrm>
          </p:contentPart>
        </mc:Choice>
        <mc:Fallback>
          <p:pic>
            <p:nvPicPr>
              <p:cNvPr id="76" name="墨迹 75">
                <a:extLst>
                  <a:ext uri="{FF2B5EF4-FFF2-40B4-BE49-F238E27FC236}">
                    <a16:creationId xmlns:a16="http://schemas.microsoft.com/office/drawing/2014/main" id="{709CE407-4E8F-5A45-BBDE-DA83A02C93F5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5864140" y="358191"/>
                <a:ext cx="2206800" cy="1577880"/>
              </a:xfrm>
              <a:prstGeom prst="rect">
                <a:avLst/>
              </a:prstGeom>
            </p:spPr>
          </p:pic>
        </mc:Fallback>
      </mc:AlternateContent>
      <p:grpSp>
        <p:nvGrpSpPr>
          <p:cNvPr id="82" name="组合 81">
            <a:extLst>
              <a:ext uri="{FF2B5EF4-FFF2-40B4-BE49-F238E27FC236}">
                <a16:creationId xmlns:a16="http://schemas.microsoft.com/office/drawing/2014/main" id="{E42FE62B-0687-FE45-8A67-8DE382403B59}"/>
              </a:ext>
            </a:extLst>
          </p:cNvPr>
          <p:cNvGrpSpPr/>
          <p:nvPr/>
        </p:nvGrpSpPr>
        <p:grpSpPr>
          <a:xfrm>
            <a:off x="2591020" y="359631"/>
            <a:ext cx="3623760" cy="3866400"/>
            <a:chOff x="2591020" y="359631"/>
            <a:chExt cx="3623760" cy="3866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70" name="墨迹 69">
                  <a:extLst>
                    <a:ext uri="{FF2B5EF4-FFF2-40B4-BE49-F238E27FC236}">
                      <a16:creationId xmlns:a16="http://schemas.microsoft.com/office/drawing/2014/main" id="{5A1DE2A5-21CA-9C45-A454-BCA8066CDF9A}"/>
                    </a:ext>
                  </a:extLst>
                </p14:cNvPr>
                <p14:cNvContentPartPr/>
                <p14:nvPr/>
              </p14:nvContentPartPr>
              <p14:xfrm>
                <a:off x="5796820" y="1648431"/>
                <a:ext cx="6480" cy="360"/>
              </p14:xfrm>
            </p:contentPart>
          </mc:Choice>
          <mc:Fallback>
            <p:pic>
              <p:nvPicPr>
                <p:cNvPr id="70" name="墨迹 69">
                  <a:extLst>
                    <a:ext uri="{FF2B5EF4-FFF2-40B4-BE49-F238E27FC236}">
                      <a16:creationId xmlns:a16="http://schemas.microsoft.com/office/drawing/2014/main" id="{5A1DE2A5-21CA-9C45-A454-BCA8066CDF9A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5789620" y="1640871"/>
                  <a:ext cx="21600" cy="1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71" name="墨迹 70">
                  <a:extLst>
                    <a:ext uri="{FF2B5EF4-FFF2-40B4-BE49-F238E27FC236}">
                      <a16:creationId xmlns:a16="http://schemas.microsoft.com/office/drawing/2014/main" id="{EF26F2F1-466A-734C-AB0C-E9E5B350B9B5}"/>
                    </a:ext>
                  </a:extLst>
                </p14:cNvPr>
                <p14:cNvContentPartPr/>
                <p14:nvPr/>
              </p14:nvContentPartPr>
              <p14:xfrm>
                <a:off x="5796820" y="1654551"/>
                <a:ext cx="6480" cy="6480"/>
              </p14:xfrm>
            </p:contentPart>
          </mc:Choice>
          <mc:Fallback>
            <p:pic>
              <p:nvPicPr>
                <p:cNvPr id="71" name="墨迹 70">
                  <a:extLst>
                    <a:ext uri="{FF2B5EF4-FFF2-40B4-BE49-F238E27FC236}">
                      <a16:creationId xmlns:a16="http://schemas.microsoft.com/office/drawing/2014/main" id="{EF26F2F1-466A-734C-AB0C-E9E5B350B9B5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5789620" y="1646991"/>
                  <a:ext cx="2160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78" name="墨迹 77">
                  <a:extLst>
                    <a:ext uri="{FF2B5EF4-FFF2-40B4-BE49-F238E27FC236}">
                      <a16:creationId xmlns:a16="http://schemas.microsoft.com/office/drawing/2014/main" id="{0D8EBB1D-492B-BB4F-BA21-4B0408B98E9B}"/>
                    </a:ext>
                  </a:extLst>
                </p14:cNvPr>
                <p14:cNvContentPartPr/>
                <p14:nvPr/>
              </p14:nvContentPartPr>
              <p14:xfrm>
                <a:off x="2591020" y="359631"/>
                <a:ext cx="3623760" cy="3866400"/>
              </p14:xfrm>
            </p:contentPart>
          </mc:Choice>
          <mc:Fallback>
            <p:pic>
              <p:nvPicPr>
                <p:cNvPr id="78" name="墨迹 77">
                  <a:extLst>
                    <a:ext uri="{FF2B5EF4-FFF2-40B4-BE49-F238E27FC236}">
                      <a16:creationId xmlns:a16="http://schemas.microsoft.com/office/drawing/2014/main" id="{0D8EBB1D-492B-BB4F-BA21-4B0408B98E9B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2583460" y="352071"/>
                  <a:ext cx="3638520" cy="388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">
              <p14:nvContentPartPr>
                <p14:cNvPr id="80" name="墨迹 79">
                  <a:extLst>
                    <a:ext uri="{FF2B5EF4-FFF2-40B4-BE49-F238E27FC236}">
                      <a16:creationId xmlns:a16="http://schemas.microsoft.com/office/drawing/2014/main" id="{5AEC41AA-B9E5-5A48-A33D-47DCFBA39667}"/>
                    </a:ext>
                  </a:extLst>
                </p14:cNvPr>
                <p14:cNvContentPartPr/>
                <p14:nvPr/>
              </p14:nvContentPartPr>
              <p14:xfrm>
                <a:off x="4695220" y="1729431"/>
                <a:ext cx="504720" cy="983880"/>
              </p14:xfrm>
            </p:contentPart>
          </mc:Choice>
          <mc:Fallback>
            <p:pic>
              <p:nvPicPr>
                <p:cNvPr id="80" name="墨迹 79">
                  <a:extLst>
                    <a:ext uri="{FF2B5EF4-FFF2-40B4-BE49-F238E27FC236}">
                      <a16:creationId xmlns:a16="http://schemas.microsoft.com/office/drawing/2014/main" id="{5AEC41AA-B9E5-5A48-A33D-47DCFBA39667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4687660" y="1721871"/>
                  <a:ext cx="519840" cy="9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9">
              <p14:nvContentPartPr>
                <p14:cNvPr id="81" name="墨迹 80">
                  <a:extLst>
                    <a:ext uri="{FF2B5EF4-FFF2-40B4-BE49-F238E27FC236}">
                      <a16:creationId xmlns:a16="http://schemas.microsoft.com/office/drawing/2014/main" id="{B5281EE8-B85C-1E49-9512-7029635C2502}"/>
                    </a:ext>
                  </a:extLst>
                </p14:cNvPr>
                <p14:cNvContentPartPr/>
                <p14:nvPr/>
              </p14:nvContentPartPr>
              <p14:xfrm>
                <a:off x="5037580" y="2905911"/>
                <a:ext cx="12960" cy="75240"/>
              </p14:xfrm>
            </p:contentPart>
          </mc:Choice>
          <mc:Fallback>
            <p:pic>
              <p:nvPicPr>
                <p:cNvPr id="81" name="墨迹 80">
                  <a:extLst>
                    <a:ext uri="{FF2B5EF4-FFF2-40B4-BE49-F238E27FC236}">
                      <a16:creationId xmlns:a16="http://schemas.microsoft.com/office/drawing/2014/main" id="{B5281EE8-B85C-1E49-9512-7029635C2502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5030020" y="2898351"/>
                  <a:ext cx="27720" cy="90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1" name="组合 100">
            <a:extLst>
              <a:ext uri="{FF2B5EF4-FFF2-40B4-BE49-F238E27FC236}">
                <a16:creationId xmlns:a16="http://schemas.microsoft.com/office/drawing/2014/main" id="{843FD256-9FB9-284A-972A-1C0EFDEAA033}"/>
              </a:ext>
            </a:extLst>
          </p:cNvPr>
          <p:cNvGrpSpPr/>
          <p:nvPr/>
        </p:nvGrpSpPr>
        <p:grpSpPr>
          <a:xfrm>
            <a:off x="1239940" y="4568031"/>
            <a:ext cx="2907720" cy="878040"/>
            <a:chOff x="1239940" y="4568031"/>
            <a:chExt cx="2907720" cy="878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1">
              <p14:nvContentPartPr>
                <p14:cNvPr id="83" name="墨迹 82">
                  <a:extLst>
                    <a:ext uri="{FF2B5EF4-FFF2-40B4-BE49-F238E27FC236}">
                      <a16:creationId xmlns:a16="http://schemas.microsoft.com/office/drawing/2014/main" id="{F16ACE46-6EAF-4940-8902-911D490830AD}"/>
                    </a:ext>
                  </a:extLst>
                </p14:cNvPr>
                <p14:cNvContentPartPr/>
                <p14:nvPr/>
              </p14:nvContentPartPr>
              <p14:xfrm>
                <a:off x="1358380" y="4767471"/>
                <a:ext cx="118800" cy="174600"/>
              </p14:xfrm>
            </p:contentPart>
          </mc:Choice>
          <mc:Fallback>
            <p:pic>
              <p:nvPicPr>
                <p:cNvPr id="83" name="墨迹 82">
                  <a:extLst>
                    <a:ext uri="{FF2B5EF4-FFF2-40B4-BE49-F238E27FC236}">
                      <a16:creationId xmlns:a16="http://schemas.microsoft.com/office/drawing/2014/main" id="{F16ACE46-6EAF-4940-8902-911D490830AD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1350820" y="4759911"/>
                  <a:ext cx="13356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3">
              <p14:nvContentPartPr>
                <p14:cNvPr id="84" name="墨迹 83">
                  <a:extLst>
                    <a:ext uri="{FF2B5EF4-FFF2-40B4-BE49-F238E27FC236}">
                      <a16:creationId xmlns:a16="http://schemas.microsoft.com/office/drawing/2014/main" id="{DE03DCFB-37B5-A44A-8375-5E9BDA042DAB}"/>
                    </a:ext>
                  </a:extLst>
                </p14:cNvPr>
                <p14:cNvContentPartPr/>
                <p14:nvPr/>
              </p14:nvContentPartPr>
              <p14:xfrm>
                <a:off x="1239940" y="4960431"/>
                <a:ext cx="268200" cy="111600"/>
              </p14:xfrm>
            </p:contentPart>
          </mc:Choice>
          <mc:Fallback>
            <p:pic>
              <p:nvPicPr>
                <p:cNvPr id="84" name="墨迹 83">
                  <a:extLst>
                    <a:ext uri="{FF2B5EF4-FFF2-40B4-BE49-F238E27FC236}">
                      <a16:creationId xmlns:a16="http://schemas.microsoft.com/office/drawing/2014/main" id="{DE03DCFB-37B5-A44A-8375-5E9BDA042DAB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1232380" y="4952871"/>
                  <a:ext cx="28296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5">
              <p14:nvContentPartPr>
                <p14:cNvPr id="85" name="墨迹 84">
                  <a:extLst>
                    <a:ext uri="{FF2B5EF4-FFF2-40B4-BE49-F238E27FC236}">
                      <a16:creationId xmlns:a16="http://schemas.microsoft.com/office/drawing/2014/main" id="{6467D68A-4C21-8544-8C6F-26360B7B0798}"/>
                    </a:ext>
                  </a:extLst>
                </p14:cNvPr>
                <p14:cNvContentPartPr/>
                <p14:nvPr/>
              </p14:nvContentPartPr>
              <p14:xfrm>
                <a:off x="1644580" y="4829391"/>
                <a:ext cx="155880" cy="118800"/>
              </p14:xfrm>
            </p:contentPart>
          </mc:Choice>
          <mc:Fallback>
            <p:pic>
              <p:nvPicPr>
                <p:cNvPr id="85" name="墨迹 84">
                  <a:extLst>
                    <a:ext uri="{FF2B5EF4-FFF2-40B4-BE49-F238E27FC236}">
                      <a16:creationId xmlns:a16="http://schemas.microsoft.com/office/drawing/2014/main" id="{6467D68A-4C21-8544-8C6F-26360B7B0798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1637020" y="4822191"/>
                  <a:ext cx="17100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7">
              <p14:nvContentPartPr>
                <p14:cNvPr id="86" name="墨迹 85">
                  <a:extLst>
                    <a:ext uri="{FF2B5EF4-FFF2-40B4-BE49-F238E27FC236}">
                      <a16:creationId xmlns:a16="http://schemas.microsoft.com/office/drawing/2014/main" id="{D2FF5E37-6B2C-0F4E-9241-657DD4C0C189}"/>
                    </a:ext>
                  </a:extLst>
                </p14:cNvPr>
                <p14:cNvContentPartPr/>
                <p14:nvPr/>
              </p14:nvContentPartPr>
              <p14:xfrm>
                <a:off x="1869580" y="4617711"/>
                <a:ext cx="342000" cy="585720"/>
              </p14:xfrm>
            </p:contentPart>
          </mc:Choice>
          <mc:Fallback>
            <p:pic>
              <p:nvPicPr>
                <p:cNvPr id="86" name="墨迹 85">
                  <a:extLst>
                    <a:ext uri="{FF2B5EF4-FFF2-40B4-BE49-F238E27FC236}">
                      <a16:creationId xmlns:a16="http://schemas.microsoft.com/office/drawing/2014/main" id="{D2FF5E37-6B2C-0F4E-9241-657DD4C0C189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1862020" y="4610511"/>
                  <a:ext cx="357120" cy="60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9">
              <p14:nvContentPartPr>
                <p14:cNvPr id="87" name="墨迹 86">
                  <a:extLst>
                    <a:ext uri="{FF2B5EF4-FFF2-40B4-BE49-F238E27FC236}">
                      <a16:creationId xmlns:a16="http://schemas.microsoft.com/office/drawing/2014/main" id="{70A4066F-04A0-C14C-A821-F9E30EF91D0F}"/>
                    </a:ext>
                  </a:extLst>
                </p14:cNvPr>
                <p14:cNvContentPartPr/>
                <p14:nvPr/>
              </p14:nvContentPartPr>
              <p14:xfrm>
                <a:off x="2155060" y="4817151"/>
                <a:ext cx="81360" cy="37800"/>
              </p14:xfrm>
            </p:contentPart>
          </mc:Choice>
          <mc:Fallback>
            <p:pic>
              <p:nvPicPr>
                <p:cNvPr id="87" name="墨迹 86">
                  <a:extLst>
                    <a:ext uri="{FF2B5EF4-FFF2-40B4-BE49-F238E27FC236}">
                      <a16:creationId xmlns:a16="http://schemas.microsoft.com/office/drawing/2014/main" id="{70A4066F-04A0-C14C-A821-F9E30EF91D0F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2147500" y="4809591"/>
                  <a:ext cx="9648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1">
              <p14:nvContentPartPr>
                <p14:cNvPr id="88" name="墨迹 87">
                  <a:extLst>
                    <a:ext uri="{FF2B5EF4-FFF2-40B4-BE49-F238E27FC236}">
                      <a16:creationId xmlns:a16="http://schemas.microsoft.com/office/drawing/2014/main" id="{2AFFABF7-5F63-6D46-BDB8-4B2F912504E9}"/>
                    </a:ext>
                  </a:extLst>
                </p14:cNvPr>
                <p14:cNvContentPartPr/>
                <p14:nvPr/>
              </p14:nvContentPartPr>
              <p14:xfrm>
                <a:off x="2142460" y="4568031"/>
                <a:ext cx="56520" cy="31320"/>
              </p14:xfrm>
            </p:contentPart>
          </mc:Choice>
          <mc:Fallback>
            <p:pic>
              <p:nvPicPr>
                <p:cNvPr id="88" name="墨迹 87">
                  <a:extLst>
                    <a:ext uri="{FF2B5EF4-FFF2-40B4-BE49-F238E27FC236}">
                      <a16:creationId xmlns:a16="http://schemas.microsoft.com/office/drawing/2014/main" id="{2AFFABF7-5F63-6D46-BDB8-4B2F912504E9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2135260" y="4560471"/>
                  <a:ext cx="7128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3">
              <p14:nvContentPartPr>
                <p14:cNvPr id="90" name="墨迹 89">
                  <a:extLst>
                    <a:ext uri="{FF2B5EF4-FFF2-40B4-BE49-F238E27FC236}">
                      <a16:creationId xmlns:a16="http://schemas.microsoft.com/office/drawing/2014/main" id="{2FD3BCB3-9991-0A4B-96E2-49ED4A6C8911}"/>
                    </a:ext>
                  </a:extLst>
                </p14:cNvPr>
                <p14:cNvContentPartPr/>
                <p14:nvPr/>
              </p14:nvContentPartPr>
              <p14:xfrm>
                <a:off x="2522260" y="4754871"/>
                <a:ext cx="43920" cy="62640"/>
              </p14:xfrm>
            </p:contentPart>
          </mc:Choice>
          <mc:Fallback>
            <p:pic>
              <p:nvPicPr>
                <p:cNvPr id="90" name="墨迹 89">
                  <a:extLst>
                    <a:ext uri="{FF2B5EF4-FFF2-40B4-BE49-F238E27FC236}">
                      <a16:creationId xmlns:a16="http://schemas.microsoft.com/office/drawing/2014/main" id="{2FD3BCB3-9991-0A4B-96E2-49ED4A6C8911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2514700" y="4747311"/>
                  <a:ext cx="5904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5">
              <p14:nvContentPartPr>
                <p14:cNvPr id="91" name="墨迹 90">
                  <a:extLst>
                    <a:ext uri="{FF2B5EF4-FFF2-40B4-BE49-F238E27FC236}">
                      <a16:creationId xmlns:a16="http://schemas.microsoft.com/office/drawing/2014/main" id="{91AEF3B2-B83F-014F-9AA1-88A58C50B0C5}"/>
                    </a:ext>
                  </a:extLst>
                </p14:cNvPr>
                <p14:cNvContentPartPr/>
                <p14:nvPr/>
              </p14:nvContentPartPr>
              <p14:xfrm>
                <a:off x="2478700" y="4922991"/>
                <a:ext cx="230760" cy="87480"/>
              </p14:xfrm>
            </p:contentPart>
          </mc:Choice>
          <mc:Fallback>
            <p:pic>
              <p:nvPicPr>
                <p:cNvPr id="91" name="墨迹 90">
                  <a:extLst>
                    <a:ext uri="{FF2B5EF4-FFF2-40B4-BE49-F238E27FC236}">
                      <a16:creationId xmlns:a16="http://schemas.microsoft.com/office/drawing/2014/main" id="{91AEF3B2-B83F-014F-9AA1-88A58C50B0C5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2471140" y="4915431"/>
                  <a:ext cx="24588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7">
              <p14:nvContentPartPr>
                <p14:cNvPr id="92" name="墨迹 91">
                  <a:extLst>
                    <a:ext uri="{FF2B5EF4-FFF2-40B4-BE49-F238E27FC236}">
                      <a16:creationId xmlns:a16="http://schemas.microsoft.com/office/drawing/2014/main" id="{8BED7028-E226-C641-B50B-63A20B60DCE8}"/>
                    </a:ext>
                  </a:extLst>
                </p14:cNvPr>
                <p14:cNvContentPartPr/>
                <p14:nvPr/>
              </p14:nvContentPartPr>
              <p14:xfrm>
                <a:off x="2952100" y="4848111"/>
                <a:ext cx="87480" cy="68760"/>
              </p14:xfrm>
            </p:contentPart>
          </mc:Choice>
          <mc:Fallback>
            <p:pic>
              <p:nvPicPr>
                <p:cNvPr id="92" name="墨迹 91">
                  <a:extLst>
                    <a:ext uri="{FF2B5EF4-FFF2-40B4-BE49-F238E27FC236}">
                      <a16:creationId xmlns:a16="http://schemas.microsoft.com/office/drawing/2014/main" id="{8BED7028-E226-C641-B50B-63A20B60DCE8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2944540" y="4840551"/>
                  <a:ext cx="10260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9">
              <p14:nvContentPartPr>
                <p14:cNvPr id="93" name="墨迹 92">
                  <a:extLst>
                    <a:ext uri="{FF2B5EF4-FFF2-40B4-BE49-F238E27FC236}">
                      <a16:creationId xmlns:a16="http://schemas.microsoft.com/office/drawing/2014/main" id="{746BB3F0-A6A9-7D4C-BA8A-C07D6B90AC0C}"/>
                    </a:ext>
                  </a:extLst>
                </p14:cNvPr>
                <p14:cNvContentPartPr/>
                <p14:nvPr/>
              </p14:nvContentPartPr>
              <p14:xfrm>
                <a:off x="2939500" y="4848111"/>
                <a:ext cx="168480" cy="174600"/>
              </p14:xfrm>
            </p:contentPart>
          </mc:Choice>
          <mc:Fallback>
            <p:pic>
              <p:nvPicPr>
                <p:cNvPr id="93" name="墨迹 92">
                  <a:extLst>
                    <a:ext uri="{FF2B5EF4-FFF2-40B4-BE49-F238E27FC236}">
                      <a16:creationId xmlns:a16="http://schemas.microsoft.com/office/drawing/2014/main" id="{746BB3F0-A6A9-7D4C-BA8A-C07D6B90AC0C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2931940" y="4840551"/>
                  <a:ext cx="18360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1">
              <p14:nvContentPartPr>
                <p14:cNvPr id="94" name="墨迹 93">
                  <a:extLst>
                    <a:ext uri="{FF2B5EF4-FFF2-40B4-BE49-F238E27FC236}">
                      <a16:creationId xmlns:a16="http://schemas.microsoft.com/office/drawing/2014/main" id="{F82C04EE-CB46-004E-A8BA-14A6115B836F}"/>
                    </a:ext>
                  </a:extLst>
                </p14:cNvPr>
                <p14:cNvContentPartPr/>
                <p14:nvPr/>
              </p14:nvContentPartPr>
              <p14:xfrm>
                <a:off x="3169900" y="4698711"/>
                <a:ext cx="168480" cy="342720"/>
              </p14:xfrm>
            </p:contentPart>
          </mc:Choice>
          <mc:Fallback>
            <p:pic>
              <p:nvPicPr>
                <p:cNvPr id="94" name="墨迹 93">
                  <a:extLst>
                    <a:ext uri="{FF2B5EF4-FFF2-40B4-BE49-F238E27FC236}">
                      <a16:creationId xmlns:a16="http://schemas.microsoft.com/office/drawing/2014/main" id="{F82C04EE-CB46-004E-A8BA-14A6115B836F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3162340" y="4691151"/>
                  <a:ext cx="183600" cy="35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3">
              <p14:nvContentPartPr>
                <p14:cNvPr id="95" name="墨迹 94">
                  <a:extLst>
                    <a:ext uri="{FF2B5EF4-FFF2-40B4-BE49-F238E27FC236}">
                      <a16:creationId xmlns:a16="http://schemas.microsoft.com/office/drawing/2014/main" id="{E6E9609E-9753-3343-ACA9-5C3C4751E816}"/>
                    </a:ext>
                  </a:extLst>
                </p14:cNvPr>
                <p14:cNvContentPartPr/>
                <p14:nvPr/>
              </p14:nvContentPartPr>
              <p14:xfrm>
                <a:off x="3574540" y="4841991"/>
                <a:ext cx="198720" cy="162360"/>
              </p14:xfrm>
            </p:contentPart>
          </mc:Choice>
          <mc:Fallback>
            <p:pic>
              <p:nvPicPr>
                <p:cNvPr id="95" name="墨迹 94">
                  <a:extLst>
                    <a:ext uri="{FF2B5EF4-FFF2-40B4-BE49-F238E27FC236}">
                      <a16:creationId xmlns:a16="http://schemas.microsoft.com/office/drawing/2014/main" id="{E6E9609E-9753-3343-ACA9-5C3C4751E816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3566980" y="4834431"/>
                  <a:ext cx="21384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5">
              <p14:nvContentPartPr>
                <p14:cNvPr id="96" name="墨迹 95">
                  <a:extLst>
                    <a:ext uri="{FF2B5EF4-FFF2-40B4-BE49-F238E27FC236}">
                      <a16:creationId xmlns:a16="http://schemas.microsoft.com/office/drawing/2014/main" id="{268E5A66-877B-6741-9841-F4E80A69446A}"/>
                    </a:ext>
                  </a:extLst>
                </p14:cNvPr>
                <p14:cNvContentPartPr/>
                <p14:nvPr/>
              </p14:nvContentPartPr>
              <p14:xfrm>
                <a:off x="3692620" y="4854591"/>
                <a:ext cx="6480" cy="124920"/>
              </p14:xfrm>
            </p:contentPart>
          </mc:Choice>
          <mc:Fallback>
            <p:pic>
              <p:nvPicPr>
                <p:cNvPr id="96" name="墨迹 95">
                  <a:extLst>
                    <a:ext uri="{FF2B5EF4-FFF2-40B4-BE49-F238E27FC236}">
                      <a16:creationId xmlns:a16="http://schemas.microsoft.com/office/drawing/2014/main" id="{268E5A66-877B-6741-9841-F4E80A69446A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3685420" y="4847031"/>
                  <a:ext cx="2160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7">
              <p14:nvContentPartPr>
                <p14:cNvPr id="97" name="墨迹 96">
                  <a:extLst>
                    <a:ext uri="{FF2B5EF4-FFF2-40B4-BE49-F238E27FC236}">
                      <a16:creationId xmlns:a16="http://schemas.microsoft.com/office/drawing/2014/main" id="{5D4FF1B9-079F-8147-9914-54E6291666B7}"/>
                    </a:ext>
                  </a:extLst>
                </p14:cNvPr>
                <p14:cNvContentPartPr/>
                <p14:nvPr/>
              </p14:nvContentPartPr>
              <p14:xfrm>
                <a:off x="3898180" y="4636431"/>
                <a:ext cx="155160" cy="149760"/>
              </p14:xfrm>
            </p:contentPart>
          </mc:Choice>
          <mc:Fallback>
            <p:pic>
              <p:nvPicPr>
                <p:cNvPr id="97" name="墨迹 96">
                  <a:extLst>
                    <a:ext uri="{FF2B5EF4-FFF2-40B4-BE49-F238E27FC236}">
                      <a16:creationId xmlns:a16="http://schemas.microsoft.com/office/drawing/2014/main" id="{5D4FF1B9-079F-8147-9914-54E6291666B7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3890620" y="4628871"/>
                  <a:ext cx="17028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9">
              <p14:nvContentPartPr>
                <p14:cNvPr id="98" name="墨迹 97">
                  <a:extLst>
                    <a:ext uri="{FF2B5EF4-FFF2-40B4-BE49-F238E27FC236}">
                      <a16:creationId xmlns:a16="http://schemas.microsoft.com/office/drawing/2014/main" id="{76736BCC-96DE-4648-9000-5C0303E65627}"/>
                    </a:ext>
                  </a:extLst>
                </p14:cNvPr>
                <p14:cNvContentPartPr/>
                <p14:nvPr/>
              </p14:nvContentPartPr>
              <p14:xfrm>
                <a:off x="3892780" y="4873311"/>
                <a:ext cx="167760" cy="230760"/>
              </p14:xfrm>
            </p:contentPart>
          </mc:Choice>
          <mc:Fallback>
            <p:pic>
              <p:nvPicPr>
                <p:cNvPr id="98" name="墨迹 97">
                  <a:extLst>
                    <a:ext uri="{FF2B5EF4-FFF2-40B4-BE49-F238E27FC236}">
                      <a16:creationId xmlns:a16="http://schemas.microsoft.com/office/drawing/2014/main" id="{76736BCC-96DE-4648-9000-5C0303E65627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3885220" y="4865751"/>
                  <a:ext cx="18288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1">
              <p14:nvContentPartPr>
                <p14:cNvPr id="99" name="墨迹 98">
                  <a:extLst>
                    <a:ext uri="{FF2B5EF4-FFF2-40B4-BE49-F238E27FC236}">
                      <a16:creationId xmlns:a16="http://schemas.microsoft.com/office/drawing/2014/main" id="{7332F102-A529-5A41-83DA-EB5A9DDDBDA5}"/>
                    </a:ext>
                  </a:extLst>
                </p14:cNvPr>
                <p14:cNvContentPartPr/>
                <p14:nvPr/>
              </p14:nvContentPartPr>
              <p14:xfrm>
                <a:off x="2871100" y="5227911"/>
                <a:ext cx="1233000" cy="19080"/>
              </p14:xfrm>
            </p:contentPart>
          </mc:Choice>
          <mc:Fallback>
            <p:pic>
              <p:nvPicPr>
                <p:cNvPr id="99" name="墨迹 98">
                  <a:extLst>
                    <a:ext uri="{FF2B5EF4-FFF2-40B4-BE49-F238E27FC236}">
                      <a16:creationId xmlns:a16="http://schemas.microsoft.com/office/drawing/2014/main" id="{7332F102-A529-5A41-83DA-EB5A9DDDBDA5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2863540" y="5220351"/>
                  <a:ext cx="124812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3">
              <p14:nvContentPartPr>
                <p14:cNvPr id="100" name="墨迹 99">
                  <a:extLst>
                    <a:ext uri="{FF2B5EF4-FFF2-40B4-BE49-F238E27FC236}">
                      <a16:creationId xmlns:a16="http://schemas.microsoft.com/office/drawing/2014/main" id="{5FE83E93-EE43-BC4D-9A32-50C35A5AB2C8}"/>
                    </a:ext>
                  </a:extLst>
                </p14:cNvPr>
                <p14:cNvContentPartPr/>
                <p14:nvPr/>
              </p14:nvContentPartPr>
              <p14:xfrm>
                <a:off x="2765260" y="5402151"/>
                <a:ext cx="1382400" cy="43920"/>
              </p14:xfrm>
            </p:contentPart>
          </mc:Choice>
          <mc:Fallback>
            <p:pic>
              <p:nvPicPr>
                <p:cNvPr id="100" name="墨迹 99">
                  <a:extLst>
                    <a:ext uri="{FF2B5EF4-FFF2-40B4-BE49-F238E27FC236}">
                      <a16:creationId xmlns:a16="http://schemas.microsoft.com/office/drawing/2014/main" id="{5FE83E93-EE43-BC4D-9A32-50C35A5AB2C8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2757700" y="5394591"/>
                  <a:ext cx="1397520" cy="59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4" name="组合 103">
            <a:extLst>
              <a:ext uri="{FF2B5EF4-FFF2-40B4-BE49-F238E27FC236}">
                <a16:creationId xmlns:a16="http://schemas.microsoft.com/office/drawing/2014/main" id="{869913B9-20E2-414E-8F8F-DC86251ED231}"/>
              </a:ext>
            </a:extLst>
          </p:cNvPr>
          <p:cNvGrpSpPr/>
          <p:nvPr/>
        </p:nvGrpSpPr>
        <p:grpSpPr>
          <a:xfrm>
            <a:off x="4564180" y="5234391"/>
            <a:ext cx="19440" cy="180720"/>
            <a:chOff x="4564180" y="5234391"/>
            <a:chExt cx="19440" cy="180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5">
              <p14:nvContentPartPr>
                <p14:cNvPr id="102" name="墨迹 101">
                  <a:extLst>
                    <a:ext uri="{FF2B5EF4-FFF2-40B4-BE49-F238E27FC236}">
                      <a16:creationId xmlns:a16="http://schemas.microsoft.com/office/drawing/2014/main" id="{BE184278-22B3-4E42-A285-DE36C6E12B34}"/>
                    </a:ext>
                  </a:extLst>
                </p14:cNvPr>
                <p14:cNvContentPartPr/>
                <p14:nvPr/>
              </p14:nvContentPartPr>
              <p14:xfrm>
                <a:off x="4570660" y="5234391"/>
                <a:ext cx="12960" cy="62640"/>
              </p14:xfrm>
            </p:contentPart>
          </mc:Choice>
          <mc:Fallback>
            <p:pic>
              <p:nvPicPr>
                <p:cNvPr id="102" name="墨迹 101">
                  <a:extLst>
                    <a:ext uri="{FF2B5EF4-FFF2-40B4-BE49-F238E27FC236}">
                      <a16:creationId xmlns:a16="http://schemas.microsoft.com/office/drawing/2014/main" id="{BE184278-22B3-4E42-A285-DE36C6E12B34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4563100" y="5226831"/>
                  <a:ext cx="2772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7">
              <p14:nvContentPartPr>
                <p14:cNvPr id="103" name="墨迹 102">
                  <a:extLst>
                    <a:ext uri="{FF2B5EF4-FFF2-40B4-BE49-F238E27FC236}">
                      <a16:creationId xmlns:a16="http://schemas.microsoft.com/office/drawing/2014/main" id="{140ECD06-5A7A-4248-AC96-4728309AC340}"/>
                    </a:ext>
                  </a:extLst>
                </p14:cNvPr>
                <p14:cNvContentPartPr/>
                <p14:nvPr/>
              </p14:nvContentPartPr>
              <p14:xfrm>
                <a:off x="4564180" y="5389911"/>
                <a:ext cx="19080" cy="25200"/>
              </p14:xfrm>
            </p:contentPart>
          </mc:Choice>
          <mc:Fallback>
            <p:pic>
              <p:nvPicPr>
                <p:cNvPr id="103" name="墨迹 102">
                  <a:extLst>
                    <a:ext uri="{FF2B5EF4-FFF2-40B4-BE49-F238E27FC236}">
                      <a16:creationId xmlns:a16="http://schemas.microsoft.com/office/drawing/2014/main" id="{140ECD06-5A7A-4248-AC96-4728309AC340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4556980" y="5382351"/>
                  <a:ext cx="34200" cy="40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6" name="组合 115">
            <a:extLst>
              <a:ext uri="{FF2B5EF4-FFF2-40B4-BE49-F238E27FC236}">
                <a16:creationId xmlns:a16="http://schemas.microsoft.com/office/drawing/2014/main" id="{59B7839D-38D3-BD44-AD2F-CA8D345EAD35}"/>
              </a:ext>
            </a:extLst>
          </p:cNvPr>
          <p:cNvGrpSpPr/>
          <p:nvPr/>
        </p:nvGrpSpPr>
        <p:grpSpPr>
          <a:xfrm>
            <a:off x="4975300" y="4829391"/>
            <a:ext cx="908640" cy="715680"/>
            <a:chOff x="4975300" y="4829391"/>
            <a:chExt cx="908640" cy="715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9">
              <p14:nvContentPartPr>
                <p14:cNvPr id="105" name="墨迹 104">
                  <a:extLst>
                    <a:ext uri="{FF2B5EF4-FFF2-40B4-BE49-F238E27FC236}">
                      <a16:creationId xmlns:a16="http://schemas.microsoft.com/office/drawing/2014/main" id="{F621F2CC-89F1-A846-B717-605C30101DB6}"/>
                    </a:ext>
                  </a:extLst>
                </p14:cNvPr>
                <p14:cNvContentPartPr/>
                <p14:nvPr/>
              </p14:nvContentPartPr>
              <p14:xfrm>
                <a:off x="5162140" y="4929111"/>
                <a:ext cx="186480" cy="137160"/>
              </p14:xfrm>
            </p:contentPart>
          </mc:Choice>
          <mc:Fallback>
            <p:pic>
              <p:nvPicPr>
                <p:cNvPr id="105" name="墨迹 104">
                  <a:extLst>
                    <a:ext uri="{FF2B5EF4-FFF2-40B4-BE49-F238E27FC236}">
                      <a16:creationId xmlns:a16="http://schemas.microsoft.com/office/drawing/2014/main" id="{F621F2CC-89F1-A846-B717-605C30101DB6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5154580" y="4921551"/>
                  <a:ext cx="20160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1">
              <p14:nvContentPartPr>
                <p14:cNvPr id="106" name="墨迹 105">
                  <a:extLst>
                    <a:ext uri="{FF2B5EF4-FFF2-40B4-BE49-F238E27FC236}">
                      <a16:creationId xmlns:a16="http://schemas.microsoft.com/office/drawing/2014/main" id="{9DF4F422-8371-7640-9691-E4D04E08CE04}"/>
                    </a:ext>
                  </a:extLst>
                </p14:cNvPr>
                <p14:cNvContentPartPr/>
                <p14:nvPr/>
              </p14:nvContentPartPr>
              <p14:xfrm>
                <a:off x="5186980" y="4885551"/>
                <a:ext cx="81360" cy="168480"/>
              </p14:xfrm>
            </p:contentPart>
          </mc:Choice>
          <mc:Fallback>
            <p:pic>
              <p:nvPicPr>
                <p:cNvPr id="106" name="墨迹 105">
                  <a:extLst>
                    <a:ext uri="{FF2B5EF4-FFF2-40B4-BE49-F238E27FC236}">
                      <a16:creationId xmlns:a16="http://schemas.microsoft.com/office/drawing/2014/main" id="{9DF4F422-8371-7640-9691-E4D04E08CE04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5179420" y="4877991"/>
                  <a:ext cx="9648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3">
              <p14:nvContentPartPr>
                <p14:cNvPr id="107" name="墨迹 106">
                  <a:extLst>
                    <a:ext uri="{FF2B5EF4-FFF2-40B4-BE49-F238E27FC236}">
                      <a16:creationId xmlns:a16="http://schemas.microsoft.com/office/drawing/2014/main" id="{2AA192B3-15A3-3248-AD4D-AAD0F828F7B4}"/>
                    </a:ext>
                  </a:extLst>
                </p14:cNvPr>
                <p14:cNvContentPartPr/>
                <p14:nvPr/>
              </p14:nvContentPartPr>
              <p14:xfrm>
                <a:off x="4975300" y="5066271"/>
                <a:ext cx="348840" cy="155880"/>
              </p14:xfrm>
            </p:contentPart>
          </mc:Choice>
          <mc:Fallback>
            <p:pic>
              <p:nvPicPr>
                <p:cNvPr id="107" name="墨迹 106">
                  <a:extLst>
                    <a:ext uri="{FF2B5EF4-FFF2-40B4-BE49-F238E27FC236}">
                      <a16:creationId xmlns:a16="http://schemas.microsoft.com/office/drawing/2014/main" id="{2AA192B3-15A3-3248-AD4D-AAD0F828F7B4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4967740" y="5058711"/>
                  <a:ext cx="36396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5">
              <p14:nvContentPartPr>
                <p14:cNvPr id="109" name="墨迹 108">
                  <a:extLst>
                    <a:ext uri="{FF2B5EF4-FFF2-40B4-BE49-F238E27FC236}">
                      <a16:creationId xmlns:a16="http://schemas.microsoft.com/office/drawing/2014/main" id="{8526C828-B812-6548-BCCE-0F93716D1759}"/>
                    </a:ext>
                  </a:extLst>
                </p14:cNvPr>
                <p14:cNvContentPartPr/>
                <p14:nvPr/>
              </p14:nvContentPartPr>
              <p14:xfrm>
                <a:off x="5554180" y="4829391"/>
                <a:ext cx="329760" cy="311760"/>
              </p14:xfrm>
            </p:contentPart>
          </mc:Choice>
          <mc:Fallback>
            <p:pic>
              <p:nvPicPr>
                <p:cNvPr id="109" name="墨迹 108">
                  <a:extLst>
                    <a:ext uri="{FF2B5EF4-FFF2-40B4-BE49-F238E27FC236}">
                      <a16:creationId xmlns:a16="http://schemas.microsoft.com/office/drawing/2014/main" id="{8526C828-B812-6548-BCCE-0F93716D1759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5546620" y="4822191"/>
                  <a:ext cx="344520" cy="32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7">
              <p14:nvContentPartPr>
                <p14:cNvPr id="110" name="墨迹 109">
                  <a:extLst>
                    <a:ext uri="{FF2B5EF4-FFF2-40B4-BE49-F238E27FC236}">
                      <a16:creationId xmlns:a16="http://schemas.microsoft.com/office/drawing/2014/main" id="{8D193D75-92E9-FB44-BE0A-84250A6177A9}"/>
                    </a:ext>
                  </a:extLst>
                </p14:cNvPr>
                <p14:cNvContentPartPr/>
                <p14:nvPr/>
              </p14:nvContentPartPr>
              <p14:xfrm>
                <a:off x="5647420" y="5153391"/>
                <a:ext cx="12960" cy="37800"/>
              </p14:xfrm>
            </p:contentPart>
          </mc:Choice>
          <mc:Fallback>
            <p:pic>
              <p:nvPicPr>
                <p:cNvPr id="110" name="墨迹 109">
                  <a:extLst>
                    <a:ext uri="{FF2B5EF4-FFF2-40B4-BE49-F238E27FC236}">
                      <a16:creationId xmlns:a16="http://schemas.microsoft.com/office/drawing/2014/main" id="{8D193D75-92E9-FB44-BE0A-84250A6177A9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5640220" y="5145831"/>
                  <a:ext cx="277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9">
              <p14:nvContentPartPr>
                <p14:cNvPr id="111" name="墨迹 110">
                  <a:extLst>
                    <a:ext uri="{FF2B5EF4-FFF2-40B4-BE49-F238E27FC236}">
                      <a16:creationId xmlns:a16="http://schemas.microsoft.com/office/drawing/2014/main" id="{4FD72B24-FBC3-414D-A476-199A3680811F}"/>
                    </a:ext>
                  </a:extLst>
                </p14:cNvPr>
                <p14:cNvContentPartPr/>
                <p14:nvPr/>
              </p14:nvContentPartPr>
              <p14:xfrm>
                <a:off x="5753260" y="5122071"/>
                <a:ext cx="43920" cy="423000"/>
              </p14:xfrm>
            </p:contentPart>
          </mc:Choice>
          <mc:Fallback>
            <p:pic>
              <p:nvPicPr>
                <p:cNvPr id="111" name="墨迹 110">
                  <a:extLst>
                    <a:ext uri="{FF2B5EF4-FFF2-40B4-BE49-F238E27FC236}">
                      <a16:creationId xmlns:a16="http://schemas.microsoft.com/office/drawing/2014/main" id="{4FD72B24-FBC3-414D-A476-199A3680811F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5746060" y="5114511"/>
                  <a:ext cx="59040" cy="438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4" name="组合 123">
            <a:extLst>
              <a:ext uri="{FF2B5EF4-FFF2-40B4-BE49-F238E27FC236}">
                <a16:creationId xmlns:a16="http://schemas.microsoft.com/office/drawing/2014/main" id="{9EF00562-4FEB-2444-A3FC-FD9E3DD0E6E3}"/>
              </a:ext>
            </a:extLst>
          </p:cNvPr>
          <p:cNvGrpSpPr/>
          <p:nvPr/>
        </p:nvGrpSpPr>
        <p:grpSpPr>
          <a:xfrm>
            <a:off x="6089500" y="4811031"/>
            <a:ext cx="1413720" cy="486000"/>
            <a:chOff x="6089500" y="4811031"/>
            <a:chExt cx="1413720" cy="486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1">
              <p14:nvContentPartPr>
                <p14:cNvPr id="117" name="墨迹 116">
                  <a:extLst>
                    <a:ext uri="{FF2B5EF4-FFF2-40B4-BE49-F238E27FC236}">
                      <a16:creationId xmlns:a16="http://schemas.microsoft.com/office/drawing/2014/main" id="{308AA2F2-46AA-3044-BF24-10334117BED4}"/>
                    </a:ext>
                  </a:extLst>
                </p14:cNvPr>
                <p14:cNvContentPartPr/>
                <p14:nvPr/>
              </p14:nvContentPartPr>
              <p14:xfrm>
                <a:off x="6120820" y="4922991"/>
                <a:ext cx="68040" cy="62640"/>
              </p14:xfrm>
            </p:contentPart>
          </mc:Choice>
          <mc:Fallback>
            <p:pic>
              <p:nvPicPr>
                <p:cNvPr id="117" name="墨迹 116">
                  <a:extLst>
                    <a:ext uri="{FF2B5EF4-FFF2-40B4-BE49-F238E27FC236}">
                      <a16:creationId xmlns:a16="http://schemas.microsoft.com/office/drawing/2014/main" id="{308AA2F2-46AA-3044-BF24-10334117BED4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6113260" y="4915431"/>
                  <a:ext cx="8316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3">
              <p14:nvContentPartPr>
                <p14:cNvPr id="118" name="墨迹 117">
                  <a:extLst>
                    <a:ext uri="{FF2B5EF4-FFF2-40B4-BE49-F238E27FC236}">
                      <a16:creationId xmlns:a16="http://schemas.microsoft.com/office/drawing/2014/main" id="{289809B6-D4A2-3047-94F4-172B8A5C4382}"/>
                    </a:ext>
                  </a:extLst>
                </p14:cNvPr>
                <p14:cNvContentPartPr/>
                <p14:nvPr/>
              </p14:nvContentPartPr>
              <p14:xfrm>
                <a:off x="6089500" y="5115951"/>
                <a:ext cx="299160" cy="112320"/>
              </p14:xfrm>
            </p:contentPart>
          </mc:Choice>
          <mc:Fallback>
            <p:pic>
              <p:nvPicPr>
                <p:cNvPr id="118" name="墨迹 117">
                  <a:extLst>
                    <a:ext uri="{FF2B5EF4-FFF2-40B4-BE49-F238E27FC236}">
                      <a16:creationId xmlns:a16="http://schemas.microsoft.com/office/drawing/2014/main" id="{289809B6-D4A2-3047-94F4-172B8A5C4382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6081940" y="5108391"/>
                  <a:ext cx="31428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5">
              <p14:nvContentPartPr>
                <p14:cNvPr id="119" name="墨迹 118">
                  <a:extLst>
                    <a:ext uri="{FF2B5EF4-FFF2-40B4-BE49-F238E27FC236}">
                      <a16:creationId xmlns:a16="http://schemas.microsoft.com/office/drawing/2014/main" id="{40C3A6EC-876B-0641-9B4A-689551A202E1}"/>
                    </a:ext>
                  </a:extLst>
                </p14:cNvPr>
                <p14:cNvContentPartPr/>
                <p14:nvPr/>
              </p14:nvContentPartPr>
              <p14:xfrm>
                <a:off x="6618700" y="4854591"/>
                <a:ext cx="311760" cy="436320"/>
              </p14:xfrm>
            </p:contentPart>
          </mc:Choice>
          <mc:Fallback>
            <p:pic>
              <p:nvPicPr>
                <p:cNvPr id="119" name="墨迹 118">
                  <a:extLst>
                    <a:ext uri="{FF2B5EF4-FFF2-40B4-BE49-F238E27FC236}">
                      <a16:creationId xmlns:a16="http://schemas.microsoft.com/office/drawing/2014/main" id="{40C3A6EC-876B-0641-9B4A-689551A202E1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6611140" y="4847031"/>
                  <a:ext cx="326880" cy="45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7">
              <p14:nvContentPartPr>
                <p14:cNvPr id="120" name="墨迹 119">
                  <a:extLst>
                    <a:ext uri="{FF2B5EF4-FFF2-40B4-BE49-F238E27FC236}">
                      <a16:creationId xmlns:a16="http://schemas.microsoft.com/office/drawing/2014/main" id="{2DA21C28-B700-2A49-855A-ED3015980A2E}"/>
                    </a:ext>
                  </a:extLst>
                </p14:cNvPr>
                <p14:cNvContentPartPr/>
                <p14:nvPr/>
              </p14:nvContentPartPr>
              <p14:xfrm>
                <a:off x="7147900" y="4811031"/>
                <a:ext cx="37800" cy="81360"/>
              </p14:xfrm>
            </p:contentPart>
          </mc:Choice>
          <mc:Fallback>
            <p:pic>
              <p:nvPicPr>
                <p:cNvPr id="120" name="墨迹 119">
                  <a:extLst>
                    <a:ext uri="{FF2B5EF4-FFF2-40B4-BE49-F238E27FC236}">
                      <a16:creationId xmlns:a16="http://schemas.microsoft.com/office/drawing/2014/main" id="{2DA21C28-B700-2A49-855A-ED3015980A2E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7140340" y="4803471"/>
                  <a:ext cx="5292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9">
              <p14:nvContentPartPr>
                <p14:cNvPr id="121" name="墨迹 120">
                  <a:extLst>
                    <a:ext uri="{FF2B5EF4-FFF2-40B4-BE49-F238E27FC236}">
                      <a16:creationId xmlns:a16="http://schemas.microsoft.com/office/drawing/2014/main" id="{A71A5EC6-4515-8B4B-898C-E4A83F11DD3E}"/>
                    </a:ext>
                  </a:extLst>
                </p14:cNvPr>
                <p14:cNvContentPartPr/>
                <p14:nvPr/>
              </p14:nvContentPartPr>
              <p14:xfrm>
                <a:off x="7035940" y="5022711"/>
                <a:ext cx="467280" cy="274320"/>
              </p14:xfrm>
            </p:contentPart>
          </mc:Choice>
          <mc:Fallback>
            <p:pic>
              <p:nvPicPr>
                <p:cNvPr id="121" name="墨迹 120">
                  <a:extLst>
                    <a:ext uri="{FF2B5EF4-FFF2-40B4-BE49-F238E27FC236}">
                      <a16:creationId xmlns:a16="http://schemas.microsoft.com/office/drawing/2014/main" id="{A71A5EC6-4515-8B4B-898C-E4A83F11DD3E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7028380" y="5015151"/>
                  <a:ext cx="48240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1">
              <p14:nvContentPartPr>
                <p14:cNvPr id="122" name="墨迹 121">
                  <a:extLst>
                    <a:ext uri="{FF2B5EF4-FFF2-40B4-BE49-F238E27FC236}">
                      <a16:creationId xmlns:a16="http://schemas.microsoft.com/office/drawing/2014/main" id="{7F614574-7812-1D49-ACBB-23B97BBCE25F}"/>
                    </a:ext>
                  </a:extLst>
                </p14:cNvPr>
                <p14:cNvContentPartPr/>
                <p14:nvPr/>
              </p14:nvContentPartPr>
              <p14:xfrm>
                <a:off x="7266340" y="5028831"/>
                <a:ext cx="19080" cy="100080"/>
              </p14:xfrm>
            </p:contentPart>
          </mc:Choice>
          <mc:Fallback>
            <p:pic>
              <p:nvPicPr>
                <p:cNvPr id="122" name="墨迹 121">
                  <a:extLst>
                    <a:ext uri="{FF2B5EF4-FFF2-40B4-BE49-F238E27FC236}">
                      <a16:creationId xmlns:a16="http://schemas.microsoft.com/office/drawing/2014/main" id="{7F614574-7812-1D49-ACBB-23B97BBCE25F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7258780" y="5021271"/>
                  <a:ext cx="3420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3">
              <p14:nvContentPartPr>
                <p14:cNvPr id="123" name="墨迹 122">
                  <a:extLst>
                    <a:ext uri="{FF2B5EF4-FFF2-40B4-BE49-F238E27FC236}">
                      <a16:creationId xmlns:a16="http://schemas.microsoft.com/office/drawing/2014/main" id="{6C03EE8A-1A16-6A46-A704-3F7BA442136C}"/>
                    </a:ext>
                  </a:extLst>
                </p14:cNvPr>
                <p14:cNvContentPartPr/>
                <p14:nvPr/>
              </p14:nvContentPartPr>
              <p14:xfrm>
                <a:off x="7297300" y="4947831"/>
                <a:ext cx="124920" cy="330480"/>
              </p14:xfrm>
            </p:contentPart>
          </mc:Choice>
          <mc:Fallback>
            <p:pic>
              <p:nvPicPr>
                <p:cNvPr id="123" name="墨迹 122">
                  <a:extLst>
                    <a:ext uri="{FF2B5EF4-FFF2-40B4-BE49-F238E27FC236}">
                      <a16:creationId xmlns:a16="http://schemas.microsoft.com/office/drawing/2014/main" id="{6C03EE8A-1A16-6A46-A704-3F7BA442136C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7289740" y="4940271"/>
                  <a:ext cx="140040" cy="345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75">
            <p14:nvContentPartPr>
              <p14:cNvPr id="125" name="墨迹 124">
                <a:extLst>
                  <a:ext uri="{FF2B5EF4-FFF2-40B4-BE49-F238E27FC236}">
                    <a16:creationId xmlns:a16="http://schemas.microsoft.com/office/drawing/2014/main" id="{10739A89-FB72-0A44-A586-ACF3598D7F4F}"/>
                  </a:ext>
                </a:extLst>
              </p14:cNvPr>
              <p14:cNvContentPartPr/>
              <p14:nvPr/>
            </p14:nvContentPartPr>
            <p14:xfrm>
              <a:off x="7782940" y="5159511"/>
              <a:ext cx="411120" cy="25200"/>
            </p14:xfrm>
          </p:contentPart>
        </mc:Choice>
        <mc:Fallback>
          <p:pic>
            <p:nvPicPr>
              <p:cNvPr id="125" name="墨迹 124">
                <a:extLst>
                  <a:ext uri="{FF2B5EF4-FFF2-40B4-BE49-F238E27FC236}">
                    <a16:creationId xmlns:a16="http://schemas.microsoft.com/office/drawing/2014/main" id="{10739A89-FB72-0A44-A586-ACF3598D7F4F}"/>
                  </a:ext>
                </a:extLst>
              </p:cNvPr>
              <p:cNvPicPr/>
              <p:nvPr/>
            </p:nvPicPr>
            <p:blipFill>
              <a:blip r:embed="rId176"/>
              <a:stretch>
                <a:fillRect/>
              </a:stretch>
            </p:blipFill>
            <p:spPr>
              <a:xfrm>
                <a:off x="7775380" y="5151951"/>
                <a:ext cx="426240" cy="40320"/>
              </a:xfrm>
              <a:prstGeom prst="rect">
                <a:avLst/>
              </a:prstGeom>
            </p:spPr>
          </p:pic>
        </mc:Fallback>
      </mc:AlternateContent>
      <p:grpSp>
        <p:nvGrpSpPr>
          <p:cNvPr id="129" name="组合 128">
            <a:extLst>
              <a:ext uri="{FF2B5EF4-FFF2-40B4-BE49-F238E27FC236}">
                <a16:creationId xmlns:a16="http://schemas.microsoft.com/office/drawing/2014/main" id="{6A9D2514-A13E-EC47-8126-1EB49108E5F9}"/>
              </a:ext>
            </a:extLst>
          </p:cNvPr>
          <p:cNvGrpSpPr/>
          <p:nvPr/>
        </p:nvGrpSpPr>
        <p:grpSpPr>
          <a:xfrm>
            <a:off x="8461540" y="4972671"/>
            <a:ext cx="467280" cy="361440"/>
            <a:chOff x="8461540" y="4972671"/>
            <a:chExt cx="467280" cy="361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7">
              <p14:nvContentPartPr>
                <p14:cNvPr id="126" name="墨迹 125">
                  <a:extLst>
                    <a:ext uri="{FF2B5EF4-FFF2-40B4-BE49-F238E27FC236}">
                      <a16:creationId xmlns:a16="http://schemas.microsoft.com/office/drawing/2014/main" id="{E9F4ADFE-49B6-4143-8DDB-6F700EFB3569}"/>
                    </a:ext>
                  </a:extLst>
                </p14:cNvPr>
                <p14:cNvContentPartPr/>
                <p14:nvPr/>
              </p14:nvContentPartPr>
              <p14:xfrm>
                <a:off x="8461540" y="5072391"/>
                <a:ext cx="50040" cy="168480"/>
              </p14:xfrm>
            </p:contentPart>
          </mc:Choice>
          <mc:Fallback>
            <p:pic>
              <p:nvPicPr>
                <p:cNvPr id="126" name="墨迹 125">
                  <a:extLst>
                    <a:ext uri="{FF2B5EF4-FFF2-40B4-BE49-F238E27FC236}">
                      <a16:creationId xmlns:a16="http://schemas.microsoft.com/office/drawing/2014/main" id="{E9F4ADFE-49B6-4143-8DDB-6F700EFB3569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8453980" y="5064831"/>
                  <a:ext cx="6516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9">
              <p14:nvContentPartPr>
                <p14:cNvPr id="127" name="墨迹 126">
                  <a:extLst>
                    <a:ext uri="{FF2B5EF4-FFF2-40B4-BE49-F238E27FC236}">
                      <a16:creationId xmlns:a16="http://schemas.microsoft.com/office/drawing/2014/main" id="{DBE5F43F-E450-A543-B297-5ECA3DCAD4D5}"/>
                    </a:ext>
                  </a:extLst>
                </p14:cNvPr>
                <p14:cNvContentPartPr/>
                <p14:nvPr/>
              </p14:nvContentPartPr>
              <p14:xfrm>
                <a:off x="8679340" y="4972671"/>
                <a:ext cx="249480" cy="361440"/>
              </p14:xfrm>
            </p:contentPart>
          </mc:Choice>
          <mc:Fallback>
            <p:pic>
              <p:nvPicPr>
                <p:cNvPr id="127" name="墨迹 126">
                  <a:extLst>
                    <a:ext uri="{FF2B5EF4-FFF2-40B4-BE49-F238E27FC236}">
                      <a16:creationId xmlns:a16="http://schemas.microsoft.com/office/drawing/2014/main" id="{DBE5F43F-E450-A543-B297-5ECA3DCAD4D5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8671780" y="4965111"/>
                  <a:ext cx="264600" cy="37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1">
              <p14:nvContentPartPr>
                <p14:cNvPr id="128" name="墨迹 127">
                  <a:extLst>
                    <a:ext uri="{FF2B5EF4-FFF2-40B4-BE49-F238E27FC236}">
                      <a16:creationId xmlns:a16="http://schemas.microsoft.com/office/drawing/2014/main" id="{E468384A-82E8-984F-BC0A-7A7FF182583A}"/>
                    </a:ext>
                  </a:extLst>
                </p14:cNvPr>
                <p14:cNvContentPartPr/>
                <p14:nvPr/>
              </p14:nvContentPartPr>
              <p14:xfrm>
                <a:off x="8641900" y="5115951"/>
                <a:ext cx="124920" cy="155880"/>
              </p14:xfrm>
            </p:contentPart>
          </mc:Choice>
          <mc:Fallback>
            <p:pic>
              <p:nvPicPr>
                <p:cNvPr id="128" name="墨迹 127">
                  <a:extLst>
                    <a:ext uri="{FF2B5EF4-FFF2-40B4-BE49-F238E27FC236}">
                      <a16:creationId xmlns:a16="http://schemas.microsoft.com/office/drawing/2014/main" id="{E468384A-82E8-984F-BC0A-7A7FF182583A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8634340" y="5108391"/>
                  <a:ext cx="140040" cy="171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3" name="组合 142">
            <a:extLst>
              <a:ext uri="{FF2B5EF4-FFF2-40B4-BE49-F238E27FC236}">
                <a16:creationId xmlns:a16="http://schemas.microsoft.com/office/drawing/2014/main" id="{7268CE23-4EED-0744-8E51-B135208F71DD}"/>
              </a:ext>
            </a:extLst>
          </p:cNvPr>
          <p:cNvGrpSpPr/>
          <p:nvPr/>
        </p:nvGrpSpPr>
        <p:grpSpPr>
          <a:xfrm>
            <a:off x="9189820" y="4835871"/>
            <a:ext cx="374040" cy="498240"/>
            <a:chOff x="9189820" y="4835871"/>
            <a:chExt cx="374040" cy="498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3">
              <p14:nvContentPartPr>
                <p14:cNvPr id="130" name="墨迹 129">
                  <a:extLst>
                    <a:ext uri="{FF2B5EF4-FFF2-40B4-BE49-F238E27FC236}">
                      <a16:creationId xmlns:a16="http://schemas.microsoft.com/office/drawing/2014/main" id="{D9CE8AD0-7781-8E46-AB13-5586ADE34822}"/>
                    </a:ext>
                  </a:extLst>
                </p14:cNvPr>
                <p14:cNvContentPartPr/>
                <p14:nvPr/>
              </p14:nvContentPartPr>
              <p14:xfrm>
                <a:off x="9189820" y="4904271"/>
                <a:ext cx="149760" cy="386280"/>
              </p14:xfrm>
            </p:contentPart>
          </mc:Choice>
          <mc:Fallback>
            <p:pic>
              <p:nvPicPr>
                <p:cNvPr id="130" name="墨迹 129">
                  <a:extLst>
                    <a:ext uri="{FF2B5EF4-FFF2-40B4-BE49-F238E27FC236}">
                      <a16:creationId xmlns:a16="http://schemas.microsoft.com/office/drawing/2014/main" id="{D9CE8AD0-7781-8E46-AB13-5586ADE34822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9182260" y="4896711"/>
                  <a:ext cx="164880" cy="40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5">
              <p14:nvContentPartPr>
                <p14:cNvPr id="131" name="墨迹 130">
                  <a:extLst>
                    <a:ext uri="{FF2B5EF4-FFF2-40B4-BE49-F238E27FC236}">
                      <a16:creationId xmlns:a16="http://schemas.microsoft.com/office/drawing/2014/main" id="{4E7B8298-D474-3948-94B2-DFFDDDB88108}"/>
                    </a:ext>
                  </a:extLst>
                </p14:cNvPr>
                <p14:cNvContentPartPr/>
                <p14:nvPr/>
              </p14:nvContentPartPr>
              <p14:xfrm>
                <a:off x="9402220" y="4835871"/>
                <a:ext cx="161640" cy="498240"/>
              </p14:xfrm>
            </p:contentPart>
          </mc:Choice>
          <mc:Fallback>
            <p:pic>
              <p:nvPicPr>
                <p:cNvPr id="131" name="墨迹 130">
                  <a:extLst>
                    <a:ext uri="{FF2B5EF4-FFF2-40B4-BE49-F238E27FC236}">
                      <a16:creationId xmlns:a16="http://schemas.microsoft.com/office/drawing/2014/main" id="{4E7B8298-D474-3948-94B2-DFFDDDB88108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9394660" y="4828311"/>
                  <a:ext cx="176760" cy="513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2" name="组合 141">
            <a:extLst>
              <a:ext uri="{FF2B5EF4-FFF2-40B4-BE49-F238E27FC236}">
                <a16:creationId xmlns:a16="http://schemas.microsoft.com/office/drawing/2014/main" id="{1B707104-00BA-4547-B00A-2CE4C53F20FB}"/>
              </a:ext>
            </a:extLst>
          </p:cNvPr>
          <p:cNvGrpSpPr/>
          <p:nvPr/>
        </p:nvGrpSpPr>
        <p:grpSpPr>
          <a:xfrm>
            <a:off x="9849700" y="4960431"/>
            <a:ext cx="224640" cy="299160"/>
            <a:chOff x="9849700" y="4960431"/>
            <a:chExt cx="224640" cy="299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7">
              <p14:nvContentPartPr>
                <p14:cNvPr id="132" name="墨迹 131">
                  <a:extLst>
                    <a:ext uri="{FF2B5EF4-FFF2-40B4-BE49-F238E27FC236}">
                      <a16:creationId xmlns:a16="http://schemas.microsoft.com/office/drawing/2014/main" id="{B2CBA7D6-40CF-D541-8884-C53EB65CD945}"/>
                    </a:ext>
                  </a:extLst>
                </p14:cNvPr>
                <p14:cNvContentPartPr/>
                <p14:nvPr/>
              </p14:nvContentPartPr>
              <p14:xfrm>
                <a:off x="9930700" y="4960431"/>
                <a:ext cx="62640" cy="131040"/>
              </p14:xfrm>
            </p:contentPart>
          </mc:Choice>
          <mc:Fallback>
            <p:pic>
              <p:nvPicPr>
                <p:cNvPr id="132" name="墨迹 131">
                  <a:extLst>
                    <a:ext uri="{FF2B5EF4-FFF2-40B4-BE49-F238E27FC236}">
                      <a16:creationId xmlns:a16="http://schemas.microsoft.com/office/drawing/2014/main" id="{B2CBA7D6-40CF-D541-8884-C53EB65CD945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9923140" y="4952871"/>
                  <a:ext cx="7776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9">
              <p14:nvContentPartPr>
                <p14:cNvPr id="133" name="墨迹 132">
                  <a:extLst>
                    <a:ext uri="{FF2B5EF4-FFF2-40B4-BE49-F238E27FC236}">
                      <a16:creationId xmlns:a16="http://schemas.microsoft.com/office/drawing/2014/main" id="{DDBD0916-8EB7-3D43-9513-6240DA27077D}"/>
                    </a:ext>
                  </a:extLst>
                </p14:cNvPr>
                <p14:cNvContentPartPr/>
                <p14:nvPr/>
              </p14:nvContentPartPr>
              <p14:xfrm>
                <a:off x="9849700" y="5184351"/>
                <a:ext cx="224640" cy="75240"/>
              </p14:xfrm>
            </p:contentPart>
          </mc:Choice>
          <mc:Fallback>
            <p:pic>
              <p:nvPicPr>
                <p:cNvPr id="133" name="墨迹 132">
                  <a:extLst>
                    <a:ext uri="{FF2B5EF4-FFF2-40B4-BE49-F238E27FC236}">
                      <a16:creationId xmlns:a16="http://schemas.microsoft.com/office/drawing/2014/main" id="{DDBD0916-8EB7-3D43-9513-6240DA27077D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9842140" y="5176791"/>
                  <a:ext cx="239400" cy="90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1" name="组合 140">
            <a:extLst>
              <a:ext uri="{FF2B5EF4-FFF2-40B4-BE49-F238E27FC236}">
                <a16:creationId xmlns:a16="http://schemas.microsoft.com/office/drawing/2014/main" id="{C959B05F-D75C-C44B-9563-F0C97D49F1A1}"/>
              </a:ext>
            </a:extLst>
          </p:cNvPr>
          <p:cNvGrpSpPr/>
          <p:nvPr/>
        </p:nvGrpSpPr>
        <p:grpSpPr>
          <a:xfrm>
            <a:off x="10378900" y="4817151"/>
            <a:ext cx="1183320" cy="834480"/>
            <a:chOff x="10378900" y="4817151"/>
            <a:chExt cx="1183320" cy="834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1">
              <p14:nvContentPartPr>
                <p14:cNvPr id="134" name="墨迹 133">
                  <a:extLst>
                    <a:ext uri="{FF2B5EF4-FFF2-40B4-BE49-F238E27FC236}">
                      <a16:creationId xmlns:a16="http://schemas.microsoft.com/office/drawing/2014/main" id="{82EF6213-946C-F94D-9A73-FC8E353627E1}"/>
                    </a:ext>
                  </a:extLst>
                </p14:cNvPr>
                <p14:cNvContentPartPr/>
                <p14:nvPr/>
              </p14:nvContentPartPr>
              <p14:xfrm>
                <a:off x="10459900" y="4935231"/>
                <a:ext cx="12960" cy="81360"/>
              </p14:xfrm>
            </p:contentPart>
          </mc:Choice>
          <mc:Fallback>
            <p:pic>
              <p:nvPicPr>
                <p:cNvPr id="134" name="墨迹 133">
                  <a:extLst>
                    <a:ext uri="{FF2B5EF4-FFF2-40B4-BE49-F238E27FC236}">
                      <a16:creationId xmlns:a16="http://schemas.microsoft.com/office/drawing/2014/main" id="{82EF6213-946C-F94D-9A73-FC8E353627E1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10452340" y="4928031"/>
                  <a:ext cx="2772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3">
              <p14:nvContentPartPr>
                <p14:cNvPr id="135" name="墨迹 134">
                  <a:extLst>
                    <a:ext uri="{FF2B5EF4-FFF2-40B4-BE49-F238E27FC236}">
                      <a16:creationId xmlns:a16="http://schemas.microsoft.com/office/drawing/2014/main" id="{13481944-D584-134F-A464-D799C2656176}"/>
                    </a:ext>
                  </a:extLst>
                </p14:cNvPr>
                <p14:cNvContentPartPr/>
                <p14:nvPr/>
              </p14:nvContentPartPr>
              <p14:xfrm>
                <a:off x="10378900" y="4953951"/>
                <a:ext cx="193320" cy="417600"/>
              </p14:xfrm>
            </p:contentPart>
          </mc:Choice>
          <mc:Fallback>
            <p:pic>
              <p:nvPicPr>
                <p:cNvPr id="135" name="墨迹 134">
                  <a:extLst>
                    <a:ext uri="{FF2B5EF4-FFF2-40B4-BE49-F238E27FC236}">
                      <a16:creationId xmlns:a16="http://schemas.microsoft.com/office/drawing/2014/main" id="{13481944-D584-134F-A464-D799C2656176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10371340" y="4946391"/>
                  <a:ext cx="208440" cy="43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5">
              <p14:nvContentPartPr>
                <p14:cNvPr id="136" name="墨迹 135">
                  <a:extLst>
                    <a:ext uri="{FF2B5EF4-FFF2-40B4-BE49-F238E27FC236}">
                      <a16:creationId xmlns:a16="http://schemas.microsoft.com/office/drawing/2014/main" id="{83004575-AF7F-6A43-85A0-4E23C142A61A}"/>
                    </a:ext>
                  </a:extLst>
                </p14:cNvPr>
                <p14:cNvContentPartPr/>
                <p14:nvPr/>
              </p14:nvContentPartPr>
              <p14:xfrm>
                <a:off x="10889380" y="4817151"/>
                <a:ext cx="31320" cy="81360"/>
              </p14:xfrm>
            </p:contentPart>
          </mc:Choice>
          <mc:Fallback>
            <p:pic>
              <p:nvPicPr>
                <p:cNvPr id="136" name="墨迹 135">
                  <a:extLst>
                    <a:ext uri="{FF2B5EF4-FFF2-40B4-BE49-F238E27FC236}">
                      <a16:creationId xmlns:a16="http://schemas.microsoft.com/office/drawing/2014/main" id="{83004575-AF7F-6A43-85A0-4E23C142A61A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10881820" y="4809591"/>
                  <a:ext cx="4644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7">
              <p14:nvContentPartPr>
                <p14:cNvPr id="137" name="墨迹 136">
                  <a:extLst>
                    <a:ext uri="{FF2B5EF4-FFF2-40B4-BE49-F238E27FC236}">
                      <a16:creationId xmlns:a16="http://schemas.microsoft.com/office/drawing/2014/main" id="{306B33E7-9CF6-1140-9346-59A2F07BCAB4}"/>
                    </a:ext>
                  </a:extLst>
                </p14:cNvPr>
                <p14:cNvContentPartPr/>
                <p14:nvPr/>
              </p14:nvContentPartPr>
              <p14:xfrm>
                <a:off x="10690300" y="5078511"/>
                <a:ext cx="497880" cy="249480"/>
              </p14:xfrm>
            </p:contentPart>
          </mc:Choice>
          <mc:Fallback>
            <p:pic>
              <p:nvPicPr>
                <p:cNvPr id="137" name="墨迹 136">
                  <a:extLst>
                    <a:ext uri="{FF2B5EF4-FFF2-40B4-BE49-F238E27FC236}">
                      <a16:creationId xmlns:a16="http://schemas.microsoft.com/office/drawing/2014/main" id="{306B33E7-9CF6-1140-9346-59A2F07BCAB4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10682740" y="5070951"/>
                  <a:ext cx="51264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9">
              <p14:nvContentPartPr>
                <p14:cNvPr id="138" name="墨迹 137">
                  <a:extLst>
                    <a:ext uri="{FF2B5EF4-FFF2-40B4-BE49-F238E27FC236}">
                      <a16:creationId xmlns:a16="http://schemas.microsoft.com/office/drawing/2014/main" id="{E499D2B3-07F9-DA4A-87C7-1FE24C473E3D}"/>
                    </a:ext>
                  </a:extLst>
                </p14:cNvPr>
                <p14:cNvContentPartPr/>
                <p14:nvPr/>
              </p14:nvContentPartPr>
              <p14:xfrm>
                <a:off x="10920700" y="5072391"/>
                <a:ext cx="224640" cy="361440"/>
              </p14:xfrm>
            </p:contentPart>
          </mc:Choice>
          <mc:Fallback>
            <p:pic>
              <p:nvPicPr>
                <p:cNvPr id="138" name="墨迹 137">
                  <a:extLst>
                    <a:ext uri="{FF2B5EF4-FFF2-40B4-BE49-F238E27FC236}">
                      <a16:creationId xmlns:a16="http://schemas.microsoft.com/office/drawing/2014/main" id="{E499D2B3-07F9-DA4A-87C7-1FE24C473E3D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10913140" y="5064831"/>
                  <a:ext cx="239400" cy="37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1">
              <p14:nvContentPartPr>
                <p14:cNvPr id="139" name="墨迹 138">
                  <a:extLst>
                    <a:ext uri="{FF2B5EF4-FFF2-40B4-BE49-F238E27FC236}">
                      <a16:creationId xmlns:a16="http://schemas.microsoft.com/office/drawing/2014/main" id="{C430DA76-0B14-0F45-9CDC-117A6916820B}"/>
                    </a:ext>
                  </a:extLst>
                </p14:cNvPr>
                <p14:cNvContentPartPr/>
                <p14:nvPr/>
              </p14:nvContentPartPr>
              <p14:xfrm>
                <a:off x="11331460" y="5533551"/>
                <a:ext cx="93600" cy="80640"/>
              </p14:xfrm>
            </p:contentPart>
          </mc:Choice>
          <mc:Fallback>
            <p:pic>
              <p:nvPicPr>
                <p:cNvPr id="139" name="墨迹 138">
                  <a:extLst>
                    <a:ext uri="{FF2B5EF4-FFF2-40B4-BE49-F238E27FC236}">
                      <a16:creationId xmlns:a16="http://schemas.microsoft.com/office/drawing/2014/main" id="{C430DA76-0B14-0F45-9CDC-117A6916820B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11323900" y="5526351"/>
                  <a:ext cx="10872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3">
              <p14:nvContentPartPr>
                <p14:cNvPr id="140" name="墨迹 139">
                  <a:extLst>
                    <a:ext uri="{FF2B5EF4-FFF2-40B4-BE49-F238E27FC236}">
                      <a16:creationId xmlns:a16="http://schemas.microsoft.com/office/drawing/2014/main" id="{51B974B5-BF0E-B148-AA0E-5503A957D48C}"/>
                    </a:ext>
                  </a:extLst>
                </p14:cNvPr>
                <p14:cNvContentPartPr/>
                <p14:nvPr/>
              </p14:nvContentPartPr>
              <p14:xfrm>
                <a:off x="11555740" y="5645151"/>
                <a:ext cx="6480" cy="6480"/>
              </p14:xfrm>
            </p:contentPart>
          </mc:Choice>
          <mc:Fallback>
            <p:pic>
              <p:nvPicPr>
                <p:cNvPr id="140" name="墨迹 139">
                  <a:extLst>
                    <a:ext uri="{FF2B5EF4-FFF2-40B4-BE49-F238E27FC236}">
                      <a16:creationId xmlns:a16="http://schemas.microsoft.com/office/drawing/2014/main" id="{51B974B5-BF0E-B148-AA0E-5503A957D48C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1548180" y="5637591"/>
                  <a:ext cx="21600" cy="21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6" name="组合 145">
            <a:extLst>
              <a:ext uri="{FF2B5EF4-FFF2-40B4-BE49-F238E27FC236}">
                <a16:creationId xmlns:a16="http://schemas.microsoft.com/office/drawing/2014/main" id="{4CA3F943-7701-5843-A060-1F7555739495}"/>
              </a:ext>
            </a:extLst>
          </p:cNvPr>
          <p:cNvGrpSpPr/>
          <p:nvPr/>
        </p:nvGrpSpPr>
        <p:grpSpPr>
          <a:xfrm>
            <a:off x="6263740" y="1038231"/>
            <a:ext cx="361800" cy="392760"/>
            <a:chOff x="6263740" y="1038231"/>
            <a:chExt cx="361800" cy="392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44" name="墨迹 143">
                  <a:extLst>
                    <a:ext uri="{FF2B5EF4-FFF2-40B4-BE49-F238E27FC236}">
                      <a16:creationId xmlns:a16="http://schemas.microsoft.com/office/drawing/2014/main" id="{596A4DD7-492D-3341-8C2B-E203A2D2D10C}"/>
                    </a:ext>
                  </a:extLst>
                </p14:cNvPr>
                <p14:cNvContentPartPr/>
                <p14:nvPr/>
              </p14:nvContentPartPr>
              <p14:xfrm>
                <a:off x="6263740" y="1038231"/>
                <a:ext cx="243000" cy="311760"/>
              </p14:xfrm>
            </p:contentPart>
          </mc:Choice>
          <mc:Fallback>
            <p:pic>
              <p:nvPicPr>
                <p:cNvPr id="144" name="墨迹 143">
                  <a:extLst>
                    <a:ext uri="{FF2B5EF4-FFF2-40B4-BE49-F238E27FC236}">
                      <a16:creationId xmlns:a16="http://schemas.microsoft.com/office/drawing/2014/main" id="{596A4DD7-492D-3341-8C2B-E203A2D2D10C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6256540" y="1030671"/>
                  <a:ext cx="258120" cy="32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45" name="墨迹 144">
                  <a:extLst>
                    <a:ext uri="{FF2B5EF4-FFF2-40B4-BE49-F238E27FC236}">
                      <a16:creationId xmlns:a16="http://schemas.microsoft.com/office/drawing/2014/main" id="{49A9E794-DC45-C048-B605-888CF08069B9}"/>
                    </a:ext>
                  </a:extLst>
                </p14:cNvPr>
                <p14:cNvContentPartPr/>
                <p14:nvPr/>
              </p14:nvContentPartPr>
              <p14:xfrm>
                <a:off x="6587740" y="1262511"/>
                <a:ext cx="37800" cy="168480"/>
              </p14:xfrm>
            </p:contentPart>
          </mc:Choice>
          <mc:Fallback>
            <p:pic>
              <p:nvPicPr>
                <p:cNvPr id="145" name="墨迹 144">
                  <a:extLst>
                    <a:ext uri="{FF2B5EF4-FFF2-40B4-BE49-F238E27FC236}">
                      <a16:creationId xmlns:a16="http://schemas.microsoft.com/office/drawing/2014/main" id="{49A9E794-DC45-C048-B605-888CF08069B9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6580180" y="1254951"/>
                  <a:ext cx="52920" cy="183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2" name="组合 151">
            <a:extLst>
              <a:ext uri="{FF2B5EF4-FFF2-40B4-BE49-F238E27FC236}">
                <a16:creationId xmlns:a16="http://schemas.microsoft.com/office/drawing/2014/main" id="{28174AF7-D5C8-B24F-BB1A-8359B17E0ED5}"/>
              </a:ext>
            </a:extLst>
          </p:cNvPr>
          <p:cNvGrpSpPr/>
          <p:nvPr/>
        </p:nvGrpSpPr>
        <p:grpSpPr>
          <a:xfrm>
            <a:off x="3325420" y="2694231"/>
            <a:ext cx="398520" cy="379800"/>
            <a:chOff x="3325420" y="2694231"/>
            <a:chExt cx="398520" cy="379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47" name="墨迹 146">
                  <a:extLst>
                    <a:ext uri="{FF2B5EF4-FFF2-40B4-BE49-F238E27FC236}">
                      <a16:creationId xmlns:a16="http://schemas.microsoft.com/office/drawing/2014/main" id="{72FCCB58-AD83-DA46-95D0-1EB3E86E87FA}"/>
                    </a:ext>
                  </a:extLst>
                </p14:cNvPr>
                <p14:cNvContentPartPr/>
                <p14:nvPr/>
              </p14:nvContentPartPr>
              <p14:xfrm>
                <a:off x="3325420" y="2694231"/>
                <a:ext cx="199440" cy="311760"/>
              </p14:xfrm>
            </p:contentPart>
          </mc:Choice>
          <mc:Fallback>
            <p:pic>
              <p:nvPicPr>
                <p:cNvPr id="147" name="墨迹 146">
                  <a:extLst>
                    <a:ext uri="{FF2B5EF4-FFF2-40B4-BE49-F238E27FC236}">
                      <a16:creationId xmlns:a16="http://schemas.microsoft.com/office/drawing/2014/main" id="{72FCCB58-AD83-DA46-95D0-1EB3E86E87FA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3317860" y="2686671"/>
                  <a:ext cx="214560" cy="32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48" name="墨迹 147">
                  <a:extLst>
                    <a:ext uri="{FF2B5EF4-FFF2-40B4-BE49-F238E27FC236}">
                      <a16:creationId xmlns:a16="http://schemas.microsoft.com/office/drawing/2014/main" id="{BFD340E9-BF66-E94C-A46C-81531B94B397}"/>
                    </a:ext>
                  </a:extLst>
                </p14:cNvPr>
                <p14:cNvContentPartPr/>
                <p14:nvPr/>
              </p14:nvContentPartPr>
              <p14:xfrm>
                <a:off x="3586780" y="2936871"/>
                <a:ext cx="137160" cy="137160"/>
              </p14:xfrm>
            </p:contentPart>
          </mc:Choice>
          <mc:Fallback>
            <p:pic>
              <p:nvPicPr>
                <p:cNvPr id="148" name="墨迹 147">
                  <a:extLst>
                    <a:ext uri="{FF2B5EF4-FFF2-40B4-BE49-F238E27FC236}">
                      <a16:creationId xmlns:a16="http://schemas.microsoft.com/office/drawing/2014/main" id="{BFD340E9-BF66-E94C-A46C-81531B94B397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3579580" y="2929311"/>
                  <a:ext cx="152280" cy="152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1" name="组合 150">
            <a:extLst>
              <a:ext uri="{FF2B5EF4-FFF2-40B4-BE49-F238E27FC236}">
                <a16:creationId xmlns:a16="http://schemas.microsoft.com/office/drawing/2014/main" id="{64DCADA9-8254-424A-B310-65DC0E92FD17}"/>
              </a:ext>
            </a:extLst>
          </p:cNvPr>
          <p:cNvGrpSpPr/>
          <p:nvPr/>
        </p:nvGrpSpPr>
        <p:grpSpPr>
          <a:xfrm>
            <a:off x="5871700" y="2955591"/>
            <a:ext cx="660240" cy="654120"/>
            <a:chOff x="5871700" y="2955591"/>
            <a:chExt cx="660240" cy="654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49" name="墨迹 148">
                  <a:extLst>
                    <a:ext uri="{FF2B5EF4-FFF2-40B4-BE49-F238E27FC236}">
                      <a16:creationId xmlns:a16="http://schemas.microsoft.com/office/drawing/2014/main" id="{649E5099-E87F-604D-AD1C-4097794AF3BA}"/>
                    </a:ext>
                  </a:extLst>
                </p14:cNvPr>
                <p14:cNvContentPartPr/>
                <p14:nvPr/>
              </p14:nvContentPartPr>
              <p14:xfrm>
                <a:off x="5871700" y="2955591"/>
                <a:ext cx="280440" cy="454680"/>
              </p14:xfrm>
            </p:contentPart>
          </mc:Choice>
          <mc:Fallback>
            <p:pic>
              <p:nvPicPr>
                <p:cNvPr id="149" name="墨迹 148">
                  <a:extLst>
                    <a:ext uri="{FF2B5EF4-FFF2-40B4-BE49-F238E27FC236}">
                      <a16:creationId xmlns:a16="http://schemas.microsoft.com/office/drawing/2014/main" id="{649E5099-E87F-604D-AD1C-4097794AF3BA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5864140" y="2948031"/>
                  <a:ext cx="295560" cy="46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50" name="墨迹 149">
                  <a:extLst>
                    <a:ext uri="{FF2B5EF4-FFF2-40B4-BE49-F238E27FC236}">
                      <a16:creationId xmlns:a16="http://schemas.microsoft.com/office/drawing/2014/main" id="{80A673F8-A970-814A-8AE0-5C98333E3B48}"/>
                    </a:ext>
                  </a:extLst>
                </p14:cNvPr>
                <p14:cNvContentPartPr/>
                <p14:nvPr/>
              </p14:nvContentPartPr>
              <p14:xfrm>
                <a:off x="6376060" y="3316671"/>
                <a:ext cx="155880" cy="293040"/>
              </p14:xfrm>
            </p:contentPart>
          </mc:Choice>
          <mc:Fallback>
            <p:pic>
              <p:nvPicPr>
                <p:cNvPr id="150" name="墨迹 149">
                  <a:extLst>
                    <a:ext uri="{FF2B5EF4-FFF2-40B4-BE49-F238E27FC236}">
                      <a16:creationId xmlns:a16="http://schemas.microsoft.com/office/drawing/2014/main" id="{80A673F8-A970-814A-8AE0-5C98333E3B48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6368500" y="3309111"/>
                  <a:ext cx="171000" cy="308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0" name="组合 159">
            <a:extLst>
              <a:ext uri="{FF2B5EF4-FFF2-40B4-BE49-F238E27FC236}">
                <a16:creationId xmlns:a16="http://schemas.microsoft.com/office/drawing/2014/main" id="{E2C4B98B-84CE-4543-A221-C83821B4A0F3}"/>
              </a:ext>
            </a:extLst>
          </p:cNvPr>
          <p:cNvGrpSpPr/>
          <p:nvPr/>
        </p:nvGrpSpPr>
        <p:grpSpPr>
          <a:xfrm>
            <a:off x="2105380" y="5800671"/>
            <a:ext cx="498240" cy="610560"/>
            <a:chOff x="2105380" y="5800671"/>
            <a:chExt cx="498240" cy="610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53" name="墨迹 152">
                  <a:extLst>
                    <a:ext uri="{FF2B5EF4-FFF2-40B4-BE49-F238E27FC236}">
                      <a16:creationId xmlns:a16="http://schemas.microsoft.com/office/drawing/2014/main" id="{5A8177B9-AE51-AE40-96BF-70AEA7206689}"/>
                    </a:ext>
                  </a:extLst>
                </p14:cNvPr>
                <p14:cNvContentPartPr/>
                <p14:nvPr/>
              </p14:nvContentPartPr>
              <p14:xfrm>
                <a:off x="2105380" y="5800671"/>
                <a:ext cx="180720" cy="610560"/>
              </p14:xfrm>
            </p:contentPart>
          </mc:Choice>
          <mc:Fallback>
            <p:pic>
              <p:nvPicPr>
                <p:cNvPr id="153" name="墨迹 152">
                  <a:extLst>
                    <a:ext uri="{FF2B5EF4-FFF2-40B4-BE49-F238E27FC236}">
                      <a16:creationId xmlns:a16="http://schemas.microsoft.com/office/drawing/2014/main" id="{5A8177B9-AE51-AE40-96BF-70AEA7206689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2097820" y="5793111"/>
                  <a:ext cx="195840" cy="62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54" name="墨迹 153">
                  <a:extLst>
                    <a:ext uri="{FF2B5EF4-FFF2-40B4-BE49-F238E27FC236}">
                      <a16:creationId xmlns:a16="http://schemas.microsoft.com/office/drawing/2014/main" id="{75E14F2F-79A8-2843-9AB3-0FB339FFA5CB}"/>
                    </a:ext>
                  </a:extLst>
                </p14:cNvPr>
                <p14:cNvContentPartPr/>
                <p14:nvPr/>
              </p14:nvContentPartPr>
              <p14:xfrm>
                <a:off x="2130220" y="6062031"/>
                <a:ext cx="187200" cy="68760"/>
              </p14:xfrm>
            </p:contentPart>
          </mc:Choice>
          <mc:Fallback>
            <p:pic>
              <p:nvPicPr>
                <p:cNvPr id="154" name="墨迹 153">
                  <a:extLst>
                    <a:ext uri="{FF2B5EF4-FFF2-40B4-BE49-F238E27FC236}">
                      <a16:creationId xmlns:a16="http://schemas.microsoft.com/office/drawing/2014/main" id="{75E14F2F-79A8-2843-9AB3-0FB339FFA5CB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2122660" y="6054831"/>
                  <a:ext cx="20232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55" name="墨迹 154">
                  <a:extLst>
                    <a:ext uri="{FF2B5EF4-FFF2-40B4-BE49-F238E27FC236}">
                      <a16:creationId xmlns:a16="http://schemas.microsoft.com/office/drawing/2014/main" id="{53703449-B455-8249-82A9-7D93DEC15E30}"/>
                    </a:ext>
                  </a:extLst>
                </p14:cNvPr>
                <p14:cNvContentPartPr/>
                <p14:nvPr/>
              </p14:nvContentPartPr>
              <p14:xfrm>
                <a:off x="2485180" y="6242751"/>
                <a:ext cx="87480" cy="100080"/>
              </p14:xfrm>
            </p:contentPart>
          </mc:Choice>
          <mc:Fallback>
            <p:pic>
              <p:nvPicPr>
                <p:cNvPr id="155" name="墨迹 154">
                  <a:extLst>
                    <a:ext uri="{FF2B5EF4-FFF2-40B4-BE49-F238E27FC236}">
                      <a16:creationId xmlns:a16="http://schemas.microsoft.com/office/drawing/2014/main" id="{53703449-B455-8249-82A9-7D93DEC15E30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2477620" y="6235191"/>
                  <a:ext cx="10260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56" name="墨迹 155">
                  <a:extLst>
                    <a:ext uri="{FF2B5EF4-FFF2-40B4-BE49-F238E27FC236}">
                      <a16:creationId xmlns:a16="http://schemas.microsoft.com/office/drawing/2014/main" id="{C09B03BD-C1EF-2F46-B4DF-DF8A5EB394D6}"/>
                    </a:ext>
                  </a:extLst>
                </p14:cNvPr>
                <p14:cNvContentPartPr/>
                <p14:nvPr/>
              </p14:nvContentPartPr>
              <p14:xfrm>
                <a:off x="2565820" y="6099471"/>
                <a:ext cx="37800" cy="56520"/>
              </p14:xfrm>
            </p:contentPart>
          </mc:Choice>
          <mc:Fallback>
            <p:pic>
              <p:nvPicPr>
                <p:cNvPr id="156" name="墨迹 155">
                  <a:extLst>
                    <a:ext uri="{FF2B5EF4-FFF2-40B4-BE49-F238E27FC236}">
                      <a16:creationId xmlns:a16="http://schemas.microsoft.com/office/drawing/2014/main" id="{C09B03BD-C1EF-2F46-B4DF-DF8A5EB394D6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2558260" y="6091911"/>
                  <a:ext cx="52920" cy="7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9" name="组合 158">
            <a:extLst>
              <a:ext uri="{FF2B5EF4-FFF2-40B4-BE49-F238E27FC236}">
                <a16:creationId xmlns:a16="http://schemas.microsoft.com/office/drawing/2014/main" id="{DF414AB7-DEB1-3746-85C5-F8CD32B34D01}"/>
              </a:ext>
            </a:extLst>
          </p:cNvPr>
          <p:cNvGrpSpPr/>
          <p:nvPr/>
        </p:nvGrpSpPr>
        <p:grpSpPr>
          <a:xfrm>
            <a:off x="3026620" y="6280191"/>
            <a:ext cx="37800" cy="174600"/>
            <a:chOff x="3026620" y="6280191"/>
            <a:chExt cx="37800" cy="174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57" name="墨迹 156">
                  <a:extLst>
                    <a:ext uri="{FF2B5EF4-FFF2-40B4-BE49-F238E27FC236}">
                      <a16:creationId xmlns:a16="http://schemas.microsoft.com/office/drawing/2014/main" id="{AF3C9007-9163-0F4C-8DCC-C3537E4A92BB}"/>
                    </a:ext>
                  </a:extLst>
                </p14:cNvPr>
                <p14:cNvContentPartPr/>
                <p14:nvPr/>
              </p14:nvContentPartPr>
              <p14:xfrm>
                <a:off x="3026620" y="6280191"/>
                <a:ext cx="31320" cy="56520"/>
              </p14:xfrm>
            </p:contentPart>
          </mc:Choice>
          <mc:Fallback>
            <p:pic>
              <p:nvPicPr>
                <p:cNvPr id="157" name="墨迹 156">
                  <a:extLst>
                    <a:ext uri="{FF2B5EF4-FFF2-40B4-BE49-F238E27FC236}">
                      <a16:creationId xmlns:a16="http://schemas.microsoft.com/office/drawing/2014/main" id="{AF3C9007-9163-0F4C-8DCC-C3537E4A92BB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3019060" y="6272631"/>
                  <a:ext cx="4644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58" name="墨迹 157">
                  <a:extLst>
                    <a:ext uri="{FF2B5EF4-FFF2-40B4-BE49-F238E27FC236}">
                      <a16:creationId xmlns:a16="http://schemas.microsoft.com/office/drawing/2014/main" id="{F6251FE3-D0EF-B74B-A280-A1D3E76E6078}"/>
                    </a:ext>
                  </a:extLst>
                </p14:cNvPr>
                <p14:cNvContentPartPr/>
                <p14:nvPr/>
              </p14:nvContentPartPr>
              <p14:xfrm>
                <a:off x="3045340" y="6404751"/>
                <a:ext cx="19080" cy="50040"/>
              </p14:xfrm>
            </p:contentPart>
          </mc:Choice>
          <mc:Fallback>
            <p:pic>
              <p:nvPicPr>
                <p:cNvPr id="158" name="墨迹 157">
                  <a:extLst>
                    <a:ext uri="{FF2B5EF4-FFF2-40B4-BE49-F238E27FC236}">
                      <a16:creationId xmlns:a16="http://schemas.microsoft.com/office/drawing/2014/main" id="{F6251FE3-D0EF-B74B-A280-A1D3E76E6078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3037780" y="6397191"/>
                  <a:ext cx="34200" cy="65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9" name="组合 188">
            <a:extLst>
              <a:ext uri="{FF2B5EF4-FFF2-40B4-BE49-F238E27FC236}">
                <a16:creationId xmlns:a16="http://schemas.microsoft.com/office/drawing/2014/main" id="{B8255B3B-680F-AB48-8D66-75A80FE8C594}"/>
              </a:ext>
            </a:extLst>
          </p:cNvPr>
          <p:cNvGrpSpPr/>
          <p:nvPr/>
        </p:nvGrpSpPr>
        <p:grpSpPr>
          <a:xfrm>
            <a:off x="3624220" y="5781951"/>
            <a:ext cx="1114920" cy="735120"/>
            <a:chOff x="3624220" y="5781951"/>
            <a:chExt cx="1114920" cy="735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61" name="墨迹 160">
                  <a:extLst>
                    <a:ext uri="{FF2B5EF4-FFF2-40B4-BE49-F238E27FC236}">
                      <a16:creationId xmlns:a16="http://schemas.microsoft.com/office/drawing/2014/main" id="{CA999C8F-5C3E-9A4F-B9C7-C03E836F6753}"/>
                    </a:ext>
                  </a:extLst>
                </p14:cNvPr>
                <p14:cNvContentPartPr/>
                <p14:nvPr/>
              </p14:nvContentPartPr>
              <p14:xfrm>
                <a:off x="3736180" y="5974911"/>
                <a:ext cx="131040" cy="236880"/>
              </p14:xfrm>
            </p:contentPart>
          </mc:Choice>
          <mc:Fallback>
            <p:pic>
              <p:nvPicPr>
                <p:cNvPr id="161" name="墨迹 160">
                  <a:extLst>
                    <a:ext uri="{FF2B5EF4-FFF2-40B4-BE49-F238E27FC236}">
                      <a16:creationId xmlns:a16="http://schemas.microsoft.com/office/drawing/2014/main" id="{CA999C8F-5C3E-9A4F-B9C7-C03E836F6753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3728980" y="5967351"/>
                  <a:ext cx="14616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62" name="墨迹 161">
                  <a:extLst>
                    <a:ext uri="{FF2B5EF4-FFF2-40B4-BE49-F238E27FC236}">
                      <a16:creationId xmlns:a16="http://schemas.microsoft.com/office/drawing/2014/main" id="{C4D7D4B8-E91F-0147-BCA6-129735F478F3}"/>
                    </a:ext>
                  </a:extLst>
                </p14:cNvPr>
                <p14:cNvContentPartPr/>
                <p14:nvPr/>
              </p14:nvContentPartPr>
              <p14:xfrm>
                <a:off x="3786220" y="6112071"/>
                <a:ext cx="50040" cy="93600"/>
              </p14:xfrm>
            </p:contentPart>
          </mc:Choice>
          <mc:Fallback>
            <p:pic>
              <p:nvPicPr>
                <p:cNvPr id="162" name="墨迹 161">
                  <a:extLst>
                    <a:ext uri="{FF2B5EF4-FFF2-40B4-BE49-F238E27FC236}">
                      <a16:creationId xmlns:a16="http://schemas.microsoft.com/office/drawing/2014/main" id="{C4D7D4B8-E91F-0147-BCA6-129735F478F3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3778660" y="6104511"/>
                  <a:ext cx="6516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63" name="墨迹 162">
                  <a:extLst>
                    <a:ext uri="{FF2B5EF4-FFF2-40B4-BE49-F238E27FC236}">
                      <a16:creationId xmlns:a16="http://schemas.microsoft.com/office/drawing/2014/main" id="{8C5BB856-83AE-8944-9BEE-960EF0A3F347}"/>
                    </a:ext>
                  </a:extLst>
                </p14:cNvPr>
                <p14:cNvContentPartPr/>
                <p14:nvPr/>
              </p14:nvContentPartPr>
              <p14:xfrm>
                <a:off x="3624220" y="6267591"/>
                <a:ext cx="230760" cy="92880"/>
              </p14:xfrm>
            </p:contentPart>
          </mc:Choice>
          <mc:Fallback>
            <p:pic>
              <p:nvPicPr>
                <p:cNvPr id="163" name="墨迹 162">
                  <a:extLst>
                    <a:ext uri="{FF2B5EF4-FFF2-40B4-BE49-F238E27FC236}">
                      <a16:creationId xmlns:a16="http://schemas.microsoft.com/office/drawing/2014/main" id="{8C5BB856-83AE-8944-9BEE-960EF0A3F347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3616660" y="6260031"/>
                  <a:ext cx="24588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64" name="墨迹 163">
                  <a:extLst>
                    <a:ext uri="{FF2B5EF4-FFF2-40B4-BE49-F238E27FC236}">
                      <a16:creationId xmlns:a16="http://schemas.microsoft.com/office/drawing/2014/main" id="{80F9A249-C788-114E-A2DD-C2A5E3599D23}"/>
                    </a:ext>
                  </a:extLst>
                </p14:cNvPr>
                <p14:cNvContentPartPr/>
                <p14:nvPr/>
              </p14:nvContentPartPr>
              <p14:xfrm>
                <a:off x="4100860" y="6087231"/>
                <a:ext cx="133920" cy="199440"/>
              </p14:xfrm>
            </p:contentPart>
          </mc:Choice>
          <mc:Fallback>
            <p:pic>
              <p:nvPicPr>
                <p:cNvPr id="164" name="墨迹 163">
                  <a:extLst>
                    <a:ext uri="{FF2B5EF4-FFF2-40B4-BE49-F238E27FC236}">
                      <a16:creationId xmlns:a16="http://schemas.microsoft.com/office/drawing/2014/main" id="{80F9A249-C788-114E-A2DD-C2A5E3599D23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4093300" y="6079671"/>
                  <a:ext cx="14904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65" name="墨迹 164">
                  <a:extLst>
                    <a:ext uri="{FF2B5EF4-FFF2-40B4-BE49-F238E27FC236}">
                      <a16:creationId xmlns:a16="http://schemas.microsoft.com/office/drawing/2014/main" id="{759220E8-FF74-FC47-8F30-AE438595A6A9}"/>
                    </a:ext>
                  </a:extLst>
                </p14:cNvPr>
                <p14:cNvContentPartPr/>
                <p14:nvPr/>
              </p14:nvContentPartPr>
              <p14:xfrm>
                <a:off x="4365100" y="6006231"/>
                <a:ext cx="162360" cy="280440"/>
              </p14:xfrm>
            </p:contentPart>
          </mc:Choice>
          <mc:Fallback>
            <p:pic>
              <p:nvPicPr>
                <p:cNvPr id="165" name="墨迹 164">
                  <a:extLst>
                    <a:ext uri="{FF2B5EF4-FFF2-40B4-BE49-F238E27FC236}">
                      <a16:creationId xmlns:a16="http://schemas.microsoft.com/office/drawing/2014/main" id="{759220E8-FF74-FC47-8F30-AE438595A6A9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4357540" y="5998671"/>
                  <a:ext cx="17712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66" name="墨迹 165">
                  <a:extLst>
                    <a:ext uri="{FF2B5EF4-FFF2-40B4-BE49-F238E27FC236}">
                      <a16:creationId xmlns:a16="http://schemas.microsoft.com/office/drawing/2014/main" id="{1E851791-052D-B748-9EBC-DAF28B97C849}"/>
                    </a:ext>
                  </a:extLst>
                </p14:cNvPr>
                <p14:cNvContentPartPr/>
                <p14:nvPr/>
              </p14:nvContentPartPr>
              <p14:xfrm>
                <a:off x="4414780" y="5850711"/>
                <a:ext cx="255600" cy="666360"/>
              </p14:xfrm>
            </p:contentPart>
          </mc:Choice>
          <mc:Fallback>
            <p:pic>
              <p:nvPicPr>
                <p:cNvPr id="166" name="墨迹 165">
                  <a:extLst>
                    <a:ext uri="{FF2B5EF4-FFF2-40B4-BE49-F238E27FC236}">
                      <a16:creationId xmlns:a16="http://schemas.microsoft.com/office/drawing/2014/main" id="{1E851791-052D-B748-9EBC-DAF28B97C849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4407580" y="5843151"/>
                  <a:ext cx="270720" cy="68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67" name="墨迹 166">
                  <a:extLst>
                    <a:ext uri="{FF2B5EF4-FFF2-40B4-BE49-F238E27FC236}">
                      <a16:creationId xmlns:a16="http://schemas.microsoft.com/office/drawing/2014/main" id="{0F7E6912-E664-7E49-A5FF-932CB0F6EF6E}"/>
                    </a:ext>
                  </a:extLst>
                </p14:cNvPr>
                <p14:cNvContentPartPr/>
                <p14:nvPr/>
              </p14:nvContentPartPr>
              <p14:xfrm>
                <a:off x="4639060" y="6217911"/>
                <a:ext cx="62640" cy="25200"/>
              </p14:xfrm>
            </p:contentPart>
          </mc:Choice>
          <mc:Fallback>
            <p:pic>
              <p:nvPicPr>
                <p:cNvPr id="167" name="墨迹 166">
                  <a:extLst>
                    <a:ext uri="{FF2B5EF4-FFF2-40B4-BE49-F238E27FC236}">
                      <a16:creationId xmlns:a16="http://schemas.microsoft.com/office/drawing/2014/main" id="{0F7E6912-E664-7E49-A5FF-932CB0F6EF6E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4631500" y="6210351"/>
                  <a:ext cx="7776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68" name="墨迹 167">
                  <a:extLst>
                    <a:ext uri="{FF2B5EF4-FFF2-40B4-BE49-F238E27FC236}">
                      <a16:creationId xmlns:a16="http://schemas.microsoft.com/office/drawing/2014/main" id="{1D0FCEC8-FDC9-CF40-A53B-B15AA94FC914}"/>
                    </a:ext>
                  </a:extLst>
                </p14:cNvPr>
                <p14:cNvContentPartPr/>
                <p14:nvPr/>
              </p14:nvContentPartPr>
              <p14:xfrm>
                <a:off x="4632940" y="5781951"/>
                <a:ext cx="106200" cy="50040"/>
              </p14:xfrm>
            </p:contentPart>
          </mc:Choice>
          <mc:Fallback>
            <p:pic>
              <p:nvPicPr>
                <p:cNvPr id="168" name="墨迹 167">
                  <a:extLst>
                    <a:ext uri="{FF2B5EF4-FFF2-40B4-BE49-F238E27FC236}">
                      <a16:creationId xmlns:a16="http://schemas.microsoft.com/office/drawing/2014/main" id="{1D0FCEC8-FDC9-CF40-A53B-B15AA94FC914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4625380" y="5774391"/>
                  <a:ext cx="121320" cy="65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8" name="组合 187">
            <a:extLst>
              <a:ext uri="{FF2B5EF4-FFF2-40B4-BE49-F238E27FC236}">
                <a16:creationId xmlns:a16="http://schemas.microsoft.com/office/drawing/2014/main" id="{50E334D9-386B-3145-9A6B-AA664038B50A}"/>
              </a:ext>
            </a:extLst>
          </p:cNvPr>
          <p:cNvGrpSpPr/>
          <p:nvPr/>
        </p:nvGrpSpPr>
        <p:grpSpPr>
          <a:xfrm>
            <a:off x="5261500" y="5931351"/>
            <a:ext cx="647640" cy="473760"/>
            <a:chOff x="5261500" y="5931351"/>
            <a:chExt cx="647640" cy="473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69" name="墨迹 168">
                  <a:extLst>
                    <a:ext uri="{FF2B5EF4-FFF2-40B4-BE49-F238E27FC236}">
                      <a16:creationId xmlns:a16="http://schemas.microsoft.com/office/drawing/2014/main" id="{9232A6A8-C3ED-EA44-83ED-364D47DD816D}"/>
                    </a:ext>
                  </a:extLst>
                </p14:cNvPr>
                <p14:cNvContentPartPr/>
                <p14:nvPr/>
              </p14:nvContentPartPr>
              <p14:xfrm>
                <a:off x="5261500" y="5931351"/>
                <a:ext cx="249480" cy="405000"/>
              </p14:xfrm>
            </p:contentPart>
          </mc:Choice>
          <mc:Fallback>
            <p:pic>
              <p:nvPicPr>
                <p:cNvPr id="169" name="墨迹 168">
                  <a:extLst>
                    <a:ext uri="{FF2B5EF4-FFF2-40B4-BE49-F238E27FC236}">
                      <a16:creationId xmlns:a16="http://schemas.microsoft.com/office/drawing/2014/main" id="{9232A6A8-C3ED-EA44-83ED-364D47DD816D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5253940" y="5923791"/>
                  <a:ext cx="264600" cy="42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70" name="墨迹 169">
                  <a:extLst>
                    <a:ext uri="{FF2B5EF4-FFF2-40B4-BE49-F238E27FC236}">
                      <a16:creationId xmlns:a16="http://schemas.microsoft.com/office/drawing/2014/main" id="{40E6DD7B-43B1-B24A-88C1-610616A009DD}"/>
                    </a:ext>
                  </a:extLst>
                </p14:cNvPr>
                <p14:cNvContentPartPr/>
                <p14:nvPr/>
              </p14:nvContentPartPr>
              <p14:xfrm>
                <a:off x="5672620" y="6305031"/>
                <a:ext cx="155880" cy="100080"/>
              </p14:xfrm>
            </p:contentPart>
          </mc:Choice>
          <mc:Fallback>
            <p:pic>
              <p:nvPicPr>
                <p:cNvPr id="170" name="墨迹 169">
                  <a:extLst>
                    <a:ext uri="{FF2B5EF4-FFF2-40B4-BE49-F238E27FC236}">
                      <a16:creationId xmlns:a16="http://schemas.microsoft.com/office/drawing/2014/main" id="{40E6DD7B-43B1-B24A-88C1-610616A009DD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5665060" y="6297471"/>
                  <a:ext cx="17100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71" name="墨迹 170">
                  <a:extLst>
                    <a:ext uri="{FF2B5EF4-FFF2-40B4-BE49-F238E27FC236}">
                      <a16:creationId xmlns:a16="http://schemas.microsoft.com/office/drawing/2014/main" id="{B15D0C12-4F18-2949-BC1F-F3014E6AF500}"/>
                    </a:ext>
                  </a:extLst>
                </p14:cNvPr>
                <p14:cNvContentPartPr/>
                <p14:nvPr/>
              </p14:nvContentPartPr>
              <p14:xfrm>
                <a:off x="5815540" y="6130791"/>
                <a:ext cx="93600" cy="31320"/>
              </p14:xfrm>
            </p:contentPart>
          </mc:Choice>
          <mc:Fallback>
            <p:pic>
              <p:nvPicPr>
                <p:cNvPr id="171" name="墨迹 170">
                  <a:extLst>
                    <a:ext uri="{FF2B5EF4-FFF2-40B4-BE49-F238E27FC236}">
                      <a16:creationId xmlns:a16="http://schemas.microsoft.com/office/drawing/2014/main" id="{B15D0C12-4F18-2949-BC1F-F3014E6AF500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5807980" y="6123231"/>
                  <a:ext cx="108720" cy="46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50">
            <p14:nvContentPartPr>
              <p14:cNvPr id="172" name="墨迹 171">
                <a:extLst>
                  <a:ext uri="{FF2B5EF4-FFF2-40B4-BE49-F238E27FC236}">
                    <a16:creationId xmlns:a16="http://schemas.microsoft.com/office/drawing/2014/main" id="{25DF2B4C-8940-ED4A-9677-2D1F305B5207}"/>
                  </a:ext>
                </a:extLst>
              </p14:cNvPr>
              <p14:cNvContentPartPr/>
              <p14:nvPr/>
            </p14:nvContentPartPr>
            <p14:xfrm>
              <a:off x="6301180" y="5962671"/>
              <a:ext cx="143640" cy="93600"/>
            </p14:xfrm>
          </p:contentPart>
        </mc:Choice>
        <mc:Fallback>
          <p:pic>
            <p:nvPicPr>
              <p:cNvPr id="172" name="墨迹 171">
                <a:extLst>
                  <a:ext uri="{FF2B5EF4-FFF2-40B4-BE49-F238E27FC236}">
                    <a16:creationId xmlns:a16="http://schemas.microsoft.com/office/drawing/2014/main" id="{25DF2B4C-8940-ED4A-9677-2D1F305B5207}"/>
                  </a:ext>
                </a:extLst>
              </p:cNvPr>
              <p:cNvPicPr/>
              <p:nvPr/>
            </p:nvPicPr>
            <p:blipFill>
              <a:blip r:embed="rId251"/>
              <a:stretch>
                <a:fillRect/>
              </a:stretch>
            </p:blipFill>
            <p:spPr>
              <a:xfrm>
                <a:off x="6293620" y="5955111"/>
                <a:ext cx="158760" cy="108720"/>
              </a:xfrm>
              <a:prstGeom prst="rect">
                <a:avLst/>
              </a:prstGeom>
            </p:spPr>
          </p:pic>
        </mc:Fallback>
      </mc:AlternateContent>
      <p:grpSp>
        <p:nvGrpSpPr>
          <p:cNvPr id="187" name="组合 186">
            <a:extLst>
              <a:ext uri="{FF2B5EF4-FFF2-40B4-BE49-F238E27FC236}">
                <a16:creationId xmlns:a16="http://schemas.microsoft.com/office/drawing/2014/main" id="{BF17061B-1DFC-494D-B939-F18987A63FD2}"/>
              </a:ext>
            </a:extLst>
          </p:cNvPr>
          <p:cNvGrpSpPr/>
          <p:nvPr/>
        </p:nvGrpSpPr>
        <p:grpSpPr>
          <a:xfrm>
            <a:off x="6288940" y="6230151"/>
            <a:ext cx="336600" cy="100440"/>
            <a:chOff x="6288940" y="6230151"/>
            <a:chExt cx="336600" cy="100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73" name="墨迹 172">
                  <a:extLst>
                    <a:ext uri="{FF2B5EF4-FFF2-40B4-BE49-F238E27FC236}">
                      <a16:creationId xmlns:a16="http://schemas.microsoft.com/office/drawing/2014/main" id="{A27B4419-60D4-634F-A2A8-F7E0B2EAD46B}"/>
                    </a:ext>
                  </a:extLst>
                </p14:cNvPr>
                <p14:cNvContentPartPr/>
                <p14:nvPr/>
              </p14:nvContentPartPr>
              <p14:xfrm>
                <a:off x="6288940" y="6230151"/>
                <a:ext cx="174600" cy="93600"/>
              </p14:xfrm>
            </p:contentPart>
          </mc:Choice>
          <mc:Fallback>
            <p:pic>
              <p:nvPicPr>
                <p:cNvPr id="173" name="墨迹 172">
                  <a:extLst>
                    <a:ext uri="{FF2B5EF4-FFF2-40B4-BE49-F238E27FC236}">
                      <a16:creationId xmlns:a16="http://schemas.microsoft.com/office/drawing/2014/main" id="{A27B4419-60D4-634F-A2A8-F7E0B2EAD46B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6281380" y="6222591"/>
                  <a:ext cx="18972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74" name="墨迹 173">
                  <a:extLst>
                    <a:ext uri="{FF2B5EF4-FFF2-40B4-BE49-F238E27FC236}">
                      <a16:creationId xmlns:a16="http://schemas.microsoft.com/office/drawing/2014/main" id="{3B308D79-9C17-4546-AB25-22722A11C9F8}"/>
                    </a:ext>
                  </a:extLst>
                </p14:cNvPr>
                <p14:cNvContentPartPr/>
                <p14:nvPr/>
              </p14:nvContentPartPr>
              <p14:xfrm>
                <a:off x="6506740" y="6255351"/>
                <a:ext cx="118800" cy="75240"/>
              </p14:xfrm>
            </p:contentPart>
          </mc:Choice>
          <mc:Fallback>
            <p:pic>
              <p:nvPicPr>
                <p:cNvPr id="174" name="墨迹 173">
                  <a:extLst>
                    <a:ext uri="{FF2B5EF4-FFF2-40B4-BE49-F238E27FC236}">
                      <a16:creationId xmlns:a16="http://schemas.microsoft.com/office/drawing/2014/main" id="{3B308D79-9C17-4546-AB25-22722A11C9F8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6499180" y="6247791"/>
                  <a:ext cx="133560" cy="90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6" name="组合 185">
            <a:extLst>
              <a:ext uri="{FF2B5EF4-FFF2-40B4-BE49-F238E27FC236}">
                <a16:creationId xmlns:a16="http://schemas.microsoft.com/office/drawing/2014/main" id="{8CB7DC6F-F478-1E4B-A72A-413C34EBB67A}"/>
              </a:ext>
            </a:extLst>
          </p:cNvPr>
          <p:cNvGrpSpPr/>
          <p:nvPr/>
        </p:nvGrpSpPr>
        <p:grpSpPr>
          <a:xfrm>
            <a:off x="6898780" y="5956191"/>
            <a:ext cx="486000" cy="461160"/>
            <a:chOff x="6898780" y="5956191"/>
            <a:chExt cx="486000" cy="461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75" name="墨迹 174">
                  <a:extLst>
                    <a:ext uri="{FF2B5EF4-FFF2-40B4-BE49-F238E27FC236}">
                      <a16:creationId xmlns:a16="http://schemas.microsoft.com/office/drawing/2014/main" id="{A591355E-D323-C742-A568-647021105474}"/>
                    </a:ext>
                  </a:extLst>
                </p14:cNvPr>
                <p14:cNvContentPartPr/>
                <p14:nvPr/>
              </p14:nvContentPartPr>
              <p14:xfrm>
                <a:off x="6930100" y="6167871"/>
                <a:ext cx="66240" cy="19080"/>
              </p14:xfrm>
            </p:contentPart>
          </mc:Choice>
          <mc:Fallback>
            <p:pic>
              <p:nvPicPr>
                <p:cNvPr id="175" name="墨迹 174">
                  <a:extLst>
                    <a:ext uri="{FF2B5EF4-FFF2-40B4-BE49-F238E27FC236}">
                      <a16:creationId xmlns:a16="http://schemas.microsoft.com/office/drawing/2014/main" id="{A591355E-D323-C742-A568-647021105474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6922540" y="6160671"/>
                  <a:ext cx="8100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76" name="墨迹 175">
                  <a:extLst>
                    <a:ext uri="{FF2B5EF4-FFF2-40B4-BE49-F238E27FC236}">
                      <a16:creationId xmlns:a16="http://schemas.microsoft.com/office/drawing/2014/main" id="{D5AB54CA-EFF9-8A4E-A0C8-1B059A75BF21}"/>
                    </a:ext>
                  </a:extLst>
                </p14:cNvPr>
                <p14:cNvContentPartPr/>
                <p14:nvPr/>
              </p14:nvContentPartPr>
              <p14:xfrm>
                <a:off x="6898780" y="6130791"/>
                <a:ext cx="255600" cy="218160"/>
              </p14:xfrm>
            </p:contentPart>
          </mc:Choice>
          <mc:Fallback>
            <p:pic>
              <p:nvPicPr>
                <p:cNvPr id="176" name="墨迹 175">
                  <a:extLst>
                    <a:ext uri="{FF2B5EF4-FFF2-40B4-BE49-F238E27FC236}">
                      <a16:creationId xmlns:a16="http://schemas.microsoft.com/office/drawing/2014/main" id="{D5AB54CA-EFF9-8A4E-A0C8-1B059A75BF21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6891220" y="6123231"/>
                  <a:ext cx="27072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77" name="墨迹 176">
                  <a:extLst>
                    <a:ext uri="{FF2B5EF4-FFF2-40B4-BE49-F238E27FC236}">
                      <a16:creationId xmlns:a16="http://schemas.microsoft.com/office/drawing/2014/main" id="{A0509EDF-6FC5-2D43-BCAD-9AFC85236C18}"/>
                    </a:ext>
                  </a:extLst>
                </p14:cNvPr>
                <p14:cNvContentPartPr/>
                <p14:nvPr/>
              </p14:nvContentPartPr>
              <p14:xfrm>
                <a:off x="7141780" y="5956191"/>
                <a:ext cx="243000" cy="461160"/>
              </p14:xfrm>
            </p:contentPart>
          </mc:Choice>
          <mc:Fallback>
            <p:pic>
              <p:nvPicPr>
                <p:cNvPr id="177" name="墨迹 176">
                  <a:extLst>
                    <a:ext uri="{FF2B5EF4-FFF2-40B4-BE49-F238E27FC236}">
                      <a16:creationId xmlns:a16="http://schemas.microsoft.com/office/drawing/2014/main" id="{A0509EDF-6FC5-2D43-BCAD-9AFC85236C18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7134220" y="5948991"/>
                  <a:ext cx="258120" cy="476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5" name="组合 184">
            <a:extLst>
              <a:ext uri="{FF2B5EF4-FFF2-40B4-BE49-F238E27FC236}">
                <a16:creationId xmlns:a16="http://schemas.microsoft.com/office/drawing/2014/main" id="{6F26346D-6E80-A64F-875D-612B173B4EC7}"/>
              </a:ext>
            </a:extLst>
          </p:cNvPr>
          <p:cNvGrpSpPr/>
          <p:nvPr/>
        </p:nvGrpSpPr>
        <p:grpSpPr>
          <a:xfrm>
            <a:off x="7646140" y="5981391"/>
            <a:ext cx="659880" cy="486000"/>
            <a:chOff x="7646140" y="5981391"/>
            <a:chExt cx="659880" cy="486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78" name="墨迹 177">
                  <a:extLst>
                    <a:ext uri="{FF2B5EF4-FFF2-40B4-BE49-F238E27FC236}">
                      <a16:creationId xmlns:a16="http://schemas.microsoft.com/office/drawing/2014/main" id="{A7B5173D-E05D-B840-9ED9-90E731F8B7AD}"/>
                    </a:ext>
                  </a:extLst>
                </p14:cNvPr>
                <p14:cNvContentPartPr/>
                <p14:nvPr/>
              </p14:nvContentPartPr>
              <p14:xfrm>
                <a:off x="7646140" y="6149511"/>
                <a:ext cx="311760" cy="143640"/>
              </p14:xfrm>
            </p:contentPart>
          </mc:Choice>
          <mc:Fallback>
            <p:pic>
              <p:nvPicPr>
                <p:cNvPr id="178" name="墨迹 177">
                  <a:extLst>
                    <a:ext uri="{FF2B5EF4-FFF2-40B4-BE49-F238E27FC236}">
                      <a16:creationId xmlns:a16="http://schemas.microsoft.com/office/drawing/2014/main" id="{A7B5173D-E05D-B840-9ED9-90E731F8B7AD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7638580" y="6141951"/>
                  <a:ext cx="32688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79" name="墨迹 178">
                  <a:extLst>
                    <a:ext uri="{FF2B5EF4-FFF2-40B4-BE49-F238E27FC236}">
                      <a16:creationId xmlns:a16="http://schemas.microsoft.com/office/drawing/2014/main" id="{050DC786-6366-0A4B-A31E-2CB39BC1586A}"/>
                    </a:ext>
                  </a:extLst>
                </p14:cNvPr>
                <p14:cNvContentPartPr/>
                <p14:nvPr/>
              </p14:nvContentPartPr>
              <p14:xfrm>
                <a:off x="7782940" y="6099471"/>
                <a:ext cx="118800" cy="187200"/>
              </p14:xfrm>
            </p:contentPart>
          </mc:Choice>
          <mc:Fallback>
            <p:pic>
              <p:nvPicPr>
                <p:cNvPr id="179" name="墨迹 178">
                  <a:extLst>
                    <a:ext uri="{FF2B5EF4-FFF2-40B4-BE49-F238E27FC236}">
                      <a16:creationId xmlns:a16="http://schemas.microsoft.com/office/drawing/2014/main" id="{050DC786-6366-0A4B-A31E-2CB39BC1586A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7775380" y="6091911"/>
                  <a:ext cx="13356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80" name="墨迹 179">
                  <a:extLst>
                    <a:ext uri="{FF2B5EF4-FFF2-40B4-BE49-F238E27FC236}">
                      <a16:creationId xmlns:a16="http://schemas.microsoft.com/office/drawing/2014/main" id="{0188B317-4ED6-E045-B717-2B2A8D161B42}"/>
                    </a:ext>
                  </a:extLst>
                </p14:cNvPr>
                <p14:cNvContentPartPr/>
                <p14:nvPr/>
              </p14:nvContentPartPr>
              <p14:xfrm>
                <a:off x="8150140" y="5981391"/>
                <a:ext cx="122040" cy="68760"/>
              </p14:xfrm>
            </p:contentPart>
          </mc:Choice>
          <mc:Fallback>
            <p:pic>
              <p:nvPicPr>
                <p:cNvPr id="180" name="墨迹 179">
                  <a:extLst>
                    <a:ext uri="{FF2B5EF4-FFF2-40B4-BE49-F238E27FC236}">
                      <a16:creationId xmlns:a16="http://schemas.microsoft.com/office/drawing/2014/main" id="{0188B317-4ED6-E045-B717-2B2A8D161B42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8142580" y="5973831"/>
                  <a:ext cx="13716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81" name="墨迹 180">
                  <a:extLst>
                    <a:ext uri="{FF2B5EF4-FFF2-40B4-BE49-F238E27FC236}">
                      <a16:creationId xmlns:a16="http://schemas.microsoft.com/office/drawing/2014/main" id="{1234728C-3DB0-A447-B47A-ACA9E6B594D4}"/>
                    </a:ext>
                  </a:extLst>
                </p14:cNvPr>
                <p14:cNvContentPartPr/>
                <p14:nvPr/>
              </p14:nvContentPartPr>
              <p14:xfrm>
                <a:off x="8063020" y="6174351"/>
                <a:ext cx="243000" cy="293040"/>
              </p14:xfrm>
            </p:contentPart>
          </mc:Choice>
          <mc:Fallback>
            <p:pic>
              <p:nvPicPr>
                <p:cNvPr id="181" name="墨迹 180">
                  <a:extLst>
                    <a:ext uri="{FF2B5EF4-FFF2-40B4-BE49-F238E27FC236}">
                      <a16:creationId xmlns:a16="http://schemas.microsoft.com/office/drawing/2014/main" id="{1234728C-3DB0-A447-B47A-ACA9E6B594D4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8055460" y="6166791"/>
                  <a:ext cx="258120" cy="308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4" name="组合 183">
            <a:extLst>
              <a:ext uri="{FF2B5EF4-FFF2-40B4-BE49-F238E27FC236}">
                <a16:creationId xmlns:a16="http://schemas.microsoft.com/office/drawing/2014/main" id="{B3D2A91C-76D3-EB47-B719-52B444C6DE2A}"/>
              </a:ext>
            </a:extLst>
          </p:cNvPr>
          <p:cNvGrpSpPr/>
          <p:nvPr/>
        </p:nvGrpSpPr>
        <p:grpSpPr>
          <a:xfrm>
            <a:off x="8641900" y="6585111"/>
            <a:ext cx="336600" cy="69120"/>
            <a:chOff x="8641900" y="6585111"/>
            <a:chExt cx="336600" cy="69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82" name="墨迹 181">
                  <a:extLst>
                    <a:ext uri="{FF2B5EF4-FFF2-40B4-BE49-F238E27FC236}">
                      <a16:creationId xmlns:a16="http://schemas.microsoft.com/office/drawing/2014/main" id="{2D413505-E7B2-C14E-9134-D9AD22D47725}"/>
                    </a:ext>
                  </a:extLst>
                </p14:cNvPr>
                <p14:cNvContentPartPr/>
                <p14:nvPr/>
              </p14:nvContentPartPr>
              <p14:xfrm>
                <a:off x="8641900" y="6585111"/>
                <a:ext cx="106200" cy="56520"/>
              </p14:xfrm>
            </p:contentPart>
          </mc:Choice>
          <mc:Fallback>
            <p:pic>
              <p:nvPicPr>
                <p:cNvPr id="182" name="墨迹 181">
                  <a:extLst>
                    <a:ext uri="{FF2B5EF4-FFF2-40B4-BE49-F238E27FC236}">
                      <a16:creationId xmlns:a16="http://schemas.microsoft.com/office/drawing/2014/main" id="{2D413505-E7B2-C14E-9134-D9AD22D47725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8634340" y="6577551"/>
                  <a:ext cx="12132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183" name="墨迹 182">
                  <a:extLst>
                    <a:ext uri="{FF2B5EF4-FFF2-40B4-BE49-F238E27FC236}">
                      <a16:creationId xmlns:a16="http://schemas.microsoft.com/office/drawing/2014/main" id="{9C599BC4-234F-064C-AFFA-06EE884AA714}"/>
                    </a:ext>
                  </a:extLst>
                </p14:cNvPr>
                <p14:cNvContentPartPr/>
                <p14:nvPr/>
              </p14:nvContentPartPr>
              <p14:xfrm>
                <a:off x="8947180" y="6616431"/>
                <a:ext cx="31320" cy="37800"/>
              </p14:xfrm>
            </p:contentPart>
          </mc:Choice>
          <mc:Fallback>
            <p:pic>
              <p:nvPicPr>
                <p:cNvPr id="183" name="墨迹 182">
                  <a:extLst>
                    <a:ext uri="{FF2B5EF4-FFF2-40B4-BE49-F238E27FC236}">
                      <a16:creationId xmlns:a16="http://schemas.microsoft.com/office/drawing/2014/main" id="{9C599BC4-234F-064C-AFFA-06EE884AA714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8939620" y="6608871"/>
                  <a:ext cx="46440" cy="529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5112587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510F669F-271E-DE40-A2A1-E397C0E2B4A1}"/>
                  </a:ext>
                </a:extLst>
              </p14:cNvPr>
              <p14:cNvContentPartPr/>
              <p14:nvPr/>
            </p14:nvContentPartPr>
            <p14:xfrm>
              <a:off x="866260" y="378351"/>
              <a:ext cx="111600" cy="46116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510F669F-271E-DE40-A2A1-E397C0E2B4A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58700" y="370791"/>
                <a:ext cx="126720" cy="47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F50FCE4E-216D-1D42-BE8C-F553E333A16E}"/>
                  </a:ext>
                </a:extLst>
              </p14:cNvPr>
              <p14:cNvContentPartPr/>
              <p14:nvPr/>
            </p14:nvContentPartPr>
            <p14:xfrm>
              <a:off x="1134100" y="440631"/>
              <a:ext cx="131040" cy="37404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F50FCE4E-216D-1D42-BE8C-F553E333A16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26540" y="433071"/>
                <a:ext cx="146160" cy="388800"/>
              </a:xfrm>
              <a:prstGeom prst="rect">
                <a:avLst/>
              </a:prstGeom>
            </p:spPr>
          </p:pic>
        </mc:Fallback>
      </mc:AlternateContent>
      <p:grpSp>
        <p:nvGrpSpPr>
          <p:cNvPr id="10" name="组合 9">
            <a:extLst>
              <a:ext uri="{FF2B5EF4-FFF2-40B4-BE49-F238E27FC236}">
                <a16:creationId xmlns:a16="http://schemas.microsoft.com/office/drawing/2014/main" id="{42E8511B-C7FE-2C42-9083-10040921E31D}"/>
              </a:ext>
            </a:extLst>
          </p:cNvPr>
          <p:cNvGrpSpPr/>
          <p:nvPr/>
        </p:nvGrpSpPr>
        <p:grpSpPr>
          <a:xfrm>
            <a:off x="1526140" y="334791"/>
            <a:ext cx="461160" cy="411480"/>
            <a:chOff x="1526140" y="334791"/>
            <a:chExt cx="461160" cy="411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DEC204B9-6FBE-9D43-BF4D-0D26542BBFA4}"/>
                    </a:ext>
                  </a:extLst>
                </p14:cNvPr>
                <p14:cNvContentPartPr/>
                <p14:nvPr/>
              </p14:nvContentPartPr>
              <p14:xfrm>
                <a:off x="1570060" y="471591"/>
                <a:ext cx="37800" cy="87480"/>
              </p14:xfrm>
            </p:contentPart>
          </mc:Choice>
          <mc:Fallback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DEC204B9-6FBE-9D43-BF4D-0D26542BBFA4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562500" y="464031"/>
                  <a:ext cx="5292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墨迹 4">
                  <a:extLst>
                    <a:ext uri="{FF2B5EF4-FFF2-40B4-BE49-F238E27FC236}">
                      <a16:creationId xmlns:a16="http://schemas.microsoft.com/office/drawing/2014/main" id="{94FDF978-917F-E742-AA8B-47EA7AB19ED0}"/>
                    </a:ext>
                  </a:extLst>
                </p14:cNvPr>
                <p14:cNvContentPartPr/>
                <p14:nvPr/>
              </p14:nvContentPartPr>
              <p14:xfrm>
                <a:off x="1526140" y="478071"/>
                <a:ext cx="199440" cy="268200"/>
              </p14:xfrm>
            </p:contentPart>
          </mc:Choice>
          <mc:Fallback>
            <p:pic>
              <p:nvPicPr>
                <p:cNvPr id="5" name="墨迹 4">
                  <a:extLst>
                    <a:ext uri="{FF2B5EF4-FFF2-40B4-BE49-F238E27FC236}">
                      <a16:creationId xmlns:a16="http://schemas.microsoft.com/office/drawing/2014/main" id="{94FDF978-917F-E742-AA8B-47EA7AB19ED0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518940" y="470511"/>
                  <a:ext cx="21456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A00F6D85-0F43-1741-BAEB-C76383FF5D01}"/>
                    </a:ext>
                  </a:extLst>
                </p14:cNvPr>
                <p14:cNvContentPartPr/>
                <p14:nvPr/>
              </p14:nvContentPartPr>
              <p14:xfrm>
                <a:off x="1769140" y="334791"/>
                <a:ext cx="218160" cy="386280"/>
              </p14:xfrm>
            </p:contentPart>
          </mc:Choice>
          <mc:Fallback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A00F6D85-0F43-1741-BAEB-C76383FF5D01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761580" y="327231"/>
                  <a:ext cx="233280" cy="401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CC2FEDB8-9420-A942-A8BA-C10387A4757A}"/>
              </a:ext>
            </a:extLst>
          </p:cNvPr>
          <p:cNvGrpSpPr/>
          <p:nvPr/>
        </p:nvGrpSpPr>
        <p:grpSpPr>
          <a:xfrm>
            <a:off x="2236060" y="664551"/>
            <a:ext cx="50040" cy="144000"/>
            <a:chOff x="2236060" y="664551"/>
            <a:chExt cx="50040" cy="144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924DAC45-B589-0C49-B135-189504C23F7D}"/>
                    </a:ext>
                  </a:extLst>
                </p14:cNvPr>
                <p14:cNvContentPartPr/>
                <p14:nvPr/>
              </p14:nvContentPartPr>
              <p14:xfrm>
                <a:off x="2260900" y="664551"/>
                <a:ext cx="25200" cy="31320"/>
              </p14:xfrm>
            </p:contentPart>
          </mc:Choice>
          <mc:Fallback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924DAC45-B589-0C49-B135-189504C23F7D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253340" y="656991"/>
                  <a:ext cx="4032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6E50D06D-D980-EF46-8095-40D8FE9449C1}"/>
                    </a:ext>
                  </a:extLst>
                </p14:cNvPr>
                <p14:cNvContentPartPr/>
                <p14:nvPr/>
              </p14:nvContentPartPr>
              <p14:xfrm>
                <a:off x="2236060" y="733311"/>
                <a:ext cx="43920" cy="75240"/>
              </p14:xfrm>
            </p:contentPart>
          </mc:Choice>
          <mc:Fallback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6E50D06D-D980-EF46-8095-40D8FE9449C1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228500" y="725751"/>
                  <a:ext cx="59040" cy="90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0E3C625C-3B22-6E48-857A-ECA72AC9DBEB}"/>
              </a:ext>
            </a:extLst>
          </p:cNvPr>
          <p:cNvGrpSpPr/>
          <p:nvPr/>
        </p:nvGrpSpPr>
        <p:grpSpPr>
          <a:xfrm>
            <a:off x="2765980" y="278631"/>
            <a:ext cx="497880" cy="616680"/>
            <a:chOff x="2765980" y="278631"/>
            <a:chExt cx="497880" cy="616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392BC42C-9A8D-A24D-BCA1-CB30C69B0F8D}"/>
                    </a:ext>
                  </a:extLst>
                </p14:cNvPr>
                <p14:cNvContentPartPr/>
                <p14:nvPr/>
              </p14:nvContentPartPr>
              <p14:xfrm>
                <a:off x="2783980" y="397071"/>
                <a:ext cx="93600" cy="56520"/>
              </p14:xfrm>
            </p:contentPart>
          </mc:Choice>
          <mc:Fallback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392BC42C-9A8D-A24D-BCA1-CB30C69B0F8D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776420" y="389511"/>
                  <a:ext cx="10872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B8BE18BA-65BD-0048-81D8-7DD854E1DEDB}"/>
                    </a:ext>
                  </a:extLst>
                </p14:cNvPr>
                <p14:cNvContentPartPr/>
                <p14:nvPr/>
              </p14:nvContentPartPr>
              <p14:xfrm>
                <a:off x="2765980" y="509031"/>
                <a:ext cx="130320" cy="249480"/>
              </p14:xfrm>
            </p:contentPart>
          </mc:Choice>
          <mc:Fallback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B8BE18BA-65BD-0048-81D8-7DD854E1DEDB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758420" y="501471"/>
                  <a:ext cx="14544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35E1FED6-45F5-2F43-AA10-A0B02EA8FB65}"/>
                    </a:ext>
                  </a:extLst>
                </p14:cNvPr>
                <p14:cNvContentPartPr/>
                <p14:nvPr/>
              </p14:nvContentPartPr>
              <p14:xfrm>
                <a:off x="2995660" y="278631"/>
                <a:ext cx="268200" cy="616680"/>
              </p14:xfrm>
            </p:contentPart>
          </mc:Choice>
          <mc:Fallback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35E1FED6-45F5-2F43-AA10-A0B02EA8FB65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988100" y="271071"/>
                  <a:ext cx="282960" cy="631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15" name="墨迹 14">
                <a:extLst>
                  <a:ext uri="{FF2B5EF4-FFF2-40B4-BE49-F238E27FC236}">
                    <a16:creationId xmlns:a16="http://schemas.microsoft.com/office/drawing/2014/main" id="{562C101D-772F-2243-8009-D46AF3889578}"/>
                  </a:ext>
                </a:extLst>
              </p14:cNvPr>
              <p14:cNvContentPartPr/>
              <p14:nvPr/>
            </p14:nvContentPartPr>
            <p14:xfrm>
              <a:off x="3599380" y="484191"/>
              <a:ext cx="212040" cy="249480"/>
            </p14:xfrm>
          </p:contentPart>
        </mc:Choice>
        <mc:Fallback>
          <p:pic>
            <p:nvPicPr>
              <p:cNvPr id="15" name="墨迹 14">
                <a:extLst>
                  <a:ext uri="{FF2B5EF4-FFF2-40B4-BE49-F238E27FC236}">
                    <a16:creationId xmlns:a16="http://schemas.microsoft.com/office/drawing/2014/main" id="{562C101D-772F-2243-8009-D46AF3889578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591820" y="476631"/>
                <a:ext cx="227160" cy="264600"/>
              </a:xfrm>
              <a:prstGeom prst="rect">
                <a:avLst/>
              </a:prstGeom>
            </p:spPr>
          </p:pic>
        </mc:Fallback>
      </mc:AlternateContent>
      <p:grpSp>
        <p:nvGrpSpPr>
          <p:cNvPr id="25" name="组合 24">
            <a:extLst>
              <a:ext uri="{FF2B5EF4-FFF2-40B4-BE49-F238E27FC236}">
                <a16:creationId xmlns:a16="http://schemas.microsoft.com/office/drawing/2014/main" id="{B0F2EDAB-F151-5847-A765-51AAE76661DC}"/>
              </a:ext>
            </a:extLst>
          </p:cNvPr>
          <p:cNvGrpSpPr/>
          <p:nvPr/>
        </p:nvGrpSpPr>
        <p:grpSpPr>
          <a:xfrm>
            <a:off x="4004020" y="471591"/>
            <a:ext cx="666360" cy="361440"/>
            <a:chOff x="4004020" y="471591"/>
            <a:chExt cx="666360" cy="361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568BC4BF-7B56-544A-80F0-565CC0981ED0}"/>
                    </a:ext>
                  </a:extLst>
                </p14:cNvPr>
                <p14:cNvContentPartPr/>
                <p14:nvPr/>
              </p14:nvContentPartPr>
              <p14:xfrm>
                <a:off x="4004020" y="714591"/>
                <a:ext cx="56520" cy="100080"/>
              </p14:xfrm>
            </p:contentPart>
          </mc:Choice>
          <mc:Fallback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568BC4BF-7B56-544A-80F0-565CC0981ED0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996460" y="707031"/>
                  <a:ext cx="7128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F1A3BA00-4087-FD44-B9E4-DB849B4FB959}"/>
                    </a:ext>
                  </a:extLst>
                </p14:cNvPr>
                <p14:cNvContentPartPr/>
                <p14:nvPr/>
              </p14:nvContentPartPr>
              <p14:xfrm>
                <a:off x="4209580" y="789111"/>
                <a:ext cx="61920" cy="43920"/>
              </p14:xfrm>
            </p:contentPart>
          </mc:Choice>
          <mc:Fallback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F1A3BA00-4087-FD44-B9E4-DB849B4FB959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202020" y="781551"/>
                  <a:ext cx="7704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6FB960C7-93FD-DF43-910F-B95DEFD659B8}"/>
                    </a:ext>
                  </a:extLst>
                </p14:cNvPr>
                <p14:cNvContentPartPr/>
                <p14:nvPr/>
              </p14:nvContentPartPr>
              <p14:xfrm>
                <a:off x="4433500" y="471591"/>
                <a:ext cx="236880" cy="249480"/>
              </p14:xfrm>
            </p:contentPart>
          </mc:Choice>
          <mc:Fallback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6FB960C7-93FD-DF43-910F-B95DEFD659B8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425940" y="464031"/>
                  <a:ext cx="252000" cy="264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19" name="墨迹 18">
                <a:extLst>
                  <a:ext uri="{FF2B5EF4-FFF2-40B4-BE49-F238E27FC236}">
                    <a16:creationId xmlns:a16="http://schemas.microsoft.com/office/drawing/2014/main" id="{0E0CD571-2BE5-D249-A96F-B0825FF7A797}"/>
                  </a:ext>
                </a:extLst>
              </p14:cNvPr>
              <p14:cNvContentPartPr/>
              <p14:nvPr/>
            </p14:nvContentPartPr>
            <p14:xfrm>
              <a:off x="4856860" y="689751"/>
              <a:ext cx="137160" cy="124920"/>
            </p14:xfrm>
          </p:contentPart>
        </mc:Choice>
        <mc:Fallback>
          <p:pic>
            <p:nvPicPr>
              <p:cNvPr id="19" name="墨迹 18">
                <a:extLst>
                  <a:ext uri="{FF2B5EF4-FFF2-40B4-BE49-F238E27FC236}">
                    <a16:creationId xmlns:a16="http://schemas.microsoft.com/office/drawing/2014/main" id="{0E0CD571-2BE5-D249-A96F-B0825FF7A797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4849300" y="682191"/>
                <a:ext cx="15228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20" name="墨迹 19">
                <a:extLst>
                  <a:ext uri="{FF2B5EF4-FFF2-40B4-BE49-F238E27FC236}">
                    <a16:creationId xmlns:a16="http://schemas.microsoft.com/office/drawing/2014/main" id="{25F71833-48DA-6749-9709-B744454CF2C7}"/>
                  </a:ext>
                </a:extLst>
              </p14:cNvPr>
              <p14:cNvContentPartPr/>
              <p14:nvPr/>
            </p14:nvContentPartPr>
            <p14:xfrm>
              <a:off x="5317660" y="839151"/>
              <a:ext cx="31320" cy="43920"/>
            </p14:xfrm>
          </p:contentPart>
        </mc:Choice>
        <mc:Fallback>
          <p:pic>
            <p:nvPicPr>
              <p:cNvPr id="20" name="墨迹 19">
                <a:extLst>
                  <a:ext uri="{FF2B5EF4-FFF2-40B4-BE49-F238E27FC236}">
                    <a16:creationId xmlns:a16="http://schemas.microsoft.com/office/drawing/2014/main" id="{25F71833-48DA-6749-9709-B744454CF2C7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5310100" y="831591"/>
                <a:ext cx="46440" cy="5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21" name="墨迹 20">
                <a:extLst>
                  <a:ext uri="{FF2B5EF4-FFF2-40B4-BE49-F238E27FC236}">
                    <a16:creationId xmlns:a16="http://schemas.microsoft.com/office/drawing/2014/main" id="{72C136AC-4F8A-3847-AC97-4189380A826D}"/>
                  </a:ext>
                </a:extLst>
              </p14:cNvPr>
              <p14:cNvContentPartPr/>
              <p14:nvPr/>
            </p14:nvContentPartPr>
            <p14:xfrm>
              <a:off x="5709700" y="652311"/>
              <a:ext cx="81360" cy="12960"/>
            </p14:xfrm>
          </p:contentPart>
        </mc:Choice>
        <mc:Fallback>
          <p:pic>
            <p:nvPicPr>
              <p:cNvPr id="21" name="墨迹 20">
                <a:extLst>
                  <a:ext uri="{FF2B5EF4-FFF2-40B4-BE49-F238E27FC236}">
                    <a16:creationId xmlns:a16="http://schemas.microsoft.com/office/drawing/2014/main" id="{72C136AC-4F8A-3847-AC97-4189380A826D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5702140" y="644751"/>
                <a:ext cx="9648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22" name="墨迹 21">
                <a:extLst>
                  <a:ext uri="{FF2B5EF4-FFF2-40B4-BE49-F238E27FC236}">
                    <a16:creationId xmlns:a16="http://schemas.microsoft.com/office/drawing/2014/main" id="{01DCFCCE-759B-324B-B85D-E7D853102521}"/>
                  </a:ext>
                </a:extLst>
              </p14:cNvPr>
              <p14:cNvContentPartPr/>
              <p14:nvPr/>
            </p14:nvContentPartPr>
            <p14:xfrm>
              <a:off x="6014980" y="620991"/>
              <a:ext cx="143640" cy="19080"/>
            </p14:xfrm>
          </p:contentPart>
        </mc:Choice>
        <mc:Fallback>
          <p:pic>
            <p:nvPicPr>
              <p:cNvPr id="22" name="墨迹 21">
                <a:extLst>
                  <a:ext uri="{FF2B5EF4-FFF2-40B4-BE49-F238E27FC236}">
                    <a16:creationId xmlns:a16="http://schemas.microsoft.com/office/drawing/2014/main" id="{01DCFCCE-759B-324B-B85D-E7D853102521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6007420" y="613431"/>
                <a:ext cx="15876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23" name="墨迹 22">
                <a:extLst>
                  <a:ext uri="{FF2B5EF4-FFF2-40B4-BE49-F238E27FC236}">
                    <a16:creationId xmlns:a16="http://schemas.microsoft.com/office/drawing/2014/main" id="{A09E6DAB-9F86-6C49-8A24-5F14CDE0A40E}"/>
                  </a:ext>
                </a:extLst>
              </p14:cNvPr>
              <p14:cNvContentPartPr/>
              <p14:nvPr/>
            </p14:nvContentPartPr>
            <p14:xfrm>
              <a:off x="6674860" y="397071"/>
              <a:ext cx="243000" cy="255600"/>
            </p14:xfrm>
          </p:contentPart>
        </mc:Choice>
        <mc:Fallback>
          <p:pic>
            <p:nvPicPr>
              <p:cNvPr id="23" name="墨迹 22">
                <a:extLst>
                  <a:ext uri="{FF2B5EF4-FFF2-40B4-BE49-F238E27FC236}">
                    <a16:creationId xmlns:a16="http://schemas.microsoft.com/office/drawing/2014/main" id="{A09E6DAB-9F86-6C49-8A24-5F14CDE0A40E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6667300" y="389511"/>
                <a:ext cx="258120" cy="27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27" name="墨迹 26">
                <a:extLst>
                  <a:ext uri="{FF2B5EF4-FFF2-40B4-BE49-F238E27FC236}">
                    <a16:creationId xmlns:a16="http://schemas.microsoft.com/office/drawing/2014/main" id="{79BC6137-88AC-1747-A5C9-71147C70CC73}"/>
                  </a:ext>
                </a:extLst>
              </p14:cNvPr>
              <p14:cNvContentPartPr/>
              <p14:nvPr/>
            </p14:nvContentPartPr>
            <p14:xfrm>
              <a:off x="7627420" y="179271"/>
              <a:ext cx="149760" cy="155880"/>
            </p14:xfrm>
          </p:contentPart>
        </mc:Choice>
        <mc:Fallback>
          <p:pic>
            <p:nvPicPr>
              <p:cNvPr id="27" name="墨迹 26">
                <a:extLst>
                  <a:ext uri="{FF2B5EF4-FFF2-40B4-BE49-F238E27FC236}">
                    <a16:creationId xmlns:a16="http://schemas.microsoft.com/office/drawing/2014/main" id="{79BC6137-88AC-1747-A5C9-71147C70CC73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7619860" y="171711"/>
                <a:ext cx="164880" cy="17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29" name="墨迹 28">
                <a:extLst>
                  <a:ext uri="{FF2B5EF4-FFF2-40B4-BE49-F238E27FC236}">
                    <a16:creationId xmlns:a16="http://schemas.microsoft.com/office/drawing/2014/main" id="{A47A014A-8A53-674F-8678-9D547E6391AD}"/>
                  </a:ext>
                </a:extLst>
              </p14:cNvPr>
              <p14:cNvContentPartPr/>
              <p14:nvPr/>
            </p14:nvContentPartPr>
            <p14:xfrm>
              <a:off x="6998500" y="590031"/>
              <a:ext cx="199440" cy="149760"/>
            </p14:xfrm>
          </p:contentPart>
        </mc:Choice>
        <mc:Fallback>
          <p:pic>
            <p:nvPicPr>
              <p:cNvPr id="29" name="墨迹 28">
                <a:extLst>
                  <a:ext uri="{FF2B5EF4-FFF2-40B4-BE49-F238E27FC236}">
                    <a16:creationId xmlns:a16="http://schemas.microsoft.com/office/drawing/2014/main" id="{A47A014A-8A53-674F-8678-9D547E6391AD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6990940" y="582471"/>
                <a:ext cx="214560" cy="16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30" name="墨迹 29">
                <a:extLst>
                  <a:ext uri="{FF2B5EF4-FFF2-40B4-BE49-F238E27FC236}">
                    <a16:creationId xmlns:a16="http://schemas.microsoft.com/office/drawing/2014/main" id="{09299C4F-4E1F-B143-AEED-1309A377AC56}"/>
                  </a:ext>
                </a:extLst>
              </p14:cNvPr>
              <p14:cNvContentPartPr/>
              <p14:nvPr/>
            </p14:nvContentPartPr>
            <p14:xfrm>
              <a:off x="7452820" y="191511"/>
              <a:ext cx="523440" cy="579240"/>
            </p14:xfrm>
          </p:contentPart>
        </mc:Choice>
        <mc:Fallback>
          <p:pic>
            <p:nvPicPr>
              <p:cNvPr id="30" name="墨迹 29">
                <a:extLst>
                  <a:ext uri="{FF2B5EF4-FFF2-40B4-BE49-F238E27FC236}">
                    <a16:creationId xmlns:a16="http://schemas.microsoft.com/office/drawing/2014/main" id="{09299C4F-4E1F-B143-AEED-1309A377AC56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7445620" y="183951"/>
                <a:ext cx="538200" cy="594360"/>
              </a:xfrm>
              <a:prstGeom prst="rect">
                <a:avLst/>
              </a:prstGeom>
            </p:spPr>
          </p:pic>
        </mc:Fallback>
      </mc:AlternateContent>
      <p:grpSp>
        <p:nvGrpSpPr>
          <p:cNvPr id="49" name="组合 48">
            <a:extLst>
              <a:ext uri="{FF2B5EF4-FFF2-40B4-BE49-F238E27FC236}">
                <a16:creationId xmlns:a16="http://schemas.microsoft.com/office/drawing/2014/main" id="{C03831EF-C793-D549-A5D0-0D2CA062F8A9}"/>
              </a:ext>
            </a:extLst>
          </p:cNvPr>
          <p:cNvGrpSpPr/>
          <p:nvPr/>
        </p:nvGrpSpPr>
        <p:grpSpPr>
          <a:xfrm>
            <a:off x="8168860" y="285111"/>
            <a:ext cx="822240" cy="535680"/>
            <a:chOff x="8168860" y="285111"/>
            <a:chExt cx="822240" cy="535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C9A12D95-9106-AE45-BB7A-5AE0035C3369}"/>
                    </a:ext>
                  </a:extLst>
                </p14:cNvPr>
                <p14:cNvContentPartPr/>
                <p14:nvPr/>
              </p14:nvContentPartPr>
              <p14:xfrm>
                <a:off x="8168860" y="328671"/>
                <a:ext cx="192600" cy="492120"/>
              </p14:xfrm>
            </p:contentPart>
          </mc:Choice>
          <mc:Fallback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C9A12D95-9106-AE45-BB7A-5AE0035C3369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8161300" y="321111"/>
                  <a:ext cx="207720" cy="50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FC928369-20BE-474E-B0AA-4BC3FD4B20DA}"/>
                    </a:ext>
                  </a:extLst>
                </p14:cNvPr>
                <p14:cNvContentPartPr/>
                <p14:nvPr/>
              </p14:nvContentPartPr>
              <p14:xfrm>
                <a:off x="8561260" y="285111"/>
                <a:ext cx="205200" cy="224640"/>
              </p14:xfrm>
            </p:contentPart>
          </mc:Choice>
          <mc:Fallback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FC928369-20BE-474E-B0AA-4BC3FD4B20DA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8553700" y="277551"/>
                  <a:ext cx="22032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B84886B7-D882-B042-9CA9-4A6AC1145AFC}"/>
                    </a:ext>
                  </a:extLst>
                </p14:cNvPr>
                <p14:cNvContentPartPr/>
                <p14:nvPr/>
              </p14:nvContentPartPr>
              <p14:xfrm>
                <a:off x="8473780" y="533871"/>
                <a:ext cx="43920" cy="137160"/>
              </p14:xfrm>
            </p:contentPart>
          </mc:Choice>
          <mc:Fallback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B84886B7-D882-B042-9CA9-4A6AC1145AFC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466580" y="526311"/>
                  <a:ext cx="590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8763175C-8DB2-1141-B100-1130F6A67782}"/>
                    </a:ext>
                  </a:extLst>
                </p14:cNvPr>
                <p14:cNvContentPartPr/>
                <p14:nvPr/>
              </p14:nvContentPartPr>
              <p14:xfrm>
                <a:off x="8529940" y="452871"/>
                <a:ext cx="461160" cy="305280"/>
              </p14:xfrm>
            </p:contentPart>
          </mc:Choice>
          <mc:Fallback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8763175C-8DB2-1141-B100-1130F6A67782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522380" y="445671"/>
                  <a:ext cx="47628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8615CD62-5E69-9F4E-A35E-EE7EE95B60AF}"/>
                    </a:ext>
                  </a:extLst>
                </p14:cNvPr>
                <p14:cNvContentPartPr/>
                <p14:nvPr/>
              </p14:nvContentPartPr>
              <p14:xfrm>
                <a:off x="8623540" y="509031"/>
                <a:ext cx="149760" cy="180720"/>
              </p14:xfrm>
            </p:contentPart>
          </mc:Choice>
          <mc:Fallback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8615CD62-5E69-9F4E-A35E-EE7EE95B60AF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615980" y="501471"/>
                  <a:ext cx="164880" cy="195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1C239266-033E-B948-B747-4C578EEB9FB0}"/>
              </a:ext>
            </a:extLst>
          </p:cNvPr>
          <p:cNvGrpSpPr/>
          <p:nvPr/>
        </p:nvGrpSpPr>
        <p:grpSpPr>
          <a:xfrm>
            <a:off x="9233380" y="172791"/>
            <a:ext cx="504720" cy="691560"/>
            <a:chOff x="9233380" y="172791"/>
            <a:chExt cx="504720" cy="691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15CBEB06-4562-2B4D-A0CB-C748C753FAA3}"/>
                    </a:ext>
                  </a:extLst>
                </p14:cNvPr>
                <p14:cNvContentPartPr/>
                <p14:nvPr/>
              </p14:nvContentPartPr>
              <p14:xfrm>
                <a:off x="9233380" y="428031"/>
                <a:ext cx="50040" cy="196920"/>
              </p14:xfrm>
            </p:contentPart>
          </mc:Choice>
          <mc:Fallback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15CBEB06-4562-2B4D-A0CB-C748C753FAA3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9225820" y="420471"/>
                  <a:ext cx="6516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E0AC6441-126D-EC46-81EA-2D0B7F454191}"/>
                    </a:ext>
                  </a:extLst>
                </p14:cNvPr>
                <p14:cNvContentPartPr/>
                <p14:nvPr/>
              </p14:nvContentPartPr>
              <p14:xfrm>
                <a:off x="9501220" y="172791"/>
                <a:ext cx="236880" cy="691560"/>
              </p14:xfrm>
            </p:contentPart>
          </mc:Choice>
          <mc:Fallback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E0AC6441-126D-EC46-81EA-2D0B7F454191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9493660" y="165231"/>
                  <a:ext cx="252000" cy="70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F0476770-0AD8-D341-A4E1-2CE6F5C7592D}"/>
                    </a:ext>
                  </a:extLst>
                </p14:cNvPr>
                <p14:cNvContentPartPr/>
                <p14:nvPr/>
              </p14:nvContentPartPr>
              <p14:xfrm>
                <a:off x="9420220" y="316071"/>
                <a:ext cx="155880" cy="447840"/>
              </p14:xfrm>
            </p:contentPart>
          </mc:Choice>
          <mc:Fallback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F0476770-0AD8-D341-A4E1-2CE6F5C7592D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9412660" y="308511"/>
                  <a:ext cx="171000" cy="462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E5BB88E8-F263-6440-A14F-51C90CDB687B}"/>
              </a:ext>
            </a:extLst>
          </p:cNvPr>
          <p:cNvGrpSpPr/>
          <p:nvPr/>
        </p:nvGrpSpPr>
        <p:grpSpPr>
          <a:xfrm>
            <a:off x="9999100" y="384471"/>
            <a:ext cx="765360" cy="405000"/>
            <a:chOff x="9999100" y="384471"/>
            <a:chExt cx="765360" cy="405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3D684D42-72E0-AF48-A0BD-1CDBD25B00EA}"/>
                    </a:ext>
                  </a:extLst>
                </p14:cNvPr>
                <p14:cNvContentPartPr/>
                <p14:nvPr/>
              </p14:nvContentPartPr>
              <p14:xfrm>
                <a:off x="9999100" y="391311"/>
                <a:ext cx="293040" cy="398160"/>
              </p14:xfrm>
            </p:contentPart>
          </mc:Choice>
          <mc:Fallback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3D684D42-72E0-AF48-A0BD-1CDBD25B00EA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9991540" y="384111"/>
                  <a:ext cx="308160" cy="41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9A24FD4F-3F76-5841-B531-84629486752C}"/>
                    </a:ext>
                  </a:extLst>
                </p14:cNvPr>
                <p14:cNvContentPartPr/>
                <p14:nvPr/>
              </p14:nvContentPartPr>
              <p14:xfrm>
                <a:off x="10609300" y="384471"/>
                <a:ext cx="43920" cy="81360"/>
              </p14:xfrm>
            </p:contentPart>
          </mc:Choice>
          <mc:Fallback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9A24FD4F-3F76-5841-B531-84629486752C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0601740" y="376911"/>
                  <a:ext cx="5904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E84CA6BE-279D-A049-AD0E-EF6B9E17A4E3}"/>
                    </a:ext>
                  </a:extLst>
                </p14:cNvPr>
                <p14:cNvContentPartPr/>
                <p14:nvPr/>
              </p14:nvContentPartPr>
              <p14:xfrm>
                <a:off x="10466020" y="620991"/>
                <a:ext cx="298440" cy="87480"/>
              </p14:xfrm>
            </p:contentPart>
          </mc:Choice>
          <mc:Fallback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E84CA6BE-279D-A049-AD0E-EF6B9E17A4E3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0458460" y="613431"/>
                  <a:ext cx="313560" cy="102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BCE2BA99-883F-714F-A2A4-5196AAFDBF57}"/>
              </a:ext>
            </a:extLst>
          </p:cNvPr>
          <p:cNvGrpSpPr/>
          <p:nvPr/>
        </p:nvGrpSpPr>
        <p:grpSpPr>
          <a:xfrm>
            <a:off x="11063620" y="272511"/>
            <a:ext cx="834480" cy="554400"/>
            <a:chOff x="11063620" y="272511"/>
            <a:chExt cx="834480" cy="554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963098D4-CDCE-2E42-AEA6-AE9961B0692B}"/>
                    </a:ext>
                  </a:extLst>
                </p14:cNvPr>
                <p14:cNvContentPartPr/>
                <p14:nvPr/>
              </p14:nvContentPartPr>
              <p14:xfrm>
                <a:off x="11063620" y="272511"/>
                <a:ext cx="243000" cy="554400"/>
              </p14:xfrm>
            </p:contentPart>
          </mc:Choice>
          <mc:Fallback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963098D4-CDCE-2E42-AEA6-AE9961B0692B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1056060" y="264951"/>
                  <a:ext cx="258120" cy="56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6DEF7E04-047C-9942-B953-9E07934D7B34}"/>
                    </a:ext>
                  </a:extLst>
                </p14:cNvPr>
                <p14:cNvContentPartPr/>
                <p14:nvPr/>
              </p14:nvContentPartPr>
              <p14:xfrm>
                <a:off x="11505700" y="359631"/>
                <a:ext cx="173880" cy="193320"/>
              </p14:xfrm>
            </p:contentPart>
          </mc:Choice>
          <mc:Fallback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6DEF7E04-047C-9942-B953-9E07934D7B34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1498140" y="352071"/>
                  <a:ext cx="18900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43E19579-51DE-E94C-8A0B-6308244EACD4}"/>
                    </a:ext>
                  </a:extLst>
                </p14:cNvPr>
                <p14:cNvContentPartPr/>
                <p14:nvPr/>
              </p14:nvContentPartPr>
              <p14:xfrm>
                <a:off x="11399860" y="590031"/>
                <a:ext cx="68760" cy="112320"/>
              </p14:xfrm>
            </p:contentPart>
          </mc:Choice>
          <mc:Fallback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43E19579-51DE-E94C-8A0B-6308244EACD4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1392300" y="582471"/>
                  <a:ext cx="8388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5" name="墨迹 44">
                  <a:extLst>
                    <a:ext uri="{FF2B5EF4-FFF2-40B4-BE49-F238E27FC236}">
                      <a16:creationId xmlns:a16="http://schemas.microsoft.com/office/drawing/2014/main" id="{D1BF7D97-28A0-7847-9280-E8AA76DDAB4E}"/>
                    </a:ext>
                  </a:extLst>
                </p14:cNvPr>
                <p14:cNvContentPartPr/>
                <p14:nvPr/>
              </p14:nvContentPartPr>
              <p14:xfrm>
                <a:off x="11486980" y="515151"/>
                <a:ext cx="411120" cy="254880"/>
              </p14:xfrm>
            </p:contentPart>
          </mc:Choice>
          <mc:Fallback>
            <p:pic>
              <p:nvPicPr>
                <p:cNvPr id="45" name="墨迹 44">
                  <a:extLst>
                    <a:ext uri="{FF2B5EF4-FFF2-40B4-BE49-F238E27FC236}">
                      <a16:creationId xmlns:a16="http://schemas.microsoft.com/office/drawing/2014/main" id="{D1BF7D97-28A0-7847-9280-E8AA76DDAB4E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1479420" y="507591"/>
                  <a:ext cx="426240" cy="270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" name="组合 61">
            <a:extLst>
              <a:ext uri="{FF2B5EF4-FFF2-40B4-BE49-F238E27FC236}">
                <a16:creationId xmlns:a16="http://schemas.microsoft.com/office/drawing/2014/main" id="{821A1B05-E55A-474E-A686-A32CAE46C7FA}"/>
              </a:ext>
            </a:extLst>
          </p:cNvPr>
          <p:cNvGrpSpPr/>
          <p:nvPr/>
        </p:nvGrpSpPr>
        <p:grpSpPr>
          <a:xfrm>
            <a:off x="542620" y="1237311"/>
            <a:ext cx="903240" cy="617040"/>
            <a:chOff x="542620" y="1237311"/>
            <a:chExt cx="903240" cy="617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50" name="墨迹 49">
                  <a:extLst>
                    <a:ext uri="{FF2B5EF4-FFF2-40B4-BE49-F238E27FC236}">
                      <a16:creationId xmlns:a16="http://schemas.microsoft.com/office/drawing/2014/main" id="{B288A96A-DDFF-744A-B37F-6340F76595EB}"/>
                    </a:ext>
                  </a:extLst>
                </p14:cNvPr>
                <p14:cNvContentPartPr/>
                <p14:nvPr/>
              </p14:nvContentPartPr>
              <p14:xfrm>
                <a:off x="854020" y="1237311"/>
                <a:ext cx="50040" cy="118800"/>
              </p14:xfrm>
            </p:contentPart>
          </mc:Choice>
          <mc:Fallback>
            <p:pic>
              <p:nvPicPr>
                <p:cNvPr id="50" name="墨迹 49">
                  <a:extLst>
                    <a:ext uri="{FF2B5EF4-FFF2-40B4-BE49-F238E27FC236}">
                      <a16:creationId xmlns:a16="http://schemas.microsoft.com/office/drawing/2014/main" id="{B288A96A-DDFF-744A-B37F-6340F76595EB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846460" y="1229751"/>
                  <a:ext cx="6516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51" name="墨迹 50">
                  <a:extLst>
                    <a:ext uri="{FF2B5EF4-FFF2-40B4-BE49-F238E27FC236}">
                      <a16:creationId xmlns:a16="http://schemas.microsoft.com/office/drawing/2014/main" id="{94B331D6-FE3E-DC40-BAD9-3D68DB5373BB}"/>
                    </a:ext>
                  </a:extLst>
                </p14:cNvPr>
                <p14:cNvContentPartPr/>
                <p14:nvPr/>
              </p14:nvContentPartPr>
              <p14:xfrm>
                <a:off x="716860" y="1355751"/>
                <a:ext cx="293040" cy="205920"/>
              </p14:xfrm>
            </p:contentPart>
          </mc:Choice>
          <mc:Fallback>
            <p:pic>
              <p:nvPicPr>
                <p:cNvPr id="51" name="墨迹 50">
                  <a:extLst>
                    <a:ext uri="{FF2B5EF4-FFF2-40B4-BE49-F238E27FC236}">
                      <a16:creationId xmlns:a16="http://schemas.microsoft.com/office/drawing/2014/main" id="{94B331D6-FE3E-DC40-BAD9-3D68DB5373BB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709300" y="1348191"/>
                  <a:ext cx="30816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52" name="墨迹 51">
                  <a:extLst>
                    <a:ext uri="{FF2B5EF4-FFF2-40B4-BE49-F238E27FC236}">
                      <a16:creationId xmlns:a16="http://schemas.microsoft.com/office/drawing/2014/main" id="{02808D86-E34C-4A46-BA3D-940EAFB92FD1}"/>
                    </a:ext>
                  </a:extLst>
                </p14:cNvPr>
                <p14:cNvContentPartPr/>
                <p14:nvPr/>
              </p14:nvContentPartPr>
              <p14:xfrm>
                <a:off x="542620" y="1610991"/>
                <a:ext cx="348120" cy="155880"/>
              </p14:xfrm>
            </p:contentPart>
          </mc:Choice>
          <mc:Fallback>
            <p:pic>
              <p:nvPicPr>
                <p:cNvPr id="52" name="墨迹 51">
                  <a:extLst>
                    <a:ext uri="{FF2B5EF4-FFF2-40B4-BE49-F238E27FC236}">
                      <a16:creationId xmlns:a16="http://schemas.microsoft.com/office/drawing/2014/main" id="{02808D86-E34C-4A46-BA3D-940EAFB92FD1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35060" y="1603431"/>
                  <a:ext cx="36324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53" name="墨迹 52">
                  <a:extLst>
                    <a:ext uri="{FF2B5EF4-FFF2-40B4-BE49-F238E27FC236}">
                      <a16:creationId xmlns:a16="http://schemas.microsoft.com/office/drawing/2014/main" id="{B4BAEAE2-78BF-7A45-BA38-2361C4A08F72}"/>
                    </a:ext>
                  </a:extLst>
                </p14:cNvPr>
                <p14:cNvContentPartPr/>
                <p14:nvPr/>
              </p14:nvContentPartPr>
              <p14:xfrm>
                <a:off x="679780" y="1561311"/>
                <a:ext cx="392400" cy="293040"/>
              </p14:xfrm>
            </p:contentPart>
          </mc:Choice>
          <mc:Fallback>
            <p:pic>
              <p:nvPicPr>
                <p:cNvPr id="53" name="墨迹 52">
                  <a:extLst>
                    <a:ext uri="{FF2B5EF4-FFF2-40B4-BE49-F238E27FC236}">
                      <a16:creationId xmlns:a16="http://schemas.microsoft.com/office/drawing/2014/main" id="{B4BAEAE2-78BF-7A45-BA38-2361C4A08F72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672220" y="1553751"/>
                  <a:ext cx="40752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4" name="墨迹 53">
                  <a:extLst>
                    <a:ext uri="{FF2B5EF4-FFF2-40B4-BE49-F238E27FC236}">
                      <a16:creationId xmlns:a16="http://schemas.microsoft.com/office/drawing/2014/main" id="{04658E74-6A31-7E4A-AE5B-718F8AFC7046}"/>
                    </a:ext>
                  </a:extLst>
                </p14:cNvPr>
                <p14:cNvContentPartPr/>
                <p14:nvPr/>
              </p14:nvContentPartPr>
              <p14:xfrm>
                <a:off x="1208980" y="1766511"/>
                <a:ext cx="93600" cy="62640"/>
              </p14:xfrm>
            </p:contentPart>
          </mc:Choice>
          <mc:Fallback>
            <p:pic>
              <p:nvPicPr>
                <p:cNvPr id="54" name="墨迹 53">
                  <a:extLst>
                    <a:ext uri="{FF2B5EF4-FFF2-40B4-BE49-F238E27FC236}">
                      <a16:creationId xmlns:a16="http://schemas.microsoft.com/office/drawing/2014/main" id="{04658E74-6A31-7E4A-AE5B-718F8AFC7046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201420" y="1758951"/>
                  <a:ext cx="10872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5" name="墨迹 54">
                  <a:extLst>
                    <a:ext uri="{FF2B5EF4-FFF2-40B4-BE49-F238E27FC236}">
                      <a16:creationId xmlns:a16="http://schemas.microsoft.com/office/drawing/2014/main" id="{9CCBE984-8449-124E-8F9E-B3A9B5C11BB4}"/>
                    </a:ext>
                  </a:extLst>
                </p14:cNvPr>
                <p14:cNvContentPartPr/>
                <p14:nvPr/>
              </p14:nvContentPartPr>
              <p14:xfrm>
                <a:off x="1233820" y="1648431"/>
                <a:ext cx="212040" cy="168480"/>
              </p14:xfrm>
            </p:contentPart>
          </mc:Choice>
          <mc:Fallback>
            <p:pic>
              <p:nvPicPr>
                <p:cNvPr id="55" name="墨迹 54">
                  <a:extLst>
                    <a:ext uri="{FF2B5EF4-FFF2-40B4-BE49-F238E27FC236}">
                      <a16:creationId xmlns:a16="http://schemas.microsoft.com/office/drawing/2014/main" id="{9CCBE984-8449-124E-8F9E-B3A9B5C11BB4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226260" y="1640871"/>
                  <a:ext cx="227160" cy="183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6019F5AF-522F-8249-B39D-B107205CE513}"/>
              </a:ext>
            </a:extLst>
          </p:cNvPr>
          <p:cNvGrpSpPr/>
          <p:nvPr/>
        </p:nvGrpSpPr>
        <p:grpSpPr>
          <a:xfrm>
            <a:off x="1706860" y="1436751"/>
            <a:ext cx="330480" cy="367560"/>
            <a:chOff x="1706860" y="1436751"/>
            <a:chExt cx="330480" cy="367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6" name="墨迹 55">
                  <a:extLst>
                    <a:ext uri="{FF2B5EF4-FFF2-40B4-BE49-F238E27FC236}">
                      <a16:creationId xmlns:a16="http://schemas.microsoft.com/office/drawing/2014/main" id="{D6B4B744-9710-4E41-B80F-07CDC014A60D}"/>
                    </a:ext>
                  </a:extLst>
                </p14:cNvPr>
                <p14:cNvContentPartPr/>
                <p14:nvPr/>
              </p14:nvContentPartPr>
              <p14:xfrm>
                <a:off x="1744300" y="1436751"/>
                <a:ext cx="149760" cy="31320"/>
              </p14:xfrm>
            </p:contentPart>
          </mc:Choice>
          <mc:Fallback>
            <p:pic>
              <p:nvPicPr>
                <p:cNvPr id="56" name="墨迹 55">
                  <a:extLst>
                    <a:ext uri="{FF2B5EF4-FFF2-40B4-BE49-F238E27FC236}">
                      <a16:creationId xmlns:a16="http://schemas.microsoft.com/office/drawing/2014/main" id="{D6B4B744-9710-4E41-B80F-07CDC014A60D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736740" y="1429191"/>
                  <a:ext cx="16488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7" name="墨迹 56">
                  <a:extLst>
                    <a:ext uri="{FF2B5EF4-FFF2-40B4-BE49-F238E27FC236}">
                      <a16:creationId xmlns:a16="http://schemas.microsoft.com/office/drawing/2014/main" id="{655DF1DF-0C2A-3F4C-9963-68E81E71E1F6}"/>
                    </a:ext>
                  </a:extLst>
                </p14:cNvPr>
                <p14:cNvContentPartPr/>
                <p14:nvPr/>
              </p14:nvContentPartPr>
              <p14:xfrm>
                <a:off x="1706860" y="1536111"/>
                <a:ext cx="330480" cy="268200"/>
              </p14:xfrm>
            </p:contentPart>
          </mc:Choice>
          <mc:Fallback>
            <p:pic>
              <p:nvPicPr>
                <p:cNvPr id="57" name="墨迹 56">
                  <a:extLst>
                    <a:ext uri="{FF2B5EF4-FFF2-40B4-BE49-F238E27FC236}">
                      <a16:creationId xmlns:a16="http://schemas.microsoft.com/office/drawing/2014/main" id="{655DF1DF-0C2A-3F4C-9963-68E81E71E1F6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699300" y="1528911"/>
                  <a:ext cx="345240" cy="282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" name="组合 63">
            <a:extLst>
              <a:ext uri="{FF2B5EF4-FFF2-40B4-BE49-F238E27FC236}">
                <a16:creationId xmlns:a16="http://schemas.microsoft.com/office/drawing/2014/main" id="{518B8199-876A-D343-BD95-5A6B15ADAC51}"/>
              </a:ext>
            </a:extLst>
          </p:cNvPr>
          <p:cNvGrpSpPr/>
          <p:nvPr/>
        </p:nvGrpSpPr>
        <p:grpSpPr>
          <a:xfrm>
            <a:off x="2335780" y="1542591"/>
            <a:ext cx="405000" cy="224280"/>
            <a:chOff x="2335780" y="1542591"/>
            <a:chExt cx="405000" cy="224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8" name="墨迹 57">
                  <a:extLst>
                    <a:ext uri="{FF2B5EF4-FFF2-40B4-BE49-F238E27FC236}">
                      <a16:creationId xmlns:a16="http://schemas.microsoft.com/office/drawing/2014/main" id="{F12DE785-6638-134F-BD7D-6D6B4A9B92DF}"/>
                    </a:ext>
                  </a:extLst>
                </p14:cNvPr>
                <p14:cNvContentPartPr/>
                <p14:nvPr/>
              </p14:nvContentPartPr>
              <p14:xfrm>
                <a:off x="2335780" y="1542591"/>
                <a:ext cx="97200" cy="62640"/>
              </p14:xfrm>
            </p:contentPart>
          </mc:Choice>
          <mc:Fallback>
            <p:pic>
              <p:nvPicPr>
                <p:cNvPr id="58" name="墨迹 57">
                  <a:extLst>
                    <a:ext uri="{FF2B5EF4-FFF2-40B4-BE49-F238E27FC236}">
                      <a16:creationId xmlns:a16="http://schemas.microsoft.com/office/drawing/2014/main" id="{F12DE785-6638-134F-BD7D-6D6B4A9B92DF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2328220" y="1535031"/>
                  <a:ext cx="11232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59" name="墨迹 58">
                  <a:extLst>
                    <a:ext uri="{FF2B5EF4-FFF2-40B4-BE49-F238E27FC236}">
                      <a16:creationId xmlns:a16="http://schemas.microsoft.com/office/drawing/2014/main" id="{29303F3B-01DD-4E41-B7E1-F8DFA27B2117}"/>
                    </a:ext>
                  </a:extLst>
                </p14:cNvPr>
                <p14:cNvContentPartPr/>
                <p14:nvPr/>
              </p14:nvContentPartPr>
              <p14:xfrm>
                <a:off x="2348020" y="1698111"/>
                <a:ext cx="249480" cy="43920"/>
              </p14:xfrm>
            </p:contentPart>
          </mc:Choice>
          <mc:Fallback>
            <p:pic>
              <p:nvPicPr>
                <p:cNvPr id="59" name="墨迹 58">
                  <a:extLst>
                    <a:ext uri="{FF2B5EF4-FFF2-40B4-BE49-F238E27FC236}">
                      <a16:creationId xmlns:a16="http://schemas.microsoft.com/office/drawing/2014/main" id="{29303F3B-01DD-4E41-B7E1-F8DFA27B2117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2340460" y="1690551"/>
                  <a:ext cx="26460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63" name="墨迹 62">
                  <a:extLst>
                    <a:ext uri="{FF2B5EF4-FFF2-40B4-BE49-F238E27FC236}">
                      <a16:creationId xmlns:a16="http://schemas.microsoft.com/office/drawing/2014/main" id="{3C6BBAE8-5503-BE4F-947C-28240BA90BB5}"/>
                    </a:ext>
                  </a:extLst>
                </p14:cNvPr>
                <p14:cNvContentPartPr/>
                <p14:nvPr/>
              </p14:nvContentPartPr>
              <p14:xfrm>
                <a:off x="2516140" y="1617111"/>
                <a:ext cx="224640" cy="149760"/>
              </p14:xfrm>
            </p:contentPart>
          </mc:Choice>
          <mc:Fallback>
            <p:pic>
              <p:nvPicPr>
                <p:cNvPr id="63" name="墨迹 62">
                  <a:extLst>
                    <a:ext uri="{FF2B5EF4-FFF2-40B4-BE49-F238E27FC236}">
                      <a16:creationId xmlns:a16="http://schemas.microsoft.com/office/drawing/2014/main" id="{3C6BBAE8-5503-BE4F-947C-28240BA90BB5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2508580" y="1609551"/>
                  <a:ext cx="239400" cy="16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" name="组合 72">
            <a:extLst>
              <a:ext uri="{FF2B5EF4-FFF2-40B4-BE49-F238E27FC236}">
                <a16:creationId xmlns:a16="http://schemas.microsoft.com/office/drawing/2014/main" id="{EAFD53F1-7D00-EF46-AE18-C70008C4FB0D}"/>
              </a:ext>
            </a:extLst>
          </p:cNvPr>
          <p:cNvGrpSpPr/>
          <p:nvPr/>
        </p:nvGrpSpPr>
        <p:grpSpPr>
          <a:xfrm>
            <a:off x="3002500" y="1237311"/>
            <a:ext cx="808920" cy="690840"/>
            <a:chOff x="3002500" y="1237311"/>
            <a:chExt cx="808920" cy="690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65" name="墨迹 64">
                  <a:extLst>
                    <a:ext uri="{FF2B5EF4-FFF2-40B4-BE49-F238E27FC236}">
                      <a16:creationId xmlns:a16="http://schemas.microsoft.com/office/drawing/2014/main" id="{AD5E9631-E8CB-874B-AA99-E8E5C8A379A0}"/>
                    </a:ext>
                  </a:extLst>
                </p14:cNvPr>
                <p14:cNvContentPartPr/>
                <p14:nvPr/>
              </p14:nvContentPartPr>
              <p14:xfrm>
                <a:off x="3057940" y="1380591"/>
                <a:ext cx="112320" cy="224640"/>
              </p14:xfrm>
            </p:contentPart>
          </mc:Choice>
          <mc:Fallback>
            <p:pic>
              <p:nvPicPr>
                <p:cNvPr id="65" name="墨迹 64">
                  <a:extLst>
                    <a:ext uri="{FF2B5EF4-FFF2-40B4-BE49-F238E27FC236}">
                      <a16:creationId xmlns:a16="http://schemas.microsoft.com/office/drawing/2014/main" id="{AD5E9631-E8CB-874B-AA99-E8E5C8A379A0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3050380" y="1373031"/>
                  <a:ext cx="12744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66" name="墨迹 65">
                  <a:extLst>
                    <a:ext uri="{FF2B5EF4-FFF2-40B4-BE49-F238E27FC236}">
                      <a16:creationId xmlns:a16="http://schemas.microsoft.com/office/drawing/2014/main" id="{78953FA7-D790-B644-B116-6135C7F2E78A}"/>
                    </a:ext>
                  </a:extLst>
                </p14:cNvPr>
                <p14:cNvContentPartPr/>
                <p14:nvPr/>
              </p14:nvContentPartPr>
              <p14:xfrm>
                <a:off x="3095020" y="1511271"/>
                <a:ext cx="90360" cy="100080"/>
              </p14:xfrm>
            </p:contentPart>
          </mc:Choice>
          <mc:Fallback>
            <p:pic>
              <p:nvPicPr>
                <p:cNvPr id="66" name="墨迹 65">
                  <a:extLst>
                    <a:ext uri="{FF2B5EF4-FFF2-40B4-BE49-F238E27FC236}">
                      <a16:creationId xmlns:a16="http://schemas.microsoft.com/office/drawing/2014/main" id="{78953FA7-D790-B644-B116-6135C7F2E78A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3087460" y="1503711"/>
                  <a:ext cx="10548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67" name="墨迹 66">
                  <a:extLst>
                    <a:ext uri="{FF2B5EF4-FFF2-40B4-BE49-F238E27FC236}">
                      <a16:creationId xmlns:a16="http://schemas.microsoft.com/office/drawing/2014/main" id="{F4D2C20A-AE17-2040-B772-8516D970A799}"/>
                    </a:ext>
                  </a:extLst>
                </p14:cNvPr>
                <p14:cNvContentPartPr/>
                <p14:nvPr/>
              </p14:nvContentPartPr>
              <p14:xfrm>
                <a:off x="3002500" y="1579671"/>
                <a:ext cx="286200" cy="193320"/>
              </p14:xfrm>
            </p:contentPart>
          </mc:Choice>
          <mc:Fallback>
            <p:pic>
              <p:nvPicPr>
                <p:cNvPr id="67" name="墨迹 66">
                  <a:extLst>
                    <a:ext uri="{FF2B5EF4-FFF2-40B4-BE49-F238E27FC236}">
                      <a16:creationId xmlns:a16="http://schemas.microsoft.com/office/drawing/2014/main" id="{F4D2C20A-AE17-2040-B772-8516D970A799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2994940" y="1572471"/>
                  <a:ext cx="30096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8" name="墨迹 67">
                  <a:extLst>
                    <a:ext uri="{FF2B5EF4-FFF2-40B4-BE49-F238E27FC236}">
                      <a16:creationId xmlns:a16="http://schemas.microsoft.com/office/drawing/2014/main" id="{5F63965E-42DA-4047-9B0D-DD21AF1B9545}"/>
                    </a:ext>
                  </a:extLst>
                </p14:cNvPr>
                <p14:cNvContentPartPr/>
                <p14:nvPr/>
              </p14:nvContentPartPr>
              <p14:xfrm>
                <a:off x="3431260" y="1461591"/>
                <a:ext cx="180720" cy="62640"/>
              </p14:xfrm>
            </p:contentPart>
          </mc:Choice>
          <mc:Fallback>
            <p:pic>
              <p:nvPicPr>
                <p:cNvPr id="68" name="墨迹 67">
                  <a:extLst>
                    <a:ext uri="{FF2B5EF4-FFF2-40B4-BE49-F238E27FC236}">
                      <a16:creationId xmlns:a16="http://schemas.microsoft.com/office/drawing/2014/main" id="{5F63965E-42DA-4047-9B0D-DD21AF1B9545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3423700" y="1454031"/>
                  <a:ext cx="19584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9" name="墨迹 68">
                  <a:extLst>
                    <a:ext uri="{FF2B5EF4-FFF2-40B4-BE49-F238E27FC236}">
                      <a16:creationId xmlns:a16="http://schemas.microsoft.com/office/drawing/2014/main" id="{53F43565-2013-BE46-BD0D-D2EF3710A555}"/>
                    </a:ext>
                  </a:extLst>
                </p14:cNvPr>
                <p14:cNvContentPartPr/>
                <p14:nvPr/>
              </p14:nvContentPartPr>
              <p14:xfrm>
                <a:off x="3387700" y="1318311"/>
                <a:ext cx="417600" cy="609840"/>
              </p14:xfrm>
            </p:contentPart>
          </mc:Choice>
          <mc:Fallback>
            <p:pic>
              <p:nvPicPr>
                <p:cNvPr id="69" name="墨迹 68">
                  <a:extLst>
                    <a:ext uri="{FF2B5EF4-FFF2-40B4-BE49-F238E27FC236}">
                      <a16:creationId xmlns:a16="http://schemas.microsoft.com/office/drawing/2014/main" id="{53F43565-2013-BE46-BD0D-D2EF3710A555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3380140" y="1310751"/>
                  <a:ext cx="432360" cy="62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70" name="墨迹 69">
                  <a:extLst>
                    <a:ext uri="{FF2B5EF4-FFF2-40B4-BE49-F238E27FC236}">
                      <a16:creationId xmlns:a16="http://schemas.microsoft.com/office/drawing/2014/main" id="{820CCD14-E40B-E541-9377-4DF154C239C7}"/>
                    </a:ext>
                  </a:extLst>
                </p14:cNvPr>
                <p14:cNvContentPartPr/>
                <p14:nvPr/>
              </p14:nvContentPartPr>
              <p14:xfrm>
                <a:off x="3730060" y="1592271"/>
                <a:ext cx="81360" cy="12960"/>
              </p14:xfrm>
            </p:contentPart>
          </mc:Choice>
          <mc:Fallback>
            <p:pic>
              <p:nvPicPr>
                <p:cNvPr id="70" name="墨迹 69">
                  <a:extLst>
                    <a:ext uri="{FF2B5EF4-FFF2-40B4-BE49-F238E27FC236}">
                      <a16:creationId xmlns:a16="http://schemas.microsoft.com/office/drawing/2014/main" id="{820CCD14-E40B-E541-9377-4DF154C239C7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3722500" y="1584711"/>
                  <a:ext cx="9648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71" name="墨迹 70">
                  <a:extLst>
                    <a:ext uri="{FF2B5EF4-FFF2-40B4-BE49-F238E27FC236}">
                      <a16:creationId xmlns:a16="http://schemas.microsoft.com/office/drawing/2014/main" id="{670DEE2B-6157-E245-BB9D-636A2B551270}"/>
                    </a:ext>
                  </a:extLst>
                </p14:cNvPr>
                <p14:cNvContentPartPr/>
                <p14:nvPr/>
              </p14:nvContentPartPr>
              <p14:xfrm>
                <a:off x="3705220" y="1237311"/>
                <a:ext cx="37800" cy="124920"/>
              </p14:xfrm>
            </p:contentPart>
          </mc:Choice>
          <mc:Fallback>
            <p:pic>
              <p:nvPicPr>
                <p:cNvPr id="71" name="墨迹 70">
                  <a:extLst>
                    <a:ext uri="{FF2B5EF4-FFF2-40B4-BE49-F238E27FC236}">
                      <a16:creationId xmlns:a16="http://schemas.microsoft.com/office/drawing/2014/main" id="{670DEE2B-6157-E245-BB9D-636A2B551270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3697660" y="1229751"/>
                  <a:ext cx="5292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72" name="墨迹 71">
                  <a:extLst>
                    <a:ext uri="{FF2B5EF4-FFF2-40B4-BE49-F238E27FC236}">
                      <a16:creationId xmlns:a16="http://schemas.microsoft.com/office/drawing/2014/main" id="{047D2CC6-8B3D-DC42-8A33-7082E1CE7C91}"/>
                    </a:ext>
                  </a:extLst>
                </p14:cNvPr>
                <p14:cNvContentPartPr/>
                <p14:nvPr/>
              </p14:nvContentPartPr>
              <p14:xfrm>
                <a:off x="3225700" y="1660671"/>
                <a:ext cx="230760" cy="112320"/>
              </p14:xfrm>
            </p:contentPart>
          </mc:Choice>
          <mc:Fallback>
            <p:pic>
              <p:nvPicPr>
                <p:cNvPr id="72" name="墨迹 71">
                  <a:extLst>
                    <a:ext uri="{FF2B5EF4-FFF2-40B4-BE49-F238E27FC236}">
                      <a16:creationId xmlns:a16="http://schemas.microsoft.com/office/drawing/2014/main" id="{047D2CC6-8B3D-DC42-8A33-7082E1CE7C91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3218500" y="1653111"/>
                  <a:ext cx="245880" cy="127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1" name="组合 90">
            <a:extLst>
              <a:ext uri="{FF2B5EF4-FFF2-40B4-BE49-F238E27FC236}">
                <a16:creationId xmlns:a16="http://schemas.microsoft.com/office/drawing/2014/main" id="{EFF2EF67-5B6D-614A-BB6A-8CC6E489AD13}"/>
              </a:ext>
            </a:extLst>
          </p:cNvPr>
          <p:cNvGrpSpPr/>
          <p:nvPr/>
        </p:nvGrpSpPr>
        <p:grpSpPr>
          <a:xfrm>
            <a:off x="4115980" y="1212471"/>
            <a:ext cx="970920" cy="672840"/>
            <a:chOff x="4115980" y="1212471"/>
            <a:chExt cx="970920" cy="672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74" name="墨迹 73">
                  <a:extLst>
                    <a:ext uri="{FF2B5EF4-FFF2-40B4-BE49-F238E27FC236}">
                      <a16:creationId xmlns:a16="http://schemas.microsoft.com/office/drawing/2014/main" id="{51232340-8592-4840-8A4B-B2287B28ECCF}"/>
                    </a:ext>
                  </a:extLst>
                </p14:cNvPr>
                <p14:cNvContentPartPr/>
                <p14:nvPr/>
              </p14:nvContentPartPr>
              <p14:xfrm>
                <a:off x="4115980" y="1797831"/>
                <a:ext cx="62640" cy="87480"/>
              </p14:xfrm>
            </p:contentPart>
          </mc:Choice>
          <mc:Fallback>
            <p:pic>
              <p:nvPicPr>
                <p:cNvPr id="74" name="墨迹 73">
                  <a:extLst>
                    <a:ext uri="{FF2B5EF4-FFF2-40B4-BE49-F238E27FC236}">
                      <a16:creationId xmlns:a16="http://schemas.microsoft.com/office/drawing/2014/main" id="{51232340-8592-4840-8A4B-B2287B28ECCF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4108420" y="1790271"/>
                  <a:ext cx="7776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75" name="墨迹 74">
                  <a:extLst>
                    <a:ext uri="{FF2B5EF4-FFF2-40B4-BE49-F238E27FC236}">
                      <a16:creationId xmlns:a16="http://schemas.microsoft.com/office/drawing/2014/main" id="{836FC723-8A83-024D-959D-A785939A7F64}"/>
                    </a:ext>
                  </a:extLst>
                </p14:cNvPr>
                <p14:cNvContentPartPr/>
                <p14:nvPr/>
              </p14:nvContentPartPr>
              <p14:xfrm>
                <a:off x="4657780" y="1374471"/>
                <a:ext cx="295560" cy="37800"/>
              </p14:xfrm>
            </p:contentPart>
          </mc:Choice>
          <mc:Fallback>
            <p:pic>
              <p:nvPicPr>
                <p:cNvPr id="75" name="墨迹 74">
                  <a:extLst>
                    <a:ext uri="{FF2B5EF4-FFF2-40B4-BE49-F238E27FC236}">
                      <a16:creationId xmlns:a16="http://schemas.microsoft.com/office/drawing/2014/main" id="{836FC723-8A83-024D-959D-A785939A7F64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4650220" y="1366911"/>
                  <a:ext cx="31068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76" name="墨迹 75">
                  <a:extLst>
                    <a:ext uri="{FF2B5EF4-FFF2-40B4-BE49-F238E27FC236}">
                      <a16:creationId xmlns:a16="http://schemas.microsoft.com/office/drawing/2014/main" id="{A740027F-3864-494E-B693-8C734629521E}"/>
                    </a:ext>
                  </a:extLst>
                </p14:cNvPr>
                <p14:cNvContentPartPr/>
                <p14:nvPr/>
              </p14:nvContentPartPr>
              <p14:xfrm>
                <a:off x="4720060" y="1380591"/>
                <a:ext cx="37800" cy="180720"/>
              </p14:xfrm>
            </p:contentPart>
          </mc:Choice>
          <mc:Fallback>
            <p:pic>
              <p:nvPicPr>
                <p:cNvPr id="76" name="墨迹 75">
                  <a:extLst>
                    <a:ext uri="{FF2B5EF4-FFF2-40B4-BE49-F238E27FC236}">
                      <a16:creationId xmlns:a16="http://schemas.microsoft.com/office/drawing/2014/main" id="{A740027F-3864-494E-B693-8C734629521E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4712500" y="1373031"/>
                  <a:ext cx="5292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77" name="墨迹 76">
                  <a:extLst>
                    <a:ext uri="{FF2B5EF4-FFF2-40B4-BE49-F238E27FC236}">
                      <a16:creationId xmlns:a16="http://schemas.microsoft.com/office/drawing/2014/main" id="{304479DB-2F27-B14C-9ED5-7E33162EBB68}"/>
                    </a:ext>
                  </a:extLst>
                </p14:cNvPr>
                <p14:cNvContentPartPr/>
                <p14:nvPr/>
              </p14:nvContentPartPr>
              <p14:xfrm>
                <a:off x="4372660" y="1212471"/>
                <a:ext cx="714240" cy="559800"/>
              </p14:xfrm>
            </p:contentPart>
          </mc:Choice>
          <mc:Fallback>
            <p:pic>
              <p:nvPicPr>
                <p:cNvPr id="77" name="墨迹 76">
                  <a:extLst>
                    <a:ext uri="{FF2B5EF4-FFF2-40B4-BE49-F238E27FC236}">
                      <a16:creationId xmlns:a16="http://schemas.microsoft.com/office/drawing/2014/main" id="{304479DB-2F27-B14C-9ED5-7E33162EBB68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4365100" y="1204911"/>
                  <a:ext cx="729360" cy="57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78" name="墨迹 77">
                  <a:extLst>
                    <a:ext uri="{FF2B5EF4-FFF2-40B4-BE49-F238E27FC236}">
                      <a16:creationId xmlns:a16="http://schemas.microsoft.com/office/drawing/2014/main" id="{279A4B29-6652-CA41-A3C3-2D0471B08227}"/>
                    </a:ext>
                  </a:extLst>
                </p14:cNvPr>
                <p14:cNvContentPartPr/>
                <p14:nvPr/>
              </p14:nvContentPartPr>
              <p14:xfrm>
                <a:off x="4713940" y="1785231"/>
                <a:ext cx="81360" cy="31320"/>
              </p14:xfrm>
            </p:contentPart>
          </mc:Choice>
          <mc:Fallback>
            <p:pic>
              <p:nvPicPr>
                <p:cNvPr id="78" name="墨迹 77">
                  <a:extLst>
                    <a:ext uri="{FF2B5EF4-FFF2-40B4-BE49-F238E27FC236}">
                      <a16:creationId xmlns:a16="http://schemas.microsoft.com/office/drawing/2014/main" id="{279A4B29-6652-CA41-A3C3-2D0471B08227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4706380" y="1777671"/>
                  <a:ext cx="9648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79" name="墨迹 78">
                  <a:extLst>
                    <a:ext uri="{FF2B5EF4-FFF2-40B4-BE49-F238E27FC236}">
                      <a16:creationId xmlns:a16="http://schemas.microsoft.com/office/drawing/2014/main" id="{38686774-2929-9D48-880D-E95F4157669F}"/>
                    </a:ext>
                  </a:extLst>
                </p14:cNvPr>
                <p14:cNvContentPartPr/>
                <p14:nvPr/>
              </p14:nvContentPartPr>
              <p14:xfrm>
                <a:off x="4894300" y="1785231"/>
                <a:ext cx="62640" cy="56520"/>
              </p14:xfrm>
            </p:contentPart>
          </mc:Choice>
          <mc:Fallback>
            <p:pic>
              <p:nvPicPr>
                <p:cNvPr id="79" name="墨迹 78">
                  <a:extLst>
                    <a:ext uri="{FF2B5EF4-FFF2-40B4-BE49-F238E27FC236}">
                      <a16:creationId xmlns:a16="http://schemas.microsoft.com/office/drawing/2014/main" id="{38686774-2929-9D48-880D-E95F4157669F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4886740" y="1777671"/>
                  <a:ext cx="77760" cy="7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0" name="组合 89">
            <a:extLst>
              <a:ext uri="{FF2B5EF4-FFF2-40B4-BE49-F238E27FC236}">
                <a16:creationId xmlns:a16="http://schemas.microsoft.com/office/drawing/2014/main" id="{8A66A0EF-29F1-A74C-9E57-695BFE102B24}"/>
              </a:ext>
            </a:extLst>
          </p:cNvPr>
          <p:cNvGrpSpPr/>
          <p:nvPr/>
        </p:nvGrpSpPr>
        <p:grpSpPr>
          <a:xfrm>
            <a:off x="5386060" y="1324431"/>
            <a:ext cx="392760" cy="442440"/>
            <a:chOff x="5386060" y="1324431"/>
            <a:chExt cx="392760" cy="442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80" name="墨迹 79">
                  <a:extLst>
                    <a:ext uri="{FF2B5EF4-FFF2-40B4-BE49-F238E27FC236}">
                      <a16:creationId xmlns:a16="http://schemas.microsoft.com/office/drawing/2014/main" id="{83F09D32-DA64-F340-8C0B-930CEFDD91E9}"/>
                    </a:ext>
                  </a:extLst>
                </p14:cNvPr>
                <p14:cNvContentPartPr/>
                <p14:nvPr/>
              </p14:nvContentPartPr>
              <p14:xfrm>
                <a:off x="5442220" y="1511991"/>
                <a:ext cx="62640" cy="12240"/>
              </p14:xfrm>
            </p:contentPart>
          </mc:Choice>
          <mc:Fallback>
            <p:pic>
              <p:nvPicPr>
                <p:cNvPr id="80" name="墨迹 79">
                  <a:extLst>
                    <a:ext uri="{FF2B5EF4-FFF2-40B4-BE49-F238E27FC236}">
                      <a16:creationId xmlns:a16="http://schemas.microsoft.com/office/drawing/2014/main" id="{83F09D32-DA64-F340-8C0B-930CEFDD91E9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5434660" y="1504431"/>
                  <a:ext cx="7776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81" name="墨迹 80">
                  <a:extLst>
                    <a:ext uri="{FF2B5EF4-FFF2-40B4-BE49-F238E27FC236}">
                      <a16:creationId xmlns:a16="http://schemas.microsoft.com/office/drawing/2014/main" id="{92A42EB0-459A-304B-9F41-C84C638AEFCC}"/>
                    </a:ext>
                  </a:extLst>
                </p14:cNvPr>
                <p14:cNvContentPartPr/>
                <p14:nvPr/>
              </p14:nvContentPartPr>
              <p14:xfrm>
                <a:off x="5386060" y="1567431"/>
                <a:ext cx="162360" cy="149760"/>
              </p14:xfrm>
            </p:contentPart>
          </mc:Choice>
          <mc:Fallback>
            <p:pic>
              <p:nvPicPr>
                <p:cNvPr id="81" name="墨迹 80">
                  <a:extLst>
                    <a:ext uri="{FF2B5EF4-FFF2-40B4-BE49-F238E27FC236}">
                      <a16:creationId xmlns:a16="http://schemas.microsoft.com/office/drawing/2014/main" id="{92A42EB0-459A-304B-9F41-C84C638AEFCC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5378500" y="1559871"/>
                  <a:ext cx="17712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82" name="墨迹 81">
                  <a:extLst>
                    <a:ext uri="{FF2B5EF4-FFF2-40B4-BE49-F238E27FC236}">
                      <a16:creationId xmlns:a16="http://schemas.microsoft.com/office/drawing/2014/main" id="{F34F2FB2-4A93-A448-BDAE-104CFB37F9B3}"/>
                    </a:ext>
                  </a:extLst>
                </p14:cNvPr>
                <p14:cNvContentPartPr/>
                <p14:nvPr/>
              </p14:nvContentPartPr>
              <p14:xfrm>
                <a:off x="5592340" y="1324431"/>
                <a:ext cx="186480" cy="442440"/>
              </p14:xfrm>
            </p:contentPart>
          </mc:Choice>
          <mc:Fallback>
            <p:pic>
              <p:nvPicPr>
                <p:cNvPr id="82" name="墨迹 81">
                  <a:extLst>
                    <a:ext uri="{FF2B5EF4-FFF2-40B4-BE49-F238E27FC236}">
                      <a16:creationId xmlns:a16="http://schemas.microsoft.com/office/drawing/2014/main" id="{F34F2FB2-4A93-A448-BDAE-104CFB37F9B3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5584780" y="1317231"/>
                  <a:ext cx="201600" cy="457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9" name="组合 88">
            <a:extLst>
              <a:ext uri="{FF2B5EF4-FFF2-40B4-BE49-F238E27FC236}">
                <a16:creationId xmlns:a16="http://schemas.microsoft.com/office/drawing/2014/main" id="{4C24D987-638A-0147-B12D-A9B59B83A542}"/>
              </a:ext>
            </a:extLst>
          </p:cNvPr>
          <p:cNvGrpSpPr/>
          <p:nvPr/>
        </p:nvGrpSpPr>
        <p:grpSpPr>
          <a:xfrm>
            <a:off x="6039820" y="1349631"/>
            <a:ext cx="616680" cy="354960"/>
            <a:chOff x="6039820" y="1349631"/>
            <a:chExt cx="616680" cy="354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83" name="墨迹 82">
                  <a:extLst>
                    <a:ext uri="{FF2B5EF4-FFF2-40B4-BE49-F238E27FC236}">
                      <a16:creationId xmlns:a16="http://schemas.microsoft.com/office/drawing/2014/main" id="{7E0EAB65-BE37-CF40-BBA8-1AE2F094D245}"/>
                    </a:ext>
                  </a:extLst>
                </p14:cNvPr>
                <p14:cNvContentPartPr/>
                <p14:nvPr/>
              </p14:nvContentPartPr>
              <p14:xfrm>
                <a:off x="6039820" y="1505151"/>
                <a:ext cx="317880" cy="199440"/>
              </p14:xfrm>
            </p:contentPart>
          </mc:Choice>
          <mc:Fallback>
            <p:pic>
              <p:nvPicPr>
                <p:cNvPr id="83" name="墨迹 82">
                  <a:extLst>
                    <a:ext uri="{FF2B5EF4-FFF2-40B4-BE49-F238E27FC236}">
                      <a16:creationId xmlns:a16="http://schemas.microsoft.com/office/drawing/2014/main" id="{7E0EAB65-BE37-CF40-BBA8-1AE2F094D245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6032260" y="1497591"/>
                  <a:ext cx="33300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84" name="墨迹 83">
                  <a:extLst>
                    <a:ext uri="{FF2B5EF4-FFF2-40B4-BE49-F238E27FC236}">
                      <a16:creationId xmlns:a16="http://schemas.microsoft.com/office/drawing/2014/main" id="{255CA7F7-F8B9-3048-B3BE-437A1CDE3719}"/>
                    </a:ext>
                  </a:extLst>
                </p14:cNvPr>
                <p14:cNvContentPartPr/>
                <p14:nvPr/>
              </p14:nvContentPartPr>
              <p14:xfrm>
                <a:off x="6220180" y="1349631"/>
                <a:ext cx="405000" cy="299160"/>
              </p14:xfrm>
            </p:contentPart>
          </mc:Choice>
          <mc:Fallback>
            <p:pic>
              <p:nvPicPr>
                <p:cNvPr id="84" name="墨迹 83">
                  <a:extLst>
                    <a:ext uri="{FF2B5EF4-FFF2-40B4-BE49-F238E27FC236}">
                      <a16:creationId xmlns:a16="http://schemas.microsoft.com/office/drawing/2014/main" id="{255CA7F7-F8B9-3048-B3BE-437A1CDE3719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6212620" y="1342071"/>
                  <a:ext cx="420120" cy="31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85" name="墨迹 84">
                  <a:extLst>
                    <a:ext uri="{FF2B5EF4-FFF2-40B4-BE49-F238E27FC236}">
                      <a16:creationId xmlns:a16="http://schemas.microsoft.com/office/drawing/2014/main" id="{9F6085EC-EC35-B944-BC57-8671416B872E}"/>
                    </a:ext>
                  </a:extLst>
                </p14:cNvPr>
                <p14:cNvContentPartPr/>
                <p14:nvPr/>
              </p14:nvContentPartPr>
              <p14:xfrm>
                <a:off x="6494860" y="1536111"/>
                <a:ext cx="161640" cy="168480"/>
              </p14:xfrm>
            </p:contentPart>
          </mc:Choice>
          <mc:Fallback>
            <p:pic>
              <p:nvPicPr>
                <p:cNvPr id="85" name="墨迹 84">
                  <a:extLst>
                    <a:ext uri="{FF2B5EF4-FFF2-40B4-BE49-F238E27FC236}">
                      <a16:creationId xmlns:a16="http://schemas.microsoft.com/office/drawing/2014/main" id="{9F6085EC-EC35-B944-BC57-8671416B872E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6487300" y="1528911"/>
                  <a:ext cx="176760" cy="183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3" name="组合 112">
            <a:extLst>
              <a:ext uri="{FF2B5EF4-FFF2-40B4-BE49-F238E27FC236}">
                <a16:creationId xmlns:a16="http://schemas.microsoft.com/office/drawing/2014/main" id="{629E7B3C-3A29-7244-8C3C-F152476B19A3}"/>
              </a:ext>
            </a:extLst>
          </p:cNvPr>
          <p:cNvGrpSpPr/>
          <p:nvPr/>
        </p:nvGrpSpPr>
        <p:grpSpPr>
          <a:xfrm>
            <a:off x="6998500" y="1200231"/>
            <a:ext cx="921600" cy="800640"/>
            <a:chOff x="6998500" y="1200231"/>
            <a:chExt cx="921600" cy="800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86" name="墨迹 85">
                  <a:extLst>
                    <a:ext uri="{FF2B5EF4-FFF2-40B4-BE49-F238E27FC236}">
                      <a16:creationId xmlns:a16="http://schemas.microsoft.com/office/drawing/2014/main" id="{F19ABA2F-502A-2A48-8166-31C1D74D25C9}"/>
                    </a:ext>
                  </a:extLst>
                </p14:cNvPr>
                <p14:cNvContentPartPr/>
                <p14:nvPr/>
              </p14:nvContentPartPr>
              <p14:xfrm>
                <a:off x="6998500" y="1306071"/>
                <a:ext cx="106200" cy="423720"/>
              </p14:xfrm>
            </p:contentPart>
          </mc:Choice>
          <mc:Fallback>
            <p:pic>
              <p:nvPicPr>
                <p:cNvPr id="86" name="墨迹 85">
                  <a:extLst>
                    <a:ext uri="{FF2B5EF4-FFF2-40B4-BE49-F238E27FC236}">
                      <a16:creationId xmlns:a16="http://schemas.microsoft.com/office/drawing/2014/main" id="{F19ABA2F-502A-2A48-8166-31C1D74D25C9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6990940" y="1298511"/>
                  <a:ext cx="121320" cy="43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87" name="墨迹 86">
                  <a:extLst>
                    <a:ext uri="{FF2B5EF4-FFF2-40B4-BE49-F238E27FC236}">
                      <a16:creationId xmlns:a16="http://schemas.microsoft.com/office/drawing/2014/main" id="{2E396651-748E-9E43-AE41-3EAC032AD902}"/>
                    </a:ext>
                  </a:extLst>
                </p14:cNvPr>
                <p14:cNvContentPartPr/>
                <p14:nvPr/>
              </p14:nvContentPartPr>
              <p14:xfrm>
                <a:off x="7241140" y="1393191"/>
                <a:ext cx="56520" cy="25200"/>
              </p14:xfrm>
            </p:contentPart>
          </mc:Choice>
          <mc:Fallback>
            <p:pic>
              <p:nvPicPr>
                <p:cNvPr id="87" name="墨迹 86">
                  <a:extLst>
                    <a:ext uri="{FF2B5EF4-FFF2-40B4-BE49-F238E27FC236}">
                      <a16:creationId xmlns:a16="http://schemas.microsoft.com/office/drawing/2014/main" id="{2E396651-748E-9E43-AE41-3EAC032AD902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233940" y="1385631"/>
                  <a:ext cx="7128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92" name="墨迹 91">
                  <a:extLst>
                    <a:ext uri="{FF2B5EF4-FFF2-40B4-BE49-F238E27FC236}">
                      <a16:creationId xmlns:a16="http://schemas.microsoft.com/office/drawing/2014/main" id="{356C75EC-626B-DA43-8823-1861370983FA}"/>
                    </a:ext>
                  </a:extLst>
                </p14:cNvPr>
                <p14:cNvContentPartPr/>
                <p14:nvPr/>
              </p14:nvContentPartPr>
              <p14:xfrm>
                <a:off x="7403140" y="1249911"/>
                <a:ext cx="348840" cy="427680"/>
              </p14:xfrm>
            </p:contentPart>
          </mc:Choice>
          <mc:Fallback>
            <p:pic>
              <p:nvPicPr>
                <p:cNvPr id="92" name="墨迹 91">
                  <a:extLst>
                    <a:ext uri="{FF2B5EF4-FFF2-40B4-BE49-F238E27FC236}">
                      <a16:creationId xmlns:a16="http://schemas.microsoft.com/office/drawing/2014/main" id="{356C75EC-626B-DA43-8823-1861370983FA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7395580" y="1242351"/>
                  <a:ext cx="363960" cy="44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93" name="墨迹 92">
                  <a:extLst>
                    <a:ext uri="{FF2B5EF4-FFF2-40B4-BE49-F238E27FC236}">
                      <a16:creationId xmlns:a16="http://schemas.microsoft.com/office/drawing/2014/main" id="{0443CC9B-4D7A-D440-AB4C-BDC7432A7F76}"/>
                    </a:ext>
                  </a:extLst>
                </p14:cNvPr>
                <p14:cNvContentPartPr/>
                <p14:nvPr/>
              </p14:nvContentPartPr>
              <p14:xfrm>
                <a:off x="7870060" y="1200231"/>
                <a:ext cx="50040" cy="800640"/>
              </p14:xfrm>
            </p:contentPart>
          </mc:Choice>
          <mc:Fallback>
            <p:pic>
              <p:nvPicPr>
                <p:cNvPr id="93" name="墨迹 92">
                  <a:extLst>
                    <a:ext uri="{FF2B5EF4-FFF2-40B4-BE49-F238E27FC236}">
                      <a16:creationId xmlns:a16="http://schemas.microsoft.com/office/drawing/2014/main" id="{0443CC9B-4D7A-D440-AB4C-BDC7432A7F76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7862500" y="1192671"/>
                  <a:ext cx="65160" cy="815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2" name="组合 111">
            <a:extLst>
              <a:ext uri="{FF2B5EF4-FFF2-40B4-BE49-F238E27FC236}">
                <a16:creationId xmlns:a16="http://schemas.microsoft.com/office/drawing/2014/main" id="{99A09825-36B6-D14F-B410-53F2C9ED6936}"/>
              </a:ext>
            </a:extLst>
          </p:cNvPr>
          <p:cNvGrpSpPr/>
          <p:nvPr/>
        </p:nvGrpSpPr>
        <p:grpSpPr>
          <a:xfrm>
            <a:off x="8162740" y="1318311"/>
            <a:ext cx="330480" cy="336600"/>
            <a:chOff x="8162740" y="1318311"/>
            <a:chExt cx="330480" cy="336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94" name="墨迹 93">
                  <a:extLst>
                    <a:ext uri="{FF2B5EF4-FFF2-40B4-BE49-F238E27FC236}">
                      <a16:creationId xmlns:a16="http://schemas.microsoft.com/office/drawing/2014/main" id="{2CFF77E7-7147-3A45-A098-A123E69CC284}"/>
                    </a:ext>
                  </a:extLst>
                </p14:cNvPr>
                <p14:cNvContentPartPr/>
                <p14:nvPr/>
              </p14:nvContentPartPr>
              <p14:xfrm>
                <a:off x="8243740" y="1343151"/>
                <a:ext cx="31320" cy="56520"/>
              </p14:xfrm>
            </p:contentPart>
          </mc:Choice>
          <mc:Fallback>
            <p:pic>
              <p:nvPicPr>
                <p:cNvPr id="94" name="墨迹 93">
                  <a:extLst>
                    <a:ext uri="{FF2B5EF4-FFF2-40B4-BE49-F238E27FC236}">
                      <a16:creationId xmlns:a16="http://schemas.microsoft.com/office/drawing/2014/main" id="{2CFF77E7-7147-3A45-A098-A123E69CC284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8236180" y="1335591"/>
                  <a:ext cx="4644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95" name="墨迹 94">
                  <a:extLst>
                    <a:ext uri="{FF2B5EF4-FFF2-40B4-BE49-F238E27FC236}">
                      <a16:creationId xmlns:a16="http://schemas.microsoft.com/office/drawing/2014/main" id="{89BD8441-2C0D-3244-A724-C41E8E6F9F26}"/>
                    </a:ext>
                  </a:extLst>
                </p14:cNvPr>
                <p14:cNvContentPartPr/>
                <p14:nvPr/>
              </p14:nvContentPartPr>
              <p14:xfrm>
                <a:off x="8162740" y="1318311"/>
                <a:ext cx="330480" cy="336600"/>
              </p14:xfrm>
            </p:contentPart>
          </mc:Choice>
          <mc:Fallback>
            <p:pic>
              <p:nvPicPr>
                <p:cNvPr id="95" name="墨迹 94">
                  <a:extLst>
                    <a:ext uri="{FF2B5EF4-FFF2-40B4-BE49-F238E27FC236}">
                      <a16:creationId xmlns:a16="http://schemas.microsoft.com/office/drawing/2014/main" id="{89BD8441-2C0D-3244-A724-C41E8E6F9F26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8155180" y="1310751"/>
                  <a:ext cx="345240" cy="351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1" name="组合 110">
            <a:extLst>
              <a:ext uri="{FF2B5EF4-FFF2-40B4-BE49-F238E27FC236}">
                <a16:creationId xmlns:a16="http://schemas.microsoft.com/office/drawing/2014/main" id="{91DDA523-F1D0-C249-A7D2-E23F34ADFBE7}"/>
              </a:ext>
            </a:extLst>
          </p:cNvPr>
          <p:cNvGrpSpPr/>
          <p:nvPr/>
        </p:nvGrpSpPr>
        <p:grpSpPr>
          <a:xfrm>
            <a:off x="8735500" y="1249911"/>
            <a:ext cx="1257840" cy="516960"/>
            <a:chOff x="8735500" y="1249911"/>
            <a:chExt cx="1257840" cy="516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96" name="墨迹 95">
                  <a:extLst>
                    <a:ext uri="{FF2B5EF4-FFF2-40B4-BE49-F238E27FC236}">
                      <a16:creationId xmlns:a16="http://schemas.microsoft.com/office/drawing/2014/main" id="{E269F637-46BA-8549-8235-4238A3F3F7A3}"/>
                    </a:ext>
                  </a:extLst>
                </p14:cNvPr>
                <p14:cNvContentPartPr/>
                <p14:nvPr/>
              </p14:nvContentPartPr>
              <p14:xfrm>
                <a:off x="8754220" y="1256031"/>
                <a:ext cx="236880" cy="510840"/>
              </p14:xfrm>
            </p:contentPart>
          </mc:Choice>
          <mc:Fallback>
            <p:pic>
              <p:nvPicPr>
                <p:cNvPr id="96" name="墨迹 95">
                  <a:extLst>
                    <a:ext uri="{FF2B5EF4-FFF2-40B4-BE49-F238E27FC236}">
                      <a16:creationId xmlns:a16="http://schemas.microsoft.com/office/drawing/2014/main" id="{E269F637-46BA-8549-8235-4238A3F3F7A3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8746660" y="1248471"/>
                  <a:ext cx="252000" cy="52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97" name="墨迹 96">
                  <a:extLst>
                    <a:ext uri="{FF2B5EF4-FFF2-40B4-BE49-F238E27FC236}">
                      <a16:creationId xmlns:a16="http://schemas.microsoft.com/office/drawing/2014/main" id="{C829EE0A-6533-8C4A-AFC7-BC4C8F59D7E2}"/>
                    </a:ext>
                  </a:extLst>
                </p14:cNvPr>
                <p14:cNvContentPartPr/>
                <p14:nvPr/>
              </p14:nvContentPartPr>
              <p14:xfrm>
                <a:off x="8735500" y="1499031"/>
                <a:ext cx="249480" cy="100080"/>
              </p14:xfrm>
            </p:contentPart>
          </mc:Choice>
          <mc:Fallback>
            <p:pic>
              <p:nvPicPr>
                <p:cNvPr id="97" name="墨迹 96">
                  <a:extLst>
                    <a:ext uri="{FF2B5EF4-FFF2-40B4-BE49-F238E27FC236}">
                      <a16:creationId xmlns:a16="http://schemas.microsoft.com/office/drawing/2014/main" id="{C829EE0A-6533-8C4A-AFC7-BC4C8F59D7E2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8727940" y="1491471"/>
                  <a:ext cx="26460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98" name="墨迹 97">
                  <a:extLst>
                    <a:ext uri="{FF2B5EF4-FFF2-40B4-BE49-F238E27FC236}">
                      <a16:creationId xmlns:a16="http://schemas.microsoft.com/office/drawing/2014/main" id="{1BC1D1BA-A980-394A-BCEE-0AD0FC4678CB}"/>
                    </a:ext>
                  </a:extLst>
                </p14:cNvPr>
                <p14:cNvContentPartPr/>
                <p14:nvPr/>
              </p14:nvContentPartPr>
              <p14:xfrm>
                <a:off x="9096580" y="1592271"/>
                <a:ext cx="19080" cy="118800"/>
              </p14:xfrm>
            </p:contentPart>
          </mc:Choice>
          <mc:Fallback>
            <p:pic>
              <p:nvPicPr>
                <p:cNvPr id="98" name="墨迹 97">
                  <a:extLst>
                    <a:ext uri="{FF2B5EF4-FFF2-40B4-BE49-F238E27FC236}">
                      <a16:creationId xmlns:a16="http://schemas.microsoft.com/office/drawing/2014/main" id="{1BC1D1BA-A980-394A-BCEE-0AD0FC4678CB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9089020" y="1584711"/>
                  <a:ext cx="3420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99" name="墨迹 98">
                  <a:extLst>
                    <a:ext uri="{FF2B5EF4-FFF2-40B4-BE49-F238E27FC236}">
                      <a16:creationId xmlns:a16="http://schemas.microsoft.com/office/drawing/2014/main" id="{47EAE63D-B7BE-7B49-8BD2-771312F467F7}"/>
                    </a:ext>
                  </a:extLst>
                </p14:cNvPr>
                <p14:cNvContentPartPr/>
                <p14:nvPr/>
              </p14:nvContentPartPr>
              <p14:xfrm>
                <a:off x="9320500" y="1741671"/>
                <a:ext cx="43920" cy="19080"/>
              </p14:xfrm>
            </p:contentPart>
          </mc:Choice>
          <mc:Fallback>
            <p:pic>
              <p:nvPicPr>
                <p:cNvPr id="99" name="墨迹 98">
                  <a:extLst>
                    <a:ext uri="{FF2B5EF4-FFF2-40B4-BE49-F238E27FC236}">
                      <a16:creationId xmlns:a16="http://schemas.microsoft.com/office/drawing/2014/main" id="{47EAE63D-B7BE-7B49-8BD2-771312F467F7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9312940" y="1734111"/>
                  <a:ext cx="5904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100" name="墨迹 99">
                  <a:extLst>
                    <a:ext uri="{FF2B5EF4-FFF2-40B4-BE49-F238E27FC236}">
                      <a16:creationId xmlns:a16="http://schemas.microsoft.com/office/drawing/2014/main" id="{DEB0A2A8-67AC-6946-B69E-10C756D48CBC}"/>
                    </a:ext>
                  </a:extLst>
                </p14:cNvPr>
                <p14:cNvContentPartPr/>
                <p14:nvPr/>
              </p14:nvContentPartPr>
              <p14:xfrm>
                <a:off x="9550900" y="1249911"/>
                <a:ext cx="180720" cy="504720"/>
              </p14:xfrm>
            </p:contentPart>
          </mc:Choice>
          <mc:Fallback>
            <p:pic>
              <p:nvPicPr>
                <p:cNvPr id="100" name="墨迹 99">
                  <a:extLst>
                    <a:ext uri="{FF2B5EF4-FFF2-40B4-BE49-F238E27FC236}">
                      <a16:creationId xmlns:a16="http://schemas.microsoft.com/office/drawing/2014/main" id="{DEB0A2A8-67AC-6946-B69E-10C756D48CBC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9543340" y="1242351"/>
                  <a:ext cx="195840" cy="51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101" name="墨迹 100">
                  <a:extLst>
                    <a:ext uri="{FF2B5EF4-FFF2-40B4-BE49-F238E27FC236}">
                      <a16:creationId xmlns:a16="http://schemas.microsoft.com/office/drawing/2014/main" id="{FF7B4340-F66E-E645-BDB5-5A70E1F3BB33}"/>
                    </a:ext>
                  </a:extLst>
                </p14:cNvPr>
                <p14:cNvContentPartPr/>
                <p14:nvPr/>
              </p14:nvContentPartPr>
              <p14:xfrm>
                <a:off x="9557020" y="1474191"/>
                <a:ext cx="205920" cy="31320"/>
              </p14:xfrm>
            </p:contentPart>
          </mc:Choice>
          <mc:Fallback>
            <p:pic>
              <p:nvPicPr>
                <p:cNvPr id="101" name="墨迹 100">
                  <a:extLst>
                    <a:ext uri="{FF2B5EF4-FFF2-40B4-BE49-F238E27FC236}">
                      <a16:creationId xmlns:a16="http://schemas.microsoft.com/office/drawing/2014/main" id="{FF7B4340-F66E-E645-BDB5-5A70E1F3BB33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9549820" y="1466631"/>
                  <a:ext cx="22104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02" name="墨迹 101">
                  <a:extLst>
                    <a:ext uri="{FF2B5EF4-FFF2-40B4-BE49-F238E27FC236}">
                      <a16:creationId xmlns:a16="http://schemas.microsoft.com/office/drawing/2014/main" id="{D9301F14-1330-DE45-90A5-133C18BF97C8}"/>
                    </a:ext>
                  </a:extLst>
                </p14:cNvPr>
                <p14:cNvContentPartPr/>
                <p14:nvPr/>
              </p14:nvContentPartPr>
              <p14:xfrm>
                <a:off x="9887140" y="1610991"/>
                <a:ext cx="106200" cy="75240"/>
              </p14:xfrm>
            </p:contentPart>
          </mc:Choice>
          <mc:Fallback>
            <p:pic>
              <p:nvPicPr>
                <p:cNvPr id="102" name="墨迹 101">
                  <a:extLst>
                    <a:ext uri="{FF2B5EF4-FFF2-40B4-BE49-F238E27FC236}">
                      <a16:creationId xmlns:a16="http://schemas.microsoft.com/office/drawing/2014/main" id="{D9301F14-1330-DE45-90A5-133C18BF97C8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9879580" y="1603431"/>
                  <a:ext cx="121320" cy="90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0" name="组合 109">
            <a:extLst>
              <a:ext uri="{FF2B5EF4-FFF2-40B4-BE49-F238E27FC236}">
                <a16:creationId xmlns:a16="http://schemas.microsoft.com/office/drawing/2014/main" id="{5A1DBECC-BD85-0C4B-B646-5E07EF0E6E49}"/>
              </a:ext>
            </a:extLst>
          </p:cNvPr>
          <p:cNvGrpSpPr/>
          <p:nvPr/>
        </p:nvGrpSpPr>
        <p:grpSpPr>
          <a:xfrm>
            <a:off x="10304380" y="1461591"/>
            <a:ext cx="348840" cy="31680"/>
            <a:chOff x="10304380" y="1461591"/>
            <a:chExt cx="348840" cy="31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03" name="墨迹 102">
                  <a:extLst>
                    <a:ext uri="{FF2B5EF4-FFF2-40B4-BE49-F238E27FC236}">
                      <a16:creationId xmlns:a16="http://schemas.microsoft.com/office/drawing/2014/main" id="{702E1B44-81BA-3345-94FB-3946AAF99732}"/>
                    </a:ext>
                  </a:extLst>
                </p14:cNvPr>
                <p14:cNvContentPartPr/>
                <p14:nvPr/>
              </p14:nvContentPartPr>
              <p14:xfrm>
                <a:off x="10304380" y="1480311"/>
                <a:ext cx="124920" cy="12960"/>
              </p14:xfrm>
            </p:contentPart>
          </mc:Choice>
          <mc:Fallback>
            <p:pic>
              <p:nvPicPr>
                <p:cNvPr id="103" name="墨迹 102">
                  <a:extLst>
                    <a:ext uri="{FF2B5EF4-FFF2-40B4-BE49-F238E27FC236}">
                      <a16:creationId xmlns:a16="http://schemas.microsoft.com/office/drawing/2014/main" id="{702E1B44-81BA-3345-94FB-3946AAF99732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0296820" y="1472751"/>
                  <a:ext cx="14004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04" name="墨迹 103">
                  <a:extLst>
                    <a:ext uri="{FF2B5EF4-FFF2-40B4-BE49-F238E27FC236}">
                      <a16:creationId xmlns:a16="http://schemas.microsoft.com/office/drawing/2014/main" id="{7884A47B-9F4D-6F43-A59E-0D98DACC4922}"/>
                    </a:ext>
                  </a:extLst>
                </p14:cNvPr>
                <p14:cNvContentPartPr/>
                <p14:nvPr/>
              </p14:nvContentPartPr>
              <p14:xfrm>
                <a:off x="10559620" y="1461591"/>
                <a:ext cx="93600" cy="19080"/>
              </p14:xfrm>
            </p:contentPart>
          </mc:Choice>
          <mc:Fallback>
            <p:pic>
              <p:nvPicPr>
                <p:cNvPr id="104" name="墨迹 103">
                  <a:extLst>
                    <a:ext uri="{FF2B5EF4-FFF2-40B4-BE49-F238E27FC236}">
                      <a16:creationId xmlns:a16="http://schemas.microsoft.com/office/drawing/2014/main" id="{7884A47B-9F4D-6F43-A59E-0D98DACC4922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10552060" y="1454031"/>
                  <a:ext cx="108720" cy="3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9" name="组合 108">
            <a:extLst>
              <a:ext uri="{FF2B5EF4-FFF2-40B4-BE49-F238E27FC236}">
                <a16:creationId xmlns:a16="http://schemas.microsoft.com/office/drawing/2014/main" id="{4418C677-C108-D74F-893D-0F6B5F3DE934}"/>
              </a:ext>
            </a:extLst>
          </p:cNvPr>
          <p:cNvGrpSpPr/>
          <p:nvPr/>
        </p:nvGrpSpPr>
        <p:grpSpPr>
          <a:xfrm>
            <a:off x="10877140" y="1206351"/>
            <a:ext cx="847080" cy="567000"/>
            <a:chOff x="10877140" y="1206351"/>
            <a:chExt cx="847080" cy="567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05" name="墨迹 104">
                  <a:extLst>
                    <a:ext uri="{FF2B5EF4-FFF2-40B4-BE49-F238E27FC236}">
                      <a16:creationId xmlns:a16="http://schemas.microsoft.com/office/drawing/2014/main" id="{6D7948B7-6262-F84F-9469-E6DCB689159B}"/>
                    </a:ext>
                  </a:extLst>
                </p14:cNvPr>
                <p14:cNvContentPartPr/>
                <p14:nvPr/>
              </p14:nvContentPartPr>
              <p14:xfrm>
                <a:off x="10877140" y="1461591"/>
                <a:ext cx="50040" cy="12960"/>
              </p14:xfrm>
            </p:contentPart>
          </mc:Choice>
          <mc:Fallback>
            <p:pic>
              <p:nvPicPr>
                <p:cNvPr id="105" name="墨迹 104">
                  <a:extLst>
                    <a:ext uri="{FF2B5EF4-FFF2-40B4-BE49-F238E27FC236}">
                      <a16:creationId xmlns:a16="http://schemas.microsoft.com/office/drawing/2014/main" id="{6D7948B7-6262-F84F-9469-E6DCB689159B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10869580" y="1454031"/>
                  <a:ext cx="6516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06" name="墨迹 105">
                  <a:extLst>
                    <a:ext uri="{FF2B5EF4-FFF2-40B4-BE49-F238E27FC236}">
                      <a16:creationId xmlns:a16="http://schemas.microsoft.com/office/drawing/2014/main" id="{CC9615DA-B5C1-3249-B4E0-97CD836D13FC}"/>
                    </a:ext>
                  </a:extLst>
                </p14:cNvPr>
                <p14:cNvContentPartPr/>
                <p14:nvPr/>
              </p14:nvContentPartPr>
              <p14:xfrm>
                <a:off x="11063620" y="1641951"/>
                <a:ext cx="50040" cy="31320"/>
              </p14:xfrm>
            </p:contentPart>
          </mc:Choice>
          <mc:Fallback>
            <p:pic>
              <p:nvPicPr>
                <p:cNvPr id="106" name="墨迹 105">
                  <a:extLst>
                    <a:ext uri="{FF2B5EF4-FFF2-40B4-BE49-F238E27FC236}">
                      <a16:creationId xmlns:a16="http://schemas.microsoft.com/office/drawing/2014/main" id="{CC9615DA-B5C1-3249-B4E0-97CD836D13FC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1056060" y="1634391"/>
                  <a:ext cx="6516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07" name="墨迹 106">
                  <a:extLst>
                    <a:ext uri="{FF2B5EF4-FFF2-40B4-BE49-F238E27FC236}">
                      <a16:creationId xmlns:a16="http://schemas.microsoft.com/office/drawing/2014/main" id="{BC37DF20-65DE-CC4B-9F88-5BA17901C759}"/>
                    </a:ext>
                  </a:extLst>
                </p14:cNvPr>
                <p14:cNvContentPartPr/>
                <p14:nvPr/>
              </p14:nvContentPartPr>
              <p14:xfrm>
                <a:off x="11225620" y="1206351"/>
                <a:ext cx="261720" cy="567000"/>
              </p14:xfrm>
            </p:contentPart>
          </mc:Choice>
          <mc:Fallback>
            <p:pic>
              <p:nvPicPr>
                <p:cNvPr id="107" name="墨迹 106">
                  <a:extLst>
                    <a:ext uri="{FF2B5EF4-FFF2-40B4-BE49-F238E27FC236}">
                      <a16:creationId xmlns:a16="http://schemas.microsoft.com/office/drawing/2014/main" id="{BC37DF20-65DE-CC4B-9F88-5BA17901C759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11218060" y="1198791"/>
                  <a:ext cx="276840" cy="58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08" name="墨迹 107">
                  <a:extLst>
                    <a:ext uri="{FF2B5EF4-FFF2-40B4-BE49-F238E27FC236}">
                      <a16:creationId xmlns:a16="http://schemas.microsoft.com/office/drawing/2014/main" id="{4EF3299E-88FD-654E-9030-D19BFF1DFA7B}"/>
                    </a:ext>
                  </a:extLst>
                </p14:cNvPr>
                <p14:cNvContentPartPr/>
                <p14:nvPr/>
              </p14:nvContentPartPr>
              <p14:xfrm>
                <a:off x="11555740" y="1586151"/>
                <a:ext cx="168480" cy="149760"/>
              </p14:xfrm>
            </p:contentPart>
          </mc:Choice>
          <mc:Fallback>
            <p:pic>
              <p:nvPicPr>
                <p:cNvPr id="108" name="墨迹 107">
                  <a:extLst>
                    <a:ext uri="{FF2B5EF4-FFF2-40B4-BE49-F238E27FC236}">
                      <a16:creationId xmlns:a16="http://schemas.microsoft.com/office/drawing/2014/main" id="{4EF3299E-88FD-654E-9030-D19BFF1DFA7B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11548180" y="1578591"/>
                  <a:ext cx="183600" cy="16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8" name="组合 127">
            <a:extLst>
              <a:ext uri="{FF2B5EF4-FFF2-40B4-BE49-F238E27FC236}">
                <a16:creationId xmlns:a16="http://schemas.microsoft.com/office/drawing/2014/main" id="{7CB37ECC-5480-9D4C-A164-9573C7D0D84A}"/>
              </a:ext>
            </a:extLst>
          </p:cNvPr>
          <p:cNvGrpSpPr/>
          <p:nvPr/>
        </p:nvGrpSpPr>
        <p:grpSpPr>
          <a:xfrm>
            <a:off x="2554300" y="2339271"/>
            <a:ext cx="615960" cy="429840"/>
            <a:chOff x="2554300" y="2339271"/>
            <a:chExt cx="615960" cy="429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14" name="墨迹 113">
                  <a:extLst>
                    <a:ext uri="{FF2B5EF4-FFF2-40B4-BE49-F238E27FC236}">
                      <a16:creationId xmlns:a16="http://schemas.microsoft.com/office/drawing/2014/main" id="{A3F26B03-98F8-914E-AF85-6503B924EF71}"/>
                    </a:ext>
                  </a:extLst>
                </p14:cNvPr>
                <p14:cNvContentPartPr/>
                <p14:nvPr/>
              </p14:nvContentPartPr>
              <p14:xfrm>
                <a:off x="2653300" y="2482551"/>
                <a:ext cx="317880" cy="56520"/>
              </p14:xfrm>
            </p:contentPart>
          </mc:Choice>
          <mc:Fallback>
            <p:pic>
              <p:nvPicPr>
                <p:cNvPr id="114" name="墨迹 113">
                  <a:extLst>
                    <a:ext uri="{FF2B5EF4-FFF2-40B4-BE49-F238E27FC236}">
                      <a16:creationId xmlns:a16="http://schemas.microsoft.com/office/drawing/2014/main" id="{A3F26B03-98F8-914E-AF85-6503B924EF71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2645740" y="2474991"/>
                  <a:ext cx="33300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15" name="墨迹 114">
                  <a:extLst>
                    <a:ext uri="{FF2B5EF4-FFF2-40B4-BE49-F238E27FC236}">
                      <a16:creationId xmlns:a16="http://schemas.microsoft.com/office/drawing/2014/main" id="{E6C10AF1-8CB0-6F40-AA58-F25B64AC7E8A}"/>
                    </a:ext>
                  </a:extLst>
                </p14:cNvPr>
                <p14:cNvContentPartPr/>
                <p14:nvPr/>
              </p14:nvContentPartPr>
              <p14:xfrm>
                <a:off x="2554300" y="2600991"/>
                <a:ext cx="525960" cy="50040"/>
              </p14:xfrm>
            </p:contentPart>
          </mc:Choice>
          <mc:Fallback>
            <p:pic>
              <p:nvPicPr>
                <p:cNvPr id="115" name="墨迹 114">
                  <a:extLst>
                    <a:ext uri="{FF2B5EF4-FFF2-40B4-BE49-F238E27FC236}">
                      <a16:creationId xmlns:a16="http://schemas.microsoft.com/office/drawing/2014/main" id="{E6C10AF1-8CB0-6F40-AA58-F25B64AC7E8A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2546740" y="2593431"/>
                  <a:ext cx="54108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16" name="墨迹 115">
                  <a:extLst>
                    <a:ext uri="{FF2B5EF4-FFF2-40B4-BE49-F238E27FC236}">
                      <a16:creationId xmlns:a16="http://schemas.microsoft.com/office/drawing/2014/main" id="{B92F9C4A-505B-914A-B489-CE1F25B54CBA}"/>
                    </a:ext>
                  </a:extLst>
                </p14:cNvPr>
                <p14:cNvContentPartPr/>
                <p14:nvPr/>
              </p14:nvContentPartPr>
              <p14:xfrm>
                <a:off x="2852380" y="2339271"/>
                <a:ext cx="317880" cy="429840"/>
              </p14:xfrm>
            </p:contentPart>
          </mc:Choice>
          <mc:Fallback>
            <p:pic>
              <p:nvPicPr>
                <p:cNvPr id="116" name="墨迹 115">
                  <a:extLst>
                    <a:ext uri="{FF2B5EF4-FFF2-40B4-BE49-F238E27FC236}">
                      <a16:creationId xmlns:a16="http://schemas.microsoft.com/office/drawing/2014/main" id="{B92F9C4A-505B-914A-B489-CE1F25B54CBA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2844820" y="2331711"/>
                  <a:ext cx="333000" cy="444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7" name="组合 126">
            <a:extLst>
              <a:ext uri="{FF2B5EF4-FFF2-40B4-BE49-F238E27FC236}">
                <a16:creationId xmlns:a16="http://schemas.microsoft.com/office/drawing/2014/main" id="{FCC45B75-C31F-9543-A5CE-887D438E4897}"/>
              </a:ext>
            </a:extLst>
          </p:cNvPr>
          <p:cNvGrpSpPr/>
          <p:nvPr/>
        </p:nvGrpSpPr>
        <p:grpSpPr>
          <a:xfrm>
            <a:off x="3910780" y="2177631"/>
            <a:ext cx="473400" cy="560520"/>
            <a:chOff x="3910780" y="2177631"/>
            <a:chExt cx="473400" cy="560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17" name="墨迹 116">
                  <a:extLst>
                    <a:ext uri="{FF2B5EF4-FFF2-40B4-BE49-F238E27FC236}">
                      <a16:creationId xmlns:a16="http://schemas.microsoft.com/office/drawing/2014/main" id="{04851E8A-A61D-AA4B-A990-0F08DEF33295}"/>
                    </a:ext>
                  </a:extLst>
                </p14:cNvPr>
                <p14:cNvContentPartPr/>
                <p14:nvPr/>
              </p14:nvContentPartPr>
              <p14:xfrm>
                <a:off x="3935620" y="2177631"/>
                <a:ext cx="212040" cy="560520"/>
              </p14:xfrm>
            </p:contentPart>
          </mc:Choice>
          <mc:Fallback>
            <p:pic>
              <p:nvPicPr>
                <p:cNvPr id="117" name="墨迹 116">
                  <a:extLst>
                    <a:ext uri="{FF2B5EF4-FFF2-40B4-BE49-F238E27FC236}">
                      <a16:creationId xmlns:a16="http://schemas.microsoft.com/office/drawing/2014/main" id="{04851E8A-A61D-AA4B-A990-0F08DEF33295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3928060" y="2170071"/>
                  <a:ext cx="227160" cy="57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18" name="墨迹 117">
                  <a:extLst>
                    <a:ext uri="{FF2B5EF4-FFF2-40B4-BE49-F238E27FC236}">
                      <a16:creationId xmlns:a16="http://schemas.microsoft.com/office/drawing/2014/main" id="{9344FF3E-B31F-7F4E-9031-050D64B26570}"/>
                    </a:ext>
                  </a:extLst>
                </p14:cNvPr>
                <p14:cNvContentPartPr/>
                <p14:nvPr/>
              </p14:nvContentPartPr>
              <p14:xfrm>
                <a:off x="3910780" y="2451591"/>
                <a:ext cx="230760" cy="68760"/>
              </p14:xfrm>
            </p:contentPart>
          </mc:Choice>
          <mc:Fallback>
            <p:pic>
              <p:nvPicPr>
                <p:cNvPr id="118" name="墨迹 117">
                  <a:extLst>
                    <a:ext uri="{FF2B5EF4-FFF2-40B4-BE49-F238E27FC236}">
                      <a16:creationId xmlns:a16="http://schemas.microsoft.com/office/drawing/2014/main" id="{9344FF3E-B31F-7F4E-9031-050D64B26570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3903220" y="2444031"/>
                  <a:ext cx="24588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19" name="墨迹 118">
                  <a:extLst>
                    <a:ext uri="{FF2B5EF4-FFF2-40B4-BE49-F238E27FC236}">
                      <a16:creationId xmlns:a16="http://schemas.microsoft.com/office/drawing/2014/main" id="{F6451F74-BC64-2A4B-B41D-9AA3BA84F9EE}"/>
                    </a:ext>
                  </a:extLst>
                </p14:cNvPr>
                <p14:cNvContentPartPr/>
                <p14:nvPr/>
              </p14:nvContentPartPr>
              <p14:xfrm>
                <a:off x="4346380" y="2582271"/>
                <a:ext cx="37800" cy="149760"/>
              </p14:xfrm>
            </p:contentPart>
          </mc:Choice>
          <mc:Fallback>
            <p:pic>
              <p:nvPicPr>
                <p:cNvPr id="119" name="墨迹 118">
                  <a:extLst>
                    <a:ext uri="{FF2B5EF4-FFF2-40B4-BE49-F238E27FC236}">
                      <a16:creationId xmlns:a16="http://schemas.microsoft.com/office/drawing/2014/main" id="{F6451F74-BC64-2A4B-B41D-9AA3BA84F9EE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4338820" y="2574711"/>
                  <a:ext cx="52920" cy="16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6" name="组合 125">
            <a:extLst>
              <a:ext uri="{FF2B5EF4-FFF2-40B4-BE49-F238E27FC236}">
                <a16:creationId xmlns:a16="http://schemas.microsoft.com/office/drawing/2014/main" id="{B2AB2F44-43F2-7142-8E9D-F9156F62FCDC}"/>
              </a:ext>
            </a:extLst>
          </p:cNvPr>
          <p:cNvGrpSpPr/>
          <p:nvPr/>
        </p:nvGrpSpPr>
        <p:grpSpPr>
          <a:xfrm>
            <a:off x="4720060" y="2469951"/>
            <a:ext cx="243720" cy="155880"/>
            <a:chOff x="4720060" y="2469951"/>
            <a:chExt cx="243720" cy="155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20" name="墨迹 119">
                  <a:extLst>
                    <a:ext uri="{FF2B5EF4-FFF2-40B4-BE49-F238E27FC236}">
                      <a16:creationId xmlns:a16="http://schemas.microsoft.com/office/drawing/2014/main" id="{860DCE8E-020F-9C4B-9E17-19B34EDDAA94}"/>
                    </a:ext>
                  </a:extLst>
                </p14:cNvPr>
                <p14:cNvContentPartPr/>
                <p14:nvPr/>
              </p14:nvContentPartPr>
              <p14:xfrm>
                <a:off x="4720060" y="2495151"/>
                <a:ext cx="243720" cy="31320"/>
              </p14:xfrm>
            </p:contentPart>
          </mc:Choice>
          <mc:Fallback>
            <p:pic>
              <p:nvPicPr>
                <p:cNvPr id="120" name="墨迹 119">
                  <a:extLst>
                    <a:ext uri="{FF2B5EF4-FFF2-40B4-BE49-F238E27FC236}">
                      <a16:creationId xmlns:a16="http://schemas.microsoft.com/office/drawing/2014/main" id="{860DCE8E-020F-9C4B-9E17-19B34EDDAA94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4712500" y="2487591"/>
                  <a:ext cx="25884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21" name="墨迹 120">
                  <a:extLst>
                    <a:ext uri="{FF2B5EF4-FFF2-40B4-BE49-F238E27FC236}">
                      <a16:creationId xmlns:a16="http://schemas.microsoft.com/office/drawing/2014/main" id="{CA1981BD-6DF1-294D-9031-C53E80BD1571}"/>
                    </a:ext>
                  </a:extLst>
                </p14:cNvPr>
                <p14:cNvContentPartPr/>
                <p14:nvPr/>
              </p14:nvContentPartPr>
              <p14:xfrm>
                <a:off x="4850740" y="2469951"/>
                <a:ext cx="25200" cy="155880"/>
              </p14:xfrm>
            </p:contentPart>
          </mc:Choice>
          <mc:Fallback>
            <p:pic>
              <p:nvPicPr>
                <p:cNvPr id="121" name="墨迹 120">
                  <a:extLst>
                    <a:ext uri="{FF2B5EF4-FFF2-40B4-BE49-F238E27FC236}">
                      <a16:creationId xmlns:a16="http://schemas.microsoft.com/office/drawing/2014/main" id="{CA1981BD-6DF1-294D-9031-C53E80BD1571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4843180" y="2462391"/>
                  <a:ext cx="40320" cy="171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5" name="组合 124">
            <a:extLst>
              <a:ext uri="{FF2B5EF4-FFF2-40B4-BE49-F238E27FC236}">
                <a16:creationId xmlns:a16="http://schemas.microsoft.com/office/drawing/2014/main" id="{533F2C52-92A3-E848-8C9C-AA8EC17FA65C}"/>
              </a:ext>
            </a:extLst>
          </p:cNvPr>
          <p:cNvGrpSpPr/>
          <p:nvPr/>
        </p:nvGrpSpPr>
        <p:grpSpPr>
          <a:xfrm>
            <a:off x="5236660" y="2202471"/>
            <a:ext cx="454680" cy="640800"/>
            <a:chOff x="5236660" y="2202471"/>
            <a:chExt cx="454680" cy="640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22" name="墨迹 121">
                  <a:extLst>
                    <a:ext uri="{FF2B5EF4-FFF2-40B4-BE49-F238E27FC236}">
                      <a16:creationId xmlns:a16="http://schemas.microsoft.com/office/drawing/2014/main" id="{54628DF3-52D4-0E42-B9AC-D2C567C20B31}"/>
                    </a:ext>
                  </a:extLst>
                </p14:cNvPr>
                <p14:cNvContentPartPr/>
                <p14:nvPr/>
              </p14:nvContentPartPr>
              <p14:xfrm>
                <a:off x="5261500" y="2202471"/>
                <a:ext cx="155880" cy="640800"/>
              </p14:xfrm>
            </p:contentPart>
          </mc:Choice>
          <mc:Fallback>
            <p:pic>
              <p:nvPicPr>
                <p:cNvPr id="122" name="墨迹 121">
                  <a:extLst>
                    <a:ext uri="{FF2B5EF4-FFF2-40B4-BE49-F238E27FC236}">
                      <a16:creationId xmlns:a16="http://schemas.microsoft.com/office/drawing/2014/main" id="{54628DF3-52D4-0E42-B9AC-D2C567C20B31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5253940" y="2194911"/>
                  <a:ext cx="171000" cy="65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23" name="墨迹 122">
                  <a:extLst>
                    <a:ext uri="{FF2B5EF4-FFF2-40B4-BE49-F238E27FC236}">
                      <a16:creationId xmlns:a16="http://schemas.microsoft.com/office/drawing/2014/main" id="{BC9BFBB7-5587-0D45-A69D-905737DB994E}"/>
                    </a:ext>
                  </a:extLst>
                </p14:cNvPr>
                <p14:cNvContentPartPr/>
                <p14:nvPr/>
              </p14:nvContentPartPr>
              <p14:xfrm>
                <a:off x="5236660" y="2507391"/>
                <a:ext cx="180720" cy="68760"/>
              </p14:xfrm>
            </p:contentPart>
          </mc:Choice>
          <mc:Fallback>
            <p:pic>
              <p:nvPicPr>
                <p:cNvPr id="123" name="墨迹 122">
                  <a:extLst>
                    <a:ext uri="{FF2B5EF4-FFF2-40B4-BE49-F238E27FC236}">
                      <a16:creationId xmlns:a16="http://schemas.microsoft.com/office/drawing/2014/main" id="{BC9BFBB7-5587-0D45-A69D-905737DB994E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5229100" y="2499831"/>
                  <a:ext cx="19584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24" name="墨迹 123">
                  <a:extLst>
                    <a:ext uri="{FF2B5EF4-FFF2-40B4-BE49-F238E27FC236}">
                      <a16:creationId xmlns:a16="http://schemas.microsoft.com/office/drawing/2014/main" id="{583CD165-2EF4-A043-A4BD-DD14255970B9}"/>
                    </a:ext>
                  </a:extLst>
                </p14:cNvPr>
                <p14:cNvContentPartPr/>
                <p14:nvPr/>
              </p14:nvContentPartPr>
              <p14:xfrm>
                <a:off x="5535460" y="2631951"/>
                <a:ext cx="155880" cy="174600"/>
              </p14:xfrm>
            </p:contentPart>
          </mc:Choice>
          <mc:Fallback>
            <p:pic>
              <p:nvPicPr>
                <p:cNvPr id="124" name="墨迹 123">
                  <a:extLst>
                    <a:ext uri="{FF2B5EF4-FFF2-40B4-BE49-F238E27FC236}">
                      <a16:creationId xmlns:a16="http://schemas.microsoft.com/office/drawing/2014/main" id="{583CD165-2EF4-A043-A4BD-DD14255970B9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5527900" y="2624391"/>
                  <a:ext cx="171000" cy="189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5" name="组合 144">
            <a:extLst>
              <a:ext uri="{FF2B5EF4-FFF2-40B4-BE49-F238E27FC236}">
                <a16:creationId xmlns:a16="http://schemas.microsoft.com/office/drawing/2014/main" id="{CAC57FCD-B153-FF46-B660-FA3ECA402116}"/>
              </a:ext>
            </a:extLst>
          </p:cNvPr>
          <p:cNvGrpSpPr/>
          <p:nvPr/>
        </p:nvGrpSpPr>
        <p:grpSpPr>
          <a:xfrm>
            <a:off x="5990140" y="2463831"/>
            <a:ext cx="205200" cy="255600"/>
            <a:chOff x="5990140" y="2463831"/>
            <a:chExt cx="205200" cy="255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29" name="墨迹 128">
                  <a:extLst>
                    <a:ext uri="{FF2B5EF4-FFF2-40B4-BE49-F238E27FC236}">
                      <a16:creationId xmlns:a16="http://schemas.microsoft.com/office/drawing/2014/main" id="{1AA5EAA1-F7A4-A14B-BD2E-A3F4B7C8E50D}"/>
                    </a:ext>
                  </a:extLst>
                </p14:cNvPr>
                <p14:cNvContentPartPr/>
                <p14:nvPr/>
              </p14:nvContentPartPr>
              <p14:xfrm>
                <a:off x="5990140" y="2519991"/>
                <a:ext cx="205200" cy="56520"/>
              </p14:xfrm>
            </p:contentPart>
          </mc:Choice>
          <mc:Fallback>
            <p:pic>
              <p:nvPicPr>
                <p:cNvPr id="129" name="墨迹 128">
                  <a:extLst>
                    <a:ext uri="{FF2B5EF4-FFF2-40B4-BE49-F238E27FC236}">
                      <a16:creationId xmlns:a16="http://schemas.microsoft.com/office/drawing/2014/main" id="{1AA5EAA1-F7A4-A14B-BD2E-A3F4B7C8E50D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5982580" y="2512431"/>
                  <a:ext cx="22032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30" name="墨迹 129">
                  <a:extLst>
                    <a:ext uri="{FF2B5EF4-FFF2-40B4-BE49-F238E27FC236}">
                      <a16:creationId xmlns:a16="http://schemas.microsoft.com/office/drawing/2014/main" id="{FC6F4158-EED4-1948-A974-FE0FE8643C9D}"/>
                    </a:ext>
                  </a:extLst>
                </p14:cNvPr>
                <p14:cNvContentPartPr/>
                <p14:nvPr/>
              </p14:nvContentPartPr>
              <p14:xfrm>
                <a:off x="6095980" y="2463831"/>
                <a:ext cx="62640" cy="255600"/>
              </p14:xfrm>
            </p:contentPart>
          </mc:Choice>
          <mc:Fallback>
            <p:pic>
              <p:nvPicPr>
                <p:cNvPr id="130" name="墨迹 129">
                  <a:extLst>
                    <a:ext uri="{FF2B5EF4-FFF2-40B4-BE49-F238E27FC236}">
                      <a16:creationId xmlns:a16="http://schemas.microsoft.com/office/drawing/2014/main" id="{FC6F4158-EED4-1948-A974-FE0FE8643C9D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6088420" y="2456271"/>
                  <a:ext cx="77760" cy="270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4" name="组合 143">
            <a:extLst>
              <a:ext uri="{FF2B5EF4-FFF2-40B4-BE49-F238E27FC236}">
                <a16:creationId xmlns:a16="http://schemas.microsoft.com/office/drawing/2014/main" id="{451FB25F-C633-984C-9B91-4E2FB2612B54}"/>
              </a:ext>
            </a:extLst>
          </p:cNvPr>
          <p:cNvGrpSpPr/>
          <p:nvPr/>
        </p:nvGrpSpPr>
        <p:grpSpPr>
          <a:xfrm>
            <a:off x="6562900" y="2550951"/>
            <a:ext cx="510480" cy="50400"/>
            <a:chOff x="6562900" y="2550951"/>
            <a:chExt cx="510480" cy="50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31" name="墨迹 130">
                  <a:extLst>
                    <a:ext uri="{FF2B5EF4-FFF2-40B4-BE49-F238E27FC236}">
                      <a16:creationId xmlns:a16="http://schemas.microsoft.com/office/drawing/2014/main" id="{C280FB39-22B6-6748-85A9-3791DFEA27E0}"/>
                    </a:ext>
                  </a:extLst>
                </p14:cNvPr>
                <p14:cNvContentPartPr/>
                <p14:nvPr/>
              </p14:nvContentPartPr>
              <p14:xfrm>
                <a:off x="6562900" y="2550951"/>
                <a:ext cx="43920" cy="25200"/>
              </p14:xfrm>
            </p:contentPart>
          </mc:Choice>
          <mc:Fallback>
            <p:pic>
              <p:nvPicPr>
                <p:cNvPr id="131" name="墨迹 130">
                  <a:extLst>
                    <a:ext uri="{FF2B5EF4-FFF2-40B4-BE49-F238E27FC236}">
                      <a16:creationId xmlns:a16="http://schemas.microsoft.com/office/drawing/2014/main" id="{C280FB39-22B6-6748-85A9-3791DFEA27E0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6555340" y="2543391"/>
                  <a:ext cx="5904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32" name="墨迹 131">
                  <a:extLst>
                    <a:ext uri="{FF2B5EF4-FFF2-40B4-BE49-F238E27FC236}">
                      <a16:creationId xmlns:a16="http://schemas.microsoft.com/office/drawing/2014/main" id="{40EBACDE-E598-DC4A-899C-EF24255E9406}"/>
                    </a:ext>
                  </a:extLst>
                </p14:cNvPr>
                <p14:cNvContentPartPr/>
                <p14:nvPr/>
              </p14:nvContentPartPr>
              <p14:xfrm>
                <a:off x="6780700" y="2588391"/>
                <a:ext cx="56520" cy="12960"/>
              </p14:xfrm>
            </p:contentPart>
          </mc:Choice>
          <mc:Fallback>
            <p:pic>
              <p:nvPicPr>
                <p:cNvPr id="132" name="墨迹 131">
                  <a:extLst>
                    <a:ext uri="{FF2B5EF4-FFF2-40B4-BE49-F238E27FC236}">
                      <a16:creationId xmlns:a16="http://schemas.microsoft.com/office/drawing/2014/main" id="{40EBACDE-E598-DC4A-899C-EF24255E9406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6773140" y="2580831"/>
                  <a:ext cx="7128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33" name="墨迹 132">
                  <a:extLst>
                    <a:ext uri="{FF2B5EF4-FFF2-40B4-BE49-F238E27FC236}">
                      <a16:creationId xmlns:a16="http://schemas.microsoft.com/office/drawing/2014/main" id="{1EE9B207-5376-0543-BF75-74002E5FB915}"/>
                    </a:ext>
                  </a:extLst>
                </p14:cNvPr>
                <p14:cNvContentPartPr/>
                <p14:nvPr/>
              </p14:nvContentPartPr>
              <p14:xfrm>
                <a:off x="7042060" y="2575791"/>
                <a:ext cx="31320" cy="12960"/>
              </p14:xfrm>
            </p:contentPart>
          </mc:Choice>
          <mc:Fallback>
            <p:pic>
              <p:nvPicPr>
                <p:cNvPr id="133" name="墨迹 132">
                  <a:extLst>
                    <a:ext uri="{FF2B5EF4-FFF2-40B4-BE49-F238E27FC236}">
                      <a16:creationId xmlns:a16="http://schemas.microsoft.com/office/drawing/2014/main" id="{1EE9B207-5376-0543-BF75-74002E5FB915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7034500" y="2568231"/>
                  <a:ext cx="46440" cy="27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3" name="组合 142">
            <a:extLst>
              <a:ext uri="{FF2B5EF4-FFF2-40B4-BE49-F238E27FC236}">
                <a16:creationId xmlns:a16="http://schemas.microsoft.com/office/drawing/2014/main" id="{5397E450-4F03-F447-BEAD-85D6DB9B350F}"/>
              </a:ext>
            </a:extLst>
          </p:cNvPr>
          <p:cNvGrpSpPr/>
          <p:nvPr/>
        </p:nvGrpSpPr>
        <p:grpSpPr>
          <a:xfrm>
            <a:off x="7365700" y="2184471"/>
            <a:ext cx="1009080" cy="665640"/>
            <a:chOff x="7365700" y="2184471"/>
            <a:chExt cx="1009080" cy="665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34" name="墨迹 133">
                  <a:extLst>
                    <a:ext uri="{FF2B5EF4-FFF2-40B4-BE49-F238E27FC236}">
                      <a16:creationId xmlns:a16="http://schemas.microsoft.com/office/drawing/2014/main" id="{D3C79A21-804D-6C42-B534-84701DA5F92C}"/>
                    </a:ext>
                  </a:extLst>
                </p14:cNvPr>
                <p14:cNvContentPartPr/>
                <p14:nvPr/>
              </p14:nvContentPartPr>
              <p14:xfrm>
                <a:off x="7365700" y="2519991"/>
                <a:ext cx="212040" cy="19080"/>
              </p14:xfrm>
            </p:contentPart>
          </mc:Choice>
          <mc:Fallback>
            <p:pic>
              <p:nvPicPr>
                <p:cNvPr id="134" name="墨迹 133">
                  <a:extLst>
                    <a:ext uri="{FF2B5EF4-FFF2-40B4-BE49-F238E27FC236}">
                      <a16:creationId xmlns:a16="http://schemas.microsoft.com/office/drawing/2014/main" id="{D3C79A21-804D-6C42-B534-84701DA5F92C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7358140" y="2512431"/>
                  <a:ext cx="22716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35" name="墨迹 134">
                  <a:extLst>
                    <a:ext uri="{FF2B5EF4-FFF2-40B4-BE49-F238E27FC236}">
                      <a16:creationId xmlns:a16="http://schemas.microsoft.com/office/drawing/2014/main" id="{CC98445B-44C8-8A4D-A991-3E9849F7D37F}"/>
                    </a:ext>
                  </a:extLst>
                </p14:cNvPr>
                <p14:cNvContentPartPr/>
                <p14:nvPr/>
              </p14:nvContentPartPr>
              <p14:xfrm>
                <a:off x="7427980" y="2488671"/>
                <a:ext cx="37800" cy="143640"/>
              </p14:xfrm>
            </p:contentPart>
          </mc:Choice>
          <mc:Fallback>
            <p:pic>
              <p:nvPicPr>
                <p:cNvPr id="135" name="墨迹 134">
                  <a:extLst>
                    <a:ext uri="{FF2B5EF4-FFF2-40B4-BE49-F238E27FC236}">
                      <a16:creationId xmlns:a16="http://schemas.microsoft.com/office/drawing/2014/main" id="{CC98445B-44C8-8A4D-A991-3E9849F7D37F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7420420" y="2481111"/>
                  <a:ext cx="5292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36" name="墨迹 135">
                  <a:extLst>
                    <a:ext uri="{FF2B5EF4-FFF2-40B4-BE49-F238E27FC236}">
                      <a16:creationId xmlns:a16="http://schemas.microsoft.com/office/drawing/2014/main" id="{562CB25B-AD07-5D4E-9478-447E7A02C8F8}"/>
                    </a:ext>
                  </a:extLst>
                </p14:cNvPr>
                <p14:cNvContentPartPr/>
                <p14:nvPr/>
              </p14:nvContentPartPr>
              <p14:xfrm>
                <a:off x="7782940" y="2184471"/>
                <a:ext cx="268200" cy="665640"/>
              </p14:xfrm>
            </p:contentPart>
          </mc:Choice>
          <mc:Fallback>
            <p:pic>
              <p:nvPicPr>
                <p:cNvPr id="136" name="墨迹 135">
                  <a:extLst>
                    <a:ext uri="{FF2B5EF4-FFF2-40B4-BE49-F238E27FC236}">
                      <a16:creationId xmlns:a16="http://schemas.microsoft.com/office/drawing/2014/main" id="{562CB25B-AD07-5D4E-9478-447E7A02C8F8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7775380" y="2176911"/>
                  <a:ext cx="282960" cy="68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37" name="墨迹 136">
                  <a:extLst>
                    <a:ext uri="{FF2B5EF4-FFF2-40B4-BE49-F238E27FC236}">
                      <a16:creationId xmlns:a16="http://schemas.microsoft.com/office/drawing/2014/main" id="{6F9F34E9-9A02-2D4C-B863-086BBC1C04EB}"/>
                    </a:ext>
                  </a:extLst>
                </p14:cNvPr>
                <p14:cNvContentPartPr/>
                <p14:nvPr/>
              </p14:nvContentPartPr>
              <p14:xfrm>
                <a:off x="7726780" y="2488671"/>
                <a:ext cx="317880" cy="75240"/>
              </p14:xfrm>
            </p:contentPart>
          </mc:Choice>
          <mc:Fallback>
            <p:pic>
              <p:nvPicPr>
                <p:cNvPr id="137" name="墨迹 136">
                  <a:extLst>
                    <a:ext uri="{FF2B5EF4-FFF2-40B4-BE49-F238E27FC236}">
                      <a16:creationId xmlns:a16="http://schemas.microsoft.com/office/drawing/2014/main" id="{6F9F34E9-9A02-2D4C-B863-086BBC1C04EB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7719220" y="2481111"/>
                  <a:ext cx="33300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38" name="墨迹 137">
                  <a:extLst>
                    <a:ext uri="{FF2B5EF4-FFF2-40B4-BE49-F238E27FC236}">
                      <a16:creationId xmlns:a16="http://schemas.microsoft.com/office/drawing/2014/main" id="{EE46802C-AED6-AE41-955B-7881ED7E458E}"/>
                    </a:ext>
                  </a:extLst>
                </p14:cNvPr>
                <p14:cNvContentPartPr/>
                <p14:nvPr/>
              </p14:nvContentPartPr>
              <p14:xfrm>
                <a:off x="8150140" y="2631951"/>
                <a:ext cx="224640" cy="203040"/>
              </p14:xfrm>
            </p:contentPart>
          </mc:Choice>
          <mc:Fallback>
            <p:pic>
              <p:nvPicPr>
                <p:cNvPr id="138" name="墨迹 137">
                  <a:extLst>
                    <a:ext uri="{FF2B5EF4-FFF2-40B4-BE49-F238E27FC236}">
                      <a16:creationId xmlns:a16="http://schemas.microsoft.com/office/drawing/2014/main" id="{EE46802C-AED6-AE41-955B-7881ED7E458E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8142580" y="2624391"/>
                  <a:ext cx="239400" cy="218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2" name="组合 141">
            <a:extLst>
              <a:ext uri="{FF2B5EF4-FFF2-40B4-BE49-F238E27FC236}">
                <a16:creationId xmlns:a16="http://schemas.microsoft.com/office/drawing/2014/main" id="{33068F73-8F9A-BD45-8FC6-FC8813B6DBB2}"/>
              </a:ext>
            </a:extLst>
          </p:cNvPr>
          <p:cNvGrpSpPr/>
          <p:nvPr/>
        </p:nvGrpSpPr>
        <p:grpSpPr>
          <a:xfrm>
            <a:off x="8679340" y="2507391"/>
            <a:ext cx="255600" cy="199440"/>
            <a:chOff x="8679340" y="2507391"/>
            <a:chExt cx="255600" cy="199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39" name="墨迹 138">
                  <a:extLst>
                    <a:ext uri="{FF2B5EF4-FFF2-40B4-BE49-F238E27FC236}">
                      <a16:creationId xmlns:a16="http://schemas.microsoft.com/office/drawing/2014/main" id="{D19E828F-9041-DA40-B18B-257C31FFFC14}"/>
                    </a:ext>
                  </a:extLst>
                </p14:cNvPr>
                <p14:cNvContentPartPr/>
                <p14:nvPr/>
              </p14:nvContentPartPr>
              <p14:xfrm>
                <a:off x="8679340" y="2507391"/>
                <a:ext cx="180360" cy="124920"/>
              </p14:xfrm>
            </p:contentPart>
          </mc:Choice>
          <mc:Fallback>
            <p:pic>
              <p:nvPicPr>
                <p:cNvPr id="139" name="墨迹 138">
                  <a:extLst>
                    <a:ext uri="{FF2B5EF4-FFF2-40B4-BE49-F238E27FC236}">
                      <a16:creationId xmlns:a16="http://schemas.microsoft.com/office/drawing/2014/main" id="{D19E828F-9041-DA40-B18B-257C31FFFC14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8671780" y="2499831"/>
                  <a:ext cx="19512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40" name="墨迹 139">
                  <a:extLst>
                    <a:ext uri="{FF2B5EF4-FFF2-40B4-BE49-F238E27FC236}">
                      <a16:creationId xmlns:a16="http://schemas.microsoft.com/office/drawing/2014/main" id="{790AE7FC-CAF5-1A4A-988E-3856FEBAC639}"/>
                    </a:ext>
                  </a:extLst>
                </p14:cNvPr>
                <p14:cNvContentPartPr/>
                <p14:nvPr/>
              </p14:nvContentPartPr>
              <p14:xfrm>
                <a:off x="8689060" y="2681631"/>
                <a:ext cx="245880" cy="25200"/>
              </p14:xfrm>
            </p:contentPart>
          </mc:Choice>
          <mc:Fallback>
            <p:pic>
              <p:nvPicPr>
                <p:cNvPr id="140" name="墨迹 139">
                  <a:extLst>
                    <a:ext uri="{FF2B5EF4-FFF2-40B4-BE49-F238E27FC236}">
                      <a16:creationId xmlns:a16="http://schemas.microsoft.com/office/drawing/2014/main" id="{790AE7FC-CAF5-1A4A-988E-3856FEBAC639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8681500" y="2674071"/>
                  <a:ext cx="261000" cy="40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8" name="组合 147">
            <a:extLst>
              <a:ext uri="{FF2B5EF4-FFF2-40B4-BE49-F238E27FC236}">
                <a16:creationId xmlns:a16="http://schemas.microsoft.com/office/drawing/2014/main" id="{A047C288-CE24-1F47-BF4F-058E83B957E5}"/>
              </a:ext>
            </a:extLst>
          </p:cNvPr>
          <p:cNvGrpSpPr/>
          <p:nvPr/>
        </p:nvGrpSpPr>
        <p:grpSpPr>
          <a:xfrm>
            <a:off x="9239860" y="2407671"/>
            <a:ext cx="498240" cy="212040"/>
            <a:chOff x="9239860" y="2407671"/>
            <a:chExt cx="498240" cy="212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41" name="墨迹 140">
                  <a:extLst>
                    <a:ext uri="{FF2B5EF4-FFF2-40B4-BE49-F238E27FC236}">
                      <a16:creationId xmlns:a16="http://schemas.microsoft.com/office/drawing/2014/main" id="{2B2CDC57-CB14-B04F-B12C-6DB97FF85E4F}"/>
                    </a:ext>
                  </a:extLst>
                </p14:cNvPr>
                <p14:cNvContentPartPr/>
                <p14:nvPr/>
              </p14:nvContentPartPr>
              <p14:xfrm>
                <a:off x="9239860" y="2407671"/>
                <a:ext cx="274320" cy="212040"/>
              </p14:xfrm>
            </p:contentPart>
          </mc:Choice>
          <mc:Fallback>
            <p:pic>
              <p:nvPicPr>
                <p:cNvPr id="141" name="墨迹 140">
                  <a:extLst>
                    <a:ext uri="{FF2B5EF4-FFF2-40B4-BE49-F238E27FC236}">
                      <a16:creationId xmlns:a16="http://schemas.microsoft.com/office/drawing/2014/main" id="{2B2CDC57-CB14-B04F-B12C-6DB97FF85E4F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9232300" y="2400471"/>
                  <a:ext cx="28944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46" name="墨迹 145">
                  <a:extLst>
                    <a:ext uri="{FF2B5EF4-FFF2-40B4-BE49-F238E27FC236}">
                      <a16:creationId xmlns:a16="http://schemas.microsoft.com/office/drawing/2014/main" id="{A2DC8811-7774-0B4F-9CD6-2C38B40DB78D}"/>
                    </a:ext>
                  </a:extLst>
                </p14:cNvPr>
                <p14:cNvContentPartPr/>
                <p14:nvPr/>
              </p14:nvContentPartPr>
              <p14:xfrm>
                <a:off x="9712900" y="2513511"/>
                <a:ext cx="25200" cy="43920"/>
              </p14:xfrm>
            </p:contentPart>
          </mc:Choice>
          <mc:Fallback>
            <p:pic>
              <p:nvPicPr>
                <p:cNvPr id="146" name="墨迹 145">
                  <a:extLst>
                    <a:ext uri="{FF2B5EF4-FFF2-40B4-BE49-F238E27FC236}">
                      <a16:creationId xmlns:a16="http://schemas.microsoft.com/office/drawing/2014/main" id="{A2DC8811-7774-0B4F-9CD6-2C38B40DB78D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9705340" y="2506311"/>
                  <a:ext cx="40320" cy="59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26">
            <p14:nvContentPartPr>
              <p14:cNvPr id="147" name="墨迹 146">
                <a:extLst>
                  <a:ext uri="{FF2B5EF4-FFF2-40B4-BE49-F238E27FC236}">
                    <a16:creationId xmlns:a16="http://schemas.microsoft.com/office/drawing/2014/main" id="{809BB022-082D-B441-85C5-7B803B6FBC78}"/>
                  </a:ext>
                </a:extLst>
              </p14:cNvPr>
              <p14:cNvContentPartPr/>
              <p14:nvPr/>
            </p14:nvContentPartPr>
            <p14:xfrm>
              <a:off x="9999100" y="2445111"/>
              <a:ext cx="541800" cy="299160"/>
            </p14:xfrm>
          </p:contentPart>
        </mc:Choice>
        <mc:Fallback>
          <p:pic>
            <p:nvPicPr>
              <p:cNvPr id="147" name="墨迹 146">
                <a:extLst>
                  <a:ext uri="{FF2B5EF4-FFF2-40B4-BE49-F238E27FC236}">
                    <a16:creationId xmlns:a16="http://schemas.microsoft.com/office/drawing/2014/main" id="{809BB022-082D-B441-85C5-7B803B6FBC78}"/>
                  </a:ext>
                </a:extLst>
              </p:cNvPr>
              <p:cNvPicPr/>
              <p:nvPr/>
            </p:nvPicPr>
            <p:blipFill>
              <a:blip r:embed="rId227"/>
              <a:stretch>
                <a:fillRect/>
              </a:stretch>
            </p:blipFill>
            <p:spPr>
              <a:xfrm>
                <a:off x="9991540" y="2437551"/>
                <a:ext cx="556920" cy="31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8">
            <p14:nvContentPartPr>
              <p14:cNvPr id="149" name="墨迹 148">
                <a:extLst>
                  <a:ext uri="{FF2B5EF4-FFF2-40B4-BE49-F238E27FC236}">
                    <a16:creationId xmlns:a16="http://schemas.microsoft.com/office/drawing/2014/main" id="{A84D56AC-0619-9948-B77E-C3889B5CAADC}"/>
                  </a:ext>
                </a:extLst>
              </p14:cNvPr>
              <p14:cNvContentPartPr/>
              <p14:nvPr/>
            </p14:nvContentPartPr>
            <p14:xfrm>
              <a:off x="1121500" y="3136311"/>
              <a:ext cx="81360" cy="56520"/>
            </p14:xfrm>
          </p:contentPart>
        </mc:Choice>
        <mc:Fallback>
          <p:pic>
            <p:nvPicPr>
              <p:cNvPr id="149" name="墨迹 148">
                <a:extLst>
                  <a:ext uri="{FF2B5EF4-FFF2-40B4-BE49-F238E27FC236}">
                    <a16:creationId xmlns:a16="http://schemas.microsoft.com/office/drawing/2014/main" id="{A84D56AC-0619-9948-B77E-C3889B5CAADC}"/>
                  </a:ext>
                </a:extLst>
              </p:cNvPr>
              <p:cNvPicPr/>
              <p:nvPr/>
            </p:nvPicPr>
            <p:blipFill>
              <a:blip r:embed="rId229"/>
              <a:stretch>
                <a:fillRect/>
              </a:stretch>
            </p:blipFill>
            <p:spPr>
              <a:xfrm>
                <a:off x="1113940" y="3128751"/>
                <a:ext cx="96480" cy="71280"/>
              </a:xfrm>
              <a:prstGeom prst="rect">
                <a:avLst/>
              </a:prstGeom>
            </p:spPr>
          </p:pic>
        </mc:Fallback>
      </mc:AlternateContent>
      <p:grpSp>
        <p:nvGrpSpPr>
          <p:cNvPr id="153" name="组合 152">
            <a:extLst>
              <a:ext uri="{FF2B5EF4-FFF2-40B4-BE49-F238E27FC236}">
                <a16:creationId xmlns:a16="http://schemas.microsoft.com/office/drawing/2014/main" id="{37170C3A-9B0B-D742-809A-AF0C72FC0F2B}"/>
              </a:ext>
            </a:extLst>
          </p:cNvPr>
          <p:cNvGrpSpPr/>
          <p:nvPr/>
        </p:nvGrpSpPr>
        <p:grpSpPr>
          <a:xfrm>
            <a:off x="922420" y="3316671"/>
            <a:ext cx="896760" cy="324000"/>
            <a:chOff x="922420" y="3316671"/>
            <a:chExt cx="896760" cy="324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50" name="墨迹 149">
                  <a:extLst>
                    <a:ext uri="{FF2B5EF4-FFF2-40B4-BE49-F238E27FC236}">
                      <a16:creationId xmlns:a16="http://schemas.microsoft.com/office/drawing/2014/main" id="{AB022E79-B6F5-4244-A153-1D4E3ACF4849}"/>
                    </a:ext>
                  </a:extLst>
                </p14:cNvPr>
                <p14:cNvContentPartPr/>
                <p14:nvPr/>
              </p14:nvContentPartPr>
              <p14:xfrm>
                <a:off x="922420" y="3316671"/>
                <a:ext cx="735120" cy="236880"/>
              </p14:xfrm>
            </p:contentPart>
          </mc:Choice>
          <mc:Fallback>
            <p:pic>
              <p:nvPicPr>
                <p:cNvPr id="150" name="墨迹 149">
                  <a:extLst>
                    <a:ext uri="{FF2B5EF4-FFF2-40B4-BE49-F238E27FC236}">
                      <a16:creationId xmlns:a16="http://schemas.microsoft.com/office/drawing/2014/main" id="{AB022E79-B6F5-4244-A153-1D4E3ACF4849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914860" y="3309111"/>
                  <a:ext cx="74988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51" name="墨迹 150">
                  <a:extLst>
                    <a:ext uri="{FF2B5EF4-FFF2-40B4-BE49-F238E27FC236}">
                      <a16:creationId xmlns:a16="http://schemas.microsoft.com/office/drawing/2014/main" id="{36881193-83B1-E846-AC8D-B140957D309D}"/>
                    </a:ext>
                  </a:extLst>
                </p14:cNvPr>
                <p14:cNvContentPartPr/>
                <p14:nvPr/>
              </p14:nvContentPartPr>
              <p14:xfrm>
                <a:off x="1787860" y="3553191"/>
                <a:ext cx="12960" cy="31320"/>
              </p14:xfrm>
            </p:contentPart>
          </mc:Choice>
          <mc:Fallback>
            <p:pic>
              <p:nvPicPr>
                <p:cNvPr id="151" name="墨迹 150">
                  <a:extLst>
                    <a:ext uri="{FF2B5EF4-FFF2-40B4-BE49-F238E27FC236}">
                      <a16:creationId xmlns:a16="http://schemas.microsoft.com/office/drawing/2014/main" id="{36881193-83B1-E846-AC8D-B140957D309D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1780300" y="3545631"/>
                  <a:ext cx="2772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52" name="墨迹 151">
                  <a:extLst>
                    <a:ext uri="{FF2B5EF4-FFF2-40B4-BE49-F238E27FC236}">
                      <a16:creationId xmlns:a16="http://schemas.microsoft.com/office/drawing/2014/main" id="{5E52A230-CDFA-2040-9F3A-9649BE6FEB6B}"/>
                    </a:ext>
                  </a:extLst>
                </p14:cNvPr>
                <p14:cNvContentPartPr/>
                <p14:nvPr/>
              </p14:nvContentPartPr>
              <p14:xfrm>
                <a:off x="1800100" y="3634191"/>
                <a:ext cx="19080" cy="6480"/>
              </p14:xfrm>
            </p:contentPart>
          </mc:Choice>
          <mc:Fallback>
            <p:pic>
              <p:nvPicPr>
                <p:cNvPr id="152" name="墨迹 151">
                  <a:extLst>
                    <a:ext uri="{FF2B5EF4-FFF2-40B4-BE49-F238E27FC236}">
                      <a16:creationId xmlns:a16="http://schemas.microsoft.com/office/drawing/2014/main" id="{5E52A230-CDFA-2040-9F3A-9649BE6FEB6B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1792540" y="3626631"/>
                  <a:ext cx="34200" cy="21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8" name="组合 177">
            <a:extLst>
              <a:ext uri="{FF2B5EF4-FFF2-40B4-BE49-F238E27FC236}">
                <a16:creationId xmlns:a16="http://schemas.microsoft.com/office/drawing/2014/main" id="{5D66D659-1FBC-994A-AA43-2091D5AC2D03}"/>
              </a:ext>
            </a:extLst>
          </p:cNvPr>
          <p:cNvGrpSpPr/>
          <p:nvPr/>
        </p:nvGrpSpPr>
        <p:grpSpPr>
          <a:xfrm>
            <a:off x="2503540" y="3092751"/>
            <a:ext cx="448560" cy="615960"/>
            <a:chOff x="2503540" y="3092751"/>
            <a:chExt cx="448560" cy="615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54" name="墨迹 153">
                  <a:extLst>
                    <a:ext uri="{FF2B5EF4-FFF2-40B4-BE49-F238E27FC236}">
                      <a16:creationId xmlns:a16="http://schemas.microsoft.com/office/drawing/2014/main" id="{6F11EF09-7478-F948-A644-0805AB0EC462}"/>
                    </a:ext>
                  </a:extLst>
                </p14:cNvPr>
                <p14:cNvContentPartPr/>
                <p14:nvPr/>
              </p14:nvContentPartPr>
              <p14:xfrm>
                <a:off x="2503540" y="3329271"/>
                <a:ext cx="43920" cy="292320"/>
              </p14:xfrm>
            </p:contentPart>
          </mc:Choice>
          <mc:Fallback>
            <p:pic>
              <p:nvPicPr>
                <p:cNvPr id="154" name="墨迹 153">
                  <a:extLst>
                    <a:ext uri="{FF2B5EF4-FFF2-40B4-BE49-F238E27FC236}">
                      <a16:creationId xmlns:a16="http://schemas.microsoft.com/office/drawing/2014/main" id="{6F11EF09-7478-F948-A644-0805AB0EC462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2496340" y="3321711"/>
                  <a:ext cx="59040" cy="3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55" name="墨迹 154">
                  <a:extLst>
                    <a:ext uri="{FF2B5EF4-FFF2-40B4-BE49-F238E27FC236}">
                      <a16:creationId xmlns:a16="http://schemas.microsoft.com/office/drawing/2014/main" id="{0C46ED0E-3185-9347-80F7-D80E3BAC733B}"/>
                    </a:ext>
                  </a:extLst>
                </p14:cNvPr>
                <p14:cNvContentPartPr/>
                <p14:nvPr/>
              </p14:nvContentPartPr>
              <p14:xfrm>
                <a:off x="2690380" y="3092751"/>
                <a:ext cx="261720" cy="615960"/>
              </p14:xfrm>
            </p:contentPart>
          </mc:Choice>
          <mc:Fallback>
            <p:pic>
              <p:nvPicPr>
                <p:cNvPr id="155" name="墨迹 154">
                  <a:extLst>
                    <a:ext uri="{FF2B5EF4-FFF2-40B4-BE49-F238E27FC236}">
                      <a16:creationId xmlns:a16="http://schemas.microsoft.com/office/drawing/2014/main" id="{0C46ED0E-3185-9347-80F7-D80E3BAC733B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2682820" y="3085191"/>
                  <a:ext cx="276840" cy="63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56" name="墨迹 155">
                  <a:extLst>
                    <a:ext uri="{FF2B5EF4-FFF2-40B4-BE49-F238E27FC236}">
                      <a16:creationId xmlns:a16="http://schemas.microsoft.com/office/drawing/2014/main" id="{835779E4-60F6-0545-BBCD-A07C1F8C3853}"/>
                    </a:ext>
                  </a:extLst>
                </p14:cNvPr>
                <p14:cNvContentPartPr/>
                <p14:nvPr/>
              </p14:nvContentPartPr>
              <p14:xfrm>
                <a:off x="2731420" y="3242151"/>
                <a:ext cx="171360" cy="386280"/>
              </p14:xfrm>
            </p:contentPart>
          </mc:Choice>
          <mc:Fallback>
            <p:pic>
              <p:nvPicPr>
                <p:cNvPr id="156" name="墨迹 155">
                  <a:extLst>
                    <a:ext uri="{FF2B5EF4-FFF2-40B4-BE49-F238E27FC236}">
                      <a16:creationId xmlns:a16="http://schemas.microsoft.com/office/drawing/2014/main" id="{835779E4-60F6-0545-BBCD-A07C1F8C3853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2723860" y="3234591"/>
                  <a:ext cx="186120" cy="401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7" name="组合 176">
            <a:extLst>
              <a:ext uri="{FF2B5EF4-FFF2-40B4-BE49-F238E27FC236}">
                <a16:creationId xmlns:a16="http://schemas.microsoft.com/office/drawing/2014/main" id="{3AD26062-C1DE-6F4C-A92E-C0D6CE119DBC}"/>
              </a:ext>
            </a:extLst>
          </p:cNvPr>
          <p:cNvGrpSpPr/>
          <p:nvPr/>
        </p:nvGrpSpPr>
        <p:grpSpPr>
          <a:xfrm>
            <a:off x="3387700" y="3273111"/>
            <a:ext cx="330480" cy="268200"/>
            <a:chOff x="3387700" y="3273111"/>
            <a:chExt cx="330480" cy="268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57" name="墨迹 156">
                  <a:extLst>
                    <a:ext uri="{FF2B5EF4-FFF2-40B4-BE49-F238E27FC236}">
                      <a16:creationId xmlns:a16="http://schemas.microsoft.com/office/drawing/2014/main" id="{A52410F9-89C7-F343-BF9C-5FB7CB9C96CC}"/>
                    </a:ext>
                  </a:extLst>
                </p14:cNvPr>
                <p14:cNvContentPartPr/>
                <p14:nvPr/>
              </p14:nvContentPartPr>
              <p14:xfrm>
                <a:off x="3387700" y="3273111"/>
                <a:ext cx="230760" cy="268200"/>
              </p14:xfrm>
            </p:contentPart>
          </mc:Choice>
          <mc:Fallback>
            <p:pic>
              <p:nvPicPr>
                <p:cNvPr id="157" name="墨迹 156">
                  <a:extLst>
                    <a:ext uri="{FF2B5EF4-FFF2-40B4-BE49-F238E27FC236}">
                      <a16:creationId xmlns:a16="http://schemas.microsoft.com/office/drawing/2014/main" id="{A52410F9-89C7-F343-BF9C-5FB7CB9C96CC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3380140" y="3265551"/>
                  <a:ext cx="24588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58" name="墨迹 157">
                  <a:extLst>
                    <a:ext uri="{FF2B5EF4-FFF2-40B4-BE49-F238E27FC236}">
                      <a16:creationId xmlns:a16="http://schemas.microsoft.com/office/drawing/2014/main" id="{06E00B80-4184-5740-94EC-AB8D231C98D1}"/>
                    </a:ext>
                  </a:extLst>
                </p14:cNvPr>
                <p14:cNvContentPartPr/>
                <p14:nvPr/>
              </p14:nvContentPartPr>
              <p14:xfrm>
                <a:off x="3512260" y="3441231"/>
                <a:ext cx="205920" cy="37800"/>
              </p14:xfrm>
            </p:contentPart>
          </mc:Choice>
          <mc:Fallback>
            <p:pic>
              <p:nvPicPr>
                <p:cNvPr id="158" name="墨迹 157">
                  <a:extLst>
                    <a:ext uri="{FF2B5EF4-FFF2-40B4-BE49-F238E27FC236}">
                      <a16:creationId xmlns:a16="http://schemas.microsoft.com/office/drawing/2014/main" id="{06E00B80-4184-5740-94EC-AB8D231C98D1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3504700" y="3433671"/>
                  <a:ext cx="221040" cy="52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6" name="组合 175">
            <a:extLst>
              <a:ext uri="{FF2B5EF4-FFF2-40B4-BE49-F238E27FC236}">
                <a16:creationId xmlns:a16="http://schemas.microsoft.com/office/drawing/2014/main" id="{171D90DA-F20C-AC45-B2B2-527C32B338A1}"/>
              </a:ext>
            </a:extLst>
          </p:cNvPr>
          <p:cNvGrpSpPr/>
          <p:nvPr/>
        </p:nvGrpSpPr>
        <p:grpSpPr>
          <a:xfrm>
            <a:off x="4047580" y="3254391"/>
            <a:ext cx="299160" cy="305640"/>
            <a:chOff x="4047580" y="3254391"/>
            <a:chExt cx="299160" cy="305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59" name="墨迹 158">
                  <a:extLst>
                    <a:ext uri="{FF2B5EF4-FFF2-40B4-BE49-F238E27FC236}">
                      <a16:creationId xmlns:a16="http://schemas.microsoft.com/office/drawing/2014/main" id="{5E60CC1A-89A8-DB40-A3CA-1B7353CC0669}"/>
                    </a:ext>
                  </a:extLst>
                </p14:cNvPr>
                <p14:cNvContentPartPr/>
                <p14:nvPr/>
              </p14:nvContentPartPr>
              <p14:xfrm>
                <a:off x="4047580" y="3254391"/>
                <a:ext cx="99360" cy="87480"/>
              </p14:xfrm>
            </p:contentPart>
          </mc:Choice>
          <mc:Fallback>
            <p:pic>
              <p:nvPicPr>
                <p:cNvPr id="159" name="墨迹 158">
                  <a:extLst>
                    <a:ext uri="{FF2B5EF4-FFF2-40B4-BE49-F238E27FC236}">
                      <a16:creationId xmlns:a16="http://schemas.microsoft.com/office/drawing/2014/main" id="{5E60CC1A-89A8-DB40-A3CA-1B7353CC0669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4040020" y="3246831"/>
                  <a:ext cx="11448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60" name="墨迹 159">
                  <a:extLst>
                    <a:ext uri="{FF2B5EF4-FFF2-40B4-BE49-F238E27FC236}">
                      <a16:creationId xmlns:a16="http://schemas.microsoft.com/office/drawing/2014/main" id="{014CD501-2F3C-5940-89F6-8734C9361991}"/>
                    </a:ext>
                  </a:extLst>
                </p14:cNvPr>
                <p14:cNvContentPartPr/>
                <p14:nvPr/>
              </p14:nvContentPartPr>
              <p14:xfrm>
                <a:off x="4053700" y="3441231"/>
                <a:ext cx="293040" cy="118800"/>
              </p14:xfrm>
            </p:contentPart>
          </mc:Choice>
          <mc:Fallback>
            <p:pic>
              <p:nvPicPr>
                <p:cNvPr id="160" name="墨迹 159">
                  <a:extLst>
                    <a:ext uri="{FF2B5EF4-FFF2-40B4-BE49-F238E27FC236}">
                      <a16:creationId xmlns:a16="http://schemas.microsoft.com/office/drawing/2014/main" id="{014CD501-2F3C-5940-89F6-8734C9361991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4046500" y="3433671"/>
                  <a:ext cx="308160" cy="133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5" name="组合 174">
            <a:extLst>
              <a:ext uri="{FF2B5EF4-FFF2-40B4-BE49-F238E27FC236}">
                <a16:creationId xmlns:a16="http://schemas.microsoft.com/office/drawing/2014/main" id="{A4B7B50F-E405-F04C-8436-01FE266C70CA}"/>
              </a:ext>
            </a:extLst>
          </p:cNvPr>
          <p:cNvGrpSpPr/>
          <p:nvPr/>
        </p:nvGrpSpPr>
        <p:grpSpPr>
          <a:xfrm>
            <a:off x="4614220" y="3235671"/>
            <a:ext cx="529560" cy="349200"/>
            <a:chOff x="4614220" y="3235671"/>
            <a:chExt cx="529560" cy="349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61" name="墨迹 160">
                  <a:extLst>
                    <a:ext uri="{FF2B5EF4-FFF2-40B4-BE49-F238E27FC236}">
                      <a16:creationId xmlns:a16="http://schemas.microsoft.com/office/drawing/2014/main" id="{CB99B08B-8CD9-2748-97F4-87EC54ABCD66}"/>
                    </a:ext>
                  </a:extLst>
                </p14:cNvPr>
                <p14:cNvContentPartPr/>
                <p14:nvPr/>
              </p14:nvContentPartPr>
              <p14:xfrm>
                <a:off x="4614220" y="3297951"/>
                <a:ext cx="118800" cy="255600"/>
              </p14:xfrm>
            </p:contentPart>
          </mc:Choice>
          <mc:Fallback>
            <p:pic>
              <p:nvPicPr>
                <p:cNvPr id="161" name="墨迹 160">
                  <a:extLst>
                    <a:ext uri="{FF2B5EF4-FFF2-40B4-BE49-F238E27FC236}">
                      <a16:creationId xmlns:a16="http://schemas.microsoft.com/office/drawing/2014/main" id="{CB99B08B-8CD9-2748-97F4-87EC54ABCD66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4606660" y="3290391"/>
                  <a:ext cx="13356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62" name="墨迹 161">
                  <a:extLst>
                    <a:ext uri="{FF2B5EF4-FFF2-40B4-BE49-F238E27FC236}">
                      <a16:creationId xmlns:a16="http://schemas.microsoft.com/office/drawing/2014/main" id="{4423BF53-6C10-8844-8C13-0D86F4B2F395}"/>
                    </a:ext>
                  </a:extLst>
                </p14:cNvPr>
                <p14:cNvContentPartPr/>
                <p14:nvPr/>
              </p14:nvContentPartPr>
              <p14:xfrm>
                <a:off x="4962700" y="3235671"/>
                <a:ext cx="56520" cy="137160"/>
              </p14:xfrm>
            </p:contentPart>
          </mc:Choice>
          <mc:Fallback>
            <p:pic>
              <p:nvPicPr>
                <p:cNvPr id="162" name="墨迹 161">
                  <a:extLst>
                    <a:ext uri="{FF2B5EF4-FFF2-40B4-BE49-F238E27FC236}">
                      <a16:creationId xmlns:a16="http://schemas.microsoft.com/office/drawing/2014/main" id="{4423BF53-6C10-8844-8C13-0D86F4B2F395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4955140" y="3228471"/>
                  <a:ext cx="7128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63" name="墨迹 162">
                  <a:extLst>
                    <a:ext uri="{FF2B5EF4-FFF2-40B4-BE49-F238E27FC236}">
                      <a16:creationId xmlns:a16="http://schemas.microsoft.com/office/drawing/2014/main" id="{26A839AE-8AA5-FA46-8F86-7A7F0B45B40C}"/>
                    </a:ext>
                  </a:extLst>
                </p14:cNvPr>
                <p14:cNvContentPartPr/>
                <p14:nvPr/>
              </p14:nvContentPartPr>
              <p14:xfrm>
                <a:off x="4894300" y="3406671"/>
                <a:ext cx="249480" cy="178200"/>
              </p14:xfrm>
            </p:contentPart>
          </mc:Choice>
          <mc:Fallback>
            <p:pic>
              <p:nvPicPr>
                <p:cNvPr id="163" name="墨迹 162">
                  <a:extLst>
                    <a:ext uri="{FF2B5EF4-FFF2-40B4-BE49-F238E27FC236}">
                      <a16:creationId xmlns:a16="http://schemas.microsoft.com/office/drawing/2014/main" id="{26A839AE-8AA5-FA46-8F86-7A7F0B45B40C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4886740" y="3399111"/>
                  <a:ext cx="264600" cy="193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56">
            <p14:nvContentPartPr>
              <p14:cNvPr id="164" name="墨迹 163">
                <a:extLst>
                  <a:ext uri="{FF2B5EF4-FFF2-40B4-BE49-F238E27FC236}">
                    <a16:creationId xmlns:a16="http://schemas.microsoft.com/office/drawing/2014/main" id="{24A7E3A3-B213-4846-A051-02977DF113F3}"/>
                  </a:ext>
                </a:extLst>
              </p14:cNvPr>
              <p14:cNvContentPartPr/>
              <p14:nvPr/>
            </p14:nvContentPartPr>
            <p14:xfrm>
              <a:off x="5429620" y="3360951"/>
              <a:ext cx="149760" cy="37080"/>
            </p14:xfrm>
          </p:contentPart>
        </mc:Choice>
        <mc:Fallback>
          <p:pic>
            <p:nvPicPr>
              <p:cNvPr id="164" name="墨迹 163">
                <a:extLst>
                  <a:ext uri="{FF2B5EF4-FFF2-40B4-BE49-F238E27FC236}">
                    <a16:creationId xmlns:a16="http://schemas.microsoft.com/office/drawing/2014/main" id="{24A7E3A3-B213-4846-A051-02977DF113F3}"/>
                  </a:ext>
                </a:extLst>
              </p:cNvPr>
              <p:cNvPicPr/>
              <p:nvPr/>
            </p:nvPicPr>
            <p:blipFill>
              <a:blip r:embed="rId257"/>
              <a:stretch>
                <a:fillRect/>
              </a:stretch>
            </p:blipFill>
            <p:spPr>
              <a:xfrm>
                <a:off x="5422060" y="3353391"/>
                <a:ext cx="164880" cy="52200"/>
              </a:xfrm>
              <a:prstGeom prst="rect">
                <a:avLst/>
              </a:prstGeom>
            </p:spPr>
          </p:pic>
        </mc:Fallback>
      </mc:AlternateContent>
      <p:grpSp>
        <p:nvGrpSpPr>
          <p:cNvPr id="174" name="组合 173">
            <a:extLst>
              <a:ext uri="{FF2B5EF4-FFF2-40B4-BE49-F238E27FC236}">
                <a16:creationId xmlns:a16="http://schemas.microsoft.com/office/drawing/2014/main" id="{6AA051CC-5E73-D342-8351-636E58035655}"/>
              </a:ext>
            </a:extLst>
          </p:cNvPr>
          <p:cNvGrpSpPr/>
          <p:nvPr/>
        </p:nvGrpSpPr>
        <p:grpSpPr>
          <a:xfrm>
            <a:off x="5852980" y="3086271"/>
            <a:ext cx="343080" cy="567000"/>
            <a:chOff x="5852980" y="3086271"/>
            <a:chExt cx="343080" cy="567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65" name="墨迹 164">
                  <a:extLst>
                    <a:ext uri="{FF2B5EF4-FFF2-40B4-BE49-F238E27FC236}">
                      <a16:creationId xmlns:a16="http://schemas.microsoft.com/office/drawing/2014/main" id="{7B0B3C08-CA4A-D14F-9998-DFDB1935F574}"/>
                    </a:ext>
                  </a:extLst>
                </p14:cNvPr>
                <p14:cNvContentPartPr/>
                <p14:nvPr/>
              </p14:nvContentPartPr>
              <p14:xfrm>
                <a:off x="5880700" y="3086271"/>
                <a:ext cx="221760" cy="348840"/>
              </p14:xfrm>
            </p:contentPart>
          </mc:Choice>
          <mc:Fallback>
            <p:pic>
              <p:nvPicPr>
                <p:cNvPr id="165" name="墨迹 164">
                  <a:extLst>
                    <a:ext uri="{FF2B5EF4-FFF2-40B4-BE49-F238E27FC236}">
                      <a16:creationId xmlns:a16="http://schemas.microsoft.com/office/drawing/2014/main" id="{7B0B3C08-CA4A-D14F-9998-DFDB1935F574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5873140" y="3078711"/>
                  <a:ext cx="236880" cy="36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66" name="墨迹 165">
                  <a:extLst>
                    <a:ext uri="{FF2B5EF4-FFF2-40B4-BE49-F238E27FC236}">
                      <a16:creationId xmlns:a16="http://schemas.microsoft.com/office/drawing/2014/main" id="{74ACCA56-5035-3240-A647-2D671883C421}"/>
                    </a:ext>
                  </a:extLst>
                </p14:cNvPr>
                <p14:cNvContentPartPr/>
                <p14:nvPr/>
              </p14:nvContentPartPr>
              <p14:xfrm>
                <a:off x="5852980" y="3422511"/>
                <a:ext cx="293040" cy="230760"/>
              </p14:xfrm>
            </p:contentPart>
          </mc:Choice>
          <mc:Fallback>
            <p:pic>
              <p:nvPicPr>
                <p:cNvPr id="166" name="墨迹 165">
                  <a:extLst>
                    <a:ext uri="{FF2B5EF4-FFF2-40B4-BE49-F238E27FC236}">
                      <a16:creationId xmlns:a16="http://schemas.microsoft.com/office/drawing/2014/main" id="{74ACCA56-5035-3240-A647-2D671883C421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5845420" y="3414951"/>
                  <a:ext cx="30816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67" name="墨迹 166">
                  <a:extLst>
                    <a:ext uri="{FF2B5EF4-FFF2-40B4-BE49-F238E27FC236}">
                      <a16:creationId xmlns:a16="http://schemas.microsoft.com/office/drawing/2014/main" id="{8ED98896-A277-1C4C-9429-13DBDA3ACA0B}"/>
                    </a:ext>
                  </a:extLst>
                </p14:cNvPr>
                <p14:cNvContentPartPr/>
                <p14:nvPr/>
              </p14:nvContentPartPr>
              <p14:xfrm>
                <a:off x="5915260" y="3578391"/>
                <a:ext cx="68760" cy="43920"/>
              </p14:xfrm>
            </p:contentPart>
          </mc:Choice>
          <mc:Fallback>
            <p:pic>
              <p:nvPicPr>
                <p:cNvPr id="167" name="墨迹 166">
                  <a:extLst>
                    <a:ext uri="{FF2B5EF4-FFF2-40B4-BE49-F238E27FC236}">
                      <a16:creationId xmlns:a16="http://schemas.microsoft.com/office/drawing/2014/main" id="{8ED98896-A277-1C4C-9429-13DBDA3ACA0B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5907700" y="3570831"/>
                  <a:ext cx="8388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68" name="墨迹 167">
                  <a:extLst>
                    <a:ext uri="{FF2B5EF4-FFF2-40B4-BE49-F238E27FC236}">
                      <a16:creationId xmlns:a16="http://schemas.microsoft.com/office/drawing/2014/main" id="{A296C154-6CDA-B34F-A94B-43513985B1D0}"/>
                    </a:ext>
                  </a:extLst>
                </p14:cNvPr>
                <p14:cNvContentPartPr/>
                <p14:nvPr/>
              </p14:nvContentPartPr>
              <p14:xfrm>
                <a:off x="6139540" y="3590631"/>
                <a:ext cx="56520" cy="360"/>
              </p14:xfrm>
            </p:contentPart>
          </mc:Choice>
          <mc:Fallback>
            <p:pic>
              <p:nvPicPr>
                <p:cNvPr id="168" name="墨迹 167">
                  <a:extLst>
                    <a:ext uri="{FF2B5EF4-FFF2-40B4-BE49-F238E27FC236}">
                      <a16:creationId xmlns:a16="http://schemas.microsoft.com/office/drawing/2014/main" id="{A296C154-6CDA-B34F-A94B-43513985B1D0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6131980" y="3583071"/>
                  <a:ext cx="71280" cy="15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3" name="组合 172">
            <a:extLst>
              <a:ext uri="{FF2B5EF4-FFF2-40B4-BE49-F238E27FC236}">
                <a16:creationId xmlns:a16="http://schemas.microsoft.com/office/drawing/2014/main" id="{DD4BF117-D089-5248-8C01-170FCDFC1D0D}"/>
              </a:ext>
            </a:extLst>
          </p:cNvPr>
          <p:cNvGrpSpPr/>
          <p:nvPr/>
        </p:nvGrpSpPr>
        <p:grpSpPr>
          <a:xfrm>
            <a:off x="6500620" y="3363831"/>
            <a:ext cx="342720" cy="363960"/>
            <a:chOff x="6500620" y="3363831"/>
            <a:chExt cx="342720" cy="363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69" name="墨迹 168">
                  <a:extLst>
                    <a:ext uri="{FF2B5EF4-FFF2-40B4-BE49-F238E27FC236}">
                      <a16:creationId xmlns:a16="http://schemas.microsoft.com/office/drawing/2014/main" id="{9573BB2E-85CA-E048-86FF-DA0B4F172C5D}"/>
                    </a:ext>
                  </a:extLst>
                </p14:cNvPr>
                <p14:cNvContentPartPr/>
                <p14:nvPr/>
              </p14:nvContentPartPr>
              <p14:xfrm>
                <a:off x="6618700" y="3391551"/>
                <a:ext cx="224640" cy="106200"/>
              </p14:xfrm>
            </p:contentPart>
          </mc:Choice>
          <mc:Fallback>
            <p:pic>
              <p:nvPicPr>
                <p:cNvPr id="169" name="墨迹 168">
                  <a:extLst>
                    <a:ext uri="{FF2B5EF4-FFF2-40B4-BE49-F238E27FC236}">
                      <a16:creationId xmlns:a16="http://schemas.microsoft.com/office/drawing/2014/main" id="{9573BB2E-85CA-E048-86FF-DA0B4F172C5D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6611140" y="3383991"/>
                  <a:ext cx="23940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70" name="墨迹 169">
                  <a:extLst>
                    <a:ext uri="{FF2B5EF4-FFF2-40B4-BE49-F238E27FC236}">
                      <a16:creationId xmlns:a16="http://schemas.microsoft.com/office/drawing/2014/main" id="{41584068-3BC1-1440-9B40-1CBB525503BA}"/>
                    </a:ext>
                  </a:extLst>
                </p14:cNvPr>
                <p14:cNvContentPartPr/>
                <p14:nvPr/>
              </p14:nvContentPartPr>
              <p14:xfrm>
                <a:off x="6724540" y="3363831"/>
                <a:ext cx="62640" cy="133920"/>
              </p14:xfrm>
            </p:contentPart>
          </mc:Choice>
          <mc:Fallback>
            <p:pic>
              <p:nvPicPr>
                <p:cNvPr id="170" name="墨迹 169">
                  <a:extLst>
                    <a:ext uri="{FF2B5EF4-FFF2-40B4-BE49-F238E27FC236}">
                      <a16:creationId xmlns:a16="http://schemas.microsoft.com/office/drawing/2014/main" id="{41584068-3BC1-1440-9B40-1CBB525503BA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6716980" y="3356271"/>
                  <a:ext cx="7776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71" name="墨迹 170">
                  <a:extLst>
                    <a:ext uri="{FF2B5EF4-FFF2-40B4-BE49-F238E27FC236}">
                      <a16:creationId xmlns:a16="http://schemas.microsoft.com/office/drawing/2014/main" id="{8021B762-E379-D54C-83CC-3C8167C35BC1}"/>
                    </a:ext>
                  </a:extLst>
                </p14:cNvPr>
                <p14:cNvContentPartPr/>
                <p14:nvPr/>
              </p14:nvContentPartPr>
              <p14:xfrm>
                <a:off x="6500620" y="3490911"/>
                <a:ext cx="336600" cy="236880"/>
              </p14:xfrm>
            </p:contentPart>
          </mc:Choice>
          <mc:Fallback>
            <p:pic>
              <p:nvPicPr>
                <p:cNvPr id="171" name="墨迹 170">
                  <a:extLst>
                    <a:ext uri="{FF2B5EF4-FFF2-40B4-BE49-F238E27FC236}">
                      <a16:creationId xmlns:a16="http://schemas.microsoft.com/office/drawing/2014/main" id="{8021B762-E379-D54C-83CC-3C8167C35BC1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6493060" y="3483711"/>
                  <a:ext cx="351720" cy="252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4" name="组合 183">
            <a:extLst>
              <a:ext uri="{FF2B5EF4-FFF2-40B4-BE49-F238E27FC236}">
                <a16:creationId xmlns:a16="http://schemas.microsoft.com/office/drawing/2014/main" id="{E00D412E-55DB-8144-9C84-E7C84EFB19BD}"/>
              </a:ext>
            </a:extLst>
          </p:cNvPr>
          <p:cNvGrpSpPr/>
          <p:nvPr/>
        </p:nvGrpSpPr>
        <p:grpSpPr>
          <a:xfrm>
            <a:off x="7123060" y="3428991"/>
            <a:ext cx="504360" cy="429840"/>
            <a:chOff x="7123060" y="3428991"/>
            <a:chExt cx="504360" cy="429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182" name="墨迹 181">
                  <a:extLst>
                    <a:ext uri="{FF2B5EF4-FFF2-40B4-BE49-F238E27FC236}">
                      <a16:creationId xmlns:a16="http://schemas.microsoft.com/office/drawing/2014/main" id="{BFB0DA7F-B464-804B-BC9E-19A388CFE073}"/>
                    </a:ext>
                  </a:extLst>
                </p14:cNvPr>
                <p14:cNvContentPartPr/>
                <p14:nvPr/>
              </p14:nvContentPartPr>
              <p14:xfrm>
                <a:off x="7123060" y="3428991"/>
                <a:ext cx="261720" cy="249480"/>
              </p14:xfrm>
            </p:contentPart>
          </mc:Choice>
          <mc:Fallback>
            <p:pic>
              <p:nvPicPr>
                <p:cNvPr id="182" name="墨迹 181">
                  <a:extLst>
                    <a:ext uri="{FF2B5EF4-FFF2-40B4-BE49-F238E27FC236}">
                      <a16:creationId xmlns:a16="http://schemas.microsoft.com/office/drawing/2014/main" id="{BFB0DA7F-B464-804B-BC9E-19A388CFE073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7115500" y="3421431"/>
                  <a:ext cx="27684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183" name="墨迹 182">
                  <a:extLst>
                    <a:ext uri="{FF2B5EF4-FFF2-40B4-BE49-F238E27FC236}">
                      <a16:creationId xmlns:a16="http://schemas.microsoft.com/office/drawing/2014/main" id="{B03D7448-B7C8-5346-9530-5DE7C447D39C}"/>
                    </a:ext>
                  </a:extLst>
                </p14:cNvPr>
                <p14:cNvContentPartPr/>
                <p14:nvPr/>
              </p14:nvContentPartPr>
              <p14:xfrm>
                <a:off x="7558660" y="3733911"/>
                <a:ext cx="68760" cy="124920"/>
              </p14:xfrm>
            </p:contentPart>
          </mc:Choice>
          <mc:Fallback>
            <p:pic>
              <p:nvPicPr>
                <p:cNvPr id="183" name="墨迹 182">
                  <a:extLst>
                    <a:ext uri="{FF2B5EF4-FFF2-40B4-BE49-F238E27FC236}">
                      <a16:creationId xmlns:a16="http://schemas.microsoft.com/office/drawing/2014/main" id="{B03D7448-B7C8-5346-9530-5DE7C447D39C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7551100" y="3726351"/>
                  <a:ext cx="83880" cy="140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7" name="组合 186">
            <a:extLst>
              <a:ext uri="{FF2B5EF4-FFF2-40B4-BE49-F238E27FC236}">
                <a16:creationId xmlns:a16="http://schemas.microsoft.com/office/drawing/2014/main" id="{8E21E8FC-A908-764A-83F3-6C28BE1EB421}"/>
              </a:ext>
            </a:extLst>
          </p:cNvPr>
          <p:cNvGrpSpPr/>
          <p:nvPr/>
        </p:nvGrpSpPr>
        <p:grpSpPr>
          <a:xfrm>
            <a:off x="909820" y="4263111"/>
            <a:ext cx="405000" cy="305280"/>
            <a:chOff x="909820" y="4263111"/>
            <a:chExt cx="405000" cy="305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185" name="墨迹 184">
                  <a:extLst>
                    <a:ext uri="{FF2B5EF4-FFF2-40B4-BE49-F238E27FC236}">
                      <a16:creationId xmlns:a16="http://schemas.microsoft.com/office/drawing/2014/main" id="{8F78D5CC-12CB-F44C-A76F-0D5DF5C8E4E3}"/>
                    </a:ext>
                  </a:extLst>
                </p14:cNvPr>
                <p14:cNvContentPartPr/>
                <p14:nvPr/>
              </p14:nvContentPartPr>
              <p14:xfrm>
                <a:off x="1096660" y="4375071"/>
                <a:ext cx="25200" cy="112320"/>
              </p14:xfrm>
            </p:contentPart>
          </mc:Choice>
          <mc:Fallback>
            <p:pic>
              <p:nvPicPr>
                <p:cNvPr id="185" name="墨迹 184">
                  <a:extLst>
                    <a:ext uri="{FF2B5EF4-FFF2-40B4-BE49-F238E27FC236}">
                      <a16:creationId xmlns:a16="http://schemas.microsoft.com/office/drawing/2014/main" id="{8F78D5CC-12CB-F44C-A76F-0D5DF5C8E4E3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1089100" y="4367511"/>
                  <a:ext cx="4032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186" name="墨迹 185">
                  <a:extLst>
                    <a:ext uri="{FF2B5EF4-FFF2-40B4-BE49-F238E27FC236}">
                      <a16:creationId xmlns:a16="http://schemas.microsoft.com/office/drawing/2014/main" id="{37229515-9C43-E94D-A626-07872335C93E}"/>
                    </a:ext>
                  </a:extLst>
                </p14:cNvPr>
                <p14:cNvContentPartPr/>
                <p14:nvPr/>
              </p14:nvContentPartPr>
              <p14:xfrm>
                <a:off x="909820" y="4263111"/>
                <a:ext cx="405000" cy="305280"/>
              </p14:xfrm>
            </p:contentPart>
          </mc:Choice>
          <mc:Fallback>
            <p:pic>
              <p:nvPicPr>
                <p:cNvPr id="186" name="墨迹 185">
                  <a:extLst>
                    <a:ext uri="{FF2B5EF4-FFF2-40B4-BE49-F238E27FC236}">
                      <a16:creationId xmlns:a16="http://schemas.microsoft.com/office/drawing/2014/main" id="{37229515-9C43-E94D-A626-07872335C93E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902620" y="4255551"/>
                  <a:ext cx="420120" cy="320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80">
            <p14:nvContentPartPr>
              <p14:cNvPr id="188" name="墨迹 187">
                <a:extLst>
                  <a:ext uri="{FF2B5EF4-FFF2-40B4-BE49-F238E27FC236}">
                    <a16:creationId xmlns:a16="http://schemas.microsoft.com/office/drawing/2014/main" id="{984DE040-A4BA-B14F-AC8B-537F6D51B1FF}"/>
                  </a:ext>
                </a:extLst>
              </p14:cNvPr>
              <p14:cNvContentPartPr/>
              <p14:nvPr/>
            </p14:nvContentPartPr>
            <p14:xfrm>
              <a:off x="1837540" y="4287951"/>
              <a:ext cx="199440" cy="224640"/>
            </p14:xfrm>
          </p:contentPart>
        </mc:Choice>
        <mc:Fallback>
          <p:pic>
            <p:nvPicPr>
              <p:cNvPr id="188" name="墨迹 187">
                <a:extLst>
                  <a:ext uri="{FF2B5EF4-FFF2-40B4-BE49-F238E27FC236}">
                    <a16:creationId xmlns:a16="http://schemas.microsoft.com/office/drawing/2014/main" id="{984DE040-A4BA-B14F-AC8B-537F6D51B1FF}"/>
                  </a:ext>
                </a:extLst>
              </p:cNvPr>
              <p:cNvPicPr/>
              <p:nvPr/>
            </p:nvPicPr>
            <p:blipFill>
              <a:blip r:embed="rId281"/>
              <a:stretch>
                <a:fillRect/>
              </a:stretch>
            </p:blipFill>
            <p:spPr>
              <a:xfrm>
                <a:off x="1829980" y="4280391"/>
                <a:ext cx="214560" cy="239400"/>
              </a:xfrm>
              <a:prstGeom prst="rect">
                <a:avLst/>
              </a:prstGeom>
            </p:spPr>
          </p:pic>
        </mc:Fallback>
      </mc:AlternateContent>
      <p:grpSp>
        <p:nvGrpSpPr>
          <p:cNvPr id="197" name="组合 196">
            <a:extLst>
              <a:ext uri="{FF2B5EF4-FFF2-40B4-BE49-F238E27FC236}">
                <a16:creationId xmlns:a16="http://schemas.microsoft.com/office/drawing/2014/main" id="{A1FD9725-5859-E044-96E6-4B7258F429B2}"/>
              </a:ext>
            </a:extLst>
          </p:cNvPr>
          <p:cNvGrpSpPr/>
          <p:nvPr/>
        </p:nvGrpSpPr>
        <p:grpSpPr>
          <a:xfrm>
            <a:off x="2323180" y="3970431"/>
            <a:ext cx="1306800" cy="865440"/>
            <a:chOff x="2323180" y="3970431"/>
            <a:chExt cx="1306800" cy="865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189" name="墨迹 188">
                  <a:extLst>
                    <a:ext uri="{FF2B5EF4-FFF2-40B4-BE49-F238E27FC236}">
                      <a16:creationId xmlns:a16="http://schemas.microsoft.com/office/drawing/2014/main" id="{7DA3CEE9-962A-4347-BC53-C97265F76954}"/>
                    </a:ext>
                  </a:extLst>
                </p14:cNvPr>
                <p14:cNvContentPartPr/>
                <p14:nvPr/>
              </p14:nvContentPartPr>
              <p14:xfrm>
                <a:off x="2323180" y="4107231"/>
                <a:ext cx="492120" cy="436320"/>
              </p14:xfrm>
            </p:contentPart>
          </mc:Choice>
          <mc:Fallback>
            <p:pic>
              <p:nvPicPr>
                <p:cNvPr id="189" name="墨迹 188">
                  <a:extLst>
                    <a:ext uri="{FF2B5EF4-FFF2-40B4-BE49-F238E27FC236}">
                      <a16:creationId xmlns:a16="http://schemas.microsoft.com/office/drawing/2014/main" id="{7DA3CEE9-962A-4347-BC53-C97265F76954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2315620" y="4100031"/>
                  <a:ext cx="507240" cy="45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190" name="墨迹 189">
                  <a:extLst>
                    <a:ext uri="{FF2B5EF4-FFF2-40B4-BE49-F238E27FC236}">
                      <a16:creationId xmlns:a16="http://schemas.microsoft.com/office/drawing/2014/main" id="{E5B59F38-C2EC-D84C-86D4-5622AB775A69}"/>
                    </a:ext>
                  </a:extLst>
                </p14:cNvPr>
                <p14:cNvContentPartPr/>
                <p14:nvPr/>
              </p14:nvContentPartPr>
              <p14:xfrm>
                <a:off x="3014380" y="4194711"/>
                <a:ext cx="224640" cy="299160"/>
              </p14:xfrm>
            </p:contentPart>
          </mc:Choice>
          <mc:Fallback>
            <p:pic>
              <p:nvPicPr>
                <p:cNvPr id="190" name="墨迹 189">
                  <a:extLst>
                    <a:ext uri="{FF2B5EF4-FFF2-40B4-BE49-F238E27FC236}">
                      <a16:creationId xmlns:a16="http://schemas.microsoft.com/office/drawing/2014/main" id="{E5B59F38-C2EC-D84C-86D4-5622AB775A69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3006820" y="4187151"/>
                  <a:ext cx="239400" cy="31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191" name="墨迹 190">
                  <a:extLst>
                    <a:ext uri="{FF2B5EF4-FFF2-40B4-BE49-F238E27FC236}">
                      <a16:creationId xmlns:a16="http://schemas.microsoft.com/office/drawing/2014/main" id="{A2B3D7A0-EB5E-C44D-97F1-D691632D1771}"/>
                    </a:ext>
                  </a:extLst>
                </p14:cNvPr>
                <p14:cNvContentPartPr/>
                <p14:nvPr/>
              </p14:nvContentPartPr>
              <p14:xfrm>
                <a:off x="3387700" y="3970431"/>
                <a:ext cx="87480" cy="118800"/>
              </p14:xfrm>
            </p:contentPart>
          </mc:Choice>
          <mc:Fallback>
            <p:pic>
              <p:nvPicPr>
                <p:cNvPr id="191" name="墨迹 190">
                  <a:extLst>
                    <a:ext uri="{FF2B5EF4-FFF2-40B4-BE49-F238E27FC236}">
                      <a16:creationId xmlns:a16="http://schemas.microsoft.com/office/drawing/2014/main" id="{A2B3D7A0-EB5E-C44D-97F1-D691632D1771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3380140" y="3962871"/>
                  <a:ext cx="10260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192" name="墨迹 191">
                  <a:extLst>
                    <a:ext uri="{FF2B5EF4-FFF2-40B4-BE49-F238E27FC236}">
                      <a16:creationId xmlns:a16="http://schemas.microsoft.com/office/drawing/2014/main" id="{54AB6C16-F85C-2543-9FE4-90D96289045C}"/>
                    </a:ext>
                  </a:extLst>
                </p14:cNvPr>
                <p14:cNvContentPartPr/>
                <p14:nvPr/>
              </p14:nvContentPartPr>
              <p14:xfrm>
                <a:off x="3313540" y="4163391"/>
                <a:ext cx="316440" cy="186480"/>
              </p14:xfrm>
            </p:contentPart>
          </mc:Choice>
          <mc:Fallback>
            <p:pic>
              <p:nvPicPr>
                <p:cNvPr id="192" name="墨迹 191">
                  <a:extLst>
                    <a:ext uri="{FF2B5EF4-FFF2-40B4-BE49-F238E27FC236}">
                      <a16:creationId xmlns:a16="http://schemas.microsoft.com/office/drawing/2014/main" id="{54AB6C16-F85C-2543-9FE4-90D96289045C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3306340" y="4155831"/>
                  <a:ext cx="33156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193" name="墨迹 192">
                  <a:extLst>
                    <a:ext uri="{FF2B5EF4-FFF2-40B4-BE49-F238E27FC236}">
                      <a16:creationId xmlns:a16="http://schemas.microsoft.com/office/drawing/2014/main" id="{E932B2AB-7A5F-8345-8278-57A310F62FA5}"/>
                    </a:ext>
                  </a:extLst>
                </p14:cNvPr>
                <p14:cNvContentPartPr/>
                <p14:nvPr/>
              </p14:nvContentPartPr>
              <p14:xfrm>
                <a:off x="3393820" y="4393791"/>
                <a:ext cx="19080" cy="56520"/>
              </p14:xfrm>
            </p:contentPart>
          </mc:Choice>
          <mc:Fallback>
            <p:pic>
              <p:nvPicPr>
                <p:cNvPr id="193" name="墨迹 192">
                  <a:extLst>
                    <a:ext uri="{FF2B5EF4-FFF2-40B4-BE49-F238E27FC236}">
                      <a16:creationId xmlns:a16="http://schemas.microsoft.com/office/drawing/2014/main" id="{E932B2AB-7A5F-8345-8278-57A310F62FA5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3386260" y="4386231"/>
                  <a:ext cx="3420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194" name="墨迹 193">
                  <a:extLst>
                    <a:ext uri="{FF2B5EF4-FFF2-40B4-BE49-F238E27FC236}">
                      <a16:creationId xmlns:a16="http://schemas.microsoft.com/office/drawing/2014/main" id="{78D6061C-E458-7A4E-9243-DDD3344AF259}"/>
                    </a:ext>
                  </a:extLst>
                </p14:cNvPr>
                <p14:cNvContentPartPr/>
                <p14:nvPr/>
              </p14:nvContentPartPr>
              <p14:xfrm>
                <a:off x="3443860" y="4381191"/>
                <a:ext cx="43920" cy="454680"/>
              </p14:xfrm>
            </p:contentPart>
          </mc:Choice>
          <mc:Fallback>
            <p:pic>
              <p:nvPicPr>
                <p:cNvPr id="194" name="墨迹 193">
                  <a:extLst>
                    <a:ext uri="{FF2B5EF4-FFF2-40B4-BE49-F238E27FC236}">
                      <a16:creationId xmlns:a16="http://schemas.microsoft.com/office/drawing/2014/main" id="{78D6061C-E458-7A4E-9243-DDD3344AF259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3436300" y="4373631"/>
                  <a:ext cx="59040" cy="469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94">
            <p14:nvContentPartPr>
              <p14:cNvPr id="195" name="墨迹 194">
                <a:extLst>
                  <a:ext uri="{FF2B5EF4-FFF2-40B4-BE49-F238E27FC236}">
                    <a16:creationId xmlns:a16="http://schemas.microsoft.com/office/drawing/2014/main" id="{7E0832BA-C9A8-1443-BE2F-D1D0FEFF7A09}"/>
                  </a:ext>
                </a:extLst>
              </p14:cNvPr>
              <p14:cNvContentPartPr/>
              <p14:nvPr/>
            </p14:nvContentPartPr>
            <p14:xfrm>
              <a:off x="3941740" y="4555791"/>
              <a:ext cx="31320" cy="19080"/>
            </p14:xfrm>
          </p:contentPart>
        </mc:Choice>
        <mc:Fallback>
          <p:pic>
            <p:nvPicPr>
              <p:cNvPr id="195" name="墨迹 194">
                <a:extLst>
                  <a:ext uri="{FF2B5EF4-FFF2-40B4-BE49-F238E27FC236}">
                    <a16:creationId xmlns:a16="http://schemas.microsoft.com/office/drawing/2014/main" id="{7E0832BA-C9A8-1443-BE2F-D1D0FEFF7A09}"/>
                  </a:ext>
                </a:extLst>
              </p:cNvPr>
              <p:cNvPicPr/>
              <p:nvPr/>
            </p:nvPicPr>
            <p:blipFill>
              <a:blip r:embed="rId295"/>
              <a:stretch>
                <a:fillRect/>
              </a:stretch>
            </p:blipFill>
            <p:spPr>
              <a:xfrm>
                <a:off x="3934180" y="4548231"/>
                <a:ext cx="4644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6">
            <p14:nvContentPartPr>
              <p14:cNvPr id="196" name="墨迹 195">
                <a:extLst>
                  <a:ext uri="{FF2B5EF4-FFF2-40B4-BE49-F238E27FC236}">
                    <a16:creationId xmlns:a16="http://schemas.microsoft.com/office/drawing/2014/main" id="{D6B0DACE-0846-6A47-A2E6-8E06CA3CF42D}"/>
                  </a:ext>
                </a:extLst>
              </p14:cNvPr>
              <p14:cNvContentPartPr/>
              <p14:nvPr/>
            </p14:nvContentPartPr>
            <p14:xfrm>
              <a:off x="3979180" y="4723551"/>
              <a:ext cx="19080" cy="6480"/>
            </p14:xfrm>
          </p:contentPart>
        </mc:Choice>
        <mc:Fallback>
          <p:pic>
            <p:nvPicPr>
              <p:cNvPr id="196" name="墨迹 195">
                <a:extLst>
                  <a:ext uri="{FF2B5EF4-FFF2-40B4-BE49-F238E27FC236}">
                    <a16:creationId xmlns:a16="http://schemas.microsoft.com/office/drawing/2014/main" id="{D6B0DACE-0846-6A47-A2E6-8E06CA3CF42D}"/>
                  </a:ext>
                </a:extLst>
              </p:cNvPr>
              <p:cNvPicPr/>
              <p:nvPr/>
            </p:nvPicPr>
            <p:blipFill>
              <a:blip r:embed="rId235"/>
              <a:stretch>
                <a:fillRect/>
              </a:stretch>
            </p:blipFill>
            <p:spPr>
              <a:xfrm>
                <a:off x="3971620" y="4716351"/>
                <a:ext cx="34200" cy="21600"/>
              </a:xfrm>
              <a:prstGeom prst="rect">
                <a:avLst/>
              </a:prstGeom>
            </p:spPr>
          </p:pic>
        </mc:Fallback>
      </mc:AlternateContent>
      <p:grpSp>
        <p:nvGrpSpPr>
          <p:cNvPr id="262" name="组合 261">
            <a:extLst>
              <a:ext uri="{FF2B5EF4-FFF2-40B4-BE49-F238E27FC236}">
                <a16:creationId xmlns:a16="http://schemas.microsoft.com/office/drawing/2014/main" id="{31140447-77EF-3944-925A-3EF290CA240A}"/>
              </a:ext>
            </a:extLst>
          </p:cNvPr>
          <p:cNvGrpSpPr/>
          <p:nvPr/>
        </p:nvGrpSpPr>
        <p:grpSpPr>
          <a:xfrm>
            <a:off x="1737820" y="4860711"/>
            <a:ext cx="2447280" cy="504360"/>
            <a:chOff x="1737820" y="4860711"/>
            <a:chExt cx="2447280" cy="504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7">
              <p14:nvContentPartPr>
                <p14:cNvPr id="247" name="墨迹 246">
                  <a:extLst>
                    <a:ext uri="{FF2B5EF4-FFF2-40B4-BE49-F238E27FC236}">
                      <a16:creationId xmlns:a16="http://schemas.microsoft.com/office/drawing/2014/main" id="{12AAF4BD-BD0E-0D4D-8A5C-78AB2ADFAD4C}"/>
                    </a:ext>
                  </a:extLst>
                </p14:cNvPr>
                <p14:cNvContentPartPr/>
                <p14:nvPr/>
              </p14:nvContentPartPr>
              <p14:xfrm>
                <a:off x="1737820" y="5059791"/>
                <a:ext cx="218160" cy="305280"/>
              </p14:xfrm>
            </p:contentPart>
          </mc:Choice>
          <mc:Fallback>
            <p:pic>
              <p:nvPicPr>
                <p:cNvPr id="247" name="墨迹 246">
                  <a:extLst>
                    <a:ext uri="{FF2B5EF4-FFF2-40B4-BE49-F238E27FC236}">
                      <a16:creationId xmlns:a16="http://schemas.microsoft.com/office/drawing/2014/main" id="{12AAF4BD-BD0E-0D4D-8A5C-78AB2ADFAD4C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1730620" y="5052231"/>
                  <a:ext cx="23328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9">
              <p14:nvContentPartPr>
                <p14:cNvPr id="248" name="墨迹 247">
                  <a:extLst>
                    <a:ext uri="{FF2B5EF4-FFF2-40B4-BE49-F238E27FC236}">
                      <a16:creationId xmlns:a16="http://schemas.microsoft.com/office/drawing/2014/main" id="{5BA2D63D-A202-A749-9362-719D401A2A7B}"/>
                    </a:ext>
                  </a:extLst>
                </p14:cNvPr>
                <p14:cNvContentPartPr/>
                <p14:nvPr/>
              </p14:nvContentPartPr>
              <p14:xfrm>
                <a:off x="1887220" y="5072391"/>
                <a:ext cx="31320" cy="100080"/>
              </p14:xfrm>
            </p:contentPart>
          </mc:Choice>
          <mc:Fallback>
            <p:pic>
              <p:nvPicPr>
                <p:cNvPr id="248" name="墨迹 247">
                  <a:extLst>
                    <a:ext uri="{FF2B5EF4-FFF2-40B4-BE49-F238E27FC236}">
                      <a16:creationId xmlns:a16="http://schemas.microsoft.com/office/drawing/2014/main" id="{5BA2D63D-A202-A749-9362-719D401A2A7B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1880020" y="5064831"/>
                  <a:ext cx="4644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1">
              <p14:nvContentPartPr>
                <p14:cNvPr id="249" name="墨迹 248">
                  <a:extLst>
                    <a:ext uri="{FF2B5EF4-FFF2-40B4-BE49-F238E27FC236}">
                      <a16:creationId xmlns:a16="http://schemas.microsoft.com/office/drawing/2014/main" id="{8A5BAB6D-6C8B-154B-80D6-B79B4FD01D5F}"/>
                    </a:ext>
                  </a:extLst>
                </p14:cNvPr>
                <p14:cNvContentPartPr/>
                <p14:nvPr/>
              </p14:nvContentPartPr>
              <p14:xfrm>
                <a:off x="1986940" y="5066271"/>
                <a:ext cx="43920" cy="87480"/>
              </p14:xfrm>
            </p:contentPart>
          </mc:Choice>
          <mc:Fallback>
            <p:pic>
              <p:nvPicPr>
                <p:cNvPr id="249" name="墨迹 248">
                  <a:extLst>
                    <a:ext uri="{FF2B5EF4-FFF2-40B4-BE49-F238E27FC236}">
                      <a16:creationId xmlns:a16="http://schemas.microsoft.com/office/drawing/2014/main" id="{8A5BAB6D-6C8B-154B-80D6-B79B4FD01D5F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1979380" y="5058711"/>
                  <a:ext cx="5904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3">
              <p14:nvContentPartPr>
                <p14:cNvPr id="250" name="墨迹 249">
                  <a:extLst>
                    <a:ext uri="{FF2B5EF4-FFF2-40B4-BE49-F238E27FC236}">
                      <a16:creationId xmlns:a16="http://schemas.microsoft.com/office/drawing/2014/main" id="{00A83B27-677B-6747-9480-45C57FA6A9D3}"/>
                    </a:ext>
                  </a:extLst>
                </p14:cNvPr>
                <p14:cNvContentPartPr/>
                <p14:nvPr/>
              </p14:nvContentPartPr>
              <p14:xfrm>
                <a:off x="2167660" y="4998231"/>
                <a:ext cx="93600" cy="80640"/>
              </p14:xfrm>
            </p:contentPart>
          </mc:Choice>
          <mc:Fallback>
            <p:pic>
              <p:nvPicPr>
                <p:cNvPr id="250" name="墨迹 249">
                  <a:extLst>
                    <a:ext uri="{FF2B5EF4-FFF2-40B4-BE49-F238E27FC236}">
                      <a16:creationId xmlns:a16="http://schemas.microsoft.com/office/drawing/2014/main" id="{00A83B27-677B-6747-9480-45C57FA6A9D3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2160100" y="4990671"/>
                  <a:ext cx="10872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5">
              <p14:nvContentPartPr>
                <p14:cNvPr id="251" name="墨迹 250">
                  <a:extLst>
                    <a:ext uri="{FF2B5EF4-FFF2-40B4-BE49-F238E27FC236}">
                      <a16:creationId xmlns:a16="http://schemas.microsoft.com/office/drawing/2014/main" id="{5CC748C0-6D1F-9140-8B07-C38841DC9771}"/>
                    </a:ext>
                  </a:extLst>
                </p14:cNvPr>
                <p14:cNvContentPartPr/>
                <p14:nvPr/>
              </p14:nvContentPartPr>
              <p14:xfrm>
                <a:off x="2133820" y="4941711"/>
                <a:ext cx="557280" cy="324000"/>
              </p14:xfrm>
            </p:contentPart>
          </mc:Choice>
          <mc:Fallback>
            <p:pic>
              <p:nvPicPr>
                <p:cNvPr id="251" name="墨迹 250">
                  <a:extLst>
                    <a:ext uri="{FF2B5EF4-FFF2-40B4-BE49-F238E27FC236}">
                      <a16:creationId xmlns:a16="http://schemas.microsoft.com/office/drawing/2014/main" id="{5CC748C0-6D1F-9140-8B07-C38841DC9771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2126260" y="4934151"/>
                  <a:ext cx="572400" cy="33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7">
              <p14:nvContentPartPr>
                <p14:cNvPr id="253" name="墨迹 252">
                  <a:extLst>
                    <a:ext uri="{FF2B5EF4-FFF2-40B4-BE49-F238E27FC236}">
                      <a16:creationId xmlns:a16="http://schemas.microsoft.com/office/drawing/2014/main" id="{FFE20923-99F5-374C-A1C9-B40D237EB6E1}"/>
                    </a:ext>
                  </a:extLst>
                </p14:cNvPr>
                <p14:cNvContentPartPr/>
                <p14:nvPr/>
              </p14:nvContentPartPr>
              <p14:xfrm>
                <a:off x="2939500" y="4910391"/>
                <a:ext cx="118800" cy="50040"/>
              </p14:xfrm>
            </p:contentPart>
          </mc:Choice>
          <mc:Fallback>
            <p:pic>
              <p:nvPicPr>
                <p:cNvPr id="253" name="墨迹 252">
                  <a:extLst>
                    <a:ext uri="{FF2B5EF4-FFF2-40B4-BE49-F238E27FC236}">
                      <a16:creationId xmlns:a16="http://schemas.microsoft.com/office/drawing/2014/main" id="{FFE20923-99F5-374C-A1C9-B40D237EB6E1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2931940" y="4902831"/>
                  <a:ext cx="13356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9">
              <p14:nvContentPartPr>
                <p14:cNvPr id="254" name="墨迹 253">
                  <a:extLst>
                    <a:ext uri="{FF2B5EF4-FFF2-40B4-BE49-F238E27FC236}">
                      <a16:creationId xmlns:a16="http://schemas.microsoft.com/office/drawing/2014/main" id="{7A6F52C6-0F9C-504B-8240-77E7723CE222}"/>
                    </a:ext>
                  </a:extLst>
                </p14:cNvPr>
                <p14:cNvContentPartPr/>
                <p14:nvPr/>
              </p14:nvContentPartPr>
              <p14:xfrm>
                <a:off x="2877220" y="5047551"/>
                <a:ext cx="56520" cy="168480"/>
              </p14:xfrm>
            </p:contentPart>
          </mc:Choice>
          <mc:Fallback>
            <p:pic>
              <p:nvPicPr>
                <p:cNvPr id="254" name="墨迹 253">
                  <a:extLst>
                    <a:ext uri="{FF2B5EF4-FFF2-40B4-BE49-F238E27FC236}">
                      <a16:creationId xmlns:a16="http://schemas.microsoft.com/office/drawing/2014/main" id="{7A6F52C6-0F9C-504B-8240-77E7723CE222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2869660" y="5039991"/>
                  <a:ext cx="7128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1">
              <p14:nvContentPartPr>
                <p14:cNvPr id="255" name="墨迹 254">
                  <a:extLst>
                    <a:ext uri="{FF2B5EF4-FFF2-40B4-BE49-F238E27FC236}">
                      <a16:creationId xmlns:a16="http://schemas.microsoft.com/office/drawing/2014/main" id="{C38E713D-9F9C-BC44-B7BF-A4B7F68FF3CD}"/>
                    </a:ext>
                  </a:extLst>
                </p14:cNvPr>
                <p14:cNvContentPartPr/>
                <p14:nvPr/>
              </p14:nvContentPartPr>
              <p14:xfrm>
                <a:off x="2902060" y="5028831"/>
                <a:ext cx="466560" cy="212040"/>
              </p14:xfrm>
            </p:contentPart>
          </mc:Choice>
          <mc:Fallback>
            <p:pic>
              <p:nvPicPr>
                <p:cNvPr id="255" name="墨迹 254">
                  <a:extLst>
                    <a:ext uri="{FF2B5EF4-FFF2-40B4-BE49-F238E27FC236}">
                      <a16:creationId xmlns:a16="http://schemas.microsoft.com/office/drawing/2014/main" id="{C38E713D-9F9C-BC44-B7BF-A4B7F68FF3CD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2894500" y="5021271"/>
                  <a:ext cx="48168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3">
              <p14:nvContentPartPr>
                <p14:cNvPr id="256" name="墨迹 255">
                  <a:extLst>
                    <a:ext uri="{FF2B5EF4-FFF2-40B4-BE49-F238E27FC236}">
                      <a16:creationId xmlns:a16="http://schemas.microsoft.com/office/drawing/2014/main" id="{99DDAA64-FEE3-3445-958F-C893366C9EBC}"/>
                    </a:ext>
                  </a:extLst>
                </p14:cNvPr>
                <p14:cNvContentPartPr/>
                <p14:nvPr/>
              </p14:nvContentPartPr>
              <p14:xfrm>
                <a:off x="3126340" y="5003991"/>
                <a:ext cx="143640" cy="174600"/>
              </p14:xfrm>
            </p:contentPart>
          </mc:Choice>
          <mc:Fallback>
            <p:pic>
              <p:nvPicPr>
                <p:cNvPr id="256" name="墨迹 255">
                  <a:extLst>
                    <a:ext uri="{FF2B5EF4-FFF2-40B4-BE49-F238E27FC236}">
                      <a16:creationId xmlns:a16="http://schemas.microsoft.com/office/drawing/2014/main" id="{99DDAA64-FEE3-3445-958F-C893366C9EBC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3118780" y="4996431"/>
                  <a:ext cx="15876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5">
              <p14:nvContentPartPr>
                <p14:cNvPr id="257" name="墨迹 256">
                  <a:extLst>
                    <a:ext uri="{FF2B5EF4-FFF2-40B4-BE49-F238E27FC236}">
                      <a16:creationId xmlns:a16="http://schemas.microsoft.com/office/drawing/2014/main" id="{0822CC0C-1F9D-9C45-9E97-03ECA9F2BF3F}"/>
                    </a:ext>
                  </a:extLst>
                </p14:cNvPr>
                <p14:cNvContentPartPr/>
                <p14:nvPr/>
              </p14:nvContentPartPr>
              <p14:xfrm>
                <a:off x="3032740" y="4885551"/>
                <a:ext cx="149760" cy="37800"/>
              </p14:xfrm>
            </p:contentPart>
          </mc:Choice>
          <mc:Fallback>
            <p:pic>
              <p:nvPicPr>
                <p:cNvPr id="257" name="墨迹 256">
                  <a:extLst>
                    <a:ext uri="{FF2B5EF4-FFF2-40B4-BE49-F238E27FC236}">
                      <a16:creationId xmlns:a16="http://schemas.microsoft.com/office/drawing/2014/main" id="{0822CC0C-1F9D-9C45-9E97-03ECA9F2BF3F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3025180" y="4877991"/>
                  <a:ext cx="16488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7">
              <p14:nvContentPartPr>
                <p14:cNvPr id="258" name="墨迹 257">
                  <a:extLst>
                    <a:ext uri="{FF2B5EF4-FFF2-40B4-BE49-F238E27FC236}">
                      <a16:creationId xmlns:a16="http://schemas.microsoft.com/office/drawing/2014/main" id="{ABE0C3B5-6661-AA47-B217-9DCC49A434F2}"/>
                    </a:ext>
                  </a:extLst>
                </p14:cNvPr>
                <p14:cNvContentPartPr/>
                <p14:nvPr/>
              </p14:nvContentPartPr>
              <p14:xfrm>
                <a:off x="3568420" y="5028831"/>
                <a:ext cx="87480" cy="31320"/>
              </p14:xfrm>
            </p:contentPart>
          </mc:Choice>
          <mc:Fallback>
            <p:pic>
              <p:nvPicPr>
                <p:cNvPr id="258" name="墨迹 257">
                  <a:extLst>
                    <a:ext uri="{FF2B5EF4-FFF2-40B4-BE49-F238E27FC236}">
                      <a16:creationId xmlns:a16="http://schemas.microsoft.com/office/drawing/2014/main" id="{ABE0C3B5-6661-AA47-B217-9DCC49A434F2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3560860" y="5021271"/>
                  <a:ext cx="10260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9">
              <p14:nvContentPartPr>
                <p14:cNvPr id="259" name="墨迹 258">
                  <a:extLst>
                    <a:ext uri="{FF2B5EF4-FFF2-40B4-BE49-F238E27FC236}">
                      <a16:creationId xmlns:a16="http://schemas.microsoft.com/office/drawing/2014/main" id="{F8153849-A6AA-624A-9DB1-27B2C54E2043}"/>
                    </a:ext>
                  </a:extLst>
                </p14:cNvPr>
                <p14:cNvContentPartPr/>
                <p14:nvPr/>
              </p14:nvContentPartPr>
              <p14:xfrm>
                <a:off x="3537100" y="4972671"/>
                <a:ext cx="230760" cy="215640"/>
              </p14:xfrm>
            </p:contentPart>
          </mc:Choice>
          <mc:Fallback>
            <p:pic>
              <p:nvPicPr>
                <p:cNvPr id="259" name="墨迹 258">
                  <a:extLst>
                    <a:ext uri="{FF2B5EF4-FFF2-40B4-BE49-F238E27FC236}">
                      <a16:creationId xmlns:a16="http://schemas.microsoft.com/office/drawing/2014/main" id="{F8153849-A6AA-624A-9DB1-27B2C54E2043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3529540" y="4965111"/>
                  <a:ext cx="24588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1">
              <p14:nvContentPartPr>
                <p14:cNvPr id="260" name="墨迹 259">
                  <a:extLst>
                    <a:ext uri="{FF2B5EF4-FFF2-40B4-BE49-F238E27FC236}">
                      <a16:creationId xmlns:a16="http://schemas.microsoft.com/office/drawing/2014/main" id="{341FFA6D-6122-F243-8F47-311C6E423A6C}"/>
                    </a:ext>
                  </a:extLst>
                </p14:cNvPr>
                <p14:cNvContentPartPr/>
                <p14:nvPr/>
              </p14:nvContentPartPr>
              <p14:xfrm>
                <a:off x="3736180" y="4860711"/>
                <a:ext cx="230760" cy="386280"/>
              </p14:xfrm>
            </p:contentPart>
          </mc:Choice>
          <mc:Fallback>
            <p:pic>
              <p:nvPicPr>
                <p:cNvPr id="260" name="墨迹 259">
                  <a:extLst>
                    <a:ext uri="{FF2B5EF4-FFF2-40B4-BE49-F238E27FC236}">
                      <a16:creationId xmlns:a16="http://schemas.microsoft.com/office/drawing/2014/main" id="{341FFA6D-6122-F243-8F47-311C6E423A6C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3728980" y="4853151"/>
                  <a:ext cx="245880" cy="40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3">
              <p14:nvContentPartPr>
                <p14:cNvPr id="261" name="墨迹 260">
                  <a:extLst>
                    <a:ext uri="{FF2B5EF4-FFF2-40B4-BE49-F238E27FC236}">
                      <a16:creationId xmlns:a16="http://schemas.microsoft.com/office/drawing/2014/main" id="{6F3C031D-3A5F-1E46-998F-95BB750FDF53}"/>
                    </a:ext>
                  </a:extLst>
                </p14:cNvPr>
                <p14:cNvContentPartPr/>
                <p14:nvPr/>
              </p14:nvContentPartPr>
              <p14:xfrm>
                <a:off x="4122460" y="5271471"/>
                <a:ext cx="62640" cy="62640"/>
              </p14:xfrm>
            </p:contentPart>
          </mc:Choice>
          <mc:Fallback>
            <p:pic>
              <p:nvPicPr>
                <p:cNvPr id="261" name="墨迹 260">
                  <a:extLst>
                    <a:ext uri="{FF2B5EF4-FFF2-40B4-BE49-F238E27FC236}">
                      <a16:creationId xmlns:a16="http://schemas.microsoft.com/office/drawing/2014/main" id="{6F3C031D-3A5F-1E46-998F-95BB750FDF53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4114900" y="5263911"/>
                  <a:ext cx="77760" cy="77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4" name="组合 293">
            <a:extLst>
              <a:ext uri="{FF2B5EF4-FFF2-40B4-BE49-F238E27FC236}">
                <a16:creationId xmlns:a16="http://schemas.microsoft.com/office/drawing/2014/main" id="{DBEFB0D7-CA0F-9B45-B41C-87DD9115570E}"/>
              </a:ext>
            </a:extLst>
          </p:cNvPr>
          <p:cNvGrpSpPr/>
          <p:nvPr/>
        </p:nvGrpSpPr>
        <p:grpSpPr>
          <a:xfrm>
            <a:off x="909820" y="5595831"/>
            <a:ext cx="454680" cy="478440"/>
            <a:chOff x="909820" y="5595831"/>
            <a:chExt cx="454680" cy="478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5">
              <p14:nvContentPartPr>
                <p14:cNvPr id="292" name="墨迹 291">
                  <a:extLst>
                    <a:ext uri="{FF2B5EF4-FFF2-40B4-BE49-F238E27FC236}">
                      <a16:creationId xmlns:a16="http://schemas.microsoft.com/office/drawing/2014/main" id="{7CA79F1F-5D0B-854E-9185-DD3D4C1E9938}"/>
                    </a:ext>
                  </a:extLst>
                </p14:cNvPr>
                <p14:cNvContentPartPr/>
                <p14:nvPr/>
              </p14:nvContentPartPr>
              <p14:xfrm>
                <a:off x="1071820" y="5763231"/>
                <a:ext cx="137160" cy="174600"/>
              </p14:xfrm>
            </p:contentPart>
          </mc:Choice>
          <mc:Fallback>
            <p:pic>
              <p:nvPicPr>
                <p:cNvPr id="292" name="墨迹 291">
                  <a:extLst>
                    <a:ext uri="{FF2B5EF4-FFF2-40B4-BE49-F238E27FC236}">
                      <a16:creationId xmlns:a16="http://schemas.microsoft.com/office/drawing/2014/main" id="{7CA79F1F-5D0B-854E-9185-DD3D4C1E9938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1064260" y="5755671"/>
                  <a:ext cx="15228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7">
              <p14:nvContentPartPr>
                <p14:cNvPr id="293" name="墨迹 292">
                  <a:extLst>
                    <a:ext uri="{FF2B5EF4-FFF2-40B4-BE49-F238E27FC236}">
                      <a16:creationId xmlns:a16="http://schemas.microsoft.com/office/drawing/2014/main" id="{A02AB920-2483-B44B-9170-E263629CFF5C}"/>
                    </a:ext>
                  </a:extLst>
                </p14:cNvPr>
                <p14:cNvContentPartPr/>
                <p14:nvPr/>
              </p14:nvContentPartPr>
              <p14:xfrm>
                <a:off x="909820" y="5595831"/>
                <a:ext cx="454680" cy="478440"/>
              </p14:xfrm>
            </p:contentPart>
          </mc:Choice>
          <mc:Fallback>
            <p:pic>
              <p:nvPicPr>
                <p:cNvPr id="293" name="墨迹 292">
                  <a:extLst>
                    <a:ext uri="{FF2B5EF4-FFF2-40B4-BE49-F238E27FC236}">
                      <a16:creationId xmlns:a16="http://schemas.microsoft.com/office/drawing/2014/main" id="{A02AB920-2483-B44B-9170-E263629CFF5C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902620" y="5588271"/>
                  <a:ext cx="469800" cy="493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5" name="组合 324">
            <a:extLst>
              <a:ext uri="{FF2B5EF4-FFF2-40B4-BE49-F238E27FC236}">
                <a16:creationId xmlns:a16="http://schemas.microsoft.com/office/drawing/2014/main" id="{3CBA8230-EC3D-4046-A51B-D0C53E721FA7}"/>
              </a:ext>
            </a:extLst>
          </p:cNvPr>
          <p:cNvGrpSpPr/>
          <p:nvPr/>
        </p:nvGrpSpPr>
        <p:grpSpPr>
          <a:xfrm>
            <a:off x="1751140" y="5750991"/>
            <a:ext cx="703080" cy="265320"/>
            <a:chOff x="1751140" y="5750991"/>
            <a:chExt cx="703080" cy="265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9">
              <p14:nvContentPartPr>
                <p14:cNvPr id="295" name="墨迹 294">
                  <a:extLst>
                    <a:ext uri="{FF2B5EF4-FFF2-40B4-BE49-F238E27FC236}">
                      <a16:creationId xmlns:a16="http://schemas.microsoft.com/office/drawing/2014/main" id="{0DA3C6F9-BFC1-B442-A05C-A95E1F9BE57E}"/>
                    </a:ext>
                  </a:extLst>
                </p14:cNvPr>
                <p14:cNvContentPartPr/>
                <p14:nvPr/>
              </p14:nvContentPartPr>
              <p14:xfrm>
                <a:off x="1751140" y="5750991"/>
                <a:ext cx="242640" cy="230760"/>
              </p14:xfrm>
            </p:contentPart>
          </mc:Choice>
          <mc:Fallback>
            <p:pic>
              <p:nvPicPr>
                <p:cNvPr id="295" name="墨迹 294">
                  <a:extLst>
                    <a:ext uri="{FF2B5EF4-FFF2-40B4-BE49-F238E27FC236}">
                      <a16:creationId xmlns:a16="http://schemas.microsoft.com/office/drawing/2014/main" id="{0DA3C6F9-BFC1-B442-A05C-A95E1F9BE57E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1743580" y="5743431"/>
                  <a:ext cx="25740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1">
              <p14:nvContentPartPr>
                <p14:cNvPr id="296" name="墨迹 295">
                  <a:extLst>
                    <a:ext uri="{FF2B5EF4-FFF2-40B4-BE49-F238E27FC236}">
                      <a16:creationId xmlns:a16="http://schemas.microsoft.com/office/drawing/2014/main" id="{CFF4CBD7-379D-1240-928D-83AE1F53ECE5}"/>
                    </a:ext>
                  </a:extLst>
                </p14:cNvPr>
                <p14:cNvContentPartPr/>
                <p14:nvPr/>
              </p14:nvContentPartPr>
              <p14:xfrm>
                <a:off x="2217340" y="5750991"/>
                <a:ext cx="149760" cy="265320"/>
              </p14:xfrm>
            </p:contentPart>
          </mc:Choice>
          <mc:Fallback>
            <p:pic>
              <p:nvPicPr>
                <p:cNvPr id="296" name="墨迹 295">
                  <a:extLst>
                    <a:ext uri="{FF2B5EF4-FFF2-40B4-BE49-F238E27FC236}">
                      <a16:creationId xmlns:a16="http://schemas.microsoft.com/office/drawing/2014/main" id="{CFF4CBD7-379D-1240-928D-83AE1F53ECE5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2209780" y="5743431"/>
                  <a:ext cx="164880" cy="28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3">
              <p14:nvContentPartPr>
                <p14:cNvPr id="297" name="墨迹 296">
                  <a:extLst>
                    <a:ext uri="{FF2B5EF4-FFF2-40B4-BE49-F238E27FC236}">
                      <a16:creationId xmlns:a16="http://schemas.microsoft.com/office/drawing/2014/main" id="{E78E05B6-9751-F242-BD2B-7A0C5BBF52B7}"/>
                    </a:ext>
                  </a:extLst>
                </p14:cNvPr>
                <p14:cNvContentPartPr/>
                <p14:nvPr/>
              </p14:nvContentPartPr>
              <p14:xfrm>
                <a:off x="2254780" y="5931351"/>
                <a:ext cx="87480" cy="43920"/>
              </p14:xfrm>
            </p:contentPart>
          </mc:Choice>
          <mc:Fallback>
            <p:pic>
              <p:nvPicPr>
                <p:cNvPr id="297" name="墨迹 296">
                  <a:extLst>
                    <a:ext uri="{FF2B5EF4-FFF2-40B4-BE49-F238E27FC236}">
                      <a16:creationId xmlns:a16="http://schemas.microsoft.com/office/drawing/2014/main" id="{E78E05B6-9751-F242-BD2B-7A0C5BBF52B7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2247220" y="5923791"/>
                  <a:ext cx="10260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5">
              <p14:nvContentPartPr>
                <p14:cNvPr id="298" name="墨迹 297">
                  <a:extLst>
                    <a:ext uri="{FF2B5EF4-FFF2-40B4-BE49-F238E27FC236}">
                      <a16:creationId xmlns:a16="http://schemas.microsoft.com/office/drawing/2014/main" id="{68EAD4C2-67B2-EF43-B217-08670EF79B23}"/>
                    </a:ext>
                  </a:extLst>
                </p14:cNvPr>
                <p14:cNvContentPartPr/>
                <p14:nvPr/>
              </p14:nvContentPartPr>
              <p14:xfrm>
                <a:off x="2397700" y="5937831"/>
                <a:ext cx="56520" cy="31320"/>
              </p14:xfrm>
            </p:contentPart>
          </mc:Choice>
          <mc:Fallback>
            <p:pic>
              <p:nvPicPr>
                <p:cNvPr id="298" name="墨迹 297">
                  <a:extLst>
                    <a:ext uri="{FF2B5EF4-FFF2-40B4-BE49-F238E27FC236}">
                      <a16:creationId xmlns:a16="http://schemas.microsoft.com/office/drawing/2014/main" id="{68EAD4C2-67B2-EF43-B217-08670EF79B23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2390500" y="5930271"/>
                  <a:ext cx="71280" cy="46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4" name="组合 323">
            <a:extLst>
              <a:ext uri="{FF2B5EF4-FFF2-40B4-BE49-F238E27FC236}">
                <a16:creationId xmlns:a16="http://schemas.microsoft.com/office/drawing/2014/main" id="{873A3535-0683-6B4E-8BD1-1B9538892687}"/>
              </a:ext>
            </a:extLst>
          </p:cNvPr>
          <p:cNvGrpSpPr/>
          <p:nvPr/>
        </p:nvGrpSpPr>
        <p:grpSpPr>
          <a:xfrm>
            <a:off x="2702980" y="5533191"/>
            <a:ext cx="1112040" cy="847080"/>
            <a:chOff x="2702980" y="5533191"/>
            <a:chExt cx="1112040" cy="847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37">
              <p14:nvContentPartPr>
                <p14:cNvPr id="299" name="墨迹 298">
                  <a:extLst>
                    <a:ext uri="{FF2B5EF4-FFF2-40B4-BE49-F238E27FC236}">
                      <a16:creationId xmlns:a16="http://schemas.microsoft.com/office/drawing/2014/main" id="{E35BCB0F-C25E-F742-B525-2D7050B0DB56}"/>
                    </a:ext>
                  </a:extLst>
                </p14:cNvPr>
                <p14:cNvContentPartPr/>
                <p14:nvPr/>
              </p14:nvContentPartPr>
              <p14:xfrm>
                <a:off x="2702980" y="5588991"/>
                <a:ext cx="367560" cy="429840"/>
              </p14:xfrm>
            </p:contentPart>
          </mc:Choice>
          <mc:Fallback>
            <p:pic>
              <p:nvPicPr>
                <p:cNvPr id="299" name="墨迹 298">
                  <a:extLst>
                    <a:ext uri="{FF2B5EF4-FFF2-40B4-BE49-F238E27FC236}">
                      <a16:creationId xmlns:a16="http://schemas.microsoft.com/office/drawing/2014/main" id="{E35BCB0F-C25E-F742-B525-2D7050B0DB56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2695420" y="5581431"/>
                  <a:ext cx="382680" cy="44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9">
              <p14:nvContentPartPr>
                <p14:cNvPr id="300" name="墨迹 299">
                  <a:extLst>
                    <a:ext uri="{FF2B5EF4-FFF2-40B4-BE49-F238E27FC236}">
                      <a16:creationId xmlns:a16="http://schemas.microsoft.com/office/drawing/2014/main" id="{064993D0-9514-5C47-A202-B5CBA668A8C3}"/>
                    </a:ext>
                  </a:extLst>
                </p14:cNvPr>
                <p14:cNvContentPartPr/>
                <p14:nvPr/>
              </p14:nvContentPartPr>
              <p14:xfrm>
                <a:off x="3200860" y="5775831"/>
                <a:ext cx="106200" cy="6480"/>
              </p14:xfrm>
            </p:contentPart>
          </mc:Choice>
          <mc:Fallback>
            <p:pic>
              <p:nvPicPr>
                <p:cNvPr id="300" name="墨迹 299">
                  <a:extLst>
                    <a:ext uri="{FF2B5EF4-FFF2-40B4-BE49-F238E27FC236}">
                      <a16:creationId xmlns:a16="http://schemas.microsoft.com/office/drawing/2014/main" id="{064993D0-9514-5C47-A202-B5CBA668A8C3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3193300" y="5768271"/>
                  <a:ext cx="12132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1">
              <p14:nvContentPartPr>
                <p14:cNvPr id="301" name="墨迹 300">
                  <a:extLst>
                    <a:ext uri="{FF2B5EF4-FFF2-40B4-BE49-F238E27FC236}">
                      <a16:creationId xmlns:a16="http://schemas.microsoft.com/office/drawing/2014/main" id="{D12A0F58-7CBD-F949-B7D0-97217694C4E2}"/>
                    </a:ext>
                  </a:extLst>
                </p14:cNvPr>
                <p14:cNvContentPartPr/>
                <p14:nvPr/>
              </p14:nvContentPartPr>
              <p14:xfrm>
                <a:off x="3200860" y="5750991"/>
                <a:ext cx="162360" cy="236880"/>
              </p14:xfrm>
            </p:contentPart>
          </mc:Choice>
          <mc:Fallback>
            <p:pic>
              <p:nvPicPr>
                <p:cNvPr id="301" name="墨迹 300">
                  <a:extLst>
                    <a:ext uri="{FF2B5EF4-FFF2-40B4-BE49-F238E27FC236}">
                      <a16:creationId xmlns:a16="http://schemas.microsoft.com/office/drawing/2014/main" id="{D12A0F58-7CBD-F949-B7D0-97217694C4E2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3193300" y="5743431"/>
                  <a:ext cx="17712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3">
              <p14:nvContentPartPr>
                <p14:cNvPr id="302" name="墨迹 301">
                  <a:extLst>
                    <a:ext uri="{FF2B5EF4-FFF2-40B4-BE49-F238E27FC236}">
                      <a16:creationId xmlns:a16="http://schemas.microsoft.com/office/drawing/2014/main" id="{C75BDCF9-DA13-BB42-A27E-F30C750E04FA}"/>
                    </a:ext>
                  </a:extLst>
                </p14:cNvPr>
                <p14:cNvContentPartPr/>
                <p14:nvPr/>
              </p14:nvContentPartPr>
              <p14:xfrm>
                <a:off x="3468700" y="5533191"/>
                <a:ext cx="346320" cy="847080"/>
              </p14:xfrm>
            </p:contentPart>
          </mc:Choice>
          <mc:Fallback>
            <p:pic>
              <p:nvPicPr>
                <p:cNvPr id="302" name="墨迹 301">
                  <a:extLst>
                    <a:ext uri="{FF2B5EF4-FFF2-40B4-BE49-F238E27FC236}">
                      <a16:creationId xmlns:a16="http://schemas.microsoft.com/office/drawing/2014/main" id="{C75BDCF9-DA13-BB42-A27E-F30C750E04FA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3461140" y="5525631"/>
                  <a:ext cx="361440" cy="862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45">
            <p14:nvContentPartPr>
              <p14:cNvPr id="303" name="墨迹 302">
                <a:extLst>
                  <a:ext uri="{FF2B5EF4-FFF2-40B4-BE49-F238E27FC236}">
                    <a16:creationId xmlns:a16="http://schemas.microsoft.com/office/drawing/2014/main" id="{D418F5D9-B06A-E445-AE02-F9FAAE52DAA6}"/>
                  </a:ext>
                </a:extLst>
              </p14:cNvPr>
              <p14:cNvContentPartPr/>
              <p14:nvPr/>
            </p14:nvContentPartPr>
            <p14:xfrm>
              <a:off x="4103740" y="6094071"/>
              <a:ext cx="43920" cy="49320"/>
            </p14:xfrm>
          </p:contentPart>
        </mc:Choice>
        <mc:Fallback>
          <p:pic>
            <p:nvPicPr>
              <p:cNvPr id="303" name="墨迹 302">
                <a:extLst>
                  <a:ext uri="{FF2B5EF4-FFF2-40B4-BE49-F238E27FC236}">
                    <a16:creationId xmlns:a16="http://schemas.microsoft.com/office/drawing/2014/main" id="{D418F5D9-B06A-E445-AE02-F9FAAE52DAA6}"/>
                  </a:ext>
                </a:extLst>
              </p:cNvPr>
              <p:cNvPicPr/>
              <p:nvPr/>
            </p:nvPicPr>
            <p:blipFill>
              <a:blip r:embed="rId346"/>
              <a:stretch>
                <a:fillRect/>
              </a:stretch>
            </p:blipFill>
            <p:spPr>
              <a:xfrm>
                <a:off x="4096180" y="6086511"/>
                <a:ext cx="59040" cy="64440"/>
              </a:xfrm>
              <a:prstGeom prst="rect">
                <a:avLst/>
              </a:prstGeom>
            </p:spPr>
          </p:pic>
        </mc:Fallback>
      </mc:AlternateContent>
      <p:grpSp>
        <p:nvGrpSpPr>
          <p:cNvPr id="369" name="组合 368">
            <a:extLst>
              <a:ext uri="{FF2B5EF4-FFF2-40B4-BE49-F238E27FC236}">
                <a16:creationId xmlns:a16="http://schemas.microsoft.com/office/drawing/2014/main" id="{1BEEB78F-B5D5-5547-A010-D75BEAF07E32}"/>
              </a:ext>
            </a:extLst>
          </p:cNvPr>
          <p:cNvGrpSpPr/>
          <p:nvPr/>
        </p:nvGrpSpPr>
        <p:grpSpPr>
          <a:xfrm>
            <a:off x="1644580" y="6398271"/>
            <a:ext cx="274320" cy="417600"/>
            <a:chOff x="1644580" y="6398271"/>
            <a:chExt cx="274320" cy="417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7">
              <p14:nvContentPartPr>
                <p14:cNvPr id="351" name="墨迹 350">
                  <a:extLst>
                    <a:ext uri="{FF2B5EF4-FFF2-40B4-BE49-F238E27FC236}">
                      <a16:creationId xmlns:a16="http://schemas.microsoft.com/office/drawing/2014/main" id="{40DA38C9-2786-1941-8C06-249CC6A751DA}"/>
                    </a:ext>
                  </a:extLst>
                </p14:cNvPr>
                <p14:cNvContentPartPr/>
                <p14:nvPr/>
              </p14:nvContentPartPr>
              <p14:xfrm>
                <a:off x="1644580" y="6398271"/>
                <a:ext cx="19080" cy="106200"/>
              </p14:xfrm>
            </p:contentPart>
          </mc:Choice>
          <mc:Fallback>
            <p:pic>
              <p:nvPicPr>
                <p:cNvPr id="351" name="墨迹 350">
                  <a:extLst>
                    <a:ext uri="{FF2B5EF4-FFF2-40B4-BE49-F238E27FC236}">
                      <a16:creationId xmlns:a16="http://schemas.microsoft.com/office/drawing/2014/main" id="{40DA38C9-2786-1941-8C06-249CC6A751DA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1637020" y="6390711"/>
                  <a:ext cx="3420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9">
              <p14:nvContentPartPr>
                <p14:cNvPr id="352" name="墨迹 351">
                  <a:extLst>
                    <a:ext uri="{FF2B5EF4-FFF2-40B4-BE49-F238E27FC236}">
                      <a16:creationId xmlns:a16="http://schemas.microsoft.com/office/drawing/2014/main" id="{9895717D-FE83-004F-A6CD-6CF927C89291}"/>
                    </a:ext>
                  </a:extLst>
                </p14:cNvPr>
                <p14:cNvContentPartPr/>
                <p14:nvPr/>
              </p14:nvContentPartPr>
              <p14:xfrm>
                <a:off x="1850140" y="6410871"/>
                <a:ext cx="68760" cy="131040"/>
              </p14:xfrm>
            </p:contentPart>
          </mc:Choice>
          <mc:Fallback>
            <p:pic>
              <p:nvPicPr>
                <p:cNvPr id="352" name="墨迹 351">
                  <a:extLst>
                    <a:ext uri="{FF2B5EF4-FFF2-40B4-BE49-F238E27FC236}">
                      <a16:creationId xmlns:a16="http://schemas.microsoft.com/office/drawing/2014/main" id="{9895717D-FE83-004F-A6CD-6CF927C89291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1842580" y="6403311"/>
                  <a:ext cx="8388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1">
              <p14:nvContentPartPr>
                <p14:cNvPr id="353" name="墨迹 352">
                  <a:extLst>
                    <a:ext uri="{FF2B5EF4-FFF2-40B4-BE49-F238E27FC236}">
                      <a16:creationId xmlns:a16="http://schemas.microsoft.com/office/drawing/2014/main" id="{C2392D25-C0F4-454E-A13E-628B3908D43A}"/>
                    </a:ext>
                  </a:extLst>
                </p14:cNvPr>
                <p14:cNvContentPartPr/>
                <p14:nvPr/>
              </p14:nvContentPartPr>
              <p14:xfrm>
                <a:off x="1700740" y="6641271"/>
                <a:ext cx="180720" cy="174600"/>
              </p14:xfrm>
            </p:contentPart>
          </mc:Choice>
          <mc:Fallback>
            <p:pic>
              <p:nvPicPr>
                <p:cNvPr id="353" name="墨迹 352">
                  <a:extLst>
                    <a:ext uri="{FF2B5EF4-FFF2-40B4-BE49-F238E27FC236}">
                      <a16:creationId xmlns:a16="http://schemas.microsoft.com/office/drawing/2014/main" id="{C2392D25-C0F4-454E-A13E-628B3908D43A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1693180" y="6633711"/>
                  <a:ext cx="195840" cy="189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8" name="组合 367">
            <a:extLst>
              <a:ext uri="{FF2B5EF4-FFF2-40B4-BE49-F238E27FC236}">
                <a16:creationId xmlns:a16="http://schemas.microsoft.com/office/drawing/2014/main" id="{1E8DE8A6-47A9-814A-9D92-801EAC8315BA}"/>
              </a:ext>
            </a:extLst>
          </p:cNvPr>
          <p:cNvGrpSpPr/>
          <p:nvPr/>
        </p:nvGrpSpPr>
        <p:grpSpPr>
          <a:xfrm>
            <a:off x="2155060" y="6386031"/>
            <a:ext cx="299160" cy="380160"/>
            <a:chOff x="2155060" y="6386031"/>
            <a:chExt cx="299160" cy="380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53">
              <p14:nvContentPartPr>
                <p14:cNvPr id="354" name="墨迹 353">
                  <a:extLst>
                    <a:ext uri="{FF2B5EF4-FFF2-40B4-BE49-F238E27FC236}">
                      <a16:creationId xmlns:a16="http://schemas.microsoft.com/office/drawing/2014/main" id="{21EE0D19-19F2-A245-A07F-F7AF4F46FACA}"/>
                    </a:ext>
                  </a:extLst>
                </p14:cNvPr>
                <p14:cNvContentPartPr/>
                <p14:nvPr/>
              </p14:nvContentPartPr>
              <p14:xfrm>
                <a:off x="2155060" y="6454431"/>
                <a:ext cx="279720" cy="43920"/>
              </p14:xfrm>
            </p:contentPart>
          </mc:Choice>
          <mc:Fallback>
            <p:pic>
              <p:nvPicPr>
                <p:cNvPr id="354" name="墨迹 353">
                  <a:extLst>
                    <a:ext uri="{FF2B5EF4-FFF2-40B4-BE49-F238E27FC236}">
                      <a16:creationId xmlns:a16="http://schemas.microsoft.com/office/drawing/2014/main" id="{21EE0D19-19F2-A245-A07F-F7AF4F46FACA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2147500" y="6446871"/>
                  <a:ext cx="29484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5">
              <p14:nvContentPartPr>
                <p14:cNvPr id="355" name="墨迹 354">
                  <a:extLst>
                    <a:ext uri="{FF2B5EF4-FFF2-40B4-BE49-F238E27FC236}">
                      <a16:creationId xmlns:a16="http://schemas.microsoft.com/office/drawing/2014/main" id="{80FEC449-3841-2742-9844-FD25E7E13DF5}"/>
                    </a:ext>
                  </a:extLst>
                </p14:cNvPr>
                <p14:cNvContentPartPr/>
                <p14:nvPr/>
              </p14:nvContentPartPr>
              <p14:xfrm>
                <a:off x="2279620" y="6435711"/>
                <a:ext cx="31320" cy="124200"/>
              </p14:xfrm>
            </p:contentPart>
          </mc:Choice>
          <mc:Fallback>
            <p:pic>
              <p:nvPicPr>
                <p:cNvPr id="355" name="墨迹 354">
                  <a:extLst>
                    <a:ext uri="{FF2B5EF4-FFF2-40B4-BE49-F238E27FC236}">
                      <a16:creationId xmlns:a16="http://schemas.microsoft.com/office/drawing/2014/main" id="{80FEC449-3841-2742-9844-FD25E7E13DF5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2272060" y="6428151"/>
                  <a:ext cx="4644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7">
              <p14:nvContentPartPr>
                <p14:cNvPr id="356" name="墨迹 355">
                  <a:extLst>
                    <a:ext uri="{FF2B5EF4-FFF2-40B4-BE49-F238E27FC236}">
                      <a16:creationId xmlns:a16="http://schemas.microsoft.com/office/drawing/2014/main" id="{7E739180-B7A5-1445-811C-FE1FAD46D8DD}"/>
                    </a:ext>
                  </a:extLst>
                </p14:cNvPr>
                <p14:cNvContentPartPr/>
                <p14:nvPr/>
              </p14:nvContentPartPr>
              <p14:xfrm>
                <a:off x="2192500" y="6386031"/>
                <a:ext cx="261000" cy="380160"/>
              </p14:xfrm>
            </p:contentPart>
          </mc:Choice>
          <mc:Fallback>
            <p:pic>
              <p:nvPicPr>
                <p:cNvPr id="356" name="墨迹 355">
                  <a:extLst>
                    <a:ext uri="{FF2B5EF4-FFF2-40B4-BE49-F238E27FC236}">
                      <a16:creationId xmlns:a16="http://schemas.microsoft.com/office/drawing/2014/main" id="{7E739180-B7A5-1445-811C-FE1FAD46D8DD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2184940" y="6378471"/>
                  <a:ext cx="276120" cy="39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9">
              <p14:nvContentPartPr>
                <p14:cNvPr id="357" name="墨迹 356">
                  <a:extLst>
                    <a:ext uri="{FF2B5EF4-FFF2-40B4-BE49-F238E27FC236}">
                      <a16:creationId xmlns:a16="http://schemas.microsoft.com/office/drawing/2014/main" id="{2195A028-DF1B-744C-8255-83E3054DD5EB}"/>
                    </a:ext>
                  </a:extLst>
                </p14:cNvPr>
                <p14:cNvContentPartPr/>
                <p14:nvPr/>
              </p14:nvContentPartPr>
              <p14:xfrm>
                <a:off x="2447740" y="6753231"/>
                <a:ext cx="6480" cy="12960"/>
              </p14:xfrm>
            </p:contentPart>
          </mc:Choice>
          <mc:Fallback>
            <p:pic>
              <p:nvPicPr>
                <p:cNvPr id="357" name="墨迹 356">
                  <a:extLst>
                    <a:ext uri="{FF2B5EF4-FFF2-40B4-BE49-F238E27FC236}">
                      <a16:creationId xmlns:a16="http://schemas.microsoft.com/office/drawing/2014/main" id="{2195A028-DF1B-744C-8255-83E3054DD5EB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2440180" y="6745671"/>
                  <a:ext cx="21600" cy="27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7" name="组合 366">
            <a:extLst>
              <a:ext uri="{FF2B5EF4-FFF2-40B4-BE49-F238E27FC236}">
                <a16:creationId xmlns:a16="http://schemas.microsoft.com/office/drawing/2014/main" id="{11E2D0C9-F6D1-9747-88DE-2E2A6E953EE1}"/>
              </a:ext>
            </a:extLst>
          </p:cNvPr>
          <p:cNvGrpSpPr/>
          <p:nvPr/>
        </p:nvGrpSpPr>
        <p:grpSpPr>
          <a:xfrm>
            <a:off x="2765260" y="6354711"/>
            <a:ext cx="1487880" cy="617040"/>
            <a:chOff x="2765260" y="6354711"/>
            <a:chExt cx="1487880" cy="617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61">
              <p14:nvContentPartPr>
                <p14:cNvPr id="358" name="墨迹 357">
                  <a:extLst>
                    <a:ext uri="{FF2B5EF4-FFF2-40B4-BE49-F238E27FC236}">
                      <a16:creationId xmlns:a16="http://schemas.microsoft.com/office/drawing/2014/main" id="{35EA7609-2BE9-4142-A5B7-86CC4C702711}"/>
                    </a:ext>
                  </a:extLst>
                </p14:cNvPr>
                <p14:cNvContentPartPr/>
                <p14:nvPr/>
              </p14:nvContentPartPr>
              <p14:xfrm>
                <a:off x="2852380" y="6504831"/>
                <a:ext cx="218160" cy="142920"/>
              </p14:xfrm>
            </p:contentPart>
          </mc:Choice>
          <mc:Fallback>
            <p:pic>
              <p:nvPicPr>
                <p:cNvPr id="358" name="墨迹 357">
                  <a:extLst>
                    <a:ext uri="{FF2B5EF4-FFF2-40B4-BE49-F238E27FC236}">
                      <a16:creationId xmlns:a16="http://schemas.microsoft.com/office/drawing/2014/main" id="{35EA7609-2BE9-4142-A5B7-86CC4C702711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2844820" y="6497271"/>
                  <a:ext cx="23328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3">
              <p14:nvContentPartPr>
                <p14:cNvPr id="359" name="墨迹 358">
                  <a:extLst>
                    <a:ext uri="{FF2B5EF4-FFF2-40B4-BE49-F238E27FC236}">
                      <a16:creationId xmlns:a16="http://schemas.microsoft.com/office/drawing/2014/main" id="{627FE965-96EE-3246-B508-F806282824F2}"/>
                    </a:ext>
                  </a:extLst>
                </p14:cNvPr>
                <p14:cNvContentPartPr/>
                <p14:nvPr/>
              </p14:nvContentPartPr>
              <p14:xfrm>
                <a:off x="2908540" y="6454431"/>
                <a:ext cx="174600" cy="168480"/>
              </p14:xfrm>
            </p:contentPart>
          </mc:Choice>
          <mc:Fallback>
            <p:pic>
              <p:nvPicPr>
                <p:cNvPr id="359" name="墨迹 358">
                  <a:extLst>
                    <a:ext uri="{FF2B5EF4-FFF2-40B4-BE49-F238E27FC236}">
                      <a16:creationId xmlns:a16="http://schemas.microsoft.com/office/drawing/2014/main" id="{627FE965-96EE-3246-B508-F806282824F2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2900980" y="6446871"/>
                  <a:ext cx="18972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5">
              <p14:nvContentPartPr>
                <p14:cNvPr id="360" name="墨迹 359">
                  <a:extLst>
                    <a:ext uri="{FF2B5EF4-FFF2-40B4-BE49-F238E27FC236}">
                      <a16:creationId xmlns:a16="http://schemas.microsoft.com/office/drawing/2014/main" id="{E0E3F1BB-DDE7-3C4B-A710-8B3E1797F97C}"/>
                    </a:ext>
                  </a:extLst>
                </p14:cNvPr>
                <p14:cNvContentPartPr/>
                <p14:nvPr/>
              </p14:nvContentPartPr>
              <p14:xfrm>
                <a:off x="2765260" y="6551271"/>
                <a:ext cx="454680" cy="226440"/>
              </p14:xfrm>
            </p:contentPart>
          </mc:Choice>
          <mc:Fallback>
            <p:pic>
              <p:nvPicPr>
                <p:cNvPr id="360" name="墨迹 359">
                  <a:extLst>
                    <a:ext uri="{FF2B5EF4-FFF2-40B4-BE49-F238E27FC236}">
                      <a16:creationId xmlns:a16="http://schemas.microsoft.com/office/drawing/2014/main" id="{E0E3F1BB-DDE7-3C4B-A710-8B3E1797F97C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2757700" y="6543711"/>
                  <a:ext cx="46980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7">
              <p14:nvContentPartPr>
                <p14:cNvPr id="361" name="墨迹 360">
                  <a:extLst>
                    <a:ext uri="{FF2B5EF4-FFF2-40B4-BE49-F238E27FC236}">
                      <a16:creationId xmlns:a16="http://schemas.microsoft.com/office/drawing/2014/main" id="{BDB77963-6390-924A-8833-2DCF721E24B4}"/>
                    </a:ext>
                  </a:extLst>
                </p14:cNvPr>
                <p14:cNvContentPartPr/>
                <p14:nvPr/>
              </p14:nvContentPartPr>
              <p14:xfrm>
                <a:off x="3325420" y="6354711"/>
                <a:ext cx="407880" cy="311760"/>
              </p14:xfrm>
            </p:contentPart>
          </mc:Choice>
          <mc:Fallback>
            <p:pic>
              <p:nvPicPr>
                <p:cNvPr id="361" name="墨迹 360">
                  <a:extLst>
                    <a:ext uri="{FF2B5EF4-FFF2-40B4-BE49-F238E27FC236}">
                      <a16:creationId xmlns:a16="http://schemas.microsoft.com/office/drawing/2014/main" id="{BDB77963-6390-924A-8833-2DCF721E24B4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3317860" y="6347151"/>
                  <a:ext cx="423000" cy="32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9">
              <p14:nvContentPartPr>
                <p14:cNvPr id="362" name="墨迹 361">
                  <a:extLst>
                    <a:ext uri="{FF2B5EF4-FFF2-40B4-BE49-F238E27FC236}">
                      <a16:creationId xmlns:a16="http://schemas.microsoft.com/office/drawing/2014/main" id="{20437702-6E1F-8A40-A1B3-B903DA70196B}"/>
                    </a:ext>
                  </a:extLst>
                </p14:cNvPr>
                <p14:cNvContentPartPr/>
                <p14:nvPr/>
              </p14:nvContentPartPr>
              <p14:xfrm>
                <a:off x="3474820" y="6703551"/>
                <a:ext cx="25200" cy="53640"/>
              </p14:xfrm>
            </p:contentPart>
          </mc:Choice>
          <mc:Fallback>
            <p:pic>
              <p:nvPicPr>
                <p:cNvPr id="362" name="墨迹 361">
                  <a:extLst>
                    <a:ext uri="{FF2B5EF4-FFF2-40B4-BE49-F238E27FC236}">
                      <a16:creationId xmlns:a16="http://schemas.microsoft.com/office/drawing/2014/main" id="{20437702-6E1F-8A40-A1B3-B903DA70196B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3467260" y="6695991"/>
                  <a:ext cx="4032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1">
              <p14:nvContentPartPr>
                <p14:cNvPr id="363" name="墨迹 362">
                  <a:extLst>
                    <a:ext uri="{FF2B5EF4-FFF2-40B4-BE49-F238E27FC236}">
                      <a16:creationId xmlns:a16="http://schemas.microsoft.com/office/drawing/2014/main" id="{241218F5-70F9-FD4C-A4F3-4919A1DD4ABB}"/>
                    </a:ext>
                  </a:extLst>
                </p14:cNvPr>
                <p14:cNvContentPartPr/>
                <p14:nvPr/>
              </p14:nvContentPartPr>
              <p14:xfrm>
                <a:off x="3555820" y="6659991"/>
                <a:ext cx="43920" cy="311760"/>
              </p14:xfrm>
            </p:contentPart>
          </mc:Choice>
          <mc:Fallback>
            <p:pic>
              <p:nvPicPr>
                <p:cNvPr id="363" name="墨迹 362">
                  <a:extLst>
                    <a:ext uri="{FF2B5EF4-FFF2-40B4-BE49-F238E27FC236}">
                      <a16:creationId xmlns:a16="http://schemas.microsoft.com/office/drawing/2014/main" id="{241218F5-70F9-FD4C-A4F3-4919A1DD4ABB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3548260" y="6652431"/>
                  <a:ext cx="59040" cy="32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3">
              <p14:nvContentPartPr>
                <p14:cNvPr id="364" name="墨迹 363">
                  <a:extLst>
                    <a:ext uri="{FF2B5EF4-FFF2-40B4-BE49-F238E27FC236}">
                      <a16:creationId xmlns:a16="http://schemas.microsoft.com/office/drawing/2014/main" id="{ED98B17A-148C-C148-A966-DA042C38C2A6}"/>
                    </a:ext>
                  </a:extLst>
                </p14:cNvPr>
                <p14:cNvContentPartPr/>
                <p14:nvPr/>
              </p14:nvContentPartPr>
              <p14:xfrm>
                <a:off x="4035340" y="6457311"/>
                <a:ext cx="168480" cy="180360"/>
              </p14:xfrm>
            </p:contentPart>
          </mc:Choice>
          <mc:Fallback>
            <p:pic>
              <p:nvPicPr>
                <p:cNvPr id="364" name="墨迹 363">
                  <a:extLst>
                    <a:ext uri="{FF2B5EF4-FFF2-40B4-BE49-F238E27FC236}">
                      <a16:creationId xmlns:a16="http://schemas.microsoft.com/office/drawing/2014/main" id="{ED98B17A-148C-C148-A966-DA042C38C2A6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4027780" y="6449751"/>
                  <a:ext cx="18360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5">
              <p14:nvContentPartPr>
                <p14:cNvPr id="365" name="墨迹 364">
                  <a:extLst>
                    <a:ext uri="{FF2B5EF4-FFF2-40B4-BE49-F238E27FC236}">
                      <a16:creationId xmlns:a16="http://schemas.microsoft.com/office/drawing/2014/main" id="{A71BFDD6-615F-2F4A-B319-8F8539EFB3BA}"/>
                    </a:ext>
                  </a:extLst>
                </p14:cNvPr>
                <p14:cNvContentPartPr/>
                <p14:nvPr/>
              </p14:nvContentPartPr>
              <p14:xfrm>
                <a:off x="3904300" y="6743871"/>
                <a:ext cx="348840" cy="37800"/>
              </p14:xfrm>
            </p:contentPart>
          </mc:Choice>
          <mc:Fallback>
            <p:pic>
              <p:nvPicPr>
                <p:cNvPr id="365" name="墨迹 364">
                  <a:extLst>
                    <a:ext uri="{FF2B5EF4-FFF2-40B4-BE49-F238E27FC236}">
                      <a16:creationId xmlns:a16="http://schemas.microsoft.com/office/drawing/2014/main" id="{A71BFDD6-615F-2F4A-B319-8F8539EFB3BA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3896740" y="6736311"/>
                  <a:ext cx="363960" cy="52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77">
            <p14:nvContentPartPr>
              <p14:cNvPr id="366" name="墨迹 365">
                <a:extLst>
                  <a:ext uri="{FF2B5EF4-FFF2-40B4-BE49-F238E27FC236}">
                    <a16:creationId xmlns:a16="http://schemas.microsoft.com/office/drawing/2014/main" id="{93C244DC-2470-0F4D-AA56-CC4EDE9FCD8C}"/>
                  </a:ext>
                </a:extLst>
              </p14:cNvPr>
              <p14:cNvContentPartPr/>
              <p14:nvPr/>
            </p14:nvContentPartPr>
            <p14:xfrm>
              <a:off x="4527100" y="6737391"/>
              <a:ext cx="78480" cy="87480"/>
            </p14:xfrm>
          </p:contentPart>
        </mc:Choice>
        <mc:Fallback>
          <p:pic>
            <p:nvPicPr>
              <p:cNvPr id="366" name="墨迹 365">
                <a:extLst>
                  <a:ext uri="{FF2B5EF4-FFF2-40B4-BE49-F238E27FC236}">
                    <a16:creationId xmlns:a16="http://schemas.microsoft.com/office/drawing/2014/main" id="{93C244DC-2470-0F4D-AA56-CC4EDE9FCD8C}"/>
                  </a:ext>
                </a:extLst>
              </p:cNvPr>
              <p:cNvPicPr/>
              <p:nvPr/>
            </p:nvPicPr>
            <p:blipFill>
              <a:blip r:embed="rId378"/>
              <a:stretch>
                <a:fillRect/>
              </a:stretch>
            </p:blipFill>
            <p:spPr>
              <a:xfrm>
                <a:off x="4519540" y="6729831"/>
                <a:ext cx="93600" cy="102600"/>
              </a:xfrm>
              <a:prstGeom prst="rect">
                <a:avLst/>
              </a:prstGeom>
            </p:spPr>
          </p:pic>
        </mc:Fallback>
      </mc:AlternateContent>
      <p:grpSp>
        <p:nvGrpSpPr>
          <p:cNvPr id="407" name="组合 406">
            <a:extLst>
              <a:ext uri="{FF2B5EF4-FFF2-40B4-BE49-F238E27FC236}">
                <a16:creationId xmlns:a16="http://schemas.microsoft.com/office/drawing/2014/main" id="{565BF639-B604-A04B-806E-6073C682898D}"/>
              </a:ext>
            </a:extLst>
          </p:cNvPr>
          <p:cNvGrpSpPr/>
          <p:nvPr/>
        </p:nvGrpSpPr>
        <p:grpSpPr>
          <a:xfrm>
            <a:off x="4477780" y="4063671"/>
            <a:ext cx="7408080" cy="2885760"/>
            <a:chOff x="4477780" y="4063671"/>
            <a:chExt cx="7408080" cy="2885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79">
              <p14:nvContentPartPr>
                <p14:cNvPr id="198" name="墨迹 197">
                  <a:extLst>
                    <a:ext uri="{FF2B5EF4-FFF2-40B4-BE49-F238E27FC236}">
                      <a16:creationId xmlns:a16="http://schemas.microsoft.com/office/drawing/2014/main" id="{14FFF131-E35C-9C4C-988B-E3CA6AEFFACA}"/>
                    </a:ext>
                  </a:extLst>
                </p14:cNvPr>
                <p14:cNvContentPartPr/>
                <p14:nvPr/>
              </p14:nvContentPartPr>
              <p14:xfrm>
                <a:off x="4477780" y="4250511"/>
                <a:ext cx="223920" cy="230760"/>
              </p14:xfrm>
            </p:contentPart>
          </mc:Choice>
          <mc:Fallback>
            <p:pic>
              <p:nvPicPr>
                <p:cNvPr id="198" name="墨迹 197">
                  <a:extLst>
                    <a:ext uri="{FF2B5EF4-FFF2-40B4-BE49-F238E27FC236}">
                      <a16:creationId xmlns:a16="http://schemas.microsoft.com/office/drawing/2014/main" id="{14FFF131-E35C-9C4C-988B-E3CA6AEFFACA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4470220" y="4242951"/>
                  <a:ext cx="23868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1">
              <p14:nvContentPartPr>
                <p14:cNvPr id="199" name="墨迹 198">
                  <a:extLst>
                    <a:ext uri="{FF2B5EF4-FFF2-40B4-BE49-F238E27FC236}">
                      <a16:creationId xmlns:a16="http://schemas.microsoft.com/office/drawing/2014/main" id="{590BE0B8-C62D-C946-A08E-58BDBE315055}"/>
                    </a:ext>
                  </a:extLst>
                </p14:cNvPr>
                <p14:cNvContentPartPr/>
                <p14:nvPr/>
              </p14:nvContentPartPr>
              <p14:xfrm>
                <a:off x="5024980" y="4151151"/>
                <a:ext cx="81360" cy="205920"/>
              </p14:xfrm>
            </p:contentPart>
          </mc:Choice>
          <mc:Fallback>
            <p:pic>
              <p:nvPicPr>
                <p:cNvPr id="199" name="墨迹 198">
                  <a:extLst>
                    <a:ext uri="{FF2B5EF4-FFF2-40B4-BE49-F238E27FC236}">
                      <a16:creationId xmlns:a16="http://schemas.microsoft.com/office/drawing/2014/main" id="{590BE0B8-C62D-C946-A08E-58BDBE315055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5017420" y="4143591"/>
                  <a:ext cx="9648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3">
              <p14:nvContentPartPr>
                <p14:cNvPr id="200" name="墨迹 199">
                  <a:extLst>
                    <a:ext uri="{FF2B5EF4-FFF2-40B4-BE49-F238E27FC236}">
                      <a16:creationId xmlns:a16="http://schemas.microsoft.com/office/drawing/2014/main" id="{D1310F14-0EDF-C04E-A218-EBECFA0590B0}"/>
                    </a:ext>
                  </a:extLst>
                </p14:cNvPr>
                <p14:cNvContentPartPr/>
                <p14:nvPr/>
              </p14:nvContentPartPr>
              <p14:xfrm>
                <a:off x="4925260" y="4449951"/>
                <a:ext cx="112320" cy="25200"/>
              </p14:xfrm>
            </p:contentPart>
          </mc:Choice>
          <mc:Fallback>
            <p:pic>
              <p:nvPicPr>
                <p:cNvPr id="200" name="墨迹 199">
                  <a:extLst>
                    <a:ext uri="{FF2B5EF4-FFF2-40B4-BE49-F238E27FC236}">
                      <a16:creationId xmlns:a16="http://schemas.microsoft.com/office/drawing/2014/main" id="{D1310F14-0EDF-C04E-A218-EBECFA0590B0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4918060" y="4442391"/>
                  <a:ext cx="12744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5">
              <p14:nvContentPartPr>
                <p14:cNvPr id="201" name="墨迹 200">
                  <a:extLst>
                    <a:ext uri="{FF2B5EF4-FFF2-40B4-BE49-F238E27FC236}">
                      <a16:creationId xmlns:a16="http://schemas.microsoft.com/office/drawing/2014/main" id="{241AAE8B-45C1-2B46-8495-E60CB57B8122}"/>
                    </a:ext>
                  </a:extLst>
                </p14:cNvPr>
                <p14:cNvContentPartPr/>
                <p14:nvPr/>
              </p14:nvContentPartPr>
              <p14:xfrm>
                <a:off x="5136940" y="4487031"/>
                <a:ext cx="12960" cy="31320"/>
              </p14:xfrm>
            </p:contentPart>
          </mc:Choice>
          <mc:Fallback>
            <p:pic>
              <p:nvPicPr>
                <p:cNvPr id="201" name="墨迹 200">
                  <a:extLst>
                    <a:ext uri="{FF2B5EF4-FFF2-40B4-BE49-F238E27FC236}">
                      <a16:creationId xmlns:a16="http://schemas.microsoft.com/office/drawing/2014/main" id="{241AAE8B-45C1-2B46-8495-E60CB57B8122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5129740" y="4479471"/>
                  <a:ext cx="2772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7">
              <p14:nvContentPartPr>
                <p14:cNvPr id="202" name="墨迹 201">
                  <a:extLst>
                    <a:ext uri="{FF2B5EF4-FFF2-40B4-BE49-F238E27FC236}">
                      <a16:creationId xmlns:a16="http://schemas.microsoft.com/office/drawing/2014/main" id="{DAE56D3A-7649-3849-8B45-2DF584A8B491}"/>
                    </a:ext>
                  </a:extLst>
                </p14:cNvPr>
                <p14:cNvContentPartPr/>
                <p14:nvPr/>
              </p14:nvContentPartPr>
              <p14:xfrm>
                <a:off x="5410900" y="4119831"/>
                <a:ext cx="386280" cy="554400"/>
              </p14:xfrm>
            </p:contentPart>
          </mc:Choice>
          <mc:Fallback>
            <p:pic>
              <p:nvPicPr>
                <p:cNvPr id="202" name="墨迹 201">
                  <a:extLst>
                    <a:ext uri="{FF2B5EF4-FFF2-40B4-BE49-F238E27FC236}">
                      <a16:creationId xmlns:a16="http://schemas.microsoft.com/office/drawing/2014/main" id="{DAE56D3A-7649-3849-8B45-2DF584A8B491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5403340" y="4112271"/>
                  <a:ext cx="401400" cy="56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9">
              <p14:nvContentPartPr>
                <p14:cNvPr id="203" name="墨迹 202">
                  <a:extLst>
                    <a:ext uri="{FF2B5EF4-FFF2-40B4-BE49-F238E27FC236}">
                      <a16:creationId xmlns:a16="http://schemas.microsoft.com/office/drawing/2014/main" id="{7F7F2F7F-B8FB-9341-986F-0F16BC2D2E3B}"/>
                    </a:ext>
                  </a:extLst>
                </p14:cNvPr>
                <p14:cNvContentPartPr/>
                <p14:nvPr/>
              </p14:nvContentPartPr>
              <p14:xfrm>
                <a:off x="5958820" y="4132431"/>
                <a:ext cx="277920" cy="374040"/>
              </p14:xfrm>
            </p:contentPart>
          </mc:Choice>
          <mc:Fallback>
            <p:pic>
              <p:nvPicPr>
                <p:cNvPr id="203" name="墨迹 202">
                  <a:extLst>
                    <a:ext uri="{FF2B5EF4-FFF2-40B4-BE49-F238E27FC236}">
                      <a16:creationId xmlns:a16="http://schemas.microsoft.com/office/drawing/2014/main" id="{7F7F2F7F-B8FB-9341-986F-0F16BC2D2E3B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5951260" y="4124871"/>
                  <a:ext cx="292680" cy="38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1">
              <p14:nvContentPartPr>
                <p14:cNvPr id="204" name="墨迹 203">
                  <a:extLst>
                    <a:ext uri="{FF2B5EF4-FFF2-40B4-BE49-F238E27FC236}">
                      <a16:creationId xmlns:a16="http://schemas.microsoft.com/office/drawing/2014/main" id="{8F9D5BEF-C54D-D244-B508-63C0A86FB118}"/>
                    </a:ext>
                  </a:extLst>
                </p14:cNvPr>
                <p14:cNvContentPartPr/>
                <p14:nvPr/>
              </p14:nvContentPartPr>
              <p14:xfrm>
                <a:off x="5996260" y="4387671"/>
                <a:ext cx="6480" cy="134640"/>
              </p14:xfrm>
            </p:contentPart>
          </mc:Choice>
          <mc:Fallback>
            <p:pic>
              <p:nvPicPr>
                <p:cNvPr id="204" name="墨迹 203">
                  <a:extLst>
                    <a:ext uri="{FF2B5EF4-FFF2-40B4-BE49-F238E27FC236}">
                      <a16:creationId xmlns:a16="http://schemas.microsoft.com/office/drawing/2014/main" id="{8F9D5BEF-C54D-D244-B508-63C0A86FB118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5988700" y="4380111"/>
                  <a:ext cx="2160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3">
              <p14:nvContentPartPr>
                <p14:cNvPr id="205" name="墨迹 204">
                  <a:extLst>
                    <a:ext uri="{FF2B5EF4-FFF2-40B4-BE49-F238E27FC236}">
                      <a16:creationId xmlns:a16="http://schemas.microsoft.com/office/drawing/2014/main" id="{DA8D6D84-A1E9-2F4B-B76A-2E6EFD8FEDFF}"/>
                    </a:ext>
                  </a:extLst>
                </p14:cNvPr>
                <p14:cNvContentPartPr/>
                <p14:nvPr/>
              </p14:nvContentPartPr>
              <p14:xfrm>
                <a:off x="6139540" y="4368951"/>
                <a:ext cx="187200" cy="56520"/>
              </p14:xfrm>
            </p:contentPart>
          </mc:Choice>
          <mc:Fallback>
            <p:pic>
              <p:nvPicPr>
                <p:cNvPr id="205" name="墨迹 204">
                  <a:extLst>
                    <a:ext uri="{FF2B5EF4-FFF2-40B4-BE49-F238E27FC236}">
                      <a16:creationId xmlns:a16="http://schemas.microsoft.com/office/drawing/2014/main" id="{DA8D6D84-A1E9-2F4B-B76A-2E6EFD8FEDFF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6131980" y="4361391"/>
                  <a:ext cx="20232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5">
              <p14:nvContentPartPr>
                <p14:cNvPr id="206" name="墨迹 205">
                  <a:extLst>
                    <a:ext uri="{FF2B5EF4-FFF2-40B4-BE49-F238E27FC236}">
                      <a16:creationId xmlns:a16="http://schemas.microsoft.com/office/drawing/2014/main" id="{7C33B651-A8EB-3E40-9256-8A100466B6E4}"/>
                    </a:ext>
                  </a:extLst>
                </p14:cNvPr>
                <p14:cNvContentPartPr/>
                <p14:nvPr/>
              </p14:nvContentPartPr>
              <p14:xfrm>
                <a:off x="6232780" y="4368951"/>
                <a:ext cx="187200" cy="137160"/>
              </p14:xfrm>
            </p:contentPart>
          </mc:Choice>
          <mc:Fallback>
            <p:pic>
              <p:nvPicPr>
                <p:cNvPr id="206" name="墨迹 205">
                  <a:extLst>
                    <a:ext uri="{FF2B5EF4-FFF2-40B4-BE49-F238E27FC236}">
                      <a16:creationId xmlns:a16="http://schemas.microsoft.com/office/drawing/2014/main" id="{7C33B651-A8EB-3E40-9256-8A100466B6E4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6225220" y="4361391"/>
                  <a:ext cx="20232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7">
              <p14:nvContentPartPr>
                <p14:cNvPr id="207" name="墨迹 206">
                  <a:extLst>
                    <a:ext uri="{FF2B5EF4-FFF2-40B4-BE49-F238E27FC236}">
                      <a16:creationId xmlns:a16="http://schemas.microsoft.com/office/drawing/2014/main" id="{C2C4D4BE-0E17-834B-BE02-F3876DC10798}"/>
                    </a:ext>
                  </a:extLst>
                </p14:cNvPr>
                <p14:cNvContentPartPr/>
                <p14:nvPr/>
              </p14:nvContentPartPr>
              <p14:xfrm>
                <a:off x="6662260" y="4350231"/>
                <a:ext cx="199440" cy="12960"/>
              </p14:xfrm>
            </p:contentPart>
          </mc:Choice>
          <mc:Fallback>
            <p:pic>
              <p:nvPicPr>
                <p:cNvPr id="207" name="墨迹 206">
                  <a:extLst>
                    <a:ext uri="{FF2B5EF4-FFF2-40B4-BE49-F238E27FC236}">
                      <a16:creationId xmlns:a16="http://schemas.microsoft.com/office/drawing/2014/main" id="{C2C4D4BE-0E17-834B-BE02-F3876DC10798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6654700" y="4342671"/>
                  <a:ext cx="21456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9">
              <p14:nvContentPartPr>
                <p14:cNvPr id="208" name="墨迹 207">
                  <a:extLst>
                    <a:ext uri="{FF2B5EF4-FFF2-40B4-BE49-F238E27FC236}">
                      <a16:creationId xmlns:a16="http://schemas.microsoft.com/office/drawing/2014/main" id="{C05B8994-3759-C647-95CE-1CDB192F65FB}"/>
                    </a:ext>
                  </a:extLst>
                </p14:cNvPr>
                <p14:cNvContentPartPr/>
                <p14:nvPr/>
              </p14:nvContentPartPr>
              <p14:xfrm>
                <a:off x="7024060" y="4126671"/>
                <a:ext cx="223200" cy="167040"/>
              </p14:xfrm>
            </p:contentPart>
          </mc:Choice>
          <mc:Fallback>
            <p:pic>
              <p:nvPicPr>
                <p:cNvPr id="208" name="墨迹 207">
                  <a:extLst>
                    <a:ext uri="{FF2B5EF4-FFF2-40B4-BE49-F238E27FC236}">
                      <a16:creationId xmlns:a16="http://schemas.microsoft.com/office/drawing/2014/main" id="{C05B8994-3759-C647-95CE-1CDB192F65FB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7016500" y="4119111"/>
                  <a:ext cx="23832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1">
              <p14:nvContentPartPr>
                <p14:cNvPr id="209" name="墨迹 208">
                  <a:extLst>
                    <a:ext uri="{FF2B5EF4-FFF2-40B4-BE49-F238E27FC236}">
                      <a16:creationId xmlns:a16="http://schemas.microsoft.com/office/drawing/2014/main" id="{8DA6BD51-F458-3A45-BA14-EB54E1AF8F80}"/>
                    </a:ext>
                  </a:extLst>
                </p14:cNvPr>
                <p14:cNvContentPartPr/>
                <p14:nvPr/>
              </p14:nvContentPartPr>
              <p14:xfrm>
                <a:off x="7104340" y="4325391"/>
                <a:ext cx="19080" cy="174600"/>
              </p14:xfrm>
            </p:contentPart>
          </mc:Choice>
          <mc:Fallback>
            <p:pic>
              <p:nvPicPr>
                <p:cNvPr id="209" name="墨迹 208">
                  <a:extLst>
                    <a:ext uri="{FF2B5EF4-FFF2-40B4-BE49-F238E27FC236}">
                      <a16:creationId xmlns:a16="http://schemas.microsoft.com/office/drawing/2014/main" id="{8DA6BD51-F458-3A45-BA14-EB54E1AF8F80}"/>
                    </a:ext>
                  </a:extLst>
                </p:cNvPr>
                <p:cNvPicPr/>
                <p:nvPr/>
              </p:nvPicPr>
              <p:blipFill>
                <a:blip r:embed="rId402"/>
                <a:stretch>
                  <a:fillRect/>
                </a:stretch>
              </p:blipFill>
              <p:spPr>
                <a:xfrm>
                  <a:off x="7096780" y="4317831"/>
                  <a:ext cx="3420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3">
              <p14:nvContentPartPr>
                <p14:cNvPr id="210" name="墨迹 209">
                  <a:extLst>
                    <a:ext uri="{FF2B5EF4-FFF2-40B4-BE49-F238E27FC236}">
                      <a16:creationId xmlns:a16="http://schemas.microsoft.com/office/drawing/2014/main" id="{4DEE655B-FF51-F24D-B3C0-F8F74F3758E3}"/>
                    </a:ext>
                  </a:extLst>
                </p14:cNvPr>
                <p14:cNvContentPartPr/>
                <p14:nvPr/>
              </p14:nvContentPartPr>
              <p14:xfrm>
                <a:off x="7490260" y="4082391"/>
                <a:ext cx="186480" cy="212040"/>
              </p14:xfrm>
            </p:contentPart>
          </mc:Choice>
          <mc:Fallback>
            <p:pic>
              <p:nvPicPr>
                <p:cNvPr id="210" name="墨迹 209">
                  <a:extLst>
                    <a:ext uri="{FF2B5EF4-FFF2-40B4-BE49-F238E27FC236}">
                      <a16:creationId xmlns:a16="http://schemas.microsoft.com/office/drawing/2014/main" id="{4DEE655B-FF51-F24D-B3C0-F8F74F3758E3}"/>
                    </a:ext>
                  </a:extLst>
                </p:cNvPr>
                <p:cNvPicPr/>
                <p:nvPr/>
              </p:nvPicPr>
              <p:blipFill>
                <a:blip r:embed="rId404"/>
                <a:stretch>
                  <a:fillRect/>
                </a:stretch>
              </p:blipFill>
              <p:spPr>
                <a:xfrm>
                  <a:off x="7482700" y="4074831"/>
                  <a:ext cx="20160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5">
              <p14:nvContentPartPr>
                <p14:cNvPr id="211" name="墨迹 210">
                  <a:extLst>
                    <a:ext uri="{FF2B5EF4-FFF2-40B4-BE49-F238E27FC236}">
                      <a16:creationId xmlns:a16="http://schemas.microsoft.com/office/drawing/2014/main" id="{70CA515F-32BC-EC41-A102-31D06FA58D98}"/>
                    </a:ext>
                  </a:extLst>
                </p14:cNvPr>
                <p14:cNvContentPartPr/>
                <p14:nvPr/>
              </p14:nvContentPartPr>
              <p14:xfrm>
                <a:off x="7390900" y="4344111"/>
                <a:ext cx="37800" cy="56520"/>
              </p14:xfrm>
            </p:contentPart>
          </mc:Choice>
          <mc:Fallback>
            <p:pic>
              <p:nvPicPr>
                <p:cNvPr id="211" name="墨迹 210">
                  <a:extLst>
                    <a:ext uri="{FF2B5EF4-FFF2-40B4-BE49-F238E27FC236}">
                      <a16:creationId xmlns:a16="http://schemas.microsoft.com/office/drawing/2014/main" id="{70CA515F-32BC-EC41-A102-31D06FA58D98}"/>
                    </a:ext>
                  </a:extLst>
                </p:cNvPr>
                <p:cNvPicPr/>
                <p:nvPr/>
              </p:nvPicPr>
              <p:blipFill>
                <a:blip r:embed="rId406"/>
                <a:stretch>
                  <a:fillRect/>
                </a:stretch>
              </p:blipFill>
              <p:spPr>
                <a:xfrm>
                  <a:off x="7383340" y="4336551"/>
                  <a:ext cx="5292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7">
              <p14:nvContentPartPr>
                <p14:cNvPr id="212" name="墨迹 211">
                  <a:extLst>
                    <a:ext uri="{FF2B5EF4-FFF2-40B4-BE49-F238E27FC236}">
                      <a16:creationId xmlns:a16="http://schemas.microsoft.com/office/drawing/2014/main" id="{C5A4E551-E122-E242-B46C-577060DB62A3}"/>
                    </a:ext>
                  </a:extLst>
                </p14:cNvPr>
                <p14:cNvContentPartPr/>
                <p14:nvPr/>
              </p14:nvContentPartPr>
              <p14:xfrm>
                <a:off x="7540300" y="4188231"/>
                <a:ext cx="380160" cy="330480"/>
              </p14:xfrm>
            </p:contentPart>
          </mc:Choice>
          <mc:Fallback>
            <p:pic>
              <p:nvPicPr>
                <p:cNvPr id="212" name="墨迹 211">
                  <a:extLst>
                    <a:ext uri="{FF2B5EF4-FFF2-40B4-BE49-F238E27FC236}">
                      <a16:creationId xmlns:a16="http://schemas.microsoft.com/office/drawing/2014/main" id="{C5A4E551-E122-E242-B46C-577060DB62A3}"/>
                    </a:ext>
                  </a:extLst>
                </p:cNvPr>
                <p:cNvPicPr/>
                <p:nvPr/>
              </p:nvPicPr>
              <p:blipFill>
                <a:blip r:embed="rId408"/>
                <a:stretch>
                  <a:fillRect/>
                </a:stretch>
              </p:blipFill>
              <p:spPr>
                <a:xfrm>
                  <a:off x="7532740" y="4180671"/>
                  <a:ext cx="395280" cy="34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9">
              <p14:nvContentPartPr>
                <p14:cNvPr id="213" name="墨迹 212">
                  <a:extLst>
                    <a:ext uri="{FF2B5EF4-FFF2-40B4-BE49-F238E27FC236}">
                      <a16:creationId xmlns:a16="http://schemas.microsoft.com/office/drawing/2014/main" id="{91442F31-A76B-B54B-8698-0C09AF2DC530}"/>
                    </a:ext>
                  </a:extLst>
                </p14:cNvPr>
                <p14:cNvContentPartPr/>
                <p14:nvPr/>
              </p14:nvContentPartPr>
              <p14:xfrm>
                <a:off x="7540300" y="4256631"/>
                <a:ext cx="50040" cy="137160"/>
              </p14:xfrm>
            </p:contentPart>
          </mc:Choice>
          <mc:Fallback>
            <p:pic>
              <p:nvPicPr>
                <p:cNvPr id="213" name="墨迹 212">
                  <a:extLst>
                    <a:ext uri="{FF2B5EF4-FFF2-40B4-BE49-F238E27FC236}">
                      <a16:creationId xmlns:a16="http://schemas.microsoft.com/office/drawing/2014/main" id="{91442F31-A76B-B54B-8698-0C09AF2DC530}"/>
                    </a:ext>
                  </a:extLst>
                </p:cNvPr>
                <p:cNvPicPr/>
                <p:nvPr/>
              </p:nvPicPr>
              <p:blipFill>
                <a:blip r:embed="rId410"/>
                <a:stretch>
                  <a:fillRect/>
                </a:stretch>
              </p:blipFill>
              <p:spPr>
                <a:xfrm>
                  <a:off x="7532740" y="4249431"/>
                  <a:ext cx="6516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1">
              <p14:nvContentPartPr>
                <p14:cNvPr id="214" name="墨迹 213">
                  <a:extLst>
                    <a:ext uri="{FF2B5EF4-FFF2-40B4-BE49-F238E27FC236}">
                      <a16:creationId xmlns:a16="http://schemas.microsoft.com/office/drawing/2014/main" id="{2E1E32C6-02CA-B64C-A0A6-2A8150616F53}"/>
                    </a:ext>
                  </a:extLst>
                </p14:cNvPr>
                <p14:cNvContentPartPr/>
                <p14:nvPr/>
              </p14:nvContentPartPr>
              <p14:xfrm>
                <a:off x="7620940" y="4250511"/>
                <a:ext cx="37800" cy="162360"/>
              </p14:xfrm>
            </p:contentPart>
          </mc:Choice>
          <mc:Fallback>
            <p:pic>
              <p:nvPicPr>
                <p:cNvPr id="214" name="墨迹 213">
                  <a:extLst>
                    <a:ext uri="{FF2B5EF4-FFF2-40B4-BE49-F238E27FC236}">
                      <a16:creationId xmlns:a16="http://schemas.microsoft.com/office/drawing/2014/main" id="{2E1E32C6-02CA-B64C-A0A6-2A8150616F53}"/>
                    </a:ext>
                  </a:extLst>
                </p:cNvPr>
                <p:cNvPicPr/>
                <p:nvPr/>
              </p:nvPicPr>
              <p:blipFill>
                <a:blip r:embed="rId412"/>
                <a:stretch>
                  <a:fillRect/>
                </a:stretch>
              </p:blipFill>
              <p:spPr>
                <a:xfrm>
                  <a:off x="7613380" y="4242951"/>
                  <a:ext cx="5292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3">
              <p14:nvContentPartPr>
                <p14:cNvPr id="215" name="墨迹 214">
                  <a:extLst>
                    <a:ext uri="{FF2B5EF4-FFF2-40B4-BE49-F238E27FC236}">
                      <a16:creationId xmlns:a16="http://schemas.microsoft.com/office/drawing/2014/main" id="{B47A8329-9B09-8A4E-AB32-C4BE7FBD3D05}"/>
                    </a:ext>
                  </a:extLst>
                </p14:cNvPr>
                <p14:cNvContentPartPr/>
                <p14:nvPr/>
              </p14:nvContentPartPr>
              <p14:xfrm>
                <a:off x="7558660" y="4312791"/>
                <a:ext cx="149760" cy="143640"/>
              </p14:xfrm>
            </p:contentPart>
          </mc:Choice>
          <mc:Fallback>
            <p:pic>
              <p:nvPicPr>
                <p:cNvPr id="215" name="墨迹 214">
                  <a:extLst>
                    <a:ext uri="{FF2B5EF4-FFF2-40B4-BE49-F238E27FC236}">
                      <a16:creationId xmlns:a16="http://schemas.microsoft.com/office/drawing/2014/main" id="{B47A8329-9B09-8A4E-AB32-C4BE7FBD3D05}"/>
                    </a:ext>
                  </a:extLst>
                </p:cNvPr>
                <p:cNvPicPr/>
                <p:nvPr/>
              </p:nvPicPr>
              <p:blipFill>
                <a:blip r:embed="rId414"/>
                <a:stretch>
                  <a:fillRect/>
                </a:stretch>
              </p:blipFill>
              <p:spPr>
                <a:xfrm>
                  <a:off x="7551100" y="4305231"/>
                  <a:ext cx="16488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5">
              <p14:nvContentPartPr>
                <p14:cNvPr id="216" name="墨迹 215">
                  <a:extLst>
                    <a:ext uri="{FF2B5EF4-FFF2-40B4-BE49-F238E27FC236}">
                      <a16:creationId xmlns:a16="http://schemas.microsoft.com/office/drawing/2014/main" id="{04B30357-5014-8440-8C61-BED4E04C4542}"/>
                    </a:ext>
                  </a:extLst>
                </p14:cNvPr>
                <p14:cNvContentPartPr/>
                <p14:nvPr/>
              </p14:nvContentPartPr>
              <p14:xfrm>
                <a:off x="8131420" y="4151151"/>
                <a:ext cx="81360" cy="87480"/>
              </p14:xfrm>
            </p:contentPart>
          </mc:Choice>
          <mc:Fallback>
            <p:pic>
              <p:nvPicPr>
                <p:cNvPr id="216" name="墨迹 215">
                  <a:extLst>
                    <a:ext uri="{FF2B5EF4-FFF2-40B4-BE49-F238E27FC236}">
                      <a16:creationId xmlns:a16="http://schemas.microsoft.com/office/drawing/2014/main" id="{04B30357-5014-8440-8C61-BED4E04C4542}"/>
                    </a:ext>
                  </a:extLst>
                </p:cNvPr>
                <p:cNvPicPr/>
                <p:nvPr/>
              </p:nvPicPr>
              <p:blipFill>
                <a:blip r:embed="rId416"/>
                <a:stretch>
                  <a:fillRect/>
                </a:stretch>
              </p:blipFill>
              <p:spPr>
                <a:xfrm>
                  <a:off x="8123860" y="4143591"/>
                  <a:ext cx="9648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7">
              <p14:nvContentPartPr>
                <p14:cNvPr id="217" name="墨迹 216">
                  <a:extLst>
                    <a:ext uri="{FF2B5EF4-FFF2-40B4-BE49-F238E27FC236}">
                      <a16:creationId xmlns:a16="http://schemas.microsoft.com/office/drawing/2014/main" id="{F2896B42-1ABC-0449-A339-D6E8C0955284}"/>
                    </a:ext>
                  </a:extLst>
                </p14:cNvPr>
                <p14:cNvContentPartPr/>
                <p14:nvPr/>
              </p14:nvContentPartPr>
              <p14:xfrm>
                <a:off x="8063020" y="4337631"/>
                <a:ext cx="230760" cy="106200"/>
              </p14:xfrm>
            </p:contentPart>
          </mc:Choice>
          <mc:Fallback>
            <p:pic>
              <p:nvPicPr>
                <p:cNvPr id="217" name="墨迹 216">
                  <a:extLst>
                    <a:ext uri="{FF2B5EF4-FFF2-40B4-BE49-F238E27FC236}">
                      <a16:creationId xmlns:a16="http://schemas.microsoft.com/office/drawing/2014/main" id="{F2896B42-1ABC-0449-A339-D6E8C0955284}"/>
                    </a:ext>
                  </a:extLst>
                </p:cNvPr>
                <p:cNvPicPr/>
                <p:nvPr/>
              </p:nvPicPr>
              <p:blipFill>
                <a:blip r:embed="rId418"/>
                <a:stretch>
                  <a:fillRect/>
                </a:stretch>
              </p:blipFill>
              <p:spPr>
                <a:xfrm>
                  <a:off x="8055460" y="4330071"/>
                  <a:ext cx="24588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9">
              <p14:nvContentPartPr>
                <p14:cNvPr id="218" name="墨迹 217">
                  <a:extLst>
                    <a:ext uri="{FF2B5EF4-FFF2-40B4-BE49-F238E27FC236}">
                      <a16:creationId xmlns:a16="http://schemas.microsoft.com/office/drawing/2014/main" id="{8FF217D4-8864-F04A-8767-61BC2EA14FF6}"/>
                    </a:ext>
                  </a:extLst>
                </p14:cNvPr>
                <p14:cNvContentPartPr/>
                <p14:nvPr/>
              </p14:nvContentPartPr>
              <p14:xfrm>
                <a:off x="8610940" y="4256631"/>
                <a:ext cx="212040" cy="100080"/>
              </p14:xfrm>
            </p:contentPart>
          </mc:Choice>
          <mc:Fallback>
            <p:pic>
              <p:nvPicPr>
                <p:cNvPr id="218" name="墨迹 217">
                  <a:extLst>
                    <a:ext uri="{FF2B5EF4-FFF2-40B4-BE49-F238E27FC236}">
                      <a16:creationId xmlns:a16="http://schemas.microsoft.com/office/drawing/2014/main" id="{8FF217D4-8864-F04A-8767-61BC2EA14FF6}"/>
                    </a:ext>
                  </a:extLst>
                </p:cNvPr>
                <p:cNvPicPr/>
                <p:nvPr/>
              </p:nvPicPr>
              <p:blipFill>
                <a:blip r:embed="rId420"/>
                <a:stretch>
                  <a:fillRect/>
                </a:stretch>
              </p:blipFill>
              <p:spPr>
                <a:xfrm>
                  <a:off x="8603380" y="4249431"/>
                  <a:ext cx="22716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1">
              <p14:nvContentPartPr>
                <p14:cNvPr id="219" name="墨迹 218">
                  <a:extLst>
                    <a:ext uri="{FF2B5EF4-FFF2-40B4-BE49-F238E27FC236}">
                      <a16:creationId xmlns:a16="http://schemas.microsoft.com/office/drawing/2014/main" id="{9F160973-6D6F-A14A-8133-44379B4BF3E4}"/>
                    </a:ext>
                  </a:extLst>
                </p14:cNvPr>
                <p14:cNvContentPartPr/>
                <p14:nvPr/>
              </p14:nvContentPartPr>
              <p14:xfrm>
                <a:off x="8635780" y="4194711"/>
                <a:ext cx="93600" cy="212040"/>
              </p14:xfrm>
            </p:contentPart>
          </mc:Choice>
          <mc:Fallback>
            <p:pic>
              <p:nvPicPr>
                <p:cNvPr id="219" name="墨迹 218">
                  <a:extLst>
                    <a:ext uri="{FF2B5EF4-FFF2-40B4-BE49-F238E27FC236}">
                      <a16:creationId xmlns:a16="http://schemas.microsoft.com/office/drawing/2014/main" id="{9F160973-6D6F-A14A-8133-44379B4BF3E4}"/>
                    </a:ext>
                  </a:extLst>
                </p:cNvPr>
                <p:cNvPicPr/>
                <p:nvPr/>
              </p:nvPicPr>
              <p:blipFill>
                <a:blip r:embed="rId422"/>
                <a:stretch>
                  <a:fillRect/>
                </a:stretch>
              </p:blipFill>
              <p:spPr>
                <a:xfrm>
                  <a:off x="8628220" y="4187151"/>
                  <a:ext cx="10872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3">
              <p14:nvContentPartPr>
                <p14:cNvPr id="220" name="墨迹 219">
                  <a:extLst>
                    <a:ext uri="{FF2B5EF4-FFF2-40B4-BE49-F238E27FC236}">
                      <a16:creationId xmlns:a16="http://schemas.microsoft.com/office/drawing/2014/main" id="{41F525C8-85BB-AA4E-AEC8-8413FFB249B1}"/>
                    </a:ext>
                  </a:extLst>
                </p14:cNvPr>
                <p14:cNvContentPartPr/>
                <p14:nvPr/>
              </p14:nvContentPartPr>
              <p14:xfrm>
                <a:off x="8461540" y="4381191"/>
                <a:ext cx="398880" cy="136800"/>
              </p14:xfrm>
            </p:contentPart>
          </mc:Choice>
          <mc:Fallback>
            <p:pic>
              <p:nvPicPr>
                <p:cNvPr id="220" name="墨迹 219">
                  <a:extLst>
                    <a:ext uri="{FF2B5EF4-FFF2-40B4-BE49-F238E27FC236}">
                      <a16:creationId xmlns:a16="http://schemas.microsoft.com/office/drawing/2014/main" id="{41F525C8-85BB-AA4E-AEC8-8413FFB249B1}"/>
                    </a:ext>
                  </a:extLst>
                </p:cNvPr>
                <p:cNvPicPr/>
                <p:nvPr/>
              </p:nvPicPr>
              <p:blipFill>
                <a:blip r:embed="rId424"/>
                <a:stretch>
                  <a:fillRect/>
                </a:stretch>
              </p:blipFill>
              <p:spPr>
                <a:xfrm>
                  <a:off x="8453980" y="4373631"/>
                  <a:ext cx="41400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5">
              <p14:nvContentPartPr>
                <p14:cNvPr id="221" name="墨迹 220">
                  <a:extLst>
                    <a:ext uri="{FF2B5EF4-FFF2-40B4-BE49-F238E27FC236}">
                      <a16:creationId xmlns:a16="http://schemas.microsoft.com/office/drawing/2014/main" id="{4A2E2F17-7F2A-9A4D-8265-89441186BF51}"/>
                    </a:ext>
                  </a:extLst>
                </p14:cNvPr>
                <p14:cNvContentPartPr/>
                <p14:nvPr/>
              </p14:nvContentPartPr>
              <p14:xfrm>
                <a:off x="8897140" y="4063671"/>
                <a:ext cx="374040" cy="448560"/>
              </p14:xfrm>
            </p:contentPart>
          </mc:Choice>
          <mc:Fallback>
            <p:pic>
              <p:nvPicPr>
                <p:cNvPr id="221" name="墨迹 220">
                  <a:extLst>
                    <a:ext uri="{FF2B5EF4-FFF2-40B4-BE49-F238E27FC236}">
                      <a16:creationId xmlns:a16="http://schemas.microsoft.com/office/drawing/2014/main" id="{4A2E2F17-7F2A-9A4D-8265-89441186BF51}"/>
                    </a:ext>
                  </a:extLst>
                </p:cNvPr>
                <p:cNvPicPr/>
                <p:nvPr/>
              </p:nvPicPr>
              <p:blipFill>
                <a:blip r:embed="rId426"/>
                <a:stretch>
                  <a:fillRect/>
                </a:stretch>
              </p:blipFill>
              <p:spPr>
                <a:xfrm>
                  <a:off x="8889580" y="4056111"/>
                  <a:ext cx="388800" cy="46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7">
              <p14:nvContentPartPr>
                <p14:cNvPr id="222" name="墨迹 221">
                  <a:extLst>
                    <a:ext uri="{FF2B5EF4-FFF2-40B4-BE49-F238E27FC236}">
                      <a16:creationId xmlns:a16="http://schemas.microsoft.com/office/drawing/2014/main" id="{2B98284F-A5DA-174E-A26B-0AC352CB71DD}"/>
                    </a:ext>
                  </a:extLst>
                </p14:cNvPr>
                <p14:cNvContentPartPr/>
                <p14:nvPr/>
              </p14:nvContentPartPr>
              <p14:xfrm>
                <a:off x="9189820" y="4412511"/>
                <a:ext cx="56520" cy="324000"/>
              </p14:xfrm>
            </p:contentPart>
          </mc:Choice>
          <mc:Fallback>
            <p:pic>
              <p:nvPicPr>
                <p:cNvPr id="222" name="墨迹 221">
                  <a:extLst>
                    <a:ext uri="{FF2B5EF4-FFF2-40B4-BE49-F238E27FC236}">
                      <a16:creationId xmlns:a16="http://schemas.microsoft.com/office/drawing/2014/main" id="{2B98284F-A5DA-174E-A26B-0AC352CB71DD}"/>
                    </a:ext>
                  </a:extLst>
                </p:cNvPr>
                <p:cNvPicPr/>
                <p:nvPr/>
              </p:nvPicPr>
              <p:blipFill>
                <a:blip r:embed="rId428"/>
                <a:stretch>
                  <a:fillRect/>
                </a:stretch>
              </p:blipFill>
              <p:spPr>
                <a:xfrm>
                  <a:off x="9182260" y="4404951"/>
                  <a:ext cx="71280" cy="33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9">
              <p14:nvContentPartPr>
                <p14:cNvPr id="223" name="墨迹 222">
                  <a:extLst>
                    <a:ext uri="{FF2B5EF4-FFF2-40B4-BE49-F238E27FC236}">
                      <a16:creationId xmlns:a16="http://schemas.microsoft.com/office/drawing/2014/main" id="{3B9CD37C-0D7C-EE48-807E-E3A4A320AA2F}"/>
                    </a:ext>
                  </a:extLst>
                </p14:cNvPr>
                <p14:cNvContentPartPr/>
                <p14:nvPr/>
              </p14:nvContentPartPr>
              <p14:xfrm>
                <a:off x="9607060" y="4225671"/>
                <a:ext cx="167760" cy="174600"/>
              </p14:xfrm>
            </p:contentPart>
          </mc:Choice>
          <mc:Fallback>
            <p:pic>
              <p:nvPicPr>
                <p:cNvPr id="223" name="墨迹 222">
                  <a:extLst>
                    <a:ext uri="{FF2B5EF4-FFF2-40B4-BE49-F238E27FC236}">
                      <a16:creationId xmlns:a16="http://schemas.microsoft.com/office/drawing/2014/main" id="{3B9CD37C-0D7C-EE48-807E-E3A4A320AA2F}"/>
                    </a:ext>
                  </a:extLst>
                </p:cNvPr>
                <p:cNvPicPr/>
                <p:nvPr/>
              </p:nvPicPr>
              <p:blipFill>
                <a:blip r:embed="rId430"/>
                <a:stretch>
                  <a:fillRect/>
                </a:stretch>
              </p:blipFill>
              <p:spPr>
                <a:xfrm>
                  <a:off x="9599500" y="4218111"/>
                  <a:ext cx="18288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1">
              <p14:nvContentPartPr>
                <p14:cNvPr id="224" name="墨迹 223">
                  <a:extLst>
                    <a:ext uri="{FF2B5EF4-FFF2-40B4-BE49-F238E27FC236}">
                      <a16:creationId xmlns:a16="http://schemas.microsoft.com/office/drawing/2014/main" id="{E27A3745-4DFE-7C4A-8B06-6D0DFFC6B8BA}"/>
                    </a:ext>
                  </a:extLst>
                </p14:cNvPr>
                <p14:cNvContentPartPr/>
                <p14:nvPr/>
              </p14:nvContentPartPr>
              <p14:xfrm>
                <a:off x="9538660" y="4518351"/>
                <a:ext cx="243000" cy="25200"/>
              </p14:xfrm>
            </p:contentPart>
          </mc:Choice>
          <mc:Fallback>
            <p:pic>
              <p:nvPicPr>
                <p:cNvPr id="224" name="墨迹 223">
                  <a:extLst>
                    <a:ext uri="{FF2B5EF4-FFF2-40B4-BE49-F238E27FC236}">
                      <a16:creationId xmlns:a16="http://schemas.microsoft.com/office/drawing/2014/main" id="{E27A3745-4DFE-7C4A-8B06-6D0DFFC6B8BA}"/>
                    </a:ext>
                  </a:extLst>
                </p:cNvPr>
                <p:cNvPicPr/>
                <p:nvPr/>
              </p:nvPicPr>
              <p:blipFill>
                <a:blip r:embed="rId432"/>
                <a:stretch>
                  <a:fillRect/>
                </a:stretch>
              </p:blipFill>
              <p:spPr>
                <a:xfrm>
                  <a:off x="9531100" y="4510791"/>
                  <a:ext cx="25812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3">
              <p14:nvContentPartPr>
                <p14:cNvPr id="225" name="墨迹 224">
                  <a:extLst>
                    <a:ext uri="{FF2B5EF4-FFF2-40B4-BE49-F238E27FC236}">
                      <a16:creationId xmlns:a16="http://schemas.microsoft.com/office/drawing/2014/main" id="{52DB2888-0B18-914E-B67A-3A9784A26C52}"/>
                    </a:ext>
                  </a:extLst>
                </p14:cNvPr>
                <p14:cNvContentPartPr/>
                <p14:nvPr/>
              </p14:nvContentPartPr>
              <p14:xfrm>
                <a:off x="9874540" y="4611591"/>
                <a:ext cx="81360" cy="106200"/>
              </p14:xfrm>
            </p:contentPart>
          </mc:Choice>
          <mc:Fallback>
            <p:pic>
              <p:nvPicPr>
                <p:cNvPr id="225" name="墨迹 224">
                  <a:extLst>
                    <a:ext uri="{FF2B5EF4-FFF2-40B4-BE49-F238E27FC236}">
                      <a16:creationId xmlns:a16="http://schemas.microsoft.com/office/drawing/2014/main" id="{52DB2888-0B18-914E-B67A-3A9784A26C52}"/>
                    </a:ext>
                  </a:extLst>
                </p:cNvPr>
                <p:cNvPicPr/>
                <p:nvPr/>
              </p:nvPicPr>
              <p:blipFill>
                <a:blip r:embed="rId434"/>
                <a:stretch>
                  <a:fillRect/>
                </a:stretch>
              </p:blipFill>
              <p:spPr>
                <a:xfrm>
                  <a:off x="9866980" y="4604031"/>
                  <a:ext cx="9648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5">
              <p14:nvContentPartPr>
                <p14:cNvPr id="230" name="墨迹 229">
                  <a:extLst>
                    <a:ext uri="{FF2B5EF4-FFF2-40B4-BE49-F238E27FC236}">
                      <a16:creationId xmlns:a16="http://schemas.microsoft.com/office/drawing/2014/main" id="{A8468E08-3BBC-324D-A89D-B0582D1AB56A}"/>
                    </a:ext>
                  </a:extLst>
                </p14:cNvPr>
                <p14:cNvContentPartPr/>
                <p14:nvPr/>
              </p14:nvContentPartPr>
              <p14:xfrm>
                <a:off x="10260820" y="4206951"/>
                <a:ext cx="43920" cy="212040"/>
              </p14:xfrm>
            </p:contentPart>
          </mc:Choice>
          <mc:Fallback>
            <p:pic>
              <p:nvPicPr>
                <p:cNvPr id="230" name="墨迹 229">
                  <a:extLst>
                    <a:ext uri="{FF2B5EF4-FFF2-40B4-BE49-F238E27FC236}">
                      <a16:creationId xmlns:a16="http://schemas.microsoft.com/office/drawing/2014/main" id="{A8468E08-3BBC-324D-A89D-B0582D1AB56A}"/>
                    </a:ext>
                  </a:extLst>
                </p:cNvPr>
                <p:cNvPicPr/>
                <p:nvPr/>
              </p:nvPicPr>
              <p:blipFill>
                <a:blip r:embed="rId436"/>
                <a:stretch>
                  <a:fillRect/>
                </a:stretch>
              </p:blipFill>
              <p:spPr>
                <a:xfrm>
                  <a:off x="10253260" y="4199391"/>
                  <a:ext cx="5904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7">
              <p14:nvContentPartPr>
                <p14:cNvPr id="231" name="墨迹 230">
                  <a:extLst>
                    <a:ext uri="{FF2B5EF4-FFF2-40B4-BE49-F238E27FC236}">
                      <a16:creationId xmlns:a16="http://schemas.microsoft.com/office/drawing/2014/main" id="{9C42D5D6-53EB-3849-A425-F43E46AF3D56}"/>
                    </a:ext>
                  </a:extLst>
                </p14:cNvPr>
                <p14:cNvContentPartPr/>
                <p14:nvPr/>
              </p14:nvContentPartPr>
              <p14:xfrm>
                <a:off x="10341460" y="4094991"/>
                <a:ext cx="100080" cy="479880"/>
              </p14:xfrm>
            </p:contentPart>
          </mc:Choice>
          <mc:Fallback>
            <p:pic>
              <p:nvPicPr>
                <p:cNvPr id="231" name="墨迹 230">
                  <a:extLst>
                    <a:ext uri="{FF2B5EF4-FFF2-40B4-BE49-F238E27FC236}">
                      <a16:creationId xmlns:a16="http://schemas.microsoft.com/office/drawing/2014/main" id="{9C42D5D6-53EB-3849-A425-F43E46AF3D56}"/>
                    </a:ext>
                  </a:extLst>
                </p:cNvPr>
                <p:cNvPicPr/>
                <p:nvPr/>
              </p:nvPicPr>
              <p:blipFill>
                <a:blip r:embed="rId438"/>
                <a:stretch>
                  <a:fillRect/>
                </a:stretch>
              </p:blipFill>
              <p:spPr>
                <a:xfrm>
                  <a:off x="10333900" y="4087431"/>
                  <a:ext cx="115200" cy="49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9">
              <p14:nvContentPartPr>
                <p14:cNvPr id="232" name="墨迹 231">
                  <a:extLst>
                    <a:ext uri="{FF2B5EF4-FFF2-40B4-BE49-F238E27FC236}">
                      <a16:creationId xmlns:a16="http://schemas.microsoft.com/office/drawing/2014/main" id="{E36D712F-19A6-1C40-BF16-0BE3833A3616}"/>
                    </a:ext>
                  </a:extLst>
                </p14:cNvPr>
                <p14:cNvContentPartPr/>
                <p14:nvPr/>
              </p14:nvContentPartPr>
              <p14:xfrm>
                <a:off x="10186660" y="4256631"/>
                <a:ext cx="379440" cy="268200"/>
              </p14:xfrm>
            </p:contentPart>
          </mc:Choice>
          <mc:Fallback>
            <p:pic>
              <p:nvPicPr>
                <p:cNvPr id="232" name="墨迹 231">
                  <a:extLst>
                    <a:ext uri="{FF2B5EF4-FFF2-40B4-BE49-F238E27FC236}">
                      <a16:creationId xmlns:a16="http://schemas.microsoft.com/office/drawing/2014/main" id="{E36D712F-19A6-1C40-BF16-0BE3833A3616}"/>
                    </a:ext>
                  </a:extLst>
                </p:cNvPr>
                <p:cNvPicPr/>
                <p:nvPr/>
              </p:nvPicPr>
              <p:blipFill>
                <a:blip r:embed="rId440"/>
                <a:stretch>
                  <a:fillRect/>
                </a:stretch>
              </p:blipFill>
              <p:spPr>
                <a:xfrm>
                  <a:off x="10179100" y="4249431"/>
                  <a:ext cx="39456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1">
              <p14:nvContentPartPr>
                <p14:cNvPr id="234" name="墨迹 233">
                  <a:extLst>
                    <a:ext uri="{FF2B5EF4-FFF2-40B4-BE49-F238E27FC236}">
                      <a16:creationId xmlns:a16="http://schemas.microsoft.com/office/drawing/2014/main" id="{BE7146AE-7B42-EF49-AD71-505D016E7B8C}"/>
                    </a:ext>
                  </a:extLst>
                </p14:cNvPr>
                <p14:cNvContentPartPr/>
                <p14:nvPr/>
              </p14:nvContentPartPr>
              <p14:xfrm>
                <a:off x="10709020" y="4238271"/>
                <a:ext cx="43920" cy="6480"/>
              </p14:xfrm>
            </p:contentPart>
          </mc:Choice>
          <mc:Fallback>
            <p:pic>
              <p:nvPicPr>
                <p:cNvPr id="234" name="墨迹 233">
                  <a:extLst>
                    <a:ext uri="{FF2B5EF4-FFF2-40B4-BE49-F238E27FC236}">
                      <a16:creationId xmlns:a16="http://schemas.microsoft.com/office/drawing/2014/main" id="{BE7146AE-7B42-EF49-AD71-505D016E7B8C}"/>
                    </a:ext>
                  </a:extLst>
                </p:cNvPr>
                <p:cNvPicPr/>
                <p:nvPr/>
              </p:nvPicPr>
              <p:blipFill>
                <a:blip r:embed="rId442"/>
                <a:stretch>
                  <a:fillRect/>
                </a:stretch>
              </p:blipFill>
              <p:spPr>
                <a:xfrm>
                  <a:off x="10701460" y="4230711"/>
                  <a:ext cx="5904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3">
              <p14:nvContentPartPr>
                <p14:cNvPr id="236" name="墨迹 235">
                  <a:extLst>
                    <a:ext uri="{FF2B5EF4-FFF2-40B4-BE49-F238E27FC236}">
                      <a16:creationId xmlns:a16="http://schemas.microsoft.com/office/drawing/2014/main" id="{9A421A4D-943D-DA4B-A7A7-022401814ACB}"/>
                    </a:ext>
                  </a:extLst>
                </p14:cNvPr>
                <p14:cNvContentPartPr/>
                <p14:nvPr/>
              </p14:nvContentPartPr>
              <p14:xfrm>
                <a:off x="10702540" y="4250511"/>
                <a:ext cx="193320" cy="12960"/>
              </p14:xfrm>
            </p:contentPart>
          </mc:Choice>
          <mc:Fallback>
            <p:pic>
              <p:nvPicPr>
                <p:cNvPr id="236" name="墨迹 235">
                  <a:extLst>
                    <a:ext uri="{FF2B5EF4-FFF2-40B4-BE49-F238E27FC236}">
                      <a16:creationId xmlns:a16="http://schemas.microsoft.com/office/drawing/2014/main" id="{9A421A4D-943D-DA4B-A7A7-022401814ACB}"/>
                    </a:ext>
                  </a:extLst>
                </p:cNvPr>
                <p:cNvPicPr/>
                <p:nvPr/>
              </p:nvPicPr>
              <p:blipFill>
                <a:blip r:embed="rId444"/>
                <a:stretch>
                  <a:fillRect/>
                </a:stretch>
              </p:blipFill>
              <p:spPr>
                <a:xfrm>
                  <a:off x="10694980" y="4242951"/>
                  <a:ext cx="20844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5">
              <p14:nvContentPartPr>
                <p14:cNvPr id="237" name="墨迹 236">
                  <a:extLst>
                    <a:ext uri="{FF2B5EF4-FFF2-40B4-BE49-F238E27FC236}">
                      <a16:creationId xmlns:a16="http://schemas.microsoft.com/office/drawing/2014/main" id="{05B8C14C-0C4A-4749-A6BA-075F46BB399C}"/>
                    </a:ext>
                  </a:extLst>
                </p14:cNvPr>
                <p14:cNvContentPartPr/>
                <p14:nvPr/>
              </p14:nvContentPartPr>
              <p14:xfrm>
                <a:off x="10615420" y="4194711"/>
                <a:ext cx="261720" cy="324000"/>
              </p14:xfrm>
            </p:contentPart>
          </mc:Choice>
          <mc:Fallback>
            <p:pic>
              <p:nvPicPr>
                <p:cNvPr id="237" name="墨迹 236">
                  <a:extLst>
                    <a:ext uri="{FF2B5EF4-FFF2-40B4-BE49-F238E27FC236}">
                      <a16:creationId xmlns:a16="http://schemas.microsoft.com/office/drawing/2014/main" id="{05B8C14C-0C4A-4749-A6BA-075F46BB399C}"/>
                    </a:ext>
                  </a:extLst>
                </p:cNvPr>
                <p:cNvPicPr/>
                <p:nvPr/>
              </p:nvPicPr>
              <p:blipFill>
                <a:blip r:embed="rId446"/>
                <a:stretch>
                  <a:fillRect/>
                </a:stretch>
              </p:blipFill>
              <p:spPr>
                <a:xfrm>
                  <a:off x="10607860" y="4187151"/>
                  <a:ext cx="276840" cy="33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7">
              <p14:nvContentPartPr>
                <p14:cNvPr id="238" name="墨迹 237">
                  <a:extLst>
                    <a:ext uri="{FF2B5EF4-FFF2-40B4-BE49-F238E27FC236}">
                      <a16:creationId xmlns:a16="http://schemas.microsoft.com/office/drawing/2014/main" id="{FE8D69A8-7019-7146-964A-35C4EA3454CD}"/>
                    </a:ext>
                  </a:extLst>
                </p14:cNvPr>
                <p14:cNvContentPartPr/>
                <p14:nvPr/>
              </p14:nvContentPartPr>
              <p14:xfrm>
                <a:off x="10696420" y="4381191"/>
                <a:ext cx="12960" cy="131040"/>
              </p14:xfrm>
            </p:contentPart>
          </mc:Choice>
          <mc:Fallback>
            <p:pic>
              <p:nvPicPr>
                <p:cNvPr id="238" name="墨迹 237">
                  <a:extLst>
                    <a:ext uri="{FF2B5EF4-FFF2-40B4-BE49-F238E27FC236}">
                      <a16:creationId xmlns:a16="http://schemas.microsoft.com/office/drawing/2014/main" id="{FE8D69A8-7019-7146-964A-35C4EA3454CD}"/>
                    </a:ext>
                  </a:extLst>
                </p:cNvPr>
                <p:cNvPicPr/>
                <p:nvPr/>
              </p:nvPicPr>
              <p:blipFill>
                <a:blip r:embed="rId448"/>
                <a:stretch>
                  <a:fillRect/>
                </a:stretch>
              </p:blipFill>
              <p:spPr>
                <a:xfrm>
                  <a:off x="10688860" y="4373631"/>
                  <a:ext cx="2772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9">
              <p14:nvContentPartPr>
                <p14:cNvPr id="239" name="墨迹 238">
                  <a:extLst>
                    <a:ext uri="{FF2B5EF4-FFF2-40B4-BE49-F238E27FC236}">
                      <a16:creationId xmlns:a16="http://schemas.microsoft.com/office/drawing/2014/main" id="{3DBBC0DE-65E7-7C47-ADE8-697A9A8878AB}"/>
                    </a:ext>
                  </a:extLst>
                </p14:cNvPr>
                <p14:cNvContentPartPr/>
                <p14:nvPr/>
              </p14:nvContentPartPr>
              <p14:xfrm>
                <a:off x="10802260" y="4381191"/>
                <a:ext cx="162360" cy="131040"/>
              </p14:xfrm>
            </p:contentPart>
          </mc:Choice>
          <mc:Fallback>
            <p:pic>
              <p:nvPicPr>
                <p:cNvPr id="239" name="墨迹 238">
                  <a:extLst>
                    <a:ext uri="{FF2B5EF4-FFF2-40B4-BE49-F238E27FC236}">
                      <a16:creationId xmlns:a16="http://schemas.microsoft.com/office/drawing/2014/main" id="{3DBBC0DE-65E7-7C47-ADE8-697A9A8878AB}"/>
                    </a:ext>
                  </a:extLst>
                </p:cNvPr>
                <p:cNvPicPr/>
                <p:nvPr/>
              </p:nvPicPr>
              <p:blipFill>
                <a:blip r:embed="rId450"/>
                <a:stretch>
                  <a:fillRect/>
                </a:stretch>
              </p:blipFill>
              <p:spPr>
                <a:xfrm>
                  <a:off x="10794700" y="4373631"/>
                  <a:ext cx="17712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1">
              <p14:nvContentPartPr>
                <p14:cNvPr id="240" name="墨迹 239">
                  <a:extLst>
                    <a:ext uri="{FF2B5EF4-FFF2-40B4-BE49-F238E27FC236}">
                      <a16:creationId xmlns:a16="http://schemas.microsoft.com/office/drawing/2014/main" id="{CE7E25B2-34DF-9648-98F0-C70754FECA44}"/>
                    </a:ext>
                  </a:extLst>
                </p14:cNvPr>
                <p14:cNvContentPartPr/>
                <p14:nvPr/>
              </p14:nvContentPartPr>
              <p14:xfrm>
                <a:off x="11188180" y="4231791"/>
                <a:ext cx="186480" cy="212040"/>
              </p14:xfrm>
            </p:contentPart>
          </mc:Choice>
          <mc:Fallback>
            <p:pic>
              <p:nvPicPr>
                <p:cNvPr id="240" name="墨迹 239">
                  <a:extLst>
                    <a:ext uri="{FF2B5EF4-FFF2-40B4-BE49-F238E27FC236}">
                      <a16:creationId xmlns:a16="http://schemas.microsoft.com/office/drawing/2014/main" id="{CE7E25B2-34DF-9648-98F0-C70754FECA44}"/>
                    </a:ext>
                  </a:extLst>
                </p:cNvPr>
                <p:cNvPicPr/>
                <p:nvPr/>
              </p:nvPicPr>
              <p:blipFill>
                <a:blip r:embed="rId452"/>
                <a:stretch>
                  <a:fillRect/>
                </a:stretch>
              </p:blipFill>
              <p:spPr>
                <a:xfrm>
                  <a:off x="11180620" y="4224231"/>
                  <a:ext cx="20160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3">
              <p14:nvContentPartPr>
                <p14:cNvPr id="241" name="墨迹 240">
                  <a:extLst>
                    <a:ext uri="{FF2B5EF4-FFF2-40B4-BE49-F238E27FC236}">
                      <a16:creationId xmlns:a16="http://schemas.microsoft.com/office/drawing/2014/main" id="{07F7DF51-B349-7A4F-B5D0-F663D9CD65F6}"/>
                    </a:ext>
                  </a:extLst>
                </p14:cNvPr>
                <p14:cNvContentPartPr/>
                <p14:nvPr/>
              </p14:nvContentPartPr>
              <p14:xfrm>
                <a:off x="11013940" y="4418631"/>
                <a:ext cx="361440" cy="131040"/>
              </p14:xfrm>
            </p:contentPart>
          </mc:Choice>
          <mc:Fallback>
            <p:pic>
              <p:nvPicPr>
                <p:cNvPr id="241" name="墨迹 240">
                  <a:extLst>
                    <a:ext uri="{FF2B5EF4-FFF2-40B4-BE49-F238E27FC236}">
                      <a16:creationId xmlns:a16="http://schemas.microsoft.com/office/drawing/2014/main" id="{07F7DF51-B349-7A4F-B5D0-F663D9CD65F6}"/>
                    </a:ext>
                  </a:extLst>
                </p:cNvPr>
                <p:cNvPicPr/>
                <p:nvPr/>
              </p:nvPicPr>
              <p:blipFill>
                <a:blip r:embed="rId454"/>
                <a:stretch>
                  <a:fillRect/>
                </a:stretch>
              </p:blipFill>
              <p:spPr>
                <a:xfrm>
                  <a:off x="11006380" y="4411071"/>
                  <a:ext cx="37656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5">
              <p14:nvContentPartPr>
                <p14:cNvPr id="242" name="墨迹 241">
                  <a:extLst>
                    <a:ext uri="{FF2B5EF4-FFF2-40B4-BE49-F238E27FC236}">
                      <a16:creationId xmlns:a16="http://schemas.microsoft.com/office/drawing/2014/main" id="{2799DCD7-4AE8-C148-9094-8FF1DC36F010}"/>
                    </a:ext>
                  </a:extLst>
                </p14:cNvPr>
                <p14:cNvContentPartPr/>
                <p14:nvPr/>
              </p14:nvContentPartPr>
              <p14:xfrm>
                <a:off x="11465740" y="4151151"/>
                <a:ext cx="364320" cy="305280"/>
              </p14:xfrm>
            </p:contentPart>
          </mc:Choice>
          <mc:Fallback>
            <p:pic>
              <p:nvPicPr>
                <p:cNvPr id="242" name="墨迹 241">
                  <a:extLst>
                    <a:ext uri="{FF2B5EF4-FFF2-40B4-BE49-F238E27FC236}">
                      <a16:creationId xmlns:a16="http://schemas.microsoft.com/office/drawing/2014/main" id="{2799DCD7-4AE8-C148-9094-8FF1DC36F010}"/>
                    </a:ext>
                  </a:extLst>
                </p:cNvPr>
                <p:cNvPicPr/>
                <p:nvPr/>
              </p:nvPicPr>
              <p:blipFill>
                <a:blip r:embed="rId456"/>
                <a:stretch>
                  <a:fillRect/>
                </a:stretch>
              </p:blipFill>
              <p:spPr>
                <a:xfrm>
                  <a:off x="11458180" y="4143591"/>
                  <a:ext cx="37944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7">
              <p14:nvContentPartPr>
                <p14:cNvPr id="243" name="墨迹 242">
                  <a:extLst>
                    <a:ext uri="{FF2B5EF4-FFF2-40B4-BE49-F238E27FC236}">
                      <a16:creationId xmlns:a16="http://schemas.microsoft.com/office/drawing/2014/main" id="{53517F23-FD5C-EE47-B274-2E7ED0F5DA11}"/>
                    </a:ext>
                  </a:extLst>
                </p14:cNvPr>
                <p14:cNvContentPartPr/>
                <p14:nvPr/>
              </p14:nvContentPartPr>
              <p14:xfrm>
                <a:off x="11530540" y="4499631"/>
                <a:ext cx="62640" cy="50040"/>
              </p14:xfrm>
            </p:contentPart>
          </mc:Choice>
          <mc:Fallback>
            <p:pic>
              <p:nvPicPr>
                <p:cNvPr id="243" name="墨迹 242">
                  <a:extLst>
                    <a:ext uri="{FF2B5EF4-FFF2-40B4-BE49-F238E27FC236}">
                      <a16:creationId xmlns:a16="http://schemas.microsoft.com/office/drawing/2014/main" id="{53517F23-FD5C-EE47-B274-2E7ED0F5DA11}"/>
                    </a:ext>
                  </a:extLst>
                </p:cNvPr>
                <p:cNvPicPr/>
                <p:nvPr/>
              </p:nvPicPr>
              <p:blipFill>
                <a:blip r:embed="rId458"/>
                <a:stretch>
                  <a:fillRect/>
                </a:stretch>
              </p:blipFill>
              <p:spPr>
                <a:xfrm>
                  <a:off x="11522980" y="4492071"/>
                  <a:ext cx="7776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9">
              <p14:nvContentPartPr>
                <p14:cNvPr id="244" name="墨迹 243">
                  <a:extLst>
                    <a:ext uri="{FF2B5EF4-FFF2-40B4-BE49-F238E27FC236}">
                      <a16:creationId xmlns:a16="http://schemas.microsoft.com/office/drawing/2014/main" id="{6ED9DB1E-A31B-3142-AA99-FF84095FFF8D}"/>
                    </a:ext>
                  </a:extLst>
                </p14:cNvPr>
                <p14:cNvContentPartPr/>
                <p14:nvPr/>
              </p14:nvContentPartPr>
              <p14:xfrm>
                <a:off x="11586700" y="4487031"/>
                <a:ext cx="93600" cy="492120"/>
              </p14:xfrm>
            </p:contentPart>
          </mc:Choice>
          <mc:Fallback>
            <p:pic>
              <p:nvPicPr>
                <p:cNvPr id="244" name="墨迹 243">
                  <a:extLst>
                    <a:ext uri="{FF2B5EF4-FFF2-40B4-BE49-F238E27FC236}">
                      <a16:creationId xmlns:a16="http://schemas.microsoft.com/office/drawing/2014/main" id="{6ED9DB1E-A31B-3142-AA99-FF84095FFF8D}"/>
                    </a:ext>
                  </a:extLst>
                </p:cNvPr>
                <p:cNvPicPr/>
                <p:nvPr/>
              </p:nvPicPr>
              <p:blipFill>
                <a:blip r:embed="rId460"/>
                <a:stretch>
                  <a:fillRect/>
                </a:stretch>
              </p:blipFill>
              <p:spPr>
                <a:xfrm>
                  <a:off x="11579140" y="4479471"/>
                  <a:ext cx="108720" cy="50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1">
              <p14:nvContentPartPr>
                <p14:cNvPr id="245" name="墨迹 244">
                  <a:extLst>
                    <a:ext uri="{FF2B5EF4-FFF2-40B4-BE49-F238E27FC236}">
                      <a16:creationId xmlns:a16="http://schemas.microsoft.com/office/drawing/2014/main" id="{28C1E76D-62B6-4F46-961C-6B5327EC9DFB}"/>
                    </a:ext>
                  </a:extLst>
                </p14:cNvPr>
                <p14:cNvContentPartPr/>
                <p14:nvPr/>
              </p14:nvContentPartPr>
              <p14:xfrm>
                <a:off x="11661580" y="4231791"/>
                <a:ext cx="12960" cy="75240"/>
              </p14:xfrm>
            </p:contentPart>
          </mc:Choice>
          <mc:Fallback>
            <p:pic>
              <p:nvPicPr>
                <p:cNvPr id="245" name="墨迹 244">
                  <a:extLst>
                    <a:ext uri="{FF2B5EF4-FFF2-40B4-BE49-F238E27FC236}">
                      <a16:creationId xmlns:a16="http://schemas.microsoft.com/office/drawing/2014/main" id="{28C1E76D-62B6-4F46-961C-6B5327EC9DFB}"/>
                    </a:ext>
                  </a:extLst>
                </p:cNvPr>
                <p:cNvPicPr/>
                <p:nvPr/>
              </p:nvPicPr>
              <p:blipFill>
                <a:blip r:embed="rId462"/>
                <a:stretch>
                  <a:fillRect/>
                </a:stretch>
              </p:blipFill>
              <p:spPr>
                <a:xfrm>
                  <a:off x="11654020" y="4224231"/>
                  <a:ext cx="2772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3">
              <p14:nvContentPartPr>
                <p14:cNvPr id="263" name="墨迹 262">
                  <a:extLst>
                    <a:ext uri="{FF2B5EF4-FFF2-40B4-BE49-F238E27FC236}">
                      <a16:creationId xmlns:a16="http://schemas.microsoft.com/office/drawing/2014/main" id="{4CE85315-729E-E748-A7C2-15B168DBDD86}"/>
                    </a:ext>
                  </a:extLst>
                </p14:cNvPr>
                <p14:cNvContentPartPr/>
                <p14:nvPr/>
              </p14:nvContentPartPr>
              <p14:xfrm>
                <a:off x="5087260" y="5084631"/>
                <a:ext cx="293040" cy="43920"/>
              </p14:xfrm>
            </p:contentPart>
          </mc:Choice>
          <mc:Fallback>
            <p:pic>
              <p:nvPicPr>
                <p:cNvPr id="263" name="墨迹 262">
                  <a:extLst>
                    <a:ext uri="{FF2B5EF4-FFF2-40B4-BE49-F238E27FC236}">
                      <a16:creationId xmlns:a16="http://schemas.microsoft.com/office/drawing/2014/main" id="{4CE85315-729E-E748-A7C2-15B168DBDD86}"/>
                    </a:ext>
                  </a:extLst>
                </p:cNvPr>
                <p:cNvPicPr/>
                <p:nvPr/>
              </p:nvPicPr>
              <p:blipFill>
                <a:blip r:embed="rId464"/>
                <a:stretch>
                  <a:fillRect/>
                </a:stretch>
              </p:blipFill>
              <p:spPr>
                <a:xfrm>
                  <a:off x="5079700" y="5077431"/>
                  <a:ext cx="30816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5">
              <p14:nvContentPartPr>
                <p14:cNvPr id="264" name="墨迹 263">
                  <a:extLst>
                    <a:ext uri="{FF2B5EF4-FFF2-40B4-BE49-F238E27FC236}">
                      <a16:creationId xmlns:a16="http://schemas.microsoft.com/office/drawing/2014/main" id="{91196F2C-D0B3-FC4E-9BB4-868239322D0B}"/>
                    </a:ext>
                  </a:extLst>
                </p14:cNvPr>
                <p14:cNvContentPartPr/>
                <p14:nvPr/>
              </p14:nvContentPartPr>
              <p14:xfrm>
                <a:off x="5049820" y="5184351"/>
                <a:ext cx="348840" cy="43920"/>
              </p14:xfrm>
            </p:contentPart>
          </mc:Choice>
          <mc:Fallback>
            <p:pic>
              <p:nvPicPr>
                <p:cNvPr id="264" name="墨迹 263">
                  <a:extLst>
                    <a:ext uri="{FF2B5EF4-FFF2-40B4-BE49-F238E27FC236}">
                      <a16:creationId xmlns:a16="http://schemas.microsoft.com/office/drawing/2014/main" id="{91196F2C-D0B3-FC4E-9BB4-868239322D0B}"/>
                    </a:ext>
                  </a:extLst>
                </p:cNvPr>
                <p:cNvPicPr/>
                <p:nvPr/>
              </p:nvPicPr>
              <p:blipFill>
                <a:blip r:embed="rId466"/>
                <a:stretch>
                  <a:fillRect/>
                </a:stretch>
              </p:blipFill>
              <p:spPr>
                <a:xfrm>
                  <a:off x="5042260" y="5176791"/>
                  <a:ext cx="36396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7">
              <p14:nvContentPartPr>
                <p14:cNvPr id="265" name="墨迹 264">
                  <a:extLst>
                    <a:ext uri="{FF2B5EF4-FFF2-40B4-BE49-F238E27FC236}">
                      <a16:creationId xmlns:a16="http://schemas.microsoft.com/office/drawing/2014/main" id="{4E7FB58D-05F7-174C-B584-E7A1CE58E8C0}"/>
                    </a:ext>
                  </a:extLst>
                </p14:cNvPr>
                <p14:cNvContentPartPr/>
                <p14:nvPr/>
              </p14:nvContentPartPr>
              <p14:xfrm>
                <a:off x="5280220" y="4991391"/>
                <a:ext cx="255600" cy="311760"/>
              </p14:xfrm>
            </p:contentPart>
          </mc:Choice>
          <mc:Fallback>
            <p:pic>
              <p:nvPicPr>
                <p:cNvPr id="265" name="墨迹 264">
                  <a:extLst>
                    <a:ext uri="{FF2B5EF4-FFF2-40B4-BE49-F238E27FC236}">
                      <a16:creationId xmlns:a16="http://schemas.microsoft.com/office/drawing/2014/main" id="{4E7FB58D-05F7-174C-B584-E7A1CE58E8C0}"/>
                    </a:ext>
                  </a:extLst>
                </p:cNvPr>
                <p:cNvPicPr/>
                <p:nvPr/>
              </p:nvPicPr>
              <p:blipFill>
                <a:blip r:embed="rId468"/>
                <a:stretch>
                  <a:fillRect/>
                </a:stretch>
              </p:blipFill>
              <p:spPr>
                <a:xfrm>
                  <a:off x="5272660" y="4983831"/>
                  <a:ext cx="270720" cy="32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9">
              <p14:nvContentPartPr>
                <p14:cNvPr id="266" name="墨迹 265">
                  <a:extLst>
                    <a:ext uri="{FF2B5EF4-FFF2-40B4-BE49-F238E27FC236}">
                      <a16:creationId xmlns:a16="http://schemas.microsoft.com/office/drawing/2014/main" id="{D278B41D-430C-ED46-B34E-C88E9938F439}"/>
                    </a:ext>
                  </a:extLst>
                </p14:cNvPr>
                <p14:cNvContentPartPr/>
                <p14:nvPr/>
              </p14:nvContentPartPr>
              <p14:xfrm>
                <a:off x="6083380" y="4798431"/>
                <a:ext cx="106200" cy="100080"/>
              </p14:xfrm>
            </p:contentPart>
          </mc:Choice>
          <mc:Fallback>
            <p:pic>
              <p:nvPicPr>
                <p:cNvPr id="266" name="墨迹 265">
                  <a:extLst>
                    <a:ext uri="{FF2B5EF4-FFF2-40B4-BE49-F238E27FC236}">
                      <a16:creationId xmlns:a16="http://schemas.microsoft.com/office/drawing/2014/main" id="{D278B41D-430C-ED46-B34E-C88E9938F439}"/>
                    </a:ext>
                  </a:extLst>
                </p:cNvPr>
                <p:cNvPicPr/>
                <p:nvPr/>
              </p:nvPicPr>
              <p:blipFill>
                <a:blip r:embed="rId470"/>
                <a:stretch>
                  <a:fillRect/>
                </a:stretch>
              </p:blipFill>
              <p:spPr>
                <a:xfrm>
                  <a:off x="6075820" y="4790871"/>
                  <a:ext cx="12132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1">
              <p14:nvContentPartPr>
                <p14:cNvPr id="267" name="墨迹 266">
                  <a:extLst>
                    <a:ext uri="{FF2B5EF4-FFF2-40B4-BE49-F238E27FC236}">
                      <a16:creationId xmlns:a16="http://schemas.microsoft.com/office/drawing/2014/main" id="{67A41C36-FFD3-0F4E-B2E8-87D3EE45A70E}"/>
                    </a:ext>
                  </a:extLst>
                </p14:cNvPr>
                <p14:cNvContentPartPr/>
                <p14:nvPr/>
              </p14:nvContentPartPr>
              <p14:xfrm>
                <a:off x="6139540" y="4811031"/>
                <a:ext cx="106200" cy="155880"/>
              </p14:xfrm>
            </p:contentPart>
          </mc:Choice>
          <mc:Fallback>
            <p:pic>
              <p:nvPicPr>
                <p:cNvPr id="267" name="墨迹 266">
                  <a:extLst>
                    <a:ext uri="{FF2B5EF4-FFF2-40B4-BE49-F238E27FC236}">
                      <a16:creationId xmlns:a16="http://schemas.microsoft.com/office/drawing/2014/main" id="{67A41C36-FFD3-0F4E-B2E8-87D3EE45A70E}"/>
                    </a:ext>
                  </a:extLst>
                </p:cNvPr>
                <p:cNvPicPr/>
                <p:nvPr/>
              </p:nvPicPr>
              <p:blipFill>
                <a:blip r:embed="rId472"/>
                <a:stretch>
                  <a:fillRect/>
                </a:stretch>
              </p:blipFill>
              <p:spPr>
                <a:xfrm>
                  <a:off x="6131980" y="4803471"/>
                  <a:ext cx="12132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3">
              <p14:nvContentPartPr>
                <p14:cNvPr id="268" name="墨迹 267">
                  <a:extLst>
                    <a:ext uri="{FF2B5EF4-FFF2-40B4-BE49-F238E27FC236}">
                      <a16:creationId xmlns:a16="http://schemas.microsoft.com/office/drawing/2014/main" id="{A01EF31B-9774-E34C-ADC1-4A404ED5F0C5}"/>
                    </a:ext>
                  </a:extLst>
                </p14:cNvPr>
                <p14:cNvContentPartPr/>
                <p14:nvPr/>
              </p14:nvContentPartPr>
              <p14:xfrm>
                <a:off x="6002380" y="4972671"/>
                <a:ext cx="411120" cy="361440"/>
              </p14:xfrm>
            </p:contentPart>
          </mc:Choice>
          <mc:Fallback>
            <p:pic>
              <p:nvPicPr>
                <p:cNvPr id="268" name="墨迹 267">
                  <a:extLst>
                    <a:ext uri="{FF2B5EF4-FFF2-40B4-BE49-F238E27FC236}">
                      <a16:creationId xmlns:a16="http://schemas.microsoft.com/office/drawing/2014/main" id="{A01EF31B-9774-E34C-ADC1-4A404ED5F0C5}"/>
                    </a:ext>
                  </a:extLst>
                </p:cNvPr>
                <p:cNvPicPr/>
                <p:nvPr/>
              </p:nvPicPr>
              <p:blipFill>
                <a:blip r:embed="rId474"/>
                <a:stretch>
                  <a:fillRect/>
                </a:stretch>
              </p:blipFill>
              <p:spPr>
                <a:xfrm>
                  <a:off x="5994820" y="4965111"/>
                  <a:ext cx="426240" cy="37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5">
              <p14:nvContentPartPr>
                <p14:cNvPr id="269" name="墨迹 268">
                  <a:extLst>
                    <a:ext uri="{FF2B5EF4-FFF2-40B4-BE49-F238E27FC236}">
                      <a16:creationId xmlns:a16="http://schemas.microsoft.com/office/drawing/2014/main" id="{65AE08BC-0E20-974F-9AB6-167E2FAB7984}"/>
                    </a:ext>
                  </a:extLst>
                </p14:cNvPr>
                <p14:cNvContentPartPr/>
                <p14:nvPr/>
              </p14:nvContentPartPr>
              <p14:xfrm>
                <a:off x="6575140" y="5091111"/>
                <a:ext cx="37800" cy="50040"/>
              </p14:xfrm>
            </p:contentPart>
          </mc:Choice>
          <mc:Fallback>
            <p:pic>
              <p:nvPicPr>
                <p:cNvPr id="269" name="墨迹 268">
                  <a:extLst>
                    <a:ext uri="{FF2B5EF4-FFF2-40B4-BE49-F238E27FC236}">
                      <a16:creationId xmlns:a16="http://schemas.microsoft.com/office/drawing/2014/main" id="{65AE08BC-0E20-974F-9AB6-167E2FAB7984}"/>
                    </a:ext>
                  </a:extLst>
                </p:cNvPr>
                <p:cNvPicPr/>
                <p:nvPr/>
              </p:nvPicPr>
              <p:blipFill>
                <a:blip r:embed="rId476"/>
                <a:stretch>
                  <a:fillRect/>
                </a:stretch>
              </p:blipFill>
              <p:spPr>
                <a:xfrm>
                  <a:off x="6567580" y="5083551"/>
                  <a:ext cx="5292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7">
              <p14:nvContentPartPr>
                <p14:cNvPr id="270" name="墨迹 269">
                  <a:extLst>
                    <a:ext uri="{FF2B5EF4-FFF2-40B4-BE49-F238E27FC236}">
                      <a16:creationId xmlns:a16="http://schemas.microsoft.com/office/drawing/2014/main" id="{AAAC9570-2371-7D4D-9657-F432266E17CE}"/>
                    </a:ext>
                  </a:extLst>
                </p14:cNvPr>
                <p14:cNvContentPartPr/>
                <p14:nvPr/>
              </p14:nvContentPartPr>
              <p14:xfrm>
                <a:off x="6525460" y="5091111"/>
                <a:ext cx="187200" cy="186480"/>
              </p14:xfrm>
            </p:contentPart>
          </mc:Choice>
          <mc:Fallback>
            <p:pic>
              <p:nvPicPr>
                <p:cNvPr id="270" name="墨迹 269">
                  <a:extLst>
                    <a:ext uri="{FF2B5EF4-FFF2-40B4-BE49-F238E27FC236}">
                      <a16:creationId xmlns:a16="http://schemas.microsoft.com/office/drawing/2014/main" id="{AAAC9570-2371-7D4D-9657-F432266E17CE}"/>
                    </a:ext>
                  </a:extLst>
                </p:cNvPr>
                <p:cNvPicPr/>
                <p:nvPr/>
              </p:nvPicPr>
              <p:blipFill>
                <a:blip r:embed="rId478"/>
                <a:stretch>
                  <a:fillRect/>
                </a:stretch>
              </p:blipFill>
              <p:spPr>
                <a:xfrm>
                  <a:off x="6517900" y="5083551"/>
                  <a:ext cx="20232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9">
              <p14:nvContentPartPr>
                <p14:cNvPr id="271" name="墨迹 270">
                  <a:extLst>
                    <a:ext uri="{FF2B5EF4-FFF2-40B4-BE49-F238E27FC236}">
                      <a16:creationId xmlns:a16="http://schemas.microsoft.com/office/drawing/2014/main" id="{DB0A923F-1F1B-B34F-9209-9A3D2B2B1018}"/>
                    </a:ext>
                  </a:extLst>
                </p14:cNvPr>
                <p14:cNvContentPartPr/>
                <p14:nvPr/>
              </p14:nvContentPartPr>
              <p14:xfrm>
                <a:off x="6724540" y="4929111"/>
                <a:ext cx="174600" cy="411120"/>
              </p14:xfrm>
            </p:contentPart>
          </mc:Choice>
          <mc:Fallback>
            <p:pic>
              <p:nvPicPr>
                <p:cNvPr id="271" name="墨迹 270">
                  <a:extLst>
                    <a:ext uri="{FF2B5EF4-FFF2-40B4-BE49-F238E27FC236}">
                      <a16:creationId xmlns:a16="http://schemas.microsoft.com/office/drawing/2014/main" id="{DB0A923F-1F1B-B34F-9209-9A3D2B2B1018}"/>
                    </a:ext>
                  </a:extLst>
                </p:cNvPr>
                <p:cNvPicPr/>
                <p:nvPr/>
              </p:nvPicPr>
              <p:blipFill>
                <a:blip r:embed="rId480"/>
                <a:stretch>
                  <a:fillRect/>
                </a:stretch>
              </p:blipFill>
              <p:spPr>
                <a:xfrm>
                  <a:off x="6716980" y="4921551"/>
                  <a:ext cx="189720" cy="42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1">
              <p14:nvContentPartPr>
                <p14:cNvPr id="272" name="墨迹 271">
                  <a:extLst>
                    <a:ext uri="{FF2B5EF4-FFF2-40B4-BE49-F238E27FC236}">
                      <a16:creationId xmlns:a16="http://schemas.microsoft.com/office/drawing/2014/main" id="{E3765861-3611-1A4E-9967-833C8BAF1C24}"/>
                    </a:ext>
                  </a:extLst>
                </p14:cNvPr>
                <p14:cNvContentPartPr/>
                <p14:nvPr/>
              </p14:nvContentPartPr>
              <p14:xfrm>
                <a:off x="7147900" y="5072391"/>
                <a:ext cx="224640" cy="162360"/>
              </p14:xfrm>
            </p:contentPart>
          </mc:Choice>
          <mc:Fallback>
            <p:pic>
              <p:nvPicPr>
                <p:cNvPr id="272" name="墨迹 271">
                  <a:extLst>
                    <a:ext uri="{FF2B5EF4-FFF2-40B4-BE49-F238E27FC236}">
                      <a16:creationId xmlns:a16="http://schemas.microsoft.com/office/drawing/2014/main" id="{E3765861-3611-1A4E-9967-833C8BAF1C24}"/>
                    </a:ext>
                  </a:extLst>
                </p:cNvPr>
                <p:cNvPicPr/>
                <p:nvPr/>
              </p:nvPicPr>
              <p:blipFill>
                <a:blip r:embed="rId482"/>
                <a:stretch>
                  <a:fillRect/>
                </a:stretch>
              </p:blipFill>
              <p:spPr>
                <a:xfrm>
                  <a:off x="7140340" y="5064831"/>
                  <a:ext cx="23940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3">
              <p14:nvContentPartPr>
                <p14:cNvPr id="273" name="墨迹 272">
                  <a:extLst>
                    <a:ext uri="{FF2B5EF4-FFF2-40B4-BE49-F238E27FC236}">
                      <a16:creationId xmlns:a16="http://schemas.microsoft.com/office/drawing/2014/main" id="{5FA45755-333A-DB46-A41C-DD6E815CF110}"/>
                    </a:ext>
                  </a:extLst>
                </p14:cNvPr>
                <p14:cNvContentPartPr/>
                <p14:nvPr/>
              </p14:nvContentPartPr>
              <p14:xfrm>
                <a:off x="7272460" y="5072391"/>
                <a:ext cx="37800" cy="155880"/>
              </p14:xfrm>
            </p:contentPart>
          </mc:Choice>
          <mc:Fallback>
            <p:pic>
              <p:nvPicPr>
                <p:cNvPr id="273" name="墨迹 272">
                  <a:extLst>
                    <a:ext uri="{FF2B5EF4-FFF2-40B4-BE49-F238E27FC236}">
                      <a16:creationId xmlns:a16="http://schemas.microsoft.com/office/drawing/2014/main" id="{5FA45755-333A-DB46-A41C-DD6E815CF110}"/>
                    </a:ext>
                  </a:extLst>
                </p:cNvPr>
                <p:cNvPicPr/>
                <p:nvPr/>
              </p:nvPicPr>
              <p:blipFill>
                <a:blip r:embed="rId484"/>
                <a:stretch>
                  <a:fillRect/>
                </a:stretch>
              </p:blipFill>
              <p:spPr>
                <a:xfrm>
                  <a:off x="7264900" y="5064831"/>
                  <a:ext cx="5292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5">
              <p14:nvContentPartPr>
                <p14:cNvPr id="274" name="墨迹 273">
                  <a:extLst>
                    <a:ext uri="{FF2B5EF4-FFF2-40B4-BE49-F238E27FC236}">
                      <a16:creationId xmlns:a16="http://schemas.microsoft.com/office/drawing/2014/main" id="{B01E535C-74F1-2345-B3DD-151DA102C80F}"/>
                    </a:ext>
                  </a:extLst>
                </p14:cNvPr>
                <p14:cNvContentPartPr/>
                <p14:nvPr/>
              </p14:nvContentPartPr>
              <p14:xfrm>
                <a:off x="7558660" y="4910391"/>
                <a:ext cx="130320" cy="87480"/>
              </p14:xfrm>
            </p:contentPart>
          </mc:Choice>
          <mc:Fallback>
            <p:pic>
              <p:nvPicPr>
                <p:cNvPr id="274" name="墨迹 273">
                  <a:extLst>
                    <a:ext uri="{FF2B5EF4-FFF2-40B4-BE49-F238E27FC236}">
                      <a16:creationId xmlns:a16="http://schemas.microsoft.com/office/drawing/2014/main" id="{B01E535C-74F1-2345-B3DD-151DA102C80F}"/>
                    </a:ext>
                  </a:extLst>
                </p:cNvPr>
                <p:cNvPicPr/>
                <p:nvPr/>
              </p:nvPicPr>
              <p:blipFill>
                <a:blip r:embed="rId486"/>
                <a:stretch>
                  <a:fillRect/>
                </a:stretch>
              </p:blipFill>
              <p:spPr>
                <a:xfrm>
                  <a:off x="7551100" y="4902831"/>
                  <a:ext cx="14544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7">
              <p14:nvContentPartPr>
                <p14:cNvPr id="275" name="墨迹 274">
                  <a:extLst>
                    <a:ext uri="{FF2B5EF4-FFF2-40B4-BE49-F238E27FC236}">
                      <a16:creationId xmlns:a16="http://schemas.microsoft.com/office/drawing/2014/main" id="{578079F0-2949-5F44-9A48-3DD70738A299}"/>
                    </a:ext>
                  </a:extLst>
                </p14:cNvPr>
                <p14:cNvContentPartPr/>
                <p14:nvPr/>
              </p14:nvContentPartPr>
              <p14:xfrm>
                <a:off x="7478020" y="5066271"/>
                <a:ext cx="211320" cy="311760"/>
              </p14:xfrm>
            </p:contentPart>
          </mc:Choice>
          <mc:Fallback>
            <p:pic>
              <p:nvPicPr>
                <p:cNvPr id="275" name="墨迹 274">
                  <a:extLst>
                    <a:ext uri="{FF2B5EF4-FFF2-40B4-BE49-F238E27FC236}">
                      <a16:creationId xmlns:a16="http://schemas.microsoft.com/office/drawing/2014/main" id="{578079F0-2949-5F44-9A48-3DD70738A299}"/>
                    </a:ext>
                  </a:extLst>
                </p:cNvPr>
                <p:cNvPicPr/>
                <p:nvPr/>
              </p:nvPicPr>
              <p:blipFill>
                <a:blip r:embed="rId488"/>
                <a:stretch>
                  <a:fillRect/>
                </a:stretch>
              </p:blipFill>
              <p:spPr>
                <a:xfrm>
                  <a:off x="7470460" y="5058711"/>
                  <a:ext cx="226440" cy="32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9">
              <p14:nvContentPartPr>
                <p14:cNvPr id="279" name="墨迹 278">
                  <a:extLst>
                    <a:ext uri="{FF2B5EF4-FFF2-40B4-BE49-F238E27FC236}">
                      <a16:creationId xmlns:a16="http://schemas.microsoft.com/office/drawing/2014/main" id="{1ACB7533-C838-A944-B02C-EBE2B0FA953B}"/>
                    </a:ext>
                  </a:extLst>
                </p14:cNvPr>
                <p14:cNvContentPartPr/>
                <p14:nvPr/>
              </p14:nvContentPartPr>
              <p14:xfrm>
                <a:off x="8168860" y="4736151"/>
                <a:ext cx="146160" cy="199440"/>
              </p14:xfrm>
            </p:contentPart>
          </mc:Choice>
          <mc:Fallback>
            <p:pic>
              <p:nvPicPr>
                <p:cNvPr id="279" name="墨迹 278">
                  <a:extLst>
                    <a:ext uri="{FF2B5EF4-FFF2-40B4-BE49-F238E27FC236}">
                      <a16:creationId xmlns:a16="http://schemas.microsoft.com/office/drawing/2014/main" id="{1ACB7533-C838-A944-B02C-EBE2B0FA953B}"/>
                    </a:ext>
                  </a:extLst>
                </p:cNvPr>
                <p:cNvPicPr/>
                <p:nvPr/>
              </p:nvPicPr>
              <p:blipFill>
                <a:blip r:embed="rId490"/>
                <a:stretch>
                  <a:fillRect/>
                </a:stretch>
              </p:blipFill>
              <p:spPr>
                <a:xfrm>
                  <a:off x="8161300" y="4728591"/>
                  <a:ext cx="16128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1">
              <p14:nvContentPartPr>
                <p14:cNvPr id="280" name="墨迹 279">
                  <a:extLst>
                    <a:ext uri="{FF2B5EF4-FFF2-40B4-BE49-F238E27FC236}">
                      <a16:creationId xmlns:a16="http://schemas.microsoft.com/office/drawing/2014/main" id="{02837104-4C40-6741-B7D1-BF5E764D2F0A}"/>
                    </a:ext>
                  </a:extLst>
                </p14:cNvPr>
                <p14:cNvContentPartPr/>
                <p14:nvPr/>
              </p14:nvContentPartPr>
              <p14:xfrm>
                <a:off x="7953940" y="4866831"/>
                <a:ext cx="514440" cy="155880"/>
              </p14:xfrm>
            </p:contentPart>
          </mc:Choice>
          <mc:Fallback>
            <p:pic>
              <p:nvPicPr>
                <p:cNvPr id="280" name="墨迹 279">
                  <a:extLst>
                    <a:ext uri="{FF2B5EF4-FFF2-40B4-BE49-F238E27FC236}">
                      <a16:creationId xmlns:a16="http://schemas.microsoft.com/office/drawing/2014/main" id="{02837104-4C40-6741-B7D1-BF5E764D2F0A}"/>
                    </a:ext>
                  </a:extLst>
                </p:cNvPr>
                <p:cNvPicPr/>
                <p:nvPr/>
              </p:nvPicPr>
              <p:blipFill>
                <a:blip r:embed="rId492"/>
                <a:stretch>
                  <a:fillRect/>
                </a:stretch>
              </p:blipFill>
              <p:spPr>
                <a:xfrm>
                  <a:off x="7946380" y="4859271"/>
                  <a:ext cx="52920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3">
              <p14:nvContentPartPr>
                <p14:cNvPr id="281" name="墨迹 280">
                  <a:extLst>
                    <a:ext uri="{FF2B5EF4-FFF2-40B4-BE49-F238E27FC236}">
                      <a16:creationId xmlns:a16="http://schemas.microsoft.com/office/drawing/2014/main" id="{011EBF2C-5D3E-704E-A051-9761767CD668}"/>
                    </a:ext>
                  </a:extLst>
                </p14:cNvPr>
                <p14:cNvContentPartPr/>
                <p14:nvPr/>
              </p14:nvContentPartPr>
              <p14:xfrm>
                <a:off x="8144020" y="4985271"/>
                <a:ext cx="212040" cy="261720"/>
              </p14:xfrm>
            </p:contentPart>
          </mc:Choice>
          <mc:Fallback>
            <p:pic>
              <p:nvPicPr>
                <p:cNvPr id="281" name="墨迹 280">
                  <a:extLst>
                    <a:ext uri="{FF2B5EF4-FFF2-40B4-BE49-F238E27FC236}">
                      <a16:creationId xmlns:a16="http://schemas.microsoft.com/office/drawing/2014/main" id="{011EBF2C-5D3E-704E-A051-9761767CD668}"/>
                    </a:ext>
                  </a:extLst>
                </p:cNvPr>
                <p:cNvPicPr/>
                <p:nvPr/>
              </p:nvPicPr>
              <p:blipFill>
                <a:blip r:embed="rId494"/>
                <a:stretch>
                  <a:fillRect/>
                </a:stretch>
              </p:blipFill>
              <p:spPr>
                <a:xfrm>
                  <a:off x="8136460" y="4977711"/>
                  <a:ext cx="22716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5">
              <p14:nvContentPartPr>
                <p14:cNvPr id="282" name="墨迹 281">
                  <a:extLst>
                    <a:ext uri="{FF2B5EF4-FFF2-40B4-BE49-F238E27FC236}">
                      <a16:creationId xmlns:a16="http://schemas.microsoft.com/office/drawing/2014/main" id="{A9764802-DB8A-D644-8398-35A3DEBE63BA}"/>
                    </a:ext>
                  </a:extLst>
                </p14:cNvPr>
                <p14:cNvContentPartPr/>
                <p14:nvPr/>
              </p14:nvContentPartPr>
              <p14:xfrm>
                <a:off x="8710660" y="4785831"/>
                <a:ext cx="161640" cy="193320"/>
              </p14:xfrm>
            </p:contentPart>
          </mc:Choice>
          <mc:Fallback>
            <p:pic>
              <p:nvPicPr>
                <p:cNvPr id="282" name="墨迹 281">
                  <a:extLst>
                    <a:ext uri="{FF2B5EF4-FFF2-40B4-BE49-F238E27FC236}">
                      <a16:creationId xmlns:a16="http://schemas.microsoft.com/office/drawing/2014/main" id="{A9764802-DB8A-D644-8398-35A3DEBE63BA}"/>
                    </a:ext>
                  </a:extLst>
                </p:cNvPr>
                <p:cNvPicPr/>
                <p:nvPr/>
              </p:nvPicPr>
              <p:blipFill>
                <a:blip r:embed="rId496"/>
                <a:stretch>
                  <a:fillRect/>
                </a:stretch>
              </p:blipFill>
              <p:spPr>
                <a:xfrm>
                  <a:off x="8703100" y="4778271"/>
                  <a:ext cx="17676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7">
              <p14:nvContentPartPr>
                <p14:cNvPr id="283" name="墨迹 282">
                  <a:extLst>
                    <a:ext uri="{FF2B5EF4-FFF2-40B4-BE49-F238E27FC236}">
                      <a16:creationId xmlns:a16="http://schemas.microsoft.com/office/drawing/2014/main" id="{C51A593F-89AE-8844-841A-2DEC489BCF4F}"/>
                    </a:ext>
                  </a:extLst>
                </p14:cNvPr>
                <p14:cNvContentPartPr/>
                <p14:nvPr/>
              </p14:nvContentPartPr>
              <p14:xfrm>
                <a:off x="8561260" y="5022711"/>
                <a:ext cx="43920" cy="218160"/>
              </p14:xfrm>
            </p:contentPart>
          </mc:Choice>
          <mc:Fallback>
            <p:pic>
              <p:nvPicPr>
                <p:cNvPr id="283" name="墨迹 282">
                  <a:extLst>
                    <a:ext uri="{FF2B5EF4-FFF2-40B4-BE49-F238E27FC236}">
                      <a16:creationId xmlns:a16="http://schemas.microsoft.com/office/drawing/2014/main" id="{C51A593F-89AE-8844-841A-2DEC489BCF4F}"/>
                    </a:ext>
                  </a:extLst>
                </p:cNvPr>
                <p:cNvPicPr/>
                <p:nvPr/>
              </p:nvPicPr>
              <p:blipFill>
                <a:blip r:embed="rId498"/>
                <a:stretch>
                  <a:fillRect/>
                </a:stretch>
              </p:blipFill>
              <p:spPr>
                <a:xfrm>
                  <a:off x="8553700" y="5015151"/>
                  <a:ext cx="5904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9">
              <p14:nvContentPartPr>
                <p14:cNvPr id="284" name="墨迹 283">
                  <a:extLst>
                    <a:ext uri="{FF2B5EF4-FFF2-40B4-BE49-F238E27FC236}">
                      <a16:creationId xmlns:a16="http://schemas.microsoft.com/office/drawing/2014/main" id="{5BB2ED4C-92AF-D04D-9038-9D08A7499332}"/>
                    </a:ext>
                  </a:extLst>
                </p14:cNvPr>
                <p14:cNvContentPartPr/>
                <p14:nvPr/>
              </p14:nvContentPartPr>
              <p14:xfrm>
                <a:off x="8667100" y="4966551"/>
                <a:ext cx="361440" cy="348840"/>
              </p14:xfrm>
            </p:contentPart>
          </mc:Choice>
          <mc:Fallback>
            <p:pic>
              <p:nvPicPr>
                <p:cNvPr id="284" name="墨迹 283">
                  <a:extLst>
                    <a:ext uri="{FF2B5EF4-FFF2-40B4-BE49-F238E27FC236}">
                      <a16:creationId xmlns:a16="http://schemas.microsoft.com/office/drawing/2014/main" id="{5BB2ED4C-92AF-D04D-9038-9D08A7499332}"/>
                    </a:ext>
                  </a:extLst>
                </p:cNvPr>
                <p:cNvPicPr/>
                <p:nvPr/>
              </p:nvPicPr>
              <p:blipFill>
                <a:blip r:embed="rId500"/>
                <a:stretch>
                  <a:fillRect/>
                </a:stretch>
              </p:blipFill>
              <p:spPr>
                <a:xfrm>
                  <a:off x="8659540" y="4958991"/>
                  <a:ext cx="376560" cy="36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1">
              <p14:nvContentPartPr>
                <p14:cNvPr id="285" name="墨迹 284">
                  <a:extLst>
                    <a:ext uri="{FF2B5EF4-FFF2-40B4-BE49-F238E27FC236}">
                      <a16:creationId xmlns:a16="http://schemas.microsoft.com/office/drawing/2014/main" id="{47A1BEEF-E173-4644-97A9-ADA54A1A9C32}"/>
                    </a:ext>
                  </a:extLst>
                </p14:cNvPr>
                <p14:cNvContentPartPr/>
                <p14:nvPr/>
              </p14:nvContentPartPr>
              <p14:xfrm>
                <a:off x="8680060" y="4923711"/>
                <a:ext cx="591120" cy="410400"/>
              </p14:xfrm>
            </p:contentPart>
          </mc:Choice>
          <mc:Fallback>
            <p:pic>
              <p:nvPicPr>
                <p:cNvPr id="285" name="墨迹 284">
                  <a:extLst>
                    <a:ext uri="{FF2B5EF4-FFF2-40B4-BE49-F238E27FC236}">
                      <a16:creationId xmlns:a16="http://schemas.microsoft.com/office/drawing/2014/main" id="{47A1BEEF-E173-4644-97A9-ADA54A1A9C32}"/>
                    </a:ext>
                  </a:extLst>
                </p:cNvPr>
                <p:cNvPicPr/>
                <p:nvPr/>
              </p:nvPicPr>
              <p:blipFill>
                <a:blip r:embed="rId502"/>
                <a:stretch>
                  <a:fillRect/>
                </a:stretch>
              </p:blipFill>
              <p:spPr>
                <a:xfrm>
                  <a:off x="8672500" y="4916151"/>
                  <a:ext cx="606240" cy="42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3">
              <p14:nvContentPartPr>
                <p14:cNvPr id="286" name="墨迹 285">
                  <a:extLst>
                    <a:ext uri="{FF2B5EF4-FFF2-40B4-BE49-F238E27FC236}">
                      <a16:creationId xmlns:a16="http://schemas.microsoft.com/office/drawing/2014/main" id="{0D265563-58C3-7B46-9448-E97EDAD313C6}"/>
                    </a:ext>
                  </a:extLst>
                </p14:cNvPr>
                <p14:cNvContentPartPr/>
                <p14:nvPr/>
              </p14:nvContentPartPr>
              <p14:xfrm>
                <a:off x="9308260" y="4717431"/>
                <a:ext cx="93600" cy="106200"/>
              </p14:xfrm>
            </p:contentPart>
          </mc:Choice>
          <mc:Fallback>
            <p:pic>
              <p:nvPicPr>
                <p:cNvPr id="286" name="墨迹 285">
                  <a:extLst>
                    <a:ext uri="{FF2B5EF4-FFF2-40B4-BE49-F238E27FC236}">
                      <a16:creationId xmlns:a16="http://schemas.microsoft.com/office/drawing/2014/main" id="{0D265563-58C3-7B46-9448-E97EDAD313C6}"/>
                    </a:ext>
                  </a:extLst>
                </p:cNvPr>
                <p:cNvPicPr/>
                <p:nvPr/>
              </p:nvPicPr>
              <p:blipFill>
                <a:blip r:embed="rId504"/>
                <a:stretch>
                  <a:fillRect/>
                </a:stretch>
              </p:blipFill>
              <p:spPr>
                <a:xfrm>
                  <a:off x="9300700" y="4709871"/>
                  <a:ext cx="10872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5">
              <p14:nvContentPartPr>
                <p14:cNvPr id="287" name="墨迹 286">
                  <a:extLst>
                    <a:ext uri="{FF2B5EF4-FFF2-40B4-BE49-F238E27FC236}">
                      <a16:creationId xmlns:a16="http://schemas.microsoft.com/office/drawing/2014/main" id="{94473ACE-4A46-9E4B-86B9-70FE15254AD3}"/>
                    </a:ext>
                  </a:extLst>
                </p14:cNvPr>
                <p14:cNvContentPartPr/>
                <p14:nvPr/>
              </p14:nvContentPartPr>
              <p14:xfrm>
                <a:off x="9669340" y="5034951"/>
                <a:ext cx="149760" cy="261720"/>
              </p14:xfrm>
            </p:contentPart>
          </mc:Choice>
          <mc:Fallback>
            <p:pic>
              <p:nvPicPr>
                <p:cNvPr id="287" name="墨迹 286">
                  <a:extLst>
                    <a:ext uri="{FF2B5EF4-FFF2-40B4-BE49-F238E27FC236}">
                      <a16:creationId xmlns:a16="http://schemas.microsoft.com/office/drawing/2014/main" id="{94473ACE-4A46-9E4B-86B9-70FE15254AD3}"/>
                    </a:ext>
                  </a:extLst>
                </p:cNvPr>
                <p:cNvPicPr/>
                <p:nvPr/>
              </p:nvPicPr>
              <p:blipFill>
                <a:blip r:embed="rId506"/>
                <a:stretch>
                  <a:fillRect/>
                </a:stretch>
              </p:blipFill>
              <p:spPr>
                <a:xfrm>
                  <a:off x="9661780" y="5027391"/>
                  <a:ext cx="16488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7">
              <p14:nvContentPartPr>
                <p14:cNvPr id="288" name="墨迹 287">
                  <a:extLst>
                    <a:ext uri="{FF2B5EF4-FFF2-40B4-BE49-F238E27FC236}">
                      <a16:creationId xmlns:a16="http://schemas.microsoft.com/office/drawing/2014/main" id="{2B990E0F-777B-804E-B5E4-8378639222C8}"/>
                    </a:ext>
                  </a:extLst>
                </p14:cNvPr>
                <p14:cNvContentPartPr/>
                <p14:nvPr/>
              </p14:nvContentPartPr>
              <p14:xfrm>
                <a:off x="9974260" y="5327631"/>
                <a:ext cx="136800" cy="100080"/>
              </p14:xfrm>
            </p:contentPart>
          </mc:Choice>
          <mc:Fallback>
            <p:pic>
              <p:nvPicPr>
                <p:cNvPr id="288" name="墨迹 287">
                  <a:extLst>
                    <a:ext uri="{FF2B5EF4-FFF2-40B4-BE49-F238E27FC236}">
                      <a16:creationId xmlns:a16="http://schemas.microsoft.com/office/drawing/2014/main" id="{2B990E0F-777B-804E-B5E4-8378639222C8}"/>
                    </a:ext>
                  </a:extLst>
                </p:cNvPr>
                <p:cNvPicPr/>
                <p:nvPr/>
              </p:nvPicPr>
              <p:blipFill>
                <a:blip r:embed="rId508"/>
                <a:stretch>
                  <a:fillRect/>
                </a:stretch>
              </p:blipFill>
              <p:spPr>
                <a:xfrm>
                  <a:off x="9966700" y="5320071"/>
                  <a:ext cx="15156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9">
              <p14:nvContentPartPr>
                <p14:cNvPr id="289" name="墨迹 288">
                  <a:extLst>
                    <a:ext uri="{FF2B5EF4-FFF2-40B4-BE49-F238E27FC236}">
                      <a16:creationId xmlns:a16="http://schemas.microsoft.com/office/drawing/2014/main" id="{FAF89A76-FAFA-D241-8B57-7F14A5CFA97A}"/>
                    </a:ext>
                  </a:extLst>
                </p14:cNvPr>
                <p14:cNvContentPartPr/>
                <p14:nvPr/>
              </p14:nvContentPartPr>
              <p14:xfrm>
                <a:off x="10323100" y="5377311"/>
                <a:ext cx="50040" cy="37800"/>
              </p14:xfrm>
            </p:contentPart>
          </mc:Choice>
          <mc:Fallback>
            <p:pic>
              <p:nvPicPr>
                <p:cNvPr id="289" name="墨迹 288">
                  <a:extLst>
                    <a:ext uri="{FF2B5EF4-FFF2-40B4-BE49-F238E27FC236}">
                      <a16:creationId xmlns:a16="http://schemas.microsoft.com/office/drawing/2014/main" id="{FAF89A76-FAFA-D241-8B57-7F14A5CFA97A}"/>
                    </a:ext>
                  </a:extLst>
                </p:cNvPr>
                <p:cNvPicPr/>
                <p:nvPr/>
              </p:nvPicPr>
              <p:blipFill>
                <a:blip r:embed="rId510"/>
                <a:stretch>
                  <a:fillRect/>
                </a:stretch>
              </p:blipFill>
              <p:spPr>
                <a:xfrm>
                  <a:off x="10315540" y="5369751"/>
                  <a:ext cx="6516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1">
              <p14:nvContentPartPr>
                <p14:cNvPr id="304" name="墨迹 303">
                  <a:extLst>
                    <a:ext uri="{FF2B5EF4-FFF2-40B4-BE49-F238E27FC236}">
                      <a16:creationId xmlns:a16="http://schemas.microsoft.com/office/drawing/2014/main" id="{6916F842-1FA6-E349-A537-A2CF2D17889D}"/>
                    </a:ext>
                  </a:extLst>
                </p14:cNvPr>
                <p14:cNvContentPartPr/>
                <p14:nvPr/>
              </p14:nvContentPartPr>
              <p14:xfrm>
                <a:off x="4582900" y="5844231"/>
                <a:ext cx="193320" cy="31320"/>
              </p14:xfrm>
            </p:contentPart>
          </mc:Choice>
          <mc:Fallback>
            <p:pic>
              <p:nvPicPr>
                <p:cNvPr id="304" name="墨迹 303">
                  <a:extLst>
                    <a:ext uri="{FF2B5EF4-FFF2-40B4-BE49-F238E27FC236}">
                      <a16:creationId xmlns:a16="http://schemas.microsoft.com/office/drawing/2014/main" id="{6916F842-1FA6-E349-A537-A2CF2D17889D}"/>
                    </a:ext>
                  </a:extLst>
                </p:cNvPr>
                <p:cNvPicPr/>
                <p:nvPr/>
              </p:nvPicPr>
              <p:blipFill>
                <a:blip r:embed="rId512"/>
                <a:stretch>
                  <a:fillRect/>
                </a:stretch>
              </p:blipFill>
              <p:spPr>
                <a:xfrm>
                  <a:off x="4575340" y="5836671"/>
                  <a:ext cx="20844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3">
              <p14:nvContentPartPr>
                <p14:cNvPr id="305" name="墨迹 304">
                  <a:extLst>
                    <a:ext uri="{FF2B5EF4-FFF2-40B4-BE49-F238E27FC236}">
                      <a16:creationId xmlns:a16="http://schemas.microsoft.com/office/drawing/2014/main" id="{A607B28D-E234-3240-85C6-0078D973370C}"/>
                    </a:ext>
                  </a:extLst>
                </p14:cNvPr>
                <p14:cNvContentPartPr/>
                <p14:nvPr/>
              </p14:nvContentPartPr>
              <p14:xfrm>
                <a:off x="4514500" y="5943951"/>
                <a:ext cx="286560" cy="12960"/>
              </p14:xfrm>
            </p:contentPart>
          </mc:Choice>
          <mc:Fallback>
            <p:pic>
              <p:nvPicPr>
                <p:cNvPr id="305" name="墨迹 304">
                  <a:extLst>
                    <a:ext uri="{FF2B5EF4-FFF2-40B4-BE49-F238E27FC236}">
                      <a16:creationId xmlns:a16="http://schemas.microsoft.com/office/drawing/2014/main" id="{A607B28D-E234-3240-85C6-0078D973370C}"/>
                    </a:ext>
                  </a:extLst>
                </p:cNvPr>
                <p:cNvPicPr/>
                <p:nvPr/>
              </p:nvPicPr>
              <p:blipFill>
                <a:blip r:embed="rId514"/>
                <a:stretch>
                  <a:fillRect/>
                </a:stretch>
              </p:blipFill>
              <p:spPr>
                <a:xfrm>
                  <a:off x="4506940" y="5936391"/>
                  <a:ext cx="30168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5">
              <p14:nvContentPartPr>
                <p14:cNvPr id="306" name="墨迹 305">
                  <a:extLst>
                    <a:ext uri="{FF2B5EF4-FFF2-40B4-BE49-F238E27FC236}">
                      <a16:creationId xmlns:a16="http://schemas.microsoft.com/office/drawing/2014/main" id="{F2244D0A-C2E7-5446-8D2A-A3041E182A5D}"/>
                    </a:ext>
                  </a:extLst>
                </p14:cNvPr>
                <p14:cNvContentPartPr/>
                <p14:nvPr/>
              </p14:nvContentPartPr>
              <p14:xfrm>
                <a:off x="4726180" y="5775831"/>
                <a:ext cx="180720" cy="286560"/>
              </p14:xfrm>
            </p:contentPart>
          </mc:Choice>
          <mc:Fallback>
            <p:pic>
              <p:nvPicPr>
                <p:cNvPr id="306" name="墨迹 305">
                  <a:extLst>
                    <a:ext uri="{FF2B5EF4-FFF2-40B4-BE49-F238E27FC236}">
                      <a16:creationId xmlns:a16="http://schemas.microsoft.com/office/drawing/2014/main" id="{F2244D0A-C2E7-5446-8D2A-A3041E182A5D}"/>
                    </a:ext>
                  </a:extLst>
                </p:cNvPr>
                <p:cNvPicPr/>
                <p:nvPr/>
              </p:nvPicPr>
              <p:blipFill>
                <a:blip r:embed="rId516"/>
                <a:stretch>
                  <a:fillRect/>
                </a:stretch>
              </p:blipFill>
              <p:spPr>
                <a:xfrm>
                  <a:off x="4718620" y="5768271"/>
                  <a:ext cx="19584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7">
              <p14:nvContentPartPr>
                <p14:cNvPr id="307" name="墨迹 306">
                  <a:extLst>
                    <a:ext uri="{FF2B5EF4-FFF2-40B4-BE49-F238E27FC236}">
                      <a16:creationId xmlns:a16="http://schemas.microsoft.com/office/drawing/2014/main" id="{C7BBC14E-C761-FD45-B11C-ADECDC8765EC}"/>
                    </a:ext>
                  </a:extLst>
                </p14:cNvPr>
                <p14:cNvContentPartPr/>
                <p14:nvPr/>
              </p14:nvContentPartPr>
              <p14:xfrm>
                <a:off x="5410900" y="5700951"/>
                <a:ext cx="174600" cy="31320"/>
              </p14:xfrm>
            </p:contentPart>
          </mc:Choice>
          <mc:Fallback>
            <p:pic>
              <p:nvPicPr>
                <p:cNvPr id="307" name="墨迹 306">
                  <a:extLst>
                    <a:ext uri="{FF2B5EF4-FFF2-40B4-BE49-F238E27FC236}">
                      <a16:creationId xmlns:a16="http://schemas.microsoft.com/office/drawing/2014/main" id="{C7BBC14E-C761-FD45-B11C-ADECDC8765EC}"/>
                    </a:ext>
                  </a:extLst>
                </p:cNvPr>
                <p:cNvPicPr/>
                <p:nvPr/>
              </p:nvPicPr>
              <p:blipFill>
                <a:blip r:embed="rId518"/>
                <a:stretch>
                  <a:fillRect/>
                </a:stretch>
              </p:blipFill>
              <p:spPr>
                <a:xfrm>
                  <a:off x="5403340" y="5693751"/>
                  <a:ext cx="18972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9">
              <p14:nvContentPartPr>
                <p14:cNvPr id="308" name="墨迹 307">
                  <a:extLst>
                    <a:ext uri="{FF2B5EF4-FFF2-40B4-BE49-F238E27FC236}">
                      <a16:creationId xmlns:a16="http://schemas.microsoft.com/office/drawing/2014/main" id="{33CE243A-E013-B54A-A74C-A3FC43AA4118}"/>
                    </a:ext>
                  </a:extLst>
                </p14:cNvPr>
                <p14:cNvContentPartPr/>
                <p14:nvPr/>
              </p14:nvContentPartPr>
              <p14:xfrm>
                <a:off x="5292820" y="5669991"/>
                <a:ext cx="243000" cy="342720"/>
              </p14:xfrm>
            </p:contentPart>
          </mc:Choice>
          <mc:Fallback>
            <p:pic>
              <p:nvPicPr>
                <p:cNvPr id="308" name="墨迹 307">
                  <a:extLst>
                    <a:ext uri="{FF2B5EF4-FFF2-40B4-BE49-F238E27FC236}">
                      <a16:creationId xmlns:a16="http://schemas.microsoft.com/office/drawing/2014/main" id="{33CE243A-E013-B54A-A74C-A3FC43AA4118}"/>
                    </a:ext>
                  </a:extLst>
                </p:cNvPr>
                <p:cNvPicPr/>
                <p:nvPr/>
              </p:nvPicPr>
              <p:blipFill>
                <a:blip r:embed="rId520"/>
                <a:stretch>
                  <a:fillRect/>
                </a:stretch>
              </p:blipFill>
              <p:spPr>
                <a:xfrm>
                  <a:off x="5285260" y="5662431"/>
                  <a:ext cx="258120" cy="35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1">
              <p14:nvContentPartPr>
                <p14:cNvPr id="309" name="墨迹 308">
                  <a:extLst>
                    <a:ext uri="{FF2B5EF4-FFF2-40B4-BE49-F238E27FC236}">
                      <a16:creationId xmlns:a16="http://schemas.microsoft.com/office/drawing/2014/main" id="{40C9FB8A-5BAD-234A-8A7C-CCECD0E6CCA7}"/>
                    </a:ext>
                  </a:extLst>
                </p14:cNvPr>
                <p14:cNvContentPartPr/>
                <p14:nvPr/>
              </p14:nvContentPartPr>
              <p14:xfrm>
                <a:off x="5317660" y="5901111"/>
                <a:ext cx="50040" cy="155160"/>
              </p14:xfrm>
            </p:contentPart>
          </mc:Choice>
          <mc:Fallback>
            <p:pic>
              <p:nvPicPr>
                <p:cNvPr id="309" name="墨迹 308">
                  <a:extLst>
                    <a:ext uri="{FF2B5EF4-FFF2-40B4-BE49-F238E27FC236}">
                      <a16:creationId xmlns:a16="http://schemas.microsoft.com/office/drawing/2014/main" id="{40C9FB8A-5BAD-234A-8A7C-CCECD0E6CCA7}"/>
                    </a:ext>
                  </a:extLst>
                </p:cNvPr>
                <p:cNvPicPr/>
                <p:nvPr/>
              </p:nvPicPr>
              <p:blipFill>
                <a:blip r:embed="rId522"/>
                <a:stretch>
                  <a:fillRect/>
                </a:stretch>
              </p:blipFill>
              <p:spPr>
                <a:xfrm>
                  <a:off x="5310100" y="5893551"/>
                  <a:ext cx="6516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3">
              <p14:nvContentPartPr>
                <p14:cNvPr id="310" name="墨迹 309">
                  <a:extLst>
                    <a:ext uri="{FF2B5EF4-FFF2-40B4-BE49-F238E27FC236}">
                      <a16:creationId xmlns:a16="http://schemas.microsoft.com/office/drawing/2014/main" id="{55F002A1-1578-4C43-9D6E-F1228CE06757}"/>
                    </a:ext>
                  </a:extLst>
                </p14:cNvPr>
                <p14:cNvContentPartPr/>
                <p14:nvPr/>
              </p14:nvContentPartPr>
              <p14:xfrm>
                <a:off x="5442220" y="5869071"/>
                <a:ext cx="336600" cy="161640"/>
              </p14:xfrm>
            </p:contentPart>
          </mc:Choice>
          <mc:Fallback>
            <p:pic>
              <p:nvPicPr>
                <p:cNvPr id="310" name="墨迹 309">
                  <a:extLst>
                    <a:ext uri="{FF2B5EF4-FFF2-40B4-BE49-F238E27FC236}">
                      <a16:creationId xmlns:a16="http://schemas.microsoft.com/office/drawing/2014/main" id="{55F002A1-1578-4C43-9D6E-F1228CE06757}"/>
                    </a:ext>
                  </a:extLst>
                </p:cNvPr>
                <p:cNvPicPr/>
                <p:nvPr/>
              </p:nvPicPr>
              <p:blipFill>
                <a:blip r:embed="rId524"/>
                <a:stretch>
                  <a:fillRect/>
                </a:stretch>
              </p:blipFill>
              <p:spPr>
                <a:xfrm>
                  <a:off x="5434660" y="5861511"/>
                  <a:ext cx="35172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5">
              <p14:nvContentPartPr>
                <p14:cNvPr id="311" name="墨迹 310">
                  <a:extLst>
                    <a:ext uri="{FF2B5EF4-FFF2-40B4-BE49-F238E27FC236}">
                      <a16:creationId xmlns:a16="http://schemas.microsoft.com/office/drawing/2014/main" id="{06057FA5-642B-A943-BBC3-EADE6962D87D}"/>
                    </a:ext>
                  </a:extLst>
                </p14:cNvPr>
                <p14:cNvContentPartPr/>
                <p14:nvPr/>
              </p14:nvContentPartPr>
              <p14:xfrm>
                <a:off x="6039820" y="5813271"/>
                <a:ext cx="19080" cy="199440"/>
              </p14:xfrm>
            </p:contentPart>
          </mc:Choice>
          <mc:Fallback>
            <p:pic>
              <p:nvPicPr>
                <p:cNvPr id="311" name="墨迹 310">
                  <a:extLst>
                    <a:ext uri="{FF2B5EF4-FFF2-40B4-BE49-F238E27FC236}">
                      <a16:creationId xmlns:a16="http://schemas.microsoft.com/office/drawing/2014/main" id="{06057FA5-642B-A943-BBC3-EADE6962D87D}"/>
                    </a:ext>
                  </a:extLst>
                </p:cNvPr>
                <p:cNvPicPr/>
                <p:nvPr/>
              </p:nvPicPr>
              <p:blipFill>
                <a:blip r:embed="rId526"/>
                <a:stretch>
                  <a:fillRect/>
                </a:stretch>
              </p:blipFill>
              <p:spPr>
                <a:xfrm>
                  <a:off x="6032260" y="5805711"/>
                  <a:ext cx="3420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7">
              <p14:nvContentPartPr>
                <p14:cNvPr id="312" name="墨迹 311">
                  <a:extLst>
                    <a:ext uri="{FF2B5EF4-FFF2-40B4-BE49-F238E27FC236}">
                      <a16:creationId xmlns:a16="http://schemas.microsoft.com/office/drawing/2014/main" id="{630C77F6-D566-2A40-B6A3-CEDC91B69D56}"/>
                    </a:ext>
                  </a:extLst>
                </p14:cNvPr>
                <p14:cNvContentPartPr/>
                <p14:nvPr/>
              </p14:nvContentPartPr>
              <p14:xfrm>
                <a:off x="6226660" y="5501871"/>
                <a:ext cx="355320" cy="629280"/>
              </p14:xfrm>
            </p:contentPart>
          </mc:Choice>
          <mc:Fallback>
            <p:pic>
              <p:nvPicPr>
                <p:cNvPr id="312" name="墨迹 311">
                  <a:extLst>
                    <a:ext uri="{FF2B5EF4-FFF2-40B4-BE49-F238E27FC236}">
                      <a16:creationId xmlns:a16="http://schemas.microsoft.com/office/drawing/2014/main" id="{630C77F6-D566-2A40-B6A3-CEDC91B69D56}"/>
                    </a:ext>
                  </a:extLst>
                </p:cNvPr>
                <p:cNvPicPr/>
                <p:nvPr/>
              </p:nvPicPr>
              <p:blipFill>
                <a:blip r:embed="rId528"/>
                <a:stretch>
                  <a:fillRect/>
                </a:stretch>
              </p:blipFill>
              <p:spPr>
                <a:xfrm>
                  <a:off x="6219100" y="5494311"/>
                  <a:ext cx="370440" cy="64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9">
              <p14:nvContentPartPr>
                <p14:cNvPr id="313" name="墨迹 312">
                  <a:extLst>
                    <a:ext uri="{FF2B5EF4-FFF2-40B4-BE49-F238E27FC236}">
                      <a16:creationId xmlns:a16="http://schemas.microsoft.com/office/drawing/2014/main" id="{D59DFFD1-D566-3D49-88C6-FED69086E720}"/>
                    </a:ext>
                  </a:extLst>
                </p14:cNvPr>
                <p14:cNvContentPartPr/>
                <p14:nvPr/>
              </p14:nvContentPartPr>
              <p14:xfrm>
                <a:off x="6232780" y="5651271"/>
                <a:ext cx="218160" cy="299160"/>
              </p14:xfrm>
            </p:contentPart>
          </mc:Choice>
          <mc:Fallback>
            <p:pic>
              <p:nvPicPr>
                <p:cNvPr id="313" name="墨迹 312">
                  <a:extLst>
                    <a:ext uri="{FF2B5EF4-FFF2-40B4-BE49-F238E27FC236}">
                      <a16:creationId xmlns:a16="http://schemas.microsoft.com/office/drawing/2014/main" id="{D59DFFD1-D566-3D49-88C6-FED69086E720}"/>
                    </a:ext>
                  </a:extLst>
                </p:cNvPr>
                <p:cNvPicPr/>
                <p:nvPr/>
              </p:nvPicPr>
              <p:blipFill>
                <a:blip r:embed="rId530"/>
                <a:stretch>
                  <a:fillRect/>
                </a:stretch>
              </p:blipFill>
              <p:spPr>
                <a:xfrm>
                  <a:off x="6225220" y="5643711"/>
                  <a:ext cx="233280" cy="31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1">
              <p14:nvContentPartPr>
                <p14:cNvPr id="314" name="墨迹 313">
                  <a:extLst>
                    <a:ext uri="{FF2B5EF4-FFF2-40B4-BE49-F238E27FC236}">
                      <a16:creationId xmlns:a16="http://schemas.microsoft.com/office/drawing/2014/main" id="{F10C61B1-462C-9B42-9B4E-9F2AC51FC57C}"/>
                    </a:ext>
                  </a:extLst>
                </p14:cNvPr>
                <p14:cNvContentPartPr/>
                <p14:nvPr/>
              </p14:nvContentPartPr>
              <p14:xfrm>
                <a:off x="6338620" y="5875551"/>
                <a:ext cx="81360" cy="43920"/>
              </p14:xfrm>
            </p:contentPart>
          </mc:Choice>
          <mc:Fallback>
            <p:pic>
              <p:nvPicPr>
                <p:cNvPr id="314" name="墨迹 313">
                  <a:extLst>
                    <a:ext uri="{FF2B5EF4-FFF2-40B4-BE49-F238E27FC236}">
                      <a16:creationId xmlns:a16="http://schemas.microsoft.com/office/drawing/2014/main" id="{F10C61B1-462C-9B42-9B4E-9F2AC51FC57C}"/>
                    </a:ext>
                  </a:extLst>
                </p:cNvPr>
                <p:cNvPicPr/>
                <p:nvPr/>
              </p:nvPicPr>
              <p:blipFill>
                <a:blip r:embed="rId532"/>
                <a:stretch>
                  <a:fillRect/>
                </a:stretch>
              </p:blipFill>
              <p:spPr>
                <a:xfrm>
                  <a:off x="6331060" y="5867991"/>
                  <a:ext cx="9648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3">
              <p14:nvContentPartPr>
                <p14:cNvPr id="315" name="墨迹 314">
                  <a:extLst>
                    <a:ext uri="{FF2B5EF4-FFF2-40B4-BE49-F238E27FC236}">
                      <a16:creationId xmlns:a16="http://schemas.microsoft.com/office/drawing/2014/main" id="{3F4C0B67-0C88-6446-83F2-5C907A3E2BDD}"/>
                    </a:ext>
                  </a:extLst>
                </p14:cNvPr>
                <p14:cNvContentPartPr/>
                <p14:nvPr/>
              </p14:nvContentPartPr>
              <p14:xfrm>
                <a:off x="6288940" y="5956191"/>
                <a:ext cx="106200" cy="68760"/>
              </p14:xfrm>
            </p:contentPart>
          </mc:Choice>
          <mc:Fallback>
            <p:pic>
              <p:nvPicPr>
                <p:cNvPr id="315" name="墨迹 314">
                  <a:extLst>
                    <a:ext uri="{FF2B5EF4-FFF2-40B4-BE49-F238E27FC236}">
                      <a16:creationId xmlns:a16="http://schemas.microsoft.com/office/drawing/2014/main" id="{3F4C0B67-0C88-6446-83F2-5C907A3E2BDD}"/>
                    </a:ext>
                  </a:extLst>
                </p:cNvPr>
                <p:cNvPicPr/>
                <p:nvPr/>
              </p:nvPicPr>
              <p:blipFill>
                <a:blip r:embed="rId534"/>
                <a:stretch>
                  <a:fillRect/>
                </a:stretch>
              </p:blipFill>
              <p:spPr>
                <a:xfrm>
                  <a:off x="6281380" y="5948991"/>
                  <a:ext cx="12132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5">
              <p14:nvContentPartPr>
                <p14:cNvPr id="316" name="墨迹 315">
                  <a:extLst>
                    <a:ext uri="{FF2B5EF4-FFF2-40B4-BE49-F238E27FC236}">
                      <a16:creationId xmlns:a16="http://schemas.microsoft.com/office/drawing/2014/main" id="{56567ED8-DC60-9A43-A1B0-E46A620B9BA1}"/>
                    </a:ext>
                  </a:extLst>
                </p14:cNvPr>
                <p14:cNvContentPartPr/>
                <p14:nvPr/>
              </p14:nvContentPartPr>
              <p14:xfrm>
                <a:off x="6235660" y="6068511"/>
                <a:ext cx="209160" cy="50040"/>
              </p14:xfrm>
            </p:contentPart>
          </mc:Choice>
          <mc:Fallback>
            <p:pic>
              <p:nvPicPr>
                <p:cNvPr id="316" name="墨迹 315">
                  <a:extLst>
                    <a:ext uri="{FF2B5EF4-FFF2-40B4-BE49-F238E27FC236}">
                      <a16:creationId xmlns:a16="http://schemas.microsoft.com/office/drawing/2014/main" id="{56567ED8-DC60-9A43-A1B0-E46A620B9BA1}"/>
                    </a:ext>
                  </a:extLst>
                </p:cNvPr>
                <p:cNvPicPr/>
                <p:nvPr/>
              </p:nvPicPr>
              <p:blipFill>
                <a:blip r:embed="rId536"/>
                <a:stretch>
                  <a:fillRect/>
                </a:stretch>
              </p:blipFill>
              <p:spPr>
                <a:xfrm>
                  <a:off x="6228100" y="6060951"/>
                  <a:ext cx="22428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7">
              <p14:nvContentPartPr>
                <p14:cNvPr id="317" name="墨迹 316">
                  <a:extLst>
                    <a:ext uri="{FF2B5EF4-FFF2-40B4-BE49-F238E27FC236}">
                      <a16:creationId xmlns:a16="http://schemas.microsoft.com/office/drawing/2014/main" id="{0F825CB7-BF53-CB4E-826B-08DECEBB7E2D}"/>
                    </a:ext>
                  </a:extLst>
                </p14:cNvPr>
                <p14:cNvContentPartPr/>
                <p14:nvPr/>
              </p14:nvContentPartPr>
              <p14:xfrm>
                <a:off x="6967540" y="5757111"/>
                <a:ext cx="192600" cy="136800"/>
              </p14:xfrm>
            </p:contentPart>
          </mc:Choice>
          <mc:Fallback>
            <p:pic>
              <p:nvPicPr>
                <p:cNvPr id="317" name="墨迹 316">
                  <a:extLst>
                    <a:ext uri="{FF2B5EF4-FFF2-40B4-BE49-F238E27FC236}">
                      <a16:creationId xmlns:a16="http://schemas.microsoft.com/office/drawing/2014/main" id="{0F825CB7-BF53-CB4E-826B-08DECEBB7E2D}"/>
                    </a:ext>
                  </a:extLst>
                </p:cNvPr>
                <p:cNvPicPr/>
                <p:nvPr/>
              </p:nvPicPr>
              <p:blipFill>
                <a:blip r:embed="rId538"/>
                <a:stretch>
                  <a:fillRect/>
                </a:stretch>
              </p:blipFill>
              <p:spPr>
                <a:xfrm>
                  <a:off x="6959980" y="5749551"/>
                  <a:ext cx="20772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9">
              <p14:nvContentPartPr>
                <p14:cNvPr id="318" name="墨迹 317">
                  <a:extLst>
                    <a:ext uri="{FF2B5EF4-FFF2-40B4-BE49-F238E27FC236}">
                      <a16:creationId xmlns:a16="http://schemas.microsoft.com/office/drawing/2014/main" id="{17BD1A9E-EDC6-EA49-A781-B84D0046BF07}"/>
                    </a:ext>
                  </a:extLst>
                </p14:cNvPr>
                <p14:cNvContentPartPr/>
                <p14:nvPr/>
              </p14:nvContentPartPr>
              <p14:xfrm>
                <a:off x="6898780" y="5987511"/>
                <a:ext cx="243000" cy="31320"/>
              </p14:xfrm>
            </p:contentPart>
          </mc:Choice>
          <mc:Fallback>
            <p:pic>
              <p:nvPicPr>
                <p:cNvPr id="318" name="墨迹 317">
                  <a:extLst>
                    <a:ext uri="{FF2B5EF4-FFF2-40B4-BE49-F238E27FC236}">
                      <a16:creationId xmlns:a16="http://schemas.microsoft.com/office/drawing/2014/main" id="{17BD1A9E-EDC6-EA49-A781-B84D0046BF07}"/>
                    </a:ext>
                  </a:extLst>
                </p:cNvPr>
                <p:cNvPicPr/>
                <p:nvPr/>
              </p:nvPicPr>
              <p:blipFill>
                <a:blip r:embed="rId540"/>
                <a:stretch>
                  <a:fillRect/>
                </a:stretch>
              </p:blipFill>
              <p:spPr>
                <a:xfrm>
                  <a:off x="6891220" y="5979951"/>
                  <a:ext cx="25812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1">
              <p14:nvContentPartPr>
                <p14:cNvPr id="319" name="墨迹 318">
                  <a:extLst>
                    <a:ext uri="{FF2B5EF4-FFF2-40B4-BE49-F238E27FC236}">
                      <a16:creationId xmlns:a16="http://schemas.microsoft.com/office/drawing/2014/main" id="{810C5117-4559-1843-88F7-6B0456D495A7}"/>
                    </a:ext>
                  </a:extLst>
                </p14:cNvPr>
                <p14:cNvContentPartPr/>
                <p14:nvPr/>
              </p14:nvContentPartPr>
              <p14:xfrm>
                <a:off x="7328620" y="6132591"/>
                <a:ext cx="118800" cy="41760"/>
              </p14:xfrm>
            </p:contentPart>
          </mc:Choice>
          <mc:Fallback>
            <p:pic>
              <p:nvPicPr>
                <p:cNvPr id="319" name="墨迹 318">
                  <a:extLst>
                    <a:ext uri="{FF2B5EF4-FFF2-40B4-BE49-F238E27FC236}">
                      <a16:creationId xmlns:a16="http://schemas.microsoft.com/office/drawing/2014/main" id="{810C5117-4559-1843-88F7-6B0456D495A7}"/>
                    </a:ext>
                  </a:extLst>
                </p:cNvPr>
                <p:cNvPicPr/>
                <p:nvPr/>
              </p:nvPicPr>
              <p:blipFill>
                <a:blip r:embed="rId542"/>
                <a:stretch>
                  <a:fillRect/>
                </a:stretch>
              </p:blipFill>
              <p:spPr>
                <a:xfrm>
                  <a:off x="7321060" y="6125391"/>
                  <a:ext cx="13356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3">
              <p14:nvContentPartPr>
                <p14:cNvPr id="326" name="墨迹 325">
                  <a:extLst>
                    <a:ext uri="{FF2B5EF4-FFF2-40B4-BE49-F238E27FC236}">
                      <a16:creationId xmlns:a16="http://schemas.microsoft.com/office/drawing/2014/main" id="{3C77BBE9-0D3D-8E45-A2BD-D93C01C8FBAD}"/>
                    </a:ext>
                  </a:extLst>
                </p14:cNvPr>
                <p14:cNvContentPartPr/>
                <p14:nvPr/>
              </p14:nvContentPartPr>
              <p14:xfrm>
                <a:off x="7926220" y="5781951"/>
                <a:ext cx="230040" cy="43920"/>
              </p14:xfrm>
            </p:contentPart>
          </mc:Choice>
          <mc:Fallback>
            <p:pic>
              <p:nvPicPr>
                <p:cNvPr id="326" name="墨迹 325">
                  <a:extLst>
                    <a:ext uri="{FF2B5EF4-FFF2-40B4-BE49-F238E27FC236}">
                      <a16:creationId xmlns:a16="http://schemas.microsoft.com/office/drawing/2014/main" id="{3C77BBE9-0D3D-8E45-A2BD-D93C01C8FBAD}"/>
                    </a:ext>
                  </a:extLst>
                </p:cNvPr>
                <p:cNvPicPr/>
                <p:nvPr/>
              </p:nvPicPr>
              <p:blipFill>
                <a:blip r:embed="rId544"/>
                <a:stretch>
                  <a:fillRect/>
                </a:stretch>
              </p:blipFill>
              <p:spPr>
                <a:xfrm>
                  <a:off x="7918660" y="5774391"/>
                  <a:ext cx="24516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5">
              <p14:nvContentPartPr>
                <p14:cNvPr id="327" name="墨迹 326">
                  <a:extLst>
                    <a:ext uri="{FF2B5EF4-FFF2-40B4-BE49-F238E27FC236}">
                      <a16:creationId xmlns:a16="http://schemas.microsoft.com/office/drawing/2014/main" id="{77D9034A-3A35-7048-AA8E-B4DC4AA3ABCC}"/>
                    </a:ext>
                  </a:extLst>
                </p14:cNvPr>
                <p14:cNvContentPartPr/>
                <p14:nvPr/>
              </p14:nvContentPartPr>
              <p14:xfrm>
                <a:off x="7863940" y="5900391"/>
                <a:ext cx="336600" cy="31320"/>
              </p14:xfrm>
            </p:contentPart>
          </mc:Choice>
          <mc:Fallback>
            <p:pic>
              <p:nvPicPr>
                <p:cNvPr id="327" name="墨迹 326">
                  <a:extLst>
                    <a:ext uri="{FF2B5EF4-FFF2-40B4-BE49-F238E27FC236}">
                      <a16:creationId xmlns:a16="http://schemas.microsoft.com/office/drawing/2014/main" id="{77D9034A-3A35-7048-AA8E-B4DC4AA3ABCC}"/>
                    </a:ext>
                  </a:extLst>
                </p:cNvPr>
                <p:cNvPicPr/>
                <p:nvPr/>
              </p:nvPicPr>
              <p:blipFill>
                <a:blip r:embed="rId546"/>
                <a:stretch>
                  <a:fillRect/>
                </a:stretch>
              </p:blipFill>
              <p:spPr>
                <a:xfrm>
                  <a:off x="7856380" y="5892831"/>
                  <a:ext cx="35172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7">
              <p14:nvContentPartPr>
                <p14:cNvPr id="328" name="墨迹 327">
                  <a:extLst>
                    <a:ext uri="{FF2B5EF4-FFF2-40B4-BE49-F238E27FC236}">
                      <a16:creationId xmlns:a16="http://schemas.microsoft.com/office/drawing/2014/main" id="{774E1B2B-4C00-C244-845D-B8510DE5BB6B}"/>
                    </a:ext>
                  </a:extLst>
                </p14:cNvPr>
                <p14:cNvContentPartPr/>
                <p14:nvPr/>
              </p14:nvContentPartPr>
              <p14:xfrm>
                <a:off x="8087860" y="5676111"/>
                <a:ext cx="249480" cy="423720"/>
              </p14:xfrm>
            </p:contentPart>
          </mc:Choice>
          <mc:Fallback>
            <p:pic>
              <p:nvPicPr>
                <p:cNvPr id="328" name="墨迹 327">
                  <a:extLst>
                    <a:ext uri="{FF2B5EF4-FFF2-40B4-BE49-F238E27FC236}">
                      <a16:creationId xmlns:a16="http://schemas.microsoft.com/office/drawing/2014/main" id="{774E1B2B-4C00-C244-845D-B8510DE5BB6B}"/>
                    </a:ext>
                  </a:extLst>
                </p:cNvPr>
                <p:cNvPicPr/>
                <p:nvPr/>
              </p:nvPicPr>
              <p:blipFill>
                <a:blip r:embed="rId548"/>
                <a:stretch>
                  <a:fillRect/>
                </a:stretch>
              </p:blipFill>
              <p:spPr>
                <a:xfrm>
                  <a:off x="8080300" y="5668551"/>
                  <a:ext cx="264600" cy="43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9">
              <p14:nvContentPartPr>
                <p14:cNvPr id="329" name="墨迹 328">
                  <a:extLst>
                    <a:ext uri="{FF2B5EF4-FFF2-40B4-BE49-F238E27FC236}">
                      <a16:creationId xmlns:a16="http://schemas.microsoft.com/office/drawing/2014/main" id="{71ED1FF1-57A7-C541-BA5C-38C3D993EBF0}"/>
                    </a:ext>
                  </a:extLst>
                </p14:cNvPr>
                <p14:cNvContentPartPr/>
                <p14:nvPr/>
              </p14:nvContentPartPr>
              <p14:xfrm>
                <a:off x="8586100" y="5477031"/>
                <a:ext cx="597960" cy="529560"/>
              </p14:xfrm>
            </p:contentPart>
          </mc:Choice>
          <mc:Fallback>
            <p:pic>
              <p:nvPicPr>
                <p:cNvPr id="329" name="墨迹 328">
                  <a:extLst>
                    <a:ext uri="{FF2B5EF4-FFF2-40B4-BE49-F238E27FC236}">
                      <a16:creationId xmlns:a16="http://schemas.microsoft.com/office/drawing/2014/main" id="{71ED1FF1-57A7-C541-BA5C-38C3D993EBF0}"/>
                    </a:ext>
                  </a:extLst>
                </p:cNvPr>
                <p:cNvPicPr/>
                <p:nvPr/>
              </p:nvPicPr>
              <p:blipFill>
                <a:blip r:embed="rId550"/>
                <a:stretch>
                  <a:fillRect/>
                </a:stretch>
              </p:blipFill>
              <p:spPr>
                <a:xfrm>
                  <a:off x="8578540" y="5469471"/>
                  <a:ext cx="613080" cy="54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1">
              <p14:nvContentPartPr>
                <p14:cNvPr id="330" name="墨迹 329">
                  <a:extLst>
                    <a:ext uri="{FF2B5EF4-FFF2-40B4-BE49-F238E27FC236}">
                      <a16:creationId xmlns:a16="http://schemas.microsoft.com/office/drawing/2014/main" id="{743ACEF6-5F6B-DB48-A892-FC9A8D96B7FC}"/>
                    </a:ext>
                  </a:extLst>
                </p14:cNvPr>
                <p14:cNvContentPartPr/>
                <p14:nvPr/>
              </p14:nvContentPartPr>
              <p14:xfrm>
                <a:off x="9538660" y="5582871"/>
                <a:ext cx="124920" cy="62640"/>
              </p14:xfrm>
            </p:contentPart>
          </mc:Choice>
          <mc:Fallback>
            <p:pic>
              <p:nvPicPr>
                <p:cNvPr id="330" name="墨迹 329">
                  <a:extLst>
                    <a:ext uri="{FF2B5EF4-FFF2-40B4-BE49-F238E27FC236}">
                      <a16:creationId xmlns:a16="http://schemas.microsoft.com/office/drawing/2014/main" id="{743ACEF6-5F6B-DB48-A892-FC9A8D96B7FC}"/>
                    </a:ext>
                  </a:extLst>
                </p:cNvPr>
                <p:cNvPicPr/>
                <p:nvPr/>
              </p:nvPicPr>
              <p:blipFill>
                <a:blip r:embed="rId552"/>
                <a:stretch>
                  <a:fillRect/>
                </a:stretch>
              </p:blipFill>
              <p:spPr>
                <a:xfrm>
                  <a:off x="9531100" y="5575311"/>
                  <a:ext cx="14004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3">
              <p14:nvContentPartPr>
                <p14:cNvPr id="331" name="墨迹 330">
                  <a:extLst>
                    <a:ext uri="{FF2B5EF4-FFF2-40B4-BE49-F238E27FC236}">
                      <a16:creationId xmlns:a16="http://schemas.microsoft.com/office/drawing/2014/main" id="{223AEBE5-BC68-074A-9242-9D48292AB282}"/>
                    </a:ext>
                  </a:extLst>
                </p14:cNvPr>
                <p14:cNvContentPartPr/>
                <p14:nvPr/>
              </p14:nvContentPartPr>
              <p14:xfrm>
                <a:off x="9345700" y="5794551"/>
                <a:ext cx="31320" cy="87480"/>
              </p14:xfrm>
            </p:contentPart>
          </mc:Choice>
          <mc:Fallback>
            <p:pic>
              <p:nvPicPr>
                <p:cNvPr id="331" name="墨迹 330">
                  <a:extLst>
                    <a:ext uri="{FF2B5EF4-FFF2-40B4-BE49-F238E27FC236}">
                      <a16:creationId xmlns:a16="http://schemas.microsoft.com/office/drawing/2014/main" id="{223AEBE5-BC68-074A-9242-9D48292AB282}"/>
                    </a:ext>
                  </a:extLst>
                </p:cNvPr>
                <p:cNvPicPr/>
                <p:nvPr/>
              </p:nvPicPr>
              <p:blipFill>
                <a:blip r:embed="rId554"/>
                <a:stretch>
                  <a:fillRect/>
                </a:stretch>
              </p:blipFill>
              <p:spPr>
                <a:xfrm>
                  <a:off x="9338140" y="5786991"/>
                  <a:ext cx="4644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5">
              <p14:nvContentPartPr>
                <p14:cNvPr id="332" name="墨迹 331">
                  <a:extLst>
                    <a:ext uri="{FF2B5EF4-FFF2-40B4-BE49-F238E27FC236}">
                      <a16:creationId xmlns:a16="http://schemas.microsoft.com/office/drawing/2014/main" id="{AAB2CF12-A27C-F849-B854-B028037A08EF}"/>
                    </a:ext>
                  </a:extLst>
                </p14:cNvPr>
                <p14:cNvContentPartPr/>
                <p14:nvPr/>
              </p14:nvContentPartPr>
              <p14:xfrm>
                <a:off x="9395380" y="5775831"/>
                <a:ext cx="467280" cy="199440"/>
              </p14:xfrm>
            </p:contentPart>
          </mc:Choice>
          <mc:Fallback>
            <p:pic>
              <p:nvPicPr>
                <p:cNvPr id="332" name="墨迹 331">
                  <a:extLst>
                    <a:ext uri="{FF2B5EF4-FFF2-40B4-BE49-F238E27FC236}">
                      <a16:creationId xmlns:a16="http://schemas.microsoft.com/office/drawing/2014/main" id="{AAB2CF12-A27C-F849-B854-B028037A08EF}"/>
                    </a:ext>
                  </a:extLst>
                </p:cNvPr>
                <p:cNvPicPr/>
                <p:nvPr/>
              </p:nvPicPr>
              <p:blipFill>
                <a:blip r:embed="rId556"/>
                <a:stretch>
                  <a:fillRect/>
                </a:stretch>
              </p:blipFill>
              <p:spPr>
                <a:xfrm>
                  <a:off x="9387820" y="5768271"/>
                  <a:ext cx="48240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7">
              <p14:nvContentPartPr>
                <p14:cNvPr id="333" name="墨迹 332">
                  <a:extLst>
                    <a:ext uri="{FF2B5EF4-FFF2-40B4-BE49-F238E27FC236}">
                      <a16:creationId xmlns:a16="http://schemas.microsoft.com/office/drawing/2014/main" id="{1E583CD6-177A-044C-8323-6167586F21B0}"/>
                    </a:ext>
                  </a:extLst>
                </p14:cNvPr>
                <p14:cNvContentPartPr/>
                <p14:nvPr/>
              </p14:nvContentPartPr>
              <p14:xfrm>
                <a:off x="9457660" y="5726871"/>
                <a:ext cx="68760" cy="161640"/>
              </p14:xfrm>
            </p:contentPart>
          </mc:Choice>
          <mc:Fallback>
            <p:pic>
              <p:nvPicPr>
                <p:cNvPr id="333" name="墨迹 332">
                  <a:extLst>
                    <a:ext uri="{FF2B5EF4-FFF2-40B4-BE49-F238E27FC236}">
                      <a16:creationId xmlns:a16="http://schemas.microsoft.com/office/drawing/2014/main" id="{1E583CD6-177A-044C-8323-6167586F21B0}"/>
                    </a:ext>
                  </a:extLst>
                </p:cNvPr>
                <p:cNvPicPr/>
                <p:nvPr/>
              </p:nvPicPr>
              <p:blipFill>
                <a:blip r:embed="rId558"/>
                <a:stretch>
                  <a:fillRect/>
                </a:stretch>
              </p:blipFill>
              <p:spPr>
                <a:xfrm>
                  <a:off x="9450100" y="5719311"/>
                  <a:ext cx="8388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9">
              <p14:nvContentPartPr>
                <p14:cNvPr id="334" name="墨迹 333">
                  <a:extLst>
                    <a:ext uri="{FF2B5EF4-FFF2-40B4-BE49-F238E27FC236}">
                      <a16:creationId xmlns:a16="http://schemas.microsoft.com/office/drawing/2014/main" id="{4446B972-8B1B-674D-AC9D-5FD46036826F}"/>
                    </a:ext>
                  </a:extLst>
                </p14:cNvPr>
                <p14:cNvContentPartPr/>
                <p14:nvPr/>
              </p14:nvContentPartPr>
              <p14:xfrm>
                <a:off x="9501220" y="5800671"/>
                <a:ext cx="56520" cy="75240"/>
              </p14:xfrm>
            </p:contentPart>
          </mc:Choice>
          <mc:Fallback>
            <p:pic>
              <p:nvPicPr>
                <p:cNvPr id="334" name="墨迹 333">
                  <a:extLst>
                    <a:ext uri="{FF2B5EF4-FFF2-40B4-BE49-F238E27FC236}">
                      <a16:creationId xmlns:a16="http://schemas.microsoft.com/office/drawing/2014/main" id="{4446B972-8B1B-674D-AC9D-5FD46036826F}"/>
                    </a:ext>
                  </a:extLst>
                </p:cNvPr>
                <p:cNvPicPr/>
                <p:nvPr/>
              </p:nvPicPr>
              <p:blipFill>
                <a:blip r:embed="rId560"/>
                <a:stretch>
                  <a:fillRect/>
                </a:stretch>
              </p:blipFill>
              <p:spPr>
                <a:xfrm>
                  <a:off x="9493660" y="5793111"/>
                  <a:ext cx="7128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1">
              <p14:nvContentPartPr>
                <p14:cNvPr id="335" name="墨迹 334">
                  <a:extLst>
                    <a:ext uri="{FF2B5EF4-FFF2-40B4-BE49-F238E27FC236}">
                      <a16:creationId xmlns:a16="http://schemas.microsoft.com/office/drawing/2014/main" id="{4EC2FE87-6C13-1D4A-9317-8D1CEB6DFB4C}"/>
                    </a:ext>
                  </a:extLst>
                </p14:cNvPr>
                <p14:cNvContentPartPr/>
                <p14:nvPr/>
              </p14:nvContentPartPr>
              <p14:xfrm>
                <a:off x="9550900" y="5713551"/>
                <a:ext cx="131040" cy="155880"/>
              </p14:xfrm>
            </p:contentPart>
          </mc:Choice>
          <mc:Fallback>
            <p:pic>
              <p:nvPicPr>
                <p:cNvPr id="335" name="墨迹 334">
                  <a:extLst>
                    <a:ext uri="{FF2B5EF4-FFF2-40B4-BE49-F238E27FC236}">
                      <a16:creationId xmlns:a16="http://schemas.microsoft.com/office/drawing/2014/main" id="{4EC2FE87-6C13-1D4A-9317-8D1CEB6DFB4C}"/>
                    </a:ext>
                  </a:extLst>
                </p:cNvPr>
                <p:cNvPicPr/>
                <p:nvPr/>
              </p:nvPicPr>
              <p:blipFill>
                <a:blip r:embed="rId562"/>
                <a:stretch>
                  <a:fillRect/>
                </a:stretch>
              </p:blipFill>
              <p:spPr>
                <a:xfrm>
                  <a:off x="9543340" y="5705991"/>
                  <a:ext cx="14616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3">
              <p14:nvContentPartPr>
                <p14:cNvPr id="336" name="墨迹 335">
                  <a:extLst>
                    <a:ext uri="{FF2B5EF4-FFF2-40B4-BE49-F238E27FC236}">
                      <a16:creationId xmlns:a16="http://schemas.microsoft.com/office/drawing/2014/main" id="{EC3C3FD6-B262-CA4C-9B53-6066D940F414}"/>
                    </a:ext>
                  </a:extLst>
                </p14:cNvPr>
                <p14:cNvContentPartPr/>
                <p14:nvPr/>
              </p14:nvContentPartPr>
              <p14:xfrm>
                <a:off x="9662860" y="5862951"/>
                <a:ext cx="75240" cy="19080"/>
              </p14:xfrm>
            </p:contentPart>
          </mc:Choice>
          <mc:Fallback>
            <p:pic>
              <p:nvPicPr>
                <p:cNvPr id="336" name="墨迹 335">
                  <a:extLst>
                    <a:ext uri="{FF2B5EF4-FFF2-40B4-BE49-F238E27FC236}">
                      <a16:creationId xmlns:a16="http://schemas.microsoft.com/office/drawing/2014/main" id="{EC3C3FD6-B262-CA4C-9B53-6066D940F414}"/>
                    </a:ext>
                  </a:extLst>
                </p:cNvPr>
                <p:cNvPicPr/>
                <p:nvPr/>
              </p:nvPicPr>
              <p:blipFill>
                <a:blip r:embed="rId564"/>
                <a:stretch>
                  <a:fillRect/>
                </a:stretch>
              </p:blipFill>
              <p:spPr>
                <a:xfrm>
                  <a:off x="9655660" y="5855391"/>
                  <a:ext cx="9000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5">
              <p14:nvContentPartPr>
                <p14:cNvPr id="339" name="墨迹 338">
                  <a:extLst>
                    <a:ext uri="{FF2B5EF4-FFF2-40B4-BE49-F238E27FC236}">
                      <a16:creationId xmlns:a16="http://schemas.microsoft.com/office/drawing/2014/main" id="{73D8DDA9-8365-934D-80E6-20F4CDE566B1}"/>
                    </a:ext>
                  </a:extLst>
                </p14:cNvPr>
                <p14:cNvContentPartPr/>
                <p14:nvPr/>
              </p14:nvContentPartPr>
              <p14:xfrm>
                <a:off x="10129780" y="5514471"/>
                <a:ext cx="199440" cy="199440"/>
              </p14:xfrm>
            </p:contentPart>
          </mc:Choice>
          <mc:Fallback>
            <p:pic>
              <p:nvPicPr>
                <p:cNvPr id="339" name="墨迹 338">
                  <a:extLst>
                    <a:ext uri="{FF2B5EF4-FFF2-40B4-BE49-F238E27FC236}">
                      <a16:creationId xmlns:a16="http://schemas.microsoft.com/office/drawing/2014/main" id="{73D8DDA9-8365-934D-80E6-20F4CDE566B1}"/>
                    </a:ext>
                  </a:extLst>
                </p:cNvPr>
                <p:cNvPicPr/>
                <p:nvPr/>
              </p:nvPicPr>
              <p:blipFill>
                <a:blip r:embed="rId566"/>
                <a:stretch>
                  <a:fillRect/>
                </a:stretch>
              </p:blipFill>
              <p:spPr>
                <a:xfrm>
                  <a:off x="10122580" y="5506911"/>
                  <a:ext cx="21456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7">
              <p14:nvContentPartPr>
                <p14:cNvPr id="340" name="墨迹 339">
                  <a:extLst>
                    <a:ext uri="{FF2B5EF4-FFF2-40B4-BE49-F238E27FC236}">
                      <a16:creationId xmlns:a16="http://schemas.microsoft.com/office/drawing/2014/main" id="{6EE079AD-2F97-CD49-BE45-185FFEB8A0AD}"/>
                    </a:ext>
                  </a:extLst>
                </p14:cNvPr>
                <p14:cNvContentPartPr/>
                <p14:nvPr/>
              </p14:nvContentPartPr>
              <p14:xfrm>
                <a:off x="10210780" y="5750991"/>
                <a:ext cx="43920" cy="249480"/>
              </p14:xfrm>
            </p:contentPart>
          </mc:Choice>
          <mc:Fallback>
            <p:pic>
              <p:nvPicPr>
                <p:cNvPr id="340" name="墨迹 339">
                  <a:extLst>
                    <a:ext uri="{FF2B5EF4-FFF2-40B4-BE49-F238E27FC236}">
                      <a16:creationId xmlns:a16="http://schemas.microsoft.com/office/drawing/2014/main" id="{6EE079AD-2F97-CD49-BE45-185FFEB8A0AD}"/>
                    </a:ext>
                  </a:extLst>
                </p:cNvPr>
                <p:cNvPicPr/>
                <p:nvPr/>
              </p:nvPicPr>
              <p:blipFill>
                <a:blip r:embed="rId568"/>
                <a:stretch>
                  <a:fillRect/>
                </a:stretch>
              </p:blipFill>
              <p:spPr>
                <a:xfrm>
                  <a:off x="10203220" y="5743431"/>
                  <a:ext cx="5904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9">
              <p14:nvContentPartPr>
                <p14:cNvPr id="342" name="墨迹 341">
                  <a:extLst>
                    <a:ext uri="{FF2B5EF4-FFF2-40B4-BE49-F238E27FC236}">
                      <a16:creationId xmlns:a16="http://schemas.microsoft.com/office/drawing/2014/main" id="{149E105C-3047-8A4E-A232-85F3E956E04E}"/>
                    </a:ext>
                  </a:extLst>
                </p14:cNvPr>
                <p14:cNvContentPartPr/>
                <p14:nvPr/>
              </p14:nvContentPartPr>
              <p14:xfrm>
                <a:off x="10621900" y="5607711"/>
                <a:ext cx="149760" cy="205920"/>
              </p14:xfrm>
            </p:contentPart>
          </mc:Choice>
          <mc:Fallback>
            <p:pic>
              <p:nvPicPr>
                <p:cNvPr id="342" name="墨迹 341">
                  <a:extLst>
                    <a:ext uri="{FF2B5EF4-FFF2-40B4-BE49-F238E27FC236}">
                      <a16:creationId xmlns:a16="http://schemas.microsoft.com/office/drawing/2014/main" id="{149E105C-3047-8A4E-A232-85F3E956E04E}"/>
                    </a:ext>
                  </a:extLst>
                </p:cNvPr>
                <p:cNvPicPr/>
                <p:nvPr/>
              </p:nvPicPr>
              <p:blipFill>
                <a:blip r:embed="rId570"/>
                <a:stretch>
                  <a:fillRect/>
                </a:stretch>
              </p:blipFill>
              <p:spPr>
                <a:xfrm>
                  <a:off x="10614340" y="5600151"/>
                  <a:ext cx="16488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1">
              <p14:nvContentPartPr>
                <p14:cNvPr id="343" name="墨迹 342">
                  <a:extLst>
                    <a:ext uri="{FF2B5EF4-FFF2-40B4-BE49-F238E27FC236}">
                      <a16:creationId xmlns:a16="http://schemas.microsoft.com/office/drawing/2014/main" id="{CC8CAE10-C36E-6B42-9BBF-B74FD9EF8E4D}"/>
                    </a:ext>
                  </a:extLst>
                </p14:cNvPr>
                <p14:cNvContentPartPr/>
                <p14:nvPr/>
              </p14:nvContentPartPr>
              <p14:xfrm>
                <a:off x="10677700" y="5719671"/>
                <a:ext cx="43920" cy="93600"/>
              </p14:xfrm>
            </p:contentPart>
          </mc:Choice>
          <mc:Fallback>
            <p:pic>
              <p:nvPicPr>
                <p:cNvPr id="343" name="墨迹 342">
                  <a:extLst>
                    <a:ext uri="{FF2B5EF4-FFF2-40B4-BE49-F238E27FC236}">
                      <a16:creationId xmlns:a16="http://schemas.microsoft.com/office/drawing/2014/main" id="{CC8CAE10-C36E-6B42-9BBF-B74FD9EF8E4D}"/>
                    </a:ext>
                  </a:extLst>
                </p:cNvPr>
                <p:cNvPicPr/>
                <p:nvPr/>
              </p:nvPicPr>
              <p:blipFill>
                <a:blip r:embed="rId572"/>
                <a:stretch>
                  <a:fillRect/>
                </a:stretch>
              </p:blipFill>
              <p:spPr>
                <a:xfrm>
                  <a:off x="10670140" y="5712111"/>
                  <a:ext cx="5904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3">
              <p14:nvContentPartPr>
                <p14:cNvPr id="344" name="墨迹 343">
                  <a:extLst>
                    <a:ext uri="{FF2B5EF4-FFF2-40B4-BE49-F238E27FC236}">
                      <a16:creationId xmlns:a16="http://schemas.microsoft.com/office/drawing/2014/main" id="{74C29C5E-23D9-1F4C-8AB4-036F4D475762}"/>
                    </a:ext>
                  </a:extLst>
                </p14:cNvPr>
                <p14:cNvContentPartPr/>
                <p14:nvPr/>
              </p14:nvContentPartPr>
              <p14:xfrm>
                <a:off x="10540900" y="5794551"/>
                <a:ext cx="293040" cy="112320"/>
              </p14:xfrm>
            </p:contentPart>
          </mc:Choice>
          <mc:Fallback>
            <p:pic>
              <p:nvPicPr>
                <p:cNvPr id="344" name="墨迹 343">
                  <a:extLst>
                    <a:ext uri="{FF2B5EF4-FFF2-40B4-BE49-F238E27FC236}">
                      <a16:creationId xmlns:a16="http://schemas.microsoft.com/office/drawing/2014/main" id="{74C29C5E-23D9-1F4C-8AB4-036F4D475762}"/>
                    </a:ext>
                  </a:extLst>
                </p:cNvPr>
                <p:cNvPicPr/>
                <p:nvPr/>
              </p:nvPicPr>
              <p:blipFill>
                <a:blip r:embed="rId574"/>
                <a:stretch>
                  <a:fillRect/>
                </a:stretch>
              </p:blipFill>
              <p:spPr>
                <a:xfrm>
                  <a:off x="10533340" y="5786991"/>
                  <a:ext cx="30816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5">
              <p14:nvContentPartPr>
                <p14:cNvPr id="345" name="墨迹 344">
                  <a:extLst>
                    <a:ext uri="{FF2B5EF4-FFF2-40B4-BE49-F238E27FC236}">
                      <a16:creationId xmlns:a16="http://schemas.microsoft.com/office/drawing/2014/main" id="{1DE7C64A-F296-9843-8B5C-CAA3227EA0C7}"/>
                    </a:ext>
                  </a:extLst>
                </p14:cNvPr>
                <p14:cNvContentPartPr/>
                <p14:nvPr/>
              </p14:nvContentPartPr>
              <p14:xfrm>
                <a:off x="11026540" y="5533191"/>
                <a:ext cx="380160" cy="317880"/>
              </p14:xfrm>
            </p:contentPart>
          </mc:Choice>
          <mc:Fallback>
            <p:pic>
              <p:nvPicPr>
                <p:cNvPr id="345" name="墨迹 344">
                  <a:extLst>
                    <a:ext uri="{FF2B5EF4-FFF2-40B4-BE49-F238E27FC236}">
                      <a16:creationId xmlns:a16="http://schemas.microsoft.com/office/drawing/2014/main" id="{1DE7C64A-F296-9843-8B5C-CAA3227EA0C7}"/>
                    </a:ext>
                  </a:extLst>
                </p:cNvPr>
                <p:cNvPicPr/>
                <p:nvPr/>
              </p:nvPicPr>
              <p:blipFill>
                <a:blip r:embed="rId576"/>
                <a:stretch>
                  <a:fillRect/>
                </a:stretch>
              </p:blipFill>
              <p:spPr>
                <a:xfrm>
                  <a:off x="11018980" y="5525631"/>
                  <a:ext cx="395280" cy="33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7">
              <p14:nvContentPartPr>
                <p14:cNvPr id="346" name="墨迹 345">
                  <a:extLst>
                    <a:ext uri="{FF2B5EF4-FFF2-40B4-BE49-F238E27FC236}">
                      <a16:creationId xmlns:a16="http://schemas.microsoft.com/office/drawing/2014/main" id="{1EABF834-5083-7A4C-A21A-4022B9C08F49}"/>
                    </a:ext>
                  </a:extLst>
                </p14:cNvPr>
                <p14:cNvContentPartPr/>
                <p14:nvPr/>
              </p14:nvContentPartPr>
              <p14:xfrm>
                <a:off x="11362420" y="5339511"/>
                <a:ext cx="106200" cy="703800"/>
              </p14:xfrm>
            </p:contentPart>
          </mc:Choice>
          <mc:Fallback>
            <p:pic>
              <p:nvPicPr>
                <p:cNvPr id="346" name="墨迹 345">
                  <a:extLst>
                    <a:ext uri="{FF2B5EF4-FFF2-40B4-BE49-F238E27FC236}">
                      <a16:creationId xmlns:a16="http://schemas.microsoft.com/office/drawing/2014/main" id="{1EABF834-5083-7A4C-A21A-4022B9C08F49}"/>
                    </a:ext>
                  </a:extLst>
                </p:cNvPr>
                <p:cNvPicPr/>
                <p:nvPr/>
              </p:nvPicPr>
              <p:blipFill>
                <a:blip r:embed="rId578"/>
                <a:stretch>
                  <a:fillRect/>
                </a:stretch>
              </p:blipFill>
              <p:spPr>
                <a:xfrm>
                  <a:off x="11355220" y="5331951"/>
                  <a:ext cx="121320" cy="71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9">
              <p14:nvContentPartPr>
                <p14:cNvPr id="347" name="墨迹 346">
                  <a:extLst>
                    <a:ext uri="{FF2B5EF4-FFF2-40B4-BE49-F238E27FC236}">
                      <a16:creationId xmlns:a16="http://schemas.microsoft.com/office/drawing/2014/main" id="{70066CF8-E9D4-1C4D-8F9E-E5D6299749BF}"/>
                    </a:ext>
                  </a:extLst>
                </p14:cNvPr>
                <p14:cNvContentPartPr/>
                <p14:nvPr/>
              </p14:nvContentPartPr>
              <p14:xfrm>
                <a:off x="11424700" y="5682591"/>
                <a:ext cx="174600" cy="37800"/>
              </p14:xfrm>
            </p:contentPart>
          </mc:Choice>
          <mc:Fallback>
            <p:pic>
              <p:nvPicPr>
                <p:cNvPr id="347" name="墨迹 346">
                  <a:extLst>
                    <a:ext uri="{FF2B5EF4-FFF2-40B4-BE49-F238E27FC236}">
                      <a16:creationId xmlns:a16="http://schemas.microsoft.com/office/drawing/2014/main" id="{70066CF8-E9D4-1C4D-8F9E-E5D6299749BF}"/>
                    </a:ext>
                  </a:extLst>
                </p:cNvPr>
                <p:cNvPicPr/>
                <p:nvPr/>
              </p:nvPicPr>
              <p:blipFill>
                <a:blip r:embed="rId580"/>
                <a:stretch>
                  <a:fillRect/>
                </a:stretch>
              </p:blipFill>
              <p:spPr>
                <a:xfrm>
                  <a:off x="11417140" y="5675031"/>
                  <a:ext cx="1897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1">
              <p14:nvContentPartPr>
                <p14:cNvPr id="348" name="墨迹 347">
                  <a:extLst>
                    <a:ext uri="{FF2B5EF4-FFF2-40B4-BE49-F238E27FC236}">
                      <a16:creationId xmlns:a16="http://schemas.microsoft.com/office/drawing/2014/main" id="{92920A14-9EC5-2442-9973-019D4E2C72D8}"/>
                    </a:ext>
                  </a:extLst>
                </p14:cNvPr>
                <p14:cNvContentPartPr/>
                <p14:nvPr/>
              </p14:nvContentPartPr>
              <p14:xfrm>
                <a:off x="11511820" y="5389911"/>
                <a:ext cx="56520" cy="31320"/>
              </p14:xfrm>
            </p:contentPart>
          </mc:Choice>
          <mc:Fallback>
            <p:pic>
              <p:nvPicPr>
                <p:cNvPr id="348" name="墨迹 347">
                  <a:extLst>
                    <a:ext uri="{FF2B5EF4-FFF2-40B4-BE49-F238E27FC236}">
                      <a16:creationId xmlns:a16="http://schemas.microsoft.com/office/drawing/2014/main" id="{92920A14-9EC5-2442-9973-019D4E2C72D8}"/>
                    </a:ext>
                  </a:extLst>
                </p:cNvPr>
                <p:cNvPicPr/>
                <p:nvPr/>
              </p:nvPicPr>
              <p:blipFill>
                <a:blip r:embed="rId582"/>
                <a:stretch>
                  <a:fillRect/>
                </a:stretch>
              </p:blipFill>
              <p:spPr>
                <a:xfrm>
                  <a:off x="11504620" y="5382351"/>
                  <a:ext cx="7128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3">
              <p14:nvContentPartPr>
                <p14:cNvPr id="349" name="墨迹 348">
                  <a:extLst>
                    <a:ext uri="{FF2B5EF4-FFF2-40B4-BE49-F238E27FC236}">
                      <a16:creationId xmlns:a16="http://schemas.microsoft.com/office/drawing/2014/main" id="{9DF113D3-E81A-9F47-A504-29A86EB58B5A}"/>
                    </a:ext>
                  </a:extLst>
                </p14:cNvPr>
                <p14:cNvContentPartPr/>
                <p14:nvPr/>
              </p14:nvContentPartPr>
              <p14:xfrm>
                <a:off x="11804500" y="5470911"/>
                <a:ext cx="25200" cy="75240"/>
              </p14:xfrm>
            </p:contentPart>
          </mc:Choice>
          <mc:Fallback>
            <p:pic>
              <p:nvPicPr>
                <p:cNvPr id="349" name="墨迹 348">
                  <a:extLst>
                    <a:ext uri="{FF2B5EF4-FFF2-40B4-BE49-F238E27FC236}">
                      <a16:creationId xmlns:a16="http://schemas.microsoft.com/office/drawing/2014/main" id="{9DF113D3-E81A-9F47-A504-29A86EB58B5A}"/>
                    </a:ext>
                  </a:extLst>
                </p:cNvPr>
                <p:cNvPicPr/>
                <p:nvPr/>
              </p:nvPicPr>
              <p:blipFill>
                <a:blip r:embed="rId584"/>
                <a:stretch>
                  <a:fillRect/>
                </a:stretch>
              </p:blipFill>
              <p:spPr>
                <a:xfrm>
                  <a:off x="11796940" y="5463351"/>
                  <a:ext cx="4032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5">
              <p14:nvContentPartPr>
                <p14:cNvPr id="350" name="墨迹 349">
                  <a:extLst>
                    <a:ext uri="{FF2B5EF4-FFF2-40B4-BE49-F238E27FC236}">
                      <a16:creationId xmlns:a16="http://schemas.microsoft.com/office/drawing/2014/main" id="{13CBB83D-AD9B-C141-B425-2D25ABF6217C}"/>
                    </a:ext>
                  </a:extLst>
                </p14:cNvPr>
                <p14:cNvContentPartPr/>
                <p14:nvPr/>
              </p14:nvContentPartPr>
              <p14:xfrm>
                <a:off x="11655820" y="5688711"/>
                <a:ext cx="230040" cy="131040"/>
              </p14:xfrm>
            </p:contentPart>
          </mc:Choice>
          <mc:Fallback>
            <p:pic>
              <p:nvPicPr>
                <p:cNvPr id="350" name="墨迹 349">
                  <a:extLst>
                    <a:ext uri="{FF2B5EF4-FFF2-40B4-BE49-F238E27FC236}">
                      <a16:creationId xmlns:a16="http://schemas.microsoft.com/office/drawing/2014/main" id="{13CBB83D-AD9B-C141-B425-2D25ABF6217C}"/>
                    </a:ext>
                  </a:extLst>
                </p:cNvPr>
                <p:cNvPicPr/>
                <p:nvPr/>
              </p:nvPicPr>
              <p:blipFill>
                <a:blip r:embed="rId586"/>
                <a:stretch>
                  <a:fillRect/>
                </a:stretch>
              </p:blipFill>
              <p:spPr>
                <a:xfrm>
                  <a:off x="11648260" y="5681151"/>
                  <a:ext cx="24516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7">
              <p14:nvContentPartPr>
                <p14:cNvPr id="371" name="墨迹 370">
                  <a:extLst>
                    <a:ext uri="{FF2B5EF4-FFF2-40B4-BE49-F238E27FC236}">
                      <a16:creationId xmlns:a16="http://schemas.microsoft.com/office/drawing/2014/main" id="{B6202499-F4DF-4D46-934E-B27C2C9EAE1A}"/>
                    </a:ext>
                  </a:extLst>
                </p14:cNvPr>
                <p14:cNvContentPartPr/>
                <p14:nvPr/>
              </p14:nvContentPartPr>
              <p14:xfrm>
                <a:off x="5037580" y="6370191"/>
                <a:ext cx="131040" cy="43920"/>
              </p14:xfrm>
            </p:contentPart>
          </mc:Choice>
          <mc:Fallback>
            <p:pic>
              <p:nvPicPr>
                <p:cNvPr id="371" name="墨迹 370">
                  <a:extLst>
                    <a:ext uri="{FF2B5EF4-FFF2-40B4-BE49-F238E27FC236}">
                      <a16:creationId xmlns:a16="http://schemas.microsoft.com/office/drawing/2014/main" id="{B6202499-F4DF-4D46-934E-B27C2C9EAE1A}"/>
                    </a:ext>
                  </a:extLst>
                </p:cNvPr>
                <p:cNvPicPr/>
                <p:nvPr/>
              </p:nvPicPr>
              <p:blipFill>
                <a:blip r:embed="rId588"/>
                <a:stretch>
                  <a:fillRect/>
                </a:stretch>
              </p:blipFill>
              <p:spPr>
                <a:xfrm>
                  <a:off x="5030020" y="6362631"/>
                  <a:ext cx="14616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9">
              <p14:nvContentPartPr>
                <p14:cNvPr id="372" name="墨迹 371">
                  <a:extLst>
                    <a:ext uri="{FF2B5EF4-FFF2-40B4-BE49-F238E27FC236}">
                      <a16:creationId xmlns:a16="http://schemas.microsoft.com/office/drawing/2014/main" id="{8054CC05-A909-9748-B04F-1469528AC780}"/>
                    </a:ext>
                  </a:extLst>
                </p14:cNvPr>
                <p14:cNvContentPartPr/>
                <p14:nvPr/>
              </p14:nvContentPartPr>
              <p14:xfrm>
                <a:off x="4850740" y="6619311"/>
                <a:ext cx="43920" cy="87480"/>
              </p14:xfrm>
            </p:contentPart>
          </mc:Choice>
          <mc:Fallback>
            <p:pic>
              <p:nvPicPr>
                <p:cNvPr id="372" name="墨迹 371">
                  <a:extLst>
                    <a:ext uri="{FF2B5EF4-FFF2-40B4-BE49-F238E27FC236}">
                      <a16:creationId xmlns:a16="http://schemas.microsoft.com/office/drawing/2014/main" id="{8054CC05-A909-9748-B04F-1469528AC780}"/>
                    </a:ext>
                  </a:extLst>
                </p:cNvPr>
                <p:cNvPicPr/>
                <p:nvPr/>
              </p:nvPicPr>
              <p:blipFill>
                <a:blip r:embed="rId590"/>
                <a:stretch>
                  <a:fillRect/>
                </a:stretch>
              </p:blipFill>
              <p:spPr>
                <a:xfrm>
                  <a:off x="4843180" y="6611751"/>
                  <a:ext cx="5904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1">
              <p14:nvContentPartPr>
                <p14:cNvPr id="373" name="墨迹 372">
                  <a:extLst>
                    <a:ext uri="{FF2B5EF4-FFF2-40B4-BE49-F238E27FC236}">
                      <a16:creationId xmlns:a16="http://schemas.microsoft.com/office/drawing/2014/main" id="{962CE3D5-4E1F-6B45-BA25-D7BB5FB7D4AF}"/>
                    </a:ext>
                  </a:extLst>
                </p14:cNvPr>
                <p14:cNvContentPartPr/>
                <p14:nvPr/>
              </p14:nvContentPartPr>
              <p14:xfrm>
                <a:off x="4962700" y="6545151"/>
                <a:ext cx="442440" cy="279720"/>
              </p14:xfrm>
            </p:contentPart>
          </mc:Choice>
          <mc:Fallback>
            <p:pic>
              <p:nvPicPr>
                <p:cNvPr id="373" name="墨迹 372">
                  <a:extLst>
                    <a:ext uri="{FF2B5EF4-FFF2-40B4-BE49-F238E27FC236}">
                      <a16:creationId xmlns:a16="http://schemas.microsoft.com/office/drawing/2014/main" id="{962CE3D5-4E1F-6B45-BA25-D7BB5FB7D4AF}"/>
                    </a:ext>
                  </a:extLst>
                </p:cNvPr>
                <p:cNvPicPr/>
                <p:nvPr/>
              </p:nvPicPr>
              <p:blipFill>
                <a:blip r:embed="rId592"/>
                <a:stretch>
                  <a:fillRect/>
                </a:stretch>
              </p:blipFill>
              <p:spPr>
                <a:xfrm>
                  <a:off x="4955140" y="6537591"/>
                  <a:ext cx="457560" cy="29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3">
              <p14:nvContentPartPr>
                <p14:cNvPr id="374" name="墨迹 373">
                  <a:extLst>
                    <a:ext uri="{FF2B5EF4-FFF2-40B4-BE49-F238E27FC236}">
                      <a16:creationId xmlns:a16="http://schemas.microsoft.com/office/drawing/2014/main" id="{A6F9A90F-16B2-3349-B6D4-C0ABBF05F504}"/>
                    </a:ext>
                  </a:extLst>
                </p14:cNvPr>
                <p14:cNvContentPartPr/>
                <p14:nvPr/>
              </p14:nvContentPartPr>
              <p14:xfrm>
                <a:off x="5000140" y="6557031"/>
                <a:ext cx="56520" cy="124920"/>
              </p14:xfrm>
            </p:contentPart>
          </mc:Choice>
          <mc:Fallback>
            <p:pic>
              <p:nvPicPr>
                <p:cNvPr id="374" name="墨迹 373">
                  <a:extLst>
                    <a:ext uri="{FF2B5EF4-FFF2-40B4-BE49-F238E27FC236}">
                      <a16:creationId xmlns:a16="http://schemas.microsoft.com/office/drawing/2014/main" id="{A6F9A90F-16B2-3349-B6D4-C0ABBF05F504}"/>
                    </a:ext>
                  </a:extLst>
                </p:cNvPr>
                <p:cNvPicPr/>
                <p:nvPr/>
              </p:nvPicPr>
              <p:blipFill>
                <a:blip r:embed="rId594"/>
                <a:stretch>
                  <a:fillRect/>
                </a:stretch>
              </p:blipFill>
              <p:spPr>
                <a:xfrm>
                  <a:off x="4992580" y="6549471"/>
                  <a:ext cx="7128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5">
              <p14:nvContentPartPr>
                <p14:cNvPr id="375" name="墨迹 374">
                  <a:extLst>
                    <a:ext uri="{FF2B5EF4-FFF2-40B4-BE49-F238E27FC236}">
                      <a16:creationId xmlns:a16="http://schemas.microsoft.com/office/drawing/2014/main" id="{CB95655D-BF26-C44D-A8E6-525DC6CEA230}"/>
                    </a:ext>
                  </a:extLst>
                </p14:cNvPr>
                <p14:cNvContentPartPr/>
                <p14:nvPr/>
              </p14:nvContentPartPr>
              <p14:xfrm>
                <a:off x="5049820" y="6613191"/>
                <a:ext cx="36360" cy="87480"/>
              </p14:xfrm>
            </p:contentPart>
          </mc:Choice>
          <mc:Fallback>
            <p:pic>
              <p:nvPicPr>
                <p:cNvPr id="375" name="墨迹 374">
                  <a:extLst>
                    <a:ext uri="{FF2B5EF4-FFF2-40B4-BE49-F238E27FC236}">
                      <a16:creationId xmlns:a16="http://schemas.microsoft.com/office/drawing/2014/main" id="{CB95655D-BF26-C44D-A8E6-525DC6CEA230}"/>
                    </a:ext>
                  </a:extLst>
                </p:cNvPr>
                <p:cNvPicPr/>
                <p:nvPr/>
              </p:nvPicPr>
              <p:blipFill>
                <a:blip r:embed="rId596"/>
                <a:stretch>
                  <a:fillRect/>
                </a:stretch>
              </p:blipFill>
              <p:spPr>
                <a:xfrm>
                  <a:off x="5042260" y="6605631"/>
                  <a:ext cx="5148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7">
              <p14:nvContentPartPr>
                <p14:cNvPr id="376" name="墨迹 375">
                  <a:extLst>
                    <a:ext uri="{FF2B5EF4-FFF2-40B4-BE49-F238E27FC236}">
                      <a16:creationId xmlns:a16="http://schemas.microsoft.com/office/drawing/2014/main" id="{A5305DF4-BBB4-994D-AD8E-1D9606AFDC24}"/>
                    </a:ext>
                  </a:extLst>
                </p14:cNvPr>
                <p14:cNvContentPartPr/>
                <p14:nvPr/>
              </p14:nvContentPartPr>
              <p14:xfrm>
                <a:off x="5130820" y="6513471"/>
                <a:ext cx="149760" cy="218160"/>
              </p14:xfrm>
            </p:contentPart>
          </mc:Choice>
          <mc:Fallback>
            <p:pic>
              <p:nvPicPr>
                <p:cNvPr id="376" name="墨迹 375">
                  <a:extLst>
                    <a:ext uri="{FF2B5EF4-FFF2-40B4-BE49-F238E27FC236}">
                      <a16:creationId xmlns:a16="http://schemas.microsoft.com/office/drawing/2014/main" id="{A5305DF4-BBB4-994D-AD8E-1D9606AFDC24}"/>
                    </a:ext>
                  </a:extLst>
                </p:cNvPr>
                <p:cNvPicPr/>
                <p:nvPr/>
              </p:nvPicPr>
              <p:blipFill>
                <a:blip r:embed="rId598"/>
                <a:stretch>
                  <a:fillRect/>
                </a:stretch>
              </p:blipFill>
              <p:spPr>
                <a:xfrm>
                  <a:off x="5123260" y="6505911"/>
                  <a:ext cx="16488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9">
              <p14:nvContentPartPr>
                <p14:cNvPr id="377" name="墨迹 376">
                  <a:extLst>
                    <a:ext uri="{FF2B5EF4-FFF2-40B4-BE49-F238E27FC236}">
                      <a16:creationId xmlns:a16="http://schemas.microsoft.com/office/drawing/2014/main" id="{2EB48F8B-CA0E-9C43-A4E0-D1539B8F6C22}"/>
                    </a:ext>
                  </a:extLst>
                </p14:cNvPr>
                <p14:cNvContentPartPr/>
                <p14:nvPr/>
              </p14:nvContentPartPr>
              <p14:xfrm>
                <a:off x="5566780" y="6376311"/>
                <a:ext cx="167760" cy="180720"/>
              </p14:xfrm>
            </p:contentPart>
          </mc:Choice>
          <mc:Fallback>
            <p:pic>
              <p:nvPicPr>
                <p:cNvPr id="377" name="墨迹 376">
                  <a:extLst>
                    <a:ext uri="{FF2B5EF4-FFF2-40B4-BE49-F238E27FC236}">
                      <a16:creationId xmlns:a16="http://schemas.microsoft.com/office/drawing/2014/main" id="{2EB48F8B-CA0E-9C43-A4E0-D1539B8F6C22}"/>
                    </a:ext>
                  </a:extLst>
                </p:cNvPr>
                <p:cNvPicPr/>
                <p:nvPr/>
              </p:nvPicPr>
              <p:blipFill>
                <a:blip r:embed="rId600"/>
                <a:stretch>
                  <a:fillRect/>
                </a:stretch>
              </p:blipFill>
              <p:spPr>
                <a:xfrm>
                  <a:off x="5559220" y="6368751"/>
                  <a:ext cx="18288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1">
              <p14:nvContentPartPr>
                <p14:cNvPr id="378" name="墨迹 377">
                  <a:extLst>
                    <a:ext uri="{FF2B5EF4-FFF2-40B4-BE49-F238E27FC236}">
                      <a16:creationId xmlns:a16="http://schemas.microsoft.com/office/drawing/2014/main" id="{565A1648-2667-754D-AF0A-CBD62F5FE583}"/>
                    </a:ext>
                  </a:extLst>
                </p14:cNvPr>
                <p14:cNvContentPartPr/>
                <p14:nvPr/>
              </p14:nvContentPartPr>
              <p14:xfrm>
                <a:off x="5635180" y="6613191"/>
                <a:ext cx="12960" cy="280440"/>
              </p14:xfrm>
            </p:contentPart>
          </mc:Choice>
          <mc:Fallback>
            <p:pic>
              <p:nvPicPr>
                <p:cNvPr id="378" name="墨迹 377">
                  <a:extLst>
                    <a:ext uri="{FF2B5EF4-FFF2-40B4-BE49-F238E27FC236}">
                      <a16:creationId xmlns:a16="http://schemas.microsoft.com/office/drawing/2014/main" id="{565A1648-2667-754D-AF0A-CBD62F5FE583}"/>
                    </a:ext>
                  </a:extLst>
                </p:cNvPr>
                <p:cNvPicPr/>
                <p:nvPr/>
              </p:nvPicPr>
              <p:blipFill>
                <a:blip r:embed="rId602"/>
                <a:stretch>
                  <a:fillRect/>
                </a:stretch>
              </p:blipFill>
              <p:spPr>
                <a:xfrm>
                  <a:off x="5627620" y="6605631"/>
                  <a:ext cx="2772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3">
              <p14:nvContentPartPr>
                <p14:cNvPr id="379" name="墨迹 378">
                  <a:extLst>
                    <a:ext uri="{FF2B5EF4-FFF2-40B4-BE49-F238E27FC236}">
                      <a16:creationId xmlns:a16="http://schemas.microsoft.com/office/drawing/2014/main" id="{D8507C49-73E3-244F-B942-B637D210C06B}"/>
                    </a:ext>
                  </a:extLst>
                </p14:cNvPr>
                <p14:cNvContentPartPr/>
                <p14:nvPr/>
              </p14:nvContentPartPr>
              <p14:xfrm>
                <a:off x="6021100" y="6500871"/>
                <a:ext cx="218160" cy="162360"/>
              </p14:xfrm>
            </p:contentPart>
          </mc:Choice>
          <mc:Fallback>
            <p:pic>
              <p:nvPicPr>
                <p:cNvPr id="379" name="墨迹 378">
                  <a:extLst>
                    <a:ext uri="{FF2B5EF4-FFF2-40B4-BE49-F238E27FC236}">
                      <a16:creationId xmlns:a16="http://schemas.microsoft.com/office/drawing/2014/main" id="{D8507C49-73E3-244F-B942-B637D210C06B}"/>
                    </a:ext>
                  </a:extLst>
                </p:cNvPr>
                <p:cNvPicPr/>
                <p:nvPr/>
              </p:nvPicPr>
              <p:blipFill>
                <a:blip r:embed="rId604"/>
                <a:stretch>
                  <a:fillRect/>
                </a:stretch>
              </p:blipFill>
              <p:spPr>
                <a:xfrm>
                  <a:off x="6013540" y="6493311"/>
                  <a:ext cx="23328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5">
              <p14:nvContentPartPr>
                <p14:cNvPr id="380" name="墨迹 379">
                  <a:extLst>
                    <a:ext uri="{FF2B5EF4-FFF2-40B4-BE49-F238E27FC236}">
                      <a16:creationId xmlns:a16="http://schemas.microsoft.com/office/drawing/2014/main" id="{9733A519-3591-6C40-A4C8-D90E071E3C5A}"/>
                    </a:ext>
                  </a:extLst>
                </p14:cNvPr>
                <p14:cNvContentPartPr/>
                <p14:nvPr/>
              </p14:nvContentPartPr>
              <p14:xfrm>
                <a:off x="6070780" y="6476031"/>
                <a:ext cx="80640" cy="174600"/>
              </p14:xfrm>
            </p:contentPart>
          </mc:Choice>
          <mc:Fallback>
            <p:pic>
              <p:nvPicPr>
                <p:cNvPr id="380" name="墨迹 379">
                  <a:extLst>
                    <a:ext uri="{FF2B5EF4-FFF2-40B4-BE49-F238E27FC236}">
                      <a16:creationId xmlns:a16="http://schemas.microsoft.com/office/drawing/2014/main" id="{9733A519-3591-6C40-A4C8-D90E071E3C5A}"/>
                    </a:ext>
                  </a:extLst>
                </p:cNvPr>
                <p:cNvPicPr/>
                <p:nvPr/>
              </p:nvPicPr>
              <p:blipFill>
                <a:blip r:embed="rId606"/>
                <a:stretch>
                  <a:fillRect/>
                </a:stretch>
              </p:blipFill>
              <p:spPr>
                <a:xfrm>
                  <a:off x="6063220" y="6468471"/>
                  <a:ext cx="9576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7">
              <p14:nvContentPartPr>
                <p14:cNvPr id="381" name="墨迹 380">
                  <a:extLst>
                    <a:ext uri="{FF2B5EF4-FFF2-40B4-BE49-F238E27FC236}">
                      <a16:creationId xmlns:a16="http://schemas.microsoft.com/office/drawing/2014/main" id="{B979A326-2C75-A748-AA18-C2A3B5A7AF77}"/>
                    </a:ext>
                  </a:extLst>
                </p14:cNvPr>
                <p14:cNvContentPartPr/>
                <p14:nvPr/>
              </p14:nvContentPartPr>
              <p14:xfrm>
                <a:off x="5909140" y="6700311"/>
                <a:ext cx="293040" cy="100080"/>
              </p14:xfrm>
            </p:contentPart>
          </mc:Choice>
          <mc:Fallback>
            <p:pic>
              <p:nvPicPr>
                <p:cNvPr id="381" name="墨迹 380">
                  <a:extLst>
                    <a:ext uri="{FF2B5EF4-FFF2-40B4-BE49-F238E27FC236}">
                      <a16:creationId xmlns:a16="http://schemas.microsoft.com/office/drawing/2014/main" id="{B979A326-2C75-A748-AA18-C2A3B5A7AF77}"/>
                    </a:ext>
                  </a:extLst>
                </p:cNvPr>
                <p:cNvPicPr/>
                <p:nvPr/>
              </p:nvPicPr>
              <p:blipFill>
                <a:blip r:embed="rId608"/>
                <a:stretch>
                  <a:fillRect/>
                </a:stretch>
              </p:blipFill>
              <p:spPr>
                <a:xfrm>
                  <a:off x="5901580" y="6692751"/>
                  <a:ext cx="30816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9">
              <p14:nvContentPartPr>
                <p14:cNvPr id="383" name="墨迹 382">
                  <a:extLst>
                    <a:ext uri="{FF2B5EF4-FFF2-40B4-BE49-F238E27FC236}">
                      <a16:creationId xmlns:a16="http://schemas.microsoft.com/office/drawing/2014/main" id="{3F8B702A-37F4-EF40-B0A1-86A84A3378F1}"/>
                    </a:ext>
                  </a:extLst>
                </p14:cNvPr>
                <p14:cNvContentPartPr/>
                <p14:nvPr/>
              </p14:nvContentPartPr>
              <p14:xfrm>
                <a:off x="6288940" y="6364071"/>
                <a:ext cx="436320" cy="436320"/>
              </p14:xfrm>
            </p:contentPart>
          </mc:Choice>
          <mc:Fallback>
            <p:pic>
              <p:nvPicPr>
                <p:cNvPr id="383" name="墨迹 382">
                  <a:extLst>
                    <a:ext uri="{FF2B5EF4-FFF2-40B4-BE49-F238E27FC236}">
                      <a16:creationId xmlns:a16="http://schemas.microsoft.com/office/drawing/2014/main" id="{3F8B702A-37F4-EF40-B0A1-86A84A3378F1}"/>
                    </a:ext>
                  </a:extLst>
                </p:cNvPr>
                <p:cNvPicPr/>
                <p:nvPr/>
              </p:nvPicPr>
              <p:blipFill>
                <a:blip r:embed="rId610"/>
                <a:stretch>
                  <a:fillRect/>
                </a:stretch>
              </p:blipFill>
              <p:spPr>
                <a:xfrm>
                  <a:off x="6281380" y="6356511"/>
                  <a:ext cx="451080" cy="45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1">
              <p14:nvContentPartPr>
                <p14:cNvPr id="384" name="墨迹 383">
                  <a:extLst>
                    <a:ext uri="{FF2B5EF4-FFF2-40B4-BE49-F238E27FC236}">
                      <a16:creationId xmlns:a16="http://schemas.microsoft.com/office/drawing/2014/main" id="{25007BEE-A157-624B-B684-B0F0373EAE05}"/>
                    </a:ext>
                  </a:extLst>
                </p14:cNvPr>
                <p14:cNvContentPartPr/>
                <p14:nvPr/>
              </p14:nvContentPartPr>
              <p14:xfrm>
                <a:off x="6556420" y="6737391"/>
                <a:ext cx="50040" cy="212040"/>
              </p14:xfrm>
            </p:contentPart>
          </mc:Choice>
          <mc:Fallback>
            <p:pic>
              <p:nvPicPr>
                <p:cNvPr id="384" name="墨迹 383">
                  <a:extLst>
                    <a:ext uri="{FF2B5EF4-FFF2-40B4-BE49-F238E27FC236}">
                      <a16:creationId xmlns:a16="http://schemas.microsoft.com/office/drawing/2014/main" id="{25007BEE-A157-624B-B684-B0F0373EAE05}"/>
                    </a:ext>
                  </a:extLst>
                </p:cNvPr>
                <p:cNvPicPr/>
                <p:nvPr/>
              </p:nvPicPr>
              <p:blipFill>
                <a:blip r:embed="rId612"/>
                <a:stretch>
                  <a:fillRect/>
                </a:stretch>
              </p:blipFill>
              <p:spPr>
                <a:xfrm>
                  <a:off x="6548860" y="6729831"/>
                  <a:ext cx="6516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3">
              <p14:nvContentPartPr>
                <p14:cNvPr id="385" name="墨迹 384">
                  <a:extLst>
                    <a:ext uri="{FF2B5EF4-FFF2-40B4-BE49-F238E27FC236}">
                      <a16:creationId xmlns:a16="http://schemas.microsoft.com/office/drawing/2014/main" id="{1D45209F-7224-AC44-9EF4-68FDEEF6884D}"/>
                    </a:ext>
                  </a:extLst>
                </p14:cNvPr>
                <p14:cNvContentPartPr/>
                <p14:nvPr/>
              </p14:nvContentPartPr>
              <p14:xfrm>
                <a:off x="6967540" y="6476031"/>
                <a:ext cx="56520" cy="87480"/>
              </p14:xfrm>
            </p:contentPart>
          </mc:Choice>
          <mc:Fallback>
            <p:pic>
              <p:nvPicPr>
                <p:cNvPr id="385" name="墨迹 384">
                  <a:extLst>
                    <a:ext uri="{FF2B5EF4-FFF2-40B4-BE49-F238E27FC236}">
                      <a16:creationId xmlns:a16="http://schemas.microsoft.com/office/drawing/2014/main" id="{1D45209F-7224-AC44-9EF4-68FDEEF6884D}"/>
                    </a:ext>
                  </a:extLst>
                </p:cNvPr>
                <p:cNvPicPr/>
                <p:nvPr/>
              </p:nvPicPr>
              <p:blipFill>
                <a:blip r:embed="rId614"/>
                <a:stretch>
                  <a:fillRect/>
                </a:stretch>
              </p:blipFill>
              <p:spPr>
                <a:xfrm>
                  <a:off x="6959980" y="6468471"/>
                  <a:ext cx="7128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5">
              <p14:nvContentPartPr>
                <p14:cNvPr id="386" name="墨迹 385">
                  <a:extLst>
                    <a:ext uri="{FF2B5EF4-FFF2-40B4-BE49-F238E27FC236}">
                      <a16:creationId xmlns:a16="http://schemas.microsoft.com/office/drawing/2014/main" id="{95A983E8-1310-F04E-99CB-29F28C9BE2D5}"/>
                    </a:ext>
                  </a:extLst>
                </p14:cNvPr>
                <p14:cNvContentPartPr/>
                <p14:nvPr/>
              </p14:nvContentPartPr>
              <p14:xfrm>
                <a:off x="6923980" y="6619311"/>
                <a:ext cx="280440" cy="81360"/>
              </p14:xfrm>
            </p:contentPart>
          </mc:Choice>
          <mc:Fallback>
            <p:pic>
              <p:nvPicPr>
                <p:cNvPr id="386" name="墨迹 385">
                  <a:extLst>
                    <a:ext uri="{FF2B5EF4-FFF2-40B4-BE49-F238E27FC236}">
                      <a16:creationId xmlns:a16="http://schemas.microsoft.com/office/drawing/2014/main" id="{95A983E8-1310-F04E-99CB-29F28C9BE2D5}"/>
                    </a:ext>
                  </a:extLst>
                </p:cNvPr>
                <p:cNvPicPr/>
                <p:nvPr/>
              </p:nvPicPr>
              <p:blipFill>
                <a:blip r:embed="rId616"/>
                <a:stretch>
                  <a:fillRect/>
                </a:stretch>
              </p:blipFill>
              <p:spPr>
                <a:xfrm>
                  <a:off x="6916420" y="6611751"/>
                  <a:ext cx="29556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7">
              <p14:nvContentPartPr>
                <p14:cNvPr id="387" name="墨迹 386">
                  <a:extLst>
                    <a:ext uri="{FF2B5EF4-FFF2-40B4-BE49-F238E27FC236}">
                      <a16:creationId xmlns:a16="http://schemas.microsoft.com/office/drawing/2014/main" id="{75A9B5E9-58C5-0F41-9D06-1D0081036CE8}"/>
                    </a:ext>
                  </a:extLst>
                </p14:cNvPr>
                <p14:cNvContentPartPr/>
                <p14:nvPr/>
              </p14:nvContentPartPr>
              <p14:xfrm>
                <a:off x="7502860" y="6550911"/>
                <a:ext cx="25200" cy="43920"/>
              </p14:xfrm>
            </p:contentPart>
          </mc:Choice>
          <mc:Fallback>
            <p:pic>
              <p:nvPicPr>
                <p:cNvPr id="387" name="墨迹 386">
                  <a:extLst>
                    <a:ext uri="{FF2B5EF4-FFF2-40B4-BE49-F238E27FC236}">
                      <a16:creationId xmlns:a16="http://schemas.microsoft.com/office/drawing/2014/main" id="{75A9B5E9-58C5-0F41-9D06-1D0081036CE8}"/>
                    </a:ext>
                  </a:extLst>
                </p:cNvPr>
                <p:cNvPicPr/>
                <p:nvPr/>
              </p:nvPicPr>
              <p:blipFill>
                <a:blip r:embed="rId618"/>
                <a:stretch>
                  <a:fillRect/>
                </a:stretch>
              </p:blipFill>
              <p:spPr>
                <a:xfrm>
                  <a:off x="7495300" y="6543351"/>
                  <a:ext cx="4032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9">
              <p14:nvContentPartPr>
                <p14:cNvPr id="388" name="墨迹 387">
                  <a:extLst>
                    <a:ext uri="{FF2B5EF4-FFF2-40B4-BE49-F238E27FC236}">
                      <a16:creationId xmlns:a16="http://schemas.microsoft.com/office/drawing/2014/main" id="{31CB7CB6-5004-A540-BA2F-F6CEDE70DF17}"/>
                    </a:ext>
                  </a:extLst>
                </p14:cNvPr>
                <p14:cNvContentPartPr/>
                <p14:nvPr/>
              </p14:nvContentPartPr>
              <p14:xfrm>
                <a:off x="7446700" y="6594471"/>
                <a:ext cx="143640" cy="124200"/>
              </p14:xfrm>
            </p:contentPart>
          </mc:Choice>
          <mc:Fallback>
            <p:pic>
              <p:nvPicPr>
                <p:cNvPr id="388" name="墨迹 387">
                  <a:extLst>
                    <a:ext uri="{FF2B5EF4-FFF2-40B4-BE49-F238E27FC236}">
                      <a16:creationId xmlns:a16="http://schemas.microsoft.com/office/drawing/2014/main" id="{31CB7CB6-5004-A540-BA2F-F6CEDE70DF17}"/>
                    </a:ext>
                  </a:extLst>
                </p:cNvPr>
                <p:cNvPicPr/>
                <p:nvPr/>
              </p:nvPicPr>
              <p:blipFill>
                <a:blip r:embed="rId620"/>
                <a:stretch>
                  <a:fillRect/>
                </a:stretch>
              </p:blipFill>
              <p:spPr>
                <a:xfrm>
                  <a:off x="7439140" y="6586911"/>
                  <a:ext cx="15876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1">
              <p14:nvContentPartPr>
                <p14:cNvPr id="389" name="墨迹 388">
                  <a:extLst>
                    <a:ext uri="{FF2B5EF4-FFF2-40B4-BE49-F238E27FC236}">
                      <a16:creationId xmlns:a16="http://schemas.microsoft.com/office/drawing/2014/main" id="{2308AFE0-9D56-AA4C-BB64-4A78023B0F39}"/>
                    </a:ext>
                  </a:extLst>
                </p14:cNvPr>
                <p14:cNvContentPartPr/>
                <p14:nvPr/>
              </p14:nvContentPartPr>
              <p14:xfrm>
                <a:off x="7652260" y="6370191"/>
                <a:ext cx="224640" cy="355320"/>
              </p14:xfrm>
            </p:contentPart>
          </mc:Choice>
          <mc:Fallback>
            <p:pic>
              <p:nvPicPr>
                <p:cNvPr id="389" name="墨迹 388">
                  <a:extLst>
                    <a:ext uri="{FF2B5EF4-FFF2-40B4-BE49-F238E27FC236}">
                      <a16:creationId xmlns:a16="http://schemas.microsoft.com/office/drawing/2014/main" id="{2308AFE0-9D56-AA4C-BB64-4A78023B0F39}"/>
                    </a:ext>
                  </a:extLst>
                </p:cNvPr>
                <p:cNvPicPr/>
                <p:nvPr/>
              </p:nvPicPr>
              <p:blipFill>
                <a:blip r:embed="rId622"/>
                <a:stretch>
                  <a:fillRect/>
                </a:stretch>
              </p:blipFill>
              <p:spPr>
                <a:xfrm>
                  <a:off x="7644700" y="6362631"/>
                  <a:ext cx="239400" cy="37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3">
              <p14:nvContentPartPr>
                <p14:cNvPr id="390" name="墨迹 389">
                  <a:extLst>
                    <a:ext uri="{FF2B5EF4-FFF2-40B4-BE49-F238E27FC236}">
                      <a16:creationId xmlns:a16="http://schemas.microsoft.com/office/drawing/2014/main" id="{E4D76C48-8550-8847-A586-5A781907504F}"/>
                    </a:ext>
                  </a:extLst>
                </p14:cNvPr>
                <p14:cNvContentPartPr/>
                <p14:nvPr/>
              </p14:nvContentPartPr>
              <p14:xfrm>
                <a:off x="8050780" y="6587991"/>
                <a:ext cx="62640" cy="75240"/>
              </p14:xfrm>
            </p:contentPart>
          </mc:Choice>
          <mc:Fallback>
            <p:pic>
              <p:nvPicPr>
                <p:cNvPr id="390" name="墨迹 389">
                  <a:extLst>
                    <a:ext uri="{FF2B5EF4-FFF2-40B4-BE49-F238E27FC236}">
                      <a16:creationId xmlns:a16="http://schemas.microsoft.com/office/drawing/2014/main" id="{E4D76C48-8550-8847-A586-5A781907504F}"/>
                    </a:ext>
                  </a:extLst>
                </p:cNvPr>
                <p:cNvPicPr/>
                <p:nvPr/>
              </p:nvPicPr>
              <p:blipFill>
                <a:blip r:embed="rId624"/>
                <a:stretch>
                  <a:fillRect/>
                </a:stretch>
              </p:blipFill>
              <p:spPr>
                <a:xfrm>
                  <a:off x="8043220" y="6580431"/>
                  <a:ext cx="7776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5">
              <p14:nvContentPartPr>
                <p14:cNvPr id="391" name="墨迹 390">
                  <a:extLst>
                    <a:ext uri="{FF2B5EF4-FFF2-40B4-BE49-F238E27FC236}">
                      <a16:creationId xmlns:a16="http://schemas.microsoft.com/office/drawing/2014/main" id="{9BCB7A6A-A8F0-3747-AD56-B373E20CDB80}"/>
                    </a:ext>
                  </a:extLst>
                </p14:cNvPr>
                <p14:cNvContentPartPr/>
                <p14:nvPr/>
              </p14:nvContentPartPr>
              <p14:xfrm>
                <a:off x="8187580" y="6550911"/>
                <a:ext cx="112320" cy="131040"/>
              </p14:xfrm>
            </p:contentPart>
          </mc:Choice>
          <mc:Fallback>
            <p:pic>
              <p:nvPicPr>
                <p:cNvPr id="391" name="墨迹 390">
                  <a:extLst>
                    <a:ext uri="{FF2B5EF4-FFF2-40B4-BE49-F238E27FC236}">
                      <a16:creationId xmlns:a16="http://schemas.microsoft.com/office/drawing/2014/main" id="{9BCB7A6A-A8F0-3747-AD56-B373E20CDB80}"/>
                    </a:ext>
                  </a:extLst>
                </p:cNvPr>
                <p:cNvPicPr/>
                <p:nvPr/>
              </p:nvPicPr>
              <p:blipFill>
                <a:blip r:embed="rId626"/>
                <a:stretch>
                  <a:fillRect/>
                </a:stretch>
              </p:blipFill>
              <p:spPr>
                <a:xfrm>
                  <a:off x="8180020" y="6543351"/>
                  <a:ext cx="12744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7">
              <p14:nvContentPartPr>
                <p14:cNvPr id="392" name="墨迹 391">
                  <a:extLst>
                    <a:ext uri="{FF2B5EF4-FFF2-40B4-BE49-F238E27FC236}">
                      <a16:creationId xmlns:a16="http://schemas.microsoft.com/office/drawing/2014/main" id="{25226950-AE78-2942-B95B-99A36EB3F0F4}"/>
                    </a:ext>
                  </a:extLst>
                </p14:cNvPr>
                <p14:cNvContentPartPr/>
                <p14:nvPr/>
              </p14:nvContentPartPr>
              <p14:xfrm>
                <a:off x="8183980" y="6507351"/>
                <a:ext cx="59760" cy="149760"/>
              </p14:xfrm>
            </p:contentPart>
          </mc:Choice>
          <mc:Fallback>
            <p:pic>
              <p:nvPicPr>
                <p:cNvPr id="392" name="墨迹 391">
                  <a:extLst>
                    <a:ext uri="{FF2B5EF4-FFF2-40B4-BE49-F238E27FC236}">
                      <a16:creationId xmlns:a16="http://schemas.microsoft.com/office/drawing/2014/main" id="{25226950-AE78-2942-B95B-99A36EB3F0F4}"/>
                    </a:ext>
                  </a:extLst>
                </p:cNvPr>
                <p:cNvPicPr/>
                <p:nvPr/>
              </p:nvPicPr>
              <p:blipFill>
                <a:blip r:embed="rId628"/>
                <a:stretch>
                  <a:fillRect/>
                </a:stretch>
              </p:blipFill>
              <p:spPr>
                <a:xfrm>
                  <a:off x="8176420" y="6499791"/>
                  <a:ext cx="7488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9">
              <p14:nvContentPartPr>
                <p14:cNvPr id="393" name="墨迹 392">
                  <a:extLst>
                    <a:ext uri="{FF2B5EF4-FFF2-40B4-BE49-F238E27FC236}">
                      <a16:creationId xmlns:a16="http://schemas.microsoft.com/office/drawing/2014/main" id="{C21E3813-4126-674A-A879-CC04BACA9883}"/>
                    </a:ext>
                  </a:extLst>
                </p14:cNvPr>
                <p14:cNvContentPartPr/>
                <p14:nvPr/>
              </p14:nvContentPartPr>
              <p14:xfrm>
                <a:off x="8436700" y="6357951"/>
                <a:ext cx="149040" cy="81360"/>
              </p14:xfrm>
            </p:contentPart>
          </mc:Choice>
          <mc:Fallback>
            <p:pic>
              <p:nvPicPr>
                <p:cNvPr id="393" name="墨迹 392">
                  <a:extLst>
                    <a:ext uri="{FF2B5EF4-FFF2-40B4-BE49-F238E27FC236}">
                      <a16:creationId xmlns:a16="http://schemas.microsoft.com/office/drawing/2014/main" id="{C21E3813-4126-674A-A879-CC04BACA9883}"/>
                    </a:ext>
                  </a:extLst>
                </p:cNvPr>
                <p:cNvPicPr/>
                <p:nvPr/>
              </p:nvPicPr>
              <p:blipFill>
                <a:blip r:embed="rId630"/>
                <a:stretch>
                  <a:fillRect/>
                </a:stretch>
              </p:blipFill>
              <p:spPr>
                <a:xfrm>
                  <a:off x="8429140" y="6350391"/>
                  <a:ext cx="16416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1">
              <p14:nvContentPartPr>
                <p14:cNvPr id="394" name="墨迹 393">
                  <a:extLst>
                    <a:ext uri="{FF2B5EF4-FFF2-40B4-BE49-F238E27FC236}">
                      <a16:creationId xmlns:a16="http://schemas.microsoft.com/office/drawing/2014/main" id="{2A2C4F19-40A9-7340-B3A2-070FF70F3165}"/>
                    </a:ext>
                  </a:extLst>
                </p14:cNvPr>
                <p14:cNvContentPartPr/>
                <p14:nvPr/>
              </p14:nvContentPartPr>
              <p14:xfrm>
                <a:off x="8393860" y="6513471"/>
                <a:ext cx="192600" cy="180720"/>
              </p14:xfrm>
            </p:contentPart>
          </mc:Choice>
          <mc:Fallback>
            <p:pic>
              <p:nvPicPr>
                <p:cNvPr id="394" name="墨迹 393">
                  <a:extLst>
                    <a:ext uri="{FF2B5EF4-FFF2-40B4-BE49-F238E27FC236}">
                      <a16:creationId xmlns:a16="http://schemas.microsoft.com/office/drawing/2014/main" id="{2A2C4F19-40A9-7340-B3A2-070FF70F3165}"/>
                    </a:ext>
                  </a:extLst>
                </p:cNvPr>
                <p:cNvPicPr/>
                <p:nvPr/>
              </p:nvPicPr>
              <p:blipFill>
                <a:blip r:embed="rId632"/>
                <a:stretch>
                  <a:fillRect/>
                </a:stretch>
              </p:blipFill>
              <p:spPr>
                <a:xfrm>
                  <a:off x="8386300" y="6505911"/>
                  <a:ext cx="20772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3">
              <p14:nvContentPartPr>
                <p14:cNvPr id="395" name="墨迹 394">
                  <a:extLst>
                    <a:ext uri="{FF2B5EF4-FFF2-40B4-BE49-F238E27FC236}">
                      <a16:creationId xmlns:a16="http://schemas.microsoft.com/office/drawing/2014/main" id="{2542C2C4-6B86-9B4D-B7A8-3D3206396BB2}"/>
                    </a:ext>
                  </a:extLst>
                </p14:cNvPr>
                <p14:cNvContentPartPr/>
                <p14:nvPr/>
              </p14:nvContentPartPr>
              <p14:xfrm>
                <a:off x="8766460" y="6233391"/>
                <a:ext cx="485280" cy="473400"/>
              </p14:xfrm>
            </p:contentPart>
          </mc:Choice>
          <mc:Fallback>
            <p:pic>
              <p:nvPicPr>
                <p:cNvPr id="395" name="墨迹 394">
                  <a:extLst>
                    <a:ext uri="{FF2B5EF4-FFF2-40B4-BE49-F238E27FC236}">
                      <a16:creationId xmlns:a16="http://schemas.microsoft.com/office/drawing/2014/main" id="{2542C2C4-6B86-9B4D-B7A8-3D3206396BB2}"/>
                    </a:ext>
                  </a:extLst>
                </p:cNvPr>
                <p:cNvPicPr/>
                <p:nvPr/>
              </p:nvPicPr>
              <p:blipFill>
                <a:blip r:embed="rId634"/>
                <a:stretch>
                  <a:fillRect/>
                </a:stretch>
              </p:blipFill>
              <p:spPr>
                <a:xfrm>
                  <a:off x="8758900" y="6225831"/>
                  <a:ext cx="500400" cy="48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5">
              <p14:nvContentPartPr>
                <p14:cNvPr id="396" name="墨迹 395">
                  <a:extLst>
                    <a:ext uri="{FF2B5EF4-FFF2-40B4-BE49-F238E27FC236}">
                      <a16:creationId xmlns:a16="http://schemas.microsoft.com/office/drawing/2014/main" id="{CF23B828-85C6-BE46-A7A8-0090EF07A31A}"/>
                    </a:ext>
                  </a:extLst>
                </p14:cNvPr>
                <p14:cNvContentPartPr/>
                <p14:nvPr/>
              </p14:nvContentPartPr>
              <p14:xfrm>
                <a:off x="9532180" y="6195951"/>
                <a:ext cx="161640" cy="199440"/>
              </p14:xfrm>
            </p:contentPart>
          </mc:Choice>
          <mc:Fallback>
            <p:pic>
              <p:nvPicPr>
                <p:cNvPr id="396" name="墨迹 395">
                  <a:extLst>
                    <a:ext uri="{FF2B5EF4-FFF2-40B4-BE49-F238E27FC236}">
                      <a16:creationId xmlns:a16="http://schemas.microsoft.com/office/drawing/2014/main" id="{CF23B828-85C6-BE46-A7A8-0090EF07A31A}"/>
                    </a:ext>
                  </a:extLst>
                </p:cNvPr>
                <p:cNvPicPr/>
                <p:nvPr/>
              </p:nvPicPr>
              <p:blipFill>
                <a:blip r:embed="rId636"/>
                <a:stretch>
                  <a:fillRect/>
                </a:stretch>
              </p:blipFill>
              <p:spPr>
                <a:xfrm>
                  <a:off x="9524620" y="6188391"/>
                  <a:ext cx="17676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7">
              <p14:nvContentPartPr>
                <p14:cNvPr id="397" name="墨迹 396">
                  <a:extLst>
                    <a:ext uri="{FF2B5EF4-FFF2-40B4-BE49-F238E27FC236}">
                      <a16:creationId xmlns:a16="http://schemas.microsoft.com/office/drawing/2014/main" id="{9B70389F-3293-2E48-8D3F-C5288D60967A}"/>
                    </a:ext>
                  </a:extLst>
                </p14:cNvPr>
                <p14:cNvContentPartPr/>
                <p14:nvPr/>
              </p14:nvContentPartPr>
              <p14:xfrm>
                <a:off x="9395380" y="6339231"/>
                <a:ext cx="423000" cy="429840"/>
              </p14:xfrm>
            </p:contentPart>
          </mc:Choice>
          <mc:Fallback>
            <p:pic>
              <p:nvPicPr>
                <p:cNvPr id="397" name="墨迹 396">
                  <a:extLst>
                    <a:ext uri="{FF2B5EF4-FFF2-40B4-BE49-F238E27FC236}">
                      <a16:creationId xmlns:a16="http://schemas.microsoft.com/office/drawing/2014/main" id="{9B70389F-3293-2E48-8D3F-C5288D60967A}"/>
                    </a:ext>
                  </a:extLst>
                </p:cNvPr>
                <p:cNvPicPr/>
                <p:nvPr/>
              </p:nvPicPr>
              <p:blipFill>
                <a:blip r:embed="rId638"/>
                <a:stretch>
                  <a:fillRect/>
                </a:stretch>
              </p:blipFill>
              <p:spPr>
                <a:xfrm>
                  <a:off x="9387820" y="6331671"/>
                  <a:ext cx="438120" cy="44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9">
              <p14:nvContentPartPr>
                <p14:cNvPr id="398" name="墨迹 397">
                  <a:extLst>
                    <a:ext uri="{FF2B5EF4-FFF2-40B4-BE49-F238E27FC236}">
                      <a16:creationId xmlns:a16="http://schemas.microsoft.com/office/drawing/2014/main" id="{EC93957E-38FA-4D4A-9F19-293A6FA8795E}"/>
                    </a:ext>
                  </a:extLst>
                </p14:cNvPr>
                <p14:cNvContentPartPr/>
                <p14:nvPr/>
              </p14:nvContentPartPr>
              <p14:xfrm>
                <a:off x="10017820" y="6233391"/>
                <a:ext cx="268200" cy="230760"/>
              </p14:xfrm>
            </p:contentPart>
          </mc:Choice>
          <mc:Fallback>
            <p:pic>
              <p:nvPicPr>
                <p:cNvPr id="398" name="墨迹 397">
                  <a:extLst>
                    <a:ext uri="{FF2B5EF4-FFF2-40B4-BE49-F238E27FC236}">
                      <a16:creationId xmlns:a16="http://schemas.microsoft.com/office/drawing/2014/main" id="{EC93957E-38FA-4D4A-9F19-293A6FA8795E}"/>
                    </a:ext>
                  </a:extLst>
                </p:cNvPr>
                <p:cNvPicPr/>
                <p:nvPr/>
              </p:nvPicPr>
              <p:blipFill>
                <a:blip r:embed="rId640"/>
                <a:stretch>
                  <a:fillRect/>
                </a:stretch>
              </p:blipFill>
              <p:spPr>
                <a:xfrm>
                  <a:off x="10010260" y="6225831"/>
                  <a:ext cx="28296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1">
              <p14:nvContentPartPr>
                <p14:cNvPr id="399" name="墨迹 398">
                  <a:extLst>
                    <a:ext uri="{FF2B5EF4-FFF2-40B4-BE49-F238E27FC236}">
                      <a16:creationId xmlns:a16="http://schemas.microsoft.com/office/drawing/2014/main" id="{56EEA22F-CAA7-7740-9DA5-05DC4517F8D0}"/>
                    </a:ext>
                  </a:extLst>
                </p14:cNvPr>
                <p14:cNvContentPartPr/>
                <p14:nvPr/>
              </p14:nvContentPartPr>
              <p14:xfrm>
                <a:off x="9949420" y="6500871"/>
                <a:ext cx="37800" cy="162360"/>
              </p14:xfrm>
            </p:contentPart>
          </mc:Choice>
          <mc:Fallback>
            <p:pic>
              <p:nvPicPr>
                <p:cNvPr id="399" name="墨迹 398">
                  <a:extLst>
                    <a:ext uri="{FF2B5EF4-FFF2-40B4-BE49-F238E27FC236}">
                      <a16:creationId xmlns:a16="http://schemas.microsoft.com/office/drawing/2014/main" id="{56EEA22F-CAA7-7740-9DA5-05DC4517F8D0}"/>
                    </a:ext>
                  </a:extLst>
                </p:cNvPr>
                <p:cNvPicPr/>
                <p:nvPr/>
              </p:nvPicPr>
              <p:blipFill>
                <a:blip r:embed="rId642"/>
                <a:stretch>
                  <a:fillRect/>
                </a:stretch>
              </p:blipFill>
              <p:spPr>
                <a:xfrm>
                  <a:off x="9941860" y="6493311"/>
                  <a:ext cx="5292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3">
              <p14:nvContentPartPr>
                <p14:cNvPr id="400" name="墨迹 399">
                  <a:extLst>
                    <a:ext uri="{FF2B5EF4-FFF2-40B4-BE49-F238E27FC236}">
                      <a16:creationId xmlns:a16="http://schemas.microsoft.com/office/drawing/2014/main" id="{BF320F31-C8F8-784C-854F-FE8FDCFEE7A3}"/>
                    </a:ext>
                  </a:extLst>
                </p14:cNvPr>
                <p14:cNvContentPartPr/>
                <p14:nvPr/>
              </p14:nvContentPartPr>
              <p14:xfrm>
                <a:off x="10073980" y="6407631"/>
                <a:ext cx="342720" cy="405000"/>
              </p14:xfrm>
            </p:contentPart>
          </mc:Choice>
          <mc:Fallback>
            <p:pic>
              <p:nvPicPr>
                <p:cNvPr id="400" name="墨迹 399">
                  <a:extLst>
                    <a:ext uri="{FF2B5EF4-FFF2-40B4-BE49-F238E27FC236}">
                      <a16:creationId xmlns:a16="http://schemas.microsoft.com/office/drawing/2014/main" id="{BF320F31-C8F8-784C-854F-FE8FDCFEE7A3}"/>
                    </a:ext>
                  </a:extLst>
                </p:cNvPr>
                <p:cNvPicPr/>
                <p:nvPr/>
              </p:nvPicPr>
              <p:blipFill>
                <a:blip r:embed="rId644"/>
                <a:stretch>
                  <a:fillRect/>
                </a:stretch>
              </p:blipFill>
              <p:spPr>
                <a:xfrm>
                  <a:off x="10066420" y="6400071"/>
                  <a:ext cx="357840" cy="42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5">
              <p14:nvContentPartPr>
                <p14:cNvPr id="401" name="墨迹 400">
                  <a:extLst>
                    <a:ext uri="{FF2B5EF4-FFF2-40B4-BE49-F238E27FC236}">
                      <a16:creationId xmlns:a16="http://schemas.microsoft.com/office/drawing/2014/main" id="{1DF26CBB-1879-4041-8CB8-9890766C93F6}"/>
                    </a:ext>
                  </a:extLst>
                </p14:cNvPr>
                <p14:cNvContentPartPr/>
                <p14:nvPr/>
              </p14:nvContentPartPr>
              <p14:xfrm>
                <a:off x="10071100" y="6433191"/>
                <a:ext cx="613080" cy="416880"/>
              </p14:xfrm>
            </p:contentPart>
          </mc:Choice>
          <mc:Fallback>
            <p:pic>
              <p:nvPicPr>
                <p:cNvPr id="401" name="墨迹 400">
                  <a:extLst>
                    <a:ext uri="{FF2B5EF4-FFF2-40B4-BE49-F238E27FC236}">
                      <a16:creationId xmlns:a16="http://schemas.microsoft.com/office/drawing/2014/main" id="{1DF26CBB-1879-4041-8CB8-9890766C93F6}"/>
                    </a:ext>
                  </a:extLst>
                </p:cNvPr>
                <p:cNvPicPr/>
                <p:nvPr/>
              </p:nvPicPr>
              <p:blipFill>
                <a:blip r:embed="rId646"/>
                <a:stretch>
                  <a:fillRect/>
                </a:stretch>
              </p:blipFill>
              <p:spPr>
                <a:xfrm>
                  <a:off x="10063540" y="6425631"/>
                  <a:ext cx="628200" cy="43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7">
              <p14:nvContentPartPr>
                <p14:cNvPr id="402" name="墨迹 401">
                  <a:extLst>
                    <a:ext uri="{FF2B5EF4-FFF2-40B4-BE49-F238E27FC236}">
                      <a16:creationId xmlns:a16="http://schemas.microsoft.com/office/drawing/2014/main" id="{AD743F84-A454-7F43-8E25-2CB9A043FD71}"/>
                    </a:ext>
                  </a:extLst>
                </p14:cNvPr>
                <p14:cNvContentPartPr/>
                <p14:nvPr/>
              </p14:nvContentPartPr>
              <p14:xfrm>
                <a:off x="10814860" y="6178671"/>
                <a:ext cx="56520" cy="73800"/>
              </p14:xfrm>
            </p:contentPart>
          </mc:Choice>
          <mc:Fallback>
            <p:pic>
              <p:nvPicPr>
                <p:cNvPr id="402" name="墨迹 401">
                  <a:extLst>
                    <a:ext uri="{FF2B5EF4-FFF2-40B4-BE49-F238E27FC236}">
                      <a16:creationId xmlns:a16="http://schemas.microsoft.com/office/drawing/2014/main" id="{AD743F84-A454-7F43-8E25-2CB9A043FD71}"/>
                    </a:ext>
                  </a:extLst>
                </p:cNvPr>
                <p:cNvPicPr/>
                <p:nvPr/>
              </p:nvPicPr>
              <p:blipFill>
                <a:blip r:embed="rId648"/>
                <a:stretch>
                  <a:fillRect/>
                </a:stretch>
              </p:blipFill>
              <p:spPr>
                <a:xfrm>
                  <a:off x="10807300" y="6171111"/>
                  <a:ext cx="71280" cy="88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6" name="组合 405">
            <a:extLst>
              <a:ext uri="{FF2B5EF4-FFF2-40B4-BE49-F238E27FC236}">
                <a16:creationId xmlns:a16="http://schemas.microsoft.com/office/drawing/2014/main" id="{470B59CF-F874-3741-960F-89187EC23B62}"/>
              </a:ext>
            </a:extLst>
          </p:cNvPr>
          <p:cNvGrpSpPr/>
          <p:nvPr/>
        </p:nvGrpSpPr>
        <p:grpSpPr>
          <a:xfrm>
            <a:off x="11026540" y="6438591"/>
            <a:ext cx="660240" cy="405000"/>
            <a:chOff x="11026540" y="6438591"/>
            <a:chExt cx="660240" cy="405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49">
              <p14:nvContentPartPr>
                <p14:cNvPr id="403" name="墨迹 402">
                  <a:extLst>
                    <a:ext uri="{FF2B5EF4-FFF2-40B4-BE49-F238E27FC236}">
                      <a16:creationId xmlns:a16="http://schemas.microsoft.com/office/drawing/2014/main" id="{7C9E113E-4967-B742-83A3-59651545FE13}"/>
                    </a:ext>
                  </a:extLst>
                </p14:cNvPr>
                <p14:cNvContentPartPr/>
                <p14:nvPr/>
              </p14:nvContentPartPr>
              <p14:xfrm>
                <a:off x="11026540" y="6438591"/>
                <a:ext cx="161640" cy="274320"/>
              </p14:xfrm>
            </p:contentPart>
          </mc:Choice>
          <mc:Fallback>
            <p:pic>
              <p:nvPicPr>
                <p:cNvPr id="403" name="墨迹 402">
                  <a:extLst>
                    <a:ext uri="{FF2B5EF4-FFF2-40B4-BE49-F238E27FC236}">
                      <a16:creationId xmlns:a16="http://schemas.microsoft.com/office/drawing/2014/main" id="{7C9E113E-4967-B742-83A3-59651545FE13}"/>
                    </a:ext>
                  </a:extLst>
                </p:cNvPr>
                <p:cNvPicPr/>
                <p:nvPr/>
              </p:nvPicPr>
              <p:blipFill>
                <a:blip r:embed="rId650"/>
                <a:stretch>
                  <a:fillRect/>
                </a:stretch>
              </p:blipFill>
              <p:spPr>
                <a:xfrm>
                  <a:off x="11018980" y="6431031"/>
                  <a:ext cx="17676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1">
              <p14:nvContentPartPr>
                <p14:cNvPr id="404" name="墨迹 403">
                  <a:extLst>
                    <a:ext uri="{FF2B5EF4-FFF2-40B4-BE49-F238E27FC236}">
                      <a16:creationId xmlns:a16="http://schemas.microsoft.com/office/drawing/2014/main" id="{98B5E797-D6D6-4A45-B6E3-2F049B1A3AEB}"/>
                    </a:ext>
                  </a:extLst>
                </p14:cNvPr>
                <p14:cNvContentPartPr/>
                <p14:nvPr/>
              </p14:nvContentPartPr>
              <p14:xfrm>
                <a:off x="11406340" y="6738111"/>
                <a:ext cx="149760" cy="105480"/>
              </p14:xfrm>
            </p:contentPart>
          </mc:Choice>
          <mc:Fallback>
            <p:pic>
              <p:nvPicPr>
                <p:cNvPr id="404" name="墨迹 403">
                  <a:extLst>
                    <a:ext uri="{FF2B5EF4-FFF2-40B4-BE49-F238E27FC236}">
                      <a16:creationId xmlns:a16="http://schemas.microsoft.com/office/drawing/2014/main" id="{98B5E797-D6D6-4A45-B6E3-2F049B1A3AEB}"/>
                    </a:ext>
                  </a:extLst>
                </p:cNvPr>
                <p:cNvPicPr/>
                <p:nvPr/>
              </p:nvPicPr>
              <p:blipFill>
                <a:blip r:embed="rId652"/>
                <a:stretch>
                  <a:fillRect/>
                </a:stretch>
              </p:blipFill>
              <p:spPr>
                <a:xfrm>
                  <a:off x="11398780" y="6730551"/>
                  <a:ext cx="16488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3">
              <p14:nvContentPartPr>
                <p14:cNvPr id="405" name="墨迹 404">
                  <a:extLst>
                    <a:ext uri="{FF2B5EF4-FFF2-40B4-BE49-F238E27FC236}">
                      <a16:creationId xmlns:a16="http://schemas.microsoft.com/office/drawing/2014/main" id="{600F28DC-6B1B-0541-A34E-10A0CF1E7925}"/>
                    </a:ext>
                  </a:extLst>
                </p14:cNvPr>
                <p14:cNvContentPartPr/>
                <p14:nvPr/>
              </p14:nvContentPartPr>
              <p14:xfrm>
                <a:off x="11657260" y="6731271"/>
                <a:ext cx="29520" cy="81360"/>
              </p14:xfrm>
            </p:contentPart>
          </mc:Choice>
          <mc:Fallback>
            <p:pic>
              <p:nvPicPr>
                <p:cNvPr id="405" name="墨迹 404">
                  <a:extLst>
                    <a:ext uri="{FF2B5EF4-FFF2-40B4-BE49-F238E27FC236}">
                      <a16:creationId xmlns:a16="http://schemas.microsoft.com/office/drawing/2014/main" id="{600F28DC-6B1B-0541-A34E-10A0CF1E7925}"/>
                    </a:ext>
                  </a:extLst>
                </p:cNvPr>
                <p:cNvPicPr/>
                <p:nvPr/>
              </p:nvPicPr>
              <p:blipFill>
                <a:blip r:embed="rId654"/>
                <a:stretch>
                  <a:fillRect/>
                </a:stretch>
              </p:blipFill>
              <p:spPr>
                <a:xfrm>
                  <a:off x="11649700" y="6723711"/>
                  <a:ext cx="44640" cy="964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5337163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F18ED955-4AA8-B14E-94C0-0D93F765A973}"/>
              </a:ext>
            </a:extLst>
          </p:cNvPr>
          <p:cNvGrpSpPr/>
          <p:nvPr/>
        </p:nvGrpSpPr>
        <p:grpSpPr>
          <a:xfrm>
            <a:off x="798580" y="334791"/>
            <a:ext cx="1313280" cy="566640"/>
            <a:chOff x="798580" y="334791"/>
            <a:chExt cx="1313280" cy="566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墨迹 1">
                  <a:extLst>
                    <a:ext uri="{FF2B5EF4-FFF2-40B4-BE49-F238E27FC236}">
                      <a16:creationId xmlns:a16="http://schemas.microsoft.com/office/drawing/2014/main" id="{61CF777B-0FC5-5E45-A88F-2ECA0DA55B0D}"/>
                    </a:ext>
                  </a:extLst>
                </p14:cNvPr>
                <p14:cNvContentPartPr/>
                <p14:nvPr/>
              </p14:nvContentPartPr>
              <p14:xfrm>
                <a:off x="959860" y="334791"/>
                <a:ext cx="106200" cy="68760"/>
              </p14:xfrm>
            </p:contentPart>
          </mc:Choice>
          <mc:Fallback>
            <p:pic>
              <p:nvPicPr>
                <p:cNvPr id="2" name="墨迹 1">
                  <a:extLst>
                    <a:ext uri="{FF2B5EF4-FFF2-40B4-BE49-F238E27FC236}">
                      <a16:creationId xmlns:a16="http://schemas.microsoft.com/office/drawing/2014/main" id="{61CF777B-0FC5-5E45-A88F-2ECA0DA55B0D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952300" y="327231"/>
                  <a:ext cx="12132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546AE5AC-EC3D-BB4E-9C2B-97F37F71084E}"/>
                    </a:ext>
                  </a:extLst>
                </p14:cNvPr>
                <p14:cNvContentPartPr/>
                <p14:nvPr/>
              </p14:nvContentPartPr>
              <p14:xfrm>
                <a:off x="798580" y="478071"/>
                <a:ext cx="453960" cy="367560"/>
              </p14:xfrm>
            </p:contentPart>
          </mc:Choice>
          <mc:Fallback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546AE5AC-EC3D-BB4E-9C2B-97F37F71084E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91020" y="470511"/>
                  <a:ext cx="469080" cy="38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45AD108D-B4EC-C546-8C5C-86744FF1F31E}"/>
                    </a:ext>
                  </a:extLst>
                </p14:cNvPr>
                <p14:cNvContentPartPr/>
                <p14:nvPr/>
              </p14:nvContentPartPr>
              <p14:xfrm>
                <a:off x="1445500" y="478071"/>
                <a:ext cx="100080" cy="37800"/>
              </p14:xfrm>
            </p:contentPart>
          </mc:Choice>
          <mc:Fallback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45AD108D-B4EC-C546-8C5C-86744FF1F31E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437940" y="470511"/>
                  <a:ext cx="11520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墨迹 4">
                  <a:extLst>
                    <a:ext uri="{FF2B5EF4-FFF2-40B4-BE49-F238E27FC236}">
                      <a16:creationId xmlns:a16="http://schemas.microsoft.com/office/drawing/2014/main" id="{03B4B310-AA87-6141-843E-8BB0F251B1C6}"/>
                    </a:ext>
                  </a:extLst>
                </p14:cNvPr>
                <p14:cNvContentPartPr/>
                <p14:nvPr/>
              </p14:nvContentPartPr>
              <p14:xfrm>
                <a:off x="1364500" y="515151"/>
                <a:ext cx="261720" cy="261720"/>
              </p14:xfrm>
            </p:contentPart>
          </mc:Choice>
          <mc:Fallback>
            <p:pic>
              <p:nvPicPr>
                <p:cNvPr id="5" name="墨迹 4">
                  <a:extLst>
                    <a:ext uri="{FF2B5EF4-FFF2-40B4-BE49-F238E27FC236}">
                      <a16:creationId xmlns:a16="http://schemas.microsoft.com/office/drawing/2014/main" id="{03B4B310-AA87-6141-843E-8BB0F251B1C6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356940" y="507591"/>
                  <a:ext cx="27684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7E1A70FF-6754-FD4B-B77F-A48EDC49D861}"/>
                    </a:ext>
                  </a:extLst>
                </p14:cNvPr>
                <p14:cNvContentPartPr/>
                <p14:nvPr/>
              </p14:nvContentPartPr>
              <p14:xfrm>
                <a:off x="1688140" y="347031"/>
                <a:ext cx="249480" cy="461160"/>
              </p14:xfrm>
            </p:contentPart>
          </mc:Choice>
          <mc:Fallback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7E1A70FF-6754-FD4B-B77F-A48EDC49D861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680580" y="339831"/>
                  <a:ext cx="264600" cy="47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304BCBE3-6954-5849-87C1-CCB9F74A6ECF}"/>
                    </a:ext>
                  </a:extLst>
                </p14:cNvPr>
                <p14:cNvContentPartPr/>
                <p14:nvPr/>
              </p14:nvContentPartPr>
              <p14:xfrm>
                <a:off x="2105380" y="758151"/>
                <a:ext cx="6480" cy="31320"/>
              </p14:xfrm>
            </p:contentPart>
          </mc:Choice>
          <mc:Fallback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304BCBE3-6954-5849-87C1-CCB9F74A6ECF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097820" y="750591"/>
                  <a:ext cx="2160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42C67C64-DC6F-5640-8D21-3C9831BBDD94}"/>
                    </a:ext>
                  </a:extLst>
                </p14:cNvPr>
                <p14:cNvContentPartPr/>
                <p14:nvPr/>
              </p14:nvContentPartPr>
              <p14:xfrm>
                <a:off x="2086660" y="876231"/>
                <a:ext cx="6480" cy="25200"/>
              </p14:xfrm>
            </p:contentPart>
          </mc:Choice>
          <mc:Fallback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42C67C64-DC6F-5640-8D21-3C9831BBDD94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079100" y="868671"/>
                  <a:ext cx="21600" cy="40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ED3715BF-AB4D-3E4E-8476-34BE8FCB34C2}"/>
              </a:ext>
            </a:extLst>
          </p:cNvPr>
          <p:cNvGrpSpPr/>
          <p:nvPr/>
        </p:nvGrpSpPr>
        <p:grpSpPr>
          <a:xfrm>
            <a:off x="2516140" y="303471"/>
            <a:ext cx="423720" cy="442440"/>
            <a:chOff x="2516140" y="303471"/>
            <a:chExt cx="423720" cy="442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6225DDA1-9E37-8243-973B-DE796D5A25B9}"/>
                    </a:ext>
                  </a:extLst>
                </p14:cNvPr>
                <p14:cNvContentPartPr/>
                <p14:nvPr/>
              </p14:nvContentPartPr>
              <p14:xfrm>
                <a:off x="2522260" y="353511"/>
                <a:ext cx="106200" cy="87480"/>
              </p14:xfrm>
            </p:contentPart>
          </mc:Choice>
          <mc:Fallback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6225DDA1-9E37-8243-973B-DE796D5A25B9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514700" y="345951"/>
                  <a:ext cx="12132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52A0904B-768C-E142-A7A3-1F7B89D7FB2F}"/>
                    </a:ext>
                  </a:extLst>
                </p14:cNvPr>
                <p14:cNvContentPartPr/>
                <p14:nvPr/>
              </p14:nvContentPartPr>
              <p14:xfrm>
                <a:off x="2516140" y="590031"/>
                <a:ext cx="106200" cy="155880"/>
              </p14:xfrm>
            </p:contentPart>
          </mc:Choice>
          <mc:Fallback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52A0904B-768C-E142-A7A3-1F7B89D7FB2F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508580" y="582471"/>
                  <a:ext cx="12132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84ABAF6A-4A4C-0743-915E-645C78F3E6FF}"/>
                    </a:ext>
                  </a:extLst>
                </p14:cNvPr>
                <p14:cNvContentPartPr/>
                <p14:nvPr/>
              </p14:nvContentPartPr>
              <p14:xfrm>
                <a:off x="2790100" y="303471"/>
                <a:ext cx="149760" cy="429840"/>
              </p14:xfrm>
            </p:contentPart>
          </mc:Choice>
          <mc:Fallback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84ABAF6A-4A4C-0743-915E-645C78F3E6FF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782540" y="295911"/>
                  <a:ext cx="164880" cy="444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26475DC7-E5C7-8640-AE39-939332A69B88}"/>
              </a:ext>
            </a:extLst>
          </p:cNvPr>
          <p:cNvGrpSpPr/>
          <p:nvPr/>
        </p:nvGrpSpPr>
        <p:grpSpPr>
          <a:xfrm>
            <a:off x="3269620" y="266391"/>
            <a:ext cx="2091960" cy="442440"/>
            <a:chOff x="3269620" y="266391"/>
            <a:chExt cx="2091960" cy="442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1138A181-3CCF-F842-ADF3-A42419DC948F}"/>
                    </a:ext>
                  </a:extLst>
                </p14:cNvPr>
                <p14:cNvContentPartPr/>
                <p14:nvPr/>
              </p14:nvContentPartPr>
              <p14:xfrm>
                <a:off x="3269620" y="421911"/>
                <a:ext cx="212040" cy="286560"/>
              </p14:xfrm>
            </p:contentPart>
          </mc:Choice>
          <mc:Fallback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1138A181-3CCF-F842-ADF3-A42419DC948F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262060" y="414351"/>
                  <a:ext cx="22716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5078D864-96BE-334E-8D23-957BF844CA41}"/>
                    </a:ext>
                  </a:extLst>
                </p14:cNvPr>
                <p14:cNvContentPartPr/>
                <p14:nvPr/>
              </p14:nvContentPartPr>
              <p14:xfrm>
                <a:off x="3368980" y="565191"/>
                <a:ext cx="155880" cy="25200"/>
              </p14:xfrm>
            </p:contentPart>
          </mc:Choice>
          <mc:Fallback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5078D864-96BE-334E-8D23-957BF844CA41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361420" y="557631"/>
                  <a:ext cx="17100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7082BE4C-9FF9-FD4F-B610-B04D524947D0}"/>
                    </a:ext>
                  </a:extLst>
                </p14:cNvPr>
                <p14:cNvContentPartPr/>
                <p14:nvPr/>
              </p14:nvContentPartPr>
              <p14:xfrm>
                <a:off x="3742660" y="266391"/>
                <a:ext cx="348840" cy="405000"/>
              </p14:xfrm>
            </p:contentPart>
          </mc:Choice>
          <mc:Fallback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7082BE4C-9FF9-FD4F-B610-B04D524947D0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735100" y="258831"/>
                  <a:ext cx="363960" cy="42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48B2D09B-8081-A44B-B0C0-8728DFC41333}"/>
                    </a:ext>
                  </a:extLst>
                </p14:cNvPr>
                <p14:cNvContentPartPr/>
                <p14:nvPr/>
              </p14:nvContentPartPr>
              <p14:xfrm>
                <a:off x="4228300" y="328671"/>
                <a:ext cx="467280" cy="380160"/>
              </p14:xfrm>
            </p:contentPart>
          </mc:Choice>
          <mc:Fallback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48B2D09B-8081-A44B-B0C0-8728DFC41333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220740" y="321111"/>
                  <a:ext cx="482400" cy="39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806501A3-E0F0-7844-AE7F-954732F51FF0}"/>
                    </a:ext>
                  </a:extLst>
                </p14:cNvPr>
                <p14:cNvContentPartPr/>
                <p14:nvPr/>
              </p14:nvContentPartPr>
              <p14:xfrm>
                <a:off x="4813300" y="272511"/>
                <a:ext cx="548280" cy="411120"/>
              </p14:xfrm>
            </p:contentPart>
          </mc:Choice>
          <mc:Fallback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806501A3-E0F0-7844-AE7F-954732F51FF0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805740" y="264951"/>
                  <a:ext cx="563400" cy="426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D207F896-4766-C845-8483-5A463BA110B8}"/>
              </a:ext>
            </a:extLst>
          </p:cNvPr>
          <p:cNvGrpSpPr/>
          <p:nvPr/>
        </p:nvGrpSpPr>
        <p:grpSpPr>
          <a:xfrm>
            <a:off x="5370220" y="191511"/>
            <a:ext cx="1441800" cy="573120"/>
            <a:chOff x="5370220" y="191511"/>
            <a:chExt cx="1441800" cy="573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19BBD4C3-5AC6-F441-9919-9EC6E6B92BEE}"/>
                    </a:ext>
                  </a:extLst>
                </p14:cNvPr>
                <p14:cNvContentPartPr/>
                <p14:nvPr/>
              </p14:nvContentPartPr>
              <p14:xfrm>
                <a:off x="5370220" y="259911"/>
                <a:ext cx="259200" cy="504720"/>
              </p14:xfrm>
            </p:contentPart>
          </mc:Choice>
          <mc:Fallback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19BBD4C3-5AC6-F441-9919-9EC6E6B92BEE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362660" y="252351"/>
                  <a:ext cx="273960" cy="51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9BB57C44-C00E-8645-8900-54B3A4B7A3A6}"/>
                    </a:ext>
                  </a:extLst>
                </p14:cNvPr>
                <p14:cNvContentPartPr/>
                <p14:nvPr/>
              </p14:nvContentPartPr>
              <p14:xfrm>
                <a:off x="5846860" y="278631"/>
                <a:ext cx="93600" cy="218160"/>
              </p14:xfrm>
            </p:contentPart>
          </mc:Choice>
          <mc:Fallback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9BB57C44-C00E-8645-8900-54B3A4B7A3A6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839300" y="271071"/>
                  <a:ext cx="10872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7628414E-B9EF-E74A-96DB-5ADF445F52F8}"/>
                    </a:ext>
                  </a:extLst>
                </p14:cNvPr>
                <p14:cNvContentPartPr/>
                <p14:nvPr/>
              </p14:nvContentPartPr>
              <p14:xfrm>
                <a:off x="5734900" y="527751"/>
                <a:ext cx="62640" cy="124920"/>
              </p14:xfrm>
            </p:contentPart>
          </mc:Choice>
          <mc:Fallback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7628414E-B9EF-E74A-96DB-5ADF445F52F8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727340" y="520191"/>
                  <a:ext cx="7776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8D7D11D2-1766-C746-B183-418A813F32AD}"/>
                    </a:ext>
                  </a:extLst>
                </p14:cNvPr>
                <p14:cNvContentPartPr/>
                <p14:nvPr/>
              </p14:nvContentPartPr>
              <p14:xfrm>
                <a:off x="5865580" y="403191"/>
                <a:ext cx="311760" cy="299160"/>
              </p14:xfrm>
            </p:contentPart>
          </mc:Choice>
          <mc:Fallback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8D7D11D2-1766-C746-B183-418A813F32A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858020" y="395631"/>
                  <a:ext cx="326880" cy="31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F13FFC87-7894-F54E-8C12-E2D26BE54B37}"/>
                    </a:ext>
                  </a:extLst>
                </p14:cNvPr>
                <p14:cNvContentPartPr/>
                <p14:nvPr/>
              </p14:nvContentPartPr>
              <p14:xfrm>
                <a:off x="5871700" y="459351"/>
                <a:ext cx="143640" cy="230040"/>
              </p14:xfrm>
            </p:contentPart>
          </mc:Choice>
          <mc:Fallback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F13FFC87-7894-F54E-8C12-E2D26BE54B37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864140" y="451791"/>
                  <a:ext cx="15876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99D83072-B3EC-C749-B356-86D261B2C87E}"/>
                    </a:ext>
                  </a:extLst>
                </p14:cNvPr>
                <p14:cNvContentPartPr/>
                <p14:nvPr/>
              </p14:nvContentPartPr>
              <p14:xfrm>
                <a:off x="6351220" y="434511"/>
                <a:ext cx="56520" cy="199440"/>
              </p14:xfrm>
            </p:contentPart>
          </mc:Choice>
          <mc:Fallback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99D83072-B3EC-C749-B356-86D261B2C87E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343660" y="426951"/>
                  <a:ext cx="7128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0DF22EBD-4FFC-7846-9C3D-64B0C4D4A088}"/>
                    </a:ext>
                  </a:extLst>
                </p14:cNvPr>
                <p14:cNvContentPartPr/>
                <p14:nvPr/>
              </p14:nvContentPartPr>
              <p14:xfrm>
                <a:off x="6531580" y="191511"/>
                <a:ext cx="280440" cy="554400"/>
              </p14:xfrm>
            </p:contentPart>
          </mc:Choice>
          <mc:Fallback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0DF22EBD-4FFC-7846-9C3D-64B0C4D4A088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524020" y="183951"/>
                  <a:ext cx="295560" cy="56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D59C494D-B5F5-624C-B986-F46DB7800DB9}"/>
                    </a:ext>
                  </a:extLst>
                </p14:cNvPr>
                <p14:cNvContentPartPr/>
                <p14:nvPr/>
              </p14:nvContentPartPr>
              <p14:xfrm>
                <a:off x="6550300" y="316071"/>
                <a:ext cx="174600" cy="398160"/>
              </p14:xfrm>
            </p:contentPart>
          </mc:Choice>
          <mc:Fallback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D59C494D-B5F5-624C-B986-F46DB7800DB9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542740" y="308511"/>
                  <a:ext cx="189720" cy="413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35" name="墨迹 34">
                <a:extLst>
                  <a:ext uri="{FF2B5EF4-FFF2-40B4-BE49-F238E27FC236}">
                    <a16:creationId xmlns:a16="http://schemas.microsoft.com/office/drawing/2014/main" id="{17047010-C720-154A-9307-F44FD672C886}"/>
                  </a:ext>
                </a:extLst>
              </p14:cNvPr>
              <p14:cNvContentPartPr/>
              <p14:nvPr/>
            </p14:nvContentPartPr>
            <p14:xfrm>
              <a:off x="7154020" y="726831"/>
              <a:ext cx="50040" cy="62640"/>
            </p14:xfrm>
          </p:contentPart>
        </mc:Choice>
        <mc:Fallback>
          <p:pic>
            <p:nvPicPr>
              <p:cNvPr id="35" name="墨迹 34">
                <a:extLst>
                  <a:ext uri="{FF2B5EF4-FFF2-40B4-BE49-F238E27FC236}">
                    <a16:creationId xmlns:a16="http://schemas.microsoft.com/office/drawing/2014/main" id="{17047010-C720-154A-9307-F44FD672C886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7146460" y="719271"/>
                <a:ext cx="65160" cy="77760"/>
              </a:xfrm>
              <a:prstGeom prst="rect">
                <a:avLst/>
              </a:prstGeom>
            </p:spPr>
          </p:pic>
        </mc:Fallback>
      </mc:AlternateContent>
      <p:grpSp>
        <p:nvGrpSpPr>
          <p:cNvPr id="55" name="组合 54">
            <a:extLst>
              <a:ext uri="{FF2B5EF4-FFF2-40B4-BE49-F238E27FC236}">
                <a16:creationId xmlns:a16="http://schemas.microsoft.com/office/drawing/2014/main" id="{D3666C31-9EB5-9E4E-A774-0512A078140B}"/>
              </a:ext>
            </a:extLst>
          </p:cNvPr>
          <p:cNvGrpSpPr/>
          <p:nvPr/>
        </p:nvGrpSpPr>
        <p:grpSpPr>
          <a:xfrm>
            <a:off x="7646140" y="322191"/>
            <a:ext cx="386280" cy="324000"/>
            <a:chOff x="7646140" y="322191"/>
            <a:chExt cx="386280" cy="324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E3CC8B06-770C-5D4E-B46A-8698C3E57363}"/>
                    </a:ext>
                  </a:extLst>
                </p14:cNvPr>
                <p14:cNvContentPartPr/>
                <p14:nvPr/>
              </p14:nvContentPartPr>
              <p14:xfrm>
                <a:off x="7646140" y="322191"/>
                <a:ext cx="305280" cy="324000"/>
              </p14:xfrm>
            </p:contentPart>
          </mc:Choice>
          <mc:Fallback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E3CC8B06-770C-5D4E-B46A-8698C3E57363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638580" y="314631"/>
                  <a:ext cx="320400" cy="33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C3745F5B-C710-8E44-8FE6-5FBC4D2320D0}"/>
                    </a:ext>
                  </a:extLst>
                </p14:cNvPr>
                <p14:cNvContentPartPr/>
                <p14:nvPr/>
              </p14:nvContentPartPr>
              <p14:xfrm>
                <a:off x="7988500" y="583911"/>
                <a:ext cx="43920" cy="56520"/>
              </p14:xfrm>
            </p:contentPart>
          </mc:Choice>
          <mc:Fallback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C3745F5B-C710-8E44-8FE6-5FBC4D2320D0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980940" y="576351"/>
                  <a:ext cx="59040" cy="7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2B6C6BA0-0DE5-AC45-A1C5-1E55B2445E55}"/>
              </a:ext>
            </a:extLst>
          </p:cNvPr>
          <p:cNvGrpSpPr/>
          <p:nvPr/>
        </p:nvGrpSpPr>
        <p:grpSpPr>
          <a:xfrm>
            <a:off x="8274700" y="403191"/>
            <a:ext cx="448560" cy="268200"/>
            <a:chOff x="8274700" y="403191"/>
            <a:chExt cx="448560" cy="268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13DE7485-1150-7141-8AFC-A62DBE759292}"/>
                    </a:ext>
                  </a:extLst>
                </p14:cNvPr>
                <p14:cNvContentPartPr/>
                <p14:nvPr/>
              </p14:nvContentPartPr>
              <p14:xfrm>
                <a:off x="8274700" y="403191"/>
                <a:ext cx="268200" cy="230040"/>
              </p14:xfrm>
            </p:contentPart>
          </mc:Choice>
          <mc:Fallback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13DE7485-1150-7141-8AFC-A62DBE759292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267140" y="395631"/>
                  <a:ext cx="28296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4864C164-E106-C144-8A75-7560B4313D39}"/>
                    </a:ext>
                  </a:extLst>
                </p14:cNvPr>
                <p14:cNvContentPartPr/>
                <p14:nvPr/>
              </p14:nvContentPartPr>
              <p14:xfrm>
                <a:off x="8691940" y="596151"/>
                <a:ext cx="31320" cy="75240"/>
              </p14:xfrm>
            </p:contentPart>
          </mc:Choice>
          <mc:Fallback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4864C164-E106-C144-8A75-7560B4313D39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8684380" y="588591"/>
                  <a:ext cx="46440" cy="90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41" name="墨迹 40">
                <a:extLst>
                  <a:ext uri="{FF2B5EF4-FFF2-40B4-BE49-F238E27FC236}">
                    <a16:creationId xmlns:a16="http://schemas.microsoft.com/office/drawing/2014/main" id="{ED5192C9-2D05-A644-9B52-DB317B866C2E}"/>
                  </a:ext>
                </a:extLst>
              </p14:cNvPr>
              <p14:cNvContentPartPr/>
              <p14:nvPr/>
            </p14:nvContentPartPr>
            <p14:xfrm>
              <a:off x="9059140" y="478071"/>
              <a:ext cx="199440" cy="112320"/>
            </p14:xfrm>
          </p:contentPart>
        </mc:Choice>
        <mc:Fallback>
          <p:pic>
            <p:nvPicPr>
              <p:cNvPr id="41" name="墨迹 40">
                <a:extLst>
                  <a:ext uri="{FF2B5EF4-FFF2-40B4-BE49-F238E27FC236}">
                    <a16:creationId xmlns:a16="http://schemas.microsoft.com/office/drawing/2014/main" id="{ED5192C9-2D05-A644-9B52-DB317B866C2E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9051580" y="470511"/>
                <a:ext cx="214560" cy="127440"/>
              </a:xfrm>
              <a:prstGeom prst="rect">
                <a:avLst/>
              </a:prstGeom>
            </p:spPr>
          </p:pic>
        </mc:Fallback>
      </mc:AlternateContent>
      <p:grpSp>
        <p:nvGrpSpPr>
          <p:cNvPr id="53" name="组合 52">
            <a:extLst>
              <a:ext uri="{FF2B5EF4-FFF2-40B4-BE49-F238E27FC236}">
                <a16:creationId xmlns:a16="http://schemas.microsoft.com/office/drawing/2014/main" id="{BB68CD02-0EF6-7544-B4D0-CE55E2317071}"/>
              </a:ext>
            </a:extLst>
          </p:cNvPr>
          <p:cNvGrpSpPr/>
          <p:nvPr/>
        </p:nvGrpSpPr>
        <p:grpSpPr>
          <a:xfrm>
            <a:off x="9675460" y="210231"/>
            <a:ext cx="2328120" cy="678960"/>
            <a:chOff x="9675460" y="210231"/>
            <a:chExt cx="2328120" cy="678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F8330DEA-BE55-1F4E-8A08-49E5B4154EC6}"/>
                    </a:ext>
                  </a:extLst>
                </p14:cNvPr>
                <p14:cNvContentPartPr/>
                <p14:nvPr/>
              </p14:nvContentPartPr>
              <p14:xfrm>
                <a:off x="9675460" y="241191"/>
                <a:ext cx="168480" cy="429840"/>
              </p14:xfrm>
            </p:contentPart>
          </mc:Choice>
          <mc:Fallback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F8330DEA-BE55-1F4E-8A08-49E5B4154EC6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9667900" y="233991"/>
                  <a:ext cx="183600" cy="44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A73BDD56-4EC2-DA4F-8C72-8DF2CF260209}"/>
                    </a:ext>
                  </a:extLst>
                </p14:cNvPr>
                <p14:cNvContentPartPr/>
                <p14:nvPr/>
              </p14:nvContentPartPr>
              <p14:xfrm>
                <a:off x="9918100" y="297351"/>
                <a:ext cx="37800" cy="43920"/>
              </p14:xfrm>
            </p:contentPart>
          </mc:Choice>
          <mc:Fallback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A73BDD56-4EC2-DA4F-8C72-8DF2CF260209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9910900" y="289791"/>
                  <a:ext cx="5292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78D9649F-D617-D740-A01D-B6F95C0FB823}"/>
                    </a:ext>
                  </a:extLst>
                </p14:cNvPr>
                <p14:cNvContentPartPr/>
                <p14:nvPr/>
              </p14:nvContentPartPr>
              <p14:xfrm>
                <a:off x="10098820" y="247671"/>
                <a:ext cx="199440" cy="405000"/>
              </p14:xfrm>
            </p:contentPart>
          </mc:Choice>
          <mc:Fallback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78D9649F-D617-D740-A01D-B6F95C0FB823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0091260" y="240111"/>
                  <a:ext cx="214560" cy="42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5" name="墨迹 44">
                  <a:extLst>
                    <a:ext uri="{FF2B5EF4-FFF2-40B4-BE49-F238E27FC236}">
                      <a16:creationId xmlns:a16="http://schemas.microsoft.com/office/drawing/2014/main" id="{6129D1FC-FB96-314D-A49A-D17306719A4C}"/>
                    </a:ext>
                  </a:extLst>
                </p14:cNvPr>
                <p14:cNvContentPartPr/>
                <p14:nvPr/>
              </p14:nvContentPartPr>
              <p14:xfrm>
                <a:off x="10410220" y="496791"/>
                <a:ext cx="12960" cy="25200"/>
              </p14:xfrm>
            </p:contentPart>
          </mc:Choice>
          <mc:Fallback>
            <p:pic>
              <p:nvPicPr>
                <p:cNvPr id="45" name="墨迹 44">
                  <a:extLst>
                    <a:ext uri="{FF2B5EF4-FFF2-40B4-BE49-F238E27FC236}">
                      <a16:creationId xmlns:a16="http://schemas.microsoft.com/office/drawing/2014/main" id="{6129D1FC-FB96-314D-A49A-D17306719A4C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0402660" y="489231"/>
                  <a:ext cx="2772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6" name="墨迹 45">
                  <a:extLst>
                    <a:ext uri="{FF2B5EF4-FFF2-40B4-BE49-F238E27FC236}">
                      <a16:creationId xmlns:a16="http://schemas.microsoft.com/office/drawing/2014/main" id="{8AB04F25-0BB2-CD4B-80D8-1C2D3C34BCE8}"/>
                    </a:ext>
                  </a:extLst>
                </p14:cNvPr>
                <p14:cNvContentPartPr/>
                <p14:nvPr/>
              </p14:nvContentPartPr>
              <p14:xfrm>
                <a:off x="10565740" y="210231"/>
                <a:ext cx="62640" cy="678960"/>
              </p14:xfrm>
            </p:contentPart>
          </mc:Choice>
          <mc:Fallback>
            <p:pic>
              <p:nvPicPr>
                <p:cNvPr id="46" name="墨迹 45">
                  <a:extLst>
                    <a:ext uri="{FF2B5EF4-FFF2-40B4-BE49-F238E27FC236}">
                      <a16:creationId xmlns:a16="http://schemas.microsoft.com/office/drawing/2014/main" id="{8AB04F25-0BB2-CD4B-80D8-1C2D3C34BCE8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0558180" y="202671"/>
                  <a:ext cx="77760" cy="69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0C8D34DC-0EB3-024F-8310-D6BB75E10969}"/>
                    </a:ext>
                  </a:extLst>
                </p14:cNvPr>
                <p14:cNvContentPartPr/>
                <p14:nvPr/>
              </p14:nvContentPartPr>
              <p14:xfrm>
                <a:off x="10870660" y="328671"/>
                <a:ext cx="50040" cy="31320"/>
              </p14:xfrm>
            </p:contentPart>
          </mc:Choice>
          <mc:Fallback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0C8D34DC-0EB3-024F-8310-D6BB75E10969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0863100" y="321111"/>
                  <a:ext cx="6516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8" name="墨迹 47">
                  <a:extLst>
                    <a:ext uri="{FF2B5EF4-FFF2-40B4-BE49-F238E27FC236}">
                      <a16:creationId xmlns:a16="http://schemas.microsoft.com/office/drawing/2014/main" id="{647AF698-3A71-084D-AF0B-6383A4DB27A8}"/>
                    </a:ext>
                  </a:extLst>
                </p14:cNvPr>
                <p14:cNvContentPartPr/>
                <p14:nvPr/>
              </p14:nvContentPartPr>
              <p14:xfrm>
                <a:off x="10779580" y="303471"/>
                <a:ext cx="309600" cy="374040"/>
              </p14:xfrm>
            </p:contentPart>
          </mc:Choice>
          <mc:Fallback>
            <p:pic>
              <p:nvPicPr>
                <p:cNvPr id="48" name="墨迹 47">
                  <a:extLst>
                    <a:ext uri="{FF2B5EF4-FFF2-40B4-BE49-F238E27FC236}">
                      <a16:creationId xmlns:a16="http://schemas.microsoft.com/office/drawing/2014/main" id="{647AF698-3A71-084D-AF0B-6383A4DB27A8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0772020" y="295911"/>
                  <a:ext cx="324720" cy="38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9" name="墨迹 48">
                  <a:extLst>
                    <a:ext uri="{FF2B5EF4-FFF2-40B4-BE49-F238E27FC236}">
                      <a16:creationId xmlns:a16="http://schemas.microsoft.com/office/drawing/2014/main" id="{B8C9DC11-38BB-244A-948B-2EA6D0C8670D}"/>
                    </a:ext>
                  </a:extLst>
                </p14:cNvPr>
                <p14:cNvContentPartPr/>
                <p14:nvPr/>
              </p14:nvContentPartPr>
              <p14:xfrm>
                <a:off x="11213020" y="322191"/>
                <a:ext cx="317880" cy="351720"/>
              </p14:xfrm>
            </p:contentPart>
          </mc:Choice>
          <mc:Fallback>
            <p:pic>
              <p:nvPicPr>
                <p:cNvPr id="49" name="墨迹 48">
                  <a:extLst>
                    <a:ext uri="{FF2B5EF4-FFF2-40B4-BE49-F238E27FC236}">
                      <a16:creationId xmlns:a16="http://schemas.microsoft.com/office/drawing/2014/main" id="{B8C9DC11-38BB-244A-948B-2EA6D0C8670D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1205460" y="314631"/>
                  <a:ext cx="333000" cy="36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50" name="墨迹 49">
                  <a:extLst>
                    <a:ext uri="{FF2B5EF4-FFF2-40B4-BE49-F238E27FC236}">
                      <a16:creationId xmlns:a16="http://schemas.microsoft.com/office/drawing/2014/main" id="{32141F4B-7BF4-BD41-9277-8772793FE423}"/>
                    </a:ext>
                  </a:extLst>
                </p14:cNvPr>
                <p14:cNvContentPartPr/>
                <p14:nvPr/>
              </p14:nvContentPartPr>
              <p14:xfrm>
                <a:off x="11312740" y="490311"/>
                <a:ext cx="155880" cy="37800"/>
              </p14:xfrm>
            </p:contentPart>
          </mc:Choice>
          <mc:Fallback>
            <p:pic>
              <p:nvPicPr>
                <p:cNvPr id="50" name="墨迹 49">
                  <a:extLst>
                    <a:ext uri="{FF2B5EF4-FFF2-40B4-BE49-F238E27FC236}">
                      <a16:creationId xmlns:a16="http://schemas.microsoft.com/office/drawing/2014/main" id="{32141F4B-7BF4-BD41-9277-8772793FE423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1305180" y="482751"/>
                  <a:ext cx="17100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51" name="墨迹 50">
                  <a:extLst>
                    <a:ext uri="{FF2B5EF4-FFF2-40B4-BE49-F238E27FC236}">
                      <a16:creationId xmlns:a16="http://schemas.microsoft.com/office/drawing/2014/main" id="{2942E7C2-CE48-E64D-A451-B96D8A5F5B04}"/>
                    </a:ext>
                  </a:extLst>
                </p14:cNvPr>
                <p14:cNvContentPartPr/>
                <p14:nvPr/>
              </p14:nvContentPartPr>
              <p14:xfrm>
                <a:off x="11692540" y="397071"/>
                <a:ext cx="31320" cy="56520"/>
              </p14:xfrm>
            </p:contentPart>
          </mc:Choice>
          <mc:Fallback>
            <p:pic>
              <p:nvPicPr>
                <p:cNvPr id="51" name="墨迹 50">
                  <a:extLst>
                    <a:ext uri="{FF2B5EF4-FFF2-40B4-BE49-F238E27FC236}">
                      <a16:creationId xmlns:a16="http://schemas.microsoft.com/office/drawing/2014/main" id="{2942E7C2-CE48-E64D-A451-B96D8A5F5B04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1684980" y="389511"/>
                  <a:ext cx="4644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52" name="墨迹 51">
                  <a:extLst>
                    <a:ext uri="{FF2B5EF4-FFF2-40B4-BE49-F238E27FC236}">
                      <a16:creationId xmlns:a16="http://schemas.microsoft.com/office/drawing/2014/main" id="{E7427AC9-13BD-B444-A81D-E629014BE72C}"/>
                    </a:ext>
                  </a:extLst>
                </p14:cNvPr>
                <p14:cNvContentPartPr/>
                <p14:nvPr/>
              </p14:nvContentPartPr>
              <p14:xfrm>
                <a:off x="11599300" y="533871"/>
                <a:ext cx="404280" cy="81360"/>
              </p14:xfrm>
            </p:contentPart>
          </mc:Choice>
          <mc:Fallback>
            <p:pic>
              <p:nvPicPr>
                <p:cNvPr id="52" name="墨迹 51">
                  <a:extLst>
                    <a:ext uri="{FF2B5EF4-FFF2-40B4-BE49-F238E27FC236}">
                      <a16:creationId xmlns:a16="http://schemas.microsoft.com/office/drawing/2014/main" id="{E7427AC9-13BD-B444-A81D-E629014BE72C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1591740" y="526311"/>
                  <a:ext cx="419400" cy="96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8" name="组合 67">
            <a:extLst>
              <a:ext uri="{FF2B5EF4-FFF2-40B4-BE49-F238E27FC236}">
                <a16:creationId xmlns:a16="http://schemas.microsoft.com/office/drawing/2014/main" id="{5F4E870C-5E20-764D-9B70-692A14C67222}"/>
              </a:ext>
            </a:extLst>
          </p:cNvPr>
          <p:cNvGrpSpPr/>
          <p:nvPr/>
        </p:nvGrpSpPr>
        <p:grpSpPr>
          <a:xfrm>
            <a:off x="548740" y="1125351"/>
            <a:ext cx="1681560" cy="610560"/>
            <a:chOff x="548740" y="1125351"/>
            <a:chExt cx="1681560" cy="610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56" name="墨迹 55">
                  <a:extLst>
                    <a:ext uri="{FF2B5EF4-FFF2-40B4-BE49-F238E27FC236}">
                      <a16:creationId xmlns:a16="http://schemas.microsoft.com/office/drawing/2014/main" id="{0904C470-F0ED-A443-AE93-815507716BC2}"/>
                    </a:ext>
                  </a:extLst>
                </p14:cNvPr>
                <p14:cNvContentPartPr/>
                <p14:nvPr/>
              </p14:nvContentPartPr>
              <p14:xfrm>
                <a:off x="623620" y="1225071"/>
                <a:ext cx="143640" cy="259200"/>
              </p14:xfrm>
            </p:contentPart>
          </mc:Choice>
          <mc:Fallback>
            <p:pic>
              <p:nvPicPr>
                <p:cNvPr id="56" name="墨迹 55">
                  <a:extLst>
                    <a:ext uri="{FF2B5EF4-FFF2-40B4-BE49-F238E27FC236}">
                      <a16:creationId xmlns:a16="http://schemas.microsoft.com/office/drawing/2014/main" id="{0904C470-F0ED-A443-AE93-815507716BC2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616060" y="1217511"/>
                  <a:ext cx="158760" cy="27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7" name="墨迹 56">
                  <a:extLst>
                    <a:ext uri="{FF2B5EF4-FFF2-40B4-BE49-F238E27FC236}">
                      <a16:creationId xmlns:a16="http://schemas.microsoft.com/office/drawing/2014/main" id="{0D9E7E46-85B7-0E47-8F58-3C285F4B5203}"/>
                    </a:ext>
                  </a:extLst>
                </p14:cNvPr>
                <p14:cNvContentPartPr/>
                <p14:nvPr/>
              </p14:nvContentPartPr>
              <p14:xfrm>
                <a:off x="685900" y="1337031"/>
                <a:ext cx="112320" cy="137160"/>
              </p14:xfrm>
            </p:contentPart>
          </mc:Choice>
          <mc:Fallback>
            <p:pic>
              <p:nvPicPr>
                <p:cNvPr id="57" name="墨迹 56">
                  <a:extLst>
                    <a:ext uri="{FF2B5EF4-FFF2-40B4-BE49-F238E27FC236}">
                      <a16:creationId xmlns:a16="http://schemas.microsoft.com/office/drawing/2014/main" id="{0D9E7E46-85B7-0E47-8F58-3C285F4B5203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678340" y="1329471"/>
                  <a:ext cx="1274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8" name="墨迹 57">
                  <a:extLst>
                    <a:ext uri="{FF2B5EF4-FFF2-40B4-BE49-F238E27FC236}">
                      <a16:creationId xmlns:a16="http://schemas.microsoft.com/office/drawing/2014/main" id="{186ECADA-D7C5-0844-A481-CDD3FA767965}"/>
                    </a:ext>
                  </a:extLst>
                </p14:cNvPr>
                <p14:cNvContentPartPr/>
                <p14:nvPr/>
              </p14:nvContentPartPr>
              <p14:xfrm>
                <a:off x="548740" y="1474191"/>
                <a:ext cx="261720" cy="137160"/>
              </p14:xfrm>
            </p:contentPart>
          </mc:Choice>
          <mc:Fallback>
            <p:pic>
              <p:nvPicPr>
                <p:cNvPr id="58" name="墨迹 57">
                  <a:extLst>
                    <a:ext uri="{FF2B5EF4-FFF2-40B4-BE49-F238E27FC236}">
                      <a16:creationId xmlns:a16="http://schemas.microsoft.com/office/drawing/2014/main" id="{186ECADA-D7C5-0844-A481-CDD3FA767965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541540" y="1466631"/>
                  <a:ext cx="2768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9" name="墨迹 58">
                  <a:extLst>
                    <a:ext uri="{FF2B5EF4-FFF2-40B4-BE49-F238E27FC236}">
                      <a16:creationId xmlns:a16="http://schemas.microsoft.com/office/drawing/2014/main" id="{D63788FE-6FD1-C941-B09A-49238660FA47}"/>
                    </a:ext>
                  </a:extLst>
                </p14:cNvPr>
                <p14:cNvContentPartPr/>
                <p14:nvPr/>
              </p14:nvContentPartPr>
              <p14:xfrm>
                <a:off x="993700" y="1306071"/>
                <a:ext cx="140760" cy="236880"/>
              </p14:xfrm>
            </p:contentPart>
          </mc:Choice>
          <mc:Fallback>
            <p:pic>
              <p:nvPicPr>
                <p:cNvPr id="59" name="墨迹 58">
                  <a:extLst>
                    <a:ext uri="{FF2B5EF4-FFF2-40B4-BE49-F238E27FC236}">
                      <a16:creationId xmlns:a16="http://schemas.microsoft.com/office/drawing/2014/main" id="{D63788FE-6FD1-C941-B09A-49238660FA47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986140" y="1298511"/>
                  <a:ext cx="15588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60" name="墨迹 59">
                  <a:extLst>
                    <a:ext uri="{FF2B5EF4-FFF2-40B4-BE49-F238E27FC236}">
                      <a16:creationId xmlns:a16="http://schemas.microsoft.com/office/drawing/2014/main" id="{0A38FAE5-D334-5E45-B256-7F1995DB83DA}"/>
                    </a:ext>
                  </a:extLst>
                </p14:cNvPr>
                <p14:cNvContentPartPr/>
                <p14:nvPr/>
              </p14:nvContentPartPr>
              <p14:xfrm>
                <a:off x="1233820" y="1162791"/>
                <a:ext cx="305280" cy="573120"/>
              </p14:xfrm>
            </p:contentPart>
          </mc:Choice>
          <mc:Fallback>
            <p:pic>
              <p:nvPicPr>
                <p:cNvPr id="60" name="墨迹 59">
                  <a:extLst>
                    <a:ext uri="{FF2B5EF4-FFF2-40B4-BE49-F238E27FC236}">
                      <a16:creationId xmlns:a16="http://schemas.microsoft.com/office/drawing/2014/main" id="{0A38FAE5-D334-5E45-B256-7F1995DB83DA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226260" y="1155231"/>
                  <a:ext cx="320400" cy="58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61" name="墨迹 60">
                  <a:extLst>
                    <a:ext uri="{FF2B5EF4-FFF2-40B4-BE49-F238E27FC236}">
                      <a16:creationId xmlns:a16="http://schemas.microsoft.com/office/drawing/2014/main" id="{F187C03B-16A4-D042-8B06-4A9D53CB0374}"/>
                    </a:ext>
                  </a:extLst>
                </p14:cNvPr>
                <p14:cNvContentPartPr/>
                <p14:nvPr/>
              </p14:nvContentPartPr>
              <p14:xfrm>
                <a:off x="1445500" y="1486431"/>
                <a:ext cx="100080" cy="50040"/>
              </p14:xfrm>
            </p:contentPart>
          </mc:Choice>
          <mc:Fallback>
            <p:pic>
              <p:nvPicPr>
                <p:cNvPr id="61" name="墨迹 60">
                  <a:extLst>
                    <a:ext uri="{FF2B5EF4-FFF2-40B4-BE49-F238E27FC236}">
                      <a16:creationId xmlns:a16="http://schemas.microsoft.com/office/drawing/2014/main" id="{F187C03B-16A4-D042-8B06-4A9D53CB0374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437940" y="1478871"/>
                  <a:ext cx="11520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62" name="墨迹 61">
                  <a:extLst>
                    <a:ext uri="{FF2B5EF4-FFF2-40B4-BE49-F238E27FC236}">
                      <a16:creationId xmlns:a16="http://schemas.microsoft.com/office/drawing/2014/main" id="{ED44D522-867F-A046-865B-5C073BC34782}"/>
                    </a:ext>
                  </a:extLst>
                </p14:cNvPr>
                <p14:cNvContentPartPr/>
                <p14:nvPr/>
              </p14:nvContentPartPr>
              <p14:xfrm>
                <a:off x="1464220" y="1125351"/>
                <a:ext cx="68760" cy="56520"/>
              </p14:xfrm>
            </p:contentPart>
          </mc:Choice>
          <mc:Fallback>
            <p:pic>
              <p:nvPicPr>
                <p:cNvPr id="62" name="墨迹 61">
                  <a:extLst>
                    <a:ext uri="{FF2B5EF4-FFF2-40B4-BE49-F238E27FC236}">
                      <a16:creationId xmlns:a16="http://schemas.microsoft.com/office/drawing/2014/main" id="{ED44D522-867F-A046-865B-5C073BC34782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456660" y="1117791"/>
                  <a:ext cx="8388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63" name="墨迹 62">
                  <a:extLst>
                    <a:ext uri="{FF2B5EF4-FFF2-40B4-BE49-F238E27FC236}">
                      <a16:creationId xmlns:a16="http://schemas.microsoft.com/office/drawing/2014/main" id="{84C71EA9-9689-0448-BE9F-B7291FA04FEA}"/>
                    </a:ext>
                  </a:extLst>
                </p14:cNvPr>
                <p14:cNvContentPartPr/>
                <p14:nvPr/>
              </p14:nvContentPartPr>
              <p14:xfrm>
                <a:off x="1712980" y="1368351"/>
                <a:ext cx="280440" cy="172080"/>
              </p14:xfrm>
            </p:contentPart>
          </mc:Choice>
          <mc:Fallback>
            <p:pic>
              <p:nvPicPr>
                <p:cNvPr id="63" name="墨迹 62">
                  <a:extLst>
                    <a:ext uri="{FF2B5EF4-FFF2-40B4-BE49-F238E27FC236}">
                      <a16:creationId xmlns:a16="http://schemas.microsoft.com/office/drawing/2014/main" id="{84C71EA9-9689-0448-BE9F-B7291FA04FEA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705420" y="1360791"/>
                  <a:ext cx="29556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64" name="墨迹 63">
                  <a:extLst>
                    <a:ext uri="{FF2B5EF4-FFF2-40B4-BE49-F238E27FC236}">
                      <a16:creationId xmlns:a16="http://schemas.microsoft.com/office/drawing/2014/main" id="{4140B894-3DB2-A446-B88B-2DDE0130CF87}"/>
                    </a:ext>
                  </a:extLst>
                </p14:cNvPr>
                <p14:cNvContentPartPr/>
                <p14:nvPr/>
              </p14:nvContentPartPr>
              <p14:xfrm>
                <a:off x="1862380" y="1370151"/>
                <a:ext cx="37800" cy="188640"/>
              </p14:xfrm>
            </p:contentPart>
          </mc:Choice>
          <mc:Fallback>
            <p:pic>
              <p:nvPicPr>
                <p:cNvPr id="64" name="墨迹 63">
                  <a:extLst>
                    <a:ext uri="{FF2B5EF4-FFF2-40B4-BE49-F238E27FC236}">
                      <a16:creationId xmlns:a16="http://schemas.microsoft.com/office/drawing/2014/main" id="{4140B894-3DB2-A446-B88B-2DDE0130CF87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854820" y="1362591"/>
                  <a:ext cx="5292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65" name="墨迹 64">
                  <a:extLst>
                    <a:ext uri="{FF2B5EF4-FFF2-40B4-BE49-F238E27FC236}">
                      <a16:creationId xmlns:a16="http://schemas.microsoft.com/office/drawing/2014/main" id="{EB176D7E-51BA-8E45-8F72-E402816F37DB}"/>
                    </a:ext>
                  </a:extLst>
                </p14:cNvPr>
                <p14:cNvContentPartPr/>
                <p14:nvPr/>
              </p14:nvContentPartPr>
              <p14:xfrm>
                <a:off x="2049220" y="1200231"/>
                <a:ext cx="137160" cy="106200"/>
              </p14:xfrm>
            </p:contentPart>
          </mc:Choice>
          <mc:Fallback>
            <p:pic>
              <p:nvPicPr>
                <p:cNvPr id="65" name="墨迹 64">
                  <a:extLst>
                    <a:ext uri="{FF2B5EF4-FFF2-40B4-BE49-F238E27FC236}">
                      <a16:creationId xmlns:a16="http://schemas.microsoft.com/office/drawing/2014/main" id="{EB176D7E-51BA-8E45-8F72-E402816F37DB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2041660" y="1192671"/>
                  <a:ext cx="15228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66" name="墨迹 65">
                  <a:extLst>
                    <a:ext uri="{FF2B5EF4-FFF2-40B4-BE49-F238E27FC236}">
                      <a16:creationId xmlns:a16="http://schemas.microsoft.com/office/drawing/2014/main" id="{ABADD49F-572C-EF4C-8FBC-B879BB9508ED}"/>
                    </a:ext>
                  </a:extLst>
                </p14:cNvPr>
                <p14:cNvContentPartPr/>
                <p14:nvPr/>
              </p14:nvContentPartPr>
              <p14:xfrm>
                <a:off x="2067940" y="1411911"/>
                <a:ext cx="162360" cy="212040"/>
              </p14:xfrm>
            </p:contentPart>
          </mc:Choice>
          <mc:Fallback>
            <p:pic>
              <p:nvPicPr>
                <p:cNvPr id="66" name="墨迹 65">
                  <a:extLst>
                    <a:ext uri="{FF2B5EF4-FFF2-40B4-BE49-F238E27FC236}">
                      <a16:creationId xmlns:a16="http://schemas.microsoft.com/office/drawing/2014/main" id="{ABADD49F-572C-EF4C-8FBC-B879BB9508ED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2060380" y="1404351"/>
                  <a:ext cx="177120" cy="227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4" name="组合 93">
            <a:extLst>
              <a:ext uri="{FF2B5EF4-FFF2-40B4-BE49-F238E27FC236}">
                <a16:creationId xmlns:a16="http://schemas.microsoft.com/office/drawing/2014/main" id="{E325D5D6-6E0D-D54C-8A99-6B4A20A1E93F}"/>
              </a:ext>
            </a:extLst>
          </p:cNvPr>
          <p:cNvGrpSpPr/>
          <p:nvPr/>
        </p:nvGrpSpPr>
        <p:grpSpPr>
          <a:xfrm>
            <a:off x="2565820" y="1206351"/>
            <a:ext cx="660600" cy="442440"/>
            <a:chOff x="2565820" y="1206351"/>
            <a:chExt cx="660600" cy="442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7" name="墨迹 66">
                  <a:extLst>
                    <a:ext uri="{FF2B5EF4-FFF2-40B4-BE49-F238E27FC236}">
                      <a16:creationId xmlns:a16="http://schemas.microsoft.com/office/drawing/2014/main" id="{F9862F45-592D-1943-A1FA-C40E32F09AF6}"/>
                    </a:ext>
                  </a:extLst>
                </p14:cNvPr>
                <p14:cNvContentPartPr/>
                <p14:nvPr/>
              </p14:nvContentPartPr>
              <p14:xfrm>
                <a:off x="2565820" y="1567431"/>
                <a:ext cx="81360" cy="81360"/>
              </p14:xfrm>
            </p:contentPart>
          </mc:Choice>
          <mc:Fallback>
            <p:pic>
              <p:nvPicPr>
                <p:cNvPr id="67" name="墨迹 66">
                  <a:extLst>
                    <a:ext uri="{FF2B5EF4-FFF2-40B4-BE49-F238E27FC236}">
                      <a16:creationId xmlns:a16="http://schemas.microsoft.com/office/drawing/2014/main" id="{F9862F45-592D-1943-A1FA-C40E32F09AF6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2558260" y="1559871"/>
                  <a:ext cx="9648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9" name="墨迹 68">
                  <a:extLst>
                    <a:ext uri="{FF2B5EF4-FFF2-40B4-BE49-F238E27FC236}">
                      <a16:creationId xmlns:a16="http://schemas.microsoft.com/office/drawing/2014/main" id="{03A600B6-3A17-7D48-AC82-87B326CFF3A4}"/>
                    </a:ext>
                  </a:extLst>
                </p14:cNvPr>
                <p14:cNvContentPartPr/>
                <p14:nvPr/>
              </p14:nvContentPartPr>
              <p14:xfrm>
                <a:off x="2976940" y="1287351"/>
                <a:ext cx="249480" cy="143640"/>
              </p14:xfrm>
            </p:contentPart>
          </mc:Choice>
          <mc:Fallback>
            <p:pic>
              <p:nvPicPr>
                <p:cNvPr id="69" name="墨迹 68">
                  <a:extLst>
                    <a:ext uri="{FF2B5EF4-FFF2-40B4-BE49-F238E27FC236}">
                      <a16:creationId xmlns:a16="http://schemas.microsoft.com/office/drawing/2014/main" id="{03A600B6-3A17-7D48-AC82-87B326CFF3A4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2969380" y="1279791"/>
                  <a:ext cx="26460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70" name="墨迹 69">
                  <a:extLst>
                    <a:ext uri="{FF2B5EF4-FFF2-40B4-BE49-F238E27FC236}">
                      <a16:creationId xmlns:a16="http://schemas.microsoft.com/office/drawing/2014/main" id="{AB506C10-ED2D-5846-9352-C2329E69B670}"/>
                    </a:ext>
                  </a:extLst>
                </p14:cNvPr>
                <p14:cNvContentPartPr/>
                <p14:nvPr/>
              </p14:nvContentPartPr>
              <p14:xfrm>
                <a:off x="3076300" y="1206351"/>
                <a:ext cx="50040" cy="187200"/>
              </p14:xfrm>
            </p:contentPart>
          </mc:Choice>
          <mc:Fallback>
            <p:pic>
              <p:nvPicPr>
                <p:cNvPr id="70" name="墨迹 69">
                  <a:extLst>
                    <a:ext uri="{FF2B5EF4-FFF2-40B4-BE49-F238E27FC236}">
                      <a16:creationId xmlns:a16="http://schemas.microsoft.com/office/drawing/2014/main" id="{AB506C10-ED2D-5846-9352-C2329E69B670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3069100" y="1198791"/>
                  <a:ext cx="6516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71" name="墨迹 70">
                  <a:extLst>
                    <a:ext uri="{FF2B5EF4-FFF2-40B4-BE49-F238E27FC236}">
                      <a16:creationId xmlns:a16="http://schemas.microsoft.com/office/drawing/2014/main" id="{2C182BB7-D671-774E-8A6E-C9A5CACF230A}"/>
                    </a:ext>
                  </a:extLst>
                </p14:cNvPr>
                <p14:cNvContentPartPr/>
                <p14:nvPr/>
              </p14:nvContentPartPr>
              <p14:xfrm>
                <a:off x="2771380" y="1430271"/>
                <a:ext cx="454680" cy="124920"/>
              </p14:xfrm>
            </p:contentPart>
          </mc:Choice>
          <mc:Fallback>
            <p:pic>
              <p:nvPicPr>
                <p:cNvPr id="71" name="墨迹 70">
                  <a:extLst>
                    <a:ext uri="{FF2B5EF4-FFF2-40B4-BE49-F238E27FC236}">
                      <a16:creationId xmlns:a16="http://schemas.microsoft.com/office/drawing/2014/main" id="{2C182BB7-D671-774E-8A6E-C9A5CACF230A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2763820" y="1423071"/>
                  <a:ext cx="469800" cy="140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3" name="组合 92">
            <a:extLst>
              <a:ext uri="{FF2B5EF4-FFF2-40B4-BE49-F238E27FC236}">
                <a16:creationId xmlns:a16="http://schemas.microsoft.com/office/drawing/2014/main" id="{A513A867-EABC-D34D-8853-4D2AB6DFC536}"/>
              </a:ext>
            </a:extLst>
          </p:cNvPr>
          <p:cNvGrpSpPr/>
          <p:nvPr/>
        </p:nvGrpSpPr>
        <p:grpSpPr>
          <a:xfrm>
            <a:off x="3468700" y="1137951"/>
            <a:ext cx="548280" cy="404280"/>
            <a:chOff x="3468700" y="1137951"/>
            <a:chExt cx="548280" cy="404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72" name="墨迹 71">
                  <a:extLst>
                    <a:ext uri="{FF2B5EF4-FFF2-40B4-BE49-F238E27FC236}">
                      <a16:creationId xmlns:a16="http://schemas.microsoft.com/office/drawing/2014/main" id="{A7AB555A-1527-034E-85EA-FADB0E896B39}"/>
                    </a:ext>
                  </a:extLst>
                </p14:cNvPr>
                <p14:cNvContentPartPr/>
                <p14:nvPr/>
              </p14:nvContentPartPr>
              <p14:xfrm>
                <a:off x="3468700" y="1318311"/>
                <a:ext cx="293040" cy="190440"/>
              </p14:xfrm>
            </p:contentPart>
          </mc:Choice>
          <mc:Fallback>
            <p:pic>
              <p:nvPicPr>
                <p:cNvPr id="72" name="墨迹 71">
                  <a:extLst>
                    <a:ext uri="{FF2B5EF4-FFF2-40B4-BE49-F238E27FC236}">
                      <a16:creationId xmlns:a16="http://schemas.microsoft.com/office/drawing/2014/main" id="{A7AB555A-1527-034E-85EA-FADB0E896B39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3461140" y="1310751"/>
                  <a:ext cx="30816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73" name="墨迹 72">
                  <a:extLst>
                    <a:ext uri="{FF2B5EF4-FFF2-40B4-BE49-F238E27FC236}">
                      <a16:creationId xmlns:a16="http://schemas.microsoft.com/office/drawing/2014/main" id="{BB05669E-57A5-6345-B213-BB142AC358F5}"/>
                    </a:ext>
                  </a:extLst>
                </p14:cNvPr>
                <p14:cNvContentPartPr/>
                <p14:nvPr/>
              </p14:nvContentPartPr>
              <p14:xfrm>
                <a:off x="3611980" y="1287351"/>
                <a:ext cx="112320" cy="193320"/>
              </p14:xfrm>
            </p:contentPart>
          </mc:Choice>
          <mc:Fallback>
            <p:pic>
              <p:nvPicPr>
                <p:cNvPr id="73" name="墨迹 72">
                  <a:extLst>
                    <a:ext uri="{FF2B5EF4-FFF2-40B4-BE49-F238E27FC236}">
                      <a16:creationId xmlns:a16="http://schemas.microsoft.com/office/drawing/2014/main" id="{BB05669E-57A5-6345-B213-BB142AC358F5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3604420" y="1279791"/>
                  <a:ext cx="12744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74" name="墨迹 73">
                  <a:extLst>
                    <a:ext uri="{FF2B5EF4-FFF2-40B4-BE49-F238E27FC236}">
                      <a16:creationId xmlns:a16="http://schemas.microsoft.com/office/drawing/2014/main" id="{6B965D6C-F5CA-1243-A31F-7031FB496A5A}"/>
                    </a:ext>
                  </a:extLst>
                </p14:cNvPr>
                <p14:cNvContentPartPr/>
                <p14:nvPr/>
              </p14:nvContentPartPr>
              <p14:xfrm>
                <a:off x="3892060" y="1137951"/>
                <a:ext cx="124920" cy="81360"/>
              </p14:xfrm>
            </p:contentPart>
          </mc:Choice>
          <mc:Fallback>
            <p:pic>
              <p:nvPicPr>
                <p:cNvPr id="74" name="墨迹 73">
                  <a:extLst>
                    <a:ext uri="{FF2B5EF4-FFF2-40B4-BE49-F238E27FC236}">
                      <a16:creationId xmlns:a16="http://schemas.microsoft.com/office/drawing/2014/main" id="{6B965D6C-F5CA-1243-A31F-7031FB496A5A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3884500" y="1130391"/>
                  <a:ext cx="14004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75" name="墨迹 74">
                  <a:extLst>
                    <a:ext uri="{FF2B5EF4-FFF2-40B4-BE49-F238E27FC236}">
                      <a16:creationId xmlns:a16="http://schemas.microsoft.com/office/drawing/2014/main" id="{30BA5F93-1CA3-A047-A999-E97E6D8E4359}"/>
                    </a:ext>
                  </a:extLst>
                </p14:cNvPr>
                <p14:cNvContentPartPr/>
                <p14:nvPr/>
              </p14:nvContentPartPr>
              <p14:xfrm>
                <a:off x="3829780" y="1312191"/>
                <a:ext cx="174600" cy="230040"/>
              </p14:xfrm>
            </p:contentPart>
          </mc:Choice>
          <mc:Fallback>
            <p:pic>
              <p:nvPicPr>
                <p:cNvPr id="75" name="墨迹 74">
                  <a:extLst>
                    <a:ext uri="{FF2B5EF4-FFF2-40B4-BE49-F238E27FC236}">
                      <a16:creationId xmlns:a16="http://schemas.microsoft.com/office/drawing/2014/main" id="{30BA5F93-1CA3-A047-A999-E97E6D8E4359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3822220" y="1304631"/>
                  <a:ext cx="189720" cy="245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20">
            <p14:nvContentPartPr>
              <p14:cNvPr id="76" name="墨迹 75">
                <a:extLst>
                  <a:ext uri="{FF2B5EF4-FFF2-40B4-BE49-F238E27FC236}">
                    <a16:creationId xmlns:a16="http://schemas.microsoft.com/office/drawing/2014/main" id="{2DC6FA96-1C2D-104A-A4A0-9817993656A0}"/>
                  </a:ext>
                </a:extLst>
              </p14:cNvPr>
              <p14:cNvContentPartPr/>
              <p14:nvPr/>
            </p14:nvContentPartPr>
            <p14:xfrm>
              <a:off x="4340260" y="1517751"/>
              <a:ext cx="124920" cy="131040"/>
            </p14:xfrm>
          </p:contentPart>
        </mc:Choice>
        <mc:Fallback>
          <p:pic>
            <p:nvPicPr>
              <p:cNvPr id="76" name="墨迹 75">
                <a:extLst>
                  <a:ext uri="{FF2B5EF4-FFF2-40B4-BE49-F238E27FC236}">
                    <a16:creationId xmlns:a16="http://schemas.microsoft.com/office/drawing/2014/main" id="{2DC6FA96-1C2D-104A-A4A0-9817993656A0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4332700" y="1510191"/>
                <a:ext cx="140040" cy="146160"/>
              </a:xfrm>
              <a:prstGeom prst="rect">
                <a:avLst/>
              </a:prstGeom>
            </p:spPr>
          </p:pic>
        </mc:Fallback>
      </mc:AlternateContent>
      <p:grpSp>
        <p:nvGrpSpPr>
          <p:cNvPr id="92" name="组合 91">
            <a:extLst>
              <a:ext uri="{FF2B5EF4-FFF2-40B4-BE49-F238E27FC236}">
                <a16:creationId xmlns:a16="http://schemas.microsoft.com/office/drawing/2014/main" id="{8C71FA2C-61BB-AA4D-B10E-261B91A792BB}"/>
              </a:ext>
            </a:extLst>
          </p:cNvPr>
          <p:cNvGrpSpPr/>
          <p:nvPr/>
        </p:nvGrpSpPr>
        <p:grpSpPr>
          <a:xfrm>
            <a:off x="4695220" y="1069191"/>
            <a:ext cx="529560" cy="477720"/>
            <a:chOff x="4695220" y="1069191"/>
            <a:chExt cx="529560" cy="477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77" name="墨迹 76">
                  <a:extLst>
                    <a:ext uri="{FF2B5EF4-FFF2-40B4-BE49-F238E27FC236}">
                      <a16:creationId xmlns:a16="http://schemas.microsoft.com/office/drawing/2014/main" id="{256481C1-B0E5-7A4C-8AA2-9C11D45138CB}"/>
                    </a:ext>
                  </a:extLst>
                </p14:cNvPr>
                <p14:cNvContentPartPr/>
                <p14:nvPr/>
              </p14:nvContentPartPr>
              <p14:xfrm>
                <a:off x="4695220" y="1212471"/>
                <a:ext cx="112320" cy="334440"/>
              </p14:xfrm>
            </p:contentPart>
          </mc:Choice>
          <mc:Fallback>
            <p:pic>
              <p:nvPicPr>
                <p:cNvPr id="77" name="墨迹 76">
                  <a:extLst>
                    <a:ext uri="{FF2B5EF4-FFF2-40B4-BE49-F238E27FC236}">
                      <a16:creationId xmlns:a16="http://schemas.microsoft.com/office/drawing/2014/main" id="{256481C1-B0E5-7A4C-8AA2-9C11D45138CB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4687660" y="1204911"/>
                  <a:ext cx="127440" cy="34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78" name="墨迹 77">
                  <a:extLst>
                    <a:ext uri="{FF2B5EF4-FFF2-40B4-BE49-F238E27FC236}">
                      <a16:creationId xmlns:a16="http://schemas.microsoft.com/office/drawing/2014/main" id="{F367B4B1-17A7-1E4B-8B0F-72CBCD6F4FE4}"/>
                    </a:ext>
                  </a:extLst>
                </p14:cNvPr>
                <p14:cNvContentPartPr/>
                <p14:nvPr/>
              </p14:nvContentPartPr>
              <p14:xfrm>
                <a:off x="4969180" y="1069191"/>
                <a:ext cx="255600" cy="423720"/>
              </p14:xfrm>
            </p:contentPart>
          </mc:Choice>
          <mc:Fallback>
            <p:pic>
              <p:nvPicPr>
                <p:cNvPr id="78" name="墨迹 77">
                  <a:extLst>
                    <a:ext uri="{FF2B5EF4-FFF2-40B4-BE49-F238E27FC236}">
                      <a16:creationId xmlns:a16="http://schemas.microsoft.com/office/drawing/2014/main" id="{F367B4B1-17A7-1E4B-8B0F-72CBCD6F4FE4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4961620" y="1061991"/>
                  <a:ext cx="270720" cy="438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1" name="组合 90">
            <a:extLst>
              <a:ext uri="{FF2B5EF4-FFF2-40B4-BE49-F238E27FC236}">
                <a16:creationId xmlns:a16="http://schemas.microsoft.com/office/drawing/2014/main" id="{EF4EC8FC-C2C1-C846-9A72-6193574FCC9E}"/>
              </a:ext>
            </a:extLst>
          </p:cNvPr>
          <p:cNvGrpSpPr/>
          <p:nvPr/>
        </p:nvGrpSpPr>
        <p:grpSpPr>
          <a:xfrm>
            <a:off x="5454460" y="1087911"/>
            <a:ext cx="1344960" cy="467280"/>
            <a:chOff x="5454460" y="1087911"/>
            <a:chExt cx="1344960" cy="467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79" name="墨迹 78">
                  <a:extLst>
                    <a:ext uri="{FF2B5EF4-FFF2-40B4-BE49-F238E27FC236}">
                      <a16:creationId xmlns:a16="http://schemas.microsoft.com/office/drawing/2014/main" id="{A3EDACBB-A7BB-724B-A97E-6856EBD2E393}"/>
                    </a:ext>
                  </a:extLst>
                </p14:cNvPr>
                <p14:cNvContentPartPr/>
                <p14:nvPr/>
              </p14:nvContentPartPr>
              <p14:xfrm>
                <a:off x="5479660" y="1087911"/>
                <a:ext cx="100080" cy="68760"/>
              </p14:xfrm>
            </p:contentPart>
          </mc:Choice>
          <mc:Fallback>
            <p:pic>
              <p:nvPicPr>
                <p:cNvPr id="79" name="墨迹 78">
                  <a:extLst>
                    <a:ext uri="{FF2B5EF4-FFF2-40B4-BE49-F238E27FC236}">
                      <a16:creationId xmlns:a16="http://schemas.microsoft.com/office/drawing/2014/main" id="{A3EDACBB-A7BB-724B-A97E-6856EBD2E393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5472100" y="1080351"/>
                  <a:ext cx="11520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80" name="墨迹 79">
                  <a:extLst>
                    <a:ext uri="{FF2B5EF4-FFF2-40B4-BE49-F238E27FC236}">
                      <a16:creationId xmlns:a16="http://schemas.microsoft.com/office/drawing/2014/main" id="{10C07271-AD64-B947-9DBF-903E071389E8}"/>
                    </a:ext>
                  </a:extLst>
                </p14:cNvPr>
                <p14:cNvContentPartPr/>
                <p14:nvPr/>
              </p14:nvContentPartPr>
              <p14:xfrm>
                <a:off x="5454460" y="1100511"/>
                <a:ext cx="218160" cy="411120"/>
              </p14:xfrm>
            </p:contentPart>
          </mc:Choice>
          <mc:Fallback>
            <p:pic>
              <p:nvPicPr>
                <p:cNvPr id="80" name="墨迹 79">
                  <a:extLst>
                    <a:ext uri="{FF2B5EF4-FFF2-40B4-BE49-F238E27FC236}">
                      <a16:creationId xmlns:a16="http://schemas.microsoft.com/office/drawing/2014/main" id="{10C07271-AD64-B947-9DBF-903E071389E8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5446900" y="1092951"/>
                  <a:ext cx="233280" cy="42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81" name="墨迹 80">
                  <a:extLst>
                    <a:ext uri="{FF2B5EF4-FFF2-40B4-BE49-F238E27FC236}">
                      <a16:creationId xmlns:a16="http://schemas.microsoft.com/office/drawing/2014/main" id="{7F020FE5-58C1-0C49-84C8-B342311B38E4}"/>
                    </a:ext>
                  </a:extLst>
                </p14:cNvPr>
                <p14:cNvContentPartPr/>
                <p14:nvPr/>
              </p14:nvContentPartPr>
              <p14:xfrm>
                <a:off x="5822020" y="1212471"/>
                <a:ext cx="354600" cy="187200"/>
              </p14:xfrm>
            </p:contentPart>
          </mc:Choice>
          <mc:Fallback>
            <p:pic>
              <p:nvPicPr>
                <p:cNvPr id="81" name="墨迹 80">
                  <a:extLst>
                    <a:ext uri="{FF2B5EF4-FFF2-40B4-BE49-F238E27FC236}">
                      <a16:creationId xmlns:a16="http://schemas.microsoft.com/office/drawing/2014/main" id="{7F020FE5-58C1-0C49-84C8-B342311B38E4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5814460" y="1204911"/>
                  <a:ext cx="36972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82" name="墨迹 81">
                  <a:extLst>
                    <a:ext uri="{FF2B5EF4-FFF2-40B4-BE49-F238E27FC236}">
                      <a16:creationId xmlns:a16="http://schemas.microsoft.com/office/drawing/2014/main" id="{804B3BA0-A236-C744-A4A6-942BA7D95632}"/>
                    </a:ext>
                  </a:extLst>
                </p14:cNvPr>
                <p14:cNvContentPartPr/>
                <p14:nvPr/>
              </p14:nvContentPartPr>
              <p14:xfrm>
                <a:off x="6039820" y="1181511"/>
                <a:ext cx="19080" cy="243000"/>
              </p14:xfrm>
            </p:contentPart>
          </mc:Choice>
          <mc:Fallback>
            <p:pic>
              <p:nvPicPr>
                <p:cNvPr id="82" name="墨迹 81">
                  <a:extLst>
                    <a:ext uri="{FF2B5EF4-FFF2-40B4-BE49-F238E27FC236}">
                      <a16:creationId xmlns:a16="http://schemas.microsoft.com/office/drawing/2014/main" id="{804B3BA0-A236-C744-A4A6-942BA7D95632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6032260" y="1173951"/>
                  <a:ext cx="3420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83" name="墨迹 82">
                  <a:extLst>
                    <a:ext uri="{FF2B5EF4-FFF2-40B4-BE49-F238E27FC236}">
                      <a16:creationId xmlns:a16="http://schemas.microsoft.com/office/drawing/2014/main" id="{FB0347DE-C7C6-FE48-9814-839341B7FCE1}"/>
                    </a:ext>
                  </a:extLst>
                </p14:cNvPr>
                <p14:cNvContentPartPr/>
                <p14:nvPr/>
              </p14:nvContentPartPr>
              <p14:xfrm>
                <a:off x="6332500" y="1094391"/>
                <a:ext cx="118800" cy="86760"/>
              </p14:xfrm>
            </p:contentPart>
          </mc:Choice>
          <mc:Fallback>
            <p:pic>
              <p:nvPicPr>
                <p:cNvPr id="83" name="墨迹 82">
                  <a:extLst>
                    <a:ext uri="{FF2B5EF4-FFF2-40B4-BE49-F238E27FC236}">
                      <a16:creationId xmlns:a16="http://schemas.microsoft.com/office/drawing/2014/main" id="{FB0347DE-C7C6-FE48-9814-839341B7FCE1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6324940" y="1086831"/>
                  <a:ext cx="13356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84" name="墨迹 83">
                  <a:extLst>
                    <a:ext uri="{FF2B5EF4-FFF2-40B4-BE49-F238E27FC236}">
                      <a16:creationId xmlns:a16="http://schemas.microsoft.com/office/drawing/2014/main" id="{BF2081F5-8122-8B42-9A4A-CE1D8DC1A881}"/>
                    </a:ext>
                  </a:extLst>
                </p14:cNvPr>
                <p14:cNvContentPartPr/>
                <p14:nvPr/>
              </p14:nvContentPartPr>
              <p14:xfrm>
                <a:off x="6189940" y="1237311"/>
                <a:ext cx="304560" cy="268200"/>
              </p14:xfrm>
            </p:contentPart>
          </mc:Choice>
          <mc:Fallback>
            <p:pic>
              <p:nvPicPr>
                <p:cNvPr id="84" name="墨迹 83">
                  <a:extLst>
                    <a:ext uri="{FF2B5EF4-FFF2-40B4-BE49-F238E27FC236}">
                      <a16:creationId xmlns:a16="http://schemas.microsoft.com/office/drawing/2014/main" id="{BF2081F5-8122-8B42-9A4A-CE1D8DC1A881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6182380" y="1229751"/>
                  <a:ext cx="31968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85" name="墨迹 84">
                  <a:extLst>
                    <a:ext uri="{FF2B5EF4-FFF2-40B4-BE49-F238E27FC236}">
                      <a16:creationId xmlns:a16="http://schemas.microsoft.com/office/drawing/2014/main" id="{16173CAE-54CE-1C43-9BFC-5E1165475F0E}"/>
                    </a:ext>
                  </a:extLst>
                </p14:cNvPr>
                <p14:cNvContentPartPr/>
                <p14:nvPr/>
              </p14:nvContentPartPr>
              <p14:xfrm>
                <a:off x="6662260" y="1461591"/>
                <a:ext cx="137160" cy="93600"/>
              </p14:xfrm>
            </p:contentPart>
          </mc:Choice>
          <mc:Fallback>
            <p:pic>
              <p:nvPicPr>
                <p:cNvPr id="85" name="墨迹 84">
                  <a:extLst>
                    <a:ext uri="{FF2B5EF4-FFF2-40B4-BE49-F238E27FC236}">
                      <a16:creationId xmlns:a16="http://schemas.microsoft.com/office/drawing/2014/main" id="{16173CAE-54CE-1C43-9BFC-5E1165475F0E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6654700" y="1454031"/>
                  <a:ext cx="152280" cy="108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0" name="组合 89">
            <a:extLst>
              <a:ext uri="{FF2B5EF4-FFF2-40B4-BE49-F238E27FC236}">
                <a16:creationId xmlns:a16="http://schemas.microsoft.com/office/drawing/2014/main" id="{4005DE98-2C50-4146-9491-1C79829A931B}"/>
              </a:ext>
            </a:extLst>
          </p:cNvPr>
          <p:cNvGrpSpPr/>
          <p:nvPr/>
        </p:nvGrpSpPr>
        <p:grpSpPr>
          <a:xfrm>
            <a:off x="7123060" y="963351"/>
            <a:ext cx="753480" cy="809640"/>
            <a:chOff x="7123060" y="963351"/>
            <a:chExt cx="753480" cy="809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86" name="墨迹 85">
                  <a:extLst>
                    <a:ext uri="{FF2B5EF4-FFF2-40B4-BE49-F238E27FC236}">
                      <a16:creationId xmlns:a16="http://schemas.microsoft.com/office/drawing/2014/main" id="{D7533A4D-E1BA-3C45-8496-34603CC4341D}"/>
                    </a:ext>
                  </a:extLst>
                </p14:cNvPr>
                <p14:cNvContentPartPr/>
                <p14:nvPr/>
              </p14:nvContentPartPr>
              <p14:xfrm>
                <a:off x="7123060" y="1150191"/>
                <a:ext cx="342720" cy="268200"/>
              </p14:xfrm>
            </p:contentPart>
          </mc:Choice>
          <mc:Fallback>
            <p:pic>
              <p:nvPicPr>
                <p:cNvPr id="86" name="墨迹 85">
                  <a:extLst>
                    <a:ext uri="{FF2B5EF4-FFF2-40B4-BE49-F238E27FC236}">
                      <a16:creationId xmlns:a16="http://schemas.microsoft.com/office/drawing/2014/main" id="{D7533A4D-E1BA-3C45-8496-34603CC4341D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115500" y="1142631"/>
                  <a:ext cx="35784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87" name="墨迹 86">
                  <a:extLst>
                    <a:ext uri="{FF2B5EF4-FFF2-40B4-BE49-F238E27FC236}">
                      <a16:creationId xmlns:a16="http://schemas.microsoft.com/office/drawing/2014/main" id="{EE7F86EC-860F-B743-A529-568BB728F51B}"/>
                    </a:ext>
                  </a:extLst>
                </p14:cNvPr>
                <p14:cNvContentPartPr/>
                <p14:nvPr/>
              </p14:nvContentPartPr>
              <p14:xfrm>
                <a:off x="7574140" y="963351"/>
                <a:ext cx="72360" cy="809640"/>
              </p14:xfrm>
            </p:contentPart>
          </mc:Choice>
          <mc:Fallback>
            <p:pic>
              <p:nvPicPr>
                <p:cNvPr id="87" name="墨迹 86">
                  <a:extLst>
                    <a:ext uri="{FF2B5EF4-FFF2-40B4-BE49-F238E27FC236}">
                      <a16:creationId xmlns:a16="http://schemas.microsoft.com/office/drawing/2014/main" id="{EE7F86EC-860F-B743-A529-568BB728F51B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7566580" y="956151"/>
                  <a:ext cx="87480" cy="82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88" name="墨迹 87">
                  <a:extLst>
                    <a:ext uri="{FF2B5EF4-FFF2-40B4-BE49-F238E27FC236}">
                      <a16:creationId xmlns:a16="http://schemas.microsoft.com/office/drawing/2014/main" id="{86873D71-CE8F-0645-8BF5-89D5600757E1}"/>
                    </a:ext>
                  </a:extLst>
                </p14:cNvPr>
                <p14:cNvContentPartPr/>
                <p14:nvPr/>
              </p14:nvContentPartPr>
              <p14:xfrm>
                <a:off x="7851340" y="1511271"/>
                <a:ext cx="25200" cy="6480"/>
              </p14:xfrm>
            </p:contentPart>
          </mc:Choice>
          <mc:Fallback>
            <p:pic>
              <p:nvPicPr>
                <p:cNvPr id="88" name="墨迹 87">
                  <a:extLst>
                    <a:ext uri="{FF2B5EF4-FFF2-40B4-BE49-F238E27FC236}">
                      <a16:creationId xmlns:a16="http://schemas.microsoft.com/office/drawing/2014/main" id="{86873D71-CE8F-0645-8BF5-89D5600757E1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7843780" y="1503711"/>
                  <a:ext cx="4032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89" name="墨迹 88">
                  <a:extLst>
                    <a:ext uri="{FF2B5EF4-FFF2-40B4-BE49-F238E27FC236}">
                      <a16:creationId xmlns:a16="http://schemas.microsoft.com/office/drawing/2014/main" id="{8718C632-09FA-624E-B26C-E020E1030663}"/>
                    </a:ext>
                  </a:extLst>
                </p14:cNvPr>
                <p14:cNvContentPartPr/>
                <p14:nvPr/>
              </p14:nvContentPartPr>
              <p14:xfrm>
                <a:off x="7770340" y="1604871"/>
                <a:ext cx="12960" cy="31320"/>
              </p14:xfrm>
            </p:contentPart>
          </mc:Choice>
          <mc:Fallback>
            <p:pic>
              <p:nvPicPr>
                <p:cNvPr id="89" name="墨迹 88">
                  <a:extLst>
                    <a:ext uri="{FF2B5EF4-FFF2-40B4-BE49-F238E27FC236}">
                      <a16:creationId xmlns:a16="http://schemas.microsoft.com/office/drawing/2014/main" id="{8718C632-09FA-624E-B26C-E020E1030663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7762780" y="1597311"/>
                  <a:ext cx="27720" cy="46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6" name="组合 105">
            <a:extLst>
              <a:ext uri="{FF2B5EF4-FFF2-40B4-BE49-F238E27FC236}">
                <a16:creationId xmlns:a16="http://schemas.microsoft.com/office/drawing/2014/main" id="{FFD45F54-4A2B-ED49-B406-D0E71790B0A3}"/>
              </a:ext>
            </a:extLst>
          </p:cNvPr>
          <p:cNvGrpSpPr/>
          <p:nvPr/>
        </p:nvGrpSpPr>
        <p:grpSpPr>
          <a:xfrm>
            <a:off x="2522260" y="2090511"/>
            <a:ext cx="685440" cy="342720"/>
            <a:chOff x="2522260" y="2090511"/>
            <a:chExt cx="685440" cy="342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95" name="墨迹 94">
                  <a:extLst>
                    <a:ext uri="{FF2B5EF4-FFF2-40B4-BE49-F238E27FC236}">
                      <a16:creationId xmlns:a16="http://schemas.microsoft.com/office/drawing/2014/main" id="{5964E465-8979-D44F-8487-C08DA0E1ED95}"/>
                    </a:ext>
                  </a:extLst>
                </p14:cNvPr>
                <p14:cNvContentPartPr/>
                <p14:nvPr/>
              </p14:nvContentPartPr>
              <p14:xfrm>
                <a:off x="2522260" y="2090511"/>
                <a:ext cx="324000" cy="342720"/>
              </p14:xfrm>
            </p:contentPart>
          </mc:Choice>
          <mc:Fallback>
            <p:pic>
              <p:nvPicPr>
                <p:cNvPr id="95" name="墨迹 94">
                  <a:extLst>
                    <a:ext uri="{FF2B5EF4-FFF2-40B4-BE49-F238E27FC236}">
                      <a16:creationId xmlns:a16="http://schemas.microsoft.com/office/drawing/2014/main" id="{5964E465-8979-D44F-8487-C08DA0E1ED95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2514700" y="2082951"/>
                  <a:ext cx="339120" cy="35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96" name="墨迹 95">
                  <a:extLst>
                    <a:ext uri="{FF2B5EF4-FFF2-40B4-BE49-F238E27FC236}">
                      <a16:creationId xmlns:a16="http://schemas.microsoft.com/office/drawing/2014/main" id="{B77ADCDC-D9A3-8F44-8A6A-5F3A555E0D75}"/>
                    </a:ext>
                  </a:extLst>
                </p14:cNvPr>
                <p14:cNvContentPartPr/>
                <p14:nvPr/>
              </p14:nvContentPartPr>
              <p14:xfrm>
                <a:off x="3020500" y="2258271"/>
                <a:ext cx="168480" cy="31320"/>
              </p14:xfrm>
            </p:contentPart>
          </mc:Choice>
          <mc:Fallback>
            <p:pic>
              <p:nvPicPr>
                <p:cNvPr id="96" name="墨迹 95">
                  <a:extLst>
                    <a:ext uri="{FF2B5EF4-FFF2-40B4-BE49-F238E27FC236}">
                      <a16:creationId xmlns:a16="http://schemas.microsoft.com/office/drawing/2014/main" id="{B77ADCDC-D9A3-8F44-8A6A-5F3A555E0D75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3012940" y="2251071"/>
                  <a:ext cx="18360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97" name="墨迹 96">
                  <a:extLst>
                    <a:ext uri="{FF2B5EF4-FFF2-40B4-BE49-F238E27FC236}">
                      <a16:creationId xmlns:a16="http://schemas.microsoft.com/office/drawing/2014/main" id="{9EE4DE85-9748-8144-8700-6C607F21A099}"/>
                    </a:ext>
                  </a:extLst>
                </p14:cNvPr>
                <p14:cNvContentPartPr/>
                <p14:nvPr/>
              </p14:nvContentPartPr>
              <p14:xfrm>
                <a:off x="3045340" y="2382831"/>
                <a:ext cx="162360" cy="31320"/>
              </p14:xfrm>
            </p:contentPart>
          </mc:Choice>
          <mc:Fallback>
            <p:pic>
              <p:nvPicPr>
                <p:cNvPr id="97" name="墨迹 96">
                  <a:extLst>
                    <a:ext uri="{FF2B5EF4-FFF2-40B4-BE49-F238E27FC236}">
                      <a16:creationId xmlns:a16="http://schemas.microsoft.com/office/drawing/2014/main" id="{9EE4DE85-9748-8144-8700-6C607F21A099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3037780" y="2375271"/>
                  <a:ext cx="177120" cy="46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5" name="组合 104">
            <a:extLst>
              <a:ext uri="{FF2B5EF4-FFF2-40B4-BE49-F238E27FC236}">
                <a16:creationId xmlns:a16="http://schemas.microsoft.com/office/drawing/2014/main" id="{F3BC5705-EC47-8A44-8590-BA08E974A47D}"/>
              </a:ext>
            </a:extLst>
          </p:cNvPr>
          <p:cNvGrpSpPr/>
          <p:nvPr/>
        </p:nvGrpSpPr>
        <p:grpSpPr>
          <a:xfrm>
            <a:off x="3561940" y="2158911"/>
            <a:ext cx="610560" cy="249480"/>
            <a:chOff x="3561940" y="2158911"/>
            <a:chExt cx="610560" cy="249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98" name="墨迹 97">
                  <a:extLst>
                    <a:ext uri="{FF2B5EF4-FFF2-40B4-BE49-F238E27FC236}">
                      <a16:creationId xmlns:a16="http://schemas.microsoft.com/office/drawing/2014/main" id="{9DB9428A-4C9C-2448-A220-8F1A21957106}"/>
                    </a:ext>
                  </a:extLst>
                </p14:cNvPr>
                <p14:cNvContentPartPr/>
                <p14:nvPr/>
              </p14:nvContentPartPr>
              <p14:xfrm>
                <a:off x="3561940" y="2158911"/>
                <a:ext cx="299160" cy="249480"/>
              </p14:xfrm>
            </p:contentPart>
          </mc:Choice>
          <mc:Fallback>
            <p:pic>
              <p:nvPicPr>
                <p:cNvPr id="98" name="墨迹 97">
                  <a:extLst>
                    <a:ext uri="{FF2B5EF4-FFF2-40B4-BE49-F238E27FC236}">
                      <a16:creationId xmlns:a16="http://schemas.microsoft.com/office/drawing/2014/main" id="{9DB9428A-4C9C-2448-A220-8F1A21957106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3554380" y="2151351"/>
                  <a:ext cx="31428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99" name="墨迹 98">
                  <a:extLst>
                    <a:ext uri="{FF2B5EF4-FFF2-40B4-BE49-F238E27FC236}">
                      <a16:creationId xmlns:a16="http://schemas.microsoft.com/office/drawing/2014/main" id="{0280FF1A-14CB-1A4D-9710-09945711B80D}"/>
                    </a:ext>
                  </a:extLst>
                </p14:cNvPr>
                <p14:cNvContentPartPr/>
                <p14:nvPr/>
              </p14:nvContentPartPr>
              <p14:xfrm>
                <a:off x="4016620" y="2270871"/>
                <a:ext cx="155880" cy="12960"/>
              </p14:xfrm>
            </p:contentPart>
          </mc:Choice>
          <mc:Fallback>
            <p:pic>
              <p:nvPicPr>
                <p:cNvPr id="99" name="墨迹 98">
                  <a:extLst>
                    <a:ext uri="{FF2B5EF4-FFF2-40B4-BE49-F238E27FC236}">
                      <a16:creationId xmlns:a16="http://schemas.microsoft.com/office/drawing/2014/main" id="{0280FF1A-14CB-1A4D-9710-09945711B80D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4009060" y="2263311"/>
                  <a:ext cx="171000" cy="27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58">
            <p14:nvContentPartPr>
              <p14:cNvPr id="100" name="墨迹 99">
                <a:extLst>
                  <a:ext uri="{FF2B5EF4-FFF2-40B4-BE49-F238E27FC236}">
                    <a16:creationId xmlns:a16="http://schemas.microsoft.com/office/drawing/2014/main" id="{66A7D6FC-6B24-8443-A236-22ECFCD85A5B}"/>
                  </a:ext>
                </a:extLst>
              </p14:cNvPr>
              <p14:cNvContentPartPr/>
              <p14:nvPr/>
            </p14:nvContentPartPr>
            <p14:xfrm>
              <a:off x="4402540" y="2177631"/>
              <a:ext cx="261720" cy="168480"/>
            </p14:xfrm>
          </p:contentPart>
        </mc:Choice>
        <mc:Fallback>
          <p:pic>
            <p:nvPicPr>
              <p:cNvPr id="100" name="墨迹 99">
                <a:extLst>
                  <a:ext uri="{FF2B5EF4-FFF2-40B4-BE49-F238E27FC236}">
                    <a16:creationId xmlns:a16="http://schemas.microsoft.com/office/drawing/2014/main" id="{66A7D6FC-6B24-8443-A236-22ECFCD85A5B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4394980" y="2170071"/>
                <a:ext cx="276840" cy="183600"/>
              </a:xfrm>
              <a:prstGeom prst="rect">
                <a:avLst/>
              </a:prstGeom>
            </p:spPr>
          </p:pic>
        </mc:Fallback>
      </mc:AlternateContent>
      <p:grpSp>
        <p:nvGrpSpPr>
          <p:cNvPr id="104" name="组合 103">
            <a:extLst>
              <a:ext uri="{FF2B5EF4-FFF2-40B4-BE49-F238E27FC236}">
                <a16:creationId xmlns:a16="http://schemas.microsoft.com/office/drawing/2014/main" id="{D55739BA-EE9F-E04B-9152-BF12AA58B8E0}"/>
              </a:ext>
            </a:extLst>
          </p:cNvPr>
          <p:cNvGrpSpPr/>
          <p:nvPr/>
        </p:nvGrpSpPr>
        <p:grpSpPr>
          <a:xfrm>
            <a:off x="4919140" y="2196351"/>
            <a:ext cx="280440" cy="205920"/>
            <a:chOff x="4919140" y="2196351"/>
            <a:chExt cx="280440" cy="205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101" name="墨迹 100">
                  <a:extLst>
                    <a:ext uri="{FF2B5EF4-FFF2-40B4-BE49-F238E27FC236}">
                      <a16:creationId xmlns:a16="http://schemas.microsoft.com/office/drawing/2014/main" id="{260AC3F2-FD53-EE4B-AB3C-798247BBAC93}"/>
                    </a:ext>
                  </a:extLst>
                </p14:cNvPr>
                <p14:cNvContentPartPr/>
                <p14:nvPr/>
              </p14:nvContentPartPr>
              <p14:xfrm>
                <a:off x="4919140" y="2258271"/>
                <a:ext cx="280440" cy="19080"/>
              </p14:xfrm>
            </p:contentPart>
          </mc:Choice>
          <mc:Fallback>
            <p:pic>
              <p:nvPicPr>
                <p:cNvPr id="101" name="墨迹 100">
                  <a:extLst>
                    <a:ext uri="{FF2B5EF4-FFF2-40B4-BE49-F238E27FC236}">
                      <a16:creationId xmlns:a16="http://schemas.microsoft.com/office/drawing/2014/main" id="{260AC3F2-FD53-EE4B-AB3C-798247BBAC93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4911580" y="2251071"/>
                  <a:ext cx="29556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02" name="墨迹 101">
                  <a:extLst>
                    <a:ext uri="{FF2B5EF4-FFF2-40B4-BE49-F238E27FC236}">
                      <a16:creationId xmlns:a16="http://schemas.microsoft.com/office/drawing/2014/main" id="{F0F40CC9-4D1C-BE4F-9040-20928B6D7577}"/>
                    </a:ext>
                  </a:extLst>
                </p14:cNvPr>
                <p14:cNvContentPartPr/>
                <p14:nvPr/>
              </p14:nvContentPartPr>
              <p14:xfrm>
                <a:off x="5024980" y="2196351"/>
                <a:ext cx="12960" cy="205920"/>
              </p14:xfrm>
            </p:contentPart>
          </mc:Choice>
          <mc:Fallback>
            <p:pic>
              <p:nvPicPr>
                <p:cNvPr id="102" name="墨迹 101">
                  <a:extLst>
                    <a:ext uri="{FF2B5EF4-FFF2-40B4-BE49-F238E27FC236}">
                      <a16:creationId xmlns:a16="http://schemas.microsoft.com/office/drawing/2014/main" id="{F0F40CC9-4D1C-BE4F-9040-20928B6D7577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5017420" y="2188791"/>
                  <a:ext cx="27720" cy="221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64">
            <p14:nvContentPartPr>
              <p14:cNvPr id="103" name="墨迹 102">
                <a:extLst>
                  <a:ext uri="{FF2B5EF4-FFF2-40B4-BE49-F238E27FC236}">
                    <a16:creationId xmlns:a16="http://schemas.microsoft.com/office/drawing/2014/main" id="{37640109-F905-EF43-83BC-6ADA1CF876DF}"/>
                  </a:ext>
                </a:extLst>
              </p14:cNvPr>
              <p14:cNvContentPartPr/>
              <p14:nvPr/>
            </p14:nvContentPartPr>
            <p14:xfrm>
              <a:off x="5504500" y="2102751"/>
              <a:ext cx="392400" cy="199440"/>
            </p14:xfrm>
          </p:contentPart>
        </mc:Choice>
        <mc:Fallback>
          <p:pic>
            <p:nvPicPr>
              <p:cNvPr id="103" name="墨迹 102">
                <a:extLst>
                  <a:ext uri="{FF2B5EF4-FFF2-40B4-BE49-F238E27FC236}">
                    <a16:creationId xmlns:a16="http://schemas.microsoft.com/office/drawing/2014/main" id="{37640109-F905-EF43-83BC-6ADA1CF876DF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5496940" y="2095191"/>
                <a:ext cx="407520" cy="214560"/>
              </a:xfrm>
              <a:prstGeom prst="rect">
                <a:avLst/>
              </a:prstGeom>
            </p:spPr>
          </p:pic>
        </mc:Fallback>
      </mc:AlternateContent>
      <p:grpSp>
        <p:nvGrpSpPr>
          <p:cNvPr id="111" name="组合 110">
            <a:extLst>
              <a:ext uri="{FF2B5EF4-FFF2-40B4-BE49-F238E27FC236}">
                <a16:creationId xmlns:a16="http://schemas.microsoft.com/office/drawing/2014/main" id="{89A23C3E-7EDE-9F44-99A6-DDFFB0362A46}"/>
              </a:ext>
            </a:extLst>
          </p:cNvPr>
          <p:cNvGrpSpPr/>
          <p:nvPr/>
        </p:nvGrpSpPr>
        <p:grpSpPr>
          <a:xfrm>
            <a:off x="573940" y="2638071"/>
            <a:ext cx="909360" cy="448560"/>
            <a:chOff x="573940" y="2638071"/>
            <a:chExt cx="909360" cy="448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07" name="墨迹 106">
                  <a:extLst>
                    <a:ext uri="{FF2B5EF4-FFF2-40B4-BE49-F238E27FC236}">
                      <a16:creationId xmlns:a16="http://schemas.microsoft.com/office/drawing/2014/main" id="{4245B07E-8EFD-8D47-9984-CE17D20055F6}"/>
                    </a:ext>
                  </a:extLst>
                </p14:cNvPr>
                <p14:cNvContentPartPr/>
                <p14:nvPr/>
              </p14:nvContentPartPr>
              <p14:xfrm>
                <a:off x="735580" y="2638071"/>
                <a:ext cx="100080" cy="43920"/>
              </p14:xfrm>
            </p:contentPart>
          </mc:Choice>
          <mc:Fallback>
            <p:pic>
              <p:nvPicPr>
                <p:cNvPr id="107" name="墨迹 106">
                  <a:extLst>
                    <a:ext uri="{FF2B5EF4-FFF2-40B4-BE49-F238E27FC236}">
                      <a16:creationId xmlns:a16="http://schemas.microsoft.com/office/drawing/2014/main" id="{4245B07E-8EFD-8D47-9984-CE17D20055F6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725500" y="2627991"/>
                  <a:ext cx="12024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08" name="墨迹 107">
                  <a:extLst>
                    <a:ext uri="{FF2B5EF4-FFF2-40B4-BE49-F238E27FC236}">
                      <a16:creationId xmlns:a16="http://schemas.microsoft.com/office/drawing/2014/main" id="{F71BDC53-E7EC-EF42-87DE-B3C577D402A2}"/>
                    </a:ext>
                  </a:extLst>
                </p14:cNvPr>
                <p14:cNvContentPartPr/>
                <p14:nvPr/>
              </p14:nvContentPartPr>
              <p14:xfrm>
                <a:off x="573940" y="2762631"/>
                <a:ext cx="809640" cy="323280"/>
              </p14:xfrm>
            </p:contentPart>
          </mc:Choice>
          <mc:Fallback>
            <p:pic>
              <p:nvPicPr>
                <p:cNvPr id="108" name="墨迹 107">
                  <a:extLst>
                    <a:ext uri="{FF2B5EF4-FFF2-40B4-BE49-F238E27FC236}">
                      <a16:creationId xmlns:a16="http://schemas.microsoft.com/office/drawing/2014/main" id="{F71BDC53-E7EC-EF42-87DE-B3C577D402A2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563860" y="2752551"/>
                  <a:ext cx="829800" cy="34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09" name="墨迹 108">
                  <a:extLst>
                    <a:ext uri="{FF2B5EF4-FFF2-40B4-BE49-F238E27FC236}">
                      <a16:creationId xmlns:a16="http://schemas.microsoft.com/office/drawing/2014/main" id="{6217BCDB-24D7-BC41-B7F4-F85CFB2852E0}"/>
                    </a:ext>
                  </a:extLst>
                </p14:cNvPr>
                <p14:cNvContentPartPr/>
                <p14:nvPr/>
              </p14:nvContentPartPr>
              <p14:xfrm>
                <a:off x="1445500" y="3061431"/>
                <a:ext cx="37800" cy="25200"/>
              </p14:xfrm>
            </p:contentPart>
          </mc:Choice>
          <mc:Fallback>
            <p:pic>
              <p:nvPicPr>
                <p:cNvPr id="109" name="墨迹 108">
                  <a:extLst>
                    <a:ext uri="{FF2B5EF4-FFF2-40B4-BE49-F238E27FC236}">
                      <a16:creationId xmlns:a16="http://schemas.microsoft.com/office/drawing/2014/main" id="{6217BCDB-24D7-BC41-B7F4-F85CFB2852E0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437940" y="3053871"/>
                  <a:ext cx="52920" cy="40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72">
            <p14:nvContentPartPr>
              <p14:cNvPr id="110" name="墨迹 109">
                <a:extLst>
                  <a:ext uri="{FF2B5EF4-FFF2-40B4-BE49-F238E27FC236}">
                    <a16:creationId xmlns:a16="http://schemas.microsoft.com/office/drawing/2014/main" id="{4BF80935-7327-0A4C-B93C-3694CA8211CE}"/>
                  </a:ext>
                </a:extLst>
              </p14:cNvPr>
              <p14:cNvContentPartPr/>
              <p14:nvPr/>
            </p14:nvContentPartPr>
            <p14:xfrm>
              <a:off x="1451620" y="3204711"/>
              <a:ext cx="43920" cy="43920"/>
            </p14:xfrm>
          </p:contentPart>
        </mc:Choice>
        <mc:Fallback>
          <p:pic>
            <p:nvPicPr>
              <p:cNvPr id="110" name="墨迹 109">
                <a:extLst>
                  <a:ext uri="{FF2B5EF4-FFF2-40B4-BE49-F238E27FC236}">
                    <a16:creationId xmlns:a16="http://schemas.microsoft.com/office/drawing/2014/main" id="{4BF80935-7327-0A4C-B93C-3694CA8211CE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1444060" y="3197151"/>
                <a:ext cx="59040" cy="59040"/>
              </a:xfrm>
              <a:prstGeom prst="rect">
                <a:avLst/>
              </a:prstGeom>
            </p:spPr>
          </p:pic>
        </mc:Fallback>
      </mc:AlternateContent>
      <p:grpSp>
        <p:nvGrpSpPr>
          <p:cNvPr id="128" name="组合 127">
            <a:extLst>
              <a:ext uri="{FF2B5EF4-FFF2-40B4-BE49-F238E27FC236}">
                <a16:creationId xmlns:a16="http://schemas.microsoft.com/office/drawing/2014/main" id="{EFD2ABC6-C2DE-B04A-8756-5780FBC7744A}"/>
              </a:ext>
            </a:extLst>
          </p:cNvPr>
          <p:cNvGrpSpPr/>
          <p:nvPr/>
        </p:nvGrpSpPr>
        <p:grpSpPr>
          <a:xfrm>
            <a:off x="8617060" y="2345751"/>
            <a:ext cx="1071360" cy="604080"/>
            <a:chOff x="8617060" y="2345751"/>
            <a:chExt cx="1071360" cy="604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25" name="墨迹 124">
                  <a:extLst>
                    <a:ext uri="{FF2B5EF4-FFF2-40B4-BE49-F238E27FC236}">
                      <a16:creationId xmlns:a16="http://schemas.microsoft.com/office/drawing/2014/main" id="{C2B39865-54F4-4D47-B6C9-14B90EEF2D97}"/>
                    </a:ext>
                  </a:extLst>
                </p14:cNvPr>
                <p14:cNvContentPartPr/>
                <p14:nvPr/>
              </p14:nvContentPartPr>
              <p14:xfrm>
                <a:off x="8617060" y="2345751"/>
                <a:ext cx="790920" cy="529560"/>
              </p14:xfrm>
            </p:contentPart>
          </mc:Choice>
          <mc:Fallback>
            <p:pic>
              <p:nvPicPr>
                <p:cNvPr id="125" name="墨迹 124">
                  <a:extLst>
                    <a:ext uri="{FF2B5EF4-FFF2-40B4-BE49-F238E27FC236}">
                      <a16:creationId xmlns:a16="http://schemas.microsoft.com/office/drawing/2014/main" id="{C2B39865-54F4-4D47-B6C9-14B90EEF2D97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609500" y="2338191"/>
                  <a:ext cx="806040" cy="54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26" name="墨迹 125">
                  <a:extLst>
                    <a:ext uri="{FF2B5EF4-FFF2-40B4-BE49-F238E27FC236}">
                      <a16:creationId xmlns:a16="http://schemas.microsoft.com/office/drawing/2014/main" id="{9431D1C2-92E9-264E-891B-50D980421E26}"/>
                    </a:ext>
                  </a:extLst>
                </p14:cNvPr>
                <p14:cNvContentPartPr/>
                <p14:nvPr/>
              </p14:nvContentPartPr>
              <p14:xfrm>
                <a:off x="9594460" y="2768751"/>
                <a:ext cx="12960" cy="25200"/>
              </p14:xfrm>
            </p:contentPart>
          </mc:Choice>
          <mc:Fallback>
            <p:pic>
              <p:nvPicPr>
                <p:cNvPr id="126" name="墨迹 125">
                  <a:extLst>
                    <a:ext uri="{FF2B5EF4-FFF2-40B4-BE49-F238E27FC236}">
                      <a16:creationId xmlns:a16="http://schemas.microsoft.com/office/drawing/2014/main" id="{9431D1C2-92E9-264E-891B-50D980421E26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9586900" y="2761551"/>
                  <a:ext cx="2772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27" name="墨迹 126">
                  <a:extLst>
                    <a:ext uri="{FF2B5EF4-FFF2-40B4-BE49-F238E27FC236}">
                      <a16:creationId xmlns:a16="http://schemas.microsoft.com/office/drawing/2014/main" id="{83A1AD74-FAFA-B548-BAD4-C7F0D90AB001}"/>
                    </a:ext>
                  </a:extLst>
                </p14:cNvPr>
                <p14:cNvContentPartPr/>
                <p14:nvPr/>
              </p14:nvContentPartPr>
              <p14:xfrm>
                <a:off x="9650620" y="2912031"/>
                <a:ext cx="37800" cy="37800"/>
              </p14:xfrm>
            </p:contentPart>
          </mc:Choice>
          <mc:Fallback>
            <p:pic>
              <p:nvPicPr>
                <p:cNvPr id="127" name="墨迹 126">
                  <a:extLst>
                    <a:ext uri="{FF2B5EF4-FFF2-40B4-BE49-F238E27FC236}">
                      <a16:creationId xmlns:a16="http://schemas.microsoft.com/office/drawing/2014/main" id="{83A1AD74-FAFA-B548-BAD4-C7F0D90AB001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9643060" y="2904471"/>
                  <a:ext cx="52920" cy="52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1" name="组合 130">
            <a:extLst>
              <a:ext uri="{FF2B5EF4-FFF2-40B4-BE49-F238E27FC236}">
                <a16:creationId xmlns:a16="http://schemas.microsoft.com/office/drawing/2014/main" id="{1963FCB6-2436-EC4B-8C45-F9BA4B17028F}"/>
              </a:ext>
            </a:extLst>
          </p:cNvPr>
          <p:cNvGrpSpPr/>
          <p:nvPr/>
        </p:nvGrpSpPr>
        <p:grpSpPr>
          <a:xfrm>
            <a:off x="4439980" y="3118311"/>
            <a:ext cx="2783160" cy="2395440"/>
            <a:chOff x="4439980" y="3118311"/>
            <a:chExt cx="2783160" cy="2395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12" name="墨迹 111">
                  <a:extLst>
                    <a:ext uri="{FF2B5EF4-FFF2-40B4-BE49-F238E27FC236}">
                      <a16:creationId xmlns:a16="http://schemas.microsoft.com/office/drawing/2014/main" id="{2339C469-AD4D-E848-A514-FED400DA0300}"/>
                    </a:ext>
                  </a:extLst>
                </p14:cNvPr>
                <p14:cNvContentPartPr/>
                <p14:nvPr/>
              </p14:nvContentPartPr>
              <p14:xfrm>
                <a:off x="5946580" y="3827151"/>
                <a:ext cx="62640" cy="100080"/>
              </p14:xfrm>
            </p:contentPart>
          </mc:Choice>
          <mc:Fallback>
            <p:pic>
              <p:nvPicPr>
                <p:cNvPr id="112" name="墨迹 111">
                  <a:extLst>
                    <a:ext uri="{FF2B5EF4-FFF2-40B4-BE49-F238E27FC236}">
                      <a16:creationId xmlns:a16="http://schemas.microsoft.com/office/drawing/2014/main" id="{2339C469-AD4D-E848-A514-FED400DA0300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5939020" y="3819591"/>
                  <a:ext cx="7776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13" name="墨迹 112">
                  <a:extLst>
                    <a:ext uri="{FF2B5EF4-FFF2-40B4-BE49-F238E27FC236}">
                      <a16:creationId xmlns:a16="http://schemas.microsoft.com/office/drawing/2014/main" id="{00485D1E-8C89-6F49-9C2D-2B3019F9E75C}"/>
                    </a:ext>
                  </a:extLst>
                </p14:cNvPr>
                <p14:cNvContentPartPr/>
                <p14:nvPr/>
              </p14:nvContentPartPr>
              <p14:xfrm>
                <a:off x="5977540" y="3118311"/>
                <a:ext cx="1245600" cy="784080"/>
              </p14:xfrm>
            </p:contentPart>
          </mc:Choice>
          <mc:Fallback>
            <p:pic>
              <p:nvPicPr>
                <p:cNvPr id="113" name="墨迹 112">
                  <a:extLst>
                    <a:ext uri="{FF2B5EF4-FFF2-40B4-BE49-F238E27FC236}">
                      <a16:creationId xmlns:a16="http://schemas.microsoft.com/office/drawing/2014/main" id="{00485D1E-8C89-6F49-9C2D-2B3019F9E75C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5969980" y="3110751"/>
                  <a:ext cx="1260360" cy="79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15" name="墨迹 114">
                  <a:extLst>
                    <a:ext uri="{FF2B5EF4-FFF2-40B4-BE49-F238E27FC236}">
                      <a16:creationId xmlns:a16="http://schemas.microsoft.com/office/drawing/2014/main" id="{7ADCFEF4-046D-F24E-B0D8-FAF8473B768B}"/>
                    </a:ext>
                  </a:extLst>
                </p14:cNvPr>
                <p14:cNvContentPartPr/>
                <p14:nvPr/>
              </p14:nvContentPartPr>
              <p14:xfrm>
                <a:off x="4539340" y="3808431"/>
                <a:ext cx="1407240" cy="118800"/>
              </p14:xfrm>
            </p:contentPart>
          </mc:Choice>
          <mc:Fallback>
            <p:pic>
              <p:nvPicPr>
                <p:cNvPr id="115" name="墨迹 114">
                  <a:extLst>
                    <a:ext uri="{FF2B5EF4-FFF2-40B4-BE49-F238E27FC236}">
                      <a16:creationId xmlns:a16="http://schemas.microsoft.com/office/drawing/2014/main" id="{7ADCFEF4-046D-F24E-B0D8-FAF8473B768B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4531780" y="3800871"/>
                  <a:ext cx="142236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16" name="墨迹 115">
                  <a:extLst>
                    <a:ext uri="{FF2B5EF4-FFF2-40B4-BE49-F238E27FC236}">
                      <a16:creationId xmlns:a16="http://schemas.microsoft.com/office/drawing/2014/main" id="{60AC826C-3FA6-914D-AA91-82BC403EF81F}"/>
                    </a:ext>
                  </a:extLst>
                </p14:cNvPr>
                <p14:cNvContentPartPr/>
                <p14:nvPr/>
              </p14:nvContentPartPr>
              <p14:xfrm>
                <a:off x="4439980" y="3753351"/>
                <a:ext cx="212040" cy="160920"/>
              </p14:xfrm>
            </p:contentPart>
          </mc:Choice>
          <mc:Fallback>
            <p:pic>
              <p:nvPicPr>
                <p:cNvPr id="116" name="墨迹 115">
                  <a:extLst>
                    <a:ext uri="{FF2B5EF4-FFF2-40B4-BE49-F238E27FC236}">
                      <a16:creationId xmlns:a16="http://schemas.microsoft.com/office/drawing/2014/main" id="{60AC826C-3FA6-914D-AA91-82BC403EF81F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4432420" y="3745791"/>
                  <a:ext cx="22716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17" name="墨迹 116">
                  <a:extLst>
                    <a:ext uri="{FF2B5EF4-FFF2-40B4-BE49-F238E27FC236}">
                      <a16:creationId xmlns:a16="http://schemas.microsoft.com/office/drawing/2014/main" id="{C0B67C00-2EC3-A943-B05B-2197D9DB6AB2}"/>
                    </a:ext>
                  </a:extLst>
                </p14:cNvPr>
                <p14:cNvContentPartPr/>
                <p14:nvPr/>
              </p14:nvContentPartPr>
              <p14:xfrm>
                <a:off x="5000140" y="3957831"/>
                <a:ext cx="871920" cy="1071000"/>
              </p14:xfrm>
            </p:contentPart>
          </mc:Choice>
          <mc:Fallback>
            <p:pic>
              <p:nvPicPr>
                <p:cNvPr id="117" name="墨迹 116">
                  <a:extLst>
                    <a:ext uri="{FF2B5EF4-FFF2-40B4-BE49-F238E27FC236}">
                      <a16:creationId xmlns:a16="http://schemas.microsoft.com/office/drawing/2014/main" id="{C0B67C00-2EC3-A943-B05B-2197D9DB6AB2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4992580" y="3950631"/>
                  <a:ext cx="887040" cy="10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18" name="墨迹 117">
                  <a:extLst>
                    <a:ext uri="{FF2B5EF4-FFF2-40B4-BE49-F238E27FC236}">
                      <a16:creationId xmlns:a16="http://schemas.microsoft.com/office/drawing/2014/main" id="{45569C3B-0629-124B-85D3-EF0F1522CF7C}"/>
                    </a:ext>
                  </a:extLst>
                </p14:cNvPr>
                <p14:cNvContentPartPr/>
                <p14:nvPr/>
              </p14:nvContentPartPr>
              <p14:xfrm>
                <a:off x="4838860" y="4935231"/>
                <a:ext cx="136800" cy="187200"/>
              </p14:xfrm>
            </p:contentPart>
          </mc:Choice>
          <mc:Fallback>
            <p:pic>
              <p:nvPicPr>
                <p:cNvPr id="118" name="墨迹 117">
                  <a:extLst>
                    <a:ext uri="{FF2B5EF4-FFF2-40B4-BE49-F238E27FC236}">
                      <a16:creationId xmlns:a16="http://schemas.microsoft.com/office/drawing/2014/main" id="{45569C3B-0629-124B-85D3-EF0F1522CF7C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4831300" y="4928031"/>
                  <a:ext cx="15156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19" name="墨迹 118">
                  <a:extLst>
                    <a:ext uri="{FF2B5EF4-FFF2-40B4-BE49-F238E27FC236}">
                      <a16:creationId xmlns:a16="http://schemas.microsoft.com/office/drawing/2014/main" id="{F0955A57-ADD0-5142-945D-4E6AD8DCF786}"/>
                    </a:ext>
                  </a:extLst>
                </p14:cNvPr>
                <p14:cNvContentPartPr/>
                <p14:nvPr/>
              </p14:nvContentPartPr>
              <p14:xfrm>
                <a:off x="5871700" y="3945591"/>
                <a:ext cx="118800" cy="1525680"/>
              </p14:xfrm>
            </p:contentPart>
          </mc:Choice>
          <mc:Fallback>
            <p:pic>
              <p:nvPicPr>
                <p:cNvPr id="119" name="墨迹 118">
                  <a:extLst>
                    <a:ext uri="{FF2B5EF4-FFF2-40B4-BE49-F238E27FC236}">
                      <a16:creationId xmlns:a16="http://schemas.microsoft.com/office/drawing/2014/main" id="{F0955A57-ADD0-5142-945D-4E6AD8DCF786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5864140" y="3938031"/>
                  <a:ext cx="133560" cy="154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20" name="墨迹 119">
                  <a:extLst>
                    <a:ext uri="{FF2B5EF4-FFF2-40B4-BE49-F238E27FC236}">
                      <a16:creationId xmlns:a16="http://schemas.microsoft.com/office/drawing/2014/main" id="{DC800143-20BC-084B-81E6-D5425E4D20C6}"/>
                    </a:ext>
                  </a:extLst>
                </p14:cNvPr>
                <p14:cNvContentPartPr/>
                <p14:nvPr/>
              </p14:nvContentPartPr>
              <p14:xfrm>
                <a:off x="5790700" y="5190471"/>
                <a:ext cx="187200" cy="323280"/>
              </p14:xfrm>
            </p:contentPart>
          </mc:Choice>
          <mc:Fallback>
            <p:pic>
              <p:nvPicPr>
                <p:cNvPr id="120" name="墨迹 119">
                  <a:extLst>
                    <a:ext uri="{FF2B5EF4-FFF2-40B4-BE49-F238E27FC236}">
                      <a16:creationId xmlns:a16="http://schemas.microsoft.com/office/drawing/2014/main" id="{DC800143-20BC-084B-81E6-D5425E4D20C6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5783140" y="5183271"/>
                  <a:ext cx="202320" cy="33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22" name="墨迹 121">
                  <a:extLst>
                    <a:ext uri="{FF2B5EF4-FFF2-40B4-BE49-F238E27FC236}">
                      <a16:creationId xmlns:a16="http://schemas.microsoft.com/office/drawing/2014/main" id="{BAA25870-4FEA-1B48-AB47-05D1958BFB6F}"/>
                    </a:ext>
                  </a:extLst>
                </p14:cNvPr>
                <p14:cNvContentPartPr/>
                <p14:nvPr/>
              </p14:nvContentPartPr>
              <p14:xfrm>
                <a:off x="6985900" y="3304431"/>
                <a:ext cx="168480" cy="809640"/>
              </p14:xfrm>
            </p:contentPart>
          </mc:Choice>
          <mc:Fallback>
            <p:pic>
              <p:nvPicPr>
                <p:cNvPr id="122" name="墨迹 121">
                  <a:extLst>
                    <a:ext uri="{FF2B5EF4-FFF2-40B4-BE49-F238E27FC236}">
                      <a16:creationId xmlns:a16="http://schemas.microsoft.com/office/drawing/2014/main" id="{BAA25870-4FEA-1B48-AB47-05D1958BFB6F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6978700" y="3296871"/>
                  <a:ext cx="183600" cy="82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23" name="墨迹 122">
                  <a:extLst>
                    <a:ext uri="{FF2B5EF4-FFF2-40B4-BE49-F238E27FC236}">
                      <a16:creationId xmlns:a16="http://schemas.microsoft.com/office/drawing/2014/main" id="{538FFEB6-2F21-9F4D-82A9-130A7097D67F}"/>
                    </a:ext>
                  </a:extLst>
                </p14:cNvPr>
                <p14:cNvContentPartPr/>
                <p14:nvPr/>
              </p14:nvContentPartPr>
              <p14:xfrm>
                <a:off x="6911380" y="4088871"/>
                <a:ext cx="155880" cy="143640"/>
              </p14:xfrm>
            </p:contentPart>
          </mc:Choice>
          <mc:Fallback>
            <p:pic>
              <p:nvPicPr>
                <p:cNvPr id="123" name="墨迹 122">
                  <a:extLst>
                    <a:ext uri="{FF2B5EF4-FFF2-40B4-BE49-F238E27FC236}">
                      <a16:creationId xmlns:a16="http://schemas.microsoft.com/office/drawing/2014/main" id="{538FFEB6-2F21-9F4D-82A9-130A7097D67F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6903820" y="4081311"/>
                  <a:ext cx="17100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29" name="墨迹 128">
                  <a:extLst>
                    <a:ext uri="{FF2B5EF4-FFF2-40B4-BE49-F238E27FC236}">
                      <a16:creationId xmlns:a16="http://schemas.microsoft.com/office/drawing/2014/main" id="{20FDB457-9A40-E848-AC81-AFAB31EAE5B4}"/>
                    </a:ext>
                  </a:extLst>
                </p14:cNvPr>
                <p14:cNvContentPartPr/>
                <p14:nvPr/>
              </p14:nvContentPartPr>
              <p14:xfrm>
                <a:off x="5971420" y="3758751"/>
                <a:ext cx="25200" cy="12960"/>
              </p14:xfrm>
            </p:contentPart>
          </mc:Choice>
          <mc:Fallback>
            <p:pic>
              <p:nvPicPr>
                <p:cNvPr id="129" name="墨迹 128">
                  <a:extLst>
                    <a:ext uri="{FF2B5EF4-FFF2-40B4-BE49-F238E27FC236}">
                      <a16:creationId xmlns:a16="http://schemas.microsoft.com/office/drawing/2014/main" id="{20FDB457-9A40-E848-AC81-AFAB31EAE5B4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5963860" y="3751191"/>
                  <a:ext cx="4032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30" name="墨迹 129">
                  <a:extLst>
                    <a:ext uri="{FF2B5EF4-FFF2-40B4-BE49-F238E27FC236}">
                      <a16:creationId xmlns:a16="http://schemas.microsoft.com/office/drawing/2014/main" id="{CCEF82C4-C348-354C-AA53-61E246ED4F5C}"/>
                    </a:ext>
                  </a:extLst>
                </p14:cNvPr>
                <p14:cNvContentPartPr/>
                <p14:nvPr/>
              </p14:nvContentPartPr>
              <p14:xfrm>
                <a:off x="5915260" y="3796191"/>
                <a:ext cx="199440" cy="218160"/>
              </p14:xfrm>
            </p:contentPart>
          </mc:Choice>
          <mc:Fallback>
            <p:pic>
              <p:nvPicPr>
                <p:cNvPr id="130" name="墨迹 129">
                  <a:extLst>
                    <a:ext uri="{FF2B5EF4-FFF2-40B4-BE49-F238E27FC236}">
                      <a16:creationId xmlns:a16="http://schemas.microsoft.com/office/drawing/2014/main" id="{CCEF82C4-C348-354C-AA53-61E246ED4F5C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5907700" y="3788631"/>
                  <a:ext cx="214560" cy="233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6" name="组合 135">
            <a:extLst>
              <a:ext uri="{FF2B5EF4-FFF2-40B4-BE49-F238E27FC236}">
                <a16:creationId xmlns:a16="http://schemas.microsoft.com/office/drawing/2014/main" id="{A7022C91-6A48-5343-9449-CA18DA432C6F}"/>
              </a:ext>
            </a:extLst>
          </p:cNvPr>
          <p:cNvGrpSpPr/>
          <p:nvPr/>
        </p:nvGrpSpPr>
        <p:grpSpPr>
          <a:xfrm>
            <a:off x="8635780" y="3129831"/>
            <a:ext cx="722520" cy="336600"/>
            <a:chOff x="8635780" y="3129831"/>
            <a:chExt cx="722520" cy="336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32" name="墨迹 131">
                  <a:extLst>
                    <a:ext uri="{FF2B5EF4-FFF2-40B4-BE49-F238E27FC236}">
                      <a16:creationId xmlns:a16="http://schemas.microsoft.com/office/drawing/2014/main" id="{C1E8010F-9951-DF44-8909-7FFF20D34798}"/>
                    </a:ext>
                  </a:extLst>
                </p14:cNvPr>
                <p14:cNvContentPartPr/>
                <p14:nvPr/>
              </p14:nvContentPartPr>
              <p14:xfrm>
                <a:off x="8635780" y="3129831"/>
                <a:ext cx="348840" cy="336600"/>
              </p14:xfrm>
            </p:contentPart>
          </mc:Choice>
          <mc:Fallback>
            <p:pic>
              <p:nvPicPr>
                <p:cNvPr id="132" name="墨迹 131">
                  <a:extLst>
                    <a:ext uri="{FF2B5EF4-FFF2-40B4-BE49-F238E27FC236}">
                      <a16:creationId xmlns:a16="http://schemas.microsoft.com/office/drawing/2014/main" id="{C1E8010F-9951-DF44-8909-7FFF20D34798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8625700" y="3119751"/>
                  <a:ext cx="369360" cy="35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33" name="墨迹 132">
                  <a:extLst>
                    <a:ext uri="{FF2B5EF4-FFF2-40B4-BE49-F238E27FC236}">
                      <a16:creationId xmlns:a16="http://schemas.microsoft.com/office/drawing/2014/main" id="{7AC7AD07-B734-0649-B4EE-15C32B020FE3}"/>
                    </a:ext>
                  </a:extLst>
                </p14:cNvPr>
                <p14:cNvContentPartPr/>
                <p14:nvPr/>
              </p14:nvContentPartPr>
              <p14:xfrm>
                <a:off x="9134020" y="3297951"/>
                <a:ext cx="106200" cy="37800"/>
              </p14:xfrm>
            </p:contentPart>
          </mc:Choice>
          <mc:Fallback>
            <p:pic>
              <p:nvPicPr>
                <p:cNvPr id="133" name="墨迹 132">
                  <a:extLst>
                    <a:ext uri="{FF2B5EF4-FFF2-40B4-BE49-F238E27FC236}">
                      <a16:creationId xmlns:a16="http://schemas.microsoft.com/office/drawing/2014/main" id="{7AC7AD07-B734-0649-B4EE-15C32B020FE3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9123580" y="3287871"/>
                  <a:ext cx="12636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34" name="墨迹 133">
                  <a:extLst>
                    <a:ext uri="{FF2B5EF4-FFF2-40B4-BE49-F238E27FC236}">
                      <a16:creationId xmlns:a16="http://schemas.microsoft.com/office/drawing/2014/main" id="{E2156A3A-2BE9-3D40-9397-CEE9BE202FB1}"/>
                    </a:ext>
                  </a:extLst>
                </p14:cNvPr>
                <p14:cNvContentPartPr/>
                <p14:nvPr/>
              </p14:nvContentPartPr>
              <p14:xfrm>
                <a:off x="9083980" y="3422511"/>
                <a:ext cx="274320" cy="31320"/>
              </p14:xfrm>
            </p:contentPart>
          </mc:Choice>
          <mc:Fallback>
            <p:pic>
              <p:nvPicPr>
                <p:cNvPr id="134" name="墨迹 133">
                  <a:extLst>
                    <a:ext uri="{FF2B5EF4-FFF2-40B4-BE49-F238E27FC236}">
                      <a16:creationId xmlns:a16="http://schemas.microsoft.com/office/drawing/2014/main" id="{E2156A3A-2BE9-3D40-9397-CEE9BE202FB1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9073900" y="3412431"/>
                  <a:ext cx="294480" cy="51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10">
            <p14:nvContentPartPr>
              <p14:cNvPr id="135" name="墨迹 134">
                <a:extLst>
                  <a:ext uri="{FF2B5EF4-FFF2-40B4-BE49-F238E27FC236}">
                    <a16:creationId xmlns:a16="http://schemas.microsoft.com/office/drawing/2014/main" id="{F9F16E9F-796D-4F42-A6E5-9EEAC12C09FC}"/>
                  </a:ext>
                </a:extLst>
              </p14:cNvPr>
              <p14:cNvContentPartPr/>
              <p14:nvPr/>
            </p14:nvContentPartPr>
            <p14:xfrm>
              <a:off x="9706780" y="3210831"/>
              <a:ext cx="62640" cy="342720"/>
            </p14:xfrm>
          </p:contentPart>
        </mc:Choice>
        <mc:Fallback>
          <p:pic>
            <p:nvPicPr>
              <p:cNvPr id="135" name="墨迹 134">
                <a:extLst>
                  <a:ext uri="{FF2B5EF4-FFF2-40B4-BE49-F238E27FC236}">
                    <a16:creationId xmlns:a16="http://schemas.microsoft.com/office/drawing/2014/main" id="{F9F16E9F-796D-4F42-A6E5-9EEAC12C09FC}"/>
                  </a:ext>
                </a:extLst>
              </p:cNvPr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9696340" y="3200751"/>
                <a:ext cx="82800" cy="362880"/>
              </a:xfrm>
              <a:prstGeom prst="rect">
                <a:avLst/>
              </a:prstGeom>
            </p:spPr>
          </p:pic>
        </mc:Fallback>
      </mc:AlternateContent>
      <p:grpSp>
        <p:nvGrpSpPr>
          <p:cNvPr id="143" name="组合 142">
            <a:extLst>
              <a:ext uri="{FF2B5EF4-FFF2-40B4-BE49-F238E27FC236}">
                <a16:creationId xmlns:a16="http://schemas.microsoft.com/office/drawing/2014/main" id="{9F9B9BF2-C50B-BA4C-B91A-76DED661609A}"/>
              </a:ext>
            </a:extLst>
          </p:cNvPr>
          <p:cNvGrpSpPr/>
          <p:nvPr/>
        </p:nvGrpSpPr>
        <p:grpSpPr>
          <a:xfrm>
            <a:off x="8349580" y="4238271"/>
            <a:ext cx="1637640" cy="230760"/>
            <a:chOff x="8349580" y="4238271"/>
            <a:chExt cx="1637640" cy="230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37" name="墨迹 136">
                  <a:extLst>
                    <a:ext uri="{FF2B5EF4-FFF2-40B4-BE49-F238E27FC236}">
                      <a16:creationId xmlns:a16="http://schemas.microsoft.com/office/drawing/2014/main" id="{E00A178A-6BFA-3540-9D9E-38F753CACE2D}"/>
                    </a:ext>
                  </a:extLst>
                </p14:cNvPr>
                <p14:cNvContentPartPr/>
                <p14:nvPr/>
              </p14:nvContentPartPr>
              <p14:xfrm>
                <a:off x="8349580" y="4238271"/>
                <a:ext cx="336600" cy="230760"/>
              </p14:xfrm>
            </p:contentPart>
          </mc:Choice>
          <mc:Fallback>
            <p:pic>
              <p:nvPicPr>
                <p:cNvPr id="137" name="墨迹 136">
                  <a:extLst>
                    <a:ext uri="{FF2B5EF4-FFF2-40B4-BE49-F238E27FC236}">
                      <a16:creationId xmlns:a16="http://schemas.microsoft.com/office/drawing/2014/main" id="{E00A178A-6BFA-3540-9D9E-38F753CACE2D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8342020" y="4230711"/>
                  <a:ext cx="35172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38" name="墨迹 137">
                  <a:extLst>
                    <a:ext uri="{FF2B5EF4-FFF2-40B4-BE49-F238E27FC236}">
                      <a16:creationId xmlns:a16="http://schemas.microsoft.com/office/drawing/2014/main" id="{D91EF843-53E0-6240-9D33-EC09DF8E4935}"/>
                    </a:ext>
                  </a:extLst>
                </p14:cNvPr>
                <p14:cNvContentPartPr/>
                <p14:nvPr/>
              </p14:nvContentPartPr>
              <p14:xfrm>
                <a:off x="8903620" y="4287951"/>
                <a:ext cx="131040" cy="31320"/>
              </p14:xfrm>
            </p:contentPart>
          </mc:Choice>
          <mc:Fallback>
            <p:pic>
              <p:nvPicPr>
                <p:cNvPr id="138" name="墨迹 137">
                  <a:extLst>
                    <a:ext uri="{FF2B5EF4-FFF2-40B4-BE49-F238E27FC236}">
                      <a16:creationId xmlns:a16="http://schemas.microsoft.com/office/drawing/2014/main" id="{D91EF843-53E0-6240-9D33-EC09DF8E4935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8896060" y="4280391"/>
                  <a:ext cx="14616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39" name="墨迹 138">
                  <a:extLst>
                    <a:ext uri="{FF2B5EF4-FFF2-40B4-BE49-F238E27FC236}">
                      <a16:creationId xmlns:a16="http://schemas.microsoft.com/office/drawing/2014/main" id="{CBF39ECC-738A-3A4D-96FD-12BD48809651}"/>
                    </a:ext>
                  </a:extLst>
                </p14:cNvPr>
                <p14:cNvContentPartPr/>
                <p14:nvPr/>
              </p14:nvContentPartPr>
              <p14:xfrm>
                <a:off x="8940700" y="4399911"/>
                <a:ext cx="162360" cy="6480"/>
              </p14:xfrm>
            </p:contentPart>
          </mc:Choice>
          <mc:Fallback>
            <p:pic>
              <p:nvPicPr>
                <p:cNvPr id="139" name="墨迹 138">
                  <a:extLst>
                    <a:ext uri="{FF2B5EF4-FFF2-40B4-BE49-F238E27FC236}">
                      <a16:creationId xmlns:a16="http://schemas.microsoft.com/office/drawing/2014/main" id="{CBF39ECC-738A-3A4D-96FD-12BD48809651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8933500" y="4392351"/>
                  <a:ext cx="17712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40" name="墨迹 139">
                  <a:extLst>
                    <a:ext uri="{FF2B5EF4-FFF2-40B4-BE49-F238E27FC236}">
                      <a16:creationId xmlns:a16="http://schemas.microsoft.com/office/drawing/2014/main" id="{A46D6B13-9A99-F440-B854-A427F2AA2D1D}"/>
                    </a:ext>
                  </a:extLst>
                </p14:cNvPr>
                <p14:cNvContentPartPr/>
                <p14:nvPr/>
              </p14:nvContentPartPr>
              <p14:xfrm>
                <a:off x="9314380" y="4250511"/>
                <a:ext cx="243000" cy="106200"/>
              </p14:xfrm>
            </p:contentPart>
          </mc:Choice>
          <mc:Fallback>
            <p:pic>
              <p:nvPicPr>
                <p:cNvPr id="140" name="墨迹 139">
                  <a:extLst>
                    <a:ext uri="{FF2B5EF4-FFF2-40B4-BE49-F238E27FC236}">
                      <a16:creationId xmlns:a16="http://schemas.microsoft.com/office/drawing/2014/main" id="{A46D6B13-9A99-F440-B854-A427F2AA2D1D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9306820" y="4242951"/>
                  <a:ext cx="25812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41" name="墨迹 140">
                  <a:extLst>
                    <a:ext uri="{FF2B5EF4-FFF2-40B4-BE49-F238E27FC236}">
                      <a16:creationId xmlns:a16="http://schemas.microsoft.com/office/drawing/2014/main" id="{EAE4F9E0-9962-1346-9C85-8BA6A2384655}"/>
                    </a:ext>
                  </a:extLst>
                </p14:cNvPr>
                <p14:cNvContentPartPr/>
                <p14:nvPr/>
              </p14:nvContentPartPr>
              <p14:xfrm>
                <a:off x="9669340" y="4318911"/>
                <a:ext cx="137160" cy="19080"/>
              </p14:xfrm>
            </p:contentPart>
          </mc:Choice>
          <mc:Fallback>
            <p:pic>
              <p:nvPicPr>
                <p:cNvPr id="141" name="墨迹 140">
                  <a:extLst>
                    <a:ext uri="{FF2B5EF4-FFF2-40B4-BE49-F238E27FC236}">
                      <a16:creationId xmlns:a16="http://schemas.microsoft.com/office/drawing/2014/main" id="{EAE4F9E0-9962-1346-9C85-8BA6A2384655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9661780" y="4311351"/>
                  <a:ext cx="15228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42" name="墨迹 141">
                  <a:extLst>
                    <a:ext uri="{FF2B5EF4-FFF2-40B4-BE49-F238E27FC236}">
                      <a16:creationId xmlns:a16="http://schemas.microsoft.com/office/drawing/2014/main" id="{DDC09E12-8033-1F49-B8B0-6AD106F45C85}"/>
                    </a:ext>
                  </a:extLst>
                </p14:cNvPr>
                <p14:cNvContentPartPr/>
                <p14:nvPr/>
              </p14:nvContentPartPr>
              <p14:xfrm>
                <a:off x="9974260" y="4238271"/>
                <a:ext cx="12960" cy="199440"/>
              </p14:xfrm>
            </p:contentPart>
          </mc:Choice>
          <mc:Fallback>
            <p:pic>
              <p:nvPicPr>
                <p:cNvPr id="142" name="墨迹 141">
                  <a:extLst>
                    <a:ext uri="{FF2B5EF4-FFF2-40B4-BE49-F238E27FC236}">
                      <a16:creationId xmlns:a16="http://schemas.microsoft.com/office/drawing/2014/main" id="{DDC09E12-8033-1F49-B8B0-6AD106F45C85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9966700" y="4230711"/>
                  <a:ext cx="27720" cy="214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8" name="组合 157">
            <a:extLst>
              <a:ext uri="{FF2B5EF4-FFF2-40B4-BE49-F238E27FC236}">
                <a16:creationId xmlns:a16="http://schemas.microsoft.com/office/drawing/2014/main" id="{C4B9A28C-B9FB-8040-ACD0-FBADFEAEB1A3}"/>
              </a:ext>
            </a:extLst>
          </p:cNvPr>
          <p:cNvGrpSpPr/>
          <p:nvPr/>
        </p:nvGrpSpPr>
        <p:grpSpPr>
          <a:xfrm>
            <a:off x="8262460" y="5072391"/>
            <a:ext cx="423360" cy="405000"/>
            <a:chOff x="8262460" y="5072391"/>
            <a:chExt cx="423360" cy="405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44" name="墨迹 143">
                  <a:extLst>
                    <a:ext uri="{FF2B5EF4-FFF2-40B4-BE49-F238E27FC236}">
                      <a16:creationId xmlns:a16="http://schemas.microsoft.com/office/drawing/2014/main" id="{98873E65-01E5-B749-B8A1-BFB3F05A5016}"/>
                    </a:ext>
                  </a:extLst>
                </p14:cNvPr>
                <p14:cNvContentPartPr/>
                <p14:nvPr/>
              </p14:nvContentPartPr>
              <p14:xfrm>
                <a:off x="8287300" y="5203071"/>
                <a:ext cx="199440" cy="50040"/>
              </p14:xfrm>
            </p:contentPart>
          </mc:Choice>
          <mc:Fallback>
            <p:pic>
              <p:nvPicPr>
                <p:cNvPr id="144" name="墨迹 143">
                  <a:extLst>
                    <a:ext uri="{FF2B5EF4-FFF2-40B4-BE49-F238E27FC236}">
                      <a16:creationId xmlns:a16="http://schemas.microsoft.com/office/drawing/2014/main" id="{98873E65-01E5-B749-B8A1-BFB3F05A5016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8277220" y="5192991"/>
                  <a:ext cx="21996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45" name="墨迹 144">
                  <a:extLst>
                    <a:ext uri="{FF2B5EF4-FFF2-40B4-BE49-F238E27FC236}">
                      <a16:creationId xmlns:a16="http://schemas.microsoft.com/office/drawing/2014/main" id="{F2F27742-C2C6-9B4E-BAFB-3DC1604E9BD1}"/>
                    </a:ext>
                  </a:extLst>
                </p14:cNvPr>
                <p14:cNvContentPartPr/>
                <p14:nvPr/>
              </p14:nvContentPartPr>
              <p14:xfrm>
                <a:off x="8262460" y="5315031"/>
                <a:ext cx="255600" cy="19080"/>
              </p14:xfrm>
            </p:contentPart>
          </mc:Choice>
          <mc:Fallback>
            <p:pic>
              <p:nvPicPr>
                <p:cNvPr id="145" name="墨迹 144">
                  <a:extLst>
                    <a:ext uri="{FF2B5EF4-FFF2-40B4-BE49-F238E27FC236}">
                      <a16:creationId xmlns:a16="http://schemas.microsoft.com/office/drawing/2014/main" id="{F2F27742-C2C6-9B4E-BAFB-3DC1604E9BD1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8254900" y="5307471"/>
                  <a:ext cx="27072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46" name="墨迹 145">
                  <a:extLst>
                    <a:ext uri="{FF2B5EF4-FFF2-40B4-BE49-F238E27FC236}">
                      <a16:creationId xmlns:a16="http://schemas.microsoft.com/office/drawing/2014/main" id="{52301B49-1AC7-9D48-979B-51CB77A7C2F8}"/>
                    </a:ext>
                  </a:extLst>
                </p14:cNvPr>
                <p14:cNvContentPartPr/>
                <p14:nvPr/>
              </p14:nvContentPartPr>
              <p14:xfrm>
                <a:off x="8399260" y="5072391"/>
                <a:ext cx="286560" cy="405000"/>
              </p14:xfrm>
            </p:contentPart>
          </mc:Choice>
          <mc:Fallback>
            <p:pic>
              <p:nvPicPr>
                <p:cNvPr id="146" name="墨迹 145">
                  <a:extLst>
                    <a:ext uri="{FF2B5EF4-FFF2-40B4-BE49-F238E27FC236}">
                      <a16:creationId xmlns:a16="http://schemas.microsoft.com/office/drawing/2014/main" id="{52301B49-1AC7-9D48-979B-51CB77A7C2F8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8391700" y="5064831"/>
                  <a:ext cx="301680" cy="420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7" name="组合 156">
            <a:extLst>
              <a:ext uri="{FF2B5EF4-FFF2-40B4-BE49-F238E27FC236}">
                <a16:creationId xmlns:a16="http://schemas.microsoft.com/office/drawing/2014/main" id="{F02F3CF4-B0BA-5645-A6EF-0A2D803757D4}"/>
              </a:ext>
            </a:extLst>
          </p:cNvPr>
          <p:cNvGrpSpPr/>
          <p:nvPr/>
        </p:nvGrpSpPr>
        <p:grpSpPr>
          <a:xfrm>
            <a:off x="8959420" y="5134671"/>
            <a:ext cx="1569240" cy="236880"/>
            <a:chOff x="8959420" y="5134671"/>
            <a:chExt cx="1569240" cy="236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47" name="墨迹 146">
                  <a:extLst>
                    <a:ext uri="{FF2B5EF4-FFF2-40B4-BE49-F238E27FC236}">
                      <a16:creationId xmlns:a16="http://schemas.microsoft.com/office/drawing/2014/main" id="{913E6978-60B6-5B4E-9986-636EE6C48B50}"/>
                    </a:ext>
                  </a:extLst>
                </p14:cNvPr>
                <p14:cNvContentPartPr/>
                <p14:nvPr/>
              </p14:nvContentPartPr>
              <p14:xfrm>
                <a:off x="8959420" y="5134671"/>
                <a:ext cx="268200" cy="212040"/>
              </p14:xfrm>
            </p:contentPart>
          </mc:Choice>
          <mc:Fallback>
            <p:pic>
              <p:nvPicPr>
                <p:cNvPr id="147" name="墨迹 146">
                  <a:extLst>
                    <a:ext uri="{FF2B5EF4-FFF2-40B4-BE49-F238E27FC236}">
                      <a16:creationId xmlns:a16="http://schemas.microsoft.com/office/drawing/2014/main" id="{913E6978-60B6-5B4E-9986-636EE6C48B50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8951860" y="5127111"/>
                  <a:ext cx="28296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48" name="墨迹 147">
                  <a:extLst>
                    <a:ext uri="{FF2B5EF4-FFF2-40B4-BE49-F238E27FC236}">
                      <a16:creationId xmlns:a16="http://schemas.microsoft.com/office/drawing/2014/main" id="{7C5992D5-A8ED-374C-B0BE-9B2516B2BFD5}"/>
                    </a:ext>
                  </a:extLst>
                </p14:cNvPr>
                <p14:cNvContentPartPr/>
                <p14:nvPr/>
              </p14:nvContentPartPr>
              <p14:xfrm>
                <a:off x="9414100" y="5240511"/>
                <a:ext cx="162360" cy="12960"/>
              </p14:xfrm>
            </p:contentPart>
          </mc:Choice>
          <mc:Fallback>
            <p:pic>
              <p:nvPicPr>
                <p:cNvPr id="148" name="墨迹 147">
                  <a:extLst>
                    <a:ext uri="{FF2B5EF4-FFF2-40B4-BE49-F238E27FC236}">
                      <a16:creationId xmlns:a16="http://schemas.microsoft.com/office/drawing/2014/main" id="{7C5992D5-A8ED-374C-B0BE-9B2516B2BFD5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9406540" y="5232951"/>
                  <a:ext cx="17712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49" name="墨迹 148">
                  <a:extLst>
                    <a:ext uri="{FF2B5EF4-FFF2-40B4-BE49-F238E27FC236}">
                      <a16:creationId xmlns:a16="http://schemas.microsoft.com/office/drawing/2014/main" id="{22E1C470-0BE8-9B48-8D5D-19732BDCD269}"/>
                    </a:ext>
                  </a:extLst>
                </p14:cNvPr>
                <p14:cNvContentPartPr/>
                <p14:nvPr/>
              </p14:nvContentPartPr>
              <p14:xfrm>
                <a:off x="9712900" y="5172111"/>
                <a:ext cx="205920" cy="174600"/>
              </p14:xfrm>
            </p:contentPart>
          </mc:Choice>
          <mc:Fallback>
            <p:pic>
              <p:nvPicPr>
                <p:cNvPr id="149" name="墨迹 148">
                  <a:extLst>
                    <a:ext uri="{FF2B5EF4-FFF2-40B4-BE49-F238E27FC236}">
                      <a16:creationId xmlns:a16="http://schemas.microsoft.com/office/drawing/2014/main" id="{22E1C470-0BE8-9B48-8D5D-19732BDCD269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9705340" y="5164551"/>
                  <a:ext cx="22104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50" name="墨迹 149">
                  <a:extLst>
                    <a:ext uri="{FF2B5EF4-FFF2-40B4-BE49-F238E27FC236}">
                      <a16:creationId xmlns:a16="http://schemas.microsoft.com/office/drawing/2014/main" id="{225BD330-6F03-6E45-BF11-CAE1A24D0644}"/>
                    </a:ext>
                  </a:extLst>
                </p14:cNvPr>
                <p14:cNvContentPartPr/>
                <p14:nvPr/>
              </p14:nvContentPartPr>
              <p14:xfrm>
                <a:off x="10067860" y="5277951"/>
                <a:ext cx="124920" cy="12960"/>
              </p14:xfrm>
            </p:contentPart>
          </mc:Choice>
          <mc:Fallback>
            <p:pic>
              <p:nvPicPr>
                <p:cNvPr id="150" name="墨迹 149">
                  <a:extLst>
                    <a:ext uri="{FF2B5EF4-FFF2-40B4-BE49-F238E27FC236}">
                      <a16:creationId xmlns:a16="http://schemas.microsoft.com/office/drawing/2014/main" id="{225BD330-6F03-6E45-BF11-CAE1A24D0644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10060300" y="5270391"/>
                  <a:ext cx="14004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51" name="墨迹 150">
                  <a:extLst>
                    <a:ext uri="{FF2B5EF4-FFF2-40B4-BE49-F238E27FC236}">
                      <a16:creationId xmlns:a16="http://schemas.microsoft.com/office/drawing/2014/main" id="{9EF044E4-B7B1-BD4F-B58F-ECF9E4BBBA69}"/>
                    </a:ext>
                  </a:extLst>
                </p14:cNvPr>
                <p14:cNvContentPartPr/>
                <p14:nvPr/>
              </p14:nvContentPartPr>
              <p14:xfrm>
                <a:off x="10117540" y="5227911"/>
                <a:ext cx="19080" cy="137160"/>
              </p14:xfrm>
            </p:contentPart>
          </mc:Choice>
          <mc:Fallback>
            <p:pic>
              <p:nvPicPr>
                <p:cNvPr id="151" name="墨迹 150">
                  <a:extLst>
                    <a:ext uri="{FF2B5EF4-FFF2-40B4-BE49-F238E27FC236}">
                      <a16:creationId xmlns:a16="http://schemas.microsoft.com/office/drawing/2014/main" id="{9EF044E4-B7B1-BD4F-B58F-ECF9E4BBBA69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10109980" y="5220351"/>
                  <a:ext cx="3420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52" name="墨迹 151">
                  <a:extLst>
                    <a:ext uri="{FF2B5EF4-FFF2-40B4-BE49-F238E27FC236}">
                      <a16:creationId xmlns:a16="http://schemas.microsoft.com/office/drawing/2014/main" id="{28EAD3CB-5A97-B94E-BB0E-67230AE087DB}"/>
                    </a:ext>
                  </a:extLst>
                </p14:cNvPr>
                <p14:cNvContentPartPr/>
                <p14:nvPr/>
              </p14:nvContentPartPr>
              <p14:xfrm>
                <a:off x="10385020" y="5203071"/>
                <a:ext cx="143640" cy="168480"/>
              </p14:xfrm>
            </p:contentPart>
          </mc:Choice>
          <mc:Fallback>
            <p:pic>
              <p:nvPicPr>
                <p:cNvPr id="152" name="墨迹 151">
                  <a:extLst>
                    <a:ext uri="{FF2B5EF4-FFF2-40B4-BE49-F238E27FC236}">
                      <a16:creationId xmlns:a16="http://schemas.microsoft.com/office/drawing/2014/main" id="{28EAD3CB-5A97-B94E-BB0E-67230AE087DB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10377820" y="5195511"/>
                  <a:ext cx="158760" cy="183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0" name="组合 159">
            <a:extLst>
              <a:ext uri="{FF2B5EF4-FFF2-40B4-BE49-F238E27FC236}">
                <a16:creationId xmlns:a16="http://schemas.microsoft.com/office/drawing/2014/main" id="{2A596C69-EF51-594A-AF7D-374906E6966F}"/>
              </a:ext>
            </a:extLst>
          </p:cNvPr>
          <p:cNvGrpSpPr/>
          <p:nvPr/>
        </p:nvGrpSpPr>
        <p:grpSpPr>
          <a:xfrm>
            <a:off x="10789660" y="2986911"/>
            <a:ext cx="946800" cy="2540160"/>
            <a:chOff x="10789660" y="2986911"/>
            <a:chExt cx="946800" cy="2540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53" name="墨迹 152">
                  <a:extLst>
                    <a:ext uri="{FF2B5EF4-FFF2-40B4-BE49-F238E27FC236}">
                      <a16:creationId xmlns:a16="http://schemas.microsoft.com/office/drawing/2014/main" id="{830AFB05-436C-6C40-96D2-6C547B3CB475}"/>
                    </a:ext>
                  </a:extLst>
                </p14:cNvPr>
                <p14:cNvContentPartPr/>
                <p14:nvPr/>
              </p14:nvContentPartPr>
              <p14:xfrm>
                <a:off x="10789660" y="5252751"/>
                <a:ext cx="155880" cy="56520"/>
              </p14:xfrm>
            </p:contentPart>
          </mc:Choice>
          <mc:Fallback>
            <p:pic>
              <p:nvPicPr>
                <p:cNvPr id="153" name="墨迹 152">
                  <a:extLst>
                    <a:ext uri="{FF2B5EF4-FFF2-40B4-BE49-F238E27FC236}">
                      <a16:creationId xmlns:a16="http://schemas.microsoft.com/office/drawing/2014/main" id="{830AFB05-436C-6C40-96D2-6C547B3CB475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0782460" y="5245191"/>
                  <a:ext cx="17100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54" name="墨迹 153">
                  <a:extLst>
                    <a:ext uri="{FF2B5EF4-FFF2-40B4-BE49-F238E27FC236}">
                      <a16:creationId xmlns:a16="http://schemas.microsoft.com/office/drawing/2014/main" id="{3424826F-13DE-7F43-8D4E-303DF106EAEF}"/>
                    </a:ext>
                  </a:extLst>
                </p14:cNvPr>
                <p14:cNvContentPartPr/>
                <p14:nvPr/>
              </p14:nvContentPartPr>
              <p14:xfrm>
                <a:off x="10814860" y="5396031"/>
                <a:ext cx="212040" cy="12960"/>
              </p14:xfrm>
            </p:contentPart>
          </mc:Choice>
          <mc:Fallback>
            <p:pic>
              <p:nvPicPr>
                <p:cNvPr id="154" name="墨迹 153">
                  <a:extLst>
                    <a:ext uri="{FF2B5EF4-FFF2-40B4-BE49-F238E27FC236}">
                      <a16:creationId xmlns:a16="http://schemas.microsoft.com/office/drawing/2014/main" id="{3424826F-13DE-7F43-8D4E-303DF106EAEF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10807300" y="5388471"/>
                  <a:ext cx="22716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55" name="墨迹 154">
                  <a:extLst>
                    <a:ext uri="{FF2B5EF4-FFF2-40B4-BE49-F238E27FC236}">
                      <a16:creationId xmlns:a16="http://schemas.microsoft.com/office/drawing/2014/main" id="{BE9E4B27-F148-5746-A8DD-CE8C338C9F07}"/>
                    </a:ext>
                  </a:extLst>
                </p14:cNvPr>
                <p14:cNvContentPartPr/>
                <p14:nvPr/>
              </p14:nvContentPartPr>
              <p14:xfrm>
                <a:off x="11225620" y="5222511"/>
                <a:ext cx="56520" cy="304560"/>
              </p14:xfrm>
            </p:contentPart>
          </mc:Choice>
          <mc:Fallback>
            <p:pic>
              <p:nvPicPr>
                <p:cNvPr id="155" name="墨迹 154">
                  <a:extLst>
                    <a:ext uri="{FF2B5EF4-FFF2-40B4-BE49-F238E27FC236}">
                      <a16:creationId xmlns:a16="http://schemas.microsoft.com/office/drawing/2014/main" id="{BE9E4B27-F148-5746-A8DD-CE8C338C9F07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11218060" y="5214951"/>
                  <a:ext cx="71280" cy="31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59" name="墨迹 158">
                  <a:extLst>
                    <a:ext uri="{FF2B5EF4-FFF2-40B4-BE49-F238E27FC236}">
                      <a16:creationId xmlns:a16="http://schemas.microsoft.com/office/drawing/2014/main" id="{BB8E32FA-DA85-B24F-9BB0-30B9129E0753}"/>
                    </a:ext>
                  </a:extLst>
                </p14:cNvPr>
                <p14:cNvContentPartPr/>
                <p14:nvPr/>
              </p14:nvContentPartPr>
              <p14:xfrm>
                <a:off x="11132380" y="2986911"/>
                <a:ext cx="604080" cy="2278800"/>
              </p14:xfrm>
            </p:contentPart>
          </mc:Choice>
          <mc:Fallback>
            <p:pic>
              <p:nvPicPr>
                <p:cNvPr id="159" name="墨迹 158">
                  <a:extLst>
                    <a:ext uri="{FF2B5EF4-FFF2-40B4-BE49-F238E27FC236}">
                      <a16:creationId xmlns:a16="http://schemas.microsoft.com/office/drawing/2014/main" id="{BB8E32FA-DA85-B24F-9BB0-30B9129E0753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11122300" y="2976831"/>
                  <a:ext cx="624600" cy="2298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7" name="组合 166">
            <a:extLst>
              <a:ext uri="{FF2B5EF4-FFF2-40B4-BE49-F238E27FC236}">
                <a16:creationId xmlns:a16="http://schemas.microsoft.com/office/drawing/2014/main" id="{F78DBAAD-A9C0-3741-B1EE-D1AE2409B9B8}"/>
              </a:ext>
            </a:extLst>
          </p:cNvPr>
          <p:cNvGrpSpPr/>
          <p:nvPr/>
        </p:nvGrpSpPr>
        <p:grpSpPr>
          <a:xfrm>
            <a:off x="8760340" y="6000471"/>
            <a:ext cx="1145880" cy="547560"/>
            <a:chOff x="8760340" y="6000471"/>
            <a:chExt cx="1145880" cy="547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61" name="墨迹 160">
                  <a:extLst>
                    <a:ext uri="{FF2B5EF4-FFF2-40B4-BE49-F238E27FC236}">
                      <a16:creationId xmlns:a16="http://schemas.microsoft.com/office/drawing/2014/main" id="{459136E9-DAF9-B541-93BF-D1F0645C3E10}"/>
                    </a:ext>
                  </a:extLst>
                </p14:cNvPr>
                <p14:cNvContentPartPr/>
                <p14:nvPr/>
              </p14:nvContentPartPr>
              <p14:xfrm>
                <a:off x="8760340" y="6186591"/>
                <a:ext cx="367560" cy="361440"/>
              </p14:xfrm>
            </p:contentPart>
          </mc:Choice>
          <mc:Fallback>
            <p:pic>
              <p:nvPicPr>
                <p:cNvPr id="161" name="墨迹 160">
                  <a:extLst>
                    <a:ext uri="{FF2B5EF4-FFF2-40B4-BE49-F238E27FC236}">
                      <a16:creationId xmlns:a16="http://schemas.microsoft.com/office/drawing/2014/main" id="{459136E9-DAF9-B541-93BF-D1F0645C3E10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8752780" y="6179031"/>
                  <a:ext cx="382680" cy="37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62" name="墨迹 161">
                  <a:extLst>
                    <a:ext uri="{FF2B5EF4-FFF2-40B4-BE49-F238E27FC236}">
                      <a16:creationId xmlns:a16="http://schemas.microsoft.com/office/drawing/2014/main" id="{3CED1A78-1F8F-194E-8A7C-103DF5A9DF9F}"/>
                    </a:ext>
                  </a:extLst>
                </p14:cNvPr>
                <p14:cNvContentPartPr/>
                <p14:nvPr/>
              </p14:nvContentPartPr>
              <p14:xfrm>
                <a:off x="9295660" y="6155631"/>
                <a:ext cx="186480" cy="290160"/>
              </p14:xfrm>
            </p:contentPart>
          </mc:Choice>
          <mc:Fallback>
            <p:pic>
              <p:nvPicPr>
                <p:cNvPr id="162" name="墨迹 161">
                  <a:extLst>
                    <a:ext uri="{FF2B5EF4-FFF2-40B4-BE49-F238E27FC236}">
                      <a16:creationId xmlns:a16="http://schemas.microsoft.com/office/drawing/2014/main" id="{3CED1A78-1F8F-194E-8A7C-103DF5A9DF9F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9288100" y="6148071"/>
                  <a:ext cx="201600" cy="30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63" name="墨迹 162">
                  <a:extLst>
                    <a:ext uri="{FF2B5EF4-FFF2-40B4-BE49-F238E27FC236}">
                      <a16:creationId xmlns:a16="http://schemas.microsoft.com/office/drawing/2014/main" id="{7E05D9EF-7337-0D46-B2C8-F30FE7ADD704}"/>
                    </a:ext>
                  </a:extLst>
                </p14:cNvPr>
                <p14:cNvContentPartPr/>
                <p14:nvPr/>
              </p14:nvContentPartPr>
              <p14:xfrm>
                <a:off x="9364060" y="6273711"/>
                <a:ext cx="111600" cy="187200"/>
              </p14:xfrm>
            </p:contentPart>
          </mc:Choice>
          <mc:Fallback>
            <p:pic>
              <p:nvPicPr>
                <p:cNvPr id="163" name="墨迹 162">
                  <a:extLst>
                    <a:ext uri="{FF2B5EF4-FFF2-40B4-BE49-F238E27FC236}">
                      <a16:creationId xmlns:a16="http://schemas.microsoft.com/office/drawing/2014/main" id="{7E05D9EF-7337-0D46-B2C8-F30FE7ADD704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9356500" y="6266511"/>
                  <a:ext cx="12672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64" name="墨迹 163">
                  <a:extLst>
                    <a:ext uri="{FF2B5EF4-FFF2-40B4-BE49-F238E27FC236}">
                      <a16:creationId xmlns:a16="http://schemas.microsoft.com/office/drawing/2014/main" id="{FB334090-AF44-9A40-B1DB-BE407E1B518C}"/>
                    </a:ext>
                  </a:extLst>
                </p14:cNvPr>
                <p14:cNvContentPartPr/>
                <p14:nvPr/>
              </p14:nvContentPartPr>
              <p14:xfrm>
                <a:off x="9613180" y="6000471"/>
                <a:ext cx="293040" cy="497880"/>
              </p14:xfrm>
            </p:contentPart>
          </mc:Choice>
          <mc:Fallback>
            <p:pic>
              <p:nvPicPr>
                <p:cNvPr id="164" name="墨迹 163">
                  <a:extLst>
                    <a:ext uri="{FF2B5EF4-FFF2-40B4-BE49-F238E27FC236}">
                      <a16:creationId xmlns:a16="http://schemas.microsoft.com/office/drawing/2014/main" id="{FB334090-AF44-9A40-B1DB-BE407E1B518C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9605620" y="5993271"/>
                  <a:ext cx="308160" cy="512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58">
            <p14:nvContentPartPr>
              <p14:cNvPr id="165" name="墨迹 164">
                <a:extLst>
                  <a:ext uri="{FF2B5EF4-FFF2-40B4-BE49-F238E27FC236}">
                    <a16:creationId xmlns:a16="http://schemas.microsoft.com/office/drawing/2014/main" id="{18C685AE-D1B5-E24D-89EB-C19A2C4BE7D4}"/>
                  </a:ext>
                </a:extLst>
              </p14:cNvPr>
              <p14:cNvContentPartPr/>
              <p14:nvPr/>
            </p14:nvContentPartPr>
            <p14:xfrm>
              <a:off x="10154980" y="6556671"/>
              <a:ext cx="80640" cy="84600"/>
            </p14:xfrm>
          </p:contentPart>
        </mc:Choice>
        <mc:Fallback>
          <p:pic>
            <p:nvPicPr>
              <p:cNvPr id="165" name="墨迹 164">
                <a:extLst>
                  <a:ext uri="{FF2B5EF4-FFF2-40B4-BE49-F238E27FC236}">
                    <a16:creationId xmlns:a16="http://schemas.microsoft.com/office/drawing/2014/main" id="{18C685AE-D1B5-E24D-89EB-C19A2C4BE7D4}"/>
                  </a:ext>
                </a:extLst>
              </p:cNvPr>
              <p:cNvPicPr/>
              <p:nvPr/>
            </p:nvPicPr>
            <p:blipFill>
              <a:blip r:embed="rId259"/>
              <a:stretch>
                <a:fillRect/>
              </a:stretch>
            </p:blipFill>
            <p:spPr>
              <a:xfrm>
                <a:off x="10147420" y="6549111"/>
                <a:ext cx="95760" cy="9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0">
            <p14:nvContentPartPr>
              <p14:cNvPr id="166" name="墨迹 165">
                <a:extLst>
                  <a:ext uri="{FF2B5EF4-FFF2-40B4-BE49-F238E27FC236}">
                    <a16:creationId xmlns:a16="http://schemas.microsoft.com/office/drawing/2014/main" id="{82BC68BC-0EC1-1E4D-B01F-1D2CEE1A092D}"/>
                  </a:ext>
                </a:extLst>
              </p14:cNvPr>
              <p14:cNvContentPartPr/>
              <p14:nvPr/>
            </p14:nvContentPartPr>
            <p14:xfrm>
              <a:off x="10471780" y="6647391"/>
              <a:ext cx="38520" cy="37800"/>
            </p14:xfrm>
          </p:contentPart>
        </mc:Choice>
        <mc:Fallback>
          <p:pic>
            <p:nvPicPr>
              <p:cNvPr id="166" name="墨迹 165">
                <a:extLst>
                  <a:ext uri="{FF2B5EF4-FFF2-40B4-BE49-F238E27FC236}">
                    <a16:creationId xmlns:a16="http://schemas.microsoft.com/office/drawing/2014/main" id="{82BC68BC-0EC1-1E4D-B01F-1D2CEE1A092D}"/>
                  </a:ext>
                </a:extLst>
              </p:cNvPr>
              <p:cNvPicPr/>
              <p:nvPr/>
            </p:nvPicPr>
            <p:blipFill>
              <a:blip r:embed="rId261"/>
              <a:stretch>
                <a:fillRect/>
              </a:stretch>
            </p:blipFill>
            <p:spPr>
              <a:xfrm>
                <a:off x="10464220" y="6639831"/>
                <a:ext cx="53640" cy="52920"/>
              </a:xfrm>
              <a:prstGeom prst="rect">
                <a:avLst/>
              </a:prstGeom>
            </p:spPr>
          </p:pic>
        </mc:Fallback>
      </mc:AlternateContent>
      <p:grpSp>
        <p:nvGrpSpPr>
          <p:cNvPr id="170" name="组合 169">
            <a:extLst>
              <a:ext uri="{FF2B5EF4-FFF2-40B4-BE49-F238E27FC236}">
                <a16:creationId xmlns:a16="http://schemas.microsoft.com/office/drawing/2014/main" id="{2B822239-AF2D-EA40-A7C0-F4EE0BE73329}"/>
              </a:ext>
            </a:extLst>
          </p:cNvPr>
          <p:cNvGrpSpPr/>
          <p:nvPr/>
        </p:nvGrpSpPr>
        <p:grpSpPr>
          <a:xfrm>
            <a:off x="5915260" y="4294071"/>
            <a:ext cx="971640" cy="1058760"/>
            <a:chOff x="5915260" y="4294071"/>
            <a:chExt cx="971640" cy="1058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68" name="墨迹 167">
                  <a:extLst>
                    <a:ext uri="{FF2B5EF4-FFF2-40B4-BE49-F238E27FC236}">
                      <a16:creationId xmlns:a16="http://schemas.microsoft.com/office/drawing/2014/main" id="{ABCC363C-4F97-0845-8833-8403DFB539D7}"/>
                    </a:ext>
                  </a:extLst>
                </p14:cNvPr>
                <p14:cNvContentPartPr/>
                <p14:nvPr/>
              </p14:nvContentPartPr>
              <p14:xfrm>
                <a:off x="6799420" y="4368951"/>
                <a:ext cx="360" cy="6480"/>
              </p14:xfrm>
            </p:contentPart>
          </mc:Choice>
          <mc:Fallback>
            <p:pic>
              <p:nvPicPr>
                <p:cNvPr id="168" name="墨迹 167">
                  <a:extLst>
                    <a:ext uri="{FF2B5EF4-FFF2-40B4-BE49-F238E27FC236}">
                      <a16:creationId xmlns:a16="http://schemas.microsoft.com/office/drawing/2014/main" id="{ABCC363C-4F97-0845-8833-8403DFB539D7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6791860" y="4361391"/>
                  <a:ext cx="1548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69" name="墨迹 168">
                  <a:extLst>
                    <a:ext uri="{FF2B5EF4-FFF2-40B4-BE49-F238E27FC236}">
                      <a16:creationId xmlns:a16="http://schemas.microsoft.com/office/drawing/2014/main" id="{162EE45F-9109-8443-B4F5-E8A15EACCAF9}"/>
                    </a:ext>
                  </a:extLst>
                </p14:cNvPr>
                <p14:cNvContentPartPr/>
                <p14:nvPr/>
              </p14:nvContentPartPr>
              <p14:xfrm>
                <a:off x="5915260" y="4294071"/>
                <a:ext cx="971640" cy="1058760"/>
              </p14:xfrm>
            </p:contentPart>
          </mc:Choice>
          <mc:Fallback>
            <p:pic>
              <p:nvPicPr>
                <p:cNvPr id="169" name="墨迹 168">
                  <a:extLst>
                    <a:ext uri="{FF2B5EF4-FFF2-40B4-BE49-F238E27FC236}">
                      <a16:creationId xmlns:a16="http://schemas.microsoft.com/office/drawing/2014/main" id="{162EE45F-9109-8443-B4F5-E8A15EACCAF9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5907700" y="4286511"/>
                  <a:ext cx="986760" cy="1073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3" name="组合 182">
            <a:extLst>
              <a:ext uri="{FF2B5EF4-FFF2-40B4-BE49-F238E27FC236}">
                <a16:creationId xmlns:a16="http://schemas.microsoft.com/office/drawing/2014/main" id="{643C3C13-7303-4D4B-93C5-31F675AA08FD}"/>
              </a:ext>
            </a:extLst>
          </p:cNvPr>
          <p:cNvGrpSpPr/>
          <p:nvPr/>
        </p:nvGrpSpPr>
        <p:grpSpPr>
          <a:xfrm>
            <a:off x="965980" y="4032711"/>
            <a:ext cx="411120" cy="280440"/>
            <a:chOff x="965980" y="4032711"/>
            <a:chExt cx="411120" cy="280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71" name="墨迹 170">
                  <a:extLst>
                    <a:ext uri="{FF2B5EF4-FFF2-40B4-BE49-F238E27FC236}">
                      <a16:creationId xmlns:a16="http://schemas.microsoft.com/office/drawing/2014/main" id="{C05005AA-9762-0544-9D14-9F2467A45468}"/>
                    </a:ext>
                  </a:extLst>
                </p14:cNvPr>
                <p14:cNvContentPartPr/>
                <p14:nvPr/>
              </p14:nvContentPartPr>
              <p14:xfrm>
                <a:off x="965980" y="4076991"/>
                <a:ext cx="131040" cy="236160"/>
              </p14:xfrm>
            </p:contentPart>
          </mc:Choice>
          <mc:Fallback>
            <p:pic>
              <p:nvPicPr>
                <p:cNvPr id="171" name="墨迹 170">
                  <a:extLst>
                    <a:ext uri="{FF2B5EF4-FFF2-40B4-BE49-F238E27FC236}">
                      <a16:creationId xmlns:a16="http://schemas.microsoft.com/office/drawing/2014/main" id="{C05005AA-9762-0544-9D14-9F2467A45468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958420" y="4069431"/>
                  <a:ext cx="14616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72" name="墨迹 171">
                  <a:extLst>
                    <a:ext uri="{FF2B5EF4-FFF2-40B4-BE49-F238E27FC236}">
                      <a16:creationId xmlns:a16="http://schemas.microsoft.com/office/drawing/2014/main" id="{D73AC98A-95BD-BC49-8A4C-5122B0F72995}"/>
                    </a:ext>
                  </a:extLst>
                </p14:cNvPr>
                <p14:cNvContentPartPr/>
                <p14:nvPr/>
              </p14:nvContentPartPr>
              <p14:xfrm>
                <a:off x="984700" y="4032711"/>
                <a:ext cx="100080" cy="279720"/>
              </p14:xfrm>
            </p:contentPart>
          </mc:Choice>
          <mc:Fallback>
            <p:pic>
              <p:nvPicPr>
                <p:cNvPr id="172" name="墨迹 171">
                  <a:extLst>
                    <a:ext uri="{FF2B5EF4-FFF2-40B4-BE49-F238E27FC236}">
                      <a16:creationId xmlns:a16="http://schemas.microsoft.com/office/drawing/2014/main" id="{D73AC98A-95BD-BC49-8A4C-5122B0F72995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977140" y="4025151"/>
                  <a:ext cx="115200" cy="29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73" name="墨迹 172">
                  <a:extLst>
                    <a:ext uri="{FF2B5EF4-FFF2-40B4-BE49-F238E27FC236}">
                      <a16:creationId xmlns:a16="http://schemas.microsoft.com/office/drawing/2014/main" id="{EE9CD258-3DB6-9F4F-A189-7BE964861996}"/>
                    </a:ext>
                  </a:extLst>
                </p14:cNvPr>
                <p14:cNvContentPartPr/>
                <p14:nvPr/>
              </p14:nvContentPartPr>
              <p14:xfrm>
                <a:off x="1221220" y="4138551"/>
                <a:ext cx="155880" cy="112320"/>
              </p14:xfrm>
            </p:contentPart>
          </mc:Choice>
          <mc:Fallback>
            <p:pic>
              <p:nvPicPr>
                <p:cNvPr id="173" name="墨迹 172">
                  <a:extLst>
                    <a:ext uri="{FF2B5EF4-FFF2-40B4-BE49-F238E27FC236}">
                      <a16:creationId xmlns:a16="http://schemas.microsoft.com/office/drawing/2014/main" id="{EE9CD258-3DB6-9F4F-A189-7BE964861996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1213660" y="4130991"/>
                  <a:ext cx="171000" cy="127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72">
            <p14:nvContentPartPr>
              <p14:cNvPr id="174" name="墨迹 173">
                <a:extLst>
                  <a:ext uri="{FF2B5EF4-FFF2-40B4-BE49-F238E27FC236}">
                    <a16:creationId xmlns:a16="http://schemas.microsoft.com/office/drawing/2014/main" id="{AF447664-6DFA-1646-BB5C-636B2D60DFB0}"/>
                  </a:ext>
                </a:extLst>
              </p14:cNvPr>
              <p14:cNvContentPartPr/>
              <p14:nvPr/>
            </p14:nvContentPartPr>
            <p14:xfrm>
              <a:off x="1613620" y="4169511"/>
              <a:ext cx="137160" cy="25200"/>
            </p14:xfrm>
          </p:contentPart>
        </mc:Choice>
        <mc:Fallback>
          <p:pic>
            <p:nvPicPr>
              <p:cNvPr id="174" name="墨迹 173">
                <a:extLst>
                  <a:ext uri="{FF2B5EF4-FFF2-40B4-BE49-F238E27FC236}">
                    <a16:creationId xmlns:a16="http://schemas.microsoft.com/office/drawing/2014/main" id="{AF447664-6DFA-1646-BB5C-636B2D60DFB0}"/>
                  </a:ext>
                </a:extLst>
              </p:cNvPr>
              <p:cNvPicPr/>
              <p:nvPr/>
            </p:nvPicPr>
            <p:blipFill>
              <a:blip r:embed="rId273"/>
              <a:stretch>
                <a:fillRect/>
              </a:stretch>
            </p:blipFill>
            <p:spPr>
              <a:xfrm>
                <a:off x="1606060" y="4161951"/>
                <a:ext cx="152280" cy="40320"/>
              </a:xfrm>
              <a:prstGeom prst="rect">
                <a:avLst/>
              </a:prstGeom>
            </p:spPr>
          </p:pic>
        </mc:Fallback>
      </mc:AlternateContent>
      <p:grpSp>
        <p:nvGrpSpPr>
          <p:cNvPr id="182" name="组合 181">
            <a:extLst>
              <a:ext uri="{FF2B5EF4-FFF2-40B4-BE49-F238E27FC236}">
                <a16:creationId xmlns:a16="http://schemas.microsoft.com/office/drawing/2014/main" id="{96D69EEA-2D46-DA4B-B7A5-09B9FD9E2EAA}"/>
              </a:ext>
            </a:extLst>
          </p:cNvPr>
          <p:cNvGrpSpPr/>
          <p:nvPr/>
        </p:nvGrpSpPr>
        <p:grpSpPr>
          <a:xfrm>
            <a:off x="2046340" y="3858471"/>
            <a:ext cx="1036800" cy="554400"/>
            <a:chOff x="2046340" y="3858471"/>
            <a:chExt cx="1036800" cy="554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175" name="墨迹 174">
                  <a:extLst>
                    <a:ext uri="{FF2B5EF4-FFF2-40B4-BE49-F238E27FC236}">
                      <a16:creationId xmlns:a16="http://schemas.microsoft.com/office/drawing/2014/main" id="{6940D267-B3AC-FB4F-B8A7-7340EB69C00E}"/>
                    </a:ext>
                  </a:extLst>
                </p14:cNvPr>
                <p14:cNvContentPartPr/>
                <p14:nvPr/>
              </p14:nvContentPartPr>
              <p14:xfrm>
                <a:off x="2061820" y="3858471"/>
                <a:ext cx="218160" cy="305280"/>
              </p14:xfrm>
            </p:contentPart>
          </mc:Choice>
          <mc:Fallback>
            <p:pic>
              <p:nvPicPr>
                <p:cNvPr id="175" name="墨迹 174">
                  <a:extLst>
                    <a:ext uri="{FF2B5EF4-FFF2-40B4-BE49-F238E27FC236}">
                      <a16:creationId xmlns:a16="http://schemas.microsoft.com/office/drawing/2014/main" id="{6940D267-B3AC-FB4F-B8A7-7340EB69C00E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2054260" y="3850911"/>
                  <a:ext cx="23328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176" name="墨迹 175">
                  <a:extLst>
                    <a:ext uri="{FF2B5EF4-FFF2-40B4-BE49-F238E27FC236}">
                      <a16:creationId xmlns:a16="http://schemas.microsoft.com/office/drawing/2014/main" id="{7AA71024-5F6F-FA43-B7A5-CEFFEC1CAFBA}"/>
                    </a:ext>
                  </a:extLst>
                </p14:cNvPr>
                <p14:cNvContentPartPr/>
                <p14:nvPr/>
              </p14:nvContentPartPr>
              <p14:xfrm>
                <a:off x="2046340" y="4182111"/>
                <a:ext cx="257760" cy="193320"/>
              </p14:xfrm>
            </p:contentPart>
          </mc:Choice>
          <mc:Fallback>
            <p:pic>
              <p:nvPicPr>
                <p:cNvPr id="176" name="墨迹 175">
                  <a:extLst>
                    <a:ext uri="{FF2B5EF4-FFF2-40B4-BE49-F238E27FC236}">
                      <a16:creationId xmlns:a16="http://schemas.microsoft.com/office/drawing/2014/main" id="{7AA71024-5F6F-FA43-B7A5-CEFFEC1CAFBA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2038780" y="4174551"/>
                  <a:ext cx="27288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177" name="墨迹 176">
                  <a:extLst>
                    <a:ext uri="{FF2B5EF4-FFF2-40B4-BE49-F238E27FC236}">
                      <a16:creationId xmlns:a16="http://schemas.microsoft.com/office/drawing/2014/main" id="{50EAA503-7A89-9D4F-B3C8-803A9A97FE54}"/>
                    </a:ext>
                  </a:extLst>
                </p14:cNvPr>
                <p14:cNvContentPartPr/>
                <p14:nvPr/>
              </p14:nvContentPartPr>
              <p14:xfrm>
                <a:off x="2105380" y="4331511"/>
                <a:ext cx="50040" cy="12960"/>
              </p14:xfrm>
            </p:contentPart>
          </mc:Choice>
          <mc:Fallback>
            <p:pic>
              <p:nvPicPr>
                <p:cNvPr id="177" name="墨迹 176">
                  <a:extLst>
                    <a:ext uri="{FF2B5EF4-FFF2-40B4-BE49-F238E27FC236}">
                      <a16:creationId xmlns:a16="http://schemas.microsoft.com/office/drawing/2014/main" id="{50EAA503-7A89-9D4F-B3C8-803A9A97FE54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2097820" y="4323951"/>
                  <a:ext cx="6516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178" name="墨迹 177">
                  <a:extLst>
                    <a:ext uri="{FF2B5EF4-FFF2-40B4-BE49-F238E27FC236}">
                      <a16:creationId xmlns:a16="http://schemas.microsoft.com/office/drawing/2014/main" id="{C66CEC90-7FDA-564D-9893-C4B962E62F10}"/>
                    </a:ext>
                  </a:extLst>
                </p14:cNvPr>
                <p14:cNvContentPartPr/>
                <p14:nvPr/>
              </p14:nvContentPartPr>
              <p14:xfrm>
                <a:off x="2354140" y="4325391"/>
                <a:ext cx="62640" cy="19080"/>
              </p14:xfrm>
            </p:contentPart>
          </mc:Choice>
          <mc:Fallback>
            <p:pic>
              <p:nvPicPr>
                <p:cNvPr id="178" name="墨迹 177">
                  <a:extLst>
                    <a:ext uri="{FF2B5EF4-FFF2-40B4-BE49-F238E27FC236}">
                      <a16:creationId xmlns:a16="http://schemas.microsoft.com/office/drawing/2014/main" id="{C66CEC90-7FDA-564D-9893-C4B962E62F10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2346940" y="4317831"/>
                  <a:ext cx="7776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179" name="墨迹 178">
                  <a:extLst>
                    <a:ext uri="{FF2B5EF4-FFF2-40B4-BE49-F238E27FC236}">
                      <a16:creationId xmlns:a16="http://schemas.microsoft.com/office/drawing/2014/main" id="{51E081A9-38E7-9B46-BEE9-B28E6D00D169}"/>
                    </a:ext>
                  </a:extLst>
                </p14:cNvPr>
                <p14:cNvContentPartPr/>
                <p14:nvPr/>
              </p14:nvContentPartPr>
              <p14:xfrm>
                <a:off x="2746540" y="4125951"/>
                <a:ext cx="193320" cy="137160"/>
              </p14:xfrm>
            </p:contentPart>
          </mc:Choice>
          <mc:Fallback>
            <p:pic>
              <p:nvPicPr>
                <p:cNvPr id="179" name="墨迹 178">
                  <a:extLst>
                    <a:ext uri="{FF2B5EF4-FFF2-40B4-BE49-F238E27FC236}">
                      <a16:creationId xmlns:a16="http://schemas.microsoft.com/office/drawing/2014/main" id="{51E081A9-38E7-9B46-BEE9-B28E6D00D169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2738980" y="4118391"/>
                  <a:ext cx="2084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180" name="墨迹 179">
                  <a:extLst>
                    <a:ext uri="{FF2B5EF4-FFF2-40B4-BE49-F238E27FC236}">
                      <a16:creationId xmlns:a16="http://schemas.microsoft.com/office/drawing/2014/main" id="{680AEC77-FB3D-2949-B579-7F63A04A4F50}"/>
                    </a:ext>
                  </a:extLst>
                </p14:cNvPr>
                <p14:cNvContentPartPr/>
                <p14:nvPr/>
              </p14:nvContentPartPr>
              <p14:xfrm>
                <a:off x="2814940" y="4057551"/>
                <a:ext cx="50040" cy="168480"/>
              </p14:xfrm>
            </p:contentPart>
          </mc:Choice>
          <mc:Fallback>
            <p:pic>
              <p:nvPicPr>
                <p:cNvPr id="180" name="墨迹 179">
                  <a:extLst>
                    <a:ext uri="{FF2B5EF4-FFF2-40B4-BE49-F238E27FC236}">
                      <a16:creationId xmlns:a16="http://schemas.microsoft.com/office/drawing/2014/main" id="{680AEC77-FB3D-2949-B579-7F63A04A4F50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2807380" y="4049991"/>
                  <a:ext cx="6516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181" name="墨迹 180">
                  <a:extLst>
                    <a:ext uri="{FF2B5EF4-FFF2-40B4-BE49-F238E27FC236}">
                      <a16:creationId xmlns:a16="http://schemas.microsoft.com/office/drawing/2014/main" id="{CFFC8A9C-0A92-4B4B-AB8F-AF2BCA928A0D}"/>
                    </a:ext>
                  </a:extLst>
                </p14:cNvPr>
                <p14:cNvContentPartPr/>
                <p14:nvPr/>
              </p14:nvContentPartPr>
              <p14:xfrm>
                <a:off x="2647540" y="4132431"/>
                <a:ext cx="435600" cy="280440"/>
              </p14:xfrm>
            </p:contentPart>
          </mc:Choice>
          <mc:Fallback>
            <p:pic>
              <p:nvPicPr>
                <p:cNvPr id="181" name="墨迹 180">
                  <a:extLst>
                    <a:ext uri="{FF2B5EF4-FFF2-40B4-BE49-F238E27FC236}">
                      <a16:creationId xmlns:a16="http://schemas.microsoft.com/office/drawing/2014/main" id="{CFFC8A9C-0A92-4B4B-AB8F-AF2BCA928A0D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2639980" y="4124871"/>
                  <a:ext cx="450360" cy="295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1" name="组合 200">
            <a:extLst>
              <a:ext uri="{FF2B5EF4-FFF2-40B4-BE49-F238E27FC236}">
                <a16:creationId xmlns:a16="http://schemas.microsoft.com/office/drawing/2014/main" id="{ACE9CACF-D3EB-B74D-A984-811F05AD7754}"/>
              </a:ext>
            </a:extLst>
          </p:cNvPr>
          <p:cNvGrpSpPr/>
          <p:nvPr/>
        </p:nvGrpSpPr>
        <p:grpSpPr>
          <a:xfrm>
            <a:off x="293500" y="4804551"/>
            <a:ext cx="578880" cy="336600"/>
            <a:chOff x="293500" y="4804551"/>
            <a:chExt cx="578880" cy="336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184" name="墨迹 183">
                  <a:extLst>
                    <a:ext uri="{FF2B5EF4-FFF2-40B4-BE49-F238E27FC236}">
                      <a16:creationId xmlns:a16="http://schemas.microsoft.com/office/drawing/2014/main" id="{92149633-8171-C947-82E7-BC87BA7E8D9E}"/>
                    </a:ext>
                  </a:extLst>
                </p14:cNvPr>
                <p14:cNvContentPartPr/>
                <p14:nvPr/>
              </p14:nvContentPartPr>
              <p14:xfrm>
                <a:off x="293500" y="4922991"/>
                <a:ext cx="467280" cy="19080"/>
              </p14:xfrm>
            </p:contentPart>
          </mc:Choice>
          <mc:Fallback>
            <p:pic>
              <p:nvPicPr>
                <p:cNvPr id="184" name="墨迹 183">
                  <a:extLst>
                    <a:ext uri="{FF2B5EF4-FFF2-40B4-BE49-F238E27FC236}">
                      <a16:creationId xmlns:a16="http://schemas.microsoft.com/office/drawing/2014/main" id="{92149633-8171-C947-82E7-BC87BA7E8D9E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286300" y="4915431"/>
                  <a:ext cx="48240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185" name="墨迹 184">
                  <a:extLst>
                    <a:ext uri="{FF2B5EF4-FFF2-40B4-BE49-F238E27FC236}">
                      <a16:creationId xmlns:a16="http://schemas.microsoft.com/office/drawing/2014/main" id="{BFAF5141-B7A4-F94E-962F-9937D1F6F370}"/>
                    </a:ext>
                  </a:extLst>
                </p14:cNvPr>
                <p14:cNvContentPartPr/>
                <p14:nvPr/>
              </p14:nvContentPartPr>
              <p14:xfrm>
                <a:off x="368380" y="4997511"/>
                <a:ext cx="386280" cy="12960"/>
              </p14:xfrm>
            </p:contentPart>
          </mc:Choice>
          <mc:Fallback>
            <p:pic>
              <p:nvPicPr>
                <p:cNvPr id="185" name="墨迹 184">
                  <a:extLst>
                    <a:ext uri="{FF2B5EF4-FFF2-40B4-BE49-F238E27FC236}">
                      <a16:creationId xmlns:a16="http://schemas.microsoft.com/office/drawing/2014/main" id="{BFAF5141-B7A4-F94E-962F-9937D1F6F370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360820" y="4989951"/>
                  <a:ext cx="40140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186" name="墨迹 185">
                  <a:extLst>
                    <a:ext uri="{FF2B5EF4-FFF2-40B4-BE49-F238E27FC236}">
                      <a16:creationId xmlns:a16="http://schemas.microsoft.com/office/drawing/2014/main" id="{BBBBE218-21F5-FE41-86F4-6B7A941F4558}"/>
                    </a:ext>
                  </a:extLst>
                </p14:cNvPr>
                <p14:cNvContentPartPr/>
                <p14:nvPr/>
              </p14:nvContentPartPr>
              <p14:xfrm>
                <a:off x="629740" y="4804551"/>
                <a:ext cx="242640" cy="336600"/>
              </p14:xfrm>
            </p:contentPart>
          </mc:Choice>
          <mc:Fallback>
            <p:pic>
              <p:nvPicPr>
                <p:cNvPr id="186" name="墨迹 185">
                  <a:extLst>
                    <a:ext uri="{FF2B5EF4-FFF2-40B4-BE49-F238E27FC236}">
                      <a16:creationId xmlns:a16="http://schemas.microsoft.com/office/drawing/2014/main" id="{BBBBE218-21F5-FE41-86F4-6B7A941F4558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622180" y="4796991"/>
                  <a:ext cx="257400" cy="351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0" name="组合 199">
            <a:extLst>
              <a:ext uri="{FF2B5EF4-FFF2-40B4-BE49-F238E27FC236}">
                <a16:creationId xmlns:a16="http://schemas.microsoft.com/office/drawing/2014/main" id="{F010D17B-AC92-E54E-A1FB-7B7A7BA10827}"/>
              </a:ext>
            </a:extLst>
          </p:cNvPr>
          <p:cNvGrpSpPr/>
          <p:nvPr/>
        </p:nvGrpSpPr>
        <p:grpSpPr>
          <a:xfrm>
            <a:off x="1177660" y="4611591"/>
            <a:ext cx="2670840" cy="859320"/>
            <a:chOff x="1177660" y="4611591"/>
            <a:chExt cx="2670840" cy="859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187" name="墨迹 186">
                  <a:extLst>
                    <a:ext uri="{FF2B5EF4-FFF2-40B4-BE49-F238E27FC236}">
                      <a16:creationId xmlns:a16="http://schemas.microsoft.com/office/drawing/2014/main" id="{2F773841-0134-A443-8578-76D2CE5E8726}"/>
                    </a:ext>
                  </a:extLst>
                </p14:cNvPr>
                <p14:cNvContentPartPr/>
                <p14:nvPr/>
              </p14:nvContentPartPr>
              <p14:xfrm>
                <a:off x="1252540" y="4630311"/>
                <a:ext cx="87480" cy="112320"/>
              </p14:xfrm>
            </p:contentPart>
          </mc:Choice>
          <mc:Fallback>
            <p:pic>
              <p:nvPicPr>
                <p:cNvPr id="187" name="墨迹 186">
                  <a:extLst>
                    <a:ext uri="{FF2B5EF4-FFF2-40B4-BE49-F238E27FC236}">
                      <a16:creationId xmlns:a16="http://schemas.microsoft.com/office/drawing/2014/main" id="{2F773841-0134-A443-8578-76D2CE5E8726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1244980" y="4622751"/>
                  <a:ext cx="10260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188" name="墨迹 187">
                  <a:extLst>
                    <a:ext uri="{FF2B5EF4-FFF2-40B4-BE49-F238E27FC236}">
                      <a16:creationId xmlns:a16="http://schemas.microsoft.com/office/drawing/2014/main" id="{2BC54589-6F4A-BB4A-8006-B5D57E31E7CC}"/>
                    </a:ext>
                  </a:extLst>
                </p14:cNvPr>
                <p14:cNvContentPartPr/>
                <p14:nvPr/>
              </p14:nvContentPartPr>
              <p14:xfrm>
                <a:off x="1177660" y="4792311"/>
                <a:ext cx="236880" cy="597960"/>
              </p14:xfrm>
            </p:contentPart>
          </mc:Choice>
          <mc:Fallback>
            <p:pic>
              <p:nvPicPr>
                <p:cNvPr id="188" name="墨迹 187">
                  <a:extLst>
                    <a:ext uri="{FF2B5EF4-FFF2-40B4-BE49-F238E27FC236}">
                      <a16:creationId xmlns:a16="http://schemas.microsoft.com/office/drawing/2014/main" id="{2BC54589-6F4A-BB4A-8006-B5D57E31E7CC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1170100" y="4784751"/>
                  <a:ext cx="252000" cy="61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189" name="墨迹 188">
                  <a:extLst>
                    <a:ext uri="{FF2B5EF4-FFF2-40B4-BE49-F238E27FC236}">
                      <a16:creationId xmlns:a16="http://schemas.microsoft.com/office/drawing/2014/main" id="{49C4EF78-1C85-1F49-9ADC-6541BA44C687}"/>
                    </a:ext>
                  </a:extLst>
                </p14:cNvPr>
                <p14:cNvContentPartPr/>
                <p14:nvPr/>
              </p14:nvContentPartPr>
              <p14:xfrm>
                <a:off x="1650700" y="4885551"/>
                <a:ext cx="268200" cy="330480"/>
              </p14:xfrm>
            </p:contentPart>
          </mc:Choice>
          <mc:Fallback>
            <p:pic>
              <p:nvPicPr>
                <p:cNvPr id="189" name="墨迹 188">
                  <a:extLst>
                    <a:ext uri="{FF2B5EF4-FFF2-40B4-BE49-F238E27FC236}">
                      <a16:creationId xmlns:a16="http://schemas.microsoft.com/office/drawing/2014/main" id="{49C4EF78-1C85-1F49-9ADC-6541BA44C687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1643140" y="4877991"/>
                  <a:ext cx="282960" cy="34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190" name="墨迹 189">
                  <a:extLst>
                    <a:ext uri="{FF2B5EF4-FFF2-40B4-BE49-F238E27FC236}">
                      <a16:creationId xmlns:a16="http://schemas.microsoft.com/office/drawing/2014/main" id="{F3010C33-F9A6-3047-AE0B-F3D4C0C7DA56}"/>
                    </a:ext>
                  </a:extLst>
                </p14:cNvPr>
                <p14:cNvContentPartPr/>
                <p14:nvPr/>
              </p14:nvContentPartPr>
              <p14:xfrm>
                <a:off x="2186380" y="5066271"/>
                <a:ext cx="131040" cy="43920"/>
              </p14:xfrm>
            </p:contentPart>
          </mc:Choice>
          <mc:Fallback>
            <p:pic>
              <p:nvPicPr>
                <p:cNvPr id="190" name="墨迹 189">
                  <a:extLst>
                    <a:ext uri="{FF2B5EF4-FFF2-40B4-BE49-F238E27FC236}">
                      <a16:creationId xmlns:a16="http://schemas.microsoft.com/office/drawing/2014/main" id="{F3010C33-F9A6-3047-AE0B-F3D4C0C7DA56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2178820" y="5058711"/>
                  <a:ext cx="14616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191" name="墨迹 190">
                  <a:extLst>
                    <a:ext uri="{FF2B5EF4-FFF2-40B4-BE49-F238E27FC236}">
                      <a16:creationId xmlns:a16="http://schemas.microsoft.com/office/drawing/2014/main" id="{D5BAC89A-9A4E-5941-935A-CA7658DD83DF}"/>
                    </a:ext>
                  </a:extLst>
                </p14:cNvPr>
                <p14:cNvContentPartPr/>
                <p14:nvPr/>
              </p14:nvContentPartPr>
              <p14:xfrm>
                <a:off x="2572300" y="4841991"/>
                <a:ext cx="193320" cy="131040"/>
              </p14:xfrm>
            </p:contentPart>
          </mc:Choice>
          <mc:Fallback>
            <p:pic>
              <p:nvPicPr>
                <p:cNvPr id="191" name="墨迹 190">
                  <a:extLst>
                    <a:ext uri="{FF2B5EF4-FFF2-40B4-BE49-F238E27FC236}">
                      <a16:creationId xmlns:a16="http://schemas.microsoft.com/office/drawing/2014/main" id="{D5BAC89A-9A4E-5941-935A-CA7658DD83DF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2564740" y="4834431"/>
                  <a:ext cx="20844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192" name="墨迹 191">
                  <a:extLst>
                    <a:ext uri="{FF2B5EF4-FFF2-40B4-BE49-F238E27FC236}">
                      <a16:creationId xmlns:a16="http://schemas.microsoft.com/office/drawing/2014/main" id="{38E25537-2A3F-B24C-93EF-07BF6B71FABA}"/>
                    </a:ext>
                  </a:extLst>
                </p14:cNvPr>
                <p14:cNvContentPartPr/>
                <p14:nvPr/>
              </p14:nvContentPartPr>
              <p14:xfrm>
                <a:off x="2665540" y="4991391"/>
                <a:ext cx="25200" cy="230760"/>
              </p14:xfrm>
            </p:contentPart>
          </mc:Choice>
          <mc:Fallback>
            <p:pic>
              <p:nvPicPr>
                <p:cNvPr id="192" name="墨迹 191">
                  <a:extLst>
                    <a:ext uri="{FF2B5EF4-FFF2-40B4-BE49-F238E27FC236}">
                      <a16:creationId xmlns:a16="http://schemas.microsoft.com/office/drawing/2014/main" id="{38E25537-2A3F-B24C-93EF-07BF6B71FABA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2657980" y="4983831"/>
                  <a:ext cx="4032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193" name="墨迹 192">
                  <a:extLst>
                    <a:ext uri="{FF2B5EF4-FFF2-40B4-BE49-F238E27FC236}">
                      <a16:creationId xmlns:a16="http://schemas.microsoft.com/office/drawing/2014/main" id="{233D9020-F65E-D74E-8703-C996451A08AB}"/>
                    </a:ext>
                  </a:extLst>
                </p14:cNvPr>
                <p14:cNvContentPartPr/>
                <p14:nvPr/>
              </p14:nvContentPartPr>
              <p14:xfrm>
                <a:off x="3020500" y="4942431"/>
                <a:ext cx="43920" cy="236160"/>
              </p14:xfrm>
            </p:contentPart>
          </mc:Choice>
          <mc:Fallback>
            <p:pic>
              <p:nvPicPr>
                <p:cNvPr id="193" name="墨迹 192">
                  <a:extLst>
                    <a:ext uri="{FF2B5EF4-FFF2-40B4-BE49-F238E27FC236}">
                      <a16:creationId xmlns:a16="http://schemas.microsoft.com/office/drawing/2014/main" id="{233D9020-F65E-D74E-8703-C996451A08AB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3012940" y="4934871"/>
                  <a:ext cx="5904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194" name="墨迹 193">
                  <a:extLst>
                    <a:ext uri="{FF2B5EF4-FFF2-40B4-BE49-F238E27FC236}">
                      <a16:creationId xmlns:a16="http://schemas.microsoft.com/office/drawing/2014/main" id="{82A7EA7E-6BF6-0D4A-B362-E24B81AB011E}"/>
                    </a:ext>
                  </a:extLst>
                </p14:cNvPr>
                <p14:cNvContentPartPr/>
                <p14:nvPr/>
              </p14:nvContentPartPr>
              <p14:xfrm>
                <a:off x="3263140" y="4611591"/>
                <a:ext cx="293040" cy="709920"/>
              </p14:xfrm>
            </p:contentPart>
          </mc:Choice>
          <mc:Fallback>
            <p:pic>
              <p:nvPicPr>
                <p:cNvPr id="194" name="墨迹 193">
                  <a:extLst>
                    <a:ext uri="{FF2B5EF4-FFF2-40B4-BE49-F238E27FC236}">
                      <a16:creationId xmlns:a16="http://schemas.microsoft.com/office/drawing/2014/main" id="{82A7EA7E-6BF6-0D4A-B362-E24B81AB011E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3255580" y="4604031"/>
                  <a:ext cx="308160" cy="72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195" name="墨迹 194">
                  <a:extLst>
                    <a:ext uri="{FF2B5EF4-FFF2-40B4-BE49-F238E27FC236}">
                      <a16:creationId xmlns:a16="http://schemas.microsoft.com/office/drawing/2014/main" id="{CA870956-BDA1-6A4C-9113-91E9A0BECC39}"/>
                    </a:ext>
                  </a:extLst>
                </p14:cNvPr>
                <p14:cNvContentPartPr/>
                <p14:nvPr/>
              </p14:nvContentPartPr>
              <p14:xfrm>
                <a:off x="3213460" y="4848111"/>
                <a:ext cx="162360" cy="187200"/>
              </p14:xfrm>
            </p:contentPart>
          </mc:Choice>
          <mc:Fallback>
            <p:pic>
              <p:nvPicPr>
                <p:cNvPr id="195" name="墨迹 194">
                  <a:extLst>
                    <a:ext uri="{FF2B5EF4-FFF2-40B4-BE49-F238E27FC236}">
                      <a16:creationId xmlns:a16="http://schemas.microsoft.com/office/drawing/2014/main" id="{CA870956-BDA1-6A4C-9113-91E9A0BECC39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3205900" y="4840551"/>
                  <a:ext cx="17712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196" name="墨迹 195">
                  <a:extLst>
                    <a:ext uri="{FF2B5EF4-FFF2-40B4-BE49-F238E27FC236}">
                      <a16:creationId xmlns:a16="http://schemas.microsoft.com/office/drawing/2014/main" id="{F85310C2-3897-8447-83A9-D3F0D49BC6DA}"/>
                    </a:ext>
                  </a:extLst>
                </p14:cNvPr>
                <p14:cNvContentPartPr/>
                <p14:nvPr/>
              </p14:nvContentPartPr>
              <p14:xfrm>
                <a:off x="3244420" y="4848111"/>
                <a:ext cx="131040" cy="243000"/>
              </p14:xfrm>
            </p:contentPart>
          </mc:Choice>
          <mc:Fallback>
            <p:pic>
              <p:nvPicPr>
                <p:cNvPr id="196" name="墨迹 195">
                  <a:extLst>
                    <a:ext uri="{FF2B5EF4-FFF2-40B4-BE49-F238E27FC236}">
                      <a16:creationId xmlns:a16="http://schemas.microsoft.com/office/drawing/2014/main" id="{F85310C2-3897-8447-83A9-D3F0D49BC6DA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3236860" y="4840551"/>
                  <a:ext cx="14616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197" name="墨迹 196">
                  <a:extLst>
                    <a:ext uri="{FF2B5EF4-FFF2-40B4-BE49-F238E27FC236}">
                      <a16:creationId xmlns:a16="http://schemas.microsoft.com/office/drawing/2014/main" id="{CE1FC449-4820-7B4E-9B55-B1F36258DF5A}"/>
                    </a:ext>
                  </a:extLst>
                </p14:cNvPr>
                <p14:cNvContentPartPr/>
                <p14:nvPr/>
              </p14:nvContentPartPr>
              <p14:xfrm>
                <a:off x="3269620" y="5041071"/>
                <a:ext cx="205920" cy="205920"/>
              </p14:xfrm>
            </p:contentPart>
          </mc:Choice>
          <mc:Fallback>
            <p:pic>
              <p:nvPicPr>
                <p:cNvPr id="197" name="墨迹 196">
                  <a:extLst>
                    <a:ext uri="{FF2B5EF4-FFF2-40B4-BE49-F238E27FC236}">
                      <a16:creationId xmlns:a16="http://schemas.microsoft.com/office/drawing/2014/main" id="{CE1FC449-4820-7B4E-9B55-B1F36258DF5A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3262060" y="5033511"/>
                  <a:ext cx="22104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198" name="墨迹 197">
                  <a:extLst>
                    <a:ext uri="{FF2B5EF4-FFF2-40B4-BE49-F238E27FC236}">
                      <a16:creationId xmlns:a16="http://schemas.microsoft.com/office/drawing/2014/main" id="{7F68A5BD-3B37-FA46-97A5-B565752962C5}"/>
                    </a:ext>
                  </a:extLst>
                </p14:cNvPr>
                <p14:cNvContentPartPr/>
                <p14:nvPr/>
              </p14:nvContentPartPr>
              <p14:xfrm>
                <a:off x="3817180" y="5327631"/>
                <a:ext cx="31320" cy="12960"/>
              </p14:xfrm>
            </p:contentPart>
          </mc:Choice>
          <mc:Fallback>
            <p:pic>
              <p:nvPicPr>
                <p:cNvPr id="198" name="墨迹 197">
                  <a:extLst>
                    <a:ext uri="{FF2B5EF4-FFF2-40B4-BE49-F238E27FC236}">
                      <a16:creationId xmlns:a16="http://schemas.microsoft.com/office/drawing/2014/main" id="{7F68A5BD-3B37-FA46-97A5-B565752962C5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3809620" y="5320071"/>
                  <a:ext cx="4644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199" name="墨迹 198">
                  <a:extLst>
                    <a:ext uri="{FF2B5EF4-FFF2-40B4-BE49-F238E27FC236}">
                      <a16:creationId xmlns:a16="http://schemas.microsoft.com/office/drawing/2014/main" id="{86F4F282-2D6B-A74D-8AD8-CAC0446F893C}"/>
                    </a:ext>
                  </a:extLst>
                </p14:cNvPr>
                <p14:cNvContentPartPr/>
                <p14:nvPr/>
              </p14:nvContentPartPr>
              <p14:xfrm>
                <a:off x="3817180" y="5464431"/>
                <a:ext cx="31320" cy="6480"/>
              </p14:xfrm>
            </p:contentPart>
          </mc:Choice>
          <mc:Fallback>
            <p:pic>
              <p:nvPicPr>
                <p:cNvPr id="199" name="墨迹 198">
                  <a:extLst>
                    <a:ext uri="{FF2B5EF4-FFF2-40B4-BE49-F238E27FC236}">
                      <a16:creationId xmlns:a16="http://schemas.microsoft.com/office/drawing/2014/main" id="{86F4F282-2D6B-A74D-8AD8-CAC0446F893C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3809620" y="5456871"/>
                  <a:ext cx="46440" cy="21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2" name="组合 211">
            <a:extLst>
              <a:ext uri="{FF2B5EF4-FFF2-40B4-BE49-F238E27FC236}">
                <a16:creationId xmlns:a16="http://schemas.microsoft.com/office/drawing/2014/main" id="{FFBE94F9-6FB9-7049-8B1F-BA5BD4B2DED1}"/>
              </a:ext>
            </a:extLst>
          </p:cNvPr>
          <p:cNvGrpSpPr/>
          <p:nvPr/>
        </p:nvGrpSpPr>
        <p:grpSpPr>
          <a:xfrm>
            <a:off x="517780" y="5769711"/>
            <a:ext cx="585720" cy="461160"/>
            <a:chOff x="517780" y="5769711"/>
            <a:chExt cx="585720" cy="461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202" name="墨迹 201">
                  <a:extLst>
                    <a:ext uri="{FF2B5EF4-FFF2-40B4-BE49-F238E27FC236}">
                      <a16:creationId xmlns:a16="http://schemas.microsoft.com/office/drawing/2014/main" id="{8ACE833B-123C-3D4A-90EE-DFED4597D8CD}"/>
                    </a:ext>
                  </a:extLst>
                </p14:cNvPr>
                <p14:cNvContentPartPr/>
                <p14:nvPr/>
              </p14:nvContentPartPr>
              <p14:xfrm>
                <a:off x="604900" y="5881671"/>
                <a:ext cx="324000" cy="43920"/>
              </p14:xfrm>
            </p:contentPart>
          </mc:Choice>
          <mc:Fallback>
            <p:pic>
              <p:nvPicPr>
                <p:cNvPr id="202" name="墨迹 201">
                  <a:extLst>
                    <a:ext uri="{FF2B5EF4-FFF2-40B4-BE49-F238E27FC236}">
                      <a16:creationId xmlns:a16="http://schemas.microsoft.com/office/drawing/2014/main" id="{8ACE833B-123C-3D4A-90EE-DFED4597D8CD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597340" y="5874111"/>
                  <a:ext cx="33912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203" name="墨迹 202">
                  <a:extLst>
                    <a:ext uri="{FF2B5EF4-FFF2-40B4-BE49-F238E27FC236}">
                      <a16:creationId xmlns:a16="http://schemas.microsoft.com/office/drawing/2014/main" id="{8918FA35-347E-E640-8148-1918F3093C36}"/>
                    </a:ext>
                  </a:extLst>
                </p14:cNvPr>
                <p14:cNvContentPartPr/>
                <p14:nvPr/>
              </p14:nvContentPartPr>
              <p14:xfrm>
                <a:off x="517780" y="6000111"/>
                <a:ext cx="486000" cy="112320"/>
              </p14:xfrm>
            </p:contentPart>
          </mc:Choice>
          <mc:Fallback>
            <p:pic>
              <p:nvPicPr>
                <p:cNvPr id="203" name="墨迹 202">
                  <a:extLst>
                    <a:ext uri="{FF2B5EF4-FFF2-40B4-BE49-F238E27FC236}">
                      <a16:creationId xmlns:a16="http://schemas.microsoft.com/office/drawing/2014/main" id="{8918FA35-347E-E640-8148-1918F3093C36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510220" y="5992551"/>
                  <a:ext cx="50112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204" name="墨迹 203">
                  <a:extLst>
                    <a:ext uri="{FF2B5EF4-FFF2-40B4-BE49-F238E27FC236}">
                      <a16:creationId xmlns:a16="http://schemas.microsoft.com/office/drawing/2014/main" id="{49C591C7-284E-E14A-BBC9-AE6D29CCCF9A}"/>
                    </a:ext>
                  </a:extLst>
                </p14:cNvPr>
                <p14:cNvContentPartPr/>
                <p14:nvPr/>
              </p14:nvContentPartPr>
              <p14:xfrm>
                <a:off x="829180" y="5769711"/>
                <a:ext cx="274320" cy="461160"/>
              </p14:xfrm>
            </p:contentPart>
          </mc:Choice>
          <mc:Fallback>
            <p:pic>
              <p:nvPicPr>
                <p:cNvPr id="204" name="墨迹 203">
                  <a:extLst>
                    <a:ext uri="{FF2B5EF4-FFF2-40B4-BE49-F238E27FC236}">
                      <a16:creationId xmlns:a16="http://schemas.microsoft.com/office/drawing/2014/main" id="{49C591C7-284E-E14A-BBC9-AE6D29CCCF9A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821620" y="5762151"/>
                  <a:ext cx="289440" cy="476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1" name="组合 210">
            <a:extLst>
              <a:ext uri="{FF2B5EF4-FFF2-40B4-BE49-F238E27FC236}">
                <a16:creationId xmlns:a16="http://schemas.microsoft.com/office/drawing/2014/main" id="{EEA86D59-3079-5C4F-8F77-06C47B51B782}"/>
              </a:ext>
            </a:extLst>
          </p:cNvPr>
          <p:cNvGrpSpPr/>
          <p:nvPr/>
        </p:nvGrpSpPr>
        <p:grpSpPr>
          <a:xfrm>
            <a:off x="1520020" y="5601591"/>
            <a:ext cx="1625400" cy="604080"/>
            <a:chOff x="1520020" y="5601591"/>
            <a:chExt cx="1625400" cy="604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205" name="墨迹 204">
                  <a:extLst>
                    <a:ext uri="{FF2B5EF4-FFF2-40B4-BE49-F238E27FC236}">
                      <a16:creationId xmlns:a16="http://schemas.microsoft.com/office/drawing/2014/main" id="{F1475973-72D9-6643-A2F8-90BFC07E55E9}"/>
                    </a:ext>
                  </a:extLst>
                </p14:cNvPr>
                <p14:cNvContentPartPr/>
                <p14:nvPr/>
              </p14:nvContentPartPr>
              <p14:xfrm>
                <a:off x="1520020" y="5775831"/>
                <a:ext cx="305280" cy="396000"/>
              </p14:xfrm>
            </p:contentPart>
          </mc:Choice>
          <mc:Fallback>
            <p:pic>
              <p:nvPicPr>
                <p:cNvPr id="205" name="墨迹 204">
                  <a:extLst>
                    <a:ext uri="{FF2B5EF4-FFF2-40B4-BE49-F238E27FC236}">
                      <a16:creationId xmlns:a16="http://schemas.microsoft.com/office/drawing/2014/main" id="{F1475973-72D9-6643-A2F8-90BFC07E55E9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1512460" y="5768271"/>
                  <a:ext cx="320400" cy="41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206" name="墨迹 205">
                  <a:extLst>
                    <a:ext uri="{FF2B5EF4-FFF2-40B4-BE49-F238E27FC236}">
                      <a16:creationId xmlns:a16="http://schemas.microsoft.com/office/drawing/2014/main" id="{E509C266-6D1A-0A48-BFD3-E3FC6B2B677B}"/>
                    </a:ext>
                  </a:extLst>
                </p14:cNvPr>
                <p14:cNvContentPartPr/>
                <p14:nvPr/>
              </p14:nvContentPartPr>
              <p14:xfrm>
                <a:off x="1806580" y="5919111"/>
                <a:ext cx="255600" cy="205920"/>
              </p14:xfrm>
            </p:contentPart>
          </mc:Choice>
          <mc:Fallback>
            <p:pic>
              <p:nvPicPr>
                <p:cNvPr id="206" name="墨迹 205">
                  <a:extLst>
                    <a:ext uri="{FF2B5EF4-FFF2-40B4-BE49-F238E27FC236}">
                      <a16:creationId xmlns:a16="http://schemas.microsoft.com/office/drawing/2014/main" id="{E509C266-6D1A-0A48-BFD3-E3FC6B2B677B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1799020" y="5911551"/>
                  <a:ext cx="27072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207" name="墨迹 206">
                  <a:extLst>
                    <a:ext uri="{FF2B5EF4-FFF2-40B4-BE49-F238E27FC236}">
                      <a16:creationId xmlns:a16="http://schemas.microsoft.com/office/drawing/2014/main" id="{AC6BE7DF-94CE-7441-A986-240951F6302F}"/>
                    </a:ext>
                  </a:extLst>
                </p14:cNvPr>
                <p14:cNvContentPartPr/>
                <p14:nvPr/>
              </p14:nvContentPartPr>
              <p14:xfrm>
                <a:off x="2323180" y="5601591"/>
                <a:ext cx="68760" cy="93600"/>
              </p14:xfrm>
            </p:contentPart>
          </mc:Choice>
          <mc:Fallback>
            <p:pic>
              <p:nvPicPr>
                <p:cNvPr id="207" name="墨迹 206">
                  <a:extLst>
                    <a:ext uri="{FF2B5EF4-FFF2-40B4-BE49-F238E27FC236}">
                      <a16:creationId xmlns:a16="http://schemas.microsoft.com/office/drawing/2014/main" id="{AC6BE7DF-94CE-7441-A986-240951F6302F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2315620" y="5594031"/>
                  <a:ext cx="8388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208" name="墨迹 207">
                  <a:extLst>
                    <a:ext uri="{FF2B5EF4-FFF2-40B4-BE49-F238E27FC236}">
                      <a16:creationId xmlns:a16="http://schemas.microsoft.com/office/drawing/2014/main" id="{F9C1A229-B56E-A948-9739-2868A3D60182}"/>
                    </a:ext>
                  </a:extLst>
                </p14:cNvPr>
                <p14:cNvContentPartPr/>
                <p14:nvPr/>
              </p14:nvContentPartPr>
              <p14:xfrm>
                <a:off x="2260900" y="5601591"/>
                <a:ext cx="311040" cy="604080"/>
              </p14:xfrm>
            </p:contentPart>
          </mc:Choice>
          <mc:Fallback>
            <p:pic>
              <p:nvPicPr>
                <p:cNvPr id="208" name="墨迹 207">
                  <a:extLst>
                    <a:ext uri="{FF2B5EF4-FFF2-40B4-BE49-F238E27FC236}">
                      <a16:creationId xmlns:a16="http://schemas.microsoft.com/office/drawing/2014/main" id="{F9C1A229-B56E-A948-9739-2868A3D60182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2253340" y="5594031"/>
                  <a:ext cx="326160" cy="61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209" name="墨迹 208">
                  <a:extLst>
                    <a:ext uri="{FF2B5EF4-FFF2-40B4-BE49-F238E27FC236}">
                      <a16:creationId xmlns:a16="http://schemas.microsoft.com/office/drawing/2014/main" id="{C3233B0A-3449-1A4E-AA5E-99CEFE49D8F3}"/>
                    </a:ext>
                  </a:extLst>
                </p14:cNvPr>
                <p14:cNvContentPartPr/>
                <p14:nvPr/>
              </p14:nvContentPartPr>
              <p14:xfrm>
                <a:off x="2792980" y="5937831"/>
                <a:ext cx="352440" cy="212040"/>
              </p14:xfrm>
            </p:contentPart>
          </mc:Choice>
          <mc:Fallback>
            <p:pic>
              <p:nvPicPr>
                <p:cNvPr id="209" name="墨迹 208">
                  <a:extLst>
                    <a:ext uri="{FF2B5EF4-FFF2-40B4-BE49-F238E27FC236}">
                      <a16:creationId xmlns:a16="http://schemas.microsoft.com/office/drawing/2014/main" id="{C3233B0A-3449-1A4E-AA5E-99CEFE49D8F3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2785420" y="5930271"/>
                  <a:ext cx="367560" cy="227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36">
            <p14:nvContentPartPr>
              <p14:cNvPr id="210" name="墨迹 209">
                <a:extLst>
                  <a:ext uri="{FF2B5EF4-FFF2-40B4-BE49-F238E27FC236}">
                    <a16:creationId xmlns:a16="http://schemas.microsoft.com/office/drawing/2014/main" id="{0E09F5D0-C12C-7F49-B487-C20D7AE4661E}"/>
                  </a:ext>
                </a:extLst>
              </p14:cNvPr>
              <p14:cNvContentPartPr/>
              <p14:nvPr/>
            </p14:nvContentPartPr>
            <p14:xfrm>
              <a:off x="3561940" y="5919831"/>
              <a:ext cx="19080" cy="329760"/>
            </p14:xfrm>
          </p:contentPart>
        </mc:Choice>
        <mc:Fallback>
          <p:pic>
            <p:nvPicPr>
              <p:cNvPr id="210" name="墨迹 209">
                <a:extLst>
                  <a:ext uri="{FF2B5EF4-FFF2-40B4-BE49-F238E27FC236}">
                    <a16:creationId xmlns:a16="http://schemas.microsoft.com/office/drawing/2014/main" id="{0E09F5D0-C12C-7F49-B487-C20D7AE4661E}"/>
                  </a:ext>
                </a:extLst>
              </p:cNvPr>
              <p:cNvPicPr/>
              <p:nvPr/>
            </p:nvPicPr>
            <p:blipFill>
              <a:blip r:embed="rId337"/>
              <a:stretch>
                <a:fillRect/>
              </a:stretch>
            </p:blipFill>
            <p:spPr>
              <a:xfrm>
                <a:off x="3554380" y="5912271"/>
                <a:ext cx="34200" cy="344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380462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9A243FE5-5168-B64A-A75E-1AC56AC2C85E}"/>
              </a:ext>
            </a:extLst>
          </p:cNvPr>
          <p:cNvGrpSpPr/>
          <p:nvPr/>
        </p:nvGrpSpPr>
        <p:grpSpPr>
          <a:xfrm>
            <a:off x="648460" y="328671"/>
            <a:ext cx="1307880" cy="392400"/>
            <a:chOff x="648460" y="328671"/>
            <a:chExt cx="1307880" cy="392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墨迹 1">
                  <a:extLst>
                    <a:ext uri="{FF2B5EF4-FFF2-40B4-BE49-F238E27FC236}">
                      <a16:creationId xmlns:a16="http://schemas.microsoft.com/office/drawing/2014/main" id="{FD3F2526-955E-E24A-9772-965B3E9147C9}"/>
                    </a:ext>
                  </a:extLst>
                </p14:cNvPr>
                <p14:cNvContentPartPr/>
                <p14:nvPr/>
              </p14:nvContentPartPr>
              <p14:xfrm>
                <a:off x="729460" y="328671"/>
                <a:ext cx="93600" cy="106200"/>
              </p14:xfrm>
            </p:contentPart>
          </mc:Choice>
          <mc:Fallback>
            <p:pic>
              <p:nvPicPr>
                <p:cNvPr id="2" name="墨迹 1">
                  <a:extLst>
                    <a:ext uri="{FF2B5EF4-FFF2-40B4-BE49-F238E27FC236}">
                      <a16:creationId xmlns:a16="http://schemas.microsoft.com/office/drawing/2014/main" id="{FD3F2526-955E-E24A-9772-965B3E9147C9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21900" y="321111"/>
                  <a:ext cx="10872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006EE95C-B807-BD4F-AECC-C99E549A0049}"/>
                    </a:ext>
                  </a:extLst>
                </p14:cNvPr>
                <p14:cNvContentPartPr/>
                <p14:nvPr/>
              </p14:nvContentPartPr>
              <p14:xfrm>
                <a:off x="648460" y="459351"/>
                <a:ext cx="535680" cy="255600"/>
              </p14:xfrm>
            </p:contentPart>
          </mc:Choice>
          <mc:Fallback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006EE95C-B807-BD4F-AECC-C99E549A0049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40900" y="451791"/>
                  <a:ext cx="55080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D8CDF621-B7AD-9C48-B73D-EE0FEA8890FB}"/>
                    </a:ext>
                  </a:extLst>
                </p14:cNvPr>
                <p14:cNvContentPartPr/>
                <p14:nvPr/>
              </p14:nvContentPartPr>
              <p14:xfrm>
                <a:off x="1327060" y="415791"/>
                <a:ext cx="380160" cy="268200"/>
              </p14:xfrm>
            </p:contentPart>
          </mc:Choice>
          <mc:Fallback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D8CDF621-B7AD-9C48-B73D-EE0FEA8890F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319500" y="408231"/>
                  <a:ext cx="39528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墨迹 4">
                  <a:extLst>
                    <a:ext uri="{FF2B5EF4-FFF2-40B4-BE49-F238E27FC236}">
                      <a16:creationId xmlns:a16="http://schemas.microsoft.com/office/drawing/2014/main" id="{1AA5333D-9E8C-EF46-B764-11C7F897A998}"/>
                    </a:ext>
                  </a:extLst>
                </p14:cNvPr>
                <p14:cNvContentPartPr/>
                <p14:nvPr/>
              </p14:nvContentPartPr>
              <p14:xfrm>
                <a:off x="1943380" y="689751"/>
                <a:ext cx="12960" cy="31320"/>
              </p14:xfrm>
            </p:contentPart>
          </mc:Choice>
          <mc:Fallback>
            <p:pic>
              <p:nvPicPr>
                <p:cNvPr id="5" name="墨迹 4">
                  <a:extLst>
                    <a:ext uri="{FF2B5EF4-FFF2-40B4-BE49-F238E27FC236}">
                      <a16:creationId xmlns:a16="http://schemas.microsoft.com/office/drawing/2014/main" id="{1AA5333D-9E8C-EF46-B764-11C7F897A998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935820" y="682191"/>
                  <a:ext cx="27720" cy="46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540796C7-98C7-BC44-B240-71852A47E210}"/>
                  </a:ext>
                </a:extLst>
              </p14:cNvPr>
              <p14:cNvContentPartPr/>
              <p14:nvPr/>
            </p14:nvContentPartPr>
            <p14:xfrm>
              <a:off x="1881100" y="832671"/>
              <a:ext cx="50040" cy="12960"/>
            </p14:xfrm>
          </p:contentPart>
        </mc:Choice>
        <mc:Fallback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540796C7-98C7-BC44-B240-71852A47E210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873540" y="825111"/>
                <a:ext cx="65160" cy="27720"/>
              </a:xfrm>
              <a:prstGeom prst="rect">
                <a:avLst/>
              </a:prstGeom>
            </p:spPr>
          </p:pic>
        </mc:Fallback>
      </mc:AlternateContent>
      <p:grpSp>
        <p:nvGrpSpPr>
          <p:cNvPr id="19" name="组合 18">
            <a:extLst>
              <a:ext uri="{FF2B5EF4-FFF2-40B4-BE49-F238E27FC236}">
                <a16:creationId xmlns:a16="http://schemas.microsoft.com/office/drawing/2014/main" id="{AD9D4A6F-D1CB-4844-8C5B-45521E332368}"/>
              </a:ext>
            </a:extLst>
          </p:cNvPr>
          <p:cNvGrpSpPr/>
          <p:nvPr/>
        </p:nvGrpSpPr>
        <p:grpSpPr>
          <a:xfrm>
            <a:off x="954100" y="1100511"/>
            <a:ext cx="311040" cy="567000"/>
            <a:chOff x="954100" y="1100511"/>
            <a:chExt cx="311040" cy="567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3DE86D65-4407-7F40-9185-97A81F41D1CE}"/>
                    </a:ext>
                  </a:extLst>
                </p14:cNvPr>
                <p14:cNvContentPartPr/>
                <p14:nvPr/>
              </p14:nvContentPartPr>
              <p14:xfrm>
                <a:off x="1028260" y="1100511"/>
                <a:ext cx="155880" cy="224640"/>
              </p14:xfrm>
            </p:contentPart>
          </mc:Choice>
          <mc:Fallback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3DE86D65-4407-7F40-9185-97A81F41D1CE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020700" y="1092951"/>
                  <a:ext cx="17100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4A20D307-F972-7340-A0F7-D139ECD5F998}"/>
                    </a:ext>
                  </a:extLst>
                </p14:cNvPr>
                <p14:cNvContentPartPr/>
                <p14:nvPr/>
              </p14:nvContentPartPr>
              <p14:xfrm>
                <a:off x="954100" y="1405431"/>
                <a:ext cx="276480" cy="224640"/>
              </p14:xfrm>
            </p:contentPart>
          </mc:Choice>
          <mc:Fallback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4A20D307-F972-7340-A0F7-D139ECD5F998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946900" y="1397871"/>
                  <a:ext cx="29160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5B34A4A6-5DD0-C940-8F6C-902C2FE85041}"/>
                    </a:ext>
                  </a:extLst>
                </p14:cNvPr>
                <p14:cNvContentPartPr/>
                <p14:nvPr/>
              </p14:nvContentPartPr>
              <p14:xfrm>
                <a:off x="1084420" y="1567431"/>
                <a:ext cx="180720" cy="100080"/>
              </p14:xfrm>
            </p:contentPart>
          </mc:Choice>
          <mc:Fallback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5B34A4A6-5DD0-C940-8F6C-902C2FE85041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076860" y="1559871"/>
                  <a:ext cx="195840" cy="115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5B1E1D28-CEF9-C744-9976-80321424023A}"/>
              </a:ext>
            </a:extLst>
          </p:cNvPr>
          <p:cNvGrpSpPr/>
          <p:nvPr/>
        </p:nvGrpSpPr>
        <p:grpSpPr>
          <a:xfrm>
            <a:off x="1613620" y="1075671"/>
            <a:ext cx="1686600" cy="572400"/>
            <a:chOff x="1613620" y="1075671"/>
            <a:chExt cx="1686600" cy="572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09A7641B-C270-FA4A-B478-8E38A58DD294}"/>
                    </a:ext>
                  </a:extLst>
                </p14:cNvPr>
                <p14:cNvContentPartPr/>
                <p14:nvPr/>
              </p14:nvContentPartPr>
              <p14:xfrm>
                <a:off x="1613620" y="1274751"/>
                <a:ext cx="187200" cy="324000"/>
              </p14:xfrm>
            </p:contentPart>
          </mc:Choice>
          <mc:Fallback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09A7641B-C270-FA4A-B478-8E38A58DD294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606060" y="1267191"/>
                  <a:ext cx="202320" cy="33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A08D8D63-95A3-C648-9C56-3433F7B698EA}"/>
                    </a:ext>
                  </a:extLst>
                </p14:cNvPr>
                <p14:cNvContentPartPr/>
                <p14:nvPr/>
              </p14:nvContentPartPr>
              <p14:xfrm>
                <a:off x="1688140" y="1467711"/>
                <a:ext cx="149760" cy="37800"/>
              </p14:xfrm>
            </p:contentPart>
          </mc:Choice>
          <mc:Fallback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A08D8D63-95A3-C648-9C56-3433F7B698EA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680580" y="1460151"/>
                  <a:ext cx="16488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816A5C17-406F-D943-B424-26C481262147}"/>
                    </a:ext>
                  </a:extLst>
                </p14:cNvPr>
                <p14:cNvContentPartPr/>
                <p14:nvPr/>
              </p14:nvContentPartPr>
              <p14:xfrm>
                <a:off x="2074060" y="1075671"/>
                <a:ext cx="398880" cy="436320"/>
              </p14:xfrm>
            </p:contentPart>
          </mc:Choice>
          <mc:Fallback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816A5C17-406F-D943-B424-26C481262147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066500" y="1068111"/>
                  <a:ext cx="414000" cy="45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81792B5E-4138-D441-812C-A5C19F6748A7}"/>
                    </a:ext>
                  </a:extLst>
                </p14:cNvPr>
                <p14:cNvContentPartPr/>
                <p14:nvPr/>
              </p14:nvContentPartPr>
              <p14:xfrm>
                <a:off x="2565820" y="1113111"/>
                <a:ext cx="734400" cy="534960"/>
              </p14:xfrm>
            </p:contentPart>
          </mc:Choice>
          <mc:Fallback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81792B5E-4138-D441-812C-A5C19F6748A7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558260" y="1105551"/>
                  <a:ext cx="749520" cy="550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F99C27C4-5AF0-774A-B088-0ABA8CD0CD23}"/>
              </a:ext>
            </a:extLst>
          </p:cNvPr>
          <p:cNvGrpSpPr/>
          <p:nvPr/>
        </p:nvGrpSpPr>
        <p:grpSpPr>
          <a:xfrm>
            <a:off x="3761380" y="1200231"/>
            <a:ext cx="417240" cy="386280"/>
            <a:chOff x="3761380" y="1200231"/>
            <a:chExt cx="417240" cy="386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616FD1BD-3F6E-7149-B125-2C54D21B706E}"/>
                    </a:ext>
                  </a:extLst>
                </p14:cNvPr>
                <p14:cNvContentPartPr/>
                <p14:nvPr/>
              </p14:nvContentPartPr>
              <p14:xfrm>
                <a:off x="3842020" y="1262511"/>
                <a:ext cx="255600" cy="31320"/>
              </p14:xfrm>
            </p:contentPart>
          </mc:Choice>
          <mc:Fallback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616FD1BD-3F6E-7149-B125-2C54D21B706E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834820" y="1254951"/>
                  <a:ext cx="27072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633F6856-65A0-2A4C-9AC9-3158DB11957A}"/>
                    </a:ext>
                  </a:extLst>
                </p14:cNvPr>
                <p14:cNvContentPartPr/>
                <p14:nvPr/>
              </p14:nvContentPartPr>
              <p14:xfrm>
                <a:off x="3761380" y="1399311"/>
                <a:ext cx="311760" cy="12960"/>
              </p14:xfrm>
            </p:contentPart>
          </mc:Choice>
          <mc:Fallback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633F6856-65A0-2A4C-9AC9-3158DB11957A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753820" y="1391751"/>
                  <a:ext cx="32688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D70623EB-9FD0-8C40-8817-F04B0FCE1832}"/>
                    </a:ext>
                  </a:extLst>
                </p14:cNvPr>
                <p14:cNvContentPartPr/>
                <p14:nvPr/>
              </p14:nvContentPartPr>
              <p14:xfrm>
                <a:off x="3898180" y="1200231"/>
                <a:ext cx="280440" cy="386280"/>
              </p14:xfrm>
            </p:contentPart>
          </mc:Choice>
          <mc:Fallback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D70623EB-9FD0-8C40-8817-F04B0FCE1832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890620" y="1192671"/>
                  <a:ext cx="295560" cy="401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D5425103-797B-E84C-B47B-A0C6FC699FF5}"/>
              </a:ext>
            </a:extLst>
          </p:cNvPr>
          <p:cNvGrpSpPr/>
          <p:nvPr/>
        </p:nvGrpSpPr>
        <p:grpSpPr>
          <a:xfrm>
            <a:off x="4564180" y="1156671"/>
            <a:ext cx="1021680" cy="361440"/>
            <a:chOff x="4564180" y="1156671"/>
            <a:chExt cx="1021680" cy="361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C044898C-79EF-694B-AB08-AF9C3BF0AD1A}"/>
                    </a:ext>
                  </a:extLst>
                </p14:cNvPr>
                <p14:cNvContentPartPr/>
                <p14:nvPr/>
              </p14:nvContentPartPr>
              <p14:xfrm>
                <a:off x="4564180" y="1156671"/>
                <a:ext cx="255600" cy="304560"/>
              </p14:xfrm>
            </p:contentPart>
          </mc:Choice>
          <mc:Fallback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C044898C-79EF-694B-AB08-AF9C3BF0AD1A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556980" y="1149111"/>
                  <a:ext cx="270720" cy="31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CFE77C2A-0A4F-A747-A468-8781F9B38774}"/>
                    </a:ext>
                  </a:extLst>
                </p14:cNvPr>
                <p14:cNvContentPartPr/>
                <p14:nvPr/>
              </p14:nvContentPartPr>
              <p14:xfrm>
                <a:off x="4981420" y="1274751"/>
                <a:ext cx="124920" cy="25200"/>
              </p14:xfrm>
            </p:contentPart>
          </mc:Choice>
          <mc:Fallback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CFE77C2A-0A4F-A747-A468-8781F9B38774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973860" y="1267191"/>
                  <a:ext cx="14004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663C668B-31DE-4E4B-A1E0-487F11895851}"/>
                    </a:ext>
                  </a:extLst>
                </p14:cNvPr>
                <p14:cNvContentPartPr/>
                <p14:nvPr/>
              </p14:nvContentPartPr>
              <p14:xfrm>
                <a:off x="4969180" y="1380591"/>
                <a:ext cx="212040" cy="6480"/>
              </p14:xfrm>
            </p:contentPart>
          </mc:Choice>
          <mc:Fallback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663C668B-31DE-4E4B-A1E0-487F11895851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961620" y="1373031"/>
                  <a:ext cx="22716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73D9E041-2287-8146-9B1D-BDF30E27247C}"/>
                    </a:ext>
                  </a:extLst>
                </p14:cNvPr>
                <p14:cNvContentPartPr/>
                <p14:nvPr/>
              </p14:nvContentPartPr>
              <p14:xfrm>
                <a:off x="5423500" y="1181511"/>
                <a:ext cx="12960" cy="280440"/>
              </p14:xfrm>
            </p:contentPart>
          </mc:Choice>
          <mc:Fallback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73D9E041-2287-8146-9B1D-BDF30E27247C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415940" y="1173951"/>
                  <a:ext cx="2772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2DFB5554-5516-F749-8369-5AF740091BC8}"/>
                    </a:ext>
                  </a:extLst>
                </p14:cNvPr>
                <p14:cNvContentPartPr/>
                <p14:nvPr/>
              </p14:nvContentPartPr>
              <p14:xfrm>
                <a:off x="5510620" y="1436751"/>
                <a:ext cx="75240" cy="81360"/>
              </p14:xfrm>
            </p:contentPart>
          </mc:Choice>
          <mc:Fallback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2DFB5554-5516-F749-8369-5AF740091BC8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503060" y="1429191"/>
                  <a:ext cx="90000" cy="96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30" name="墨迹 29">
                <a:extLst>
                  <a:ext uri="{FF2B5EF4-FFF2-40B4-BE49-F238E27FC236}">
                    <a16:creationId xmlns:a16="http://schemas.microsoft.com/office/drawing/2014/main" id="{97BCA00F-0967-2644-A882-D64DC49E1677}"/>
                  </a:ext>
                </a:extLst>
              </p14:cNvPr>
              <p14:cNvContentPartPr/>
              <p14:nvPr/>
            </p14:nvContentPartPr>
            <p14:xfrm>
              <a:off x="6332500" y="1150191"/>
              <a:ext cx="249480" cy="212040"/>
            </p14:xfrm>
          </p:contentPart>
        </mc:Choice>
        <mc:Fallback>
          <p:pic>
            <p:nvPicPr>
              <p:cNvPr id="30" name="墨迹 29">
                <a:extLst>
                  <a:ext uri="{FF2B5EF4-FFF2-40B4-BE49-F238E27FC236}">
                    <a16:creationId xmlns:a16="http://schemas.microsoft.com/office/drawing/2014/main" id="{97BCA00F-0967-2644-A882-D64DC49E1677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6324940" y="1142631"/>
                <a:ext cx="264600" cy="227160"/>
              </a:xfrm>
              <a:prstGeom prst="rect">
                <a:avLst/>
              </a:prstGeom>
            </p:spPr>
          </p:pic>
        </mc:Fallback>
      </mc:AlternateContent>
      <p:grpSp>
        <p:nvGrpSpPr>
          <p:cNvPr id="40" name="组合 39">
            <a:extLst>
              <a:ext uri="{FF2B5EF4-FFF2-40B4-BE49-F238E27FC236}">
                <a16:creationId xmlns:a16="http://schemas.microsoft.com/office/drawing/2014/main" id="{9F564FD1-C782-484D-9E00-90850F3AF506}"/>
              </a:ext>
            </a:extLst>
          </p:cNvPr>
          <p:cNvGrpSpPr/>
          <p:nvPr/>
        </p:nvGrpSpPr>
        <p:grpSpPr>
          <a:xfrm>
            <a:off x="6805540" y="1162791"/>
            <a:ext cx="492120" cy="193320"/>
            <a:chOff x="6805540" y="1162791"/>
            <a:chExt cx="492120" cy="193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FFA1CA3D-7CC5-BF41-83D3-F70D5101F888}"/>
                    </a:ext>
                  </a:extLst>
                </p14:cNvPr>
                <p14:cNvContentPartPr/>
                <p14:nvPr/>
              </p14:nvContentPartPr>
              <p14:xfrm>
                <a:off x="6805540" y="1225071"/>
                <a:ext cx="149760" cy="25200"/>
              </p14:xfrm>
            </p:contentPart>
          </mc:Choice>
          <mc:Fallback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FFA1CA3D-7CC5-BF41-83D3-F70D5101F888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797980" y="1217511"/>
                  <a:ext cx="16488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7412C8B1-2C8B-C940-B7C3-A8D7C3AA2AFB}"/>
                    </a:ext>
                  </a:extLst>
                </p14:cNvPr>
                <p14:cNvContentPartPr/>
                <p14:nvPr/>
              </p14:nvContentPartPr>
              <p14:xfrm>
                <a:off x="7066900" y="1162791"/>
                <a:ext cx="230760" cy="193320"/>
              </p14:xfrm>
            </p:contentPart>
          </mc:Choice>
          <mc:Fallback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7412C8B1-2C8B-C940-B7C3-A8D7C3AA2AFB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059340" y="1155231"/>
                  <a:ext cx="245880" cy="208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19E5E2C2-CEBD-2C45-9667-07F8E04AD9C9}"/>
              </a:ext>
            </a:extLst>
          </p:cNvPr>
          <p:cNvGrpSpPr/>
          <p:nvPr/>
        </p:nvGrpSpPr>
        <p:grpSpPr>
          <a:xfrm>
            <a:off x="7540300" y="1144071"/>
            <a:ext cx="541800" cy="224640"/>
            <a:chOff x="7540300" y="1144071"/>
            <a:chExt cx="541800" cy="224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48C8D491-D01E-474B-B3E0-CD0205945A51}"/>
                    </a:ext>
                  </a:extLst>
                </p14:cNvPr>
                <p14:cNvContentPartPr/>
                <p14:nvPr/>
              </p14:nvContentPartPr>
              <p14:xfrm>
                <a:off x="7540300" y="1225071"/>
                <a:ext cx="181080" cy="19080"/>
              </p14:xfrm>
            </p:contentPart>
          </mc:Choice>
          <mc:Fallback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48C8D491-D01E-474B-B3E0-CD0205945A51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532740" y="1217511"/>
                  <a:ext cx="19584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45D3A6B6-3013-A647-B5A7-93019F2A6720}"/>
                    </a:ext>
                  </a:extLst>
                </p14:cNvPr>
                <p14:cNvContentPartPr/>
                <p14:nvPr/>
              </p14:nvContentPartPr>
              <p14:xfrm>
                <a:off x="7620940" y="1162791"/>
                <a:ext cx="31320" cy="205920"/>
              </p14:xfrm>
            </p:contentPart>
          </mc:Choice>
          <mc:Fallback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45D3A6B6-3013-A647-B5A7-93019F2A6720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613380" y="1155231"/>
                  <a:ext cx="4644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C56AA1C5-C07E-9F47-8300-D31CC678F3F7}"/>
                    </a:ext>
                  </a:extLst>
                </p14:cNvPr>
                <p14:cNvContentPartPr/>
                <p14:nvPr/>
              </p14:nvContentPartPr>
              <p14:xfrm>
                <a:off x="7901380" y="1144071"/>
                <a:ext cx="180720" cy="205920"/>
              </p14:xfrm>
            </p:contentPart>
          </mc:Choice>
          <mc:Fallback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C56AA1C5-C07E-9F47-8300-D31CC678F3F7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893820" y="1136511"/>
                  <a:ext cx="195840" cy="221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36" name="墨迹 35">
                <a:extLst>
                  <a:ext uri="{FF2B5EF4-FFF2-40B4-BE49-F238E27FC236}">
                    <a16:creationId xmlns:a16="http://schemas.microsoft.com/office/drawing/2014/main" id="{6743392E-FBB5-9D46-A672-DC902A81A1F1}"/>
                  </a:ext>
                </a:extLst>
              </p14:cNvPr>
              <p14:cNvContentPartPr/>
              <p14:nvPr/>
            </p14:nvContentPartPr>
            <p14:xfrm>
              <a:off x="8548660" y="1218591"/>
              <a:ext cx="143640" cy="6480"/>
            </p14:xfrm>
          </p:contentPart>
        </mc:Choice>
        <mc:Fallback>
          <p:pic>
            <p:nvPicPr>
              <p:cNvPr id="36" name="墨迹 35">
                <a:extLst>
                  <a:ext uri="{FF2B5EF4-FFF2-40B4-BE49-F238E27FC236}">
                    <a16:creationId xmlns:a16="http://schemas.microsoft.com/office/drawing/2014/main" id="{6743392E-FBB5-9D46-A672-DC902A81A1F1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8541100" y="1211391"/>
                <a:ext cx="15876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37" name="墨迹 36">
                <a:extLst>
                  <a:ext uri="{FF2B5EF4-FFF2-40B4-BE49-F238E27FC236}">
                    <a16:creationId xmlns:a16="http://schemas.microsoft.com/office/drawing/2014/main" id="{1D86D969-E205-7E4D-B671-AB528E06412E}"/>
                  </a:ext>
                </a:extLst>
              </p14:cNvPr>
              <p14:cNvContentPartPr/>
              <p14:nvPr/>
            </p14:nvContentPartPr>
            <p14:xfrm>
              <a:off x="8520220" y="1361871"/>
              <a:ext cx="234000" cy="12960"/>
            </p14:xfrm>
          </p:contentPart>
        </mc:Choice>
        <mc:Fallback>
          <p:pic>
            <p:nvPicPr>
              <p:cNvPr id="37" name="墨迹 36">
                <a:extLst>
                  <a:ext uri="{FF2B5EF4-FFF2-40B4-BE49-F238E27FC236}">
                    <a16:creationId xmlns:a16="http://schemas.microsoft.com/office/drawing/2014/main" id="{1D86D969-E205-7E4D-B671-AB528E06412E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8512660" y="1354311"/>
                <a:ext cx="24912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38" name="墨迹 37">
                <a:extLst>
                  <a:ext uri="{FF2B5EF4-FFF2-40B4-BE49-F238E27FC236}">
                    <a16:creationId xmlns:a16="http://schemas.microsoft.com/office/drawing/2014/main" id="{483742C3-E20D-4F42-9E02-AB81DA7D8579}"/>
                  </a:ext>
                </a:extLst>
              </p14:cNvPr>
              <p14:cNvContentPartPr/>
              <p14:nvPr/>
            </p14:nvContentPartPr>
            <p14:xfrm>
              <a:off x="9146260" y="1137951"/>
              <a:ext cx="43920" cy="386280"/>
            </p14:xfrm>
          </p:contentPart>
        </mc:Choice>
        <mc:Fallback>
          <p:pic>
            <p:nvPicPr>
              <p:cNvPr id="38" name="墨迹 37">
                <a:extLst>
                  <a:ext uri="{FF2B5EF4-FFF2-40B4-BE49-F238E27FC236}">
                    <a16:creationId xmlns:a16="http://schemas.microsoft.com/office/drawing/2014/main" id="{483742C3-E20D-4F42-9E02-AB81DA7D8579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9138700" y="1130391"/>
                <a:ext cx="59040" cy="40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41" name="墨迹 40">
                <a:extLst>
                  <a:ext uri="{FF2B5EF4-FFF2-40B4-BE49-F238E27FC236}">
                    <a16:creationId xmlns:a16="http://schemas.microsoft.com/office/drawing/2014/main" id="{99096BFE-0A54-8A44-8004-B3E6B631DACA}"/>
                  </a:ext>
                </a:extLst>
              </p14:cNvPr>
              <p14:cNvContentPartPr/>
              <p14:nvPr/>
            </p14:nvContentPartPr>
            <p14:xfrm>
              <a:off x="9949420" y="1168911"/>
              <a:ext cx="230760" cy="305280"/>
            </p14:xfrm>
          </p:contentPart>
        </mc:Choice>
        <mc:Fallback>
          <p:pic>
            <p:nvPicPr>
              <p:cNvPr id="41" name="墨迹 40">
                <a:extLst>
                  <a:ext uri="{FF2B5EF4-FFF2-40B4-BE49-F238E27FC236}">
                    <a16:creationId xmlns:a16="http://schemas.microsoft.com/office/drawing/2014/main" id="{99096BFE-0A54-8A44-8004-B3E6B631DACA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9941860" y="1161351"/>
                <a:ext cx="245880" cy="320400"/>
              </a:xfrm>
              <a:prstGeom prst="rect">
                <a:avLst/>
              </a:prstGeom>
            </p:spPr>
          </p:pic>
        </mc:Fallback>
      </mc:AlternateContent>
      <p:grpSp>
        <p:nvGrpSpPr>
          <p:cNvPr id="47" name="组合 46">
            <a:extLst>
              <a:ext uri="{FF2B5EF4-FFF2-40B4-BE49-F238E27FC236}">
                <a16:creationId xmlns:a16="http://schemas.microsoft.com/office/drawing/2014/main" id="{5285208E-ED78-BD44-AF8C-FAD3131AB10A}"/>
              </a:ext>
            </a:extLst>
          </p:cNvPr>
          <p:cNvGrpSpPr/>
          <p:nvPr/>
        </p:nvGrpSpPr>
        <p:grpSpPr>
          <a:xfrm>
            <a:off x="10374940" y="957231"/>
            <a:ext cx="739080" cy="560520"/>
            <a:chOff x="10374940" y="957231"/>
            <a:chExt cx="739080" cy="560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AB03B763-2CD1-F547-B952-3695D0421D6F}"/>
                    </a:ext>
                  </a:extLst>
                </p14:cNvPr>
                <p14:cNvContentPartPr/>
                <p14:nvPr/>
              </p14:nvContentPartPr>
              <p14:xfrm>
                <a:off x="10374940" y="1156671"/>
                <a:ext cx="154080" cy="274320"/>
              </p14:xfrm>
            </p:contentPart>
          </mc:Choice>
          <mc:Fallback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AB03B763-2CD1-F547-B952-3695D0421D6F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0367380" y="1149111"/>
                  <a:ext cx="16884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C7C20B0F-C6A8-304A-BB99-5FAB321C4951}"/>
                    </a:ext>
                  </a:extLst>
                </p14:cNvPr>
                <p14:cNvContentPartPr/>
                <p14:nvPr/>
              </p14:nvContentPartPr>
              <p14:xfrm>
                <a:off x="10435060" y="1268631"/>
                <a:ext cx="93600" cy="155160"/>
              </p14:xfrm>
            </p:contentPart>
          </mc:Choice>
          <mc:Fallback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C7C20B0F-C6A8-304A-BB99-5FAB321C4951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0427500" y="1261071"/>
                  <a:ext cx="10872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0ECBC2CE-8211-7649-A4F9-08A21E5EEF1E}"/>
                    </a:ext>
                  </a:extLst>
                </p14:cNvPr>
                <p14:cNvContentPartPr/>
                <p14:nvPr/>
              </p14:nvContentPartPr>
              <p14:xfrm>
                <a:off x="10652860" y="957231"/>
                <a:ext cx="217440" cy="479880"/>
              </p14:xfrm>
            </p:contentPart>
          </mc:Choice>
          <mc:Fallback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0ECBC2CE-8211-7649-A4F9-08A21E5EEF1E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0645300" y="949671"/>
                  <a:ext cx="232560" cy="49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5" name="墨迹 44">
                  <a:extLst>
                    <a:ext uri="{FF2B5EF4-FFF2-40B4-BE49-F238E27FC236}">
                      <a16:creationId xmlns:a16="http://schemas.microsoft.com/office/drawing/2014/main" id="{1B05077C-51C6-7641-AA36-A4E6F53076A6}"/>
                    </a:ext>
                  </a:extLst>
                </p14:cNvPr>
                <p14:cNvContentPartPr/>
                <p14:nvPr/>
              </p14:nvContentPartPr>
              <p14:xfrm>
                <a:off x="10752580" y="1193751"/>
                <a:ext cx="162360" cy="261720"/>
              </p14:xfrm>
            </p:contentPart>
          </mc:Choice>
          <mc:Fallback>
            <p:pic>
              <p:nvPicPr>
                <p:cNvPr id="45" name="墨迹 44">
                  <a:extLst>
                    <a:ext uri="{FF2B5EF4-FFF2-40B4-BE49-F238E27FC236}">
                      <a16:creationId xmlns:a16="http://schemas.microsoft.com/office/drawing/2014/main" id="{1B05077C-51C6-7641-AA36-A4E6F53076A6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0745020" y="1186191"/>
                  <a:ext cx="17712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6" name="墨迹 45">
                  <a:extLst>
                    <a:ext uri="{FF2B5EF4-FFF2-40B4-BE49-F238E27FC236}">
                      <a16:creationId xmlns:a16="http://schemas.microsoft.com/office/drawing/2014/main" id="{FA7EEA5C-A9F2-F141-AC6C-AA56E8531E85}"/>
                    </a:ext>
                  </a:extLst>
                </p14:cNvPr>
                <p14:cNvContentPartPr/>
                <p14:nvPr/>
              </p14:nvContentPartPr>
              <p14:xfrm>
                <a:off x="11051380" y="1430271"/>
                <a:ext cx="62640" cy="87480"/>
              </p14:xfrm>
            </p:contentPart>
          </mc:Choice>
          <mc:Fallback>
            <p:pic>
              <p:nvPicPr>
                <p:cNvPr id="46" name="墨迹 45">
                  <a:extLst>
                    <a:ext uri="{FF2B5EF4-FFF2-40B4-BE49-F238E27FC236}">
                      <a16:creationId xmlns:a16="http://schemas.microsoft.com/office/drawing/2014/main" id="{FA7EEA5C-A9F2-F141-AC6C-AA56E8531E85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1043820" y="1423071"/>
                  <a:ext cx="77760" cy="102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3F8F9705-7134-BA4B-AC6A-BDBFEF38BB7E}"/>
              </a:ext>
            </a:extLst>
          </p:cNvPr>
          <p:cNvGrpSpPr/>
          <p:nvPr/>
        </p:nvGrpSpPr>
        <p:grpSpPr>
          <a:xfrm>
            <a:off x="835300" y="2146311"/>
            <a:ext cx="349200" cy="486000"/>
            <a:chOff x="835300" y="2146311"/>
            <a:chExt cx="349200" cy="486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8" name="墨迹 47">
                  <a:extLst>
                    <a:ext uri="{FF2B5EF4-FFF2-40B4-BE49-F238E27FC236}">
                      <a16:creationId xmlns:a16="http://schemas.microsoft.com/office/drawing/2014/main" id="{373E8FF6-BF77-7845-933D-B0C94B1432CF}"/>
                    </a:ext>
                  </a:extLst>
                </p14:cNvPr>
                <p14:cNvContentPartPr/>
                <p14:nvPr/>
              </p14:nvContentPartPr>
              <p14:xfrm>
                <a:off x="909820" y="2146311"/>
                <a:ext cx="143640" cy="236880"/>
              </p14:xfrm>
            </p:contentPart>
          </mc:Choice>
          <mc:Fallback>
            <p:pic>
              <p:nvPicPr>
                <p:cNvPr id="48" name="墨迹 47">
                  <a:extLst>
                    <a:ext uri="{FF2B5EF4-FFF2-40B4-BE49-F238E27FC236}">
                      <a16:creationId xmlns:a16="http://schemas.microsoft.com/office/drawing/2014/main" id="{373E8FF6-BF77-7845-933D-B0C94B1432CF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902620" y="2138751"/>
                  <a:ext cx="15876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9" name="墨迹 48">
                  <a:extLst>
                    <a:ext uri="{FF2B5EF4-FFF2-40B4-BE49-F238E27FC236}">
                      <a16:creationId xmlns:a16="http://schemas.microsoft.com/office/drawing/2014/main" id="{A96C88CA-1AC0-9441-9B18-3B62C347D5CF}"/>
                    </a:ext>
                  </a:extLst>
                </p14:cNvPr>
                <p14:cNvContentPartPr/>
                <p14:nvPr/>
              </p14:nvContentPartPr>
              <p14:xfrm>
                <a:off x="835300" y="2382831"/>
                <a:ext cx="249480" cy="242640"/>
              </p14:xfrm>
            </p:contentPart>
          </mc:Choice>
          <mc:Fallback>
            <p:pic>
              <p:nvPicPr>
                <p:cNvPr id="49" name="墨迹 48">
                  <a:extLst>
                    <a:ext uri="{FF2B5EF4-FFF2-40B4-BE49-F238E27FC236}">
                      <a16:creationId xmlns:a16="http://schemas.microsoft.com/office/drawing/2014/main" id="{A96C88CA-1AC0-9441-9B18-3B62C347D5CF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827740" y="2375271"/>
                  <a:ext cx="26460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50" name="墨迹 49">
                  <a:extLst>
                    <a:ext uri="{FF2B5EF4-FFF2-40B4-BE49-F238E27FC236}">
                      <a16:creationId xmlns:a16="http://schemas.microsoft.com/office/drawing/2014/main" id="{6D686750-9F22-8C4B-A272-C5C4790498B9}"/>
                    </a:ext>
                  </a:extLst>
                </p14:cNvPr>
                <p14:cNvContentPartPr/>
                <p14:nvPr/>
              </p14:nvContentPartPr>
              <p14:xfrm>
                <a:off x="978580" y="2513511"/>
                <a:ext cx="205920" cy="118800"/>
              </p14:xfrm>
            </p:contentPart>
          </mc:Choice>
          <mc:Fallback>
            <p:pic>
              <p:nvPicPr>
                <p:cNvPr id="50" name="墨迹 49">
                  <a:extLst>
                    <a:ext uri="{FF2B5EF4-FFF2-40B4-BE49-F238E27FC236}">
                      <a16:creationId xmlns:a16="http://schemas.microsoft.com/office/drawing/2014/main" id="{6D686750-9F22-8C4B-A272-C5C4790498B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971020" y="2506311"/>
                  <a:ext cx="221040" cy="133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" name="组合 59">
            <a:extLst>
              <a:ext uri="{FF2B5EF4-FFF2-40B4-BE49-F238E27FC236}">
                <a16:creationId xmlns:a16="http://schemas.microsoft.com/office/drawing/2014/main" id="{45AC3B09-06F9-C84C-A61A-FD51C9DEA0A3}"/>
              </a:ext>
            </a:extLst>
          </p:cNvPr>
          <p:cNvGrpSpPr/>
          <p:nvPr/>
        </p:nvGrpSpPr>
        <p:grpSpPr>
          <a:xfrm>
            <a:off x="1582300" y="2276991"/>
            <a:ext cx="261720" cy="274320"/>
            <a:chOff x="1582300" y="2276991"/>
            <a:chExt cx="261720" cy="274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51" name="墨迹 50">
                  <a:extLst>
                    <a:ext uri="{FF2B5EF4-FFF2-40B4-BE49-F238E27FC236}">
                      <a16:creationId xmlns:a16="http://schemas.microsoft.com/office/drawing/2014/main" id="{F9EBA0CC-9F8B-BB45-857E-D2A71EF73A56}"/>
                    </a:ext>
                  </a:extLst>
                </p14:cNvPr>
                <p14:cNvContentPartPr/>
                <p14:nvPr/>
              </p14:nvContentPartPr>
              <p14:xfrm>
                <a:off x="1582300" y="2276991"/>
                <a:ext cx="193320" cy="274320"/>
              </p14:xfrm>
            </p:contentPart>
          </mc:Choice>
          <mc:Fallback>
            <p:pic>
              <p:nvPicPr>
                <p:cNvPr id="51" name="墨迹 50">
                  <a:extLst>
                    <a:ext uri="{FF2B5EF4-FFF2-40B4-BE49-F238E27FC236}">
                      <a16:creationId xmlns:a16="http://schemas.microsoft.com/office/drawing/2014/main" id="{F9EBA0CC-9F8B-BB45-857E-D2A71EF73A56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574740" y="2269431"/>
                  <a:ext cx="20844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52" name="墨迹 51">
                  <a:extLst>
                    <a:ext uri="{FF2B5EF4-FFF2-40B4-BE49-F238E27FC236}">
                      <a16:creationId xmlns:a16="http://schemas.microsoft.com/office/drawing/2014/main" id="{F4375B78-921E-D24D-A0CE-0737E42AACDB}"/>
                    </a:ext>
                  </a:extLst>
                </p14:cNvPr>
                <p14:cNvContentPartPr/>
                <p14:nvPr/>
              </p14:nvContentPartPr>
              <p14:xfrm>
                <a:off x="1712980" y="2420271"/>
                <a:ext cx="131040" cy="43920"/>
              </p14:xfrm>
            </p:contentPart>
          </mc:Choice>
          <mc:Fallback>
            <p:pic>
              <p:nvPicPr>
                <p:cNvPr id="52" name="墨迹 51">
                  <a:extLst>
                    <a:ext uri="{FF2B5EF4-FFF2-40B4-BE49-F238E27FC236}">
                      <a16:creationId xmlns:a16="http://schemas.microsoft.com/office/drawing/2014/main" id="{F4375B78-921E-D24D-A0CE-0737E42AACDB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705420" y="2412711"/>
                  <a:ext cx="146160" cy="59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9" name="组合 58">
            <a:extLst>
              <a:ext uri="{FF2B5EF4-FFF2-40B4-BE49-F238E27FC236}">
                <a16:creationId xmlns:a16="http://schemas.microsoft.com/office/drawing/2014/main" id="{30954E9F-F19A-FA42-944D-1593AD7C7727}"/>
              </a:ext>
            </a:extLst>
          </p:cNvPr>
          <p:cNvGrpSpPr/>
          <p:nvPr/>
        </p:nvGrpSpPr>
        <p:grpSpPr>
          <a:xfrm>
            <a:off x="2117620" y="2102751"/>
            <a:ext cx="1494360" cy="535680"/>
            <a:chOff x="2117620" y="2102751"/>
            <a:chExt cx="1494360" cy="535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53" name="墨迹 52">
                  <a:extLst>
                    <a:ext uri="{FF2B5EF4-FFF2-40B4-BE49-F238E27FC236}">
                      <a16:creationId xmlns:a16="http://schemas.microsoft.com/office/drawing/2014/main" id="{EBAB5B76-379D-E047-ABCC-2B2E8DBC5507}"/>
                    </a:ext>
                  </a:extLst>
                </p14:cNvPr>
                <p14:cNvContentPartPr/>
                <p14:nvPr/>
              </p14:nvContentPartPr>
              <p14:xfrm>
                <a:off x="2117620" y="2252151"/>
                <a:ext cx="149760" cy="286560"/>
              </p14:xfrm>
            </p:contentPart>
          </mc:Choice>
          <mc:Fallback>
            <p:pic>
              <p:nvPicPr>
                <p:cNvPr id="53" name="墨迹 52">
                  <a:extLst>
                    <a:ext uri="{FF2B5EF4-FFF2-40B4-BE49-F238E27FC236}">
                      <a16:creationId xmlns:a16="http://schemas.microsoft.com/office/drawing/2014/main" id="{EBAB5B76-379D-E047-ABCC-2B2E8DBC5507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2110060" y="2244591"/>
                  <a:ext cx="16488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4" name="墨迹 53">
                  <a:extLst>
                    <a:ext uri="{FF2B5EF4-FFF2-40B4-BE49-F238E27FC236}">
                      <a16:creationId xmlns:a16="http://schemas.microsoft.com/office/drawing/2014/main" id="{CC4203A7-A923-7748-BD84-46A421509DE4}"/>
                    </a:ext>
                  </a:extLst>
                </p14:cNvPr>
                <p14:cNvContentPartPr/>
                <p14:nvPr/>
              </p14:nvContentPartPr>
              <p14:xfrm>
                <a:off x="2155060" y="2426391"/>
                <a:ext cx="112320" cy="62640"/>
              </p14:xfrm>
            </p:contentPart>
          </mc:Choice>
          <mc:Fallback>
            <p:pic>
              <p:nvPicPr>
                <p:cNvPr id="54" name="墨迹 53">
                  <a:extLst>
                    <a:ext uri="{FF2B5EF4-FFF2-40B4-BE49-F238E27FC236}">
                      <a16:creationId xmlns:a16="http://schemas.microsoft.com/office/drawing/2014/main" id="{CC4203A7-A923-7748-BD84-46A421509DE4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2147500" y="2418831"/>
                  <a:ext cx="12744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5" name="墨迹 54">
                  <a:extLst>
                    <a:ext uri="{FF2B5EF4-FFF2-40B4-BE49-F238E27FC236}">
                      <a16:creationId xmlns:a16="http://schemas.microsoft.com/office/drawing/2014/main" id="{DBBCA5E0-8D12-874B-81C8-1C53EDAB665E}"/>
                    </a:ext>
                  </a:extLst>
                </p14:cNvPr>
                <p14:cNvContentPartPr/>
                <p14:nvPr/>
              </p14:nvContentPartPr>
              <p14:xfrm>
                <a:off x="2329300" y="2432871"/>
                <a:ext cx="50040" cy="25200"/>
              </p14:xfrm>
            </p:contentPart>
          </mc:Choice>
          <mc:Fallback>
            <p:pic>
              <p:nvPicPr>
                <p:cNvPr id="55" name="墨迹 54">
                  <a:extLst>
                    <a:ext uri="{FF2B5EF4-FFF2-40B4-BE49-F238E27FC236}">
                      <a16:creationId xmlns:a16="http://schemas.microsoft.com/office/drawing/2014/main" id="{DBBCA5E0-8D12-874B-81C8-1C53EDAB665E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2321740" y="2425311"/>
                  <a:ext cx="6516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6" name="墨迹 55">
                  <a:extLst>
                    <a:ext uri="{FF2B5EF4-FFF2-40B4-BE49-F238E27FC236}">
                      <a16:creationId xmlns:a16="http://schemas.microsoft.com/office/drawing/2014/main" id="{D3F4813B-FF8F-1248-A3A4-0614129E4D7C}"/>
                    </a:ext>
                  </a:extLst>
                </p14:cNvPr>
                <p14:cNvContentPartPr/>
                <p14:nvPr/>
              </p14:nvContentPartPr>
              <p14:xfrm>
                <a:off x="2559700" y="2127591"/>
                <a:ext cx="317880" cy="398880"/>
              </p14:xfrm>
            </p:contentPart>
          </mc:Choice>
          <mc:Fallback>
            <p:pic>
              <p:nvPicPr>
                <p:cNvPr id="56" name="墨迹 55">
                  <a:extLst>
                    <a:ext uri="{FF2B5EF4-FFF2-40B4-BE49-F238E27FC236}">
                      <a16:creationId xmlns:a16="http://schemas.microsoft.com/office/drawing/2014/main" id="{D3F4813B-FF8F-1248-A3A4-0614129E4D7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2552140" y="2120031"/>
                  <a:ext cx="333000" cy="41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7" name="墨迹 56">
                  <a:extLst>
                    <a:ext uri="{FF2B5EF4-FFF2-40B4-BE49-F238E27FC236}">
                      <a16:creationId xmlns:a16="http://schemas.microsoft.com/office/drawing/2014/main" id="{84A462AC-E490-F547-AD22-7448A999442D}"/>
                    </a:ext>
                  </a:extLst>
                </p14:cNvPr>
                <p14:cNvContentPartPr/>
                <p14:nvPr/>
              </p14:nvContentPartPr>
              <p14:xfrm>
                <a:off x="3051460" y="2102751"/>
                <a:ext cx="560520" cy="535680"/>
              </p14:xfrm>
            </p:contentPart>
          </mc:Choice>
          <mc:Fallback>
            <p:pic>
              <p:nvPicPr>
                <p:cNvPr id="57" name="墨迹 56">
                  <a:extLst>
                    <a:ext uri="{FF2B5EF4-FFF2-40B4-BE49-F238E27FC236}">
                      <a16:creationId xmlns:a16="http://schemas.microsoft.com/office/drawing/2014/main" id="{84A462AC-E490-F547-AD22-7448A999442D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3043900" y="2095191"/>
                  <a:ext cx="575640" cy="550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58" name="墨迹 57">
                <a:extLst>
                  <a:ext uri="{FF2B5EF4-FFF2-40B4-BE49-F238E27FC236}">
                    <a16:creationId xmlns:a16="http://schemas.microsoft.com/office/drawing/2014/main" id="{517573D6-A153-454B-B837-F63673B4D950}"/>
                  </a:ext>
                </a:extLst>
              </p14:cNvPr>
              <p14:cNvContentPartPr/>
              <p14:nvPr/>
            </p14:nvContentPartPr>
            <p14:xfrm>
              <a:off x="3879460" y="2519991"/>
              <a:ext cx="55800" cy="124920"/>
            </p14:xfrm>
          </p:contentPart>
        </mc:Choice>
        <mc:Fallback>
          <p:pic>
            <p:nvPicPr>
              <p:cNvPr id="58" name="墨迹 57">
                <a:extLst>
                  <a:ext uri="{FF2B5EF4-FFF2-40B4-BE49-F238E27FC236}">
                    <a16:creationId xmlns:a16="http://schemas.microsoft.com/office/drawing/2014/main" id="{517573D6-A153-454B-B837-F63673B4D950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3871900" y="2512431"/>
                <a:ext cx="70920" cy="140040"/>
              </a:xfrm>
              <a:prstGeom prst="rect">
                <a:avLst/>
              </a:prstGeom>
            </p:spPr>
          </p:pic>
        </mc:Fallback>
      </mc:AlternateContent>
      <p:grpSp>
        <p:nvGrpSpPr>
          <p:cNvPr id="81" name="组合 80">
            <a:extLst>
              <a:ext uri="{FF2B5EF4-FFF2-40B4-BE49-F238E27FC236}">
                <a16:creationId xmlns:a16="http://schemas.microsoft.com/office/drawing/2014/main" id="{A030C972-A4C3-0543-90D6-FB346F838DC2}"/>
              </a:ext>
            </a:extLst>
          </p:cNvPr>
          <p:cNvGrpSpPr/>
          <p:nvPr/>
        </p:nvGrpSpPr>
        <p:grpSpPr>
          <a:xfrm>
            <a:off x="4527100" y="2015631"/>
            <a:ext cx="535680" cy="573120"/>
            <a:chOff x="4527100" y="2015631"/>
            <a:chExt cx="535680" cy="573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62" name="墨迹 61">
                  <a:extLst>
                    <a:ext uri="{FF2B5EF4-FFF2-40B4-BE49-F238E27FC236}">
                      <a16:creationId xmlns:a16="http://schemas.microsoft.com/office/drawing/2014/main" id="{634B96CF-4AFE-C240-B98E-BE495B71BB28}"/>
                    </a:ext>
                  </a:extLst>
                </p14:cNvPr>
                <p14:cNvContentPartPr/>
                <p14:nvPr/>
              </p14:nvContentPartPr>
              <p14:xfrm>
                <a:off x="4527100" y="2127591"/>
                <a:ext cx="492120" cy="461160"/>
              </p14:xfrm>
            </p:contentPart>
          </mc:Choice>
          <mc:Fallback>
            <p:pic>
              <p:nvPicPr>
                <p:cNvPr id="62" name="墨迹 61">
                  <a:extLst>
                    <a:ext uri="{FF2B5EF4-FFF2-40B4-BE49-F238E27FC236}">
                      <a16:creationId xmlns:a16="http://schemas.microsoft.com/office/drawing/2014/main" id="{634B96CF-4AFE-C240-B98E-BE495B71BB28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4519540" y="2120031"/>
                  <a:ext cx="507240" cy="47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63" name="墨迹 62">
                  <a:extLst>
                    <a:ext uri="{FF2B5EF4-FFF2-40B4-BE49-F238E27FC236}">
                      <a16:creationId xmlns:a16="http://schemas.microsoft.com/office/drawing/2014/main" id="{2AF01F9C-494D-4049-93B3-B88CC482869D}"/>
                    </a:ext>
                  </a:extLst>
                </p14:cNvPr>
                <p14:cNvContentPartPr/>
                <p14:nvPr/>
              </p14:nvContentPartPr>
              <p14:xfrm>
                <a:off x="4969180" y="2420271"/>
                <a:ext cx="62640" cy="31320"/>
              </p14:xfrm>
            </p:contentPart>
          </mc:Choice>
          <mc:Fallback>
            <p:pic>
              <p:nvPicPr>
                <p:cNvPr id="63" name="墨迹 62">
                  <a:extLst>
                    <a:ext uri="{FF2B5EF4-FFF2-40B4-BE49-F238E27FC236}">
                      <a16:creationId xmlns:a16="http://schemas.microsoft.com/office/drawing/2014/main" id="{2AF01F9C-494D-4049-93B3-B88CC482869D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4961620" y="2412711"/>
                  <a:ext cx="7776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64" name="墨迹 63">
                  <a:extLst>
                    <a:ext uri="{FF2B5EF4-FFF2-40B4-BE49-F238E27FC236}">
                      <a16:creationId xmlns:a16="http://schemas.microsoft.com/office/drawing/2014/main" id="{A96052F0-51DD-804C-8E4D-3B540BE8FDEF}"/>
                    </a:ext>
                  </a:extLst>
                </p14:cNvPr>
                <p14:cNvContentPartPr/>
                <p14:nvPr/>
              </p14:nvContentPartPr>
              <p14:xfrm>
                <a:off x="5012740" y="2015631"/>
                <a:ext cx="50040" cy="37800"/>
              </p14:xfrm>
            </p:contentPart>
          </mc:Choice>
          <mc:Fallback>
            <p:pic>
              <p:nvPicPr>
                <p:cNvPr id="64" name="墨迹 63">
                  <a:extLst>
                    <a:ext uri="{FF2B5EF4-FFF2-40B4-BE49-F238E27FC236}">
                      <a16:creationId xmlns:a16="http://schemas.microsoft.com/office/drawing/2014/main" id="{A96052F0-51DD-804C-8E4D-3B540BE8FDEF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5005180" y="2008071"/>
                  <a:ext cx="65160" cy="52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0" name="组合 79">
            <a:extLst>
              <a:ext uri="{FF2B5EF4-FFF2-40B4-BE49-F238E27FC236}">
                <a16:creationId xmlns:a16="http://schemas.microsoft.com/office/drawing/2014/main" id="{C75D3AFE-CF6F-A04F-A93F-C802EADC569C}"/>
              </a:ext>
            </a:extLst>
          </p:cNvPr>
          <p:cNvGrpSpPr/>
          <p:nvPr/>
        </p:nvGrpSpPr>
        <p:grpSpPr>
          <a:xfrm>
            <a:off x="5317660" y="2146311"/>
            <a:ext cx="311400" cy="329760"/>
            <a:chOff x="5317660" y="2146311"/>
            <a:chExt cx="311400" cy="329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65" name="墨迹 64">
                  <a:extLst>
                    <a:ext uri="{FF2B5EF4-FFF2-40B4-BE49-F238E27FC236}">
                      <a16:creationId xmlns:a16="http://schemas.microsoft.com/office/drawing/2014/main" id="{24612D8C-B52C-234B-BBA7-E5AA633D14AC}"/>
                    </a:ext>
                  </a:extLst>
                </p14:cNvPr>
                <p14:cNvContentPartPr/>
                <p14:nvPr/>
              </p14:nvContentPartPr>
              <p14:xfrm>
                <a:off x="5317660" y="2146311"/>
                <a:ext cx="254880" cy="329760"/>
              </p14:xfrm>
            </p:contentPart>
          </mc:Choice>
          <mc:Fallback>
            <p:pic>
              <p:nvPicPr>
                <p:cNvPr id="65" name="墨迹 64">
                  <a:extLst>
                    <a:ext uri="{FF2B5EF4-FFF2-40B4-BE49-F238E27FC236}">
                      <a16:creationId xmlns:a16="http://schemas.microsoft.com/office/drawing/2014/main" id="{24612D8C-B52C-234B-BBA7-E5AA633D14AC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5310100" y="2138751"/>
                  <a:ext cx="270000" cy="34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66" name="墨迹 65">
                  <a:extLst>
                    <a:ext uri="{FF2B5EF4-FFF2-40B4-BE49-F238E27FC236}">
                      <a16:creationId xmlns:a16="http://schemas.microsoft.com/office/drawing/2014/main" id="{B6634E41-C7BA-C045-82A1-FEC5D8D4791D}"/>
                    </a:ext>
                  </a:extLst>
                </p14:cNvPr>
                <p14:cNvContentPartPr/>
                <p14:nvPr/>
              </p14:nvContentPartPr>
              <p14:xfrm>
                <a:off x="5473180" y="2327031"/>
                <a:ext cx="155880" cy="43920"/>
              </p14:xfrm>
            </p:contentPart>
          </mc:Choice>
          <mc:Fallback>
            <p:pic>
              <p:nvPicPr>
                <p:cNvPr id="66" name="墨迹 65">
                  <a:extLst>
                    <a:ext uri="{FF2B5EF4-FFF2-40B4-BE49-F238E27FC236}">
                      <a16:creationId xmlns:a16="http://schemas.microsoft.com/office/drawing/2014/main" id="{B6634E41-C7BA-C045-82A1-FEC5D8D4791D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5465620" y="2319471"/>
                  <a:ext cx="171000" cy="59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04">
            <p14:nvContentPartPr>
              <p14:cNvPr id="67" name="墨迹 66">
                <a:extLst>
                  <a:ext uri="{FF2B5EF4-FFF2-40B4-BE49-F238E27FC236}">
                    <a16:creationId xmlns:a16="http://schemas.microsoft.com/office/drawing/2014/main" id="{096A3481-9DD2-4340-BA58-0000E855921E}"/>
                  </a:ext>
                </a:extLst>
              </p14:cNvPr>
              <p14:cNvContentPartPr/>
              <p14:nvPr/>
            </p14:nvContentPartPr>
            <p14:xfrm>
              <a:off x="5952700" y="2152431"/>
              <a:ext cx="87480" cy="62640"/>
            </p14:xfrm>
          </p:contentPart>
        </mc:Choice>
        <mc:Fallback>
          <p:pic>
            <p:nvPicPr>
              <p:cNvPr id="67" name="墨迹 66">
                <a:extLst>
                  <a:ext uri="{FF2B5EF4-FFF2-40B4-BE49-F238E27FC236}">
                    <a16:creationId xmlns:a16="http://schemas.microsoft.com/office/drawing/2014/main" id="{096A3481-9DD2-4340-BA58-0000E855921E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5945140" y="2145231"/>
                <a:ext cx="102600" cy="7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6">
            <p14:nvContentPartPr>
              <p14:cNvPr id="68" name="墨迹 67">
                <a:extLst>
                  <a:ext uri="{FF2B5EF4-FFF2-40B4-BE49-F238E27FC236}">
                    <a16:creationId xmlns:a16="http://schemas.microsoft.com/office/drawing/2014/main" id="{74AB0F25-ACEB-2840-B879-C56C56D8A5B5}"/>
                  </a:ext>
                </a:extLst>
              </p14:cNvPr>
              <p14:cNvContentPartPr/>
              <p14:nvPr/>
            </p14:nvContentPartPr>
            <p14:xfrm>
              <a:off x="5915260" y="2333151"/>
              <a:ext cx="286560" cy="87480"/>
            </p14:xfrm>
          </p:contentPart>
        </mc:Choice>
        <mc:Fallback>
          <p:pic>
            <p:nvPicPr>
              <p:cNvPr id="68" name="墨迹 67">
                <a:extLst>
                  <a:ext uri="{FF2B5EF4-FFF2-40B4-BE49-F238E27FC236}">
                    <a16:creationId xmlns:a16="http://schemas.microsoft.com/office/drawing/2014/main" id="{74AB0F25-ACEB-2840-B879-C56C56D8A5B5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5907700" y="2325591"/>
                <a:ext cx="301680" cy="102600"/>
              </a:xfrm>
              <a:prstGeom prst="rect">
                <a:avLst/>
              </a:prstGeom>
            </p:spPr>
          </p:pic>
        </mc:Fallback>
      </mc:AlternateContent>
      <p:grpSp>
        <p:nvGrpSpPr>
          <p:cNvPr id="79" name="组合 78">
            <a:extLst>
              <a:ext uri="{FF2B5EF4-FFF2-40B4-BE49-F238E27FC236}">
                <a16:creationId xmlns:a16="http://schemas.microsoft.com/office/drawing/2014/main" id="{0EEC1852-C41F-C047-9063-5586CA5EEBDA}"/>
              </a:ext>
            </a:extLst>
          </p:cNvPr>
          <p:cNvGrpSpPr/>
          <p:nvPr/>
        </p:nvGrpSpPr>
        <p:grpSpPr>
          <a:xfrm>
            <a:off x="6556420" y="1996911"/>
            <a:ext cx="1780920" cy="585720"/>
            <a:chOff x="6556420" y="1996911"/>
            <a:chExt cx="1780920" cy="585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69" name="墨迹 68">
                  <a:extLst>
                    <a:ext uri="{FF2B5EF4-FFF2-40B4-BE49-F238E27FC236}">
                      <a16:creationId xmlns:a16="http://schemas.microsoft.com/office/drawing/2014/main" id="{C0DE0094-4DC3-9345-815E-452260410BD7}"/>
                    </a:ext>
                  </a:extLst>
                </p14:cNvPr>
                <p14:cNvContentPartPr/>
                <p14:nvPr/>
              </p14:nvContentPartPr>
              <p14:xfrm>
                <a:off x="6556420" y="2108871"/>
                <a:ext cx="268200" cy="360720"/>
              </p14:xfrm>
            </p:contentPart>
          </mc:Choice>
          <mc:Fallback>
            <p:pic>
              <p:nvPicPr>
                <p:cNvPr id="69" name="墨迹 68">
                  <a:extLst>
                    <a:ext uri="{FF2B5EF4-FFF2-40B4-BE49-F238E27FC236}">
                      <a16:creationId xmlns:a16="http://schemas.microsoft.com/office/drawing/2014/main" id="{C0DE0094-4DC3-9345-815E-452260410BD7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6548860" y="2101311"/>
                  <a:ext cx="282960" cy="37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70" name="墨迹 69">
                  <a:extLst>
                    <a:ext uri="{FF2B5EF4-FFF2-40B4-BE49-F238E27FC236}">
                      <a16:creationId xmlns:a16="http://schemas.microsoft.com/office/drawing/2014/main" id="{43591FB8-DA27-E747-B954-B178E9C26631}"/>
                    </a:ext>
                  </a:extLst>
                </p14:cNvPr>
                <p14:cNvContentPartPr/>
                <p14:nvPr/>
              </p14:nvContentPartPr>
              <p14:xfrm>
                <a:off x="6994900" y="2146311"/>
                <a:ext cx="352440" cy="436320"/>
              </p14:xfrm>
            </p:contentPart>
          </mc:Choice>
          <mc:Fallback>
            <p:pic>
              <p:nvPicPr>
                <p:cNvPr id="70" name="墨迹 69">
                  <a:extLst>
                    <a:ext uri="{FF2B5EF4-FFF2-40B4-BE49-F238E27FC236}">
                      <a16:creationId xmlns:a16="http://schemas.microsoft.com/office/drawing/2014/main" id="{43591FB8-DA27-E747-B954-B178E9C26631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6987700" y="2138751"/>
                  <a:ext cx="367560" cy="45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71" name="墨迹 70">
                  <a:extLst>
                    <a:ext uri="{FF2B5EF4-FFF2-40B4-BE49-F238E27FC236}">
                      <a16:creationId xmlns:a16="http://schemas.microsoft.com/office/drawing/2014/main" id="{C96E02ED-B962-D64D-9E61-B1A2274CB04F}"/>
                    </a:ext>
                  </a:extLst>
                </p14:cNvPr>
                <p14:cNvContentPartPr/>
                <p14:nvPr/>
              </p14:nvContentPartPr>
              <p14:xfrm>
                <a:off x="7291180" y="2333151"/>
                <a:ext cx="131040" cy="25200"/>
              </p14:xfrm>
            </p:contentPart>
          </mc:Choice>
          <mc:Fallback>
            <p:pic>
              <p:nvPicPr>
                <p:cNvPr id="71" name="墨迹 70">
                  <a:extLst>
                    <a:ext uri="{FF2B5EF4-FFF2-40B4-BE49-F238E27FC236}">
                      <a16:creationId xmlns:a16="http://schemas.microsoft.com/office/drawing/2014/main" id="{C96E02ED-B962-D64D-9E61-B1A2274CB04F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283620" y="2325591"/>
                  <a:ext cx="14616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72" name="墨迹 71">
                  <a:extLst>
                    <a:ext uri="{FF2B5EF4-FFF2-40B4-BE49-F238E27FC236}">
                      <a16:creationId xmlns:a16="http://schemas.microsoft.com/office/drawing/2014/main" id="{B55CF766-F0FE-5147-9A5A-5259AF1FD259}"/>
                    </a:ext>
                  </a:extLst>
                </p14:cNvPr>
                <p14:cNvContentPartPr/>
                <p14:nvPr/>
              </p14:nvContentPartPr>
              <p14:xfrm>
                <a:off x="7309900" y="2003031"/>
                <a:ext cx="93600" cy="31320"/>
              </p14:xfrm>
            </p:contentPart>
          </mc:Choice>
          <mc:Fallback>
            <p:pic>
              <p:nvPicPr>
                <p:cNvPr id="72" name="墨迹 71">
                  <a:extLst>
                    <a:ext uri="{FF2B5EF4-FFF2-40B4-BE49-F238E27FC236}">
                      <a16:creationId xmlns:a16="http://schemas.microsoft.com/office/drawing/2014/main" id="{B55CF766-F0FE-5147-9A5A-5259AF1FD259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302340" y="1995471"/>
                  <a:ext cx="10872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73" name="墨迹 72">
                  <a:extLst>
                    <a:ext uri="{FF2B5EF4-FFF2-40B4-BE49-F238E27FC236}">
                      <a16:creationId xmlns:a16="http://schemas.microsoft.com/office/drawing/2014/main" id="{770C600F-44E6-2043-BD89-6DA4625A9AAE}"/>
                    </a:ext>
                  </a:extLst>
                </p14:cNvPr>
                <p14:cNvContentPartPr/>
                <p14:nvPr/>
              </p14:nvContentPartPr>
              <p14:xfrm>
                <a:off x="7584580" y="2196351"/>
                <a:ext cx="173880" cy="50040"/>
              </p14:xfrm>
            </p:contentPart>
          </mc:Choice>
          <mc:Fallback>
            <p:pic>
              <p:nvPicPr>
                <p:cNvPr id="73" name="墨迹 72">
                  <a:extLst>
                    <a:ext uri="{FF2B5EF4-FFF2-40B4-BE49-F238E27FC236}">
                      <a16:creationId xmlns:a16="http://schemas.microsoft.com/office/drawing/2014/main" id="{770C600F-44E6-2043-BD89-6DA4625A9AAE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7577020" y="2188791"/>
                  <a:ext cx="18900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74" name="墨迹 73">
                  <a:extLst>
                    <a:ext uri="{FF2B5EF4-FFF2-40B4-BE49-F238E27FC236}">
                      <a16:creationId xmlns:a16="http://schemas.microsoft.com/office/drawing/2014/main" id="{651B42F2-6179-724F-9D1E-78837E4DC4D8}"/>
                    </a:ext>
                  </a:extLst>
                </p14:cNvPr>
                <p14:cNvContentPartPr/>
                <p14:nvPr/>
              </p14:nvContentPartPr>
              <p14:xfrm>
                <a:off x="7571260" y="1996911"/>
                <a:ext cx="766080" cy="516960"/>
              </p14:xfrm>
            </p:contentPart>
          </mc:Choice>
          <mc:Fallback>
            <p:pic>
              <p:nvPicPr>
                <p:cNvPr id="74" name="墨迹 73">
                  <a:extLst>
                    <a:ext uri="{FF2B5EF4-FFF2-40B4-BE49-F238E27FC236}">
                      <a16:creationId xmlns:a16="http://schemas.microsoft.com/office/drawing/2014/main" id="{651B42F2-6179-724F-9D1E-78837E4DC4D8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7563700" y="1989351"/>
                  <a:ext cx="781200" cy="532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8" name="组合 77">
            <a:extLst>
              <a:ext uri="{FF2B5EF4-FFF2-40B4-BE49-F238E27FC236}">
                <a16:creationId xmlns:a16="http://schemas.microsoft.com/office/drawing/2014/main" id="{B7291FB8-42B6-B14E-8E11-5D486233112D}"/>
              </a:ext>
            </a:extLst>
          </p:cNvPr>
          <p:cNvGrpSpPr/>
          <p:nvPr/>
        </p:nvGrpSpPr>
        <p:grpSpPr>
          <a:xfrm>
            <a:off x="8667100" y="2152431"/>
            <a:ext cx="547920" cy="554400"/>
            <a:chOff x="8667100" y="2152431"/>
            <a:chExt cx="547920" cy="554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75" name="墨迹 74">
                  <a:extLst>
                    <a:ext uri="{FF2B5EF4-FFF2-40B4-BE49-F238E27FC236}">
                      <a16:creationId xmlns:a16="http://schemas.microsoft.com/office/drawing/2014/main" id="{5CF4FB7E-1311-8A46-A270-912CBBBB656A}"/>
                    </a:ext>
                  </a:extLst>
                </p14:cNvPr>
                <p14:cNvContentPartPr/>
                <p14:nvPr/>
              </p14:nvContentPartPr>
              <p14:xfrm>
                <a:off x="8667100" y="2152431"/>
                <a:ext cx="242640" cy="37800"/>
              </p14:xfrm>
            </p:contentPart>
          </mc:Choice>
          <mc:Fallback>
            <p:pic>
              <p:nvPicPr>
                <p:cNvPr id="75" name="墨迹 74">
                  <a:extLst>
                    <a:ext uri="{FF2B5EF4-FFF2-40B4-BE49-F238E27FC236}">
                      <a16:creationId xmlns:a16="http://schemas.microsoft.com/office/drawing/2014/main" id="{5CF4FB7E-1311-8A46-A270-912CBBBB656A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659540" y="2145231"/>
                  <a:ext cx="25740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76" name="墨迹 75">
                  <a:extLst>
                    <a:ext uri="{FF2B5EF4-FFF2-40B4-BE49-F238E27FC236}">
                      <a16:creationId xmlns:a16="http://schemas.microsoft.com/office/drawing/2014/main" id="{0602B50F-CE05-A14D-80BC-DB271E7BA7A0}"/>
                    </a:ext>
                  </a:extLst>
                </p14:cNvPr>
                <p14:cNvContentPartPr/>
                <p14:nvPr/>
              </p14:nvContentPartPr>
              <p14:xfrm>
                <a:off x="8685460" y="2283471"/>
                <a:ext cx="68760" cy="317880"/>
              </p14:xfrm>
            </p:contentPart>
          </mc:Choice>
          <mc:Fallback>
            <p:pic>
              <p:nvPicPr>
                <p:cNvPr id="76" name="墨迹 75">
                  <a:extLst>
                    <a:ext uri="{FF2B5EF4-FFF2-40B4-BE49-F238E27FC236}">
                      <a16:creationId xmlns:a16="http://schemas.microsoft.com/office/drawing/2014/main" id="{0602B50F-CE05-A14D-80BC-DB271E7BA7A0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8678260" y="2275911"/>
                  <a:ext cx="83880" cy="33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77" name="墨迹 76">
                  <a:extLst>
                    <a:ext uri="{FF2B5EF4-FFF2-40B4-BE49-F238E27FC236}">
                      <a16:creationId xmlns:a16="http://schemas.microsoft.com/office/drawing/2014/main" id="{BEA87710-8955-DC4F-B7EF-D7C4D092672B}"/>
                    </a:ext>
                  </a:extLst>
                </p14:cNvPr>
                <p14:cNvContentPartPr/>
                <p14:nvPr/>
              </p14:nvContentPartPr>
              <p14:xfrm>
                <a:off x="9059140" y="2656791"/>
                <a:ext cx="155880" cy="50040"/>
              </p14:xfrm>
            </p:contentPart>
          </mc:Choice>
          <mc:Fallback>
            <p:pic>
              <p:nvPicPr>
                <p:cNvPr id="77" name="墨迹 76">
                  <a:extLst>
                    <a:ext uri="{FF2B5EF4-FFF2-40B4-BE49-F238E27FC236}">
                      <a16:creationId xmlns:a16="http://schemas.microsoft.com/office/drawing/2014/main" id="{BEA87710-8955-DC4F-B7EF-D7C4D092672B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9051580" y="2649231"/>
                  <a:ext cx="171000" cy="65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9" name="组合 88">
            <a:extLst>
              <a:ext uri="{FF2B5EF4-FFF2-40B4-BE49-F238E27FC236}">
                <a16:creationId xmlns:a16="http://schemas.microsoft.com/office/drawing/2014/main" id="{9F03BA9B-4E3C-994F-88E6-55E50029E051}"/>
              </a:ext>
            </a:extLst>
          </p:cNvPr>
          <p:cNvGrpSpPr/>
          <p:nvPr/>
        </p:nvGrpSpPr>
        <p:grpSpPr>
          <a:xfrm>
            <a:off x="909820" y="3017871"/>
            <a:ext cx="648000" cy="522720"/>
            <a:chOff x="909820" y="3017871"/>
            <a:chExt cx="648000" cy="522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82" name="墨迹 81">
                  <a:extLst>
                    <a:ext uri="{FF2B5EF4-FFF2-40B4-BE49-F238E27FC236}">
                      <a16:creationId xmlns:a16="http://schemas.microsoft.com/office/drawing/2014/main" id="{B688E988-B5FC-414E-B3E5-1C0C04621B7E}"/>
                    </a:ext>
                  </a:extLst>
                </p14:cNvPr>
                <p14:cNvContentPartPr/>
                <p14:nvPr/>
              </p14:nvContentPartPr>
              <p14:xfrm>
                <a:off x="909820" y="3304431"/>
                <a:ext cx="106200" cy="62640"/>
              </p14:xfrm>
            </p:contentPart>
          </mc:Choice>
          <mc:Fallback>
            <p:pic>
              <p:nvPicPr>
                <p:cNvPr id="82" name="墨迹 81">
                  <a:extLst>
                    <a:ext uri="{FF2B5EF4-FFF2-40B4-BE49-F238E27FC236}">
                      <a16:creationId xmlns:a16="http://schemas.microsoft.com/office/drawing/2014/main" id="{B688E988-B5FC-414E-B3E5-1C0C04621B7E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902620" y="3296871"/>
                  <a:ext cx="12132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83" name="墨迹 82">
                  <a:extLst>
                    <a:ext uri="{FF2B5EF4-FFF2-40B4-BE49-F238E27FC236}">
                      <a16:creationId xmlns:a16="http://schemas.microsoft.com/office/drawing/2014/main" id="{5F033EBF-54EF-4A46-9DB5-21615381DCF3}"/>
                    </a:ext>
                  </a:extLst>
                </p14:cNvPr>
                <p14:cNvContentPartPr/>
                <p14:nvPr/>
              </p14:nvContentPartPr>
              <p14:xfrm>
                <a:off x="928540" y="3385071"/>
                <a:ext cx="131040" cy="112320"/>
              </p14:xfrm>
            </p:contentPart>
          </mc:Choice>
          <mc:Fallback>
            <p:pic>
              <p:nvPicPr>
                <p:cNvPr id="83" name="墨迹 82">
                  <a:extLst>
                    <a:ext uri="{FF2B5EF4-FFF2-40B4-BE49-F238E27FC236}">
                      <a16:creationId xmlns:a16="http://schemas.microsoft.com/office/drawing/2014/main" id="{5F033EBF-54EF-4A46-9DB5-21615381DCF3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920980" y="3377871"/>
                  <a:ext cx="14616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84" name="墨迹 83">
                  <a:extLst>
                    <a:ext uri="{FF2B5EF4-FFF2-40B4-BE49-F238E27FC236}">
                      <a16:creationId xmlns:a16="http://schemas.microsoft.com/office/drawing/2014/main" id="{04556325-ECA9-7346-AC74-8113C1C8FE4C}"/>
                    </a:ext>
                  </a:extLst>
                </p14:cNvPr>
                <p14:cNvContentPartPr/>
                <p14:nvPr/>
              </p14:nvContentPartPr>
              <p14:xfrm>
                <a:off x="1077940" y="3185991"/>
                <a:ext cx="75240" cy="324000"/>
              </p14:xfrm>
            </p:contentPart>
          </mc:Choice>
          <mc:Fallback>
            <p:pic>
              <p:nvPicPr>
                <p:cNvPr id="84" name="墨迹 83">
                  <a:extLst>
                    <a:ext uri="{FF2B5EF4-FFF2-40B4-BE49-F238E27FC236}">
                      <a16:creationId xmlns:a16="http://schemas.microsoft.com/office/drawing/2014/main" id="{04556325-ECA9-7346-AC74-8113C1C8FE4C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1070380" y="3178431"/>
                  <a:ext cx="90000" cy="33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85" name="墨迹 84">
                  <a:extLst>
                    <a:ext uri="{FF2B5EF4-FFF2-40B4-BE49-F238E27FC236}">
                      <a16:creationId xmlns:a16="http://schemas.microsoft.com/office/drawing/2014/main" id="{7E447208-3312-0E49-9A17-4D094A6DD9DA}"/>
                    </a:ext>
                  </a:extLst>
                </p14:cNvPr>
                <p14:cNvContentPartPr/>
                <p14:nvPr/>
              </p14:nvContentPartPr>
              <p14:xfrm>
                <a:off x="1302220" y="3017871"/>
                <a:ext cx="255600" cy="522720"/>
              </p14:xfrm>
            </p:contentPart>
          </mc:Choice>
          <mc:Fallback>
            <p:pic>
              <p:nvPicPr>
                <p:cNvPr id="85" name="墨迹 84">
                  <a:extLst>
                    <a:ext uri="{FF2B5EF4-FFF2-40B4-BE49-F238E27FC236}">
                      <a16:creationId xmlns:a16="http://schemas.microsoft.com/office/drawing/2014/main" id="{7E447208-3312-0E49-9A17-4D094A6DD9DA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1294660" y="3010311"/>
                  <a:ext cx="270720" cy="537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1" name="组合 100">
            <a:extLst>
              <a:ext uri="{FF2B5EF4-FFF2-40B4-BE49-F238E27FC236}">
                <a16:creationId xmlns:a16="http://schemas.microsoft.com/office/drawing/2014/main" id="{23A8AC53-700D-A543-94BB-CD0CE45126D3}"/>
              </a:ext>
            </a:extLst>
          </p:cNvPr>
          <p:cNvGrpSpPr/>
          <p:nvPr/>
        </p:nvGrpSpPr>
        <p:grpSpPr>
          <a:xfrm>
            <a:off x="1868860" y="2993031"/>
            <a:ext cx="1475640" cy="492120"/>
            <a:chOff x="1868860" y="2993031"/>
            <a:chExt cx="1475640" cy="492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86" name="墨迹 85">
                  <a:extLst>
                    <a:ext uri="{FF2B5EF4-FFF2-40B4-BE49-F238E27FC236}">
                      <a16:creationId xmlns:a16="http://schemas.microsoft.com/office/drawing/2014/main" id="{6F32AABC-92B9-7744-BB1F-65D9F72BF651}"/>
                    </a:ext>
                  </a:extLst>
                </p14:cNvPr>
                <p14:cNvContentPartPr/>
                <p14:nvPr/>
              </p14:nvContentPartPr>
              <p14:xfrm>
                <a:off x="1868860" y="3173751"/>
                <a:ext cx="212040" cy="19080"/>
              </p14:xfrm>
            </p:contentPart>
          </mc:Choice>
          <mc:Fallback>
            <p:pic>
              <p:nvPicPr>
                <p:cNvPr id="86" name="墨迹 85">
                  <a:extLst>
                    <a:ext uri="{FF2B5EF4-FFF2-40B4-BE49-F238E27FC236}">
                      <a16:creationId xmlns:a16="http://schemas.microsoft.com/office/drawing/2014/main" id="{6F32AABC-92B9-7744-BB1F-65D9F72BF651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861300" y="3166191"/>
                  <a:ext cx="22716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87" name="墨迹 86">
                  <a:extLst>
                    <a:ext uri="{FF2B5EF4-FFF2-40B4-BE49-F238E27FC236}">
                      <a16:creationId xmlns:a16="http://schemas.microsoft.com/office/drawing/2014/main" id="{26356D22-8DFD-0342-857B-AEE75F12E9FE}"/>
                    </a:ext>
                  </a:extLst>
                </p14:cNvPr>
                <p14:cNvContentPartPr/>
                <p14:nvPr/>
              </p14:nvContentPartPr>
              <p14:xfrm>
                <a:off x="1980820" y="3266991"/>
                <a:ext cx="50040" cy="218160"/>
              </p14:xfrm>
            </p:contentPart>
          </mc:Choice>
          <mc:Fallback>
            <p:pic>
              <p:nvPicPr>
                <p:cNvPr id="87" name="墨迹 86">
                  <a:extLst>
                    <a:ext uri="{FF2B5EF4-FFF2-40B4-BE49-F238E27FC236}">
                      <a16:creationId xmlns:a16="http://schemas.microsoft.com/office/drawing/2014/main" id="{26356D22-8DFD-0342-857B-AEE75F12E9FE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973260" y="3259431"/>
                  <a:ext cx="6516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90" name="墨迹 89">
                  <a:extLst>
                    <a:ext uri="{FF2B5EF4-FFF2-40B4-BE49-F238E27FC236}">
                      <a16:creationId xmlns:a16="http://schemas.microsoft.com/office/drawing/2014/main" id="{E25F1CD5-90F0-2540-9B92-49ECDA402288}"/>
                    </a:ext>
                  </a:extLst>
                </p14:cNvPr>
                <p14:cNvContentPartPr/>
                <p14:nvPr/>
              </p14:nvContentPartPr>
              <p14:xfrm>
                <a:off x="2492020" y="2993031"/>
                <a:ext cx="236160" cy="255600"/>
              </p14:xfrm>
            </p:contentPart>
          </mc:Choice>
          <mc:Fallback>
            <p:pic>
              <p:nvPicPr>
                <p:cNvPr id="90" name="墨迹 89">
                  <a:extLst>
                    <a:ext uri="{FF2B5EF4-FFF2-40B4-BE49-F238E27FC236}">
                      <a16:creationId xmlns:a16="http://schemas.microsoft.com/office/drawing/2014/main" id="{E25F1CD5-90F0-2540-9B92-49ECDA402288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2484460" y="2985471"/>
                  <a:ext cx="25128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91" name="墨迹 90">
                  <a:extLst>
                    <a:ext uri="{FF2B5EF4-FFF2-40B4-BE49-F238E27FC236}">
                      <a16:creationId xmlns:a16="http://schemas.microsoft.com/office/drawing/2014/main" id="{96A7D2C5-373C-014C-B5E2-4C9EE3AA829F}"/>
                    </a:ext>
                  </a:extLst>
                </p14:cNvPr>
                <p14:cNvContentPartPr/>
                <p14:nvPr/>
              </p14:nvContentPartPr>
              <p14:xfrm>
                <a:off x="2282500" y="3304431"/>
                <a:ext cx="408600" cy="118800"/>
              </p14:xfrm>
            </p:contentPart>
          </mc:Choice>
          <mc:Fallback>
            <p:pic>
              <p:nvPicPr>
                <p:cNvPr id="91" name="墨迹 90">
                  <a:extLst>
                    <a:ext uri="{FF2B5EF4-FFF2-40B4-BE49-F238E27FC236}">
                      <a16:creationId xmlns:a16="http://schemas.microsoft.com/office/drawing/2014/main" id="{96A7D2C5-373C-014C-B5E2-4C9EE3AA829F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2274940" y="3296871"/>
                  <a:ext cx="42372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92" name="墨迹 91">
                  <a:extLst>
                    <a:ext uri="{FF2B5EF4-FFF2-40B4-BE49-F238E27FC236}">
                      <a16:creationId xmlns:a16="http://schemas.microsoft.com/office/drawing/2014/main" id="{64E4A3CC-C459-C448-A1BA-C3F692708C85}"/>
                    </a:ext>
                  </a:extLst>
                </p14:cNvPr>
                <p14:cNvContentPartPr/>
                <p14:nvPr/>
              </p14:nvContentPartPr>
              <p14:xfrm>
                <a:off x="2466460" y="3266991"/>
                <a:ext cx="342720" cy="199440"/>
              </p14:xfrm>
            </p:contentPart>
          </mc:Choice>
          <mc:Fallback>
            <p:pic>
              <p:nvPicPr>
                <p:cNvPr id="92" name="墨迹 91">
                  <a:extLst>
                    <a:ext uri="{FF2B5EF4-FFF2-40B4-BE49-F238E27FC236}">
                      <a16:creationId xmlns:a16="http://schemas.microsoft.com/office/drawing/2014/main" id="{64E4A3CC-C459-C448-A1BA-C3F692708C85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2458900" y="3259431"/>
                  <a:ext cx="35784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93" name="墨迹 92">
                  <a:extLst>
                    <a:ext uri="{FF2B5EF4-FFF2-40B4-BE49-F238E27FC236}">
                      <a16:creationId xmlns:a16="http://schemas.microsoft.com/office/drawing/2014/main" id="{71D09C90-AAE1-1049-8225-9D13E1FA788E}"/>
                    </a:ext>
                  </a:extLst>
                </p14:cNvPr>
                <p14:cNvContentPartPr/>
                <p14:nvPr/>
              </p14:nvContentPartPr>
              <p14:xfrm>
                <a:off x="3039220" y="3204711"/>
                <a:ext cx="305280" cy="249480"/>
              </p14:xfrm>
            </p:contentPart>
          </mc:Choice>
          <mc:Fallback>
            <p:pic>
              <p:nvPicPr>
                <p:cNvPr id="93" name="墨迹 92">
                  <a:extLst>
                    <a:ext uri="{FF2B5EF4-FFF2-40B4-BE49-F238E27FC236}">
                      <a16:creationId xmlns:a16="http://schemas.microsoft.com/office/drawing/2014/main" id="{71D09C90-AAE1-1049-8225-9D13E1FA788E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3031660" y="3197151"/>
                  <a:ext cx="320400" cy="264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0" name="组合 99">
            <a:extLst>
              <a:ext uri="{FF2B5EF4-FFF2-40B4-BE49-F238E27FC236}">
                <a16:creationId xmlns:a16="http://schemas.microsoft.com/office/drawing/2014/main" id="{434EA3A7-694A-3E4A-88DD-EB2B3F606DEA}"/>
              </a:ext>
            </a:extLst>
          </p:cNvPr>
          <p:cNvGrpSpPr/>
          <p:nvPr/>
        </p:nvGrpSpPr>
        <p:grpSpPr>
          <a:xfrm>
            <a:off x="3649060" y="3055311"/>
            <a:ext cx="884520" cy="486000"/>
            <a:chOff x="3649060" y="3055311"/>
            <a:chExt cx="884520" cy="486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94" name="墨迹 93">
                  <a:extLst>
                    <a:ext uri="{FF2B5EF4-FFF2-40B4-BE49-F238E27FC236}">
                      <a16:creationId xmlns:a16="http://schemas.microsoft.com/office/drawing/2014/main" id="{DD27F273-A908-C14D-B31C-66C405E7037B}"/>
                    </a:ext>
                  </a:extLst>
                </p14:cNvPr>
                <p14:cNvContentPartPr/>
                <p14:nvPr/>
              </p14:nvContentPartPr>
              <p14:xfrm>
                <a:off x="3649060" y="3061431"/>
                <a:ext cx="155880" cy="479880"/>
              </p14:xfrm>
            </p:contentPart>
          </mc:Choice>
          <mc:Fallback>
            <p:pic>
              <p:nvPicPr>
                <p:cNvPr id="94" name="墨迹 93">
                  <a:extLst>
                    <a:ext uri="{FF2B5EF4-FFF2-40B4-BE49-F238E27FC236}">
                      <a16:creationId xmlns:a16="http://schemas.microsoft.com/office/drawing/2014/main" id="{DD27F273-A908-C14D-B31C-66C405E7037B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3641500" y="3053871"/>
                  <a:ext cx="171000" cy="49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95" name="墨迹 94">
                  <a:extLst>
                    <a:ext uri="{FF2B5EF4-FFF2-40B4-BE49-F238E27FC236}">
                      <a16:creationId xmlns:a16="http://schemas.microsoft.com/office/drawing/2014/main" id="{A6283846-96D1-5D49-B0EE-BA319E90F088}"/>
                    </a:ext>
                  </a:extLst>
                </p14:cNvPr>
                <p14:cNvContentPartPr/>
                <p14:nvPr/>
              </p14:nvContentPartPr>
              <p14:xfrm>
                <a:off x="4134700" y="3055311"/>
                <a:ext cx="68760" cy="180720"/>
              </p14:xfrm>
            </p:contentPart>
          </mc:Choice>
          <mc:Fallback>
            <p:pic>
              <p:nvPicPr>
                <p:cNvPr id="95" name="墨迹 94">
                  <a:extLst>
                    <a:ext uri="{FF2B5EF4-FFF2-40B4-BE49-F238E27FC236}">
                      <a16:creationId xmlns:a16="http://schemas.microsoft.com/office/drawing/2014/main" id="{A6283846-96D1-5D49-B0EE-BA319E90F088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4127140" y="3047751"/>
                  <a:ext cx="8388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96" name="墨迹 95">
                  <a:extLst>
                    <a:ext uri="{FF2B5EF4-FFF2-40B4-BE49-F238E27FC236}">
                      <a16:creationId xmlns:a16="http://schemas.microsoft.com/office/drawing/2014/main" id="{292CA247-9124-8747-A353-275DE7C04361}"/>
                    </a:ext>
                  </a:extLst>
                </p14:cNvPr>
                <p14:cNvContentPartPr/>
                <p14:nvPr/>
              </p14:nvContentPartPr>
              <p14:xfrm>
                <a:off x="4010140" y="3354111"/>
                <a:ext cx="25200" cy="50040"/>
              </p14:xfrm>
            </p:contentPart>
          </mc:Choice>
          <mc:Fallback>
            <p:pic>
              <p:nvPicPr>
                <p:cNvPr id="96" name="墨迹 95">
                  <a:extLst>
                    <a:ext uri="{FF2B5EF4-FFF2-40B4-BE49-F238E27FC236}">
                      <a16:creationId xmlns:a16="http://schemas.microsoft.com/office/drawing/2014/main" id="{292CA247-9124-8747-A353-275DE7C04361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4002580" y="3346551"/>
                  <a:ext cx="4032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97" name="墨迹 96">
                  <a:extLst>
                    <a:ext uri="{FF2B5EF4-FFF2-40B4-BE49-F238E27FC236}">
                      <a16:creationId xmlns:a16="http://schemas.microsoft.com/office/drawing/2014/main" id="{26F12D68-6CC4-B74E-866A-15FB824FD172}"/>
                    </a:ext>
                  </a:extLst>
                </p14:cNvPr>
                <p14:cNvContentPartPr/>
                <p14:nvPr/>
              </p14:nvContentPartPr>
              <p14:xfrm>
                <a:off x="4078900" y="3217311"/>
                <a:ext cx="454680" cy="261720"/>
              </p14:xfrm>
            </p:contentPart>
          </mc:Choice>
          <mc:Fallback>
            <p:pic>
              <p:nvPicPr>
                <p:cNvPr id="97" name="墨迹 96">
                  <a:extLst>
                    <a:ext uri="{FF2B5EF4-FFF2-40B4-BE49-F238E27FC236}">
                      <a16:creationId xmlns:a16="http://schemas.microsoft.com/office/drawing/2014/main" id="{26F12D68-6CC4-B74E-866A-15FB824FD172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4071340" y="3209751"/>
                  <a:ext cx="46980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98" name="墨迹 97">
                  <a:extLst>
                    <a:ext uri="{FF2B5EF4-FFF2-40B4-BE49-F238E27FC236}">
                      <a16:creationId xmlns:a16="http://schemas.microsoft.com/office/drawing/2014/main" id="{B117243D-8F77-C947-B378-A00F57F3C071}"/>
                    </a:ext>
                  </a:extLst>
                </p14:cNvPr>
                <p14:cNvContentPartPr/>
                <p14:nvPr/>
              </p14:nvContentPartPr>
              <p14:xfrm>
                <a:off x="4166020" y="3341511"/>
                <a:ext cx="224640" cy="155880"/>
              </p14:xfrm>
            </p:contentPart>
          </mc:Choice>
          <mc:Fallback>
            <p:pic>
              <p:nvPicPr>
                <p:cNvPr id="98" name="墨迹 97">
                  <a:extLst>
                    <a:ext uri="{FF2B5EF4-FFF2-40B4-BE49-F238E27FC236}">
                      <a16:creationId xmlns:a16="http://schemas.microsoft.com/office/drawing/2014/main" id="{B117243D-8F77-C947-B378-A00F57F3C071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4158460" y="3333951"/>
                  <a:ext cx="239400" cy="171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56">
            <p14:nvContentPartPr>
              <p14:cNvPr id="99" name="墨迹 98">
                <a:extLst>
                  <a:ext uri="{FF2B5EF4-FFF2-40B4-BE49-F238E27FC236}">
                    <a16:creationId xmlns:a16="http://schemas.microsoft.com/office/drawing/2014/main" id="{30E85B3E-43DD-A849-B51B-0206B15C1A0A}"/>
                  </a:ext>
                </a:extLst>
              </p14:cNvPr>
              <p14:cNvContentPartPr/>
              <p14:nvPr/>
            </p14:nvContentPartPr>
            <p14:xfrm>
              <a:off x="4807180" y="3478671"/>
              <a:ext cx="174600" cy="118800"/>
            </p14:xfrm>
          </p:contentPart>
        </mc:Choice>
        <mc:Fallback>
          <p:pic>
            <p:nvPicPr>
              <p:cNvPr id="99" name="墨迹 98">
                <a:extLst>
                  <a:ext uri="{FF2B5EF4-FFF2-40B4-BE49-F238E27FC236}">
                    <a16:creationId xmlns:a16="http://schemas.microsoft.com/office/drawing/2014/main" id="{30E85B3E-43DD-A849-B51B-0206B15C1A0A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4799620" y="3471111"/>
                <a:ext cx="189720" cy="13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8">
            <p14:nvContentPartPr>
              <p14:cNvPr id="102" name="墨迹 101">
                <a:extLst>
                  <a:ext uri="{FF2B5EF4-FFF2-40B4-BE49-F238E27FC236}">
                    <a16:creationId xmlns:a16="http://schemas.microsoft.com/office/drawing/2014/main" id="{E60739F3-894B-BC41-9944-C5B6CCEC46AB}"/>
                  </a:ext>
                </a:extLst>
              </p14:cNvPr>
              <p14:cNvContentPartPr/>
              <p14:nvPr/>
            </p14:nvContentPartPr>
            <p14:xfrm>
              <a:off x="5541580" y="3017871"/>
              <a:ext cx="192600" cy="43920"/>
            </p14:xfrm>
          </p:contentPart>
        </mc:Choice>
        <mc:Fallback>
          <p:pic>
            <p:nvPicPr>
              <p:cNvPr id="102" name="墨迹 101">
                <a:extLst>
                  <a:ext uri="{FF2B5EF4-FFF2-40B4-BE49-F238E27FC236}">
                    <a16:creationId xmlns:a16="http://schemas.microsoft.com/office/drawing/2014/main" id="{E60739F3-894B-BC41-9944-C5B6CCEC46AB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5534380" y="3010311"/>
                <a:ext cx="207720" cy="59040"/>
              </a:xfrm>
              <a:prstGeom prst="rect">
                <a:avLst/>
              </a:prstGeom>
            </p:spPr>
          </p:pic>
        </mc:Fallback>
      </mc:AlternateContent>
      <p:grpSp>
        <p:nvGrpSpPr>
          <p:cNvPr id="118" name="组合 117">
            <a:extLst>
              <a:ext uri="{FF2B5EF4-FFF2-40B4-BE49-F238E27FC236}">
                <a16:creationId xmlns:a16="http://schemas.microsoft.com/office/drawing/2014/main" id="{2CD98454-BAC4-EE48-87EA-E1F64CF3BCAF}"/>
              </a:ext>
            </a:extLst>
          </p:cNvPr>
          <p:cNvGrpSpPr/>
          <p:nvPr/>
        </p:nvGrpSpPr>
        <p:grpSpPr>
          <a:xfrm>
            <a:off x="5435740" y="3210831"/>
            <a:ext cx="230760" cy="342720"/>
            <a:chOff x="5435740" y="3210831"/>
            <a:chExt cx="230760" cy="342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103" name="墨迹 102">
                  <a:extLst>
                    <a:ext uri="{FF2B5EF4-FFF2-40B4-BE49-F238E27FC236}">
                      <a16:creationId xmlns:a16="http://schemas.microsoft.com/office/drawing/2014/main" id="{98C2DBFB-225A-AA4A-BB94-9B171248AA60}"/>
                    </a:ext>
                  </a:extLst>
                </p14:cNvPr>
                <p14:cNvContentPartPr/>
                <p14:nvPr/>
              </p14:nvContentPartPr>
              <p14:xfrm>
                <a:off x="5435740" y="3229551"/>
                <a:ext cx="137160" cy="124920"/>
              </p14:xfrm>
            </p:contentPart>
          </mc:Choice>
          <mc:Fallback>
            <p:pic>
              <p:nvPicPr>
                <p:cNvPr id="103" name="墨迹 102">
                  <a:extLst>
                    <a:ext uri="{FF2B5EF4-FFF2-40B4-BE49-F238E27FC236}">
                      <a16:creationId xmlns:a16="http://schemas.microsoft.com/office/drawing/2014/main" id="{98C2DBFB-225A-AA4A-BB94-9B171248AA60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5428540" y="3221991"/>
                  <a:ext cx="15228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04" name="墨迹 103">
                  <a:extLst>
                    <a:ext uri="{FF2B5EF4-FFF2-40B4-BE49-F238E27FC236}">
                      <a16:creationId xmlns:a16="http://schemas.microsoft.com/office/drawing/2014/main" id="{2AAE55E8-342B-EE44-B639-B14B535381DD}"/>
                    </a:ext>
                  </a:extLst>
                </p14:cNvPr>
                <p14:cNvContentPartPr/>
                <p14:nvPr/>
              </p14:nvContentPartPr>
              <p14:xfrm>
                <a:off x="5510620" y="3210831"/>
                <a:ext cx="155880" cy="342720"/>
              </p14:xfrm>
            </p:contentPart>
          </mc:Choice>
          <mc:Fallback>
            <p:pic>
              <p:nvPicPr>
                <p:cNvPr id="104" name="墨迹 103">
                  <a:extLst>
                    <a:ext uri="{FF2B5EF4-FFF2-40B4-BE49-F238E27FC236}">
                      <a16:creationId xmlns:a16="http://schemas.microsoft.com/office/drawing/2014/main" id="{2AAE55E8-342B-EE44-B639-B14B535381DD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5503060" y="3203271"/>
                  <a:ext cx="171000" cy="357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7" name="组合 116">
            <a:extLst>
              <a:ext uri="{FF2B5EF4-FFF2-40B4-BE49-F238E27FC236}">
                <a16:creationId xmlns:a16="http://schemas.microsoft.com/office/drawing/2014/main" id="{1BA58C36-5D40-DC47-8B7E-BFD1FDF40BB0}"/>
              </a:ext>
            </a:extLst>
          </p:cNvPr>
          <p:cNvGrpSpPr/>
          <p:nvPr/>
        </p:nvGrpSpPr>
        <p:grpSpPr>
          <a:xfrm>
            <a:off x="5933980" y="3229551"/>
            <a:ext cx="372960" cy="261720"/>
            <a:chOff x="5933980" y="3229551"/>
            <a:chExt cx="372960" cy="261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05" name="墨迹 104">
                  <a:extLst>
                    <a:ext uri="{FF2B5EF4-FFF2-40B4-BE49-F238E27FC236}">
                      <a16:creationId xmlns:a16="http://schemas.microsoft.com/office/drawing/2014/main" id="{D83129EA-EE17-F84D-93E9-9AA7DD94BB35}"/>
                    </a:ext>
                  </a:extLst>
                </p14:cNvPr>
                <p14:cNvContentPartPr/>
                <p14:nvPr/>
              </p14:nvContentPartPr>
              <p14:xfrm>
                <a:off x="5933980" y="3292551"/>
                <a:ext cx="360" cy="49320"/>
              </p14:xfrm>
            </p:contentPart>
          </mc:Choice>
          <mc:Fallback>
            <p:pic>
              <p:nvPicPr>
                <p:cNvPr id="105" name="墨迹 104">
                  <a:extLst>
                    <a:ext uri="{FF2B5EF4-FFF2-40B4-BE49-F238E27FC236}">
                      <a16:creationId xmlns:a16="http://schemas.microsoft.com/office/drawing/2014/main" id="{D83129EA-EE17-F84D-93E9-9AA7DD94BB35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5926420" y="3284991"/>
                  <a:ext cx="1548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06" name="墨迹 105">
                  <a:extLst>
                    <a:ext uri="{FF2B5EF4-FFF2-40B4-BE49-F238E27FC236}">
                      <a16:creationId xmlns:a16="http://schemas.microsoft.com/office/drawing/2014/main" id="{A31BC5AD-71E2-7C41-9AD3-B060CEB05A1F}"/>
                    </a:ext>
                  </a:extLst>
                </p14:cNvPr>
                <p14:cNvContentPartPr/>
                <p14:nvPr/>
              </p14:nvContentPartPr>
              <p14:xfrm>
                <a:off x="6058540" y="3304431"/>
                <a:ext cx="12960" cy="43920"/>
              </p14:xfrm>
            </p:contentPart>
          </mc:Choice>
          <mc:Fallback>
            <p:pic>
              <p:nvPicPr>
                <p:cNvPr id="106" name="墨迹 105">
                  <a:extLst>
                    <a:ext uri="{FF2B5EF4-FFF2-40B4-BE49-F238E27FC236}">
                      <a16:creationId xmlns:a16="http://schemas.microsoft.com/office/drawing/2014/main" id="{A31BC5AD-71E2-7C41-9AD3-B060CEB05A1F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6050980" y="3296871"/>
                  <a:ext cx="2772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07" name="墨迹 106">
                  <a:extLst>
                    <a:ext uri="{FF2B5EF4-FFF2-40B4-BE49-F238E27FC236}">
                      <a16:creationId xmlns:a16="http://schemas.microsoft.com/office/drawing/2014/main" id="{C2774562-3387-6849-80BE-C45A50273EC1}"/>
                    </a:ext>
                  </a:extLst>
                </p14:cNvPr>
                <p14:cNvContentPartPr/>
                <p14:nvPr/>
              </p14:nvContentPartPr>
              <p14:xfrm>
                <a:off x="6133060" y="3229551"/>
                <a:ext cx="173880" cy="261720"/>
              </p14:xfrm>
            </p:contentPart>
          </mc:Choice>
          <mc:Fallback>
            <p:pic>
              <p:nvPicPr>
                <p:cNvPr id="107" name="墨迹 106">
                  <a:extLst>
                    <a:ext uri="{FF2B5EF4-FFF2-40B4-BE49-F238E27FC236}">
                      <a16:creationId xmlns:a16="http://schemas.microsoft.com/office/drawing/2014/main" id="{C2774562-3387-6849-80BE-C45A50273EC1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6125500" y="3221991"/>
                  <a:ext cx="189000" cy="276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6" name="组合 115">
            <a:extLst>
              <a:ext uri="{FF2B5EF4-FFF2-40B4-BE49-F238E27FC236}">
                <a16:creationId xmlns:a16="http://schemas.microsoft.com/office/drawing/2014/main" id="{C5BA7BDF-AA3C-ED42-BC74-245C4D02D12B}"/>
              </a:ext>
            </a:extLst>
          </p:cNvPr>
          <p:cNvGrpSpPr/>
          <p:nvPr/>
        </p:nvGrpSpPr>
        <p:grpSpPr>
          <a:xfrm>
            <a:off x="6556420" y="3074031"/>
            <a:ext cx="1164600" cy="461160"/>
            <a:chOff x="6556420" y="3074031"/>
            <a:chExt cx="1164600" cy="461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08" name="墨迹 107">
                  <a:extLst>
                    <a:ext uri="{FF2B5EF4-FFF2-40B4-BE49-F238E27FC236}">
                      <a16:creationId xmlns:a16="http://schemas.microsoft.com/office/drawing/2014/main" id="{304311B1-B4A7-1A4B-9BD3-0E406FEAECC9}"/>
                    </a:ext>
                  </a:extLst>
                </p14:cNvPr>
                <p14:cNvContentPartPr/>
                <p14:nvPr/>
              </p14:nvContentPartPr>
              <p14:xfrm>
                <a:off x="6618700" y="3129831"/>
                <a:ext cx="56520" cy="87480"/>
              </p14:xfrm>
            </p:contentPart>
          </mc:Choice>
          <mc:Fallback>
            <p:pic>
              <p:nvPicPr>
                <p:cNvPr id="108" name="墨迹 107">
                  <a:extLst>
                    <a:ext uri="{FF2B5EF4-FFF2-40B4-BE49-F238E27FC236}">
                      <a16:creationId xmlns:a16="http://schemas.microsoft.com/office/drawing/2014/main" id="{304311B1-B4A7-1A4B-9BD3-0E406FEAECC9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6611140" y="3122631"/>
                  <a:ext cx="7128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09" name="墨迹 108">
                  <a:extLst>
                    <a:ext uri="{FF2B5EF4-FFF2-40B4-BE49-F238E27FC236}">
                      <a16:creationId xmlns:a16="http://schemas.microsoft.com/office/drawing/2014/main" id="{7DCCBAED-8CC9-654E-B58A-101B3340E190}"/>
                    </a:ext>
                  </a:extLst>
                </p14:cNvPr>
                <p14:cNvContentPartPr/>
                <p14:nvPr/>
              </p14:nvContentPartPr>
              <p14:xfrm>
                <a:off x="6556420" y="3304431"/>
                <a:ext cx="50040" cy="122040"/>
              </p14:xfrm>
            </p:contentPart>
          </mc:Choice>
          <mc:Fallback>
            <p:pic>
              <p:nvPicPr>
                <p:cNvPr id="109" name="墨迹 108">
                  <a:extLst>
                    <a:ext uri="{FF2B5EF4-FFF2-40B4-BE49-F238E27FC236}">
                      <a16:creationId xmlns:a16="http://schemas.microsoft.com/office/drawing/2014/main" id="{7DCCBAED-8CC9-654E-B58A-101B3340E190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6548860" y="3296871"/>
                  <a:ext cx="6516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10" name="墨迹 109">
                  <a:extLst>
                    <a:ext uri="{FF2B5EF4-FFF2-40B4-BE49-F238E27FC236}">
                      <a16:creationId xmlns:a16="http://schemas.microsoft.com/office/drawing/2014/main" id="{35EA70CA-0854-294F-9C7A-3F02A451F733}"/>
                    </a:ext>
                  </a:extLst>
                </p14:cNvPr>
                <p14:cNvContentPartPr/>
                <p14:nvPr/>
              </p14:nvContentPartPr>
              <p14:xfrm>
                <a:off x="6774220" y="3217311"/>
                <a:ext cx="330480" cy="19080"/>
              </p14:xfrm>
            </p:contentPart>
          </mc:Choice>
          <mc:Fallback>
            <p:pic>
              <p:nvPicPr>
                <p:cNvPr id="110" name="墨迹 109">
                  <a:extLst>
                    <a:ext uri="{FF2B5EF4-FFF2-40B4-BE49-F238E27FC236}">
                      <a16:creationId xmlns:a16="http://schemas.microsoft.com/office/drawing/2014/main" id="{35EA70CA-0854-294F-9C7A-3F02A451F733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6767020" y="3209751"/>
                  <a:ext cx="34524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11" name="墨迹 110">
                  <a:extLst>
                    <a:ext uri="{FF2B5EF4-FFF2-40B4-BE49-F238E27FC236}">
                      <a16:creationId xmlns:a16="http://schemas.microsoft.com/office/drawing/2014/main" id="{C11EE537-E29D-A647-9DFC-CCC94C172052}"/>
                    </a:ext>
                  </a:extLst>
                </p14:cNvPr>
                <p14:cNvContentPartPr/>
                <p14:nvPr/>
              </p14:nvContentPartPr>
              <p14:xfrm>
                <a:off x="6861700" y="3210831"/>
                <a:ext cx="31320" cy="106200"/>
              </p14:xfrm>
            </p:contentPart>
          </mc:Choice>
          <mc:Fallback>
            <p:pic>
              <p:nvPicPr>
                <p:cNvPr id="111" name="墨迹 110">
                  <a:extLst>
                    <a:ext uri="{FF2B5EF4-FFF2-40B4-BE49-F238E27FC236}">
                      <a16:creationId xmlns:a16="http://schemas.microsoft.com/office/drawing/2014/main" id="{C11EE537-E29D-A647-9DFC-CCC94C172052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6854140" y="3203271"/>
                  <a:ext cx="4644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12" name="墨迹 111">
                  <a:extLst>
                    <a:ext uri="{FF2B5EF4-FFF2-40B4-BE49-F238E27FC236}">
                      <a16:creationId xmlns:a16="http://schemas.microsoft.com/office/drawing/2014/main" id="{2B164868-C40D-1042-B670-9F70362CA96D}"/>
                    </a:ext>
                  </a:extLst>
                </p14:cNvPr>
                <p14:cNvContentPartPr/>
                <p14:nvPr/>
              </p14:nvContentPartPr>
              <p14:xfrm>
                <a:off x="6774940" y="3155031"/>
                <a:ext cx="292320" cy="324000"/>
              </p14:xfrm>
            </p:contentPart>
          </mc:Choice>
          <mc:Fallback>
            <p:pic>
              <p:nvPicPr>
                <p:cNvPr id="112" name="墨迹 111">
                  <a:extLst>
                    <a:ext uri="{FF2B5EF4-FFF2-40B4-BE49-F238E27FC236}">
                      <a16:creationId xmlns:a16="http://schemas.microsoft.com/office/drawing/2014/main" id="{2B164868-C40D-1042-B670-9F70362CA96D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6767380" y="3147471"/>
                  <a:ext cx="307440" cy="33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13" name="墨迹 112">
                  <a:extLst>
                    <a:ext uri="{FF2B5EF4-FFF2-40B4-BE49-F238E27FC236}">
                      <a16:creationId xmlns:a16="http://schemas.microsoft.com/office/drawing/2014/main" id="{A52F9C52-E478-1541-B34C-2B0BE266309A}"/>
                    </a:ext>
                  </a:extLst>
                </p14:cNvPr>
                <p14:cNvContentPartPr/>
                <p14:nvPr/>
              </p14:nvContentPartPr>
              <p14:xfrm>
                <a:off x="7241860" y="3074031"/>
                <a:ext cx="479160" cy="461160"/>
              </p14:xfrm>
            </p:contentPart>
          </mc:Choice>
          <mc:Fallback>
            <p:pic>
              <p:nvPicPr>
                <p:cNvPr id="113" name="墨迹 112">
                  <a:extLst>
                    <a:ext uri="{FF2B5EF4-FFF2-40B4-BE49-F238E27FC236}">
                      <a16:creationId xmlns:a16="http://schemas.microsoft.com/office/drawing/2014/main" id="{A52F9C52-E478-1541-B34C-2B0BE266309A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7234300" y="3066471"/>
                  <a:ext cx="493920" cy="476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82">
            <p14:nvContentPartPr>
              <p14:cNvPr id="114" name="墨迹 113">
                <a:extLst>
                  <a:ext uri="{FF2B5EF4-FFF2-40B4-BE49-F238E27FC236}">
                    <a16:creationId xmlns:a16="http://schemas.microsoft.com/office/drawing/2014/main" id="{0695CEB1-57B6-4144-986C-3A53F5FCB393}"/>
                  </a:ext>
                </a:extLst>
              </p14:cNvPr>
              <p14:cNvContentPartPr/>
              <p14:nvPr/>
            </p14:nvContentPartPr>
            <p14:xfrm>
              <a:off x="7994620" y="3472551"/>
              <a:ext cx="19080" cy="31320"/>
            </p14:xfrm>
          </p:contentPart>
        </mc:Choice>
        <mc:Fallback>
          <p:pic>
            <p:nvPicPr>
              <p:cNvPr id="114" name="墨迹 113">
                <a:extLst>
                  <a:ext uri="{FF2B5EF4-FFF2-40B4-BE49-F238E27FC236}">
                    <a16:creationId xmlns:a16="http://schemas.microsoft.com/office/drawing/2014/main" id="{0695CEB1-57B6-4144-986C-3A53F5FCB393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7987060" y="3464991"/>
                <a:ext cx="3420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4">
            <p14:nvContentPartPr>
              <p14:cNvPr id="115" name="墨迹 114">
                <a:extLst>
                  <a:ext uri="{FF2B5EF4-FFF2-40B4-BE49-F238E27FC236}">
                    <a16:creationId xmlns:a16="http://schemas.microsoft.com/office/drawing/2014/main" id="{A73F9C72-CDC1-684B-910B-7A2AF3B41E07}"/>
                  </a:ext>
                </a:extLst>
              </p14:cNvPr>
              <p14:cNvContentPartPr/>
              <p14:nvPr/>
            </p14:nvContentPartPr>
            <p14:xfrm>
              <a:off x="7995340" y="3665511"/>
              <a:ext cx="24480" cy="43920"/>
            </p14:xfrm>
          </p:contentPart>
        </mc:Choice>
        <mc:Fallback>
          <p:pic>
            <p:nvPicPr>
              <p:cNvPr id="115" name="墨迹 114">
                <a:extLst>
                  <a:ext uri="{FF2B5EF4-FFF2-40B4-BE49-F238E27FC236}">
                    <a16:creationId xmlns:a16="http://schemas.microsoft.com/office/drawing/2014/main" id="{A73F9C72-CDC1-684B-910B-7A2AF3B41E07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7987780" y="3657951"/>
                <a:ext cx="39600" cy="59040"/>
              </a:xfrm>
              <a:prstGeom prst="rect">
                <a:avLst/>
              </a:prstGeom>
            </p:spPr>
          </p:pic>
        </mc:Fallback>
      </mc:AlternateContent>
      <p:grpSp>
        <p:nvGrpSpPr>
          <p:cNvPr id="121" name="组合 120">
            <a:extLst>
              <a:ext uri="{FF2B5EF4-FFF2-40B4-BE49-F238E27FC236}">
                <a16:creationId xmlns:a16="http://schemas.microsoft.com/office/drawing/2014/main" id="{0872A89C-3148-F74C-AF08-B52AD3BBED40}"/>
              </a:ext>
            </a:extLst>
          </p:cNvPr>
          <p:cNvGrpSpPr/>
          <p:nvPr/>
        </p:nvGrpSpPr>
        <p:grpSpPr>
          <a:xfrm>
            <a:off x="8760340" y="3074031"/>
            <a:ext cx="486000" cy="448560"/>
            <a:chOff x="8760340" y="3074031"/>
            <a:chExt cx="486000" cy="448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19" name="墨迹 118">
                  <a:extLst>
                    <a:ext uri="{FF2B5EF4-FFF2-40B4-BE49-F238E27FC236}">
                      <a16:creationId xmlns:a16="http://schemas.microsoft.com/office/drawing/2014/main" id="{1A8BB144-47F5-D441-A603-A9C719E56A6E}"/>
                    </a:ext>
                  </a:extLst>
                </p14:cNvPr>
                <p14:cNvContentPartPr/>
                <p14:nvPr/>
              </p14:nvContentPartPr>
              <p14:xfrm>
                <a:off x="8760340" y="3210831"/>
                <a:ext cx="286560" cy="311760"/>
              </p14:xfrm>
            </p:contentPart>
          </mc:Choice>
          <mc:Fallback>
            <p:pic>
              <p:nvPicPr>
                <p:cNvPr id="119" name="墨迹 118">
                  <a:extLst>
                    <a:ext uri="{FF2B5EF4-FFF2-40B4-BE49-F238E27FC236}">
                      <a16:creationId xmlns:a16="http://schemas.microsoft.com/office/drawing/2014/main" id="{1A8BB144-47F5-D441-A603-A9C719E56A6E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8752780" y="3203271"/>
                  <a:ext cx="301680" cy="32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20" name="墨迹 119">
                  <a:extLst>
                    <a:ext uri="{FF2B5EF4-FFF2-40B4-BE49-F238E27FC236}">
                      <a16:creationId xmlns:a16="http://schemas.microsoft.com/office/drawing/2014/main" id="{CD1E252E-A067-F04D-825C-ACA91967CFEB}"/>
                    </a:ext>
                  </a:extLst>
                </p14:cNvPr>
                <p14:cNvContentPartPr/>
                <p14:nvPr/>
              </p14:nvContentPartPr>
              <p14:xfrm>
                <a:off x="9245980" y="3074031"/>
                <a:ext cx="360" cy="87480"/>
              </p14:xfrm>
            </p:contentPart>
          </mc:Choice>
          <mc:Fallback>
            <p:pic>
              <p:nvPicPr>
                <p:cNvPr id="120" name="墨迹 119">
                  <a:extLst>
                    <a:ext uri="{FF2B5EF4-FFF2-40B4-BE49-F238E27FC236}">
                      <a16:creationId xmlns:a16="http://schemas.microsoft.com/office/drawing/2014/main" id="{CD1E252E-A067-F04D-825C-ACA91967CFEB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9238420" y="3066471"/>
                  <a:ext cx="15480" cy="102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4" name="组合 133">
            <a:extLst>
              <a:ext uri="{FF2B5EF4-FFF2-40B4-BE49-F238E27FC236}">
                <a16:creationId xmlns:a16="http://schemas.microsoft.com/office/drawing/2014/main" id="{C383A430-5CEC-DD42-BDB1-4E56719C2793}"/>
              </a:ext>
            </a:extLst>
          </p:cNvPr>
          <p:cNvGrpSpPr/>
          <p:nvPr/>
        </p:nvGrpSpPr>
        <p:grpSpPr>
          <a:xfrm>
            <a:off x="9376660" y="3347991"/>
            <a:ext cx="205560" cy="124920"/>
            <a:chOff x="9376660" y="3347991"/>
            <a:chExt cx="205560" cy="124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22" name="墨迹 121">
                  <a:extLst>
                    <a:ext uri="{FF2B5EF4-FFF2-40B4-BE49-F238E27FC236}">
                      <a16:creationId xmlns:a16="http://schemas.microsoft.com/office/drawing/2014/main" id="{620AF076-CF80-0C41-9B34-FE67C09729AA}"/>
                    </a:ext>
                  </a:extLst>
                </p14:cNvPr>
                <p14:cNvContentPartPr/>
                <p14:nvPr/>
              </p14:nvContentPartPr>
              <p14:xfrm>
                <a:off x="9376660" y="3347991"/>
                <a:ext cx="180720" cy="37800"/>
              </p14:xfrm>
            </p:contentPart>
          </mc:Choice>
          <mc:Fallback>
            <p:pic>
              <p:nvPicPr>
                <p:cNvPr id="122" name="墨迹 121">
                  <a:extLst>
                    <a:ext uri="{FF2B5EF4-FFF2-40B4-BE49-F238E27FC236}">
                      <a16:creationId xmlns:a16="http://schemas.microsoft.com/office/drawing/2014/main" id="{620AF076-CF80-0C41-9B34-FE67C09729AA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9369100" y="3340431"/>
                  <a:ext cx="19584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23" name="墨迹 122">
                  <a:extLst>
                    <a:ext uri="{FF2B5EF4-FFF2-40B4-BE49-F238E27FC236}">
                      <a16:creationId xmlns:a16="http://schemas.microsoft.com/office/drawing/2014/main" id="{B089A0B1-43D9-6441-AB16-3BE91AEB9777}"/>
                    </a:ext>
                  </a:extLst>
                </p14:cNvPr>
                <p14:cNvContentPartPr/>
                <p14:nvPr/>
              </p14:nvContentPartPr>
              <p14:xfrm>
                <a:off x="9407620" y="3453831"/>
                <a:ext cx="174600" cy="19080"/>
              </p14:xfrm>
            </p:contentPart>
          </mc:Choice>
          <mc:Fallback>
            <p:pic>
              <p:nvPicPr>
                <p:cNvPr id="123" name="墨迹 122">
                  <a:extLst>
                    <a:ext uri="{FF2B5EF4-FFF2-40B4-BE49-F238E27FC236}">
                      <a16:creationId xmlns:a16="http://schemas.microsoft.com/office/drawing/2014/main" id="{B089A0B1-43D9-6441-AB16-3BE91AEB9777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9400420" y="3446271"/>
                  <a:ext cx="189720" cy="3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3" name="组合 132">
            <a:extLst>
              <a:ext uri="{FF2B5EF4-FFF2-40B4-BE49-F238E27FC236}">
                <a16:creationId xmlns:a16="http://schemas.microsoft.com/office/drawing/2014/main" id="{D92B7BA4-B0EF-6E47-BDAC-B8691FBFA852}"/>
              </a:ext>
            </a:extLst>
          </p:cNvPr>
          <p:cNvGrpSpPr/>
          <p:nvPr/>
        </p:nvGrpSpPr>
        <p:grpSpPr>
          <a:xfrm>
            <a:off x="9856180" y="3074031"/>
            <a:ext cx="1170720" cy="429840"/>
            <a:chOff x="9856180" y="3074031"/>
            <a:chExt cx="1170720" cy="429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24" name="墨迹 123">
                  <a:extLst>
                    <a:ext uri="{FF2B5EF4-FFF2-40B4-BE49-F238E27FC236}">
                      <a16:creationId xmlns:a16="http://schemas.microsoft.com/office/drawing/2014/main" id="{99EAEC31-76CC-454C-A599-BEF5E0C5EBBE}"/>
                    </a:ext>
                  </a:extLst>
                </p14:cNvPr>
                <p14:cNvContentPartPr/>
                <p14:nvPr/>
              </p14:nvContentPartPr>
              <p14:xfrm>
                <a:off x="9856180" y="3279231"/>
                <a:ext cx="255600" cy="199440"/>
              </p14:xfrm>
            </p:contentPart>
          </mc:Choice>
          <mc:Fallback>
            <p:pic>
              <p:nvPicPr>
                <p:cNvPr id="124" name="墨迹 123">
                  <a:extLst>
                    <a:ext uri="{FF2B5EF4-FFF2-40B4-BE49-F238E27FC236}">
                      <a16:creationId xmlns:a16="http://schemas.microsoft.com/office/drawing/2014/main" id="{99EAEC31-76CC-454C-A599-BEF5E0C5EBBE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9848620" y="3272031"/>
                  <a:ext cx="27072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25" name="墨迹 124">
                  <a:extLst>
                    <a:ext uri="{FF2B5EF4-FFF2-40B4-BE49-F238E27FC236}">
                      <a16:creationId xmlns:a16="http://schemas.microsoft.com/office/drawing/2014/main" id="{B516C611-AF22-9245-8DE2-1D89AF1E0E70}"/>
                    </a:ext>
                  </a:extLst>
                </p14:cNvPr>
                <p14:cNvContentPartPr/>
                <p14:nvPr/>
              </p14:nvContentPartPr>
              <p14:xfrm>
                <a:off x="10254340" y="3074031"/>
                <a:ext cx="50040" cy="112320"/>
              </p14:xfrm>
            </p:contentPart>
          </mc:Choice>
          <mc:Fallback>
            <p:pic>
              <p:nvPicPr>
                <p:cNvPr id="125" name="墨迹 124">
                  <a:extLst>
                    <a:ext uri="{FF2B5EF4-FFF2-40B4-BE49-F238E27FC236}">
                      <a16:creationId xmlns:a16="http://schemas.microsoft.com/office/drawing/2014/main" id="{B516C611-AF22-9245-8DE2-1D89AF1E0E70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10246780" y="3066471"/>
                  <a:ext cx="6516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26" name="墨迹 125">
                  <a:extLst>
                    <a:ext uri="{FF2B5EF4-FFF2-40B4-BE49-F238E27FC236}">
                      <a16:creationId xmlns:a16="http://schemas.microsoft.com/office/drawing/2014/main" id="{52D9AE18-71C7-034A-9936-3687DFCF4EC2}"/>
                    </a:ext>
                  </a:extLst>
                </p14:cNvPr>
                <p14:cNvContentPartPr/>
                <p14:nvPr/>
              </p14:nvContentPartPr>
              <p14:xfrm>
                <a:off x="10360180" y="3441231"/>
                <a:ext cx="180720" cy="19080"/>
              </p14:xfrm>
            </p:contentPart>
          </mc:Choice>
          <mc:Fallback>
            <p:pic>
              <p:nvPicPr>
                <p:cNvPr id="126" name="墨迹 125">
                  <a:extLst>
                    <a:ext uri="{FF2B5EF4-FFF2-40B4-BE49-F238E27FC236}">
                      <a16:creationId xmlns:a16="http://schemas.microsoft.com/office/drawing/2014/main" id="{52D9AE18-71C7-034A-9936-3687DFCF4EC2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10352620" y="3433671"/>
                  <a:ext cx="19584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27" name="墨迹 126">
                  <a:extLst>
                    <a:ext uri="{FF2B5EF4-FFF2-40B4-BE49-F238E27FC236}">
                      <a16:creationId xmlns:a16="http://schemas.microsoft.com/office/drawing/2014/main" id="{EFFE011E-50D1-1243-9642-C48577C311B8}"/>
                    </a:ext>
                  </a:extLst>
                </p14:cNvPr>
                <p14:cNvContentPartPr/>
                <p14:nvPr/>
              </p14:nvContentPartPr>
              <p14:xfrm>
                <a:off x="10634140" y="3304431"/>
                <a:ext cx="199440" cy="199440"/>
              </p14:xfrm>
            </p:contentPart>
          </mc:Choice>
          <mc:Fallback>
            <p:pic>
              <p:nvPicPr>
                <p:cNvPr id="127" name="墨迹 126">
                  <a:extLst>
                    <a:ext uri="{FF2B5EF4-FFF2-40B4-BE49-F238E27FC236}">
                      <a16:creationId xmlns:a16="http://schemas.microsoft.com/office/drawing/2014/main" id="{EFFE011E-50D1-1243-9642-C48577C311B8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10626580" y="3296871"/>
                  <a:ext cx="21456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28" name="墨迹 127">
                  <a:extLst>
                    <a:ext uri="{FF2B5EF4-FFF2-40B4-BE49-F238E27FC236}">
                      <a16:creationId xmlns:a16="http://schemas.microsoft.com/office/drawing/2014/main" id="{347443D2-97CD-C24B-B5E1-1E9813CFA520}"/>
                    </a:ext>
                  </a:extLst>
                </p14:cNvPr>
                <p14:cNvContentPartPr/>
                <p14:nvPr/>
              </p14:nvContentPartPr>
              <p14:xfrm>
                <a:off x="10982980" y="3129831"/>
                <a:ext cx="43920" cy="131040"/>
              </p14:xfrm>
            </p:contentPart>
          </mc:Choice>
          <mc:Fallback>
            <p:pic>
              <p:nvPicPr>
                <p:cNvPr id="128" name="墨迹 127">
                  <a:extLst>
                    <a:ext uri="{FF2B5EF4-FFF2-40B4-BE49-F238E27FC236}">
                      <a16:creationId xmlns:a16="http://schemas.microsoft.com/office/drawing/2014/main" id="{347443D2-97CD-C24B-B5E1-1E9813CFA520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10975420" y="3122631"/>
                  <a:ext cx="59040" cy="146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2" name="组合 131">
            <a:extLst>
              <a:ext uri="{FF2B5EF4-FFF2-40B4-BE49-F238E27FC236}">
                <a16:creationId xmlns:a16="http://schemas.microsoft.com/office/drawing/2014/main" id="{F5F60396-295E-AD47-89DA-D81AF814729B}"/>
              </a:ext>
            </a:extLst>
          </p:cNvPr>
          <p:cNvGrpSpPr/>
          <p:nvPr/>
        </p:nvGrpSpPr>
        <p:grpSpPr>
          <a:xfrm>
            <a:off x="11032660" y="3379671"/>
            <a:ext cx="172080" cy="180360"/>
            <a:chOff x="11032660" y="3379671"/>
            <a:chExt cx="172080" cy="180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29" name="墨迹 128">
                  <a:extLst>
                    <a:ext uri="{FF2B5EF4-FFF2-40B4-BE49-F238E27FC236}">
                      <a16:creationId xmlns:a16="http://schemas.microsoft.com/office/drawing/2014/main" id="{ACA43EE1-1A7E-CB47-A5A7-C63CF80E0467}"/>
                    </a:ext>
                  </a:extLst>
                </p14:cNvPr>
                <p14:cNvContentPartPr/>
                <p14:nvPr/>
              </p14:nvContentPartPr>
              <p14:xfrm>
                <a:off x="11032660" y="3447351"/>
                <a:ext cx="172080" cy="12960"/>
              </p14:xfrm>
            </p:contentPart>
          </mc:Choice>
          <mc:Fallback>
            <p:pic>
              <p:nvPicPr>
                <p:cNvPr id="129" name="墨迹 128">
                  <a:extLst>
                    <a:ext uri="{FF2B5EF4-FFF2-40B4-BE49-F238E27FC236}">
                      <a16:creationId xmlns:a16="http://schemas.microsoft.com/office/drawing/2014/main" id="{ACA43EE1-1A7E-CB47-A5A7-C63CF80E0467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11025100" y="3439791"/>
                  <a:ext cx="18684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30" name="墨迹 129">
                  <a:extLst>
                    <a:ext uri="{FF2B5EF4-FFF2-40B4-BE49-F238E27FC236}">
                      <a16:creationId xmlns:a16="http://schemas.microsoft.com/office/drawing/2014/main" id="{6D6A78B5-C16C-6D46-9AC8-A107A66521DF}"/>
                    </a:ext>
                  </a:extLst>
                </p14:cNvPr>
                <p14:cNvContentPartPr/>
                <p14:nvPr/>
              </p14:nvContentPartPr>
              <p14:xfrm>
                <a:off x="11094940" y="3379671"/>
                <a:ext cx="43920" cy="180360"/>
              </p14:xfrm>
            </p:contentPart>
          </mc:Choice>
          <mc:Fallback>
            <p:pic>
              <p:nvPicPr>
                <p:cNvPr id="130" name="墨迹 129">
                  <a:extLst>
                    <a:ext uri="{FF2B5EF4-FFF2-40B4-BE49-F238E27FC236}">
                      <a16:creationId xmlns:a16="http://schemas.microsoft.com/office/drawing/2014/main" id="{6D6A78B5-C16C-6D46-9AC8-A107A66521DF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11087380" y="3372111"/>
                  <a:ext cx="59040" cy="195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08">
            <p14:nvContentPartPr>
              <p14:cNvPr id="131" name="墨迹 130">
                <a:extLst>
                  <a:ext uri="{FF2B5EF4-FFF2-40B4-BE49-F238E27FC236}">
                    <a16:creationId xmlns:a16="http://schemas.microsoft.com/office/drawing/2014/main" id="{1BBFB8ED-6F15-184A-8483-24AE4753F9CC}"/>
                  </a:ext>
                </a:extLst>
              </p14:cNvPr>
              <p14:cNvContentPartPr/>
              <p14:nvPr/>
            </p14:nvContentPartPr>
            <p14:xfrm>
              <a:off x="11424700" y="3335391"/>
              <a:ext cx="205920" cy="193320"/>
            </p14:xfrm>
          </p:contentPart>
        </mc:Choice>
        <mc:Fallback>
          <p:pic>
            <p:nvPicPr>
              <p:cNvPr id="131" name="墨迹 130">
                <a:extLst>
                  <a:ext uri="{FF2B5EF4-FFF2-40B4-BE49-F238E27FC236}">
                    <a16:creationId xmlns:a16="http://schemas.microsoft.com/office/drawing/2014/main" id="{1BBFB8ED-6F15-184A-8483-24AE4753F9CC}"/>
                  </a:ext>
                </a:extLst>
              </p:cNvPr>
              <p:cNvPicPr/>
              <p:nvPr/>
            </p:nvPicPr>
            <p:blipFill>
              <a:blip r:embed="rId209"/>
              <a:stretch>
                <a:fillRect/>
              </a:stretch>
            </p:blipFill>
            <p:spPr>
              <a:xfrm>
                <a:off x="11417140" y="3327831"/>
                <a:ext cx="221040" cy="208440"/>
              </a:xfrm>
              <a:prstGeom prst="rect">
                <a:avLst/>
              </a:prstGeom>
            </p:spPr>
          </p:pic>
        </mc:Fallback>
      </mc:AlternateContent>
      <p:grpSp>
        <p:nvGrpSpPr>
          <p:cNvPr id="144" name="组合 143">
            <a:extLst>
              <a:ext uri="{FF2B5EF4-FFF2-40B4-BE49-F238E27FC236}">
                <a16:creationId xmlns:a16="http://schemas.microsoft.com/office/drawing/2014/main" id="{075AA8E2-0299-C942-8C53-E3295C2113C0}"/>
              </a:ext>
            </a:extLst>
          </p:cNvPr>
          <p:cNvGrpSpPr/>
          <p:nvPr/>
        </p:nvGrpSpPr>
        <p:grpSpPr>
          <a:xfrm>
            <a:off x="885700" y="3920751"/>
            <a:ext cx="491400" cy="473400"/>
            <a:chOff x="885700" y="3920751"/>
            <a:chExt cx="491400" cy="473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35" name="墨迹 134">
                  <a:extLst>
                    <a:ext uri="{FF2B5EF4-FFF2-40B4-BE49-F238E27FC236}">
                      <a16:creationId xmlns:a16="http://schemas.microsoft.com/office/drawing/2014/main" id="{E6729F5C-6BBB-0847-9F13-F11D97FFFE56}"/>
                    </a:ext>
                  </a:extLst>
                </p14:cNvPr>
                <p14:cNvContentPartPr/>
                <p14:nvPr/>
              </p14:nvContentPartPr>
              <p14:xfrm>
                <a:off x="1062100" y="3920751"/>
                <a:ext cx="290160" cy="417600"/>
              </p14:xfrm>
            </p:contentPart>
          </mc:Choice>
          <mc:Fallback>
            <p:pic>
              <p:nvPicPr>
                <p:cNvPr id="135" name="墨迹 134">
                  <a:extLst>
                    <a:ext uri="{FF2B5EF4-FFF2-40B4-BE49-F238E27FC236}">
                      <a16:creationId xmlns:a16="http://schemas.microsoft.com/office/drawing/2014/main" id="{E6729F5C-6BBB-0847-9F13-F11D97FFFE56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1054540" y="3913191"/>
                  <a:ext cx="305280" cy="43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36" name="墨迹 135">
                  <a:extLst>
                    <a:ext uri="{FF2B5EF4-FFF2-40B4-BE49-F238E27FC236}">
                      <a16:creationId xmlns:a16="http://schemas.microsoft.com/office/drawing/2014/main" id="{008239C5-1D04-9F47-8B4D-F7489D87FA39}"/>
                    </a:ext>
                  </a:extLst>
                </p14:cNvPr>
                <p14:cNvContentPartPr/>
                <p14:nvPr/>
              </p14:nvContentPartPr>
              <p14:xfrm>
                <a:off x="885700" y="4225671"/>
                <a:ext cx="491400" cy="168480"/>
              </p14:xfrm>
            </p:contentPart>
          </mc:Choice>
          <mc:Fallback>
            <p:pic>
              <p:nvPicPr>
                <p:cNvPr id="136" name="墨迹 135">
                  <a:extLst>
                    <a:ext uri="{FF2B5EF4-FFF2-40B4-BE49-F238E27FC236}">
                      <a16:creationId xmlns:a16="http://schemas.microsoft.com/office/drawing/2014/main" id="{008239C5-1D04-9F47-8B4D-F7489D87FA39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878140" y="4218111"/>
                  <a:ext cx="506520" cy="183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3" name="组合 142">
            <a:extLst>
              <a:ext uri="{FF2B5EF4-FFF2-40B4-BE49-F238E27FC236}">
                <a16:creationId xmlns:a16="http://schemas.microsoft.com/office/drawing/2014/main" id="{37EBE2CF-A0B6-DB4C-AE0E-15B9CF1F13F5}"/>
              </a:ext>
            </a:extLst>
          </p:cNvPr>
          <p:cNvGrpSpPr/>
          <p:nvPr/>
        </p:nvGrpSpPr>
        <p:grpSpPr>
          <a:xfrm>
            <a:off x="1613620" y="3902031"/>
            <a:ext cx="890280" cy="547560"/>
            <a:chOff x="1613620" y="3902031"/>
            <a:chExt cx="890280" cy="547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37" name="墨迹 136">
                  <a:extLst>
                    <a:ext uri="{FF2B5EF4-FFF2-40B4-BE49-F238E27FC236}">
                      <a16:creationId xmlns:a16="http://schemas.microsoft.com/office/drawing/2014/main" id="{13205F0F-A9DD-0E4C-ACB8-F0A91742C124}"/>
                    </a:ext>
                  </a:extLst>
                </p14:cNvPr>
                <p14:cNvContentPartPr/>
                <p14:nvPr/>
              </p14:nvContentPartPr>
              <p14:xfrm>
                <a:off x="1613620" y="3902031"/>
                <a:ext cx="268200" cy="547560"/>
              </p14:xfrm>
            </p:contentPart>
          </mc:Choice>
          <mc:Fallback>
            <p:pic>
              <p:nvPicPr>
                <p:cNvPr id="137" name="墨迹 136">
                  <a:extLst>
                    <a:ext uri="{FF2B5EF4-FFF2-40B4-BE49-F238E27FC236}">
                      <a16:creationId xmlns:a16="http://schemas.microsoft.com/office/drawing/2014/main" id="{13205F0F-A9DD-0E4C-ACB8-F0A91742C124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1606060" y="3894471"/>
                  <a:ext cx="282960" cy="56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38" name="墨迹 137">
                  <a:extLst>
                    <a:ext uri="{FF2B5EF4-FFF2-40B4-BE49-F238E27FC236}">
                      <a16:creationId xmlns:a16="http://schemas.microsoft.com/office/drawing/2014/main" id="{CE0B18FF-BE54-6747-AE7E-FB022C21E450}"/>
                    </a:ext>
                  </a:extLst>
                </p14:cNvPr>
                <p14:cNvContentPartPr/>
                <p14:nvPr/>
              </p14:nvContentPartPr>
              <p14:xfrm>
                <a:off x="1694260" y="4375071"/>
                <a:ext cx="68760" cy="19080"/>
              </p14:xfrm>
            </p:contentPart>
          </mc:Choice>
          <mc:Fallback>
            <p:pic>
              <p:nvPicPr>
                <p:cNvPr id="138" name="墨迹 137">
                  <a:extLst>
                    <a:ext uri="{FF2B5EF4-FFF2-40B4-BE49-F238E27FC236}">
                      <a16:creationId xmlns:a16="http://schemas.microsoft.com/office/drawing/2014/main" id="{CE0B18FF-BE54-6747-AE7E-FB022C21E450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1686700" y="4367511"/>
                  <a:ext cx="8388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39" name="墨迹 138">
                  <a:extLst>
                    <a:ext uri="{FF2B5EF4-FFF2-40B4-BE49-F238E27FC236}">
                      <a16:creationId xmlns:a16="http://schemas.microsoft.com/office/drawing/2014/main" id="{FD16C98D-905E-A34F-9D18-7E34C96FAA72}"/>
                    </a:ext>
                  </a:extLst>
                </p14:cNvPr>
                <p14:cNvContentPartPr/>
                <p14:nvPr/>
              </p14:nvContentPartPr>
              <p14:xfrm>
                <a:off x="2018260" y="4368951"/>
                <a:ext cx="31320" cy="19080"/>
              </p14:xfrm>
            </p:contentPart>
          </mc:Choice>
          <mc:Fallback>
            <p:pic>
              <p:nvPicPr>
                <p:cNvPr id="139" name="墨迹 138">
                  <a:extLst>
                    <a:ext uri="{FF2B5EF4-FFF2-40B4-BE49-F238E27FC236}">
                      <a16:creationId xmlns:a16="http://schemas.microsoft.com/office/drawing/2014/main" id="{FD16C98D-905E-A34F-9D18-7E34C96FAA72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2010700" y="4361391"/>
                  <a:ext cx="4644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40" name="墨迹 139">
                  <a:extLst>
                    <a:ext uri="{FF2B5EF4-FFF2-40B4-BE49-F238E27FC236}">
                      <a16:creationId xmlns:a16="http://schemas.microsoft.com/office/drawing/2014/main" id="{44AFEAF7-8583-D747-A1BB-E4A2F04DF109}"/>
                    </a:ext>
                  </a:extLst>
                </p14:cNvPr>
                <p14:cNvContentPartPr/>
                <p14:nvPr/>
              </p14:nvContentPartPr>
              <p14:xfrm>
                <a:off x="2323180" y="4107231"/>
                <a:ext cx="180720" cy="136800"/>
              </p14:xfrm>
            </p:contentPart>
          </mc:Choice>
          <mc:Fallback>
            <p:pic>
              <p:nvPicPr>
                <p:cNvPr id="140" name="墨迹 139">
                  <a:extLst>
                    <a:ext uri="{FF2B5EF4-FFF2-40B4-BE49-F238E27FC236}">
                      <a16:creationId xmlns:a16="http://schemas.microsoft.com/office/drawing/2014/main" id="{44AFEAF7-8583-D747-A1BB-E4A2F04DF109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2315620" y="4100031"/>
                  <a:ext cx="19584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41" name="墨迹 140">
                  <a:extLst>
                    <a:ext uri="{FF2B5EF4-FFF2-40B4-BE49-F238E27FC236}">
                      <a16:creationId xmlns:a16="http://schemas.microsoft.com/office/drawing/2014/main" id="{81B62D70-8D29-4C44-A4FE-8914381CEB8E}"/>
                    </a:ext>
                  </a:extLst>
                </p14:cNvPr>
                <p14:cNvContentPartPr/>
                <p14:nvPr/>
              </p14:nvContentPartPr>
              <p14:xfrm>
                <a:off x="2323180" y="4081671"/>
                <a:ext cx="62640" cy="218880"/>
              </p14:xfrm>
            </p:contentPart>
          </mc:Choice>
          <mc:Fallback>
            <p:pic>
              <p:nvPicPr>
                <p:cNvPr id="141" name="墨迹 140">
                  <a:extLst>
                    <a:ext uri="{FF2B5EF4-FFF2-40B4-BE49-F238E27FC236}">
                      <a16:creationId xmlns:a16="http://schemas.microsoft.com/office/drawing/2014/main" id="{81B62D70-8D29-4C44-A4FE-8914381CEB8E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2315620" y="4074111"/>
                  <a:ext cx="7776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42" name="墨迹 141">
                  <a:extLst>
                    <a:ext uri="{FF2B5EF4-FFF2-40B4-BE49-F238E27FC236}">
                      <a16:creationId xmlns:a16="http://schemas.microsoft.com/office/drawing/2014/main" id="{4CB8B0D2-FABD-9944-9A92-F3CCD6B991BF}"/>
                    </a:ext>
                  </a:extLst>
                </p14:cNvPr>
                <p14:cNvContentPartPr/>
                <p14:nvPr/>
              </p14:nvContentPartPr>
              <p14:xfrm>
                <a:off x="2142460" y="4269231"/>
                <a:ext cx="299160" cy="118800"/>
              </p14:xfrm>
            </p:contentPart>
          </mc:Choice>
          <mc:Fallback>
            <p:pic>
              <p:nvPicPr>
                <p:cNvPr id="142" name="墨迹 141">
                  <a:extLst>
                    <a:ext uri="{FF2B5EF4-FFF2-40B4-BE49-F238E27FC236}">
                      <a16:creationId xmlns:a16="http://schemas.microsoft.com/office/drawing/2014/main" id="{4CB8B0D2-FABD-9944-9A92-F3CCD6B991BF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2135260" y="4261671"/>
                  <a:ext cx="314280" cy="133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0" name="组合 169">
            <a:extLst>
              <a:ext uri="{FF2B5EF4-FFF2-40B4-BE49-F238E27FC236}">
                <a16:creationId xmlns:a16="http://schemas.microsoft.com/office/drawing/2014/main" id="{66B02648-2FAD-8A4C-B43E-586E630A2811}"/>
              </a:ext>
            </a:extLst>
          </p:cNvPr>
          <p:cNvGrpSpPr/>
          <p:nvPr/>
        </p:nvGrpSpPr>
        <p:grpSpPr>
          <a:xfrm>
            <a:off x="2771380" y="3845871"/>
            <a:ext cx="678960" cy="622800"/>
            <a:chOff x="2771380" y="3845871"/>
            <a:chExt cx="678960" cy="622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45" name="墨迹 144">
                  <a:extLst>
                    <a:ext uri="{FF2B5EF4-FFF2-40B4-BE49-F238E27FC236}">
                      <a16:creationId xmlns:a16="http://schemas.microsoft.com/office/drawing/2014/main" id="{B58B115F-FFBB-0943-8BED-C2E2AE9BF1EB}"/>
                    </a:ext>
                  </a:extLst>
                </p14:cNvPr>
                <p14:cNvContentPartPr/>
                <p14:nvPr/>
              </p14:nvContentPartPr>
              <p14:xfrm>
                <a:off x="2771380" y="4169511"/>
                <a:ext cx="100080" cy="81360"/>
              </p14:xfrm>
            </p:contentPart>
          </mc:Choice>
          <mc:Fallback>
            <p:pic>
              <p:nvPicPr>
                <p:cNvPr id="145" name="墨迹 144">
                  <a:extLst>
                    <a:ext uri="{FF2B5EF4-FFF2-40B4-BE49-F238E27FC236}">
                      <a16:creationId xmlns:a16="http://schemas.microsoft.com/office/drawing/2014/main" id="{B58B115F-FFBB-0943-8BED-C2E2AE9BF1EB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2763820" y="4161951"/>
                  <a:ext cx="11520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46" name="墨迹 145">
                  <a:extLst>
                    <a:ext uri="{FF2B5EF4-FFF2-40B4-BE49-F238E27FC236}">
                      <a16:creationId xmlns:a16="http://schemas.microsoft.com/office/drawing/2014/main" id="{9C874C09-889D-4643-94E1-9AAFD7435DB9}"/>
                    </a:ext>
                  </a:extLst>
                </p14:cNvPr>
                <p14:cNvContentPartPr/>
                <p14:nvPr/>
              </p14:nvContentPartPr>
              <p14:xfrm>
                <a:off x="2777500" y="4231791"/>
                <a:ext cx="162360" cy="100080"/>
              </p14:xfrm>
            </p:contentPart>
          </mc:Choice>
          <mc:Fallback>
            <p:pic>
              <p:nvPicPr>
                <p:cNvPr id="146" name="墨迹 145">
                  <a:extLst>
                    <a:ext uri="{FF2B5EF4-FFF2-40B4-BE49-F238E27FC236}">
                      <a16:creationId xmlns:a16="http://schemas.microsoft.com/office/drawing/2014/main" id="{9C874C09-889D-4643-94E1-9AAFD7435DB9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2769940" y="4224231"/>
                  <a:ext cx="17712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47" name="墨迹 146">
                  <a:extLst>
                    <a:ext uri="{FF2B5EF4-FFF2-40B4-BE49-F238E27FC236}">
                      <a16:creationId xmlns:a16="http://schemas.microsoft.com/office/drawing/2014/main" id="{D6912106-43E8-6A47-94F8-0656AFD4AD21}"/>
                    </a:ext>
                  </a:extLst>
                </p14:cNvPr>
                <p14:cNvContentPartPr/>
                <p14:nvPr/>
              </p14:nvContentPartPr>
              <p14:xfrm>
                <a:off x="2952100" y="4094991"/>
                <a:ext cx="75240" cy="261720"/>
              </p14:xfrm>
            </p:contentPart>
          </mc:Choice>
          <mc:Fallback>
            <p:pic>
              <p:nvPicPr>
                <p:cNvPr id="147" name="墨迹 146">
                  <a:extLst>
                    <a:ext uri="{FF2B5EF4-FFF2-40B4-BE49-F238E27FC236}">
                      <a16:creationId xmlns:a16="http://schemas.microsoft.com/office/drawing/2014/main" id="{D6912106-43E8-6A47-94F8-0656AFD4AD21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2944540" y="4087431"/>
                  <a:ext cx="9000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48" name="墨迹 147">
                  <a:extLst>
                    <a:ext uri="{FF2B5EF4-FFF2-40B4-BE49-F238E27FC236}">
                      <a16:creationId xmlns:a16="http://schemas.microsoft.com/office/drawing/2014/main" id="{00EDB9AB-4E67-534E-BE9C-47AD51C29A83}"/>
                    </a:ext>
                  </a:extLst>
                </p14:cNvPr>
                <p14:cNvContentPartPr/>
                <p14:nvPr/>
              </p14:nvContentPartPr>
              <p14:xfrm>
                <a:off x="3213460" y="3845871"/>
                <a:ext cx="236880" cy="622800"/>
              </p14:xfrm>
            </p:contentPart>
          </mc:Choice>
          <mc:Fallback>
            <p:pic>
              <p:nvPicPr>
                <p:cNvPr id="148" name="墨迹 147">
                  <a:extLst>
                    <a:ext uri="{FF2B5EF4-FFF2-40B4-BE49-F238E27FC236}">
                      <a16:creationId xmlns:a16="http://schemas.microsoft.com/office/drawing/2014/main" id="{00EDB9AB-4E67-534E-BE9C-47AD51C29A83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3205900" y="3838311"/>
                  <a:ext cx="252000" cy="637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9" name="组合 168">
            <a:extLst>
              <a:ext uri="{FF2B5EF4-FFF2-40B4-BE49-F238E27FC236}">
                <a16:creationId xmlns:a16="http://schemas.microsoft.com/office/drawing/2014/main" id="{C99C054B-F01C-3648-A581-FBFD442E0EE9}"/>
              </a:ext>
            </a:extLst>
          </p:cNvPr>
          <p:cNvGrpSpPr/>
          <p:nvPr/>
        </p:nvGrpSpPr>
        <p:grpSpPr>
          <a:xfrm>
            <a:off x="3761380" y="4032711"/>
            <a:ext cx="305280" cy="374040"/>
            <a:chOff x="3761380" y="4032711"/>
            <a:chExt cx="305280" cy="374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49" name="墨迹 148">
                  <a:extLst>
                    <a:ext uri="{FF2B5EF4-FFF2-40B4-BE49-F238E27FC236}">
                      <a16:creationId xmlns:a16="http://schemas.microsoft.com/office/drawing/2014/main" id="{B87D2C42-8C42-3944-A472-AE5ABC108B39}"/>
                    </a:ext>
                  </a:extLst>
                </p14:cNvPr>
                <p14:cNvContentPartPr/>
                <p14:nvPr/>
              </p14:nvContentPartPr>
              <p14:xfrm>
                <a:off x="3761380" y="4032711"/>
                <a:ext cx="230760" cy="374040"/>
              </p14:xfrm>
            </p:contentPart>
          </mc:Choice>
          <mc:Fallback>
            <p:pic>
              <p:nvPicPr>
                <p:cNvPr id="149" name="墨迹 148">
                  <a:extLst>
                    <a:ext uri="{FF2B5EF4-FFF2-40B4-BE49-F238E27FC236}">
                      <a16:creationId xmlns:a16="http://schemas.microsoft.com/office/drawing/2014/main" id="{B87D2C42-8C42-3944-A472-AE5ABC108B39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3753820" y="4025151"/>
                  <a:ext cx="245880" cy="38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50" name="墨迹 149">
                  <a:extLst>
                    <a:ext uri="{FF2B5EF4-FFF2-40B4-BE49-F238E27FC236}">
                      <a16:creationId xmlns:a16="http://schemas.microsoft.com/office/drawing/2014/main" id="{ECF52E31-EF4D-E048-BB81-6A69AB73969A}"/>
                    </a:ext>
                  </a:extLst>
                </p14:cNvPr>
                <p14:cNvContentPartPr/>
                <p14:nvPr/>
              </p14:nvContentPartPr>
              <p14:xfrm>
                <a:off x="3916900" y="4256631"/>
                <a:ext cx="149760" cy="50040"/>
              </p14:xfrm>
            </p:contentPart>
          </mc:Choice>
          <mc:Fallback>
            <p:pic>
              <p:nvPicPr>
                <p:cNvPr id="150" name="墨迹 149">
                  <a:extLst>
                    <a:ext uri="{FF2B5EF4-FFF2-40B4-BE49-F238E27FC236}">
                      <a16:creationId xmlns:a16="http://schemas.microsoft.com/office/drawing/2014/main" id="{ECF52E31-EF4D-E048-BB81-6A69AB73969A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3909340" y="4249431"/>
                  <a:ext cx="164880" cy="65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8" name="组合 167">
            <a:extLst>
              <a:ext uri="{FF2B5EF4-FFF2-40B4-BE49-F238E27FC236}">
                <a16:creationId xmlns:a16="http://schemas.microsoft.com/office/drawing/2014/main" id="{35A70235-4600-7646-855D-09846A37D481}"/>
              </a:ext>
            </a:extLst>
          </p:cNvPr>
          <p:cNvGrpSpPr/>
          <p:nvPr/>
        </p:nvGrpSpPr>
        <p:grpSpPr>
          <a:xfrm>
            <a:off x="4302820" y="4038831"/>
            <a:ext cx="996480" cy="380160"/>
            <a:chOff x="4302820" y="4038831"/>
            <a:chExt cx="996480" cy="380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51" name="墨迹 150">
                  <a:extLst>
                    <a:ext uri="{FF2B5EF4-FFF2-40B4-BE49-F238E27FC236}">
                      <a16:creationId xmlns:a16="http://schemas.microsoft.com/office/drawing/2014/main" id="{DFC94002-0941-D344-9633-02381683503C}"/>
                    </a:ext>
                  </a:extLst>
                </p14:cNvPr>
                <p14:cNvContentPartPr/>
                <p14:nvPr/>
              </p14:nvContentPartPr>
              <p14:xfrm>
                <a:off x="4371220" y="4101111"/>
                <a:ext cx="62640" cy="112320"/>
              </p14:xfrm>
            </p:contentPart>
          </mc:Choice>
          <mc:Fallback>
            <p:pic>
              <p:nvPicPr>
                <p:cNvPr id="151" name="墨迹 150">
                  <a:extLst>
                    <a:ext uri="{FF2B5EF4-FFF2-40B4-BE49-F238E27FC236}">
                      <a16:creationId xmlns:a16="http://schemas.microsoft.com/office/drawing/2014/main" id="{DFC94002-0941-D344-9633-02381683503C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4363660" y="4093551"/>
                  <a:ext cx="7776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52" name="墨迹 151">
                  <a:extLst>
                    <a:ext uri="{FF2B5EF4-FFF2-40B4-BE49-F238E27FC236}">
                      <a16:creationId xmlns:a16="http://schemas.microsoft.com/office/drawing/2014/main" id="{EFE7C877-BC76-7149-8E29-15B74346E5A5}"/>
                    </a:ext>
                  </a:extLst>
                </p14:cNvPr>
                <p14:cNvContentPartPr/>
                <p14:nvPr/>
              </p14:nvContentPartPr>
              <p14:xfrm>
                <a:off x="4302820" y="4287951"/>
                <a:ext cx="379440" cy="62640"/>
              </p14:xfrm>
            </p:contentPart>
          </mc:Choice>
          <mc:Fallback>
            <p:pic>
              <p:nvPicPr>
                <p:cNvPr id="152" name="墨迹 151">
                  <a:extLst>
                    <a:ext uri="{FF2B5EF4-FFF2-40B4-BE49-F238E27FC236}">
                      <a16:creationId xmlns:a16="http://schemas.microsoft.com/office/drawing/2014/main" id="{EFE7C877-BC76-7149-8E29-15B74346E5A5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4295260" y="4280391"/>
                  <a:ext cx="39456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53" name="墨迹 152">
                  <a:extLst>
                    <a:ext uri="{FF2B5EF4-FFF2-40B4-BE49-F238E27FC236}">
                      <a16:creationId xmlns:a16="http://schemas.microsoft.com/office/drawing/2014/main" id="{3A663B77-487D-9B43-9E6F-0F5FB0ACCE17}"/>
                    </a:ext>
                  </a:extLst>
                </p14:cNvPr>
                <p14:cNvContentPartPr/>
                <p14:nvPr/>
              </p14:nvContentPartPr>
              <p14:xfrm>
                <a:off x="5087260" y="4157271"/>
                <a:ext cx="162360" cy="124200"/>
              </p14:xfrm>
            </p:contentPart>
          </mc:Choice>
          <mc:Fallback>
            <p:pic>
              <p:nvPicPr>
                <p:cNvPr id="153" name="墨迹 152">
                  <a:extLst>
                    <a:ext uri="{FF2B5EF4-FFF2-40B4-BE49-F238E27FC236}">
                      <a16:creationId xmlns:a16="http://schemas.microsoft.com/office/drawing/2014/main" id="{3A663B77-487D-9B43-9E6F-0F5FB0ACCE17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5079700" y="4149711"/>
                  <a:ext cx="17712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54" name="墨迹 153">
                  <a:extLst>
                    <a:ext uri="{FF2B5EF4-FFF2-40B4-BE49-F238E27FC236}">
                      <a16:creationId xmlns:a16="http://schemas.microsoft.com/office/drawing/2014/main" id="{0CE58E33-F62A-4242-AE45-F454FD952D53}"/>
                    </a:ext>
                  </a:extLst>
                </p14:cNvPr>
                <p14:cNvContentPartPr/>
                <p14:nvPr/>
              </p14:nvContentPartPr>
              <p14:xfrm>
                <a:off x="5087260" y="4038831"/>
                <a:ext cx="106200" cy="255600"/>
              </p14:xfrm>
            </p:contentPart>
          </mc:Choice>
          <mc:Fallback>
            <p:pic>
              <p:nvPicPr>
                <p:cNvPr id="154" name="墨迹 153">
                  <a:extLst>
                    <a:ext uri="{FF2B5EF4-FFF2-40B4-BE49-F238E27FC236}">
                      <a16:creationId xmlns:a16="http://schemas.microsoft.com/office/drawing/2014/main" id="{0CE58E33-F62A-4242-AE45-F454FD952D53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5079700" y="4031271"/>
                  <a:ext cx="12132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55" name="墨迹 154">
                  <a:extLst>
                    <a:ext uri="{FF2B5EF4-FFF2-40B4-BE49-F238E27FC236}">
                      <a16:creationId xmlns:a16="http://schemas.microsoft.com/office/drawing/2014/main" id="{787B0714-DF13-9048-92E5-66F2EABE64BD}"/>
                    </a:ext>
                  </a:extLst>
                </p14:cNvPr>
                <p14:cNvContentPartPr/>
                <p14:nvPr/>
              </p14:nvContentPartPr>
              <p14:xfrm>
                <a:off x="4850740" y="4263831"/>
                <a:ext cx="448560" cy="155160"/>
              </p14:xfrm>
            </p:contentPart>
          </mc:Choice>
          <mc:Fallback>
            <p:pic>
              <p:nvPicPr>
                <p:cNvPr id="155" name="墨迹 154">
                  <a:extLst>
                    <a:ext uri="{FF2B5EF4-FFF2-40B4-BE49-F238E27FC236}">
                      <a16:creationId xmlns:a16="http://schemas.microsoft.com/office/drawing/2014/main" id="{787B0714-DF13-9048-92E5-66F2EABE64BD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4843180" y="4256271"/>
                  <a:ext cx="463680" cy="170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7" name="组合 166">
            <a:extLst>
              <a:ext uri="{FF2B5EF4-FFF2-40B4-BE49-F238E27FC236}">
                <a16:creationId xmlns:a16="http://schemas.microsoft.com/office/drawing/2014/main" id="{DDCA7E63-8CBE-2344-BC39-AB444E397FA9}"/>
              </a:ext>
            </a:extLst>
          </p:cNvPr>
          <p:cNvGrpSpPr/>
          <p:nvPr/>
        </p:nvGrpSpPr>
        <p:grpSpPr>
          <a:xfrm>
            <a:off x="5560300" y="4163391"/>
            <a:ext cx="510840" cy="212040"/>
            <a:chOff x="5560300" y="4163391"/>
            <a:chExt cx="510840" cy="212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56" name="墨迹 155">
                  <a:extLst>
                    <a:ext uri="{FF2B5EF4-FFF2-40B4-BE49-F238E27FC236}">
                      <a16:creationId xmlns:a16="http://schemas.microsoft.com/office/drawing/2014/main" id="{92B592D9-4072-3244-9458-B8B8E99EFEE3}"/>
                    </a:ext>
                  </a:extLst>
                </p14:cNvPr>
                <p14:cNvContentPartPr/>
                <p14:nvPr/>
              </p14:nvContentPartPr>
              <p14:xfrm>
                <a:off x="5560300" y="4169511"/>
                <a:ext cx="186480" cy="205920"/>
              </p14:xfrm>
            </p:contentPart>
          </mc:Choice>
          <mc:Fallback>
            <p:pic>
              <p:nvPicPr>
                <p:cNvPr id="156" name="墨迹 155">
                  <a:extLst>
                    <a:ext uri="{FF2B5EF4-FFF2-40B4-BE49-F238E27FC236}">
                      <a16:creationId xmlns:a16="http://schemas.microsoft.com/office/drawing/2014/main" id="{92B592D9-4072-3244-9458-B8B8E99EFEE3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5552740" y="4161951"/>
                  <a:ext cx="20160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57" name="墨迹 156">
                  <a:extLst>
                    <a:ext uri="{FF2B5EF4-FFF2-40B4-BE49-F238E27FC236}">
                      <a16:creationId xmlns:a16="http://schemas.microsoft.com/office/drawing/2014/main" id="{C2E4AC18-C7B0-0D4F-A9A7-0B9EA1A3EC46}"/>
                    </a:ext>
                  </a:extLst>
                </p14:cNvPr>
                <p14:cNvContentPartPr/>
                <p14:nvPr/>
              </p14:nvContentPartPr>
              <p14:xfrm>
                <a:off x="5603860" y="4163391"/>
                <a:ext cx="467280" cy="199440"/>
              </p14:xfrm>
            </p:contentPart>
          </mc:Choice>
          <mc:Fallback>
            <p:pic>
              <p:nvPicPr>
                <p:cNvPr id="157" name="墨迹 156">
                  <a:extLst>
                    <a:ext uri="{FF2B5EF4-FFF2-40B4-BE49-F238E27FC236}">
                      <a16:creationId xmlns:a16="http://schemas.microsoft.com/office/drawing/2014/main" id="{C2E4AC18-C7B0-0D4F-A9A7-0B9EA1A3EC46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5596300" y="4155831"/>
                  <a:ext cx="482400" cy="214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6" name="组合 165">
            <a:extLst>
              <a:ext uri="{FF2B5EF4-FFF2-40B4-BE49-F238E27FC236}">
                <a16:creationId xmlns:a16="http://schemas.microsoft.com/office/drawing/2014/main" id="{821FB59A-4E65-074F-A2D4-B162738DF25A}"/>
              </a:ext>
            </a:extLst>
          </p:cNvPr>
          <p:cNvGrpSpPr/>
          <p:nvPr/>
        </p:nvGrpSpPr>
        <p:grpSpPr>
          <a:xfrm>
            <a:off x="6326020" y="4175991"/>
            <a:ext cx="305640" cy="187200"/>
            <a:chOff x="6326020" y="4175991"/>
            <a:chExt cx="305640" cy="187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58" name="墨迹 157">
                  <a:extLst>
                    <a:ext uri="{FF2B5EF4-FFF2-40B4-BE49-F238E27FC236}">
                      <a16:creationId xmlns:a16="http://schemas.microsoft.com/office/drawing/2014/main" id="{0430E201-F766-D748-BED1-94FC4226517C}"/>
                    </a:ext>
                  </a:extLst>
                </p14:cNvPr>
                <p14:cNvContentPartPr/>
                <p14:nvPr/>
              </p14:nvContentPartPr>
              <p14:xfrm>
                <a:off x="6326020" y="4269231"/>
                <a:ext cx="155880" cy="92880"/>
              </p14:xfrm>
            </p:contentPart>
          </mc:Choice>
          <mc:Fallback>
            <p:pic>
              <p:nvPicPr>
                <p:cNvPr id="158" name="墨迹 157">
                  <a:extLst>
                    <a:ext uri="{FF2B5EF4-FFF2-40B4-BE49-F238E27FC236}">
                      <a16:creationId xmlns:a16="http://schemas.microsoft.com/office/drawing/2014/main" id="{0430E201-F766-D748-BED1-94FC4226517C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6318460" y="4261671"/>
                  <a:ext cx="17100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59" name="墨迹 158">
                  <a:extLst>
                    <a:ext uri="{FF2B5EF4-FFF2-40B4-BE49-F238E27FC236}">
                      <a16:creationId xmlns:a16="http://schemas.microsoft.com/office/drawing/2014/main" id="{723EBAF4-7753-DF48-87AD-CCD4DD6599AC}"/>
                    </a:ext>
                  </a:extLst>
                </p14:cNvPr>
                <p14:cNvContentPartPr/>
                <p14:nvPr/>
              </p14:nvContentPartPr>
              <p14:xfrm>
                <a:off x="6376060" y="4175991"/>
                <a:ext cx="255600" cy="187200"/>
              </p14:xfrm>
            </p:contentPart>
          </mc:Choice>
          <mc:Fallback>
            <p:pic>
              <p:nvPicPr>
                <p:cNvPr id="159" name="墨迹 158">
                  <a:extLst>
                    <a:ext uri="{FF2B5EF4-FFF2-40B4-BE49-F238E27FC236}">
                      <a16:creationId xmlns:a16="http://schemas.microsoft.com/office/drawing/2014/main" id="{723EBAF4-7753-DF48-87AD-CCD4DD6599AC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6368500" y="4168431"/>
                  <a:ext cx="270720" cy="202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5" name="组合 164">
            <a:extLst>
              <a:ext uri="{FF2B5EF4-FFF2-40B4-BE49-F238E27FC236}">
                <a16:creationId xmlns:a16="http://schemas.microsoft.com/office/drawing/2014/main" id="{D4BF7395-81E5-9B4B-B882-0BDB932FDEAB}"/>
              </a:ext>
            </a:extLst>
          </p:cNvPr>
          <p:cNvGrpSpPr/>
          <p:nvPr/>
        </p:nvGrpSpPr>
        <p:grpSpPr>
          <a:xfrm>
            <a:off x="6992380" y="4007871"/>
            <a:ext cx="242640" cy="417240"/>
            <a:chOff x="6992380" y="4007871"/>
            <a:chExt cx="242640" cy="417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60" name="墨迹 159">
                  <a:extLst>
                    <a:ext uri="{FF2B5EF4-FFF2-40B4-BE49-F238E27FC236}">
                      <a16:creationId xmlns:a16="http://schemas.microsoft.com/office/drawing/2014/main" id="{805191D5-709E-EE4A-858E-93E797A39B5E}"/>
                    </a:ext>
                  </a:extLst>
                </p14:cNvPr>
                <p14:cNvContentPartPr/>
                <p14:nvPr/>
              </p14:nvContentPartPr>
              <p14:xfrm>
                <a:off x="6992380" y="4007871"/>
                <a:ext cx="242640" cy="68760"/>
              </p14:xfrm>
            </p:contentPart>
          </mc:Choice>
          <mc:Fallback>
            <p:pic>
              <p:nvPicPr>
                <p:cNvPr id="160" name="墨迹 159">
                  <a:extLst>
                    <a:ext uri="{FF2B5EF4-FFF2-40B4-BE49-F238E27FC236}">
                      <a16:creationId xmlns:a16="http://schemas.microsoft.com/office/drawing/2014/main" id="{805191D5-709E-EE4A-858E-93E797A39B5E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6984820" y="4000311"/>
                  <a:ext cx="25740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61" name="墨迹 160">
                  <a:extLst>
                    <a:ext uri="{FF2B5EF4-FFF2-40B4-BE49-F238E27FC236}">
                      <a16:creationId xmlns:a16="http://schemas.microsoft.com/office/drawing/2014/main" id="{E3ED1CEE-E551-634A-857B-212A4C3EA764}"/>
                    </a:ext>
                  </a:extLst>
                </p14:cNvPr>
                <p14:cNvContentPartPr/>
                <p14:nvPr/>
              </p14:nvContentPartPr>
              <p14:xfrm>
                <a:off x="7042060" y="4163391"/>
                <a:ext cx="56520" cy="261720"/>
              </p14:xfrm>
            </p:contentPart>
          </mc:Choice>
          <mc:Fallback>
            <p:pic>
              <p:nvPicPr>
                <p:cNvPr id="161" name="墨迹 160">
                  <a:extLst>
                    <a:ext uri="{FF2B5EF4-FFF2-40B4-BE49-F238E27FC236}">
                      <a16:creationId xmlns:a16="http://schemas.microsoft.com/office/drawing/2014/main" id="{E3ED1CEE-E551-634A-857B-212A4C3EA764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7034500" y="4155831"/>
                  <a:ext cx="71280" cy="276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60">
            <p14:nvContentPartPr>
              <p14:cNvPr id="162" name="墨迹 161">
                <a:extLst>
                  <a:ext uri="{FF2B5EF4-FFF2-40B4-BE49-F238E27FC236}">
                    <a16:creationId xmlns:a16="http://schemas.microsoft.com/office/drawing/2014/main" id="{72115FD5-D631-E748-A504-8EA19F6436E1}"/>
                  </a:ext>
                </a:extLst>
              </p14:cNvPr>
              <p14:cNvContentPartPr/>
              <p14:nvPr/>
            </p14:nvContentPartPr>
            <p14:xfrm>
              <a:off x="7620940" y="4001391"/>
              <a:ext cx="299160" cy="442440"/>
            </p14:xfrm>
          </p:contentPart>
        </mc:Choice>
        <mc:Fallback>
          <p:pic>
            <p:nvPicPr>
              <p:cNvPr id="162" name="墨迹 161">
                <a:extLst>
                  <a:ext uri="{FF2B5EF4-FFF2-40B4-BE49-F238E27FC236}">
                    <a16:creationId xmlns:a16="http://schemas.microsoft.com/office/drawing/2014/main" id="{72115FD5-D631-E748-A504-8EA19F6436E1}"/>
                  </a:ext>
                </a:extLst>
              </p:cNvPr>
              <p:cNvPicPr/>
              <p:nvPr/>
            </p:nvPicPr>
            <p:blipFill>
              <a:blip r:embed="rId261"/>
              <a:stretch>
                <a:fillRect/>
              </a:stretch>
            </p:blipFill>
            <p:spPr>
              <a:xfrm>
                <a:off x="7613380" y="3994191"/>
                <a:ext cx="314280" cy="45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2">
            <p14:nvContentPartPr>
              <p14:cNvPr id="163" name="墨迹 162">
                <a:extLst>
                  <a:ext uri="{FF2B5EF4-FFF2-40B4-BE49-F238E27FC236}">
                    <a16:creationId xmlns:a16="http://schemas.microsoft.com/office/drawing/2014/main" id="{D34E3351-FD84-A640-96DB-F812CF26E651}"/>
                  </a:ext>
                </a:extLst>
              </p14:cNvPr>
              <p14:cNvContentPartPr/>
              <p14:nvPr/>
            </p14:nvContentPartPr>
            <p14:xfrm>
              <a:off x="8206300" y="4294071"/>
              <a:ext cx="19080" cy="37800"/>
            </p14:xfrm>
          </p:contentPart>
        </mc:Choice>
        <mc:Fallback>
          <p:pic>
            <p:nvPicPr>
              <p:cNvPr id="163" name="墨迹 162">
                <a:extLst>
                  <a:ext uri="{FF2B5EF4-FFF2-40B4-BE49-F238E27FC236}">
                    <a16:creationId xmlns:a16="http://schemas.microsoft.com/office/drawing/2014/main" id="{D34E3351-FD84-A640-96DB-F812CF26E651}"/>
                  </a:ext>
                </a:extLst>
              </p:cNvPr>
              <p:cNvPicPr/>
              <p:nvPr/>
            </p:nvPicPr>
            <p:blipFill>
              <a:blip r:embed="rId263"/>
              <a:stretch>
                <a:fillRect/>
              </a:stretch>
            </p:blipFill>
            <p:spPr>
              <a:xfrm>
                <a:off x="8198740" y="4286511"/>
                <a:ext cx="34200" cy="5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4">
            <p14:nvContentPartPr>
              <p14:cNvPr id="164" name="墨迹 163">
                <a:extLst>
                  <a:ext uri="{FF2B5EF4-FFF2-40B4-BE49-F238E27FC236}">
                    <a16:creationId xmlns:a16="http://schemas.microsoft.com/office/drawing/2014/main" id="{56B3AFA2-9271-3E48-AB26-615127F4C380}"/>
                  </a:ext>
                </a:extLst>
              </p14:cNvPr>
              <p14:cNvContentPartPr/>
              <p14:nvPr/>
            </p14:nvContentPartPr>
            <p14:xfrm>
              <a:off x="8187580" y="4474791"/>
              <a:ext cx="6480" cy="19080"/>
            </p14:xfrm>
          </p:contentPart>
        </mc:Choice>
        <mc:Fallback>
          <p:pic>
            <p:nvPicPr>
              <p:cNvPr id="164" name="墨迹 163">
                <a:extLst>
                  <a:ext uri="{FF2B5EF4-FFF2-40B4-BE49-F238E27FC236}">
                    <a16:creationId xmlns:a16="http://schemas.microsoft.com/office/drawing/2014/main" id="{56B3AFA2-9271-3E48-AB26-615127F4C380}"/>
                  </a:ext>
                </a:extLst>
              </p:cNvPr>
              <p:cNvPicPr/>
              <p:nvPr/>
            </p:nvPicPr>
            <p:blipFill>
              <a:blip r:embed="rId265"/>
              <a:stretch>
                <a:fillRect/>
              </a:stretch>
            </p:blipFill>
            <p:spPr>
              <a:xfrm>
                <a:off x="8180020" y="4467231"/>
                <a:ext cx="21600" cy="34200"/>
              </a:xfrm>
              <a:prstGeom prst="rect">
                <a:avLst/>
              </a:prstGeom>
            </p:spPr>
          </p:pic>
        </mc:Fallback>
      </mc:AlternateContent>
      <p:grpSp>
        <p:nvGrpSpPr>
          <p:cNvPr id="190" name="组合 189">
            <a:extLst>
              <a:ext uri="{FF2B5EF4-FFF2-40B4-BE49-F238E27FC236}">
                <a16:creationId xmlns:a16="http://schemas.microsoft.com/office/drawing/2014/main" id="{B44A0CD3-048C-1A41-BCDE-2D4CF7CD6E59}"/>
              </a:ext>
            </a:extLst>
          </p:cNvPr>
          <p:cNvGrpSpPr/>
          <p:nvPr/>
        </p:nvGrpSpPr>
        <p:grpSpPr>
          <a:xfrm>
            <a:off x="1165060" y="4711311"/>
            <a:ext cx="329760" cy="529560"/>
            <a:chOff x="1165060" y="4711311"/>
            <a:chExt cx="329760" cy="529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71" name="墨迹 170">
                  <a:extLst>
                    <a:ext uri="{FF2B5EF4-FFF2-40B4-BE49-F238E27FC236}">
                      <a16:creationId xmlns:a16="http://schemas.microsoft.com/office/drawing/2014/main" id="{A5EEFE9D-B473-7540-9772-81B1B23355ED}"/>
                    </a:ext>
                  </a:extLst>
                </p14:cNvPr>
                <p14:cNvContentPartPr/>
                <p14:nvPr/>
              </p14:nvContentPartPr>
              <p14:xfrm>
                <a:off x="1165060" y="4711311"/>
                <a:ext cx="329760" cy="486000"/>
              </p14:xfrm>
            </p:contentPart>
          </mc:Choice>
          <mc:Fallback>
            <p:pic>
              <p:nvPicPr>
                <p:cNvPr id="171" name="墨迹 170">
                  <a:extLst>
                    <a:ext uri="{FF2B5EF4-FFF2-40B4-BE49-F238E27FC236}">
                      <a16:creationId xmlns:a16="http://schemas.microsoft.com/office/drawing/2014/main" id="{A5EEFE9D-B473-7540-9772-81B1B23355ED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1157860" y="4703751"/>
                  <a:ext cx="344520" cy="50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72" name="墨迹 171">
                  <a:extLst>
                    <a:ext uri="{FF2B5EF4-FFF2-40B4-BE49-F238E27FC236}">
                      <a16:creationId xmlns:a16="http://schemas.microsoft.com/office/drawing/2014/main" id="{B1D5E06D-7712-0A4D-BFD1-961D8DB03CBB}"/>
                    </a:ext>
                  </a:extLst>
                </p14:cNvPr>
                <p14:cNvContentPartPr/>
                <p14:nvPr/>
              </p14:nvContentPartPr>
              <p14:xfrm>
                <a:off x="1184500" y="4972671"/>
                <a:ext cx="267480" cy="268200"/>
              </p14:xfrm>
            </p:contentPart>
          </mc:Choice>
          <mc:Fallback>
            <p:pic>
              <p:nvPicPr>
                <p:cNvPr id="172" name="墨迹 171">
                  <a:extLst>
                    <a:ext uri="{FF2B5EF4-FFF2-40B4-BE49-F238E27FC236}">
                      <a16:creationId xmlns:a16="http://schemas.microsoft.com/office/drawing/2014/main" id="{B1D5E06D-7712-0A4D-BFD1-961D8DB03CBB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1176940" y="4965111"/>
                  <a:ext cx="28260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73" name="墨迹 172">
                  <a:extLst>
                    <a:ext uri="{FF2B5EF4-FFF2-40B4-BE49-F238E27FC236}">
                      <a16:creationId xmlns:a16="http://schemas.microsoft.com/office/drawing/2014/main" id="{E38B4A12-AE41-4542-BE9B-C8A05E269B5C}"/>
                    </a:ext>
                  </a:extLst>
                </p14:cNvPr>
                <p14:cNvContentPartPr/>
                <p14:nvPr/>
              </p14:nvContentPartPr>
              <p14:xfrm>
                <a:off x="1345780" y="5034951"/>
                <a:ext cx="19080" cy="162360"/>
              </p14:xfrm>
            </p:contentPart>
          </mc:Choice>
          <mc:Fallback>
            <p:pic>
              <p:nvPicPr>
                <p:cNvPr id="173" name="墨迹 172">
                  <a:extLst>
                    <a:ext uri="{FF2B5EF4-FFF2-40B4-BE49-F238E27FC236}">
                      <a16:creationId xmlns:a16="http://schemas.microsoft.com/office/drawing/2014/main" id="{E38B4A12-AE41-4542-BE9B-C8A05E269B5C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1338220" y="5027391"/>
                  <a:ext cx="34200" cy="177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72">
            <p14:nvContentPartPr>
              <p14:cNvPr id="174" name="墨迹 173">
                <a:extLst>
                  <a:ext uri="{FF2B5EF4-FFF2-40B4-BE49-F238E27FC236}">
                    <a16:creationId xmlns:a16="http://schemas.microsoft.com/office/drawing/2014/main" id="{C1FB588C-3C85-2A40-AB68-946AF4149D0C}"/>
                  </a:ext>
                </a:extLst>
              </p14:cNvPr>
              <p14:cNvContentPartPr/>
              <p14:nvPr/>
            </p14:nvContentPartPr>
            <p14:xfrm>
              <a:off x="1750420" y="4686471"/>
              <a:ext cx="37800" cy="43920"/>
            </p14:xfrm>
          </p:contentPart>
        </mc:Choice>
        <mc:Fallback>
          <p:pic>
            <p:nvPicPr>
              <p:cNvPr id="174" name="墨迹 173">
                <a:extLst>
                  <a:ext uri="{FF2B5EF4-FFF2-40B4-BE49-F238E27FC236}">
                    <a16:creationId xmlns:a16="http://schemas.microsoft.com/office/drawing/2014/main" id="{C1FB588C-3C85-2A40-AB68-946AF4149D0C}"/>
                  </a:ext>
                </a:extLst>
              </p:cNvPr>
              <p:cNvPicPr/>
              <p:nvPr/>
            </p:nvPicPr>
            <p:blipFill>
              <a:blip r:embed="rId273"/>
              <a:stretch>
                <a:fillRect/>
              </a:stretch>
            </p:blipFill>
            <p:spPr>
              <a:xfrm>
                <a:off x="1742860" y="4678911"/>
                <a:ext cx="52920" cy="59040"/>
              </a:xfrm>
              <a:prstGeom prst="rect">
                <a:avLst/>
              </a:prstGeom>
            </p:spPr>
          </p:pic>
        </mc:Fallback>
      </mc:AlternateContent>
      <p:grpSp>
        <p:nvGrpSpPr>
          <p:cNvPr id="189" name="组合 188">
            <a:extLst>
              <a:ext uri="{FF2B5EF4-FFF2-40B4-BE49-F238E27FC236}">
                <a16:creationId xmlns:a16="http://schemas.microsoft.com/office/drawing/2014/main" id="{C856E98B-D161-184A-A258-ABF8F66C048F}"/>
              </a:ext>
            </a:extLst>
          </p:cNvPr>
          <p:cNvGrpSpPr/>
          <p:nvPr/>
        </p:nvGrpSpPr>
        <p:grpSpPr>
          <a:xfrm>
            <a:off x="1738540" y="4941711"/>
            <a:ext cx="460440" cy="230400"/>
            <a:chOff x="1738540" y="4941711"/>
            <a:chExt cx="460440" cy="230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175" name="墨迹 174">
                  <a:extLst>
                    <a:ext uri="{FF2B5EF4-FFF2-40B4-BE49-F238E27FC236}">
                      <a16:creationId xmlns:a16="http://schemas.microsoft.com/office/drawing/2014/main" id="{C2560D01-A22C-B14D-989C-56A82CEE92FE}"/>
                    </a:ext>
                  </a:extLst>
                </p14:cNvPr>
                <p14:cNvContentPartPr/>
                <p14:nvPr/>
              </p14:nvContentPartPr>
              <p14:xfrm>
                <a:off x="1738540" y="4997511"/>
                <a:ext cx="173160" cy="174600"/>
              </p14:xfrm>
            </p:contentPart>
          </mc:Choice>
          <mc:Fallback>
            <p:pic>
              <p:nvPicPr>
                <p:cNvPr id="175" name="墨迹 174">
                  <a:extLst>
                    <a:ext uri="{FF2B5EF4-FFF2-40B4-BE49-F238E27FC236}">
                      <a16:creationId xmlns:a16="http://schemas.microsoft.com/office/drawing/2014/main" id="{C2560D01-A22C-B14D-989C-56A82CEE92FE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1730980" y="4989951"/>
                  <a:ext cx="18828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176" name="墨迹 175">
                  <a:extLst>
                    <a:ext uri="{FF2B5EF4-FFF2-40B4-BE49-F238E27FC236}">
                      <a16:creationId xmlns:a16="http://schemas.microsoft.com/office/drawing/2014/main" id="{BB223C99-8105-7541-A959-93778038BD12}"/>
                    </a:ext>
                  </a:extLst>
                </p14:cNvPr>
                <p14:cNvContentPartPr/>
                <p14:nvPr/>
              </p14:nvContentPartPr>
              <p14:xfrm>
                <a:off x="1818820" y="4941711"/>
                <a:ext cx="380160" cy="174600"/>
              </p14:xfrm>
            </p:contentPart>
          </mc:Choice>
          <mc:Fallback>
            <p:pic>
              <p:nvPicPr>
                <p:cNvPr id="176" name="墨迹 175">
                  <a:extLst>
                    <a:ext uri="{FF2B5EF4-FFF2-40B4-BE49-F238E27FC236}">
                      <a16:creationId xmlns:a16="http://schemas.microsoft.com/office/drawing/2014/main" id="{BB223C99-8105-7541-A959-93778038BD12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1811260" y="4934151"/>
                  <a:ext cx="395280" cy="189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8" name="组合 187">
            <a:extLst>
              <a:ext uri="{FF2B5EF4-FFF2-40B4-BE49-F238E27FC236}">
                <a16:creationId xmlns:a16="http://schemas.microsoft.com/office/drawing/2014/main" id="{A3694600-070C-0045-A299-323692F21DC1}"/>
              </a:ext>
            </a:extLst>
          </p:cNvPr>
          <p:cNvGrpSpPr/>
          <p:nvPr/>
        </p:nvGrpSpPr>
        <p:grpSpPr>
          <a:xfrm>
            <a:off x="2466460" y="4954671"/>
            <a:ext cx="604440" cy="205200"/>
            <a:chOff x="2466460" y="4954671"/>
            <a:chExt cx="604440" cy="205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177" name="墨迹 176">
                  <a:extLst>
                    <a:ext uri="{FF2B5EF4-FFF2-40B4-BE49-F238E27FC236}">
                      <a16:creationId xmlns:a16="http://schemas.microsoft.com/office/drawing/2014/main" id="{6E33D6A8-A75E-9846-8968-F6DB243B801F}"/>
                    </a:ext>
                  </a:extLst>
                </p14:cNvPr>
                <p14:cNvContentPartPr/>
                <p14:nvPr/>
              </p14:nvContentPartPr>
              <p14:xfrm>
                <a:off x="2466460" y="5034951"/>
                <a:ext cx="93600" cy="106200"/>
              </p14:xfrm>
            </p:contentPart>
          </mc:Choice>
          <mc:Fallback>
            <p:pic>
              <p:nvPicPr>
                <p:cNvPr id="177" name="墨迹 176">
                  <a:extLst>
                    <a:ext uri="{FF2B5EF4-FFF2-40B4-BE49-F238E27FC236}">
                      <a16:creationId xmlns:a16="http://schemas.microsoft.com/office/drawing/2014/main" id="{6E33D6A8-A75E-9846-8968-F6DB243B801F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2458900" y="5027391"/>
                  <a:ext cx="10872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178" name="墨迹 177">
                  <a:extLst>
                    <a:ext uri="{FF2B5EF4-FFF2-40B4-BE49-F238E27FC236}">
                      <a16:creationId xmlns:a16="http://schemas.microsoft.com/office/drawing/2014/main" id="{D9BE4BF6-A86A-0E43-965B-173FD51719E0}"/>
                    </a:ext>
                  </a:extLst>
                </p14:cNvPr>
                <p14:cNvContentPartPr/>
                <p14:nvPr/>
              </p14:nvContentPartPr>
              <p14:xfrm>
                <a:off x="2478700" y="4954671"/>
                <a:ext cx="205920" cy="205200"/>
              </p14:xfrm>
            </p:contentPart>
          </mc:Choice>
          <mc:Fallback>
            <p:pic>
              <p:nvPicPr>
                <p:cNvPr id="178" name="墨迹 177">
                  <a:extLst>
                    <a:ext uri="{FF2B5EF4-FFF2-40B4-BE49-F238E27FC236}">
                      <a16:creationId xmlns:a16="http://schemas.microsoft.com/office/drawing/2014/main" id="{D9BE4BF6-A86A-0E43-965B-173FD51719E0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2471140" y="4947111"/>
                  <a:ext cx="22104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179" name="墨迹 178">
                  <a:extLst>
                    <a:ext uri="{FF2B5EF4-FFF2-40B4-BE49-F238E27FC236}">
                      <a16:creationId xmlns:a16="http://schemas.microsoft.com/office/drawing/2014/main" id="{B7823675-D48A-E941-8551-37EEC6736252}"/>
                    </a:ext>
                  </a:extLst>
                </p14:cNvPr>
                <p14:cNvContentPartPr/>
                <p14:nvPr/>
              </p14:nvContentPartPr>
              <p14:xfrm>
                <a:off x="2846260" y="4991391"/>
                <a:ext cx="224640" cy="50040"/>
              </p14:xfrm>
            </p:contentPart>
          </mc:Choice>
          <mc:Fallback>
            <p:pic>
              <p:nvPicPr>
                <p:cNvPr id="179" name="墨迹 178">
                  <a:extLst>
                    <a:ext uri="{FF2B5EF4-FFF2-40B4-BE49-F238E27FC236}">
                      <a16:creationId xmlns:a16="http://schemas.microsoft.com/office/drawing/2014/main" id="{B7823675-D48A-E941-8551-37EEC6736252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2838700" y="4983831"/>
                  <a:ext cx="239400" cy="65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7" name="组合 186">
            <a:extLst>
              <a:ext uri="{FF2B5EF4-FFF2-40B4-BE49-F238E27FC236}">
                <a16:creationId xmlns:a16="http://schemas.microsoft.com/office/drawing/2014/main" id="{64A6268A-C5A2-C74B-A66C-F18935651842}"/>
              </a:ext>
            </a:extLst>
          </p:cNvPr>
          <p:cNvGrpSpPr/>
          <p:nvPr/>
        </p:nvGrpSpPr>
        <p:grpSpPr>
          <a:xfrm>
            <a:off x="3319300" y="4679991"/>
            <a:ext cx="1351080" cy="623160"/>
            <a:chOff x="3319300" y="4679991"/>
            <a:chExt cx="1351080" cy="623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180" name="墨迹 179">
                  <a:extLst>
                    <a:ext uri="{FF2B5EF4-FFF2-40B4-BE49-F238E27FC236}">
                      <a16:creationId xmlns:a16="http://schemas.microsoft.com/office/drawing/2014/main" id="{0A44C804-5115-C04B-BEA4-04B367758418}"/>
                    </a:ext>
                  </a:extLst>
                </p14:cNvPr>
                <p14:cNvContentPartPr/>
                <p14:nvPr/>
              </p14:nvContentPartPr>
              <p14:xfrm>
                <a:off x="3319300" y="4679991"/>
                <a:ext cx="299160" cy="553680"/>
              </p14:xfrm>
            </p:contentPart>
          </mc:Choice>
          <mc:Fallback>
            <p:pic>
              <p:nvPicPr>
                <p:cNvPr id="180" name="墨迹 179">
                  <a:extLst>
                    <a:ext uri="{FF2B5EF4-FFF2-40B4-BE49-F238E27FC236}">
                      <a16:creationId xmlns:a16="http://schemas.microsoft.com/office/drawing/2014/main" id="{0A44C804-5115-C04B-BEA4-04B367758418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3311740" y="4672431"/>
                  <a:ext cx="314280" cy="56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181" name="墨迹 180">
                  <a:extLst>
                    <a:ext uri="{FF2B5EF4-FFF2-40B4-BE49-F238E27FC236}">
                      <a16:creationId xmlns:a16="http://schemas.microsoft.com/office/drawing/2014/main" id="{5F804D21-4A78-1144-B6D8-C26FCB24A7FB}"/>
                    </a:ext>
                  </a:extLst>
                </p14:cNvPr>
                <p14:cNvContentPartPr/>
                <p14:nvPr/>
              </p14:nvContentPartPr>
              <p14:xfrm>
                <a:off x="3387700" y="5153391"/>
                <a:ext cx="68760" cy="31320"/>
              </p14:xfrm>
            </p:contentPart>
          </mc:Choice>
          <mc:Fallback>
            <p:pic>
              <p:nvPicPr>
                <p:cNvPr id="181" name="墨迹 180">
                  <a:extLst>
                    <a:ext uri="{FF2B5EF4-FFF2-40B4-BE49-F238E27FC236}">
                      <a16:creationId xmlns:a16="http://schemas.microsoft.com/office/drawing/2014/main" id="{5F804D21-4A78-1144-B6D8-C26FCB24A7FB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3380140" y="5145831"/>
                  <a:ext cx="8388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182" name="墨迹 181">
                  <a:extLst>
                    <a:ext uri="{FF2B5EF4-FFF2-40B4-BE49-F238E27FC236}">
                      <a16:creationId xmlns:a16="http://schemas.microsoft.com/office/drawing/2014/main" id="{2A5FAA7E-FA81-B94A-B5E6-E95C49C0CDDC}"/>
                    </a:ext>
                  </a:extLst>
                </p14:cNvPr>
                <p14:cNvContentPartPr/>
                <p14:nvPr/>
              </p14:nvContentPartPr>
              <p14:xfrm>
                <a:off x="3674260" y="5184351"/>
                <a:ext cx="19080" cy="25200"/>
              </p14:xfrm>
            </p:contentPart>
          </mc:Choice>
          <mc:Fallback>
            <p:pic>
              <p:nvPicPr>
                <p:cNvPr id="182" name="墨迹 181">
                  <a:extLst>
                    <a:ext uri="{FF2B5EF4-FFF2-40B4-BE49-F238E27FC236}">
                      <a16:creationId xmlns:a16="http://schemas.microsoft.com/office/drawing/2014/main" id="{2A5FAA7E-FA81-B94A-B5E6-E95C49C0CDDC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3666700" y="5176791"/>
                  <a:ext cx="3420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183" name="墨迹 182">
                  <a:extLst>
                    <a:ext uri="{FF2B5EF4-FFF2-40B4-BE49-F238E27FC236}">
                      <a16:creationId xmlns:a16="http://schemas.microsoft.com/office/drawing/2014/main" id="{4B56C4B5-E814-4A4A-9A98-DFFE78F291C4}"/>
                    </a:ext>
                  </a:extLst>
                </p14:cNvPr>
                <p14:cNvContentPartPr/>
                <p14:nvPr/>
              </p14:nvContentPartPr>
              <p14:xfrm>
                <a:off x="4141180" y="4854591"/>
                <a:ext cx="212040" cy="149760"/>
              </p14:xfrm>
            </p:contentPart>
          </mc:Choice>
          <mc:Fallback>
            <p:pic>
              <p:nvPicPr>
                <p:cNvPr id="183" name="墨迹 182">
                  <a:extLst>
                    <a:ext uri="{FF2B5EF4-FFF2-40B4-BE49-F238E27FC236}">
                      <a16:creationId xmlns:a16="http://schemas.microsoft.com/office/drawing/2014/main" id="{4B56C4B5-E814-4A4A-9A98-DFFE78F291C4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4133620" y="4847031"/>
                  <a:ext cx="22716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184" name="墨迹 183">
                  <a:extLst>
                    <a:ext uri="{FF2B5EF4-FFF2-40B4-BE49-F238E27FC236}">
                      <a16:creationId xmlns:a16="http://schemas.microsoft.com/office/drawing/2014/main" id="{C928A0DB-429B-A548-80DA-C7882076014E}"/>
                    </a:ext>
                  </a:extLst>
                </p14:cNvPr>
                <p14:cNvContentPartPr/>
                <p14:nvPr/>
              </p14:nvContentPartPr>
              <p14:xfrm>
                <a:off x="4166020" y="4840551"/>
                <a:ext cx="56520" cy="188640"/>
              </p14:xfrm>
            </p:contentPart>
          </mc:Choice>
          <mc:Fallback>
            <p:pic>
              <p:nvPicPr>
                <p:cNvPr id="184" name="墨迹 183">
                  <a:extLst>
                    <a:ext uri="{FF2B5EF4-FFF2-40B4-BE49-F238E27FC236}">
                      <a16:creationId xmlns:a16="http://schemas.microsoft.com/office/drawing/2014/main" id="{C928A0DB-429B-A548-80DA-C7882076014E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4158460" y="4832991"/>
                  <a:ext cx="7128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185" name="墨迹 184">
                  <a:extLst>
                    <a:ext uri="{FF2B5EF4-FFF2-40B4-BE49-F238E27FC236}">
                      <a16:creationId xmlns:a16="http://schemas.microsoft.com/office/drawing/2014/main" id="{0C4B7864-E8A3-4C4A-9909-F5150E0D8C93}"/>
                    </a:ext>
                  </a:extLst>
                </p14:cNvPr>
                <p14:cNvContentPartPr/>
                <p14:nvPr/>
              </p14:nvContentPartPr>
              <p14:xfrm>
                <a:off x="3886300" y="4997511"/>
                <a:ext cx="541440" cy="187200"/>
              </p14:xfrm>
            </p:contentPart>
          </mc:Choice>
          <mc:Fallback>
            <p:pic>
              <p:nvPicPr>
                <p:cNvPr id="185" name="墨迹 184">
                  <a:extLst>
                    <a:ext uri="{FF2B5EF4-FFF2-40B4-BE49-F238E27FC236}">
                      <a16:creationId xmlns:a16="http://schemas.microsoft.com/office/drawing/2014/main" id="{0C4B7864-E8A3-4C4A-9909-F5150E0D8C93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3879100" y="4989951"/>
                  <a:ext cx="55620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186" name="墨迹 185">
                  <a:extLst>
                    <a:ext uri="{FF2B5EF4-FFF2-40B4-BE49-F238E27FC236}">
                      <a16:creationId xmlns:a16="http://schemas.microsoft.com/office/drawing/2014/main" id="{0D292B6A-BF4F-0D46-9CAB-A2CE144F22F6}"/>
                    </a:ext>
                  </a:extLst>
                </p14:cNvPr>
                <p14:cNvContentPartPr/>
                <p14:nvPr/>
              </p14:nvContentPartPr>
              <p14:xfrm>
                <a:off x="4539340" y="5203071"/>
                <a:ext cx="131040" cy="100080"/>
              </p14:xfrm>
            </p:contentPart>
          </mc:Choice>
          <mc:Fallback>
            <p:pic>
              <p:nvPicPr>
                <p:cNvPr id="186" name="墨迹 185">
                  <a:extLst>
                    <a:ext uri="{FF2B5EF4-FFF2-40B4-BE49-F238E27FC236}">
                      <a16:creationId xmlns:a16="http://schemas.microsoft.com/office/drawing/2014/main" id="{0D292B6A-BF4F-0D46-9CAB-A2CE144F22F6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4531780" y="5195511"/>
                  <a:ext cx="146160" cy="115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3" name="组合 192">
            <a:extLst>
              <a:ext uri="{FF2B5EF4-FFF2-40B4-BE49-F238E27FC236}">
                <a16:creationId xmlns:a16="http://schemas.microsoft.com/office/drawing/2014/main" id="{EF8FCA88-2932-4A4D-9498-536BB5770753}"/>
              </a:ext>
            </a:extLst>
          </p:cNvPr>
          <p:cNvGrpSpPr/>
          <p:nvPr/>
        </p:nvGrpSpPr>
        <p:grpSpPr>
          <a:xfrm>
            <a:off x="5062420" y="4668471"/>
            <a:ext cx="554400" cy="497520"/>
            <a:chOff x="5062420" y="4668471"/>
            <a:chExt cx="554400" cy="497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191" name="墨迹 190">
                  <a:extLst>
                    <a:ext uri="{FF2B5EF4-FFF2-40B4-BE49-F238E27FC236}">
                      <a16:creationId xmlns:a16="http://schemas.microsoft.com/office/drawing/2014/main" id="{34842058-BB3B-2D47-8223-2FDAAE15C14A}"/>
                    </a:ext>
                  </a:extLst>
                </p14:cNvPr>
                <p14:cNvContentPartPr/>
                <p14:nvPr/>
              </p14:nvContentPartPr>
              <p14:xfrm>
                <a:off x="5062420" y="4866831"/>
                <a:ext cx="324000" cy="299160"/>
              </p14:xfrm>
            </p:contentPart>
          </mc:Choice>
          <mc:Fallback>
            <p:pic>
              <p:nvPicPr>
                <p:cNvPr id="191" name="墨迹 190">
                  <a:extLst>
                    <a:ext uri="{FF2B5EF4-FFF2-40B4-BE49-F238E27FC236}">
                      <a16:creationId xmlns:a16="http://schemas.microsoft.com/office/drawing/2014/main" id="{34842058-BB3B-2D47-8223-2FDAAE15C14A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5054860" y="4859271"/>
                  <a:ext cx="339120" cy="31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192" name="墨迹 191">
                  <a:extLst>
                    <a:ext uri="{FF2B5EF4-FFF2-40B4-BE49-F238E27FC236}">
                      <a16:creationId xmlns:a16="http://schemas.microsoft.com/office/drawing/2014/main" id="{391FA90F-E7CA-DA42-8C42-5DD23772A625}"/>
                    </a:ext>
                  </a:extLst>
                </p14:cNvPr>
                <p14:cNvContentPartPr/>
                <p14:nvPr/>
              </p14:nvContentPartPr>
              <p14:xfrm>
                <a:off x="5566780" y="4668471"/>
                <a:ext cx="50040" cy="173880"/>
              </p14:xfrm>
            </p:contentPart>
          </mc:Choice>
          <mc:Fallback>
            <p:pic>
              <p:nvPicPr>
                <p:cNvPr id="192" name="墨迹 191">
                  <a:extLst>
                    <a:ext uri="{FF2B5EF4-FFF2-40B4-BE49-F238E27FC236}">
                      <a16:creationId xmlns:a16="http://schemas.microsoft.com/office/drawing/2014/main" id="{391FA90F-E7CA-DA42-8C42-5DD23772A625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5559220" y="4660911"/>
                  <a:ext cx="65160" cy="189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02">
            <p14:nvContentPartPr>
              <p14:cNvPr id="194" name="墨迹 193">
                <a:extLst>
                  <a:ext uri="{FF2B5EF4-FFF2-40B4-BE49-F238E27FC236}">
                    <a16:creationId xmlns:a16="http://schemas.microsoft.com/office/drawing/2014/main" id="{9FFB5356-ABFE-0049-9A7A-F9AE70588ECA}"/>
                  </a:ext>
                </a:extLst>
              </p14:cNvPr>
              <p14:cNvContentPartPr/>
              <p14:nvPr/>
            </p14:nvContentPartPr>
            <p14:xfrm>
              <a:off x="5846860" y="4891671"/>
              <a:ext cx="236880" cy="149760"/>
            </p14:xfrm>
          </p:contentPart>
        </mc:Choice>
        <mc:Fallback>
          <p:pic>
            <p:nvPicPr>
              <p:cNvPr id="194" name="墨迹 193">
                <a:extLst>
                  <a:ext uri="{FF2B5EF4-FFF2-40B4-BE49-F238E27FC236}">
                    <a16:creationId xmlns:a16="http://schemas.microsoft.com/office/drawing/2014/main" id="{9FFB5356-ABFE-0049-9A7A-F9AE70588ECA}"/>
                  </a:ext>
                </a:extLst>
              </p:cNvPr>
              <p:cNvPicPr/>
              <p:nvPr/>
            </p:nvPicPr>
            <p:blipFill>
              <a:blip r:embed="rId303"/>
              <a:stretch>
                <a:fillRect/>
              </a:stretch>
            </p:blipFill>
            <p:spPr>
              <a:xfrm>
                <a:off x="5839300" y="4884111"/>
                <a:ext cx="252000" cy="164880"/>
              </a:xfrm>
              <a:prstGeom prst="rect">
                <a:avLst/>
              </a:prstGeom>
            </p:spPr>
          </p:pic>
        </mc:Fallback>
      </mc:AlternateContent>
      <p:grpSp>
        <p:nvGrpSpPr>
          <p:cNvPr id="205" name="组合 204">
            <a:extLst>
              <a:ext uri="{FF2B5EF4-FFF2-40B4-BE49-F238E27FC236}">
                <a16:creationId xmlns:a16="http://schemas.microsoft.com/office/drawing/2014/main" id="{8596EF00-8735-7E4F-A8C2-3FAA769F9B2B}"/>
              </a:ext>
            </a:extLst>
          </p:cNvPr>
          <p:cNvGrpSpPr/>
          <p:nvPr/>
        </p:nvGrpSpPr>
        <p:grpSpPr>
          <a:xfrm>
            <a:off x="6344740" y="4561911"/>
            <a:ext cx="293040" cy="648000"/>
            <a:chOff x="6344740" y="4561911"/>
            <a:chExt cx="293040" cy="648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195" name="墨迹 194">
                  <a:extLst>
                    <a:ext uri="{FF2B5EF4-FFF2-40B4-BE49-F238E27FC236}">
                      <a16:creationId xmlns:a16="http://schemas.microsoft.com/office/drawing/2014/main" id="{57DA4849-F4A5-A84D-86A2-91ECCA2DDA63}"/>
                    </a:ext>
                  </a:extLst>
                </p14:cNvPr>
                <p14:cNvContentPartPr/>
                <p14:nvPr/>
              </p14:nvContentPartPr>
              <p14:xfrm>
                <a:off x="6344740" y="4561911"/>
                <a:ext cx="112320" cy="87480"/>
              </p14:xfrm>
            </p:contentPart>
          </mc:Choice>
          <mc:Fallback>
            <p:pic>
              <p:nvPicPr>
                <p:cNvPr id="195" name="墨迹 194">
                  <a:extLst>
                    <a:ext uri="{FF2B5EF4-FFF2-40B4-BE49-F238E27FC236}">
                      <a16:creationId xmlns:a16="http://schemas.microsoft.com/office/drawing/2014/main" id="{57DA4849-F4A5-A84D-86A2-91ECCA2DDA63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6337180" y="4554351"/>
                  <a:ext cx="12744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196" name="墨迹 195">
                  <a:extLst>
                    <a:ext uri="{FF2B5EF4-FFF2-40B4-BE49-F238E27FC236}">
                      <a16:creationId xmlns:a16="http://schemas.microsoft.com/office/drawing/2014/main" id="{9D958B0C-6F5B-F64F-9C94-EAF210C529A4}"/>
                    </a:ext>
                  </a:extLst>
                </p14:cNvPr>
                <p14:cNvContentPartPr/>
                <p14:nvPr/>
              </p14:nvContentPartPr>
              <p14:xfrm>
                <a:off x="6463180" y="4564071"/>
                <a:ext cx="155880" cy="128880"/>
              </p14:xfrm>
            </p:contentPart>
          </mc:Choice>
          <mc:Fallback>
            <p:pic>
              <p:nvPicPr>
                <p:cNvPr id="196" name="墨迹 195">
                  <a:extLst>
                    <a:ext uri="{FF2B5EF4-FFF2-40B4-BE49-F238E27FC236}">
                      <a16:creationId xmlns:a16="http://schemas.microsoft.com/office/drawing/2014/main" id="{9D958B0C-6F5B-F64F-9C94-EAF210C529A4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6455620" y="4556511"/>
                  <a:ext cx="17100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197" name="墨迹 196">
                  <a:extLst>
                    <a:ext uri="{FF2B5EF4-FFF2-40B4-BE49-F238E27FC236}">
                      <a16:creationId xmlns:a16="http://schemas.microsoft.com/office/drawing/2014/main" id="{E7267FF9-287F-B44D-9DB5-D46E3A3F3B4A}"/>
                    </a:ext>
                  </a:extLst>
                </p14:cNvPr>
                <p14:cNvContentPartPr/>
                <p14:nvPr/>
              </p14:nvContentPartPr>
              <p14:xfrm>
                <a:off x="6351220" y="4767471"/>
                <a:ext cx="286560" cy="442440"/>
              </p14:xfrm>
            </p:contentPart>
          </mc:Choice>
          <mc:Fallback>
            <p:pic>
              <p:nvPicPr>
                <p:cNvPr id="197" name="墨迹 196">
                  <a:extLst>
                    <a:ext uri="{FF2B5EF4-FFF2-40B4-BE49-F238E27FC236}">
                      <a16:creationId xmlns:a16="http://schemas.microsoft.com/office/drawing/2014/main" id="{E7267FF9-287F-B44D-9DB5-D46E3A3F3B4A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6343660" y="4759911"/>
                  <a:ext cx="301680" cy="457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4" name="组合 203">
            <a:extLst>
              <a:ext uri="{FF2B5EF4-FFF2-40B4-BE49-F238E27FC236}">
                <a16:creationId xmlns:a16="http://schemas.microsoft.com/office/drawing/2014/main" id="{75C99190-244F-644D-AE3B-86C7588BA55A}"/>
              </a:ext>
            </a:extLst>
          </p:cNvPr>
          <p:cNvGrpSpPr/>
          <p:nvPr/>
        </p:nvGrpSpPr>
        <p:grpSpPr>
          <a:xfrm>
            <a:off x="6873940" y="4885551"/>
            <a:ext cx="455040" cy="236160"/>
            <a:chOff x="6873940" y="4885551"/>
            <a:chExt cx="455040" cy="236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198" name="墨迹 197">
                  <a:extLst>
                    <a:ext uri="{FF2B5EF4-FFF2-40B4-BE49-F238E27FC236}">
                      <a16:creationId xmlns:a16="http://schemas.microsoft.com/office/drawing/2014/main" id="{D0A9D6AF-5F38-564A-98A3-BF51DEEB1414}"/>
                    </a:ext>
                  </a:extLst>
                </p14:cNvPr>
                <p14:cNvContentPartPr/>
                <p14:nvPr/>
              </p14:nvContentPartPr>
              <p14:xfrm>
                <a:off x="6873940" y="4948551"/>
                <a:ext cx="142920" cy="173160"/>
              </p14:xfrm>
            </p:contentPart>
          </mc:Choice>
          <mc:Fallback>
            <p:pic>
              <p:nvPicPr>
                <p:cNvPr id="198" name="墨迹 197">
                  <a:extLst>
                    <a:ext uri="{FF2B5EF4-FFF2-40B4-BE49-F238E27FC236}">
                      <a16:creationId xmlns:a16="http://schemas.microsoft.com/office/drawing/2014/main" id="{D0A9D6AF-5F38-564A-98A3-BF51DEEB1414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6866380" y="4940991"/>
                  <a:ext cx="15804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199" name="墨迹 198">
                  <a:extLst>
                    <a:ext uri="{FF2B5EF4-FFF2-40B4-BE49-F238E27FC236}">
                      <a16:creationId xmlns:a16="http://schemas.microsoft.com/office/drawing/2014/main" id="{05DC8085-4F4F-C04D-8C8E-9504314AEBFE}"/>
                    </a:ext>
                  </a:extLst>
                </p14:cNvPr>
                <p14:cNvContentPartPr/>
                <p14:nvPr/>
              </p14:nvContentPartPr>
              <p14:xfrm>
                <a:off x="6911380" y="4885551"/>
                <a:ext cx="100080" cy="221040"/>
              </p14:xfrm>
            </p:contentPart>
          </mc:Choice>
          <mc:Fallback>
            <p:pic>
              <p:nvPicPr>
                <p:cNvPr id="199" name="墨迹 198">
                  <a:extLst>
                    <a:ext uri="{FF2B5EF4-FFF2-40B4-BE49-F238E27FC236}">
                      <a16:creationId xmlns:a16="http://schemas.microsoft.com/office/drawing/2014/main" id="{05DC8085-4F4F-C04D-8C8E-9504314AEBFE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6903820" y="4877991"/>
                  <a:ext cx="11520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200" name="墨迹 199">
                  <a:extLst>
                    <a:ext uri="{FF2B5EF4-FFF2-40B4-BE49-F238E27FC236}">
                      <a16:creationId xmlns:a16="http://schemas.microsoft.com/office/drawing/2014/main" id="{10021FF7-7DB2-DF42-B09E-E295D0B001C6}"/>
                    </a:ext>
                  </a:extLst>
                </p14:cNvPr>
                <p14:cNvContentPartPr/>
                <p14:nvPr/>
              </p14:nvContentPartPr>
              <p14:xfrm>
                <a:off x="7098220" y="4985271"/>
                <a:ext cx="230760" cy="118800"/>
              </p14:xfrm>
            </p:contentPart>
          </mc:Choice>
          <mc:Fallback>
            <p:pic>
              <p:nvPicPr>
                <p:cNvPr id="200" name="墨迹 199">
                  <a:extLst>
                    <a:ext uri="{FF2B5EF4-FFF2-40B4-BE49-F238E27FC236}">
                      <a16:creationId xmlns:a16="http://schemas.microsoft.com/office/drawing/2014/main" id="{10021FF7-7DB2-DF42-B09E-E295D0B001C6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7090660" y="4977711"/>
                  <a:ext cx="245880" cy="133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3" name="组合 202">
            <a:extLst>
              <a:ext uri="{FF2B5EF4-FFF2-40B4-BE49-F238E27FC236}">
                <a16:creationId xmlns:a16="http://schemas.microsoft.com/office/drawing/2014/main" id="{2A2DA26B-6E28-7445-90D6-A474791E6F5A}"/>
              </a:ext>
            </a:extLst>
          </p:cNvPr>
          <p:cNvGrpSpPr/>
          <p:nvPr/>
        </p:nvGrpSpPr>
        <p:grpSpPr>
          <a:xfrm>
            <a:off x="7776820" y="4891671"/>
            <a:ext cx="273600" cy="305640"/>
            <a:chOff x="7776820" y="4891671"/>
            <a:chExt cx="273600" cy="305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201" name="墨迹 200">
                  <a:extLst>
                    <a:ext uri="{FF2B5EF4-FFF2-40B4-BE49-F238E27FC236}">
                      <a16:creationId xmlns:a16="http://schemas.microsoft.com/office/drawing/2014/main" id="{3C0A3CAB-7679-7241-8066-1101D20B57F6}"/>
                    </a:ext>
                  </a:extLst>
                </p14:cNvPr>
                <p14:cNvContentPartPr/>
                <p14:nvPr/>
              </p14:nvContentPartPr>
              <p14:xfrm>
                <a:off x="7776820" y="4891671"/>
                <a:ext cx="12960" cy="180720"/>
              </p14:xfrm>
            </p:contentPart>
          </mc:Choice>
          <mc:Fallback>
            <p:pic>
              <p:nvPicPr>
                <p:cNvPr id="201" name="墨迹 200">
                  <a:extLst>
                    <a:ext uri="{FF2B5EF4-FFF2-40B4-BE49-F238E27FC236}">
                      <a16:creationId xmlns:a16="http://schemas.microsoft.com/office/drawing/2014/main" id="{3C0A3CAB-7679-7241-8066-1101D20B57F6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7769260" y="4884111"/>
                  <a:ext cx="2772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202" name="墨迹 201">
                  <a:extLst>
                    <a:ext uri="{FF2B5EF4-FFF2-40B4-BE49-F238E27FC236}">
                      <a16:creationId xmlns:a16="http://schemas.microsoft.com/office/drawing/2014/main" id="{CE6DBB9B-C1CA-3241-9A9E-F372CF18A53E}"/>
                    </a:ext>
                  </a:extLst>
                </p14:cNvPr>
                <p14:cNvContentPartPr/>
                <p14:nvPr/>
              </p14:nvContentPartPr>
              <p14:xfrm>
                <a:off x="7975900" y="5109831"/>
                <a:ext cx="74520" cy="87480"/>
              </p14:xfrm>
            </p:contentPart>
          </mc:Choice>
          <mc:Fallback>
            <p:pic>
              <p:nvPicPr>
                <p:cNvPr id="202" name="墨迹 201">
                  <a:extLst>
                    <a:ext uri="{FF2B5EF4-FFF2-40B4-BE49-F238E27FC236}">
                      <a16:creationId xmlns:a16="http://schemas.microsoft.com/office/drawing/2014/main" id="{CE6DBB9B-C1CA-3241-9A9E-F372CF18A53E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7968340" y="5102271"/>
                  <a:ext cx="89280" cy="102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20">
            <p14:nvContentPartPr>
              <p14:cNvPr id="206" name="墨迹 205">
                <a:extLst>
                  <a:ext uri="{FF2B5EF4-FFF2-40B4-BE49-F238E27FC236}">
                    <a16:creationId xmlns:a16="http://schemas.microsoft.com/office/drawing/2014/main" id="{87C682A1-1962-3549-833E-B764704BA5FA}"/>
                  </a:ext>
                </a:extLst>
              </p14:cNvPr>
              <p14:cNvContentPartPr/>
              <p14:nvPr/>
            </p14:nvContentPartPr>
            <p14:xfrm>
              <a:off x="8448940" y="4773591"/>
              <a:ext cx="355320" cy="255600"/>
            </p14:xfrm>
          </p:contentPart>
        </mc:Choice>
        <mc:Fallback>
          <p:pic>
            <p:nvPicPr>
              <p:cNvPr id="206" name="墨迹 205">
                <a:extLst>
                  <a:ext uri="{FF2B5EF4-FFF2-40B4-BE49-F238E27FC236}">
                    <a16:creationId xmlns:a16="http://schemas.microsoft.com/office/drawing/2014/main" id="{87C682A1-1962-3549-833E-B764704BA5FA}"/>
                  </a:ext>
                </a:extLst>
              </p:cNvPr>
              <p:cNvPicPr/>
              <p:nvPr/>
            </p:nvPicPr>
            <p:blipFill>
              <a:blip r:embed="rId321"/>
              <a:stretch>
                <a:fillRect/>
              </a:stretch>
            </p:blipFill>
            <p:spPr>
              <a:xfrm>
                <a:off x="8441380" y="4766031"/>
                <a:ext cx="370440" cy="270720"/>
              </a:xfrm>
              <a:prstGeom prst="rect">
                <a:avLst/>
              </a:prstGeom>
            </p:spPr>
          </p:pic>
        </mc:Fallback>
      </mc:AlternateContent>
      <p:grpSp>
        <p:nvGrpSpPr>
          <p:cNvPr id="216" name="组合 215">
            <a:extLst>
              <a:ext uri="{FF2B5EF4-FFF2-40B4-BE49-F238E27FC236}">
                <a16:creationId xmlns:a16="http://schemas.microsoft.com/office/drawing/2014/main" id="{CAC3B692-A1B7-A846-A686-9C03B9F5FC20}"/>
              </a:ext>
            </a:extLst>
          </p:cNvPr>
          <p:cNvGrpSpPr/>
          <p:nvPr/>
        </p:nvGrpSpPr>
        <p:grpSpPr>
          <a:xfrm>
            <a:off x="9096580" y="4356351"/>
            <a:ext cx="918000" cy="715680"/>
            <a:chOff x="9096580" y="4356351"/>
            <a:chExt cx="918000" cy="715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207" name="墨迹 206">
                  <a:extLst>
                    <a:ext uri="{FF2B5EF4-FFF2-40B4-BE49-F238E27FC236}">
                      <a16:creationId xmlns:a16="http://schemas.microsoft.com/office/drawing/2014/main" id="{07CBE133-F89A-A14C-B22C-CDE7FF08377F}"/>
                    </a:ext>
                  </a:extLst>
                </p14:cNvPr>
                <p14:cNvContentPartPr/>
                <p14:nvPr/>
              </p14:nvContentPartPr>
              <p14:xfrm>
                <a:off x="9096580" y="4512231"/>
                <a:ext cx="87480" cy="174600"/>
              </p14:xfrm>
            </p:contentPart>
          </mc:Choice>
          <mc:Fallback>
            <p:pic>
              <p:nvPicPr>
                <p:cNvPr id="207" name="墨迹 206">
                  <a:extLst>
                    <a:ext uri="{FF2B5EF4-FFF2-40B4-BE49-F238E27FC236}">
                      <a16:creationId xmlns:a16="http://schemas.microsoft.com/office/drawing/2014/main" id="{07CBE133-F89A-A14C-B22C-CDE7FF08377F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9089020" y="4504671"/>
                  <a:ext cx="10260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208" name="墨迹 207">
                  <a:extLst>
                    <a:ext uri="{FF2B5EF4-FFF2-40B4-BE49-F238E27FC236}">
                      <a16:creationId xmlns:a16="http://schemas.microsoft.com/office/drawing/2014/main" id="{6BA4773B-642F-CB48-B8DA-E3A92105F123}"/>
                    </a:ext>
                  </a:extLst>
                </p14:cNvPr>
                <p14:cNvContentPartPr/>
                <p14:nvPr/>
              </p14:nvContentPartPr>
              <p14:xfrm>
                <a:off x="9227260" y="4599351"/>
                <a:ext cx="429840" cy="330480"/>
              </p14:xfrm>
            </p:contentPart>
          </mc:Choice>
          <mc:Fallback>
            <p:pic>
              <p:nvPicPr>
                <p:cNvPr id="208" name="墨迹 207">
                  <a:extLst>
                    <a:ext uri="{FF2B5EF4-FFF2-40B4-BE49-F238E27FC236}">
                      <a16:creationId xmlns:a16="http://schemas.microsoft.com/office/drawing/2014/main" id="{6BA4773B-642F-CB48-B8DA-E3A92105F123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9219700" y="4591791"/>
                  <a:ext cx="444960" cy="34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209" name="墨迹 208">
                  <a:extLst>
                    <a:ext uri="{FF2B5EF4-FFF2-40B4-BE49-F238E27FC236}">
                      <a16:creationId xmlns:a16="http://schemas.microsoft.com/office/drawing/2014/main" id="{91D9FA34-5A08-B841-917A-F2167AE14B34}"/>
                    </a:ext>
                  </a:extLst>
                </p14:cNvPr>
                <p14:cNvContentPartPr/>
                <p14:nvPr/>
              </p14:nvContentPartPr>
              <p14:xfrm>
                <a:off x="9800020" y="4356351"/>
                <a:ext cx="56520" cy="68760"/>
              </p14:xfrm>
            </p:contentPart>
          </mc:Choice>
          <mc:Fallback>
            <p:pic>
              <p:nvPicPr>
                <p:cNvPr id="209" name="墨迹 208">
                  <a:extLst>
                    <a:ext uri="{FF2B5EF4-FFF2-40B4-BE49-F238E27FC236}">
                      <a16:creationId xmlns:a16="http://schemas.microsoft.com/office/drawing/2014/main" id="{91D9FA34-5A08-B841-917A-F2167AE14B34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9792460" y="4348791"/>
                  <a:ext cx="7128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210" name="墨迹 209">
                  <a:extLst>
                    <a:ext uri="{FF2B5EF4-FFF2-40B4-BE49-F238E27FC236}">
                      <a16:creationId xmlns:a16="http://schemas.microsoft.com/office/drawing/2014/main" id="{843AD078-E5B6-7F4F-8A99-3924A4D1346D}"/>
                    </a:ext>
                  </a:extLst>
                </p14:cNvPr>
                <p14:cNvContentPartPr/>
                <p14:nvPr/>
              </p14:nvContentPartPr>
              <p14:xfrm>
                <a:off x="9725140" y="4399911"/>
                <a:ext cx="289440" cy="672120"/>
              </p14:xfrm>
            </p:contentPart>
          </mc:Choice>
          <mc:Fallback>
            <p:pic>
              <p:nvPicPr>
                <p:cNvPr id="210" name="墨迹 209">
                  <a:extLst>
                    <a:ext uri="{FF2B5EF4-FFF2-40B4-BE49-F238E27FC236}">
                      <a16:creationId xmlns:a16="http://schemas.microsoft.com/office/drawing/2014/main" id="{843AD078-E5B6-7F4F-8A99-3924A4D1346D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9717580" y="4392351"/>
                  <a:ext cx="304560" cy="68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5" name="组合 214">
            <a:extLst>
              <a:ext uri="{FF2B5EF4-FFF2-40B4-BE49-F238E27FC236}">
                <a16:creationId xmlns:a16="http://schemas.microsoft.com/office/drawing/2014/main" id="{D04344A9-2A82-3B41-9843-7FE99B8013AF}"/>
              </a:ext>
            </a:extLst>
          </p:cNvPr>
          <p:cNvGrpSpPr/>
          <p:nvPr/>
        </p:nvGrpSpPr>
        <p:grpSpPr>
          <a:xfrm>
            <a:off x="10297900" y="4733271"/>
            <a:ext cx="486000" cy="283320"/>
            <a:chOff x="10297900" y="4733271"/>
            <a:chExt cx="486000" cy="283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211" name="墨迹 210">
                  <a:extLst>
                    <a:ext uri="{FF2B5EF4-FFF2-40B4-BE49-F238E27FC236}">
                      <a16:creationId xmlns:a16="http://schemas.microsoft.com/office/drawing/2014/main" id="{0A4D7723-B315-404D-AB0A-E0C00E4B4A01}"/>
                    </a:ext>
                  </a:extLst>
                </p14:cNvPr>
                <p14:cNvContentPartPr/>
                <p14:nvPr/>
              </p14:nvContentPartPr>
              <p14:xfrm>
                <a:off x="10297900" y="4799151"/>
                <a:ext cx="131040" cy="217440"/>
              </p14:xfrm>
            </p:contentPart>
          </mc:Choice>
          <mc:Fallback>
            <p:pic>
              <p:nvPicPr>
                <p:cNvPr id="211" name="墨迹 210">
                  <a:extLst>
                    <a:ext uri="{FF2B5EF4-FFF2-40B4-BE49-F238E27FC236}">
                      <a16:creationId xmlns:a16="http://schemas.microsoft.com/office/drawing/2014/main" id="{0A4D7723-B315-404D-AB0A-E0C00E4B4A01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10290340" y="4791591"/>
                  <a:ext cx="14616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212" name="墨迹 211">
                  <a:extLst>
                    <a:ext uri="{FF2B5EF4-FFF2-40B4-BE49-F238E27FC236}">
                      <a16:creationId xmlns:a16="http://schemas.microsoft.com/office/drawing/2014/main" id="{0A32A59C-DBAF-924A-8D99-C222039F6431}"/>
                    </a:ext>
                  </a:extLst>
                </p14:cNvPr>
                <p14:cNvContentPartPr/>
                <p14:nvPr/>
              </p14:nvContentPartPr>
              <p14:xfrm>
                <a:off x="10329220" y="4733271"/>
                <a:ext cx="454680" cy="264600"/>
              </p14:xfrm>
            </p:contentPart>
          </mc:Choice>
          <mc:Fallback>
            <p:pic>
              <p:nvPicPr>
                <p:cNvPr id="212" name="墨迹 211">
                  <a:extLst>
                    <a:ext uri="{FF2B5EF4-FFF2-40B4-BE49-F238E27FC236}">
                      <a16:creationId xmlns:a16="http://schemas.microsoft.com/office/drawing/2014/main" id="{0A32A59C-DBAF-924A-8D99-C222039F6431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10321660" y="4725711"/>
                  <a:ext cx="469800" cy="279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34">
            <p14:nvContentPartPr>
              <p14:cNvPr id="213" name="墨迹 212">
                <a:extLst>
                  <a:ext uri="{FF2B5EF4-FFF2-40B4-BE49-F238E27FC236}">
                    <a16:creationId xmlns:a16="http://schemas.microsoft.com/office/drawing/2014/main" id="{DB7E583A-3730-4247-902C-E37334C5B937}"/>
                  </a:ext>
                </a:extLst>
              </p14:cNvPr>
              <p14:cNvContentPartPr/>
              <p14:nvPr/>
            </p14:nvContentPartPr>
            <p14:xfrm>
              <a:off x="11101060" y="4754871"/>
              <a:ext cx="75240" cy="355320"/>
            </p14:xfrm>
          </p:contentPart>
        </mc:Choice>
        <mc:Fallback>
          <p:pic>
            <p:nvPicPr>
              <p:cNvPr id="213" name="墨迹 212">
                <a:extLst>
                  <a:ext uri="{FF2B5EF4-FFF2-40B4-BE49-F238E27FC236}">
                    <a16:creationId xmlns:a16="http://schemas.microsoft.com/office/drawing/2014/main" id="{DB7E583A-3730-4247-902C-E37334C5B937}"/>
                  </a:ext>
                </a:extLst>
              </p:cNvPr>
              <p:cNvPicPr/>
              <p:nvPr/>
            </p:nvPicPr>
            <p:blipFill>
              <a:blip r:embed="rId335"/>
              <a:stretch>
                <a:fillRect/>
              </a:stretch>
            </p:blipFill>
            <p:spPr>
              <a:xfrm>
                <a:off x="11093500" y="4747311"/>
                <a:ext cx="90000" cy="37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6">
            <p14:nvContentPartPr>
              <p14:cNvPr id="214" name="墨迹 213">
                <a:extLst>
                  <a:ext uri="{FF2B5EF4-FFF2-40B4-BE49-F238E27FC236}">
                    <a16:creationId xmlns:a16="http://schemas.microsoft.com/office/drawing/2014/main" id="{F494DCA1-7DE2-4A42-9545-CF2A6C558941}"/>
                  </a:ext>
                </a:extLst>
              </p14:cNvPr>
              <p14:cNvContentPartPr/>
              <p14:nvPr/>
            </p14:nvContentPartPr>
            <p14:xfrm>
              <a:off x="11263060" y="5302791"/>
              <a:ext cx="118800" cy="81360"/>
            </p14:xfrm>
          </p:contentPart>
        </mc:Choice>
        <mc:Fallback>
          <p:pic>
            <p:nvPicPr>
              <p:cNvPr id="214" name="墨迹 213">
                <a:extLst>
                  <a:ext uri="{FF2B5EF4-FFF2-40B4-BE49-F238E27FC236}">
                    <a16:creationId xmlns:a16="http://schemas.microsoft.com/office/drawing/2014/main" id="{F494DCA1-7DE2-4A42-9545-CF2A6C558941}"/>
                  </a:ext>
                </a:extLst>
              </p:cNvPr>
              <p:cNvPicPr/>
              <p:nvPr/>
            </p:nvPicPr>
            <p:blipFill>
              <a:blip r:embed="rId337"/>
              <a:stretch>
                <a:fillRect/>
              </a:stretch>
            </p:blipFill>
            <p:spPr>
              <a:xfrm>
                <a:off x="11255500" y="5295231"/>
                <a:ext cx="133560" cy="9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8">
            <p14:nvContentPartPr>
              <p14:cNvPr id="217" name="墨迹 216">
                <a:extLst>
                  <a:ext uri="{FF2B5EF4-FFF2-40B4-BE49-F238E27FC236}">
                    <a16:creationId xmlns:a16="http://schemas.microsoft.com/office/drawing/2014/main" id="{4871976A-4B39-524A-9367-0D3F211CF3D2}"/>
                  </a:ext>
                </a:extLst>
              </p14:cNvPr>
              <p14:cNvContentPartPr/>
              <p14:nvPr/>
            </p14:nvContentPartPr>
            <p14:xfrm>
              <a:off x="941140" y="5894631"/>
              <a:ext cx="299160" cy="198360"/>
            </p14:xfrm>
          </p:contentPart>
        </mc:Choice>
        <mc:Fallback>
          <p:pic>
            <p:nvPicPr>
              <p:cNvPr id="217" name="墨迹 216">
                <a:extLst>
                  <a:ext uri="{FF2B5EF4-FFF2-40B4-BE49-F238E27FC236}">
                    <a16:creationId xmlns:a16="http://schemas.microsoft.com/office/drawing/2014/main" id="{4871976A-4B39-524A-9367-0D3F211CF3D2}"/>
                  </a:ext>
                </a:extLst>
              </p:cNvPr>
              <p:cNvPicPr/>
              <p:nvPr/>
            </p:nvPicPr>
            <p:blipFill>
              <a:blip r:embed="rId339"/>
              <a:stretch>
                <a:fillRect/>
              </a:stretch>
            </p:blipFill>
            <p:spPr>
              <a:xfrm>
                <a:off x="933580" y="5887431"/>
                <a:ext cx="314280" cy="21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0">
            <p14:nvContentPartPr>
              <p14:cNvPr id="242" name="墨迹 241">
                <a:extLst>
                  <a:ext uri="{FF2B5EF4-FFF2-40B4-BE49-F238E27FC236}">
                    <a16:creationId xmlns:a16="http://schemas.microsoft.com/office/drawing/2014/main" id="{B6C139AF-B265-7246-AFCB-ABD592B6C530}"/>
                  </a:ext>
                </a:extLst>
              </p14:cNvPr>
              <p14:cNvContentPartPr/>
              <p14:nvPr/>
            </p14:nvContentPartPr>
            <p14:xfrm>
              <a:off x="8000740" y="5576751"/>
              <a:ext cx="87480" cy="118800"/>
            </p14:xfrm>
          </p:contentPart>
        </mc:Choice>
        <mc:Fallback>
          <p:pic>
            <p:nvPicPr>
              <p:cNvPr id="242" name="墨迹 241">
                <a:extLst>
                  <a:ext uri="{FF2B5EF4-FFF2-40B4-BE49-F238E27FC236}">
                    <a16:creationId xmlns:a16="http://schemas.microsoft.com/office/drawing/2014/main" id="{B6C139AF-B265-7246-AFCB-ABD592B6C530}"/>
                  </a:ext>
                </a:extLst>
              </p:cNvPr>
              <p:cNvPicPr/>
              <p:nvPr/>
            </p:nvPicPr>
            <p:blipFill>
              <a:blip r:embed="rId341"/>
              <a:stretch>
                <a:fillRect/>
              </a:stretch>
            </p:blipFill>
            <p:spPr>
              <a:xfrm>
                <a:off x="7993180" y="5569191"/>
                <a:ext cx="102600" cy="13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2">
            <p14:nvContentPartPr>
              <p14:cNvPr id="243" name="墨迹 242">
                <a:extLst>
                  <a:ext uri="{FF2B5EF4-FFF2-40B4-BE49-F238E27FC236}">
                    <a16:creationId xmlns:a16="http://schemas.microsoft.com/office/drawing/2014/main" id="{9B98855D-1710-284F-A064-BCB68DFFB1AF}"/>
                  </a:ext>
                </a:extLst>
              </p14:cNvPr>
              <p14:cNvContentPartPr/>
              <p14:nvPr/>
            </p14:nvContentPartPr>
            <p14:xfrm>
              <a:off x="8112700" y="5844231"/>
              <a:ext cx="236880" cy="43920"/>
            </p14:xfrm>
          </p:contentPart>
        </mc:Choice>
        <mc:Fallback>
          <p:pic>
            <p:nvPicPr>
              <p:cNvPr id="243" name="墨迹 242">
                <a:extLst>
                  <a:ext uri="{FF2B5EF4-FFF2-40B4-BE49-F238E27FC236}">
                    <a16:creationId xmlns:a16="http://schemas.microsoft.com/office/drawing/2014/main" id="{9B98855D-1710-284F-A064-BCB68DFFB1AF}"/>
                  </a:ext>
                </a:extLst>
              </p:cNvPr>
              <p:cNvPicPr/>
              <p:nvPr/>
            </p:nvPicPr>
            <p:blipFill>
              <a:blip r:embed="rId343"/>
              <a:stretch>
                <a:fillRect/>
              </a:stretch>
            </p:blipFill>
            <p:spPr>
              <a:xfrm>
                <a:off x="8105500" y="5836671"/>
                <a:ext cx="252000" cy="5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4">
            <p14:nvContentPartPr>
              <p14:cNvPr id="244" name="墨迹 243">
                <a:extLst>
                  <a:ext uri="{FF2B5EF4-FFF2-40B4-BE49-F238E27FC236}">
                    <a16:creationId xmlns:a16="http://schemas.microsoft.com/office/drawing/2014/main" id="{F5B17EE0-6A62-0940-82E5-2F0B54CC4CEF}"/>
                  </a:ext>
                </a:extLst>
              </p14:cNvPr>
              <p14:cNvContentPartPr/>
              <p14:nvPr/>
            </p14:nvContentPartPr>
            <p14:xfrm>
              <a:off x="8498980" y="5719671"/>
              <a:ext cx="212040" cy="218160"/>
            </p14:xfrm>
          </p:contentPart>
        </mc:Choice>
        <mc:Fallback>
          <p:pic>
            <p:nvPicPr>
              <p:cNvPr id="244" name="墨迹 243">
                <a:extLst>
                  <a:ext uri="{FF2B5EF4-FFF2-40B4-BE49-F238E27FC236}">
                    <a16:creationId xmlns:a16="http://schemas.microsoft.com/office/drawing/2014/main" id="{F5B17EE0-6A62-0940-82E5-2F0B54CC4CEF}"/>
                  </a:ext>
                </a:extLst>
              </p:cNvPr>
              <p:cNvPicPr/>
              <p:nvPr/>
            </p:nvPicPr>
            <p:blipFill>
              <a:blip r:embed="rId345"/>
              <a:stretch>
                <a:fillRect/>
              </a:stretch>
            </p:blipFill>
            <p:spPr>
              <a:xfrm>
                <a:off x="8491420" y="5712111"/>
                <a:ext cx="227160" cy="233280"/>
              </a:xfrm>
              <a:prstGeom prst="rect">
                <a:avLst/>
              </a:prstGeom>
            </p:spPr>
          </p:pic>
        </mc:Fallback>
      </mc:AlternateContent>
      <p:grpSp>
        <p:nvGrpSpPr>
          <p:cNvPr id="252" name="组合 251">
            <a:extLst>
              <a:ext uri="{FF2B5EF4-FFF2-40B4-BE49-F238E27FC236}">
                <a16:creationId xmlns:a16="http://schemas.microsoft.com/office/drawing/2014/main" id="{9EA1B0EC-F444-C447-8D23-C74C80F2980B}"/>
              </a:ext>
            </a:extLst>
          </p:cNvPr>
          <p:cNvGrpSpPr/>
          <p:nvPr/>
        </p:nvGrpSpPr>
        <p:grpSpPr>
          <a:xfrm>
            <a:off x="8915860" y="5564151"/>
            <a:ext cx="343080" cy="380160"/>
            <a:chOff x="8915860" y="5564151"/>
            <a:chExt cx="343080" cy="380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6">
              <p14:nvContentPartPr>
                <p14:cNvPr id="247" name="墨迹 246">
                  <a:extLst>
                    <a:ext uri="{FF2B5EF4-FFF2-40B4-BE49-F238E27FC236}">
                      <a16:creationId xmlns:a16="http://schemas.microsoft.com/office/drawing/2014/main" id="{D09434CC-3370-BF46-994A-E2DA7F2EA3CB}"/>
                    </a:ext>
                  </a:extLst>
                </p14:cNvPr>
                <p14:cNvContentPartPr/>
                <p14:nvPr/>
              </p14:nvContentPartPr>
              <p14:xfrm>
                <a:off x="8915860" y="5564151"/>
                <a:ext cx="56520" cy="112320"/>
              </p14:xfrm>
            </p:contentPart>
          </mc:Choice>
          <mc:Fallback>
            <p:pic>
              <p:nvPicPr>
                <p:cNvPr id="247" name="墨迹 246">
                  <a:extLst>
                    <a:ext uri="{FF2B5EF4-FFF2-40B4-BE49-F238E27FC236}">
                      <a16:creationId xmlns:a16="http://schemas.microsoft.com/office/drawing/2014/main" id="{D09434CC-3370-BF46-994A-E2DA7F2EA3CB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8908300" y="5556591"/>
                  <a:ext cx="7128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8">
              <p14:nvContentPartPr>
                <p14:cNvPr id="249" name="墨迹 248">
                  <a:extLst>
                    <a:ext uri="{FF2B5EF4-FFF2-40B4-BE49-F238E27FC236}">
                      <a16:creationId xmlns:a16="http://schemas.microsoft.com/office/drawing/2014/main" id="{7D1BE2BF-7526-D345-970C-699CD0E30535}"/>
                    </a:ext>
                  </a:extLst>
                </p14:cNvPr>
                <p14:cNvContentPartPr/>
                <p14:nvPr/>
              </p14:nvContentPartPr>
              <p14:xfrm>
                <a:off x="9096580" y="5831991"/>
                <a:ext cx="162360" cy="25200"/>
              </p14:xfrm>
            </p:contentPart>
          </mc:Choice>
          <mc:Fallback>
            <p:pic>
              <p:nvPicPr>
                <p:cNvPr id="249" name="墨迹 248">
                  <a:extLst>
                    <a:ext uri="{FF2B5EF4-FFF2-40B4-BE49-F238E27FC236}">
                      <a16:creationId xmlns:a16="http://schemas.microsoft.com/office/drawing/2014/main" id="{7D1BE2BF-7526-D345-970C-699CD0E30535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9089020" y="5824431"/>
                  <a:ext cx="17712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0">
              <p14:nvContentPartPr>
                <p14:cNvPr id="250" name="墨迹 249">
                  <a:extLst>
                    <a:ext uri="{FF2B5EF4-FFF2-40B4-BE49-F238E27FC236}">
                      <a16:creationId xmlns:a16="http://schemas.microsoft.com/office/drawing/2014/main" id="{F0876B30-CA82-6B4C-A724-7981E043D7B1}"/>
                    </a:ext>
                  </a:extLst>
                </p14:cNvPr>
                <p14:cNvContentPartPr/>
                <p14:nvPr/>
              </p14:nvContentPartPr>
              <p14:xfrm>
                <a:off x="9140140" y="5769711"/>
                <a:ext cx="100080" cy="174600"/>
              </p14:xfrm>
            </p:contentPart>
          </mc:Choice>
          <mc:Fallback>
            <p:pic>
              <p:nvPicPr>
                <p:cNvPr id="250" name="墨迹 249">
                  <a:extLst>
                    <a:ext uri="{FF2B5EF4-FFF2-40B4-BE49-F238E27FC236}">
                      <a16:creationId xmlns:a16="http://schemas.microsoft.com/office/drawing/2014/main" id="{F0876B30-CA82-6B4C-A724-7981E043D7B1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9132580" y="5762151"/>
                  <a:ext cx="115200" cy="189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52">
            <p14:nvContentPartPr>
              <p14:cNvPr id="251" name="墨迹 250">
                <a:extLst>
                  <a:ext uri="{FF2B5EF4-FFF2-40B4-BE49-F238E27FC236}">
                    <a16:creationId xmlns:a16="http://schemas.microsoft.com/office/drawing/2014/main" id="{9761981F-5F24-F04D-B256-44999204170B}"/>
                  </a:ext>
                </a:extLst>
              </p14:cNvPr>
              <p14:cNvContentPartPr/>
              <p14:nvPr/>
            </p14:nvContentPartPr>
            <p14:xfrm>
              <a:off x="9476380" y="5763231"/>
              <a:ext cx="143640" cy="174600"/>
            </p14:xfrm>
          </p:contentPart>
        </mc:Choice>
        <mc:Fallback>
          <p:pic>
            <p:nvPicPr>
              <p:cNvPr id="251" name="墨迹 250">
                <a:extLst>
                  <a:ext uri="{FF2B5EF4-FFF2-40B4-BE49-F238E27FC236}">
                    <a16:creationId xmlns:a16="http://schemas.microsoft.com/office/drawing/2014/main" id="{9761981F-5F24-F04D-B256-44999204170B}"/>
                  </a:ext>
                </a:extLst>
              </p:cNvPr>
              <p:cNvPicPr/>
              <p:nvPr/>
            </p:nvPicPr>
            <p:blipFill>
              <a:blip r:embed="rId353"/>
              <a:stretch>
                <a:fillRect/>
              </a:stretch>
            </p:blipFill>
            <p:spPr>
              <a:xfrm>
                <a:off x="9468820" y="5755671"/>
                <a:ext cx="158760" cy="189720"/>
              </a:xfrm>
              <a:prstGeom prst="rect">
                <a:avLst/>
              </a:prstGeom>
            </p:spPr>
          </p:pic>
        </mc:Fallback>
      </mc:AlternateContent>
      <p:grpSp>
        <p:nvGrpSpPr>
          <p:cNvPr id="263" name="组合 262">
            <a:extLst>
              <a:ext uri="{FF2B5EF4-FFF2-40B4-BE49-F238E27FC236}">
                <a16:creationId xmlns:a16="http://schemas.microsoft.com/office/drawing/2014/main" id="{CD61C383-D72F-604E-86E7-A97AA6295D84}"/>
              </a:ext>
            </a:extLst>
          </p:cNvPr>
          <p:cNvGrpSpPr/>
          <p:nvPr/>
        </p:nvGrpSpPr>
        <p:grpSpPr>
          <a:xfrm>
            <a:off x="9905860" y="5613831"/>
            <a:ext cx="1681200" cy="423720"/>
            <a:chOff x="9905860" y="5613831"/>
            <a:chExt cx="1681200" cy="423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54">
              <p14:nvContentPartPr>
                <p14:cNvPr id="253" name="墨迹 252">
                  <a:extLst>
                    <a:ext uri="{FF2B5EF4-FFF2-40B4-BE49-F238E27FC236}">
                      <a16:creationId xmlns:a16="http://schemas.microsoft.com/office/drawing/2014/main" id="{70621885-7850-754D-8333-61C24CADDF14}"/>
                    </a:ext>
                  </a:extLst>
                </p14:cNvPr>
                <p14:cNvContentPartPr/>
                <p14:nvPr/>
              </p14:nvContentPartPr>
              <p14:xfrm>
                <a:off x="9930700" y="5713551"/>
                <a:ext cx="255600" cy="31320"/>
              </p14:xfrm>
            </p:contentPart>
          </mc:Choice>
          <mc:Fallback>
            <p:pic>
              <p:nvPicPr>
                <p:cNvPr id="253" name="墨迹 252">
                  <a:extLst>
                    <a:ext uri="{FF2B5EF4-FFF2-40B4-BE49-F238E27FC236}">
                      <a16:creationId xmlns:a16="http://schemas.microsoft.com/office/drawing/2014/main" id="{70621885-7850-754D-8333-61C24CADDF14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9923140" y="5705991"/>
                  <a:ext cx="27072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6">
              <p14:nvContentPartPr>
                <p14:cNvPr id="254" name="墨迹 253">
                  <a:extLst>
                    <a:ext uri="{FF2B5EF4-FFF2-40B4-BE49-F238E27FC236}">
                      <a16:creationId xmlns:a16="http://schemas.microsoft.com/office/drawing/2014/main" id="{B5A5E6FF-D7AF-3C4C-B605-B15953A1B392}"/>
                    </a:ext>
                  </a:extLst>
                </p14:cNvPr>
                <p14:cNvContentPartPr/>
                <p14:nvPr/>
              </p14:nvContentPartPr>
              <p14:xfrm>
                <a:off x="9905860" y="5613831"/>
                <a:ext cx="280440" cy="386280"/>
              </p14:xfrm>
            </p:contentPart>
          </mc:Choice>
          <mc:Fallback>
            <p:pic>
              <p:nvPicPr>
                <p:cNvPr id="254" name="墨迹 253">
                  <a:extLst>
                    <a:ext uri="{FF2B5EF4-FFF2-40B4-BE49-F238E27FC236}">
                      <a16:creationId xmlns:a16="http://schemas.microsoft.com/office/drawing/2014/main" id="{B5A5E6FF-D7AF-3C4C-B605-B15953A1B392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9898300" y="5606271"/>
                  <a:ext cx="295560" cy="40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8">
              <p14:nvContentPartPr>
                <p14:cNvPr id="255" name="墨迹 254">
                  <a:extLst>
                    <a:ext uri="{FF2B5EF4-FFF2-40B4-BE49-F238E27FC236}">
                      <a16:creationId xmlns:a16="http://schemas.microsoft.com/office/drawing/2014/main" id="{BE272B3C-8EAC-524A-9A3C-148B8CD88C27}"/>
                    </a:ext>
                  </a:extLst>
                </p14:cNvPr>
                <p14:cNvContentPartPr/>
                <p14:nvPr/>
              </p14:nvContentPartPr>
              <p14:xfrm>
                <a:off x="9924580" y="5838111"/>
                <a:ext cx="43920" cy="199440"/>
              </p14:xfrm>
            </p:contentPart>
          </mc:Choice>
          <mc:Fallback>
            <p:pic>
              <p:nvPicPr>
                <p:cNvPr id="255" name="墨迹 254">
                  <a:extLst>
                    <a:ext uri="{FF2B5EF4-FFF2-40B4-BE49-F238E27FC236}">
                      <a16:creationId xmlns:a16="http://schemas.microsoft.com/office/drawing/2014/main" id="{BE272B3C-8EAC-524A-9A3C-148B8CD88C27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9917020" y="5830551"/>
                  <a:ext cx="5904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0">
              <p14:nvContentPartPr>
                <p14:cNvPr id="256" name="墨迹 255">
                  <a:extLst>
                    <a:ext uri="{FF2B5EF4-FFF2-40B4-BE49-F238E27FC236}">
                      <a16:creationId xmlns:a16="http://schemas.microsoft.com/office/drawing/2014/main" id="{852678F0-199F-9442-8EDF-542DC78C8774}"/>
                    </a:ext>
                  </a:extLst>
                </p14:cNvPr>
                <p14:cNvContentPartPr/>
                <p14:nvPr/>
              </p14:nvContentPartPr>
              <p14:xfrm>
                <a:off x="10036540" y="5862951"/>
                <a:ext cx="255600" cy="137160"/>
              </p14:xfrm>
            </p:contentPart>
          </mc:Choice>
          <mc:Fallback>
            <p:pic>
              <p:nvPicPr>
                <p:cNvPr id="256" name="墨迹 255">
                  <a:extLst>
                    <a:ext uri="{FF2B5EF4-FFF2-40B4-BE49-F238E27FC236}">
                      <a16:creationId xmlns:a16="http://schemas.microsoft.com/office/drawing/2014/main" id="{852678F0-199F-9442-8EDF-542DC78C8774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10028980" y="5855391"/>
                  <a:ext cx="27072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2">
              <p14:nvContentPartPr>
                <p14:cNvPr id="257" name="墨迹 256">
                  <a:extLst>
                    <a:ext uri="{FF2B5EF4-FFF2-40B4-BE49-F238E27FC236}">
                      <a16:creationId xmlns:a16="http://schemas.microsoft.com/office/drawing/2014/main" id="{A5CDA208-E419-AF47-B98E-3024BE02E916}"/>
                    </a:ext>
                  </a:extLst>
                </p14:cNvPr>
                <p14:cNvContentPartPr/>
                <p14:nvPr/>
              </p14:nvContentPartPr>
              <p14:xfrm>
                <a:off x="10459900" y="5800671"/>
                <a:ext cx="168480" cy="199440"/>
              </p14:xfrm>
            </p:contentPart>
          </mc:Choice>
          <mc:Fallback>
            <p:pic>
              <p:nvPicPr>
                <p:cNvPr id="257" name="墨迹 256">
                  <a:extLst>
                    <a:ext uri="{FF2B5EF4-FFF2-40B4-BE49-F238E27FC236}">
                      <a16:creationId xmlns:a16="http://schemas.microsoft.com/office/drawing/2014/main" id="{A5CDA208-E419-AF47-B98E-3024BE02E916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10452340" y="5793111"/>
                  <a:ext cx="18360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4">
              <p14:nvContentPartPr>
                <p14:cNvPr id="258" name="墨迹 257">
                  <a:extLst>
                    <a:ext uri="{FF2B5EF4-FFF2-40B4-BE49-F238E27FC236}">
                      <a16:creationId xmlns:a16="http://schemas.microsoft.com/office/drawing/2014/main" id="{2698D49E-E5CC-D04F-B415-8910517A6155}"/>
                    </a:ext>
                  </a:extLst>
                </p14:cNvPr>
                <p14:cNvContentPartPr/>
                <p14:nvPr/>
              </p14:nvContentPartPr>
              <p14:xfrm>
                <a:off x="10497340" y="5788431"/>
                <a:ext cx="112320" cy="155160"/>
              </p14:xfrm>
            </p:contentPart>
          </mc:Choice>
          <mc:Fallback>
            <p:pic>
              <p:nvPicPr>
                <p:cNvPr id="258" name="墨迹 257">
                  <a:extLst>
                    <a:ext uri="{FF2B5EF4-FFF2-40B4-BE49-F238E27FC236}">
                      <a16:creationId xmlns:a16="http://schemas.microsoft.com/office/drawing/2014/main" id="{2698D49E-E5CC-D04F-B415-8910517A6155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10489780" y="5780871"/>
                  <a:ext cx="12744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6">
              <p14:nvContentPartPr>
                <p14:cNvPr id="259" name="墨迹 258">
                  <a:extLst>
                    <a:ext uri="{FF2B5EF4-FFF2-40B4-BE49-F238E27FC236}">
                      <a16:creationId xmlns:a16="http://schemas.microsoft.com/office/drawing/2014/main" id="{0CB6499A-D547-FA4B-A4E6-F38F87840E58}"/>
                    </a:ext>
                  </a:extLst>
                </p14:cNvPr>
                <p14:cNvContentPartPr/>
                <p14:nvPr/>
              </p14:nvContentPartPr>
              <p14:xfrm>
                <a:off x="10677700" y="5850711"/>
                <a:ext cx="180720" cy="106200"/>
              </p14:xfrm>
            </p:contentPart>
          </mc:Choice>
          <mc:Fallback>
            <p:pic>
              <p:nvPicPr>
                <p:cNvPr id="259" name="墨迹 258">
                  <a:extLst>
                    <a:ext uri="{FF2B5EF4-FFF2-40B4-BE49-F238E27FC236}">
                      <a16:creationId xmlns:a16="http://schemas.microsoft.com/office/drawing/2014/main" id="{0CB6499A-D547-FA4B-A4E6-F38F87840E58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10670140" y="5843151"/>
                  <a:ext cx="19584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8">
              <p14:nvContentPartPr>
                <p14:cNvPr id="260" name="墨迹 259">
                  <a:extLst>
                    <a:ext uri="{FF2B5EF4-FFF2-40B4-BE49-F238E27FC236}">
                      <a16:creationId xmlns:a16="http://schemas.microsoft.com/office/drawing/2014/main" id="{0BCCEDAD-E720-0B4E-A6B9-6235256B1564}"/>
                    </a:ext>
                  </a:extLst>
                </p14:cNvPr>
                <p14:cNvContentPartPr/>
                <p14:nvPr/>
              </p14:nvContentPartPr>
              <p14:xfrm>
                <a:off x="11238220" y="5781951"/>
                <a:ext cx="180720" cy="149760"/>
              </p14:xfrm>
            </p:contentPart>
          </mc:Choice>
          <mc:Fallback>
            <p:pic>
              <p:nvPicPr>
                <p:cNvPr id="260" name="墨迹 259">
                  <a:extLst>
                    <a:ext uri="{FF2B5EF4-FFF2-40B4-BE49-F238E27FC236}">
                      <a16:creationId xmlns:a16="http://schemas.microsoft.com/office/drawing/2014/main" id="{0BCCEDAD-E720-0B4E-A6B9-6235256B1564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11230660" y="5774391"/>
                  <a:ext cx="19584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0">
              <p14:nvContentPartPr>
                <p14:cNvPr id="261" name="墨迹 260">
                  <a:extLst>
                    <a:ext uri="{FF2B5EF4-FFF2-40B4-BE49-F238E27FC236}">
                      <a16:creationId xmlns:a16="http://schemas.microsoft.com/office/drawing/2014/main" id="{63080A3E-7E29-DA4B-862E-7D3D4496D22C}"/>
                    </a:ext>
                  </a:extLst>
                </p14:cNvPr>
                <p14:cNvContentPartPr/>
                <p14:nvPr/>
              </p14:nvContentPartPr>
              <p14:xfrm>
                <a:off x="11213020" y="5738391"/>
                <a:ext cx="143640" cy="174600"/>
              </p14:xfrm>
            </p:contentPart>
          </mc:Choice>
          <mc:Fallback>
            <p:pic>
              <p:nvPicPr>
                <p:cNvPr id="261" name="墨迹 260">
                  <a:extLst>
                    <a:ext uri="{FF2B5EF4-FFF2-40B4-BE49-F238E27FC236}">
                      <a16:creationId xmlns:a16="http://schemas.microsoft.com/office/drawing/2014/main" id="{63080A3E-7E29-DA4B-862E-7D3D4496D22C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11205460" y="5730831"/>
                  <a:ext cx="15876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2">
              <p14:nvContentPartPr>
                <p14:cNvPr id="262" name="墨迹 261">
                  <a:extLst>
                    <a:ext uri="{FF2B5EF4-FFF2-40B4-BE49-F238E27FC236}">
                      <a16:creationId xmlns:a16="http://schemas.microsoft.com/office/drawing/2014/main" id="{F958A166-62C5-1346-8EBD-4A64F6744608}"/>
                    </a:ext>
                  </a:extLst>
                </p14:cNvPr>
                <p14:cNvContentPartPr/>
                <p14:nvPr/>
              </p14:nvContentPartPr>
              <p14:xfrm>
                <a:off x="11045260" y="5819391"/>
                <a:ext cx="541800" cy="199800"/>
              </p14:xfrm>
            </p:contentPart>
          </mc:Choice>
          <mc:Fallback>
            <p:pic>
              <p:nvPicPr>
                <p:cNvPr id="262" name="墨迹 261">
                  <a:extLst>
                    <a:ext uri="{FF2B5EF4-FFF2-40B4-BE49-F238E27FC236}">
                      <a16:creationId xmlns:a16="http://schemas.microsoft.com/office/drawing/2014/main" id="{F958A166-62C5-1346-8EBD-4A64F6744608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11037700" y="5811831"/>
                  <a:ext cx="556920" cy="214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0" name="组合 269">
            <a:extLst>
              <a:ext uri="{FF2B5EF4-FFF2-40B4-BE49-F238E27FC236}">
                <a16:creationId xmlns:a16="http://schemas.microsoft.com/office/drawing/2014/main" id="{7CA4A40B-C1FE-1C40-ABD9-677C401F22F9}"/>
              </a:ext>
            </a:extLst>
          </p:cNvPr>
          <p:cNvGrpSpPr/>
          <p:nvPr/>
        </p:nvGrpSpPr>
        <p:grpSpPr>
          <a:xfrm>
            <a:off x="959860" y="6379551"/>
            <a:ext cx="442080" cy="342720"/>
            <a:chOff x="959860" y="6379551"/>
            <a:chExt cx="442080" cy="342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74">
              <p14:nvContentPartPr>
                <p14:cNvPr id="264" name="墨迹 263">
                  <a:extLst>
                    <a:ext uri="{FF2B5EF4-FFF2-40B4-BE49-F238E27FC236}">
                      <a16:creationId xmlns:a16="http://schemas.microsoft.com/office/drawing/2014/main" id="{3ECDC0A1-EE7E-AA44-8B39-4739DEFDCEFB}"/>
                    </a:ext>
                  </a:extLst>
                </p14:cNvPr>
                <p14:cNvContentPartPr/>
                <p14:nvPr/>
              </p14:nvContentPartPr>
              <p14:xfrm>
                <a:off x="1376740" y="6510591"/>
                <a:ext cx="25200" cy="360"/>
              </p14:xfrm>
            </p:contentPart>
          </mc:Choice>
          <mc:Fallback>
            <p:pic>
              <p:nvPicPr>
                <p:cNvPr id="264" name="墨迹 263">
                  <a:extLst>
                    <a:ext uri="{FF2B5EF4-FFF2-40B4-BE49-F238E27FC236}">
                      <a16:creationId xmlns:a16="http://schemas.microsoft.com/office/drawing/2014/main" id="{3ECDC0A1-EE7E-AA44-8B39-4739DEFDCEFB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1369540" y="6503031"/>
                  <a:ext cx="40320" cy="1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6">
              <p14:nvContentPartPr>
                <p14:cNvPr id="265" name="墨迹 264">
                  <a:extLst>
                    <a:ext uri="{FF2B5EF4-FFF2-40B4-BE49-F238E27FC236}">
                      <a16:creationId xmlns:a16="http://schemas.microsoft.com/office/drawing/2014/main" id="{5E621B23-1CF5-704E-A169-343FC041191A}"/>
                    </a:ext>
                  </a:extLst>
                </p14:cNvPr>
                <p14:cNvContentPartPr/>
                <p14:nvPr/>
              </p14:nvContentPartPr>
              <p14:xfrm>
                <a:off x="959860" y="6379551"/>
                <a:ext cx="106200" cy="124920"/>
              </p14:xfrm>
            </p:contentPart>
          </mc:Choice>
          <mc:Fallback>
            <p:pic>
              <p:nvPicPr>
                <p:cNvPr id="265" name="墨迹 264">
                  <a:extLst>
                    <a:ext uri="{FF2B5EF4-FFF2-40B4-BE49-F238E27FC236}">
                      <a16:creationId xmlns:a16="http://schemas.microsoft.com/office/drawing/2014/main" id="{5E621B23-1CF5-704E-A169-343FC041191A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952300" y="6371991"/>
                  <a:ext cx="12132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8">
              <p14:nvContentPartPr>
                <p14:cNvPr id="266" name="墨迹 265">
                  <a:extLst>
                    <a:ext uri="{FF2B5EF4-FFF2-40B4-BE49-F238E27FC236}">
                      <a16:creationId xmlns:a16="http://schemas.microsoft.com/office/drawing/2014/main" id="{F0F25C55-B34C-0645-959D-BC567B90C004}"/>
                    </a:ext>
                  </a:extLst>
                </p14:cNvPr>
                <p14:cNvContentPartPr/>
                <p14:nvPr/>
              </p14:nvContentPartPr>
              <p14:xfrm>
                <a:off x="965980" y="6566391"/>
                <a:ext cx="274320" cy="155880"/>
              </p14:xfrm>
            </p:contentPart>
          </mc:Choice>
          <mc:Fallback>
            <p:pic>
              <p:nvPicPr>
                <p:cNvPr id="266" name="墨迹 265">
                  <a:extLst>
                    <a:ext uri="{FF2B5EF4-FFF2-40B4-BE49-F238E27FC236}">
                      <a16:creationId xmlns:a16="http://schemas.microsoft.com/office/drawing/2014/main" id="{F0F25C55-B34C-0645-959D-BC567B90C004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958420" y="6558831"/>
                  <a:ext cx="289440" cy="171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0" name="组合 289">
            <a:extLst>
              <a:ext uri="{FF2B5EF4-FFF2-40B4-BE49-F238E27FC236}">
                <a16:creationId xmlns:a16="http://schemas.microsoft.com/office/drawing/2014/main" id="{AD0DA368-CA16-A64E-87B0-7C8589CB3ECC}"/>
              </a:ext>
            </a:extLst>
          </p:cNvPr>
          <p:cNvGrpSpPr/>
          <p:nvPr/>
        </p:nvGrpSpPr>
        <p:grpSpPr>
          <a:xfrm>
            <a:off x="1526140" y="5433471"/>
            <a:ext cx="6226200" cy="1656360"/>
            <a:chOff x="1526140" y="5433471"/>
            <a:chExt cx="6226200" cy="1656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80">
              <p14:nvContentPartPr>
                <p14:cNvPr id="218" name="墨迹 217">
                  <a:extLst>
                    <a:ext uri="{FF2B5EF4-FFF2-40B4-BE49-F238E27FC236}">
                      <a16:creationId xmlns:a16="http://schemas.microsoft.com/office/drawing/2014/main" id="{90AD4B5D-6511-554B-929C-649748113074}"/>
                    </a:ext>
                  </a:extLst>
                </p14:cNvPr>
                <p14:cNvContentPartPr/>
                <p14:nvPr/>
              </p14:nvContentPartPr>
              <p14:xfrm>
                <a:off x="1526140" y="5645151"/>
                <a:ext cx="12960" cy="131040"/>
              </p14:xfrm>
            </p:contentPart>
          </mc:Choice>
          <mc:Fallback>
            <p:pic>
              <p:nvPicPr>
                <p:cNvPr id="218" name="墨迹 217">
                  <a:extLst>
                    <a:ext uri="{FF2B5EF4-FFF2-40B4-BE49-F238E27FC236}">
                      <a16:creationId xmlns:a16="http://schemas.microsoft.com/office/drawing/2014/main" id="{90AD4B5D-6511-554B-929C-649748113074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1518940" y="5637591"/>
                  <a:ext cx="2772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2">
              <p14:nvContentPartPr>
                <p14:cNvPr id="219" name="墨迹 218">
                  <a:extLst>
                    <a:ext uri="{FF2B5EF4-FFF2-40B4-BE49-F238E27FC236}">
                      <a16:creationId xmlns:a16="http://schemas.microsoft.com/office/drawing/2014/main" id="{8D3ABCBD-79BD-C441-BF7D-2A642E02D8DB}"/>
                    </a:ext>
                  </a:extLst>
                </p14:cNvPr>
                <p14:cNvContentPartPr/>
                <p14:nvPr/>
              </p14:nvContentPartPr>
              <p14:xfrm>
                <a:off x="1750420" y="5831991"/>
                <a:ext cx="212040" cy="280440"/>
              </p14:xfrm>
            </p:contentPart>
          </mc:Choice>
          <mc:Fallback>
            <p:pic>
              <p:nvPicPr>
                <p:cNvPr id="219" name="墨迹 218">
                  <a:extLst>
                    <a:ext uri="{FF2B5EF4-FFF2-40B4-BE49-F238E27FC236}">
                      <a16:creationId xmlns:a16="http://schemas.microsoft.com/office/drawing/2014/main" id="{8D3ABCBD-79BD-C441-BF7D-2A642E02D8DB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1742860" y="5824431"/>
                  <a:ext cx="22716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4">
              <p14:nvContentPartPr>
                <p14:cNvPr id="220" name="墨迹 219">
                  <a:extLst>
                    <a:ext uri="{FF2B5EF4-FFF2-40B4-BE49-F238E27FC236}">
                      <a16:creationId xmlns:a16="http://schemas.microsoft.com/office/drawing/2014/main" id="{35B5392D-ABBF-3642-89DD-7BF8839E4213}"/>
                    </a:ext>
                  </a:extLst>
                </p14:cNvPr>
                <p14:cNvContentPartPr/>
                <p14:nvPr/>
              </p14:nvContentPartPr>
              <p14:xfrm>
                <a:off x="2142460" y="5558031"/>
                <a:ext cx="268200" cy="597240"/>
              </p14:xfrm>
            </p:contentPart>
          </mc:Choice>
          <mc:Fallback>
            <p:pic>
              <p:nvPicPr>
                <p:cNvPr id="220" name="墨迹 219">
                  <a:extLst>
                    <a:ext uri="{FF2B5EF4-FFF2-40B4-BE49-F238E27FC236}">
                      <a16:creationId xmlns:a16="http://schemas.microsoft.com/office/drawing/2014/main" id="{35B5392D-ABBF-3642-89DD-7BF8839E4213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2135260" y="5550471"/>
                  <a:ext cx="282960" cy="61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6">
              <p14:nvContentPartPr>
                <p14:cNvPr id="221" name="墨迹 220">
                  <a:extLst>
                    <a:ext uri="{FF2B5EF4-FFF2-40B4-BE49-F238E27FC236}">
                      <a16:creationId xmlns:a16="http://schemas.microsoft.com/office/drawing/2014/main" id="{F84E92CB-2C4E-AD4F-A59E-4E1F91EEAFD0}"/>
                    </a:ext>
                  </a:extLst>
                </p14:cNvPr>
                <p14:cNvContentPartPr/>
                <p14:nvPr/>
              </p14:nvContentPartPr>
              <p14:xfrm>
                <a:off x="2578420" y="5806791"/>
                <a:ext cx="529560" cy="243000"/>
              </p14:xfrm>
            </p:contentPart>
          </mc:Choice>
          <mc:Fallback>
            <p:pic>
              <p:nvPicPr>
                <p:cNvPr id="221" name="墨迹 220">
                  <a:extLst>
                    <a:ext uri="{FF2B5EF4-FFF2-40B4-BE49-F238E27FC236}">
                      <a16:creationId xmlns:a16="http://schemas.microsoft.com/office/drawing/2014/main" id="{F84E92CB-2C4E-AD4F-A59E-4E1F91EEAFD0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2570860" y="5799591"/>
                  <a:ext cx="54468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8">
              <p14:nvContentPartPr>
                <p14:cNvPr id="222" name="墨迹 221">
                  <a:extLst>
                    <a:ext uri="{FF2B5EF4-FFF2-40B4-BE49-F238E27FC236}">
                      <a16:creationId xmlns:a16="http://schemas.microsoft.com/office/drawing/2014/main" id="{C341CA82-9E40-F849-AABD-37932ED4B35B}"/>
                    </a:ext>
                  </a:extLst>
                </p14:cNvPr>
                <p14:cNvContentPartPr/>
                <p14:nvPr/>
              </p14:nvContentPartPr>
              <p14:xfrm>
                <a:off x="2896660" y="5781951"/>
                <a:ext cx="180360" cy="342000"/>
              </p14:xfrm>
            </p:contentPart>
          </mc:Choice>
          <mc:Fallback>
            <p:pic>
              <p:nvPicPr>
                <p:cNvPr id="222" name="墨迹 221">
                  <a:extLst>
                    <a:ext uri="{FF2B5EF4-FFF2-40B4-BE49-F238E27FC236}">
                      <a16:creationId xmlns:a16="http://schemas.microsoft.com/office/drawing/2014/main" id="{C341CA82-9E40-F849-AABD-37932ED4B35B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2889100" y="5774391"/>
                  <a:ext cx="195120" cy="35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0">
              <p14:nvContentPartPr>
                <p14:cNvPr id="223" name="墨迹 222">
                  <a:extLst>
                    <a:ext uri="{FF2B5EF4-FFF2-40B4-BE49-F238E27FC236}">
                      <a16:creationId xmlns:a16="http://schemas.microsoft.com/office/drawing/2014/main" id="{596A5C04-CB7C-8542-B37A-94422189B9F2}"/>
                    </a:ext>
                  </a:extLst>
                </p14:cNvPr>
                <p14:cNvContentPartPr/>
                <p14:nvPr/>
              </p14:nvContentPartPr>
              <p14:xfrm>
                <a:off x="3412540" y="5781951"/>
                <a:ext cx="187200" cy="280440"/>
              </p14:xfrm>
            </p:contentPart>
          </mc:Choice>
          <mc:Fallback>
            <p:pic>
              <p:nvPicPr>
                <p:cNvPr id="223" name="墨迹 222">
                  <a:extLst>
                    <a:ext uri="{FF2B5EF4-FFF2-40B4-BE49-F238E27FC236}">
                      <a16:creationId xmlns:a16="http://schemas.microsoft.com/office/drawing/2014/main" id="{596A5C04-CB7C-8542-B37A-94422189B9F2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3404980" y="5774391"/>
                  <a:ext cx="20232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2">
              <p14:nvContentPartPr>
                <p14:cNvPr id="224" name="墨迹 223">
                  <a:extLst>
                    <a:ext uri="{FF2B5EF4-FFF2-40B4-BE49-F238E27FC236}">
                      <a16:creationId xmlns:a16="http://schemas.microsoft.com/office/drawing/2014/main" id="{96DCB71E-B3CC-C94D-B922-C5235B3BBD23}"/>
                    </a:ext>
                  </a:extLst>
                </p14:cNvPr>
                <p14:cNvContentPartPr/>
                <p14:nvPr/>
              </p14:nvContentPartPr>
              <p14:xfrm>
                <a:off x="3437380" y="5974911"/>
                <a:ext cx="112320" cy="56520"/>
              </p14:xfrm>
            </p:contentPart>
          </mc:Choice>
          <mc:Fallback>
            <p:pic>
              <p:nvPicPr>
                <p:cNvPr id="224" name="墨迹 223">
                  <a:extLst>
                    <a:ext uri="{FF2B5EF4-FFF2-40B4-BE49-F238E27FC236}">
                      <a16:creationId xmlns:a16="http://schemas.microsoft.com/office/drawing/2014/main" id="{96DCB71E-B3CC-C94D-B922-C5235B3BBD23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3430180" y="5967351"/>
                  <a:ext cx="12744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4">
              <p14:nvContentPartPr>
                <p14:cNvPr id="225" name="墨迹 224">
                  <a:extLst>
                    <a:ext uri="{FF2B5EF4-FFF2-40B4-BE49-F238E27FC236}">
                      <a16:creationId xmlns:a16="http://schemas.microsoft.com/office/drawing/2014/main" id="{4DEF7FEC-7B53-F84D-9FFB-705B612509D7}"/>
                    </a:ext>
                  </a:extLst>
                </p14:cNvPr>
                <p14:cNvContentPartPr/>
                <p14:nvPr/>
              </p14:nvContentPartPr>
              <p14:xfrm>
                <a:off x="3699100" y="5987511"/>
                <a:ext cx="6480" cy="25200"/>
              </p14:xfrm>
            </p:contentPart>
          </mc:Choice>
          <mc:Fallback>
            <p:pic>
              <p:nvPicPr>
                <p:cNvPr id="225" name="墨迹 224">
                  <a:extLst>
                    <a:ext uri="{FF2B5EF4-FFF2-40B4-BE49-F238E27FC236}">
                      <a16:creationId xmlns:a16="http://schemas.microsoft.com/office/drawing/2014/main" id="{4DEF7FEC-7B53-F84D-9FFB-705B612509D7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3691540" y="5979951"/>
                  <a:ext cx="2160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6">
              <p14:nvContentPartPr>
                <p14:cNvPr id="228" name="墨迹 227">
                  <a:extLst>
                    <a:ext uri="{FF2B5EF4-FFF2-40B4-BE49-F238E27FC236}">
                      <a16:creationId xmlns:a16="http://schemas.microsoft.com/office/drawing/2014/main" id="{85C0FC10-EB70-574A-8306-316D9C76A2C8}"/>
                    </a:ext>
                  </a:extLst>
                </p14:cNvPr>
                <p14:cNvContentPartPr/>
                <p14:nvPr/>
              </p14:nvContentPartPr>
              <p14:xfrm>
                <a:off x="4141180" y="5501871"/>
                <a:ext cx="118800" cy="87480"/>
              </p14:xfrm>
            </p:contentPart>
          </mc:Choice>
          <mc:Fallback>
            <p:pic>
              <p:nvPicPr>
                <p:cNvPr id="228" name="墨迹 227">
                  <a:extLst>
                    <a:ext uri="{FF2B5EF4-FFF2-40B4-BE49-F238E27FC236}">
                      <a16:creationId xmlns:a16="http://schemas.microsoft.com/office/drawing/2014/main" id="{85C0FC10-EB70-574A-8306-316D9C76A2C8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4133620" y="5494311"/>
                  <a:ext cx="13356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8">
              <p14:nvContentPartPr>
                <p14:cNvPr id="229" name="墨迹 228">
                  <a:extLst>
                    <a:ext uri="{FF2B5EF4-FFF2-40B4-BE49-F238E27FC236}">
                      <a16:creationId xmlns:a16="http://schemas.microsoft.com/office/drawing/2014/main" id="{E9D36421-05A6-0248-8637-D8C47C9B2EB7}"/>
                    </a:ext>
                  </a:extLst>
                </p14:cNvPr>
                <p14:cNvContentPartPr/>
                <p14:nvPr/>
              </p14:nvContentPartPr>
              <p14:xfrm>
                <a:off x="4104460" y="5676111"/>
                <a:ext cx="311040" cy="510840"/>
              </p14:xfrm>
            </p:contentPart>
          </mc:Choice>
          <mc:Fallback>
            <p:pic>
              <p:nvPicPr>
                <p:cNvPr id="229" name="墨迹 228">
                  <a:extLst>
                    <a:ext uri="{FF2B5EF4-FFF2-40B4-BE49-F238E27FC236}">
                      <a16:creationId xmlns:a16="http://schemas.microsoft.com/office/drawing/2014/main" id="{E9D36421-05A6-0248-8637-D8C47C9B2EB7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4096900" y="5668551"/>
                  <a:ext cx="326160" cy="52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0">
              <p14:nvContentPartPr>
                <p14:cNvPr id="230" name="墨迹 229">
                  <a:extLst>
                    <a:ext uri="{FF2B5EF4-FFF2-40B4-BE49-F238E27FC236}">
                      <a16:creationId xmlns:a16="http://schemas.microsoft.com/office/drawing/2014/main" id="{37C8CE10-705A-9C4F-B107-21B35F197E7E}"/>
                    </a:ext>
                  </a:extLst>
                </p14:cNvPr>
                <p14:cNvContentPartPr/>
                <p14:nvPr/>
              </p14:nvContentPartPr>
              <p14:xfrm>
                <a:off x="4664620" y="6167871"/>
                <a:ext cx="80640" cy="68760"/>
              </p14:xfrm>
            </p:contentPart>
          </mc:Choice>
          <mc:Fallback>
            <p:pic>
              <p:nvPicPr>
                <p:cNvPr id="230" name="墨迹 229">
                  <a:extLst>
                    <a:ext uri="{FF2B5EF4-FFF2-40B4-BE49-F238E27FC236}">
                      <a16:creationId xmlns:a16="http://schemas.microsoft.com/office/drawing/2014/main" id="{37C8CE10-705A-9C4F-B107-21B35F197E7E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4657060" y="6160671"/>
                  <a:ext cx="9576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2">
              <p14:nvContentPartPr>
                <p14:cNvPr id="232" name="墨迹 231">
                  <a:extLst>
                    <a:ext uri="{FF2B5EF4-FFF2-40B4-BE49-F238E27FC236}">
                      <a16:creationId xmlns:a16="http://schemas.microsoft.com/office/drawing/2014/main" id="{8F17472A-72E5-2846-B83F-3BB59E8BF61A}"/>
                    </a:ext>
                  </a:extLst>
                </p14:cNvPr>
                <p14:cNvContentPartPr/>
                <p14:nvPr/>
              </p14:nvContentPartPr>
              <p14:xfrm>
                <a:off x="5504500" y="5862951"/>
                <a:ext cx="374040" cy="43920"/>
              </p14:xfrm>
            </p:contentPart>
          </mc:Choice>
          <mc:Fallback>
            <p:pic>
              <p:nvPicPr>
                <p:cNvPr id="232" name="墨迹 231">
                  <a:extLst>
                    <a:ext uri="{FF2B5EF4-FFF2-40B4-BE49-F238E27FC236}">
                      <a16:creationId xmlns:a16="http://schemas.microsoft.com/office/drawing/2014/main" id="{8F17472A-72E5-2846-B83F-3BB59E8BF61A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5496940" y="5855391"/>
                  <a:ext cx="38880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4">
              <p14:nvContentPartPr>
                <p14:cNvPr id="233" name="墨迹 232">
                  <a:extLst>
                    <a:ext uri="{FF2B5EF4-FFF2-40B4-BE49-F238E27FC236}">
                      <a16:creationId xmlns:a16="http://schemas.microsoft.com/office/drawing/2014/main" id="{E721D56F-8FBB-A747-B9E3-F84077B1407B}"/>
                    </a:ext>
                  </a:extLst>
                </p14:cNvPr>
                <p14:cNvContentPartPr/>
                <p14:nvPr/>
              </p14:nvContentPartPr>
              <p14:xfrm>
                <a:off x="5418100" y="6018471"/>
                <a:ext cx="453960" cy="37800"/>
              </p14:xfrm>
            </p:contentPart>
          </mc:Choice>
          <mc:Fallback>
            <p:pic>
              <p:nvPicPr>
                <p:cNvPr id="233" name="墨迹 232">
                  <a:extLst>
                    <a:ext uri="{FF2B5EF4-FFF2-40B4-BE49-F238E27FC236}">
                      <a16:creationId xmlns:a16="http://schemas.microsoft.com/office/drawing/2014/main" id="{E721D56F-8FBB-A747-B9E3-F84077B1407B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5410540" y="6010911"/>
                  <a:ext cx="46908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6">
              <p14:nvContentPartPr>
                <p14:cNvPr id="234" name="墨迹 233">
                  <a:extLst>
                    <a:ext uri="{FF2B5EF4-FFF2-40B4-BE49-F238E27FC236}">
                      <a16:creationId xmlns:a16="http://schemas.microsoft.com/office/drawing/2014/main" id="{1A8328FC-B565-BB4D-A7DA-4D92932648F9}"/>
                    </a:ext>
                  </a:extLst>
                </p14:cNvPr>
                <p14:cNvContentPartPr/>
                <p14:nvPr/>
              </p14:nvContentPartPr>
              <p14:xfrm>
                <a:off x="5722300" y="5669991"/>
                <a:ext cx="402120" cy="610560"/>
              </p14:xfrm>
            </p:contentPart>
          </mc:Choice>
          <mc:Fallback>
            <p:pic>
              <p:nvPicPr>
                <p:cNvPr id="234" name="墨迹 233">
                  <a:extLst>
                    <a:ext uri="{FF2B5EF4-FFF2-40B4-BE49-F238E27FC236}">
                      <a16:creationId xmlns:a16="http://schemas.microsoft.com/office/drawing/2014/main" id="{1A8328FC-B565-BB4D-A7DA-4D92932648F9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5714740" y="5662431"/>
                  <a:ext cx="417240" cy="62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8">
              <p14:nvContentPartPr>
                <p14:cNvPr id="235" name="墨迹 234">
                  <a:extLst>
                    <a:ext uri="{FF2B5EF4-FFF2-40B4-BE49-F238E27FC236}">
                      <a16:creationId xmlns:a16="http://schemas.microsoft.com/office/drawing/2014/main" id="{0368F1B5-CE18-0141-BB09-E9063DEE1C5D}"/>
                    </a:ext>
                  </a:extLst>
                </p14:cNvPr>
                <p14:cNvContentPartPr/>
                <p14:nvPr/>
              </p14:nvContentPartPr>
              <p14:xfrm>
                <a:off x="6612580" y="5608431"/>
                <a:ext cx="268200" cy="329760"/>
              </p14:xfrm>
            </p:contentPart>
          </mc:Choice>
          <mc:Fallback>
            <p:pic>
              <p:nvPicPr>
                <p:cNvPr id="235" name="墨迹 234">
                  <a:extLst>
                    <a:ext uri="{FF2B5EF4-FFF2-40B4-BE49-F238E27FC236}">
                      <a16:creationId xmlns:a16="http://schemas.microsoft.com/office/drawing/2014/main" id="{0368F1B5-CE18-0141-BB09-E9063DEE1C5D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6605020" y="5600871"/>
                  <a:ext cx="282960" cy="34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0">
              <p14:nvContentPartPr>
                <p14:cNvPr id="236" name="墨迹 235">
                  <a:extLst>
                    <a:ext uri="{FF2B5EF4-FFF2-40B4-BE49-F238E27FC236}">
                      <a16:creationId xmlns:a16="http://schemas.microsoft.com/office/drawing/2014/main" id="{FAC73C9C-901B-7A4B-966E-7D79BB6B1EE5}"/>
                    </a:ext>
                  </a:extLst>
                </p14:cNvPr>
                <p14:cNvContentPartPr/>
                <p14:nvPr/>
              </p14:nvContentPartPr>
              <p14:xfrm>
                <a:off x="7017220" y="5433471"/>
                <a:ext cx="68760" cy="205920"/>
              </p14:xfrm>
            </p:contentPart>
          </mc:Choice>
          <mc:Fallback>
            <p:pic>
              <p:nvPicPr>
                <p:cNvPr id="236" name="墨迹 235">
                  <a:extLst>
                    <a:ext uri="{FF2B5EF4-FFF2-40B4-BE49-F238E27FC236}">
                      <a16:creationId xmlns:a16="http://schemas.microsoft.com/office/drawing/2014/main" id="{FAC73C9C-901B-7A4B-966E-7D79BB6B1EE5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7009660" y="5425911"/>
                  <a:ext cx="8388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2">
              <p14:nvContentPartPr>
                <p14:cNvPr id="239" name="墨迹 238">
                  <a:extLst>
                    <a:ext uri="{FF2B5EF4-FFF2-40B4-BE49-F238E27FC236}">
                      <a16:creationId xmlns:a16="http://schemas.microsoft.com/office/drawing/2014/main" id="{5A567204-06AE-8147-9AE2-E04DB3CD623D}"/>
                    </a:ext>
                  </a:extLst>
                </p14:cNvPr>
                <p14:cNvContentPartPr/>
                <p14:nvPr/>
              </p14:nvContentPartPr>
              <p14:xfrm>
                <a:off x="7060780" y="5819391"/>
                <a:ext cx="174600" cy="31320"/>
              </p14:xfrm>
            </p:contentPart>
          </mc:Choice>
          <mc:Fallback>
            <p:pic>
              <p:nvPicPr>
                <p:cNvPr id="239" name="墨迹 238">
                  <a:extLst>
                    <a:ext uri="{FF2B5EF4-FFF2-40B4-BE49-F238E27FC236}">
                      <a16:creationId xmlns:a16="http://schemas.microsoft.com/office/drawing/2014/main" id="{5A567204-06AE-8147-9AE2-E04DB3CD623D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7053220" y="5811831"/>
                  <a:ext cx="18972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4">
              <p14:nvContentPartPr>
                <p14:cNvPr id="240" name="墨迹 239">
                  <a:extLst>
                    <a:ext uri="{FF2B5EF4-FFF2-40B4-BE49-F238E27FC236}">
                      <a16:creationId xmlns:a16="http://schemas.microsoft.com/office/drawing/2014/main" id="{B8816A81-88AE-0847-A0C0-EEED548FF3CA}"/>
                    </a:ext>
                  </a:extLst>
                </p14:cNvPr>
                <p14:cNvContentPartPr/>
                <p14:nvPr/>
              </p14:nvContentPartPr>
              <p14:xfrm>
                <a:off x="7060780" y="5906511"/>
                <a:ext cx="274320" cy="12960"/>
              </p14:xfrm>
            </p:contentPart>
          </mc:Choice>
          <mc:Fallback>
            <p:pic>
              <p:nvPicPr>
                <p:cNvPr id="240" name="墨迹 239">
                  <a:extLst>
                    <a:ext uri="{FF2B5EF4-FFF2-40B4-BE49-F238E27FC236}">
                      <a16:creationId xmlns:a16="http://schemas.microsoft.com/office/drawing/2014/main" id="{B8816A81-88AE-0847-A0C0-EEED548FF3CA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7053220" y="5898951"/>
                  <a:ext cx="28944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6">
              <p14:nvContentPartPr>
                <p14:cNvPr id="241" name="墨迹 240">
                  <a:extLst>
                    <a:ext uri="{FF2B5EF4-FFF2-40B4-BE49-F238E27FC236}">
                      <a16:creationId xmlns:a16="http://schemas.microsoft.com/office/drawing/2014/main" id="{A4DB555E-8932-E146-9C05-DD7DC18F56DE}"/>
                    </a:ext>
                  </a:extLst>
                </p14:cNvPr>
                <p14:cNvContentPartPr/>
                <p14:nvPr/>
              </p14:nvContentPartPr>
              <p14:xfrm>
                <a:off x="7546420" y="5726151"/>
                <a:ext cx="205920" cy="199440"/>
              </p14:xfrm>
            </p:contentPart>
          </mc:Choice>
          <mc:Fallback>
            <p:pic>
              <p:nvPicPr>
                <p:cNvPr id="241" name="墨迹 240">
                  <a:extLst>
                    <a:ext uri="{FF2B5EF4-FFF2-40B4-BE49-F238E27FC236}">
                      <a16:creationId xmlns:a16="http://schemas.microsoft.com/office/drawing/2014/main" id="{A4DB555E-8932-E146-9C05-DD7DC18F56DE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7538860" y="5718591"/>
                  <a:ext cx="22104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8">
              <p14:nvContentPartPr>
                <p14:cNvPr id="271" name="墨迹 270">
                  <a:extLst>
                    <a:ext uri="{FF2B5EF4-FFF2-40B4-BE49-F238E27FC236}">
                      <a16:creationId xmlns:a16="http://schemas.microsoft.com/office/drawing/2014/main" id="{6E64BCE1-3BAD-AA48-9729-8C16573D150C}"/>
                    </a:ext>
                  </a:extLst>
                </p14:cNvPr>
                <p14:cNvContentPartPr/>
                <p14:nvPr/>
              </p14:nvContentPartPr>
              <p14:xfrm>
                <a:off x="1557460" y="6401871"/>
                <a:ext cx="423720" cy="395280"/>
              </p14:xfrm>
            </p:contentPart>
          </mc:Choice>
          <mc:Fallback>
            <p:pic>
              <p:nvPicPr>
                <p:cNvPr id="271" name="墨迹 270">
                  <a:extLst>
                    <a:ext uri="{FF2B5EF4-FFF2-40B4-BE49-F238E27FC236}">
                      <a16:creationId xmlns:a16="http://schemas.microsoft.com/office/drawing/2014/main" id="{6E64BCE1-3BAD-AA48-9729-8C16573D150C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1549900" y="6394311"/>
                  <a:ext cx="438840" cy="41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0">
              <p14:nvContentPartPr>
                <p14:cNvPr id="272" name="墨迹 271">
                  <a:extLst>
                    <a:ext uri="{FF2B5EF4-FFF2-40B4-BE49-F238E27FC236}">
                      <a16:creationId xmlns:a16="http://schemas.microsoft.com/office/drawing/2014/main" id="{87B9203D-F94A-8F4A-AF29-B2F17A84EE1B}"/>
                    </a:ext>
                  </a:extLst>
                </p14:cNvPr>
                <p14:cNvContentPartPr/>
                <p14:nvPr/>
              </p14:nvContentPartPr>
              <p14:xfrm>
                <a:off x="2304460" y="6386031"/>
                <a:ext cx="74520" cy="81360"/>
              </p14:xfrm>
            </p:contentPart>
          </mc:Choice>
          <mc:Fallback>
            <p:pic>
              <p:nvPicPr>
                <p:cNvPr id="272" name="墨迹 271">
                  <a:extLst>
                    <a:ext uri="{FF2B5EF4-FFF2-40B4-BE49-F238E27FC236}">
                      <a16:creationId xmlns:a16="http://schemas.microsoft.com/office/drawing/2014/main" id="{87B9203D-F94A-8F4A-AF29-B2F17A84EE1B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2296900" y="6378471"/>
                  <a:ext cx="8928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2">
              <p14:nvContentPartPr>
                <p14:cNvPr id="273" name="墨迹 272">
                  <a:extLst>
                    <a:ext uri="{FF2B5EF4-FFF2-40B4-BE49-F238E27FC236}">
                      <a16:creationId xmlns:a16="http://schemas.microsoft.com/office/drawing/2014/main" id="{B975D268-AF68-2E41-8C3C-5F535347F24A}"/>
                    </a:ext>
                  </a:extLst>
                </p14:cNvPr>
                <p14:cNvContentPartPr/>
                <p14:nvPr/>
              </p14:nvContentPartPr>
              <p14:xfrm>
                <a:off x="2179900" y="6560271"/>
                <a:ext cx="224640" cy="280440"/>
              </p14:xfrm>
            </p:contentPart>
          </mc:Choice>
          <mc:Fallback>
            <p:pic>
              <p:nvPicPr>
                <p:cNvPr id="273" name="墨迹 272">
                  <a:extLst>
                    <a:ext uri="{FF2B5EF4-FFF2-40B4-BE49-F238E27FC236}">
                      <a16:creationId xmlns:a16="http://schemas.microsoft.com/office/drawing/2014/main" id="{B975D268-AF68-2E41-8C3C-5F535347F24A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2172340" y="6552711"/>
                  <a:ext cx="23940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4">
              <p14:nvContentPartPr>
                <p14:cNvPr id="274" name="墨迹 273">
                  <a:extLst>
                    <a:ext uri="{FF2B5EF4-FFF2-40B4-BE49-F238E27FC236}">
                      <a16:creationId xmlns:a16="http://schemas.microsoft.com/office/drawing/2014/main" id="{48F7AB91-5CFB-5542-A2E8-FAE5A7CD38C2}"/>
                    </a:ext>
                  </a:extLst>
                </p14:cNvPr>
                <p14:cNvContentPartPr/>
                <p14:nvPr/>
              </p14:nvContentPartPr>
              <p14:xfrm>
                <a:off x="2510020" y="6336351"/>
                <a:ext cx="199440" cy="199440"/>
              </p14:xfrm>
            </p:contentPart>
          </mc:Choice>
          <mc:Fallback>
            <p:pic>
              <p:nvPicPr>
                <p:cNvPr id="274" name="墨迹 273">
                  <a:extLst>
                    <a:ext uri="{FF2B5EF4-FFF2-40B4-BE49-F238E27FC236}">
                      <a16:creationId xmlns:a16="http://schemas.microsoft.com/office/drawing/2014/main" id="{48F7AB91-5CFB-5542-A2E8-FAE5A7CD38C2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2502460" y="6328791"/>
                  <a:ext cx="21456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6">
              <p14:nvContentPartPr>
                <p14:cNvPr id="275" name="墨迹 274">
                  <a:extLst>
                    <a:ext uri="{FF2B5EF4-FFF2-40B4-BE49-F238E27FC236}">
                      <a16:creationId xmlns:a16="http://schemas.microsoft.com/office/drawing/2014/main" id="{C54A18BD-CE45-8540-9E2C-BBC646B29E16}"/>
                    </a:ext>
                  </a:extLst>
                </p14:cNvPr>
                <p14:cNvContentPartPr/>
                <p14:nvPr/>
              </p14:nvContentPartPr>
              <p14:xfrm>
                <a:off x="2591020" y="6572871"/>
                <a:ext cx="243000" cy="224640"/>
              </p14:xfrm>
            </p:contentPart>
          </mc:Choice>
          <mc:Fallback>
            <p:pic>
              <p:nvPicPr>
                <p:cNvPr id="275" name="墨迹 274">
                  <a:extLst>
                    <a:ext uri="{FF2B5EF4-FFF2-40B4-BE49-F238E27FC236}">
                      <a16:creationId xmlns:a16="http://schemas.microsoft.com/office/drawing/2014/main" id="{C54A18BD-CE45-8540-9E2C-BBC646B29E16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2583460" y="6565311"/>
                  <a:ext cx="25812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8">
              <p14:nvContentPartPr>
                <p14:cNvPr id="276" name="墨迹 275">
                  <a:extLst>
                    <a:ext uri="{FF2B5EF4-FFF2-40B4-BE49-F238E27FC236}">
                      <a16:creationId xmlns:a16="http://schemas.microsoft.com/office/drawing/2014/main" id="{B20B4745-6F0C-3C48-AA9B-250C2F375AFC}"/>
                    </a:ext>
                  </a:extLst>
                </p14:cNvPr>
                <p14:cNvContentPartPr/>
                <p14:nvPr/>
              </p14:nvContentPartPr>
              <p14:xfrm>
                <a:off x="2995660" y="6404751"/>
                <a:ext cx="342720" cy="685080"/>
              </p14:xfrm>
            </p:contentPart>
          </mc:Choice>
          <mc:Fallback>
            <p:pic>
              <p:nvPicPr>
                <p:cNvPr id="276" name="墨迹 275">
                  <a:extLst>
                    <a:ext uri="{FF2B5EF4-FFF2-40B4-BE49-F238E27FC236}">
                      <a16:creationId xmlns:a16="http://schemas.microsoft.com/office/drawing/2014/main" id="{B20B4745-6F0C-3C48-AA9B-250C2F375AFC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2988100" y="6397191"/>
                  <a:ext cx="357840" cy="70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0">
              <p14:nvContentPartPr>
                <p14:cNvPr id="277" name="墨迹 276">
                  <a:extLst>
                    <a:ext uri="{FF2B5EF4-FFF2-40B4-BE49-F238E27FC236}">
                      <a16:creationId xmlns:a16="http://schemas.microsoft.com/office/drawing/2014/main" id="{DE3ACCCF-343D-A947-90AB-7501E04B9357}"/>
                    </a:ext>
                  </a:extLst>
                </p14:cNvPr>
                <p14:cNvContentPartPr/>
                <p14:nvPr/>
              </p14:nvContentPartPr>
              <p14:xfrm>
                <a:off x="3658780" y="6422391"/>
                <a:ext cx="115200" cy="286560"/>
              </p14:xfrm>
            </p:contentPart>
          </mc:Choice>
          <mc:Fallback>
            <p:pic>
              <p:nvPicPr>
                <p:cNvPr id="277" name="墨迹 276">
                  <a:extLst>
                    <a:ext uri="{FF2B5EF4-FFF2-40B4-BE49-F238E27FC236}">
                      <a16:creationId xmlns:a16="http://schemas.microsoft.com/office/drawing/2014/main" id="{DE3ACCCF-343D-A947-90AB-7501E04B9357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3651220" y="6414831"/>
                  <a:ext cx="13032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2">
              <p14:nvContentPartPr>
                <p14:cNvPr id="278" name="墨迹 277">
                  <a:extLst>
                    <a:ext uri="{FF2B5EF4-FFF2-40B4-BE49-F238E27FC236}">
                      <a16:creationId xmlns:a16="http://schemas.microsoft.com/office/drawing/2014/main" id="{D1A25426-8DE7-8641-A7F9-DF79D0D802A9}"/>
                    </a:ext>
                  </a:extLst>
                </p14:cNvPr>
                <p14:cNvContentPartPr/>
                <p14:nvPr/>
              </p14:nvContentPartPr>
              <p14:xfrm>
                <a:off x="3954340" y="6310071"/>
                <a:ext cx="106200" cy="461160"/>
              </p14:xfrm>
            </p:contentPart>
          </mc:Choice>
          <mc:Fallback>
            <p:pic>
              <p:nvPicPr>
                <p:cNvPr id="278" name="墨迹 277">
                  <a:extLst>
                    <a:ext uri="{FF2B5EF4-FFF2-40B4-BE49-F238E27FC236}">
                      <a16:creationId xmlns:a16="http://schemas.microsoft.com/office/drawing/2014/main" id="{D1A25426-8DE7-8641-A7F9-DF79D0D802A9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3946780" y="6302871"/>
                  <a:ext cx="121320" cy="47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4">
              <p14:nvContentPartPr>
                <p14:cNvPr id="279" name="墨迹 278">
                  <a:extLst>
                    <a:ext uri="{FF2B5EF4-FFF2-40B4-BE49-F238E27FC236}">
                      <a16:creationId xmlns:a16="http://schemas.microsoft.com/office/drawing/2014/main" id="{5BA58E70-8C5D-0544-B7DA-2E4778C30E6F}"/>
                    </a:ext>
                  </a:extLst>
                </p14:cNvPr>
                <p14:cNvContentPartPr/>
                <p14:nvPr/>
              </p14:nvContentPartPr>
              <p14:xfrm>
                <a:off x="3935620" y="6540471"/>
                <a:ext cx="274320" cy="299160"/>
              </p14:xfrm>
            </p:contentPart>
          </mc:Choice>
          <mc:Fallback>
            <p:pic>
              <p:nvPicPr>
                <p:cNvPr id="279" name="墨迹 278">
                  <a:extLst>
                    <a:ext uri="{FF2B5EF4-FFF2-40B4-BE49-F238E27FC236}">
                      <a16:creationId xmlns:a16="http://schemas.microsoft.com/office/drawing/2014/main" id="{5BA58E70-8C5D-0544-B7DA-2E4778C30E6F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3928060" y="6532911"/>
                  <a:ext cx="289440" cy="31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6">
              <p14:nvContentPartPr>
                <p14:cNvPr id="280" name="墨迹 279">
                  <a:extLst>
                    <a:ext uri="{FF2B5EF4-FFF2-40B4-BE49-F238E27FC236}">
                      <a16:creationId xmlns:a16="http://schemas.microsoft.com/office/drawing/2014/main" id="{45BCA7CF-B714-8049-88A2-0B1F86584B53}"/>
                    </a:ext>
                  </a:extLst>
                </p14:cNvPr>
                <p14:cNvContentPartPr/>
                <p14:nvPr/>
              </p14:nvContentPartPr>
              <p14:xfrm>
                <a:off x="4302820" y="6553071"/>
                <a:ext cx="585720" cy="280440"/>
              </p14:xfrm>
            </p:contentPart>
          </mc:Choice>
          <mc:Fallback>
            <p:pic>
              <p:nvPicPr>
                <p:cNvPr id="280" name="墨迹 279">
                  <a:extLst>
                    <a:ext uri="{FF2B5EF4-FFF2-40B4-BE49-F238E27FC236}">
                      <a16:creationId xmlns:a16="http://schemas.microsoft.com/office/drawing/2014/main" id="{45BCA7CF-B714-8049-88A2-0B1F86584B53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4295260" y="6545511"/>
                  <a:ext cx="60048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8">
              <p14:nvContentPartPr>
                <p14:cNvPr id="281" name="墨迹 280">
                  <a:extLst>
                    <a:ext uri="{FF2B5EF4-FFF2-40B4-BE49-F238E27FC236}">
                      <a16:creationId xmlns:a16="http://schemas.microsoft.com/office/drawing/2014/main" id="{759D4B12-B148-9340-8DE6-9197342CFB31}"/>
                    </a:ext>
                  </a:extLst>
                </p14:cNvPr>
                <p14:cNvContentPartPr/>
                <p14:nvPr/>
              </p14:nvContentPartPr>
              <p14:xfrm>
                <a:off x="4663900" y="6503391"/>
                <a:ext cx="162360" cy="334440"/>
              </p14:xfrm>
            </p:contentPart>
          </mc:Choice>
          <mc:Fallback>
            <p:pic>
              <p:nvPicPr>
                <p:cNvPr id="281" name="墨迹 280">
                  <a:extLst>
                    <a:ext uri="{FF2B5EF4-FFF2-40B4-BE49-F238E27FC236}">
                      <a16:creationId xmlns:a16="http://schemas.microsoft.com/office/drawing/2014/main" id="{759D4B12-B148-9340-8DE6-9197342CFB31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4656340" y="6495831"/>
                  <a:ext cx="177120" cy="34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0">
              <p14:nvContentPartPr>
                <p14:cNvPr id="282" name="墨迹 281">
                  <a:extLst>
                    <a:ext uri="{FF2B5EF4-FFF2-40B4-BE49-F238E27FC236}">
                      <a16:creationId xmlns:a16="http://schemas.microsoft.com/office/drawing/2014/main" id="{DD8FCD3A-4680-6F43-94E2-CA2F3A8E6943}"/>
                    </a:ext>
                  </a:extLst>
                </p14:cNvPr>
                <p14:cNvContentPartPr/>
                <p14:nvPr/>
              </p14:nvContentPartPr>
              <p14:xfrm>
                <a:off x="5056300" y="6453351"/>
                <a:ext cx="461160" cy="516960"/>
              </p14:xfrm>
            </p:contentPart>
          </mc:Choice>
          <mc:Fallback>
            <p:pic>
              <p:nvPicPr>
                <p:cNvPr id="282" name="墨迹 281">
                  <a:extLst>
                    <a:ext uri="{FF2B5EF4-FFF2-40B4-BE49-F238E27FC236}">
                      <a16:creationId xmlns:a16="http://schemas.microsoft.com/office/drawing/2014/main" id="{DD8FCD3A-4680-6F43-94E2-CA2F3A8E6943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5048740" y="6445791"/>
                  <a:ext cx="476280" cy="53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2">
              <p14:nvContentPartPr>
                <p14:cNvPr id="283" name="墨迹 282">
                  <a:extLst>
                    <a:ext uri="{FF2B5EF4-FFF2-40B4-BE49-F238E27FC236}">
                      <a16:creationId xmlns:a16="http://schemas.microsoft.com/office/drawing/2014/main" id="{616C6F2D-96A5-1945-889C-142F79589B74}"/>
                    </a:ext>
                  </a:extLst>
                </p14:cNvPr>
                <p14:cNvContentPartPr/>
                <p14:nvPr/>
              </p14:nvContentPartPr>
              <p14:xfrm>
                <a:off x="5485780" y="6689871"/>
                <a:ext cx="155880" cy="62640"/>
              </p14:xfrm>
            </p:contentPart>
          </mc:Choice>
          <mc:Fallback>
            <p:pic>
              <p:nvPicPr>
                <p:cNvPr id="283" name="墨迹 282">
                  <a:extLst>
                    <a:ext uri="{FF2B5EF4-FFF2-40B4-BE49-F238E27FC236}">
                      <a16:creationId xmlns:a16="http://schemas.microsoft.com/office/drawing/2014/main" id="{616C6F2D-96A5-1945-889C-142F79589B74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5478220" y="6682311"/>
                  <a:ext cx="17100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4">
              <p14:nvContentPartPr>
                <p14:cNvPr id="284" name="墨迹 283">
                  <a:extLst>
                    <a:ext uri="{FF2B5EF4-FFF2-40B4-BE49-F238E27FC236}">
                      <a16:creationId xmlns:a16="http://schemas.microsoft.com/office/drawing/2014/main" id="{5C68A138-9C07-3F42-B78D-40D645416133}"/>
                    </a:ext>
                  </a:extLst>
                </p14:cNvPr>
                <p14:cNvContentPartPr/>
                <p14:nvPr/>
              </p14:nvContentPartPr>
              <p14:xfrm>
                <a:off x="5572900" y="6372351"/>
                <a:ext cx="56520" cy="37800"/>
              </p14:xfrm>
            </p:contentPart>
          </mc:Choice>
          <mc:Fallback>
            <p:pic>
              <p:nvPicPr>
                <p:cNvPr id="284" name="墨迹 283">
                  <a:extLst>
                    <a:ext uri="{FF2B5EF4-FFF2-40B4-BE49-F238E27FC236}">
                      <a16:creationId xmlns:a16="http://schemas.microsoft.com/office/drawing/2014/main" id="{5C68A138-9C07-3F42-B78D-40D645416133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5565340" y="6364791"/>
                  <a:ext cx="71280" cy="52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9" name="组合 288">
            <a:extLst>
              <a:ext uri="{FF2B5EF4-FFF2-40B4-BE49-F238E27FC236}">
                <a16:creationId xmlns:a16="http://schemas.microsoft.com/office/drawing/2014/main" id="{7A210270-74ED-AF49-A0AB-D630FCC2A57F}"/>
              </a:ext>
            </a:extLst>
          </p:cNvPr>
          <p:cNvGrpSpPr/>
          <p:nvPr/>
        </p:nvGrpSpPr>
        <p:grpSpPr>
          <a:xfrm>
            <a:off x="5946580" y="6391071"/>
            <a:ext cx="616680" cy="486000"/>
            <a:chOff x="5946580" y="6391071"/>
            <a:chExt cx="616680" cy="486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46">
              <p14:nvContentPartPr>
                <p14:cNvPr id="285" name="墨迹 284">
                  <a:extLst>
                    <a:ext uri="{FF2B5EF4-FFF2-40B4-BE49-F238E27FC236}">
                      <a16:creationId xmlns:a16="http://schemas.microsoft.com/office/drawing/2014/main" id="{4A872D7D-EA30-0C48-AB9D-5F0DD2F2697E}"/>
                    </a:ext>
                  </a:extLst>
                </p14:cNvPr>
                <p14:cNvContentPartPr/>
                <p14:nvPr/>
              </p14:nvContentPartPr>
              <p14:xfrm>
                <a:off x="6052420" y="6391071"/>
                <a:ext cx="61920" cy="50040"/>
              </p14:xfrm>
            </p:contentPart>
          </mc:Choice>
          <mc:Fallback>
            <p:pic>
              <p:nvPicPr>
                <p:cNvPr id="285" name="墨迹 284">
                  <a:extLst>
                    <a:ext uri="{FF2B5EF4-FFF2-40B4-BE49-F238E27FC236}">
                      <a16:creationId xmlns:a16="http://schemas.microsoft.com/office/drawing/2014/main" id="{4A872D7D-EA30-0C48-AB9D-5F0DD2F2697E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6044860" y="6383511"/>
                  <a:ext cx="7704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8">
              <p14:nvContentPartPr>
                <p14:cNvPr id="286" name="墨迹 285">
                  <a:extLst>
                    <a:ext uri="{FF2B5EF4-FFF2-40B4-BE49-F238E27FC236}">
                      <a16:creationId xmlns:a16="http://schemas.microsoft.com/office/drawing/2014/main" id="{718DD499-E2EB-974B-A3B1-E57C6132A7D1}"/>
                    </a:ext>
                  </a:extLst>
                </p14:cNvPr>
                <p14:cNvContentPartPr/>
                <p14:nvPr/>
              </p14:nvContentPartPr>
              <p14:xfrm>
                <a:off x="5946580" y="6540471"/>
                <a:ext cx="155880" cy="280440"/>
              </p14:xfrm>
            </p:contentPart>
          </mc:Choice>
          <mc:Fallback>
            <p:pic>
              <p:nvPicPr>
                <p:cNvPr id="286" name="墨迹 285">
                  <a:extLst>
                    <a:ext uri="{FF2B5EF4-FFF2-40B4-BE49-F238E27FC236}">
                      <a16:creationId xmlns:a16="http://schemas.microsoft.com/office/drawing/2014/main" id="{718DD499-E2EB-974B-A3B1-E57C6132A7D1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5939020" y="6532911"/>
                  <a:ext cx="17100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0">
              <p14:nvContentPartPr>
                <p14:cNvPr id="287" name="墨迹 286">
                  <a:extLst>
                    <a:ext uri="{FF2B5EF4-FFF2-40B4-BE49-F238E27FC236}">
                      <a16:creationId xmlns:a16="http://schemas.microsoft.com/office/drawing/2014/main" id="{A288BCB0-F51A-A248-BE39-0C49B9517D0C}"/>
                    </a:ext>
                  </a:extLst>
                </p14:cNvPr>
                <p14:cNvContentPartPr/>
                <p14:nvPr/>
              </p14:nvContentPartPr>
              <p14:xfrm>
                <a:off x="6301180" y="6752151"/>
                <a:ext cx="106200" cy="100080"/>
              </p14:xfrm>
            </p:contentPart>
          </mc:Choice>
          <mc:Fallback>
            <p:pic>
              <p:nvPicPr>
                <p:cNvPr id="287" name="墨迹 286">
                  <a:extLst>
                    <a:ext uri="{FF2B5EF4-FFF2-40B4-BE49-F238E27FC236}">
                      <a16:creationId xmlns:a16="http://schemas.microsoft.com/office/drawing/2014/main" id="{A288BCB0-F51A-A248-BE39-0C49B9517D0C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6293620" y="6744591"/>
                  <a:ext cx="12132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2">
              <p14:nvContentPartPr>
                <p14:cNvPr id="288" name="墨迹 287">
                  <a:extLst>
                    <a:ext uri="{FF2B5EF4-FFF2-40B4-BE49-F238E27FC236}">
                      <a16:creationId xmlns:a16="http://schemas.microsoft.com/office/drawing/2014/main" id="{DC1742B5-0EEF-4A41-B567-6675A0E9B301}"/>
                    </a:ext>
                  </a:extLst>
                </p14:cNvPr>
                <p14:cNvContentPartPr/>
                <p14:nvPr/>
              </p14:nvContentPartPr>
              <p14:xfrm>
                <a:off x="6544180" y="6851871"/>
                <a:ext cx="19080" cy="25200"/>
              </p14:xfrm>
            </p:contentPart>
          </mc:Choice>
          <mc:Fallback>
            <p:pic>
              <p:nvPicPr>
                <p:cNvPr id="288" name="墨迹 287">
                  <a:extLst>
                    <a:ext uri="{FF2B5EF4-FFF2-40B4-BE49-F238E27FC236}">
                      <a16:creationId xmlns:a16="http://schemas.microsoft.com/office/drawing/2014/main" id="{DC1742B5-0EEF-4A41-B567-6675A0E9B301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6536620" y="6844311"/>
                  <a:ext cx="34200" cy="403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2533643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C14C7953-B9C1-E045-98F3-D8AAD731995B}"/>
                  </a:ext>
                </a:extLst>
              </p14:cNvPr>
              <p14:cNvContentPartPr/>
              <p14:nvPr/>
            </p14:nvContentPartPr>
            <p14:xfrm>
              <a:off x="816580" y="210231"/>
              <a:ext cx="106200" cy="6264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C14C7953-B9C1-E045-98F3-D8AAD731995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09020" y="202671"/>
                <a:ext cx="121320" cy="77760"/>
              </a:xfrm>
              <a:prstGeom prst="rect">
                <a:avLst/>
              </a:prstGeom>
            </p:spPr>
          </p:pic>
        </mc:Fallback>
      </mc:AlternateContent>
      <p:grpSp>
        <p:nvGrpSpPr>
          <p:cNvPr id="36" name="组合 35">
            <a:extLst>
              <a:ext uri="{FF2B5EF4-FFF2-40B4-BE49-F238E27FC236}">
                <a16:creationId xmlns:a16="http://schemas.microsoft.com/office/drawing/2014/main" id="{EB8C6D24-DCB3-A04E-A279-7B9FA383FE83}"/>
              </a:ext>
            </a:extLst>
          </p:cNvPr>
          <p:cNvGrpSpPr/>
          <p:nvPr/>
        </p:nvGrpSpPr>
        <p:grpSpPr>
          <a:xfrm>
            <a:off x="760420" y="403191"/>
            <a:ext cx="386280" cy="454680"/>
            <a:chOff x="760420" y="403191"/>
            <a:chExt cx="386280" cy="454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79380EC3-0D44-0D49-B294-E20FC4504ABE}"/>
                    </a:ext>
                  </a:extLst>
                </p14:cNvPr>
                <p14:cNvContentPartPr/>
                <p14:nvPr/>
              </p14:nvContentPartPr>
              <p14:xfrm>
                <a:off x="773020" y="403191"/>
                <a:ext cx="118800" cy="454680"/>
              </p14:xfrm>
            </p:contentPart>
          </mc:Choice>
          <mc:Fallback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79380EC3-0D44-0D49-B294-E20FC4504ABE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65460" y="395631"/>
                  <a:ext cx="133560" cy="46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2D7EB7BE-D357-CE47-A8AB-4115D46D3A32}"/>
                    </a:ext>
                  </a:extLst>
                </p14:cNvPr>
                <p14:cNvContentPartPr/>
                <p14:nvPr/>
              </p14:nvContentPartPr>
              <p14:xfrm>
                <a:off x="760420" y="658431"/>
                <a:ext cx="124920" cy="75240"/>
              </p14:xfrm>
            </p:contentPart>
          </mc:Choice>
          <mc:Fallback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2D7EB7BE-D357-CE47-A8AB-4115D46D3A32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53220" y="650871"/>
                  <a:ext cx="14004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墨迹 4">
                  <a:extLst>
                    <a:ext uri="{FF2B5EF4-FFF2-40B4-BE49-F238E27FC236}">
                      <a16:creationId xmlns:a16="http://schemas.microsoft.com/office/drawing/2014/main" id="{0871B28C-B032-FA46-8E7C-8180EC89C7E7}"/>
                    </a:ext>
                  </a:extLst>
                </p14:cNvPr>
                <p14:cNvContentPartPr/>
                <p14:nvPr/>
              </p14:nvContentPartPr>
              <p14:xfrm>
                <a:off x="928540" y="620991"/>
                <a:ext cx="218160" cy="155880"/>
              </p14:xfrm>
            </p:contentPart>
          </mc:Choice>
          <mc:Fallback>
            <p:pic>
              <p:nvPicPr>
                <p:cNvPr id="5" name="墨迹 4">
                  <a:extLst>
                    <a:ext uri="{FF2B5EF4-FFF2-40B4-BE49-F238E27FC236}">
                      <a16:creationId xmlns:a16="http://schemas.microsoft.com/office/drawing/2014/main" id="{0871B28C-B032-FA46-8E7C-8180EC89C7E7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20980" y="613431"/>
                  <a:ext cx="233280" cy="171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2D7A14A4-FF93-3F40-BF68-D2BCF2734356}"/>
              </a:ext>
            </a:extLst>
          </p:cNvPr>
          <p:cNvGrpSpPr/>
          <p:nvPr/>
        </p:nvGrpSpPr>
        <p:grpSpPr>
          <a:xfrm>
            <a:off x="1370620" y="316071"/>
            <a:ext cx="436320" cy="436320"/>
            <a:chOff x="1370620" y="316071"/>
            <a:chExt cx="436320" cy="436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14BE9D88-9900-1348-8A2E-D57C58A6775E}"/>
                    </a:ext>
                  </a:extLst>
                </p14:cNvPr>
                <p14:cNvContentPartPr/>
                <p14:nvPr/>
              </p14:nvContentPartPr>
              <p14:xfrm>
                <a:off x="1370620" y="515151"/>
                <a:ext cx="19080" cy="205920"/>
              </p14:xfrm>
            </p:contentPart>
          </mc:Choice>
          <mc:Fallback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14BE9D88-9900-1348-8A2E-D57C58A6775E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363060" y="507591"/>
                  <a:ext cx="3420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B381AF39-A846-B945-A336-4280F5C887F6}"/>
                    </a:ext>
                  </a:extLst>
                </p14:cNvPr>
                <p14:cNvContentPartPr/>
                <p14:nvPr/>
              </p14:nvContentPartPr>
              <p14:xfrm>
                <a:off x="1507780" y="316071"/>
                <a:ext cx="299160" cy="436320"/>
              </p14:xfrm>
            </p:contentPart>
          </mc:Choice>
          <mc:Fallback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B381AF39-A846-B945-A336-4280F5C887F6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500220" y="308511"/>
                  <a:ext cx="314280" cy="45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CA3EDC83-9372-7349-973E-4AF469EC5660}"/>
                    </a:ext>
                  </a:extLst>
                </p14:cNvPr>
                <p14:cNvContentPartPr/>
                <p14:nvPr/>
              </p14:nvContentPartPr>
              <p14:xfrm>
                <a:off x="1526140" y="521631"/>
                <a:ext cx="87480" cy="168480"/>
              </p14:xfrm>
            </p:contentPart>
          </mc:Choice>
          <mc:Fallback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CA3EDC83-9372-7349-973E-4AF469EC5660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518940" y="514071"/>
                  <a:ext cx="102600" cy="183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9" name="墨迹 8">
                <a:extLst>
                  <a:ext uri="{FF2B5EF4-FFF2-40B4-BE49-F238E27FC236}">
                    <a16:creationId xmlns:a16="http://schemas.microsoft.com/office/drawing/2014/main" id="{8AD354DA-F654-1A4C-8E15-302C77348FB3}"/>
                  </a:ext>
                </a:extLst>
              </p14:cNvPr>
              <p14:cNvContentPartPr/>
              <p14:nvPr/>
            </p14:nvContentPartPr>
            <p14:xfrm>
              <a:off x="2126620" y="658431"/>
              <a:ext cx="28800" cy="12960"/>
            </p14:xfrm>
          </p:contentPart>
        </mc:Choice>
        <mc:Fallback>
          <p:pic>
            <p:nvPicPr>
              <p:cNvPr id="9" name="墨迹 8">
                <a:extLst>
                  <a:ext uri="{FF2B5EF4-FFF2-40B4-BE49-F238E27FC236}">
                    <a16:creationId xmlns:a16="http://schemas.microsoft.com/office/drawing/2014/main" id="{8AD354DA-F654-1A4C-8E15-302C77348FB3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119060" y="650871"/>
                <a:ext cx="4392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0" name="墨迹 9">
                <a:extLst>
                  <a:ext uri="{FF2B5EF4-FFF2-40B4-BE49-F238E27FC236}">
                    <a16:creationId xmlns:a16="http://schemas.microsoft.com/office/drawing/2014/main" id="{CC28555A-4C02-BF4E-924D-77E335327428}"/>
                  </a:ext>
                </a:extLst>
              </p14:cNvPr>
              <p14:cNvContentPartPr/>
              <p14:nvPr/>
            </p14:nvContentPartPr>
            <p14:xfrm>
              <a:off x="2136340" y="807831"/>
              <a:ext cx="12960" cy="21960"/>
            </p14:xfrm>
          </p:contentPart>
        </mc:Choice>
        <mc:Fallback>
          <p:pic>
            <p:nvPicPr>
              <p:cNvPr id="10" name="墨迹 9">
                <a:extLst>
                  <a:ext uri="{FF2B5EF4-FFF2-40B4-BE49-F238E27FC236}">
                    <a16:creationId xmlns:a16="http://schemas.microsoft.com/office/drawing/2014/main" id="{CC28555A-4C02-BF4E-924D-77E335327428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128780" y="800271"/>
                <a:ext cx="27720" cy="36720"/>
              </a:xfrm>
              <a:prstGeom prst="rect">
                <a:avLst/>
              </a:prstGeom>
            </p:spPr>
          </p:pic>
        </mc:Fallback>
      </mc:AlternateContent>
      <p:grpSp>
        <p:nvGrpSpPr>
          <p:cNvPr id="34" name="组合 33">
            <a:extLst>
              <a:ext uri="{FF2B5EF4-FFF2-40B4-BE49-F238E27FC236}">
                <a16:creationId xmlns:a16="http://schemas.microsoft.com/office/drawing/2014/main" id="{24FB6902-D55B-6F4D-ADBC-F3A8194B8560}"/>
              </a:ext>
            </a:extLst>
          </p:cNvPr>
          <p:cNvGrpSpPr/>
          <p:nvPr/>
        </p:nvGrpSpPr>
        <p:grpSpPr>
          <a:xfrm>
            <a:off x="648460" y="1318311"/>
            <a:ext cx="380160" cy="286560"/>
            <a:chOff x="648460" y="1318311"/>
            <a:chExt cx="380160" cy="286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A26080B9-96C9-4440-A579-75C196237F0C}"/>
                    </a:ext>
                  </a:extLst>
                </p14:cNvPr>
                <p14:cNvContentPartPr/>
                <p14:nvPr/>
              </p14:nvContentPartPr>
              <p14:xfrm>
                <a:off x="854020" y="1368351"/>
                <a:ext cx="31320" cy="103320"/>
              </p14:xfrm>
            </p:contentPart>
          </mc:Choice>
          <mc:Fallback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A26080B9-96C9-4440-A579-75C196237F0C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846460" y="1360791"/>
                  <a:ext cx="4644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854059F0-3C3E-AC4A-B43B-DB6E957E8E75}"/>
                    </a:ext>
                  </a:extLst>
                </p14:cNvPr>
                <p14:cNvContentPartPr/>
                <p14:nvPr/>
              </p14:nvContentPartPr>
              <p14:xfrm>
                <a:off x="648460" y="1318311"/>
                <a:ext cx="380160" cy="286560"/>
              </p14:xfrm>
            </p:contentPart>
          </mc:Choice>
          <mc:Fallback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854059F0-3C3E-AC4A-B43B-DB6E957E8E75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640900" y="1310751"/>
                  <a:ext cx="395280" cy="301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1224A747-6516-C146-A11D-64811DC26458}"/>
              </a:ext>
            </a:extLst>
          </p:cNvPr>
          <p:cNvGrpSpPr/>
          <p:nvPr/>
        </p:nvGrpSpPr>
        <p:grpSpPr>
          <a:xfrm>
            <a:off x="1426780" y="1050831"/>
            <a:ext cx="1155600" cy="541080"/>
            <a:chOff x="1426780" y="1050831"/>
            <a:chExt cx="1155600" cy="541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999697DE-2BF3-FB40-B5EB-D7728CC3D833}"/>
                    </a:ext>
                  </a:extLst>
                </p14:cNvPr>
                <p14:cNvContentPartPr/>
                <p14:nvPr/>
              </p14:nvContentPartPr>
              <p14:xfrm>
                <a:off x="1464220" y="1187631"/>
                <a:ext cx="56520" cy="50040"/>
              </p14:xfrm>
            </p:contentPart>
          </mc:Choice>
          <mc:Fallback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999697DE-2BF3-FB40-B5EB-D7728CC3D833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456660" y="1180071"/>
                  <a:ext cx="7128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3762425A-EC9A-7F47-8A83-890159163564}"/>
                    </a:ext>
                  </a:extLst>
                </p14:cNvPr>
                <p14:cNvContentPartPr/>
                <p14:nvPr/>
              </p14:nvContentPartPr>
              <p14:xfrm>
                <a:off x="1426780" y="1380591"/>
                <a:ext cx="87480" cy="124920"/>
              </p14:xfrm>
            </p:contentPart>
          </mc:Choice>
          <mc:Fallback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3762425A-EC9A-7F47-8A83-890159163564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419220" y="1373031"/>
                  <a:ext cx="10260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7EB83C41-2145-A344-84A2-C4D02BF8542F}"/>
                    </a:ext>
                  </a:extLst>
                </p14:cNvPr>
                <p14:cNvContentPartPr/>
                <p14:nvPr/>
              </p14:nvContentPartPr>
              <p14:xfrm>
                <a:off x="1638460" y="1081791"/>
                <a:ext cx="436320" cy="510120"/>
              </p14:xfrm>
            </p:contentPart>
          </mc:Choice>
          <mc:Fallback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7EB83C41-2145-A344-84A2-C4D02BF8542F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630900" y="1074231"/>
                  <a:ext cx="451080" cy="52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E2638340-01C8-E646-9C34-7F4DBDE1246B}"/>
                    </a:ext>
                  </a:extLst>
                </p14:cNvPr>
                <p14:cNvContentPartPr/>
                <p14:nvPr/>
              </p14:nvContentPartPr>
              <p14:xfrm>
                <a:off x="1831420" y="1225071"/>
                <a:ext cx="31320" cy="12960"/>
              </p14:xfrm>
            </p:contentPart>
          </mc:Choice>
          <mc:Fallback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E2638340-01C8-E646-9C34-7F4DBDE1246B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823860" y="1217511"/>
                  <a:ext cx="4644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F4D31DCD-5486-5A4F-B94B-9DC1E8B30156}"/>
                    </a:ext>
                  </a:extLst>
                </p14:cNvPr>
                <p14:cNvContentPartPr/>
                <p14:nvPr/>
              </p14:nvContentPartPr>
              <p14:xfrm>
                <a:off x="1843660" y="1187631"/>
                <a:ext cx="6480" cy="93600"/>
              </p14:xfrm>
            </p:contentPart>
          </mc:Choice>
          <mc:Fallback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F4D31DCD-5486-5A4F-B94B-9DC1E8B30156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836100" y="1180071"/>
                  <a:ext cx="2160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9B46CA60-AE53-BA45-A31A-1EFD67319DD2}"/>
                    </a:ext>
                  </a:extLst>
                </p14:cNvPr>
                <p14:cNvContentPartPr/>
                <p14:nvPr/>
              </p14:nvContentPartPr>
              <p14:xfrm>
                <a:off x="1825300" y="1324431"/>
                <a:ext cx="118800" cy="143640"/>
              </p14:xfrm>
            </p:contentPart>
          </mc:Choice>
          <mc:Fallback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9B46CA60-AE53-BA45-A31A-1EFD67319DD2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817740" y="1317231"/>
                  <a:ext cx="13356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0F7F268F-8E65-2945-AAAD-F5882B8B8D62}"/>
                    </a:ext>
                  </a:extLst>
                </p14:cNvPr>
                <p14:cNvContentPartPr/>
                <p14:nvPr/>
              </p14:nvContentPartPr>
              <p14:xfrm>
                <a:off x="2304460" y="1050831"/>
                <a:ext cx="62640" cy="62640"/>
              </p14:xfrm>
            </p:contentPart>
          </mc:Choice>
          <mc:Fallback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0F7F268F-8E65-2945-AAAD-F5882B8B8D62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296900" y="1043271"/>
                  <a:ext cx="7776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A6E359DB-C5D1-A64E-B3D6-5DFA1AC31EA1}"/>
                    </a:ext>
                  </a:extLst>
                </p14:cNvPr>
                <p14:cNvContentPartPr/>
                <p14:nvPr/>
              </p14:nvContentPartPr>
              <p14:xfrm>
                <a:off x="2236060" y="1237311"/>
                <a:ext cx="346320" cy="218160"/>
              </p14:xfrm>
            </p:contentPart>
          </mc:Choice>
          <mc:Fallback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A6E359DB-C5D1-A64E-B3D6-5DFA1AC31EA1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228500" y="1229751"/>
                  <a:ext cx="36144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4E2F6B98-D819-0647-9495-2BD731A0C076}"/>
                    </a:ext>
                  </a:extLst>
                </p14:cNvPr>
                <p14:cNvContentPartPr/>
                <p14:nvPr/>
              </p14:nvContentPartPr>
              <p14:xfrm>
                <a:off x="2379340" y="1274751"/>
                <a:ext cx="50040" cy="56520"/>
              </p14:xfrm>
            </p:contentPart>
          </mc:Choice>
          <mc:Fallback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4E2F6B98-D819-0647-9495-2BD731A0C076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2371780" y="1267191"/>
                  <a:ext cx="6516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6A97BE70-3762-4F4C-966B-E0CCFE9BAAD6}"/>
                    </a:ext>
                  </a:extLst>
                </p14:cNvPr>
                <p14:cNvContentPartPr/>
                <p14:nvPr/>
              </p14:nvContentPartPr>
              <p14:xfrm>
                <a:off x="2417140" y="1172511"/>
                <a:ext cx="130320" cy="326160"/>
              </p14:xfrm>
            </p:contentPart>
          </mc:Choice>
          <mc:Fallback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6A97BE70-3762-4F4C-966B-E0CCFE9BAAD6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409580" y="1164951"/>
                  <a:ext cx="145440" cy="34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E3B6110F-4607-BC40-AFC3-BADEE6F620D2}"/>
              </a:ext>
            </a:extLst>
          </p:cNvPr>
          <p:cNvGrpSpPr/>
          <p:nvPr/>
        </p:nvGrpSpPr>
        <p:grpSpPr>
          <a:xfrm>
            <a:off x="2821060" y="1038231"/>
            <a:ext cx="959400" cy="504360"/>
            <a:chOff x="2821060" y="1038231"/>
            <a:chExt cx="959400" cy="504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91BDDB76-CA97-F141-945C-5B557806370E}"/>
                    </a:ext>
                  </a:extLst>
                </p14:cNvPr>
                <p14:cNvContentPartPr/>
                <p14:nvPr/>
              </p14:nvContentPartPr>
              <p14:xfrm>
                <a:off x="2864620" y="1063071"/>
                <a:ext cx="131040" cy="75240"/>
              </p14:xfrm>
            </p:contentPart>
          </mc:Choice>
          <mc:Fallback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91BDDB76-CA97-F141-945C-5B557806370E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857420" y="1055511"/>
                  <a:ext cx="14616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053A0C62-D562-5041-83C0-41DECBF80FDF}"/>
                    </a:ext>
                  </a:extLst>
                </p14:cNvPr>
                <p14:cNvContentPartPr/>
                <p14:nvPr/>
              </p14:nvContentPartPr>
              <p14:xfrm>
                <a:off x="2821060" y="1299591"/>
                <a:ext cx="37800" cy="131040"/>
              </p14:xfrm>
            </p:contentPart>
          </mc:Choice>
          <mc:Fallback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053A0C62-D562-5041-83C0-41DECBF80FDF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813500" y="1292031"/>
                  <a:ext cx="5292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3324BE41-4DD6-C646-B6EB-EDAB04D68F3A}"/>
                    </a:ext>
                  </a:extLst>
                </p14:cNvPr>
                <p14:cNvContentPartPr/>
                <p14:nvPr/>
              </p14:nvContentPartPr>
              <p14:xfrm>
                <a:off x="3082780" y="1131471"/>
                <a:ext cx="131040" cy="411120"/>
              </p14:xfrm>
            </p:contentPart>
          </mc:Choice>
          <mc:Fallback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3324BE41-4DD6-C646-B6EB-EDAB04D68F3A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075220" y="1123911"/>
                  <a:ext cx="146160" cy="42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F67D9012-705B-5C42-9380-B2675AD5B0A7}"/>
                    </a:ext>
                  </a:extLst>
                </p14:cNvPr>
                <p14:cNvContentPartPr/>
                <p14:nvPr/>
              </p14:nvContentPartPr>
              <p14:xfrm>
                <a:off x="2983060" y="1324431"/>
                <a:ext cx="81360" cy="68760"/>
              </p14:xfrm>
            </p:contentPart>
          </mc:Choice>
          <mc:Fallback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F67D9012-705B-5C42-9380-B2675AD5B0A7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2975500" y="1317231"/>
                  <a:ext cx="9648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C3368695-A4C3-0647-9E3A-F23BDDA07925}"/>
                    </a:ext>
                  </a:extLst>
                </p14:cNvPr>
                <p14:cNvContentPartPr/>
                <p14:nvPr/>
              </p14:nvContentPartPr>
              <p14:xfrm>
                <a:off x="3356740" y="1038231"/>
                <a:ext cx="423720" cy="504000"/>
              </p14:xfrm>
            </p:contentPart>
          </mc:Choice>
          <mc:Fallback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C3368695-A4C3-0647-9E3A-F23BDDA07925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3349180" y="1030671"/>
                  <a:ext cx="438840" cy="51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CB0EE851-8F7E-024E-8DEB-FE4C1C18F9D7}"/>
                    </a:ext>
                  </a:extLst>
                </p14:cNvPr>
                <p14:cNvContentPartPr/>
                <p14:nvPr/>
              </p14:nvContentPartPr>
              <p14:xfrm>
                <a:off x="3699100" y="1087911"/>
                <a:ext cx="80640" cy="299160"/>
              </p14:xfrm>
            </p:contentPart>
          </mc:Choice>
          <mc:Fallback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CB0EE851-8F7E-024E-8DEB-FE4C1C18F9D7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691540" y="1080351"/>
                  <a:ext cx="95760" cy="314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D592049D-F0B8-2441-AC94-A04B98D9326A}"/>
              </a:ext>
            </a:extLst>
          </p:cNvPr>
          <p:cNvGrpSpPr/>
          <p:nvPr/>
        </p:nvGrpSpPr>
        <p:grpSpPr>
          <a:xfrm>
            <a:off x="4004020" y="1361871"/>
            <a:ext cx="81360" cy="181080"/>
            <a:chOff x="4004020" y="1361871"/>
            <a:chExt cx="81360" cy="181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0DB6C0FC-9718-244E-8D98-A9087F56D6D0}"/>
                    </a:ext>
                  </a:extLst>
                </p14:cNvPr>
                <p14:cNvContentPartPr/>
                <p14:nvPr/>
              </p14:nvContentPartPr>
              <p14:xfrm>
                <a:off x="4004020" y="1361871"/>
                <a:ext cx="56520" cy="50040"/>
              </p14:xfrm>
            </p:contentPart>
          </mc:Choice>
          <mc:Fallback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0DB6C0FC-9718-244E-8D98-A9087F56D6D0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3996460" y="1354311"/>
                  <a:ext cx="7128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E92DE748-D098-304E-9B1F-55B59FC298C4}"/>
                    </a:ext>
                  </a:extLst>
                </p14:cNvPr>
                <p14:cNvContentPartPr/>
                <p14:nvPr/>
              </p14:nvContentPartPr>
              <p14:xfrm>
                <a:off x="4035340" y="1505151"/>
                <a:ext cx="50040" cy="37800"/>
              </p14:xfrm>
            </p:contentPart>
          </mc:Choice>
          <mc:Fallback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E92DE748-D098-304E-9B1F-55B59FC298C4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4027780" y="1497591"/>
                  <a:ext cx="65160" cy="52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597C7765-BBB5-6B44-9992-40331CCE901E}"/>
              </a:ext>
            </a:extLst>
          </p:cNvPr>
          <p:cNvGrpSpPr/>
          <p:nvPr/>
        </p:nvGrpSpPr>
        <p:grpSpPr>
          <a:xfrm>
            <a:off x="4670740" y="1038231"/>
            <a:ext cx="329760" cy="573120"/>
            <a:chOff x="4670740" y="1038231"/>
            <a:chExt cx="329760" cy="573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E338268C-15C0-0F4C-9282-98A2755772D7}"/>
                    </a:ext>
                  </a:extLst>
                </p14:cNvPr>
                <p14:cNvContentPartPr/>
                <p14:nvPr/>
              </p14:nvContentPartPr>
              <p14:xfrm>
                <a:off x="4670740" y="1038231"/>
                <a:ext cx="329760" cy="489240"/>
              </p14:xfrm>
            </p:contentPart>
          </mc:Choice>
          <mc:Fallback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E338268C-15C0-0F4C-9282-98A2755772D7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4663180" y="1030671"/>
                  <a:ext cx="344520" cy="50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4C319324-67A0-5546-BE5A-38FA3ECB7821}"/>
                    </a:ext>
                  </a:extLst>
                </p14:cNvPr>
                <p14:cNvContentPartPr/>
                <p14:nvPr/>
              </p14:nvContentPartPr>
              <p14:xfrm>
                <a:off x="4906900" y="1306071"/>
                <a:ext cx="56520" cy="305280"/>
              </p14:xfrm>
            </p:contentPart>
          </mc:Choice>
          <mc:Fallback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4C319324-67A0-5546-BE5A-38FA3ECB7821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899340" y="1298511"/>
                  <a:ext cx="7128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CA02CA65-93AB-D84C-9FBA-0756139A8EF2}"/>
                    </a:ext>
                  </a:extLst>
                </p14:cNvPr>
                <p14:cNvContentPartPr/>
                <p14:nvPr/>
              </p14:nvContentPartPr>
              <p14:xfrm>
                <a:off x="4863340" y="1424151"/>
                <a:ext cx="100080" cy="43920"/>
              </p14:xfrm>
            </p:contentPart>
          </mc:Choice>
          <mc:Fallback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CA02CA65-93AB-D84C-9FBA-0756139A8EF2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4855780" y="1416591"/>
                  <a:ext cx="115200" cy="59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1F5A50F2-C3FB-6E48-B5C9-786ACA0A7355}"/>
              </a:ext>
            </a:extLst>
          </p:cNvPr>
          <p:cNvGrpSpPr/>
          <p:nvPr/>
        </p:nvGrpSpPr>
        <p:grpSpPr>
          <a:xfrm>
            <a:off x="5330260" y="1113111"/>
            <a:ext cx="659880" cy="379800"/>
            <a:chOff x="5330260" y="1113111"/>
            <a:chExt cx="659880" cy="379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70B2E41C-C17B-7247-A4DF-9F2BA36A0C3F}"/>
                    </a:ext>
                  </a:extLst>
                </p14:cNvPr>
                <p14:cNvContentPartPr/>
                <p14:nvPr/>
              </p14:nvContentPartPr>
              <p14:xfrm>
                <a:off x="5330260" y="1306071"/>
                <a:ext cx="143640" cy="19080"/>
              </p14:xfrm>
            </p:contentPart>
          </mc:Choice>
          <mc:Fallback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70B2E41C-C17B-7247-A4DF-9F2BA36A0C3F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322700" y="1298511"/>
                  <a:ext cx="15876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2D8B5D60-F16A-1A4E-A001-9B93E0C1FC5D}"/>
                    </a:ext>
                  </a:extLst>
                </p14:cNvPr>
                <p14:cNvContentPartPr/>
                <p14:nvPr/>
              </p14:nvContentPartPr>
              <p14:xfrm>
                <a:off x="5641300" y="1113111"/>
                <a:ext cx="348840" cy="199440"/>
              </p14:xfrm>
            </p:contentPart>
          </mc:Choice>
          <mc:Fallback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2D8B5D60-F16A-1A4E-A001-9B93E0C1FC5D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633740" y="1105551"/>
                  <a:ext cx="36396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53C0AE17-5806-8348-A9AA-5ACA48A1DE0D}"/>
                    </a:ext>
                  </a:extLst>
                </p14:cNvPr>
                <p14:cNvContentPartPr/>
                <p14:nvPr/>
              </p14:nvContentPartPr>
              <p14:xfrm>
                <a:off x="5828860" y="1386711"/>
                <a:ext cx="136800" cy="106200"/>
              </p14:xfrm>
            </p:contentPart>
          </mc:Choice>
          <mc:Fallback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53C0AE17-5806-8348-A9AA-5ACA48A1DE0D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5821300" y="1379151"/>
                  <a:ext cx="151560" cy="121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3D99E3F6-9419-904A-9868-1E924F9037D8}"/>
              </a:ext>
            </a:extLst>
          </p:cNvPr>
          <p:cNvGrpSpPr/>
          <p:nvPr/>
        </p:nvGrpSpPr>
        <p:grpSpPr>
          <a:xfrm>
            <a:off x="6307660" y="1162791"/>
            <a:ext cx="311400" cy="261720"/>
            <a:chOff x="6307660" y="1162791"/>
            <a:chExt cx="311400" cy="261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ECD81463-4D4F-7A40-B2FF-20DDA34CDF1E}"/>
                    </a:ext>
                  </a:extLst>
                </p14:cNvPr>
                <p14:cNvContentPartPr/>
                <p14:nvPr/>
              </p14:nvContentPartPr>
              <p14:xfrm>
                <a:off x="6307660" y="1243791"/>
                <a:ext cx="75240" cy="180720"/>
              </p14:xfrm>
            </p:contentPart>
          </mc:Choice>
          <mc:Fallback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ECD81463-4D4F-7A40-B2FF-20DDA34CDF1E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300100" y="1236231"/>
                  <a:ext cx="9000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8E6DF6A3-E182-2147-A7DF-F2DB6EB0BDFF}"/>
                    </a:ext>
                  </a:extLst>
                </p14:cNvPr>
                <p14:cNvContentPartPr/>
                <p14:nvPr/>
              </p14:nvContentPartPr>
              <p14:xfrm>
                <a:off x="6506740" y="1162791"/>
                <a:ext cx="56520" cy="75240"/>
              </p14:xfrm>
            </p:contentPart>
          </mc:Choice>
          <mc:Fallback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8E6DF6A3-E182-2147-A7DF-F2DB6EB0BDFF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499180" y="1155231"/>
                  <a:ext cx="7128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5" name="墨迹 44">
                  <a:extLst>
                    <a:ext uri="{FF2B5EF4-FFF2-40B4-BE49-F238E27FC236}">
                      <a16:creationId xmlns:a16="http://schemas.microsoft.com/office/drawing/2014/main" id="{95A4CB2F-8091-484A-88DE-86F866A39339}"/>
                    </a:ext>
                  </a:extLst>
                </p14:cNvPr>
                <p14:cNvContentPartPr/>
                <p14:nvPr/>
              </p14:nvContentPartPr>
              <p14:xfrm>
                <a:off x="6518980" y="1330911"/>
                <a:ext cx="100080" cy="87480"/>
              </p14:xfrm>
            </p:contentPart>
          </mc:Choice>
          <mc:Fallback>
            <p:pic>
              <p:nvPicPr>
                <p:cNvPr id="45" name="墨迹 44">
                  <a:extLst>
                    <a:ext uri="{FF2B5EF4-FFF2-40B4-BE49-F238E27FC236}">
                      <a16:creationId xmlns:a16="http://schemas.microsoft.com/office/drawing/2014/main" id="{95A4CB2F-8091-484A-88DE-86F866A3933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511780" y="1323351"/>
                  <a:ext cx="115200" cy="102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673CACA3-10F8-C642-96AF-9050171ED5E8}"/>
              </a:ext>
            </a:extLst>
          </p:cNvPr>
          <p:cNvGrpSpPr/>
          <p:nvPr/>
        </p:nvGrpSpPr>
        <p:grpSpPr>
          <a:xfrm>
            <a:off x="6886540" y="1038231"/>
            <a:ext cx="392760" cy="610560"/>
            <a:chOff x="6886540" y="1038231"/>
            <a:chExt cx="392760" cy="610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6" name="墨迹 45">
                  <a:extLst>
                    <a:ext uri="{FF2B5EF4-FFF2-40B4-BE49-F238E27FC236}">
                      <a16:creationId xmlns:a16="http://schemas.microsoft.com/office/drawing/2014/main" id="{8EA35A47-4DF6-EF4E-B1D0-A3CAC0E0BA88}"/>
                    </a:ext>
                  </a:extLst>
                </p14:cNvPr>
                <p14:cNvContentPartPr/>
                <p14:nvPr/>
              </p14:nvContentPartPr>
              <p14:xfrm>
                <a:off x="6886540" y="1038231"/>
                <a:ext cx="212040" cy="442440"/>
              </p14:xfrm>
            </p:contentPart>
          </mc:Choice>
          <mc:Fallback>
            <p:pic>
              <p:nvPicPr>
                <p:cNvPr id="46" name="墨迹 45">
                  <a:extLst>
                    <a:ext uri="{FF2B5EF4-FFF2-40B4-BE49-F238E27FC236}">
                      <a16:creationId xmlns:a16="http://schemas.microsoft.com/office/drawing/2014/main" id="{8EA35A47-4DF6-EF4E-B1D0-A3CAC0E0BA88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878980" y="1030671"/>
                  <a:ext cx="227160" cy="45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182F588C-2C2A-1744-ACC2-49F779B497E4}"/>
                    </a:ext>
                  </a:extLst>
                </p14:cNvPr>
                <p14:cNvContentPartPr/>
                <p14:nvPr/>
              </p14:nvContentPartPr>
              <p14:xfrm>
                <a:off x="6911380" y="1306071"/>
                <a:ext cx="131040" cy="187200"/>
              </p14:xfrm>
            </p:contentPart>
          </mc:Choice>
          <mc:Fallback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182F588C-2C2A-1744-ACC2-49F779B497E4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6903820" y="1298511"/>
                  <a:ext cx="14616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48" name="墨迹 47">
                  <a:extLst>
                    <a:ext uri="{FF2B5EF4-FFF2-40B4-BE49-F238E27FC236}">
                      <a16:creationId xmlns:a16="http://schemas.microsoft.com/office/drawing/2014/main" id="{FEB246A6-E926-5C40-8E2B-11F8B1CE5A8A}"/>
                    </a:ext>
                  </a:extLst>
                </p14:cNvPr>
                <p14:cNvContentPartPr/>
                <p14:nvPr/>
              </p14:nvContentPartPr>
              <p14:xfrm>
                <a:off x="7222780" y="1542591"/>
                <a:ext cx="56520" cy="106200"/>
              </p14:xfrm>
            </p:contentPart>
          </mc:Choice>
          <mc:Fallback>
            <p:pic>
              <p:nvPicPr>
                <p:cNvPr id="48" name="墨迹 47">
                  <a:extLst>
                    <a:ext uri="{FF2B5EF4-FFF2-40B4-BE49-F238E27FC236}">
                      <a16:creationId xmlns:a16="http://schemas.microsoft.com/office/drawing/2014/main" id="{FEB246A6-E926-5C40-8E2B-11F8B1CE5A8A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7215220" y="1535031"/>
                  <a:ext cx="71280" cy="121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6" name="组合 75">
            <a:extLst>
              <a:ext uri="{FF2B5EF4-FFF2-40B4-BE49-F238E27FC236}">
                <a16:creationId xmlns:a16="http://schemas.microsoft.com/office/drawing/2014/main" id="{910728E9-1205-684E-8121-FF75A81005BC}"/>
              </a:ext>
            </a:extLst>
          </p:cNvPr>
          <p:cNvGrpSpPr/>
          <p:nvPr/>
        </p:nvGrpSpPr>
        <p:grpSpPr>
          <a:xfrm>
            <a:off x="7558660" y="1119231"/>
            <a:ext cx="436320" cy="305280"/>
            <a:chOff x="7558660" y="1119231"/>
            <a:chExt cx="436320" cy="305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3" name="墨迹 52">
                  <a:extLst>
                    <a:ext uri="{FF2B5EF4-FFF2-40B4-BE49-F238E27FC236}">
                      <a16:creationId xmlns:a16="http://schemas.microsoft.com/office/drawing/2014/main" id="{847D0EE0-E1A7-F745-9635-54E0303521DC}"/>
                    </a:ext>
                  </a:extLst>
                </p14:cNvPr>
                <p14:cNvContentPartPr/>
                <p14:nvPr/>
              </p14:nvContentPartPr>
              <p14:xfrm>
                <a:off x="7558660" y="1212471"/>
                <a:ext cx="93600" cy="212040"/>
              </p14:xfrm>
            </p:contentPart>
          </mc:Choice>
          <mc:Fallback>
            <p:pic>
              <p:nvPicPr>
                <p:cNvPr id="53" name="墨迹 52">
                  <a:extLst>
                    <a:ext uri="{FF2B5EF4-FFF2-40B4-BE49-F238E27FC236}">
                      <a16:creationId xmlns:a16="http://schemas.microsoft.com/office/drawing/2014/main" id="{847D0EE0-E1A7-F745-9635-54E0303521DC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7551100" y="1204911"/>
                  <a:ext cx="10872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4" name="墨迹 53">
                  <a:extLst>
                    <a:ext uri="{FF2B5EF4-FFF2-40B4-BE49-F238E27FC236}">
                      <a16:creationId xmlns:a16="http://schemas.microsoft.com/office/drawing/2014/main" id="{6ADBBDBC-35E5-1744-A5F1-4D2C28CC331E}"/>
                    </a:ext>
                  </a:extLst>
                </p14:cNvPr>
                <p14:cNvContentPartPr/>
                <p14:nvPr/>
              </p14:nvContentPartPr>
              <p14:xfrm>
                <a:off x="7782940" y="1119231"/>
                <a:ext cx="212040" cy="280440"/>
              </p14:xfrm>
            </p:contentPart>
          </mc:Choice>
          <mc:Fallback>
            <p:pic>
              <p:nvPicPr>
                <p:cNvPr id="54" name="墨迹 53">
                  <a:extLst>
                    <a:ext uri="{FF2B5EF4-FFF2-40B4-BE49-F238E27FC236}">
                      <a16:creationId xmlns:a16="http://schemas.microsoft.com/office/drawing/2014/main" id="{6ADBBDBC-35E5-1744-A5F1-4D2C28CC331E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775380" y="1111671"/>
                  <a:ext cx="227160" cy="295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5" name="组合 74">
            <a:extLst>
              <a:ext uri="{FF2B5EF4-FFF2-40B4-BE49-F238E27FC236}">
                <a16:creationId xmlns:a16="http://schemas.microsoft.com/office/drawing/2014/main" id="{39C60A58-5D6A-3543-ADA9-C9A3D755361F}"/>
              </a:ext>
            </a:extLst>
          </p:cNvPr>
          <p:cNvGrpSpPr/>
          <p:nvPr/>
        </p:nvGrpSpPr>
        <p:grpSpPr>
          <a:xfrm>
            <a:off x="8218540" y="951111"/>
            <a:ext cx="230760" cy="541440"/>
            <a:chOff x="8218540" y="951111"/>
            <a:chExt cx="230760" cy="541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5" name="墨迹 54">
                  <a:extLst>
                    <a:ext uri="{FF2B5EF4-FFF2-40B4-BE49-F238E27FC236}">
                      <a16:creationId xmlns:a16="http://schemas.microsoft.com/office/drawing/2014/main" id="{BCEBE0DE-7EF8-CE42-B210-0767F979F51C}"/>
                    </a:ext>
                  </a:extLst>
                </p14:cNvPr>
                <p14:cNvContentPartPr/>
                <p14:nvPr/>
              </p14:nvContentPartPr>
              <p14:xfrm>
                <a:off x="8218540" y="951111"/>
                <a:ext cx="230760" cy="541440"/>
              </p14:xfrm>
            </p:contentPart>
          </mc:Choice>
          <mc:Fallback>
            <p:pic>
              <p:nvPicPr>
                <p:cNvPr id="55" name="墨迹 54">
                  <a:extLst>
                    <a:ext uri="{FF2B5EF4-FFF2-40B4-BE49-F238E27FC236}">
                      <a16:creationId xmlns:a16="http://schemas.microsoft.com/office/drawing/2014/main" id="{BCEBE0DE-7EF8-CE42-B210-0767F979F51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8211340" y="943551"/>
                  <a:ext cx="245880" cy="55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6" name="墨迹 55">
                  <a:extLst>
                    <a:ext uri="{FF2B5EF4-FFF2-40B4-BE49-F238E27FC236}">
                      <a16:creationId xmlns:a16="http://schemas.microsoft.com/office/drawing/2014/main" id="{1327DB2A-87E1-1041-A23F-2BDC3CF6A42F}"/>
                    </a:ext>
                  </a:extLst>
                </p14:cNvPr>
                <p14:cNvContentPartPr/>
                <p14:nvPr/>
              </p14:nvContentPartPr>
              <p14:xfrm>
                <a:off x="8312140" y="1343151"/>
                <a:ext cx="87480" cy="106200"/>
              </p14:xfrm>
            </p:contentPart>
          </mc:Choice>
          <mc:Fallback>
            <p:pic>
              <p:nvPicPr>
                <p:cNvPr id="56" name="墨迹 55">
                  <a:extLst>
                    <a:ext uri="{FF2B5EF4-FFF2-40B4-BE49-F238E27FC236}">
                      <a16:creationId xmlns:a16="http://schemas.microsoft.com/office/drawing/2014/main" id="{1327DB2A-87E1-1041-A23F-2BDC3CF6A42F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304580" y="1335591"/>
                  <a:ext cx="102600" cy="121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57" name="墨迹 56">
                <a:extLst>
                  <a:ext uri="{FF2B5EF4-FFF2-40B4-BE49-F238E27FC236}">
                    <a16:creationId xmlns:a16="http://schemas.microsoft.com/office/drawing/2014/main" id="{17F8371E-F0F9-0F48-912F-4BACD1FB493D}"/>
                  </a:ext>
                </a:extLst>
              </p14:cNvPr>
              <p14:cNvContentPartPr/>
              <p14:nvPr/>
            </p14:nvContentPartPr>
            <p14:xfrm>
              <a:off x="8810020" y="1094391"/>
              <a:ext cx="56520" cy="68760"/>
            </p14:xfrm>
          </p:contentPart>
        </mc:Choice>
        <mc:Fallback>
          <p:pic>
            <p:nvPicPr>
              <p:cNvPr id="57" name="墨迹 56">
                <a:extLst>
                  <a:ext uri="{FF2B5EF4-FFF2-40B4-BE49-F238E27FC236}">
                    <a16:creationId xmlns:a16="http://schemas.microsoft.com/office/drawing/2014/main" id="{17F8371E-F0F9-0F48-912F-4BACD1FB493D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8802460" y="1086831"/>
                <a:ext cx="71280" cy="8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58" name="墨迹 57">
                <a:extLst>
                  <a:ext uri="{FF2B5EF4-FFF2-40B4-BE49-F238E27FC236}">
                    <a16:creationId xmlns:a16="http://schemas.microsoft.com/office/drawing/2014/main" id="{03BA70C6-A3AC-8F46-AD1F-7D27CF03BF53}"/>
                  </a:ext>
                </a:extLst>
              </p14:cNvPr>
              <p14:cNvContentPartPr/>
              <p14:nvPr/>
            </p14:nvContentPartPr>
            <p14:xfrm>
              <a:off x="8747740" y="1299591"/>
              <a:ext cx="162360" cy="106200"/>
            </p14:xfrm>
          </p:contentPart>
        </mc:Choice>
        <mc:Fallback>
          <p:pic>
            <p:nvPicPr>
              <p:cNvPr id="58" name="墨迹 57">
                <a:extLst>
                  <a:ext uri="{FF2B5EF4-FFF2-40B4-BE49-F238E27FC236}">
                    <a16:creationId xmlns:a16="http://schemas.microsoft.com/office/drawing/2014/main" id="{03BA70C6-A3AC-8F46-AD1F-7D27CF03BF53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8740180" y="1292031"/>
                <a:ext cx="177120" cy="121320"/>
              </a:xfrm>
              <a:prstGeom prst="rect">
                <a:avLst/>
              </a:prstGeom>
            </p:spPr>
          </p:pic>
        </mc:Fallback>
      </mc:AlternateContent>
      <p:grpSp>
        <p:nvGrpSpPr>
          <p:cNvPr id="74" name="组合 73">
            <a:extLst>
              <a:ext uri="{FF2B5EF4-FFF2-40B4-BE49-F238E27FC236}">
                <a16:creationId xmlns:a16="http://schemas.microsoft.com/office/drawing/2014/main" id="{970999F6-429D-984C-8CF6-01DD7CE95914}"/>
              </a:ext>
            </a:extLst>
          </p:cNvPr>
          <p:cNvGrpSpPr/>
          <p:nvPr/>
        </p:nvGrpSpPr>
        <p:grpSpPr>
          <a:xfrm>
            <a:off x="9134020" y="1044351"/>
            <a:ext cx="417240" cy="517320"/>
            <a:chOff x="9134020" y="1044351"/>
            <a:chExt cx="417240" cy="517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59" name="墨迹 58">
                  <a:extLst>
                    <a:ext uri="{FF2B5EF4-FFF2-40B4-BE49-F238E27FC236}">
                      <a16:creationId xmlns:a16="http://schemas.microsoft.com/office/drawing/2014/main" id="{356D3006-6898-1A46-8B3A-94CD6F6AEDB7}"/>
                    </a:ext>
                  </a:extLst>
                </p14:cNvPr>
                <p14:cNvContentPartPr/>
                <p14:nvPr/>
              </p14:nvContentPartPr>
              <p14:xfrm>
                <a:off x="9177580" y="1044351"/>
                <a:ext cx="112320" cy="87480"/>
              </p14:xfrm>
            </p:contentPart>
          </mc:Choice>
          <mc:Fallback>
            <p:pic>
              <p:nvPicPr>
                <p:cNvPr id="59" name="墨迹 58">
                  <a:extLst>
                    <a:ext uri="{FF2B5EF4-FFF2-40B4-BE49-F238E27FC236}">
                      <a16:creationId xmlns:a16="http://schemas.microsoft.com/office/drawing/2014/main" id="{356D3006-6898-1A46-8B3A-94CD6F6AEDB7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9170020" y="1036791"/>
                  <a:ext cx="12744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60" name="墨迹 59">
                  <a:extLst>
                    <a:ext uri="{FF2B5EF4-FFF2-40B4-BE49-F238E27FC236}">
                      <a16:creationId xmlns:a16="http://schemas.microsoft.com/office/drawing/2014/main" id="{18C98289-E8EC-3046-B615-5D273D9E171F}"/>
                    </a:ext>
                  </a:extLst>
                </p14:cNvPr>
                <p14:cNvContentPartPr/>
                <p14:nvPr/>
              </p14:nvContentPartPr>
              <p14:xfrm>
                <a:off x="9134020" y="1168911"/>
                <a:ext cx="68760" cy="286200"/>
              </p14:xfrm>
            </p:contentPart>
          </mc:Choice>
          <mc:Fallback>
            <p:pic>
              <p:nvPicPr>
                <p:cNvPr id="60" name="墨迹 59">
                  <a:extLst>
                    <a:ext uri="{FF2B5EF4-FFF2-40B4-BE49-F238E27FC236}">
                      <a16:creationId xmlns:a16="http://schemas.microsoft.com/office/drawing/2014/main" id="{18C98289-E8EC-3046-B615-5D273D9E171F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9126460" y="1161351"/>
                  <a:ext cx="83880" cy="30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61" name="墨迹 60">
                  <a:extLst>
                    <a:ext uri="{FF2B5EF4-FFF2-40B4-BE49-F238E27FC236}">
                      <a16:creationId xmlns:a16="http://schemas.microsoft.com/office/drawing/2014/main" id="{D5FD840A-0830-0943-B39A-120E4D555FAD}"/>
                    </a:ext>
                  </a:extLst>
                </p14:cNvPr>
                <p14:cNvContentPartPr/>
                <p14:nvPr/>
              </p14:nvContentPartPr>
              <p14:xfrm>
                <a:off x="9420220" y="1100511"/>
                <a:ext cx="131040" cy="461160"/>
              </p14:xfrm>
            </p:contentPart>
          </mc:Choice>
          <mc:Fallback>
            <p:pic>
              <p:nvPicPr>
                <p:cNvPr id="61" name="墨迹 60">
                  <a:extLst>
                    <a:ext uri="{FF2B5EF4-FFF2-40B4-BE49-F238E27FC236}">
                      <a16:creationId xmlns:a16="http://schemas.microsoft.com/office/drawing/2014/main" id="{D5FD840A-0830-0943-B39A-120E4D555FAD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9412660" y="1092951"/>
                  <a:ext cx="146160" cy="47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62" name="墨迹 61">
                  <a:extLst>
                    <a:ext uri="{FF2B5EF4-FFF2-40B4-BE49-F238E27FC236}">
                      <a16:creationId xmlns:a16="http://schemas.microsoft.com/office/drawing/2014/main" id="{99440ACD-CD73-0B49-828E-4AC26F84CDB6}"/>
                    </a:ext>
                  </a:extLst>
                </p14:cNvPr>
                <p14:cNvContentPartPr/>
                <p14:nvPr/>
              </p14:nvContentPartPr>
              <p14:xfrm>
                <a:off x="9258220" y="1262511"/>
                <a:ext cx="131040" cy="131040"/>
              </p14:xfrm>
            </p:contentPart>
          </mc:Choice>
          <mc:Fallback>
            <p:pic>
              <p:nvPicPr>
                <p:cNvPr id="62" name="墨迹 61">
                  <a:extLst>
                    <a:ext uri="{FF2B5EF4-FFF2-40B4-BE49-F238E27FC236}">
                      <a16:creationId xmlns:a16="http://schemas.microsoft.com/office/drawing/2014/main" id="{99440ACD-CD73-0B49-828E-4AC26F84CDB6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9250660" y="1254951"/>
                  <a:ext cx="146160" cy="146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" name="组合 72">
            <a:extLst>
              <a:ext uri="{FF2B5EF4-FFF2-40B4-BE49-F238E27FC236}">
                <a16:creationId xmlns:a16="http://schemas.microsoft.com/office/drawing/2014/main" id="{7EDB85C1-DB92-C94F-A21E-E4EA896DC25D}"/>
              </a:ext>
            </a:extLst>
          </p:cNvPr>
          <p:cNvGrpSpPr/>
          <p:nvPr/>
        </p:nvGrpSpPr>
        <p:grpSpPr>
          <a:xfrm>
            <a:off x="9818740" y="988551"/>
            <a:ext cx="261720" cy="510840"/>
            <a:chOff x="9818740" y="988551"/>
            <a:chExt cx="261720" cy="510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3" name="墨迹 62">
                  <a:extLst>
                    <a:ext uri="{FF2B5EF4-FFF2-40B4-BE49-F238E27FC236}">
                      <a16:creationId xmlns:a16="http://schemas.microsoft.com/office/drawing/2014/main" id="{46D067A5-7832-DB40-B0FF-1CAA44D44D5D}"/>
                    </a:ext>
                  </a:extLst>
                </p14:cNvPr>
                <p14:cNvContentPartPr/>
                <p14:nvPr/>
              </p14:nvContentPartPr>
              <p14:xfrm>
                <a:off x="9818740" y="988551"/>
                <a:ext cx="261720" cy="510840"/>
              </p14:xfrm>
            </p:contentPart>
          </mc:Choice>
          <mc:Fallback>
            <p:pic>
              <p:nvPicPr>
                <p:cNvPr id="63" name="墨迹 62">
                  <a:extLst>
                    <a:ext uri="{FF2B5EF4-FFF2-40B4-BE49-F238E27FC236}">
                      <a16:creationId xmlns:a16="http://schemas.microsoft.com/office/drawing/2014/main" id="{46D067A5-7832-DB40-B0FF-1CAA44D44D5D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9811180" y="980991"/>
                  <a:ext cx="276840" cy="52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4" name="墨迹 63">
                  <a:extLst>
                    <a:ext uri="{FF2B5EF4-FFF2-40B4-BE49-F238E27FC236}">
                      <a16:creationId xmlns:a16="http://schemas.microsoft.com/office/drawing/2014/main" id="{3D3E8319-A4BF-8240-A663-282F4ED7266D}"/>
                    </a:ext>
                  </a:extLst>
                </p14:cNvPr>
                <p14:cNvContentPartPr/>
                <p14:nvPr/>
              </p14:nvContentPartPr>
              <p14:xfrm>
                <a:off x="9974260" y="1280871"/>
                <a:ext cx="62640" cy="180720"/>
              </p14:xfrm>
            </p:contentPart>
          </mc:Choice>
          <mc:Fallback>
            <p:pic>
              <p:nvPicPr>
                <p:cNvPr id="64" name="墨迹 63">
                  <a:extLst>
                    <a:ext uri="{FF2B5EF4-FFF2-40B4-BE49-F238E27FC236}">
                      <a16:creationId xmlns:a16="http://schemas.microsoft.com/office/drawing/2014/main" id="{3D3E8319-A4BF-8240-A663-282F4ED7266D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9966700" y="1273671"/>
                  <a:ext cx="77760" cy="195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2" name="组合 71">
            <a:extLst>
              <a:ext uri="{FF2B5EF4-FFF2-40B4-BE49-F238E27FC236}">
                <a16:creationId xmlns:a16="http://schemas.microsoft.com/office/drawing/2014/main" id="{D73E47DA-6ECD-4840-B587-0794E9B3B82F}"/>
              </a:ext>
            </a:extLst>
          </p:cNvPr>
          <p:cNvGrpSpPr/>
          <p:nvPr/>
        </p:nvGrpSpPr>
        <p:grpSpPr>
          <a:xfrm>
            <a:off x="10279180" y="957231"/>
            <a:ext cx="996480" cy="676080"/>
            <a:chOff x="10279180" y="957231"/>
            <a:chExt cx="996480" cy="676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65" name="墨迹 64">
                  <a:extLst>
                    <a:ext uri="{FF2B5EF4-FFF2-40B4-BE49-F238E27FC236}">
                      <a16:creationId xmlns:a16="http://schemas.microsoft.com/office/drawing/2014/main" id="{FC6D5EE4-5CBF-5047-9827-417EEF1FB42F}"/>
                    </a:ext>
                  </a:extLst>
                </p14:cNvPr>
                <p14:cNvContentPartPr/>
                <p14:nvPr/>
              </p14:nvContentPartPr>
              <p14:xfrm>
                <a:off x="10354780" y="1243791"/>
                <a:ext cx="49320" cy="56520"/>
              </p14:xfrm>
            </p:contentPart>
          </mc:Choice>
          <mc:Fallback>
            <p:pic>
              <p:nvPicPr>
                <p:cNvPr id="65" name="墨迹 64">
                  <a:extLst>
                    <a:ext uri="{FF2B5EF4-FFF2-40B4-BE49-F238E27FC236}">
                      <a16:creationId xmlns:a16="http://schemas.microsoft.com/office/drawing/2014/main" id="{FC6D5EE4-5CBF-5047-9827-417EEF1FB42F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0347220" y="1236231"/>
                  <a:ext cx="6444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66" name="墨迹 65">
                  <a:extLst>
                    <a:ext uri="{FF2B5EF4-FFF2-40B4-BE49-F238E27FC236}">
                      <a16:creationId xmlns:a16="http://schemas.microsoft.com/office/drawing/2014/main" id="{A7543DD2-9B23-C54E-B8CC-931613966315}"/>
                    </a:ext>
                  </a:extLst>
                </p14:cNvPr>
                <p14:cNvContentPartPr/>
                <p14:nvPr/>
              </p14:nvContentPartPr>
              <p14:xfrm>
                <a:off x="10279180" y="1187631"/>
                <a:ext cx="367560" cy="217440"/>
              </p14:xfrm>
            </p:contentPart>
          </mc:Choice>
          <mc:Fallback>
            <p:pic>
              <p:nvPicPr>
                <p:cNvPr id="66" name="墨迹 65">
                  <a:extLst>
                    <a:ext uri="{FF2B5EF4-FFF2-40B4-BE49-F238E27FC236}">
                      <a16:creationId xmlns:a16="http://schemas.microsoft.com/office/drawing/2014/main" id="{A7543DD2-9B23-C54E-B8CC-931613966315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0271980" y="1180071"/>
                  <a:ext cx="38268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67" name="墨迹 66">
                  <a:extLst>
                    <a:ext uri="{FF2B5EF4-FFF2-40B4-BE49-F238E27FC236}">
                      <a16:creationId xmlns:a16="http://schemas.microsoft.com/office/drawing/2014/main" id="{E4A56931-B4E7-B642-82C6-58A41AC9B077}"/>
                    </a:ext>
                  </a:extLst>
                </p14:cNvPr>
                <p14:cNvContentPartPr/>
                <p14:nvPr/>
              </p14:nvContentPartPr>
              <p14:xfrm>
                <a:off x="10466020" y="1125351"/>
                <a:ext cx="155880" cy="507960"/>
              </p14:xfrm>
            </p:contentPart>
          </mc:Choice>
          <mc:Fallback>
            <p:pic>
              <p:nvPicPr>
                <p:cNvPr id="67" name="墨迹 66">
                  <a:extLst>
                    <a:ext uri="{FF2B5EF4-FFF2-40B4-BE49-F238E27FC236}">
                      <a16:creationId xmlns:a16="http://schemas.microsoft.com/office/drawing/2014/main" id="{E4A56931-B4E7-B642-82C6-58A41AC9B077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0458460" y="1117791"/>
                  <a:ext cx="171000" cy="52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68" name="墨迹 67">
                  <a:extLst>
                    <a:ext uri="{FF2B5EF4-FFF2-40B4-BE49-F238E27FC236}">
                      <a16:creationId xmlns:a16="http://schemas.microsoft.com/office/drawing/2014/main" id="{2561213A-3916-734D-A706-D9F9FB0E76A8}"/>
                    </a:ext>
                  </a:extLst>
                </p14:cNvPr>
                <p14:cNvContentPartPr/>
                <p14:nvPr/>
              </p14:nvContentPartPr>
              <p14:xfrm>
                <a:off x="10901980" y="957231"/>
                <a:ext cx="56520" cy="93600"/>
              </p14:xfrm>
            </p:contentPart>
          </mc:Choice>
          <mc:Fallback>
            <p:pic>
              <p:nvPicPr>
                <p:cNvPr id="68" name="墨迹 67">
                  <a:extLst>
                    <a:ext uri="{FF2B5EF4-FFF2-40B4-BE49-F238E27FC236}">
                      <a16:creationId xmlns:a16="http://schemas.microsoft.com/office/drawing/2014/main" id="{2561213A-3916-734D-A706-D9F9FB0E76A8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0894420" y="949671"/>
                  <a:ext cx="7128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69" name="墨迹 68">
                  <a:extLst>
                    <a:ext uri="{FF2B5EF4-FFF2-40B4-BE49-F238E27FC236}">
                      <a16:creationId xmlns:a16="http://schemas.microsoft.com/office/drawing/2014/main" id="{CE2B107D-6D49-7942-95E9-11C14C49A189}"/>
                    </a:ext>
                  </a:extLst>
                </p14:cNvPr>
                <p14:cNvContentPartPr/>
                <p14:nvPr/>
              </p14:nvContentPartPr>
              <p14:xfrm>
                <a:off x="10839700" y="1125351"/>
                <a:ext cx="249480" cy="212040"/>
              </p14:xfrm>
            </p:contentPart>
          </mc:Choice>
          <mc:Fallback>
            <p:pic>
              <p:nvPicPr>
                <p:cNvPr id="69" name="墨迹 68">
                  <a:extLst>
                    <a:ext uri="{FF2B5EF4-FFF2-40B4-BE49-F238E27FC236}">
                      <a16:creationId xmlns:a16="http://schemas.microsoft.com/office/drawing/2014/main" id="{CE2B107D-6D49-7942-95E9-11C14C49A189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0832140" y="1117791"/>
                  <a:ext cx="26460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70" name="墨迹 69">
                  <a:extLst>
                    <a:ext uri="{FF2B5EF4-FFF2-40B4-BE49-F238E27FC236}">
                      <a16:creationId xmlns:a16="http://schemas.microsoft.com/office/drawing/2014/main" id="{10C76528-8D53-0B42-A742-ED2D26423A1E}"/>
                    </a:ext>
                  </a:extLst>
                </p14:cNvPr>
                <p14:cNvContentPartPr/>
                <p14:nvPr/>
              </p14:nvContentPartPr>
              <p14:xfrm>
                <a:off x="10790380" y="1393191"/>
                <a:ext cx="180360" cy="199440"/>
              </p14:xfrm>
            </p:contentPart>
          </mc:Choice>
          <mc:Fallback>
            <p:pic>
              <p:nvPicPr>
                <p:cNvPr id="70" name="墨迹 69">
                  <a:extLst>
                    <a:ext uri="{FF2B5EF4-FFF2-40B4-BE49-F238E27FC236}">
                      <a16:creationId xmlns:a16="http://schemas.microsoft.com/office/drawing/2014/main" id="{10C76528-8D53-0B42-A742-ED2D26423A1E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0782820" y="1385631"/>
                  <a:ext cx="19512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71" name="墨迹 70">
                  <a:extLst>
                    <a:ext uri="{FF2B5EF4-FFF2-40B4-BE49-F238E27FC236}">
                      <a16:creationId xmlns:a16="http://schemas.microsoft.com/office/drawing/2014/main" id="{B4437FCA-63A1-2540-8B9F-1770FD76F408}"/>
                    </a:ext>
                  </a:extLst>
                </p14:cNvPr>
                <p14:cNvContentPartPr/>
                <p14:nvPr/>
              </p14:nvContentPartPr>
              <p14:xfrm>
                <a:off x="11206900" y="1548711"/>
                <a:ext cx="68760" cy="56520"/>
              </p14:xfrm>
            </p:contentPart>
          </mc:Choice>
          <mc:Fallback>
            <p:pic>
              <p:nvPicPr>
                <p:cNvPr id="71" name="墨迹 70">
                  <a:extLst>
                    <a:ext uri="{FF2B5EF4-FFF2-40B4-BE49-F238E27FC236}">
                      <a16:creationId xmlns:a16="http://schemas.microsoft.com/office/drawing/2014/main" id="{B4437FCA-63A1-2540-8B9F-1770FD76F408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1199340" y="1541151"/>
                  <a:ext cx="83880" cy="7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5" name="组合 104">
            <a:extLst>
              <a:ext uri="{FF2B5EF4-FFF2-40B4-BE49-F238E27FC236}">
                <a16:creationId xmlns:a16="http://schemas.microsoft.com/office/drawing/2014/main" id="{8737A443-51E6-FF48-9983-34C86CDD2F3A}"/>
              </a:ext>
            </a:extLst>
          </p:cNvPr>
          <p:cNvGrpSpPr/>
          <p:nvPr/>
        </p:nvGrpSpPr>
        <p:grpSpPr>
          <a:xfrm>
            <a:off x="835300" y="2121471"/>
            <a:ext cx="224640" cy="317880"/>
            <a:chOff x="835300" y="2121471"/>
            <a:chExt cx="224640" cy="317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77" name="墨迹 76">
                  <a:extLst>
                    <a:ext uri="{FF2B5EF4-FFF2-40B4-BE49-F238E27FC236}">
                      <a16:creationId xmlns:a16="http://schemas.microsoft.com/office/drawing/2014/main" id="{55C45606-41A6-6C40-9062-18EC3120DAEA}"/>
                    </a:ext>
                  </a:extLst>
                </p14:cNvPr>
                <p14:cNvContentPartPr/>
                <p14:nvPr/>
              </p14:nvContentPartPr>
              <p14:xfrm>
                <a:off x="841420" y="2152431"/>
                <a:ext cx="6480" cy="6480"/>
              </p14:xfrm>
            </p:contentPart>
          </mc:Choice>
          <mc:Fallback>
            <p:pic>
              <p:nvPicPr>
                <p:cNvPr id="77" name="墨迹 76">
                  <a:extLst>
                    <a:ext uri="{FF2B5EF4-FFF2-40B4-BE49-F238E27FC236}">
                      <a16:creationId xmlns:a16="http://schemas.microsoft.com/office/drawing/2014/main" id="{55C45606-41A6-6C40-9062-18EC3120DAEA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833860" y="2145231"/>
                  <a:ext cx="2160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78" name="墨迹 77">
                  <a:extLst>
                    <a:ext uri="{FF2B5EF4-FFF2-40B4-BE49-F238E27FC236}">
                      <a16:creationId xmlns:a16="http://schemas.microsoft.com/office/drawing/2014/main" id="{DDF97D33-9537-E843-A1BE-2969AA645280}"/>
                    </a:ext>
                  </a:extLst>
                </p14:cNvPr>
                <p14:cNvContentPartPr/>
                <p14:nvPr/>
              </p14:nvContentPartPr>
              <p14:xfrm>
                <a:off x="835300" y="2146311"/>
                <a:ext cx="6480" cy="12960"/>
              </p14:xfrm>
            </p:contentPart>
          </mc:Choice>
          <mc:Fallback>
            <p:pic>
              <p:nvPicPr>
                <p:cNvPr id="78" name="墨迹 77">
                  <a:extLst>
                    <a:ext uri="{FF2B5EF4-FFF2-40B4-BE49-F238E27FC236}">
                      <a16:creationId xmlns:a16="http://schemas.microsoft.com/office/drawing/2014/main" id="{DDF97D33-9537-E843-A1BE-2969AA645280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827740" y="2138751"/>
                  <a:ext cx="2160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79" name="墨迹 78">
                  <a:extLst>
                    <a:ext uri="{FF2B5EF4-FFF2-40B4-BE49-F238E27FC236}">
                      <a16:creationId xmlns:a16="http://schemas.microsoft.com/office/drawing/2014/main" id="{680C9267-73A3-6D4B-9376-D165072070BC}"/>
                    </a:ext>
                  </a:extLst>
                </p14:cNvPr>
                <p14:cNvContentPartPr/>
                <p14:nvPr/>
              </p14:nvContentPartPr>
              <p14:xfrm>
                <a:off x="835300" y="2121471"/>
                <a:ext cx="224640" cy="317880"/>
              </p14:xfrm>
            </p:contentPart>
          </mc:Choice>
          <mc:Fallback>
            <p:pic>
              <p:nvPicPr>
                <p:cNvPr id="79" name="墨迹 78">
                  <a:extLst>
                    <a:ext uri="{FF2B5EF4-FFF2-40B4-BE49-F238E27FC236}">
                      <a16:creationId xmlns:a16="http://schemas.microsoft.com/office/drawing/2014/main" id="{680C9267-73A3-6D4B-9376-D165072070BC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827740" y="2113911"/>
                  <a:ext cx="239400" cy="333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28">
            <p14:nvContentPartPr>
              <p14:cNvPr id="80" name="墨迹 79">
                <a:extLst>
                  <a:ext uri="{FF2B5EF4-FFF2-40B4-BE49-F238E27FC236}">
                    <a16:creationId xmlns:a16="http://schemas.microsoft.com/office/drawing/2014/main" id="{E9215333-C40E-F246-BBEF-35ADB6A056CF}"/>
                  </a:ext>
                </a:extLst>
              </p14:cNvPr>
              <p14:cNvContentPartPr/>
              <p14:nvPr/>
            </p14:nvContentPartPr>
            <p14:xfrm>
              <a:off x="1264780" y="2053071"/>
              <a:ext cx="348840" cy="357840"/>
            </p14:xfrm>
          </p:contentPart>
        </mc:Choice>
        <mc:Fallback>
          <p:pic>
            <p:nvPicPr>
              <p:cNvPr id="80" name="墨迹 79">
                <a:extLst>
                  <a:ext uri="{FF2B5EF4-FFF2-40B4-BE49-F238E27FC236}">
                    <a16:creationId xmlns:a16="http://schemas.microsoft.com/office/drawing/2014/main" id="{E9215333-C40E-F246-BBEF-35ADB6A056CF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1257220" y="2045511"/>
                <a:ext cx="363960" cy="372960"/>
              </a:xfrm>
              <a:prstGeom prst="rect">
                <a:avLst/>
              </a:prstGeom>
            </p:spPr>
          </p:pic>
        </mc:Fallback>
      </mc:AlternateContent>
      <p:grpSp>
        <p:nvGrpSpPr>
          <p:cNvPr id="104" name="组合 103">
            <a:extLst>
              <a:ext uri="{FF2B5EF4-FFF2-40B4-BE49-F238E27FC236}">
                <a16:creationId xmlns:a16="http://schemas.microsoft.com/office/drawing/2014/main" id="{C3B56549-A73B-4C45-B5B2-6313DA6C725D}"/>
              </a:ext>
            </a:extLst>
          </p:cNvPr>
          <p:cNvGrpSpPr/>
          <p:nvPr/>
        </p:nvGrpSpPr>
        <p:grpSpPr>
          <a:xfrm>
            <a:off x="1806580" y="1872351"/>
            <a:ext cx="790560" cy="639000"/>
            <a:chOff x="1806580" y="1872351"/>
            <a:chExt cx="790560" cy="639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81" name="墨迹 80">
                  <a:extLst>
                    <a:ext uri="{FF2B5EF4-FFF2-40B4-BE49-F238E27FC236}">
                      <a16:creationId xmlns:a16="http://schemas.microsoft.com/office/drawing/2014/main" id="{95306E4A-926D-154C-AF96-BB51F239E66F}"/>
                    </a:ext>
                  </a:extLst>
                </p14:cNvPr>
                <p14:cNvContentPartPr/>
                <p14:nvPr/>
              </p14:nvContentPartPr>
              <p14:xfrm>
                <a:off x="1806580" y="2108871"/>
                <a:ext cx="93600" cy="75240"/>
              </p14:xfrm>
            </p:contentPart>
          </mc:Choice>
          <mc:Fallback>
            <p:pic>
              <p:nvPicPr>
                <p:cNvPr id="81" name="墨迹 80">
                  <a:extLst>
                    <a:ext uri="{FF2B5EF4-FFF2-40B4-BE49-F238E27FC236}">
                      <a16:creationId xmlns:a16="http://schemas.microsoft.com/office/drawing/2014/main" id="{95306E4A-926D-154C-AF96-BB51F239E66F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1799020" y="2101311"/>
                  <a:ext cx="10872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82" name="墨迹 81">
                  <a:extLst>
                    <a:ext uri="{FF2B5EF4-FFF2-40B4-BE49-F238E27FC236}">
                      <a16:creationId xmlns:a16="http://schemas.microsoft.com/office/drawing/2014/main" id="{1E3D49F3-99BD-AA49-BA61-AFD7FE00A225}"/>
                    </a:ext>
                  </a:extLst>
                </p14:cNvPr>
                <p14:cNvContentPartPr/>
                <p14:nvPr/>
              </p14:nvContentPartPr>
              <p14:xfrm>
                <a:off x="1818820" y="2072511"/>
                <a:ext cx="361440" cy="260280"/>
              </p14:xfrm>
            </p:contentPart>
          </mc:Choice>
          <mc:Fallback>
            <p:pic>
              <p:nvPicPr>
                <p:cNvPr id="82" name="墨迹 81">
                  <a:extLst>
                    <a:ext uri="{FF2B5EF4-FFF2-40B4-BE49-F238E27FC236}">
                      <a16:creationId xmlns:a16="http://schemas.microsoft.com/office/drawing/2014/main" id="{1E3D49F3-99BD-AA49-BA61-AFD7FE00A225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1811260" y="2064951"/>
                  <a:ext cx="376560" cy="27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83" name="墨迹 82">
                  <a:extLst>
                    <a:ext uri="{FF2B5EF4-FFF2-40B4-BE49-F238E27FC236}">
                      <a16:creationId xmlns:a16="http://schemas.microsoft.com/office/drawing/2014/main" id="{2A0D561C-3350-524C-B8DE-6078EFFDB38C}"/>
                    </a:ext>
                  </a:extLst>
                </p14:cNvPr>
                <p14:cNvContentPartPr/>
                <p14:nvPr/>
              </p14:nvContentPartPr>
              <p14:xfrm>
                <a:off x="2043100" y="1972071"/>
                <a:ext cx="100080" cy="539280"/>
              </p14:xfrm>
            </p:contentPart>
          </mc:Choice>
          <mc:Fallback>
            <p:pic>
              <p:nvPicPr>
                <p:cNvPr id="83" name="墨迹 82">
                  <a:extLst>
                    <a:ext uri="{FF2B5EF4-FFF2-40B4-BE49-F238E27FC236}">
                      <a16:creationId xmlns:a16="http://schemas.microsoft.com/office/drawing/2014/main" id="{2A0D561C-3350-524C-B8DE-6078EFFDB38C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2035540" y="1964511"/>
                  <a:ext cx="115200" cy="55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84" name="墨迹 83">
                  <a:extLst>
                    <a:ext uri="{FF2B5EF4-FFF2-40B4-BE49-F238E27FC236}">
                      <a16:creationId xmlns:a16="http://schemas.microsoft.com/office/drawing/2014/main" id="{747B389C-4955-4D44-B4C7-894BA4D6C60F}"/>
                    </a:ext>
                  </a:extLst>
                </p14:cNvPr>
                <p14:cNvContentPartPr/>
                <p14:nvPr/>
              </p14:nvContentPartPr>
              <p14:xfrm>
                <a:off x="2366740" y="1872351"/>
                <a:ext cx="112320" cy="50040"/>
              </p14:xfrm>
            </p:contentPart>
          </mc:Choice>
          <mc:Fallback>
            <p:pic>
              <p:nvPicPr>
                <p:cNvPr id="84" name="墨迹 83">
                  <a:extLst>
                    <a:ext uri="{FF2B5EF4-FFF2-40B4-BE49-F238E27FC236}">
                      <a16:creationId xmlns:a16="http://schemas.microsoft.com/office/drawing/2014/main" id="{747B389C-4955-4D44-B4C7-894BA4D6C60F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2359180" y="1864791"/>
                  <a:ext cx="12744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85" name="墨迹 84">
                  <a:extLst>
                    <a:ext uri="{FF2B5EF4-FFF2-40B4-BE49-F238E27FC236}">
                      <a16:creationId xmlns:a16="http://schemas.microsoft.com/office/drawing/2014/main" id="{0DCABC29-12B2-C64D-AE88-FC4F5C7B1CA0}"/>
                    </a:ext>
                  </a:extLst>
                </p14:cNvPr>
                <p14:cNvContentPartPr/>
                <p14:nvPr/>
              </p14:nvContentPartPr>
              <p14:xfrm>
                <a:off x="2354140" y="2034351"/>
                <a:ext cx="193320" cy="112320"/>
              </p14:xfrm>
            </p:contentPart>
          </mc:Choice>
          <mc:Fallback>
            <p:pic>
              <p:nvPicPr>
                <p:cNvPr id="85" name="墨迹 84">
                  <a:extLst>
                    <a:ext uri="{FF2B5EF4-FFF2-40B4-BE49-F238E27FC236}">
                      <a16:creationId xmlns:a16="http://schemas.microsoft.com/office/drawing/2014/main" id="{0DCABC29-12B2-C64D-AE88-FC4F5C7B1CA0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2346940" y="2026791"/>
                  <a:ext cx="20844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86" name="墨迹 85">
                  <a:extLst>
                    <a:ext uri="{FF2B5EF4-FFF2-40B4-BE49-F238E27FC236}">
                      <a16:creationId xmlns:a16="http://schemas.microsoft.com/office/drawing/2014/main" id="{CF9CCEA9-4DF5-D640-8AFB-8E81A599C637}"/>
                    </a:ext>
                  </a:extLst>
                </p14:cNvPr>
                <p14:cNvContentPartPr/>
                <p14:nvPr/>
              </p14:nvContentPartPr>
              <p14:xfrm>
                <a:off x="2379340" y="2146311"/>
                <a:ext cx="187200" cy="49320"/>
              </p14:xfrm>
            </p:contentPart>
          </mc:Choice>
          <mc:Fallback>
            <p:pic>
              <p:nvPicPr>
                <p:cNvPr id="86" name="墨迹 85">
                  <a:extLst>
                    <a:ext uri="{FF2B5EF4-FFF2-40B4-BE49-F238E27FC236}">
                      <a16:creationId xmlns:a16="http://schemas.microsoft.com/office/drawing/2014/main" id="{CF9CCEA9-4DF5-D640-8AFB-8E81A599C637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2371780" y="2138751"/>
                  <a:ext cx="20232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87" name="墨迹 86">
                  <a:extLst>
                    <a:ext uri="{FF2B5EF4-FFF2-40B4-BE49-F238E27FC236}">
                      <a16:creationId xmlns:a16="http://schemas.microsoft.com/office/drawing/2014/main" id="{4F750B1B-6782-7449-A462-E78D4BB32E0D}"/>
                    </a:ext>
                  </a:extLst>
                </p14:cNvPr>
                <p14:cNvContentPartPr/>
                <p14:nvPr/>
              </p14:nvContentPartPr>
              <p14:xfrm>
                <a:off x="2416420" y="2227311"/>
                <a:ext cx="180720" cy="124920"/>
              </p14:xfrm>
            </p:contentPart>
          </mc:Choice>
          <mc:Fallback>
            <p:pic>
              <p:nvPicPr>
                <p:cNvPr id="87" name="墨迹 86">
                  <a:extLst>
                    <a:ext uri="{FF2B5EF4-FFF2-40B4-BE49-F238E27FC236}">
                      <a16:creationId xmlns:a16="http://schemas.microsoft.com/office/drawing/2014/main" id="{4F750B1B-6782-7449-A462-E78D4BB32E0D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2408860" y="2219751"/>
                  <a:ext cx="195840" cy="140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3" name="组合 102">
            <a:extLst>
              <a:ext uri="{FF2B5EF4-FFF2-40B4-BE49-F238E27FC236}">
                <a16:creationId xmlns:a16="http://schemas.microsoft.com/office/drawing/2014/main" id="{DFF86ABF-26D4-594F-8C02-5C9DF7B07C88}"/>
              </a:ext>
            </a:extLst>
          </p:cNvPr>
          <p:cNvGrpSpPr/>
          <p:nvPr/>
        </p:nvGrpSpPr>
        <p:grpSpPr>
          <a:xfrm>
            <a:off x="2871100" y="1817271"/>
            <a:ext cx="1344960" cy="491400"/>
            <a:chOff x="2871100" y="1817271"/>
            <a:chExt cx="1344960" cy="491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88" name="墨迹 87">
                  <a:extLst>
                    <a:ext uri="{FF2B5EF4-FFF2-40B4-BE49-F238E27FC236}">
                      <a16:creationId xmlns:a16="http://schemas.microsoft.com/office/drawing/2014/main" id="{40540A47-A4C6-B945-9ECF-17D7C317E6EC}"/>
                    </a:ext>
                  </a:extLst>
                </p14:cNvPr>
                <p14:cNvContentPartPr/>
                <p14:nvPr/>
              </p14:nvContentPartPr>
              <p14:xfrm>
                <a:off x="2883340" y="1965951"/>
                <a:ext cx="104040" cy="68760"/>
              </p14:xfrm>
            </p:contentPart>
          </mc:Choice>
          <mc:Fallback>
            <p:pic>
              <p:nvPicPr>
                <p:cNvPr id="88" name="墨迹 87">
                  <a:extLst>
                    <a:ext uri="{FF2B5EF4-FFF2-40B4-BE49-F238E27FC236}">
                      <a16:creationId xmlns:a16="http://schemas.microsoft.com/office/drawing/2014/main" id="{40540A47-A4C6-B945-9ECF-17D7C317E6EC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2875780" y="1958391"/>
                  <a:ext cx="11916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89" name="墨迹 88">
                  <a:extLst>
                    <a:ext uri="{FF2B5EF4-FFF2-40B4-BE49-F238E27FC236}">
                      <a16:creationId xmlns:a16="http://schemas.microsoft.com/office/drawing/2014/main" id="{8FA958BB-5DC4-7E44-90A3-A33B643D5FF4}"/>
                    </a:ext>
                  </a:extLst>
                </p14:cNvPr>
                <p14:cNvContentPartPr/>
                <p14:nvPr/>
              </p14:nvContentPartPr>
              <p14:xfrm>
                <a:off x="2871100" y="2177631"/>
                <a:ext cx="324000" cy="75240"/>
              </p14:xfrm>
            </p:contentPart>
          </mc:Choice>
          <mc:Fallback>
            <p:pic>
              <p:nvPicPr>
                <p:cNvPr id="89" name="墨迹 88">
                  <a:extLst>
                    <a:ext uri="{FF2B5EF4-FFF2-40B4-BE49-F238E27FC236}">
                      <a16:creationId xmlns:a16="http://schemas.microsoft.com/office/drawing/2014/main" id="{8FA958BB-5DC4-7E44-90A3-A33B643D5FF4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2863540" y="2170071"/>
                  <a:ext cx="33912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90" name="墨迹 89">
                  <a:extLst>
                    <a:ext uri="{FF2B5EF4-FFF2-40B4-BE49-F238E27FC236}">
                      <a16:creationId xmlns:a16="http://schemas.microsoft.com/office/drawing/2014/main" id="{076ECFE1-23B7-3945-B0EC-439449B2B922}"/>
                    </a:ext>
                  </a:extLst>
                </p14:cNvPr>
                <p14:cNvContentPartPr/>
                <p14:nvPr/>
              </p14:nvContentPartPr>
              <p14:xfrm>
                <a:off x="3338020" y="2040471"/>
                <a:ext cx="143640" cy="218160"/>
              </p14:xfrm>
            </p:contentPart>
          </mc:Choice>
          <mc:Fallback>
            <p:pic>
              <p:nvPicPr>
                <p:cNvPr id="90" name="墨迹 89">
                  <a:extLst>
                    <a:ext uri="{FF2B5EF4-FFF2-40B4-BE49-F238E27FC236}">
                      <a16:creationId xmlns:a16="http://schemas.microsoft.com/office/drawing/2014/main" id="{076ECFE1-23B7-3945-B0EC-439449B2B922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3330460" y="2032911"/>
                  <a:ext cx="15876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91" name="墨迹 90">
                  <a:extLst>
                    <a:ext uri="{FF2B5EF4-FFF2-40B4-BE49-F238E27FC236}">
                      <a16:creationId xmlns:a16="http://schemas.microsoft.com/office/drawing/2014/main" id="{4A9EAE27-9EE8-E548-A72D-526ED0EA899E}"/>
                    </a:ext>
                  </a:extLst>
                </p14:cNvPr>
                <p14:cNvContentPartPr/>
                <p14:nvPr/>
              </p14:nvContentPartPr>
              <p14:xfrm>
                <a:off x="3649060" y="2003031"/>
                <a:ext cx="68760" cy="106200"/>
              </p14:xfrm>
            </p:contentPart>
          </mc:Choice>
          <mc:Fallback>
            <p:pic>
              <p:nvPicPr>
                <p:cNvPr id="91" name="墨迹 90">
                  <a:extLst>
                    <a:ext uri="{FF2B5EF4-FFF2-40B4-BE49-F238E27FC236}">
                      <a16:creationId xmlns:a16="http://schemas.microsoft.com/office/drawing/2014/main" id="{4A9EAE27-9EE8-E548-A72D-526ED0EA899E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3641500" y="1995471"/>
                  <a:ext cx="8388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92" name="墨迹 91">
                  <a:extLst>
                    <a:ext uri="{FF2B5EF4-FFF2-40B4-BE49-F238E27FC236}">
                      <a16:creationId xmlns:a16="http://schemas.microsoft.com/office/drawing/2014/main" id="{E78C0FBC-7415-8745-99B9-C9EBB3514464}"/>
                    </a:ext>
                  </a:extLst>
                </p14:cNvPr>
                <p14:cNvContentPartPr/>
                <p14:nvPr/>
              </p14:nvContentPartPr>
              <p14:xfrm>
                <a:off x="3637540" y="2158911"/>
                <a:ext cx="180360" cy="100080"/>
              </p14:xfrm>
            </p:contentPart>
          </mc:Choice>
          <mc:Fallback>
            <p:pic>
              <p:nvPicPr>
                <p:cNvPr id="92" name="墨迹 91">
                  <a:extLst>
                    <a:ext uri="{FF2B5EF4-FFF2-40B4-BE49-F238E27FC236}">
                      <a16:creationId xmlns:a16="http://schemas.microsoft.com/office/drawing/2014/main" id="{E78C0FBC-7415-8745-99B9-C9EBB3514464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3629980" y="2151351"/>
                  <a:ext cx="19512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93" name="墨迹 92">
                  <a:extLst>
                    <a:ext uri="{FF2B5EF4-FFF2-40B4-BE49-F238E27FC236}">
                      <a16:creationId xmlns:a16="http://schemas.microsoft.com/office/drawing/2014/main" id="{D5E4223D-D48E-8944-89D9-DE9CB77F6AE1}"/>
                    </a:ext>
                  </a:extLst>
                </p14:cNvPr>
                <p14:cNvContentPartPr/>
                <p14:nvPr/>
              </p14:nvContentPartPr>
              <p14:xfrm>
                <a:off x="3941740" y="1817271"/>
                <a:ext cx="274320" cy="491400"/>
              </p14:xfrm>
            </p:contentPart>
          </mc:Choice>
          <mc:Fallback>
            <p:pic>
              <p:nvPicPr>
                <p:cNvPr id="93" name="墨迹 92">
                  <a:extLst>
                    <a:ext uri="{FF2B5EF4-FFF2-40B4-BE49-F238E27FC236}">
                      <a16:creationId xmlns:a16="http://schemas.microsoft.com/office/drawing/2014/main" id="{D5E4223D-D48E-8944-89D9-DE9CB77F6AE1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3934180" y="1809711"/>
                  <a:ext cx="289440" cy="50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94" name="墨迹 93">
                  <a:extLst>
                    <a:ext uri="{FF2B5EF4-FFF2-40B4-BE49-F238E27FC236}">
                      <a16:creationId xmlns:a16="http://schemas.microsoft.com/office/drawing/2014/main" id="{82C37050-61DD-2D4E-9839-CB83397F7FBE}"/>
                    </a:ext>
                  </a:extLst>
                </p14:cNvPr>
                <p14:cNvContentPartPr/>
                <p14:nvPr/>
              </p14:nvContentPartPr>
              <p14:xfrm>
                <a:off x="4106260" y="2152431"/>
                <a:ext cx="59760" cy="112320"/>
              </p14:xfrm>
            </p:contentPart>
          </mc:Choice>
          <mc:Fallback>
            <p:pic>
              <p:nvPicPr>
                <p:cNvPr id="94" name="墨迹 93">
                  <a:extLst>
                    <a:ext uri="{FF2B5EF4-FFF2-40B4-BE49-F238E27FC236}">
                      <a16:creationId xmlns:a16="http://schemas.microsoft.com/office/drawing/2014/main" id="{82C37050-61DD-2D4E-9839-CB83397F7FBE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4099060" y="2145231"/>
                  <a:ext cx="74880" cy="127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2" name="组合 101">
            <a:extLst>
              <a:ext uri="{FF2B5EF4-FFF2-40B4-BE49-F238E27FC236}">
                <a16:creationId xmlns:a16="http://schemas.microsoft.com/office/drawing/2014/main" id="{A60010CA-A397-B44F-9703-2B9AE7AA2C24}"/>
              </a:ext>
            </a:extLst>
          </p:cNvPr>
          <p:cNvGrpSpPr/>
          <p:nvPr/>
        </p:nvGrpSpPr>
        <p:grpSpPr>
          <a:xfrm>
            <a:off x="4589380" y="1984671"/>
            <a:ext cx="236880" cy="280440"/>
            <a:chOff x="4589380" y="1984671"/>
            <a:chExt cx="236880" cy="280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95" name="墨迹 94">
                  <a:extLst>
                    <a:ext uri="{FF2B5EF4-FFF2-40B4-BE49-F238E27FC236}">
                      <a16:creationId xmlns:a16="http://schemas.microsoft.com/office/drawing/2014/main" id="{94F236E1-1627-7441-A4AE-704A0F023F1B}"/>
                    </a:ext>
                  </a:extLst>
                </p14:cNvPr>
                <p14:cNvContentPartPr/>
                <p14:nvPr/>
              </p14:nvContentPartPr>
              <p14:xfrm>
                <a:off x="4589380" y="1984671"/>
                <a:ext cx="155880" cy="280440"/>
              </p14:xfrm>
            </p:contentPart>
          </mc:Choice>
          <mc:Fallback>
            <p:pic>
              <p:nvPicPr>
                <p:cNvPr id="95" name="墨迹 94">
                  <a:extLst>
                    <a:ext uri="{FF2B5EF4-FFF2-40B4-BE49-F238E27FC236}">
                      <a16:creationId xmlns:a16="http://schemas.microsoft.com/office/drawing/2014/main" id="{94F236E1-1627-7441-A4AE-704A0F023F1B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4581820" y="1977111"/>
                  <a:ext cx="17100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96" name="墨迹 95">
                  <a:extLst>
                    <a:ext uri="{FF2B5EF4-FFF2-40B4-BE49-F238E27FC236}">
                      <a16:creationId xmlns:a16="http://schemas.microsoft.com/office/drawing/2014/main" id="{986DF54F-6695-CC44-9A10-ECC0C688E84A}"/>
                    </a:ext>
                  </a:extLst>
                </p14:cNvPr>
                <p14:cNvContentPartPr/>
                <p14:nvPr/>
              </p14:nvContentPartPr>
              <p14:xfrm>
                <a:off x="4614220" y="2177631"/>
                <a:ext cx="212040" cy="81360"/>
              </p14:xfrm>
            </p:contentPart>
          </mc:Choice>
          <mc:Fallback>
            <p:pic>
              <p:nvPicPr>
                <p:cNvPr id="96" name="墨迹 95">
                  <a:extLst>
                    <a:ext uri="{FF2B5EF4-FFF2-40B4-BE49-F238E27FC236}">
                      <a16:creationId xmlns:a16="http://schemas.microsoft.com/office/drawing/2014/main" id="{986DF54F-6695-CC44-9A10-ECC0C688E84A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4606660" y="2170071"/>
                  <a:ext cx="227160" cy="96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62">
            <p14:nvContentPartPr>
              <p14:cNvPr id="106" name="墨迹 105">
                <a:extLst>
                  <a:ext uri="{FF2B5EF4-FFF2-40B4-BE49-F238E27FC236}">
                    <a16:creationId xmlns:a16="http://schemas.microsoft.com/office/drawing/2014/main" id="{F1E2A2F1-35E3-6741-99EC-F5958A04C5BD}"/>
                  </a:ext>
                </a:extLst>
              </p14:cNvPr>
              <p14:cNvContentPartPr/>
              <p14:nvPr/>
            </p14:nvContentPartPr>
            <p14:xfrm>
              <a:off x="5025700" y="1928511"/>
              <a:ext cx="435600" cy="398880"/>
            </p14:xfrm>
          </p:contentPart>
        </mc:Choice>
        <mc:Fallback>
          <p:pic>
            <p:nvPicPr>
              <p:cNvPr id="106" name="墨迹 105">
                <a:extLst>
                  <a:ext uri="{FF2B5EF4-FFF2-40B4-BE49-F238E27FC236}">
                    <a16:creationId xmlns:a16="http://schemas.microsoft.com/office/drawing/2014/main" id="{F1E2A2F1-35E3-6741-99EC-F5958A04C5BD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5018140" y="1920951"/>
                <a:ext cx="450360" cy="414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17" name="组合 116">
            <a:extLst>
              <a:ext uri="{FF2B5EF4-FFF2-40B4-BE49-F238E27FC236}">
                <a16:creationId xmlns:a16="http://schemas.microsoft.com/office/drawing/2014/main" id="{B7CFCB73-FFA5-6346-AF09-8FAFD29D569D}"/>
              </a:ext>
            </a:extLst>
          </p:cNvPr>
          <p:cNvGrpSpPr/>
          <p:nvPr/>
        </p:nvGrpSpPr>
        <p:grpSpPr>
          <a:xfrm>
            <a:off x="5709700" y="1897191"/>
            <a:ext cx="374040" cy="529560"/>
            <a:chOff x="5709700" y="1897191"/>
            <a:chExt cx="374040" cy="529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07" name="墨迹 106">
                  <a:extLst>
                    <a:ext uri="{FF2B5EF4-FFF2-40B4-BE49-F238E27FC236}">
                      <a16:creationId xmlns:a16="http://schemas.microsoft.com/office/drawing/2014/main" id="{EDB5F74B-DAD4-1E47-BA05-31AF24007FFB}"/>
                    </a:ext>
                  </a:extLst>
                </p14:cNvPr>
                <p14:cNvContentPartPr/>
                <p14:nvPr/>
              </p14:nvContentPartPr>
              <p14:xfrm>
                <a:off x="5709700" y="2077911"/>
                <a:ext cx="31320" cy="196200"/>
              </p14:xfrm>
            </p:contentPart>
          </mc:Choice>
          <mc:Fallback>
            <p:pic>
              <p:nvPicPr>
                <p:cNvPr id="107" name="墨迹 106">
                  <a:extLst>
                    <a:ext uri="{FF2B5EF4-FFF2-40B4-BE49-F238E27FC236}">
                      <a16:creationId xmlns:a16="http://schemas.microsoft.com/office/drawing/2014/main" id="{EDB5F74B-DAD4-1E47-BA05-31AF24007FFB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5702140" y="2070351"/>
                  <a:ext cx="4644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08" name="墨迹 107">
                  <a:extLst>
                    <a:ext uri="{FF2B5EF4-FFF2-40B4-BE49-F238E27FC236}">
                      <a16:creationId xmlns:a16="http://schemas.microsoft.com/office/drawing/2014/main" id="{9F2910CB-81AA-C24D-9940-3F4200BB15FF}"/>
                    </a:ext>
                  </a:extLst>
                </p14:cNvPr>
                <p14:cNvContentPartPr/>
                <p14:nvPr/>
              </p14:nvContentPartPr>
              <p14:xfrm>
                <a:off x="5871700" y="1897191"/>
                <a:ext cx="212040" cy="529560"/>
              </p14:xfrm>
            </p:contentPart>
          </mc:Choice>
          <mc:Fallback>
            <p:pic>
              <p:nvPicPr>
                <p:cNvPr id="108" name="墨迹 107">
                  <a:extLst>
                    <a:ext uri="{FF2B5EF4-FFF2-40B4-BE49-F238E27FC236}">
                      <a16:creationId xmlns:a16="http://schemas.microsoft.com/office/drawing/2014/main" id="{9F2910CB-81AA-C24D-9940-3F4200BB15FF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5864140" y="1889991"/>
                  <a:ext cx="227160" cy="54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09" name="墨迹 108">
                  <a:extLst>
                    <a:ext uri="{FF2B5EF4-FFF2-40B4-BE49-F238E27FC236}">
                      <a16:creationId xmlns:a16="http://schemas.microsoft.com/office/drawing/2014/main" id="{4539D89D-4A3B-C74A-AAC0-F8A201088882}"/>
                    </a:ext>
                  </a:extLst>
                </p14:cNvPr>
                <p14:cNvContentPartPr/>
                <p14:nvPr/>
              </p14:nvContentPartPr>
              <p14:xfrm>
                <a:off x="5834260" y="2102751"/>
                <a:ext cx="124920" cy="155880"/>
              </p14:xfrm>
            </p:contentPart>
          </mc:Choice>
          <mc:Fallback>
            <p:pic>
              <p:nvPicPr>
                <p:cNvPr id="109" name="墨迹 108">
                  <a:extLst>
                    <a:ext uri="{FF2B5EF4-FFF2-40B4-BE49-F238E27FC236}">
                      <a16:creationId xmlns:a16="http://schemas.microsoft.com/office/drawing/2014/main" id="{4539D89D-4A3B-C74A-AAC0-F8A201088882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5826700" y="2095191"/>
                  <a:ext cx="140040" cy="171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6" name="组合 115">
            <a:extLst>
              <a:ext uri="{FF2B5EF4-FFF2-40B4-BE49-F238E27FC236}">
                <a16:creationId xmlns:a16="http://schemas.microsoft.com/office/drawing/2014/main" id="{34665951-939C-1E4B-975F-DA1CC40CF2B0}"/>
              </a:ext>
            </a:extLst>
          </p:cNvPr>
          <p:cNvGrpSpPr/>
          <p:nvPr/>
        </p:nvGrpSpPr>
        <p:grpSpPr>
          <a:xfrm>
            <a:off x="6319900" y="1903671"/>
            <a:ext cx="1432080" cy="435960"/>
            <a:chOff x="6319900" y="1903671"/>
            <a:chExt cx="1432080" cy="435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10" name="墨迹 109">
                  <a:extLst>
                    <a:ext uri="{FF2B5EF4-FFF2-40B4-BE49-F238E27FC236}">
                      <a16:creationId xmlns:a16="http://schemas.microsoft.com/office/drawing/2014/main" id="{86C37741-918C-4643-9FF8-56BE812B7E73}"/>
                    </a:ext>
                  </a:extLst>
                </p14:cNvPr>
                <p14:cNvContentPartPr/>
                <p14:nvPr/>
              </p14:nvContentPartPr>
              <p14:xfrm>
                <a:off x="6319900" y="1947231"/>
                <a:ext cx="348840" cy="392400"/>
              </p14:xfrm>
            </p:contentPart>
          </mc:Choice>
          <mc:Fallback>
            <p:pic>
              <p:nvPicPr>
                <p:cNvPr id="110" name="墨迹 109">
                  <a:extLst>
                    <a:ext uri="{FF2B5EF4-FFF2-40B4-BE49-F238E27FC236}">
                      <a16:creationId xmlns:a16="http://schemas.microsoft.com/office/drawing/2014/main" id="{86C37741-918C-4643-9FF8-56BE812B7E73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6312340" y="1939671"/>
                  <a:ext cx="363960" cy="40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11" name="墨迹 110">
                  <a:extLst>
                    <a:ext uri="{FF2B5EF4-FFF2-40B4-BE49-F238E27FC236}">
                      <a16:creationId xmlns:a16="http://schemas.microsoft.com/office/drawing/2014/main" id="{03A10A0D-691E-E849-A47A-E5ABBFA8FC7C}"/>
                    </a:ext>
                  </a:extLst>
                </p14:cNvPr>
                <p14:cNvContentPartPr/>
                <p14:nvPr/>
              </p14:nvContentPartPr>
              <p14:xfrm>
                <a:off x="6755860" y="1953351"/>
                <a:ext cx="454680" cy="305280"/>
              </p14:xfrm>
            </p:contentPart>
          </mc:Choice>
          <mc:Fallback>
            <p:pic>
              <p:nvPicPr>
                <p:cNvPr id="111" name="墨迹 110">
                  <a:extLst>
                    <a:ext uri="{FF2B5EF4-FFF2-40B4-BE49-F238E27FC236}">
                      <a16:creationId xmlns:a16="http://schemas.microsoft.com/office/drawing/2014/main" id="{03A10A0D-691E-E849-A47A-E5ABBFA8FC7C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6748300" y="1945791"/>
                  <a:ext cx="46980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12" name="墨迹 111">
                  <a:extLst>
                    <a:ext uri="{FF2B5EF4-FFF2-40B4-BE49-F238E27FC236}">
                      <a16:creationId xmlns:a16="http://schemas.microsoft.com/office/drawing/2014/main" id="{60D9D9B8-5EC7-E44F-9BB0-6116FFFCEE34}"/>
                    </a:ext>
                  </a:extLst>
                </p14:cNvPr>
                <p14:cNvContentPartPr/>
                <p14:nvPr/>
              </p14:nvContentPartPr>
              <p14:xfrm>
                <a:off x="6992380" y="2140191"/>
                <a:ext cx="81360" cy="37800"/>
              </p14:xfrm>
            </p:contentPart>
          </mc:Choice>
          <mc:Fallback>
            <p:pic>
              <p:nvPicPr>
                <p:cNvPr id="112" name="墨迹 111">
                  <a:extLst>
                    <a:ext uri="{FF2B5EF4-FFF2-40B4-BE49-F238E27FC236}">
                      <a16:creationId xmlns:a16="http://schemas.microsoft.com/office/drawing/2014/main" id="{60D9D9B8-5EC7-E44F-9BB0-6116FFFCEE34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6984820" y="2132631"/>
                  <a:ext cx="9648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13" name="墨迹 112">
                  <a:extLst>
                    <a:ext uri="{FF2B5EF4-FFF2-40B4-BE49-F238E27FC236}">
                      <a16:creationId xmlns:a16="http://schemas.microsoft.com/office/drawing/2014/main" id="{8469836B-467D-4F4F-8D29-3A4916CD790D}"/>
                    </a:ext>
                  </a:extLst>
                </p14:cNvPr>
                <p14:cNvContentPartPr/>
                <p14:nvPr/>
              </p14:nvContentPartPr>
              <p14:xfrm>
                <a:off x="7378300" y="1978191"/>
                <a:ext cx="143640" cy="292320"/>
              </p14:xfrm>
            </p:contentPart>
          </mc:Choice>
          <mc:Fallback>
            <p:pic>
              <p:nvPicPr>
                <p:cNvPr id="113" name="墨迹 112">
                  <a:extLst>
                    <a:ext uri="{FF2B5EF4-FFF2-40B4-BE49-F238E27FC236}">
                      <a16:creationId xmlns:a16="http://schemas.microsoft.com/office/drawing/2014/main" id="{8469836B-467D-4F4F-8D29-3A4916CD790D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7370740" y="1970631"/>
                  <a:ext cx="158760" cy="3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14" name="墨迹 113">
                  <a:extLst>
                    <a:ext uri="{FF2B5EF4-FFF2-40B4-BE49-F238E27FC236}">
                      <a16:creationId xmlns:a16="http://schemas.microsoft.com/office/drawing/2014/main" id="{FA89D2A4-998F-B444-BB4A-8C5A3798C1F7}"/>
                    </a:ext>
                  </a:extLst>
                </p14:cNvPr>
                <p14:cNvContentPartPr/>
                <p14:nvPr/>
              </p14:nvContentPartPr>
              <p14:xfrm>
                <a:off x="7639660" y="1903671"/>
                <a:ext cx="112320" cy="435600"/>
              </p14:xfrm>
            </p:contentPart>
          </mc:Choice>
          <mc:Fallback>
            <p:pic>
              <p:nvPicPr>
                <p:cNvPr id="114" name="墨迹 113">
                  <a:extLst>
                    <a:ext uri="{FF2B5EF4-FFF2-40B4-BE49-F238E27FC236}">
                      <a16:creationId xmlns:a16="http://schemas.microsoft.com/office/drawing/2014/main" id="{FA89D2A4-998F-B444-BB4A-8C5A3798C1F7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7632100" y="1896111"/>
                  <a:ext cx="127440" cy="450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80">
            <p14:nvContentPartPr>
              <p14:cNvPr id="115" name="墨迹 114">
                <a:extLst>
                  <a:ext uri="{FF2B5EF4-FFF2-40B4-BE49-F238E27FC236}">
                    <a16:creationId xmlns:a16="http://schemas.microsoft.com/office/drawing/2014/main" id="{30B18C69-E1DD-D34C-8933-A1E6BCD7079B}"/>
                  </a:ext>
                </a:extLst>
              </p14:cNvPr>
              <p14:cNvContentPartPr/>
              <p14:nvPr/>
            </p14:nvContentPartPr>
            <p14:xfrm>
              <a:off x="7982020" y="2370591"/>
              <a:ext cx="118800" cy="75240"/>
            </p14:xfrm>
          </p:contentPart>
        </mc:Choice>
        <mc:Fallback>
          <p:pic>
            <p:nvPicPr>
              <p:cNvPr id="115" name="墨迹 114">
                <a:extLst>
                  <a:ext uri="{FF2B5EF4-FFF2-40B4-BE49-F238E27FC236}">
                    <a16:creationId xmlns:a16="http://schemas.microsoft.com/office/drawing/2014/main" id="{30B18C69-E1DD-D34C-8933-A1E6BCD7079B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7974460" y="2363031"/>
                <a:ext cx="133560" cy="9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2">
            <p14:nvContentPartPr>
              <p14:cNvPr id="118" name="墨迹 117">
                <a:extLst>
                  <a:ext uri="{FF2B5EF4-FFF2-40B4-BE49-F238E27FC236}">
                    <a16:creationId xmlns:a16="http://schemas.microsoft.com/office/drawing/2014/main" id="{D5BFA2C6-24DC-9642-8EDD-9A52C4941C35}"/>
                  </a:ext>
                </a:extLst>
              </p14:cNvPr>
              <p14:cNvContentPartPr/>
              <p14:nvPr/>
            </p14:nvContentPartPr>
            <p14:xfrm>
              <a:off x="1289620" y="3123711"/>
              <a:ext cx="629280" cy="62640"/>
            </p14:xfrm>
          </p:contentPart>
        </mc:Choice>
        <mc:Fallback>
          <p:pic>
            <p:nvPicPr>
              <p:cNvPr id="118" name="墨迹 117">
                <a:extLst>
                  <a:ext uri="{FF2B5EF4-FFF2-40B4-BE49-F238E27FC236}">
                    <a16:creationId xmlns:a16="http://schemas.microsoft.com/office/drawing/2014/main" id="{D5BFA2C6-24DC-9642-8EDD-9A52C4941C35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1282060" y="3116151"/>
                <a:ext cx="644040" cy="77760"/>
              </a:xfrm>
              <a:prstGeom prst="rect">
                <a:avLst/>
              </a:prstGeom>
            </p:spPr>
          </p:pic>
        </mc:Fallback>
      </mc:AlternateContent>
      <p:grpSp>
        <p:nvGrpSpPr>
          <p:cNvPr id="127" name="组合 126">
            <a:extLst>
              <a:ext uri="{FF2B5EF4-FFF2-40B4-BE49-F238E27FC236}">
                <a16:creationId xmlns:a16="http://schemas.microsoft.com/office/drawing/2014/main" id="{36870F7B-4679-AA44-A611-1DA51CD30013}"/>
              </a:ext>
            </a:extLst>
          </p:cNvPr>
          <p:cNvGrpSpPr/>
          <p:nvPr/>
        </p:nvGrpSpPr>
        <p:grpSpPr>
          <a:xfrm>
            <a:off x="2130220" y="2725191"/>
            <a:ext cx="1071000" cy="672840"/>
            <a:chOff x="2130220" y="2725191"/>
            <a:chExt cx="1071000" cy="672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19" name="墨迹 118">
                  <a:extLst>
                    <a:ext uri="{FF2B5EF4-FFF2-40B4-BE49-F238E27FC236}">
                      <a16:creationId xmlns:a16="http://schemas.microsoft.com/office/drawing/2014/main" id="{F120A452-6641-944A-9D87-251532BC1157}"/>
                    </a:ext>
                  </a:extLst>
                </p14:cNvPr>
                <p14:cNvContentPartPr/>
                <p14:nvPr/>
              </p14:nvContentPartPr>
              <p14:xfrm>
                <a:off x="2292220" y="2862351"/>
                <a:ext cx="124920" cy="143640"/>
              </p14:xfrm>
            </p:contentPart>
          </mc:Choice>
          <mc:Fallback>
            <p:pic>
              <p:nvPicPr>
                <p:cNvPr id="119" name="墨迹 118">
                  <a:extLst>
                    <a:ext uri="{FF2B5EF4-FFF2-40B4-BE49-F238E27FC236}">
                      <a16:creationId xmlns:a16="http://schemas.microsoft.com/office/drawing/2014/main" id="{F120A452-6641-944A-9D87-251532BC1157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2284660" y="2854791"/>
                  <a:ext cx="14004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20" name="墨迹 119">
                  <a:extLst>
                    <a:ext uri="{FF2B5EF4-FFF2-40B4-BE49-F238E27FC236}">
                      <a16:creationId xmlns:a16="http://schemas.microsoft.com/office/drawing/2014/main" id="{8852624F-558B-3E41-83B3-3B3BDA3FCE8D}"/>
                    </a:ext>
                  </a:extLst>
                </p14:cNvPr>
                <p14:cNvContentPartPr/>
                <p14:nvPr/>
              </p14:nvContentPartPr>
              <p14:xfrm>
                <a:off x="2130220" y="3023991"/>
                <a:ext cx="342720" cy="149760"/>
              </p14:xfrm>
            </p:contentPart>
          </mc:Choice>
          <mc:Fallback>
            <p:pic>
              <p:nvPicPr>
                <p:cNvPr id="120" name="墨迹 119">
                  <a:extLst>
                    <a:ext uri="{FF2B5EF4-FFF2-40B4-BE49-F238E27FC236}">
                      <a16:creationId xmlns:a16="http://schemas.microsoft.com/office/drawing/2014/main" id="{8852624F-558B-3E41-83B3-3B3BDA3FCE8D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2122660" y="3016791"/>
                  <a:ext cx="35784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21" name="墨迹 120">
                  <a:extLst>
                    <a:ext uri="{FF2B5EF4-FFF2-40B4-BE49-F238E27FC236}">
                      <a16:creationId xmlns:a16="http://schemas.microsoft.com/office/drawing/2014/main" id="{0DC61F11-1227-7B47-857E-8C696E408F66}"/>
                    </a:ext>
                  </a:extLst>
                </p14:cNvPr>
                <p14:cNvContentPartPr/>
                <p14:nvPr/>
              </p14:nvContentPartPr>
              <p14:xfrm>
                <a:off x="2317780" y="3011751"/>
                <a:ext cx="130320" cy="380160"/>
              </p14:xfrm>
            </p:contentPart>
          </mc:Choice>
          <mc:Fallback>
            <p:pic>
              <p:nvPicPr>
                <p:cNvPr id="121" name="墨迹 120">
                  <a:extLst>
                    <a:ext uri="{FF2B5EF4-FFF2-40B4-BE49-F238E27FC236}">
                      <a16:creationId xmlns:a16="http://schemas.microsoft.com/office/drawing/2014/main" id="{0DC61F11-1227-7B47-857E-8C696E408F66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2310220" y="3004191"/>
                  <a:ext cx="145440" cy="39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22" name="墨迹 121">
                  <a:extLst>
                    <a:ext uri="{FF2B5EF4-FFF2-40B4-BE49-F238E27FC236}">
                      <a16:creationId xmlns:a16="http://schemas.microsoft.com/office/drawing/2014/main" id="{E4873E0F-16DD-0445-B877-8BE5268D95BF}"/>
                    </a:ext>
                  </a:extLst>
                </p14:cNvPr>
                <p14:cNvContentPartPr/>
                <p14:nvPr/>
              </p14:nvContentPartPr>
              <p14:xfrm>
                <a:off x="2696860" y="2905911"/>
                <a:ext cx="62640" cy="75240"/>
              </p14:xfrm>
            </p:contentPart>
          </mc:Choice>
          <mc:Fallback>
            <p:pic>
              <p:nvPicPr>
                <p:cNvPr id="122" name="墨迹 121">
                  <a:extLst>
                    <a:ext uri="{FF2B5EF4-FFF2-40B4-BE49-F238E27FC236}">
                      <a16:creationId xmlns:a16="http://schemas.microsoft.com/office/drawing/2014/main" id="{E4873E0F-16DD-0445-B877-8BE5268D95BF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2689300" y="2898351"/>
                  <a:ext cx="7776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23" name="墨迹 122">
                  <a:extLst>
                    <a:ext uri="{FF2B5EF4-FFF2-40B4-BE49-F238E27FC236}">
                      <a16:creationId xmlns:a16="http://schemas.microsoft.com/office/drawing/2014/main" id="{9DCE11C6-B119-A54A-AF57-F683361325AF}"/>
                    </a:ext>
                  </a:extLst>
                </p14:cNvPr>
                <p14:cNvContentPartPr/>
                <p14:nvPr/>
              </p14:nvContentPartPr>
              <p14:xfrm>
                <a:off x="2653300" y="3117591"/>
                <a:ext cx="131040" cy="106200"/>
              </p14:xfrm>
            </p:contentPart>
          </mc:Choice>
          <mc:Fallback>
            <p:pic>
              <p:nvPicPr>
                <p:cNvPr id="123" name="墨迹 122">
                  <a:extLst>
                    <a:ext uri="{FF2B5EF4-FFF2-40B4-BE49-F238E27FC236}">
                      <a16:creationId xmlns:a16="http://schemas.microsoft.com/office/drawing/2014/main" id="{9DCE11C6-B119-A54A-AF57-F683361325AF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2645740" y="3110031"/>
                  <a:ext cx="14616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24" name="墨迹 123">
                  <a:extLst>
                    <a:ext uri="{FF2B5EF4-FFF2-40B4-BE49-F238E27FC236}">
                      <a16:creationId xmlns:a16="http://schemas.microsoft.com/office/drawing/2014/main" id="{B5B93F10-DB6F-6F4A-B50B-DE7E1EAE2DD9}"/>
                    </a:ext>
                  </a:extLst>
                </p14:cNvPr>
                <p14:cNvContentPartPr/>
                <p14:nvPr/>
              </p14:nvContentPartPr>
              <p14:xfrm>
                <a:off x="2908540" y="2924631"/>
                <a:ext cx="137160" cy="68760"/>
              </p14:xfrm>
            </p:contentPart>
          </mc:Choice>
          <mc:Fallback>
            <p:pic>
              <p:nvPicPr>
                <p:cNvPr id="124" name="墨迹 123">
                  <a:extLst>
                    <a:ext uri="{FF2B5EF4-FFF2-40B4-BE49-F238E27FC236}">
                      <a16:creationId xmlns:a16="http://schemas.microsoft.com/office/drawing/2014/main" id="{B5B93F10-DB6F-6F4A-B50B-DE7E1EAE2DD9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2900980" y="2917071"/>
                  <a:ext cx="15228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25" name="墨迹 124">
                  <a:extLst>
                    <a:ext uri="{FF2B5EF4-FFF2-40B4-BE49-F238E27FC236}">
                      <a16:creationId xmlns:a16="http://schemas.microsoft.com/office/drawing/2014/main" id="{F34A2E55-DE9F-5744-8A39-3981CC7110E3}"/>
                    </a:ext>
                  </a:extLst>
                </p14:cNvPr>
                <p14:cNvContentPartPr/>
                <p14:nvPr/>
              </p14:nvContentPartPr>
              <p14:xfrm>
                <a:off x="2883340" y="2800071"/>
                <a:ext cx="317880" cy="597960"/>
              </p14:xfrm>
            </p:contentPart>
          </mc:Choice>
          <mc:Fallback>
            <p:pic>
              <p:nvPicPr>
                <p:cNvPr id="125" name="墨迹 124">
                  <a:extLst>
                    <a:ext uri="{FF2B5EF4-FFF2-40B4-BE49-F238E27FC236}">
                      <a16:creationId xmlns:a16="http://schemas.microsoft.com/office/drawing/2014/main" id="{F34A2E55-DE9F-5744-8A39-3981CC7110E3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2875780" y="2792511"/>
                  <a:ext cx="333000" cy="61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26" name="墨迹 125">
                  <a:extLst>
                    <a:ext uri="{FF2B5EF4-FFF2-40B4-BE49-F238E27FC236}">
                      <a16:creationId xmlns:a16="http://schemas.microsoft.com/office/drawing/2014/main" id="{82E68D14-ABB2-E24F-981E-66779E7E084A}"/>
                    </a:ext>
                  </a:extLst>
                </p14:cNvPr>
                <p14:cNvContentPartPr/>
                <p14:nvPr/>
              </p14:nvContentPartPr>
              <p14:xfrm>
                <a:off x="3070180" y="2725191"/>
                <a:ext cx="62640" cy="56520"/>
              </p14:xfrm>
            </p:contentPart>
          </mc:Choice>
          <mc:Fallback>
            <p:pic>
              <p:nvPicPr>
                <p:cNvPr id="126" name="墨迹 125">
                  <a:extLst>
                    <a:ext uri="{FF2B5EF4-FFF2-40B4-BE49-F238E27FC236}">
                      <a16:creationId xmlns:a16="http://schemas.microsoft.com/office/drawing/2014/main" id="{82E68D14-ABB2-E24F-981E-66779E7E084A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3062620" y="2717631"/>
                  <a:ext cx="77760" cy="7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4" name="组合 133">
            <a:extLst>
              <a:ext uri="{FF2B5EF4-FFF2-40B4-BE49-F238E27FC236}">
                <a16:creationId xmlns:a16="http://schemas.microsoft.com/office/drawing/2014/main" id="{F44B6CC2-44E4-2E45-A394-D1182DE2A71F}"/>
              </a:ext>
            </a:extLst>
          </p:cNvPr>
          <p:cNvGrpSpPr/>
          <p:nvPr/>
        </p:nvGrpSpPr>
        <p:grpSpPr>
          <a:xfrm>
            <a:off x="3444580" y="2700351"/>
            <a:ext cx="995400" cy="920880"/>
            <a:chOff x="3444580" y="2700351"/>
            <a:chExt cx="995400" cy="920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28" name="墨迹 127">
                  <a:extLst>
                    <a:ext uri="{FF2B5EF4-FFF2-40B4-BE49-F238E27FC236}">
                      <a16:creationId xmlns:a16="http://schemas.microsoft.com/office/drawing/2014/main" id="{F3E35C70-38C9-8F4C-923E-BF4AEFD38526}"/>
                    </a:ext>
                  </a:extLst>
                </p14:cNvPr>
                <p14:cNvContentPartPr/>
                <p14:nvPr/>
              </p14:nvContentPartPr>
              <p14:xfrm>
                <a:off x="3462580" y="2931471"/>
                <a:ext cx="193320" cy="104760"/>
              </p14:xfrm>
            </p:contentPart>
          </mc:Choice>
          <mc:Fallback>
            <p:pic>
              <p:nvPicPr>
                <p:cNvPr id="128" name="墨迹 127">
                  <a:extLst>
                    <a:ext uri="{FF2B5EF4-FFF2-40B4-BE49-F238E27FC236}">
                      <a16:creationId xmlns:a16="http://schemas.microsoft.com/office/drawing/2014/main" id="{F3E35C70-38C9-8F4C-923E-BF4AEFD38526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3455020" y="2923911"/>
                  <a:ext cx="2084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29" name="墨迹 128">
                  <a:extLst>
                    <a:ext uri="{FF2B5EF4-FFF2-40B4-BE49-F238E27FC236}">
                      <a16:creationId xmlns:a16="http://schemas.microsoft.com/office/drawing/2014/main" id="{2D5D50B5-F2E7-564D-8EE4-978F61BA39B8}"/>
                    </a:ext>
                  </a:extLst>
                </p14:cNvPr>
                <p14:cNvContentPartPr/>
                <p14:nvPr/>
              </p14:nvContentPartPr>
              <p14:xfrm>
                <a:off x="3444580" y="2868471"/>
                <a:ext cx="211320" cy="436320"/>
              </p14:xfrm>
            </p:contentPart>
          </mc:Choice>
          <mc:Fallback>
            <p:pic>
              <p:nvPicPr>
                <p:cNvPr id="129" name="墨迹 128">
                  <a:extLst>
                    <a:ext uri="{FF2B5EF4-FFF2-40B4-BE49-F238E27FC236}">
                      <a16:creationId xmlns:a16="http://schemas.microsoft.com/office/drawing/2014/main" id="{2D5D50B5-F2E7-564D-8EE4-978F61BA39B8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3437020" y="2860911"/>
                  <a:ext cx="226440" cy="45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30" name="墨迹 129">
                  <a:extLst>
                    <a:ext uri="{FF2B5EF4-FFF2-40B4-BE49-F238E27FC236}">
                      <a16:creationId xmlns:a16="http://schemas.microsoft.com/office/drawing/2014/main" id="{7160A47C-3B8F-0E4A-9CB8-8AFB872B0DF5}"/>
                    </a:ext>
                  </a:extLst>
                </p14:cNvPr>
                <p14:cNvContentPartPr/>
                <p14:nvPr/>
              </p14:nvContentPartPr>
              <p14:xfrm>
                <a:off x="3860740" y="2993031"/>
                <a:ext cx="336600" cy="267480"/>
              </p14:xfrm>
            </p:contentPart>
          </mc:Choice>
          <mc:Fallback>
            <p:pic>
              <p:nvPicPr>
                <p:cNvPr id="130" name="墨迹 129">
                  <a:extLst>
                    <a:ext uri="{FF2B5EF4-FFF2-40B4-BE49-F238E27FC236}">
                      <a16:creationId xmlns:a16="http://schemas.microsoft.com/office/drawing/2014/main" id="{7160A47C-3B8F-0E4A-9CB8-8AFB872B0DF5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3853180" y="2985471"/>
                  <a:ext cx="351720" cy="28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31" name="墨迹 130">
                  <a:extLst>
                    <a:ext uri="{FF2B5EF4-FFF2-40B4-BE49-F238E27FC236}">
                      <a16:creationId xmlns:a16="http://schemas.microsoft.com/office/drawing/2014/main" id="{F54403A1-FFAA-A04D-AA88-93A83125C502}"/>
                    </a:ext>
                  </a:extLst>
                </p14:cNvPr>
                <p14:cNvContentPartPr/>
                <p14:nvPr/>
              </p14:nvContentPartPr>
              <p14:xfrm>
                <a:off x="4271860" y="2700351"/>
                <a:ext cx="50040" cy="920880"/>
              </p14:xfrm>
            </p:contentPart>
          </mc:Choice>
          <mc:Fallback>
            <p:pic>
              <p:nvPicPr>
                <p:cNvPr id="131" name="墨迹 130">
                  <a:extLst>
                    <a:ext uri="{FF2B5EF4-FFF2-40B4-BE49-F238E27FC236}">
                      <a16:creationId xmlns:a16="http://schemas.microsoft.com/office/drawing/2014/main" id="{F54403A1-FFAA-A04D-AA88-93A83125C502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4264300" y="2692791"/>
                  <a:ext cx="65160" cy="9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32" name="墨迹 131">
                  <a:extLst>
                    <a:ext uri="{FF2B5EF4-FFF2-40B4-BE49-F238E27FC236}">
                      <a16:creationId xmlns:a16="http://schemas.microsoft.com/office/drawing/2014/main" id="{794BB177-489D-D549-9AED-E2D26E9C9277}"/>
                    </a:ext>
                  </a:extLst>
                </p14:cNvPr>
                <p14:cNvContentPartPr/>
                <p14:nvPr/>
              </p14:nvContentPartPr>
              <p14:xfrm>
                <a:off x="4284100" y="3055311"/>
                <a:ext cx="155880" cy="193320"/>
              </p14:xfrm>
            </p:contentPart>
          </mc:Choice>
          <mc:Fallback>
            <p:pic>
              <p:nvPicPr>
                <p:cNvPr id="132" name="墨迹 131">
                  <a:extLst>
                    <a:ext uri="{FF2B5EF4-FFF2-40B4-BE49-F238E27FC236}">
                      <a16:creationId xmlns:a16="http://schemas.microsoft.com/office/drawing/2014/main" id="{794BB177-489D-D549-9AED-E2D26E9C9277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4276540" y="3047751"/>
                  <a:ext cx="17100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33" name="墨迹 132">
                  <a:extLst>
                    <a:ext uri="{FF2B5EF4-FFF2-40B4-BE49-F238E27FC236}">
                      <a16:creationId xmlns:a16="http://schemas.microsoft.com/office/drawing/2014/main" id="{05610475-AC18-9845-A101-108354520618}"/>
                    </a:ext>
                  </a:extLst>
                </p14:cNvPr>
                <p14:cNvContentPartPr/>
                <p14:nvPr/>
              </p14:nvContentPartPr>
              <p14:xfrm>
                <a:off x="3742660" y="3136311"/>
                <a:ext cx="212040" cy="106200"/>
              </p14:xfrm>
            </p:contentPart>
          </mc:Choice>
          <mc:Fallback>
            <p:pic>
              <p:nvPicPr>
                <p:cNvPr id="133" name="墨迹 132">
                  <a:extLst>
                    <a:ext uri="{FF2B5EF4-FFF2-40B4-BE49-F238E27FC236}">
                      <a16:creationId xmlns:a16="http://schemas.microsoft.com/office/drawing/2014/main" id="{05610475-AC18-9845-A101-108354520618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3735100" y="3128751"/>
                  <a:ext cx="227160" cy="121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8" name="组合 137">
            <a:extLst>
              <a:ext uri="{FF2B5EF4-FFF2-40B4-BE49-F238E27FC236}">
                <a16:creationId xmlns:a16="http://schemas.microsoft.com/office/drawing/2014/main" id="{2B1442C9-B9DF-E64A-BAE0-A22BC676523E}"/>
              </a:ext>
            </a:extLst>
          </p:cNvPr>
          <p:cNvGrpSpPr/>
          <p:nvPr/>
        </p:nvGrpSpPr>
        <p:grpSpPr>
          <a:xfrm>
            <a:off x="4838140" y="3266991"/>
            <a:ext cx="81360" cy="100080"/>
            <a:chOff x="4838140" y="3266991"/>
            <a:chExt cx="81360" cy="100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35" name="墨迹 134">
                  <a:extLst>
                    <a:ext uri="{FF2B5EF4-FFF2-40B4-BE49-F238E27FC236}">
                      <a16:creationId xmlns:a16="http://schemas.microsoft.com/office/drawing/2014/main" id="{4BF3307D-B210-F348-B680-78F78B860B6F}"/>
                    </a:ext>
                  </a:extLst>
                </p14:cNvPr>
                <p14:cNvContentPartPr/>
                <p14:nvPr/>
              </p14:nvContentPartPr>
              <p14:xfrm>
                <a:off x="4838140" y="3316671"/>
                <a:ext cx="12960" cy="6480"/>
              </p14:xfrm>
            </p:contentPart>
          </mc:Choice>
          <mc:Fallback>
            <p:pic>
              <p:nvPicPr>
                <p:cNvPr id="135" name="墨迹 134">
                  <a:extLst>
                    <a:ext uri="{FF2B5EF4-FFF2-40B4-BE49-F238E27FC236}">
                      <a16:creationId xmlns:a16="http://schemas.microsoft.com/office/drawing/2014/main" id="{4BF3307D-B210-F348-B680-78F78B860B6F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4830580" y="3309111"/>
                  <a:ext cx="2772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36" name="墨迹 135">
                  <a:extLst>
                    <a:ext uri="{FF2B5EF4-FFF2-40B4-BE49-F238E27FC236}">
                      <a16:creationId xmlns:a16="http://schemas.microsoft.com/office/drawing/2014/main" id="{0AFBEAEC-835A-B34F-9F10-CA1E1BE92110}"/>
                    </a:ext>
                  </a:extLst>
                </p14:cNvPr>
                <p14:cNvContentPartPr/>
                <p14:nvPr/>
              </p14:nvContentPartPr>
              <p14:xfrm>
                <a:off x="4863340" y="3291831"/>
                <a:ext cx="12960" cy="19080"/>
              </p14:xfrm>
            </p:contentPart>
          </mc:Choice>
          <mc:Fallback>
            <p:pic>
              <p:nvPicPr>
                <p:cNvPr id="136" name="墨迹 135">
                  <a:extLst>
                    <a:ext uri="{FF2B5EF4-FFF2-40B4-BE49-F238E27FC236}">
                      <a16:creationId xmlns:a16="http://schemas.microsoft.com/office/drawing/2014/main" id="{0AFBEAEC-835A-B34F-9F10-CA1E1BE92110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4855780" y="3284271"/>
                  <a:ext cx="2772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37" name="墨迹 136">
                  <a:extLst>
                    <a:ext uri="{FF2B5EF4-FFF2-40B4-BE49-F238E27FC236}">
                      <a16:creationId xmlns:a16="http://schemas.microsoft.com/office/drawing/2014/main" id="{64AD7AD3-107A-CB44-AE79-A26AAEE4B28E}"/>
                    </a:ext>
                  </a:extLst>
                </p14:cNvPr>
                <p14:cNvContentPartPr/>
                <p14:nvPr/>
              </p14:nvContentPartPr>
              <p14:xfrm>
                <a:off x="4850740" y="3266991"/>
                <a:ext cx="68760" cy="100080"/>
              </p14:xfrm>
            </p:contentPart>
          </mc:Choice>
          <mc:Fallback>
            <p:pic>
              <p:nvPicPr>
                <p:cNvPr id="137" name="墨迹 136">
                  <a:extLst>
                    <a:ext uri="{FF2B5EF4-FFF2-40B4-BE49-F238E27FC236}">
                      <a16:creationId xmlns:a16="http://schemas.microsoft.com/office/drawing/2014/main" id="{64AD7AD3-107A-CB44-AE79-A26AAEE4B28E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4843180" y="3259431"/>
                  <a:ext cx="83880" cy="115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3" name="组合 142">
            <a:extLst>
              <a:ext uri="{FF2B5EF4-FFF2-40B4-BE49-F238E27FC236}">
                <a16:creationId xmlns:a16="http://schemas.microsoft.com/office/drawing/2014/main" id="{6428562F-91B4-8E43-B1AF-A0BAED13036A}"/>
              </a:ext>
            </a:extLst>
          </p:cNvPr>
          <p:cNvGrpSpPr/>
          <p:nvPr/>
        </p:nvGrpSpPr>
        <p:grpSpPr>
          <a:xfrm>
            <a:off x="5267980" y="2743911"/>
            <a:ext cx="386280" cy="629280"/>
            <a:chOff x="5267980" y="2743911"/>
            <a:chExt cx="386280" cy="629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39" name="墨迹 138">
                  <a:extLst>
                    <a:ext uri="{FF2B5EF4-FFF2-40B4-BE49-F238E27FC236}">
                      <a16:creationId xmlns:a16="http://schemas.microsoft.com/office/drawing/2014/main" id="{F4B8D4B2-D3BB-0C42-962D-DEAFEB9687FC}"/>
                    </a:ext>
                  </a:extLst>
                </p14:cNvPr>
                <p14:cNvContentPartPr/>
                <p14:nvPr/>
              </p14:nvContentPartPr>
              <p14:xfrm>
                <a:off x="5267980" y="2743911"/>
                <a:ext cx="212040" cy="629280"/>
              </p14:xfrm>
            </p:contentPart>
          </mc:Choice>
          <mc:Fallback>
            <p:pic>
              <p:nvPicPr>
                <p:cNvPr id="139" name="墨迹 138">
                  <a:extLst>
                    <a:ext uri="{FF2B5EF4-FFF2-40B4-BE49-F238E27FC236}">
                      <a16:creationId xmlns:a16="http://schemas.microsoft.com/office/drawing/2014/main" id="{F4B8D4B2-D3BB-0C42-962D-DEAFEB9687FC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5260420" y="2736351"/>
                  <a:ext cx="227160" cy="64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40" name="墨迹 139">
                  <a:extLst>
                    <a:ext uri="{FF2B5EF4-FFF2-40B4-BE49-F238E27FC236}">
                      <a16:creationId xmlns:a16="http://schemas.microsoft.com/office/drawing/2014/main" id="{5D82FE36-1BC3-F54C-BA0A-245F0D4FBA34}"/>
                    </a:ext>
                  </a:extLst>
                </p14:cNvPr>
                <p14:cNvContentPartPr/>
                <p14:nvPr/>
              </p14:nvContentPartPr>
              <p14:xfrm>
                <a:off x="5392180" y="3111471"/>
                <a:ext cx="25200" cy="25200"/>
              </p14:xfrm>
            </p:contentPart>
          </mc:Choice>
          <mc:Fallback>
            <p:pic>
              <p:nvPicPr>
                <p:cNvPr id="140" name="墨迹 139">
                  <a:extLst>
                    <a:ext uri="{FF2B5EF4-FFF2-40B4-BE49-F238E27FC236}">
                      <a16:creationId xmlns:a16="http://schemas.microsoft.com/office/drawing/2014/main" id="{5D82FE36-1BC3-F54C-BA0A-245F0D4FBA34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5384980" y="3103911"/>
                  <a:ext cx="4032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41" name="墨迹 140">
                  <a:extLst>
                    <a:ext uri="{FF2B5EF4-FFF2-40B4-BE49-F238E27FC236}">
                      <a16:creationId xmlns:a16="http://schemas.microsoft.com/office/drawing/2014/main" id="{1C730FE6-4A6C-124B-84A6-B7A06EF04CBA}"/>
                    </a:ext>
                  </a:extLst>
                </p14:cNvPr>
                <p14:cNvContentPartPr/>
                <p14:nvPr/>
              </p14:nvContentPartPr>
              <p14:xfrm>
                <a:off x="5572900" y="2893311"/>
                <a:ext cx="81360" cy="124920"/>
              </p14:xfrm>
            </p:contentPart>
          </mc:Choice>
          <mc:Fallback>
            <p:pic>
              <p:nvPicPr>
                <p:cNvPr id="141" name="墨迹 140">
                  <a:extLst>
                    <a:ext uri="{FF2B5EF4-FFF2-40B4-BE49-F238E27FC236}">
                      <a16:creationId xmlns:a16="http://schemas.microsoft.com/office/drawing/2014/main" id="{1C730FE6-4A6C-124B-84A6-B7A06EF04CBA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5565340" y="2885751"/>
                  <a:ext cx="9648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42" name="墨迹 141">
                  <a:extLst>
                    <a:ext uri="{FF2B5EF4-FFF2-40B4-BE49-F238E27FC236}">
                      <a16:creationId xmlns:a16="http://schemas.microsoft.com/office/drawing/2014/main" id="{777EE914-31D1-054B-A0B6-D0EBAABCE957}"/>
                    </a:ext>
                  </a:extLst>
                </p14:cNvPr>
                <p14:cNvContentPartPr/>
                <p14:nvPr/>
              </p14:nvContentPartPr>
              <p14:xfrm>
                <a:off x="5560300" y="3036591"/>
                <a:ext cx="93600" cy="218160"/>
              </p14:xfrm>
            </p:contentPart>
          </mc:Choice>
          <mc:Fallback>
            <p:pic>
              <p:nvPicPr>
                <p:cNvPr id="142" name="墨迹 141">
                  <a:extLst>
                    <a:ext uri="{FF2B5EF4-FFF2-40B4-BE49-F238E27FC236}">
                      <a16:creationId xmlns:a16="http://schemas.microsoft.com/office/drawing/2014/main" id="{777EE914-31D1-054B-A0B6-D0EBAABCE957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5552740" y="3029031"/>
                  <a:ext cx="108720" cy="233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2" name="组合 151">
            <a:extLst>
              <a:ext uri="{FF2B5EF4-FFF2-40B4-BE49-F238E27FC236}">
                <a16:creationId xmlns:a16="http://schemas.microsoft.com/office/drawing/2014/main" id="{3078C4B7-FC9E-D345-B492-386AE3E9E1A2}"/>
              </a:ext>
            </a:extLst>
          </p:cNvPr>
          <p:cNvGrpSpPr/>
          <p:nvPr/>
        </p:nvGrpSpPr>
        <p:grpSpPr>
          <a:xfrm>
            <a:off x="5915260" y="2737791"/>
            <a:ext cx="423720" cy="609840"/>
            <a:chOff x="5915260" y="2737791"/>
            <a:chExt cx="423720" cy="609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44" name="墨迹 143">
                  <a:extLst>
                    <a:ext uri="{FF2B5EF4-FFF2-40B4-BE49-F238E27FC236}">
                      <a16:creationId xmlns:a16="http://schemas.microsoft.com/office/drawing/2014/main" id="{F3A039AF-3D76-2342-8287-6960ADEA5C59}"/>
                    </a:ext>
                  </a:extLst>
                </p14:cNvPr>
                <p14:cNvContentPartPr/>
                <p14:nvPr/>
              </p14:nvContentPartPr>
              <p14:xfrm>
                <a:off x="6052420" y="2737791"/>
                <a:ext cx="56520" cy="43920"/>
              </p14:xfrm>
            </p:contentPart>
          </mc:Choice>
          <mc:Fallback>
            <p:pic>
              <p:nvPicPr>
                <p:cNvPr id="144" name="墨迹 143">
                  <a:extLst>
                    <a:ext uri="{FF2B5EF4-FFF2-40B4-BE49-F238E27FC236}">
                      <a16:creationId xmlns:a16="http://schemas.microsoft.com/office/drawing/2014/main" id="{F3A039AF-3D76-2342-8287-6960ADEA5C59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6044860" y="2730231"/>
                  <a:ext cx="7128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45" name="墨迹 144">
                  <a:extLst>
                    <a:ext uri="{FF2B5EF4-FFF2-40B4-BE49-F238E27FC236}">
                      <a16:creationId xmlns:a16="http://schemas.microsoft.com/office/drawing/2014/main" id="{4FEE45CE-EDE4-BD40-B97A-257F77071D6E}"/>
                    </a:ext>
                  </a:extLst>
                </p14:cNvPr>
                <p14:cNvContentPartPr/>
                <p14:nvPr/>
              </p14:nvContentPartPr>
              <p14:xfrm>
                <a:off x="5964940" y="2806191"/>
                <a:ext cx="255600" cy="62640"/>
              </p14:xfrm>
            </p:contentPart>
          </mc:Choice>
          <mc:Fallback>
            <p:pic>
              <p:nvPicPr>
                <p:cNvPr id="145" name="墨迹 144">
                  <a:extLst>
                    <a:ext uri="{FF2B5EF4-FFF2-40B4-BE49-F238E27FC236}">
                      <a16:creationId xmlns:a16="http://schemas.microsoft.com/office/drawing/2014/main" id="{4FEE45CE-EDE4-BD40-B97A-257F77071D6E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5957380" y="2798631"/>
                  <a:ext cx="27072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46" name="墨迹 145">
                  <a:extLst>
                    <a:ext uri="{FF2B5EF4-FFF2-40B4-BE49-F238E27FC236}">
                      <a16:creationId xmlns:a16="http://schemas.microsoft.com/office/drawing/2014/main" id="{3CBF63E1-1350-CF41-8FAD-CE5A88A2A55A}"/>
                    </a:ext>
                  </a:extLst>
                </p14:cNvPr>
                <p14:cNvContentPartPr/>
                <p14:nvPr/>
              </p14:nvContentPartPr>
              <p14:xfrm>
                <a:off x="5915260" y="2905911"/>
                <a:ext cx="423720" cy="441720"/>
              </p14:xfrm>
            </p:contentPart>
          </mc:Choice>
          <mc:Fallback>
            <p:pic>
              <p:nvPicPr>
                <p:cNvPr id="146" name="墨迹 145">
                  <a:extLst>
                    <a:ext uri="{FF2B5EF4-FFF2-40B4-BE49-F238E27FC236}">
                      <a16:creationId xmlns:a16="http://schemas.microsoft.com/office/drawing/2014/main" id="{3CBF63E1-1350-CF41-8FAD-CE5A88A2A55A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5907700" y="2898351"/>
                  <a:ext cx="438840" cy="456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1" name="组合 150">
            <a:extLst>
              <a:ext uri="{FF2B5EF4-FFF2-40B4-BE49-F238E27FC236}">
                <a16:creationId xmlns:a16="http://schemas.microsoft.com/office/drawing/2014/main" id="{0F579213-E618-3745-A89B-41B3D4B0A903}"/>
              </a:ext>
            </a:extLst>
          </p:cNvPr>
          <p:cNvGrpSpPr/>
          <p:nvPr/>
        </p:nvGrpSpPr>
        <p:grpSpPr>
          <a:xfrm>
            <a:off x="6562900" y="2793951"/>
            <a:ext cx="1139400" cy="491760"/>
            <a:chOff x="6562900" y="2793951"/>
            <a:chExt cx="1139400" cy="491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47" name="墨迹 146">
                  <a:extLst>
                    <a:ext uri="{FF2B5EF4-FFF2-40B4-BE49-F238E27FC236}">
                      <a16:creationId xmlns:a16="http://schemas.microsoft.com/office/drawing/2014/main" id="{25BBFF0E-5E11-2E40-9D70-A37A9498A69D}"/>
                    </a:ext>
                  </a:extLst>
                </p14:cNvPr>
                <p14:cNvContentPartPr/>
                <p14:nvPr/>
              </p14:nvContentPartPr>
              <p14:xfrm>
                <a:off x="6562900" y="2793951"/>
                <a:ext cx="87480" cy="423720"/>
              </p14:xfrm>
            </p:contentPart>
          </mc:Choice>
          <mc:Fallback>
            <p:pic>
              <p:nvPicPr>
                <p:cNvPr id="147" name="墨迹 146">
                  <a:extLst>
                    <a:ext uri="{FF2B5EF4-FFF2-40B4-BE49-F238E27FC236}">
                      <a16:creationId xmlns:a16="http://schemas.microsoft.com/office/drawing/2014/main" id="{25BBFF0E-5E11-2E40-9D70-A37A9498A69D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6555340" y="2786391"/>
                  <a:ext cx="102600" cy="43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48" name="墨迹 147">
                  <a:extLst>
                    <a:ext uri="{FF2B5EF4-FFF2-40B4-BE49-F238E27FC236}">
                      <a16:creationId xmlns:a16="http://schemas.microsoft.com/office/drawing/2014/main" id="{9F8746E5-3165-BD4A-8EE0-AE1BA41FE669}"/>
                    </a:ext>
                  </a:extLst>
                </p14:cNvPr>
                <p14:cNvContentPartPr/>
                <p14:nvPr/>
              </p14:nvContentPartPr>
              <p14:xfrm>
                <a:off x="6737140" y="2837511"/>
                <a:ext cx="75240" cy="25200"/>
              </p14:xfrm>
            </p:contentPart>
          </mc:Choice>
          <mc:Fallback>
            <p:pic>
              <p:nvPicPr>
                <p:cNvPr id="148" name="墨迹 147">
                  <a:extLst>
                    <a:ext uri="{FF2B5EF4-FFF2-40B4-BE49-F238E27FC236}">
                      <a16:creationId xmlns:a16="http://schemas.microsoft.com/office/drawing/2014/main" id="{9F8746E5-3165-BD4A-8EE0-AE1BA41FE669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6729580" y="2829951"/>
                  <a:ext cx="9000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49" name="墨迹 148">
                  <a:extLst>
                    <a:ext uri="{FF2B5EF4-FFF2-40B4-BE49-F238E27FC236}">
                      <a16:creationId xmlns:a16="http://schemas.microsoft.com/office/drawing/2014/main" id="{7089D143-55B0-D543-A2DC-4DF554D815CE}"/>
                    </a:ext>
                  </a:extLst>
                </p14:cNvPr>
                <p14:cNvContentPartPr/>
                <p14:nvPr/>
              </p14:nvContentPartPr>
              <p14:xfrm>
                <a:off x="6973660" y="2837511"/>
                <a:ext cx="498240" cy="405000"/>
              </p14:xfrm>
            </p:contentPart>
          </mc:Choice>
          <mc:Fallback>
            <p:pic>
              <p:nvPicPr>
                <p:cNvPr id="149" name="墨迹 148">
                  <a:extLst>
                    <a:ext uri="{FF2B5EF4-FFF2-40B4-BE49-F238E27FC236}">
                      <a16:creationId xmlns:a16="http://schemas.microsoft.com/office/drawing/2014/main" id="{7089D143-55B0-D543-A2DC-4DF554D815CE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6966100" y="2829951"/>
                  <a:ext cx="513360" cy="42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50" name="墨迹 149">
                  <a:extLst>
                    <a:ext uri="{FF2B5EF4-FFF2-40B4-BE49-F238E27FC236}">
                      <a16:creationId xmlns:a16="http://schemas.microsoft.com/office/drawing/2014/main" id="{362BA51B-B659-F045-95AC-25EF2B1BDBE5}"/>
                    </a:ext>
                  </a:extLst>
                </p14:cNvPr>
                <p14:cNvContentPartPr/>
                <p14:nvPr/>
              </p14:nvContentPartPr>
              <p14:xfrm>
                <a:off x="7602220" y="3254391"/>
                <a:ext cx="100080" cy="31320"/>
              </p14:xfrm>
            </p:contentPart>
          </mc:Choice>
          <mc:Fallback>
            <p:pic>
              <p:nvPicPr>
                <p:cNvPr id="150" name="墨迹 149">
                  <a:extLst>
                    <a:ext uri="{FF2B5EF4-FFF2-40B4-BE49-F238E27FC236}">
                      <a16:creationId xmlns:a16="http://schemas.microsoft.com/office/drawing/2014/main" id="{362BA51B-B659-F045-95AC-25EF2B1BDBE5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7595020" y="3246831"/>
                  <a:ext cx="115200" cy="46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40">
            <p14:nvContentPartPr>
              <p14:cNvPr id="153" name="墨迹 152">
                <a:extLst>
                  <a:ext uri="{FF2B5EF4-FFF2-40B4-BE49-F238E27FC236}">
                    <a16:creationId xmlns:a16="http://schemas.microsoft.com/office/drawing/2014/main" id="{7F537D17-CAB9-414D-9FA8-67C8E5EA86BB}"/>
                  </a:ext>
                </a:extLst>
              </p14:cNvPr>
              <p14:cNvContentPartPr/>
              <p14:nvPr/>
            </p14:nvContentPartPr>
            <p14:xfrm>
              <a:off x="1215100" y="3976551"/>
              <a:ext cx="750960" cy="56520"/>
            </p14:xfrm>
          </p:contentPart>
        </mc:Choice>
        <mc:Fallback>
          <p:pic>
            <p:nvPicPr>
              <p:cNvPr id="153" name="墨迹 152">
                <a:extLst>
                  <a:ext uri="{FF2B5EF4-FFF2-40B4-BE49-F238E27FC236}">
                    <a16:creationId xmlns:a16="http://schemas.microsoft.com/office/drawing/2014/main" id="{7F537D17-CAB9-414D-9FA8-67C8E5EA86BB}"/>
                  </a:ext>
                </a:extLst>
              </p:cNvPr>
              <p:cNvPicPr/>
              <p:nvPr/>
            </p:nvPicPr>
            <p:blipFill>
              <a:blip r:embed="rId241"/>
              <a:stretch>
                <a:fillRect/>
              </a:stretch>
            </p:blipFill>
            <p:spPr>
              <a:xfrm>
                <a:off x="1205020" y="3966471"/>
                <a:ext cx="771120" cy="76680"/>
              </a:xfrm>
              <a:prstGeom prst="rect">
                <a:avLst/>
              </a:prstGeom>
            </p:spPr>
          </p:pic>
        </mc:Fallback>
      </mc:AlternateContent>
      <p:grpSp>
        <p:nvGrpSpPr>
          <p:cNvPr id="167" name="组合 166">
            <a:extLst>
              <a:ext uri="{FF2B5EF4-FFF2-40B4-BE49-F238E27FC236}">
                <a16:creationId xmlns:a16="http://schemas.microsoft.com/office/drawing/2014/main" id="{42FA627E-AE1A-0945-B249-6CE106F225B5}"/>
              </a:ext>
            </a:extLst>
          </p:cNvPr>
          <p:cNvGrpSpPr/>
          <p:nvPr/>
        </p:nvGrpSpPr>
        <p:grpSpPr>
          <a:xfrm>
            <a:off x="2273500" y="3702591"/>
            <a:ext cx="1730880" cy="498600"/>
            <a:chOff x="2273500" y="3702591"/>
            <a:chExt cx="1730880" cy="498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54" name="墨迹 153">
                  <a:extLst>
                    <a:ext uri="{FF2B5EF4-FFF2-40B4-BE49-F238E27FC236}">
                      <a16:creationId xmlns:a16="http://schemas.microsoft.com/office/drawing/2014/main" id="{5C5889EA-701B-3347-BFC0-9D5237C6870C}"/>
                    </a:ext>
                  </a:extLst>
                </p14:cNvPr>
                <p14:cNvContentPartPr/>
                <p14:nvPr/>
              </p14:nvContentPartPr>
              <p14:xfrm>
                <a:off x="2273500" y="3764871"/>
                <a:ext cx="286560" cy="355320"/>
              </p14:xfrm>
            </p:contentPart>
          </mc:Choice>
          <mc:Fallback>
            <p:pic>
              <p:nvPicPr>
                <p:cNvPr id="154" name="墨迹 153">
                  <a:extLst>
                    <a:ext uri="{FF2B5EF4-FFF2-40B4-BE49-F238E27FC236}">
                      <a16:creationId xmlns:a16="http://schemas.microsoft.com/office/drawing/2014/main" id="{5C5889EA-701B-3347-BFC0-9D5237C6870C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2265940" y="3757311"/>
                  <a:ext cx="301680" cy="37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55" name="墨迹 154">
                  <a:extLst>
                    <a:ext uri="{FF2B5EF4-FFF2-40B4-BE49-F238E27FC236}">
                      <a16:creationId xmlns:a16="http://schemas.microsoft.com/office/drawing/2014/main" id="{E61C9DB9-F2C6-A94D-8531-CDF06DA782A8}"/>
                    </a:ext>
                  </a:extLst>
                </p14:cNvPr>
                <p14:cNvContentPartPr/>
                <p14:nvPr/>
              </p14:nvContentPartPr>
              <p14:xfrm>
                <a:off x="2341900" y="3989151"/>
                <a:ext cx="19080" cy="19080"/>
              </p14:xfrm>
            </p:contentPart>
          </mc:Choice>
          <mc:Fallback>
            <p:pic>
              <p:nvPicPr>
                <p:cNvPr id="155" name="墨迹 154">
                  <a:extLst>
                    <a:ext uri="{FF2B5EF4-FFF2-40B4-BE49-F238E27FC236}">
                      <a16:creationId xmlns:a16="http://schemas.microsoft.com/office/drawing/2014/main" id="{E61C9DB9-F2C6-A94D-8531-CDF06DA782A8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2334340" y="3981591"/>
                  <a:ext cx="3420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56" name="墨迹 155">
                  <a:extLst>
                    <a:ext uri="{FF2B5EF4-FFF2-40B4-BE49-F238E27FC236}">
                      <a16:creationId xmlns:a16="http://schemas.microsoft.com/office/drawing/2014/main" id="{0B094CC6-24D1-A342-8EA1-59A9FFF8FCC7}"/>
                    </a:ext>
                  </a:extLst>
                </p14:cNvPr>
                <p14:cNvContentPartPr/>
                <p14:nvPr/>
              </p14:nvContentPartPr>
              <p14:xfrm>
                <a:off x="2341900" y="4007871"/>
                <a:ext cx="360" cy="360"/>
              </p14:xfrm>
            </p:contentPart>
          </mc:Choice>
          <mc:Fallback>
            <p:pic>
              <p:nvPicPr>
                <p:cNvPr id="156" name="墨迹 155">
                  <a:extLst>
                    <a:ext uri="{FF2B5EF4-FFF2-40B4-BE49-F238E27FC236}">
                      <a16:creationId xmlns:a16="http://schemas.microsoft.com/office/drawing/2014/main" id="{0B094CC6-24D1-A342-8EA1-59A9FFF8FCC7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2334340" y="4000311"/>
                  <a:ext cx="15480" cy="1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7">
              <p14:nvContentPartPr>
                <p14:cNvPr id="157" name="墨迹 156">
                  <a:extLst>
                    <a:ext uri="{FF2B5EF4-FFF2-40B4-BE49-F238E27FC236}">
                      <a16:creationId xmlns:a16="http://schemas.microsoft.com/office/drawing/2014/main" id="{218CD8FB-25D6-6D48-9E3E-D08202F37AE2}"/>
                    </a:ext>
                  </a:extLst>
                </p14:cNvPr>
                <p14:cNvContentPartPr/>
                <p14:nvPr/>
              </p14:nvContentPartPr>
              <p14:xfrm>
                <a:off x="2372860" y="3976551"/>
                <a:ext cx="81360" cy="43920"/>
              </p14:xfrm>
            </p:contentPart>
          </mc:Choice>
          <mc:Fallback>
            <p:pic>
              <p:nvPicPr>
                <p:cNvPr id="157" name="墨迹 156">
                  <a:extLst>
                    <a:ext uri="{FF2B5EF4-FFF2-40B4-BE49-F238E27FC236}">
                      <a16:creationId xmlns:a16="http://schemas.microsoft.com/office/drawing/2014/main" id="{218CD8FB-25D6-6D48-9E3E-D08202F37AE2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2365300" y="3968991"/>
                  <a:ext cx="9648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9">
              <p14:nvContentPartPr>
                <p14:cNvPr id="159" name="墨迹 158">
                  <a:extLst>
                    <a:ext uri="{FF2B5EF4-FFF2-40B4-BE49-F238E27FC236}">
                      <a16:creationId xmlns:a16="http://schemas.microsoft.com/office/drawing/2014/main" id="{448773C5-3FA0-6846-B844-EFD15CBD2681}"/>
                    </a:ext>
                  </a:extLst>
                </p14:cNvPr>
                <p14:cNvContentPartPr/>
                <p14:nvPr/>
              </p14:nvContentPartPr>
              <p14:xfrm>
                <a:off x="2684260" y="3864591"/>
                <a:ext cx="112320" cy="68760"/>
              </p14:xfrm>
            </p:contentPart>
          </mc:Choice>
          <mc:Fallback>
            <p:pic>
              <p:nvPicPr>
                <p:cNvPr id="159" name="墨迹 158">
                  <a:extLst>
                    <a:ext uri="{FF2B5EF4-FFF2-40B4-BE49-F238E27FC236}">
                      <a16:creationId xmlns:a16="http://schemas.microsoft.com/office/drawing/2014/main" id="{448773C5-3FA0-6846-B844-EFD15CBD2681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2674180" y="3854511"/>
                  <a:ext cx="13248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1">
              <p14:nvContentPartPr>
                <p14:cNvPr id="160" name="墨迹 159">
                  <a:extLst>
                    <a:ext uri="{FF2B5EF4-FFF2-40B4-BE49-F238E27FC236}">
                      <a16:creationId xmlns:a16="http://schemas.microsoft.com/office/drawing/2014/main" id="{5D83AB10-386E-364C-BA53-CC8A6E538C0D}"/>
                    </a:ext>
                  </a:extLst>
                </p14:cNvPr>
                <p14:cNvContentPartPr/>
                <p14:nvPr/>
              </p14:nvContentPartPr>
              <p14:xfrm>
                <a:off x="2653300" y="3777471"/>
                <a:ext cx="355320" cy="336600"/>
              </p14:xfrm>
            </p:contentPart>
          </mc:Choice>
          <mc:Fallback>
            <p:pic>
              <p:nvPicPr>
                <p:cNvPr id="160" name="墨迹 159">
                  <a:extLst>
                    <a:ext uri="{FF2B5EF4-FFF2-40B4-BE49-F238E27FC236}">
                      <a16:creationId xmlns:a16="http://schemas.microsoft.com/office/drawing/2014/main" id="{5D83AB10-386E-364C-BA53-CC8A6E538C0D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2645740" y="3769911"/>
                  <a:ext cx="370440" cy="35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3">
              <p14:nvContentPartPr>
                <p14:cNvPr id="161" name="墨迹 160">
                  <a:extLst>
                    <a:ext uri="{FF2B5EF4-FFF2-40B4-BE49-F238E27FC236}">
                      <a16:creationId xmlns:a16="http://schemas.microsoft.com/office/drawing/2014/main" id="{1BFDACDE-A880-2F4A-AD2C-140FE6E205F0}"/>
                    </a:ext>
                  </a:extLst>
                </p14:cNvPr>
                <p14:cNvContentPartPr/>
                <p14:nvPr/>
              </p14:nvContentPartPr>
              <p14:xfrm>
                <a:off x="3163780" y="3709071"/>
                <a:ext cx="80640" cy="81360"/>
              </p14:xfrm>
            </p:contentPart>
          </mc:Choice>
          <mc:Fallback>
            <p:pic>
              <p:nvPicPr>
                <p:cNvPr id="161" name="墨迹 160">
                  <a:extLst>
                    <a:ext uri="{FF2B5EF4-FFF2-40B4-BE49-F238E27FC236}">
                      <a16:creationId xmlns:a16="http://schemas.microsoft.com/office/drawing/2014/main" id="{1BFDACDE-A880-2F4A-AD2C-140FE6E205F0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3156220" y="3701511"/>
                  <a:ext cx="9576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5">
              <p14:nvContentPartPr>
                <p14:cNvPr id="162" name="墨迹 161">
                  <a:extLst>
                    <a:ext uri="{FF2B5EF4-FFF2-40B4-BE49-F238E27FC236}">
                      <a16:creationId xmlns:a16="http://schemas.microsoft.com/office/drawing/2014/main" id="{DD7BFFDE-395A-3645-83F4-DB809683C82B}"/>
                    </a:ext>
                  </a:extLst>
                </p14:cNvPr>
                <p14:cNvContentPartPr/>
                <p14:nvPr/>
              </p14:nvContentPartPr>
              <p14:xfrm>
                <a:off x="3157300" y="3914271"/>
                <a:ext cx="193320" cy="143640"/>
              </p14:xfrm>
            </p:contentPart>
          </mc:Choice>
          <mc:Fallback>
            <p:pic>
              <p:nvPicPr>
                <p:cNvPr id="162" name="墨迹 161">
                  <a:extLst>
                    <a:ext uri="{FF2B5EF4-FFF2-40B4-BE49-F238E27FC236}">
                      <a16:creationId xmlns:a16="http://schemas.microsoft.com/office/drawing/2014/main" id="{DD7BFFDE-395A-3645-83F4-DB809683C82B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3149740" y="3906711"/>
                  <a:ext cx="20844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7">
              <p14:nvContentPartPr>
                <p14:cNvPr id="163" name="墨迹 162">
                  <a:extLst>
                    <a:ext uri="{FF2B5EF4-FFF2-40B4-BE49-F238E27FC236}">
                      <a16:creationId xmlns:a16="http://schemas.microsoft.com/office/drawing/2014/main" id="{CA4D3929-6D9A-7D4A-AC45-FD384FA50B1F}"/>
                    </a:ext>
                  </a:extLst>
                </p14:cNvPr>
                <p14:cNvContentPartPr/>
                <p14:nvPr/>
              </p14:nvContentPartPr>
              <p14:xfrm>
                <a:off x="3549700" y="3702591"/>
                <a:ext cx="178200" cy="19080"/>
              </p14:xfrm>
            </p:contentPart>
          </mc:Choice>
          <mc:Fallback>
            <p:pic>
              <p:nvPicPr>
                <p:cNvPr id="163" name="墨迹 162">
                  <a:extLst>
                    <a:ext uri="{FF2B5EF4-FFF2-40B4-BE49-F238E27FC236}">
                      <a16:creationId xmlns:a16="http://schemas.microsoft.com/office/drawing/2014/main" id="{CA4D3929-6D9A-7D4A-AC45-FD384FA50B1F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3542140" y="3695031"/>
                  <a:ext cx="19332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9">
              <p14:nvContentPartPr>
                <p14:cNvPr id="164" name="墨迹 163">
                  <a:extLst>
                    <a:ext uri="{FF2B5EF4-FFF2-40B4-BE49-F238E27FC236}">
                      <a16:creationId xmlns:a16="http://schemas.microsoft.com/office/drawing/2014/main" id="{1BF98A6B-8FA2-BA40-8A47-71BF77CC303A}"/>
                    </a:ext>
                  </a:extLst>
                </p14:cNvPr>
                <p14:cNvContentPartPr/>
                <p14:nvPr/>
              </p14:nvContentPartPr>
              <p14:xfrm>
                <a:off x="3605500" y="3839751"/>
                <a:ext cx="50040" cy="249480"/>
              </p14:xfrm>
            </p:contentPart>
          </mc:Choice>
          <mc:Fallback>
            <p:pic>
              <p:nvPicPr>
                <p:cNvPr id="164" name="墨迹 163">
                  <a:extLst>
                    <a:ext uri="{FF2B5EF4-FFF2-40B4-BE49-F238E27FC236}">
                      <a16:creationId xmlns:a16="http://schemas.microsoft.com/office/drawing/2014/main" id="{1BF98A6B-8FA2-BA40-8A47-71BF77CC303A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3597940" y="3832191"/>
                  <a:ext cx="6516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1">
              <p14:nvContentPartPr>
                <p14:cNvPr id="165" name="墨迹 164">
                  <a:extLst>
                    <a:ext uri="{FF2B5EF4-FFF2-40B4-BE49-F238E27FC236}">
                      <a16:creationId xmlns:a16="http://schemas.microsoft.com/office/drawing/2014/main" id="{4F592160-25A7-9C4D-A294-E161723990A4}"/>
                    </a:ext>
                  </a:extLst>
                </p14:cNvPr>
                <p14:cNvContentPartPr/>
                <p14:nvPr/>
              </p14:nvContentPartPr>
              <p14:xfrm>
                <a:off x="3829780" y="3758751"/>
                <a:ext cx="174600" cy="442440"/>
              </p14:xfrm>
            </p:contentPart>
          </mc:Choice>
          <mc:Fallback>
            <p:pic>
              <p:nvPicPr>
                <p:cNvPr id="165" name="墨迹 164">
                  <a:extLst>
                    <a:ext uri="{FF2B5EF4-FFF2-40B4-BE49-F238E27FC236}">
                      <a16:creationId xmlns:a16="http://schemas.microsoft.com/office/drawing/2014/main" id="{4F592160-25A7-9C4D-A294-E161723990A4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3822220" y="3751191"/>
                  <a:ext cx="189720" cy="45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3">
              <p14:nvContentPartPr>
                <p14:cNvPr id="166" name="墨迹 165">
                  <a:extLst>
                    <a:ext uri="{FF2B5EF4-FFF2-40B4-BE49-F238E27FC236}">
                      <a16:creationId xmlns:a16="http://schemas.microsoft.com/office/drawing/2014/main" id="{B13838B1-4E6D-0743-95EA-C597B49AD3AA}"/>
                    </a:ext>
                  </a:extLst>
                </p14:cNvPr>
                <p14:cNvContentPartPr/>
                <p14:nvPr/>
              </p14:nvContentPartPr>
              <p14:xfrm>
                <a:off x="3773620" y="3957831"/>
                <a:ext cx="112320" cy="86760"/>
              </p14:xfrm>
            </p:contentPart>
          </mc:Choice>
          <mc:Fallback>
            <p:pic>
              <p:nvPicPr>
                <p:cNvPr id="166" name="墨迹 165">
                  <a:extLst>
                    <a:ext uri="{FF2B5EF4-FFF2-40B4-BE49-F238E27FC236}">
                      <a16:creationId xmlns:a16="http://schemas.microsoft.com/office/drawing/2014/main" id="{B13838B1-4E6D-0743-95EA-C597B49AD3AA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3766060" y="3950631"/>
                  <a:ext cx="127440" cy="101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65">
            <p14:nvContentPartPr>
              <p14:cNvPr id="168" name="墨迹 167">
                <a:extLst>
                  <a:ext uri="{FF2B5EF4-FFF2-40B4-BE49-F238E27FC236}">
                    <a16:creationId xmlns:a16="http://schemas.microsoft.com/office/drawing/2014/main" id="{3568E041-39B4-E04D-8C51-79BF63FD85EF}"/>
                  </a:ext>
                </a:extLst>
              </p14:cNvPr>
              <p14:cNvContentPartPr/>
              <p14:nvPr/>
            </p14:nvContentPartPr>
            <p14:xfrm>
              <a:off x="4408660" y="3702591"/>
              <a:ext cx="43920" cy="68760"/>
            </p14:xfrm>
          </p:contentPart>
        </mc:Choice>
        <mc:Fallback>
          <p:pic>
            <p:nvPicPr>
              <p:cNvPr id="168" name="墨迹 167">
                <a:extLst>
                  <a:ext uri="{FF2B5EF4-FFF2-40B4-BE49-F238E27FC236}">
                    <a16:creationId xmlns:a16="http://schemas.microsoft.com/office/drawing/2014/main" id="{3568E041-39B4-E04D-8C51-79BF63FD85EF}"/>
                  </a:ext>
                </a:extLst>
              </p:cNvPr>
              <p:cNvPicPr/>
              <p:nvPr/>
            </p:nvPicPr>
            <p:blipFill>
              <a:blip r:embed="rId266"/>
              <a:stretch>
                <a:fillRect/>
              </a:stretch>
            </p:blipFill>
            <p:spPr>
              <a:xfrm>
                <a:off x="4401100" y="3695031"/>
                <a:ext cx="59040" cy="8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7">
            <p14:nvContentPartPr>
              <p14:cNvPr id="169" name="墨迹 168">
                <a:extLst>
                  <a:ext uri="{FF2B5EF4-FFF2-40B4-BE49-F238E27FC236}">
                    <a16:creationId xmlns:a16="http://schemas.microsoft.com/office/drawing/2014/main" id="{F4002612-73DC-C34E-A390-B117DD2828C9}"/>
                  </a:ext>
                </a:extLst>
              </p14:cNvPr>
              <p14:cNvContentPartPr/>
              <p14:nvPr/>
            </p14:nvContentPartPr>
            <p14:xfrm>
              <a:off x="4315420" y="3895911"/>
              <a:ext cx="224640" cy="199440"/>
            </p14:xfrm>
          </p:contentPart>
        </mc:Choice>
        <mc:Fallback>
          <p:pic>
            <p:nvPicPr>
              <p:cNvPr id="169" name="墨迹 168">
                <a:extLst>
                  <a:ext uri="{FF2B5EF4-FFF2-40B4-BE49-F238E27FC236}">
                    <a16:creationId xmlns:a16="http://schemas.microsoft.com/office/drawing/2014/main" id="{F4002612-73DC-C34E-A390-B117DD2828C9}"/>
                  </a:ext>
                </a:extLst>
              </p:cNvPr>
              <p:cNvPicPr/>
              <p:nvPr/>
            </p:nvPicPr>
            <p:blipFill>
              <a:blip r:embed="rId268"/>
              <a:stretch>
                <a:fillRect/>
              </a:stretch>
            </p:blipFill>
            <p:spPr>
              <a:xfrm>
                <a:off x="4307860" y="3888351"/>
                <a:ext cx="239400" cy="214560"/>
              </a:xfrm>
              <a:prstGeom prst="rect">
                <a:avLst/>
              </a:prstGeom>
            </p:spPr>
          </p:pic>
        </mc:Fallback>
      </mc:AlternateContent>
      <p:grpSp>
        <p:nvGrpSpPr>
          <p:cNvPr id="182" name="组合 181">
            <a:extLst>
              <a:ext uri="{FF2B5EF4-FFF2-40B4-BE49-F238E27FC236}">
                <a16:creationId xmlns:a16="http://schemas.microsoft.com/office/drawing/2014/main" id="{C71A3160-7E7D-5449-9A4B-B317407D6496}"/>
              </a:ext>
            </a:extLst>
          </p:cNvPr>
          <p:cNvGrpSpPr/>
          <p:nvPr/>
        </p:nvGrpSpPr>
        <p:grpSpPr>
          <a:xfrm>
            <a:off x="4765780" y="3565791"/>
            <a:ext cx="1131480" cy="548280"/>
            <a:chOff x="4765780" y="3565791"/>
            <a:chExt cx="1131480" cy="548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9">
              <p14:nvContentPartPr>
                <p14:cNvPr id="170" name="墨迹 169">
                  <a:extLst>
                    <a:ext uri="{FF2B5EF4-FFF2-40B4-BE49-F238E27FC236}">
                      <a16:creationId xmlns:a16="http://schemas.microsoft.com/office/drawing/2014/main" id="{54C1BE61-0B2A-DE48-9806-F3EF4A59014C}"/>
                    </a:ext>
                  </a:extLst>
                </p14:cNvPr>
                <p14:cNvContentPartPr/>
                <p14:nvPr/>
              </p14:nvContentPartPr>
              <p14:xfrm>
                <a:off x="4765780" y="3671631"/>
                <a:ext cx="110520" cy="354600"/>
              </p14:xfrm>
            </p:contentPart>
          </mc:Choice>
          <mc:Fallback>
            <p:pic>
              <p:nvPicPr>
                <p:cNvPr id="170" name="墨迹 169">
                  <a:extLst>
                    <a:ext uri="{FF2B5EF4-FFF2-40B4-BE49-F238E27FC236}">
                      <a16:creationId xmlns:a16="http://schemas.microsoft.com/office/drawing/2014/main" id="{54C1BE61-0B2A-DE48-9806-F3EF4A59014C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4755700" y="3661551"/>
                  <a:ext cx="130680" cy="37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1">
              <p14:nvContentPartPr>
                <p14:cNvPr id="171" name="墨迹 170">
                  <a:extLst>
                    <a:ext uri="{FF2B5EF4-FFF2-40B4-BE49-F238E27FC236}">
                      <a16:creationId xmlns:a16="http://schemas.microsoft.com/office/drawing/2014/main" id="{E5A53CAC-EE22-0F40-9A1B-94F7C3931CCD}"/>
                    </a:ext>
                  </a:extLst>
                </p14:cNvPr>
                <p14:cNvContentPartPr/>
                <p14:nvPr/>
              </p14:nvContentPartPr>
              <p14:xfrm>
                <a:off x="5049820" y="3565791"/>
                <a:ext cx="25200" cy="93600"/>
              </p14:xfrm>
            </p:contentPart>
          </mc:Choice>
          <mc:Fallback>
            <p:pic>
              <p:nvPicPr>
                <p:cNvPr id="171" name="墨迹 170">
                  <a:extLst>
                    <a:ext uri="{FF2B5EF4-FFF2-40B4-BE49-F238E27FC236}">
                      <a16:creationId xmlns:a16="http://schemas.microsoft.com/office/drawing/2014/main" id="{E5A53CAC-EE22-0F40-9A1B-94F7C3931CCD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5042260" y="3558231"/>
                  <a:ext cx="4032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3">
              <p14:nvContentPartPr>
                <p14:cNvPr id="172" name="墨迹 171">
                  <a:extLst>
                    <a:ext uri="{FF2B5EF4-FFF2-40B4-BE49-F238E27FC236}">
                      <a16:creationId xmlns:a16="http://schemas.microsoft.com/office/drawing/2014/main" id="{BE6978D8-36A6-A944-BE91-D103D365FEC3}"/>
                    </a:ext>
                  </a:extLst>
                </p14:cNvPr>
                <p14:cNvContentPartPr/>
                <p14:nvPr/>
              </p14:nvContentPartPr>
              <p14:xfrm>
                <a:off x="4950460" y="3740031"/>
                <a:ext cx="374040" cy="367560"/>
              </p14:xfrm>
            </p:contentPart>
          </mc:Choice>
          <mc:Fallback>
            <p:pic>
              <p:nvPicPr>
                <p:cNvPr id="172" name="墨迹 171">
                  <a:extLst>
                    <a:ext uri="{FF2B5EF4-FFF2-40B4-BE49-F238E27FC236}">
                      <a16:creationId xmlns:a16="http://schemas.microsoft.com/office/drawing/2014/main" id="{BE6978D8-36A6-A944-BE91-D103D365FEC3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4942900" y="3732471"/>
                  <a:ext cx="388800" cy="38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5">
              <p14:nvContentPartPr>
                <p14:cNvPr id="173" name="墨迹 172">
                  <a:extLst>
                    <a:ext uri="{FF2B5EF4-FFF2-40B4-BE49-F238E27FC236}">
                      <a16:creationId xmlns:a16="http://schemas.microsoft.com/office/drawing/2014/main" id="{C18F94B3-058D-4B44-8A14-34F642B6540D}"/>
                    </a:ext>
                  </a:extLst>
                </p14:cNvPr>
                <p14:cNvContentPartPr/>
                <p14:nvPr/>
              </p14:nvContentPartPr>
              <p14:xfrm>
                <a:off x="5417380" y="3671631"/>
                <a:ext cx="155880" cy="243000"/>
              </p14:xfrm>
            </p:contentPart>
          </mc:Choice>
          <mc:Fallback>
            <p:pic>
              <p:nvPicPr>
                <p:cNvPr id="173" name="墨迹 172">
                  <a:extLst>
                    <a:ext uri="{FF2B5EF4-FFF2-40B4-BE49-F238E27FC236}">
                      <a16:creationId xmlns:a16="http://schemas.microsoft.com/office/drawing/2014/main" id="{C18F94B3-058D-4B44-8A14-34F642B6540D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5409820" y="3664071"/>
                  <a:ext cx="17100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7">
              <p14:nvContentPartPr>
                <p14:cNvPr id="174" name="墨迹 173">
                  <a:extLst>
                    <a:ext uri="{FF2B5EF4-FFF2-40B4-BE49-F238E27FC236}">
                      <a16:creationId xmlns:a16="http://schemas.microsoft.com/office/drawing/2014/main" id="{3DC04A9A-1798-194D-BEDD-32EC830DD087}"/>
                    </a:ext>
                  </a:extLst>
                </p14:cNvPr>
                <p14:cNvContentPartPr/>
                <p14:nvPr/>
              </p14:nvContentPartPr>
              <p14:xfrm>
                <a:off x="5442220" y="3634191"/>
                <a:ext cx="50040" cy="479880"/>
              </p14:xfrm>
            </p:contentPart>
          </mc:Choice>
          <mc:Fallback>
            <p:pic>
              <p:nvPicPr>
                <p:cNvPr id="174" name="墨迹 173">
                  <a:extLst>
                    <a:ext uri="{FF2B5EF4-FFF2-40B4-BE49-F238E27FC236}">
                      <a16:creationId xmlns:a16="http://schemas.microsoft.com/office/drawing/2014/main" id="{3DC04A9A-1798-194D-BEDD-32EC830DD087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5434660" y="3626631"/>
                  <a:ext cx="65160" cy="49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9">
              <p14:nvContentPartPr>
                <p14:cNvPr id="175" name="墨迹 174">
                  <a:extLst>
                    <a:ext uri="{FF2B5EF4-FFF2-40B4-BE49-F238E27FC236}">
                      <a16:creationId xmlns:a16="http://schemas.microsoft.com/office/drawing/2014/main" id="{731A5B8A-965D-E740-9FC6-841328FD26A4}"/>
                    </a:ext>
                  </a:extLst>
                </p14:cNvPr>
                <p14:cNvContentPartPr/>
                <p14:nvPr/>
              </p14:nvContentPartPr>
              <p14:xfrm>
                <a:off x="5410900" y="3945591"/>
                <a:ext cx="155880" cy="93600"/>
              </p14:xfrm>
            </p:contentPart>
          </mc:Choice>
          <mc:Fallback>
            <p:pic>
              <p:nvPicPr>
                <p:cNvPr id="175" name="墨迹 174">
                  <a:extLst>
                    <a:ext uri="{FF2B5EF4-FFF2-40B4-BE49-F238E27FC236}">
                      <a16:creationId xmlns:a16="http://schemas.microsoft.com/office/drawing/2014/main" id="{731A5B8A-965D-E740-9FC6-841328FD26A4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5403340" y="3938031"/>
                  <a:ext cx="17100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1">
              <p14:nvContentPartPr>
                <p14:cNvPr id="176" name="墨迹 175">
                  <a:extLst>
                    <a:ext uri="{FF2B5EF4-FFF2-40B4-BE49-F238E27FC236}">
                      <a16:creationId xmlns:a16="http://schemas.microsoft.com/office/drawing/2014/main" id="{5178A863-4F04-D947-808F-0F6A586DDA01}"/>
                    </a:ext>
                  </a:extLst>
                </p14:cNvPr>
                <p14:cNvContentPartPr/>
                <p14:nvPr/>
              </p14:nvContentPartPr>
              <p14:xfrm>
                <a:off x="5672620" y="3590631"/>
                <a:ext cx="224640" cy="523440"/>
              </p14:xfrm>
            </p:contentPart>
          </mc:Choice>
          <mc:Fallback>
            <p:pic>
              <p:nvPicPr>
                <p:cNvPr id="176" name="墨迹 175">
                  <a:extLst>
                    <a:ext uri="{FF2B5EF4-FFF2-40B4-BE49-F238E27FC236}">
                      <a16:creationId xmlns:a16="http://schemas.microsoft.com/office/drawing/2014/main" id="{5178A863-4F04-D947-808F-0F6A586DDA01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5665060" y="3583071"/>
                  <a:ext cx="239400" cy="538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83">
            <p14:nvContentPartPr>
              <p14:cNvPr id="177" name="墨迹 176">
                <a:extLst>
                  <a:ext uri="{FF2B5EF4-FFF2-40B4-BE49-F238E27FC236}">
                    <a16:creationId xmlns:a16="http://schemas.microsoft.com/office/drawing/2014/main" id="{E93B228E-7BFB-704E-8BAD-E54F7C3062DB}"/>
                  </a:ext>
                </a:extLst>
              </p14:cNvPr>
              <p14:cNvContentPartPr/>
              <p14:nvPr/>
            </p14:nvContentPartPr>
            <p14:xfrm>
              <a:off x="6114340" y="3628071"/>
              <a:ext cx="212040" cy="510840"/>
            </p14:xfrm>
          </p:contentPart>
        </mc:Choice>
        <mc:Fallback>
          <p:pic>
            <p:nvPicPr>
              <p:cNvPr id="177" name="墨迹 176">
                <a:extLst>
                  <a:ext uri="{FF2B5EF4-FFF2-40B4-BE49-F238E27FC236}">
                    <a16:creationId xmlns:a16="http://schemas.microsoft.com/office/drawing/2014/main" id="{E93B228E-7BFB-704E-8BAD-E54F7C3062DB}"/>
                  </a:ext>
                </a:extLst>
              </p:cNvPr>
              <p:cNvPicPr/>
              <p:nvPr/>
            </p:nvPicPr>
            <p:blipFill>
              <a:blip r:embed="rId284"/>
              <a:stretch>
                <a:fillRect/>
              </a:stretch>
            </p:blipFill>
            <p:spPr>
              <a:xfrm>
                <a:off x="6107140" y="3620511"/>
                <a:ext cx="227160" cy="52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5">
            <p14:nvContentPartPr>
              <p14:cNvPr id="178" name="墨迹 177">
                <a:extLst>
                  <a:ext uri="{FF2B5EF4-FFF2-40B4-BE49-F238E27FC236}">
                    <a16:creationId xmlns:a16="http://schemas.microsoft.com/office/drawing/2014/main" id="{32FE95BA-81ED-8745-8A62-AF97C4016BAE}"/>
                  </a:ext>
                </a:extLst>
              </p14:cNvPr>
              <p14:cNvContentPartPr/>
              <p14:nvPr/>
            </p14:nvContentPartPr>
            <p14:xfrm>
              <a:off x="6632020" y="3603231"/>
              <a:ext cx="317160" cy="560520"/>
            </p14:xfrm>
          </p:contentPart>
        </mc:Choice>
        <mc:Fallback>
          <p:pic>
            <p:nvPicPr>
              <p:cNvPr id="178" name="墨迹 177">
                <a:extLst>
                  <a:ext uri="{FF2B5EF4-FFF2-40B4-BE49-F238E27FC236}">
                    <a16:creationId xmlns:a16="http://schemas.microsoft.com/office/drawing/2014/main" id="{32FE95BA-81ED-8745-8A62-AF97C4016BAE}"/>
                  </a:ext>
                </a:extLst>
              </p:cNvPr>
              <p:cNvPicPr/>
              <p:nvPr/>
            </p:nvPicPr>
            <p:blipFill>
              <a:blip r:embed="rId286"/>
              <a:stretch>
                <a:fillRect/>
              </a:stretch>
            </p:blipFill>
            <p:spPr>
              <a:xfrm>
                <a:off x="6624460" y="3595671"/>
                <a:ext cx="332280" cy="575640"/>
              </a:xfrm>
              <a:prstGeom prst="rect">
                <a:avLst/>
              </a:prstGeom>
            </p:spPr>
          </p:pic>
        </mc:Fallback>
      </mc:AlternateContent>
      <p:grpSp>
        <p:nvGrpSpPr>
          <p:cNvPr id="181" name="组合 180">
            <a:extLst>
              <a:ext uri="{FF2B5EF4-FFF2-40B4-BE49-F238E27FC236}">
                <a16:creationId xmlns:a16="http://schemas.microsoft.com/office/drawing/2014/main" id="{FA0555C1-127A-B44F-A91F-EE5958FA6533}"/>
              </a:ext>
            </a:extLst>
          </p:cNvPr>
          <p:cNvGrpSpPr/>
          <p:nvPr/>
        </p:nvGrpSpPr>
        <p:grpSpPr>
          <a:xfrm>
            <a:off x="7147900" y="4125951"/>
            <a:ext cx="31680" cy="168840"/>
            <a:chOff x="7147900" y="4125951"/>
            <a:chExt cx="31680" cy="168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7">
              <p14:nvContentPartPr>
                <p14:cNvPr id="179" name="墨迹 178">
                  <a:extLst>
                    <a:ext uri="{FF2B5EF4-FFF2-40B4-BE49-F238E27FC236}">
                      <a16:creationId xmlns:a16="http://schemas.microsoft.com/office/drawing/2014/main" id="{59F3E609-43F9-7E40-A2B3-9BC5EEDEB00B}"/>
                    </a:ext>
                  </a:extLst>
                </p14:cNvPr>
                <p14:cNvContentPartPr/>
                <p14:nvPr/>
              </p14:nvContentPartPr>
              <p14:xfrm>
                <a:off x="7147900" y="4125951"/>
                <a:ext cx="25200" cy="31320"/>
              </p14:xfrm>
            </p:contentPart>
          </mc:Choice>
          <mc:Fallback>
            <p:pic>
              <p:nvPicPr>
                <p:cNvPr id="179" name="墨迹 178">
                  <a:extLst>
                    <a:ext uri="{FF2B5EF4-FFF2-40B4-BE49-F238E27FC236}">
                      <a16:creationId xmlns:a16="http://schemas.microsoft.com/office/drawing/2014/main" id="{59F3E609-43F9-7E40-A2B3-9BC5EEDEB00B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7140340" y="4118391"/>
                  <a:ext cx="4032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9">
              <p14:nvContentPartPr>
                <p14:cNvPr id="180" name="墨迹 179">
                  <a:extLst>
                    <a:ext uri="{FF2B5EF4-FFF2-40B4-BE49-F238E27FC236}">
                      <a16:creationId xmlns:a16="http://schemas.microsoft.com/office/drawing/2014/main" id="{34F8D660-2A70-2A48-A13B-7ABE1BE4ECE2}"/>
                    </a:ext>
                  </a:extLst>
                </p14:cNvPr>
                <p14:cNvContentPartPr/>
                <p14:nvPr/>
              </p14:nvContentPartPr>
              <p14:xfrm>
                <a:off x="7160500" y="4281831"/>
                <a:ext cx="19080" cy="12960"/>
              </p14:xfrm>
            </p:contentPart>
          </mc:Choice>
          <mc:Fallback>
            <p:pic>
              <p:nvPicPr>
                <p:cNvPr id="180" name="墨迹 179">
                  <a:extLst>
                    <a:ext uri="{FF2B5EF4-FFF2-40B4-BE49-F238E27FC236}">
                      <a16:creationId xmlns:a16="http://schemas.microsoft.com/office/drawing/2014/main" id="{34F8D660-2A70-2A48-A13B-7ABE1BE4ECE2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7152940" y="4274271"/>
                  <a:ext cx="34200" cy="27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6" name="组合 185">
            <a:extLst>
              <a:ext uri="{FF2B5EF4-FFF2-40B4-BE49-F238E27FC236}">
                <a16:creationId xmlns:a16="http://schemas.microsoft.com/office/drawing/2014/main" id="{BE4BEBFA-1F0A-854B-B0C9-D99A56F7CECF}"/>
              </a:ext>
            </a:extLst>
          </p:cNvPr>
          <p:cNvGrpSpPr/>
          <p:nvPr/>
        </p:nvGrpSpPr>
        <p:grpSpPr>
          <a:xfrm>
            <a:off x="1284220" y="4991391"/>
            <a:ext cx="317160" cy="516960"/>
            <a:chOff x="1284220" y="4991391"/>
            <a:chExt cx="317160" cy="516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1">
              <p14:nvContentPartPr>
                <p14:cNvPr id="183" name="墨迹 182">
                  <a:extLst>
                    <a:ext uri="{FF2B5EF4-FFF2-40B4-BE49-F238E27FC236}">
                      <a16:creationId xmlns:a16="http://schemas.microsoft.com/office/drawing/2014/main" id="{169B2BC1-9C0F-EB48-93D9-C8333D317D59}"/>
                    </a:ext>
                  </a:extLst>
                </p14:cNvPr>
                <p14:cNvContentPartPr/>
                <p14:nvPr/>
              </p14:nvContentPartPr>
              <p14:xfrm>
                <a:off x="1284220" y="4991391"/>
                <a:ext cx="317160" cy="516960"/>
              </p14:xfrm>
            </p:contentPart>
          </mc:Choice>
          <mc:Fallback>
            <p:pic>
              <p:nvPicPr>
                <p:cNvPr id="183" name="墨迹 182">
                  <a:extLst>
                    <a:ext uri="{FF2B5EF4-FFF2-40B4-BE49-F238E27FC236}">
                      <a16:creationId xmlns:a16="http://schemas.microsoft.com/office/drawing/2014/main" id="{169B2BC1-9C0F-EB48-93D9-C8333D317D59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1276660" y="4983831"/>
                  <a:ext cx="332280" cy="53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3">
              <p14:nvContentPartPr>
                <p14:cNvPr id="184" name="墨迹 183">
                  <a:extLst>
                    <a:ext uri="{FF2B5EF4-FFF2-40B4-BE49-F238E27FC236}">
                      <a16:creationId xmlns:a16="http://schemas.microsoft.com/office/drawing/2014/main" id="{7A5F17D6-0F91-9143-88FD-521B93F36A0A}"/>
                    </a:ext>
                  </a:extLst>
                </p14:cNvPr>
                <p14:cNvContentPartPr/>
                <p14:nvPr/>
              </p14:nvContentPartPr>
              <p14:xfrm>
                <a:off x="1507780" y="5234391"/>
                <a:ext cx="75240" cy="255600"/>
              </p14:xfrm>
            </p:contentPart>
          </mc:Choice>
          <mc:Fallback>
            <p:pic>
              <p:nvPicPr>
                <p:cNvPr id="184" name="墨迹 183">
                  <a:extLst>
                    <a:ext uri="{FF2B5EF4-FFF2-40B4-BE49-F238E27FC236}">
                      <a16:creationId xmlns:a16="http://schemas.microsoft.com/office/drawing/2014/main" id="{7A5F17D6-0F91-9143-88FD-521B93F36A0A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1500220" y="5226831"/>
                  <a:ext cx="9000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5">
              <p14:nvContentPartPr>
                <p14:cNvPr id="185" name="墨迹 184">
                  <a:extLst>
                    <a:ext uri="{FF2B5EF4-FFF2-40B4-BE49-F238E27FC236}">
                      <a16:creationId xmlns:a16="http://schemas.microsoft.com/office/drawing/2014/main" id="{EB79AFEC-DB33-A142-AA7F-63B17A297ACC}"/>
                    </a:ext>
                  </a:extLst>
                </p14:cNvPr>
                <p14:cNvContentPartPr/>
                <p14:nvPr/>
              </p14:nvContentPartPr>
              <p14:xfrm>
                <a:off x="1501300" y="5371191"/>
                <a:ext cx="37800" cy="75240"/>
              </p14:xfrm>
            </p:contentPart>
          </mc:Choice>
          <mc:Fallback>
            <p:pic>
              <p:nvPicPr>
                <p:cNvPr id="185" name="墨迹 184">
                  <a:extLst>
                    <a:ext uri="{FF2B5EF4-FFF2-40B4-BE49-F238E27FC236}">
                      <a16:creationId xmlns:a16="http://schemas.microsoft.com/office/drawing/2014/main" id="{EB79AFEC-DB33-A142-AA7F-63B17A297ACC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1493740" y="5363631"/>
                  <a:ext cx="52920" cy="90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4" name="组合 203">
            <a:extLst>
              <a:ext uri="{FF2B5EF4-FFF2-40B4-BE49-F238E27FC236}">
                <a16:creationId xmlns:a16="http://schemas.microsoft.com/office/drawing/2014/main" id="{1AD3D953-E477-1741-AFF5-F7FA1FD2F1A6}"/>
              </a:ext>
            </a:extLst>
          </p:cNvPr>
          <p:cNvGrpSpPr/>
          <p:nvPr/>
        </p:nvGrpSpPr>
        <p:grpSpPr>
          <a:xfrm>
            <a:off x="1955980" y="4960431"/>
            <a:ext cx="784800" cy="495720"/>
            <a:chOff x="1955980" y="4960431"/>
            <a:chExt cx="784800" cy="495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7">
              <p14:nvContentPartPr>
                <p14:cNvPr id="187" name="墨迹 186">
                  <a:extLst>
                    <a:ext uri="{FF2B5EF4-FFF2-40B4-BE49-F238E27FC236}">
                      <a16:creationId xmlns:a16="http://schemas.microsoft.com/office/drawing/2014/main" id="{B1EBD527-3A38-774A-B871-125914E8A4D2}"/>
                    </a:ext>
                  </a:extLst>
                </p14:cNvPr>
                <p14:cNvContentPartPr/>
                <p14:nvPr/>
              </p14:nvContentPartPr>
              <p14:xfrm>
                <a:off x="1955980" y="5203071"/>
                <a:ext cx="25200" cy="25200"/>
              </p14:xfrm>
            </p:contentPart>
          </mc:Choice>
          <mc:Fallback>
            <p:pic>
              <p:nvPicPr>
                <p:cNvPr id="187" name="墨迹 186">
                  <a:extLst>
                    <a:ext uri="{FF2B5EF4-FFF2-40B4-BE49-F238E27FC236}">
                      <a16:creationId xmlns:a16="http://schemas.microsoft.com/office/drawing/2014/main" id="{B1EBD527-3A38-774A-B871-125914E8A4D2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1948420" y="5195511"/>
                  <a:ext cx="4032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9">
              <p14:nvContentPartPr>
                <p14:cNvPr id="188" name="墨迹 187">
                  <a:extLst>
                    <a:ext uri="{FF2B5EF4-FFF2-40B4-BE49-F238E27FC236}">
                      <a16:creationId xmlns:a16="http://schemas.microsoft.com/office/drawing/2014/main" id="{70F015D3-DC9A-8A4F-9C23-4AE29C8210A2}"/>
                    </a:ext>
                  </a:extLst>
                </p14:cNvPr>
                <p14:cNvContentPartPr/>
                <p14:nvPr/>
              </p14:nvContentPartPr>
              <p14:xfrm>
                <a:off x="1999540" y="5005791"/>
                <a:ext cx="305280" cy="414720"/>
              </p14:xfrm>
            </p:contentPart>
          </mc:Choice>
          <mc:Fallback>
            <p:pic>
              <p:nvPicPr>
                <p:cNvPr id="188" name="墨迹 187">
                  <a:extLst>
                    <a:ext uri="{FF2B5EF4-FFF2-40B4-BE49-F238E27FC236}">
                      <a16:creationId xmlns:a16="http://schemas.microsoft.com/office/drawing/2014/main" id="{70F015D3-DC9A-8A4F-9C23-4AE29C8210A2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1991980" y="4998231"/>
                  <a:ext cx="320400" cy="42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1">
              <p14:nvContentPartPr>
                <p14:cNvPr id="189" name="墨迹 188">
                  <a:extLst>
                    <a:ext uri="{FF2B5EF4-FFF2-40B4-BE49-F238E27FC236}">
                      <a16:creationId xmlns:a16="http://schemas.microsoft.com/office/drawing/2014/main" id="{581F26B7-1CF4-0F48-B9DF-6F0A8F0B9F47}"/>
                    </a:ext>
                  </a:extLst>
                </p14:cNvPr>
                <p14:cNvContentPartPr/>
                <p14:nvPr/>
              </p14:nvContentPartPr>
              <p14:xfrm>
                <a:off x="2441620" y="4960431"/>
                <a:ext cx="137160" cy="495720"/>
              </p14:xfrm>
            </p:contentPart>
          </mc:Choice>
          <mc:Fallback>
            <p:pic>
              <p:nvPicPr>
                <p:cNvPr id="189" name="墨迹 188">
                  <a:extLst>
                    <a:ext uri="{FF2B5EF4-FFF2-40B4-BE49-F238E27FC236}">
                      <a16:creationId xmlns:a16="http://schemas.microsoft.com/office/drawing/2014/main" id="{581F26B7-1CF4-0F48-B9DF-6F0A8F0B9F47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2434060" y="4952871"/>
                  <a:ext cx="152280" cy="51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3">
              <p14:nvContentPartPr>
                <p14:cNvPr id="190" name="墨迹 189">
                  <a:extLst>
                    <a:ext uri="{FF2B5EF4-FFF2-40B4-BE49-F238E27FC236}">
                      <a16:creationId xmlns:a16="http://schemas.microsoft.com/office/drawing/2014/main" id="{674D4EF9-FC6F-5346-98F6-79940DCF62CC}"/>
                    </a:ext>
                  </a:extLst>
                </p14:cNvPr>
                <p14:cNvContentPartPr/>
                <p14:nvPr/>
              </p14:nvContentPartPr>
              <p14:xfrm>
                <a:off x="2404180" y="5184351"/>
                <a:ext cx="336600" cy="205920"/>
              </p14:xfrm>
            </p:contentPart>
          </mc:Choice>
          <mc:Fallback>
            <p:pic>
              <p:nvPicPr>
                <p:cNvPr id="190" name="墨迹 189">
                  <a:extLst>
                    <a:ext uri="{FF2B5EF4-FFF2-40B4-BE49-F238E27FC236}">
                      <a16:creationId xmlns:a16="http://schemas.microsoft.com/office/drawing/2014/main" id="{674D4EF9-FC6F-5346-98F6-79940DCF62CC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2396620" y="5176791"/>
                  <a:ext cx="351720" cy="221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3" name="组合 202">
            <a:extLst>
              <a:ext uri="{FF2B5EF4-FFF2-40B4-BE49-F238E27FC236}">
                <a16:creationId xmlns:a16="http://schemas.microsoft.com/office/drawing/2014/main" id="{B848F406-95E9-184C-A37A-871CBCBB10A9}"/>
              </a:ext>
            </a:extLst>
          </p:cNvPr>
          <p:cNvGrpSpPr/>
          <p:nvPr/>
        </p:nvGrpSpPr>
        <p:grpSpPr>
          <a:xfrm>
            <a:off x="2976940" y="4947831"/>
            <a:ext cx="448560" cy="485280"/>
            <a:chOff x="2976940" y="4947831"/>
            <a:chExt cx="448560" cy="485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5">
              <p14:nvContentPartPr>
                <p14:cNvPr id="191" name="墨迹 190">
                  <a:extLst>
                    <a:ext uri="{FF2B5EF4-FFF2-40B4-BE49-F238E27FC236}">
                      <a16:creationId xmlns:a16="http://schemas.microsoft.com/office/drawing/2014/main" id="{01459849-A016-334C-857C-61E1130C657E}"/>
                    </a:ext>
                  </a:extLst>
                </p14:cNvPr>
                <p14:cNvContentPartPr/>
                <p14:nvPr/>
              </p14:nvContentPartPr>
              <p14:xfrm>
                <a:off x="2976940" y="5003991"/>
                <a:ext cx="199440" cy="429120"/>
              </p14:xfrm>
            </p:contentPart>
          </mc:Choice>
          <mc:Fallback>
            <p:pic>
              <p:nvPicPr>
                <p:cNvPr id="191" name="墨迹 190">
                  <a:extLst>
                    <a:ext uri="{FF2B5EF4-FFF2-40B4-BE49-F238E27FC236}">
                      <a16:creationId xmlns:a16="http://schemas.microsoft.com/office/drawing/2014/main" id="{01459849-A016-334C-857C-61E1130C657E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2969380" y="4996431"/>
                  <a:ext cx="214560" cy="44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7">
              <p14:nvContentPartPr>
                <p14:cNvPr id="192" name="墨迹 191">
                  <a:extLst>
                    <a:ext uri="{FF2B5EF4-FFF2-40B4-BE49-F238E27FC236}">
                      <a16:creationId xmlns:a16="http://schemas.microsoft.com/office/drawing/2014/main" id="{98B80A89-2EF9-6B4E-8D30-1E6A859162EE}"/>
                    </a:ext>
                  </a:extLst>
                </p14:cNvPr>
                <p14:cNvContentPartPr/>
                <p14:nvPr/>
              </p14:nvContentPartPr>
              <p14:xfrm>
                <a:off x="3306700" y="4947831"/>
                <a:ext cx="118800" cy="398880"/>
              </p14:xfrm>
            </p:contentPart>
          </mc:Choice>
          <mc:Fallback>
            <p:pic>
              <p:nvPicPr>
                <p:cNvPr id="192" name="墨迹 191">
                  <a:extLst>
                    <a:ext uri="{FF2B5EF4-FFF2-40B4-BE49-F238E27FC236}">
                      <a16:creationId xmlns:a16="http://schemas.microsoft.com/office/drawing/2014/main" id="{98B80A89-2EF9-6B4E-8D30-1E6A859162EE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3299140" y="4940271"/>
                  <a:ext cx="133560" cy="414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2" name="组合 201">
            <a:extLst>
              <a:ext uri="{FF2B5EF4-FFF2-40B4-BE49-F238E27FC236}">
                <a16:creationId xmlns:a16="http://schemas.microsoft.com/office/drawing/2014/main" id="{3185F4A1-411F-7943-B656-65481B375890}"/>
              </a:ext>
            </a:extLst>
          </p:cNvPr>
          <p:cNvGrpSpPr/>
          <p:nvPr/>
        </p:nvGrpSpPr>
        <p:grpSpPr>
          <a:xfrm>
            <a:off x="3636820" y="4785831"/>
            <a:ext cx="398880" cy="604440"/>
            <a:chOff x="3636820" y="4785831"/>
            <a:chExt cx="398880" cy="604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9">
              <p14:nvContentPartPr>
                <p14:cNvPr id="193" name="墨迹 192">
                  <a:extLst>
                    <a:ext uri="{FF2B5EF4-FFF2-40B4-BE49-F238E27FC236}">
                      <a16:creationId xmlns:a16="http://schemas.microsoft.com/office/drawing/2014/main" id="{EAC7CE0E-8225-D747-9E7C-434A8AF08DE4}"/>
                    </a:ext>
                  </a:extLst>
                </p14:cNvPr>
                <p14:cNvContentPartPr/>
                <p14:nvPr/>
              </p14:nvContentPartPr>
              <p14:xfrm>
                <a:off x="3674260" y="4785831"/>
                <a:ext cx="62640" cy="87480"/>
              </p14:xfrm>
            </p:contentPart>
          </mc:Choice>
          <mc:Fallback>
            <p:pic>
              <p:nvPicPr>
                <p:cNvPr id="193" name="墨迹 192">
                  <a:extLst>
                    <a:ext uri="{FF2B5EF4-FFF2-40B4-BE49-F238E27FC236}">
                      <a16:creationId xmlns:a16="http://schemas.microsoft.com/office/drawing/2014/main" id="{EAC7CE0E-8225-D747-9E7C-434A8AF08DE4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3666700" y="4778271"/>
                  <a:ext cx="7776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1">
              <p14:nvContentPartPr>
                <p14:cNvPr id="194" name="墨迹 193">
                  <a:extLst>
                    <a:ext uri="{FF2B5EF4-FFF2-40B4-BE49-F238E27FC236}">
                      <a16:creationId xmlns:a16="http://schemas.microsoft.com/office/drawing/2014/main" id="{53F831C7-D08D-5344-BC4A-4E65A4E53F7A}"/>
                    </a:ext>
                  </a:extLst>
                </p14:cNvPr>
                <p14:cNvContentPartPr/>
                <p14:nvPr/>
              </p14:nvContentPartPr>
              <p14:xfrm>
                <a:off x="3636820" y="5016231"/>
                <a:ext cx="93600" cy="323280"/>
              </p14:xfrm>
            </p:contentPart>
          </mc:Choice>
          <mc:Fallback>
            <p:pic>
              <p:nvPicPr>
                <p:cNvPr id="194" name="墨迹 193">
                  <a:extLst>
                    <a:ext uri="{FF2B5EF4-FFF2-40B4-BE49-F238E27FC236}">
                      <a16:creationId xmlns:a16="http://schemas.microsoft.com/office/drawing/2014/main" id="{53F831C7-D08D-5344-BC4A-4E65A4E53F7A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3629260" y="5008671"/>
                  <a:ext cx="108720" cy="33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3">
              <p14:nvContentPartPr>
                <p14:cNvPr id="195" name="墨迹 194">
                  <a:extLst>
                    <a:ext uri="{FF2B5EF4-FFF2-40B4-BE49-F238E27FC236}">
                      <a16:creationId xmlns:a16="http://schemas.microsoft.com/office/drawing/2014/main" id="{B1500B4A-BD8D-2D49-9C6F-E78E347D1C76}"/>
                    </a:ext>
                  </a:extLst>
                </p14:cNvPr>
                <p14:cNvContentPartPr/>
                <p14:nvPr/>
              </p14:nvContentPartPr>
              <p14:xfrm>
                <a:off x="3833380" y="4922991"/>
                <a:ext cx="202320" cy="467280"/>
              </p14:xfrm>
            </p:contentPart>
          </mc:Choice>
          <mc:Fallback>
            <p:pic>
              <p:nvPicPr>
                <p:cNvPr id="195" name="墨迹 194">
                  <a:extLst>
                    <a:ext uri="{FF2B5EF4-FFF2-40B4-BE49-F238E27FC236}">
                      <a16:creationId xmlns:a16="http://schemas.microsoft.com/office/drawing/2014/main" id="{B1500B4A-BD8D-2D49-9C6F-E78E347D1C76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3825820" y="4915431"/>
                  <a:ext cx="217440" cy="482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15">
            <p14:nvContentPartPr>
              <p14:cNvPr id="196" name="墨迹 195">
                <a:extLst>
                  <a:ext uri="{FF2B5EF4-FFF2-40B4-BE49-F238E27FC236}">
                    <a16:creationId xmlns:a16="http://schemas.microsoft.com/office/drawing/2014/main" id="{ED30A9CA-C4B2-0144-96E1-18459A260043}"/>
                  </a:ext>
                </a:extLst>
              </p14:cNvPr>
              <p14:cNvContentPartPr/>
              <p14:nvPr/>
            </p14:nvContentPartPr>
            <p14:xfrm>
              <a:off x="4327660" y="4947831"/>
              <a:ext cx="100080" cy="62640"/>
            </p14:xfrm>
          </p:contentPart>
        </mc:Choice>
        <mc:Fallback>
          <p:pic>
            <p:nvPicPr>
              <p:cNvPr id="196" name="墨迹 195">
                <a:extLst>
                  <a:ext uri="{FF2B5EF4-FFF2-40B4-BE49-F238E27FC236}">
                    <a16:creationId xmlns:a16="http://schemas.microsoft.com/office/drawing/2014/main" id="{ED30A9CA-C4B2-0144-96E1-18459A260043}"/>
                  </a:ext>
                </a:extLst>
              </p:cNvPr>
              <p:cNvPicPr/>
              <p:nvPr/>
            </p:nvPicPr>
            <p:blipFill>
              <a:blip r:embed="rId316"/>
              <a:stretch>
                <a:fillRect/>
              </a:stretch>
            </p:blipFill>
            <p:spPr>
              <a:xfrm>
                <a:off x="4320100" y="4940271"/>
                <a:ext cx="115200" cy="7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7">
            <p14:nvContentPartPr>
              <p14:cNvPr id="197" name="墨迹 196">
                <a:extLst>
                  <a:ext uri="{FF2B5EF4-FFF2-40B4-BE49-F238E27FC236}">
                    <a16:creationId xmlns:a16="http://schemas.microsoft.com/office/drawing/2014/main" id="{53B1831B-3299-694F-ABAB-19B1687B3890}"/>
                  </a:ext>
                </a:extLst>
              </p14:cNvPr>
              <p14:cNvContentPartPr/>
              <p14:nvPr/>
            </p14:nvContentPartPr>
            <p14:xfrm>
              <a:off x="4321540" y="5153391"/>
              <a:ext cx="224640" cy="87480"/>
            </p14:xfrm>
          </p:contentPart>
        </mc:Choice>
        <mc:Fallback>
          <p:pic>
            <p:nvPicPr>
              <p:cNvPr id="197" name="墨迹 196">
                <a:extLst>
                  <a:ext uri="{FF2B5EF4-FFF2-40B4-BE49-F238E27FC236}">
                    <a16:creationId xmlns:a16="http://schemas.microsoft.com/office/drawing/2014/main" id="{53B1831B-3299-694F-ABAB-19B1687B3890}"/>
                  </a:ext>
                </a:extLst>
              </p:cNvPr>
              <p:cNvPicPr/>
              <p:nvPr/>
            </p:nvPicPr>
            <p:blipFill>
              <a:blip r:embed="rId318"/>
              <a:stretch>
                <a:fillRect/>
              </a:stretch>
            </p:blipFill>
            <p:spPr>
              <a:xfrm>
                <a:off x="4313980" y="5145831"/>
                <a:ext cx="239400" cy="102600"/>
              </a:xfrm>
              <a:prstGeom prst="rect">
                <a:avLst/>
              </a:prstGeom>
            </p:spPr>
          </p:pic>
        </mc:Fallback>
      </mc:AlternateContent>
      <p:grpSp>
        <p:nvGrpSpPr>
          <p:cNvPr id="217" name="组合 216">
            <a:extLst>
              <a:ext uri="{FF2B5EF4-FFF2-40B4-BE49-F238E27FC236}">
                <a16:creationId xmlns:a16="http://schemas.microsoft.com/office/drawing/2014/main" id="{78D71929-7CD3-CB44-A86D-25BF16AED74D}"/>
              </a:ext>
            </a:extLst>
          </p:cNvPr>
          <p:cNvGrpSpPr/>
          <p:nvPr/>
        </p:nvGrpSpPr>
        <p:grpSpPr>
          <a:xfrm>
            <a:off x="4814020" y="4723551"/>
            <a:ext cx="1462680" cy="594720"/>
            <a:chOff x="4814020" y="4723551"/>
            <a:chExt cx="1462680" cy="594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19">
              <p14:nvContentPartPr>
                <p14:cNvPr id="198" name="墨迹 197">
                  <a:extLst>
                    <a:ext uri="{FF2B5EF4-FFF2-40B4-BE49-F238E27FC236}">
                      <a16:creationId xmlns:a16="http://schemas.microsoft.com/office/drawing/2014/main" id="{F3FC60F9-ECCD-6D41-A7B8-7A5070B1784C}"/>
                    </a:ext>
                  </a:extLst>
                </p14:cNvPr>
                <p14:cNvContentPartPr/>
                <p14:nvPr/>
              </p14:nvContentPartPr>
              <p14:xfrm>
                <a:off x="4814020" y="4891671"/>
                <a:ext cx="80640" cy="405000"/>
              </p14:xfrm>
            </p:contentPart>
          </mc:Choice>
          <mc:Fallback>
            <p:pic>
              <p:nvPicPr>
                <p:cNvPr id="198" name="墨迹 197">
                  <a:extLst>
                    <a:ext uri="{FF2B5EF4-FFF2-40B4-BE49-F238E27FC236}">
                      <a16:creationId xmlns:a16="http://schemas.microsoft.com/office/drawing/2014/main" id="{F3FC60F9-ECCD-6D41-A7B8-7A5070B1784C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4806460" y="4884111"/>
                  <a:ext cx="95760" cy="42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1">
              <p14:nvContentPartPr>
                <p14:cNvPr id="199" name="墨迹 198">
                  <a:extLst>
                    <a:ext uri="{FF2B5EF4-FFF2-40B4-BE49-F238E27FC236}">
                      <a16:creationId xmlns:a16="http://schemas.microsoft.com/office/drawing/2014/main" id="{6E00C387-95F2-2340-881D-552D54F6CB0B}"/>
                    </a:ext>
                  </a:extLst>
                </p14:cNvPr>
                <p14:cNvContentPartPr/>
                <p14:nvPr/>
              </p14:nvContentPartPr>
              <p14:xfrm>
                <a:off x="5093380" y="4723551"/>
                <a:ext cx="25200" cy="75240"/>
              </p14:xfrm>
            </p:contentPart>
          </mc:Choice>
          <mc:Fallback>
            <p:pic>
              <p:nvPicPr>
                <p:cNvPr id="199" name="墨迹 198">
                  <a:extLst>
                    <a:ext uri="{FF2B5EF4-FFF2-40B4-BE49-F238E27FC236}">
                      <a16:creationId xmlns:a16="http://schemas.microsoft.com/office/drawing/2014/main" id="{6E00C387-95F2-2340-881D-552D54F6CB0B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5085820" y="4716351"/>
                  <a:ext cx="4032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3">
              <p14:nvContentPartPr>
                <p14:cNvPr id="200" name="墨迹 199">
                  <a:extLst>
                    <a:ext uri="{FF2B5EF4-FFF2-40B4-BE49-F238E27FC236}">
                      <a16:creationId xmlns:a16="http://schemas.microsoft.com/office/drawing/2014/main" id="{A6E0945A-031E-A84E-BB26-CF41CE6147DB}"/>
                    </a:ext>
                  </a:extLst>
                </p14:cNvPr>
                <p14:cNvContentPartPr/>
                <p14:nvPr/>
              </p14:nvContentPartPr>
              <p14:xfrm>
                <a:off x="5037580" y="4960431"/>
                <a:ext cx="305280" cy="336600"/>
              </p14:xfrm>
            </p:contentPart>
          </mc:Choice>
          <mc:Fallback>
            <p:pic>
              <p:nvPicPr>
                <p:cNvPr id="200" name="墨迹 199">
                  <a:extLst>
                    <a:ext uri="{FF2B5EF4-FFF2-40B4-BE49-F238E27FC236}">
                      <a16:creationId xmlns:a16="http://schemas.microsoft.com/office/drawing/2014/main" id="{A6E0945A-031E-A84E-BB26-CF41CE6147DB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5030020" y="4952871"/>
                  <a:ext cx="320400" cy="35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5">
              <p14:nvContentPartPr>
                <p14:cNvPr id="205" name="墨迹 204">
                  <a:extLst>
                    <a:ext uri="{FF2B5EF4-FFF2-40B4-BE49-F238E27FC236}">
                      <a16:creationId xmlns:a16="http://schemas.microsoft.com/office/drawing/2014/main" id="{78CF575D-241E-3F48-99B3-5EBCC8DB917B}"/>
                    </a:ext>
                  </a:extLst>
                </p14:cNvPr>
                <p14:cNvContentPartPr/>
                <p14:nvPr/>
              </p14:nvContentPartPr>
              <p14:xfrm>
                <a:off x="5162140" y="5075631"/>
                <a:ext cx="81360" cy="183600"/>
              </p14:xfrm>
            </p:contentPart>
          </mc:Choice>
          <mc:Fallback>
            <p:pic>
              <p:nvPicPr>
                <p:cNvPr id="205" name="墨迹 204">
                  <a:extLst>
                    <a:ext uri="{FF2B5EF4-FFF2-40B4-BE49-F238E27FC236}">
                      <a16:creationId xmlns:a16="http://schemas.microsoft.com/office/drawing/2014/main" id="{78CF575D-241E-3F48-99B3-5EBCC8DB917B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5154580" y="5068431"/>
                  <a:ext cx="9648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7">
              <p14:nvContentPartPr>
                <p14:cNvPr id="206" name="墨迹 205">
                  <a:extLst>
                    <a:ext uri="{FF2B5EF4-FFF2-40B4-BE49-F238E27FC236}">
                      <a16:creationId xmlns:a16="http://schemas.microsoft.com/office/drawing/2014/main" id="{AE29DB06-5ED0-484B-9DD0-F1CE93F56D55}"/>
                    </a:ext>
                  </a:extLst>
                </p14:cNvPr>
                <p14:cNvContentPartPr/>
                <p14:nvPr/>
              </p14:nvContentPartPr>
              <p14:xfrm>
                <a:off x="5529340" y="4823271"/>
                <a:ext cx="100080" cy="495000"/>
              </p14:xfrm>
            </p:contentPart>
          </mc:Choice>
          <mc:Fallback>
            <p:pic>
              <p:nvPicPr>
                <p:cNvPr id="206" name="墨迹 205">
                  <a:extLst>
                    <a:ext uri="{FF2B5EF4-FFF2-40B4-BE49-F238E27FC236}">
                      <a16:creationId xmlns:a16="http://schemas.microsoft.com/office/drawing/2014/main" id="{AE29DB06-5ED0-484B-9DD0-F1CE93F56D55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5521780" y="4815711"/>
                  <a:ext cx="115200" cy="51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9">
              <p14:nvContentPartPr>
                <p14:cNvPr id="207" name="墨迹 206">
                  <a:extLst>
                    <a:ext uri="{FF2B5EF4-FFF2-40B4-BE49-F238E27FC236}">
                      <a16:creationId xmlns:a16="http://schemas.microsoft.com/office/drawing/2014/main" id="{CDBC147D-AA5C-0146-9254-CD026BCD112D}"/>
                    </a:ext>
                  </a:extLst>
                </p14:cNvPr>
                <p14:cNvContentPartPr/>
                <p14:nvPr/>
              </p14:nvContentPartPr>
              <p14:xfrm>
                <a:off x="5491900" y="4997511"/>
                <a:ext cx="218160" cy="199440"/>
              </p14:xfrm>
            </p:contentPart>
          </mc:Choice>
          <mc:Fallback>
            <p:pic>
              <p:nvPicPr>
                <p:cNvPr id="207" name="墨迹 206">
                  <a:extLst>
                    <a:ext uri="{FF2B5EF4-FFF2-40B4-BE49-F238E27FC236}">
                      <a16:creationId xmlns:a16="http://schemas.microsoft.com/office/drawing/2014/main" id="{CDBC147D-AA5C-0146-9254-CD026BCD112D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5484340" y="4989951"/>
                  <a:ext cx="23328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1">
              <p14:nvContentPartPr>
                <p14:cNvPr id="208" name="墨迹 207">
                  <a:extLst>
                    <a:ext uri="{FF2B5EF4-FFF2-40B4-BE49-F238E27FC236}">
                      <a16:creationId xmlns:a16="http://schemas.microsoft.com/office/drawing/2014/main" id="{B252CF49-2D33-AD4E-8648-7E29CF4F0EC7}"/>
                    </a:ext>
                  </a:extLst>
                </p14:cNvPr>
                <p14:cNvContentPartPr/>
                <p14:nvPr/>
              </p14:nvContentPartPr>
              <p14:xfrm>
                <a:off x="5734900" y="4811031"/>
                <a:ext cx="137160" cy="411120"/>
              </p14:xfrm>
            </p:contentPart>
          </mc:Choice>
          <mc:Fallback>
            <p:pic>
              <p:nvPicPr>
                <p:cNvPr id="208" name="墨迹 207">
                  <a:extLst>
                    <a:ext uri="{FF2B5EF4-FFF2-40B4-BE49-F238E27FC236}">
                      <a16:creationId xmlns:a16="http://schemas.microsoft.com/office/drawing/2014/main" id="{B252CF49-2D33-AD4E-8648-7E29CF4F0EC7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5727340" y="4803471"/>
                  <a:ext cx="152280" cy="42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3">
              <p14:nvContentPartPr>
                <p14:cNvPr id="209" name="墨迹 208">
                  <a:extLst>
                    <a:ext uri="{FF2B5EF4-FFF2-40B4-BE49-F238E27FC236}">
                      <a16:creationId xmlns:a16="http://schemas.microsoft.com/office/drawing/2014/main" id="{0495D399-929E-844E-BA37-A4B3684B25E4}"/>
                    </a:ext>
                  </a:extLst>
                </p14:cNvPr>
                <p14:cNvContentPartPr/>
                <p14:nvPr/>
              </p14:nvContentPartPr>
              <p14:xfrm>
                <a:off x="6120820" y="4779711"/>
                <a:ext cx="62640" cy="50040"/>
              </p14:xfrm>
            </p:contentPart>
          </mc:Choice>
          <mc:Fallback>
            <p:pic>
              <p:nvPicPr>
                <p:cNvPr id="209" name="墨迹 208">
                  <a:extLst>
                    <a:ext uri="{FF2B5EF4-FFF2-40B4-BE49-F238E27FC236}">
                      <a16:creationId xmlns:a16="http://schemas.microsoft.com/office/drawing/2014/main" id="{0495D399-929E-844E-BA37-A4B3684B25E4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6113260" y="4772151"/>
                  <a:ext cx="7776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5">
              <p14:nvContentPartPr>
                <p14:cNvPr id="210" name="墨迹 209">
                  <a:extLst>
                    <a:ext uri="{FF2B5EF4-FFF2-40B4-BE49-F238E27FC236}">
                      <a16:creationId xmlns:a16="http://schemas.microsoft.com/office/drawing/2014/main" id="{07EAC036-CA2A-E24A-9EF7-0E723A1DE580}"/>
                    </a:ext>
                  </a:extLst>
                </p14:cNvPr>
                <p14:cNvContentPartPr/>
                <p14:nvPr/>
              </p14:nvContentPartPr>
              <p14:xfrm>
                <a:off x="6090220" y="4779711"/>
                <a:ext cx="186480" cy="398160"/>
              </p14:xfrm>
            </p:contentPart>
          </mc:Choice>
          <mc:Fallback>
            <p:pic>
              <p:nvPicPr>
                <p:cNvPr id="210" name="墨迹 209">
                  <a:extLst>
                    <a:ext uri="{FF2B5EF4-FFF2-40B4-BE49-F238E27FC236}">
                      <a16:creationId xmlns:a16="http://schemas.microsoft.com/office/drawing/2014/main" id="{07EAC036-CA2A-E24A-9EF7-0E723A1DE580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6082660" y="4772151"/>
                  <a:ext cx="201600" cy="41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7">
              <p14:nvContentPartPr>
                <p14:cNvPr id="211" name="墨迹 210">
                  <a:extLst>
                    <a:ext uri="{FF2B5EF4-FFF2-40B4-BE49-F238E27FC236}">
                      <a16:creationId xmlns:a16="http://schemas.microsoft.com/office/drawing/2014/main" id="{45A4BDB9-DD0E-444E-B8C8-71603F9F558C}"/>
                    </a:ext>
                  </a:extLst>
                </p14:cNvPr>
                <p14:cNvContentPartPr/>
                <p14:nvPr/>
              </p14:nvContentPartPr>
              <p14:xfrm>
                <a:off x="5778460" y="5059791"/>
                <a:ext cx="174600" cy="249480"/>
              </p14:xfrm>
            </p:contentPart>
          </mc:Choice>
          <mc:Fallback>
            <p:pic>
              <p:nvPicPr>
                <p:cNvPr id="211" name="墨迹 210">
                  <a:extLst>
                    <a:ext uri="{FF2B5EF4-FFF2-40B4-BE49-F238E27FC236}">
                      <a16:creationId xmlns:a16="http://schemas.microsoft.com/office/drawing/2014/main" id="{45A4BDB9-DD0E-444E-B8C8-71603F9F558C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5770900" y="5052231"/>
                  <a:ext cx="189720" cy="264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6" name="组合 215">
            <a:extLst>
              <a:ext uri="{FF2B5EF4-FFF2-40B4-BE49-F238E27FC236}">
                <a16:creationId xmlns:a16="http://schemas.microsoft.com/office/drawing/2014/main" id="{3624DD3E-C42E-C44F-8F5F-A7A8D81B397B}"/>
              </a:ext>
            </a:extLst>
          </p:cNvPr>
          <p:cNvGrpSpPr/>
          <p:nvPr/>
        </p:nvGrpSpPr>
        <p:grpSpPr>
          <a:xfrm>
            <a:off x="6475420" y="4779711"/>
            <a:ext cx="330480" cy="461160"/>
            <a:chOff x="6475420" y="4779711"/>
            <a:chExt cx="330480" cy="461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39">
              <p14:nvContentPartPr>
                <p14:cNvPr id="212" name="墨迹 211">
                  <a:extLst>
                    <a:ext uri="{FF2B5EF4-FFF2-40B4-BE49-F238E27FC236}">
                      <a16:creationId xmlns:a16="http://schemas.microsoft.com/office/drawing/2014/main" id="{37E1F47C-92C9-3F48-9006-279834F4FF89}"/>
                    </a:ext>
                  </a:extLst>
                </p14:cNvPr>
                <p14:cNvContentPartPr/>
                <p14:nvPr/>
              </p14:nvContentPartPr>
              <p14:xfrm>
                <a:off x="6500620" y="4779711"/>
                <a:ext cx="185040" cy="461160"/>
              </p14:xfrm>
            </p:contentPart>
          </mc:Choice>
          <mc:Fallback>
            <p:pic>
              <p:nvPicPr>
                <p:cNvPr id="212" name="墨迹 211">
                  <a:extLst>
                    <a:ext uri="{FF2B5EF4-FFF2-40B4-BE49-F238E27FC236}">
                      <a16:creationId xmlns:a16="http://schemas.microsoft.com/office/drawing/2014/main" id="{37E1F47C-92C9-3F48-9006-279834F4FF89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6493060" y="4772151"/>
                  <a:ext cx="200160" cy="47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1">
              <p14:nvContentPartPr>
                <p14:cNvPr id="213" name="墨迹 212">
                  <a:extLst>
                    <a:ext uri="{FF2B5EF4-FFF2-40B4-BE49-F238E27FC236}">
                      <a16:creationId xmlns:a16="http://schemas.microsoft.com/office/drawing/2014/main" id="{54EFCB8D-3A1E-6544-AD31-44CDED2F9CDC}"/>
                    </a:ext>
                  </a:extLst>
                </p14:cNvPr>
                <p14:cNvContentPartPr/>
                <p14:nvPr/>
              </p14:nvContentPartPr>
              <p14:xfrm>
                <a:off x="6475420" y="5153391"/>
                <a:ext cx="56520" cy="81360"/>
              </p14:xfrm>
            </p:contentPart>
          </mc:Choice>
          <mc:Fallback>
            <p:pic>
              <p:nvPicPr>
                <p:cNvPr id="213" name="墨迹 212">
                  <a:extLst>
                    <a:ext uri="{FF2B5EF4-FFF2-40B4-BE49-F238E27FC236}">
                      <a16:creationId xmlns:a16="http://schemas.microsoft.com/office/drawing/2014/main" id="{54EFCB8D-3A1E-6544-AD31-44CDED2F9CDC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6468220" y="5145831"/>
                  <a:ext cx="7128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3">
              <p14:nvContentPartPr>
                <p14:cNvPr id="214" name="墨迹 213">
                  <a:extLst>
                    <a:ext uri="{FF2B5EF4-FFF2-40B4-BE49-F238E27FC236}">
                      <a16:creationId xmlns:a16="http://schemas.microsoft.com/office/drawing/2014/main" id="{EDA6E5D9-C383-2A4C-A0EF-B290C5905623}"/>
                    </a:ext>
                  </a:extLst>
                </p14:cNvPr>
                <p14:cNvContentPartPr/>
                <p14:nvPr/>
              </p14:nvContentPartPr>
              <p14:xfrm>
                <a:off x="6786820" y="5196951"/>
                <a:ext cx="19080" cy="25200"/>
              </p14:xfrm>
            </p:contentPart>
          </mc:Choice>
          <mc:Fallback>
            <p:pic>
              <p:nvPicPr>
                <p:cNvPr id="214" name="墨迹 213">
                  <a:extLst>
                    <a:ext uri="{FF2B5EF4-FFF2-40B4-BE49-F238E27FC236}">
                      <a16:creationId xmlns:a16="http://schemas.microsoft.com/office/drawing/2014/main" id="{EDA6E5D9-C383-2A4C-A0EF-B290C5905623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6779260" y="5189391"/>
                  <a:ext cx="34200" cy="40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45">
            <p14:nvContentPartPr>
              <p14:cNvPr id="215" name="墨迹 214">
                <a:extLst>
                  <a:ext uri="{FF2B5EF4-FFF2-40B4-BE49-F238E27FC236}">
                    <a16:creationId xmlns:a16="http://schemas.microsoft.com/office/drawing/2014/main" id="{03D230FD-2D85-1547-86B9-D3C9D1FB54F1}"/>
                  </a:ext>
                </a:extLst>
              </p14:cNvPr>
              <p14:cNvContentPartPr/>
              <p14:nvPr/>
            </p14:nvContentPartPr>
            <p14:xfrm>
              <a:off x="7116940" y="5339871"/>
              <a:ext cx="75240" cy="75240"/>
            </p14:xfrm>
          </p:contentPart>
        </mc:Choice>
        <mc:Fallback>
          <p:pic>
            <p:nvPicPr>
              <p:cNvPr id="215" name="墨迹 214">
                <a:extLst>
                  <a:ext uri="{FF2B5EF4-FFF2-40B4-BE49-F238E27FC236}">
                    <a16:creationId xmlns:a16="http://schemas.microsoft.com/office/drawing/2014/main" id="{03D230FD-2D85-1547-86B9-D3C9D1FB54F1}"/>
                  </a:ext>
                </a:extLst>
              </p:cNvPr>
              <p:cNvPicPr/>
              <p:nvPr/>
            </p:nvPicPr>
            <p:blipFill>
              <a:blip r:embed="rId346"/>
              <a:stretch>
                <a:fillRect/>
              </a:stretch>
            </p:blipFill>
            <p:spPr>
              <a:xfrm>
                <a:off x="7109380" y="5332671"/>
                <a:ext cx="90000" cy="9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7">
            <p14:nvContentPartPr>
              <p14:cNvPr id="218" name="墨迹 217">
                <a:extLst>
                  <a:ext uri="{FF2B5EF4-FFF2-40B4-BE49-F238E27FC236}">
                    <a16:creationId xmlns:a16="http://schemas.microsoft.com/office/drawing/2014/main" id="{C1BEA129-ACB9-C948-9106-16E11B446B80}"/>
                  </a:ext>
                </a:extLst>
              </p14:cNvPr>
              <p14:cNvContentPartPr/>
              <p14:nvPr/>
            </p14:nvContentPartPr>
            <p14:xfrm>
              <a:off x="5784580" y="5719671"/>
              <a:ext cx="1332720" cy="50040"/>
            </p14:xfrm>
          </p:contentPart>
        </mc:Choice>
        <mc:Fallback>
          <p:pic>
            <p:nvPicPr>
              <p:cNvPr id="218" name="墨迹 217">
                <a:extLst>
                  <a:ext uri="{FF2B5EF4-FFF2-40B4-BE49-F238E27FC236}">
                    <a16:creationId xmlns:a16="http://schemas.microsoft.com/office/drawing/2014/main" id="{C1BEA129-ACB9-C948-9106-16E11B446B80}"/>
                  </a:ext>
                </a:extLst>
              </p:cNvPr>
              <p:cNvPicPr/>
              <p:nvPr/>
            </p:nvPicPr>
            <p:blipFill>
              <a:blip r:embed="rId348"/>
              <a:stretch>
                <a:fillRect/>
              </a:stretch>
            </p:blipFill>
            <p:spPr>
              <a:xfrm>
                <a:off x="5777020" y="5712111"/>
                <a:ext cx="1347840" cy="65160"/>
              </a:xfrm>
              <a:prstGeom prst="rect">
                <a:avLst/>
              </a:prstGeom>
            </p:spPr>
          </p:pic>
        </mc:Fallback>
      </mc:AlternateContent>
      <p:grpSp>
        <p:nvGrpSpPr>
          <p:cNvPr id="237" name="组合 236">
            <a:extLst>
              <a:ext uri="{FF2B5EF4-FFF2-40B4-BE49-F238E27FC236}">
                <a16:creationId xmlns:a16="http://schemas.microsoft.com/office/drawing/2014/main" id="{D4077FBC-0631-0848-9C7B-68FAD237202B}"/>
              </a:ext>
            </a:extLst>
          </p:cNvPr>
          <p:cNvGrpSpPr/>
          <p:nvPr/>
        </p:nvGrpSpPr>
        <p:grpSpPr>
          <a:xfrm>
            <a:off x="7459300" y="5545431"/>
            <a:ext cx="355320" cy="486000"/>
            <a:chOff x="7459300" y="5545431"/>
            <a:chExt cx="355320" cy="486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9">
              <p14:nvContentPartPr>
                <p14:cNvPr id="219" name="墨迹 218">
                  <a:extLst>
                    <a:ext uri="{FF2B5EF4-FFF2-40B4-BE49-F238E27FC236}">
                      <a16:creationId xmlns:a16="http://schemas.microsoft.com/office/drawing/2014/main" id="{3A924F7C-60CD-1841-BBDC-E2825F1C411C}"/>
                    </a:ext>
                  </a:extLst>
                </p14:cNvPr>
                <p14:cNvContentPartPr/>
                <p14:nvPr/>
              </p14:nvContentPartPr>
              <p14:xfrm>
                <a:off x="7459300" y="5545431"/>
                <a:ext cx="280440" cy="486000"/>
              </p14:xfrm>
            </p:contentPart>
          </mc:Choice>
          <mc:Fallback>
            <p:pic>
              <p:nvPicPr>
                <p:cNvPr id="219" name="墨迹 218">
                  <a:extLst>
                    <a:ext uri="{FF2B5EF4-FFF2-40B4-BE49-F238E27FC236}">
                      <a16:creationId xmlns:a16="http://schemas.microsoft.com/office/drawing/2014/main" id="{3A924F7C-60CD-1841-BBDC-E2825F1C411C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7451740" y="5537871"/>
                  <a:ext cx="295560" cy="50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1">
              <p14:nvContentPartPr>
                <p14:cNvPr id="220" name="墨迹 219">
                  <a:extLst>
                    <a:ext uri="{FF2B5EF4-FFF2-40B4-BE49-F238E27FC236}">
                      <a16:creationId xmlns:a16="http://schemas.microsoft.com/office/drawing/2014/main" id="{FD28718E-303F-E943-A505-A308AE7E28AF}"/>
                    </a:ext>
                  </a:extLst>
                </p14:cNvPr>
                <p14:cNvContentPartPr/>
                <p14:nvPr/>
              </p14:nvContentPartPr>
              <p14:xfrm>
                <a:off x="7508980" y="5869071"/>
                <a:ext cx="131040" cy="106200"/>
              </p14:xfrm>
            </p:contentPart>
          </mc:Choice>
          <mc:Fallback>
            <p:pic>
              <p:nvPicPr>
                <p:cNvPr id="220" name="墨迹 219">
                  <a:extLst>
                    <a:ext uri="{FF2B5EF4-FFF2-40B4-BE49-F238E27FC236}">
                      <a16:creationId xmlns:a16="http://schemas.microsoft.com/office/drawing/2014/main" id="{FD28718E-303F-E943-A505-A308AE7E28AF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7501420" y="5861511"/>
                  <a:ext cx="14616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3">
              <p14:nvContentPartPr>
                <p14:cNvPr id="221" name="墨迹 220">
                  <a:extLst>
                    <a:ext uri="{FF2B5EF4-FFF2-40B4-BE49-F238E27FC236}">
                      <a16:creationId xmlns:a16="http://schemas.microsoft.com/office/drawing/2014/main" id="{59CFD2AF-687D-AA4A-B504-3BCEB8199C6D}"/>
                    </a:ext>
                  </a:extLst>
                </p14:cNvPr>
                <p14:cNvContentPartPr/>
                <p14:nvPr/>
              </p14:nvContentPartPr>
              <p14:xfrm>
                <a:off x="7751980" y="5819391"/>
                <a:ext cx="62640" cy="62640"/>
              </p14:xfrm>
            </p:contentPart>
          </mc:Choice>
          <mc:Fallback>
            <p:pic>
              <p:nvPicPr>
                <p:cNvPr id="221" name="墨迹 220">
                  <a:extLst>
                    <a:ext uri="{FF2B5EF4-FFF2-40B4-BE49-F238E27FC236}">
                      <a16:creationId xmlns:a16="http://schemas.microsoft.com/office/drawing/2014/main" id="{59CFD2AF-687D-AA4A-B504-3BCEB8199C6D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7744420" y="5811831"/>
                  <a:ext cx="77760" cy="77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55">
            <p14:nvContentPartPr>
              <p14:cNvPr id="222" name="墨迹 221">
                <a:extLst>
                  <a:ext uri="{FF2B5EF4-FFF2-40B4-BE49-F238E27FC236}">
                    <a16:creationId xmlns:a16="http://schemas.microsoft.com/office/drawing/2014/main" id="{4975F542-636F-A94B-91B2-6C9D6EE23B4C}"/>
                  </a:ext>
                </a:extLst>
              </p14:cNvPr>
              <p14:cNvContentPartPr/>
              <p14:nvPr/>
            </p14:nvContentPartPr>
            <p14:xfrm>
              <a:off x="8063020" y="5414751"/>
              <a:ext cx="504720" cy="541800"/>
            </p14:xfrm>
          </p:contentPart>
        </mc:Choice>
        <mc:Fallback>
          <p:pic>
            <p:nvPicPr>
              <p:cNvPr id="222" name="墨迹 221">
                <a:extLst>
                  <a:ext uri="{FF2B5EF4-FFF2-40B4-BE49-F238E27FC236}">
                    <a16:creationId xmlns:a16="http://schemas.microsoft.com/office/drawing/2014/main" id="{4975F542-636F-A94B-91B2-6C9D6EE23B4C}"/>
                  </a:ext>
                </a:extLst>
              </p:cNvPr>
              <p:cNvPicPr/>
              <p:nvPr/>
            </p:nvPicPr>
            <p:blipFill>
              <a:blip r:embed="rId356"/>
              <a:stretch>
                <a:fillRect/>
              </a:stretch>
            </p:blipFill>
            <p:spPr>
              <a:xfrm>
                <a:off x="8055460" y="5407191"/>
                <a:ext cx="519840" cy="556920"/>
              </a:xfrm>
              <a:prstGeom prst="rect">
                <a:avLst/>
              </a:prstGeom>
            </p:spPr>
          </p:pic>
        </mc:Fallback>
      </mc:AlternateContent>
      <p:grpSp>
        <p:nvGrpSpPr>
          <p:cNvPr id="236" name="组合 235">
            <a:extLst>
              <a:ext uri="{FF2B5EF4-FFF2-40B4-BE49-F238E27FC236}">
                <a16:creationId xmlns:a16="http://schemas.microsoft.com/office/drawing/2014/main" id="{F96BA198-DFB2-D54E-9BA4-AB19052090A6}"/>
              </a:ext>
            </a:extLst>
          </p:cNvPr>
          <p:cNvGrpSpPr/>
          <p:nvPr/>
        </p:nvGrpSpPr>
        <p:grpSpPr>
          <a:xfrm>
            <a:off x="8940700" y="5284071"/>
            <a:ext cx="1301760" cy="735120"/>
            <a:chOff x="8940700" y="5284071"/>
            <a:chExt cx="1301760" cy="735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57">
              <p14:nvContentPartPr>
                <p14:cNvPr id="223" name="墨迹 222">
                  <a:extLst>
                    <a:ext uri="{FF2B5EF4-FFF2-40B4-BE49-F238E27FC236}">
                      <a16:creationId xmlns:a16="http://schemas.microsoft.com/office/drawing/2014/main" id="{E5E5A3BA-C80E-6241-B051-4CFE758EABF7}"/>
                    </a:ext>
                  </a:extLst>
                </p14:cNvPr>
                <p14:cNvContentPartPr/>
                <p14:nvPr/>
              </p14:nvContentPartPr>
              <p14:xfrm>
                <a:off x="9090460" y="5794551"/>
                <a:ext cx="37800" cy="19080"/>
              </p14:xfrm>
            </p:contentPart>
          </mc:Choice>
          <mc:Fallback>
            <p:pic>
              <p:nvPicPr>
                <p:cNvPr id="223" name="墨迹 222">
                  <a:extLst>
                    <a:ext uri="{FF2B5EF4-FFF2-40B4-BE49-F238E27FC236}">
                      <a16:creationId xmlns:a16="http://schemas.microsoft.com/office/drawing/2014/main" id="{E5E5A3BA-C80E-6241-B051-4CFE758EABF7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9082900" y="5786991"/>
                  <a:ext cx="5292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9">
              <p14:nvContentPartPr>
                <p14:cNvPr id="224" name="墨迹 223">
                  <a:extLst>
                    <a:ext uri="{FF2B5EF4-FFF2-40B4-BE49-F238E27FC236}">
                      <a16:creationId xmlns:a16="http://schemas.microsoft.com/office/drawing/2014/main" id="{2DA739D5-E3C3-634F-81AA-710012FD6F24}"/>
                    </a:ext>
                  </a:extLst>
                </p14:cNvPr>
                <p14:cNvContentPartPr/>
                <p14:nvPr/>
              </p14:nvContentPartPr>
              <p14:xfrm>
                <a:off x="8940700" y="5614551"/>
                <a:ext cx="25200" cy="242640"/>
              </p14:xfrm>
            </p:contentPart>
          </mc:Choice>
          <mc:Fallback>
            <p:pic>
              <p:nvPicPr>
                <p:cNvPr id="224" name="墨迹 223">
                  <a:extLst>
                    <a:ext uri="{FF2B5EF4-FFF2-40B4-BE49-F238E27FC236}">
                      <a16:creationId xmlns:a16="http://schemas.microsoft.com/office/drawing/2014/main" id="{2DA739D5-E3C3-634F-81AA-710012FD6F24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8933500" y="5606991"/>
                  <a:ext cx="4032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1">
              <p14:nvContentPartPr>
                <p14:cNvPr id="225" name="墨迹 224">
                  <a:extLst>
                    <a:ext uri="{FF2B5EF4-FFF2-40B4-BE49-F238E27FC236}">
                      <a16:creationId xmlns:a16="http://schemas.microsoft.com/office/drawing/2014/main" id="{E1C913AD-61AD-134C-B06C-31159D57782A}"/>
                    </a:ext>
                  </a:extLst>
                </p14:cNvPr>
                <p14:cNvContentPartPr/>
                <p14:nvPr/>
              </p14:nvContentPartPr>
              <p14:xfrm>
                <a:off x="9140140" y="5383791"/>
                <a:ext cx="280440" cy="635400"/>
              </p14:xfrm>
            </p:contentPart>
          </mc:Choice>
          <mc:Fallback>
            <p:pic>
              <p:nvPicPr>
                <p:cNvPr id="225" name="墨迹 224">
                  <a:extLst>
                    <a:ext uri="{FF2B5EF4-FFF2-40B4-BE49-F238E27FC236}">
                      <a16:creationId xmlns:a16="http://schemas.microsoft.com/office/drawing/2014/main" id="{E1C913AD-61AD-134C-B06C-31159D57782A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9132580" y="5376231"/>
                  <a:ext cx="295560" cy="65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3">
              <p14:nvContentPartPr>
                <p14:cNvPr id="226" name="墨迹 225">
                  <a:extLst>
                    <a:ext uri="{FF2B5EF4-FFF2-40B4-BE49-F238E27FC236}">
                      <a16:creationId xmlns:a16="http://schemas.microsoft.com/office/drawing/2014/main" id="{0115B984-7C6D-7A47-9554-4BA35658E7E3}"/>
                    </a:ext>
                  </a:extLst>
                </p14:cNvPr>
                <p14:cNvContentPartPr/>
                <p14:nvPr/>
              </p14:nvContentPartPr>
              <p14:xfrm>
                <a:off x="9830980" y="5290191"/>
                <a:ext cx="43920" cy="93600"/>
              </p14:xfrm>
            </p:contentPart>
          </mc:Choice>
          <mc:Fallback>
            <p:pic>
              <p:nvPicPr>
                <p:cNvPr id="226" name="墨迹 225">
                  <a:extLst>
                    <a:ext uri="{FF2B5EF4-FFF2-40B4-BE49-F238E27FC236}">
                      <a16:creationId xmlns:a16="http://schemas.microsoft.com/office/drawing/2014/main" id="{0115B984-7C6D-7A47-9554-4BA35658E7E3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9823420" y="5282631"/>
                  <a:ext cx="5904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5">
              <p14:nvContentPartPr>
                <p14:cNvPr id="227" name="墨迹 226">
                  <a:extLst>
                    <a:ext uri="{FF2B5EF4-FFF2-40B4-BE49-F238E27FC236}">
                      <a16:creationId xmlns:a16="http://schemas.microsoft.com/office/drawing/2014/main" id="{F2C5125F-0C50-3646-899E-7F4664757274}"/>
                    </a:ext>
                  </a:extLst>
                </p14:cNvPr>
                <p14:cNvContentPartPr/>
                <p14:nvPr/>
              </p14:nvContentPartPr>
              <p14:xfrm>
                <a:off x="9762580" y="5520591"/>
                <a:ext cx="37800" cy="93600"/>
              </p14:xfrm>
            </p:contentPart>
          </mc:Choice>
          <mc:Fallback>
            <p:pic>
              <p:nvPicPr>
                <p:cNvPr id="227" name="墨迹 226">
                  <a:extLst>
                    <a:ext uri="{FF2B5EF4-FFF2-40B4-BE49-F238E27FC236}">
                      <a16:creationId xmlns:a16="http://schemas.microsoft.com/office/drawing/2014/main" id="{F2C5125F-0C50-3646-899E-7F4664757274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9755020" y="5513031"/>
                  <a:ext cx="5292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7">
              <p14:nvContentPartPr>
                <p14:cNvPr id="228" name="墨迹 227">
                  <a:extLst>
                    <a:ext uri="{FF2B5EF4-FFF2-40B4-BE49-F238E27FC236}">
                      <a16:creationId xmlns:a16="http://schemas.microsoft.com/office/drawing/2014/main" id="{E2F357FD-FD5F-EE4F-8D69-BC16ED608BB4}"/>
                    </a:ext>
                  </a:extLst>
                </p14:cNvPr>
                <p14:cNvContentPartPr/>
                <p14:nvPr/>
              </p14:nvContentPartPr>
              <p14:xfrm>
                <a:off x="9974260" y="5284071"/>
                <a:ext cx="205920" cy="218160"/>
              </p14:xfrm>
            </p:contentPart>
          </mc:Choice>
          <mc:Fallback>
            <p:pic>
              <p:nvPicPr>
                <p:cNvPr id="228" name="墨迹 227">
                  <a:extLst>
                    <a:ext uri="{FF2B5EF4-FFF2-40B4-BE49-F238E27FC236}">
                      <a16:creationId xmlns:a16="http://schemas.microsoft.com/office/drawing/2014/main" id="{E2F357FD-FD5F-EE4F-8D69-BC16ED608BB4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9966700" y="5276511"/>
                  <a:ext cx="22104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9">
              <p14:nvContentPartPr>
                <p14:cNvPr id="229" name="墨迹 228">
                  <a:extLst>
                    <a:ext uri="{FF2B5EF4-FFF2-40B4-BE49-F238E27FC236}">
                      <a16:creationId xmlns:a16="http://schemas.microsoft.com/office/drawing/2014/main" id="{BDF9F06F-58B2-BA40-9B5C-131159602AE3}"/>
                    </a:ext>
                  </a:extLst>
                </p14:cNvPr>
                <p14:cNvContentPartPr/>
                <p14:nvPr/>
              </p14:nvContentPartPr>
              <p14:xfrm>
                <a:off x="9992980" y="5452191"/>
                <a:ext cx="68760" cy="81360"/>
              </p14:xfrm>
            </p:contentPart>
          </mc:Choice>
          <mc:Fallback>
            <p:pic>
              <p:nvPicPr>
                <p:cNvPr id="229" name="墨迹 228">
                  <a:extLst>
                    <a:ext uri="{FF2B5EF4-FFF2-40B4-BE49-F238E27FC236}">
                      <a16:creationId xmlns:a16="http://schemas.microsoft.com/office/drawing/2014/main" id="{BDF9F06F-58B2-BA40-9B5C-131159602AE3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9985420" y="5444631"/>
                  <a:ext cx="8388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1">
              <p14:nvContentPartPr>
                <p14:cNvPr id="230" name="墨迹 229">
                  <a:extLst>
                    <a:ext uri="{FF2B5EF4-FFF2-40B4-BE49-F238E27FC236}">
                      <a16:creationId xmlns:a16="http://schemas.microsoft.com/office/drawing/2014/main" id="{5E9D9303-BC03-C645-AB50-74CBE518C431}"/>
                    </a:ext>
                  </a:extLst>
                </p14:cNvPr>
                <p14:cNvContentPartPr/>
                <p14:nvPr/>
              </p14:nvContentPartPr>
              <p14:xfrm>
                <a:off x="9635500" y="5719671"/>
                <a:ext cx="606960" cy="162360"/>
              </p14:xfrm>
            </p:contentPart>
          </mc:Choice>
          <mc:Fallback>
            <p:pic>
              <p:nvPicPr>
                <p:cNvPr id="230" name="墨迹 229">
                  <a:extLst>
                    <a:ext uri="{FF2B5EF4-FFF2-40B4-BE49-F238E27FC236}">
                      <a16:creationId xmlns:a16="http://schemas.microsoft.com/office/drawing/2014/main" id="{5E9D9303-BC03-C645-AB50-74CBE518C431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9627940" y="5712111"/>
                  <a:ext cx="62208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3">
              <p14:nvContentPartPr>
                <p14:cNvPr id="231" name="墨迹 230">
                  <a:extLst>
                    <a:ext uri="{FF2B5EF4-FFF2-40B4-BE49-F238E27FC236}">
                      <a16:creationId xmlns:a16="http://schemas.microsoft.com/office/drawing/2014/main" id="{0552EF66-EDA5-154D-AA96-0D4C5A60B41A}"/>
                    </a:ext>
                  </a:extLst>
                </p14:cNvPr>
                <p14:cNvContentPartPr/>
                <p14:nvPr/>
              </p14:nvContentPartPr>
              <p14:xfrm>
                <a:off x="9980380" y="5757111"/>
                <a:ext cx="143640" cy="212040"/>
              </p14:xfrm>
            </p:contentPart>
          </mc:Choice>
          <mc:Fallback>
            <p:pic>
              <p:nvPicPr>
                <p:cNvPr id="231" name="墨迹 230">
                  <a:extLst>
                    <a:ext uri="{FF2B5EF4-FFF2-40B4-BE49-F238E27FC236}">
                      <a16:creationId xmlns:a16="http://schemas.microsoft.com/office/drawing/2014/main" id="{0552EF66-EDA5-154D-AA96-0D4C5A60B41A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9972820" y="5749551"/>
                  <a:ext cx="158760" cy="227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5" name="组合 234">
            <a:extLst>
              <a:ext uri="{FF2B5EF4-FFF2-40B4-BE49-F238E27FC236}">
                <a16:creationId xmlns:a16="http://schemas.microsoft.com/office/drawing/2014/main" id="{65BBC5FD-7736-F846-A533-758C3246BB3B}"/>
              </a:ext>
            </a:extLst>
          </p:cNvPr>
          <p:cNvGrpSpPr/>
          <p:nvPr/>
        </p:nvGrpSpPr>
        <p:grpSpPr>
          <a:xfrm>
            <a:off x="10485460" y="5322231"/>
            <a:ext cx="379440" cy="633600"/>
            <a:chOff x="10485460" y="5322231"/>
            <a:chExt cx="379440" cy="633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75">
              <p14:nvContentPartPr>
                <p14:cNvPr id="232" name="墨迹 231">
                  <a:extLst>
                    <a:ext uri="{FF2B5EF4-FFF2-40B4-BE49-F238E27FC236}">
                      <a16:creationId xmlns:a16="http://schemas.microsoft.com/office/drawing/2014/main" id="{335608FB-F2F1-5F48-915F-532E21ED36F4}"/>
                    </a:ext>
                  </a:extLst>
                </p14:cNvPr>
                <p14:cNvContentPartPr/>
                <p14:nvPr/>
              </p14:nvContentPartPr>
              <p14:xfrm>
                <a:off x="10621900" y="5322231"/>
                <a:ext cx="81360" cy="105480"/>
              </p14:xfrm>
            </p:contentPart>
          </mc:Choice>
          <mc:Fallback>
            <p:pic>
              <p:nvPicPr>
                <p:cNvPr id="232" name="墨迹 231">
                  <a:extLst>
                    <a:ext uri="{FF2B5EF4-FFF2-40B4-BE49-F238E27FC236}">
                      <a16:creationId xmlns:a16="http://schemas.microsoft.com/office/drawing/2014/main" id="{335608FB-F2F1-5F48-915F-532E21ED36F4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10614340" y="5314671"/>
                  <a:ext cx="9648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7">
              <p14:nvContentPartPr>
                <p14:cNvPr id="233" name="墨迹 232">
                  <a:extLst>
                    <a:ext uri="{FF2B5EF4-FFF2-40B4-BE49-F238E27FC236}">
                      <a16:creationId xmlns:a16="http://schemas.microsoft.com/office/drawing/2014/main" id="{79E03ADD-927C-5147-ABD8-1704103AA8C6}"/>
                    </a:ext>
                  </a:extLst>
                </p14:cNvPr>
                <p14:cNvContentPartPr/>
                <p14:nvPr/>
              </p14:nvContentPartPr>
              <p14:xfrm>
                <a:off x="10497340" y="5464431"/>
                <a:ext cx="249480" cy="367560"/>
              </p14:xfrm>
            </p:contentPart>
          </mc:Choice>
          <mc:Fallback>
            <p:pic>
              <p:nvPicPr>
                <p:cNvPr id="233" name="墨迹 232">
                  <a:extLst>
                    <a:ext uri="{FF2B5EF4-FFF2-40B4-BE49-F238E27FC236}">
                      <a16:creationId xmlns:a16="http://schemas.microsoft.com/office/drawing/2014/main" id="{79E03ADD-927C-5147-ABD8-1704103AA8C6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10489780" y="5456871"/>
                  <a:ext cx="264600" cy="38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9">
              <p14:nvContentPartPr>
                <p14:cNvPr id="234" name="墨迹 233">
                  <a:extLst>
                    <a:ext uri="{FF2B5EF4-FFF2-40B4-BE49-F238E27FC236}">
                      <a16:creationId xmlns:a16="http://schemas.microsoft.com/office/drawing/2014/main" id="{BB35AC23-B399-5C4D-A0C2-C58C10766C6C}"/>
                    </a:ext>
                  </a:extLst>
                </p14:cNvPr>
                <p14:cNvContentPartPr/>
                <p14:nvPr/>
              </p14:nvContentPartPr>
              <p14:xfrm>
                <a:off x="10485460" y="5801391"/>
                <a:ext cx="379440" cy="154440"/>
              </p14:xfrm>
            </p:contentPart>
          </mc:Choice>
          <mc:Fallback>
            <p:pic>
              <p:nvPicPr>
                <p:cNvPr id="234" name="墨迹 233">
                  <a:extLst>
                    <a:ext uri="{FF2B5EF4-FFF2-40B4-BE49-F238E27FC236}">
                      <a16:creationId xmlns:a16="http://schemas.microsoft.com/office/drawing/2014/main" id="{BB35AC23-B399-5C4D-A0C2-C58C10766C6C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10477900" y="5793831"/>
                  <a:ext cx="394560" cy="169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4" name="组合 253">
            <a:extLst>
              <a:ext uri="{FF2B5EF4-FFF2-40B4-BE49-F238E27FC236}">
                <a16:creationId xmlns:a16="http://schemas.microsoft.com/office/drawing/2014/main" id="{5B4E95BC-AF5A-B445-A781-43F89F69F141}"/>
              </a:ext>
            </a:extLst>
          </p:cNvPr>
          <p:cNvGrpSpPr/>
          <p:nvPr/>
        </p:nvGrpSpPr>
        <p:grpSpPr>
          <a:xfrm>
            <a:off x="3340180" y="6069591"/>
            <a:ext cx="2357640" cy="820080"/>
            <a:chOff x="3340180" y="6069591"/>
            <a:chExt cx="2357640" cy="820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81">
              <p14:nvContentPartPr>
                <p14:cNvPr id="238" name="墨迹 237">
                  <a:extLst>
                    <a:ext uri="{FF2B5EF4-FFF2-40B4-BE49-F238E27FC236}">
                      <a16:creationId xmlns:a16="http://schemas.microsoft.com/office/drawing/2014/main" id="{F92E5256-061C-E445-8D10-5A49A22FC8A4}"/>
                    </a:ext>
                  </a:extLst>
                </p14:cNvPr>
                <p14:cNvContentPartPr/>
                <p14:nvPr/>
              </p14:nvContentPartPr>
              <p14:xfrm>
                <a:off x="3340180" y="6379551"/>
                <a:ext cx="178920" cy="360720"/>
              </p14:xfrm>
            </p:contentPart>
          </mc:Choice>
          <mc:Fallback>
            <p:pic>
              <p:nvPicPr>
                <p:cNvPr id="238" name="墨迹 237">
                  <a:extLst>
                    <a:ext uri="{FF2B5EF4-FFF2-40B4-BE49-F238E27FC236}">
                      <a16:creationId xmlns:a16="http://schemas.microsoft.com/office/drawing/2014/main" id="{F92E5256-061C-E445-8D10-5A49A22FC8A4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3332620" y="6371991"/>
                  <a:ext cx="194040" cy="37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3">
              <p14:nvContentPartPr>
                <p14:cNvPr id="239" name="墨迹 238">
                  <a:extLst>
                    <a:ext uri="{FF2B5EF4-FFF2-40B4-BE49-F238E27FC236}">
                      <a16:creationId xmlns:a16="http://schemas.microsoft.com/office/drawing/2014/main" id="{B8443C0C-4F7F-2D46-9377-E144CDB5E038}"/>
                    </a:ext>
                  </a:extLst>
                </p14:cNvPr>
                <p14:cNvContentPartPr/>
                <p14:nvPr/>
              </p14:nvContentPartPr>
              <p14:xfrm>
                <a:off x="3537100" y="6335991"/>
                <a:ext cx="162360" cy="352440"/>
              </p14:xfrm>
            </p:contentPart>
          </mc:Choice>
          <mc:Fallback>
            <p:pic>
              <p:nvPicPr>
                <p:cNvPr id="239" name="墨迹 238">
                  <a:extLst>
                    <a:ext uri="{FF2B5EF4-FFF2-40B4-BE49-F238E27FC236}">
                      <a16:creationId xmlns:a16="http://schemas.microsoft.com/office/drawing/2014/main" id="{B8443C0C-4F7F-2D46-9377-E144CDB5E038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3529540" y="6328431"/>
                  <a:ext cx="177120" cy="36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5">
              <p14:nvContentPartPr>
                <p14:cNvPr id="240" name="墨迹 239">
                  <a:extLst>
                    <a:ext uri="{FF2B5EF4-FFF2-40B4-BE49-F238E27FC236}">
                      <a16:creationId xmlns:a16="http://schemas.microsoft.com/office/drawing/2014/main" id="{FCCB638C-8622-C646-BA01-823EF577158D}"/>
                    </a:ext>
                  </a:extLst>
                </p14:cNvPr>
                <p14:cNvContentPartPr/>
                <p14:nvPr/>
              </p14:nvContentPartPr>
              <p14:xfrm>
                <a:off x="3842020" y="6416991"/>
                <a:ext cx="162360" cy="50040"/>
              </p14:xfrm>
            </p:contentPart>
          </mc:Choice>
          <mc:Fallback>
            <p:pic>
              <p:nvPicPr>
                <p:cNvPr id="240" name="墨迹 239">
                  <a:extLst>
                    <a:ext uri="{FF2B5EF4-FFF2-40B4-BE49-F238E27FC236}">
                      <a16:creationId xmlns:a16="http://schemas.microsoft.com/office/drawing/2014/main" id="{FCCB638C-8622-C646-BA01-823EF577158D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3834820" y="6409431"/>
                  <a:ext cx="17712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7">
              <p14:nvContentPartPr>
                <p14:cNvPr id="241" name="墨迹 240">
                  <a:extLst>
                    <a:ext uri="{FF2B5EF4-FFF2-40B4-BE49-F238E27FC236}">
                      <a16:creationId xmlns:a16="http://schemas.microsoft.com/office/drawing/2014/main" id="{4A8C6E62-C811-664E-9ECD-516221F0DBBD}"/>
                    </a:ext>
                  </a:extLst>
                </p14:cNvPr>
                <p14:cNvContentPartPr/>
                <p14:nvPr/>
              </p14:nvContentPartPr>
              <p14:xfrm>
                <a:off x="3947860" y="6248871"/>
                <a:ext cx="149760" cy="386280"/>
              </p14:xfrm>
            </p:contentPart>
          </mc:Choice>
          <mc:Fallback>
            <p:pic>
              <p:nvPicPr>
                <p:cNvPr id="241" name="墨迹 240">
                  <a:extLst>
                    <a:ext uri="{FF2B5EF4-FFF2-40B4-BE49-F238E27FC236}">
                      <a16:creationId xmlns:a16="http://schemas.microsoft.com/office/drawing/2014/main" id="{4A8C6E62-C811-664E-9ECD-516221F0DBBD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3940660" y="6241311"/>
                  <a:ext cx="164880" cy="40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9">
              <p14:nvContentPartPr>
                <p14:cNvPr id="242" name="墨迹 241">
                  <a:extLst>
                    <a:ext uri="{FF2B5EF4-FFF2-40B4-BE49-F238E27FC236}">
                      <a16:creationId xmlns:a16="http://schemas.microsoft.com/office/drawing/2014/main" id="{B90CF1EF-073E-3642-AF4A-642229207BF2}"/>
                    </a:ext>
                  </a:extLst>
                </p14:cNvPr>
                <p14:cNvContentPartPr/>
                <p14:nvPr/>
              </p14:nvContentPartPr>
              <p14:xfrm>
                <a:off x="4103740" y="6161751"/>
                <a:ext cx="87480" cy="727920"/>
              </p14:xfrm>
            </p:contentPart>
          </mc:Choice>
          <mc:Fallback>
            <p:pic>
              <p:nvPicPr>
                <p:cNvPr id="242" name="墨迹 241">
                  <a:extLst>
                    <a:ext uri="{FF2B5EF4-FFF2-40B4-BE49-F238E27FC236}">
                      <a16:creationId xmlns:a16="http://schemas.microsoft.com/office/drawing/2014/main" id="{B90CF1EF-073E-3642-AF4A-642229207BF2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4096180" y="6154191"/>
                  <a:ext cx="102600" cy="74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1">
              <p14:nvContentPartPr>
                <p14:cNvPr id="243" name="墨迹 242">
                  <a:extLst>
                    <a:ext uri="{FF2B5EF4-FFF2-40B4-BE49-F238E27FC236}">
                      <a16:creationId xmlns:a16="http://schemas.microsoft.com/office/drawing/2014/main" id="{14731ABD-2873-1B48-8AFD-58B9D2AF6646}"/>
                    </a:ext>
                  </a:extLst>
                </p14:cNvPr>
                <p14:cNvContentPartPr/>
                <p14:nvPr/>
              </p14:nvContentPartPr>
              <p14:xfrm>
                <a:off x="4265380" y="6536511"/>
                <a:ext cx="37800" cy="25200"/>
              </p14:xfrm>
            </p:contentPart>
          </mc:Choice>
          <mc:Fallback>
            <p:pic>
              <p:nvPicPr>
                <p:cNvPr id="243" name="墨迹 242">
                  <a:extLst>
                    <a:ext uri="{FF2B5EF4-FFF2-40B4-BE49-F238E27FC236}">
                      <a16:creationId xmlns:a16="http://schemas.microsoft.com/office/drawing/2014/main" id="{14731ABD-2873-1B48-8AFD-58B9D2AF6646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4257820" y="6528951"/>
                  <a:ext cx="5292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3">
              <p14:nvContentPartPr>
                <p14:cNvPr id="245" name="墨迹 244">
                  <a:extLst>
                    <a:ext uri="{FF2B5EF4-FFF2-40B4-BE49-F238E27FC236}">
                      <a16:creationId xmlns:a16="http://schemas.microsoft.com/office/drawing/2014/main" id="{2FC9D900-7D9A-EE48-9869-A182100E2974}"/>
                    </a:ext>
                  </a:extLst>
                </p14:cNvPr>
                <p14:cNvContentPartPr/>
                <p14:nvPr/>
              </p14:nvContentPartPr>
              <p14:xfrm>
                <a:off x="4595500" y="6393231"/>
                <a:ext cx="75240" cy="112320"/>
              </p14:xfrm>
            </p:contentPart>
          </mc:Choice>
          <mc:Fallback>
            <p:pic>
              <p:nvPicPr>
                <p:cNvPr id="245" name="墨迹 244">
                  <a:extLst>
                    <a:ext uri="{FF2B5EF4-FFF2-40B4-BE49-F238E27FC236}">
                      <a16:creationId xmlns:a16="http://schemas.microsoft.com/office/drawing/2014/main" id="{2FC9D900-7D9A-EE48-9869-A182100E2974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4587940" y="6386031"/>
                  <a:ext cx="9000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5">
              <p14:nvContentPartPr>
                <p14:cNvPr id="246" name="墨迹 245">
                  <a:extLst>
                    <a:ext uri="{FF2B5EF4-FFF2-40B4-BE49-F238E27FC236}">
                      <a16:creationId xmlns:a16="http://schemas.microsoft.com/office/drawing/2014/main" id="{E7EED0FD-EAA2-BE4A-80D9-8DA3F21B6B9E}"/>
                    </a:ext>
                  </a:extLst>
                </p14:cNvPr>
                <p14:cNvContentPartPr/>
                <p14:nvPr/>
              </p14:nvContentPartPr>
              <p14:xfrm>
                <a:off x="4502260" y="6349671"/>
                <a:ext cx="361440" cy="361440"/>
              </p14:xfrm>
            </p:contentPart>
          </mc:Choice>
          <mc:Fallback>
            <p:pic>
              <p:nvPicPr>
                <p:cNvPr id="246" name="墨迹 245">
                  <a:extLst>
                    <a:ext uri="{FF2B5EF4-FFF2-40B4-BE49-F238E27FC236}">
                      <a16:creationId xmlns:a16="http://schemas.microsoft.com/office/drawing/2014/main" id="{E7EED0FD-EAA2-BE4A-80D9-8DA3F21B6B9E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4494700" y="6342111"/>
                  <a:ext cx="376560" cy="37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7">
              <p14:nvContentPartPr>
                <p14:cNvPr id="247" name="墨迹 246">
                  <a:extLst>
                    <a:ext uri="{FF2B5EF4-FFF2-40B4-BE49-F238E27FC236}">
                      <a16:creationId xmlns:a16="http://schemas.microsoft.com/office/drawing/2014/main" id="{29213B31-1466-5849-935B-1F4FAA2985EC}"/>
                    </a:ext>
                  </a:extLst>
                </p14:cNvPr>
                <p14:cNvContentPartPr/>
                <p14:nvPr/>
              </p14:nvContentPartPr>
              <p14:xfrm>
                <a:off x="4919140" y="6069591"/>
                <a:ext cx="62640" cy="797400"/>
              </p14:xfrm>
            </p:contentPart>
          </mc:Choice>
          <mc:Fallback>
            <p:pic>
              <p:nvPicPr>
                <p:cNvPr id="247" name="墨迹 246">
                  <a:extLst>
                    <a:ext uri="{FF2B5EF4-FFF2-40B4-BE49-F238E27FC236}">
                      <a16:creationId xmlns:a16="http://schemas.microsoft.com/office/drawing/2014/main" id="{29213B31-1466-5849-935B-1F4FAA2985EC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4911580" y="6062031"/>
                  <a:ext cx="77760" cy="81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9">
              <p14:nvContentPartPr>
                <p14:cNvPr id="248" name="墨迹 247">
                  <a:extLst>
                    <a:ext uri="{FF2B5EF4-FFF2-40B4-BE49-F238E27FC236}">
                      <a16:creationId xmlns:a16="http://schemas.microsoft.com/office/drawing/2014/main" id="{9CCC144F-B086-7A41-B28A-34C29383699B}"/>
                    </a:ext>
                  </a:extLst>
                </p14:cNvPr>
                <p14:cNvContentPartPr/>
                <p14:nvPr/>
              </p14:nvContentPartPr>
              <p14:xfrm>
                <a:off x="4937860" y="6094431"/>
                <a:ext cx="529560" cy="535680"/>
              </p14:xfrm>
            </p:contentPart>
          </mc:Choice>
          <mc:Fallback>
            <p:pic>
              <p:nvPicPr>
                <p:cNvPr id="248" name="墨迹 247">
                  <a:extLst>
                    <a:ext uri="{FF2B5EF4-FFF2-40B4-BE49-F238E27FC236}">
                      <a16:creationId xmlns:a16="http://schemas.microsoft.com/office/drawing/2014/main" id="{9CCC144F-B086-7A41-B28A-34C29383699B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4930300" y="6086871"/>
                  <a:ext cx="544680" cy="55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1">
              <p14:nvContentPartPr>
                <p14:cNvPr id="249" name="墨迹 248">
                  <a:extLst>
                    <a:ext uri="{FF2B5EF4-FFF2-40B4-BE49-F238E27FC236}">
                      <a16:creationId xmlns:a16="http://schemas.microsoft.com/office/drawing/2014/main" id="{DC3A7349-9550-E248-90BC-74F2C67D5A00}"/>
                    </a:ext>
                  </a:extLst>
                </p14:cNvPr>
                <p14:cNvContentPartPr/>
                <p14:nvPr/>
              </p14:nvContentPartPr>
              <p14:xfrm>
                <a:off x="5292820" y="6287391"/>
                <a:ext cx="187200" cy="523440"/>
              </p14:xfrm>
            </p:contentPart>
          </mc:Choice>
          <mc:Fallback>
            <p:pic>
              <p:nvPicPr>
                <p:cNvPr id="249" name="墨迹 248">
                  <a:extLst>
                    <a:ext uri="{FF2B5EF4-FFF2-40B4-BE49-F238E27FC236}">
                      <a16:creationId xmlns:a16="http://schemas.microsoft.com/office/drawing/2014/main" id="{DC3A7349-9550-E248-90BC-74F2C67D5A00}"/>
                    </a:ext>
                  </a:extLst>
                </p:cNvPr>
                <p:cNvPicPr/>
                <p:nvPr/>
              </p:nvPicPr>
              <p:blipFill>
                <a:blip r:embed="rId402"/>
                <a:stretch>
                  <a:fillRect/>
                </a:stretch>
              </p:blipFill>
              <p:spPr>
                <a:xfrm>
                  <a:off x="5285260" y="6280191"/>
                  <a:ext cx="202320" cy="53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3">
              <p14:nvContentPartPr>
                <p14:cNvPr id="250" name="墨迹 249">
                  <a:extLst>
                    <a:ext uri="{FF2B5EF4-FFF2-40B4-BE49-F238E27FC236}">
                      <a16:creationId xmlns:a16="http://schemas.microsoft.com/office/drawing/2014/main" id="{B9757DBB-B379-6640-A533-F21F11D1B727}"/>
                    </a:ext>
                  </a:extLst>
                </p14:cNvPr>
                <p14:cNvContentPartPr/>
                <p14:nvPr/>
              </p14:nvContentPartPr>
              <p14:xfrm>
                <a:off x="5486500" y="6312591"/>
                <a:ext cx="211320" cy="467280"/>
              </p14:xfrm>
            </p:contentPart>
          </mc:Choice>
          <mc:Fallback>
            <p:pic>
              <p:nvPicPr>
                <p:cNvPr id="250" name="墨迹 249">
                  <a:extLst>
                    <a:ext uri="{FF2B5EF4-FFF2-40B4-BE49-F238E27FC236}">
                      <a16:creationId xmlns:a16="http://schemas.microsoft.com/office/drawing/2014/main" id="{B9757DBB-B379-6640-A533-F21F11D1B727}"/>
                    </a:ext>
                  </a:extLst>
                </p:cNvPr>
                <p:cNvPicPr/>
                <p:nvPr/>
              </p:nvPicPr>
              <p:blipFill>
                <a:blip r:embed="rId404"/>
                <a:stretch>
                  <a:fillRect/>
                </a:stretch>
              </p:blipFill>
              <p:spPr>
                <a:xfrm>
                  <a:off x="5478940" y="6305031"/>
                  <a:ext cx="226440" cy="482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3" name="组合 252">
            <a:extLst>
              <a:ext uri="{FF2B5EF4-FFF2-40B4-BE49-F238E27FC236}">
                <a16:creationId xmlns:a16="http://schemas.microsoft.com/office/drawing/2014/main" id="{5FAA6868-29F1-4D4B-B50A-FF9AA677F1FD}"/>
              </a:ext>
            </a:extLst>
          </p:cNvPr>
          <p:cNvGrpSpPr/>
          <p:nvPr/>
        </p:nvGrpSpPr>
        <p:grpSpPr>
          <a:xfrm>
            <a:off x="5971420" y="6679791"/>
            <a:ext cx="230760" cy="100080"/>
            <a:chOff x="5971420" y="6679791"/>
            <a:chExt cx="230760" cy="100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05">
              <p14:nvContentPartPr>
                <p14:cNvPr id="251" name="墨迹 250">
                  <a:extLst>
                    <a:ext uri="{FF2B5EF4-FFF2-40B4-BE49-F238E27FC236}">
                      <a16:creationId xmlns:a16="http://schemas.microsoft.com/office/drawing/2014/main" id="{3DF81C44-0997-4843-BCC9-02F8DF766D50}"/>
                    </a:ext>
                  </a:extLst>
                </p14:cNvPr>
                <p14:cNvContentPartPr/>
                <p14:nvPr/>
              </p14:nvContentPartPr>
              <p14:xfrm>
                <a:off x="5971420" y="6679791"/>
                <a:ext cx="99360" cy="100080"/>
              </p14:xfrm>
            </p:contentPart>
          </mc:Choice>
          <mc:Fallback>
            <p:pic>
              <p:nvPicPr>
                <p:cNvPr id="251" name="墨迹 250">
                  <a:extLst>
                    <a:ext uri="{FF2B5EF4-FFF2-40B4-BE49-F238E27FC236}">
                      <a16:creationId xmlns:a16="http://schemas.microsoft.com/office/drawing/2014/main" id="{3DF81C44-0997-4843-BCC9-02F8DF766D50}"/>
                    </a:ext>
                  </a:extLst>
                </p:cNvPr>
                <p:cNvPicPr/>
                <p:nvPr/>
              </p:nvPicPr>
              <p:blipFill>
                <a:blip r:embed="rId406"/>
                <a:stretch>
                  <a:fillRect/>
                </a:stretch>
              </p:blipFill>
              <p:spPr>
                <a:xfrm>
                  <a:off x="5963860" y="6672231"/>
                  <a:ext cx="11448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7">
              <p14:nvContentPartPr>
                <p14:cNvPr id="252" name="墨迹 251">
                  <a:extLst>
                    <a:ext uri="{FF2B5EF4-FFF2-40B4-BE49-F238E27FC236}">
                      <a16:creationId xmlns:a16="http://schemas.microsoft.com/office/drawing/2014/main" id="{FFC7B978-1D25-CB4F-BC58-AE70A8F9F383}"/>
                    </a:ext>
                  </a:extLst>
                </p14:cNvPr>
                <p14:cNvContentPartPr/>
                <p14:nvPr/>
              </p14:nvContentPartPr>
              <p14:xfrm>
                <a:off x="6164380" y="6717231"/>
                <a:ext cx="37800" cy="12960"/>
              </p14:xfrm>
            </p:contentPart>
          </mc:Choice>
          <mc:Fallback>
            <p:pic>
              <p:nvPicPr>
                <p:cNvPr id="252" name="墨迹 251">
                  <a:extLst>
                    <a:ext uri="{FF2B5EF4-FFF2-40B4-BE49-F238E27FC236}">
                      <a16:creationId xmlns:a16="http://schemas.microsoft.com/office/drawing/2014/main" id="{FFC7B978-1D25-CB4F-BC58-AE70A8F9F383}"/>
                    </a:ext>
                  </a:extLst>
                </p:cNvPr>
                <p:cNvPicPr/>
                <p:nvPr/>
              </p:nvPicPr>
              <p:blipFill>
                <a:blip r:embed="rId408"/>
                <a:stretch>
                  <a:fillRect/>
                </a:stretch>
              </p:blipFill>
              <p:spPr>
                <a:xfrm>
                  <a:off x="6156820" y="6709671"/>
                  <a:ext cx="52920" cy="277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4876091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66019D9F-33FD-B544-BE11-E145ACB8D3FF}"/>
              </a:ext>
            </a:extLst>
          </p:cNvPr>
          <p:cNvGrpSpPr/>
          <p:nvPr/>
        </p:nvGrpSpPr>
        <p:grpSpPr>
          <a:xfrm>
            <a:off x="674020" y="384471"/>
            <a:ext cx="933840" cy="461160"/>
            <a:chOff x="674020" y="384471"/>
            <a:chExt cx="933840" cy="461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墨迹 1">
                  <a:extLst>
                    <a:ext uri="{FF2B5EF4-FFF2-40B4-BE49-F238E27FC236}">
                      <a16:creationId xmlns:a16="http://schemas.microsoft.com/office/drawing/2014/main" id="{C357473F-013E-2847-BC75-AE3E1810FD46}"/>
                    </a:ext>
                  </a:extLst>
                </p14:cNvPr>
                <p14:cNvContentPartPr/>
                <p14:nvPr/>
              </p14:nvContentPartPr>
              <p14:xfrm>
                <a:off x="785620" y="384471"/>
                <a:ext cx="93600" cy="62640"/>
              </p14:xfrm>
            </p:contentPart>
          </mc:Choice>
          <mc:Fallback>
            <p:pic>
              <p:nvPicPr>
                <p:cNvPr id="2" name="墨迹 1">
                  <a:extLst>
                    <a:ext uri="{FF2B5EF4-FFF2-40B4-BE49-F238E27FC236}">
                      <a16:creationId xmlns:a16="http://schemas.microsoft.com/office/drawing/2014/main" id="{C357473F-013E-2847-BC75-AE3E1810FD46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78060" y="376911"/>
                  <a:ext cx="10872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7DE2EB52-5D18-2646-80A2-60410E241C3C}"/>
                    </a:ext>
                  </a:extLst>
                </p14:cNvPr>
                <p14:cNvContentPartPr/>
                <p14:nvPr/>
              </p14:nvContentPartPr>
              <p14:xfrm>
                <a:off x="674020" y="496791"/>
                <a:ext cx="329760" cy="348840"/>
              </p14:xfrm>
            </p:contentPart>
          </mc:Choice>
          <mc:Fallback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7DE2EB52-5D18-2646-80A2-60410E241C3C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66460" y="489231"/>
                  <a:ext cx="344520" cy="36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33AEF328-A538-B548-97FA-9AED529C705C}"/>
                    </a:ext>
                  </a:extLst>
                </p14:cNvPr>
                <p14:cNvContentPartPr/>
                <p14:nvPr/>
              </p14:nvContentPartPr>
              <p14:xfrm>
                <a:off x="1252540" y="540351"/>
                <a:ext cx="75240" cy="37800"/>
              </p14:xfrm>
            </p:contentPart>
          </mc:Choice>
          <mc:Fallback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33AEF328-A538-B548-97FA-9AED529C705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244980" y="532791"/>
                  <a:ext cx="9000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墨迹 4">
                  <a:extLst>
                    <a:ext uri="{FF2B5EF4-FFF2-40B4-BE49-F238E27FC236}">
                      <a16:creationId xmlns:a16="http://schemas.microsoft.com/office/drawing/2014/main" id="{FE6C8AE5-CAF4-574F-AA4E-E257B9C3EF28}"/>
                    </a:ext>
                  </a:extLst>
                </p14:cNvPr>
                <p14:cNvContentPartPr/>
                <p14:nvPr/>
              </p14:nvContentPartPr>
              <p14:xfrm>
                <a:off x="1171540" y="446751"/>
                <a:ext cx="436320" cy="355320"/>
              </p14:xfrm>
            </p:contentPart>
          </mc:Choice>
          <mc:Fallback>
            <p:pic>
              <p:nvPicPr>
                <p:cNvPr id="5" name="墨迹 4">
                  <a:extLst>
                    <a:ext uri="{FF2B5EF4-FFF2-40B4-BE49-F238E27FC236}">
                      <a16:creationId xmlns:a16="http://schemas.microsoft.com/office/drawing/2014/main" id="{FE6C8AE5-CAF4-574F-AA4E-E257B9C3EF28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163980" y="439191"/>
                  <a:ext cx="451080" cy="370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70F02284-308E-C440-B119-3E7804E5055C}"/>
                  </a:ext>
                </a:extLst>
              </p14:cNvPr>
              <p14:cNvContentPartPr/>
              <p14:nvPr/>
            </p14:nvContentPartPr>
            <p14:xfrm>
              <a:off x="1912420" y="776871"/>
              <a:ext cx="31320" cy="68760"/>
            </p14:xfrm>
          </p:contentPart>
        </mc:Choice>
        <mc:Fallback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70F02284-308E-C440-B119-3E7804E5055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904860" y="769311"/>
                <a:ext cx="46440" cy="83880"/>
              </a:xfrm>
              <a:prstGeom prst="rect">
                <a:avLst/>
              </a:prstGeom>
            </p:spPr>
          </p:pic>
        </mc:Fallback>
      </mc:AlternateContent>
      <p:grpSp>
        <p:nvGrpSpPr>
          <p:cNvPr id="13" name="组合 12">
            <a:extLst>
              <a:ext uri="{FF2B5EF4-FFF2-40B4-BE49-F238E27FC236}">
                <a16:creationId xmlns:a16="http://schemas.microsoft.com/office/drawing/2014/main" id="{0E68AA76-D014-8546-9D1F-857169B5F0DB}"/>
              </a:ext>
            </a:extLst>
          </p:cNvPr>
          <p:cNvGrpSpPr/>
          <p:nvPr/>
        </p:nvGrpSpPr>
        <p:grpSpPr>
          <a:xfrm>
            <a:off x="2491300" y="353511"/>
            <a:ext cx="292680" cy="149760"/>
            <a:chOff x="2491300" y="353511"/>
            <a:chExt cx="292680" cy="149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97B3143F-A652-0D47-86BC-7B3A51DE48C7}"/>
                    </a:ext>
                  </a:extLst>
                </p14:cNvPr>
                <p14:cNvContentPartPr/>
                <p14:nvPr/>
              </p14:nvContentPartPr>
              <p14:xfrm>
                <a:off x="2491300" y="378351"/>
                <a:ext cx="75240" cy="43920"/>
              </p14:xfrm>
            </p:contentPart>
          </mc:Choice>
          <mc:Fallback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97B3143F-A652-0D47-86BC-7B3A51DE48C7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483740" y="370791"/>
                  <a:ext cx="9000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5B926A65-ED92-AC44-A83A-11BC6CED8004}"/>
                    </a:ext>
                  </a:extLst>
                </p14:cNvPr>
                <p14:cNvContentPartPr/>
                <p14:nvPr/>
              </p14:nvContentPartPr>
              <p14:xfrm>
                <a:off x="2690380" y="353511"/>
                <a:ext cx="93600" cy="149760"/>
              </p14:xfrm>
            </p:contentPart>
          </mc:Choice>
          <mc:Fallback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5B926A65-ED92-AC44-A83A-11BC6CED8004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682820" y="345951"/>
                  <a:ext cx="108720" cy="16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F17799BE-6521-F945-B294-F7DCDC7004DE}"/>
              </a:ext>
            </a:extLst>
          </p:cNvPr>
          <p:cNvGrpSpPr/>
          <p:nvPr/>
        </p:nvGrpSpPr>
        <p:grpSpPr>
          <a:xfrm>
            <a:off x="2422900" y="602271"/>
            <a:ext cx="460800" cy="180720"/>
            <a:chOff x="2422900" y="602271"/>
            <a:chExt cx="460800" cy="180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30670A8C-34F4-BB42-885A-784DEF12A73A}"/>
                    </a:ext>
                  </a:extLst>
                </p14:cNvPr>
                <p14:cNvContentPartPr/>
                <p14:nvPr/>
              </p14:nvContentPartPr>
              <p14:xfrm>
                <a:off x="2422900" y="633591"/>
                <a:ext cx="93600" cy="118800"/>
              </p14:xfrm>
            </p:contentPart>
          </mc:Choice>
          <mc:Fallback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30670A8C-34F4-BB42-885A-784DEF12A73A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415340" y="626031"/>
                  <a:ext cx="10872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DAA23D2B-6116-2F47-A0EA-ADFDAD6551DB}"/>
                    </a:ext>
                  </a:extLst>
                </p14:cNvPr>
                <p14:cNvContentPartPr/>
                <p14:nvPr/>
              </p14:nvContentPartPr>
              <p14:xfrm>
                <a:off x="2628820" y="602271"/>
                <a:ext cx="254880" cy="180720"/>
              </p14:xfrm>
            </p:contentPart>
          </mc:Choice>
          <mc:Fallback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DAA23D2B-6116-2F47-A0EA-ADFDAD6551DB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621260" y="595071"/>
                  <a:ext cx="270000" cy="195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CA5991F1-5890-D246-AC12-8F5FD7998DD6}"/>
              </a:ext>
            </a:extLst>
          </p:cNvPr>
          <p:cNvGrpSpPr/>
          <p:nvPr/>
        </p:nvGrpSpPr>
        <p:grpSpPr>
          <a:xfrm>
            <a:off x="3151180" y="285111"/>
            <a:ext cx="1338840" cy="504720"/>
            <a:chOff x="3151180" y="285111"/>
            <a:chExt cx="1338840" cy="504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5AC28FC9-48E7-C54B-BDEF-984483DC53BF}"/>
                    </a:ext>
                  </a:extLst>
                </p14:cNvPr>
                <p14:cNvContentPartPr/>
                <p14:nvPr/>
              </p14:nvContentPartPr>
              <p14:xfrm>
                <a:off x="3151180" y="434511"/>
                <a:ext cx="255600" cy="286560"/>
              </p14:xfrm>
            </p:contentPart>
          </mc:Choice>
          <mc:Fallback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5AC28FC9-48E7-C54B-BDEF-984483DC53BF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143620" y="426951"/>
                  <a:ext cx="27072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18EE3C16-5AF7-F94C-B267-78AB45BF8491}"/>
                    </a:ext>
                  </a:extLst>
                </p14:cNvPr>
                <p14:cNvContentPartPr/>
                <p14:nvPr/>
              </p14:nvContentPartPr>
              <p14:xfrm>
                <a:off x="3306700" y="552591"/>
                <a:ext cx="199440" cy="25200"/>
              </p14:xfrm>
            </p:contentPart>
          </mc:Choice>
          <mc:Fallback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18EE3C16-5AF7-F94C-B267-78AB45BF8491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299140" y="545031"/>
                  <a:ext cx="21456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DE2C3EAF-1449-B74C-9EF0-4A3DD167E9CC}"/>
                    </a:ext>
                  </a:extLst>
                </p14:cNvPr>
                <p14:cNvContentPartPr/>
                <p14:nvPr/>
              </p14:nvContentPartPr>
              <p14:xfrm>
                <a:off x="3692620" y="285111"/>
                <a:ext cx="473400" cy="467280"/>
              </p14:xfrm>
            </p:contentPart>
          </mc:Choice>
          <mc:Fallback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DE2C3EAF-1449-B74C-9EF0-4A3DD167E9CC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685420" y="277551"/>
                  <a:ext cx="48852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3747240A-D8C7-BD4B-AFE8-33B448D6DEB8}"/>
                    </a:ext>
                  </a:extLst>
                </p14:cNvPr>
                <p14:cNvContentPartPr/>
                <p14:nvPr/>
              </p14:nvContentPartPr>
              <p14:xfrm>
                <a:off x="4327660" y="372231"/>
                <a:ext cx="162360" cy="417600"/>
              </p14:xfrm>
            </p:contentPart>
          </mc:Choice>
          <mc:Fallback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3747240A-D8C7-BD4B-AFE8-33B448D6DEB8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320100" y="364671"/>
                  <a:ext cx="177120" cy="432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843DF48C-701A-FE4C-BEFB-2FDE0E4BF20F}"/>
              </a:ext>
            </a:extLst>
          </p:cNvPr>
          <p:cNvGrpSpPr/>
          <p:nvPr/>
        </p:nvGrpSpPr>
        <p:grpSpPr>
          <a:xfrm>
            <a:off x="4726180" y="334791"/>
            <a:ext cx="442080" cy="361440"/>
            <a:chOff x="4726180" y="334791"/>
            <a:chExt cx="442080" cy="361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69C78396-DF27-B047-95A4-FC8AA84D55DF}"/>
                    </a:ext>
                  </a:extLst>
                </p14:cNvPr>
                <p14:cNvContentPartPr/>
                <p14:nvPr/>
              </p14:nvContentPartPr>
              <p14:xfrm>
                <a:off x="4782340" y="334791"/>
                <a:ext cx="155880" cy="168480"/>
              </p14:xfrm>
            </p:contentPart>
          </mc:Choice>
          <mc:Fallback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69C78396-DF27-B047-95A4-FC8AA84D55DF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774780" y="327231"/>
                  <a:ext cx="17100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87ED9304-5617-BA49-8784-B0204E2661F1}"/>
                    </a:ext>
                  </a:extLst>
                </p14:cNvPr>
                <p14:cNvContentPartPr/>
                <p14:nvPr/>
              </p14:nvContentPartPr>
              <p14:xfrm>
                <a:off x="4726180" y="533871"/>
                <a:ext cx="37800" cy="87480"/>
              </p14:xfrm>
            </p:contentPart>
          </mc:Choice>
          <mc:Fallback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87ED9304-5617-BA49-8784-B0204E2661F1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718620" y="526311"/>
                  <a:ext cx="5292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238C473D-42F5-3145-9901-2685F95E2A67}"/>
                    </a:ext>
                  </a:extLst>
                </p14:cNvPr>
                <p14:cNvContentPartPr/>
                <p14:nvPr/>
              </p14:nvContentPartPr>
              <p14:xfrm>
                <a:off x="4775860" y="496791"/>
                <a:ext cx="392400" cy="199440"/>
              </p14:xfrm>
            </p:contentPart>
          </mc:Choice>
          <mc:Fallback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238C473D-42F5-3145-9901-2685F95E2A67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768660" y="489231"/>
                  <a:ext cx="40752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93FA778A-7A4A-E24D-A0F9-A28EC50B3FD7}"/>
                    </a:ext>
                  </a:extLst>
                </p14:cNvPr>
                <p14:cNvContentPartPr/>
                <p14:nvPr/>
              </p14:nvContentPartPr>
              <p14:xfrm>
                <a:off x="4850740" y="540351"/>
                <a:ext cx="180720" cy="143640"/>
              </p14:xfrm>
            </p:contentPart>
          </mc:Choice>
          <mc:Fallback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93FA778A-7A4A-E24D-A0F9-A28EC50B3FD7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843180" y="532791"/>
                  <a:ext cx="195840" cy="158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9F840EDF-BDA4-A544-80D8-5A668C4116C4}"/>
              </a:ext>
            </a:extLst>
          </p:cNvPr>
          <p:cNvGrpSpPr/>
          <p:nvPr/>
        </p:nvGrpSpPr>
        <p:grpSpPr>
          <a:xfrm>
            <a:off x="5485780" y="241191"/>
            <a:ext cx="386280" cy="516960"/>
            <a:chOff x="5485780" y="241191"/>
            <a:chExt cx="386280" cy="516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F3F27051-A87E-BC42-97EA-5C8E756944B1}"/>
                    </a:ext>
                  </a:extLst>
                </p14:cNvPr>
                <p14:cNvContentPartPr/>
                <p14:nvPr/>
              </p14:nvContentPartPr>
              <p14:xfrm>
                <a:off x="5485780" y="490311"/>
                <a:ext cx="31320" cy="124920"/>
              </p14:xfrm>
            </p:contentPart>
          </mc:Choice>
          <mc:Fallback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F3F27051-A87E-BC42-97EA-5C8E756944B1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478220" y="482751"/>
                  <a:ext cx="4644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4DC086EF-731E-784B-90EF-56D900273346}"/>
                    </a:ext>
                  </a:extLst>
                </p14:cNvPr>
                <p14:cNvContentPartPr/>
                <p14:nvPr/>
              </p14:nvContentPartPr>
              <p14:xfrm>
                <a:off x="5548060" y="241191"/>
                <a:ext cx="324000" cy="516960"/>
              </p14:xfrm>
            </p:contentPart>
          </mc:Choice>
          <mc:Fallback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4DC086EF-731E-784B-90EF-56D900273346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540500" y="233991"/>
                  <a:ext cx="339120" cy="53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F155FF6B-05CF-B54A-8C55-AFF2283FC4B1}"/>
                    </a:ext>
                  </a:extLst>
                </p14:cNvPr>
                <p14:cNvContentPartPr/>
                <p14:nvPr/>
              </p14:nvContentPartPr>
              <p14:xfrm>
                <a:off x="5597740" y="353511"/>
                <a:ext cx="162360" cy="342720"/>
              </p14:xfrm>
            </p:contentPart>
          </mc:Choice>
          <mc:Fallback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F155FF6B-05CF-B54A-8C55-AFF2283FC4B1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590180" y="345951"/>
                  <a:ext cx="177120" cy="357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031C9A14-9595-A84E-9E6C-255B9D019C92}"/>
              </a:ext>
            </a:extLst>
          </p:cNvPr>
          <p:cNvGrpSpPr/>
          <p:nvPr/>
        </p:nvGrpSpPr>
        <p:grpSpPr>
          <a:xfrm>
            <a:off x="6095980" y="247671"/>
            <a:ext cx="821880" cy="567000"/>
            <a:chOff x="6095980" y="247671"/>
            <a:chExt cx="821880" cy="567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1A72910C-75A0-0842-B8D6-3FE733C7D094}"/>
                    </a:ext>
                  </a:extLst>
                </p14:cNvPr>
                <p14:cNvContentPartPr/>
                <p14:nvPr/>
              </p14:nvContentPartPr>
              <p14:xfrm>
                <a:off x="6095980" y="701991"/>
                <a:ext cx="43920" cy="75240"/>
              </p14:xfrm>
            </p:contentPart>
          </mc:Choice>
          <mc:Fallback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1A72910C-75A0-0842-B8D6-3FE733C7D094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088420" y="694431"/>
                  <a:ext cx="5904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134917B7-D318-A048-BD1A-3736613E4585}"/>
                    </a:ext>
                  </a:extLst>
                </p14:cNvPr>
                <p14:cNvContentPartPr/>
                <p14:nvPr/>
              </p14:nvContentPartPr>
              <p14:xfrm>
                <a:off x="6556420" y="309951"/>
                <a:ext cx="37800" cy="140760"/>
              </p14:xfrm>
            </p:contentPart>
          </mc:Choice>
          <mc:Fallback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134917B7-D318-A048-BD1A-3736613E4585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548860" y="302391"/>
                  <a:ext cx="5292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E91B435A-A01E-0649-BC82-BC61B0010913}"/>
                    </a:ext>
                  </a:extLst>
                </p14:cNvPr>
                <p14:cNvContentPartPr/>
                <p14:nvPr/>
              </p14:nvContentPartPr>
              <p14:xfrm>
                <a:off x="6531580" y="347031"/>
                <a:ext cx="230760" cy="19080"/>
              </p14:xfrm>
            </p:contentPart>
          </mc:Choice>
          <mc:Fallback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E91B435A-A01E-0649-BC82-BC61B0010913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524020" y="339831"/>
                  <a:ext cx="24588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46CCB2E6-4ED7-E24C-BD42-2863B214182F}"/>
                    </a:ext>
                  </a:extLst>
                </p14:cNvPr>
                <p14:cNvContentPartPr/>
                <p14:nvPr/>
              </p14:nvContentPartPr>
              <p14:xfrm>
                <a:off x="6637420" y="247671"/>
                <a:ext cx="43920" cy="367560"/>
              </p14:xfrm>
            </p:contentPart>
          </mc:Choice>
          <mc:Fallback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46CCB2E6-4ED7-E24C-BD42-2863B214182F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629860" y="240111"/>
                  <a:ext cx="59040" cy="38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C1555CC3-F976-994D-A343-1C59CF5442F2}"/>
                    </a:ext>
                  </a:extLst>
                </p14:cNvPr>
                <p14:cNvContentPartPr/>
                <p14:nvPr/>
              </p14:nvContentPartPr>
              <p14:xfrm>
                <a:off x="6544180" y="421911"/>
                <a:ext cx="25200" cy="218160"/>
              </p14:xfrm>
            </p:contentPart>
          </mc:Choice>
          <mc:Fallback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C1555CC3-F976-994D-A343-1C59CF5442F2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536620" y="414351"/>
                  <a:ext cx="4032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B0DA6FDA-B5AF-054E-9791-56A6E30EB33C}"/>
                    </a:ext>
                  </a:extLst>
                </p14:cNvPr>
                <p14:cNvContentPartPr/>
                <p14:nvPr/>
              </p14:nvContentPartPr>
              <p14:xfrm>
                <a:off x="6438340" y="459351"/>
                <a:ext cx="199440" cy="187200"/>
              </p14:xfrm>
            </p:contentPart>
          </mc:Choice>
          <mc:Fallback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B0DA6FDA-B5AF-054E-9791-56A6E30EB33C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430780" y="451791"/>
                  <a:ext cx="21456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EF24DC56-FE8F-2741-ACD3-039FE3E2A4A2}"/>
                    </a:ext>
                  </a:extLst>
                </p14:cNvPr>
                <p14:cNvContentPartPr/>
                <p14:nvPr/>
              </p14:nvContentPartPr>
              <p14:xfrm>
                <a:off x="6214060" y="639711"/>
                <a:ext cx="703800" cy="68760"/>
              </p14:xfrm>
            </p:contentPart>
          </mc:Choice>
          <mc:Fallback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EF24DC56-FE8F-2741-ACD3-039FE3E2A4A2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206500" y="632151"/>
                  <a:ext cx="71892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25F2C00B-25C3-BA41-9967-7793441A8989}"/>
                    </a:ext>
                  </a:extLst>
                </p14:cNvPr>
                <p14:cNvContentPartPr/>
                <p14:nvPr/>
              </p14:nvContentPartPr>
              <p14:xfrm>
                <a:off x="6488020" y="720711"/>
                <a:ext cx="75240" cy="50040"/>
              </p14:xfrm>
            </p:contentPart>
          </mc:Choice>
          <mc:Fallback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25F2C00B-25C3-BA41-9967-7793441A8989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6480460" y="713151"/>
                  <a:ext cx="9000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AF0075BC-1253-5E49-AA39-00E98414CD26}"/>
                    </a:ext>
                  </a:extLst>
                </p14:cNvPr>
                <p14:cNvContentPartPr/>
                <p14:nvPr/>
              </p14:nvContentPartPr>
              <p14:xfrm>
                <a:off x="6668740" y="752031"/>
                <a:ext cx="56520" cy="62640"/>
              </p14:xfrm>
            </p:contentPart>
          </mc:Choice>
          <mc:Fallback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AF0075BC-1253-5E49-AA39-00E98414CD26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6661180" y="744471"/>
                  <a:ext cx="71280" cy="77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37" name="墨迹 36">
                <a:extLst>
                  <a:ext uri="{FF2B5EF4-FFF2-40B4-BE49-F238E27FC236}">
                    <a16:creationId xmlns:a16="http://schemas.microsoft.com/office/drawing/2014/main" id="{672518FB-A552-3E45-8A58-C424E93A2CEE}"/>
                  </a:ext>
                </a:extLst>
              </p14:cNvPr>
              <p14:cNvContentPartPr/>
              <p14:nvPr/>
            </p14:nvContentPartPr>
            <p14:xfrm>
              <a:off x="7185340" y="533871"/>
              <a:ext cx="137160" cy="118800"/>
            </p14:xfrm>
          </p:contentPart>
        </mc:Choice>
        <mc:Fallback>
          <p:pic>
            <p:nvPicPr>
              <p:cNvPr id="37" name="墨迹 36">
                <a:extLst>
                  <a:ext uri="{FF2B5EF4-FFF2-40B4-BE49-F238E27FC236}">
                    <a16:creationId xmlns:a16="http://schemas.microsoft.com/office/drawing/2014/main" id="{672518FB-A552-3E45-8A58-C424E93A2CEE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7177780" y="526311"/>
                <a:ext cx="152280" cy="133560"/>
              </a:xfrm>
              <a:prstGeom prst="rect">
                <a:avLst/>
              </a:prstGeom>
            </p:spPr>
          </p:pic>
        </mc:Fallback>
      </mc:AlternateContent>
      <p:grpSp>
        <p:nvGrpSpPr>
          <p:cNvPr id="42" name="组合 41">
            <a:extLst>
              <a:ext uri="{FF2B5EF4-FFF2-40B4-BE49-F238E27FC236}">
                <a16:creationId xmlns:a16="http://schemas.microsoft.com/office/drawing/2014/main" id="{A74E30AC-9DA5-0043-AAD9-983EE941848C}"/>
              </a:ext>
            </a:extLst>
          </p:cNvPr>
          <p:cNvGrpSpPr/>
          <p:nvPr/>
        </p:nvGrpSpPr>
        <p:grpSpPr>
          <a:xfrm>
            <a:off x="7558660" y="478071"/>
            <a:ext cx="286560" cy="236880"/>
            <a:chOff x="7558660" y="478071"/>
            <a:chExt cx="286560" cy="236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03D3E14F-1856-E640-A6F2-9E3C2C77478C}"/>
                    </a:ext>
                  </a:extLst>
                </p14:cNvPr>
                <p14:cNvContentPartPr/>
                <p14:nvPr/>
              </p14:nvContentPartPr>
              <p14:xfrm>
                <a:off x="7602220" y="478071"/>
                <a:ext cx="155880" cy="155880"/>
              </p14:xfrm>
            </p:contentPart>
          </mc:Choice>
          <mc:Fallback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03D3E14F-1856-E640-A6F2-9E3C2C77478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7595020" y="470511"/>
                  <a:ext cx="17100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ED45EC0F-5C17-E348-938D-5FB54225E4D5}"/>
                    </a:ext>
                  </a:extLst>
                </p14:cNvPr>
                <p14:cNvContentPartPr/>
                <p14:nvPr/>
              </p14:nvContentPartPr>
              <p14:xfrm>
                <a:off x="7558660" y="608751"/>
                <a:ext cx="286560" cy="106200"/>
              </p14:xfrm>
            </p:contentPart>
          </mc:Choice>
          <mc:Fallback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ED45EC0F-5C17-E348-938D-5FB54225E4D5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7551100" y="601191"/>
                  <a:ext cx="301680" cy="121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40" name="墨迹 39">
                <a:extLst>
                  <a:ext uri="{FF2B5EF4-FFF2-40B4-BE49-F238E27FC236}">
                    <a16:creationId xmlns:a16="http://schemas.microsoft.com/office/drawing/2014/main" id="{1BD69714-873C-F348-BEAA-9F0EDF4CEB57}"/>
                  </a:ext>
                </a:extLst>
              </p14:cNvPr>
              <p14:cNvContentPartPr/>
              <p14:nvPr/>
            </p14:nvContentPartPr>
            <p14:xfrm>
              <a:off x="8094340" y="390951"/>
              <a:ext cx="131040" cy="342720"/>
            </p14:xfrm>
          </p:contentPart>
        </mc:Choice>
        <mc:Fallback>
          <p:pic>
            <p:nvPicPr>
              <p:cNvPr id="40" name="墨迹 39">
                <a:extLst>
                  <a:ext uri="{FF2B5EF4-FFF2-40B4-BE49-F238E27FC236}">
                    <a16:creationId xmlns:a16="http://schemas.microsoft.com/office/drawing/2014/main" id="{1BD69714-873C-F348-BEAA-9F0EDF4CEB57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8086780" y="383391"/>
                <a:ext cx="146160" cy="35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41" name="墨迹 40">
                <a:extLst>
                  <a:ext uri="{FF2B5EF4-FFF2-40B4-BE49-F238E27FC236}">
                    <a16:creationId xmlns:a16="http://schemas.microsoft.com/office/drawing/2014/main" id="{C26BE513-C0FA-7C42-87B1-CEE9FFBBF978}"/>
                  </a:ext>
                </a:extLst>
              </p14:cNvPr>
              <p14:cNvContentPartPr/>
              <p14:nvPr/>
            </p14:nvContentPartPr>
            <p14:xfrm>
              <a:off x="8598340" y="745551"/>
              <a:ext cx="93600" cy="56520"/>
            </p14:xfrm>
          </p:contentPart>
        </mc:Choice>
        <mc:Fallback>
          <p:pic>
            <p:nvPicPr>
              <p:cNvPr id="41" name="墨迹 40">
                <a:extLst>
                  <a:ext uri="{FF2B5EF4-FFF2-40B4-BE49-F238E27FC236}">
                    <a16:creationId xmlns:a16="http://schemas.microsoft.com/office/drawing/2014/main" id="{C26BE513-C0FA-7C42-87B1-CEE9FFBBF978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8590780" y="737991"/>
                <a:ext cx="108720" cy="71280"/>
              </a:xfrm>
              <a:prstGeom prst="rect">
                <a:avLst/>
              </a:prstGeom>
            </p:spPr>
          </p:pic>
        </mc:Fallback>
      </mc:AlternateContent>
      <p:grpSp>
        <p:nvGrpSpPr>
          <p:cNvPr id="46" name="组合 45">
            <a:extLst>
              <a:ext uri="{FF2B5EF4-FFF2-40B4-BE49-F238E27FC236}">
                <a16:creationId xmlns:a16="http://schemas.microsoft.com/office/drawing/2014/main" id="{6E85A618-E918-6448-B53E-66E657AC764F}"/>
              </a:ext>
            </a:extLst>
          </p:cNvPr>
          <p:cNvGrpSpPr/>
          <p:nvPr/>
        </p:nvGrpSpPr>
        <p:grpSpPr>
          <a:xfrm>
            <a:off x="9034300" y="222831"/>
            <a:ext cx="429840" cy="853200"/>
            <a:chOff x="9034300" y="222831"/>
            <a:chExt cx="429840" cy="853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774825FE-04F0-7A46-9D9B-B0468CFA82AF}"/>
                    </a:ext>
                  </a:extLst>
                </p14:cNvPr>
                <p14:cNvContentPartPr/>
                <p14:nvPr/>
              </p14:nvContentPartPr>
              <p14:xfrm>
                <a:off x="9034300" y="378351"/>
                <a:ext cx="261720" cy="268200"/>
              </p14:xfrm>
            </p:contentPart>
          </mc:Choice>
          <mc:Fallback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774825FE-04F0-7A46-9D9B-B0468CFA82AF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9026740" y="370791"/>
                  <a:ext cx="27684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5" name="墨迹 44">
                  <a:extLst>
                    <a:ext uri="{FF2B5EF4-FFF2-40B4-BE49-F238E27FC236}">
                      <a16:creationId xmlns:a16="http://schemas.microsoft.com/office/drawing/2014/main" id="{26B73A37-CB7F-0744-B6D7-A60B4DF0C9BF}"/>
                    </a:ext>
                  </a:extLst>
                </p14:cNvPr>
                <p14:cNvContentPartPr/>
                <p14:nvPr/>
              </p14:nvContentPartPr>
              <p14:xfrm>
                <a:off x="9357940" y="222831"/>
                <a:ext cx="106200" cy="853200"/>
              </p14:xfrm>
            </p:contentPart>
          </mc:Choice>
          <mc:Fallback>
            <p:pic>
              <p:nvPicPr>
                <p:cNvPr id="45" name="墨迹 44">
                  <a:extLst>
                    <a:ext uri="{FF2B5EF4-FFF2-40B4-BE49-F238E27FC236}">
                      <a16:creationId xmlns:a16="http://schemas.microsoft.com/office/drawing/2014/main" id="{26B73A37-CB7F-0744-B6D7-A60B4DF0C9BF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9350380" y="215271"/>
                  <a:ext cx="121320" cy="868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47" name="墨迹 46">
                <a:extLst>
                  <a:ext uri="{FF2B5EF4-FFF2-40B4-BE49-F238E27FC236}">
                    <a16:creationId xmlns:a16="http://schemas.microsoft.com/office/drawing/2014/main" id="{CC3043EA-3578-D54C-BE2D-E47D78388B29}"/>
                  </a:ext>
                </a:extLst>
              </p14:cNvPr>
              <p14:cNvContentPartPr/>
              <p14:nvPr/>
            </p14:nvContentPartPr>
            <p14:xfrm>
              <a:off x="9743860" y="452871"/>
              <a:ext cx="199440" cy="174600"/>
            </p14:xfrm>
          </p:contentPart>
        </mc:Choice>
        <mc:Fallback>
          <p:pic>
            <p:nvPicPr>
              <p:cNvPr id="47" name="墨迹 46">
                <a:extLst>
                  <a:ext uri="{FF2B5EF4-FFF2-40B4-BE49-F238E27FC236}">
                    <a16:creationId xmlns:a16="http://schemas.microsoft.com/office/drawing/2014/main" id="{CC3043EA-3578-D54C-BE2D-E47D78388B29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9736300" y="445671"/>
                <a:ext cx="214560" cy="189720"/>
              </a:xfrm>
              <a:prstGeom prst="rect">
                <a:avLst/>
              </a:prstGeom>
            </p:spPr>
          </p:pic>
        </mc:Fallback>
      </mc:AlternateContent>
      <p:grpSp>
        <p:nvGrpSpPr>
          <p:cNvPr id="55" name="组合 54">
            <a:extLst>
              <a:ext uri="{FF2B5EF4-FFF2-40B4-BE49-F238E27FC236}">
                <a16:creationId xmlns:a16="http://schemas.microsoft.com/office/drawing/2014/main" id="{21847EE5-9A72-1B4F-BE89-E7A4ABF852B1}"/>
              </a:ext>
            </a:extLst>
          </p:cNvPr>
          <p:cNvGrpSpPr/>
          <p:nvPr/>
        </p:nvGrpSpPr>
        <p:grpSpPr>
          <a:xfrm>
            <a:off x="10195660" y="421911"/>
            <a:ext cx="1509840" cy="354960"/>
            <a:chOff x="10195660" y="421911"/>
            <a:chExt cx="1509840" cy="354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8" name="墨迹 47">
                  <a:extLst>
                    <a:ext uri="{FF2B5EF4-FFF2-40B4-BE49-F238E27FC236}">
                      <a16:creationId xmlns:a16="http://schemas.microsoft.com/office/drawing/2014/main" id="{586B5541-DB0B-6643-A31C-C37A6C47A054}"/>
                    </a:ext>
                  </a:extLst>
                </p14:cNvPr>
                <p14:cNvContentPartPr/>
                <p14:nvPr/>
              </p14:nvContentPartPr>
              <p14:xfrm>
                <a:off x="10223380" y="446751"/>
                <a:ext cx="174600" cy="137160"/>
              </p14:xfrm>
            </p:contentPart>
          </mc:Choice>
          <mc:Fallback>
            <p:pic>
              <p:nvPicPr>
                <p:cNvPr id="48" name="墨迹 47">
                  <a:extLst>
                    <a:ext uri="{FF2B5EF4-FFF2-40B4-BE49-F238E27FC236}">
                      <a16:creationId xmlns:a16="http://schemas.microsoft.com/office/drawing/2014/main" id="{586B5541-DB0B-6643-A31C-C37A6C47A054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0215820" y="439191"/>
                  <a:ext cx="18972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9" name="墨迹 48">
                  <a:extLst>
                    <a:ext uri="{FF2B5EF4-FFF2-40B4-BE49-F238E27FC236}">
                      <a16:creationId xmlns:a16="http://schemas.microsoft.com/office/drawing/2014/main" id="{E80C3F3E-277A-CB45-93C6-CA8550EF26E0}"/>
                    </a:ext>
                  </a:extLst>
                </p14:cNvPr>
                <p14:cNvContentPartPr/>
                <p14:nvPr/>
              </p14:nvContentPartPr>
              <p14:xfrm>
                <a:off x="10195660" y="608751"/>
                <a:ext cx="214920" cy="75240"/>
              </p14:xfrm>
            </p:contentPart>
          </mc:Choice>
          <mc:Fallback>
            <p:pic>
              <p:nvPicPr>
                <p:cNvPr id="49" name="墨迹 48">
                  <a:extLst>
                    <a:ext uri="{FF2B5EF4-FFF2-40B4-BE49-F238E27FC236}">
                      <a16:creationId xmlns:a16="http://schemas.microsoft.com/office/drawing/2014/main" id="{E80C3F3E-277A-CB45-93C6-CA8550EF26E0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0188100" y="601191"/>
                  <a:ext cx="23004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50" name="墨迹 49">
                  <a:extLst>
                    <a:ext uri="{FF2B5EF4-FFF2-40B4-BE49-F238E27FC236}">
                      <a16:creationId xmlns:a16="http://schemas.microsoft.com/office/drawing/2014/main" id="{DF38806A-DEF2-7A41-AB5D-0CDD55AD6662}"/>
                    </a:ext>
                  </a:extLst>
                </p14:cNvPr>
                <p14:cNvContentPartPr/>
                <p14:nvPr/>
              </p14:nvContentPartPr>
              <p14:xfrm>
                <a:off x="10571860" y="421911"/>
                <a:ext cx="149760" cy="280440"/>
              </p14:xfrm>
            </p:contentPart>
          </mc:Choice>
          <mc:Fallback>
            <p:pic>
              <p:nvPicPr>
                <p:cNvPr id="50" name="墨迹 49">
                  <a:extLst>
                    <a:ext uri="{FF2B5EF4-FFF2-40B4-BE49-F238E27FC236}">
                      <a16:creationId xmlns:a16="http://schemas.microsoft.com/office/drawing/2014/main" id="{DF38806A-DEF2-7A41-AB5D-0CDD55AD6662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0564300" y="414351"/>
                  <a:ext cx="16488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51" name="墨迹 50">
                  <a:extLst>
                    <a:ext uri="{FF2B5EF4-FFF2-40B4-BE49-F238E27FC236}">
                      <a16:creationId xmlns:a16="http://schemas.microsoft.com/office/drawing/2014/main" id="{7A727E87-26C3-9E41-8C89-3425D22F3A66}"/>
                    </a:ext>
                  </a:extLst>
                </p14:cNvPr>
                <p14:cNvContentPartPr/>
                <p14:nvPr/>
              </p14:nvContentPartPr>
              <p14:xfrm>
                <a:off x="10858420" y="527751"/>
                <a:ext cx="168480" cy="168480"/>
              </p14:xfrm>
            </p:contentPart>
          </mc:Choice>
          <mc:Fallback>
            <p:pic>
              <p:nvPicPr>
                <p:cNvPr id="51" name="墨迹 50">
                  <a:extLst>
                    <a:ext uri="{FF2B5EF4-FFF2-40B4-BE49-F238E27FC236}">
                      <a16:creationId xmlns:a16="http://schemas.microsoft.com/office/drawing/2014/main" id="{7A727E87-26C3-9E41-8C89-3425D22F3A66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0850860" y="520191"/>
                  <a:ext cx="18360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2" name="墨迹 51">
                  <a:extLst>
                    <a:ext uri="{FF2B5EF4-FFF2-40B4-BE49-F238E27FC236}">
                      <a16:creationId xmlns:a16="http://schemas.microsoft.com/office/drawing/2014/main" id="{58D03BD6-88F4-DE4D-A4B9-23909C4A4031}"/>
                    </a:ext>
                  </a:extLst>
                </p14:cNvPr>
                <p14:cNvContentPartPr/>
                <p14:nvPr/>
              </p14:nvContentPartPr>
              <p14:xfrm>
                <a:off x="11188180" y="627471"/>
                <a:ext cx="112320" cy="6480"/>
              </p14:xfrm>
            </p:contentPart>
          </mc:Choice>
          <mc:Fallback>
            <p:pic>
              <p:nvPicPr>
                <p:cNvPr id="52" name="墨迹 51">
                  <a:extLst>
                    <a:ext uri="{FF2B5EF4-FFF2-40B4-BE49-F238E27FC236}">
                      <a16:creationId xmlns:a16="http://schemas.microsoft.com/office/drawing/2014/main" id="{58D03BD6-88F4-DE4D-A4B9-23909C4A4031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1180620" y="619911"/>
                  <a:ext cx="12744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3" name="墨迹 52">
                  <a:extLst>
                    <a:ext uri="{FF2B5EF4-FFF2-40B4-BE49-F238E27FC236}">
                      <a16:creationId xmlns:a16="http://schemas.microsoft.com/office/drawing/2014/main" id="{E72D70A0-5AB3-DF42-905A-C67E30844CF4}"/>
                    </a:ext>
                  </a:extLst>
                </p14:cNvPr>
                <p14:cNvContentPartPr/>
                <p14:nvPr/>
              </p14:nvContentPartPr>
              <p14:xfrm>
                <a:off x="11480860" y="428031"/>
                <a:ext cx="224640" cy="348840"/>
              </p14:xfrm>
            </p:contentPart>
          </mc:Choice>
          <mc:Fallback>
            <p:pic>
              <p:nvPicPr>
                <p:cNvPr id="53" name="墨迹 52">
                  <a:extLst>
                    <a:ext uri="{FF2B5EF4-FFF2-40B4-BE49-F238E27FC236}">
                      <a16:creationId xmlns:a16="http://schemas.microsoft.com/office/drawing/2014/main" id="{E72D70A0-5AB3-DF42-905A-C67E30844CF4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1473300" y="420471"/>
                  <a:ext cx="239400" cy="363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54" name="墨迹 53">
                <a:extLst>
                  <a:ext uri="{FF2B5EF4-FFF2-40B4-BE49-F238E27FC236}">
                    <a16:creationId xmlns:a16="http://schemas.microsoft.com/office/drawing/2014/main" id="{D48232CC-D6C3-5242-88E5-4C22F4C7033B}"/>
                  </a:ext>
                </a:extLst>
              </p14:cNvPr>
              <p14:cNvContentPartPr/>
              <p14:nvPr/>
            </p14:nvContentPartPr>
            <p14:xfrm>
              <a:off x="11810980" y="913671"/>
              <a:ext cx="193320" cy="112320"/>
            </p14:xfrm>
          </p:contentPart>
        </mc:Choice>
        <mc:Fallback>
          <p:pic>
            <p:nvPicPr>
              <p:cNvPr id="54" name="墨迹 53">
                <a:extLst>
                  <a:ext uri="{FF2B5EF4-FFF2-40B4-BE49-F238E27FC236}">
                    <a16:creationId xmlns:a16="http://schemas.microsoft.com/office/drawing/2014/main" id="{D48232CC-D6C3-5242-88E5-4C22F4C7033B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11803420" y="906111"/>
                <a:ext cx="208440" cy="127440"/>
              </a:xfrm>
              <a:prstGeom prst="rect">
                <a:avLst/>
              </a:prstGeom>
            </p:spPr>
          </p:pic>
        </mc:Fallback>
      </mc:AlternateContent>
      <p:grpSp>
        <p:nvGrpSpPr>
          <p:cNvPr id="60" name="组合 59">
            <a:extLst>
              <a:ext uri="{FF2B5EF4-FFF2-40B4-BE49-F238E27FC236}">
                <a16:creationId xmlns:a16="http://schemas.microsoft.com/office/drawing/2014/main" id="{CE2418D6-E571-F24D-89DB-0A89EBDDFD03}"/>
              </a:ext>
            </a:extLst>
          </p:cNvPr>
          <p:cNvGrpSpPr/>
          <p:nvPr/>
        </p:nvGrpSpPr>
        <p:grpSpPr>
          <a:xfrm>
            <a:off x="492940" y="1193751"/>
            <a:ext cx="653760" cy="536040"/>
            <a:chOff x="492940" y="1193751"/>
            <a:chExt cx="653760" cy="536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6" name="墨迹 55">
                  <a:extLst>
                    <a:ext uri="{FF2B5EF4-FFF2-40B4-BE49-F238E27FC236}">
                      <a16:creationId xmlns:a16="http://schemas.microsoft.com/office/drawing/2014/main" id="{DA4B1FD5-CDA1-454F-A9BC-319B3BC4AB64}"/>
                    </a:ext>
                  </a:extLst>
                </p14:cNvPr>
                <p14:cNvContentPartPr/>
                <p14:nvPr/>
              </p14:nvContentPartPr>
              <p14:xfrm>
                <a:off x="642340" y="1193751"/>
                <a:ext cx="112320" cy="93600"/>
              </p14:xfrm>
            </p:contentPart>
          </mc:Choice>
          <mc:Fallback>
            <p:pic>
              <p:nvPicPr>
                <p:cNvPr id="56" name="墨迹 55">
                  <a:extLst>
                    <a:ext uri="{FF2B5EF4-FFF2-40B4-BE49-F238E27FC236}">
                      <a16:creationId xmlns:a16="http://schemas.microsoft.com/office/drawing/2014/main" id="{DA4B1FD5-CDA1-454F-A9BC-319B3BC4AB64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34780" y="1186191"/>
                  <a:ext cx="12744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7" name="墨迹 56">
                  <a:extLst>
                    <a:ext uri="{FF2B5EF4-FFF2-40B4-BE49-F238E27FC236}">
                      <a16:creationId xmlns:a16="http://schemas.microsoft.com/office/drawing/2014/main" id="{A4653A8D-37B0-1344-A61E-1C63082513FF}"/>
                    </a:ext>
                  </a:extLst>
                </p14:cNvPr>
                <p14:cNvContentPartPr/>
                <p14:nvPr/>
              </p14:nvContentPartPr>
              <p14:xfrm>
                <a:off x="492940" y="1393191"/>
                <a:ext cx="591840" cy="224640"/>
              </p14:xfrm>
            </p:contentPart>
          </mc:Choice>
          <mc:Fallback>
            <p:pic>
              <p:nvPicPr>
                <p:cNvPr id="57" name="墨迹 56">
                  <a:extLst>
                    <a:ext uri="{FF2B5EF4-FFF2-40B4-BE49-F238E27FC236}">
                      <a16:creationId xmlns:a16="http://schemas.microsoft.com/office/drawing/2014/main" id="{A4653A8D-37B0-1344-A61E-1C63082513FF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485380" y="1385631"/>
                  <a:ext cx="60696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58" name="墨迹 57">
                  <a:extLst>
                    <a:ext uri="{FF2B5EF4-FFF2-40B4-BE49-F238E27FC236}">
                      <a16:creationId xmlns:a16="http://schemas.microsoft.com/office/drawing/2014/main" id="{58B98722-BFD2-9547-975E-B8D6C67A26A2}"/>
                    </a:ext>
                  </a:extLst>
                </p14:cNvPr>
                <p14:cNvContentPartPr/>
                <p14:nvPr/>
              </p14:nvContentPartPr>
              <p14:xfrm>
                <a:off x="1140220" y="1542591"/>
                <a:ext cx="6480" cy="25200"/>
              </p14:xfrm>
            </p:contentPart>
          </mc:Choice>
          <mc:Fallback>
            <p:pic>
              <p:nvPicPr>
                <p:cNvPr id="58" name="墨迹 57">
                  <a:extLst>
                    <a:ext uri="{FF2B5EF4-FFF2-40B4-BE49-F238E27FC236}">
                      <a16:creationId xmlns:a16="http://schemas.microsoft.com/office/drawing/2014/main" id="{58B98722-BFD2-9547-975E-B8D6C67A26A2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132660" y="1535031"/>
                  <a:ext cx="2160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59" name="墨迹 58">
                  <a:extLst>
                    <a:ext uri="{FF2B5EF4-FFF2-40B4-BE49-F238E27FC236}">
                      <a16:creationId xmlns:a16="http://schemas.microsoft.com/office/drawing/2014/main" id="{0B022723-5884-244F-B086-84EEE5672B85}"/>
                    </a:ext>
                  </a:extLst>
                </p14:cNvPr>
                <p14:cNvContentPartPr/>
                <p14:nvPr/>
              </p14:nvContentPartPr>
              <p14:xfrm>
                <a:off x="1140220" y="1710711"/>
                <a:ext cx="6480" cy="19080"/>
              </p14:xfrm>
            </p:contentPart>
          </mc:Choice>
          <mc:Fallback>
            <p:pic>
              <p:nvPicPr>
                <p:cNvPr id="59" name="墨迹 58">
                  <a:extLst>
                    <a:ext uri="{FF2B5EF4-FFF2-40B4-BE49-F238E27FC236}">
                      <a16:creationId xmlns:a16="http://schemas.microsoft.com/office/drawing/2014/main" id="{0B022723-5884-244F-B086-84EEE5672B85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132660" y="1703151"/>
                  <a:ext cx="21600" cy="3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5" name="组合 84">
            <a:extLst>
              <a:ext uri="{FF2B5EF4-FFF2-40B4-BE49-F238E27FC236}">
                <a16:creationId xmlns:a16="http://schemas.microsoft.com/office/drawing/2014/main" id="{F2E767CD-FEBA-0B4C-8B96-9650008D62FF}"/>
              </a:ext>
            </a:extLst>
          </p:cNvPr>
          <p:cNvGrpSpPr/>
          <p:nvPr/>
        </p:nvGrpSpPr>
        <p:grpSpPr>
          <a:xfrm>
            <a:off x="1769140" y="1249911"/>
            <a:ext cx="859320" cy="442440"/>
            <a:chOff x="1769140" y="1249911"/>
            <a:chExt cx="859320" cy="442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61" name="墨迹 60">
                  <a:extLst>
                    <a:ext uri="{FF2B5EF4-FFF2-40B4-BE49-F238E27FC236}">
                      <a16:creationId xmlns:a16="http://schemas.microsoft.com/office/drawing/2014/main" id="{68448DF7-E832-AE4C-8023-F4DD03C9DD30}"/>
                    </a:ext>
                  </a:extLst>
                </p14:cNvPr>
                <p14:cNvContentPartPr/>
                <p14:nvPr/>
              </p14:nvContentPartPr>
              <p14:xfrm>
                <a:off x="1781380" y="1318311"/>
                <a:ext cx="124920" cy="374040"/>
              </p14:xfrm>
            </p:contentPart>
          </mc:Choice>
          <mc:Fallback>
            <p:pic>
              <p:nvPicPr>
                <p:cNvPr id="61" name="墨迹 60">
                  <a:extLst>
                    <a:ext uri="{FF2B5EF4-FFF2-40B4-BE49-F238E27FC236}">
                      <a16:creationId xmlns:a16="http://schemas.microsoft.com/office/drawing/2014/main" id="{68448DF7-E832-AE4C-8023-F4DD03C9DD30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774180" y="1310751"/>
                  <a:ext cx="140040" cy="38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62" name="墨迹 61">
                  <a:extLst>
                    <a:ext uri="{FF2B5EF4-FFF2-40B4-BE49-F238E27FC236}">
                      <a16:creationId xmlns:a16="http://schemas.microsoft.com/office/drawing/2014/main" id="{943BF0DF-EAB6-A648-8C31-3180F4277CAF}"/>
                    </a:ext>
                  </a:extLst>
                </p14:cNvPr>
                <p14:cNvContentPartPr/>
                <p14:nvPr/>
              </p14:nvContentPartPr>
              <p14:xfrm>
                <a:off x="1769140" y="1573551"/>
                <a:ext cx="118800" cy="37800"/>
              </p14:xfrm>
            </p:contentPart>
          </mc:Choice>
          <mc:Fallback>
            <p:pic>
              <p:nvPicPr>
                <p:cNvPr id="62" name="墨迹 61">
                  <a:extLst>
                    <a:ext uri="{FF2B5EF4-FFF2-40B4-BE49-F238E27FC236}">
                      <a16:creationId xmlns:a16="http://schemas.microsoft.com/office/drawing/2014/main" id="{943BF0DF-EAB6-A648-8C31-3180F4277CAF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761580" y="1565991"/>
                  <a:ext cx="13356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63" name="墨迹 62">
                  <a:extLst>
                    <a:ext uri="{FF2B5EF4-FFF2-40B4-BE49-F238E27FC236}">
                      <a16:creationId xmlns:a16="http://schemas.microsoft.com/office/drawing/2014/main" id="{28421D20-965E-5F45-8622-FD675C910ACC}"/>
                    </a:ext>
                  </a:extLst>
                </p14:cNvPr>
                <p14:cNvContentPartPr/>
                <p14:nvPr/>
              </p14:nvContentPartPr>
              <p14:xfrm>
                <a:off x="1912420" y="1554831"/>
                <a:ext cx="131040" cy="62640"/>
              </p14:xfrm>
            </p:contentPart>
          </mc:Choice>
          <mc:Fallback>
            <p:pic>
              <p:nvPicPr>
                <p:cNvPr id="63" name="墨迹 62">
                  <a:extLst>
                    <a:ext uri="{FF2B5EF4-FFF2-40B4-BE49-F238E27FC236}">
                      <a16:creationId xmlns:a16="http://schemas.microsoft.com/office/drawing/2014/main" id="{28421D20-965E-5F45-8622-FD675C910ACC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904860" y="1547271"/>
                  <a:ext cx="14616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4" name="墨迹 63">
                  <a:extLst>
                    <a:ext uri="{FF2B5EF4-FFF2-40B4-BE49-F238E27FC236}">
                      <a16:creationId xmlns:a16="http://schemas.microsoft.com/office/drawing/2014/main" id="{B9904A0E-4353-5843-AE6C-2E5760D7188B}"/>
                    </a:ext>
                  </a:extLst>
                </p14:cNvPr>
                <p14:cNvContentPartPr/>
                <p14:nvPr/>
              </p14:nvContentPartPr>
              <p14:xfrm>
                <a:off x="2254780" y="1330911"/>
                <a:ext cx="124920" cy="230760"/>
              </p14:xfrm>
            </p:contentPart>
          </mc:Choice>
          <mc:Fallback>
            <p:pic>
              <p:nvPicPr>
                <p:cNvPr id="64" name="墨迹 63">
                  <a:extLst>
                    <a:ext uri="{FF2B5EF4-FFF2-40B4-BE49-F238E27FC236}">
                      <a16:creationId xmlns:a16="http://schemas.microsoft.com/office/drawing/2014/main" id="{B9904A0E-4353-5843-AE6C-2E5760D7188B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2247220" y="1323351"/>
                  <a:ext cx="14004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5" name="墨迹 64">
                  <a:extLst>
                    <a:ext uri="{FF2B5EF4-FFF2-40B4-BE49-F238E27FC236}">
                      <a16:creationId xmlns:a16="http://schemas.microsoft.com/office/drawing/2014/main" id="{FAA99763-E1D3-AF41-925C-1C87BAB8303A}"/>
                    </a:ext>
                  </a:extLst>
                </p14:cNvPr>
                <p14:cNvContentPartPr/>
                <p14:nvPr/>
              </p14:nvContentPartPr>
              <p14:xfrm>
                <a:off x="2155060" y="1374471"/>
                <a:ext cx="274320" cy="205920"/>
              </p14:xfrm>
            </p:contentPart>
          </mc:Choice>
          <mc:Fallback>
            <p:pic>
              <p:nvPicPr>
                <p:cNvPr id="65" name="墨迹 64">
                  <a:extLst>
                    <a:ext uri="{FF2B5EF4-FFF2-40B4-BE49-F238E27FC236}">
                      <a16:creationId xmlns:a16="http://schemas.microsoft.com/office/drawing/2014/main" id="{FAA99763-E1D3-AF41-925C-1C87BAB8303A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2147500" y="1366911"/>
                  <a:ext cx="28944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66" name="墨迹 65">
                  <a:extLst>
                    <a:ext uri="{FF2B5EF4-FFF2-40B4-BE49-F238E27FC236}">
                      <a16:creationId xmlns:a16="http://schemas.microsoft.com/office/drawing/2014/main" id="{33158FC1-15A5-DA45-941E-881ADB1EC723}"/>
                    </a:ext>
                  </a:extLst>
                </p14:cNvPr>
                <p14:cNvContentPartPr/>
                <p14:nvPr/>
              </p14:nvContentPartPr>
              <p14:xfrm>
                <a:off x="2503540" y="1249911"/>
                <a:ext cx="87480" cy="50040"/>
              </p14:xfrm>
            </p:contentPart>
          </mc:Choice>
          <mc:Fallback>
            <p:pic>
              <p:nvPicPr>
                <p:cNvPr id="66" name="墨迹 65">
                  <a:extLst>
                    <a:ext uri="{FF2B5EF4-FFF2-40B4-BE49-F238E27FC236}">
                      <a16:creationId xmlns:a16="http://schemas.microsoft.com/office/drawing/2014/main" id="{33158FC1-15A5-DA45-941E-881ADB1EC723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2496340" y="1242351"/>
                  <a:ext cx="10260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67" name="墨迹 66">
                  <a:extLst>
                    <a:ext uri="{FF2B5EF4-FFF2-40B4-BE49-F238E27FC236}">
                      <a16:creationId xmlns:a16="http://schemas.microsoft.com/office/drawing/2014/main" id="{DE0B73A2-6A56-0F42-9018-1F86310EB6E5}"/>
                    </a:ext>
                  </a:extLst>
                </p14:cNvPr>
                <p14:cNvContentPartPr/>
                <p14:nvPr/>
              </p14:nvContentPartPr>
              <p14:xfrm>
                <a:off x="2491300" y="1399311"/>
                <a:ext cx="137160" cy="224640"/>
              </p14:xfrm>
            </p:contentPart>
          </mc:Choice>
          <mc:Fallback>
            <p:pic>
              <p:nvPicPr>
                <p:cNvPr id="67" name="墨迹 66">
                  <a:extLst>
                    <a:ext uri="{FF2B5EF4-FFF2-40B4-BE49-F238E27FC236}">
                      <a16:creationId xmlns:a16="http://schemas.microsoft.com/office/drawing/2014/main" id="{DE0B73A2-6A56-0F42-9018-1F86310EB6E5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2483740" y="1391751"/>
                  <a:ext cx="15228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68" name="墨迹 67">
                  <a:extLst>
                    <a:ext uri="{FF2B5EF4-FFF2-40B4-BE49-F238E27FC236}">
                      <a16:creationId xmlns:a16="http://schemas.microsoft.com/office/drawing/2014/main" id="{5AEE55E1-96F1-D14C-99B0-408F4542EB6A}"/>
                    </a:ext>
                  </a:extLst>
                </p14:cNvPr>
                <p14:cNvContentPartPr/>
                <p14:nvPr/>
              </p14:nvContentPartPr>
              <p14:xfrm>
                <a:off x="2522260" y="1480311"/>
                <a:ext cx="75240" cy="106200"/>
              </p14:xfrm>
            </p:contentPart>
          </mc:Choice>
          <mc:Fallback>
            <p:pic>
              <p:nvPicPr>
                <p:cNvPr id="68" name="墨迹 67">
                  <a:extLst>
                    <a:ext uri="{FF2B5EF4-FFF2-40B4-BE49-F238E27FC236}">
                      <a16:creationId xmlns:a16="http://schemas.microsoft.com/office/drawing/2014/main" id="{5AEE55E1-96F1-D14C-99B0-408F4542EB6A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2514700" y="1472751"/>
                  <a:ext cx="90000" cy="121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4" name="组合 83">
            <a:extLst>
              <a:ext uri="{FF2B5EF4-FFF2-40B4-BE49-F238E27FC236}">
                <a16:creationId xmlns:a16="http://schemas.microsoft.com/office/drawing/2014/main" id="{7449BB8F-7059-6140-8CD5-A4DBC2796D57}"/>
              </a:ext>
            </a:extLst>
          </p:cNvPr>
          <p:cNvGrpSpPr/>
          <p:nvPr/>
        </p:nvGrpSpPr>
        <p:grpSpPr>
          <a:xfrm>
            <a:off x="2852380" y="1168911"/>
            <a:ext cx="342720" cy="392400"/>
            <a:chOff x="2852380" y="1168911"/>
            <a:chExt cx="342720" cy="392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69" name="墨迹 68">
                  <a:extLst>
                    <a:ext uri="{FF2B5EF4-FFF2-40B4-BE49-F238E27FC236}">
                      <a16:creationId xmlns:a16="http://schemas.microsoft.com/office/drawing/2014/main" id="{BE31AC0F-7F10-FD4C-94E1-829B10D2852D}"/>
                    </a:ext>
                  </a:extLst>
                </p14:cNvPr>
                <p14:cNvContentPartPr/>
                <p14:nvPr/>
              </p14:nvContentPartPr>
              <p14:xfrm>
                <a:off x="2889820" y="1237311"/>
                <a:ext cx="56520" cy="62640"/>
              </p14:xfrm>
            </p:contentPart>
          </mc:Choice>
          <mc:Fallback>
            <p:pic>
              <p:nvPicPr>
                <p:cNvPr id="69" name="墨迹 68">
                  <a:extLst>
                    <a:ext uri="{FF2B5EF4-FFF2-40B4-BE49-F238E27FC236}">
                      <a16:creationId xmlns:a16="http://schemas.microsoft.com/office/drawing/2014/main" id="{BE31AC0F-7F10-FD4C-94E1-829B10D2852D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2882260" y="1229751"/>
                  <a:ext cx="7128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70" name="墨迹 69">
                  <a:extLst>
                    <a:ext uri="{FF2B5EF4-FFF2-40B4-BE49-F238E27FC236}">
                      <a16:creationId xmlns:a16="http://schemas.microsoft.com/office/drawing/2014/main" id="{CEF64275-3D15-E34A-B6E5-9F9AC025E031}"/>
                    </a:ext>
                  </a:extLst>
                </p14:cNvPr>
                <p14:cNvContentPartPr/>
                <p14:nvPr/>
              </p14:nvContentPartPr>
              <p14:xfrm>
                <a:off x="2852380" y="1411911"/>
                <a:ext cx="87480" cy="124920"/>
              </p14:xfrm>
            </p:contentPart>
          </mc:Choice>
          <mc:Fallback>
            <p:pic>
              <p:nvPicPr>
                <p:cNvPr id="70" name="墨迹 69">
                  <a:extLst>
                    <a:ext uri="{FF2B5EF4-FFF2-40B4-BE49-F238E27FC236}">
                      <a16:creationId xmlns:a16="http://schemas.microsoft.com/office/drawing/2014/main" id="{CEF64275-3D15-E34A-B6E5-9F9AC025E031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2844820" y="1404351"/>
                  <a:ext cx="10260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71" name="墨迹 70">
                  <a:extLst>
                    <a:ext uri="{FF2B5EF4-FFF2-40B4-BE49-F238E27FC236}">
                      <a16:creationId xmlns:a16="http://schemas.microsoft.com/office/drawing/2014/main" id="{537F8776-6E2E-8944-8231-82AFEAC8CC1D}"/>
                    </a:ext>
                  </a:extLst>
                </p14:cNvPr>
                <p14:cNvContentPartPr/>
                <p14:nvPr/>
              </p14:nvContentPartPr>
              <p14:xfrm>
                <a:off x="3088900" y="1168911"/>
                <a:ext cx="106200" cy="392400"/>
              </p14:xfrm>
            </p:contentPart>
          </mc:Choice>
          <mc:Fallback>
            <p:pic>
              <p:nvPicPr>
                <p:cNvPr id="71" name="墨迹 70">
                  <a:extLst>
                    <a:ext uri="{FF2B5EF4-FFF2-40B4-BE49-F238E27FC236}">
                      <a16:creationId xmlns:a16="http://schemas.microsoft.com/office/drawing/2014/main" id="{537F8776-6E2E-8944-8231-82AFEAC8CC1D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3081340" y="1161351"/>
                  <a:ext cx="121320" cy="407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3" name="组合 82">
            <a:extLst>
              <a:ext uri="{FF2B5EF4-FFF2-40B4-BE49-F238E27FC236}">
                <a16:creationId xmlns:a16="http://schemas.microsoft.com/office/drawing/2014/main" id="{ABD26E10-F895-C44A-A462-8660BB39D070}"/>
              </a:ext>
            </a:extLst>
          </p:cNvPr>
          <p:cNvGrpSpPr/>
          <p:nvPr/>
        </p:nvGrpSpPr>
        <p:grpSpPr>
          <a:xfrm>
            <a:off x="3480940" y="1274751"/>
            <a:ext cx="249840" cy="299160"/>
            <a:chOff x="3480940" y="1274751"/>
            <a:chExt cx="249840" cy="299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72" name="墨迹 71">
                  <a:extLst>
                    <a:ext uri="{FF2B5EF4-FFF2-40B4-BE49-F238E27FC236}">
                      <a16:creationId xmlns:a16="http://schemas.microsoft.com/office/drawing/2014/main" id="{1B5566B7-411F-314D-8AA7-A9A70D291D9A}"/>
                    </a:ext>
                  </a:extLst>
                </p14:cNvPr>
                <p14:cNvContentPartPr/>
                <p14:nvPr/>
              </p14:nvContentPartPr>
              <p14:xfrm>
                <a:off x="3480940" y="1274751"/>
                <a:ext cx="168480" cy="299160"/>
              </p14:xfrm>
            </p:contentPart>
          </mc:Choice>
          <mc:Fallback>
            <p:pic>
              <p:nvPicPr>
                <p:cNvPr id="72" name="墨迹 71">
                  <a:extLst>
                    <a:ext uri="{FF2B5EF4-FFF2-40B4-BE49-F238E27FC236}">
                      <a16:creationId xmlns:a16="http://schemas.microsoft.com/office/drawing/2014/main" id="{1B5566B7-411F-314D-8AA7-A9A70D291D9A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3473740" y="1267191"/>
                  <a:ext cx="183600" cy="31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73" name="墨迹 72">
                  <a:extLst>
                    <a:ext uri="{FF2B5EF4-FFF2-40B4-BE49-F238E27FC236}">
                      <a16:creationId xmlns:a16="http://schemas.microsoft.com/office/drawing/2014/main" id="{3F611216-1486-FE41-8727-9F6412A0CAC2}"/>
                    </a:ext>
                  </a:extLst>
                </p14:cNvPr>
                <p14:cNvContentPartPr/>
                <p14:nvPr/>
              </p14:nvContentPartPr>
              <p14:xfrm>
                <a:off x="3568420" y="1436751"/>
                <a:ext cx="162360" cy="37800"/>
              </p14:xfrm>
            </p:contentPart>
          </mc:Choice>
          <mc:Fallback>
            <p:pic>
              <p:nvPicPr>
                <p:cNvPr id="73" name="墨迹 72">
                  <a:extLst>
                    <a:ext uri="{FF2B5EF4-FFF2-40B4-BE49-F238E27FC236}">
                      <a16:creationId xmlns:a16="http://schemas.microsoft.com/office/drawing/2014/main" id="{3F611216-1486-FE41-8727-9F6412A0CAC2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3560860" y="1429191"/>
                  <a:ext cx="177120" cy="52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2" name="组合 81">
            <a:extLst>
              <a:ext uri="{FF2B5EF4-FFF2-40B4-BE49-F238E27FC236}">
                <a16:creationId xmlns:a16="http://schemas.microsoft.com/office/drawing/2014/main" id="{6FB77EA1-5557-D349-877B-28D802091F47}"/>
              </a:ext>
            </a:extLst>
          </p:cNvPr>
          <p:cNvGrpSpPr/>
          <p:nvPr/>
        </p:nvGrpSpPr>
        <p:grpSpPr>
          <a:xfrm>
            <a:off x="3991780" y="1032111"/>
            <a:ext cx="2154240" cy="579240"/>
            <a:chOff x="3991780" y="1032111"/>
            <a:chExt cx="2154240" cy="579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74" name="墨迹 73">
                  <a:extLst>
                    <a:ext uri="{FF2B5EF4-FFF2-40B4-BE49-F238E27FC236}">
                      <a16:creationId xmlns:a16="http://schemas.microsoft.com/office/drawing/2014/main" id="{5EDEC60C-62AB-F042-A544-F4E22B25E1FD}"/>
                    </a:ext>
                  </a:extLst>
                </p14:cNvPr>
                <p14:cNvContentPartPr/>
                <p14:nvPr/>
              </p14:nvContentPartPr>
              <p14:xfrm>
                <a:off x="3991780" y="1100511"/>
                <a:ext cx="398880" cy="492120"/>
              </p14:xfrm>
            </p:contentPart>
          </mc:Choice>
          <mc:Fallback>
            <p:pic>
              <p:nvPicPr>
                <p:cNvPr id="74" name="墨迹 73">
                  <a:extLst>
                    <a:ext uri="{FF2B5EF4-FFF2-40B4-BE49-F238E27FC236}">
                      <a16:creationId xmlns:a16="http://schemas.microsoft.com/office/drawing/2014/main" id="{5EDEC60C-62AB-F042-A544-F4E22B25E1FD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3984220" y="1092951"/>
                  <a:ext cx="414000" cy="50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75" name="墨迹 74">
                  <a:extLst>
                    <a:ext uri="{FF2B5EF4-FFF2-40B4-BE49-F238E27FC236}">
                      <a16:creationId xmlns:a16="http://schemas.microsoft.com/office/drawing/2014/main" id="{1D9330AC-7D00-3E4F-B54C-BE0FEBCD7A74}"/>
                    </a:ext>
                  </a:extLst>
                </p14:cNvPr>
                <p14:cNvContentPartPr/>
                <p14:nvPr/>
              </p14:nvContentPartPr>
              <p14:xfrm>
                <a:off x="4620340" y="1200231"/>
                <a:ext cx="224640" cy="311760"/>
              </p14:xfrm>
            </p:contentPart>
          </mc:Choice>
          <mc:Fallback>
            <p:pic>
              <p:nvPicPr>
                <p:cNvPr id="75" name="墨迹 74">
                  <a:extLst>
                    <a:ext uri="{FF2B5EF4-FFF2-40B4-BE49-F238E27FC236}">
                      <a16:creationId xmlns:a16="http://schemas.microsoft.com/office/drawing/2014/main" id="{1D9330AC-7D00-3E4F-B54C-BE0FEBCD7A74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4612780" y="1192671"/>
                  <a:ext cx="239400" cy="32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76" name="墨迹 75">
                  <a:extLst>
                    <a:ext uri="{FF2B5EF4-FFF2-40B4-BE49-F238E27FC236}">
                      <a16:creationId xmlns:a16="http://schemas.microsoft.com/office/drawing/2014/main" id="{66A34E93-A37A-0C44-A65B-8AEBAF2CB200}"/>
                    </a:ext>
                  </a:extLst>
                </p14:cNvPr>
                <p14:cNvContentPartPr/>
                <p14:nvPr/>
              </p14:nvContentPartPr>
              <p14:xfrm>
                <a:off x="4521340" y="1411911"/>
                <a:ext cx="538920" cy="193320"/>
              </p14:xfrm>
            </p:contentPart>
          </mc:Choice>
          <mc:Fallback>
            <p:pic>
              <p:nvPicPr>
                <p:cNvPr id="76" name="墨迹 75">
                  <a:extLst>
                    <a:ext uri="{FF2B5EF4-FFF2-40B4-BE49-F238E27FC236}">
                      <a16:creationId xmlns:a16="http://schemas.microsoft.com/office/drawing/2014/main" id="{66A34E93-A37A-0C44-A65B-8AEBAF2CB200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4513780" y="1404351"/>
                  <a:ext cx="55404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77" name="墨迹 76">
                  <a:extLst>
                    <a:ext uri="{FF2B5EF4-FFF2-40B4-BE49-F238E27FC236}">
                      <a16:creationId xmlns:a16="http://schemas.microsoft.com/office/drawing/2014/main" id="{B68CFA37-3B94-4746-AF5A-718B59F1E22C}"/>
                    </a:ext>
                  </a:extLst>
                </p14:cNvPr>
                <p14:cNvContentPartPr/>
                <p14:nvPr/>
              </p14:nvContentPartPr>
              <p14:xfrm>
                <a:off x="5062420" y="1162791"/>
                <a:ext cx="498240" cy="423720"/>
              </p14:xfrm>
            </p:contentPart>
          </mc:Choice>
          <mc:Fallback>
            <p:pic>
              <p:nvPicPr>
                <p:cNvPr id="77" name="墨迹 76">
                  <a:extLst>
                    <a:ext uri="{FF2B5EF4-FFF2-40B4-BE49-F238E27FC236}">
                      <a16:creationId xmlns:a16="http://schemas.microsoft.com/office/drawing/2014/main" id="{B68CFA37-3B94-4746-AF5A-718B59F1E22C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5054860" y="1155231"/>
                  <a:ext cx="513360" cy="43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78" name="墨迹 77">
                  <a:extLst>
                    <a:ext uri="{FF2B5EF4-FFF2-40B4-BE49-F238E27FC236}">
                      <a16:creationId xmlns:a16="http://schemas.microsoft.com/office/drawing/2014/main" id="{A0957350-AB7B-0941-AFA4-61C2FED450D6}"/>
                    </a:ext>
                  </a:extLst>
                </p14:cNvPr>
                <p14:cNvContentPartPr/>
                <p14:nvPr/>
              </p14:nvContentPartPr>
              <p14:xfrm>
                <a:off x="5647420" y="1299591"/>
                <a:ext cx="19080" cy="212040"/>
              </p14:xfrm>
            </p:contentPart>
          </mc:Choice>
          <mc:Fallback>
            <p:pic>
              <p:nvPicPr>
                <p:cNvPr id="78" name="墨迹 77">
                  <a:extLst>
                    <a:ext uri="{FF2B5EF4-FFF2-40B4-BE49-F238E27FC236}">
                      <a16:creationId xmlns:a16="http://schemas.microsoft.com/office/drawing/2014/main" id="{A0957350-AB7B-0941-AFA4-61C2FED450D6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5640220" y="1292031"/>
                  <a:ext cx="3420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79" name="墨迹 78">
                  <a:extLst>
                    <a:ext uri="{FF2B5EF4-FFF2-40B4-BE49-F238E27FC236}">
                      <a16:creationId xmlns:a16="http://schemas.microsoft.com/office/drawing/2014/main" id="{B128702B-1715-0844-A5D4-48426250CDFB}"/>
                    </a:ext>
                  </a:extLst>
                </p14:cNvPr>
                <p14:cNvContentPartPr/>
                <p14:nvPr/>
              </p14:nvContentPartPr>
              <p14:xfrm>
                <a:off x="5790700" y="1032111"/>
                <a:ext cx="355320" cy="579240"/>
              </p14:xfrm>
            </p:contentPart>
          </mc:Choice>
          <mc:Fallback>
            <p:pic>
              <p:nvPicPr>
                <p:cNvPr id="79" name="墨迹 78">
                  <a:extLst>
                    <a:ext uri="{FF2B5EF4-FFF2-40B4-BE49-F238E27FC236}">
                      <a16:creationId xmlns:a16="http://schemas.microsoft.com/office/drawing/2014/main" id="{B128702B-1715-0844-A5D4-48426250CDFB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5783140" y="1024551"/>
                  <a:ext cx="370440" cy="59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80" name="墨迹 79">
                  <a:extLst>
                    <a:ext uri="{FF2B5EF4-FFF2-40B4-BE49-F238E27FC236}">
                      <a16:creationId xmlns:a16="http://schemas.microsoft.com/office/drawing/2014/main" id="{B6391039-490C-DF44-9A30-E442DDDFC55B}"/>
                    </a:ext>
                  </a:extLst>
                </p14:cNvPr>
                <p14:cNvContentPartPr/>
                <p14:nvPr/>
              </p14:nvContentPartPr>
              <p14:xfrm>
                <a:off x="5796820" y="1175031"/>
                <a:ext cx="205920" cy="380160"/>
              </p14:xfrm>
            </p:contentPart>
          </mc:Choice>
          <mc:Fallback>
            <p:pic>
              <p:nvPicPr>
                <p:cNvPr id="80" name="墨迹 79">
                  <a:extLst>
                    <a:ext uri="{FF2B5EF4-FFF2-40B4-BE49-F238E27FC236}">
                      <a16:creationId xmlns:a16="http://schemas.microsoft.com/office/drawing/2014/main" id="{B6391039-490C-DF44-9A30-E442DDDFC55B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5789620" y="1167831"/>
                  <a:ext cx="221040" cy="395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38">
            <p14:nvContentPartPr>
              <p14:cNvPr id="81" name="墨迹 80">
                <a:extLst>
                  <a:ext uri="{FF2B5EF4-FFF2-40B4-BE49-F238E27FC236}">
                    <a16:creationId xmlns:a16="http://schemas.microsoft.com/office/drawing/2014/main" id="{EB23F58F-8A12-584B-8F9B-98708CA34841}"/>
                  </a:ext>
                </a:extLst>
              </p14:cNvPr>
              <p14:cNvContentPartPr/>
              <p14:nvPr/>
            </p14:nvContentPartPr>
            <p14:xfrm>
              <a:off x="6457060" y="1610991"/>
              <a:ext cx="56520" cy="62640"/>
            </p14:xfrm>
          </p:contentPart>
        </mc:Choice>
        <mc:Fallback>
          <p:pic>
            <p:nvPicPr>
              <p:cNvPr id="81" name="墨迹 80">
                <a:extLst>
                  <a:ext uri="{FF2B5EF4-FFF2-40B4-BE49-F238E27FC236}">
                    <a16:creationId xmlns:a16="http://schemas.microsoft.com/office/drawing/2014/main" id="{EB23F58F-8A12-584B-8F9B-98708CA34841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6449500" y="1603431"/>
                <a:ext cx="71280" cy="77760"/>
              </a:xfrm>
              <a:prstGeom prst="rect">
                <a:avLst/>
              </a:prstGeom>
            </p:spPr>
          </p:pic>
        </mc:Fallback>
      </mc:AlternateContent>
      <p:grpSp>
        <p:nvGrpSpPr>
          <p:cNvPr id="90" name="组合 89">
            <a:extLst>
              <a:ext uri="{FF2B5EF4-FFF2-40B4-BE49-F238E27FC236}">
                <a16:creationId xmlns:a16="http://schemas.microsoft.com/office/drawing/2014/main" id="{D674E84A-25E1-EC47-A53B-B1F0D548ED29}"/>
              </a:ext>
            </a:extLst>
          </p:cNvPr>
          <p:cNvGrpSpPr/>
          <p:nvPr/>
        </p:nvGrpSpPr>
        <p:grpSpPr>
          <a:xfrm>
            <a:off x="9532180" y="3229551"/>
            <a:ext cx="1419840" cy="1344960"/>
            <a:chOff x="9532180" y="3229551"/>
            <a:chExt cx="1419840" cy="1344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86" name="墨迹 85">
                  <a:extLst>
                    <a:ext uri="{FF2B5EF4-FFF2-40B4-BE49-F238E27FC236}">
                      <a16:creationId xmlns:a16="http://schemas.microsoft.com/office/drawing/2014/main" id="{C03652EB-8A3F-5A44-B0BC-37D37DE92635}"/>
                    </a:ext>
                  </a:extLst>
                </p14:cNvPr>
                <p14:cNvContentPartPr/>
                <p14:nvPr/>
              </p14:nvContentPartPr>
              <p14:xfrm>
                <a:off x="9849700" y="3297951"/>
                <a:ext cx="124920" cy="106200"/>
              </p14:xfrm>
            </p:contentPart>
          </mc:Choice>
          <mc:Fallback>
            <p:pic>
              <p:nvPicPr>
                <p:cNvPr id="86" name="墨迹 85">
                  <a:extLst>
                    <a:ext uri="{FF2B5EF4-FFF2-40B4-BE49-F238E27FC236}">
                      <a16:creationId xmlns:a16="http://schemas.microsoft.com/office/drawing/2014/main" id="{C03652EB-8A3F-5A44-B0BC-37D37DE92635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9842140" y="3290391"/>
                  <a:ext cx="14004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87" name="墨迹 86">
                  <a:extLst>
                    <a:ext uri="{FF2B5EF4-FFF2-40B4-BE49-F238E27FC236}">
                      <a16:creationId xmlns:a16="http://schemas.microsoft.com/office/drawing/2014/main" id="{527314E5-FDC0-214A-906B-9F75998B729C}"/>
                    </a:ext>
                  </a:extLst>
                </p14:cNvPr>
                <p14:cNvContentPartPr/>
                <p14:nvPr/>
              </p14:nvContentPartPr>
              <p14:xfrm>
                <a:off x="9924580" y="3229551"/>
                <a:ext cx="1027440" cy="131040"/>
              </p14:xfrm>
            </p:contentPart>
          </mc:Choice>
          <mc:Fallback>
            <p:pic>
              <p:nvPicPr>
                <p:cNvPr id="87" name="墨迹 86">
                  <a:extLst>
                    <a:ext uri="{FF2B5EF4-FFF2-40B4-BE49-F238E27FC236}">
                      <a16:creationId xmlns:a16="http://schemas.microsoft.com/office/drawing/2014/main" id="{527314E5-FDC0-214A-906B-9F75998B729C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9917020" y="3221991"/>
                  <a:ext cx="104256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88" name="墨迹 87">
                  <a:extLst>
                    <a:ext uri="{FF2B5EF4-FFF2-40B4-BE49-F238E27FC236}">
                      <a16:creationId xmlns:a16="http://schemas.microsoft.com/office/drawing/2014/main" id="{590BA82B-9112-9F49-ABEA-5E583C71A2EB}"/>
                    </a:ext>
                  </a:extLst>
                </p14:cNvPr>
                <p14:cNvContentPartPr/>
                <p14:nvPr/>
              </p14:nvContentPartPr>
              <p14:xfrm>
                <a:off x="9613180" y="3416391"/>
                <a:ext cx="293040" cy="1058760"/>
              </p14:xfrm>
            </p:contentPart>
          </mc:Choice>
          <mc:Fallback>
            <p:pic>
              <p:nvPicPr>
                <p:cNvPr id="88" name="墨迹 87">
                  <a:extLst>
                    <a:ext uri="{FF2B5EF4-FFF2-40B4-BE49-F238E27FC236}">
                      <a16:creationId xmlns:a16="http://schemas.microsoft.com/office/drawing/2014/main" id="{590BA82B-9112-9F49-ABEA-5E583C71A2EB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9605620" y="3408831"/>
                  <a:ext cx="308160" cy="10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89" name="墨迹 88">
                  <a:extLst>
                    <a:ext uri="{FF2B5EF4-FFF2-40B4-BE49-F238E27FC236}">
                      <a16:creationId xmlns:a16="http://schemas.microsoft.com/office/drawing/2014/main" id="{D18F3440-68AE-FF4A-9559-925950505746}"/>
                    </a:ext>
                  </a:extLst>
                </p14:cNvPr>
                <p14:cNvContentPartPr/>
                <p14:nvPr/>
              </p14:nvContentPartPr>
              <p14:xfrm>
                <a:off x="9532180" y="4443471"/>
                <a:ext cx="137160" cy="131040"/>
              </p14:xfrm>
            </p:contentPart>
          </mc:Choice>
          <mc:Fallback>
            <p:pic>
              <p:nvPicPr>
                <p:cNvPr id="89" name="墨迹 88">
                  <a:extLst>
                    <a:ext uri="{FF2B5EF4-FFF2-40B4-BE49-F238E27FC236}">
                      <a16:creationId xmlns:a16="http://schemas.microsoft.com/office/drawing/2014/main" id="{D18F3440-68AE-FF4A-9559-925950505746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9524620" y="4435911"/>
                  <a:ext cx="152280" cy="146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4" name="组合 93">
            <a:extLst>
              <a:ext uri="{FF2B5EF4-FFF2-40B4-BE49-F238E27FC236}">
                <a16:creationId xmlns:a16="http://schemas.microsoft.com/office/drawing/2014/main" id="{1A6F7B33-8C51-9A4D-983A-09F896860C9B}"/>
              </a:ext>
            </a:extLst>
          </p:cNvPr>
          <p:cNvGrpSpPr/>
          <p:nvPr/>
        </p:nvGrpSpPr>
        <p:grpSpPr>
          <a:xfrm>
            <a:off x="9382780" y="2800071"/>
            <a:ext cx="1693800" cy="1843200"/>
            <a:chOff x="9382780" y="2800071"/>
            <a:chExt cx="1693800" cy="1843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91" name="墨迹 90">
                  <a:extLst>
                    <a:ext uri="{FF2B5EF4-FFF2-40B4-BE49-F238E27FC236}">
                      <a16:creationId xmlns:a16="http://schemas.microsoft.com/office/drawing/2014/main" id="{E30FB967-230F-1540-A097-9668E5C753BB}"/>
                    </a:ext>
                  </a:extLst>
                </p14:cNvPr>
                <p14:cNvContentPartPr/>
                <p14:nvPr/>
              </p14:nvContentPartPr>
              <p14:xfrm>
                <a:off x="9382780" y="2800071"/>
                <a:ext cx="1693800" cy="1843200"/>
              </p14:xfrm>
            </p:contentPart>
          </mc:Choice>
          <mc:Fallback>
            <p:pic>
              <p:nvPicPr>
                <p:cNvPr id="91" name="墨迹 90">
                  <a:extLst>
                    <a:ext uri="{FF2B5EF4-FFF2-40B4-BE49-F238E27FC236}">
                      <a16:creationId xmlns:a16="http://schemas.microsoft.com/office/drawing/2014/main" id="{E30FB967-230F-1540-A097-9668E5C753BB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9375220" y="2792511"/>
                  <a:ext cx="1708920" cy="18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92" name="墨迹 91">
                  <a:extLst>
                    <a:ext uri="{FF2B5EF4-FFF2-40B4-BE49-F238E27FC236}">
                      <a16:creationId xmlns:a16="http://schemas.microsoft.com/office/drawing/2014/main" id="{FD430A7B-F34A-CD41-8963-1175145F5640}"/>
                    </a:ext>
                  </a:extLst>
                </p14:cNvPr>
                <p14:cNvContentPartPr/>
                <p14:nvPr/>
              </p14:nvContentPartPr>
              <p14:xfrm>
                <a:off x="10584460" y="3951711"/>
                <a:ext cx="305280" cy="255600"/>
              </p14:xfrm>
            </p:contentPart>
          </mc:Choice>
          <mc:Fallback>
            <p:pic>
              <p:nvPicPr>
                <p:cNvPr id="92" name="墨迹 91">
                  <a:extLst>
                    <a:ext uri="{FF2B5EF4-FFF2-40B4-BE49-F238E27FC236}">
                      <a16:creationId xmlns:a16="http://schemas.microsoft.com/office/drawing/2014/main" id="{FD430A7B-F34A-CD41-8963-1175145F5640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0576900" y="3944151"/>
                  <a:ext cx="32040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93" name="墨迹 92">
                  <a:extLst>
                    <a:ext uri="{FF2B5EF4-FFF2-40B4-BE49-F238E27FC236}">
                      <a16:creationId xmlns:a16="http://schemas.microsoft.com/office/drawing/2014/main" id="{7D450952-7AEF-444A-A446-7CDE67CAB8BF}"/>
                    </a:ext>
                  </a:extLst>
                </p14:cNvPr>
                <p14:cNvContentPartPr/>
                <p14:nvPr/>
              </p14:nvContentPartPr>
              <p14:xfrm>
                <a:off x="10739980" y="4058271"/>
                <a:ext cx="87480" cy="298440"/>
              </p14:xfrm>
            </p:contentPart>
          </mc:Choice>
          <mc:Fallback>
            <p:pic>
              <p:nvPicPr>
                <p:cNvPr id="93" name="墨迹 92">
                  <a:extLst>
                    <a:ext uri="{FF2B5EF4-FFF2-40B4-BE49-F238E27FC236}">
                      <a16:creationId xmlns:a16="http://schemas.microsoft.com/office/drawing/2014/main" id="{7D450952-7AEF-444A-A446-7CDE67CAB8BF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10732420" y="4050711"/>
                  <a:ext cx="102600" cy="313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0" name="组合 99">
            <a:extLst>
              <a:ext uri="{FF2B5EF4-FFF2-40B4-BE49-F238E27FC236}">
                <a16:creationId xmlns:a16="http://schemas.microsoft.com/office/drawing/2014/main" id="{DE142DDE-865C-8047-86FE-E4E18779E7DB}"/>
              </a:ext>
            </a:extLst>
          </p:cNvPr>
          <p:cNvGrpSpPr/>
          <p:nvPr/>
        </p:nvGrpSpPr>
        <p:grpSpPr>
          <a:xfrm>
            <a:off x="9333100" y="4835871"/>
            <a:ext cx="2117160" cy="1220760"/>
            <a:chOff x="9333100" y="4835871"/>
            <a:chExt cx="2117160" cy="1220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95" name="墨迹 94">
                  <a:extLst>
                    <a:ext uri="{FF2B5EF4-FFF2-40B4-BE49-F238E27FC236}">
                      <a16:creationId xmlns:a16="http://schemas.microsoft.com/office/drawing/2014/main" id="{E51FEA6D-656C-8442-B52F-78609229513F}"/>
                    </a:ext>
                  </a:extLst>
                </p14:cNvPr>
                <p14:cNvContentPartPr/>
                <p14:nvPr/>
              </p14:nvContentPartPr>
              <p14:xfrm>
                <a:off x="10224100" y="4835871"/>
                <a:ext cx="161640" cy="162360"/>
              </p14:xfrm>
            </p:contentPart>
          </mc:Choice>
          <mc:Fallback>
            <p:pic>
              <p:nvPicPr>
                <p:cNvPr id="95" name="墨迹 94">
                  <a:extLst>
                    <a:ext uri="{FF2B5EF4-FFF2-40B4-BE49-F238E27FC236}">
                      <a16:creationId xmlns:a16="http://schemas.microsoft.com/office/drawing/2014/main" id="{E51FEA6D-656C-8442-B52F-78609229513F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0216540" y="4828311"/>
                  <a:ext cx="17676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96" name="墨迹 95">
                  <a:extLst>
                    <a:ext uri="{FF2B5EF4-FFF2-40B4-BE49-F238E27FC236}">
                      <a16:creationId xmlns:a16="http://schemas.microsoft.com/office/drawing/2014/main" id="{D079E184-0C46-1548-8D24-7EE83CEF7596}"/>
                    </a:ext>
                  </a:extLst>
                </p14:cNvPr>
                <p14:cNvContentPartPr/>
                <p14:nvPr/>
              </p14:nvContentPartPr>
              <p14:xfrm>
                <a:off x="9426340" y="4960431"/>
                <a:ext cx="921600" cy="909360"/>
              </p14:xfrm>
            </p:contentPart>
          </mc:Choice>
          <mc:Fallback>
            <p:pic>
              <p:nvPicPr>
                <p:cNvPr id="96" name="墨迹 95">
                  <a:extLst>
                    <a:ext uri="{FF2B5EF4-FFF2-40B4-BE49-F238E27FC236}">
                      <a16:creationId xmlns:a16="http://schemas.microsoft.com/office/drawing/2014/main" id="{D079E184-0C46-1548-8D24-7EE83CEF7596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9418780" y="4952871"/>
                  <a:ext cx="936720" cy="9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97" name="墨迹 96">
                  <a:extLst>
                    <a:ext uri="{FF2B5EF4-FFF2-40B4-BE49-F238E27FC236}">
                      <a16:creationId xmlns:a16="http://schemas.microsoft.com/office/drawing/2014/main" id="{6E065EB1-EC4A-F742-BB19-7DCF0DAC117B}"/>
                    </a:ext>
                  </a:extLst>
                </p14:cNvPr>
                <p14:cNvContentPartPr/>
                <p14:nvPr/>
              </p14:nvContentPartPr>
              <p14:xfrm>
                <a:off x="9339220" y="5763231"/>
                <a:ext cx="124920" cy="218160"/>
              </p14:xfrm>
            </p:contentPart>
          </mc:Choice>
          <mc:Fallback>
            <p:pic>
              <p:nvPicPr>
                <p:cNvPr id="97" name="墨迹 96">
                  <a:extLst>
                    <a:ext uri="{FF2B5EF4-FFF2-40B4-BE49-F238E27FC236}">
                      <a16:creationId xmlns:a16="http://schemas.microsoft.com/office/drawing/2014/main" id="{6E065EB1-EC4A-F742-BB19-7DCF0DAC117B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9331660" y="5755671"/>
                  <a:ext cx="14004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98" name="墨迹 97">
                  <a:extLst>
                    <a:ext uri="{FF2B5EF4-FFF2-40B4-BE49-F238E27FC236}">
                      <a16:creationId xmlns:a16="http://schemas.microsoft.com/office/drawing/2014/main" id="{27E8716C-6A30-E54E-8EFB-D64BA92C123E}"/>
                    </a:ext>
                  </a:extLst>
                </p14:cNvPr>
                <p14:cNvContentPartPr/>
                <p14:nvPr/>
              </p14:nvContentPartPr>
              <p14:xfrm>
                <a:off x="10266940" y="4898151"/>
                <a:ext cx="1183320" cy="1080720"/>
              </p14:xfrm>
            </p:contentPart>
          </mc:Choice>
          <mc:Fallback>
            <p:pic>
              <p:nvPicPr>
                <p:cNvPr id="98" name="墨迹 97">
                  <a:extLst>
                    <a:ext uri="{FF2B5EF4-FFF2-40B4-BE49-F238E27FC236}">
                      <a16:creationId xmlns:a16="http://schemas.microsoft.com/office/drawing/2014/main" id="{27E8716C-6A30-E54E-8EFB-D64BA92C123E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0259380" y="4890591"/>
                  <a:ext cx="1198440" cy="10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99" name="墨迹 98">
                  <a:extLst>
                    <a:ext uri="{FF2B5EF4-FFF2-40B4-BE49-F238E27FC236}">
                      <a16:creationId xmlns:a16="http://schemas.microsoft.com/office/drawing/2014/main" id="{6F0CDDFF-4DD2-0640-9AF7-6E44D4A3E64B}"/>
                    </a:ext>
                  </a:extLst>
                </p14:cNvPr>
                <p14:cNvContentPartPr/>
                <p14:nvPr/>
              </p14:nvContentPartPr>
              <p14:xfrm>
                <a:off x="9333100" y="5894271"/>
                <a:ext cx="1917720" cy="162360"/>
              </p14:xfrm>
            </p:contentPart>
          </mc:Choice>
          <mc:Fallback>
            <p:pic>
              <p:nvPicPr>
                <p:cNvPr id="99" name="墨迹 98">
                  <a:extLst>
                    <a:ext uri="{FF2B5EF4-FFF2-40B4-BE49-F238E27FC236}">
                      <a16:creationId xmlns:a16="http://schemas.microsoft.com/office/drawing/2014/main" id="{6F0CDDFF-4DD2-0640-9AF7-6E44D4A3E64B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9325540" y="5886711"/>
                  <a:ext cx="1932840" cy="177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3" name="组合 102">
            <a:extLst>
              <a:ext uri="{FF2B5EF4-FFF2-40B4-BE49-F238E27FC236}">
                <a16:creationId xmlns:a16="http://schemas.microsoft.com/office/drawing/2014/main" id="{80A91FCB-A435-4941-9157-0C496B8B6D8E}"/>
              </a:ext>
            </a:extLst>
          </p:cNvPr>
          <p:cNvGrpSpPr/>
          <p:nvPr/>
        </p:nvGrpSpPr>
        <p:grpSpPr>
          <a:xfrm>
            <a:off x="9239860" y="4760991"/>
            <a:ext cx="2372400" cy="1973880"/>
            <a:chOff x="9239860" y="4760991"/>
            <a:chExt cx="2372400" cy="1973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01" name="墨迹 100">
                  <a:extLst>
                    <a:ext uri="{FF2B5EF4-FFF2-40B4-BE49-F238E27FC236}">
                      <a16:creationId xmlns:a16="http://schemas.microsoft.com/office/drawing/2014/main" id="{245C2F80-47AC-CF4E-9D59-1B42B8287958}"/>
                    </a:ext>
                  </a:extLst>
                </p14:cNvPr>
                <p14:cNvContentPartPr/>
                <p14:nvPr/>
              </p14:nvContentPartPr>
              <p14:xfrm>
                <a:off x="9239860" y="4760991"/>
                <a:ext cx="2372400" cy="1519200"/>
              </p14:xfrm>
            </p:contentPart>
          </mc:Choice>
          <mc:Fallback>
            <p:pic>
              <p:nvPicPr>
                <p:cNvPr id="101" name="墨迹 100">
                  <a:extLst>
                    <a:ext uri="{FF2B5EF4-FFF2-40B4-BE49-F238E27FC236}">
                      <a16:creationId xmlns:a16="http://schemas.microsoft.com/office/drawing/2014/main" id="{245C2F80-47AC-CF4E-9D59-1B42B8287958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9232300" y="4753431"/>
                  <a:ext cx="2387160" cy="153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02" name="墨迹 101">
                  <a:extLst>
                    <a:ext uri="{FF2B5EF4-FFF2-40B4-BE49-F238E27FC236}">
                      <a16:creationId xmlns:a16="http://schemas.microsoft.com/office/drawing/2014/main" id="{A30ECE6E-98C4-0E4A-8B9C-D8F2EA0A3474}"/>
                    </a:ext>
                  </a:extLst>
                </p14:cNvPr>
                <p14:cNvContentPartPr/>
                <p14:nvPr/>
              </p14:nvContentPartPr>
              <p14:xfrm>
                <a:off x="10590580" y="6435711"/>
                <a:ext cx="211320" cy="299160"/>
              </p14:xfrm>
            </p:contentPart>
          </mc:Choice>
          <mc:Fallback>
            <p:pic>
              <p:nvPicPr>
                <p:cNvPr id="102" name="墨迹 101">
                  <a:extLst>
                    <a:ext uri="{FF2B5EF4-FFF2-40B4-BE49-F238E27FC236}">
                      <a16:creationId xmlns:a16="http://schemas.microsoft.com/office/drawing/2014/main" id="{A30ECE6E-98C4-0E4A-8B9C-D8F2EA0A3474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10583020" y="6428151"/>
                  <a:ext cx="226440" cy="314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6" name="组合 115">
            <a:extLst>
              <a:ext uri="{FF2B5EF4-FFF2-40B4-BE49-F238E27FC236}">
                <a16:creationId xmlns:a16="http://schemas.microsoft.com/office/drawing/2014/main" id="{129FA61C-9B5E-2E4A-B3BD-37FCFE900FC6}"/>
              </a:ext>
            </a:extLst>
          </p:cNvPr>
          <p:cNvGrpSpPr/>
          <p:nvPr/>
        </p:nvGrpSpPr>
        <p:grpSpPr>
          <a:xfrm>
            <a:off x="9202420" y="1243791"/>
            <a:ext cx="2577600" cy="1425600"/>
            <a:chOff x="9202420" y="1243791"/>
            <a:chExt cx="2577600" cy="1425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04" name="墨迹 103">
                  <a:extLst>
                    <a:ext uri="{FF2B5EF4-FFF2-40B4-BE49-F238E27FC236}">
                      <a16:creationId xmlns:a16="http://schemas.microsoft.com/office/drawing/2014/main" id="{677AC2E4-1485-7F47-856A-BD6609DE09A3}"/>
                    </a:ext>
                  </a:extLst>
                </p14:cNvPr>
                <p14:cNvContentPartPr/>
                <p14:nvPr/>
              </p14:nvContentPartPr>
              <p14:xfrm>
                <a:off x="10297900" y="1243791"/>
                <a:ext cx="149040" cy="137160"/>
              </p14:xfrm>
            </p:contentPart>
          </mc:Choice>
          <mc:Fallback>
            <p:pic>
              <p:nvPicPr>
                <p:cNvPr id="104" name="墨迹 103">
                  <a:extLst>
                    <a:ext uri="{FF2B5EF4-FFF2-40B4-BE49-F238E27FC236}">
                      <a16:creationId xmlns:a16="http://schemas.microsoft.com/office/drawing/2014/main" id="{677AC2E4-1485-7F47-856A-BD6609DE09A3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10287820" y="1233711"/>
                  <a:ext cx="16920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05" name="墨迹 104">
                  <a:extLst>
                    <a:ext uri="{FF2B5EF4-FFF2-40B4-BE49-F238E27FC236}">
                      <a16:creationId xmlns:a16="http://schemas.microsoft.com/office/drawing/2014/main" id="{491184B8-096D-F84D-9160-17F3C4E95214}"/>
                    </a:ext>
                  </a:extLst>
                </p14:cNvPr>
                <p14:cNvContentPartPr/>
                <p14:nvPr/>
              </p14:nvContentPartPr>
              <p14:xfrm>
                <a:off x="9706780" y="1337031"/>
                <a:ext cx="691560" cy="797400"/>
              </p14:xfrm>
            </p:contentPart>
          </mc:Choice>
          <mc:Fallback>
            <p:pic>
              <p:nvPicPr>
                <p:cNvPr id="105" name="墨迹 104">
                  <a:extLst>
                    <a:ext uri="{FF2B5EF4-FFF2-40B4-BE49-F238E27FC236}">
                      <a16:creationId xmlns:a16="http://schemas.microsoft.com/office/drawing/2014/main" id="{491184B8-096D-F84D-9160-17F3C4E95214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9696340" y="1326951"/>
                  <a:ext cx="711720" cy="81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06" name="墨迹 105">
                  <a:extLst>
                    <a:ext uri="{FF2B5EF4-FFF2-40B4-BE49-F238E27FC236}">
                      <a16:creationId xmlns:a16="http://schemas.microsoft.com/office/drawing/2014/main" id="{4E2172B7-D237-AF4F-86B1-F65AF9BF1A2D}"/>
                    </a:ext>
                  </a:extLst>
                </p14:cNvPr>
                <p14:cNvContentPartPr/>
                <p14:nvPr/>
              </p14:nvContentPartPr>
              <p14:xfrm>
                <a:off x="9644500" y="1965951"/>
                <a:ext cx="212040" cy="324000"/>
              </p14:xfrm>
            </p:contentPart>
          </mc:Choice>
          <mc:Fallback>
            <p:pic>
              <p:nvPicPr>
                <p:cNvPr id="106" name="墨迹 105">
                  <a:extLst>
                    <a:ext uri="{FF2B5EF4-FFF2-40B4-BE49-F238E27FC236}">
                      <a16:creationId xmlns:a16="http://schemas.microsoft.com/office/drawing/2014/main" id="{4E2172B7-D237-AF4F-86B1-F65AF9BF1A2D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9634420" y="1955871"/>
                  <a:ext cx="232200" cy="34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07" name="墨迹 106">
                  <a:extLst>
                    <a:ext uri="{FF2B5EF4-FFF2-40B4-BE49-F238E27FC236}">
                      <a16:creationId xmlns:a16="http://schemas.microsoft.com/office/drawing/2014/main" id="{F3338876-098D-3D48-ABA3-78C97A41F107}"/>
                    </a:ext>
                  </a:extLst>
                </p14:cNvPr>
                <p14:cNvContentPartPr/>
                <p14:nvPr/>
              </p14:nvContentPartPr>
              <p14:xfrm>
                <a:off x="9644500" y="1355751"/>
                <a:ext cx="703800" cy="884520"/>
              </p14:xfrm>
            </p:contentPart>
          </mc:Choice>
          <mc:Fallback>
            <p:pic>
              <p:nvPicPr>
                <p:cNvPr id="107" name="墨迹 106">
                  <a:extLst>
                    <a:ext uri="{FF2B5EF4-FFF2-40B4-BE49-F238E27FC236}">
                      <a16:creationId xmlns:a16="http://schemas.microsoft.com/office/drawing/2014/main" id="{F3338876-098D-3D48-ABA3-78C97A41F107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9634420" y="1345671"/>
                  <a:ext cx="723960" cy="90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08" name="墨迹 107">
                  <a:extLst>
                    <a:ext uri="{FF2B5EF4-FFF2-40B4-BE49-F238E27FC236}">
                      <a16:creationId xmlns:a16="http://schemas.microsoft.com/office/drawing/2014/main" id="{9EBC1E8D-2610-6944-AD35-EE33B5429BA1}"/>
                    </a:ext>
                  </a:extLst>
                </p14:cNvPr>
                <p14:cNvContentPartPr/>
                <p14:nvPr/>
              </p14:nvContentPartPr>
              <p14:xfrm>
                <a:off x="10901980" y="1866231"/>
                <a:ext cx="118800" cy="143640"/>
              </p14:xfrm>
            </p:contentPart>
          </mc:Choice>
          <mc:Fallback>
            <p:pic>
              <p:nvPicPr>
                <p:cNvPr id="108" name="墨迹 107">
                  <a:extLst>
                    <a:ext uri="{FF2B5EF4-FFF2-40B4-BE49-F238E27FC236}">
                      <a16:creationId xmlns:a16="http://schemas.microsoft.com/office/drawing/2014/main" id="{9EBC1E8D-2610-6944-AD35-EE33B5429BA1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10891900" y="1856151"/>
                  <a:ext cx="13896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09" name="墨迹 108">
                  <a:extLst>
                    <a:ext uri="{FF2B5EF4-FFF2-40B4-BE49-F238E27FC236}">
                      <a16:creationId xmlns:a16="http://schemas.microsoft.com/office/drawing/2014/main" id="{B6F009AF-E53E-0A4D-AA6D-AA02DD30A421}"/>
                    </a:ext>
                  </a:extLst>
                </p14:cNvPr>
                <p14:cNvContentPartPr/>
                <p14:nvPr/>
              </p14:nvContentPartPr>
              <p14:xfrm>
                <a:off x="10939420" y="1704231"/>
                <a:ext cx="678960" cy="510840"/>
              </p14:xfrm>
            </p:contentPart>
          </mc:Choice>
          <mc:Fallback>
            <p:pic>
              <p:nvPicPr>
                <p:cNvPr id="109" name="墨迹 108">
                  <a:extLst>
                    <a:ext uri="{FF2B5EF4-FFF2-40B4-BE49-F238E27FC236}">
                      <a16:creationId xmlns:a16="http://schemas.microsoft.com/office/drawing/2014/main" id="{B6F009AF-E53E-0A4D-AA6D-AA02DD30A421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10928980" y="1694151"/>
                  <a:ext cx="699120" cy="53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12" name="墨迹 111">
                  <a:extLst>
                    <a:ext uri="{FF2B5EF4-FFF2-40B4-BE49-F238E27FC236}">
                      <a16:creationId xmlns:a16="http://schemas.microsoft.com/office/drawing/2014/main" id="{1EF75F45-BDFA-804F-8A26-FDD926FC33DA}"/>
                    </a:ext>
                  </a:extLst>
                </p14:cNvPr>
                <p14:cNvContentPartPr/>
                <p14:nvPr/>
              </p14:nvContentPartPr>
              <p14:xfrm>
                <a:off x="9681580" y="1386711"/>
                <a:ext cx="591840" cy="965160"/>
              </p14:xfrm>
            </p:contentPart>
          </mc:Choice>
          <mc:Fallback>
            <p:pic>
              <p:nvPicPr>
                <p:cNvPr id="112" name="墨迹 111">
                  <a:extLst>
                    <a:ext uri="{FF2B5EF4-FFF2-40B4-BE49-F238E27FC236}">
                      <a16:creationId xmlns:a16="http://schemas.microsoft.com/office/drawing/2014/main" id="{1EF75F45-BDFA-804F-8A26-FDD926FC33DA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9674020" y="1379151"/>
                  <a:ext cx="606960" cy="9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13" name="墨迹 112">
                  <a:extLst>
                    <a:ext uri="{FF2B5EF4-FFF2-40B4-BE49-F238E27FC236}">
                      <a16:creationId xmlns:a16="http://schemas.microsoft.com/office/drawing/2014/main" id="{A653492E-D8F3-A24D-950D-385012ADB013}"/>
                    </a:ext>
                  </a:extLst>
                </p14:cNvPr>
                <p14:cNvContentPartPr/>
                <p14:nvPr/>
              </p14:nvContentPartPr>
              <p14:xfrm>
                <a:off x="9202420" y="1779111"/>
                <a:ext cx="1560960" cy="131040"/>
              </p14:xfrm>
            </p:contentPart>
          </mc:Choice>
          <mc:Fallback>
            <p:pic>
              <p:nvPicPr>
                <p:cNvPr id="113" name="墨迹 112">
                  <a:extLst>
                    <a:ext uri="{FF2B5EF4-FFF2-40B4-BE49-F238E27FC236}">
                      <a16:creationId xmlns:a16="http://schemas.microsoft.com/office/drawing/2014/main" id="{A653492E-D8F3-A24D-950D-385012ADB013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9192340" y="1769031"/>
                  <a:ext cx="158112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14" name="墨迹 113">
                  <a:extLst>
                    <a:ext uri="{FF2B5EF4-FFF2-40B4-BE49-F238E27FC236}">
                      <a16:creationId xmlns:a16="http://schemas.microsoft.com/office/drawing/2014/main" id="{ED652717-A5C2-F44F-8930-E7511EC0F542}"/>
                    </a:ext>
                  </a:extLst>
                </p14:cNvPr>
                <p14:cNvContentPartPr/>
                <p14:nvPr/>
              </p14:nvContentPartPr>
              <p14:xfrm>
                <a:off x="11175940" y="1536111"/>
                <a:ext cx="604080" cy="775800"/>
              </p14:xfrm>
            </p:contentPart>
          </mc:Choice>
          <mc:Fallback>
            <p:pic>
              <p:nvPicPr>
                <p:cNvPr id="114" name="墨迹 113">
                  <a:extLst>
                    <a:ext uri="{FF2B5EF4-FFF2-40B4-BE49-F238E27FC236}">
                      <a16:creationId xmlns:a16="http://schemas.microsoft.com/office/drawing/2014/main" id="{ED652717-A5C2-F44F-8930-E7511EC0F542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11165860" y="1526031"/>
                  <a:ext cx="624600" cy="79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15" name="墨迹 114">
                  <a:extLst>
                    <a:ext uri="{FF2B5EF4-FFF2-40B4-BE49-F238E27FC236}">
                      <a16:creationId xmlns:a16="http://schemas.microsoft.com/office/drawing/2014/main" id="{F7AC5586-53A3-014B-8498-91EBAED99AEF}"/>
                    </a:ext>
                  </a:extLst>
                </p14:cNvPr>
                <p14:cNvContentPartPr/>
                <p14:nvPr/>
              </p14:nvContentPartPr>
              <p14:xfrm>
                <a:off x="11368900" y="1456191"/>
                <a:ext cx="239760" cy="1213200"/>
              </p14:xfrm>
            </p:contentPart>
          </mc:Choice>
          <mc:Fallback>
            <p:pic>
              <p:nvPicPr>
                <p:cNvPr id="115" name="墨迹 114">
                  <a:extLst>
                    <a:ext uri="{FF2B5EF4-FFF2-40B4-BE49-F238E27FC236}">
                      <a16:creationId xmlns:a16="http://schemas.microsoft.com/office/drawing/2014/main" id="{F7AC5586-53A3-014B-8498-91EBAED99AEF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11361340" y="1448631"/>
                  <a:ext cx="254880" cy="1228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3" name="组合 122">
            <a:extLst>
              <a:ext uri="{FF2B5EF4-FFF2-40B4-BE49-F238E27FC236}">
                <a16:creationId xmlns:a16="http://schemas.microsoft.com/office/drawing/2014/main" id="{2A04ADFB-5B54-F64C-8CEA-097864B472D5}"/>
              </a:ext>
            </a:extLst>
          </p:cNvPr>
          <p:cNvGrpSpPr/>
          <p:nvPr/>
        </p:nvGrpSpPr>
        <p:grpSpPr>
          <a:xfrm>
            <a:off x="835300" y="2127591"/>
            <a:ext cx="896760" cy="486000"/>
            <a:chOff x="835300" y="2127591"/>
            <a:chExt cx="896760" cy="486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17" name="墨迹 116">
                  <a:extLst>
                    <a:ext uri="{FF2B5EF4-FFF2-40B4-BE49-F238E27FC236}">
                      <a16:creationId xmlns:a16="http://schemas.microsoft.com/office/drawing/2014/main" id="{B883EAF2-28F7-214C-AE05-AE7B020159FF}"/>
                    </a:ext>
                  </a:extLst>
                </p14:cNvPr>
                <p14:cNvContentPartPr/>
                <p14:nvPr/>
              </p14:nvContentPartPr>
              <p14:xfrm>
                <a:off x="835300" y="2314431"/>
                <a:ext cx="31320" cy="243000"/>
              </p14:xfrm>
            </p:contentPart>
          </mc:Choice>
          <mc:Fallback>
            <p:pic>
              <p:nvPicPr>
                <p:cNvPr id="117" name="墨迹 116">
                  <a:extLst>
                    <a:ext uri="{FF2B5EF4-FFF2-40B4-BE49-F238E27FC236}">
                      <a16:creationId xmlns:a16="http://schemas.microsoft.com/office/drawing/2014/main" id="{B883EAF2-28F7-214C-AE05-AE7B020159FF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827740" y="2306871"/>
                  <a:ext cx="4644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18" name="墨迹 117">
                  <a:extLst>
                    <a:ext uri="{FF2B5EF4-FFF2-40B4-BE49-F238E27FC236}">
                      <a16:creationId xmlns:a16="http://schemas.microsoft.com/office/drawing/2014/main" id="{7DA48686-65EE-534C-B1D5-2072716DA737}"/>
                    </a:ext>
                  </a:extLst>
                </p14:cNvPr>
                <p14:cNvContentPartPr/>
                <p14:nvPr/>
              </p14:nvContentPartPr>
              <p14:xfrm>
                <a:off x="941140" y="2140191"/>
                <a:ext cx="305280" cy="473400"/>
              </p14:xfrm>
            </p:contentPart>
          </mc:Choice>
          <mc:Fallback>
            <p:pic>
              <p:nvPicPr>
                <p:cNvPr id="118" name="墨迹 117">
                  <a:extLst>
                    <a:ext uri="{FF2B5EF4-FFF2-40B4-BE49-F238E27FC236}">
                      <a16:creationId xmlns:a16="http://schemas.microsoft.com/office/drawing/2014/main" id="{7DA48686-65EE-534C-B1D5-2072716DA737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933580" y="2132631"/>
                  <a:ext cx="320400" cy="48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19" name="墨迹 118">
                  <a:extLst>
                    <a:ext uri="{FF2B5EF4-FFF2-40B4-BE49-F238E27FC236}">
                      <a16:creationId xmlns:a16="http://schemas.microsoft.com/office/drawing/2014/main" id="{29998A49-AD2C-5A46-B103-770263F0AE7D}"/>
                    </a:ext>
                  </a:extLst>
                </p14:cNvPr>
                <p14:cNvContentPartPr/>
                <p14:nvPr/>
              </p14:nvContentPartPr>
              <p14:xfrm>
                <a:off x="959860" y="2320551"/>
                <a:ext cx="180360" cy="136800"/>
              </p14:xfrm>
            </p:contentPart>
          </mc:Choice>
          <mc:Fallback>
            <p:pic>
              <p:nvPicPr>
                <p:cNvPr id="119" name="墨迹 118">
                  <a:extLst>
                    <a:ext uri="{FF2B5EF4-FFF2-40B4-BE49-F238E27FC236}">
                      <a16:creationId xmlns:a16="http://schemas.microsoft.com/office/drawing/2014/main" id="{29998A49-AD2C-5A46-B103-770263F0AE7D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952300" y="2312991"/>
                  <a:ext cx="19512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20" name="墨迹 119">
                  <a:extLst>
                    <a:ext uri="{FF2B5EF4-FFF2-40B4-BE49-F238E27FC236}">
                      <a16:creationId xmlns:a16="http://schemas.microsoft.com/office/drawing/2014/main" id="{C46CD154-8DF2-8241-857B-30F3A101F85A}"/>
                    </a:ext>
                  </a:extLst>
                </p14:cNvPr>
                <p14:cNvContentPartPr/>
                <p14:nvPr/>
              </p14:nvContentPartPr>
              <p14:xfrm>
                <a:off x="1003420" y="2488671"/>
                <a:ext cx="187200" cy="87480"/>
              </p14:xfrm>
            </p:contentPart>
          </mc:Choice>
          <mc:Fallback>
            <p:pic>
              <p:nvPicPr>
                <p:cNvPr id="120" name="墨迹 119">
                  <a:extLst>
                    <a:ext uri="{FF2B5EF4-FFF2-40B4-BE49-F238E27FC236}">
                      <a16:creationId xmlns:a16="http://schemas.microsoft.com/office/drawing/2014/main" id="{C46CD154-8DF2-8241-857B-30F3A101F85A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995860" y="2481111"/>
                  <a:ext cx="20232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21" name="墨迹 120">
                  <a:extLst>
                    <a:ext uri="{FF2B5EF4-FFF2-40B4-BE49-F238E27FC236}">
                      <a16:creationId xmlns:a16="http://schemas.microsoft.com/office/drawing/2014/main" id="{4E7491AF-4B27-8346-BAC7-20820C192FEE}"/>
                    </a:ext>
                  </a:extLst>
                </p14:cNvPr>
                <p14:cNvContentPartPr/>
                <p14:nvPr/>
              </p14:nvContentPartPr>
              <p14:xfrm>
                <a:off x="1482580" y="2183751"/>
                <a:ext cx="43920" cy="66240"/>
              </p14:xfrm>
            </p:contentPart>
          </mc:Choice>
          <mc:Fallback>
            <p:pic>
              <p:nvPicPr>
                <p:cNvPr id="121" name="墨迹 120">
                  <a:extLst>
                    <a:ext uri="{FF2B5EF4-FFF2-40B4-BE49-F238E27FC236}">
                      <a16:creationId xmlns:a16="http://schemas.microsoft.com/office/drawing/2014/main" id="{4E7491AF-4B27-8346-BAC7-20820C192FEE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1475020" y="2176191"/>
                  <a:ext cx="5904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22" name="墨迹 121">
                  <a:extLst>
                    <a:ext uri="{FF2B5EF4-FFF2-40B4-BE49-F238E27FC236}">
                      <a16:creationId xmlns:a16="http://schemas.microsoft.com/office/drawing/2014/main" id="{8532F308-2364-9446-8087-B38B856AB25C}"/>
                    </a:ext>
                  </a:extLst>
                </p14:cNvPr>
                <p14:cNvContentPartPr/>
                <p14:nvPr/>
              </p14:nvContentPartPr>
              <p14:xfrm>
                <a:off x="1451620" y="2127591"/>
                <a:ext cx="280440" cy="467280"/>
              </p14:xfrm>
            </p:contentPart>
          </mc:Choice>
          <mc:Fallback>
            <p:pic>
              <p:nvPicPr>
                <p:cNvPr id="122" name="墨迹 121">
                  <a:extLst>
                    <a:ext uri="{FF2B5EF4-FFF2-40B4-BE49-F238E27FC236}">
                      <a16:creationId xmlns:a16="http://schemas.microsoft.com/office/drawing/2014/main" id="{8532F308-2364-9446-8087-B38B856AB25C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1444060" y="2120031"/>
                  <a:ext cx="295560" cy="482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5" name="组合 144">
            <a:extLst>
              <a:ext uri="{FF2B5EF4-FFF2-40B4-BE49-F238E27FC236}">
                <a16:creationId xmlns:a16="http://schemas.microsoft.com/office/drawing/2014/main" id="{4D51DD57-5DAD-8345-A2E7-0B739A8F4C6E}"/>
              </a:ext>
            </a:extLst>
          </p:cNvPr>
          <p:cNvGrpSpPr/>
          <p:nvPr/>
        </p:nvGrpSpPr>
        <p:grpSpPr>
          <a:xfrm>
            <a:off x="2236060" y="2134071"/>
            <a:ext cx="666360" cy="436320"/>
            <a:chOff x="2236060" y="2134071"/>
            <a:chExt cx="666360" cy="436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24" name="墨迹 123">
                  <a:extLst>
                    <a:ext uri="{FF2B5EF4-FFF2-40B4-BE49-F238E27FC236}">
                      <a16:creationId xmlns:a16="http://schemas.microsoft.com/office/drawing/2014/main" id="{E7B079D3-3944-0145-8FCE-21641EFB8424}"/>
                    </a:ext>
                  </a:extLst>
                </p14:cNvPr>
                <p14:cNvContentPartPr/>
                <p14:nvPr/>
              </p14:nvContentPartPr>
              <p14:xfrm>
                <a:off x="2242180" y="2134071"/>
                <a:ext cx="118800" cy="436320"/>
              </p14:xfrm>
            </p:contentPart>
          </mc:Choice>
          <mc:Fallback>
            <p:pic>
              <p:nvPicPr>
                <p:cNvPr id="124" name="墨迹 123">
                  <a:extLst>
                    <a:ext uri="{FF2B5EF4-FFF2-40B4-BE49-F238E27FC236}">
                      <a16:creationId xmlns:a16="http://schemas.microsoft.com/office/drawing/2014/main" id="{E7B079D3-3944-0145-8FCE-21641EFB8424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2234620" y="2126511"/>
                  <a:ext cx="133560" cy="45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25" name="墨迹 124">
                  <a:extLst>
                    <a:ext uri="{FF2B5EF4-FFF2-40B4-BE49-F238E27FC236}">
                      <a16:creationId xmlns:a16="http://schemas.microsoft.com/office/drawing/2014/main" id="{F97BBF79-EA1E-CE4A-8669-20F755D78B73}"/>
                    </a:ext>
                  </a:extLst>
                </p14:cNvPr>
                <p14:cNvContentPartPr/>
                <p14:nvPr/>
              </p14:nvContentPartPr>
              <p14:xfrm>
                <a:off x="2236060" y="2327751"/>
                <a:ext cx="174600" cy="24480"/>
              </p14:xfrm>
            </p:contentPart>
          </mc:Choice>
          <mc:Fallback>
            <p:pic>
              <p:nvPicPr>
                <p:cNvPr id="125" name="墨迹 124">
                  <a:extLst>
                    <a:ext uri="{FF2B5EF4-FFF2-40B4-BE49-F238E27FC236}">
                      <a16:creationId xmlns:a16="http://schemas.microsoft.com/office/drawing/2014/main" id="{F97BBF79-EA1E-CE4A-8669-20F755D78B73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2228500" y="2320191"/>
                  <a:ext cx="18972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26" name="墨迹 125">
                  <a:extLst>
                    <a:ext uri="{FF2B5EF4-FFF2-40B4-BE49-F238E27FC236}">
                      <a16:creationId xmlns:a16="http://schemas.microsoft.com/office/drawing/2014/main" id="{CAC17A5F-1A5E-594F-9A36-1AB14593DD42}"/>
                    </a:ext>
                  </a:extLst>
                </p14:cNvPr>
                <p14:cNvContentPartPr/>
                <p14:nvPr/>
              </p14:nvContentPartPr>
              <p14:xfrm>
                <a:off x="2528740" y="2407671"/>
                <a:ext cx="12960" cy="106200"/>
              </p14:xfrm>
            </p:contentPart>
          </mc:Choice>
          <mc:Fallback>
            <p:pic>
              <p:nvPicPr>
                <p:cNvPr id="126" name="墨迹 125">
                  <a:extLst>
                    <a:ext uri="{FF2B5EF4-FFF2-40B4-BE49-F238E27FC236}">
                      <a16:creationId xmlns:a16="http://schemas.microsoft.com/office/drawing/2014/main" id="{CAC17A5F-1A5E-594F-9A36-1AB14593DD42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2521180" y="2400471"/>
                  <a:ext cx="2772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27" name="墨迹 126">
                  <a:extLst>
                    <a:ext uri="{FF2B5EF4-FFF2-40B4-BE49-F238E27FC236}">
                      <a16:creationId xmlns:a16="http://schemas.microsoft.com/office/drawing/2014/main" id="{256909D2-79A2-3B43-846E-8EDC219C57BD}"/>
                    </a:ext>
                  </a:extLst>
                </p14:cNvPr>
                <p14:cNvContentPartPr/>
                <p14:nvPr/>
              </p14:nvContentPartPr>
              <p14:xfrm>
                <a:off x="2733940" y="2333151"/>
                <a:ext cx="168480" cy="12960"/>
              </p14:xfrm>
            </p:contentPart>
          </mc:Choice>
          <mc:Fallback>
            <p:pic>
              <p:nvPicPr>
                <p:cNvPr id="127" name="墨迹 126">
                  <a:extLst>
                    <a:ext uri="{FF2B5EF4-FFF2-40B4-BE49-F238E27FC236}">
                      <a16:creationId xmlns:a16="http://schemas.microsoft.com/office/drawing/2014/main" id="{256909D2-79A2-3B43-846E-8EDC219C57BD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2726380" y="2325591"/>
                  <a:ext cx="18360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28" name="墨迹 127">
                  <a:extLst>
                    <a:ext uri="{FF2B5EF4-FFF2-40B4-BE49-F238E27FC236}">
                      <a16:creationId xmlns:a16="http://schemas.microsoft.com/office/drawing/2014/main" id="{58F62F82-F6A9-4242-B3D4-00287FB105E0}"/>
                    </a:ext>
                  </a:extLst>
                </p14:cNvPr>
                <p14:cNvContentPartPr/>
                <p14:nvPr/>
              </p14:nvContentPartPr>
              <p14:xfrm>
                <a:off x="2846260" y="2283471"/>
                <a:ext cx="19080" cy="118800"/>
              </p14:xfrm>
            </p:contentPart>
          </mc:Choice>
          <mc:Fallback>
            <p:pic>
              <p:nvPicPr>
                <p:cNvPr id="128" name="墨迹 127">
                  <a:extLst>
                    <a:ext uri="{FF2B5EF4-FFF2-40B4-BE49-F238E27FC236}">
                      <a16:creationId xmlns:a16="http://schemas.microsoft.com/office/drawing/2014/main" id="{58F62F82-F6A9-4242-B3D4-00287FB105E0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2838700" y="2275911"/>
                  <a:ext cx="34200" cy="133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4" name="组合 143">
            <a:extLst>
              <a:ext uri="{FF2B5EF4-FFF2-40B4-BE49-F238E27FC236}">
                <a16:creationId xmlns:a16="http://schemas.microsoft.com/office/drawing/2014/main" id="{014F8E1F-A38E-FD4D-8D84-FA46A9756BE8}"/>
              </a:ext>
            </a:extLst>
          </p:cNvPr>
          <p:cNvGrpSpPr/>
          <p:nvPr/>
        </p:nvGrpSpPr>
        <p:grpSpPr>
          <a:xfrm>
            <a:off x="3126340" y="2108871"/>
            <a:ext cx="386280" cy="460440"/>
            <a:chOff x="3126340" y="2108871"/>
            <a:chExt cx="386280" cy="460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29" name="墨迹 128">
                  <a:extLst>
                    <a:ext uri="{FF2B5EF4-FFF2-40B4-BE49-F238E27FC236}">
                      <a16:creationId xmlns:a16="http://schemas.microsoft.com/office/drawing/2014/main" id="{17BDB15E-D54F-494C-9FA5-7A1B123D2D53}"/>
                    </a:ext>
                  </a:extLst>
                </p14:cNvPr>
                <p14:cNvContentPartPr/>
                <p14:nvPr/>
              </p14:nvContentPartPr>
              <p14:xfrm>
                <a:off x="3163780" y="2108871"/>
                <a:ext cx="174600" cy="460440"/>
              </p14:xfrm>
            </p:contentPart>
          </mc:Choice>
          <mc:Fallback>
            <p:pic>
              <p:nvPicPr>
                <p:cNvPr id="129" name="墨迹 128">
                  <a:extLst>
                    <a:ext uri="{FF2B5EF4-FFF2-40B4-BE49-F238E27FC236}">
                      <a16:creationId xmlns:a16="http://schemas.microsoft.com/office/drawing/2014/main" id="{17BDB15E-D54F-494C-9FA5-7A1B123D2D53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3156220" y="2101311"/>
                  <a:ext cx="189720" cy="47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30" name="墨迹 129">
                  <a:extLst>
                    <a:ext uri="{FF2B5EF4-FFF2-40B4-BE49-F238E27FC236}">
                      <a16:creationId xmlns:a16="http://schemas.microsoft.com/office/drawing/2014/main" id="{5E26CDD2-0BB6-4242-A415-DA84DE7B3472}"/>
                    </a:ext>
                  </a:extLst>
                </p14:cNvPr>
                <p14:cNvContentPartPr/>
                <p14:nvPr/>
              </p14:nvContentPartPr>
              <p14:xfrm>
                <a:off x="3126340" y="2327031"/>
                <a:ext cx="180720" cy="43920"/>
              </p14:xfrm>
            </p:contentPart>
          </mc:Choice>
          <mc:Fallback>
            <p:pic>
              <p:nvPicPr>
                <p:cNvPr id="130" name="墨迹 129">
                  <a:extLst>
                    <a:ext uri="{FF2B5EF4-FFF2-40B4-BE49-F238E27FC236}">
                      <a16:creationId xmlns:a16="http://schemas.microsoft.com/office/drawing/2014/main" id="{5E26CDD2-0BB6-4242-A415-DA84DE7B3472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3118780" y="2319471"/>
                  <a:ext cx="19584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31" name="墨迹 130">
                  <a:extLst>
                    <a:ext uri="{FF2B5EF4-FFF2-40B4-BE49-F238E27FC236}">
                      <a16:creationId xmlns:a16="http://schemas.microsoft.com/office/drawing/2014/main" id="{F14A2353-5289-444B-8223-B7FED592FD29}"/>
                    </a:ext>
                  </a:extLst>
                </p14:cNvPr>
                <p14:cNvContentPartPr/>
                <p14:nvPr/>
              </p14:nvContentPartPr>
              <p14:xfrm>
                <a:off x="3393820" y="2414151"/>
                <a:ext cx="118800" cy="62640"/>
              </p14:xfrm>
            </p:contentPart>
          </mc:Choice>
          <mc:Fallback>
            <p:pic>
              <p:nvPicPr>
                <p:cNvPr id="131" name="墨迹 130">
                  <a:extLst>
                    <a:ext uri="{FF2B5EF4-FFF2-40B4-BE49-F238E27FC236}">
                      <a16:creationId xmlns:a16="http://schemas.microsoft.com/office/drawing/2014/main" id="{F14A2353-5289-444B-8223-B7FED592FD29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3386260" y="2406591"/>
                  <a:ext cx="133560" cy="77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3" name="组合 142">
            <a:extLst>
              <a:ext uri="{FF2B5EF4-FFF2-40B4-BE49-F238E27FC236}">
                <a16:creationId xmlns:a16="http://schemas.microsoft.com/office/drawing/2014/main" id="{3D74AA9A-BF63-2F46-8ADF-A8795AB002A9}"/>
              </a:ext>
            </a:extLst>
          </p:cNvPr>
          <p:cNvGrpSpPr/>
          <p:nvPr/>
        </p:nvGrpSpPr>
        <p:grpSpPr>
          <a:xfrm>
            <a:off x="3730060" y="2295711"/>
            <a:ext cx="165600" cy="124920"/>
            <a:chOff x="3730060" y="2295711"/>
            <a:chExt cx="165600" cy="124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32" name="墨迹 131">
                  <a:extLst>
                    <a:ext uri="{FF2B5EF4-FFF2-40B4-BE49-F238E27FC236}">
                      <a16:creationId xmlns:a16="http://schemas.microsoft.com/office/drawing/2014/main" id="{4159FE83-8B42-3B49-8298-E41F6D026746}"/>
                    </a:ext>
                  </a:extLst>
                </p14:cNvPr>
                <p14:cNvContentPartPr/>
                <p14:nvPr/>
              </p14:nvContentPartPr>
              <p14:xfrm>
                <a:off x="3730060" y="2339271"/>
                <a:ext cx="165600" cy="6480"/>
              </p14:xfrm>
            </p:contentPart>
          </mc:Choice>
          <mc:Fallback>
            <p:pic>
              <p:nvPicPr>
                <p:cNvPr id="132" name="墨迹 131">
                  <a:extLst>
                    <a:ext uri="{FF2B5EF4-FFF2-40B4-BE49-F238E27FC236}">
                      <a16:creationId xmlns:a16="http://schemas.microsoft.com/office/drawing/2014/main" id="{4159FE83-8B42-3B49-8298-E41F6D026746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3722500" y="2331711"/>
                  <a:ext cx="18072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33" name="墨迹 132">
                  <a:extLst>
                    <a:ext uri="{FF2B5EF4-FFF2-40B4-BE49-F238E27FC236}">
                      <a16:creationId xmlns:a16="http://schemas.microsoft.com/office/drawing/2014/main" id="{E7EECDA9-F34C-EC48-A678-3395A915BDC3}"/>
                    </a:ext>
                  </a:extLst>
                </p14:cNvPr>
                <p14:cNvContentPartPr/>
                <p14:nvPr/>
              </p14:nvContentPartPr>
              <p14:xfrm>
                <a:off x="3817180" y="2295711"/>
                <a:ext cx="37800" cy="124920"/>
              </p14:xfrm>
            </p:contentPart>
          </mc:Choice>
          <mc:Fallback>
            <p:pic>
              <p:nvPicPr>
                <p:cNvPr id="133" name="墨迹 132">
                  <a:extLst>
                    <a:ext uri="{FF2B5EF4-FFF2-40B4-BE49-F238E27FC236}">
                      <a16:creationId xmlns:a16="http://schemas.microsoft.com/office/drawing/2014/main" id="{E7EECDA9-F34C-EC48-A678-3395A915BDC3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3809620" y="2288151"/>
                  <a:ext cx="52920" cy="140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1" name="组合 150">
            <a:extLst>
              <a:ext uri="{FF2B5EF4-FFF2-40B4-BE49-F238E27FC236}">
                <a16:creationId xmlns:a16="http://schemas.microsoft.com/office/drawing/2014/main" id="{38D8FD15-A110-F84E-9ED0-BA31CF927E31}"/>
              </a:ext>
            </a:extLst>
          </p:cNvPr>
          <p:cNvGrpSpPr/>
          <p:nvPr/>
        </p:nvGrpSpPr>
        <p:grpSpPr>
          <a:xfrm>
            <a:off x="6089500" y="2270871"/>
            <a:ext cx="199800" cy="155880"/>
            <a:chOff x="6089500" y="2270871"/>
            <a:chExt cx="199800" cy="155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46" name="墨迹 145">
                  <a:extLst>
                    <a:ext uri="{FF2B5EF4-FFF2-40B4-BE49-F238E27FC236}">
                      <a16:creationId xmlns:a16="http://schemas.microsoft.com/office/drawing/2014/main" id="{CA62A518-79E2-7648-A735-1D71890209F6}"/>
                    </a:ext>
                  </a:extLst>
                </p14:cNvPr>
                <p14:cNvContentPartPr/>
                <p14:nvPr/>
              </p14:nvContentPartPr>
              <p14:xfrm>
                <a:off x="6089500" y="2270871"/>
                <a:ext cx="180720" cy="43920"/>
              </p14:xfrm>
            </p:contentPart>
          </mc:Choice>
          <mc:Fallback>
            <p:pic>
              <p:nvPicPr>
                <p:cNvPr id="146" name="墨迹 145">
                  <a:extLst>
                    <a:ext uri="{FF2B5EF4-FFF2-40B4-BE49-F238E27FC236}">
                      <a16:creationId xmlns:a16="http://schemas.microsoft.com/office/drawing/2014/main" id="{CA62A518-79E2-7648-A735-1D71890209F6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6081940" y="2263311"/>
                  <a:ext cx="19584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47" name="墨迹 146">
                  <a:extLst>
                    <a:ext uri="{FF2B5EF4-FFF2-40B4-BE49-F238E27FC236}">
                      <a16:creationId xmlns:a16="http://schemas.microsoft.com/office/drawing/2014/main" id="{85CD45C8-3D1D-5B4D-8CE3-711E9BB612FE}"/>
                    </a:ext>
                  </a:extLst>
                </p14:cNvPr>
                <p14:cNvContentPartPr/>
                <p14:nvPr/>
              </p14:nvContentPartPr>
              <p14:xfrm>
                <a:off x="6102100" y="2382831"/>
                <a:ext cx="187200" cy="43920"/>
              </p14:xfrm>
            </p:contentPart>
          </mc:Choice>
          <mc:Fallback>
            <p:pic>
              <p:nvPicPr>
                <p:cNvPr id="147" name="墨迹 146">
                  <a:extLst>
                    <a:ext uri="{FF2B5EF4-FFF2-40B4-BE49-F238E27FC236}">
                      <a16:creationId xmlns:a16="http://schemas.microsoft.com/office/drawing/2014/main" id="{85CD45C8-3D1D-5B4D-8CE3-711E9BB612FE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6094540" y="2375271"/>
                  <a:ext cx="202320" cy="59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0" name="组合 149">
            <a:extLst>
              <a:ext uri="{FF2B5EF4-FFF2-40B4-BE49-F238E27FC236}">
                <a16:creationId xmlns:a16="http://schemas.microsoft.com/office/drawing/2014/main" id="{70A4732D-079A-FF45-8E1F-E2629AEF1A76}"/>
              </a:ext>
            </a:extLst>
          </p:cNvPr>
          <p:cNvGrpSpPr/>
          <p:nvPr/>
        </p:nvGrpSpPr>
        <p:grpSpPr>
          <a:xfrm>
            <a:off x="6618700" y="2140191"/>
            <a:ext cx="797400" cy="277200"/>
            <a:chOff x="6618700" y="2140191"/>
            <a:chExt cx="797400" cy="277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48" name="墨迹 147">
                  <a:extLst>
                    <a:ext uri="{FF2B5EF4-FFF2-40B4-BE49-F238E27FC236}">
                      <a16:creationId xmlns:a16="http://schemas.microsoft.com/office/drawing/2014/main" id="{FE079D08-9077-DC4F-B47B-C1F171CF389E}"/>
                    </a:ext>
                  </a:extLst>
                </p14:cNvPr>
                <p14:cNvContentPartPr/>
                <p14:nvPr/>
              </p14:nvContentPartPr>
              <p14:xfrm>
                <a:off x="6618700" y="2227311"/>
                <a:ext cx="255600" cy="186480"/>
              </p14:xfrm>
            </p:contentPart>
          </mc:Choice>
          <mc:Fallback>
            <p:pic>
              <p:nvPicPr>
                <p:cNvPr id="148" name="墨迹 147">
                  <a:extLst>
                    <a:ext uri="{FF2B5EF4-FFF2-40B4-BE49-F238E27FC236}">
                      <a16:creationId xmlns:a16="http://schemas.microsoft.com/office/drawing/2014/main" id="{FE079D08-9077-DC4F-B47B-C1F171CF389E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6611140" y="2219751"/>
                  <a:ext cx="27072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49" name="墨迹 148">
                  <a:extLst>
                    <a:ext uri="{FF2B5EF4-FFF2-40B4-BE49-F238E27FC236}">
                      <a16:creationId xmlns:a16="http://schemas.microsoft.com/office/drawing/2014/main" id="{13A707B7-8A62-3245-A67F-7A46E117D04D}"/>
                    </a:ext>
                  </a:extLst>
                </p14:cNvPr>
                <p14:cNvContentPartPr/>
                <p14:nvPr/>
              </p14:nvContentPartPr>
              <p14:xfrm>
                <a:off x="7011100" y="2140191"/>
                <a:ext cx="405000" cy="277200"/>
              </p14:xfrm>
            </p:contentPart>
          </mc:Choice>
          <mc:Fallback>
            <p:pic>
              <p:nvPicPr>
                <p:cNvPr id="149" name="墨迹 148">
                  <a:extLst>
                    <a:ext uri="{FF2B5EF4-FFF2-40B4-BE49-F238E27FC236}">
                      <a16:creationId xmlns:a16="http://schemas.microsoft.com/office/drawing/2014/main" id="{13A707B7-8A62-3245-A67F-7A46E117D04D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7003540" y="2132631"/>
                  <a:ext cx="420120" cy="291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3" name="组合 152">
            <a:extLst>
              <a:ext uri="{FF2B5EF4-FFF2-40B4-BE49-F238E27FC236}">
                <a16:creationId xmlns:a16="http://schemas.microsoft.com/office/drawing/2014/main" id="{43A37E6E-3679-1942-8DF8-523B3B04646D}"/>
              </a:ext>
            </a:extLst>
          </p:cNvPr>
          <p:cNvGrpSpPr/>
          <p:nvPr/>
        </p:nvGrpSpPr>
        <p:grpSpPr>
          <a:xfrm>
            <a:off x="4109860" y="2046591"/>
            <a:ext cx="1668960" cy="560880"/>
            <a:chOff x="4109860" y="2046591"/>
            <a:chExt cx="1668960" cy="560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34" name="墨迹 133">
                  <a:extLst>
                    <a:ext uri="{FF2B5EF4-FFF2-40B4-BE49-F238E27FC236}">
                      <a16:creationId xmlns:a16="http://schemas.microsoft.com/office/drawing/2014/main" id="{94D4900A-3FF6-3546-9841-7F8DBDA8D123}"/>
                    </a:ext>
                  </a:extLst>
                </p14:cNvPr>
                <p14:cNvContentPartPr/>
                <p14:nvPr/>
              </p14:nvContentPartPr>
              <p14:xfrm>
                <a:off x="4109860" y="2333151"/>
                <a:ext cx="62640" cy="19080"/>
              </p14:xfrm>
            </p:contentPart>
          </mc:Choice>
          <mc:Fallback>
            <p:pic>
              <p:nvPicPr>
                <p:cNvPr id="134" name="墨迹 133">
                  <a:extLst>
                    <a:ext uri="{FF2B5EF4-FFF2-40B4-BE49-F238E27FC236}">
                      <a16:creationId xmlns:a16="http://schemas.microsoft.com/office/drawing/2014/main" id="{94D4900A-3FF6-3546-9841-7F8DBDA8D123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4102300" y="2325591"/>
                  <a:ext cx="7776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35" name="墨迹 134">
                  <a:extLst>
                    <a:ext uri="{FF2B5EF4-FFF2-40B4-BE49-F238E27FC236}">
                      <a16:creationId xmlns:a16="http://schemas.microsoft.com/office/drawing/2014/main" id="{C057994C-31BB-FF4A-B986-3F8630170EFD}"/>
                    </a:ext>
                  </a:extLst>
                </p14:cNvPr>
                <p14:cNvContentPartPr/>
                <p14:nvPr/>
              </p14:nvContentPartPr>
              <p14:xfrm>
                <a:off x="4315420" y="2327031"/>
                <a:ext cx="81360" cy="6480"/>
              </p14:xfrm>
            </p:contentPart>
          </mc:Choice>
          <mc:Fallback>
            <p:pic>
              <p:nvPicPr>
                <p:cNvPr id="135" name="墨迹 134">
                  <a:extLst>
                    <a:ext uri="{FF2B5EF4-FFF2-40B4-BE49-F238E27FC236}">
                      <a16:creationId xmlns:a16="http://schemas.microsoft.com/office/drawing/2014/main" id="{C057994C-31BB-FF4A-B986-3F8630170EFD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4307860" y="2319471"/>
                  <a:ext cx="9648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36" name="墨迹 135">
                  <a:extLst>
                    <a:ext uri="{FF2B5EF4-FFF2-40B4-BE49-F238E27FC236}">
                      <a16:creationId xmlns:a16="http://schemas.microsoft.com/office/drawing/2014/main" id="{C237C969-C26D-FE40-B96B-EDB8E54FDC57}"/>
                    </a:ext>
                  </a:extLst>
                </p14:cNvPr>
                <p14:cNvContentPartPr/>
                <p14:nvPr/>
              </p14:nvContentPartPr>
              <p14:xfrm>
                <a:off x="4582900" y="2320551"/>
                <a:ext cx="93600" cy="6480"/>
              </p14:xfrm>
            </p:contentPart>
          </mc:Choice>
          <mc:Fallback>
            <p:pic>
              <p:nvPicPr>
                <p:cNvPr id="136" name="墨迹 135">
                  <a:extLst>
                    <a:ext uri="{FF2B5EF4-FFF2-40B4-BE49-F238E27FC236}">
                      <a16:creationId xmlns:a16="http://schemas.microsoft.com/office/drawing/2014/main" id="{C237C969-C26D-FE40-B96B-EDB8E54FDC57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4575340" y="2312991"/>
                  <a:ext cx="10872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37" name="墨迹 136">
                  <a:extLst>
                    <a:ext uri="{FF2B5EF4-FFF2-40B4-BE49-F238E27FC236}">
                      <a16:creationId xmlns:a16="http://schemas.microsoft.com/office/drawing/2014/main" id="{45E09102-5A62-0C46-87E5-4D880D01AA96}"/>
                    </a:ext>
                  </a:extLst>
                </p14:cNvPr>
                <p14:cNvContentPartPr/>
                <p14:nvPr/>
              </p14:nvContentPartPr>
              <p14:xfrm>
                <a:off x="4850740" y="2289591"/>
                <a:ext cx="168480" cy="19080"/>
              </p14:xfrm>
            </p:contentPart>
          </mc:Choice>
          <mc:Fallback>
            <p:pic>
              <p:nvPicPr>
                <p:cNvPr id="137" name="墨迹 136">
                  <a:extLst>
                    <a:ext uri="{FF2B5EF4-FFF2-40B4-BE49-F238E27FC236}">
                      <a16:creationId xmlns:a16="http://schemas.microsoft.com/office/drawing/2014/main" id="{45E09102-5A62-0C46-87E5-4D880D01AA96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4843180" y="2282031"/>
                  <a:ext cx="18360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38" name="墨迹 137">
                  <a:extLst>
                    <a:ext uri="{FF2B5EF4-FFF2-40B4-BE49-F238E27FC236}">
                      <a16:creationId xmlns:a16="http://schemas.microsoft.com/office/drawing/2014/main" id="{53321C1F-CC9B-BC48-83AF-04B7987B9762}"/>
                    </a:ext>
                  </a:extLst>
                </p14:cNvPr>
                <p14:cNvContentPartPr/>
                <p14:nvPr/>
              </p14:nvContentPartPr>
              <p14:xfrm>
                <a:off x="4931740" y="2264751"/>
                <a:ext cx="12960" cy="118800"/>
              </p14:xfrm>
            </p:contentPart>
          </mc:Choice>
          <mc:Fallback>
            <p:pic>
              <p:nvPicPr>
                <p:cNvPr id="138" name="墨迹 137">
                  <a:extLst>
                    <a:ext uri="{FF2B5EF4-FFF2-40B4-BE49-F238E27FC236}">
                      <a16:creationId xmlns:a16="http://schemas.microsoft.com/office/drawing/2014/main" id="{53321C1F-CC9B-BC48-83AF-04B7987B9762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4924180" y="2257191"/>
                  <a:ext cx="2772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39" name="墨迹 138">
                  <a:extLst>
                    <a:ext uri="{FF2B5EF4-FFF2-40B4-BE49-F238E27FC236}">
                      <a16:creationId xmlns:a16="http://schemas.microsoft.com/office/drawing/2014/main" id="{347BE086-17D2-CC4A-8058-17170AD3A981}"/>
                    </a:ext>
                  </a:extLst>
                </p14:cNvPr>
                <p14:cNvContentPartPr/>
                <p14:nvPr/>
              </p14:nvContentPartPr>
              <p14:xfrm>
                <a:off x="5236660" y="2046591"/>
                <a:ext cx="168480" cy="560520"/>
              </p14:xfrm>
            </p:contentPart>
          </mc:Choice>
          <mc:Fallback>
            <p:pic>
              <p:nvPicPr>
                <p:cNvPr id="139" name="墨迹 138">
                  <a:extLst>
                    <a:ext uri="{FF2B5EF4-FFF2-40B4-BE49-F238E27FC236}">
                      <a16:creationId xmlns:a16="http://schemas.microsoft.com/office/drawing/2014/main" id="{347BE086-17D2-CC4A-8058-17170AD3A981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5229100" y="2039391"/>
                  <a:ext cx="183600" cy="57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40" name="墨迹 139">
                  <a:extLst>
                    <a:ext uri="{FF2B5EF4-FFF2-40B4-BE49-F238E27FC236}">
                      <a16:creationId xmlns:a16="http://schemas.microsoft.com/office/drawing/2014/main" id="{E1C5EBAA-ACB0-4F47-8C36-4648C639D0DC}"/>
                    </a:ext>
                  </a:extLst>
                </p14:cNvPr>
                <p14:cNvContentPartPr/>
                <p14:nvPr/>
              </p14:nvContentPartPr>
              <p14:xfrm>
                <a:off x="5180500" y="2308311"/>
                <a:ext cx="199440" cy="37800"/>
              </p14:xfrm>
            </p:contentPart>
          </mc:Choice>
          <mc:Fallback>
            <p:pic>
              <p:nvPicPr>
                <p:cNvPr id="140" name="墨迹 139">
                  <a:extLst>
                    <a:ext uri="{FF2B5EF4-FFF2-40B4-BE49-F238E27FC236}">
                      <a16:creationId xmlns:a16="http://schemas.microsoft.com/office/drawing/2014/main" id="{E1C5EBAA-ACB0-4F47-8C36-4648C639D0DC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5173300" y="2300751"/>
                  <a:ext cx="21456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41" name="墨迹 140">
                  <a:extLst>
                    <a:ext uri="{FF2B5EF4-FFF2-40B4-BE49-F238E27FC236}">
                      <a16:creationId xmlns:a16="http://schemas.microsoft.com/office/drawing/2014/main" id="{ED1F6738-8E90-A24C-B21A-958F5E0B7D80}"/>
                    </a:ext>
                  </a:extLst>
                </p14:cNvPr>
                <p14:cNvContentPartPr/>
                <p14:nvPr/>
              </p14:nvContentPartPr>
              <p14:xfrm>
                <a:off x="5566780" y="2301831"/>
                <a:ext cx="212040" cy="218160"/>
              </p14:xfrm>
            </p:contentPart>
          </mc:Choice>
          <mc:Fallback>
            <p:pic>
              <p:nvPicPr>
                <p:cNvPr id="141" name="墨迹 140">
                  <a:extLst>
                    <a:ext uri="{FF2B5EF4-FFF2-40B4-BE49-F238E27FC236}">
                      <a16:creationId xmlns:a16="http://schemas.microsoft.com/office/drawing/2014/main" id="{ED1F6738-8E90-A24C-B21A-958F5E0B7D80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5559220" y="2294631"/>
                  <a:ext cx="22716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52" name="墨迹 151">
                  <a:extLst>
                    <a:ext uri="{FF2B5EF4-FFF2-40B4-BE49-F238E27FC236}">
                      <a16:creationId xmlns:a16="http://schemas.microsoft.com/office/drawing/2014/main" id="{7F248DC5-FCF2-5C4E-8A9A-E8C310424238}"/>
                    </a:ext>
                  </a:extLst>
                </p14:cNvPr>
                <p14:cNvContentPartPr/>
                <p14:nvPr/>
              </p14:nvContentPartPr>
              <p14:xfrm>
                <a:off x="5560300" y="2495151"/>
                <a:ext cx="37800" cy="112320"/>
              </p14:xfrm>
            </p:contentPart>
          </mc:Choice>
          <mc:Fallback>
            <p:pic>
              <p:nvPicPr>
                <p:cNvPr id="152" name="墨迹 151">
                  <a:extLst>
                    <a:ext uri="{FF2B5EF4-FFF2-40B4-BE49-F238E27FC236}">
                      <a16:creationId xmlns:a16="http://schemas.microsoft.com/office/drawing/2014/main" id="{7F248DC5-FCF2-5C4E-8A9A-E8C310424238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5552740" y="2487591"/>
                  <a:ext cx="52920" cy="127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8" name="组合 167">
            <a:extLst>
              <a:ext uri="{FF2B5EF4-FFF2-40B4-BE49-F238E27FC236}">
                <a16:creationId xmlns:a16="http://schemas.microsoft.com/office/drawing/2014/main" id="{D8260A78-1596-3C44-86D7-5670DB4AAC13}"/>
              </a:ext>
            </a:extLst>
          </p:cNvPr>
          <p:cNvGrpSpPr/>
          <p:nvPr/>
        </p:nvGrpSpPr>
        <p:grpSpPr>
          <a:xfrm>
            <a:off x="692020" y="3117591"/>
            <a:ext cx="603720" cy="697320"/>
            <a:chOff x="692020" y="3117591"/>
            <a:chExt cx="603720" cy="697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54" name="墨迹 153">
                  <a:extLst>
                    <a:ext uri="{FF2B5EF4-FFF2-40B4-BE49-F238E27FC236}">
                      <a16:creationId xmlns:a16="http://schemas.microsoft.com/office/drawing/2014/main" id="{7DB392A7-FA7A-2648-B853-9F60B970C667}"/>
                    </a:ext>
                  </a:extLst>
                </p14:cNvPr>
                <p14:cNvContentPartPr/>
                <p14:nvPr/>
              </p14:nvContentPartPr>
              <p14:xfrm>
                <a:off x="822700" y="3117591"/>
                <a:ext cx="180720" cy="230760"/>
              </p14:xfrm>
            </p:contentPart>
          </mc:Choice>
          <mc:Fallback>
            <p:pic>
              <p:nvPicPr>
                <p:cNvPr id="154" name="墨迹 153">
                  <a:extLst>
                    <a:ext uri="{FF2B5EF4-FFF2-40B4-BE49-F238E27FC236}">
                      <a16:creationId xmlns:a16="http://schemas.microsoft.com/office/drawing/2014/main" id="{7DB392A7-FA7A-2648-B853-9F60B970C667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815140" y="3110031"/>
                  <a:ext cx="19584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55" name="墨迹 154">
                  <a:extLst>
                    <a:ext uri="{FF2B5EF4-FFF2-40B4-BE49-F238E27FC236}">
                      <a16:creationId xmlns:a16="http://schemas.microsoft.com/office/drawing/2014/main" id="{2933A9F6-AA68-1547-A11B-3345A47D0684}"/>
                    </a:ext>
                  </a:extLst>
                </p14:cNvPr>
                <p14:cNvContentPartPr/>
                <p14:nvPr/>
              </p14:nvContentPartPr>
              <p14:xfrm>
                <a:off x="692020" y="3410271"/>
                <a:ext cx="68760" cy="106200"/>
              </p14:xfrm>
            </p:contentPart>
          </mc:Choice>
          <mc:Fallback>
            <p:pic>
              <p:nvPicPr>
                <p:cNvPr id="155" name="墨迹 154">
                  <a:extLst>
                    <a:ext uri="{FF2B5EF4-FFF2-40B4-BE49-F238E27FC236}">
                      <a16:creationId xmlns:a16="http://schemas.microsoft.com/office/drawing/2014/main" id="{2933A9F6-AA68-1547-A11B-3345A47D0684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684460" y="3402711"/>
                  <a:ext cx="8388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56" name="墨迹 155">
                  <a:extLst>
                    <a:ext uri="{FF2B5EF4-FFF2-40B4-BE49-F238E27FC236}">
                      <a16:creationId xmlns:a16="http://schemas.microsoft.com/office/drawing/2014/main" id="{700EA049-52B9-974A-AEE7-F34FFA04AD4D}"/>
                    </a:ext>
                  </a:extLst>
                </p14:cNvPr>
                <p14:cNvContentPartPr/>
                <p14:nvPr/>
              </p14:nvContentPartPr>
              <p14:xfrm>
                <a:off x="797860" y="3304431"/>
                <a:ext cx="497880" cy="224640"/>
              </p14:xfrm>
            </p:contentPart>
          </mc:Choice>
          <mc:Fallback>
            <p:pic>
              <p:nvPicPr>
                <p:cNvPr id="156" name="墨迹 155">
                  <a:extLst>
                    <a:ext uri="{FF2B5EF4-FFF2-40B4-BE49-F238E27FC236}">
                      <a16:creationId xmlns:a16="http://schemas.microsoft.com/office/drawing/2014/main" id="{700EA049-52B9-974A-AEE7-F34FFA04AD4D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790300" y="3296871"/>
                  <a:ext cx="51264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57" name="墨迹 156">
                  <a:extLst>
                    <a:ext uri="{FF2B5EF4-FFF2-40B4-BE49-F238E27FC236}">
                      <a16:creationId xmlns:a16="http://schemas.microsoft.com/office/drawing/2014/main" id="{67EE2E32-CDC3-A041-8377-ACF7BA578D42}"/>
                    </a:ext>
                  </a:extLst>
                </p14:cNvPr>
                <p14:cNvContentPartPr/>
                <p14:nvPr/>
              </p14:nvContentPartPr>
              <p14:xfrm>
                <a:off x="953740" y="3428991"/>
                <a:ext cx="12960" cy="61920"/>
              </p14:xfrm>
            </p:contentPart>
          </mc:Choice>
          <mc:Fallback>
            <p:pic>
              <p:nvPicPr>
                <p:cNvPr id="157" name="墨迹 156">
                  <a:extLst>
                    <a:ext uri="{FF2B5EF4-FFF2-40B4-BE49-F238E27FC236}">
                      <a16:creationId xmlns:a16="http://schemas.microsoft.com/office/drawing/2014/main" id="{67EE2E32-CDC3-A041-8377-ACF7BA578D42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946180" y="3421431"/>
                  <a:ext cx="2772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58" name="墨迹 157">
                  <a:extLst>
                    <a:ext uri="{FF2B5EF4-FFF2-40B4-BE49-F238E27FC236}">
                      <a16:creationId xmlns:a16="http://schemas.microsoft.com/office/drawing/2014/main" id="{A13A388C-579B-AA44-96ED-7C66263D79F1}"/>
                    </a:ext>
                  </a:extLst>
                </p14:cNvPr>
                <p14:cNvContentPartPr/>
                <p14:nvPr/>
              </p14:nvContentPartPr>
              <p14:xfrm>
                <a:off x="1065700" y="3385071"/>
                <a:ext cx="31320" cy="429840"/>
              </p14:xfrm>
            </p:contentPart>
          </mc:Choice>
          <mc:Fallback>
            <p:pic>
              <p:nvPicPr>
                <p:cNvPr id="158" name="墨迹 157">
                  <a:extLst>
                    <a:ext uri="{FF2B5EF4-FFF2-40B4-BE49-F238E27FC236}">
                      <a16:creationId xmlns:a16="http://schemas.microsoft.com/office/drawing/2014/main" id="{A13A388C-579B-AA44-96ED-7C66263D79F1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1058140" y="3377871"/>
                  <a:ext cx="46440" cy="444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7" name="组合 166">
            <a:extLst>
              <a:ext uri="{FF2B5EF4-FFF2-40B4-BE49-F238E27FC236}">
                <a16:creationId xmlns:a16="http://schemas.microsoft.com/office/drawing/2014/main" id="{7C2CEB7E-0AB4-744D-985B-8EE5C096A4C0}"/>
              </a:ext>
            </a:extLst>
          </p:cNvPr>
          <p:cNvGrpSpPr/>
          <p:nvPr/>
        </p:nvGrpSpPr>
        <p:grpSpPr>
          <a:xfrm>
            <a:off x="1631980" y="3104991"/>
            <a:ext cx="536040" cy="523440"/>
            <a:chOff x="1631980" y="3104991"/>
            <a:chExt cx="536040" cy="523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59" name="墨迹 158">
                  <a:extLst>
                    <a:ext uri="{FF2B5EF4-FFF2-40B4-BE49-F238E27FC236}">
                      <a16:creationId xmlns:a16="http://schemas.microsoft.com/office/drawing/2014/main" id="{C09A08DF-32CA-0B49-B67C-A85B561F1AE2}"/>
                    </a:ext>
                  </a:extLst>
                </p14:cNvPr>
                <p14:cNvContentPartPr/>
                <p14:nvPr/>
              </p14:nvContentPartPr>
              <p14:xfrm>
                <a:off x="1719460" y="3104991"/>
                <a:ext cx="124920" cy="523440"/>
              </p14:xfrm>
            </p:contentPart>
          </mc:Choice>
          <mc:Fallback>
            <p:pic>
              <p:nvPicPr>
                <p:cNvPr id="159" name="墨迹 158">
                  <a:extLst>
                    <a:ext uri="{FF2B5EF4-FFF2-40B4-BE49-F238E27FC236}">
                      <a16:creationId xmlns:a16="http://schemas.microsoft.com/office/drawing/2014/main" id="{C09A08DF-32CA-0B49-B67C-A85B561F1AE2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1711900" y="3097431"/>
                  <a:ext cx="140040" cy="53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60" name="墨迹 159">
                  <a:extLst>
                    <a:ext uri="{FF2B5EF4-FFF2-40B4-BE49-F238E27FC236}">
                      <a16:creationId xmlns:a16="http://schemas.microsoft.com/office/drawing/2014/main" id="{9E6AC2E4-8031-4B41-BD4B-C6A94B64EBAF}"/>
                    </a:ext>
                  </a:extLst>
                </p14:cNvPr>
                <p14:cNvContentPartPr/>
                <p14:nvPr/>
              </p14:nvContentPartPr>
              <p14:xfrm>
                <a:off x="1631980" y="3403791"/>
                <a:ext cx="180720" cy="43920"/>
              </p14:xfrm>
            </p:contentPart>
          </mc:Choice>
          <mc:Fallback>
            <p:pic>
              <p:nvPicPr>
                <p:cNvPr id="160" name="墨迹 159">
                  <a:extLst>
                    <a:ext uri="{FF2B5EF4-FFF2-40B4-BE49-F238E27FC236}">
                      <a16:creationId xmlns:a16="http://schemas.microsoft.com/office/drawing/2014/main" id="{9E6AC2E4-8031-4B41-BD4B-C6A94B64EBAF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1624780" y="3396231"/>
                  <a:ext cx="19584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61" name="墨迹 160">
                  <a:extLst>
                    <a:ext uri="{FF2B5EF4-FFF2-40B4-BE49-F238E27FC236}">
                      <a16:creationId xmlns:a16="http://schemas.microsoft.com/office/drawing/2014/main" id="{260E7132-067E-804E-9BE1-9C013A086920}"/>
                    </a:ext>
                  </a:extLst>
                </p14:cNvPr>
                <p14:cNvContentPartPr/>
                <p14:nvPr/>
              </p14:nvContentPartPr>
              <p14:xfrm>
                <a:off x="1962100" y="3484791"/>
                <a:ext cx="131040" cy="100080"/>
              </p14:xfrm>
            </p:contentPart>
          </mc:Choice>
          <mc:Fallback>
            <p:pic>
              <p:nvPicPr>
                <p:cNvPr id="161" name="墨迹 160">
                  <a:extLst>
                    <a:ext uri="{FF2B5EF4-FFF2-40B4-BE49-F238E27FC236}">
                      <a16:creationId xmlns:a16="http://schemas.microsoft.com/office/drawing/2014/main" id="{260E7132-067E-804E-9BE1-9C013A086920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1954540" y="3477231"/>
                  <a:ext cx="14616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62" name="墨迹 161">
                  <a:extLst>
                    <a:ext uri="{FF2B5EF4-FFF2-40B4-BE49-F238E27FC236}">
                      <a16:creationId xmlns:a16="http://schemas.microsoft.com/office/drawing/2014/main" id="{4E4C0ACE-DCEF-D94A-B8DC-1D498512F2B5}"/>
                    </a:ext>
                  </a:extLst>
                </p14:cNvPr>
                <p14:cNvContentPartPr/>
                <p14:nvPr/>
              </p14:nvContentPartPr>
              <p14:xfrm>
                <a:off x="2111500" y="3397671"/>
                <a:ext cx="56520" cy="6480"/>
              </p14:xfrm>
            </p:contentPart>
          </mc:Choice>
          <mc:Fallback>
            <p:pic>
              <p:nvPicPr>
                <p:cNvPr id="162" name="墨迹 161">
                  <a:extLst>
                    <a:ext uri="{FF2B5EF4-FFF2-40B4-BE49-F238E27FC236}">
                      <a16:creationId xmlns:a16="http://schemas.microsoft.com/office/drawing/2014/main" id="{4E4C0ACE-DCEF-D94A-B8DC-1D498512F2B5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2103940" y="3390111"/>
                  <a:ext cx="71280" cy="21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6" name="组合 165">
            <a:extLst>
              <a:ext uri="{FF2B5EF4-FFF2-40B4-BE49-F238E27FC236}">
                <a16:creationId xmlns:a16="http://schemas.microsoft.com/office/drawing/2014/main" id="{58151A32-D4C7-9745-9D82-8A9FEC52D564}"/>
              </a:ext>
            </a:extLst>
          </p:cNvPr>
          <p:cNvGrpSpPr/>
          <p:nvPr/>
        </p:nvGrpSpPr>
        <p:grpSpPr>
          <a:xfrm>
            <a:off x="2572300" y="3223431"/>
            <a:ext cx="323640" cy="317880"/>
            <a:chOff x="2572300" y="3223431"/>
            <a:chExt cx="323640" cy="317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63" name="墨迹 162">
                  <a:extLst>
                    <a:ext uri="{FF2B5EF4-FFF2-40B4-BE49-F238E27FC236}">
                      <a16:creationId xmlns:a16="http://schemas.microsoft.com/office/drawing/2014/main" id="{3ABE49E3-E1A0-AA44-8A87-1F794583C780}"/>
                    </a:ext>
                  </a:extLst>
                </p14:cNvPr>
                <p14:cNvContentPartPr/>
                <p14:nvPr/>
              </p14:nvContentPartPr>
              <p14:xfrm>
                <a:off x="2572300" y="3223431"/>
                <a:ext cx="230760" cy="218160"/>
              </p14:xfrm>
            </p:contentPart>
          </mc:Choice>
          <mc:Fallback>
            <p:pic>
              <p:nvPicPr>
                <p:cNvPr id="163" name="墨迹 162">
                  <a:extLst>
                    <a:ext uri="{FF2B5EF4-FFF2-40B4-BE49-F238E27FC236}">
                      <a16:creationId xmlns:a16="http://schemas.microsoft.com/office/drawing/2014/main" id="{3ABE49E3-E1A0-AA44-8A87-1F794583C780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2564740" y="3215871"/>
                  <a:ext cx="24588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64" name="墨迹 163">
                  <a:extLst>
                    <a:ext uri="{FF2B5EF4-FFF2-40B4-BE49-F238E27FC236}">
                      <a16:creationId xmlns:a16="http://schemas.microsoft.com/office/drawing/2014/main" id="{E75A3EF0-C87E-654A-B82A-EC10D3015EDB}"/>
                    </a:ext>
                  </a:extLst>
                </p14:cNvPr>
                <p14:cNvContentPartPr/>
                <p14:nvPr/>
              </p14:nvContentPartPr>
              <p14:xfrm>
                <a:off x="2609380" y="3416391"/>
                <a:ext cx="286560" cy="124920"/>
              </p14:xfrm>
            </p:contentPart>
          </mc:Choice>
          <mc:Fallback>
            <p:pic>
              <p:nvPicPr>
                <p:cNvPr id="164" name="墨迹 163">
                  <a:extLst>
                    <a:ext uri="{FF2B5EF4-FFF2-40B4-BE49-F238E27FC236}">
                      <a16:creationId xmlns:a16="http://schemas.microsoft.com/office/drawing/2014/main" id="{E75A3EF0-C87E-654A-B82A-EC10D3015EDB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2602180" y="3408831"/>
                  <a:ext cx="301680" cy="140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68">
            <p14:nvContentPartPr>
              <p14:cNvPr id="165" name="墨迹 164">
                <a:extLst>
                  <a:ext uri="{FF2B5EF4-FFF2-40B4-BE49-F238E27FC236}">
                    <a16:creationId xmlns:a16="http://schemas.microsoft.com/office/drawing/2014/main" id="{05AC740E-A31E-EC41-AE9B-2E53775066A6}"/>
                  </a:ext>
                </a:extLst>
              </p14:cNvPr>
              <p14:cNvContentPartPr/>
              <p14:nvPr/>
            </p14:nvContentPartPr>
            <p14:xfrm>
              <a:off x="3232180" y="3136311"/>
              <a:ext cx="137160" cy="355320"/>
            </p14:xfrm>
          </p:contentPart>
        </mc:Choice>
        <mc:Fallback>
          <p:pic>
            <p:nvPicPr>
              <p:cNvPr id="165" name="墨迹 164">
                <a:extLst>
                  <a:ext uri="{FF2B5EF4-FFF2-40B4-BE49-F238E27FC236}">
                    <a16:creationId xmlns:a16="http://schemas.microsoft.com/office/drawing/2014/main" id="{05AC740E-A31E-EC41-AE9B-2E53775066A6}"/>
                  </a:ext>
                </a:extLst>
              </p:cNvPr>
              <p:cNvPicPr/>
              <p:nvPr/>
            </p:nvPicPr>
            <p:blipFill>
              <a:blip r:embed="rId269"/>
              <a:stretch>
                <a:fillRect/>
              </a:stretch>
            </p:blipFill>
            <p:spPr>
              <a:xfrm>
                <a:off x="3224620" y="3128751"/>
                <a:ext cx="152280" cy="370440"/>
              </a:xfrm>
              <a:prstGeom prst="rect">
                <a:avLst/>
              </a:prstGeom>
            </p:spPr>
          </p:pic>
        </mc:Fallback>
      </mc:AlternateContent>
      <p:grpSp>
        <p:nvGrpSpPr>
          <p:cNvPr id="195" name="组合 194">
            <a:extLst>
              <a:ext uri="{FF2B5EF4-FFF2-40B4-BE49-F238E27FC236}">
                <a16:creationId xmlns:a16="http://schemas.microsoft.com/office/drawing/2014/main" id="{CB20B576-7AA8-B042-8541-24BFC6968AC8}"/>
              </a:ext>
            </a:extLst>
          </p:cNvPr>
          <p:cNvGrpSpPr/>
          <p:nvPr/>
        </p:nvGrpSpPr>
        <p:grpSpPr>
          <a:xfrm>
            <a:off x="3997900" y="3005631"/>
            <a:ext cx="5080320" cy="604080"/>
            <a:chOff x="3997900" y="3005631"/>
            <a:chExt cx="5080320" cy="604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69" name="墨迹 168">
                  <a:extLst>
                    <a:ext uri="{FF2B5EF4-FFF2-40B4-BE49-F238E27FC236}">
                      <a16:creationId xmlns:a16="http://schemas.microsoft.com/office/drawing/2014/main" id="{595CDE66-C5D4-9544-B80F-BF7E2BFE1FB7}"/>
                    </a:ext>
                  </a:extLst>
                </p14:cNvPr>
                <p14:cNvContentPartPr/>
                <p14:nvPr/>
              </p14:nvContentPartPr>
              <p14:xfrm>
                <a:off x="4041460" y="3210831"/>
                <a:ext cx="236880" cy="50040"/>
              </p14:xfrm>
            </p:contentPart>
          </mc:Choice>
          <mc:Fallback>
            <p:pic>
              <p:nvPicPr>
                <p:cNvPr id="169" name="墨迹 168">
                  <a:extLst>
                    <a:ext uri="{FF2B5EF4-FFF2-40B4-BE49-F238E27FC236}">
                      <a16:creationId xmlns:a16="http://schemas.microsoft.com/office/drawing/2014/main" id="{595CDE66-C5D4-9544-B80F-BF7E2BFE1FB7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4033900" y="3203271"/>
                  <a:ext cx="25200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170" name="墨迹 169">
                  <a:extLst>
                    <a:ext uri="{FF2B5EF4-FFF2-40B4-BE49-F238E27FC236}">
                      <a16:creationId xmlns:a16="http://schemas.microsoft.com/office/drawing/2014/main" id="{7BC0C788-9FC1-904A-84E1-197EA758326F}"/>
                    </a:ext>
                  </a:extLst>
                </p14:cNvPr>
                <p14:cNvContentPartPr/>
                <p14:nvPr/>
              </p14:nvContentPartPr>
              <p14:xfrm>
                <a:off x="3997900" y="3354111"/>
                <a:ext cx="305280" cy="6480"/>
              </p14:xfrm>
            </p:contentPart>
          </mc:Choice>
          <mc:Fallback>
            <p:pic>
              <p:nvPicPr>
                <p:cNvPr id="170" name="墨迹 169">
                  <a:extLst>
                    <a:ext uri="{FF2B5EF4-FFF2-40B4-BE49-F238E27FC236}">
                      <a16:creationId xmlns:a16="http://schemas.microsoft.com/office/drawing/2014/main" id="{7BC0C788-9FC1-904A-84E1-197EA758326F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3990340" y="3346551"/>
                  <a:ext cx="32040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171" name="墨迹 170">
                  <a:extLst>
                    <a:ext uri="{FF2B5EF4-FFF2-40B4-BE49-F238E27FC236}">
                      <a16:creationId xmlns:a16="http://schemas.microsoft.com/office/drawing/2014/main" id="{987FA6BD-1ACC-AA42-94D4-0FDB6231A5A3}"/>
                    </a:ext>
                  </a:extLst>
                </p14:cNvPr>
                <p14:cNvContentPartPr/>
                <p14:nvPr/>
              </p14:nvContentPartPr>
              <p14:xfrm>
                <a:off x="4159540" y="3136311"/>
                <a:ext cx="236880" cy="361440"/>
              </p14:xfrm>
            </p:contentPart>
          </mc:Choice>
          <mc:Fallback>
            <p:pic>
              <p:nvPicPr>
                <p:cNvPr id="171" name="墨迹 170">
                  <a:extLst>
                    <a:ext uri="{FF2B5EF4-FFF2-40B4-BE49-F238E27FC236}">
                      <a16:creationId xmlns:a16="http://schemas.microsoft.com/office/drawing/2014/main" id="{987FA6BD-1ACC-AA42-94D4-0FDB6231A5A3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4151980" y="3128751"/>
                  <a:ext cx="252000" cy="37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172" name="墨迹 171">
                  <a:extLst>
                    <a:ext uri="{FF2B5EF4-FFF2-40B4-BE49-F238E27FC236}">
                      <a16:creationId xmlns:a16="http://schemas.microsoft.com/office/drawing/2014/main" id="{CAD58B02-1DE3-9342-B466-D7C78DE6E4D8}"/>
                    </a:ext>
                  </a:extLst>
                </p14:cNvPr>
                <p14:cNvContentPartPr/>
                <p14:nvPr/>
              </p14:nvContentPartPr>
              <p14:xfrm>
                <a:off x="4794580" y="3005631"/>
                <a:ext cx="205920" cy="560520"/>
              </p14:xfrm>
            </p:contentPart>
          </mc:Choice>
          <mc:Fallback>
            <p:pic>
              <p:nvPicPr>
                <p:cNvPr id="172" name="墨迹 171">
                  <a:extLst>
                    <a:ext uri="{FF2B5EF4-FFF2-40B4-BE49-F238E27FC236}">
                      <a16:creationId xmlns:a16="http://schemas.microsoft.com/office/drawing/2014/main" id="{CAD58B02-1DE3-9342-B466-D7C78DE6E4D8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4787020" y="2998071"/>
                  <a:ext cx="221040" cy="57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173" name="墨迹 172">
                  <a:extLst>
                    <a:ext uri="{FF2B5EF4-FFF2-40B4-BE49-F238E27FC236}">
                      <a16:creationId xmlns:a16="http://schemas.microsoft.com/office/drawing/2014/main" id="{6F480FEF-6AF9-A94F-A162-E92018A255DD}"/>
                    </a:ext>
                  </a:extLst>
                </p14:cNvPr>
                <p14:cNvContentPartPr/>
                <p14:nvPr/>
              </p14:nvContentPartPr>
              <p14:xfrm>
                <a:off x="4744900" y="3285711"/>
                <a:ext cx="236880" cy="43920"/>
              </p14:xfrm>
            </p:contentPart>
          </mc:Choice>
          <mc:Fallback>
            <p:pic>
              <p:nvPicPr>
                <p:cNvPr id="173" name="墨迹 172">
                  <a:extLst>
                    <a:ext uri="{FF2B5EF4-FFF2-40B4-BE49-F238E27FC236}">
                      <a16:creationId xmlns:a16="http://schemas.microsoft.com/office/drawing/2014/main" id="{6F480FEF-6AF9-A94F-A162-E92018A255DD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4737340" y="3278151"/>
                  <a:ext cx="25200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174" name="墨迹 173">
                  <a:extLst>
                    <a:ext uri="{FF2B5EF4-FFF2-40B4-BE49-F238E27FC236}">
                      <a16:creationId xmlns:a16="http://schemas.microsoft.com/office/drawing/2014/main" id="{8ADB9C83-9632-E446-95DD-F6C36E8F37E8}"/>
                    </a:ext>
                  </a:extLst>
                </p14:cNvPr>
                <p14:cNvContentPartPr/>
                <p14:nvPr/>
              </p14:nvContentPartPr>
              <p14:xfrm>
                <a:off x="5168260" y="3397671"/>
                <a:ext cx="19080" cy="100080"/>
              </p14:xfrm>
            </p:contentPart>
          </mc:Choice>
          <mc:Fallback>
            <p:pic>
              <p:nvPicPr>
                <p:cNvPr id="174" name="墨迹 173">
                  <a:extLst>
                    <a:ext uri="{FF2B5EF4-FFF2-40B4-BE49-F238E27FC236}">
                      <a16:creationId xmlns:a16="http://schemas.microsoft.com/office/drawing/2014/main" id="{8ADB9C83-9632-E446-95DD-F6C36E8F37E8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5160700" y="3390111"/>
                  <a:ext cx="3420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175" name="墨迹 174">
                  <a:extLst>
                    <a:ext uri="{FF2B5EF4-FFF2-40B4-BE49-F238E27FC236}">
                      <a16:creationId xmlns:a16="http://schemas.microsoft.com/office/drawing/2014/main" id="{1CF017B3-FA67-D94A-9688-B79BD078EF9F}"/>
                    </a:ext>
                  </a:extLst>
                </p14:cNvPr>
                <p14:cNvContentPartPr/>
                <p14:nvPr/>
              </p14:nvContentPartPr>
              <p14:xfrm>
                <a:off x="5355100" y="3310551"/>
                <a:ext cx="205920" cy="43920"/>
              </p14:xfrm>
            </p:contentPart>
          </mc:Choice>
          <mc:Fallback>
            <p:pic>
              <p:nvPicPr>
                <p:cNvPr id="175" name="墨迹 174">
                  <a:extLst>
                    <a:ext uri="{FF2B5EF4-FFF2-40B4-BE49-F238E27FC236}">
                      <a16:creationId xmlns:a16="http://schemas.microsoft.com/office/drawing/2014/main" id="{1CF017B3-FA67-D94A-9688-B79BD078EF9F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5347540" y="3302991"/>
                  <a:ext cx="22104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176" name="墨迹 175">
                  <a:extLst>
                    <a:ext uri="{FF2B5EF4-FFF2-40B4-BE49-F238E27FC236}">
                      <a16:creationId xmlns:a16="http://schemas.microsoft.com/office/drawing/2014/main" id="{A8C51C6E-2B33-FD4C-9B7B-63A7767F6976}"/>
                    </a:ext>
                  </a:extLst>
                </p14:cNvPr>
                <p14:cNvContentPartPr/>
                <p14:nvPr/>
              </p14:nvContentPartPr>
              <p14:xfrm>
                <a:off x="5442220" y="3285711"/>
                <a:ext cx="43920" cy="149760"/>
              </p14:xfrm>
            </p:contentPart>
          </mc:Choice>
          <mc:Fallback>
            <p:pic>
              <p:nvPicPr>
                <p:cNvPr id="176" name="墨迹 175">
                  <a:extLst>
                    <a:ext uri="{FF2B5EF4-FFF2-40B4-BE49-F238E27FC236}">
                      <a16:creationId xmlns:a16="http://schemas.microsoft.com/office/drawing/2014/main" id="{A8C51C6E-2B33-FD4C-9B7B-63A7767F6976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5434660" y="3278151"/>
                  <a:ext cx="5904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177" name="墨迹 176">
                  <a:extLst>
                    <a:ext uri="{FF2B5EF4-FFF2-40B4-BE49-F238E27FC236}">
                      <a16:creationId xmlns:a16="http://schemas.microsoft.com/office/drawing/2014/main" id="{AB28D3F8-5F16-7A4E-A11D-93E89B93A693}"/>
                    </a:ext>
                  </a:extLst>
                </p14:cNvPr>
                <p14:cNvContentPartPr/>
                <p14:nvPr/>
              </p14:nvContentPartPr>
              <p14:xfrm>
                <a:off x="5684860" y="3030471"/>
                <a:ext cx="137160" cy="548280"/>
              </p14:xfrm>
            </p:contentPart>
          </mc:Choice>
          <mc:Fallback>
            <p:pic>
              <p:nvPicPr>
                <p:cNvPr id="177" name="墨迹 176">
                  <a:extLst>
                    <a:ext uri="{FF2B5EF4-FFF2-40B4-BE49-F238E27FC236}">
                      <a16:creationId xmlns:a16="http://schemas.microsoft.com/office/drawing/2014/main" id="{AB28D3F8-5F16-7A4E-A11D-93E89B93A693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5677300" y="3022911"/>
                  <a:ext cx="152280" cy="56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178" name="墨迹 177">
                  <a:extLst>
                    <a:ext uri="{FF2B5EF4-FFF2-40B4-BE49-F238E27FC236}">
                      <a16:creationId xmlns:a16="http://schemas.microsoft.com/office/drawing/2014/main" id="{FC6CA1C6-85DA-0847-BF73-E64A406870F9}"/>
                    </a:ext>
                  </a:extLst>
                </p14:cNvPr>
                <p14:cNvContentPartPr/>
                <p14:nvPr/>
              </p14:nvContentPartPr>
              <p14:xfrm>
                <a:off x="5660020" y="3310551"/>
                <a:ext cx="162360" cy="50040"/>
              </p14:xfrm>
            </p:contentPart>
          </mc:Choice>
          <mc:Fallback>
            <p:pic>
              <p:nvPicPr>
                <p:cNvPr id="178" name="墨迹 177">
                  <a:extLst>
                    <a:ext uri="{FF2B5EF4-FFF2-40B4-BE49-F238E27FC236}">
                      <a16:creationId xmlns:a16="http://schemas.microsoft.com/office/drawing/2014/main" id="{FC6CA1C6-85DA-0847-BF73-E64A406870F9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5652460" y="3302991"/>
                  <a:ext cx="17712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179" name="墨迹 178">
                  <a:extLst>
                    <a:ext uri="{FF2B5EF4-FFF2-40B4-BE49-F238E27FC236}">
                      <a16:creationId xmlns:a16="http://schemas.microsoft.com/office/drawing/2014/main" id="{51E4B0ED-E11F-344B-A9AC-FCDFECA4B321}"/>
                    </a:ext>
                  </a:extLst>
                </p14:cNvPr>
                <p14:cNvContentPartPr/>
                <p14:nvPr/>
              </p14:nvContentPartPr>
              <p14:xfrm>
                <a:off x="5834260" y="3403791"/>
                <a:ext cx="218160" cy="131040"/>
              </p14:xfrm>
            </p:contentPart>
          </mc:Choice>
          <mc:Fallback>
            <p:pic>
              <p:nvPicPr>
                <p:cNvPr id="179" name="墨迹 178">
                  <a:extLst>
                    <a:ext uri="{FF2B5EF4-FFF2-40B4-BE49-F238E27FC236}">
                      <a16:creationId xmlns:a16="http://schemas.microsoft.com/office/drawing/2014/main" id="{51E4B0ED-E11F-344B-A9AC-FCDFECA4B321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5826700" y="3396231"/>
                  <a:ext cx="23328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182" name="墨迹 181">
                  <a:extLst>
                    <a:ext uri="{FF2B5EF4-FFF2-40B4-BE49-F238E27FC236}">
                      <a16:creationId xmlns:a16="http://schemas.microsoft.com/office/drawing/2014/main" id="{BEC31831-4382-0441-8ABE-4B64FAAA2414}"/>
                    </a:ext>
                  </a:extLst>
                </p14:cNvPr>
                <p14:cNvContentPartPr/>
                <p14:nvPr/>
              </p14:nvContentPartPr>
              <p14:xfrm>
                <a:off x="6189220" y="3297951"/>
                <a:ext cx="174600" cy="56520"/>
              </p14:xfrm>
            </p:contentPart>
          </mc:Choice>
          <mc:Fallback>
            <p:pic>
              <p:nvPicPr>
                <p:cNvPr id="182" name="墨迹 181">
                  <a:extLst>
                    <a:ext uri="{FF2B5EF4-FFF2-40B4-BE49-F238E27FC236}">
                      <a16:creationId xmlns:a16="http://schemas.microsoft.com/office/drawing/2014/main" id="{BEC31831-4382-0441-8ABE-4B64FAAA2414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6181660" y="3290391"/>
                  <a:ext cx="18972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183" name="墨迹 182">
                  <a:extLst>
                    <a:ext uri="{FF2B5EF4-FFF2-40B4-BE49-F238E27FC236}">
                      <a16:creationId xmlns:a16="http://schemas.microsoft.com/office/drawing/2014/main" id="{7B22E1AF-B0C0-CA47-8209-3D6CC9369FE3}"/>
                    </a:ext>
                  </a:extLst>
                </p14:cNvPr>
                <p14:cNvContentPartPr/>
                <p14:nvPr/>
              </p14:nvContentPartPr>
              <p14:xfrm>
                <a:off x="6264460" y="3304431"/>
                <a:ext cx="24480" cy="106200"/>
              </p14:xfrm>
            </p:contentPart>
          </mc:Choice>
          <mc:Fallback>
            <p:pic>
              <p:nvPicPr>
                <p:cNvPr id="183" name="墨迹 182">
                  <a:extLst>
                    <a:ext uri="{FF2B5EF4-FFF2-40B4-BE49-F238E27FC236}">
                      <a16:creationId xmlns:a16="http://schemas.microsoft.com/office/drawing/2014/main" id="{7B22E1AF-B0C0-CA47-8209-3D6CC9369FE3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6256900" y="3296871"/>
                  <a:ext cx="3960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184" name="墨迹 183">
                  <a:extLst>
                    <a:ext uri="{FF2B5EF4-FFF2-40B4-BE49-F238E27FC236}">
                      <a16:creationId xmlns:a16="http://schemas.microsoft.com/office/drawing/2014/main" id="{A0890827-1141-4E4A-AE85-1C0B34B7162D}"/>
                    </a:ext>
                  </a:extLst>
                </p14:cNvPr>
                <p14:cNvContentPartPr/>
                <p14:nvPr/>
              </p14:nvContentPartPr>
              <p14:xfrm>
                <a:off x="6569020" y="3316671"/>
                <a:ext cx="75240" cy="31320"/>
              </p14:xfrm>
            </p:contentPart>
          </mc:Choice>
          <mc:Fallback>
            <p:pic>
              <p:nvPicPr>
                <p:cNvPr id="184" name="墨迹 183">
                  <a:extLst>
                    <a:ext uri="{FF2B5EF4-FFF2-40B4-BE49-F238E27FC236}">
                      <a16:creationId xmlns:a16="http://schemas.microsoft.com/office/drawing/2014/main" id="{A0890827-1141-4E4A-AE85-1C0B34B7162D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6561460" y="3309111"/>
                  <a:ext cx="9000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185" name="墨迹 184">
                  <a:extLst>
                    <a:ext uri="{FF2B5EF4-FFF2-40B4-BE49-F238E27FC236}">
                      <a16:creationId xmlns:a16="http://schemas.microsoft.com/office/drawing/2014/main" id="{D7972030-17D0-C244-B783-316D837C60B4}"/>
                    </a:ext>
                  </a:extLst>
                </p14:cNvPr>
                <p14:cNvContentPartPr/>
                <p14:nvPr/>
              </p14:nvContentPartPr>
              <p14:xfrm>
                <a:off x="6811660" y="3360231"/>
                <a:ext cx="56520" cy="360"/>
              </p14:xfrm>
            </p:contentPart>
          </mc:Choice>
          <mc:Fallback>
            <p:pic>
              <p:nvPicPr>
                <p:cNvPr id="185" name="墨迹 184">
                  <a:extLst>
                    <a:ext uri="{FF2B5EF4-FFF2-40B4-BE49-F238E27FC236}">
                      <a16:creationId xmlns:a16="http://schemas.microsoft.com/office/drawing/2014/main" id="{D7972030-17D0-C244-B783-316D837C60B4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6804100" y="3352671"/>
                  <a:ext cx="71280" cy="1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186" name="墨迹 185">
                  <a:extLst>
                    <a:ext uri="{FF2B5EF4-FFF2-40B4-BE49-F238E27FC236}">
                      <a16:creationId xmlns:a16="http://schemas.microsoft.com/office/drawing/2014/main" id="{27E8158E-3F28-6A41-BF5D-F9CBC258AC67}"/>
                    </a:ext>
                  </a:extLst>
                </p14:cNvPr>
                <p14:cNvContentPartPr/>
                <p14:nvPr/>
              </p14:nvContentPartPr>
              <p14:xfrm>
                <a:off x="6954940" y="3316671"/>
                <a:ext cx="162360" cy="19080"/>
              </p14:xfrm>
            </p:contentPart>
          </mc:Choice>
          <mc:Fallback>
            <p:pic>
              <p:nvPicPr>
                <p:cNvPr id="186" name="墨迹 185">
                  <a:extLst>
                    <a:ext uri="{FF2B5EF4-FFF2-40B4-BE49-F238E27FC236}">
                      <a16:creationId xmlns:a16="http://schemas.microsoft.com/office/drawing/2014/main" id="{27E8158E-3F28-6A41-BF5D-F9CBC258AC67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6947380" y="3309111"/>
                  <a:ext cx="17712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187" name="墨迹 186">
                  <a:extLst>
                    <a:ext uri="{FF2B5EF4-FFF2-40B4-BE49-F238E27FC236}">
                      <a16:creationId xmlns:a16="http://schemas.microsoft.com/office/drawing/2014/main" id="{673753AE-8F08-664B-83E8-100D941BE6C7}"/>
                    </a:ext>
                  </a:extLst>
                </p14:cNvPr>
                <p14:cNvContentPartPr/>
                <p14:nvPr/>
              </p14:nvContentPartPr>
              <p14:xfrm>
                <a:off x="7048180" y="3310551"/>
                <a:ext cx="25200" cy="124920"/>
              </p14:xfrm>
            </p:contentPart>
          </mc:Choice>
          <mc:Fallback>
            <p:pic>
              <p:nvPicPr>
                <p:cNvPr id="187" name="墨迹 186">
                  <a:extLst>
                    <a:ext uri="{FF2B5EF4-FFF2-40B4-BE49-F238E27FC236}">
                      <a16:creationId xmlns:a16="http://schemas.microsoft.com/office/drawing/2014/main" id="{673753AE-8F08-664B-83E8-100D941BE6C7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7040620" y="3302991"/>
                  <a:ext cx="4032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188" name="墨迹 187">
                  <a:extLst>
                    <a:ext uri="{FF2B5EF4-FFF2-40B4-BE49-F238E27FC236}">
                      <a16:creationId xmlns:a16="http://schemas.microsoft.com/office/drawing/2014/main" id="{511654C2-EA01-2346-B9E3-70C528369B17}"/>
                    </a:ext>
                  </a:extLst>
                </p14:cNvPr>
                <p14:cNvContentPartPr/>
                <p14:nvPr/>
              </p14:nvContentPartPr>
              <p14:xfrm>
                <a:off x="7235020" y="3011751"/>
                <a:ext cx="199440" cy="597960"/>
              </p14:xfrm>
            </p:contentPart>
          </mc:Choice>
          <mc:Fallback>
            <p:pic>
              <p:nvPicPr>
                <p:cNvPr id="188" name="墨迹 187">
                  <a:extLst>
                    <a:ext uri="{FF2B5EF4-FFF2-40B4-BE49-F238E27FC236}">
                      <a16:creationId xmlns:a16="http://schemas.microsoft.com/office/drawing/2014/main" id="{511654C2-EA01-2346-B9E3-70C528369B17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7227460" y="3004191"/>
                  <a:ext cx="214560" cy="61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189" name="墨迹 188">
                  <a:extLst>
                    <a:ext uri="{FF2B5EF4-FFF2-40B4-BE49-F238E27FC236}">
                      <a16:creationId xmlns:a16="http://schemas.microsoft.com/office/drawing/2014/main" id="{B9020801-6D68-9742-A7AF-70D96858175C}"/>
                    </a:ext>
                  </a:extLst>
                </p14:cNvPr>
                <p14:cNvContentPartPr/>
                <p14:nvPr/>
              </p14:nvContentPartPr>
              <p14:xfrm>
                <a:off x="7197580" y="3297951"/>
                <a:ext cx="218160" cy="50040"/>
              </p14:xfrm>
            </p:contentPart>
          </mc:Choice>
          <mc:Fallback>
            <p:pic>
              <p:nvPicPr>
                <p:cNvPr id="189" name="墨迹 188">
                  <a:extLst>
                    <a:ext uri="{FF2B5EF4-FFF2-40B4-BE49-F238E27FC236}">
                      <a16:creationId xmlns:a16="http://schemas.microsoft.com/office/drawing/2014/main" id="{B9020801-6D68-9742-A7AF-70D96858175C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7190020" y="3290391"/>
                  <a:ext cx="23328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190" name="墨迹 189">
                  <a:extLst>
                    <a:ext uri="{FF2B5EF4-FFF2-40B4-BE49-F238E27FC236}">
                      <a16:creationId xmlns:a16="http://schemas.microsoft.com/office/drawing/2014/main" id="{92024539-2F86-1449-88B2-C6F0621B3D65}"/>
                    </a:ext>
                  </a:extLst>
                </p14:cNvPr>
                <p14:cNvContentPartPr/>
                <p14:nvPr/>
              </p14:nvContentPartPr>
              <p14:xfrm>
                <a:off x="7484140" y="3366711"/>
                <a:ext cx="199440" cy="143640"/>
              </p14:xfrm>
            </p:contentPart>
          </mc:Choice>
          <mc:Fallback>
            <p:pic>
              <p:nvPicPr>
                <p:cNvPr id="190" name="墨迹 189">
                  <a:extLst>
                    <a:ext uri="{FF2B5EF4-FFF2-40B4-BE49-F238E27FC236}">
                      <a16:creationId xmlns:a16="http://schemas.microsoft.com/office/drawing/2014/main" id="{92024539-2F86-1449-88B2-C6F0621B3D65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7476580" y="3359151"/>
                  <a:ext cx="21456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191" name="墨迹 190">
                  <a:extLst>
                    <a:ext uri="{FF2B5EF4-FFF2-40B4-BE49-F238E27FC236}">
                      <a16:creationId xmlns:a16="http://schemas.microsoft.com/office/drawing/2014/main" id="{BA78F69E-AFD5-9C4E-991A-E7AB6FB53C06}"/>
                    </a:ext>
                  </a:extLst>
                </p14:cNvPr>
                <p14:cNvContentPartPr/>
                <p14:nvPr/>
              </p14:nvContentPartPr>
              <p14:xfrm>
                <a:off x="7913620" y="3242151"/>
                <a:ext cx="230760" cy="224640"/>
              </p14:xfrm>
            </p:contentPart>
          </mc:Choice>
          <mc:Fallback>
            <p:pic>
              <p:nvPicPr>
                <p:cNvPr id="191" name="墨迹 190">
                  <a:extLst>
                    <a:ext uri="{FF2B5EF4-FFF2-40B4-BE49-F238E27FC236}">
                      <a16:creationId xmlns:a16="http://schemas.microsoft.com/office/drawing/2014/main" id="{BA78F69E-AFD5-9C4E-991A-E7AB6FB53C06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7906060" y="3234591"/>
                  <a:ext cx="24588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192" name="墨迹 191">
                  <a:extLst>
                    <a:ext uri="{FF2B5EF4-FFF2-40B4-BE49-F238E27FC236}">
                      <a16:creationId xmlns:a16="http://schemas.microsoft.com/office/drawing/2014/main" id="{C74AF116-37B9-2545-AB1B-18586B07BD0C}"/>
                    </a:ext>
                  </a:extLst>
                </p14:cNvPr>
                <p14:cNvContentPartPr/>
                <p14:nvPr/>
              </p14:nvContentPartPr>
              <p14:xfrm>
                <a:off x="7932340" y="3490911"/>
                <a:ext cx="249480" cy="87480"/>
              </p14:xfrm>
            </p:contentPart>
          </mc:Choice>
          <mc:Fallback>
            <p:pic>
              <p:nvPicPr>
                <p:cNvPr id="192" name="墨迹 191">
                  <a:extLst>
                    <a:ext uri="{FF2B5EF4-FFF2-40B4-BE49-F238E27FC236}">
                      <a16:creationId xmlns:a16="http://schemas.microsoft.com/office/drawing/2014/main" id="{C74AF116-37B9-2545-AB1B-18586B07BD0C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7924780" y="3483711"/>
                  <a:ext cx="26460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193" name="墨迹 192">
                  <a:extLst>
                    <a:ext uri="{FF2B5EF4-FFF2-40B4-BE49-F238E27FC236}">
                      <a16:creationId xmlns:a16="http://schemas.microsoft.com/office/drawing/2014/main" id="{6FDEDDB5-E83F-024C-86CB-82A753B8DA7D}"/>
                    </a:ext>
                  </a:extLst>
                </p14:cNvPr>
                <p14:cNvContentPartPr/>
                <p14:nvPr/>
              </p14:nvContentPartPr>
              <p14:xfrm>
                <a:off x="8361820" y="3217311"/>
                <a:ext cx="130320" cy="317880"/>
              </p14:xfrm>
            </p:contentPart>
          </mc:Choice>
          <mc:Fallback>
            <p:pic>
              <p:nvPicPr>
                <p:cNvPr id="193" name="墨迹 192">
                  <a:extLst>
                    <a:ext uri="{FF2B5EF4-FFF2-40B4-BE49-F238E27FC236}">
                      <a16:creationId xmlns:a16="http://schemas.microsoft.com/office/drawing/2014/main" id="{6FDEDDB5-E83F-024C-86CB-82A753B8DA7D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8354260" y="3209751"/>
                  <a:ext cx="145440" cy="33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194" name="墨迹 193">
                  <a:extLst>
                    <a:ext uri="{FF2B5EF4-FFF2-40B4-BE49-F238E27FC236}">
                      <a16:creationId xmlns:a16="http://schemas.microsoft.com/office/drawing/2014/main" id="{B5F15B64-AF64-E843-A228-88E22BEA2F13}"/>
                    </a:ext>
                  </a:extLst>
                </p14:cNvPr>
                <p14:cNvContentPartPr/>
                <p14:nvPr/>
              </p14:nvContentPartPr>
              <p14:xfrm>
                <a:off x="8772940" y="3297951"/>
                <a:ext cx="305280" cy="224640"/>
              </p14:xfrm>
            </p:contentPart>
          </mc:Choice>
          <mc:Fallback>
            <p:pic>
              <p:nvPicPr>
                <p:cNvPr id="194" name="墨迹 193">
                  <a:extLst>
                    <a:ext uri="{FF2B5EF4-FFF2-40B4-BE49-F238E27FC236}">
                      <a16:creationId xmlns:a16="http://schemas.microsoft.com/office/drawing/2014/main" id="{B5F15B64-AF64-E843-A228-88E22BEA2F13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8765380" y="3290391"/>
                  <a:ext cx="320400" cy="239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1" name="组合 200">
            <a:extLst>
              <a:ext uri="{FF2B5EF4-FFF2-40B4-BE49-F238E27FC236}">
                <a16:creationId xmlns:a16="http://schemas.microsoft.com/office/drawing/2014/main" id="{A21AEB6E-ADBC-BB49-94F0-2EC09F19F83C}"/>
              </a:ext>
            </a:extLst>
          </p:cNvPr>
          <p:cNvGrpSpPr/>
          <p:nvPr/>
        </p:nvGrpSpPr>
        <p:grpSpPr>
          <a:xfrm>
            <a:off x="766900" y="4082391"/>
            <a:ext cx="554400" cy="473400"/>
            <a:chOff x="766900" y="4082391"/>
            <a:chExt cx="554400" cy="473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196" name="墨迹 195">
                  <a:extLst>
                    <a:ext uri="{FF2B5EF4-FFF2-40B4-BE49-F238E27FC236}">
                      <a16:creationId xmlns:a16="http://schemas.microsoft.com/office/drawing/2014/main" id="{8D1EC0C1-641E-4E45-89E1-4271C0D36A06}"/>
                    </a:ext>
                  </a:extLst>
                </p14:cNvPr>
                <p14:cNvContentPartPr/>
                <p14:nvPr/>
              </p14:nvContentPartPr>
              <p14:xfrm>
                <a:off x="797860" y="4188231"/>
                <a:ext cx="314280" cy="56520"/>
              </p14:xfrm>
            </p:contentPart>
          </mc:Choice>
          <mc:Fallback>
            <p:pic>
              <p:nvPicPr>
                <p:cNvPr id="196" name="墨迹 195">
                  <a:extLst>
                    <a:ext uri="{FF2B5EF4-FFF2-40B4-BE49-F238E27FC236}">
                      <a16:creationId xmlns:a16="http://schemas.microsoft.com/office/drawing/2014/main" id="{8D1EC0C1-641E-4E45-89E1-4271C0D36A06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790300" y="4180671"/>
                  <a:ext cx="32940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197" name="墨迹 196">
                  <a:extLst>
                    <a:ext uri="{FF2B5EF4-FFF2-40B4-BE49-F238E27FC236}">
                      <a16:creationId xmlns:a16="http://schemas.microsoft.com/office/drawing/2014/main" id="{B2459C98-6AAF-1541-BCE9-8AF7F8BAD5B8}"/>
                    </a:ext>
                  </a:extLst>
                </p14:cNvPr>
                <p14:cNvContentPartPr/>
                <p14:nvPr/>
              </p14:nvContentPartPr>
              <p14:xfrm>
                <a:off x="766900" y="4344111"/>
                <a:ext cx="330480" cy="50040"/>
              </p14:xfrm>
            </p:contentPart>
          </mc:Choice>
          <mc:Fallback>
            <p:pic>
              <p:nvPicPr>
                <p:cNvPr id="197" name="墨迹 196">
                  <a:extLst>
                    <a:ext uri="{FF2B5EF4-FFF2-40B4-BE49-F238E27FC236}">
                      <a16:creationId xmlns:a16="http://schemas.microsoft.com/office/drawing/2014/main" id="{B2459C98-6AAF-1541-BCE9-8AF7F8BAD5B8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759340" y="4336551"/>
                  <a:ext cx="34524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198" name="墨迹 197">
                  <a:extLst>
                    <a:ext uri="{FF2B5EF4-FFF2-40B4-BE49-F238E27FC236}">
                      <a16:creationId xmlns:a16="http://schemas.microsoft.com/office/drawing/2014/main" id="{8B8C7757-CF39-E649-BF71-638A1FAAC952}"/>
                    </a:ext>
                  </a:extLst>
                </p14:cNvPr>
                <p14:cNvContentPartPr/>
                <p14:nvPr/>
              </p14:nvContentPartPr>
              <p14:xfrm>
                <a:off x="947260" y="4082391"/>
                <a:ext cx="374040" cy="473400"/>
              </p14:xfrm>
            </p:contentPart>
          </mc:Choice>
          <mc:Fallback>
            <p:pic>
              <p:nvPicPr>
                <p:cNvPr id="198" name="墨迹 197">
                  <a:extLst>
                    <a:ext uri="{FF2B5EF4-FFF2-40B4-BE49-F238E27FC236}">
                      <a16:creationId xmlns:a16="http://schemas.microsoft.com/office/drawing/2014/main" id="{8B8C7757-CF39-E649-BF71-638A1FAAC952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939700" y="4074831"/>
                  <a:ext cx="388800" cy="488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24">
            <p14:nvContentPartPr>
              <p14:cNvPr id="199" name="墨迹 198">
                <a:extLst>
                  <a:ext uri="{FF2B5EF4-FFF2-40B4-BE49-F238E27FC236}">
                    <a16:creationId xmlns:a16="http://schemas.microsoft.com/office/drawing/2014/main" id="{DDB1480C-CF33-8B41-92B6-72C37671D642}"/>
                  </a:ext>
                </a:extLst>
              </p14:cNvPr>
              <p14:cNvContentPartPr/>
              <p14:nvPr/>
            </p14:nvContentPartPr>
            <p14:xfrm>
              <a:off x="1725580" y="4206951"/>
              <a:ext cx="249480" cy="212040"/>
            </p14:xfrm>
          </p:contentPart>
        </mc:Choice>
        <mc:Fallback>
          <p:pic>
            <p:nvPicPr>
              <p:cNvPr id="199" name="墨迹 198">
                <a:extLst>
                  <a:ext uri="{FF2B5EF4-FFF2-40B4-BE49-F238E27FC236}">
                    <a16:creationId xmlns:a16="http://schemas.microsoft.com/office/drawing/2014/main" id="{DDB1480C-CF33-8B41-92B6-72C37671D642}"/>
                  </a:ext>
                </a:extLst>
              </p:cNvPr>
              <p:cNvPicPr/>
              <p:nvPr/>
            </p:nvPicPr>
            <p:blipFill>
              <a:blip r:embed="rId325"/>
              <a:stretch>
                <a:fillRect/>
              </a:stretch>
            </p:blipFill>
            <p:spPr>
              <a:xfrm>
                <a:off x="1718020" y="4199391"/>
                <a:ext cx="264600" cy="22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6">
            <p14:nvContentPartPr>
              <p14:cNvPr id="200" name="墨迹 199">
                <a:extLst>
                  <a:ext uri="{FF2B5EF4-FFF2-40B4-BE49-F238E27FC236}">
                    <a16:creationId xmlns:a16="http://schemas.microsoft.com/office/drawing/2014/main" id="{3C0A6D14-FEB6-F94C-9B4F-0C94CAA2D8F9}"/>
                  </a:ext>
                </a:extLst>
              </p14:cNvPr>
              <p14:cNvContentPartPr/>
              <p14:nvPr/>
            </p14:nvContentPartPr>
            <p14:xfrm>
              <a:off x="2217340" y="4206951"/>
              <a:ext cx="293040" cy="230760"/>
            </p14:xfrm>
          </p:contentPart>
        </mc:Choice>
        <mc:Fallback>
          <p:pic>
            <p:nvPicPr>
              <p:cNvPr id="200" name="墨迹 199">
                <a:extLst>
                  <a:ext uri="{FF2B5EF4-FFF2-40B4-BE49-F238E27FC236}">
                    <a16:creationId xmlns:a16="http://schemas.microsoft.com/office/drawing/2014/main" id="{3C0A6D14-FEB6-F94C-9B4F-0C94CAA2D8F9}"/>
                  </a:ext>
                </a:extLst>
              </p:cNvPr>
              <p:cNvPicPr/>
              <p:nvPr/>
            </p:nvPicPr>
            <p:blipFill>
              <a:blip r:embed="rId327"/>
              <a:stretch>
                <a:fillRect/>
              </a:stretch>
            </p:blipFill>
            <p:spPr>
              <a:xfrm>
                <a:off x="2209780" y="4199391"/>
                <a:ext cx="308160" cy="245880"/>
              </a:xfrm>
              <a:prstGeom prst="rect">
                <a:avLst/>
              </a:prstGeom>
            </p:spPr>
          </p:pic>
        </mc:Fallback>
      </mc:AlternateContent>
      <p:grpSp>
        <p:nvGrpSpPr>
          <p:cNvPr id="206" name="组合 205">
            <a:extLst>
              <a:ext uri="{FF2B5EF4-FFF2-40B4-BE49-F238E27FC236}">
                <a16:creationId xmlns:a16="http://schemas.microsoft.com/office/drawing/2014/main" id="{0B5DBF5B-5DC0-9547-AFC4-A9F2B86FD3BC}"/>
              </a:ext>
            </a:extLst>
          </p:cNvPr>
          <p:cNvGrpSpPr/>
          <p:nvPr/>
        </p:nvGrpSpPr>
        <p:grpSpPr>
          <a:xfrm>
            <a:off x="2914660" y="4231791"/>
            <a:ext cx="268200" cy="330480"/>
            <a:chOff x="2914660" y="4231791"/>
            <a:chExt cx="268200" cy="330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202" name="墨迹 201">
                  <a:extLst>
                    <a:ext uri="{FF2B5EF4-FFF2-40B4-BE49-F238E27FC236}">
                      <a16:creationId xmlns:a16="http://schemas.microsoft.com/office/drawing/2014/main" id="{C5A60344-BA5B-884C-AE8A-36C1DAA4DBBD}"/>
                    </a:ext>
                  </a:extLst>
                </p14:cNvPr>
                <p14:cNvContentPartPr/>
                <p14:nvPr/>
              </p14:nvContentPartPr>
              <p14:xfrm>
                <a:off x="2914660" y="4231791"/>
                <a:ext cx="255600" cy="212040"/>
              </p14:xfrm>
            </p:contentPart>
          </mc:Choice>
          <mc:Fallback>
            <p:pic>
              <p:nvPicPr>
                <p:cNvPr id="202" name="墨迹 201">
                  <a:extLst>
                    <a:ext uri="{FF2B5EF4-FFF2-40B4-BE49-F238E27FC236}">
                      <a16:creationId xmlns:a16="http://schemas.microsoft.com/office/drawing/2014/main" id="{C5A60344-BA5B-884C-AE8A-36C1DAA4DBBD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2907100" y="4224231"/>
                  <a:ext cx="27072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203" name="墨迹 202">
                  <a:extLst>
                    <a:ext uri="{FF2B5EF4-FFF2-40B4-BE49-F238E27FC236}">
                      <a16:creationId xmlns:a16="http://schemas.microsoft.com/office/drawing/2014/main" id="{84CFF44A-2ABE-654F-A65A-B75F73212043}"/>
                    </a:ext>
                  </a:extLst>
                </p14:cNvPr>
                <p14:cNvContentPartPr/>
                <p14:nvPr/>
              </p14:nvContentPartPr>
              <p14:xfrm>
                <a:off x="2933380" y="4449951"/>
                <a:ext cx="249480" cy="112320"/>
              </p14:xfrm>
            </p:contentPart>
          </mc:Choice>
          <mc:Fallback>
            <p:pic>
              <p:nvPicPr>
                <p:cNvPr id="203" name="墨迹 202">
                  <a:extLst>
                    <a:ext uri="{FF2B5EF4-FFF2-40B4-BE49-F238E27FC236}">
                      <a16:creationId xmlns:a16="http://schemas.microsoft.com/office/drawing/2014/main" id="{84CFF44A-2ABE-654F-A65A-B75F73212043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2925820" y="4442391"/>
                  <a:ext cx="264600" cy="127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32">
            <p14:nvContentPartPr>
              <p14:cNvPr id="204" name="墨迹 203">
                <a:extLst>
                  <a:ext uri="{FF2B5EF4-FFF2-40B4-BE49-F238E27FC236}">
                    <a16:creationId xmlns:a16="http://schemas.microsoft.com/office/drawing/2014/main" id="{F5B36D10-0AC8-D947-8443-4714F748277A}"/>
                  </a:ext>
                </a:extLst>
              </p14:cNvPr>
              <p14:cNvContentPartPr/>
              <p14:nvPr/>
            </p14:nvContentPartPr>
            <p14:xfrm>
              <a:off x="3518380" y="4182111"/>
              <a:ext cx="162360" cy="317880"/>
            </p14:xfrm>
          </p:contentPart>
        </mc:Choice>
        <mc:Fallback>
          <p:pic>
            <p:nvPicPr>
              <p:cNvPr id="204" name="墨迹 203">
                <a:extLst>
                  <a:ext uri="{FF2B5EF4-FFF2-40B4-BE49-F238E27FC236}">
                    <a16:creationId xmlns:a16="http://schemas.microsoft.com/office/drawing/2014/main" id="{F5B36D10-0AC8-D947-8443-4714F748277A}"/>
                  </a:ext>
                </a:extLst>
              </p:cNvPr>
              <p:cNvPicPr/>
              <p:nvPr/>
            </p:nvPicPr>
            <p:blipFill>
              <a:blip r:embed="rId333"/>
              <a:stretch>
                <a:fillRect/>
              </a:stretch>
            </p:blipFill>
            <p:spPr>
              <a:xfrm>
                <a:off x="3510820" y="4174551"/>
                <a:ext cx="177120" cy="33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4">
            <p14:nvContentPartPr>
              <p14:cNvPr id="205" name="墨迹 204">
                <a:extLst>
                  <a:ext uri="{FF2B5EF4-FFF2-40B4-BE49-F238E27FC236}">
                    <a16:creationId xmlns:a16="http://schemas.microsoft.com/office/drawing/2014/main" id="{51F70595-BA99-534C-B7BB-769C352A6035}"/>
                  </a:ext>
                </a:extLst>
              </p14:cNvPr>
              <p14:cNvContentPartPr/>
              <p14:nvPr/>
            </p14:nvContentPartPr>
            <p14:xfrm>
              <a:off x="3954340" y="4119831"/>
              <a:ext cx="411120" cy="354600"/>
            </p14:xfrm>
          </p:contentPart>
        </mc:Choice>
        <mc:Fallback>
          <p:pic>
            <p:nvPicPr>
              <p:cNvPr id="205" name="墨迹 204">
                <a:extLst>
                  <a:ext uri="{FF2B5EF4-FFF2-40B4-BE49-F238E27FC236}">
                    <a16:creationId xmlns:a16="http://schemas.microsoft.com/office/drawing/2014/main" id="{51F70595-BA99-534C-B7BB-769C352A6035}"/>
                  </a:ext>
                </a:extLst>
              </p:cNvPr>
              <p:cNvPicPr/>
              <p:nvPr/>
            </p:nvPicPr>
            <p:blipFill>
              <a:blip r:embed="rId335"/>
              <a:stretch>
                <a:fillRect/>
              </a:stretch>
            </p:blipFill>
            <p:spPr>
              <a:xfrm>
                <a:off x="3946780" y="4112271"/>
                <a:ext cx="426240" cy="369720"/>
              </a:xfrm>
              <a:prstGeom prst="rect">
                <a:avLst/>
              </a:prstGeom>
            </p:spPr>
          </p:pic>
        </mc:Fallback>
      </mc:AlternateContent>
      <p:grpSp>
        <p:nvGrpSpPr>
          <p:cNvPr id="224" name="组合 223">
            <a:extLst>
              <a:ext uri="{FF2B5EF4-FFF2-40B4-BE49-F238E27FC236}">
                <a16:creationId xmlns:a16="http://schemas.microsoft.com/office/drawing/2014/main" id="{52221937-FB86-284B-AA3C-10ECCD82CE30}"/>
              </a:ext>
            </a:extLst>
          </p:cNvPr>
          <p:cNvGrpSpPr/>
          <p:nvPr/>
        </p:nvGrpSpPr>
        <p:grpSpPr>
          <a:xfrm>
            <a:off x="760420" y="4960431"/>
            <a:ext cx="467640" cy="305280"/>
            <a:chOff x="760420" y="4960431"/>
            <a:chExt cx="467640" cy="305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207" name="墨迹 206">
                  <a:extLst>
                    <a:ext uri="{FF2B5EF4-FFF2-40B4-BE49-F238E27FC236}">
                      <a16:creationId xmlns:a16="http://schemas.microsoft.com/office/drawing/2014/main" id="{4162FD81-7232-6249-B4F9-505F0B7F9FFD}"/>
                    </a:ext>
                  </a:extLst>
                </p14:cNvPr>
                <p14:cNvContentPartPr/>
                <p14:nvPr/>
              </p14:nvContentPartPr>
              <p14:xfrm>
                <a:off x="760420" y="5084631"/>
                <a:ext cx="149760" cy="180720"/>
              </p14:xfrm>
            </p:contentPart>
          </mc:Choice>
          <mc:Fallback>
            <p:pic>
              <p:nvPicPr>
                <p:cNvPr id="207" name="墨迹 206">
                  <a:extLst>
                    <a:ext uri="{FF2B5EF4-FFF2-40B4-BE49-F238E27FC236}">
                      <a16:creationId xmlns:a16="http://schemas.microsoft.com/office/drawing/2014/main" id="{4162FD81-7232-6249-B4F9-505F0B7F9FFD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753220" y="5077431"/>
                  <a:ext cx="16488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208" name="墨迹 207">
                  <a:extLst>
                    <a:ext uri="{FF2B5EF4-FFF2-40B4-BE49-F238E27FC236}">
                      <a16:creationId xmlns:a16="http://schemas.microsoft.com/office/drawing/2014/main" id="{C0C1609C-ECB3-CD43-85A5-7AF8600A0A3D}"/>
                    </a:ext>
                  </a:extLst>
                </p14:cNvPr>
                <p14:cNvContentPartPr/>
                <p14:nvPr/>
              </p14:nvContentPartPr>
              <p14:xfrm>
                <a:off x="916300" y="5022711"/>
                <a:ext cx="311760" cy="243000"/>
              </p14:xfrm>
            </p:contentPart>
          </mc:Choice>
          <mc:Fallback>
            <p:pic>
              <p:nvPicPr>
                <p:cNvPr id="208" name="墨迹 207">
                  <a:extLst>
                    <a:ext uri="{FF2B5EF4-FFF2-40B4-BE49-F238E27FC236}">
                      <a16:creationId xmlns:a16="http://schemas.microsoft.com/office/drawing/2014/main" id="{C0C1609C-ECB3-CD43-85A5-7AF8600A0A3D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908740" y="5015151"/>
                  <a:ext cx="32688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209" name="墨迹 208">
                  <a:extLst>
                    <a:ext uri="{FF2B5EF4-FFF2-40B4-BE49-F238E27FC236}">
                      <a16:creationId xmlns:a16="http://schemas.microsoft.com/office/drawing/2014/main" id="{7361EF21-CB3A-B14F-9963-DB593CC39721}"/>
                    </a:ext>
                  </a:extLst>
                </p14:cNvPr>
                <p14:cNvContentPartPr/>
                <p14:nvPr/>
              </p14:nvContentPartPr>
              <p14:xfrm>
                <a:off x="1084420" y="4960431"/>
                <a:ext cx="31320" cy="243000"/>
              </p14:xfrm>
            </p:contentPart>
          </mc:Choice>
          <mc:Fallback>
            <p:pic>
              <p:nvPicPr>
                <p:cNvPr id="209" name="墨迹 208">
                  <a:extLst>
                    <a:ext uri="{FF2B5EF4-FFF2-40B4-BE49-F238E27FC236}">
                      <a16:creationId xmlns:a16="http://schemas.microsoft.com/office/drawing/2014/main" id="{7361EF21-CB3A-B14F-9963-DB593CC39721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1076860" y="4952871"/>
                  <a:ext cx="46440" cy="258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3" name="组合 222">
            <a:extLst>
              <a:ext uri="{FF2B5EF4-FFF2-40B4-BE49-F238E27FC236}">
                <a16:creationId xmlns:a16="http://schemas.microsoft.com/office/drawing/2014/main" id="{73E1F28F-CD14-2F42-9327-0086EC0FEAF7}"/>
              </a:ext>
            </a:extLst>
          </p:cNvPr>
          <p:cNvGrpSpPr/>
          <p:nvPr/>
        </p:nvGrpSpPr>
        <p:grpSpPr>
          <a:xfrm>
            <a:off x="1464220" y="4866831"/>
            <a:ext cx="1077120" cy="398880"/>
            <a:chOff x="1464220" y="4866831"/>
            <a:chExt cx="1077120" cy="398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2">
              <p14:nvContentPartPr>
                <p14:cNvPr id="210" name="墨迹 209">
                  <a:extLst>
                    <a:ext uri="{FF2B5EF4-FFF2-40B4-BE49-F238E27FC236}">
                      <a16:creationId xmlns:a16="http://schemas.microsoft.com/office/drawing/2014/main" id="{3BEC3A9F-C18A-1D4A-B4BB-01D15F80C2B7}"/>
                    </a:ext>
                  </a:extLst>
                </p14:cNvPr>
                <p14:cNvContentPartPr/>
                <p14:nvPr/>
              </p14:nvContentPartPr>
              <p14:xfrm>
                <a:off x="1482580" y="4866831"/>
                <a:ext cx="155160" cy="43920"/>
              </p14:xfrm>
            </p:contentPart>
          </mc:Choice>
          <mc:Fallback>
            <p:pic>
              <p:nvPicPr>
                <p:cNvPr id="210" name="墨迹 209">
                  <a:extLst>
                    <a:ext uri="{FF2B5EF4-FFF2-40B4-BE49-F238E27FC236}">
                      <a16:creationId xmlns:a16="http://schemas.microsoft.com/office/drawing/2014/main" id="{3BEC3A9F-C18A-1D4A-B4BB-01D15F80C2B7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1475020" y="4859271"/>
                  <a:ext cx="17028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4">
              <p14:nvContentPartPr>
                <p14:cNvPr id="211" name="墨迹 210">
                  <a:extLst>
                    <a:ext uri="{FF2B5EF4-FFF2-40B4-BE49-F238E27FC236}">
                      <a16:creationId xmlns:a16="http://schemas.microsoft.com/office/drawing/2014/main" id="{9C36213F-CE67-9241-A0B9-E5CD708B4A2F}"/>
                    </a:ext>
                  </a:extLst>
                </p14:cNvPr>
                <p14:cNvContentPartPr/>
                <p14:nvPr/>
              </p14:nvContentPartPr>
              <p14:xfrm>
                <a:off x="1464220" y="4997511"/>
                <a:ext cx="131040" cy="236880"/>
              </p14:xfrm>
            </p:contentPart>
          </mc:Choice>
          <mc:Fallback>
            <p:pic>
              <p:nvPicPr>
                <p:cNvPr id="211" name="墨迹 210">
                  <a:extLst>
                    <a:ext uri="{FF2B5EF4-FFF2-40B4-BE49-F238E27FC236}">
                      <a16:creationId xmlns:a16="http://schemas.microsoft.com/office/drawing/2014/main" id="{9C36213F-CE67-9241-A0B9-E5CD708B4A2F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1456660" y="4989951"/>
                  <a:ext cx="14616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6">
              <p14:nvContentPartPr>
                <p14:cNvPr id="212" name="墨迹 211">
                  <a:extLst>
                    <a:ext uri="{FF2B5EF4-FFF2-40B4-BE49-F238E27FC236}">
                      <a16:creationId xmlns:a16="http://schemas.microsoft.com/office/drawing/2014/main" id="{4E9D3011-075C-564E-B560-60BAF120DB44}"/>
                    </a:ext>
                  </a:extLst>
                </p14:cNvPr>
                <p14:cNvContentPartPr/>
                <p14:nvPr/>
              </p14:nvContentPartPr>
              <p14:xfrm>
                <a:off x="1507780" y="5097231"/>
                <a:ext cx="118800" cy="68760"/>
              </p14:xfrm>
            </p:contentPart>
          </mc:Choice>
          <mc:Fallback>
            <p:pic>
              <p:nvPicPr>
                <p:cNvPr id="212" name="墨迹 211">
                  <a:extLst>
                    <a:ext uri="{FF2B5EF4-FFF2-40B4-BE49-F238E27FC236}">
                      <a16:creationId xmlns:a16="http://schemas.microsoft.com/office/drawing/2014/main" id="{4E9D3011-075C-564E-B560-60BAF120DB44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1500220" y="5089671"/>
                  <a:ext cx="13356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8">
              <p14:nvContentPartPr>
                <p14:cNvPr id="213" name="墨迹 212">
                  <a:extLst>
                    <a:ext uri="{FF2B5EF4-FFF2-40B4-BE49-F238E27FC236}">
                      <a16:creationId xmlns:a16="http://schemas.microsoft.com/office/drawing/2014/main" id="{69FBB3D0-C882-B746-94BA-2DD408DDD74F}"/>
                    </a:ext>
                  </a:extLst>
                </p14:cNvPr>
                <p14:cNvContentPartPr/>
                <p14:nvPr/>
              </p14:nvContentPartPr>
              <p14:xfrm>
                <a:off x="1725580" y="4891671"/>
                <a:ext cx="815760" cy="374040"/>
              </p14:xfrm>
            </p:contentPart>
          </mc:Choice>
          <mc:Fallback>
            <p:pic>
              <p:nvPicPr>
                <p:cNvPr id="213" name="墨迹 212">
                  <a:extLst>
                    <a:ext uri="{FF2B5EF4-FFF2-40B4-BE49-F238E27FC236}">
                      <a16:creationId xmlns:a16="http://schemas.microsoft.com/office/drawing/2014/main" id="{69FBB3D0-C882-B746-94BA-2DD408DDD74F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1718020" y="4884111"/>
                  <a:ext cx="830880" cy="388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2" name="组合 221">
            <a:extLst>
              <a:ext uri="{FF2B5EF4-FFF2-40B4-BE49-F238E27FC236}">
                <a16:creationId xmlns:a16="http://schemas.microsoft.com/office/drawing/2014/main" id="{052A62D9-ACA2-7641-B417-D94910D943B9}"/>
              </a:ext>
            </a:extLst>
          </p:cNvPr>
          <p:cNvGrpSpPr/>
          <p:nvPr/>
        </p:nvGrpSpPr>
        <p:grpSpPr>
          <a:xfrm>
            <a:off x="2765260" y="4972671"/>
            <a:ext cx="305280" cy="100080"/>
            <a:chOff x="2765260" y="4972671"/>
            <a:chExt cx="305280" cy="100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50">
              <p14:nvContentPartPr>
                <p14:cNvPr id="214" name="墨迹 213">
                  <a:extLst>
                    <a:ext uri="{FF2B5EF4-FFF2-40B4-BE49-F238E27FC236}">
                      <a16:creationId xmlns:a16="http://schemas.microsoft.com/office/drawing/2014/main" id="{ED1DBEAB-61BD-FE4F-9A6C-58EF50650DE4}"/>
                    </a:ext>
                  </a:extLst>
                </p14:cNvPr>
                <p14:cNvContentPartPr/>
                <p14:nvPr/>
              </p14:nvContentPartPr>
              <p14:xfrm>
                <a:off x="2765260" y="4985271"/>
                <a:ext cx="100080" cy="87480"/>
              </p14:xfrm>
            </p:contentPart>
          </mc:Choice>
          <mc:Fallback>
            <p:pic>
              <p:nvPicPr>
                <p:cNvPr id="214" name="墨迹 213">
                  <a:extLst>
                    <a:ext uri="{FF2B5EF4-FFF2-40B4-BE49-F238E27FC236}">
                      <a16:creationId xmlns:a16="http://schemas.microsoft.com/office/drawing/2014/main" id="{ED1DBEAB-61BD-FE4F-9A6C-58EF50650DE4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2757700" y="4977711"/>
                  <a:ext cx="11520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2">
              <p14:nvContentPartPr>
                <p14:cNvPr id="215" name="墨迹 214">
                  <a:extLst>
                    <a:ext uri="{FF2B5EF4-FFF2-40B4-BE49-F238E27FC236}">
                      <a16:creationId xmlns:a16="http://schemas.microsoft.com/office/drawing/2014/main" id="{CF5B3E29-EB6F-CB44-9589-2C901ED310AB}"/>
                    </a:ext>
                  </a:extLst>
                </p14:cNvPr>
                <p14:cNvContentPartPr/>
                <p14:nvPr/>
              </p14:nvContentPartPr>
              <p14:xfrm>
                <a:off x="3032740" y="4972671"/>
                <a:ext cx="37800" cy="87480"/>
              </p14:xfrm>
            </p:contentPart>
          </mc:Choice>
          <mc:Fallback>
            <p:pic>
              <p:nvPicPr>
                <p:cNvPr id="215" name="墨迹 214">
                  <a:extLst>
                    <a:ext uri="{FF2B5EF4-FFF2-40B4-BE49-F238E27FC236}">
                      <a16:creationId xmlns:a16="http://schemas.microsoft.com/office/drawing/2014/main" id="{CF5B3E29-EB6F-CB44-9589-2C901ED310AB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3025180" y="4965111"/>
                  <a:ext cx="52920" cy="102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54">
            <p14:nvContentPartPr>
              <p14:cNvPr id="216" name="墨迹 215">
                <a:extLst>
                  <a:ext uri="{FF2B5EF4-FFF2-40B4-BE49-F238E27FC236}">
                    <a16:creationId xmlns:a16="http://schemas.microsoft.com/office/drawing/2014/main" id="{6F5CFAE3-2205-8441-8018-4D5868348ABE}"/>
                  </a:ext>
                </a:extLst>
              </p14:cNvPr>
              <p14:cNvContentPartPr/>
              <p14:nvPr/>
            </p14:nvContentPartPr>
            <p14:xfrm>
              <a:off x="2920780" y="5203071"/>
              <a:ext cx="80640" cy="155880"/>
            </p14:xfrm>
          </p:contentPart>
        </mc:Choice>
        <mc:Fallback>
          <p:pic>
            <p:nvPicPr>
              <p:cNvPr id="216" name="墨迹 215">
                <a:extLst>
                  <a:ext uri="{FF2B5EF4-FFF2-40B4-BE49-F238E27FC236}">
                    <a16:creationId xmlns:a16="http://schemas.microsoft.com/office/drawing/2014/main" id="{6F5CFAE3-2205-8441-8018-4D5868348ABE}"/>
                  </a:ext>
                </a:extLst>
              </p:cNvPr>
              <p:cNvPicPr/>
              <p:nvPr/>
            </p:nvPicPr>
            <p:blipFill>
              <a:blip r:embed="rId355"/>
              <a:stretch>
                <a:fillRect/>
              </a:stretch>
            </p:blipFill>
            <p:spPr>
              <a:xfrm>
                <a:off x="2913220" y="5195511"/>
                <a:ext cx="95760" cy="171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21" name="组合 220">
            <a:extLst>
              <a:ext uri="{FF2B5EF4-FFF2-40B4-BE49-F238E27FC236}">
                <a16:creationId xmlns:a16="http://schemas.microsoft.com/office/drawing/2014/main" id="{6C07DEC4-4D0B-F349-8DB6-8132E096E8EF}"/>
              </a:ext>
            </a:extLst>
          </p:cNvPr>
          <p:cNvGrpSpPr/>
          <p:nvPr/>
        </p:nvGrpSpPr>
        <p:grpSpPr>
          <a:xfrm>
            <a:off x="3338020" y="4860711"/>
            <a:ext cx="610560" cy="566640"/>
            <a:chOff x="3338020" y="4860711"/>
            <a:chExt cx="610560" cy="566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56">
              <p14:nvContentPartPr>
                <p14:cNvPr id="217" name="墨迹 216">
                  <a:extLst>
                    <a:ext uri="{FF2B5EF4-FFF2-40B4-BE49-F238E27FC236}">
                      <a16:creationId xmlns:a16="http://schemas.microsoft.com/office/drawing/2014/main" id="{A98FC1C9-C4E9-B642-85A4-D42AE5F0D1B0}"/>
                    </a:ext>
                  </a:extLst>
                </p14:cNvPr>
                <p14:cNvContentPartPr/>
                <p14:nvPr/>
              </p14:nvContentPartPr>
              <p14:xfrm>
                <a:off x="3338020" y="4978791"/>
                <a:ext cx="486000" cy="448560"/>
              </p14:xfrm>
            </p:contentPart>
          </mc:Choice>
          <mc:Fallback>
            <p:pic>
              <p:nvPicPr>
                <p:cNvPr id="217" name="墨迹 216">
                  <a:extLst>
                    <a:ext uri="{FF2B5EF4-FFF2-40B4-BE49-F238E27FC236}">
                      <a16:creationId xmlns:a16="http://schemas.microsoft.com/office/drawing/2014/main" id="{A98FC1C9-C4E9-B642-85A4-D42AE5F0D1B0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3330460" y="4971591"/>
                  <a:ext cx="501120" cy="46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8">
              <p14:nvContentPartPr>
                <p14:cNvPr id="218" name="墨迹 217">
                  <a:extLst>
                    <a:ext uri="{FF2B5EF4-FFF2-40B4-BE49-F238E27FC236}">
                      <a16:creationId xmlns:a16="http://schemas.microsoft.com/office/drawing/2014/main" id="{13F36759-957A-BF48-A9A2-BB3E6BE9E59C}"/>
                    </a:ext>
                  </a:extLst>
                </p14:cNvPr>
                <p14:cNvContentPartPr/>
                <p14:nvPr/>
              </p14:nvContentPartPr>
              <p14:xfrm>
                <a:off x="3829780" y="4860711"/>
                <a:ext cx="118800" cy="56520"/>
              </p14:xfrm>
            </p:contentPart>
          </mc:Choice>
          <mc:Fallback>
            <p:pic>
              <p:nvPicPr>
                <p:cNvPr id="218" name="墨迹 217">
                  <a:extLst>
                    <a:ext uri="{FF2B5EF4-FFF2-40B4-BE49-F238E27FC236}">
                      <a16:creationId xmlns:a16="http://schemas.microsoft.com/office/drawing/2014/main" id="{13F36759-957A-BF48-A9A2-BB3E6BE9E59C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3822220" y="4853151"/>
                  <a:ext cx="133560" cy="71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60">
            <p14:nvContentPartPr>
              <p14:cNvPr id="219" name="墨迹 218">
                <a:extLst>
                  <a:ext uri="{FF2B5EF4-FFF2-40B4-BE49-F238E27FC236}">
                    <a16:creationId xmlns:a16="http://schemas.microsoft.com/office/drawing/2014/main" id="{D6B9167A-CA21-0849-B882-7C8EBBF461DF}"/>
                  </a:ext>
                </a:extLst>
              </p14:cNvPr>
              <p14:cNvContentPartPr/>
              <p14:nvPr/>
            </p14:nvContentPartPr>
            <p14:xfrm>
              <a:off x="4162420" y="5296311"/>
              <a:ext cx="47520" cy="37800"/>
            </p14:xfrm>
          </p:contentPart>
        </mc:Choice>
        <mc:Fallback>
          <p:pic>
            <p:nvPicPr>
              <p:cNvPr id="219" name="墨迹 218">
                <a:extLst>
                  <a:ext uri="{FF2B5EF4-FFF2-40B4-BE49-F238E27FC236}">
                    <a16:creationId xmlns:a16="http://schemas.microsoft.com/office/drawing/2014/main" id="{D6B9167A-CA21-0849-B882-7C8EBBF461DF}"/>
                  </a:ext>
                </a:extLst>
              </p:cNvPr>
              <p:cNvPicPr/>
              <p:nvPr/>
            </p:nvPicPr>
            <p:blipFill>
              <a:blip r:embed="rId361"/>
              <a:stretch>
                <a:fillRect/>
              </a:stretch>
            </p:blipFill>
            <p:spPr>
              <a:xfrm>
                <a:off x="4154860" y="5289111"/>
                <a:ext cx="62640" cy="5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2">
            <p14:nvContentPartPr>
              <p14:cNvPr id="220" name="墨迹 219">
                <a:extLst>
                  <a:ext uri="{FF2B5EF4-FFF2-40B4-BE49-F238E27FC236}">
                    <a16:creationId xmlns:a16="http://schemas.microsoft.com/office/drawing/2014/main" id="{5469A0FE-6DDE-F545-95E2-1CE3DA164888}"/>
                  </a:ext>
                </a:extLst>
              </p14:cNvPr>
              <p14:cNvContentPartPr/>
              <p14:nvPr/>
            </p14:nvContentPartPr>
            <p14:xfrm>
              <a:off x="4181860" y="5564151"/>
              <a:ext cx="46800" cy="31320"/>
            </p14:xfrm>
          </p:contentPart>
        </mc:Choice>
        <mc:Fallback>
          <p:pic>
            <p:nvPicPr>
              <p:cNvPr id="220" name="墨迹 219">
                <a:extLst>
                  <a:ext uri="{FF2B5EF4-FFF2-40B4-BE49-F238E27FC236}">
                    <a16:creationId xmlns:a16="http://schemas.microsoft.com/office/drawing/2014/main" id="{5469A0FE-6DDE-F545-95E2-1CE3DA164888}"/>
                  </a:ext>
                </a:extLst>
              </p:cNvPr>
              <p:cNvPicPr/>
              <p:nvPr/>
            </p:nvPicPr>
            <p:blipFill>
              <a:blip r:embed="rId363"/>
              <a:stretch>
                <a:fillRect/>
              </a:stretch>
            </p:blipFill>
            <p:spPr>
              <a:xfrm>
                <a:off x="4174300" y="5556591"/>
                <a:ext cx="6192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4">
            <p14:nvContentPartPr>
              <p14:cNvPr id="225" name="墨迹 224">
                <a:extLst>
                  <a:ext uri="{FF2B5EF4-FFF2-40B4-BE49-F238E27FC236}">
                    <a16:creationId xmlns:a16="http://schemas.microsoft.com/office/drawing/2014/main" id="{3B75EEFC-AEA2-0F45-A778-EDA31467992F}"/>
                  </a:ext>
                </a:extLst>
              </p14:cNvPr>
              <p14:cNvContentPartPr/>
              <p14:nvPr/>
            </p14:nvContentPartPr>
            <p14:xfrm>
              <a:off x="4856860" y="4891671"/>
              <a:ext cx="348840" cy="348840"/>
            </p14:xfrm>
          </p:contentPart>
        </mc:Choice>
        <mc:Fallback>
          <p:pic>
            <p:nvPicPr>
              <p:cNvPr id="225" name="墨迹 224">
                <a:extLst>
                  <a:ext uri="{FF2B5EF4-FFF2-40B4-BE49-F238E27FC236}">
                    <a16:creationId xmlns:a16="http://schemas.microsoft.com/office/drawing/2014/main" id="{3B75EEFC-AEA2-0F45-A778-EDA31467992F}"/>
                  </a:ext>
                </a:extLst>
              </p:cNvPr>
              <p:cNvPicPr/>
              <p:nvPr/>
            </p:nvPicPr>
            <p:blipFill>
              <a:blip r:embed="rId365"/>
              <a:stretch>
                <a:fillRect/>
              </a:stretch>
            </p:blipFill>
            <p:spPr>
              <a:xfrm>
                <a:off x="4849300" y="4884111"/>
                <a:ext cx="363960" cy="363960"/>
              </a:xfrm>
              <a:prstGeom prst="rect">
                <a:avLst/>
              </a:prstGeom>
            </p:spPr>
          </p:pic>
        </mc:Fallback>
      </mc:AlternateContent>
      <p:grpSp>
        <p:nvGrpSpPr>
          <p:cNvPr id="235" name="组合 234">
            <a:extLst>
              <a:ext uri="{FF2B5EF4-FFF2-40B4-BE49-F238E27FC236}">
                <a16:creationId xmlns:a16="http://schemas.microsoft.com/office/drawing/2014/main" id="{48AE5802-D99B-7D4F-BA9C-1EDD3ABB4DC5}"/>
              </a:ext>
            </a:extLst>
          </p:cNvPr>
          <p:cNvGrpSpPr/>
          <p:nvPr/>
        </p:nvGrpSpPr>
        <p:grpSpPr>
          <a:xfrm>
            <a:off x="5423500" y="5034951"/>
            <a:ext cx="218160" cy="131400"/>
            <a:chOff x="5423500" y="5034951"/>
            <a:chExt cx="218160" cy="131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66">
              <p14:nvContentPartPr>
                <p14:cNvPr id="226" name="墨迹 225">
                  <a:extLst>
                    <a:ext uri="{FF2B5EF4-FFF2-40B4-BE49-F238E27FC236}">
                      <a16:creationId xmlns:a16="http://schemas.microsoft.com/office/drawing/2014/main" id="{222C738F-399D-5E45-8658-D07E94EB5E00}"/>
                    </a:ext>
                  </a:extLst>
                </p14:cNvPr>
                <p14:cNvContentPartPr/>
                <p14:nvPr/>
              </p14:nvContentPartPr>
              <p14:xfrm>
                <a:off x="5442220" y="5034951"/>
                <a:ext cx="124920" cy="50040"/>
              </p14:xfrm>
            </p:contentPart>
          </mc:Choice>
          <mc:Fallback>
            <p:pic>
              <p:nvPicPr>
                <p:cNvPr id="226" name="墨迹 225">
                  <a:extLst>
                    <a:ext uri="{FF2B5EF4-FFF2-40B4-BE49-F238E27FC236}">
                      <a16:creationId xmlns:a16="http://schemas.microsoft.com/office/drawing/2014/main" id="{222C738F-399D-5E45-8658-D07E94EB5E00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5434660" y="5027391"/>
                  <a:ext cx="14004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8">
              <p14:nvContentPartPr>
                <p14:cNvPr id="227" name="墨迹 226">
                  <a:extLst>
                    <a:ext uri="{FF2B5EF4-FFF2-40B4-BE49-F238E27FC236}">
                      <a16:creationId xmlns:a16="http://schemas.microsoft.com/office/drawing/2014/main" id="{3C86A394-4E84-3146-BD53-9278DB194BE5}"/>
                    </a:ext>
                  </a:extLst>
                </p14:cNvPr>
                <p14:cNvContentPartPr/>
                <p14:nvPr/>
              </p14:nvContentPartPr>
              <p14:xfrm>
                <a:off x="5423500" y="5153391"/>
                <a:ext cx="218160" cy="12960"/>
              </p14:xfrm>
            </p:contentPart>
          </mc:Choice>
          <mc:Fallback>
            <p:pic>
              <p:nvPicPr>
                <p:cNvPr id="227" name="墨迹 226">
                  <a:extLst>
                    <a:ext uri="{FF2B5EF4-FFF2-40B4-BE49-F238E27FC236}">
                      <a16:creationId xmlns:a16="http://schemas.microsoft.com/office/drawing/2014/main" id="{3C86A394-4E84-3146-BD53-9278DB194BE5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5415940" y="5145831"/>
                  <a:ext cx="233280" cy="27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4" name="组合 233">
            <a:extLst>
              <a:ext uri="{FF2B5EF4-FFF2-40B4-BE49-F238E27FC236}">
                <a16:creationId xmlns:a16="http://schemas.microsoft.com/office/drawing/2014/main" id="{4D61BFFD-8229-1D4F-8DF4-A50D381F8412}"/>
              </a:ext>
            </a:extLst>
          </p:cNvPr>
          <p:cNvGrpSpPr/>
          <p:nvPr/>
        </p:nvGrpSpPr>
        <p:grpSpPr>
          <a:xfrm>
            <a:off x="5902660" y="4941711"/>
            <a:ext cx="1164960" cy="236880"/>
            <a:chOff x="5902660" y="4941711"/>
            <a:chExt cx="1164960" cy="236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70">
              <p14:nvContentPartPr>
                <p14:cNvPr id="228" name="墨迹 227">
                  <a:extLst>
                    <a:ext uri="{FF2B5EF4-FFF2-40B4-BE49-F238E27FC236}">
                      <a16:creationId xmlns:a16="http://schemas.microsoft.com/office/drawing/2014/main" id="{82E84E1B-3420-7E4D-AB47-C1C33B6FBB25}"/>
                    </a:ext>
                  </a:extLst>
                </p14:cNvPr>
                <p14:cNvContentPartPr/>
                <p14:nvPr/>
              </p14:nvContentPartPr>
              <p14:xfrm>
                <a:off x="5902660" y="4966551"/>
                <a:ext cx="224640" cy="212040"/>
              </p14:xfrm>
            </p:contentPart>
          </mc:Choice>
          <mc:Fallback>
            <p:pic>
              <p:nvPicPr>
                <p:cNvPr id="228" name="墨迹 227">
                  <a:extLst>
                    <a:ext uri="{FF2B5EF4-FFF2-40B4-BE49-F238E27FC236}">
                      <a16:creationId xmlns:a16="http://schemas.microsoft.com/office/drawing/2014/main" id="{82E84E1B-3420-7E4D-AB47-C1C33B6FBB25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5895460" y="4958991"/>
                  <a:ext cx="23940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2">
              <p14:nvContentPartPr>
                <p14:cNvPr id="229" name="墨迹 228">
                  <a:extLst>
                    <a:ext uri="{FF2B5EF4-FFF2-40B4-BE49-F238E27FC236}">
                      <a16:creationId xmlns:a16="http://schemas.microsoft.com/office/drawing/2014/main" id="{9454BAFD-3A95-7248-8EE9-DB7BE34F809C}"/>
                    </a:ext>
                  </a:extLst>
                </p14:cNvPr>
                <p14:cNvContentPartPr/>
                <p14:nvPr/>
              </p14:nvContentPartPr>
              <p14:xfrm>
                <a:off x="6282460" y="5072391"/>
                <a:ext cx="118800" cy="6480"/>
              </p14:xfrm>
            </p:contentPart>
          </mc:Choice>
          <mc:Fallback>
            <p:pic>
              <p:nvPicPr>
                <p:cNvPr id="229" name="墨迹 228">
                  <a:extLst>
                    <a:ext uri="{FF2B5EF4-FFF2-40B4-BE49-F238E27FC236}">
                      <a16:creationId xmlns:a16="http://schemas.microsoft.com/office/drawing/2014/main" id="{9454BAFD-3A95-7248-8EE9-DB7BE34F809C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6274900" y="5064831"/>
                  <a:ext cx="13356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4">
              <p14:nvContentPartPr>
                <p14:cNvPr id="230" name="墨迹 229">
                  <a:extLst>
                    <a:ext uri="{FF2B5EF4-FFF2-40B4-BE49-F238E27FC236}">
                      <a16:creationId xmlns:a16="http://schemas.microsoft.com/office/drawing/2014/main" id="{D2889F36-F333-7F45-98E6-BF20DF7CBAD8}"/>
                    </a:ext>
                  </a:extLst>
                </p14:cNvPr>
                <p14:cNvContentPartPr/>
                <p14:nvPr/>
              </p14:nvContentPartPr>
              <p14:xfrm>
                <a:off x="6531580" y="4941711"/>
                <a:ext cx="193320" cy="187200"/>
              </p14:xfrm>
            </p:contentPart>
          </mc:Choice>
          <mc:Fallback>
            <p:pic>
              <p:nvPicPr>
                <p:cNvPr id="230" name="墨迹 229">
                  <a:extLst>
                    <a:ext uri="{FF2B5EF4-FFF2-40B4-BE49-F238E27FC236}">
                      <a16:creationId xmlns:a16="http://schemas.microsoft.com/office/drawing/2014/main" id="{D2889F36-F333-7F45-98E6-BF20DF7CBAD8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6524020" y="4934151"/>
                  <a:ext cx="20844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6">
              <p14:nvContentPartPr>
                <p14:cNvPr id="231" name="墨迹 230">
                  <a:extLst>
                    <a:ext uri="{FF2B5EF4-FFF2-40B4-BE49-F238E27FC236}">
                      <a16:creationId xmlns:a16="http://schemas.microsoft.com/office/drawing/2014/main" id="{9AB898A1-59A5-2840-822F-A50FD6E73AA1}"/>
                    </a:ext>
                  </a:extLst>
                </p14:cNvPr>
                <p14:cNvContentPartPr/>
                <p14:nvPr/>
              </p14:nvContentPartPr>
              <p14:xfrm>
                <a:off x="6923980" y="5072391"/>
                <a:ext cx="143640" cy="19080"/>
              </p14:xfrm>
            </p:contentPart>
          </mc:Choice>
          <mc:Fallback>
            <p:pic>
              <p:nvPicPr>
                <p:cNvPr id="231" name="墨迹 230">
                  <a:extLst>
                    <a:ext uri="{FF2B5EF4-FFF2-40B4-BE49-F238E27FC236}">
                      <a16:creationId xmlns:a16="http://schemas.microsoft.com/office/drawing/2014/main" id="{9AB898A1-59A5-2840-822F-A50FD6E73AA1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6916420" y="5064831"/>
                  <a:ext cx="15876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8">
              <p14:nvContentPartPr>
                <p14:cNvPr id="232" name="墨迹 231">
                  <a:extLst>
                    <a:ext uri="{FF2B5EF4-FFF2-40B4-BE49-F238E27FC236}">
                      <a16:creationId xmlns:a16="http://schemas.microsoft.com/office/drawing/2014/main" id="{9BDDBDB2-35D6-834F-99B4-DD49061E9681}"/>
                    </a:ext>
                  </a:extLst>
                </p14:cNvPr>
                <p14:cNvContentPartPr/>
                <p14:nvPr/>
              </p14:nvContentPartPr>
              <p14:xfrm>
                <a:off x="6998500" y="5022711"/>
                <a:ext cx="43920" cy="155880"/>
              </p14:xfrm>
            </p:contentPart>
          </mc:Choice>
          <mc:Fallback>
            <p:pic>
              <p:nvPicPr>
                <p:cNvPr id="232" name="墨迹 231">
                  <a:extLst>
                    <a:ext uri="{FF2B5EF4-FFF2-40B4-BE49-F238E27FC236}">
                      <a16:creationId xmlns:a16="http://schemas.microsoft.com/office/drawing/2014/main" id="{9BDDBDB2-35D6-834F-99B4-DD49061E9681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6990940" y="5015151"/>
                  <a:ext cx="59040" cy="171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80">
            <p14:nvContentPartPr>
              <p14:cNvPr id="233" name="墨迹 232">
                <a:extLst>
                  <a:ext uri="{FF2B5EF4-FFF2-40B4-BE49-F238E27FC236}">
                    <a16:creationId xmlns:a16="http://schemas.microsoft.com/office/drawing/2014/main" id="{F6788CCB-A20C-E747-B3A4-BC186314BE36}"/>
                  </a:ext>
                </a:extLst>
              </p14:cNvPr>
              <p14:cNvContentPartPr/>
              <p14:nvPr/>
            </p14:nvContentPartPr>
            <p14:xfrm>
              <a:off x="7427980" y="4997511"/>
              <a:ext cx="286560" cy="212040"/>
            </p14:xfrm>
          </p:contentPart>
        </mc:Choice>
        <mc:Fallback>
          <p:pic>
            <p:nvPicPr>
              <p:cNvPr id="233" name="墨迹 232">
                <a:extLst>
                  <a:ext uri="{FF2B5EF4-FFF2-40B4-BE49-F238E27FC236}">
                    <a16:creationId xmlns:a16="http://schemas.microsoft.com/office/drawing/2014/main" id="{F6788CCB-A20C-E747-B3A4-BC186314BE36}"/>
                  </a:ext>
                </a:extLst>
              </p:cNvPr>
              <p:cNvPicPr/>
              <p:nvPr/>
            </p:nvPicPr>
            <p:blipFill>
              <a:blip r:embed="rId381"/>
              <a:stretch>
                <a:fillRect/>
              </a:stretch>
            </p:blipFill>
            <p:spPr>
              <a:xfrm>
                <a:off x="7420420" y="4989951"/>
                <a:ext cx="301680" cy="227160"/>
              </a:xfrm>
              <a:prstGeom prst="rect">
                <a:avLst/>
              </a:prstGeom>
            </p:spPr>
          </p:pic>
        </mc:Fallback>
      </mc:AlternateContent>
      <p:grpSp>
        <p:nvGrpSpPr>
          <p:cNvPr id="239" name="组合 238">
            <a:extLst>
              <a:ext uri="{FF2B5EF4-FFF2-40B4-BE49-F238E27FC236}">
                <a16:creationId xmlns:a16="http://schemas.microsoft.com/office/drawing/2014/main" id="{2889EC4E-863F-EB4E-9615-F8E0D603B9F2}"/>
              </a:ext>
            </a:extLst>
          </p:cNvPr>
          <p:cNvGrpSpPr/>
          <p:nvPr/>
        </p:nvGrpSpPr>
        <p:grpSpPr>
          <a:xfrm>
            <a:off x="4950460" y="4256631"/>
            <a:ext cx="2260080" cy="548640"/>
            <a:chOff x="4950460" y="4256631"/>
            <a:chExt cx="2260080" cy="548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82">
              <p14:nvContentPartPr>
                <p14:cNvPr id="236" name="墨迹 235">
                  <a:extLst>
                    <a:ext uri="{FF2B5EF4-FFF2-40B4-BE49-F238E27FC236}">
                      <a16:creationId xmlns:a16="http://schemas.microsoft.com/office/drawing/2014/main" id="{4E607C0B-064E-F44E-A3AF-2EEC3A790FDC}"/>
                    </a:ext>
                  </a:extLst>
                </p14:cNvPr>
                <p14:cNvContentPartPr/>
                <p14:nvPr/>
              </p14:nvContentPartPr>
              <p14:xfrm>
                <a:off x="4950460" y="4256631"/>
                <a:ext cx="180720" cy="199440"/>
              </p14:xfrm>
            </p:contentPart>
          </mc:Choice>
          <mc:Fallback>
            <p:pic>
              <p:nvPicPr>
                <p:cNvPr id="236" name="墨迹 235">
                  <a:extLst>
                    <a:ext uri="{FF2B5EF4-FFF2-40B4-BE49-F238E27FC236}">
                      <a16:creationId xmlns:a16="http://schemas.microsoft.com/office/drawing/2014/main" id="{4E607C0B-064E-F44E-A3AF-2EEC3A790FDC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4942900" y="4249431"/>
                  <a:ext cx="19584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4">
              <p14:nvContentPartPr>
                <p14:cNvPr id="237" name="墨迹 236">
                  <a:extLst>
                    <a:ext uri="{FF2B5EF4-FFF2-40B4-BE49-F238E27FC236}">
                      <a16:creationId xmlns:a16="http://schemas.microsoft.com/office/drawing/2014/main" id="{43ED6076-8D6E-2E43-B3F6-7581103703E4}"/>
                    </a:ext>
                  </a:extLst>
                </p14:cNvPr>
                <p14:cNvContentPartPr/>
                <p14:nvPr/>
              </p14:nvContentPartPr>
              <p14:xfrm>
                <a:off x="5074660" y="4368951"/>
                <a:ext cx="2061000" cy="336600"/>
              </p14:xfrm>
            </p:contentPart>
          </mc:Choice>
          <mc:Fallback>
            <p:pic>
              <p:nvPicPr>
                <p:cNvPr id="237" name="墨迹 236">
                  <a:extLst>
                    <a:ext uri="{FF2B5EF4-FFF2-40B4-BE49-F238E27FC236}">
                      <a16:creationId xmlns:a16="http://schemas.microsoft.com/office/drawing/2014/main" id="{43ED6076-8D6E-2E43-B3F6-7581103703E4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5067460" y="4361391"/>
                  <a:ext cx="2076120" cy="35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6">
              <p14:nvContentPartPr>
                <p14:cNvPr id="238" name="墨迹 237">
                  <a:extLst>
                    <a:ext uri="{FF2B5EF4-FFF2-40B4-BE49-F238E27FC236}">
                      <a16:creationId xmlns:a16="http://schemas.microsoft.com/office/drawing/2014/main" id="{20015E87-A140-CB4C-8D9B-1106ACFF88F2}"/>
                    </a:ext>
                  </a:extLst>
                </p14:cNvPr>
                <p14:cNvContentPartPr/>
                <p14:nvPr/>
              </p14:nvContentPartPr>
              <p14:xfrm>
                <a:off x="6957820" y="4537071"/>
                <a:ext cx="252720" cy="268200"/>
              </p14:xfrm>
            </p:contentPart>
          </mc:Choice>
          <mc:Fallback>
            <p:pic>
              <p:nvPicPr>
                <p:cNvPr id="238" name="墨迹 237">
                  <a:extLst>
                    <a:ext uri="{FF2B5EF4-FFF2-40B4-BE49-F238E27FC236}">
                      <a16:creationId xmlns:a16="http://schemas.microsoft.com/office/drawing/2014/main" id="{20015E87-A140-CB4C-8D9B-1106ACFF88F2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6950260" y="4529511"/>
                  <a:ext cx="267840" cy="282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2" name="组合 261">
            <a:extLst>
              <a:ext uri="{FF2B5EF4-FFF2-40B4-BE49-F238E27FC236}">
                <a16:creationId xmlns:a16="http://schemas.microsoft.com/office/drawing/2014/main" id="{CD9F60E8-95AB-294B-8F00-1961AC16EA28}"/>
              </a:ext>
            </a:extLst>
          </p:cNvPr>
          <p:cNvGrpSpPr/>
          <p:nvPr/>
        </p:nvGrpSpPr>
        <p:grpSpPr>
          <a:xfrm>
            <a:off x="822700" y="5862951"/>
            <a:ext cx="2889000" cy="722520"/>
            <a:chOff x="822700" y="5862951"/>
            <a:chExt cx="2889000" cy="722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88">
              <p14:nvContentPartPr>
                <p14:cNvPr id="240" name="墨迹 239">
                  <a:extLst>
                    <a:ext uri="{FF2B5EF4-FFF2-40B4-BE49-F238E27FC236}">
                      <a16:creationId xmlns:a16="http://schemas.microsoft.com/office/drawing/2014/main" id="{E2793529-8B7B-9845-8D19-135BA415E5A2}"/>
                    </a:ext>
                  </a:extLst>
                </p14:cNvPr>
                <p14:cNvContentPartPr/>
                <p14:nvPr/>
              </p14:nvContentPartPr>
              <p14:xfrm>
                <a:off x="822700" y="6093351"/>
                <a:ext cx="87480" cy="168480"/>
              </p14:xfrm>
            </p:contentPart>
          </mc:Choice>
          <mc:Fallback>
            <p:pic>
              <p:nvPicPr>
                <p:cNvPr id="240" name="墨迹 239">
                  <a:extLst>
                    <a:ext uri="{FF2B5EF4-FFF2-40B4-BE49-F238E27FC236}">
                      <a16:creationId xmlns:a16="http://schemas.microsoft.com/office/drawing/2014/main" id="{E2793529-8B7B-9845-8D19-135BA415E5A2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815140" y="6085791"/>
                  <a:ext cx="10260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0">
              <p14:nvContentPartPr>
                <p14:cNvPr id="241" name="墨迹 240">
                  <a:extLst>
                    <a:ext uri="{FF2B5EF4-FFF2-40B4-BE49-F238E27FC236}">
                      <a16:creationId xmlns:a16="http://schemas.microsoft.com/office/drawing/2014/main" id="{C1C36362-DAB8-7F40-8AF6-BCAA4662BB67}"/>
                    </a:ext>
                  </a:extLst>
                </p14:cNvPr>
                <p14:cNvContentPartPr/>
                <p14:nvPr/>
              </p14:nvContentPartPr>
              <p14:xfrm>
                <a:off x="866260" y="6124311"/>
                <a:ext cx="100080" cy="187200"/>
              </p14:xfrm>
            </p:contentPart>
          </mc:Choice>
          <mc:Fallback>
            <p:pic>
              <p:nvPicPr>
                <p:cNvPr id="241" name="墨迹 240">
                  <a:extLst>
                    <a:ext uri="{FF2B5EF4-FFF2-40B4-BE49-F238E27FC236}">
                      <a16:creationId xmlns:a16="http://schemas.microsoft.com/office/drawing/2014/main" id="{C1C36362-DAB8-7F40-8AF6-BCAA4662BB67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858700" y="6116751"/>
                  <a:ext cx="11520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2">
              <p14:nvContentPartPr>
                <p14:cNvPr id="242" name="墨迹 241">
                  <a:extLst>
                    <a:ext uri="{FF2B5EF4-FFF2-40B4-BE49-F238E27FC236}">
                      <a16:creationId xmlns:a16="http://schemas.microsoft.com/office/drawing/2014/main" id="{69138137-962F-E241-BC0C-2CBB0E53D722}"/>
                    </a:ext>
                  </a:extLst>
                </p14:cNvPr>
                <p14:cNvContentPartPr/>
                <p14:nvPr/>
              </p14:nvContentPartPr>
              <p14:xfrm>
                <a:off x="1103140" y="6024951"/>
                <a:ext cx="236880" cy="336600"/>
              </p14:xfrm>
            </p:contentPart>
          </mc:Choice>
          <mc:Fallback>
            <p:pic>
              <p:nvPicPr>
                <p:cNvPr id="242" name="墨迹 241">
                  <a:extLst>
                    <a:ext uri="{FF2B5EF4-FFF2-40B4-BE49-F238E27FC236}">
                      <a16:creationId xmlns:a16="http://schemas.microsoft.com/office/drawing/2014/main" id="{69138137-962F-E241-BC0C-2CBB0E53D722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1095580" y="6017391"/>
                  <a:ext cx="252000" cy="35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4">
              <p14:nvContentPartPr>
                <p14:cNvPr id="243" name="墨迹 242">
                  <a:extLst>
                    <a:ext uri="{FF2B5EF4-FFF2-40B4-BE49-F238E27FC236}">
                      <a16:creationId xmlns:a16="http://schemas.microsoft.com/office/drawing/2014/main" id="{92E98DE8-2779-F04A-A005-58DAF259B7D8}"/>
                    </a:ext>
                  </a:extLst>
                </p14:cNvPr>
                <p14:cNvContentPartPr/>
                <p14:nvPr/>
              </p14:nvContentPartPr>
              <p14:xfrm>
                <a:off x="1302220" y="5881671"/>
                <a:ext cx="43920" cy="37800"/>
              </p14:xfrm>
            </p:contentPart>
          </mc:Choice>
          <mc:Fallback>
            <p:pic>
              <p:nvPicPr>
                <p:cNvPr id="243" name="墨迹 242">
                  <a:extLst>
                    <a:ext uri="{FF2B5EF4-FFF2-40B4-BE49-F238E27FC236}">
                      <a16:creationId xmlns:a16="http://schemas.microsoft.com/office/drawing/2014/main" id="{92E98DE8-2779-F04A-A005-58DAF259B7D8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1294660" y="5874111"/>
                  <a:ext cx="5904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6">
              <p14:nvContentPartPr>
                <p14:cNvPr id="245" name="墨迹 244">
                  <a:extLst>
                    <a:ext uri="{FF2B5EF4-FFF2-40B4-BE49-F238E27FC236}">
                      <a16:creationId xmlns:a16="http://schemas.microsoft.com/office/drawing/2014/main" id="{A44604E5-9C07-5F4B-863B-7D33E593066F}"/>
                    </a:ext>
                  </a:extLst>
                </p14:cNvPr>
                <p14:cNvContentPartPr/>
                <p14:nvPr/>
              </p14:nvContentPartPr>
              <p14:xfrm>
                <a:off x="1582300" y="6068511"/>
                <a:ext cx="143640" cy="192600"/>
              </p14:xfrm>
            </p:contentPart>
          </mc:Choice>
          <mc:Fallback>
            <p:pic>
              <p:nvPicPr>
                <p:cNvPr id="245" name="墨迹 244">
                  <a:extLst>
                    <a:ext uri="{FF2B5EF4-FFF2-40B4-BE49-F238E27FC236}">
                      <a16:creationId xmlns:a16="http://schemas.microsoft.com/office/drawing/2014/main" id="{A44604E5-9C07-5F4B-863B-7D33E593066F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1574740" y="6060951"/>
                  <a:ext cx="15876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8">
              <p14:nvContentPartPr>
                <p14:cNvPr id="246" name="墨迹 245">
                  <a:extLst>
                    <a:ext uri="{FF2B5EF4-FFF2-40B4-BE49-F238E27FC236}">
                      <a16:creationId xmlns:a16="http://schemas.microsoft.com/office/drawing/2014/main" id="{78A7D5F9-344F-E14E-9BF0-4F53B9698932}"/>
                    </a:ext>
                  </a:extLst>
                </p14:cNvPr>
                <p14:cNvContentPartPr/>
                <p14:nvPr/>
              </p14:nvContentPartPr>
              <p14:xfrm>
                <a:off x="1663300" y="5987511"/>
                <a:ext cx="218160" cy="299160"/>
              </p14:xfrm>
            </p:contentPart>
          </mc:Choice>
          <mc:Fallback>
            <p:pic>
              <p:nvPicPr>
                <p:cNvPr id="246" name="墨迹 245">
                  <a:extLst>
                    <a:ext uri="{FF2B5EF4-FFF2-40B4-BE49-F238E27FC236}">
                      <a16:creationId xmlns:a16="http://schemas.microsoft.com/office/drawing/2014/main" id="{78A7D5F9-344F-E14E-9BF0-4F53B9698932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1655740" y="5979951"/>
                  <a:ext cx="233280" cy="31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0">
              <p14:nvContentPartPr>
                <p14:cNvPr id="247" name="墨迹 246">
                  <a:extLst>
                    <a:ext uri="{FF2B5EF4-FFF2-40B4-BE49-F238E27FC236}">
                      <a16:creationId xmlns:a16="http://schemas.microsoft.com/office/drawing/2014/main" id="{BC5E9983-CF5E-3B40-B708-3AFCEFBBD45E}"/>
                    </a:ext>
                  </a:extLst>
                </p14:cNvPr>
                <p14:cNvContentPartPr/>
                <p14:nvPr/>
              </p14:nvContentPartPr>
              <p14:xfrm>
                <a:off x="2260900" y="5894271"/>
                <a:ext cx="93600" cy="112320"/>
              </p14:xfrm>
            </p:contentPart>
          </mc:Choice>
          <mc:Fallback>
            <p:pic>
              <p:nvPicPr>
                <p:cNvPr id="247" name="墨迹 246">
                  <a:extLst>
                    <a:ext uri="{FF2B5EF4-FFF2-40B4-BE49-F238E27FC236}">
                      <a16:creationId xmlns:a16="http://schemas.microsoft.com/office/drawing/2014/main" id="{BC5E9983-CF5E-3B40-B708-3AFCEFBBD45E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2253340" y="5886711"/>
                  <a:ext cx="10872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2">
              <p14:nvContentPartPr>
                <p14:cNvPr id="248" name="墨迹 247">
                  <a:extLst>
                    <a:ext uri="{FF2B5EF4-FFF2-40B4-BE49-F238E27FC236}">
                      <a16:creationId xmlns:a16="http://schemas.microsoft.com/office/drawing/2014/main" id="{47FBD4A8-5650-A140-B4C7-2134E003A317}"/>
                    </a:ext>
                  </a:extLst>
                </p14:cNvPr>
                <p14:cNvContentPartPr/>
                <p14:nvPr/>
              </p14:nvContentPartPr>
              <p14:xfrm>
                <a:off x="2173780" y="6074631"/>
                <a:ext cx="62640" cy="218160"/>
              </p14:xfrm>
            </p:contentPart>
          </mc:Choice>
          <mc:Fallback>
            <p:pic>
              <p:nvPicPr>
                <p:cNvPr id="248" name="墨迹 247">
                  <a:extLst>
                    <a:ext uri="{FF2B5EF4-FFF2-40B4-BE49-F238E27FC236}">
                      <a16:creationId xmlns:a16="http://schemas.microsoft.com/office/drawing/2014/main" id="{47FBD4A8-5650-A140-B4C7-2134E003A317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2166220" y="6067071"/>
                  <a:ext cx="7776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4">
              <p14:nvContentPartPr>
                <p14:cNvPr id="249" name="墨迹 248">
                  <a:extLst>
                    <a:ext uri="{FF2B5EF4-FFF2-40B4-BE49-F238E27FC236}">
                      <a16:creationId xmlns:a16="http://schemas.microsoft.com/office/drawing/2014/main" id="{032EE65D-36E6-5045-92F9-AA55F4DB191E}"/>
                    </a:ext>
                  </a:extLst>
                </p14:cNvPr>
                <p14:cNvContentPartPr/>
                <p14:nvPr/>
              </p14:nvContentPartPr>
              <p14:xfrm>
                <a:off x="2292220" y="6062031"/>
                <a:ext cx="193320" cy="348120"/>
              </p14:xfrm>
            </p:contentPart>
          </mc:Choice>
          <mc:Fallback>
            <p:pic>
              <p:nvPicPr>
                <p:cNvPr id="249" name="墨迹 248">
                  <a:extLst>
                    <a:ext uri="{FF2B5EF4-FFF2-40B4-BE49-F238E27FC236}">
                      <a16:creationId xmlns:a16="http://schemas.microsoft.com/office/drawing/2014/main" id="{032EE65D-36E6-5045-92F9-AA55F4DB191E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2284660" y="6054831"/>
                  <a:ext cx="208440" cy="36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6">
              <p14:nvContentPartPr>
                <p14:cNvPr id="250" name="墨迹 249">
                  <a:extLst>
                    <a:ext uri="{FF2B5EF4-FFF2-40B4-BE49-F238E27FC236}">
                      <a16:creationId xmlns:a16="http://schemas.microsoft.com/office/drawing/2014/main" id="{9B25C567-1944-DD4E-903B-4E2DF4C3C005}"/>
                    </a:ext>
                  </a:extLst>
                </p14:cNvPr>
                <p14:cNvContentPartPr/>
                <p14:nvPr/>
              </p14:nvContentPartPr>
              <p14:xfrm>
                <a:off x="2105380" y="6012351"/>
                <a:ext cx="504720" cy="305280"/>
              </p14:xfrm>
            </p:contentPart>
          </mc:Choice>
          <mc:Fallback>
            <p:pic>
              <p:nvPicPr>
                <p:cNvPr id="250" name="墨迹 249">
                  <a:extLst>
                    <a:ext uri="{FF2B5EF4-FFF2-40B4-BE49-F238E27FC236}">
                      <a16:creationId xmlns:a16="http://schemas.microsoft.com/office/drawing/2014/main" id="{9B25C567-1944-DD4E-903B-4E2DF4C3C005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2097820" y="6004791"/>
                  <a:ext cx="51984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8">
              <p14:nvContentPartPr>
                <p14:cNvPr id="251" name="墨迹 250">
                  <a:extLst>
                    <a:ext uri="{FF2B5EF4-FFF2-40B4-BE49-F238E27FC236}">
                      <a16:creationId xmlns:a16="http://schemas.microsoft.com/office/drawing/2014/main" id="{7AF501DD-8784-7145-A920-27974A17682A}"/>
                    </a:ext>
                  </a:extLst>
                </p14:cNvPr>
                <p14:cNvContentPartPr/>
                <p14:nvPr/>
              </p14:nvContentPartPr>
              <p14:xfrm>
                <a:off x="2727820" y="6068511"/>
                <a:ext cx="398880" cy="187200"/>
              </p14:xfrm>
            </p:contentPart>
          </mc:Choice>
          <mc:Fallback>
            <p:pic>
              <p:nvPicPr>
                <p:cNvPr id="251" name="墨迹 250">
                  <a:extLst>
                    <a:ext uri="{FF2B5EF4-FFF2-40B4-BE49-F238E27FC236}">
                      <a16:creationId xmlns:a16="http://schemas.microsoft.com/office/drawing/2014/main" id="{7AF501DD-8784-7145-A920-27974A17682A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2720260" y="6060951"/>
                  <a:ext cx="41400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0">
              <p14:nvContentPartPr>
                <p14:cNvPr id="252" name="墨迹 251">
                  <a:extLst>
                    <a:ext uri="{FF2B5EF4-FFF2-40B4-BE49-F238E27FC236}">
                      <a16:creationId xmlns:a16="http://schemas.microsoft.com/office/drawing/2014/main" id="{F2A4D243-2D35-C041-AC05-624C1DF6F958}"/>
                    </a:ext>
                  </a:extLst>
                </p14:cNvPr>
                <p14:cNvContentPartPr/>
                <p14:nvPr/>
              </p14:nvContentPartPr>
              <p14:xfrm>
                <a:off x="3338020" y="5887791"/>
                <a:ext cx="143640" cy="149760"/>
              </p14:xfrm>
            </p:contentPart>
          </mc:Choice>
          <mc:Fallback>
            <p:pic>
              <p:nvPicPr>
                <p:cNvPr id="252" name="墨迹 251">
                  <a:extLst>
                    <a:ext uri="{FF2B5EF4-FFF2-40B4-BE49-F238E27FC236}">
                      <a16:creationId xmlns:a16="http://schemas.microsoft.com/office/drawing/2014/main" id="{F2A4D243-2D35-C041-AC05-624C1DF6F958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3330460" y="5880231"/>
                  <a:ext cx="15876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2">
              <p14:nvContentPartPr>
                <p14:cNvPr id="253" name="墨迹 252">
                  <a:extLst>
                    <a:ext uri="{FF2B5EF4-FFF2-40B4-BE49-F238E27FC236}">
                      <a16:creationId xmlns:a16="http://schemas.microsoft.com/office/drawing/2014/main" id="{78FC85F8-FA6E-A542-BECC-92113C2C8C9B}"/>
                    </a:ext>
                  </a:extLst>
                </p14:cNvPr>
                <p14:cNvContentPartPr/>
                <p14:nvPr/>
              </p14:nvContentPartPr>
              <p14:xfrm>
                <a:off x="3524860" y="5862951"/>
                <a:ext cx="112320" cy="168480"/>
              </p14:xfrm>
            </p:contentPart>
          </mc:Choice>
          <mc:Fallback>
            <p:pic>
              <p:nvPicPr>
                <p:cNvPr id="253" name="墨迹 252">
                  <a:extLst>
                    <a:ext uri="{FF2B5EF4-FFF2-40B4-BE49-F238E27FC236}">
                      <a16:creationId xmlns:a16="http://schemas.microsoft.com/office/drawing/2014/main" id="{78FC85F8-FA6E-A542-BECC-92113C2C8C9B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3517300" y="5855391"/>
                  <a:ext cx="12744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4">
              <p14:nvContentPartPr>
                <p14:cNvPr id="254" name="墨迹 253">
                  <a:extLst>
                    <a:ext uri="{FF2B5EF4-FFF2-40B4-BE49-F238E27FC236}">
                      <a16:creationId xmlns:a16="http://schemas.microsoft.com/office/drawing/2014/main" id="{FE2F8B9D-AF54-5B44-988D-7F28ADDC89D4}"/>
                    </a:ext>
                  </a:extLst>
                </p14:cNvPr>
                <p14:cNvContentPartPr/>
                <p14:nvPr/>
              </p14:nvContentPartPr>
              <p14:xfrm>
                <a:off x="3456100" y="6112071"/>
                <a:ext cx="50040" cy="25200"/>
              </p14:xfrm>
            </p:contentPart>
          </mc:Choice>
          <mc:Fallback>
            <p:pic>
              <p:nvPicPr>
                <p:cNvPr id="254" name="墨迹 253">
                  <a:extLst>
                    <a:ext uri="{FF2B5EF4-FFF2-40B4-BE49-F238E27FC236}">
                      <a16:creationId xmlns:a16="http://schemas.microsoft.com/office/drawing/2014/main" id="{FE2F8B9D-AF54-5B44-988D-7F28ADDC89D4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3448540" y="6104511"/>
                  <a:ext cx="6516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6">
              <p14:nvContentPartPr>
                <p14:cNvPr id="255" name="墨迹 254">
                  <a:extLst>
                    <a:ext uri="{FF2B5EF4-FFF2-40B4-BE49-F238E27FC236}">
                      <a16:creationId xmlns:a16="http://schemas.microsoft.com/office/drawing/2014/main" id="{BEAB31D9-95E3-4F4E-B289-3AA5330FDB30}"/>
                    </a:ext>
                  </a:extLst>
                </p14:cNvPr>
                <p14:cNvContentPartPr/>
                <p14:nvPr/>
              </p14:nvContentPartPr>
              <p14:xfrm>
                <a:off x="3306700" y="6242751"/>
                <a:ext cx="31320" cy="155880"/>
              </p14:xfrm>
            </p:contentPart>
          </mc:Choice>
          <mc:Fallback>
            <p:pic>
              <p:nvPicPr>
                <p:cNvPr id="255" name="墨迹 254">
                  <a:extLst>
                    <a:ext uri="{FF2B5EF4-FFF2-40B4-BE49-F238E27FC236}">
                      <a16:creationId xmlns:a16="http://schemas.microsoft.com/office/drawing/2014/main" id="{BEAB31D9-95E3-4F4E-B289-3AA5330FDB30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3299140" y="6235191"/>
                  <a:ext cx="4644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8">
              <p14:nvContentPartPr>
                <p14:cNvPr id="256" name="墨迹 255">
                  <a:extLst>
                    <a:ext uri="{FF2B5EF4-FFF2-40B4-BE49-F238E27FC236}">
                      <a16:creationId xmlns:a16="http://schemas.microsoft.com/office/drawing/2014/main" id="{DF286118-FA5C-E941-BBAF-5C826040D5E5}"/>
                    </a:ext>
                  </a:extLst>
                </p14:cNvPr>
                <p14:cNvContentPartPr/>
                <p14:nvPr/>
              </p14:nvContentPartPr>
              <p14:xfrm>
                <a:off x="3543220" y="6074631"/>
                <a:ext cx="168480" cy="510840"/>
              </p14:xfrm>
            </p:contentPart>
          </mc:Choice>
          <mc:Fallback>
            <p:pic>
              <p:nvPicPr>
                <p:cNvPr id="256" name="墨迹 255">
                  <a:extLst>
                    <a:ext uri="{FF2B5EF4-FFF2-40B4-BE49-F238E27FC236}">
                      <a16:creationId xmlns:a16="http://schemas.microsoft.com/office/drawing/2014/main" id="{DF286118-FA5C-E941-BBAF-5C826040D5E5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3535660" y="6067071"/>
                  <a:ext cx="183600" cy="52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0">
              <p14:nvContentPartPr>
                <p14:cNvPr id="257" name="墨迹 256">
                  <a:extLst>
                    <a:ext uri="{FF2B5EF4-FFF2-40B4-BE49-F238E27FC236}">
                      <a16:creationId xmlns:a16="http://schemas.microsoft.com/office/drawing/2014/main" id="{0B9E2D22-92FC-914B-9155-ED70A6AC4CEF}"/>
                    </a:ext>
                  </a:extLst>
                </p14:cNvPr>
                <p14:cNvContentPartPr/>
                <p14:nvPr/>
              </p14:nvContentPartPr>
              <p14:xfrm>
                <a:off x="3443860" y="6298911"/>
                <a:ext cx="106200" cy="106200"/>
              </p14:xfrm>
            </p:contentPart>
          </mc:Choice>
          <mc:Fallback>
            <p:pic>
              <p:nvPicPr>
                <p:cNvPr id="257" name="墨迹 256">
                  <a:extLst>
                    <a:ext uri="{FF2B5EF4-FFF2-40B4-BE49-F238E27FC236}">
                      <a16:creationId xmlns:a16="http://schemas.microsoft.com/office/drawing/2014/main" id="{0B9E2D22-92FC-914B-9155-ED70A6AC4CEF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3436300" y="6291351"/>
                  <a:ext cx="121320" cy="121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1" name="组合 260">
            <a:extLst>
              <a:ext uri="{FF2B5EF4-FFF2-40B4-BE49-F238E27FC236}">
                <a16:creationId xmlns:a16="http://schemas.microsoft.com/office/drawing/2014/main" id="{F47E24E1-D23A-5843-A69F-562D80206376}"/>
              </a:ext>
            </a:extLst>
          </p:cNvPr>
          <p:cNvGrpSpPr/>
          <p:nvPr/>
        </p:nvGrpSpPr>
        <p:grpSpPr>
          <a:xfrm>
            <a:off x="4147300" y="6037191"/>
            <a:ext cx="553680" cy="355320"/>
            <a:chOff x="4147300" y="6037191"/>
            <a:chExt cx="553680" cy="355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22">
              <p14:nvContentPartPr>
                <p14:cNvPr id="258" name="墨迹 257">
                  <a:extLst>
                    <a:ext uri="{FF2B5EF4-FFF2-40B4-BE49-F238E27FC236}">
                      <a16:creationId xmlns:a16="http://schemas.microsoft.com/office/drawing/2014/main" id="{A1194FF6-2F47-B649-B568-8802C74C2AFB}"/>
                    </a:ext>
                  </a:extLst>
                </p14:cNvPr>
                <p14:cNvContentPartPr/>
                <p14:nvPr/>
              </p14:nvContentPartPr>
              <p14:xfrm>
                <a:off x="4209580" y="6124311"/>
                <a:ext cx="299160" cy="31320"/>
              </p14:xfrm>
            </p:contentPart>
          </mc:Choice>
          <mc:Fallback>
            <p:pic>
              <p:nvPicPr>
                <p:cNvPr id="258" name="墨迹 257">
                  <a:extLst>
                    <a:ext uri="{FF2B5EF4-FFF2-40B4-BE49-F238E27FC236}">
                      <a16:creationId xmlns:a16="http://schemas.microsoft.com/office/drawing/2014/main" id="{A1194FF6-2F47-B649-B568-8802C74C2AFB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4202020" y="6116751"/>
                  <a:ext cx="31428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4">
              <p14:nvContentPartPr>
                <p14:cNvPr id="259" name="墨迹 258">
                  <a:extLst>
                    <a:ext uri="{FF2B5EF4-FFF2-40B4-BE49-F238E27FC236}">
                      <a16:creationId xmlns:a16="http://schemas.microsoft.com/office/drawing/2014/main" id="{78BB5BCF-0FCB-B448-94E9-19F0CFE86742}"/>
                    </a:ext>
                  </a:extLst>
                </p14:cNvPr>
                <p14:cNvContentPartPr/>
                <p14:nvPr/>
              </p14:nvContentPartPr>
              <p14:xfrm>
                <a:off x="4147300" y="6255351"/>
                <a:ext cx="438840" cy="25200"/>
              </p14:xfrm>
            </p:contentPart>
          </mc:Choice>
          <mc:Fallback>
            <p:pic>
              <p:nvPicPr>
                <p:cNvPr id="259" name="墨迹 258">
                  <a:extLst>
                    <a:ext uri="{FF2B5EF4-FFF2-40B4-BE49-F238E27FC236}">
                      <a16:creationId xmlns:a16="http://schemas.microsoft.com/office/drawing/2014/main" id="{78BB5BCF-0FCB-B448-94E9-19F0CFE86742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4139740" y="6247791"/>
                  <a:ext cx="45396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6">
              <p14:nvContentPartPr>
                <p14:cNvPr id="260" name="墨迹 259">
                  <a:extLst>
                    <a:ext uri="{FF2B5EF4-FFF2-40B4-BE49-F238E27FC236}">
                      <a16:creationId xmlns:a16="http://schemas.microsoft.com/office/drawing/2014/main" id="{38D5215F-B5DB-4444-A8BD-2BE82FFFE1D0}"/>
                    </a:ext>
                  </a:extLst>
                </p14:cNvPr>
                <p14:cNvContentPartPr/>
                <p14:nvPr/>
              </p14:nvContentPartPr>
              <p14:xfrm>
                <a:off x="4402540" y="6037191"/>
                <a:ext cx="298440" cy="355320"/>
              </p14:xfrm>
            </p:contentPart>
          </mc:Choice>
          <mc:Fallback>
            <p:pic>
              <p:nvPicPr>
                <p:cNvPr id="260" name="墨迹 259">
                  <a:extLst>
                    <a:ext uri="{FF2B5EF4-FFF2-40B4-BE49-F238E27FC236}">
                      <a16:creationId xmlns:a16="http://schemas.microsoft.com/office/drawing/2014/main" id="{38D5215F-B5DB-4444-A8BD-2BE82FFFE1D0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4394980" y="6029631"/>
                  <a:ext cx="313560" cy="370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28">
            <p14:nvContentPartPr>
              <p14:cNvPr id="263" name="墨迹 262">
                <a:extLst>
                  <a:ext uri="{FF2B5EF4-FFF2-40B4-BE49-F238E27FC236}">
                    <a16:creationId xmlns:a16="http://schemas.microsoft.com/office/drawing/2014/main" id="{308BFA46-DA60-1740-91FD-A9719B40EF47}"/>
                  </a:ext>
                </a:extLst>
              </p14:cNvPr>
              <p14:cNvContentPartPr/>
              <p14:nvPr/>
            </p14:nvContentPartPr>
            <p14:xfrm>
              <a:off x="4996540" y="6024951"/>
              <a:ext cx="284040" cy="236880"/>
            </p14:xfrm>
          </p:contentPart>
        </mc:Choice>
        <mc:Fallback>
          <p:pic>
            <p:nvPicPr>
              <p:cNvPr id="263" name="墨迹 262">
                <a:extLst>
                  <a:ext uri="{FF2B5EF4-FFF2-40B4-BE49-F238E27FC236}">
                    <a16:creationId xmlns:a16="http://schemas.microsoft.com/office/drawing/2014/main" id="{308BFA46-DA60-1740-91FD-A9719B40EF47}"/>
                  </a:ext>
                </a:extLst>
              </p:cNvPr>
              <p:cNvPicPr/>
              <p:nvPr/>
            </p:nvPicPr>
            <p:blipFill>
              <a:blip r:embed="rId429"/>
              <a:stretch>
                <a:fillRect/>
              </a:stretch>
            </p:blipFill>
            <p:spPr>
              <a:xfrm>
                <a:off x="4988980" y="6017391"/>
                <a:ext cx="299160" cy="252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71" name="组合 270">
            <a:extLst>
              <a:ext uri="{FF2B5EF4-FFF2-40B4-BE49-F238E27FC236}">
                <a16:creationId xmlns:a16="http://schemas.microsoft.com/office/drawing/2014/main" id="{D9080D89-2DD5-0641-A410-A99CBB179B92}"/>
              </a:ext>
            </a:extLst>
          </p:cNvPr>
          <p:cNvGrpSpPr/>
          <p:nvPr/>
        </p:nvGrpSpPr>
        <p:grpSpPr>
          <a:xfrm>
            <a:off x="5611060" y="5956191"/>
            <a:ext cx="1654560" cy="436320"/>
            <a:chOff x="5611060" y="5956191"/>
            <a:chExt cx="1654560" cy="436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30">
              <p14:nvContentPartPr>
                <p14:cNvPr id="264" name="墨迹 263">
                  <a:extLst>
                    <a:ext uri="{FF2B5EF4-FFF2-40B4-BE49-F238E27FC236}">
                      <a16:creationId xmlns:a16="http://schemas.microsoft.com/office/drawing/2014/main" id="{F5D02821-62E2-7448-B923-8B902AACDD0A}"/>
                    </a:ext>
                  </a:extLst>
                </p14:cNvPr>
                <p14:cNvContentPartPr/>
                <p14:nvPr/>
              </p14:nvContentPartPr>
              <p14:xfrm>
                <a:off x="5619340" y="5993631"/>
                <a:ext cx="196920" cy="205920"/>
              </p14:xfrm>
            </p:contentPart>
          </mc:Choice>
          <mc:Fallback>
            <p:pic>
              <p:nvPicPr>
                <p:cNvPr id="264" name="墨迹 263">
                  <a:extLst>
                    <a:ext uri="{FF2B5EF4-FFF2-40B4-BE49-F238E27FC236}">
                      <a16:creationId xmlns:a16="http://schemas.microsoft.com/office/drawing/2014/main" id="{F5D02821-62E2-7448-B923-8B902AACDD0A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5611780" y="5986071"/>
                  <a:ext cx="21204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2">
              <p14:nvContentPartPr>
                <p14:cNvPr id="265" name="墨迹 264">
                  <a:extLst>
                    <a:ext uri="{FF2B5EF4-FFF2-40B4-BE49-F238E27FC236}">
                      <a16:creationId xmlns:a16="http://schemas.microsoft.com/office/drawing/2014/main" id="{1B9DA553-9FA9-3248-827F-C36B6003AB51}"/>
                    </a:ext>
                  </a:extLst>
                </p14:cNvPr>
                <p14:cNvContentPartPr/>
                <p14:nvPr/>
              </p14:nvContentPartPr>
              <p14:xfrm>
                <a:off x="5611060" y="6242751"/>
                <a:ext cx="217440" cy="56520"/>
              </p14:xfrm>
            </p:contentPart>
          </mc:Choice>
          <mc:Fallback>
            <p:pic>
              <p:nvPicPr>
                <p:cNvPr id="265" name="墨迹 264">
                  <a:extLst>
                    <a:ext uri="{FF2B5EF4-FFF2-40B4-BE49-F238E27FC236}">
                      <a16:creationId xmlns:a16="http://schemas.microsoft.com/office/drawing/2014/main" id="{1B9DA553-9FA9-3248-827F-C36B6003AB51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5603500" y="6235191"/>
                  <a:ext cx="23256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4">
              <p14:nvContentPartPr>
                <p14:cNvPr id="267" name="墨迹 266">
                  <a:extLst>
                    <a:ext uri="{FF2B5EF4-FFF2-40B4-BE49-F238E27FC236}">
                      <a16:creationId xmlns:a16="http://schemas.microsoft.com/office/drawing/2014/main" id="{CDB74A36-07E2-4748-B09F-F6B863DF8CD7}"/>
                    </a:ext>
                  </a:extLst>
                </p14:cNvPr>
                <p14:cNvContentPartPr/>
                <p14:nvPr/>
              </p14:nvContentPartPr>
              <p14:xfrm>
                <a:off x="6033700" y="6000111"/>
                <a:ext cx="162360" cy="324000"/>
              </p14:xfrm>
            </p:contentPart>
          </mc:Choice>
          <mc:Fallback>
            <p:pic>
              <p:nvPicPr>
                <p:cNvPr id="267" name="墨迹 266">
                  <a:extLst>
                    <a:ext uri="{FF2B5EF4-FFF2-40B4-BE49-F238E27FC236}">
                      <a16:creationId xmlns:a16="http://schemas.microsoft.com/office/drawing/2014/main" id="{CDB74A36-07E2-4748-B09F-F6B863DF8CD7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6026140" y="5992551"/>
                  <a:ext cx="177120" cy="33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6">
              <p14:nvContentPartPr>
                <p14:cNvPr id="268" name="墨迹 267">
                  <a:extLst>
                    <a:ext uri="{FF2B5EF4-FFF2-40B4-BE49-F238E27FC236}">
                      <a16:creationId xmlns:a16="http://schemas.microsoft.com/office/drawing/2014/main" id="{5CB99C80-3ADD-034C-9D96-C01CC6AE3527}"/>
                    </a:ext>
                  </a:extLst>
                </p14:cNvPr>
                <p14:cNvContentPartPr/>
                <p14:nvPr/>
              </p14:nvContentPartPr>
              <p14:xfrm>
                <a:off x="6369580" y="6062031"/>
                <a:ext cx="155880" cy="193320"/>
              </p14:xfrm>
            </p:contentPart>
          </mc:Choice>
          <mc:Fallback>
            <p:pic>
              <p:nvPicPr>
                <p:cNvPr id="268" name="墨迹 267">
                  <a:extLst>
                    <a:ext uri="{FF2B5EF4-FFF2-40B4-BE49-F238E27FC236}">
                      <a16:creationId xmlns:a16="http://schemas.microsoft.com/office/drawing/2014/main" id="{5CB99C80-3ADD-034C-9D96-C01CC6AE3527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6362380" y="6054831"/>
                  <a:ext cx="17100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8">
              <p14:nvContentPartPr>
                <p14:cNvPr id="269" name="墨迹 268">
                  <a:extLst>
                    <a:ext uri="{FF2B5EF4-FFF2-40B4-BE49-F238E27FC236}">
                      <a16:creationId xmlns:a16="http://schemas.microsoft.com/office/drawing/2014/main" id="{A3D7AB71-D7AF-B54D-BE37-2A72D85A5885}"/>
                    </a:ext>
                  </a:extLst>
                </p14:cNvPr>
                <p14:cNvContentPartPr/>
                <p14:nvPr/>
              </p14:nvContentPartPr>
              <p14:xfrm>
                <a:off x="6687100" y="6143031"/>
                <a:ext cx="143640" cy="25200"/>
              </p14:xfrm>
            </p:contentPart>
          </mc:Choice>
          <mc:Fallback>
            <p:pic>
              <p:nvPicPr>
                <p:cNvPr id="269" name="墨迹 268">
                  <a:extLst>
                    <a:ext uri="{FF2B5EF4-FFF2-40B4-BE49-F238E27FC236}">
                      <a16:creationId xmlns:a16="http://schemas.microsoft.com/office/drawing/2014/main" id="{A3D7AB71-D7AF-B54D-BE37-2A72D85A5885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6679540" y="6135471"/>
                  <a:ext cx="15876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0">
              <p14:nvContentPartPr>
                <p14:cNvPr id="270" name="墨迹 269">
                  <a:extLst>
                    <a:ext uri="{FF2B5EF4-FFF2-40B4-BE49-F238E27FC236}">
                      <a16:creationId xmlns:a16="http://schemas.microsoft.com/office/drawing/2014/main" id="{CA2AA626-2C16-7941-BD91-DE565D27E683}"/>
                    </a:ext>
                  </a:extLst>
                </p14:cNvPr>
                <p14:cNvContentPartPr/>
                <p14:nvPr/>
              </p14:nvContentPartPr>
              <p14:xfrm>
                <a:off x="6917500" y="5956191"/>
                <a:ext cx="348120" cy="436320"/>
              </p14:xfrm>
            </p:contentPart>
          </mc:Choice>
          <mc:Fallback>
            <p:pic>
              <p:nvPicPr>
                <p:cNvPr id="270" name="墨迹 269">
                  <a:extLst>
                    <a:ext uri="{FF2B5EF4-FFF2-40B4-BE49-F238E27FC236}">
                      <a16:creationId xmlns:a16="http://schemas.microsoft.com/office/drawing/2014/main" id="{CA2AA626-2C16-7941-BD91-DE565D27E683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6909940" y="5948991"/>
                  <a:ext cx="363240" cy="451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42">
            <p14:nvContentPartPr>
              <p14:cNvPr id="272" name="墨迹 271">
                <a:extLst>
                  <a:ext uri="{FF2B5EF4-FFF2-40B4-BE49-F238E27FC236}">
                    <a16:creationId xmlns:a16="http://schemas.microsoft.com/office/drawing/2014/main" id="{C2129489-D0EF-554B-8CF4-5AB0250C3E1F}"/>
                  </a:ext>
                </a:extLst>
              </p14:cNvPr>
              <p14:cNvContentPartPr/>
              <p14:nvPr/>
            </p14:nvContentPartPr>
            <p14:xfrm>
              <a:off x="5809420" y="6510591"/>
              <a:ext cx="1637640" cy="43920"/>
            </p14:xfrm>
          </p:contentPart>
        </mc:Choice>
        <mc:Fallback>
          <p:pic>
            <p:nvPicPr>
              <p:cNvPr id="272" name="墨迹 271">
                <a:extLst>
                  <a:ext uri="{FF2B5EF4-FFF2-40B4-BE49-F238E27FC236}">
                    <a16:creationId xmlns:a16="http://schemas.microsoft.com/office/drawing/2014/main" id="{C2129489-D0EF-554B-8CF4-5AB0250C3E1F}"/>
                  </a:ext>
                </a:extLst>
              </p:cNvPr>
              <p:cNvPicPr/>
              <p:nvPr/>
            </p:nvPicPr>
            <p:blipFill>
              <a:blip r:embed="rId443"/>
              <a:stretch>
                <a:fillRect/>
              </a:stretch>
            </p:blipFill>
            <p:spPr>
              <a:xfrm>
                <a:off x="5801860" y="6503031"/>
                <a:ext cx="1652760" cy="59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500869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8A85E2FE-5047-614F-94F4-DB6C31BD8C98}"/>
                  </a:ext>
                </a:extLst>
              </p14:cNvPr>
              <p14:cNvContentPartPr/>
              <p14:nvPr/>
            </p14:nvContentPartPr>
            <p14:xfrm>
              <a:off x="1040860" y="440631"/>
              <a:ext cx="118800" cy="6264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8A85E2FE-5047-614F-94F4-DB6C31BD8C9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33300" y="433071"/>
                <a:ext cx="133560" cy="7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B7A75D55-8804-B34D-BD86-7694E6F76309}"/>
                  </a:ext>
                </a:extLst>
              </p14:cNvPr>
              <p14:cNvContentPartPr/>
              <p14:nvPr/>
            </p14:nvContentPartPr>
            <p14:xfrm>
              <a:off x="947980" y="602271"/>
              <a:ext cx="254880" cy="37404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B7A75D55-8804-B34D-BD86-7694E6F7630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40420" y="595071"/>
                <a:ext cx="270000" cy="388800"/>
              </a:xfrm>
              <a:prstGeom prst="rect">
                <a:avLst/>
              </a:prstGeom>
            </p:spPr>
          </p:pic>
        </mc:Fallback>
      </mc:AlternateContent>
      <p:grpSp>
        <p:nvGrpSpPr>
          <p:cNvPr id="10" name="组合 9">
            <a:extLst>
              <a:ext uri="{FF2B5EF4-FFF2-40B4-BE49-F238E27FC236}">
                <a16:creationId xmlns:a16="http://schemas.microsoft.com/office/drawing/2014/main" id="{21D18273-1F8D-2542-96E6-821495EF74A8}"/>
              </a:ext>
            </a:extLst>
          </p:cNvPr>
          <p:cNvGrpSpPr/>
          <p:nvPr/>
        </p:nvGrpSpPr>
        <p:grpSpPr>
          <a:xfrm>
            <a:off x="1495900" y="502911"/>
            <a:ext cx="547560" cy="392400"/>
            <a:chOff x="1495900" y="502911"/>
            <a:chExt cx="547560" cy="392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52A0A73D-E180-B244-BDFB-518BF73B260F}"/>
                    </a:ext>
                  </a:extLst>
                </p14:cNvPr>
                <p14:cNvContentPartPr/>
                <p14:nvPr/>
              </p14:nvContentPartPr>
              <p14:xfrm>
                <a:off x="1557460" y="608751"/>
                <a:ext cx="112320" cy="25200"/>
              </p14:xfrm>
            </p:contentPart>
          </mc:Choice>
          <mc:Fallback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52A0A73D-E180-B244-BDFB-518BF73B260F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549900" y="601191"/>
                  <a:ext cx="12744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墨迹 4">
                  <a:extLst>
                    <a:ext uri="{FF2B5EF4-FFF2-40B4-BE49-F238E27FC236}">
                      <a16:creationId xmlns:a16="http://schemas.microsoft.com/office/drawing/2014/main" id="{63A7A921-C136-E94C-A6BF-3DF684CF68B8}"/>
                    </a:ext>
                  </a:extLst>
                </p14:cNvPr>
                <p14:cNvContentPartPr/>
                <p14:nvPr/>
              </p14:nvContentPartPr>
              <p14:xfrm>
                <a:off x="1495900" y="752031"/>
                <a:ext cx="149040" cy="68760"/>
              </p14:xfrm>
            </p:contentPart>
          </mc:Choice>
          <mc:Fallback>
            <p:pic>
              <p:nvPicPr>
                <p:cNvPr id="5" name="墨迹 4">
                  <a:extLst>
                    <a:ext uri="{FF2B5EF4-FFF2-40B4-BE49-F238E27FC236}">
                      <a16:creationId xmlns:a16="http://schemas.microsoft.com/office/drawing/2014/main" id="{63A7A921-C136-E94C-A6BF-3DF684CF68B8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488340" y="744471"/>
                  <a:ext cx="16416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BEAA1539-12CB-564F-BD45-E2D1E689F3B0}"/>
                    </a:ext>
                  </a:extLst>
                </p14:cNvPr>
                <p14:cNvContentPartPr/>
                <p14:nvPr/>
              </p14:nvContentPartPr>
              <p14:xfrm>
                <a:off x="1607140" y="502911"/>
                <a:ext cx="436320" cy="392400"/>
              </p14:xfrm>
            </p:contentPart>
          </mc:Choice>
          <mc:Fallback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BEAA1539-12CB-564F-BD45-E2D1E689F3B0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599580" y="495351"/>
                  <a:ext cx="451080" cy="407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3B91FE8F-BB3A-BE47-AEEA-7335A4495972}"/>
              </a:ext>
            </a:extLst>
          </p:cNvPr>
          <p:cNvGrpSpPr/>
          <p:nvPr/>
        </p:nvGrpSpPr>
        <p:grpSpPr>
          <a:xfrm>
            <a:off x="2323180" y="845271"/>
            <a:ext cx="205560" cy="118800"/>
            <a:chOff x="2323180" y="845271"/>
            <a:chExt cx="205560" cy="118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6B80B734-BEC8-694B-99F0-ACEB91935A95}"/>
                    </a:ext>
                  </a:extLst>
                </p14:cNvPr>
                <p14:cNvContentPartPr/>
                <p14:nvPr/>
              </p14:nvContentPartPr>
              <p14:xfrm>
                <a:off x="2323180" y="845271"/>
                <a:ext cx="31320" cy="56520"/>
              </p14:xfrm>
            </p:contentPart>
          </mc:Choice>
          <mc:Fallback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6B80B734-BEC8-694B-99F0-ACEB91935A95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315620" y="837711"/>
                  <a:ext cx="4644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09C556C7-5251-D941-857C-BDB7D3AC5A6B}"/>
                    </a:ext>
                  </a:extLst>
                </p14:cNvPr>
                <p14:cNvContentPartPr/>
                <p14:nvPr/>
              </p14:nvContentPartPr>
              <p14:xfrm>
                <a:off x="2503540" y="951111"/>
                <a:ext cx="25200" cy="12960"/>
              </p14:xfrm>
            </p:contentPart>
          </mc:Choice>
          <mc:Fallback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09C556C7-5251-D941-857C-BDB7D3AC5A6B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496340" y="943551"/>
                  <a:ext cx="40320" cy="27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CB21370C-2247-784B-85FF-D014E9CDA933}"/>
              </a:ext>
            </a:extLst>
          </p:cNvPr>
          <p:cNvGrpSpPr/>
          <p:nvPr/>
        </p:nvGrpSpPr>
        <p:grpSpPr>
          <a:xfrm>
            <a:off x="3008620" y="384471"/>
            <a:ext cx="292320" cy="579600"/>
            <a:chOff x="3008620" y="384471"/>
            <a:chExt cx="292320" cy="579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501168A8-CBB2-7041-9E39-F3FC45AB3073}"/>
                    </a:ext>
                  </a:extLst>
                </p14:cNvPr>
                <p14:cNvContentPartPr/>
                <p14:nvPr/>
              </p14:nvContentPartPr>
              <p14:xfrm>
                <a:off x="3082780" y="384471"/>
                <a:ext cx="81360" cy="68760"/>
              </p14:xfrm>
            </p:contentPart>
          </mc:Choice>
          <mc:Fallback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501168A8-CBB2-7041-9E39-F3FC45AB3073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075220" y="376911"/>
                  <a:ext cx="9648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D8A427E0-595A-864A-8245-068BB68973CB}"/>
                    </a:ext>
                  </a:extLst>
                </p14:cNvPr>
                <p14:cNvContentPartPr/>
                <p14:nvPr/>
              </p14:nvContentPartPr>
              <p14:xfrm>
                <a:off x="3145060" y="390951"/>
                <a:ext cx="93600" cy="168480"/>
              </p14:xfrm>
            </p:contentPart>
          </mc:Choice>
          <mc:Fallback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D8A427E0-595A-864A-8245-068BB68973CB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137500" y="383391"/>
                  <a:ext cx="10872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1B37F760-E430-EF4D-A69D-630549234053}"/>
                    </a:ext>
                  </a:extLst>
                </p14:cNvPr>
                <p14:cNvContentPartPr/>
                <p14:nvPr/>
              </p14:nvContentPartPr>
              <p14:xfrm>
                <a:off x="3008620" y="664551"/>
                <a:ext cx="292320" cy="265320"/>
              </p14:xfrm>
            </p:contentPart>
          </mc:Choice>
          <mc:Fallback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1B37F760-E430-EF4D-A69D-630549234053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001060" y="656991"/>
                  <a:ext cx="307440" cy="28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65B7FB53-3E4E-124C-B9F9-3A27F77FC1C7}"/>
                    </a:ext>
                  </a:extLst>
                </p14:cNvPr>
                <p14:cNvContentPartPr/>
                <p14:nvPr/>
              </p14:nvContentPartPr>
              <p14:xfrm>
                <a:off x="3126340" y="820431"/>
                <a:ext cx="155880" cy="143640"/>
              </p14:xfrm>
            </p:contentPart>
          </mc:Choice>
          <mc:Fallback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65B7FB53-3E4E-124C-B9F9-3A27F77FC1C7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118780" y="812871"/>
                  <a:ext cx="171000" cy="158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3F7EE886-5CB4-A24F-9725-B9096F989DD8}"/>
              </a:ext>
            </a:extLst>
          </p:cNvPr>
          <p:cNvGrpSpPr/>
          <p:nvPr/>
        </p:nvGrpSpPr>
        <p:grpSpPr>
          <a:xfrm>
            <a:off x="3742660" y="334791"/>
            <a:ext cx="909360" cy="541800"/>
            <a:chOff x="3742660" y="334791"/>
            <a:chExt cx="909360" cy="541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E62147FF-D1EF-BE4A-A65F-9295D18AA4C4}"/>
                    </a:ext>
                  </a:extLst>
                </p14:cNvPr>
                <p14:cNvContentPartPr/>
                <p14:nvPr/>
              </p14:nvContentPartPr>
              <p14:xfrm>
                <a:off x="3742660" y="521631"/>
                <a:ext cx="199440" cy="336600"/>
              </p14:xfrm>
            </p:contentPart>
          </mc:Choice>
          <mc:Fallback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E62147FF-D1EF-BE4A-A65F-9295D18AA4C4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735100" y="514071"/>
                  <a:ext cx="214560" cy="35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8C9B4B77-7DAC-FD45-8A83-1E3F80C3CA05}"/>
                    </a:ext>
                  </a:extLst>
                </p14:cNvPr>
                <p14:cNvContentPartPr/>
                <p14:nvPr/>
              </p14:nvContentPartPr>
              <p14:xfrm>
                <a:off x="3829780" y="695871"/>
                <a:ext cx="199440" cy="50040"/>
              </p14:xfrm>
            </p:contentPart>
          </mc:Choice>
          <mc:Fallback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8C9B4B77-7DAC-FD45-8A83-1E3F80C3CA05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822220" y="688311"/>
                  <a:ext cx="21456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2113156A-8DE5-E549-AEB4-54A7336F0707}"/>
                    </a:ext>
                  </a:extLst>
                </p14:cNvPr>
                <p14:cNvContentPartPr/>
                <p14:nvPr/>
              </p14:nvContentPartPr>
              <p14:xfrm>
                <a:off x="4154140" y="334791"/>
                <a:ext cx="497880" cy="541800"/>
              </p14:xfrm>
            </p:contentPart>
          </mc:Choice>
          <mc:Fallback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2113156A-8DE5-E549-AEB4-54A7336F0707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146580" y="327231"/>
                  <a:ext cx="512640" cy="556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18" name="墨迹 17">
                <a:extLst>
                  <a:ext uri="{FF2B5EF4-FFF2-40B4-BE49-F238E27FC236}">
                    <a16:creationId xmlns:a16="http://schemas.microsoft.com/office/drawing/2014/main" id="{22B9A801-4E81-9248-925E-3150F78DB098}"/>
                  </a:ext>
                </a:extLst>
              </p14:cNvPr>
              <p14:cNvContentPartPr/>
              <p14:nvPr/>
            </p14:nvContentPartPr>
            <p14:xfrm>
              <a:off x="4869460" y="384471"/>
              <a:ext cx="149040" cy="473400"/>
            </p14:xfrm>
          </p:contentPart>
        </mc:Choice>
        <mc:Fallback>
          <p:pic>
            <p:nvPicPr>
              <p:cNvPr id="18" name="墨迹 17">
                <a:extLst>
                  <a:ext uri="{FF2B5EF4-FFF2-40B4-BE49-F238E27FC236}">
                    <a16:creationId xmlns:a16="http://schemas.microsoft.com/office/drawing/2014/main" id="{22B9A801-4E81-9248-925E-3150F78DB098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4861900" y="376911"/>
                <a:ext cx="164160" cy="488520"/>
              </a:xfrm>
              <a:prstGeom prst="rect">
                <a:avLst/>
              </a:prstGeom>
            </p:spPr>
          </p:pic>
        </mc:Fallback>
      </mc:AlternateContent>
      <p:grpSp>
        <p:nvGrpSpPr>
          <p:cNvPr id="28" name="组合 27">
            <a:extLst>
              <a:ext uri="{FF2B5EF4-FFF2-40B4-BE49-F238E27FC236}">
                <a16:creationId xmlns:a16="http://schemas.microsoft.com/office/drawing/2014/main" id="{C8C0C7E3-46F6-9F4F-9B5D-F825FF395D9E}"/>
              </a:ext>
            </a:extLst>
          </p:cNvPr>
          <p:cNvGrpSpPr/>
          <p:nvPr/>
        </p:nvGrpSpPr>
        <p:grpSpPr>
          <a:xfrm>
            <a:off x="5249260" y="384471"/>
            <a:ext cx="417240" cy="485280"/>
            <a:chOff x="5249260" y="384471"/>
            <a:chExt cx="417240" cy="485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5EC35F18-88F0-1442-99F4-CE9D39B68CB5}"/>
                    </a:ext>
                  </a:extLst>
                </p14:cNvPr>
                <p14:cNvContentPartPr/>
                <p14:nvPr/>
              </p14:nvContentPartPr>
              <p14:xfrm>
                <a:off x="5336380" y="384471"/>
                <a:ext cx="80640" cy="180720"/>
              </p14:xfrm>
            </p:contentPart>
          </mc:Choice>
          <mc:Fallback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5EC35F18-88F0-1442-99F4-CE9D39B68CB5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328820" y="376911"/>
                  <a:ext cx="9576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2F20B184-EB5C-7146-8F40-19F04D6C374C}"/>
                    </a:ext>
                  </a:extLst>
                </p14:cNvPr>
                <p14:cNvContentPartPr/>
                <p14:nvPr/>
              </p14:nvContentPartPr>
              <p14:xfrm>
                <a:off x="5249260" y="602271"/>
                <a:ext cx="56520" cy="112320"/>
              </p14:xfrm>
            </p:contentPart>
          </mc:Choice>
          <mc:Fallback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2F20B184-EB5C-7146-8F40-19F04D6C374C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241700" y="595071"/>
                  <a:ext cx="7128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6ED1F0E4-A9BE-1442-9E98-D51542298BAF}"/>
                    </a:ext>
                  </a:extLst>
                </p14:cNvPr>
                <p14:cNvContentPartPr/>
                <p14:nvPr/>
              </p14:nvContentPartPr>
              <p14:xfrm>
                <a:off x="5305060" y="515151"/>
                <a:ext cx="361440" cy="354600"/>
              </p14:xfrm>
            </p:contentPart>
          </mc:Choice>
          <mc:Fallback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6ED1F0E4-A9BE-1442-9E98-D51542298BAF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297500" y="507591"/>
                  <a:ext cx="376560" cy="36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76218F12-E81F-F24C-AF6D-CA0BCF555896}"/>
                    </a:ext>
                  </a:extLst>
                </p14:cNvPr>
                <p14:cNvContentPartPr/>
                <p14:nvPr/>
              </p14:nvContentPartPr>
              <p14:xfrm>
                <a:off x="5348620" y="620991"/>
                <a:ext cx="168480" cy="143640"/>
              </p14:xfrm>
            </p:contentPart>
          </mc:Choice>
          <mc:Fallback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76218F12-E81F-F24C-AF6D-CA0BCF555896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341060" y="613431"/>
                  <a:ext cx="183600" cy="158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97454118-E70F-434D-82EE-FA72535E5661}"/>
              </a:ext>
            </a:extLst>
          </p:cNvPr>
          <p:cNvGrpSpPr/>
          <p:nvPr/>
        </p:nvGrpSpPr>
        <p:grpSpPr>
          <a:xfrm>
            <a:off x="5964940" y="272511"/>
            <a:ext cx="398880" cy="597960"/>
            <a:chOff x="5964940" y="272511"/>
            <a:chExt cx="398880" cy="597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BE3481E9-DB06-F24D-BBAE-B78BDBC3487E}"/>
                    </a:ext>
                  </a:extLst>
                </p14:cNvPr>
                <p14:cNvContentPartPr/>
                <p14:nvPr/>
              </p14:nvContentPartPr>
              <p14:xfrm>
                <a:off x="5964940" y="552591"/>
                <a:ext cx="12960" cy="131040"/>
              </p14:xfrm>
            </p:contentPart>
          </mc:Choice>
          <mc:Fallback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BE3481E9-DB06-F24D-BBAE-B78BDBC3487E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957380" y="545031"/>
                  <a:ext cx="2772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53D1B93A-9799-8F48-8CDD-2396466A9C9A}"/>
                    </a:ext>
                  </a:extLst>
                </p14:cNvPr>
                <p14:cNvContentPartPr/>
                <p14:nvPr/>
              </p14:nvContentPartPr>
              <p14:xfrm>
                <a:off x="6058540" y="272511"/>
                <a:ext cx="305280" cy="597960"/>
              </p14:xfrm>
            </p:contentPart>
          </mc:Choice>
          <mc:Fallback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53D1B93A-9799-8F48-8CDD-2396466A9C9A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050980" y="264951"/>
                  <a:ext cx="320400" cy="61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C8C0B492-8840-3246-8052-3D5B5B961E1A}"/>
                    </a:ext>
                  </a:extLst>
                </p14:cNvPr>
                <p14:cNvContentPartPr/>
                <p14:nvPr/>
              </p14:nvContentPartPr>
              <p14:xfrm>
                <a:off x="6108220" y="415791"/>
                <a:ext cx="131040" cy="398880"/>
              </p14:xfrm>
            </p:contentPart>
          </mc:Choice>
          <mc:Fallback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C8C0B492-8840-3246-8052-3D5B5B961E1A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100660" y="408231"/>
                  <a:ext cx="146160" cy="414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26" name="墨迹 25">
                <a:extLst>
                  <a:ext uri="{FF2B5EF4-FFF2-40B4-BE49-F238E27FC236}">
                    <a16:creationId xmlns:a16="http://schemas.microsoft.com/office/drawing/2014/main" id="{5D697DA8-0258-1445-A346-D71E0F5AC814}"/>
                  </a:ext>
                </a:extLst>
              </p14:cNvPr>
              <p14:cNvContentPartPr/>
              <p14:nvPr/>
            </p14:nvContentPartPr>
            <p14:xfrm>
              <a:off x="6631300" y="882711"/>
              <a:ext cx="93600" cy="62640"/>
            </p14:xfrm>
          </p:contentPart>
        </mc:Choice>
        <mc:Fallback>
          <p:pic>
            <p:nvPicPr>
              <p:cNvPr id="26" name="墨迹 25">
                <a:extLst>
                  <a:ext uri="{FF2B5EF4-FFF2-40B4-BE49-F238E27FC236}">
                    <a16:creationId xmlns:a16="http://schemas.microsoft.com/office/drawing/2014/main" id="{5D697DA8-0258-1445-A346-D71E0F5AC814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6623740" y="875151"/>
                <a:ext cx="108720" cy="77760"/>
              </a:xfrm>
              <a:prstGeom prst="rect">
                <a:avLst/>
              </a:prstGeom>
            </p:spPr>
          </p:pic>
        </mc:Fallback>
      </mc:AlternateContent>
      <p:grpSp>
        <p:nvGrpSpPr>
          <p:cNvPr id="40" name="组合 39">
            <a:extLst>
              <a:ext uri="{FF2B5EF4-FFF2-40B4-BE49-F238E27FC236}">
                <a16:creationId xmlns:a16="http://schemas.microsoft.com/office/drawing/2014/main" id="{54950158-6512-6F4F-9F66-DCECAC7C9EF2}"/>
              </a:ext>
            </a:extLst>
          </p:cNvPr>
          <p:cNvGrpSpPr/>
          <p:nvPr/>
        </p:nvGrpSpPr>
        <p:grpSpPr>
          <a:xfrm>
            <a:off x="6961060" y="353511"/>
            <a:ext cx="473760" cy="685080"/>
            <a:chOff x="6961060" y="353511"/>
            <a:chExt cx="473760" cy="685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FA1865C1-4EB0-D449-B644-E0AE3F0CE445}"/>
                    </a:ext>
                  </a:extLst>
                </p14:cNvPr>
                <p14:cNvContentPartPr/>
                <p14:nvPr/>
              </p14:nvContentPartPr>
              <p14:xfrm>
                <a:off x="6961060" y="546471"/>
                <a:ext cx="236880" cy="255600"/>
              </p14:xfrm>
            </p:contentPart>
          </mc:Choice>
          <mc:Fallback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FA1865C1-4EB0-D449-B644-E0AE3F0CE445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953500" y="538911"/>
                  <a:ext cx="25200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A0C38C02-89A1-F641-BBF4-B4084A56659F}"/>
                    </a:ext>
                  </a:extLst>
                </p14:cNvPr>
                <p14:cNvContentPartPr/>
                <p14:nvPr/>
              </p14:nvContentPartPr>
              <p14:xfrm>
                <a:off x="7266340" y="701991"/>
                <a:ext cx="25200" cy="31320"/>
              </p14:xfrm>
            </p:contentPart>
          </mc:Choice>
          <mc:Fallback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A0C38C02-89A1-F641-BBF4-B4084A56659F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258780" y="694431"/>
                  <a:ext cx="4032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1D9BDDC0-A005-5E44-AAC8-C65F0E56E207}"/>
                    </a:ext>
                  </a:extLst>
                </p14:cNvPr>
                <p14:cNvContentPartPr/>
                <p14:nvPr/>
              </p14:nvContentPartPr>
              <p14:xfrm>
                <a:off x="7328620" y="353511"/>
                <a:ext cx="106200" cy="685080"/>
              </p14:xfrm>
            </p:contentPart>
          </mc:Choice>
          <mc:Fallback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1D9BDDC0-A005-5E44-AAC8-C65F0E56E207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321060" y="345951"/>
                  <a:ext cx="121320" cy="700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E0089329-9B42-E442-8FAD-A656D83BB9F5}"/>
              </a:ext>
            </a:extLst>
          </p:cNvPr>
          <p:cNvGrpSpPr/>
          <p:nvPr/>
        </p:nvGrpSpPr>
        <p:grpSpPr>
          <a:xfrm>
            <a:off x="7832620" y="285111"/>
            <a:ext cx="1033920" cy="504720"/>
            <a:chOff x="7832620" y="285111"/>
            <a:chExt cx="1033920" cy="504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496EFF88-126C-084C-8C94-9435E1DD68D3}"/>
                    </a:ext>
                  </a:extLst>
                </p14:cNvPr>
                <p14:cNvContentPartPr/>
                <p14:nvPr/>
              </p14:nvContentPartPr>
              <p14:xfrm>
                <a:off x="7832620" y="285111"/>
                <a:ext cx="274320" cy="497880"/>
              </p14:xfrm>
            </p:contentPart>
          </mc:Choice>
          <mc:Fallback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496EFF88-126C-084C-8C94-9435E1DD68D3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7825060" y="277551"/>
                  <a:ext cx="289440" cy="51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94ACA6FA-0D9E-A040-B495-34722F67C1E3}"/>
                    </a:ext>
                  </a:extLst>
                </p14:cNvPr>
                <p14:cNvContentPartPr/>
                <p14:nvPr/>
              </p14:nvContentPartPr>
              <p14:xfrm>
                <a:off x="8131420" y="403191"/>
                <a:ext cx="162360" cy="324000"/>
              </p14:xfrm>
            </p:contentPart>
          </mc:Choice>
          <mc:Fallback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94ACA6FA-0D9E-A040-B495-34722F67C1E3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8123860" y="395631"/>
                  <a:ext cx="177120" cy="33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66F5D3B8-05D4-EA46-9FB7-81DC10C7CD4B}"/>
                    </a:ext>
                  </a:extLst>
                </p14:cNvPr>
                <p14:cNvContentPartPr/>
                <p14:nvPr/>
              </p14:nvContentPartPr>
              <p14:xfrm>
                <a:off x="8368300" y="415791"/>
                <a:ext cx="205920" cy="330480"/>
              </p14:xfrm>
            </p:contentPart>
          </mc:Choice>
          <mc:Fallback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66F5D3B8-05D4-EA46-9FB7-81DC10C7CD4B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8360740" y="408231"/>
                  <a:ext cx="221040" cy="34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42D34995-1692-6A4E-8074-E04CFFC90F2C}"/>
                    </a:ext>
                  </a:extLst>
                </p14:cNvPr>
                <p14:cNvContentPartPr/>
                <p14:nvPr/>
              </p14:nvContentPartPr>
              <p14:xfrm>
                <a:off x="8455420" y="583911"/>
                <a:ext cx="162360" cy="50040"/>
              </p14:xfrm>
            </p:contentPart>
          </mc:Choice>
          <mc:Fallback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42D34995-1692-6A4E-8074-E04CFFC90F2C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8447860" y="576351"/>
                  <a:ext cx="17712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851EDC0E-0E63-6B42-BD1B-442488067B78}"/>
                    </a:ext>
                  </a:extLst>
                </p14:cNvPr>
                <p14:cNvContentPartPr/>
                <p14:nvPr/>
              </p14:nvContentPartPr>
              <p14:xfrm>
                <a:off x="8747740" y="496791"/>
                <a:ext cx="118800" cy="293040"/>
              </p14:xfrm>
            </p:contentPart>
          </mc:Choice>
          <mc:Fallback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851EDC0E-0E63-6B42-BD1B-442488067B78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8740180" y="489231"/>
                  <a:ext cx="133560" cy="308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D356EB42-BAF0-9C43-996A-4E8C7B36AB13}"/>
              </a:ext>
            </a:extLst>
          </p:cNvPr>
          <p:cNvGrpSpPr/>
          <p:nvPr/>
        </p:nvGrpSpPr>
        <p:grpSpPr>
          <a:xfrm>
            <a:off x="9221140" y="502911"/>
            <a:ext cx="199440" cy="255600"/>
            <a:chOff x="9221140" y="502911"/>
            <a:chExt cx="199440" cy="255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E204E689-CF7F-414E-95F4-6A64C4F1B75E}"/>
                    </a:ext>
                  </a:extLst>
                </p14:cNvPr>
                <p14:cNvContentPartPr/>
                <p14:nvPr/>
              </p14:nvContentPartPr>
              <p14:xfrm>
                <a:off x="9233380" y="502911"/>
                <a:ext cx="178920" cy="187200"/>
              </p14:xfrm>
            </p:contentPart>
          </mc:Choice>
          <mc:Fallback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E204E689-CF7F-414E-95F4-6A64C4F1B75E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9225820" y="495351"/>
                  <a:ext cx="19404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20C27BE7-D12F-3145-88A5-B6DCFAC130F7}"/>
                    </a:ext>
                  </a:extLst>
                </p14:cNvPr>
                <p14:cNvContentPartPr/>
                <p14:nvPr/>
              </p14:nvContentPartPr>
              <p14:xfrm>
                <a:off x="9221140" y="695871"/>
                <a:ext cx="199440" cy="62640"/>
              </p14:xfrm>
            </p:contentPart>
          </mc:Choice>
          <mc:Fallback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20C27BE7-D12F-3145-88A5-B6DCFAC130F7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9213580" y="688311"/>
                  <a:ext cx="214560" cy="77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936906CF-AC27-E744-B591-54AC24E7752E}"/>
              </a:ext>
            </a:extLst>
          </p:cNvPr>
          <p:cNvGrpSpPr/>
          <p:nvPr/>
        </p:nvGrpSpPr>
        <p:grpSpPr>
          <a:xfrm>
            <a:off x="9694180" y="403191"/>
            <a:ext cx="473400" cy="392400"/>
            <a:chOff x="9694180" y="403191"/>
            <a:chExt cx="473400" cy="392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95A480A0-3FE1-D34B-8CF3-BFA87F02ED9E}"/>
                    </a:ext>
                  </a:extLst>
                </p14:cNvPr>
                <p14:cNvContentPartPr/>
                <p14:nvPr/>
              </p14:nvContentPartPr>
              <p14:xfrm>
                <a:off x="9694180" y="403191"/>
                <a:ext cx="174600" cy="392400"/>
              </p14:xfrm>
            </p:contentPart>
          </mc:Choice>
          <mc:Fallback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95A480A0-3FE1-D34B-8CF3-BFA87F02ED9E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9686620" y="395631"/>
                  <a:ext cx="189720" cy="40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BEFA3578-FC37-2643-9196-A8D13D806162}"/>
                    </a:ext>
                  </a:extLst>
                </p14:cNvPr>
                <p14:cNvContentPartPr/>
                <p14:nvPr/>
              </p14:nvContentPartPr>
              <p14:xfrm>
                <a:off x="9874540" y="471591"/>
                <a:ext cx="293040" cy="12960"/>
              </p14:xfrm>
            </p:contentPart>
          </mc:Choice>
          <mc:Fallback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BEFA3578-FC37-2643-9196-A8D13D806162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9866980" y="464031"/>
                  <a:ext cx="308160" cy="27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45" name="墨迹 44">
                <a:extLst>
                  <a:ext uri="{FF2B5EF4-FFF2-40B4-BE49-F238E27FC236}">
                    <a16:creationId xmlns:a16="http://schemas.microsoft.com/office/drawing/2014/main" id="{D5808087-D5AA-4A42-A919-FA7EC2785DE7}"/>
                  </a:ext>
                </a:extLst>
              </p14:cNvPr>
              <p14:cNvContentPartPr/>
              <p14:nvPr/>
            </p14:nvContentPartPr>
            <p14:xfrm>
              <a:off x="10428940" y="882711"/>
              <a:ext cx="56520" cy="50040"/>
            </p14:xfrm>
          </p:contentPart>
        </mc:Choice>
        <mc:Fallback>
          <p:pic>
            <p:nvPicPr>
              <p:cNvPr id="45" name="墨迹 44">
                <a:extLst>
                  <a:ext uri="{FF2B5EF4-FFF2-40B4-BE49-F238E27FC236}">
                    <a16:creationId xmlns:a16="http://schemas.microsoft.com/office/drawing/2014/main" id="{D5808087-D5AA-4A42-A919-FA7EC2785DE7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10421380" y="875151"/>
                <a:ext cx="71280" cy="65160"/>
              </a:xfrm>
              <a:prstGeom prst="rect">
                <a:avLst/>
              </a:prstGeom>
            </p:spPr>
          </p:pic>
        </mc:Fallback>
      </mc:AlternateContent>
      <p:grpSp>
        <p:nvGrpSpPr>
          <p:cNvPr id="52" name="组合 51">
            <a:extLst>
              <a:ext uri="{FF2B5EF4-FFF2-40B4-BE49-F238E27FC236}">
                <a16:creationId xmlns:a16="http://schemas.microsoft.com/office/drawing/2014/main" id="{B2533B8E-DE8E-304C-BC63-2A23F4375C68}"/>
              </a:ext>
            </a:extLst>
          </p:cNvPr>
          <p:cNvGrpSpPr/>
          <p:nvPr/>
        </p:nvGrpSpPr>
        <p:grpSpPr>
          <a:xfrm>
            <a:off x="872740" y="1561311"/>
            <a:ext cx="735120" cy="479520"/>
            <a:chOff x="872740" y="1561311"/>
            <a:chExt cx="735120" cy="479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8" name="墨迹 47">
                  <a:extLst>
                    <a:ext uri="{FF2B5EF4-FFF2-40B4-BE49-F238E27FC236}">
                      <a16:creationId xmlns:a16="http://schemas.microsoft.com/office/drawing/2014/main" id="{2ECE26C8-DC2D-6546-B332-CF64B0C703A2}"/>
                    </a:ext>
                  </a:extLst>
                </p14:cNvPr>
                <p14:cNvContentPartPr/>
                <p14:nvPr/>
              </p14:nvContentPartPr>
              <p14:xfrm>
                <a:off x="947260" y="1561311"/>
                <a:ext cx="112320" cy="43920"/>
              </p14:xfrm>
            </p:contentPart>
          </mc:Choice>
          <mc:Fallback>
            <p:pic>
              <p:nvPicPr>
                <p:cNvPr id="48" name="墨迹 47">
                  <a:extLst>
                    <a:ext uri="{FF2B5EF4-FFF2-40B4-BE49-F238E27FC236}">
                      <a16:creationId xmlns:a16="http://schemas.microsoft.com/office/drawing/2014/main" id="{2ECE26C8-DC2D-6546-B332-CF64B0C703A2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939700" y="1553751"/>
                  <a:ext cx="12744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9" name="墨迹 48">
                  <a:extLst>
                    <a:ext uri="{FF2B5EF4-FFF2-40B4-BE49-F238E27FC236}">
                      <a16:creationId xmlns:a16="http://schemas.microsoft.com/office/drawing/2014/main" id="{D035EC62-69A9-A046-B463-D850149C29B0}"/>
                    </a:ext>
                  </a:extLst>
                </p14:cNvPr>
                <p14:cNvContentPartPr/>
                <p14:nvPr/>
              </p14:nvContentPartPr>
              <p14:xfrm>
                <a:off x="872740" y="1667151"/>
                <a:ext cx="585720" cy="268200"/>
              </p14:xfrm>
            </p:contentPart>
          </mc:Choice>
          <mc:Fallback>
            <p:pic>
              <p:nvPicPr>
                <p:cNvPr id="49" name="墨迹 48">
                  <a:extLst>
                    <a:ext uri="{FF2B5EF4-FFF2-40B4-BE49-F238E27FC236}">
                      <a16:creationId xmlns:a16="http://schemas.microsoft.com/office/drawing/2014/main" id="{D035EC62-69A9-A046-B463-D850149C29B0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865180" y="1659591"/>
                  <a:ext cx="60048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50" name="墨迹 49">
                  <a:extLst>
                    <a:ext uri="{FF2B5EF4-FFF2-40B4-BE49-F238E27FC236}">
                      <a16:creationId xmlns:a16="http://schemas.microsoft.com/office/drawing/2014/main" id="{0950562B-337B-D147-92D1-484ACA3468A6}"/>
                    </a:ext>
                  </a:extLst>
                </p14:cNvPr>
                <p14:cNvContentPartPr/>
                <p14:nvPr/>
              </p14:nvContentPartPr>
              <p14:xfrm>
                <a:off x="1526860" y="1934631"/>
                <a:ext cx="30960" cy="19080"/>
              </p14:xfrm>
            </p:contentPart>
          </mc:Choice>
          <mc:Fallback>
            <p:pic>
              <p:nvPicPr>
                <p:cNvPr id="50" name="墨迹 49">
                  <a:extLst>
                    <a:ext uri="{FF2B5EF4-FFF2-40B4-BE49-F238E27FC236}">
                      <a16:creationId xmlns:a16="http://schemas.microsoft.com/office/drawing/2014/main" id="{0950562B-337B-D147-92D1-484ACA3468A6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519300" y="1927071"/>
                  <a:ext cx="4572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51" name="墨迹 50">
                  <a:extLst>
                    <a:ext uri="{FF2B5EF4-FFF2-40B4-BE49-F238E27FC236}">
                      <a16:creationId xmlns:a16="http://schemas.microsoft.com/office/drawing/2014/main" id="{08CA6ED3-092B-FE46-A0AF-D9D55321F78C}"/>
                    </a:ext>
                  </a:extLst>
                </p14:cNvPr>
                <p14:cNvContentPartPr/>
                <p14:nvPr/>
              </p14:nvContentPartPr>
              <p14:xfrm>
                <a:off x="1551340" y="1990791"/>
                <a:ext cx="56520" cy="50040"/>
              </p14:xfrm>
            </p:contentPart>
          </mc:Choice>
          <mc:Fallback>
            <p:pic>
              <p:nvPicPr>
                <p:cNvPr id="51" name="墨迹 50">
                  <a:extLst>
                    <a:ext uri="{FF2B5EF4-FFF2-40B4-BE49-F238E27FC236}">
                      <a16:creationId xmlns:a16="http://schemas.microsoft.com/office/drawing/2014/main" id="{08CA6ED3-092B-FE46-A0AF-D9D55321F78C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543780" y="1983231"/>
                  <a:ext cx="71280" cy="65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6" name="组合 65">
            <a:extLst>
              <a:ext uri="{FF2B5EF4-FFF2-40B4-BE49-F238E27FC236}">
                <a16:creationId xmlns:a16="http://schemas.microsoft.com/office/drawing/2014/main" id="{3A302AF0-B8BA-B540-B5E4-A7A0F73C5AC3}"/>
              </a:ext>
            </a:extLst>
          </p:cNvPr>
          <p:cNvGrpSpPr/>
          <p:nvPr/>
        </p:nvGrpSpPr>
        <p:grpSpPr>
          <a:xfrm>
            <a:off x="2341900" y="1567431"/>
            <a:ext cx="305280" cy="261720"/>
            <a:chOff x="2341900" y="1567431"/>
            <a:chExt cx="305280" cy="261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53" name="墨迹 52">
                  <a:extLst>
                    <a:ext uri="{FF2B5EF4-FFF2-40B4-BE49-F238E27FC236}">
                      <a16:creationId xmlns:a16="http://schemas.microsoft.com/office/drawing/2014/main" id="{D0702BE8-6FD1-B842-A3B6-99F0A9A5AB22}"/>
                    </a:ext>
                  </a:extLst>
                </p14:cNvPr>
                <p14:cNvContentPartPr/>
                <p14:nvPr/>
              </p14:nvContentPartPr>
              <p14:xfrm>
                <a:off x="2385460" y="1617111"/>
                <a:ext cx="261720" cy="212040"/>
              </p14:xfrm>
            </p:contentPart>
          </mc:Choice>
          <mc:Fallback>
            <p:pic>
              <p:nvPicPr>
                <p:cNvPr id="53" name="墨迹 52">
                  <a:extLst>
                    <a:ext uri="{FF2B5EF4-FFF2-40B4-BE49-F238E27FC236}">
                      <a16:creationId xmlns:a16="http://schemas.microsoft.com/office/drawing/2014/main" id="{D0702BE8-6FD1-B842-A3B6-99F0A9A5AB22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2377900" y="1609551"/>
                  <a:ext cx="27684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4" name="墨迹 53">
                  <a:extLst>
                    <a:ext uri="{FF2B5EF4-FFF2-40B4-BE49-F238E27FC236}">
                      <a16:creationId xmlns:a16="http://schemas.microsoft.com/office/drawing/2014/main" id="{9673DB1E-2E1B-0944-BB05-12F9CFD780C1}"/>
                    </a:ext>
                  </a:extLst>
                </p14:cNvPr>
                <p14:cNvContentPartPr/>
                <p14:nvPr/>
              </p14:nvContentPartPr>
              <p14:xfrm>
                <a:off x="2341900" y="1698111"/>
                <a:ext cx="68760" cy="131040"/>
              </p14:xfrm>
            </p:contentPart>
          </mc:Choice>
          <mc:Fallback>
            <p:pic>
              <p:nvPicPr>
                <p:cNvPr id="54" name="墨迹 53">
                  <a:extLst>
                    <a:ext uri="{FF2B5EF4-FFF2-40B4-BE49-F238E27FC236}">
                      <a16:creationId xmlns:a16="http://schemas.microsoft.com/office/drawing/2014/main" id="{9673DB1E-2E1B-0944-BB05-12F9CFD780C1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2334340" y="1690551"/>
                  <a:ext cx="8388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5" name="墨迹 54">
                  <a:extLst>
                    <a:ext uri="{FF2B5EF4-FFF2-40B4-BE49-F238E27FC236}">
                      <a16:creationId xmlns:a16="http://schemas.microsoft.com/office/drawing/2014/main" id="{169258B9-79D6-E946-A21F-78119A68EA10}"/>
                    </a:ext>
                  </a:extLst>
                </p14:cNvPr>
                <p14:cNvContentPartPr/>
                <p14:nvPr/>
              </p14:nvContentPartPr>
              <p14:xfrm>
                <a:off x="2447740" y="1567431"/>
                <a:ext cx="75240" cy="224640"/>
              </p14:xfrm>
            </p:contentPart>
          </mc:Choice>
          <mc:Fallback>
            <p:pic>
              <p:nvPicPr>
                <p:cNvPr id="55" name="墨迹 54">
                  <a:extLst>
                    <a:ext uri="{FF2B5EF4-FFF2-40B4-BE49-F238E27FC236}">
                      <a16:creationId xmlns:a16="http://schemas.microsoft.com/office/drawing/2014/main" id="{169258B9-79D6-E946-A21F-78119A68EA10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2440180" y="1559871"/>
                  <a:ext cx="9000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7" name="墨迹 56">
                  <a:extLst>
                    <a:ext uri="{FF2B5EF4-FFF2-40B4-BE49-F238E27FC236}">
                      <a16:creationId xmlns:a16="http://schemas.microsoft.com/office/drawing/2014/main" id="{C246E647-6059-4F45-8686-A3162776C02B}"/>
                    </a:ext>
                  </a:extLst>
                </p14:cNvPr>
                <p14:cNvContentPartPr/>
                <p14:nvPr/>
              </p14:nvContentPartPr>
              <p14:xfrm>
                <a:off x="2478700" y="1710711"/>
                <a:ext cx="143640" cy="68760"/>
              </p14:xfrm>
            </p:contentPart>
          </mc:Choice>
          <mc:Fallback>
            <p:pic>
              <p:nvPicPr>
                <p:cNvPr id="57" name="墨迹 56">
                  <a:extLst>
                    <a:ext uri="{FF2B5EF4-FFF2-40B4-BE49-F238E27FC236}">
                      <a16:creationId xmlns:a16="http://schemas.microsoft.com/office/drawing/2014/main" id="{C246E647-6059-4F45-8686-A3162776C02B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2471140" y="1703151"/>
                  <a:ext cx="158760" cy="83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5" name="组合 64">
            <a:extLst>
              <a:ext uri="{FF2B5EF4-FFF2-40B4-BE49-F238E27FC236}">
                <a16:creationId xmlns:a16="http://schemas.microsoft.com/office/drawing/2014/main" id="{BB24C339-62C8-BC42-977F-6549E1FD9EF1}"/>
              </a:ext>
            </a:extLst>
          </p:cNvPr>
          <p:cNvGrpSpPr/>
          <p:nvPr/>
        </p:nvGrpSpPr>
        <p:grpSpPr>
          <a:xfrm>
            <a:off x="3007900" y="1355751"/>
            <a:ext cx="990360" cy="510840"/>
            <a:chOff x="3007900" y="1355751"/>
            <a:chExt cx="990360" cy="510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8" name="墨迹 57">
                  <a:extLst>
                    <a:ext uri="{FF2B5EF4-FFF2-40B4-BE49-F238E27FC236}">
                      <a16:creationId xmlns:a16="http://schemas.microsoft.com/office/drawing/2014/main" id="{A55BF386-94FA-3A4A-AF27-927CC326FB76}"/>
                    </a:ext>
                  </a:extLst>
                </p14:cNvPr>
                <p14:cNvContentPartPr/>
                <p14:nvPr/>
              </p14:nvContentPartPr>
              <p14:xfrm>
                <a:off x="3064060" y="1355751"/>
                <a:ext cx="162360" cy="56520"/>
              </p14:xfrm>
            </p:contentPart>
          </mc:Choice>
          <mc:Fallback>
            <p:pic>
              <p:nvPicPr>
                <p:cNvPr id="58" name="墨迹 57">
                  <a:extLst>
                    <a:ext uri="{FF2B5EF4-FFF2-40B4-BE49-F238E27FC236}">
                      <a16:creationId xmlns:a16="http://schemas.microsoft.com/office/drawing/2014/main" id="{A55BF386-94FA-3A4A-AF27-927CC326FB76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3056500" y="1348191"/>
                  <a:ext cx="17712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9" name="墨迹 58">
                  <a:extLst>
                    <a:ext uri="{FF2B5EF4-FFF2-40B4-BE49-F238E27FC236}">
                      <a16:creationId xmlns:a16="http://schemas.microsoft.com/office/drawing/2014/main" id="{A05EEDF9-EC09-D94D-9371-C3EC35D95759}"/>
                    </a:ext>
                  </a:extLst>
                </p14:cNvPr>
                <p14:cNvContentPartPr/>
                <p14:nvPr/>
              </p14:nvContentPartPr>
              <p14:xfrm>
                <a:off x="3007900" y="1505151"/>
                <a:ext cx="367560" cy="361440"/>
              </p14:xfrm>
            </p:contentPart>
          </mc:Choice>
          <mc:Fallback>
            <p:pic>
              <p:nvPicPr>
                <p:cNvPr id="59" name="墨迹 58">
                  <a:extLst>
                    <a:ext uri="{FF2B5EF4-FFF2-40B4-BE49-F238E27FC236}">
                      <a16:creationId xmlns:a16="http://schemas.microsoft.com/office/drawing/2014/main" id="{A05EEDF9-EC09-D94D-9371-C3EC35D95759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3000340" y="1497591"/>
                  <a:ext cx="382680" cy="37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60" name="墨迹 59">
                  <a:extLst>
                    <a:ext uri="{FF2B5EF4-FFF2-40B4-BE49-F238E27FC236}">
                      <a16:creationId xmlns:a16="http://schemas.microsoft.com/office/drawing/2014/main" id="{6643E19F-5344-2144-A553-A41753C12970}"/>
                    </a:ext>
                  </a:extLst>
                </p14:cNvPr>
                <p14:cNvContentPartPr/>
                <p14:nvPr/>
              </p14:nvContentPartPr>
              <p14:xfrm>
                <a:off x="3549700" y="1610991"/>
                <a:ext cx="68760" cy="6480"/>
              </p14:xfrm>
            </p:contentPart>
          </mc:Choice>
          <mc:Fallback>
            <p:pic>
              <p:nvPicPr>
                <p:cNvPr id="60" name="墨迹 59">
                  <a:extLst>
                    <a:ext uri="{FF2B5EF4-FFF2-40B4-BE49-F238E27FC236}">
                      <a16:creationId xmlns:a16="http://schemas.microsoft.com/office/drawing/2014/main" id="{6643E19F-5344-2144-A553-A41753C12970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3542140" y="1603431"/>
                  <a:ext cx="8388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61" name="墨迹 60">
                  <a:extLst>
                    <a:ext uri="{FF2B5EF4-FFF2-40B4-BE49-F238E27FC236}">
                      <a16:creationId xmlns:a16="http://schemas.microsoft.com/office/drawing/2014/main" id="{D0D499CC-AB18-B54F-A205-0DC260AD3F7A}"/>
                    </a:ext>
                  </a:extLst>
                </p14:cNvPr>
                <p14:cNvContentPartPr/>
                <p14:nvPr/>
              </p14:nvContentPartPr>
              <p14:xfrm>
                <a:off x="3512260" y="1436751"/>
                <a:ext cx="486000" cy="374040"/>
              </p14:xfrm>
            </p:contentPart>
          </mc:Choice>
          <mc:Fallback>
            <p:pic>
              <p:nvPicPr>
                <p:cNvPr id="61" name="墨迹 60">
                  <a:extLst>
                    <a:ext uri="{FF2B5EF4-FFF2-40B4-BE49-F238E27FC236}">
                      <a16:creationId xmlns:a16="http://schemas.microsoft.com/office/drawing/2014/main" id="{D0D499CC-AB18-B54F-A205-0DC260AD3F7A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3504700" y="1429191"/>
                  <a:ext cx="501120" cy="388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" name="组合 63">
            <a:extLst>
              <a:ext uri="{FF2B5EF4-FFF2-40B4-BE49-F238E27FC236}">
                <a16:creationId xmlns:a16="http://schemas.microsoft.com/office/drawing/2014/main" id="{B34F8243-1CF7-734D-AA52-A83C567CD124}"/>
              </a:ext>
            </a:extLst>
          </p:cNvPr>
          <p:cNvGrpSpPr/>
          <p:nvPr/>
        </p:nvGrpSpPr>
        <p:grpSpPr>
          <a:xfrm>
            <a:off x="4215700" y="1822671"/>
            <a:ext cx="19080" cy="131040"/>
            <a:chOff x="4215700" y="1822671"/>
            <a:chExt cx="19080" cy="131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62" name="墨迹 61">
                  <a:extLst>
                    <a:ext uri="{FF2B5EF4-FFF2-40B4-BE49-F238E27FC236}">
                      <a16:creationId xmlns:a16="http://schemas.microsoft.com/office/drawing/2014/main" id="{F6C64351-6687-3544-8B54-C44A0475BBA8}"/>
                    </a:ext>
                  </a:extLst>
                </p14:cNvPr>
                <p14:cNvContentPartPr/>
                <p14:nvPr/>
              </p14:nvContentPartPr>
              <p14:xfrm>
                <a:off x="4215700" y="1822671"/>
                <a:ext cx="19080" cy="31320"/>
              </p14:xfrm>
            </p:contentPart>
          </mc:Choice>
          <mc:Fallback>
            <p:pic>
              <p:nvPicPr>
                <p:cNvPr id="62" name="墨迹 61">
                  <a:extLst>
                    <a:ext uri="{FF2B5EF4-FFF2-40B4-BE49-F238E27FC236}">
                      <a16:creationId xmlns:a16="http://schemas.microsoft.com/office/drawing/2014/main" id="{F6C64351-6687-3544-8B54-C44A0475BBA8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4208140" y="1815111"/>
                  <a:ext cx="3420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63" name="墨迹 62">
                  <a:extLst>
                    <a:ext uri="{FF2B5EF4-FFF2-40B4-BE49-F238E27FC236}">
                      <a16:creationId xmlns:a16="http://schemas.microsoft.com/office/drawing/2014/main" id="{4347CA16-C906-EE45-816D-7AFCD6C1CA8D}"/>
                    </a:ext>
                  </a:extLst>
                </p14:cNvPr>
                <p14:cNvContentPartPr/>
                <p14:nvPr/>
              </p14:nvContentPartPr>
              <p14:xfrm>
                <a:off x="4221820" y="1934631"/>
                <a:ext cx="6480" cy="19080"/>
              </p14:xfrm>
            </p:contentPart>
          </mc:Choice>
          <mc:Fallback>
            <p:pic>
              <p:nvPicPr>
                <p:cNvPr id="63" name="墨迹 62">
                  <a:extLst>
                    <a:ext uri="{FF2B5EF4-FFF2-40B4-BE49-F238E27FC236}">
                      <a16:creationId xmlns:a16="http://schemas.microsoft.com/office/drawing/2014/main" id="{4347CA16-C906-EE45-816D-7AFCD6C1CA8D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4214260" y="1927071"/>
                  <a:ext cx="21600" cy="3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5" name="组合 74">
            <a:extLst>
              <a:ext uri="{FF2B5EF4-FFF2-40B4-BE49-F238E27FC236}">
                <a16:creationId xmlns:a16="http://schemas.microsoft.com/office/drawing/2014/main" id="{83AB8461-182F-AE4C-8937-12F0AB6FBF15}"/>
              </a:ext>
            </a:extLst>
          </p:cNvPr>
          <p:cNvGrpSpPr/>
          <p:nvPr/>
        </p:nvGrpSpPr>
        <p:grpSpPr>
          <a:xfrm>
            <a:off x="5454460" y="1561311"/>
            <a:ext cx="268200" cy="224280"/>
            <a:chOff x="5454460" y="1561311"/>
            <a:chExt cx="268200" cy="224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68" name="墨迹 67">
                  <a:extLst>
                    <a:ext uri="{FF2B5EF4-FFF2-40B4-BE49-F238E27FC236}">
                      <a16:creationId xmlns:a16="http://schemas.microsoft.com/office/drawing/2014/main" id="{01D84DD0-87CB-6C4D-9F25-35BF6C8AAE0A}"/>
                    </a:ext>
                  </a:extLst>
                </p14:cNvPr>
                <p14:cNvContentPartPr/>
                <p14:nvPr/>
              </p14:nvContentPartPr>
              <p14:xfrm>
                <a:off x="5454460" y="1561311"/>
                <a:ext cx="268200" cy="124920"/>
              </p14:xfrm>
            </p:contentPart>
          </mc:Choice>
          <mc:Fallback>
            <p:pic>
              <p:nvPicPr>
                <p:cNvPr id="68" name="墨迹 67">
                  <a:extLst>
                    <a:ext uri="{FF2B5EF4-FFF2-40B4-BE49-F238E27FC236}">
                      <a16:creationId xmlns:a16="http://schemas.microsoft.com/office/drawing/2014/main" id="{01D84DD0-87CB-6C4D-9F25-35BF6C8AAE0A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5446900" y="1553751"/>
                  <a:ext cx="28296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9" name="墨迹 68">
                  <a:extLst>
                    <a:ext uri="{FF2B5EF4-FFF2-40B4-BE49-F238E27FC236}">
                      <a16:creationId xmlns:a16="http://schemas.microsoft.com/office/drawing/2014/main" id="{149E2347-FB5D-E247-A64F-F8FCD847A062}"/>
                    </a:ext>
                  </a:extLst>
                </p14:cNvPr>
                <p14:cNvContentPartPr/>
                <p14:nvPr/>
              </p14:nvContentPartPr>
              <p14:xfrm>
                <a:off x="5461660" y="1754271"/>
                <a:ext cx="254880" cy="31320"/>
              </p14:xfrm>
            </p:contentPart>
          </mc:Choice>
          <mc:Fallback>
            <p:pic>
              <p:nvPicPr>
                <p:cNvPr id="69" name="墨迹 68">
                  <a:extLst>
                    <a:ext uri="{FF2B5EF4-FFF2-40B4-BE49-F238E27FC236}">
                      <a16:creationId xmlns:a16="http://schemas.microsoft.com/office/drawing/2014/main" id="{149E2347-FB5D-E247-A64F-F8FCD847A062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5454100" y="1746711"/>
                  <a:ext cx="270000" cy="46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4" name="组合 73">
            <a:extLst>
              <a:ext uri="{FF2B5EF4-FFF2-40B4-BE49-F238E27FC236}">
                <a16:creationId xmlns:a16="http://schemas.microsoft.com/office/drawing/2014/main" id="{F11D2371-C74A-DB43-8CB4-6EB6A144DE95}"/>
              </a:ext>
            </a:extLst>
          </p:cNvPr>
          <p:cNvGrpSpPr/>
          <p:nvPr/>
        </p:nvGrpSpPr>
        <p:grpSpPr>
          <a:xfrm>
            <a:off x="6014980" y="1586151"/>
            <a:ext cx="473400" cy="218160"/>
            <a:chOff x="6014980" y="1586151"/>
            <a:chExt cx="473400" cy="218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70" name="墨迹 69">
                  <a:extLst>
                    <a:ext uri="{FF2B5EF4-FFF2-40B4-BE49-F238E27FC236}">
                      <a16:creationId xmlns:a16="http://schemas.microsoft.com/office/drawing/2014/main" id="{AFDEB884-86AC-494C-9ED3-01F720837C3F}"/>
                    </a:ext>
                  </a:extLst>
                </p14:cNvPr>
                <p14:cNvContentPartPr/>
                <p14:nvPr/>
              </p14:nvContentPartPr>
              <p14:xfrm>
                <a:off x="6014980" y="1586151"/>
                <a:ext cx="111600" cy="218160"/>
              </p14:xfrm>
            </p:contentPart>
          </mc:Choice>
          <mc:Fallback>
            <p:pic>
              <p:nvPicPr>
                <p:cNvPr id="70" name="墨迹 69">
                  <a:extLst>
                    <a:ext uri="{FF2B5EF4-FFF2-40B4-BE49-F238E27FC236}">
                      <a16:creationId xmlns:a16="http://schemas.microsoft.com/office/drawing/2014/main" id="{AFDEB884-86AC-494C-9ED3-01F720837C3F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6007420" y="1578591"/>
                  <a:ext cx="12672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71" name="墨迹 70">
                  <a:extLst>
                    <a:ext uri="{FF2B5EF4-FFF2-40B4-BE49-F238E27FC236}">
                      <a16:creationId xmlns:a16="http://schemas.microsoft.com/office/drawing/2014/main" id="{ED261FFF-76E7-7449-8EC1-F91A7288B82B}"/>
                    </a:ext>
                  </a:extLst>
                </p14:cNvPr>
                <p14:cNvContentPartPr/>
                <p14:nvPr/>
              </p14:nvContentPartPr>
              <p14:xfrm>
                <a:off x="6332500" y="1635831"/>
                <a:ext cx="155880" cy="131040"/>
              </p14:xfrm>
            </p:contentPart>
          </mc:Choice>
          <mc:Fallback>
            <p:pic>
              <p:nvPicPr>
                <p:cNvPr id="71" name="墨迹 70">
                  <a:extLst>
                    <a:ext uri="{FF2B5EF4-FFF2-40B4-BE49-F238E27FC236}">
                      <a16:creationId xmlns:a16="http://schemas.microsoft.com/office/drawing/2014/main" id="{ED261FFF-76E7-7449-8EC1-F91A7288B82B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6324940" y="1628271"/>
                  <a:ext cx="171000" cy="146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10">
            <p14:nvContentPartPr>
              <p14:cNvPr id="72" name="墨迹 71">
                <a:extLst>
                  <a:ext uri="{FF2B5EF4-FFF2-40B4-BE49-F238E27FC236}">
                    <a16:creationId xmlns:a16="http://schemas.microsoft.com/office/drawing/2014/main" id="{6BD757B2-23C1-0742-9FFC-3C0B95C4FC17}"/>
                  </a:ext>
                </a:extLst>
              </p14:cNvPr>
              <p14:cNvContentPartPr/>
              <p14:nvPr/>
            </p14:nvContentPartPr>
            <p14:xfrm>
              <a:off x="6737140" y="1679391"/>
              <a:ext cx="187200" cy="25200"/>
            </p14:xfrm>
          </p:contentPart>
        </mc:Choice>
        <mc:Fallback>
          <p:pic>
            <p:nvPicPr>
              <p:cNvPr id="72" name="墨迹 71">
                <a:extLst>
                  <a:ext uri="{FF2B5EF4-FFF2-40B4-BE49-F238E27FC236}">
                    <a16:creationId xmlns:a16="http://schemas.microsoft.com/office/drawing/2014/main" id="{6BD757B2-23C1-0742-9FFC-3C0B95C4FC17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6729580" y="1671831"/>
                <a:ext cx="20232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2">
            <p14:nvContentPartPr>
              <p14:cNvPr id="73" name="墨迹 72">
                <a:extLst>
                  <a:ext uri="{FF2B5EF4-FFF2-40B4-BE49-F238E27FC236}">
                    <a16:creationId xmlns:a16="http://schemas.microsoft.com/office/drawing/2014/main" id="{1F9AAC7F-9D9D-244C-BDC4-7FB34AFBBD08}"/>
                  </a:ext>
                </a:extLst>
              </p14:cNvPr>
              <p14:cNvContentPartPr/>
              <p14:nvPr/>
            </p14:nvContentPartPr>
            <p14:xfrm>
              <a:off x="7147900" y="1480311"/>
              <a:ext cx="217440" cy="336600"/>
            </p14:xfrm>
          </p:contentPart>
        </mc:Choice>
        <mc:Fallback>
          <p:pic>
            <p:nvPicPr>
              <p:cNvPr id="73" name="墨迹 72">
                <a:extLst>
                  <a:ext uri="{FF2B5EF4-FFF2-40B4-BE49-F238E27FC236}">
                    <a16:creationId xmlns:a16="http://schemas.microsoft.com/office/drawing/2014/main" id="{1F9AAC7F-9D9D-244C-BDC4-7FB34AFBBD08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7140340" y="1472751"/>
                <a:ext cx="232560" cy="35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4">
            <p14:nvContentPartPr>
              <p14:cNvPr id="149" name="墨迹 148">
                <a:extLst>
                  <a:ext uri="{FF2B5EF4-FFF2-40B4-BE49-F238E27FC236}">
                    <a16:creationId xmlns:a16="http://schemas.microsoft.com/office/drawing/2014/main" id="{2EB9F30E-265D-2D4F-83F5-3073F7C234F4}"/>
                  </a:ext>
                </a:extLst>
              </p14:cNvPr>
              <p14:cNvContentPartPr/>
              <p14:nvPr/>
            </p14:nvContentPartPr>
            <p14:xfrm>
              <a:off x="4726180" y="1579671"/>
              <a:ext cx="486000" cy="199440"/>
            </p14:xfrm>
          </p:contentPart>
        </mc:Choice>
        <mc:Fallback>
          <p:pic>
            <p:nvPicPr>
              <p:cNvPr id="149" name="墨迹 148">
                <a:extLst>
                  <a:ext uri="{FF2B5EF4-FFF2-40B4-BE49-F238E27FC236}">
                    <a16:creationId xmlns:a16="http://schemas.microsoft.com/office/drawing/2014/main" id="{2EB9F30E-265D-2D4F-83F5-3073F7C234F4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4718620" y="1572471"/>
                <a:ext cx="501120" cy="214560"/>
              </a:xfrm>
              <a:prstGeom prst="rect">
                <a:avLst/>
              </a:prstGeom>
            </p:spPr>
          </p:pic>
        </mc:Fallback>
      </mc:AlternateContent>
      <p:grpSp>
        <p:nvGrpSpPr>
          <p:cNvPr id="170" name="组合 169">
            <a:extLst>
              <a:ext uri="{FF2B5EF4-FFF2-40B4-BE49-F238E27FC236}">
                <a16:creationId xmlns:a16="http://schemas.microsoft.com/office/drawing/2014/main" id="{B4200E55-A851-6745-8F37-C638F90B9268}"/>
              </a:ext>
            </a:extLst>
          </p:cNvPr>
          <p:cNvGrpSpPr/>
          <p:nvPr/>
        </p:nvGrpSpPr>
        <p:grpSpPr>
          <a:xfrm>
            <a:off x="916300" y="2469951"/>
            <a:ext cx="10272240" cy="3517920"/>
            <a:chOff x="916300" y="2469951"/>
            <a:chExt cx="10272240" cy="3517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76" name="墨迹 75">
                  <a:extLst>
                    <a:ext uri="{FF2B5EF4-FFF2-40B4-BE49-F238E27FC236}">
                      <a16:creationId xmlns:a16="http://schemas.microsoft.com/office/drawing/2014/main" id="{7531238E-96A6-214A-8AC3-353612C9E417}"/>
                    </a:ext>
                  </a:extLst>
                </p14:cNvPr>
                <p14:cNvContentPartPr/>
                <p14:nvPr/>
              </p14:nvContentPartPr>
              <p14:xfrm>
                <a:off x="1003420" y="2588391"/>
                <a:ext cx="87480" cy="87480"/>
              </p14:xfrm>
            </p:contentPart>
          </mc:Choice>
          <mc:Fallback>
            <p:pic>
              <p:nvPicPr>
                <p:cNvPr id="76" name="墨迹 75">
                  <a:extLst>
                    <a:ext uri="{FF2B5EF4-FFF2-40B4-BE49-F238E27FC236}">
                      <a16:creationId xmlns:a16="http://schemas.microsoft.com/office/drawing/2014/main" id="{7531238E-96A6-214A-8AC3-353612C9E417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995860" y="2580831"/>
                  <a:ext cx="10260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77" name="墨迹 76">
                  <a:extLst>
                    <a:ext uri="{FF2B5EF4-FFF2-40B4-BE49-F238E27FC236}">
                      <a16:creationId xmlns:a16="http://schemas.microsoft.com/office/drawing/2014/main" id="{1DA863BC-B24B-664B-90DC-904453F490EE}"/>
                    </a:ext>
                  </a:extLst>
                </p14:cNvPr>
                <p14:cNvContentPartPr/>
                <p14:nvPr/>
              </p14:nvContentPartPr>
              <p14:xfrm>
                <a:off x="916300" y="2569671"/>
                <a:ext cx="323280" cy="579240"/>
              </p14:xfrm>
            </p:contentPart>
          </mc:Choice>
          <mc:Fallback>
            <p:pic>
              <p:nvPicPr>
                <p:cNvPr id="77" name="墨迹 76">
                  <a:extLst>
                    <a:ext uri="{FF2B5EF4-FFF2-40B4-BE49-F238E27FC236}">
                      <a16:creationId xmlns:a16="http://schemas.microsoft.com/office/drawing/2014/main" id="{1DA863BC-B24B-664B-90DC-904453F490EE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908740" y="2562111"/>
                  <a:ext cx="338400" cy="59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78" name="墨迹 77">
                  <a:extLst>
                    <a:ext uri="{FF2B5EF4-FFF2-40B4-BE49-F238E27FC236}">
                      <a16:creationId xmlns:a16="http://schemas.microsoft.com/office/drawing/2014/main" id="{437BCEB6-594F-EF4E-BC17-F59FA05272EE}"/>
                    </a:ext>
                  </a:extLst>
                </p14:cNvPr>
                <p14:cNvContentPartPr/>
                <p14:nvPr/>
              </p14:nvContentPartPr>
              <p14:xfrm>
                <a:off x="1657900" y="2557431"/>
                <a:ext cx="223920" cy="479880"/>
              </p14:xfrm>
            </p:contentPart>
          </mc:Choice>
          <mc:Fallback>
            <p:pic>
              <p:nvPicPr>
                <p:cNvPr id="78" name="墨迹 77">
                  <a:extLst>
                    <a:ext uri="{FF2B5EF4-FFF2-40B4-BE49-F238E27FC236}">
                      <a16:creationId xmlns:a16="http://schemas.microsoft.com/office/drawing/2014/main" id="{437BCEB6-594F-EF4E-BC17-F59FA05272EE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650340" y="2549871"/>
                  <a:ext cx="238680" cy="49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79" name="墨迹 78">
                  <a:extLst>
                    <a:ext uri="{FF2B5EF4-FFF2-40B4-BE49-F238E27FC236}">
                      <a16:creationId xmlns:a16="http://schemas.microsoft.com/office/drawing/2014/main" id="{3ED2A276-F5F5-4B4B-984D-397A7EEC45B4}"/>
                    </a:ext>
                  </a:extLst>
                </p14:cNvPr>
                <p14:cNvContentPartPr/>
                <p14:nvPr/>
              </p14:nvContentPartPr>
              <p14:xfrm>
                <a:off x="1962100" y="2719071"/>
                <a:ext cx="93600" cy="218160"/>
              </p14:xfrm>
            </p:contentPart>
          </mc:Choice>
          <mc:Fallback>
            <p:pic>
              <p:nvPicPr>
                <p:cNvPr id="79" name="墨迹 78">
                  <a:extLst>
                    <a:ext uri="{FF2B5EF4-FFF2-40B4-BE49-F238E27FC236}">
                      <a16:creationId xmlns:a16="http://schemas.microsoft.com/office/drawing/2014/main" id="{3ED2A276-F5F5-4B4B-984D-397A7EEC45B4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954540" y="2711511"/>
                  <a:ext cx="10872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80" name="墨迹 79">
                  <a:extLst>
                    <a:ext uri="{FF2B5EF4-FFF2-40B4-BE49-F238E27FC236}">
                      <a16:creationId xmlns:a16="http://schemas.microsoft.com/office/drawing/2014/main" id="{A0783021-A101-4249-9EFA-6EB1076DCC6E}"/>
                    </a:ext>
                  </a:extLst>
                </p14:cNvPr>
                <p14:cNvContentPartPr/>
                <p14:nvPr/>
              </p14:nvContentPartPr>
              <p14:xfrm>
                <a:off x="2199340" y="2712951"/>
                <a:ext cx="167760" cy="255600"/>
              </p14:xfrm>
            </p:contentPart>
          </mc:Choice>
          <mc:Fallback>
            <p:pic>
              <p:nvPicPr>
                <p:cNvPr id="80" name="墨迹 79">
                  <a:extLst>
                    <a:ext uri="{FF2B5EF4-FFF2-40B4-BE49-F238E27FC236}">
                      <a16:creationId xmlns:a16="http://schemas.microsoft.com/office/drawing/2014/main" id="{A0783021-A101-4249-9EFA-6EB1076DCC6E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2191780" y="2705391"/>
                  <a:ext cx="18288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81" name="墨迹 80">
                  <a:extLst>
                    <a:ext uri="{FF2B5EF4-FFF2-40B4-BE49-F238E27FC236}">
                      <a16:creationId xmlns:a16="http://schemas.microsoft.com/office/drawing/2014/main" id="{A0949FD8-FBF5-7444-A53F-38D41BB722A0}"/>
                    </a:ext>
                  </a:extLst>
                </p14:cNvPr>
                <p14:cNvContentPartPr/>
                <p14:nvPr/>
              </p14:nvContentPartPr>
              <p14:xfrm>
                <a:off x="2279620" y="2862351"/>
                <a:ext cx="143640" cy="25200"/>
              </p14:xfrm>
            </p:contentPart>
          </mc:Choice>
          <mc:Fallback>
            <p:pic>
              <p:nvPicPr>
                <p:cNvPr id="81" name="墨迹 80">
                  <a:extLst>
                    <a:ext uri="{FF2B5EF4-FFF2-40B4-BE49-F238E27FC236}">
                      <a16:creationId xmlns:a16="http://schemas.microsoft.com/office/drawing/2014/main" id="{A0949FD8-FBF5-7444-A53F-38D41BB722A0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2272060" y="2854791"/>
                  <a:ext cx="15876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82" name="墨迹 81">
                  <a:extLst>
                    <a:ext uri="{FF2B5EF4-FFF2-40B4-BE49-F238E27FC236}">
                      <a16:creationId xmlns:a16="http://schemas.microsoft.com/office/drawing/2014/main" id="{42FF6CC3-6059-6A4F-95AA-20626C3579EE}"/>
                    </a:ext>
                  </a:extLst>
                </p14:cNvPr>
                <p14:cNvContentPartPr/>
                <p14:nvPr/>
              </p14:nvContentPartPr>
              <p14:xfrm>
                <a:off x="2591020" y="2712951"/>
                <a:ext cx="124920" cy="293040"/>
              </p14:xfrm>
            </p:contentPart>
          </mc:Choice>
          <mc:Fallback>
            <p:pic>
              <p:nvPicPr>
                <p:cNvPr id="82" name="墨迹 81">
                  <a:extLst>
                    <a:ext uri="{FF2B5EF4-FFF2-40B4-BE49-F238E27FC236}">
                      <a16:creationId xmlns:a16="http://schemas.microsoft.com/office/drawing/2014/main" id="{42FF6CC3-6059-6A4F-95AA-20626C3579EE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2583460" y="2705391"/>
                  <a:ext cx="14004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85" name="墨迹 84">
                  <a:extLst>
                    <a:ext uri="{FF2B5EF4-FFF2-40B4-BE49-F238E27FC236}">
                      <a16:creationId xmlns:a16="http://schemas.microsoft.com/office/drawing/2014/main" id="{364E0EF5-6CAF-0E48-B7DF-B5C9097A5715}"/>
                    </a:ext>
                  </a:extLst>
                </p14:cNvPr>
                <p14:cNvContentPartPr/>
                <p14:nvPr/>
              </p14:nvContentPartPr>
              <p14:xfrm>
                <a:off x="3095020" y="2706831"/>
                <a:ext cx="236880" cy="199440"/>
              </p14:xfrm>
            </p:contentPart>
          </mc:Choice>
          <mc:Fallback>
            <p:pic>
              <p:nvPicPr>
                <p:cNvPr id="85" name="墨迹 84">
                  <a:extLst>
                    <a:ext uri="{FF2B5EF4-FFF2-40B4-BE49-F238E27FC236}">
                      <a16:creationId xmlns:a16="http://schemas.microsoft.com/office/drawing/2014/main" id="{364E0EF5-6CAF-0E48-B7DF-B5C9097A5715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3087460" y="2699271"/>
                  <a:ext cx="25200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86" name="墨迹 85">
                  <a:extLst>
                    <a:ext uri="{FF2B5EF4-FFF2-40B4-BE49-F238E27FC236}">
                      <a16:creationId xmlns:a16="http://schemas.microsoft.com/office/drawing/2014/main" id="{ED2A75C3-72BC-8643-927C-771CD671EF38}"/>
                    </a:ext>
                  </a:extLst>
                </p14:cNvPr>
                <p14:cNvContentPartPr/>
                <p14:nvPr/>
              </p14:nvContentPartPr>
              <p14:xfrm>
                <a:off x="3057940" y="2856231"/>
                <a:ext cx="405000" cy="180720"/>
              </p14:xfrm>
            </p:contentPart>
          </mc:Choice>
          <mc:Fallback>
            <p:pic>
              <p:nvPicPr>
                <p:cNvPr id="86" name="墨迹 85">
                  <a:extLst>
                    <a:ext uri="{FF2B5EF4-FFF2-40B4-BE49-F238E27FC236}">
                      <a16:creationId xmlns:a16="http://schemas.microsoft.com/office/drawing/2014/main" id="{ED2A75C3-72BC-8643-927C-771CD671EF38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3050380" y="2848671"/>
                  <a:ext cx="42012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87" name="墨迹 86">
                  <a:extLst>
                    <a:ext uri="{FF2B5EF4-FFF2-40B4-BE49-F238E27FC236}">
                      <a16:creationId xmlns:a16="http://schemas.microsoft.com/office/drawing/2014/main" id="{4F428807-B054-144E-8FC2-0F1C3CA54A0F}"/>
                    </a:ext>
                  </a:extLst>
                </p14:cNvPr>
                <p14:cNvContentPartPr/>
                <p14:nvPr/>
              </p14:nvContentPartPr>
              <p14:xfrm>
                <a:off x="3582820" y="2582271"/>
                <a:ext cx="191160" cy="348840"/>
              </p14:xfrm>
            </p:contentPart>
          </mc:Choice>
          <mc:Fallback>
            <p:pic>
              <p:nvPicPr>
                <p:cNvPr id="87" name="墨迹 86">
                  <a:extLst>
                    <a:ext uri="{FF2B5EF4-FFF2-40B4-BE49-F238E27FC236}">
                      <a16:creationId xmlns:a16="http://schemas.microsoft.com/office/drawing/2014/main" id="{4F428807-B054-144E-8FC2-0F1C3CA54A0F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3575260" y="2574711"/>
                  <a:ext cx="206280" cy="36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88" name="墨迹 87">
                  <a:extLst>
                    <a:ext uri="{FF2B5EF4-FFF2-40B4-BE49-F238E27FC236}">
                      <a16:creationId xmlns:a16="http://schemas.microsoft.com/office/drawing/2014/main" id="{99A46420-57F6-8B46-B5DC-B525FE288588}"/>
                    </a:ext>
                  </a:extLst>
                </p14:cNvPr>
                <p14:cNvContentPartPr/>
                <p14:nvPr/>
              </p14:nvContentPartPr>
              <p14:xfrm>
                <a:off x="4066300" y="2912031"/>
                <a:ext cx="112320" cy="62640"/>
              </p14:xfrm>
            </p:contentPart>
          </mc:Choice>
          <mc:Fallback>
            <p:pic>
              <p:nvPicPr>
                <p:cNvPr id="88" name="墨迹 87">
                  <a:extLst>
                    <a:ext uri="{FF2B5EF4-FFF2-40B4-BE49-F238E27FC236}">
                      <a16:creationId xmlns:a16="http://schemas.microsoft.com/office/drawing/2014/main" id="{99A46420-57F6-8B46-B5DC-B525FE288588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4058740" y="2904471"/>
                  <a:ext cx="12744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90" name="墨迹 89">
                  <a:extLst>
                    <a:ext uri="{FF2B5EF4-FFF2-40B4-BE49-F238E27FC236}">
                      <a16:creationId xmlns:a16="http://schemas.microsoft.com/office/drawing/2014/main" id="{F181D831-1214-2643-ACCD-E5C69B12DAFB}"/>
                    </a:ext>
                  </a:extLst>
                </p14:cNvPr>
                <p14:cNvContentPartPr/>
                <p14:nvPr/>
              </p14:nvContentPartPr>
              <p14:xfrm>
                <a:off x="1588420" y="3808431"/>
                <a:ext cx="310320" cy="56520"/>
              </p14:xfrm>
            </p:contentPart>
          </mc:Choice>
          <mc:Fallback>
            <p:pic>
              <p:nvPicPr>
                <p:cNvPr id="90" name="墨迹 89">
                  <a:extLst>
                    <a:ext uri="{FF2B5EF4-FFF2-40B4-BE49-F238E27FC236}">
                      <a16:creationId xmlns:a16="http://schemas.microsoft.com/office/drawing/2014/main" id="{F181D831-1214-2643-ACCD-E5C69B12DAFB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580860" y="3800871"/>
                  <a:ext cx="32544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91" name="墨迹 90">
                  <a:extLst>
                    <a:ext uri="{FF2B5EF4-FFF2-40B4-BE49-F238E27FC236}">
                      <a16:creationId xmlns:a16="http://schemas.microsoft.com/office/drawing/2014/main" id="{05A369E1-CB20-B547-A677-90D9C0F71B23}"/>
                    </a:ext>
                  </a:extLst>
                </p14:cNvPr>
                <p14:cNvContentPartPr/>
                <p14:nvPr/>
              </p14:nvContentPartPr>
              <p14:xfrm>
                <a:off x="1461340" y="3951711"/>
                <a:ext cx="451440" cy="43920"/>
              </p14:xfrm>
            </p:contentPart>
          </mc:Choice>
          <mc:Fallback>
            <p:pic>
              <p:nvPicPr>
                <p:cNvPr id="91" name="墨迹 90">
                  <a:extLst>
                    <a:ext uri="{FF2B5EF4-FFF2-40B4-BE49-F238E27FC236}">
                      <a16:creationId xmlns:a16="http://schemas.microsoft.com/office/drawing/2014/main" id="{05A369E1-CB20-B547-A677-90D9C0F71B23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453780" y="3944151"/>
                  <a:ext cx="46656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92" name="墨迹 91">
                  <a:extLst>
                    <a:ext uri="{FF2B5EF4-FFF2-40B4-BE49-F238E27FC236}">
                      <a16:creationId xmlns:a16="http://schemas.microsoft.com/office/drawing/2014/main" id="{F396EB6C-7C51-D14B-9C66-77EA79BBD3D3}"/>
                    </a:ext>
                  </a:extLst>
                </p14:cNvPr>
                <p14:cNvContentPartPr/>
                <p14:nvPr/>
              </p14:nvContentPartPr>
              <p14:xfrm>
                <a:off x="1775260" y="3696471"/>
                <a:ext cx="274320" cy="374040"/>
              </p14:xfrm>
            </p:contentPart>
          </mc:Choice>
          <mc:Fallback>
            <p:pic>
              <p:nvPicPr>
                <p:cNvPr id="92" name="墨迹 91">
                  <a:extLst>
                    <a:ext uri="{FF2B5EF4-FFF2-40B4-BE49-F238E27FC236}">
                      <a16:creationId xmlns:a16="http://schemas.microsoft.com/office/drawing/2014/main" id="{F396EB6C-7C51-D14B-9C66-77EA79BBD3D3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767700" y="3688911"/>
                  <a:ext cx="289440" cy="38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93" name="墨迹 92">
                  <a:extLst>
                    <a:ext uri="{FF2B5EF4-FFF2-40B4-BE49-F238E27FC236}">
                      <a16:creationId xmlns:a16="http://schemas.microsoft.com/office/drawing/2014/main" id="{6D8BCE7C-480B-4049-80F4-159D10FE8C27}"/>
                    </a:ext>
                  </a:extLst>
                </p14:cNvPr>
                <p14:cNvContentPartPr/>
                <p14:nvPr/>
              </p14:nvContentPartPr>
              <p14:xfrm>
                <a:off x="2765260" y="3652911"/>
                <a:ext cx="361440" cy="43920"/>
              </p14:xfrm>
            </p:contentPart>
          </mc:Choice>
          <mc:Fallback>
            <p:pic>
              <p:nvPicPr>
                <p:cNvPr id="93" name="墨迹 92">
                  <a:extLst>
                    <a:ext uri="{FF2B5EF4-FFF2-40B4-BE49-F238E27FC236}">
                      <a16:creationId xmlns:a16="http://schemas.microsoft.com/office/drawing/2014/main" id="{6D8BCE7C-480B-4049-80F4-159D10FE8C27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2757700" y="3645351"/>
                  <a:ext cx="37656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94" name="墨迹 93">
                  <a:extLst>
                    <a:ext uri="{FF2B5EF4-FFF2-40B4-BE49-F238E27FC236}">
                      <a16:creationId xmlns:a16="http://schemas.microsoft.com/office/drawing/2014/main" id="{8723539D-D7CB-3E49-972B-DE4ED6623142}"/>
                    </a:ext>
                  </a:extLst>
                </p14:cNvPr>
                <p14:cNvContentPartPr/>
                <p14:nvPr/>
              </p14:nvContentPartPr>
              <p14:xfrm>
                <a:off x="2811700" y="3721311"/>
                <a:ext cx="277920" cy="218160"/>
              </p14:xfrm>
            </p:contentPart>
          </mc:Choice>
          <mc:Fallback>
            <p:pic>
              <p:nvPicPr>
                <p:cNvPr id="94" name="墨迹 93">
                  <a:extLst>
                    <a:ext uri="{FF2B5EF4-FFF2-40B4-BE49-F238E27FC236}">
                      <a16:creationId xmlns:a16="http://schemas.microsoft.com/office/drawing/2014/main" id="{8723539D-D7CB-3E49-972B-DE4ED6623142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2804140" y="3713751"/>
                  <a:ext cx="29268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97" name="墨迹 96">
                  <a:extLst>
                    <a:ext uri="{FF2B5EF4-FFF2-40B4-BE49-F238E27FC236}">
                      <a16:creationId xmlns:a16="http://schemas.microsoft.com/office/drawing/2014/main" id="{A5168502-B56E-E748-B8C3-0C70557ED670}"/>
                    </a:ext>
                  </a:extLst>
                </p14:cNvPr>
                <p14:cNvContentPartPr/>
                <p14:nvPr/>
              </p14:nvContentPartPr>
              <p14:xfrm>
                <a:off x="2435140" y="4151151"/>
                <a:ext cx="274320" cy="217440"/>
              </p14:xfrm>
            </p:contentPart>
          </mc:Choice>
          <mc:Fallback>
            <p:pic>
              <p:nvPicPr>
                <p:cNvPr id="97" name="墨迹 96">
                  <a:extLst>
                    <a:ext uri="{FF2B5EF4-FFF2-40B4-BE49-F238E27FC236}">
                      <a16:creationId xmlns:a16="http://schemas.microsoft.com/office/drawing/2014/main" id="{A5168502-B56E-E748-B8C3-0C70557ED670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2427580" y="4143591"/>
                  <a:ext cx="28944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98" name="墨迹 97">
                  <a:extLst>
                    <a:ext uri="{FF2B5EF4-FFF2-40B4-BE49-F238E27FC236}">
                      <a16:creationId xmlns:a16="http://schemas.microsoft.com/office/drawing/2014/main" id="{C6ADF94E-D686-874B-B878-12BE5D41280E}"/>
                    </a:ext>
                  </a:extLst>
                </p14:cNvPr>
                <p14:cNvContentPartPr/>
                <p14:nvPr/>
              </p14:nvContentPartPr>
              <p14:xfrm>
                <a:off x="2877220" y="4125951"/>
                <a:ext cx="87480" cy="205920"/>
              </p14:xfrm>
            </p:contentPart>
          </mc:Choice>
          <mc:Fallback>
            <p:pic>
              <p:nvPicPr>
                <p:cNvPr id="98" name="墨迹 97">
                  <a:extLst>
                    <a:ext uri="{FF2B5EF4-FFF2-40B4-BE49-F238E27FC236}">
                      <a16:creationId xmlns:a16="http://schemas.microsoft.com/office/drawing/2014/main" id="{C6ADF94E-D686-874B-B878-12BE5D41280E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2869660" y="4118391"/>
                  <a:ext cx="10260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99" name="墨迹 98">
                  <a:extLst>
                    <a:ext uri="{FF2B5EF4-FFF2-40B4-BE49-F238E27FC236}">
                      <a16:creationId xmlns:a16="http://schemas.microsoft.com/office/drawing/2014/main" id="{3C2CE7D8-0B84-5D4A-99C3-DEDD6025B41A}"/>
                    </a:ext>
                  </a:extLst>
                </p14:cNvPr>
                <p14:cNvContentPartPr/>
                <p14:nvPr/>
              </p14:nvContentPartPr>
              <p14:xfrm>
                <a:off x="2902060" y="4256631"/>
                <a:ext cx="149760" cy="56520"/>
              </p14:xfrm>
            </p:contentPart>
          </mc:Choice>
          <mc:Fallback>
            <p:pic>
              <p:nvPicPr>
                <p:cNvPr id="99" name="墨迹 98">
                  <a:extLst>
                    <a:ext uri="{FF2B5EF4-FFF2-40B4-BE49-F238E27FC236}">
                      <a16:creationId xmlns:a16="http://schemas.microsoft.com/office/drawing/2014/main" id="{3C2CE7D8-0B84-5D4A-99C3-DEDD6025B41A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2894500" y="4249431"/>
                  <a:ext cx="16488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100" name="墨迹 99">
                  <a:extLst>
                    <a:ext uri="{FF2B5EF4-FFF2-40B4-BE49-F238E27FC236}">
                      <a16:creationId xmlns:a16="http://schemas.microsoft.com/office/drawing/2014/main" id="{DACBDF7B-BD22-C74A-A94C-2E0B932CE0AD}"/>
                    </a:ext>
                  </a:extLst>
                </p14:cNvPr>
                <p14:cNvContentPartPr/>
                <p14:nvPr/>
              </p14:nvContentPartPr>
              <p14:xfrm>
                <a:off x="3194740" y="4035591"/>
                <a:ext cx="274320" cy="358560"/>
              </p14:xfrm>
            </p:contentPart>
          </mc:Choice>
          <mc:Fallback>
            <p:pic>
              <p:nvPicPr>
                <p:cNvPr id="100" name="墨迹 99">
                  <a:extLst>
                    <a:ext uri="{FF2B5EF4-FFF2-40B4-BE49-F238E27FC236}">
                      <a16:creationId xmlns:a16="http://schemas.microsoft.com/office/drawing/2014/main" id="{DACBDF7B-BD22-C74A-A94C-2E0B932CE0AD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3187180" y="4028031"/>
                  <a:ext cx="289440" cy="37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101" name="墨迹 100">
                  <a:extLst>
                    <a:ext uri="{FF2B5EF4-FFF2-40B4-BE49-F238E27FC236}">
                      <a16:creationId xmlns:a16="http://schemas.microsoft.com/office/drawing/2014/main" id="{381106FD-946D-0146-8938-AE051F3FA3F7}"/>
                    </a:ext>
                  </a:extLst>
                </p14:cNvPr>
                <p14:cNvContentPartPr/>
                <p14:nvPr/>
              </p14:nvContentPartPr>
              <p14:xfrm>
                <a:off x="3474820" y="4088871"/>
                <a:ext cx="149760" cy="268200"/>
              </p14:xfrm>
            </p:contentPart>
          </mc:Choice>
          <mc:Fallback>
            <p:pic>
              <p:nvPicPr>
                <p:cNvPr id="101" name="墨迹 100">
                  <a:extLst>
                    <a:ext uri="{FF2B5EF4-FFF2-40B4-BE49-F238E27FC236}">
                      <a16:creationId xmlns:a16="http://schemas.microsoft.com/office/drawing/2014/main" id="{381106FD-946D-0146-8938-AE051F3FA3F7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3467260" y="4081311"/>
                  <a:ext cx="16488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102" name="墨迹 101">
                  <a:extLst>
                    <a:ext uri="{FF2B5EF4-FFF2-40B4-BE49-F238E27FC236}">
                      <a16:creationId xmlns:a16="http://schemas.microsoft.com/office/drawing/2014/main" id="{58397873-E7EB-914C-B583-D208B996D065}"/>
                    </a:ext>
                  </a:extLst>
                </p14:cNvPr>
                <p14:cNvContentPartPr/>
                <p14:nvPr/>
              </p14:nvContentPartPr>
              <p14:xfrm>
                <a:off x="3692620" y="4107951"/>
                <a:ext cx="180720" cy="267480"/>
              </p14:xfrm>
            </p:contentPart>
          </mc:Choice>
          <mc:Fallback>
            <p:pic>
              <p:nvPicPr>
                <p:cNvPr id="102" name="墨迹 101">
                  <a:extLst>
                    <a:ext uri="{FF2B5EF4-FFF2-40B4-BE49-F238E27FC236}">
                      <a16:creationId xmlns:a16="http://schemas.microsoft.com/office/drawing/2014/main" id="{58397873-E7EB-914C-B583-D208B996D065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3685420" y="4100391"/>
                  <a:ext cx="195840" cy="28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103" name="墨迹 102">
                  <a:extLst>
                    <a:ext uri="{FF2B5EF4-FFF2-40B4-BE49-F238E27FC236}">
                      <a16:creationId xmlns:a16="http://schemas.microsoft.com/office/drawing/2014/main" id="{71C2AAA4-85D5-8A40-9599-56F87F549985}"/>
                    </a:ext>
                  </a:extLst>
                </p14:cNvPr>
                <p14:cNvContentPartPr/>
                <p14:nvPr/>
              </p14:nvContentPartPr>
              <p14:xfrm>
                <a:off x="3773620" y="4275351"/>
                <a:ext cx="168480" cy="31320"/>
              </p14:xfrm>
            </p:contentPart>
          </mc:Choice>
          <mc:Fallback>
            <p:pic>
              <p:nvPicPr>
                <p:cNvPr id="103" name="墨迹 102">
                  <a:extLst>
                    <a:ext uri="{FF2B5EF4-FFF2-40B4-BE49-F238E27FC236}">
                      <a16:creationId xmlns:a16="http://schemas.microsoft.com/office/drawing/2014/main" id="{71C2AAA4-85D5-8A40-9599-56F87F549985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3766060" y="4267791"/>
                  <a:ext cx="18360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04" name="墨迹 103">
                  <a:extLst>
                    <a:ext uri="{FF2B5EF4-FFF2-40B4-BE49-F238E27FC236}">
                      <a16:creationId xmlns:a16="http://schemas.microsoft.com/office/drawing/2014/main" id="{7BE656B5-5985-C94A-A8F4-10CE92B0B71C}"/>
                    </a:ext>
                  </a:extLst>
                </p14:cNvPr>
                <p14:cNvContentPartPr/>
                <p14:nvPr/>
              </p14:nvContentPartPr>
              <p14:xfrm>
                <a:off x="4035340" y="4175991"/>
                <a:ext cx="118800" cy="274320"/>
              </p14:xfrm>
            </p:contentPart>
          </mc:Choice>
          <mc:Fallback>
            <p:pic>
              <p:nvPicPr>
                <p:cNvPr id="104" name="墨迹 103">
                  <a:extLst>
                    <a:ext uri="{FF2B5EF4-FFF2-40B4-BE49-F238E27FC236}">
                      <a16:creationId xmlns:a16="http://schemas.microsoft.com/office/drawing/2014/main" id="{7BE656B5-5985-C94A-A8F4-10CE92B0B71C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4027780" y="4168431"/>
                  <a:ext cx="13356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05" name="墨迹 104">
                  <a:extLst>
                    <a:ext uri="{FF2B5EF4-FFF2-40B4-BE49-F238E27FC236}">
                      <a16:creationId xmlns:a16="http://schemas.microsoft.com/office/drawing/2014/main" id="{0DB94454-F411-7E47-8263-E5C72B0A5909}"/>
                    </a:ext>
                  </a:extLst>
                </p14:cNvPr>
                <p14:cNvContentPartPr/>
                <p14:nvPr/>
              </p14:nvContentPartPr>
              <p14:xfrm>
                <a:off x="3449980" y="3453831"/>
                <a:ext cx="660240" cy="722520"/>
              </p14:xfrm>
            </p:contentPart>
          </mc:Choice>
          <mc:Fallback>
            <p:pic>
              <p:nvPicPr>
                <p:cNvPr id="105" name="墨迹 104">
                  <a:extLst>
                    <a:ext uri="{FF2B5EF4-FFF2-40B4-BE49-F238E27FC236}">
                      <a16:creationId xmlns:a16="http://schemas.microsoft.com/office/drawing/2014/main" id="{0DB94454-F411-7E47-8263-E5C72B0A5909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3442420" y="3446271"/>
                  <a:ext cx="675360" cy="73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06" name="墨迹 105">
                  <a:extLst>
                    <a:ext uri="{FF2B5EF4-FFF2-40B4-BE49-F238E27FC236}">
                      <a16:creationId xmlns:a16="http://schemas.microsoft.com/office/drawing/2014/main" id="{3858DDFA-9381-FE4E-B813-3D6D480B11FB}"/>
                    </a:ext>
                  </a:extLst>
                </p14:cNvPr>
                <p14:cNvContentPartPr/>
                <p14:nvPr/>
              </p14:nvContentPartPr>
              <p14:xfrm>
                <a:off x="4284100" y="3634911"/>
                <a:ext cx="75240" cy="223920"/>
              </p14:xfrm>
            </p:contentPart>
          </mc:Choice>
          <mc:Fallback>
            <p:pic>
              <p:nvPicPr>
                <p:cNvPr id="106" name="墨迹 105">
                  <a:extLst>
                    <a:ext uri="{FF2B5EF4-FFF2-40B4-BE49-F238E27FC236}">
                      <a16:creationId xmlns:a16="http://schemas.microsoft.com/office/drawing/2014/main" id="{3858DDFA-9381-FE4E-B813-3D6D480B11FB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4276540" y="3627351"/>
                  <a:ext cx="9000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07" name="墨迹 106">
                  <a:extLst>
                    <a:ext uri="{FF2B5EF4-FFF2-40B4-BE49-F238E27FC236}">
                      <a16:creationId xmlns:a16="http://schemas.microsoft.com/office/drawing/2014/main" id="{999700E7-D6ED-C647-9E42-6012133C852F}"/>
                    </a:ext>
                  </a:extLst>
                </p14:cNvPr>
                <p14:cNvContentPartPr/>
                <p14:nvPr/>
              </p14:nvContentPartPr>
              <p14:xfrm>
                <a:off x="4508380" y="3659031"/>
                <a:ext cx="137160" cy="161640"/>
              </p14:xfrm>
            </p:contentPart>
          </mc:Choice>
          <mc:Fallback>
            <p:pic>
              <p:nvPicPr>
                <p:cNvPr id="107" name="墨迹 106">
                  <a:extLst>
                    <a:ext uri="{FF2B5EF4-FFF2-40B4-BE49-F238E27FC236}">
                      <a16:creationId xmlns:a16="http://schemas.microsoft.com/office/drawing/2014/main" id="{999700E7-D6ED-C647-9E42-6012133C852F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4500820" y="3651471"/>
                  <a:ext cx="15228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08" name="墨迹 107">
                  <a:extLst>
                    <a:ext uri="{FF2B5EF4-FFF2-40B4-BE49-F238E27FC236}">
                      <a16:creationId xmlns:a16="http://schemas.microsoft.com/office/drawing/2014/main" id="{13668E8E-0090-924A-B244-F35C494C238E}"/>
                    </a:ext>
                  </a:extLst>
                </p14:cNvPr>
                <p14:cNvContentPartPr/>
                <p14:nvPr/>
              </p14:nvContentPartPr>
              <p14:xfrm>
                <a:off x="4713940" y="3596751"/>
                <a:ext cx="130320" cy="348840"/>
              </p14:xfrm>
            </p:contentPart>
          </mc:Choice>
          <mc:Fallback>
            <p:pic>
              <p:nvPicPr>
                <p:cNvPr id="108" name="墨迹 107">
                  <a:extLst>
                    <a:ext uri="{FF2B5EF4-FFF2-40B4-BE49-F238E27FC236}">
                      <a16:creationId xmlns:a16="http://schemas.microsoft.com/office/drawing/2014/main" id="{13668E8E-0090-924A-B244-F35C494C238E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4706380" y="3589551"/>
                  <a:ext cx="145440" cy="36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13" name="墨迹 112">
                  <a:extLst>
                    <a:ext uri="{FF2B5EF4-FFF2-40B4-BE49-F238E27FC236}">
                      <a16:creationId xmlns:a16="http://schemas.microsoft.com/office/drawing/2014/main" id="{E9CC383C-11EF-754B-8492-94FE520AD862}"/>
                    </a:ext>
                  </a:extLst>
                </p14:cNvPr>
                <p14:cNvContentPartPr/>
                <p14:nvPr/>
              </p14:nvContentPartPr>
              <p14:xfrm>
                <a:off x="5572900" y="3553191"/>
                <a:ext cx="290880" cy="243000"/>
              </p14:xfrm>
            </p:contentPart>
          </mc:Choice>
          <mc:Fallback>
            <p:pic>
              <p:nvPicPr>
                <p:cNvPr id="113" name="墨迹 112">
                  <a:extLst>
                    <a:ext uri="{FF2B5EF4-FFF2-40B4-BE49-F238E27FC236}">
                      <a16:creationId xmlns:a16="http://schemas.microsoft.com/office/drawing/2014/main" id="{E9CC383C-11EF-754B-8492-94FE520AD862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5565340" y="3545991"/>
                  <a:ext cx="30600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14" name="墨迹 113">
                  <a:extLst>
                    <a:ext uri="{FF2B5EF4-FFF2-40B4-BE49-F238E27FC236}">
                      <a16:creationId xmlns:a16="http://schemas.microsoft.com/office/drawing/2014/main" id="{406E52BD-3E34-BE40-9A56-F1A1812B8C84}"/>
                    </a:ext>
                  </a:extLst>
                </p14:cNvPr>
                <p14:cNvContentPartPr/>
                <p14:nvPr/>
              </p14:nvContentPartPr>
              <p14:xfrm>
                <a:off x="5548060" y="3839751"/>
                <a:ext cx="342720" cy="149760"/>
              </p14:xfrm>
            </p:contentPart>
          </mc:Choice>
          <mc:Fallback>
            <p:pic>
              <p:nvPicPr>
                <p:cNvPr id="114" name="墨迹 113">
                  <a:extLst>
                    <a:ext uri="{FF2B5EF4-FFF2-40B4-BE49-F238E27FC236}">
                      <a16:creationId xmlns:a16="http://schemas.microsoft.com/office/drawing/2014/main" id="{406E52BD-3E34-BE40-9A56-F1A1812B8C84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5540500" y="3832191"/>
                  <a:ext cx="35784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20" name="墨迹 119">
                  <a:extLst>
                    <a:ext uri="{FF2B5EF4-FFF2-40B4-BE49-F238E27FC236}">
                      <a16:creationId xmlns:a16="http://schemas.microsoft.com/office/drawing/2014/main" id="{3810D434-5C52-564E-ABEB-8AEC02395B8B}"/>
                    </a:ext>
                  </a:extLst>
                </p14:cNvPr>
                <p14:cNvContentPartPr/>
                <p14:nvPr/>
              </p14:nvContentPartPr>
              <p14:xfrm>
                <a:off x="1096660" y="5047551"/>
                <a:ext cx="87480" cy="187200"/>
              </p14:xfrm>
            </p:contentPart>
          </mc:Choice>
          <mc:Fallback>
            <p:pic>
              <p:nvPicPr>
                <p:cNvPr id="120" name="墨迹 119">
                  <a:extLst>
                    <a:ext uri="{FF2B5EF4-FFF2-40B4-BE49-F238E27FC236}">
                      <a16:creationId xmlns:a16="http://schemas.microsoft.com/office/drawing/2014/main" id="{3810D434-5C52-564E-ABEB-8AEC02395B8B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1089100" y="5039991"/>
                  <a:ext cx="10260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21" name="墨迹 120">
                  <a:extLst>
                    <a:ext uri="{FF2B5EF4-FFF2-40B4-BE49-F238E27FC236}">
                      <a16:creationId xmlns:a16="http://schemas.microsoft.com/office/drawing/2014/main" id="{36DE0120-A961-F240-80D0-D24A12572F07}"/>
                    </a:ext>
                  </a:extLst>
                </p14:cNvPr>
                <p14:cNvContentPartPr/>
                <p14:nvPr/>
              </p14:nvContentPartPr>
              <p14:xfrm>
                <a:off x="941140" y="5339871"/>
                <a:ext cx="56520" cy="100080"/>
              </p14:xfrm>
            </p:contentPart>
          </mc:Choice>
          <mc:Fallback>
            <p:pic>
              <p:nvPicPr>
                <p:cNvPr id="121" name="墨迹 120">
                  <a:extLst>
                    <a:ext uri="{FF2B5EF4-FFF2-40B4-BE49-F238E27FC236}">
                      <a16:creationId xmlns:a16="http://schemas.microsoft.com/office/drawing/2014/main" id="{36DE0120-A961-F240-80D0-D24A12572F07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933580" y="5332671"/>
                  <a:ext cx="7128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22" name="墨迹 121">
                  <a:extLst>
                    <a:ext uri="{FF2B5EF4-FFF2-40B4-BE49-F238E27FC236}">
                      <a16:creationId xmlns:a16="http://schemas.microsoft.com/office/drawing/2014/main" id="{2992979D-82CF-CC44-A6C6-3F194E6BE185}"/>
                    </a:ext>
                  </a:extLst>
                </p14:cNvPr>
                <p14:cNvContentPartPr/>
                <p14:nvPr/>
              </p14:nvContentPartPr>
              <p14:xfrm>
                <a:off x="1009540" y="5178231"/>
                <a:ext cx="473400" cy="205920"/>
              </p14:xfrm>
            </p:contentPart>
          </mc:Choice>
          <mc:Fallback>
            <p:pic>
              <p:nvPicPr>
                <p:cNvPr id="122" name="墨迹 121">
                  <a:extLst>
                    <a:ext uri="{FF2B5EF4-FFF2-40B4-BE49-F238E27FC236}">
                      <a16:creationId xmlns:a16="http://schemas.microsoft.com/office/drawing/2014/main" id="{2992979D-82CF-CC44-A6C6-3F194E6BE185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1001980" y="5170671"/>
                  <a:ext cx="48852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23" name="墨迹 122">
                  <a:extLst>
                    <a:ext uri="{FF2B5EF4-FFF2-40B4-BE49-F238E27FC236}">
                      <a16:creationId xmlns:a16="http://schemas.microsoft.com/office/drawing/2014/main" id="{EE33DB4D-9025-0140-8A12-9178E17D5CFB}"/>
                    </a:ext>
                  </a:extLst>
                </p14:cNvPr>
                <p14:cNvContentPartPr/>
                <p14:nvPr/>
              </p14:nvContentPartPr>
              <p14:xfrm>
                <a:off x="1158940" y="5302791"/>
                <a:ext cx="43920" cy="62640"/>
              </p14:xfrm>
            </p:contentPart>
          </mc:Choice>
          <mc:Fallback>
            <p:pic>
              <p:nvPicPr>
                <p:cNvPr id="123" name="墨迹 122">
                  <a:extLst>
                    <a:ext uri="{FF2B5EF4-FFF2-40B4-BE49-F238E27FC236}">
                      <a16:creationId xmlns:a16="http://schemas.microsoft.com/office/drawing/2014/main" id="{EE33DB4D-9025-0140-8A12-9178E17D5CFB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1151380" y="5295231"/>
                  <a:ext cx="5904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24" name="墨迹 123">
                  <a:extLst>
                    <a:ext uri="{FF2B5EF4-FFF2-40B4-BE49-F238E27FC236}">
                      <a16:creationId xmlns:a16="http://schemas.microsoft.com/office/drawing/2014/main" id="{0C96B4A4-4C76-2142-9B39-07D8C2EA1B45}"/>
                    </a:ext>
                  </a:extLst>
                </p14:cNvPr>
                <p14:cNvContentPartPr/>
                <p14:nvPr/>
              </p14:nvContentPartPr>
              <p14:xfrm>
                <a:off x="1208980" y="5259231"/>
                <a:ext cx="50040" cy="541800"/>
              </p14:xfrm>
            </p:contentPart>
          </mc:Choice>
          <mc:Fallback>
            <p:pic>
              <p:nvPicPr>
                <p:cNvPr id="124" name="墨迹 123">
                  <a:extLst>
                    <a:ext uri="{FF2B5EF4-FFF2-40B4-BE49-F238E27FC236}">
                      <a16:creationId xmlns:a16="http://schemas.microsoft.com/office/drawing/2014/main" id="{0C96B4A4-4C76-2142-9B39-07D8C2EA1B45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1201420" y="5251671"/>
                  <a:ext cx="65160" cy="55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26" name="墨迹 125">
                  <a:extLst>
                    <a:ext uri="{FF2B5EF4-FFF2-40B4-BE49-F238E27FC236}">
                      <a16:creationId xmlns:a16="http://schemas.microsoft.com/office/drawing/2014/main" id="{AA30D5BE-0595-8F48-B3BF-E523CAF6C06A}"/>
                    </a:ext>
                  </a:extLst>
                </p14:cNvPr>
                <p14:cNvContentPartPr/>
                <p14:nvPr/>
              </p14:nvContentPartPr>
              <p14:xfrm>
                <a:off x="2348020" y="5115951"/>
                <a:ext cx="461160" cy="37800"/>
              </p14:xfrm>
            </p:contentPart>
          </mc:Choice>
          <mc:Fallback>
            <p:pic>
              <p:nvPicPr>
                <p:cNvPr id="126" name="墨迹 125">
                  <a:extLst>
                    <a:ext uri="{FF2B5EF4-FFF2-40B4-BE49-F238E27FC236}">
                      <a16:creationId xmlns:a16="http://schemas.microsoft.com/office/drawing/2014/main" id="{AA30D5BE-0595-8F48-B3BF-E523CAF6C06A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2340460" y="5108391"/>
                  <a:ext cx="47628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27" name="墨迹 126">
                  <a:extLst>
                    <a:ext uri="{FF2B5EF4-FFF2-40B4-BE49-F238E27FC236}">
                      <a16:creationId xmlns:a16="http://schemas.microsoft.com/office/drawing/2014/main" id="{1168E15A-045D-D641-9057-0E752F241587}"/>
                    </a:ext>
                  </a:extLst>
                </p14:cNvPr>
                <p14:cNvContentPartPr/>
                <p14:nvPr/>
              </p14:nvContentPartPr>
              <p14:xfrm>
                <a:off x="2491300" y="5227911"/>
                <a:ext cx="274320" cy="187200"/>
              </p14:xfrm>
            </p:contentPart>
          </mc:Choice>
          <mc:Fallback>
            <p:pic>
              <p:nvPicPr>
                <p:cNvPr id="127" name="墨迹 126">
                  <a:extLst>
                    <a:ext uri="{FF2B5EF4-FFF2-40B4-BE49-F238E27FC236}">
                      <a16:creationId xmlns:a16="http://schemas.microsoft.com/office/drawing/2014/main" id="{1168E15A-045D-D641-9057-0E752F241587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2483740" y="5220351"/>
                  <a:ext cx="28944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28" name="墨迹 127">
                  <a:extLst>
                    <a:ext uri="{FF2B5EF4-FFF2-40B4-BE49-F238E27FC236}">
                      <a16:creationId xmlns:a16="http://schemas.microsoft.com/office/drawing/2014/main" id="{29BCBC82-DB64-E943-8DDB-AA421196830B}"/>
                    </a:ext>
                  </a:extLst>
                </p14:cNvPr>
                <p14:cNvContentPartPr/>
                <p14:nvPr/>
              </p14:nvContentPartPr>
              <p14:xfrm>
                <a:off x="3039220" y="4972671"/>
                <a:ext cx="554400" cy="640800"/>
              </p14:xfrm>
            </p:contentPart>
          </mc:Choice>
          <mc:Fallback>
            <p:pic>
              <p:nvPicPr>
                <p:cNvPr id="128" name="墨迹 127">
                  <a:extLst>
                    <a:ext uri="{FF2B5EF4-FFF2-40B4-BE49-F238E27FC236}">
                      <a16:creationId xmlns:a16="http://schemas.microsoft.com/office/drawing/2014/main" id="{29BCBC82-DB64-E943-8DDB-AA421196830B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3031660" y="4965111"/>
                  <a:ext cx="569520" cy="65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29" name="墨迹 128">
                  <a:extLst>
                    <a:ext uri="{FF2B5EF4-FFF2-40B4-BE49-F238E27FC236}">
                      <a16:creationId xmlns:a16="http://schemas.microsoft.com/office/drawing/2014/main" id="{63661076-A1DF-2641-AAEE-A09FCFCE1091}"/>
                    </a:ext>
                  </a:extLst>
                </p14:cNvPr>
                <p14:cNvContentPartPr/>
                <p14:nvPr/>
              </p14:nvContentPartPr>
              <p14:xfrm>
                <a:off x="3804940" y="5084631"/>
                <a:ext cx="75240" cy="205920"/>
              </p14:xfrm>
            </p:contentPart>
          </mc:Choice>
          <mc:Fallback>
            <p:pic>
              <p:nvPicPr>
                <p:cNvPr id="129" name="墨迹 128">
                  <a:extLst>
                    <a:ext uri="{FF2B5EF4-FFF2-40B4-BE49-F238E27FC236}">
                      <a16:creationId xmlns:a16="http://schemas.microsoft.com/office/drawing/2014/main" id="{63661076-A1DF-2641-AAEE-A09FCFCE1091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3797380" y="5077431"/>
                  <a:ext cx="9000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30" name="墨迹 129">
                  <a:extLst>
                    <a:ext uri="{FF2B5EF4-FFF2-40B4-BE49-F238E27FC236}">
                      <a16:creationId xmlns:a16="http://schemas.microsoft.com/office/drawing/2014/main" id="{B008E3B4-1642-6A41-8E9A-B691B8746B0B}"/>
                    </a:ext>
                  </a:extLst>
                </p14:cNvPr>
                <p14:cNvContentPartPr/>
                <p14:nvPr/>
              </p14:nvContentPartPr>
              <p14:xfrm>
                <a:off x="4004020" y="5066271"/>
                <a:ext cx="162360" cy="187200"/>
              </p14:xfrm>
            </p:contentPart>
          </mc:Choice>
          <mc:Fallback>
            <p:pic>
              <p:nvPicPr>
                <p:cNvPr id="130" name="墨迹 129">
                  <a:extLst>
                    <a:ext uri="{FF2B5EF4-FFF2-40B4-BE49-F238E27FC236}">
                      <a16:creationId xmlns:a16="http://schemas.microsoft.com/office/drawing/2014/main" id="{B008E3B4-1642-6A41-8E9A-B691B8746B0B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3996460" y="5058711"/>
                  <a:ext cx="17712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31" name="墨迹 130">
                  <a:extLst>
                    <a:ext uri="{FF2B5EF4-FFF2-40B4-BE49-F238E27FC236}">
                      <a16:creationId xmlns:a16="http://schemas.microsoft.com/office/drawing/2014/main" id="{1E09F9B1-2482-8649-813E-91D9F181EA54}"/>
                    </a:ext>
                  </a:extLst>
                </p14:cNvPr>
                <p14:cNvContentPartPr/>
                <p14:nvPr/>
              </p14:nvContentPartPr>
              <p14:xfrm>
                <a:off x="4147300" y="5053671"/>
                <a:ext cx="230040" cy="361440"/>
              </p14:xfrm>
            </p:contentPart>
          </mc:Choice>
          <mc:Fallback>
            <p:pic>
              <p:nvPicPr>
                <p:cNvPr id="131" name="墨迹 130">
                  <a:extLst>
                    <a:ext uri="{FF2B5EF4-FFF2-40B4-BE49-F238E27FC236}">
                      <a16:creationId xmlns:a16="http://schemas.microsoft.com/office/drawing/2014/main" id="{1E09F9B1-2482-8649-813E-91D9F181EA54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4139740" y="5046111"/>
                  <a:ext cx="245160" cy="37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33" name="墨迹 132">
                  <a:extLst>
                    <a:ext uri="{FF2B5EF4-FFF2-40B4-BE49-F238E27FC236}">
                      <a16:creationId xmlns:a16="http://schemas.microsoft.com/office/drawing/2014/main" id="{9D69D740-ADE8-7F41-AD5D-E08937D47F67}"/>
                    </a:ext>
                  </a:extLst>
                </p14:cNvPr>
                <p14:cNvContentPartPr/>
                <p14:nvPr/>
              </p14:nvContentPartPr>
              <p14:xfrm>
                <a:off x="2055340" y="5639031"/>
                <a:ext cx="143640" cy="205920"/>
              </p14:xfrm>
            </p:contentPart>
          </mc:Choice>
          <mc:Fallback>
            <p:pic>
              <p:nvPicPr>
                <p:cNvPr id="133" name="墨迹 132">
                  <a:extLst>
                    <a:ext uri="{FF2B5EF4-FFF2-40B4-BE49-F238E27FC236}">
                      <a16:creationId xmlns:a16="http://schemas.microsoft.com/office/drawing/2014/main" id="{9D69D740-ADE8-7F41-AD5D-E08937D47F67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2047780" y="5631471"/>
                  <a:ext cx="15876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34" name="墨迹 133">
                  <a:extLst>
                    <a:ext uri="{FF2B5EF4-FFF2-40B4-BE49-F238E27FC236}">
                      <a16:creationId xmlns:a16="http://schemas.microsoft.com/office/drawing/2014/main" id="{F9ACF2E9-802C-7C4F-970B-B813F4122281}"/>
                    </a:ext>
                  </a:extLst>
                </p14:cNvPr>
                <p14:cNvContentPartPr/>
                <p14:nvPr/>
              </p14:nvContentPartPr>
              <p14:xfrm>
                <a:off x="2397700" y="5688711"/>
                <a:ext cx="131040" cy="168480"/>
              </p14:xfrm>
            </p:contentPart>
          </mc:Choice>
          <mc:Fallback>
            <p:pic>
              <p:nvPicPr>
                <p:cNvPr id="134" name="墨迹 133">
                  <a:extLst>
                    <a:ext uri="{FF2B5EF4-FFF2-40B4-BE49-F238E27FC236}">
                      <a16:creationId xmlns:a16="http://schemas.microsoft.com/office/drawing/2014/main" id="{F9ACF2E9-802C-7C4F-970B-B813F4122281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2390500" y="5681151"/>
                  <a:ext cx="14616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35" name="墨迹 134">
                  <a:extLst>
                    <a:ext uri="{FF2B5EF4-FFF2-40B4-BE49-F238E27FC236}">
                      <a16:creationId xmlns:a16="http://schemas.microsoft.com/office/drawing/2014/main" id="{E2E62970-8EC0-C149-8906-0588927A4E5E}"/>
                    </a:ext>
                  </a:extLst>
                </p14:cNvPr>
                <p14:cNvContentPartPr/>
                <p14:nvPr/>
              </p14:nvContentPartPr>
              <p14:xfrm>
                <a:off x="2453860" y="5794551"/>
                <a:ext cx="100080" cy="19080"/>
              </p14:xfrm>
            </p:contentPart>
          </mc:Choice>
          <mc:Fallback>
            <p:pic>
              <p:nvPicPr>
                <p:cNvPr id="135" name="墨迹 134">
                  <a:extLst>
                    <a:ext uri="{FF2B5EF4-FFF2-40B4-BE49-F238E27FC236}">
                      <a16:creationId xmlns:a16="http://schemas.microsoft.com/office/drawing/2014/main" id="{E2E62970-8EC0-C149-8906-0588927A4E5E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2446300" y="5786991"/>
                  <a:ext cx="11520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36" name="墨迹 135">
                  <a:extLst>
                    <a:ext uri="{FF2B5EF4-FFF2-40B4-BE49-F238E27FC236}">
                      <a16:creationId xmlns:a16="http://schemas.microsoft.com/office/drawing/2014/main" id="{987C6A60-3A04-1D46-B6BF-459E5A20F26F}"/>
                    </a:ext>
                  </a:extLst>
                </p14:cNvPr>
                <p14:cNvContentPartPr/>
                <p14:nvPr/>
              </p14:nvContentPartPr>
              <p14:xfrm>
                <a:off x="2634580" y="5639031"/>
                <a:ext cx="224640" cy="255600"/>
              </p14:xfrm>
            </p:contentPart>
          </mc:Choice>
          <mc:Fallback>
            <p:pic>
              <p:nvPicPr>
                <p:cNvPr id="136" name="墨迹 135">
                  <a:extLst>
                    <a:ext uri="{FF2B5EF4-FFF2-40B4-BE49-F238E27FC236}">
                      <a16:creationId xmlns:a16="http://schemas.microsoft.com/office/drawing/2014/main" id="{987C6A60-3A04-1D46-B6BF-459E5A20F26F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2627020" y="5631471"/>
                  <a:ext cx="23940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37" name="墨迹 136">
                  <a:extLst>
                    <a:ext uri="{FF2B5EF4-FFF2-40B4-BE49-F238E27FC236}">
                      <a16:creationId xmlns:a16="http://schemas.microsoft.com/office/drawing/2014/main" id="{84B7663F-881A-AB46-904B-AD5C6D9DE54D}"/>
                    </a:ext>
                  </a:extLst>
                </p14:cNvPr>
                <p14:cNvContentPartPr/>
                <p14:nvPr/>
              </p14:nvContentPartPr>
              <p14:xfrm>
                <a:off x="2877220" y="5601591"/>
                <a:ext cx="131040" cy="255600"/>
              </p14:xfrm>
            </p:contentPart>
          </mc:Choice>
          <mc:Fallback>
            <p:pic>
              <p:nvPicPr>
                <p:cNvPr id="137" name="墨迹 136">
                  <a:extLst>
                    <a:ext uri="{FF2B5EF4-FFF2-40B4-BE49-F238E27FC236}">
                      <a16:creationId xmlns:a16="http://schemas.microsoft.com/office/drawing/2014/main" id="{84B7663F-881A-AB46-904B-AD5C6D9DE54D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2869660" y="5594031"/>
                  <a:ext cx="14616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38" name="墨迹 137">
                  <a:extLst>
                    <a:ext uri="{FF2B5EF4-FFF2-40B4-BE49-F238E27FC236}">
                      <a16:creationId xmlns:a16="http://schemas.microsoft.com/office/drawing/2014/main" id="{3CA98FDD-31A4-CF4F-93A9-9F02B6752734}"/>
                    </a:ext>
                  </a:extLst>
                </p14:cNvPr>
                <p14:cNvContentPartPr/>
                <p14:nvPr/>
              </p14:nvContentPartPr>
              <p14:xfrm>
                <a:off x="3057940" y="5632551"/>
                <a:ext cx="168480" cy="268200"/>
              </p14:xfrm>
            </p:contentPart>
          </mc:Choice>
          <mc:Fallback>
            <p:pic>
              <p:nvPicPr>
                <p:cNvPr id="138" name="墨迹 137">
                  <a:extLst>
                    <a:ext uri="{FF2B5EF4-FFF2-40B4-BE49-F238E27FC236}">
                      <a16:creationId xmlns:a16="http://schemas.microsoft.com/office/drawing/2014/main" id="{3CA98FDD-31A4-CF4F-93A9-9F02B6752734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3050380" y="5624991"/>
                  <a:ext cx="18360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39" name="墨迹 138">
                  <a:extLst>
                    <a:ext uri="{FF2B5EF4-FFF2-40B4-BE49-F238E27FC236}">
                      <a16:creationId xmlns:a16="http://schemas.microsoft.com/office/drawing/2014/main" id="{7F5763DD-B7D8-7744-AC9C-DB6BA77FDBA1}"/>
                    </a:ext>
                  </a:extLst>
                </p14:cNvPr>
                <p14:cNvContentPartPr/>
                <p14:nvPr/>
              </p14:nvContentPartPr>
              <p14:xfrm>
                <a:off x="3145060" y="5781951"/>
                <a:ext cx="162360" cy="31320"/>
              </p14:xfrm>
            </p:contentPart>
          </mc:Choice>
          <mc:Fallback>
            <p:pic>
              <p:nvPicPr>
                <p:cNvPr id="139" name="墨迹 138">
                  <a:extLst>
                    <a:ext uri="{FF2B5EF4-FFF2-40B4-BE49-F238E27FC236}">
                      <a16:creationId xmlns:a16="http://schemas.microsoft.com/office/drawing/2014/main" id="{7F5763DD-B7D8-7744-AC9C-DB6BA77FDBA1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3137500" y="5774391"/>
                  <a:ext cx="17712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40" name="墨迹 139">
                  <a:extLst>
                    <a:ext uri="{FF2B5EF4-FFF2-40B4-BE49-F238E27FC236}">
                      <a16:creationId xmlns:a16="http://schemas.microsoft.com/office/drawing/2014/main" id="{497CE5A9-196F-3744-9A07-F42809B0A9C9}"/>
                    </a:ext>
                  </a:extLst>
                </p14:cNvPr>
                <p14:cNvContentPartPr/>
                <p14:nvPr/>
              </p14:nvContentPartPr>
              <p14:xfrm>
                <a:off x="3375460" y="5713551"/>
                <a:ext cx="118800" cy="274320"/>
              </p14:xfrm>
            </p:contentPart>
          </mc:Choice>
          <mc:Fallback>
            <p:pic>
              <p:nvPicPr>
                <p:cNvPr id="140" name="墨迹 139">
                  <a:extLst>
                    <a:ext uri="{FF2B5EF4-FFF2-40B4-BE49-F238E27FC236}">
                      <a16:creationId xmlns:a16="http://schemas.microsoft.com/office/drawing/2014/main" id="{497CE5A9-196F-3744-9A07-F42809B0A9C9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3367900" y="5705991"/>
                  <a:ext cx="13356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42" name="墨迹 141">
                  <a:extLst>
                    <a:ext uri="{FF2B5EF4-FFF2-40B4-BE49-F238E27FC236}">
                      <a16:creationId xmlns:a16="http://schemas.microsoft.com/office/drawing/2014/main" id="{BC6CFA7D-1DB2-C34B-963C-66B5A8BDA371}"/>
                    </a:ext>
                  </a:extLst>
                </p14:cNvPr>
                <p14:cNvContentPartPr/>
                <p14:nvPr/>
              </p14:nvContentPartPr>
              <p14:xfrm>
                <a:off x="4801060" y="5209191"/>
                <a:ext cx="168480" cy="37800"/>
              </p14:xfrm>
            </p:contentPart>
          </mc:Choice>
          <mc:Fallback>
            <p:pic>
              <p:nvPicPr>
                <p:cNvPr id="142" name="墨迹 141">
                  <a:extLst>
                    <a:ext uri="{FF2B5EF4-FFF2-40B4-BE49-F238E27FC236}">
                      <a16:creationId xmlns:a16="http://schemas.microsoft.com/office/drawing/2014/main" id="{BC6CFA7D-1DB2-C34B-963C-66B5A8BDA371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4793500" y="5201631"/>
                  <a:ext cx="18360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43" name="墨迹 142">
                  <a:extLst>
                    <a:ext uri="{FF2B5EF4-FFF2-40B4-BE49-F238E27FC236}">
                      <a16:creationId xmlns:a16="http://schemas.microsoft.com/office/drawing/2014/main" id="{238A23C7-E0D3-0345-A219-517B7B8425E6}"/>
                    </a:ext>
                  </a:extLst>
                </p14:cNvPr>
                <p14:cNvContentPartPr/>
                <p14:nvPr/>
              </p14:nvContentPartPr>
              <p14:xfrm>
                <a:off x="4757500" y="5315031"/>
                <a:ext cx="249480" cy="31320"/>
              </p14:xfrm>
            </p:contentPart>
          </mc:Choice>
          <mc:Fallback>
            <p:pic>
              <p:nvPicPr>
                <p:cNvPr id="143" name="墨迹 142">
                  <a:extLst>
                    <a:ext uri="{FF2B5EF4-FFF2-40B4-BE49-F238E27FC236}">
                      <a16:creationId xmlns:a16="http://schemas.microsoft.com/office/drawing/2014/main" id="{238A23C7-E0D3-0345-A219-517B7B8425E6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4749940" y="5307471"/>
                  <a:ext cx="26460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44" name="墨迹 143">
                  <a:extLst>
                    <a:ext uri="{FF2B5EF4-FFF2-40B4-BE49-F238E27FC236}">
                      <a16:creationId xmlns:a16="http://schemas.microsoft.com/office/drawing/2014/main" id="{83EE7C4D-BD4D-D94D-9DE1-64C7D6B3638C}"/>
                    </a:ext>
                  </a:extLst>
                </p14:cNvPr>
                <p14:cNvContentPartPr/>
                <p14:nvPr/>
              </p14:nvContentPartPr>
              <p14:xfrm>
                <a:off x="5233420" y="5115951"/>
                <a:ext cx="221760" cy="223920"/>
              </p14:xfrm>
            </p:contentPart>
          </mc:Choice>
          <mc:Fallback>
            <p:pic>
              <p:nvPicPr>
                <p:cNvPr id="144" name="墨迹 143">
                  <a:extLst>
                    <a:ext uri="{FF2B5EF4-FFF2-40B4-BE49-F238E27FC236}">
                      <a16:creationId xmlns:a16="http://schemas.microsoft.com/office/drawing/2014/main" id="{83EE7C4D-BD4D-D94D-9DE1-64C7D6B3638C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5225860" y="5108391"/>
                  <a:ext cx="23688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45" name="墨迹 144">
                  <a:extLst>
                    <a:ext uri="{FF2B5EF4-FFF2-40B4-BE49-F238E27FC236}">
                      <a16:creationId xmlns:a16="http://schemas.microsoft.com/office/drawing/2014/main" id="{F5E81E2B-9FA0-BD40-97A9-E58A78474A48}"/>
                    </a:ext>
                  </a:extLst>
                </p14:cNvPr>
                <p14:cNvContentPartPr/>
                <p14:nvPr/>
              </p14:nvContentPartPr>
              <p14:xfrm>
                <a:off x="5666140" y="5259231"/>
                <a:ext cx="12960" cy="19080"/>
              </p14:xfrm>
            </p:contentPart>
          </mc:Choice>
          <mc:Fallback>
            <p:pic>
              <p:nvPicPr>
                <p:cNvPr id="145" name="墨迹 144">
                  <a:extLst>
                    <a:ext uri="{FF2B5EF4-FFF2-40B4-BE49-F238E27FC236}">
                      <a16:creationId xmlns:a16="http://schemas.microsoft.com/office/drawing/2014/main" id="{F5E81E2B-9FA0-BD40-97A9-E58A78474A48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5658580" y="5251671"/>
                  <a:ext cx="2772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46" name="墨迹 145">
                  <a:extLst>
                    <a:ext uri="{FF2B5EF4-FFF2-40B4-BE49-F238E27FC236}">
                      <a16:creationId xmlns:a16="http://schemas.microsoft.com/office/drawing/2014/main" id="{019B13A6-CFC7-F44C-AE58-028D11DA69FF}"/>
                    </a:ext>
                  </a:extLst>
                </p14:cNvPr>
                <p14:cNvContentPartPr/>
                <p14:nvPr/>
              </p14:nvContentPartPr>
              <p14:xfrm>
                <a:off x="5958820" y="5146911"/>
                <a:ext cx="461160" cy="324000"/>
              </p14:xfrm>
            </p:contentPart>
          </mc:Choice>
          <mc:Fallback>
            <p:pic>
              <p:nvPicPr>
                <p:cNvPr id="146" name="墨迹 145">
                  <a:extLst>
                    <a:ext uri="{FF2B5EF4-FFF2-40B4-BE49-F238E27FC236}">
                      <a16:creationId xmlns:a16="http://schemas.microsoft.com/office/drawing/2014/main" id="{019B13A6-CFC7-F44C-AE58-028D11DA69FF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5951260" y="5139351"/>
                  <a:ext cx="476280" cy="33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50" name="墨迹 149">
                  <a:extLst>
                    <a:ext uri="{FF2B5EF4-FFF2-40B4-BE49-F238E27FC236}">
                      <a16:creationId xmlns:a16="http://schemas.microsoft.com/office/drawing/2014/main" id="{328BC550-72E6-684E-992C-E9A8C9AA3AAD}"/>
                    </a:ext>
                  </a:extLst>
                </p14:cNvPr>
                <p14:cNvContentPartPr/>
                <p14:nvPr/>
              </p14:nvContentPartPr>
              <p14:xfrm>
                <a:off x="7116940" y="3671631"/>
                <a:ext cx="591840" cy="1668960"/>
              </p14:xfrm>
            </p:contentPart>
          </mc:Choice>
          <mc:Fallback>
            <p:pic>
              <p:nvPicPr>
                <p:cNvPr id="150" name="墨迹 149">
                  <a:extLst>
                    <a:ext uri="{FF2B5EF4-FFF2-40B4-BE49-F238E27FC236}">
                      <a16:creationId xmlns:a16="http://schemas.microsoft.com/office/drawing/2014/main" id="{328BC550-72E6-684E-992C-E9A8C9AA3AAD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7109380" y="3664071"/>
                  <a:ext cx="606960" cy="168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51" name="墨迹 150">
                  <a:extLst>
                    <a:ext uri="{FF2B5EF4-FFF2-40B4-BE49-F238E27FC236}">
                      <a16:creationId xmlns:a16="http://schemas.microsoft.com/office/drawing/2014/main" id="{2D75B0C0-DD6F-C146-B053-3452E8DC7ECD}"/>
                    </a:ext>
                  </a:extLst>
                </p14:cNvPr>
                <p14:cNvContentPartPr/>
                <p14:nvPr/>
              </p14:nvContentPartPr>
              <p14:xfrm>
                <a:off x="8299540" y="4287951"/>
                <a:ext cx="324000" cy="31320"/>
              </p14:xfrm>
            </p:contentPart>
          </mc:Choice>
          <mc:Fallback>
            <p:pic>
              <p:nvPicPr>
                <p:cNvPr id="151" name="墨迹 150">
                  <a:extLst>
                    <a:ext uri="{FF2B5EF4-FFF2-40B4-BE49-F238E27FC236}">
                      <a16:creationId xmlns:a16="http://schemas.microsoft.com/office/drawing/2014/main" id="{2D75B0C0-DD6F-C146-B053-3452E8DC7ECD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8291980" y="4280391"/>
                  <a:ext cx="33912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52" name="墨迹 151">
                  <a:extLst>
                    <a:ext uri="{FF2B5EF4-FFF2-40B4-BE49-F238E27FC236}">
                      <a16:creationId xmlns:a16="http://schemas.microsoft.com/office/drawing/2014/main" id="{2A5A1CE5-F4E5-0344-80BB-A787DBBA4C93}"/>
                    </a:ext>
                  </a:extLst>
                </p14:cNvPr>
                <p14:cNvContentPartPr/>
                <p14:nvPr/>
              </p14:nvContentPartPr>
              <p14:xfrm>
                <a:off x="8225020" y="4424751"/>
                <a:ext cx="427320" cy="25200"/>
              </p14:xfrm>
            </p:contentPart>
          </mc:Choice>
          <mc:Fallback>
            <p:pic>
              <p:nvPicPr>
                <p:cNvPr id="152" name="墨迹 151">
                  <a:extLst>
                    <a:ext uri="{FF2B5EF4-FFF2-40B4-BE49-F238E27FC236}">
                      <a16:creationId xmlns:a16="http://schemas.microsoft.com/office/drawing/2014/main" id="{2A5A1CE5-F4E5-0344-80BB-A787DBBA4C93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8217460" y="4417191"/>
                  <a:ext cx="44208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53" name="墨迹 152">
                  <a:extLst>
                    <a:ext uri="{FF2B5EF4-FFF2-40B4-BE49-F238E27FC236}">
                      <a16:creationId xmlns:a16="http://schemas.microsoft.com/office/drawing/2014/main" id="{8093482D-27D3-724B-A7D1-B2B89E1B8A55}"/>
                    </a:ext>
                  </a:extLst>
                </p14:cNvPr>
                <p14:cNvContentPartPr/>
                <p14:nvPr/>
              </p14:nvContentPartPr>
              <p14:xfrm>
                <a:off x="8461540" y="4200831"/>
                <a:ext cx="311040" cy="461160"/>
              </p14:xfrm>
            </p:contentPart>
          </mc:Choice>
          <mc:Fallback>
            <p:pic>
              <p:nvPicPr>
                <p:cNvPr id="153" name="墨迹 152">
                  <a:extLst>
                    <a:ext uri="{FF2B5EF4-FFF2-40B4-BE49-F238E27FC236}">
                      <a16:creationId xmlns:a16="http://schemas.microsoft.com/office/drawing/2014/main" id="{8093482D-27D3-724B-A7D1-B2B89E1B8A55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8453980" y="4193271"/>
                  <a:ext cx="326160" cy="47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55" name="墨迹 154">
                  <a:extLst>
                    <a:ext uri="{FF2B5EF4-FFF2-40B4-BE49-F238E27FC236}">
                      <a16:creationId xmlns:a16="http://schemas.microsoft.com/office/drawing/2014/main" id="{B94CCF71-3140-B24C-9A5D-D981E796C104}"/>
                    </a:ext>
                  </a:extLst>
                </p14:cNvPr>
                <p14:cNvContentPartPr/>
                <p14:nvPr/>
              </p14:nvContentPartPr>
              <p14:xfrm>
                <a:off x="9208540" y="4306671"/>
                <a:ext cx="311760" cy="236880"/>
              </p14:xfrm>
            </p:contentPart>
          </mc:Choice>
          <mc:Fallback>
            <p:pic>
              <p:nvPicPr>
                <p:cNvPr id="155" name="墨迹 154">
                  <a:extLst>
                    <a:ext uri="{FF2B5EF4-FFF2-40B4-BE49-F238E27FC236}">
                      <a16:creationId xmlns:a16="http://schemas.microsoft.com/office/drawing/2014/main" id="{B94CCF71-3140-B24C-9A5D-D981E796C104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9200980" y="4299111"/>
                  <a:ext cx="32688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56" name="墨迹 155">
                  <a:extLst>
                    <a:ext uri="{FF2B5EF4-FFF2-40B4-BE49-F238E27FC236}">
                      <a16:creationId xmlns:a16="http://schemas.microsoft.com/office/drawing/2014/main" id="{4858C227-763F-6E4B-B23E-F5927C1A38E1}"/>
                    </a:ext>
                  </a:extLst>
                </p14:cNvPr>
                <p14:cNvContentPartPr/>
                <p14:nvPr/>
              </p14:nvContentPartPr>
              <p14:xfrm>
                <a:off x="10055260" y="4312791"/>
                <a:ext cx="224640" cy="162360"/>
              </p14:xfrm>
            </p:contentPart>
          </mc:Choice>
          <mc:Fallback>
            <p:pic>
              <p:nvPicPr>
                <p:cNvPr id="156" name="墨迹 155">
                  <a:extLst>
                    <a:ext uri="{FF2B5EF4-FFF2-40B4-BE49-F238E27FC236}">
                      <a16:creationId xmlns:a16="http://schemas.microsoft.com/office/drawing/2014/main" id="{4858C227-763F-6E4B-B23E-F5927C1A38E1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10047700" y="4305231"/>
                  <a:ext cx="23940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57" name="墨迹 156">
                  <a:extLst>
                    <a:ext uri="{FF2B5EF4-FFF2-40B4-BE49-F238E27FC236}">
                      <a16:creationId xmlns:a16="http://schemas.microsoft.com/office/drawing/2014/main" id="{DA22AD5D-CC36-4E41-8708-1EF7DAD8F408}"/>
                    </a:ext>
                  </a:extLst>
                </p14:cNvPr>
                <p14:cNvContentPartPr/>
                <p14:nvPr/>
              </p14:nvContentPartPr>
              <p14:xfrm>
                <a:off x="9980380" y="4505751"/>
                <a:ext cx="361440" cy="137160"/>
              </p14:xfrm>
            </p:contentPart>
          </mc:Choice>
          <mc:Fallback>
            <p:pic>
              <p:nvPicPr>
                <p:cNvPr id="157" name="墨迹 156">
                  <a:extLst>
                    <a:ext uri="{FF2B5EF4-FFF2-40B4-BE49-F238E27FC236}">
                      <a16:creationId xmlns:a16="http://schemas.microsoft.com/office/drawing/2014/main" id="{DA22AD5D-CC36-4E41-8708-1EF7DAD8F408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9972820" y="4498191"/>
                  <a:ext cx="37656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58" name="墨迹 157">
                  <a:extLst>
                    <a:ext uri="{FF2B5EF4-FFF2-40B4-BE49-F238E27FC236}">
                      <a16:creationId xmlns:a16="http://schemas.microsoft.com/office/drawing/2014/main" id="{82F03A1A-ADD6-294F-89CB-494068A8ECBA}"/>
                    </a:ext>
                  </a:extLst>
                </p14:cNvPr>
                <p14:cNvContentPartPr/>
                <p14:nvPr/>
              </p14:nvContentPartPr>
              <p14:xfrm>
                <a:off x="10490860" y="4287951"/>
                <a:ext cx="243000" cy="374040"/>
              </p14:xfrm>
            </p:contentPart>
          </mc:Choice>
          <mc:Fallback>
            <p:pic>
              <p:nvPicPr>
                <p:cNvPr id="158" name="墨迹 157">
                  <a:extLst>
                    <a:ext uri="{FF2B5EF4-FFF2-40B4-BE49-F238E27FC236}">
                      <a16:creationId xmlns:a16="http://schemas.microsoft.com/office/drawing/2014/main" id="{82F03A1A-ADD6-294F-89CB-494068A8ECBA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10483660" y="4280391"/>
                  <a:ext cx="258120" cy="38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59" name="墨迹 158">
                  <a:extLst>
                    <a:ext uri="{FF2B5EF4-FFF2-40B4-BE49-F238E27FC236}">
                      <a16:creationId xmlns:a16="http://schemas.microsoft.com/office/drawing/2014/main" id="{D9E34720-6477-124E-ACCF-744271184E94}"/>
                    </a:ext>
                  </a:extLst>
                </p14:cNvPr>
                <p14:cNvContentPartPr/>
                <p14:nvPr/>
              </p14:nvContentPartPr>
              <p14:xfrm>
                <a:off x="11007820" y="4387671"/>
                <a:ext cx="180720" cy="311760"/>
              </p14:xfrm>
            </p:contentPart>
          </mc:Choice>
          <mc:Fallback>
            <p:pic>
              <p:nvPicPr>
                <p:cNvPr id="159" name="墨迹 158">
                  <a:extLst>
                    <a:ext uri="{FF2B5EF4-FFF2-40B4-BE49-F238E27FC236}">
                      <a16:creationId xmlns:a16="http://schemas.microsoft.com/office/drawing/2014/main" id="{D9E34720-6477-124E-ACCF-744271184E94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11000260" y="4380111"/>
                  <a:ext cx="195840" cy="32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15" name="墨迹 114">
                  <a:extLst>
                    <a:ext uri="{FF2B5EF4-FFF2-40B4-BE49-F238E27FC236}">
                      <a16:creationId xmlns:a16="http://schemas.microsoft.com/office/drawing/2014/main" id="{6D338B44-5C07-7246-AC8E-5EA6148F879A}"/>
                    </a:ext>
                  </a:extLst>
                </p14:cNvPr>
                <p14:cNvContentPartPr/>
                <p14:nvPr/>
              </p14:nvContentPartPr>
              <p14:xfrm>
                <a:off x="6263740" y="3416391"/>
                <a:ext cx="255600" cy="486000"/>
              </p14:xfrm>
            </p:contentPart>
          </mc:Choice>
          <mc:Fallback>
            <p:pic>
              <p:nvPicPr>
                <p:cNvPr id="115" name="墨迹 114">
                  <a:extLst>
                    <a:ext uri="{FF2B5EF4-FFF2-40B4-BE49-F238E27FC236}">
                      <a16:creationId xmlns:a16="http://schemas.microsoft.com/office/drawing/2014/main" id="{6D338B44-5C07-7246-AC8E-5EA6148F879A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6256540" y="3408831"/>
                  <a:ext cx="270720" cy="50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16" name="墨迹 115">
                  <a:extLst>
                    <a:ext uri="{FF2B5EF4-FFF2-40B4-BE49-F238E27FC236}">
                      <a16:creationId xmlns:a16="http://schemas.microsoft.com/office/drawing/2014/main" id="{03AD4BBD-1A19-D443-8F61-87A7932AD9C9}"/>
                    </a:ext>
                  </a:extLst>
                </p14:cNvPr>
                <p14:cNvContentPartPr/>
                <p14:nvPr/>
              </p14:nvContentPartPr>
              <p14:xfrm>
                <a:off x="6687100" y="3709071"/>
                <a:ext cx="43920" cy="37800"/>
              </p14:xfrm>
            </p:contentPart>
          </mc:Choice>
          <mc:Fallback>
            <p:pic>
              <p:nvPicPr>
                <p:cNvPr id="116" name="墨迹 115">
                  <a:extLst>
                    <a:ext uri="{FF2B5EF4-FFF2-40B4-BE49-F238E27FC236}">
                      <a16:creationId xmlns:a16="http://schemas.microsoft.com/office/drawing/2014/main" id="{03AD4BBD-1A19-D443-8F61-87A7932AD9C9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6679540" y="3701511"/>
                  <a:ext cx="5904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17" name="墨迹 116">
                  <a:extLst>
                    <a:ext uri="{FF2B5EF4-FFF2-40B4-BE49-F238E27FC236}">
                      <a16:creationId xmlns:a16="http://schemas.microsoft.com/office/drawing/2014/main" id="{E38D59E9-C3C2-4040-8E7C-5682E0FF228E}"/>
                    </a:ext>
                  </a:extLst>
                </p14:cNvPr>
                <p14:cNvContentPartPr/>
                <p14:nvPr/>
              </p14:nvContentPartPr>
              <p14:xfrm>
                <a:off x="7054660" y="3615471"/>
                <a:ext cx="293040" cy="268200"/>
              </p14:xfrm>
            </p:contentPart>
          </mc:Choice>
          <mc:Fallback>
            <p:pic>
              <p:nvPicPr>
                <p:cNvPr id="117" name="墨迹 116">
                  <a:extLst>
                    <a:ext uri="{FF2B5EF4-FFF2-40B4-BE49-F238E27FC236}">
                      <a16:creationId xmlns:a16="http://schemas.microsoft.com/office/drawing/2014/main" id="{E38D59E9-C3C2-4040-8E7C-5682E0FF228E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7047100" y="3607911"/>
                  <a:ext cx="30816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61" name="墨迹 160">
                  <a:extLst>
                    <a:ext uri="{FF2B5EF4-FFF2-40B4-BE49-F238E27FC236}">
                      <a16:creationId xmlns:a16="http://schemas.microsoft.com/office/drawing/2014/main" id="{901843B3-6987-074E-8A5D-42CD31B0555D}"/>
                    </a:ext>
                  </a:extLst>
                </p14:cNvPr>
                <p14:cNvContentPartPr/>
                <p14:nvPr/>
              </p14:nvContentPartPr>
              <p14:xfrm>
                <a:off x="7415740" y="2507391"/>
                <a:ext cx="1736640" cy="1107720"/>
              </p14:xfrm>
            </p:contentPart>
          </mc:Choice>
          <mc:Fallback>
            <p:pic>
              <p:nvPicPr>
                <p:cNvPr id="161" name="墨迹 160">
                  <a:extLst>
                    <a:ext uri="{FF2B5EF4-FFF2-40B4-BE49-F238E27FC236}">
                      <a16:creationId xmlns:a16="http://schemas.microsoft.com/office/drawing/2014/main" id="{901843B3-6987-074E-8A5D-42CD31B0555D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7408180" y="2499831"/>
                  <a:ext cx="1751760" cy="11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62" name="墨迹 161">
                  <a:extLst>
                    <a:ext uri="{FF2B5EF4-FFF2-40B4-BE49-F238E27FC236}">
                      <a16:creationId xmlns:a16="http://schemas.microsoft.com/office/drawing/2014/main" id="{735DAAEA-C9AA-914A-87B0-0B128FD3DA25}"/>
                    </a:ext>
                  </a:extLst>
                </p14:cNvPr>
                <p14:cNvContentPartPr/>
                <p14:nvPr/>
              </p14:nvContentPartPr>
              <p14:xfrm>
                <a:off x="7210180" y="2775951"/>
                <a:ext cx="1628640" cy="939600"/>
              </p14:xfrm>
            </p:contentPart>
          </mc:Choice>
          <mc:Fallback>
            <p:pic>
              <p:nvPicPr>
                <p:cNvPr id="162" name="墨迹 161">
                  <a:extLst>
                    <a:ext uri="{FF2B5EF4-FFF2-40B4-BE49-F238E27FC236}">
                      <a16:creationId xmlns:a16="http://schemas.microsoft.com/office/drawing/2014/main" id="{735DAAEA-C9AA-914A-87B0-0B128FD3DA25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7202620" y="2768391"/>
                  <a:ext cx="1643760" cy="9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63" name="墨迹 162">
                  <a:extLst>
                    <a:ext uri="{FF2B5EF4-FFF2-40B4-BE49-F238E27FC236}">
                      <a16:creationId xmlns:a16="http://schemas.microsoft.com/office/drawing/2014/main" id="{49E251D2-EF8D-C841-A33F-CEEB5CAAAD42}"/>
                    </a:ext>
                  </a:extLst>
                </p14:cNvPr>
                <p14:cNvContentPartPr/>
                <p14:nvPr/>
              </p14:nvContentPartPr>
              <p14:xfrm>
                <a:off x="8424100" y="3111471"/>
                <a:ext cx="753840" cy="716400"/>
              </p14:xfrm>
            </p:contentPart>
          </mc:Choice>
          <mc:Fallback>
            <p:pic>
              <p:nvPicPr>
                <p:cNvPr id="163" name="墨迹 162">
                  <a:extLst>
                    <a:ext uri="{FF2B5EF4-FFF2-40B4-BE49-F238E27FC236}">
                      <a16:creationId xmlns:a16="http://schemas.microsoft.com/office/drawing/2014/main" id="{49E251D2-EF8D-C841-A33F-CEEB5CAAAD42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8416540" y="3103911"/>
                  <a:ext cx="768600" cy="73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64" name="墨迹 163">
                  <a:extLst>
                    <a:ext uri="{FF2B5EF4-FFF2-40B4-BE49-F238E27FC236}">
                      <a16:creationId xmlns:a16="http://schemas.microsoft.com/office/drawing/2014/main" id="{0DF56E31-456E-D545-BCDA-5258CAD5ED01}"/>
                    </a:ext>
                  </a:extLst>
                </p14:cNvPr>
                <p14:cNvContentPartPr/>
                <p14:nvPr/>
              </p14:nvContentPartPr>
              <p14:xfrm>
                <a:off x="6955660" y="2469951"/>
                <a:ext cx="709200" cy="735120"/>
              </p14:xfrm>
            </p:contentPart>
          </mc:Choice>
          <mc:Fallback>
            <p:pic>
              <p:nvPicPr>
                <p:cNvPr id="164" name="墨迹 163">
                  <a:extLst>
                    <a:ext uri="{FF2B5EF4-FFF2-40B4-BE49-F238E27FC236}">
                      <a16:creationId xmlns:a16="http://schemas.microsoft.com/office/drawing/2014/main" id="{0DF56E31-456E-D545-BCDA-5258CAD5ED01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6948100" y="2462391"/>
                  <a:ext cx="724320" cy="74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66" name="墨迹 165">
                  <a:extLst>
                    <a:ext uri="{FF2B5EF4-FFF2-40B4-BE49-F238E27FC236}">
                      <a16:creationId xmlns:a16="http://schemas.microsoft.com/office/drawing/2014/main" id="{9994519F-4FF9-074F-AE90-E03747B1E8AD}"/>
                    </a:ext>
                  </a:extLst>
                </p14:cNvPr>
                <p14:cNvContentPartPr/>
                <p14:nvPr/>
              </p14:nvContentPartPr>
              <p14:xfrm>
                <a:off x="9513460" y="2513511"/>
                <a:ext cx="329040" cy="666360"/>
              </p14:xfrm>
            </p:contentPart>
          </mc:Choice>
          <mc:Fallback>
            <p:pic>
              <p:nvPicPr>
                <p:cNvPr id="166" name="墨迹 165">
                  <a:extLst>
                    <a:ext uri="{FF2B5EF4-FFF2-40B4-BE49-F238E27FC236}">
                      <a16:creationId xmlns:a16="http://schemas.microsoft.com/office/drawing/2014/main" id="{9994519F-4FF9-074F-AE90-E03747B1E8AD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9505900" y="2506311"/>
                  <a:ext cx="344160" cy="68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67" name="墨迹 166">
                  <a:extLst>
                    <a:ext uri="{FF2B5EF4-FFF2-40B4-BE49-F238E27FC236}">
                      <a16:creationId xmlns:a16="http://schemas.microsoft.com/office/drawing/2014/main" id="{DF8291E9-CD12-D34B-9093-EB5D6259AA83}"/>
                    </a:ext>
                  </a:extLst>
                </p14:cNvPr>
                <p14:cNvContentPartPr/>
                <p14:nvPr/>
              </p14:nvContentPartPr>
              <p14:xfrm>
                <a:off x="9389620" y="2955591"/>
                <a:ext cx="173880" cy="118080"/>
              </p14:xfrm>
            </p:contentPart>
          </mc:Choice>
          <mc:Fallback>
            <p:pic>
              <p:nvPicPr>
                <p:cNvPr id="167" name="墨迹 166">
                  <a:extLst>
                    <a:ext uri="{FF2B5EF4-FFF2-40B4-BE49-F238E27FC236}">
                      <a16:creationId xmlns:a16="http://schemas.microsoft.com/office/drawing/2014/main" id="{DF8291E9-CD12-D34B-9093-EB5D6259AA83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9382420" y="2948031"/>
                  <a:ext cx="18900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68" name="墨迹 167">
                  <a:extLst>
                    <a:ext uri="{FF2B5EF4-FFF2-40B4-BE49-F238E27FC236}">
                      <a16:creationId xmlns:a16="http://schemas.microsoft.com/office/drawing/2014/main" id="{DC44C7C7-BBCE-2F47-9BAC-3A7E786FF1AD}"/>
                    </a:ext>
                  </a:extLst>
                </p14:cNvPr>
                <p14:cNvContentPartPr/>
                <p14:nvPr/>
              </p14:nvContentPartPr>
              <p14:xfrm>
                <a:off x="9992980" y="2507391"/>
                <a:ext cx="324000" cy="579240"/>
              </p14:xfrm>
            </p:contentPart>
          </mc:Choice>
          <mc:Fallback>
            <p:pic>
              <p:nvPicPr>
                <p:cNvPr id="168" name="墨迹 167">
                  <a:extLst>
                    <a:ext uri="{FF2B5EF4-FFF2-40B4-BE49-F238E27FC236}">
                      <a16:creationId xmlns:a16="http://schemas.microsoft.com/office/drawing/2014/main" id="{DC44C7C7-BBCE-2F47-9BAC-3A7E786FF1AD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9985420" y="2499831"/>
                  <a:ext cx="339120" cy="59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69" name="墨迹 168">
                  <a:extLst>
                    <a:ext uri="{FF2B5EF4-FFF2-40B4-BE49-F238E27FC236}">
                      <a16:creationId xmlns:a16="http://schemas.microsoft.com/office/drawing/2014/main" id="{DE7FD0A2-D65F-DB45-8E6D-24F9EB4BB57C}"/>
                    </a:ext>
                  </a:extLst>
                </p14:cNvPr>
                <p14:cNvContentPartPr/>
                <p14:nvPr/>
              </p14:nvContentPartPr>
              <p14:xfrm>
                <a:off x="10198540" y="2725191"/>
                <a:ext cx="442440" cy="479880"/>
              </p14:xfrm>
            </p:contentPart>
          </mc:Choice>
          <mc:Fallback>
            <p:pic>
              <p:nvPicPr>
                <p:cNvPr id="169" name="墨迹 168">
                  <a:extLst>
                    <a:ext uri="{FF2B5EF4-FFF2-40B4-BE49-F238E27FC236}">
                      <a16:creationId xmlns:a16="http://schemas.microsoft.com/office/drawing/2014/main" id="{DE7FD0A2-D65F-DB45-8E6D-24F9EB4BB57C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10190980" y="2717631"/>
                  <a:ext cx="457560" cy="494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6" name="组合 175">
            <a:extLst>
              <a:ext uri="{FF2B5EF4-FFF2-40B4-BE49-F238E27FC236}">
                <a16:creationId xmlns:a16="http://schemas.microsoft.com/office/drawing/2014/main" id="{5DBECAD7-9C90-2D4A-985D-72B76E415BD2}"/>
              </a:ext>
            </a:extLst>
          </p:cNvPr>
          <p:cNvGrpSpPr/>
          <p:nvPr/>
        </p:nvGrpSpPr>
        <p:grpSpPr>
          <a:xfrm>
            <a:off x="9258220" y="1113111"/>
            <a:ext cx="1868040" cy="1208160"/>
            <a:chOff x="9258220" y="1113111"/>
            <a:chExt cx="1868040" cy="1208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71" name="墨迹 170">
                  <a:extLst>
                    <a:ext uri="{FF2B5EF4-FFF2-40B4-BE49-F238E27FC236}">
                      <a16:creationId xmlns:a16="http://schemas.microsoft.com/office/drawing/2014/main" id="{5549FEFB-6087-5D48-83BA-AD0708CC03A1}"/>
                    </a:ext>
                  </a:extLst>
                </p14:cNvPr>
                <p14:cNvContentPartPr/>
                <p14:nvPr/>
              </p14:nvContentPartPr>
              <p14:xfrm>
                <a:off x="9756460" y="1529991"/>
                <a:ext cx="193320" cy="218160"/>
              </p14:xfrm>
            </p:contentPart>
          </mc:Choice>
          <mc:Fallback>
            <p:pic>
              <p:nvPicPr>
                <p:cNvPr id="171" name="墨迹 170">
                  <a:extLst>
                    <a:ext uri="{FF2B5EF4-FFF2-40B4-BE49-F238E27FC236}">
                      <a16:creationId xmlns:a16="http://schemas.microsoft.com/office/drawing/2014/main" id="{5549FEFB-6087-5D48-83BA-AD0708CC03A1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9748900" y="1522431"/>
                  <a:ext cx="20844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72" name="墨迹 171">
                  <a:extLst>
                    <a:ext uri="{FF2B5EF4-FFF2-40B4-BE49-F238E27FC236}">
                      <a16:creationId xmlns:a16="http://schemas.microsoft.com/office/drawing/2014/main" id="{90BD246A-CCD5-384C-A721-EED20D93A391}"/>
                    </a:ext>
                  </a:extLst>
                </p14:cNvPr>
                <p14:cNvContentPartPr/>
                <p14:nvPr/>
              </p14:nvContentPartPr>
              <p14:xfrm>
                <a:off x="10204660" y="1486431"/>
                <a:ext cx="168480" cy="218160"/>
              </p14:xfrm>
            </p:contentPart>
          </mc:Choice>
          <mc:Fallback>
            <p:pic>
              <p:nvPicPr>
                <p:cNvPr id="172" name="墨迹 171">
                  <a:extLst>
                    <a:ext uri="{FF2B5EF4-FFF2-40B4-BE49-F238E27FC236}">
                      <a16:creationId xmlns:a16="http://schemas.microsoft.com/office/drawing/2014/main" id="{90BD246A-CCD5-384C-A721-EED20D93A391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10197100" y="1478871"/>
                  <a:ext cx="18360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73" name="墨迹 172">
                  <a:extLst>
                    <a:ext uri="{FF2B5EF4-FFF2-40B4-BE49-F238E27FC236}">
                      <a16:creationId xmlns:a16="http://schemas.microsoft.com/office/drawing/2014/main" id="{566839B1-F32D-734A-8870-D757DC0D5FE4}"/>
                    </a:ext>
                  </a:extLst>
                </p14:cNvPr>
                <p14:cNvContentPartPr/>
                <p14:nvPr/>
              </p14:nvContentPartPr>
              <p14:xfrm>
                <a:off x="10104940" y="1691991"/>
                <a:ext cx="268200" cy="174600"/>
              </p14:xfrm>
            </p:contentPart>
          </mc:Choice>
          <mc:Fallback>
            <p:pic>
              <p:nvPicPr>
                <p:cNvPr id="173" name="墨迹 172">
                  <a:extLst>
                    <a:ext uri="{FF2B5EF4-FFF2-40B4-BE49-F238E27FC236}">
                      <a16:creationId xmlns:a16="http://schemas.microsoft.com/office/drawing/2014/main" id="{566839B1-F32D-734A-8870-D757DC0D5FE4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10097380" y="1684431"/>
                  <a:ext cx="28296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74" name="墨迹 173">
                  <a:extLst>
                    <a:ext uri="{FF2B5EF4-FFF2-40B4-BE49-F238E27FC236}">
                      <a16:creationId xmlns:a16="http://schemas.microsoft.com/office/drawing/2014/main" id="{8CD3F694-EFA9-554B-BB5B-16D94B019C53}"/>
                    </a:ext>
                  </a:extLst>
                </p14:cNvPr>
                <p14:cNvContentPartPr/>
                <p14:nvPr/>
              </p14:nvContentPartPr>
              <p14:xfrm>
                <a:off x="10628020" y="1430271"/>
                <a:ext cx="193320" cy="336600"/>
              </p14:xfrm>
            </p:contentPart>
          </mc:Choice>
          <mc:Fallback>
            <p:pic>
              <p:nvPicPr>
                <p:cNvPr id="174" name="墨迹 173">
                  <a:extLst>
                    <a:ext uri="{FF2B5EF4-FFF2-40B4-BE49-F238E27FC236}">
                      <a16:creationId xmlns:a16="http://schemas.microsoft.com/office/drawing/2014/main" id="{8CD3F694-EFA9-554B-BB5B-16D94B019C53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10620460" y="1423071"/>
                  <a:ext cx="208440" cy="35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175" name="墨迹 174">
                  <a:extLst>
                    <a:ext uri="{FF2B5EF4-FFF2-40B4-BE49-F238E27FC236}">
                      <a16:creationId xmlns:a16="http://schemas.microsoft.com/office/drawing/2014/main" id="{7C4C70AE-3261-314D-BF62-540BB2E8517C}"/>
                    </a:ext>
                  </a:extLst>
                </p14:cNvPr>
                <p14:cNvContentPartPr/>
                <p14:nvPr/>
              </p14:nvContentPartPr>
              <p14:xfrm>
                <a:off x="9258220" y="1113111"/>
                <a:ext cx="1868040" cy="1208160"/>
              </p14:xfrm>
            </p:contentPart>
          </mc:Choice>
          <mc:Fallback>
            <p:pic>
              <p:nvPicPr>
                <p:cNvPr id="175" name="墨迹 174">
                  <a:extLst>
                    <a:ext uri="{FF2B5EF4-FFF2-40B4-BE49-F238E27FC236}">
                      <a16:creationId xmlns:a16="http://schemas.microsoft.com/office/drawing/2014/main" id="{7C4C70AE-3261-314D-BF62-540BB2E8517C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9250660" y="1105551"/>
                  <a:ext cx="1883160" cy="1223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3" name="组合 182">
            <a:extLst>
              <a:ext uri="{FF2B5EF4-FFF2-40B4-BE49-F238E27FC236}">
                <a16:creationId xmlns:a16="http://schemas.microsoft.com/office/drawing/2014/main" id="{2E576C3C-845F-334C-985E-0B220EFD5921}"/>
              </a:ext>
            </a:extLst>
          </p:cNvPr>
          <p:cNvGrpSpPr/>
          <p:nvPr/>
        </p:nvGrpSpPr>
        <p:grpSpPr>
          <a:xfrm>
            <a:off x="6512860" y="5950071"/>
            <a:ext cx="1706400" cy="448560"/>
            <a:chOff x="6512860" y="5950071"/>
            <a:chExt cx="1706400" cy="448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177" name="墨迹 176">
                  <a:extLst>
                    <a:ext uri="{FF2B5EF4-FFF2-40B4-BE49-F238E27FC236}">
                      <a16:creationId xmlns:a16="http://schemas.microsoft.com/office/drawing/2014/main" id="{0105A4FD-DF1F-1547-A683-61B2AA681FA9}"/>
                    </a:ext>
                  </a:extLst>
                </p14:cNvPr>
                <p14:cNvContentPartPr/>
                <p14:nvPr/>
              </p14:nvContentPartPr>
              <p14:xfrm>
                <a:off x="6512860" y="5950071"/>
                <a:ext cx="311760" cy="268200"/>
              </p14:xfrm>
            </p:contentPart>
          </mc:Choice>
          <mc:Fallback>
            <p:pic>
              <p:nvPicPr>
                <p:cNvPr id="177" name="墨迹 176">
                  <a:extLst>
                    <a:ext uri="{FF2B5EF4-FFF2-40B4-BE49-F238E27FC236}">
                      <a16:creationId xmlns:a16="http://schemas.microsoft.com/office/drawing/2014/main" id="{0105A4FD-DF1F-1547-A683-61B2AA681FA9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6505300" y="5942511"/>
                  <a:ext cx="32688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178" name="墨迹 177">
                  <a:extLst>
                    <a:ext uri="{FF2B5EF4-FFF2-40B4-BE49-F238E27FC236}">
                      <a16:creationId xmlns:a16="http://schemas.microsoft.com/office/drawing/2014/main" id="{664F0E17-28E0-A942-92BB-AE34FE8519C5}"/>
                    </a:ext>
                  </a:extLst>
                </p14:cNvPr>
                <p14:cNvContentPartPr/>
                <p14:nvPr/>
              </p14:nvContentPartPr>
              <p14:xfrm>
                <a:off x="7179220" y="5974911"/>
                <a:ext cx="155880" cy="149760"/>
              </p14:xfrm>
            </p:contentPart>
          </mc:Choice>
          <mc:Fallback>
            <p:pic>
              <p:nvPicPr>
                <p:cNvPr id="178" name="墨迹 177">
                  <a:extLst>
                    <a:ext uri="{FF2B5EF4-FFF2-40B4-BE49-F238E27FC236}">
                      <a16:creationId xmlns:a16="http://schemas.microsoft.com/office/drawing/2014/main" id="{664F0E17-28E0-A942-92BB-AE34FE8519C5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7171660" y="5967351"/>
                  <a:ext cx="17100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180" name="墨迹 179">
                  <a:extLst>
                    <a:ext uri="{FF2B5EF4-FFF2-40B4-BE49-F238E27FC236}">
                      <a16:creationId xmlns:a16="http://schemas.microsoft.com/office/drawing/2014/main" id="{A7AFF742-FB03-F14E-818C-848AF0817C33}"/>
                    </a:ext>
                  </a:extLst>
                </p14:cNvPr>
                <p14:cNvContentPartPr/>
                <p14:nvPr/>
              </p14:nvContentPartPr>
              <p14:xfrm>
                <a:off x="7110460" y="6205311"/>
                <a:ext cx="168480" cy="56520"/>
              </p14:xfrm>
            </p:contentPart>
          </mc:Choice>
          <mc:Fallback>
            <p:pic>
              <p:nvPicPr>
                <p:cNvPr id="180" name="墨迹 179">
                  <a:extLst>
                    <a:ext uri="{FF2B5EF4-FFF2-40B4-BE49-F238E27FC236}">
                      <a16:creationId xmlns:a16="http://schemas.microsoft.com/office/drawing/2014/main" id="{A7AFF742-FB03-F14E-818C-848AF0817C33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7102900" y="6197751"/>
                  <a:ext cx="18360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181" name="墨迹 180">
                  <a:extLst>
                    <a:ext uri="{FF2B5EF4-FFF2-40B4-BE49-F238E27FC236}">
                      <a16:creationId xmlns:a16="http://schemas.microsoft.com/office/drawing/2014/main" id="{BCC2F422-149A-F94D-9750-E8039F834283}"/>
                    </a:ext>
                  </a:extLst>
                </p14:cNvPr>
                <p14:cNvContentPartPr/>
                <p14:nvPr/>
              </p14:nvContentPartPr>
              <p14:xfrm>
                <a:off x="7646500" y="5987511"/>
                <a:ext cx="211320" cy="280440"/>
              </p14:xfrm>
            </p:contentPart>
          </mc:Choice>
          <mc:Fallback>
            <p:pic>
              <p:nvPicPr>
                <p:cNvPr id="181" name="墨迹 180">
                  <a:extLst>
                    <a:ext uri="{FF2B5EF4-FFF2-40B4-BE49-F238E27FC236}">
                      <a16:creationId xmlns:a16="http://schemas.microsoft.com/office/drawing/2014/main" id="{BCC2F422-149A-F94D-9750-E8039F834283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7639300" y="5979951"/>
                  <a:ext cx="22644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182" name="墨迹 181">
                  <a:extLst>
                    <a:ext uri="{FF2B5EF4-FFF2-40B4-BE49-F238E27FC236}">
                      <a16:creationId xmlns:a16="http://schemas.microsoft.com/office/drawing/2014/main" id="{E50FE1C7-4D53-274A-91CB-031CAB606725}"/>
                    </a:ext>
                  </a:extLst>
                </p14:cNvPr>
                <p14:cNvContentPartPr/>
                <p14:nvPr/>
              </p14:nvContentPartPr>
              <p14:xfrm>
                <a:off x="8119180" y="6367311"/>
                <a:ext cx="100080" cy="31320"/>
              </p14:xfrm>
            </p:contentPart>
          </mc:Choice>
          <mc:Fallback>
            <p:pic>
              <p:nvPicPr>
                <p:cNvPr id="182" name="墨迹 181">
                  <a:extLst>
                    <a:ext uri="{FF2B5EF4-FFF2-40B4-BE49-F238E27FC236}">
                      <a16:creationId xmlns:a16="http://schemas.microsoft.com/office/drawing/2014/main" id="{E50FE1C7-4D53-274A-91CB-031CAB606725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8111620" y="6359751"/>
                  <a:ext cx="115200" cy="46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6" name="组合 195">
            <a:extLst>
              <a:ext uri="{FF2B5EF4-FFF2-40B4-BE49-F238E27FC236}">
                <a16:creationId xmlns:a16="http://schemas.microsoft.com/office/drawing/2014/main" id="{A8CC876C-E4FB-5F4E-BF56-8E66093AFB5E}"/>
              </a:ext>
            </a:extLst>
          </p:cNvPr>
          <p:cNvGrpSpPr/>
          <p:nvPr/>
        </p:nvGrpSpPr>
        <p:grpSpPr>
          <a:xfrm>
            <a:off x="8623900" y="5912631"/>
            <a:ext cx="581400" cy="442440"/>
            <a:chOff x="8623900" y="5912631"/>
            <a:chExt cx="581400" cy="442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184" name="墨迹 183">
                  <a:extLst>
                    <a:ext uri="{FF2B5EF4-FFF2-40B4-BE49-F238E27FC236}">
                      <a16:creationId xmlns:a16="http://schemas.microsoft.com/office/drawing/2014/main" id="{22D3D673-EDDD-9F4A-A8D8-730D9D0D5B6A}"/>
                    </a:ext>
                  </a:extLst>
                </p14:cNvPr>
                <p14:cNvContentPartPr/>
                <p14:nvPr/>
              </p14:nvContentPartPr>
              <p14:xfrm>
                <a:off x="8704180" y="6043671"/>
                <a:ext cx="380160" cy="68760"/>
              </p14:xfrm>
            </p:contentPart>
          </mc:Choice>
          <mc:Fallback>
            <p:pic>
              <p:nvPicPr>
                <p:cNvPr id="184" name="墨迹 183">
                  <a:extLst>
                    <a:ext uri="{FF2B5EF4-FFF2-40B4-BE49-F238E27FC236}">
                      <a16:creationId xmlns:a16="http://schemas.microsoft.com/office/drawing/2014/main" id="{22D3D673-EDDD-9F4A-A8D8-730D9D0D5B6A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8696620" y="6036111"/>
                  <a:ext cx="39528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185" name="墨迹 184">
                  <a:extLst>
                    <a:ext uri="{FF2B5EF4-FFF2-40B4-BE49-F238E27FC236}">
                      <a16:creationId xmlns:a16="http://schemas.microsoft.com/office/drawing/2014/main" id="{77FA9092-3374-BF40-AC72-38AC37C89752}"/>
                    </a:ext>
                  </a:extLst>
                </p14:cNvPr>
                <p14:cNvContentPartPr/>
                <p14:nvPr/>
              </p14:nvContentPartPr>
              <p14:xfrm>
                <a:off x="8623900" y="6180471"/>
                <a:ext cx="410400" cy="50040"/>
              </p14:xfrm>
            </p:contentPart>
          </mc:Choice>
          <mc:Fallback>
            <p:pic>
              <p:nvPicPr>
                <p:cNvPr id="185" name="墨迹 184">
                  <a:extLst>
                    <a:ext uri="{FF2B5EF4-FFF2-40B4-BE49-F238E27FC236}">
                      <a16:creationId xmlns:a16="http://schemas.microsoft.com/office/drawing/2014/main" id="{77FA9092-3374-BF40-AC72-38AC37C89752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8616700" y="6172911"/>
                  <a:ext cx="42552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186" name="墨迹 185">
                  <a:extLst>
                    <a:ext uri="{FF2B5EF4-FFF2-40B4-BE49-F238E27FC236}">
                      <a16:creationId xmlns:a16="http://schemas.microsoft.com/office/drawing/2014/main" id="{5D65706A-FF0D-9843-A9A6-672F2A5B024A}"/>
                    </a:ext>
                  </a:extLst>
                </p14:cNvPr>
                <p14:cNvContentPartPr/>
                <p14:nvPr/>
              </p14:nvContentPartPr>
              <p14:xfrm>
                <a:off x="8934580" y="5912631"/>
                <a:ext cx="270720" cy="442440"/>
              </p14:xfrm>
            </p:contentPart>
          </mc:Choice>
          <mc:Fallback>
            <p:pic>
              <p:nvPicPr>
                <p:cNvPr id="186" name="墨迹 185">
                  <a:extLst>
                    <a:ext uri="{FF2B5EF4-FFF2-40B4-BE49-F238E27FC236}">
                      <a16:creationId xmlns:a16="http://schemas.microsoft.com/office/drawing/2014/main" id="{5D65706A-FF0D-9843-A9A6-672F2A5B024A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8927020" y="5905431"/>
                  <a:ext cx="285840" cy="457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8" name="组合 197">
            <a:extLst>
              <a:ext uri="{FF2B5EF4-FFF2-40B4-BE49-F238E27FC236}">
                <a16:creationId xmlns:a16="http://schemas.microsoft.com/office/drawing/2014/main" id="{BEFA56E5-6A09-DE4F-84F6-48558413E9FC}"/>
              </a:ext>
            </a:extLst>
          </p:cNvPr>
          <p:cNvGrpSpPr/>
          <p:nvPr/>
        </p:nvGrpSpPr>
        <p:grpSpPr>
          <a:xfrm>
            <a:off x="9576460" y="5664591"/>
            <a:ext cx="1929600" cy="715320"/>
            <a:chOff x="9576460" y="5664591"/>
            <a:chExt cx="1929600" cy="715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187" name="墨迹 186">
                  <a:extLst>
                    <a:ext uri="{FF2B5EF4-FFF2-40B4-BE49-F238E27FC236}">
                      <a16:creationId xmlns:a16="http://schemas.microsoft.com/office/drawing/2014/main" id="{07BCEBCD-D7CA-1448-8A49-86C512877BF1}"/>
                    </a:ext>
                  </a:extLst>
                </p14:cNvPr>
                <p14:cNvContentPartPr/>
                <p14:nvPr/>
              </p14:nvContentPartPr>
              <p14:xfrm>
                <a:off x="9576460" y="5664591"/>
                <a:ext cx="348120" cy="597240"/>
              </p14:xfrm>
            </p:contentPart>
          </mc:Choice>
          <mc:Fallback>
            <p:pic>
              <p:nvPicPr>
                <p:cNvPr id="187" name="墨迹 186">
                  <a:extLst>
                    <a:ext uri="{FF2B5EF4-FFF2-40B4-BE49-F238E27FC236}">
                      <a16:creationId xmlns:a16="http://schemas.microsoft.com/office/drawing/2014/main" id="{07BCEBCD-D7CA-1448-8A49-86C512877BF1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9568900" y="5657031"/>
                  <a:ext cx="363240" cy="61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188" name="墨迹 187">
                  <a:extLst>
                    <a:ext uri="{FF2B5EF4-FFF2-40B4-BE49-F238E27FC236}">
                      <a16:creationId xmlns:a16="http://schemas.microsoft.com/office/drawing/2014/main" id="{494854AF-15C9-BE47-9179-408ED208287D}"/>
                    </a:ext>
                  </a:extLst>
                </p14:cNvPr>
                <p14:cNvContentPartPr/>
                <p14:nvPr/>
              </p14:nvContentPartPr>
              <p14:xfrm>
                <a:off x="9949420" y="5901111"/>
                <a:ext cx="205920" cy="273600"/>
              </p14:xfrm>
            </p:contentPart>
          </mc:Choice>
          <mc:Fallback>
            <p:pic>
              <p:nvPicPr>
                <p:cNvPr id="188" name="墨迹 187">
                  <a:extLst>
                    <a:ext uri="{FF2B5EF4-FFF2-40B4-BE49-F238E27FC236}">
                      <a16:creationId xmlns:a16="http://schemas.microsoft.com/office/drawing/2014/main" id="{494854AF-15C9-BE47-9179-408ED208287D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9941860" y="5893551"/>
                  <a:ext cx="221040" cy="28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189" name="墨迹 188">
                  <a:extLst>
                    <a:ext uri="{FF2B5EF4-FFF2-40B4-BE49-F238E27FC236}">
                      <a16:creationId xmlns:a16="http://schemas.microsoft.com/office/drawing/2014/main" id="{35A2B062-5DE2-7845-9301-5E83D72096A1}"/>
                    </a:ext>
                  </a:extLst>
                </p14:cNvPr>
                <p14:cNvContentPartPr/>
                <p14:nvPr/>
              </p14:nvContentPartPr>
              <p14:xfrm>
                <a:off x="10223380" y="5887791"/>
                <a:ext cx="230760" cy="367560"/>
              </p14:xfrm>
            </p:contentPart>
          </mc:Choice>
          <mc:Fallback>
            <p:pic>
              <p:nvPicPr>
                <p:cNvPr id="189" name="墨迹 188">
                  <a:extLst>
                    <a:ext uri="{FF2B5EF4-FFF2-40B4-BE49-F238E27FC236}">
                      <a16:creationId xmlns:a16="http://schemas.microsoft.com/office/drawing/2014/main" id="{35A2B062-5DE2-7845-9301-5E83D72096A1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10215820" y="5880231"/>
                  <a:ext cx="245880" cy="38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190" name="墨迹 189">
                  <a:extLst>
                    <a:ext uri="{FF2B5EF4-FFF2-40B4-BE49-F238E27FC236}">
                      <a16:creationId xmlns:a16="http://schemas.microsoft.com/office/drawing/2014/main" id="{14457DEA-58BE-064A-A56A-D41140412227}"/>
                    </a:ext>
                  </a:extLst>
                </p14:cNvPr>
                <p14:cNvContentPartPr/>
                <p14:nvPr/>
              </p14:nvContentPartPr>
              <p14:xfrm>
                <a:off x="10372780" y="6074631"/>
                <a:ext cx="174600" cy="50040"/>
              </p14:xfrm>
            </p:contentPart>
          </mc:Choice>
          <mc:Fallback>
            <p:pic>
              <p:nvPicPr>
                <p:cNvPr id="190" name="墨迹 189">
                  <a:extLst>
                    <a:ext uri="{FF2B5EF4-FFF2-40B4-BE49-F238E27FC236}">
                      <a16:creationId xmlns:a16="http://schemas.microsoft.com/office/drawing/2014/main" id="{14457DEA-58BE-064A-A56A-D41140412227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10365220" y="6067071"/>
                  <a:ext cx="18972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191" name="墨迹 190">
                  <a:extLst>
                    <a:ext uri="{FF2B5EF4-FFF2-40B4-BE49-F238E27FC236}">
                      <a16:creationId xmlns:a16="http://schemas.microsoft.com/office/drawing/2014/main" id="{DA6AE5D0-8807-7D44-B063-4CF2A6797222}"/>
                    </a:ext>
                  </a:extLst>
                </p14:cNvPr>
                <p14:cNvContentPartPr/>
                <p14:nvPr/>
              </p14:nvContentPartPr>
              <p14:xfrm>
                <a:off x="10590580" y="5974911"/>
                <a:ext cx="154080" cy="342720"/>
              </p14:xfrm>
            </p:contentPart>
          </mc:Choice>
          <mc:Fallback>
            <p:pic>
              <p:nvPicPr>
                <p:cNvPr id="191" name="墨迹 190">
                  <a:extLst>
                    <a:ext uri="{FF2B5EF4-FFF2-40B4-BE49-F238E27FC236}">
                      <a16:creationId xmlns:a16="http://schemas.microsoft.com/office/drawing/2014/main" id="{DA6AE5D0-8807-7D44-B063-4CF2A6797222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10583020" y="5967351"/>
                  <a:ext cx="168840" cy="35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192" name="墨迹 191">
                  <a:extLst>
                    <a:ext uri="{FF2B5EF4-FFF2-40B4-BE49-F238E27FC236}">
                      <a16:creationId xmlns:a16="http://schemas.microsoft.com/office/drawing/2014/main" id="{FBF6B4BD-E405-2741-BD9E-6FC587BAE266}"/>
                    </a:ext>
                  </a:extLst>
                </p14:cNvPr>
                <p14:cNvContentPartPr/>
                <p14:nvPr/>
              </p14:nvContentPartPr>
              <p14:xfrm>
                <a:off x="11088820" y="6031071"/>
                <a:ext cx="131040" cy="137160"/>
              </p14:xfrm>
            </p:contentPart>
          </mc:Choice>
          <mc:Fallback>
            <p:pic>
              <p:nvPicPr>
                <p:cNvPr id="192" name="墨迹 191">
                  <a:extLst>
                    <a:ext uri="{FF2B5EF4-FFF2-40B4-BE49-F238E27FC236}">
                      <a16:creationId xmlns:a16="http://schemas.microsoft.com/office/drawing/2014/main" id="{FBF6B4BD-E405-2741-BD9E-6FC587BAE266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11081260" y="6023511"/>
                  <a:ext cx="14616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193" name="墨迹 192">
                  <a:extLst>
                    <a:ext uri="{FF2B5EF4-FFF2-40B4-BE49-F238E27FC236}">
                      <a16:creationId xmlns:a16="http://schemas.microsoft.com/office/drawing/2014/main" id="{7B67FE86-77A3-FB4B-81F9-BA4C3D01C876}"/>
                    </a:ext>
                  </a:extLst>
                </p14:cNvPr>
                <p14:cNvContentPartPr/>
                <p14:nvPr/>
              </p14:nvContentPartPr>
              <p14:xfrm>
                <a:off x="11011780" y="6205311"/>
                <a:ext cx="214200" cy="56520"/>
              </p14:xfrm>
            </p:contentPart>
          </mc:Choice>
          <mc:Fallback>
            <p:pic>
              <p:nvPicPr>
                <p:cNvPr id="193" name="墨迹 192">
                  <a:extLst>
                    <a:ext uri="{FF2B5EF4-FFF2-40B4-BE49-F238E27FC236}">
                      <a16:creationId xmlns:a16="http://schemas.microsoft.com/office/drawing/2014/main" id="{7B67FE86-77A3-FB4B-81F9-BA4C3D01C876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11004220" y="6197751"/>
                  <a:ext cx="22932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197" name="墨迹 196">
                  <a:extLst>
                    <a:ext uri="{FF2B5EF4-FFF2-40B4-BE49-F238E27FC236}">
                      <a16:creationId xmlns:a16="http://schemas.microsoft.com/office/drawing/2014/main" id="{643D5804-B706-C04A-B812-136DD9F66C02}"/>
                    </a:ext>
                  </a:extLst>
                </p14:cNvPr>
                <p14:cNvContentPartPr/>
                <p14:nvPr/>
              </p14:nvContentPartPr>
              <p14:xfrm>
                <a:off x="11362420" y="5987511"/>
                <a:ext cx="143640" cy="392400"/>
              </p14:xfrm>
            </p:contentPart>
          </mc:Choice>
          <mc:Fallback>
            <p:pic>
              <p:nvPicPr>
                <p:cNvPr id="197" name="墨迹 196">
                  <a:extLst>
                    <a:ext uri="{FF2B5EF4-FFF2-40B4-BE49-F238E27FC236}">
                      <a16:creationId xmlns:a16="http://schemas.microsoft.com/office/drawing/2014/main" id="{643D5804-B706-C04A-B812-136DD9F66C02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11355220" y="5979951"/>
                  <a:ext cx="158760" cy="4075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929920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65AF1369-480F-3846-A9B5-F1559606AA56}"/>
                  </a:ext>
                </a:extLst>
              </p14:cNvPr>
              <p14:cNvContentPartPr/>
              <p14:nvPr/>
            </p14:nvContentPartPr>
            <p14:xfrm>
              <a:off x="884980" y="247671"/>
              <a:ext cx="100080" cy="6264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65AF1369-480F-3846-A9B5-F1559606AA5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77420" y="240111"/>
                <a:ext cx="115200" cy="7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A75F8A66-E0D7-3F43-BCD6-A22537C3E440}"/>
                  </a:ext>
                </a:extLst>
              </p14:cNvPr>
              <p14:cNvContentPartPr/>
              <p14:nvPr/>
            </p14:nvContentPartPr>
            <p14:xfrm>
              <a:off x="829180" y="421911"/>
              <a:ext cx="193320" cy="31176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A75F8A66-E0D7-3F43-BCD6-A22537C3E44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21620" y="414351"/>
                <a:ext cx="208440" cy="32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9" name="墨迹 8">
                <a:extLst>
                  <a:ext uri="{FF2B5EF4-FFF2-40B4-BE49-F238E27FC236}">
                    <a16:creationId xmlns:a16="http://schemas.microsoft.com/office/drawing/2014/main" id="{9BCDBB9A-ADA2-DB49-86F2-46955E1316AA}"/>
                  </a:ext>
                </a:extLst>
              </p14:cNvPr>
              <p14:cNvContentPartPr/>
              <p14:nvPr/>
            </p14:nvContentPartPr>
            <p14:xfrm>
              <a:off x="2397700" y="527751"/>
              <a:ext cx="168480" cy="155880"/>
            </p14:xfrm>
          </p:contentPart>
        </mc:Choice>
        <mc:Fallback>
          <p:pic>
            <p:nvPicPr>
              <p:cNvPr id="9" name="墨迹 8">
                <a:extLst>
                  <a:ext uri="{FF2B5EF4-FFF2-40B4-BE49-F238E27FC236}">
                    <a16:creationId xmlns:a16="http://schemas.microsoft.com/office/drawing/2014/main" id="{9BCDBB9A-ADA2-DB49-86F2-46955E1316A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90500" y="520191"/>
                <a:ext cx="183600" cy="171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6" name="组合 25">
            <a:extLst>
              <a:ext uri="{FF2B5EF4-FFF2-40B4-BE49-F238E27FC236}">
                <a16:creationId xmlns:a16="http://schemas.microsoft.com/office/drawing/2014/main" id="{26863A4E-BB18-1B4C-8E31-68DA4F45C611}"/>
              </a:ext>
            </a:extLst>
          </p:cNvPr>
          <p:cNvGrpSpPr/>
          <p:nvPr/>
        </p:nvGrpSpPr>
        <p:grpSpPr>
          <a:xfrm>
            <a:off x="2808820" y="521631"/>
            <a:ext cx="180720" cy="243000"/>
            <a:chOff x="2808820" y="521631"/>
            <a:chExt cx="180720" cy="243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7A5F1174-1153-0340-BCE7-D7BEE0075B92}"/>
                    </a:ext>
                  </a:extLst>
                </p14:cNvPr>
                <p14:cNvContentPartPr/>
                <p14:nvPr/>
              </p14:nvContentPartPr>
              <p14:xfrm>
                <a:off x="2808820" y="521631"/>
                <a:ext cx="143640" cy="162360"/>
              </p14:xfrm>
            </p:contentPart>
          </mc:Choice>
          <mc:Fallback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7A5F1174-1153-0340-BCE7-D7BEE0075B92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801260" y="514071"/>
                  <a:ext cx="15876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BCCE4047-777A-A34A-A563-DB6AB9616AD3}"/>
                    </a:ext>
                  </a:extLst>
                </p14:cNvPr>
                <p14:cNvContentPartPr/>
                <p14:nvPr/>
              </p14:nvContentPartPr>
              <p14:xfrm>
                <a:off x="2839780" y="683271"/>
                <a:ext cx="149760" cy="81360"/>
              </p14:xfrm>
            </p:contentPart>
          </mc:Choice>
          <mc:Fallback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BCCE4047-777A-A34A-A563-DB6AB9616AD3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832220" y="675711"/>
                  <a:ext cx="164880" cy="96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CDCD9520-D502-124D-A99D-3D15D337A786}"/>
              </a:ext>
            </a:extLst>
          </p:cNvPr>
          <p:cNvGrpSpPr/>
          <p:nvPr/>
        </p:nvGrpSpPr>
        <p:grpSpPr>
          <a:xfrm>
            <a:off x="3194740" y="521631"/>
            <a:ext cx="311760" cy="305280"/>
            <a:chOff x="3194740" y="521631"/>
            <a:chExt cx="311760" cy="305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86AEDFB1-5D69-8B41-B3FB-81B0F541D0C3}"/>
                    </a:ext>
                  </a:extLst>
                </p14:cNvPr>
                <p14:cNvContentPartPr/>
                <p14:nvPr/>
              </p14:nvContentPartPr>
              <p14:xfrm>
                <a:off x="3194740" y="521631"/>
                <a:ext cx="112320" cy="255600"/>
              </p14:xfrm>
            </p:contentPart>
          </mc:Choice>
          <mc:Fallback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86AEDFB1-5D69-8B41-B3FB-81B0F541D0C3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187180" y="514071"/>
                  <a:ext cx="12744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D236540B-CFED-554C-9055-F88D02045B15}"/>
                    </a:ext>
                  </a:extLst>
                </p14:cNvPr>
                <p14:cNvContentPartPr/>
                <p14:nvPr/>
              </p14:nvContentPartPr>
              <p14:xfrm>
                <a:off x="3468700" y="789111"/>
                <a:ext cx="37800" cy="37800"/>
              </p14:xfrm>
            </p:contentPart>
          </mc:Choice>
          <mc:Fallback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D236540B-CFED-554C-9055-F88D02045B15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461140" y="781551"/>
                  <a:ext cx="52920" cy="52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4" name="墨迹 13">
                <a:extLst>
                  <a:ext uri="{FF2B5EF4-FFF2-40B4-BE49-F238E27FC236}">
                    <a16:creationId xmlns:a16="http://schemas.microsoft.com/office/drawing/2014/main" id="{1FBA1A51-EDA8-3A4F-8C83-9B58C36D048D}"/>
                  </a:ext>
                </a:extLst>
              </p14:cNvPr>
              <p14:cNvContentPartPr/>
              <p14:nvPr/>
            </p14:nvContentPartPr>
            <p14:xfrm>
              <a:off x="4138300" y="309951"/>
              <a:ext cx="158760" cy="366840"/>
            </p14:xfrm>
          </p:contentPart>
        </mc:Choice>
        <mc:Fallback>
          <p:pic>
            <p:nvPicPr>
              <p:cNvPr id="14" name="墨迹 13">
                <a:extLst>
                  <a:ext uri="{FF2B5EF4-FFF2-40B4-BE49-F238E27FC236}">
                    <a16:creationId xmlns:a16="http://schemas.microsoft.com/office/drawing/2014/main" id="{1FBA1A51-EDA8-3A4F-8C83-9B58C36D048D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130740" y="302391"/>
                <a:ext cx="173880" cy="381960"/>
              </a:xfrm>
              <a:prstGeom prst="rect">
                <a:avLst/>
              </a:prstGeom>
            </p:spPr>
          </p:pic>
        </mc:Fallback>
      </mc:AlternateContent>
      <p:grpSp>
        <p:nvGrpSpPr>
          <p:cNvPr id="24" name="组合 23">
            <a:extLst>
              <a:ext uri="{FF2B5EF4-FFF2-40B4-BE49-F238E27FC236}">
                <a16:creationId xmlns:a16="http://schemas.microsoft.com/office/drawing/2014/main" id="{9A7998F0-8E77-B241-A7B8-110AD6BDD22D}"/>
              </a:ext>
            </a:extLst>
          </p:cNvPr>
          <p:cNvGrpSpPr/>
          <p:nvPr/>
        </p:nvGrpSpPr>
        <p:grpSpPr>
          <a:xfrm>
            <a:off x="4489660" y="309951"/>
            <a:ext cx="467280" cy="351720"/>
            <a:chOff x="4489660" y="309951"/>
            <a:chExt cx="467280" cy="351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052BD4FF-99B0-F64E-9629-3A76D27844CA}"/>
                    </a:ext>
                  </a:extLst>
                </p14:cNvPr>
                <p14:cNvContentPartPr/>
                <p14:nvPr/>
              </p14:nvContentPartPr>
              <p14:xfrm>
                <a:off x="4639060" y="309951"/>
                <a:ext cx="81360" cy="174600"/>
              </p14:xfrm>
            </p:contentPart>
          </mc:Choice>
          <mc:Fallback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052BD4FF-99B0-F64E-9629-3A76D27844CA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631500" y="302391"/>
                  <a:ext cx="9648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828F17B1-210A-694A-B13B-3174A61CAB6A}"/>
                    </a:ext>
                  </a:extLst>
                </p14:cNvPr>
                <p14:cNvContentPartPr/>
                <p14:nvPr/>
              </p14:nvContentPartPr>
              <p14:xfrm>
                <a:off x="4489660" y="521631"/>
                <a:ext cx="19080" cy="81360"/>
              </p14:xfrm>
            </p:contentPart>
          </mc:Choice>
          <mc:Fallback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828F17B1-210A-694A-B13B-3174A61CAB6A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482100" y="514071"/>
                  <a:ext cx="3420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82744655-DBDF-3842-9A35-86A83AD6C6D9}"/>
                    </a:ext>
                  </a:extLst>
                </p14:cNvPr>
                <p14:cNvContentPartPr/>
                <p14:nvPr/>
              </p14:nvContentPartPr>
              <p14:xfrm>
                <a:off x="4527100" y="465471"/>
                <a:ext cx="429840" cy="196200"/>
              </p14:xfrm>
            </p:contentPart>
          </mc:Choice>
          <mc:Fallback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82744655-DBDF-3842-9A35-86A83AD6C6D9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519540" y="457911"/>
                  <a:ext cx="44496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E00C402A-D517-9348-BCBA-D635C9E235E3}"/>
                    </a:ext>
                  </a:extLst>
                </p14:cNvPr>
                <p14:cNvContentPartPr/>
                <p14:nvPr/>
              </p14:nvContentPartPr>
              <p14:xfrm>
                <a:off x="4670020" y="515151"/>
                <a:ext cx="118800" cy="112320"/>
              </p14:xfrm>
            </p:contentPart>
          </mc:Choice>
          <mc:Fallback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E00C402A-D517-9348-BCBA-D635C9E235E3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662820" y="507591"/>
                  <a:ext cx="133560" cy="127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71C479E8-0866-694D-9685-3DBEAAB647C0}"/>
              </a:ext>
            </a:extLst>
          </p:cNvPr>
          <p:cNvGrpSpPr/>
          <p:nvPr/>
        </p:nvGrpSpPr>
        <p:grpSpPr>
          <a:xfrm>
            <a:off x="5311540" y="204111"/>
            <a:ext cx="405000" cy="534960"/>
            <a:chOff x="5311540" y="204111"/>
            <a:chExt cx="405000" cy="534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376D9E6E-04C8-E744-A0D5-3FD9371098C3}"/>
                    </a:ext>
                  </a:extLst>
                </p14:cNvPr>
                <p14:cNvContentPartPr/>
                <p14:nvPr/>
              </p14:nvContentPartPr>
              <p14:xfrm>
                <a:off x="5311540" y="397071"/>
                <a:ext cx="37800" cy="174600"/>
              </p14:xfrm>
            </p:contentPart>
          </mc:Choice>
          <mc:Fallback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376D9E6E-04C8-E744-A0D5-3FD9371098C3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303980" y="389511"/>
                  <a:ext cx="5292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5385DBAB-3C42-9846-AD25-33878CE4A3C8}"/>
                    </a:ext>
                  </a:extLst>
                </p14:cNvPr>
                <p14:cNvContentPartPr/>
                <p14:nvPr/>
              </p14:nvContentPartPr>
              <p14:xfrm>
                <a:off x="5442220" y="204111"/>
                <a:ext cx="274320" cy="534960"/>
              </p14:xfrm>
            </p:contentPart>
          </mc:Choice>
          <mc:Fallback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5385DBAB-3C42-9846-AD25-33878CE4A3C8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434660" y="196551"/>
                  <a:ext cx="289440" cy="55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91CE54B7-B48B-4649-B187-05E6E5D826E0}"/>
                    </a:ext>
                  </a:extLst>
                </p14:cNvPr>
                <p14:cNvContentPartPr/>
                <p14:nvPr/>
              </p14:nvContentPartPr>
              <p14:xfrm>
                <a:off x="5454460" y="340911"/>
                <a:ext cx="212040" cy="336600"/>
              </p14:xfrm>
            </p:contentPart>
          </mc:Choice>
          <mc:Fallback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91CE54B7-B48B-4649-B187-05E6E5D826E0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446900" y="333351"/>
                  <a:ext cx="227160" cy="351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22" name="墨迹 21">
                <a:extLst>
                  <a:ext uri="{FF2B5EF4-FFF2-40B4-BE49-F238E27FC236}">
                    <a16:creationId xmlns:a16="http://schemas.microsoft.com/office/drawing/2014/main" id="{CDFC6018-25F6-D041-BEB6-5FAE8993C865}"/>
                  </a:ext>
                </a:extLst>
              </p14:cNvPr>
              <p14:cNvContentPartPr/>
              <p14:nvPr/>
            </p14:nvContentPartPr>
            <p14:xfrm>
              <a:off x="5946580" y="652311"/>
              <a:ext cx="106200" cy="56520"/>
            </p14:xfrm>
          </p:contentPart>
        </mc:Choice>
        <mc:Fallback>
          <p:pic>
            <p:nvPicPr>
              <p:cNvPr id="22" name="墨迹 21">
                <a:extLst>
                  <a:ext uri="{FF2B5EF4-FFF2-40B4-BE49-F238E27FC236}">
                    <a16:creationId xmlns:a16="http://schemas.microsoft.com/office/drawing/2014/main" id="{CDFC6018-25F6-D041-BEB6-5FAE8993C865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5939020" y="644751"/>
                <a:ext cx="121320" cy="7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27" name="墨迹 26">
                <a:extLst>
                  <a:ext uri="{FF2B5EF4-FFF2-40B4-BE49-F238E27FC236}">
                    <a16:creationId xmlns:a16="http://schemas.microsoft.com/office/drawing/2014/main" id="{BB9E461A-4BF5-D64C-AA7E-685CCE79825D}"/>
                  </a:ext>
                </a:extLst>
              </p14:cNvPr>
              <p14:cNvContentPartPr/>
              <p14:nvPr/>
            </p14:nvContentPartPr>
            <p14:xfrm>
              <a:off x="6599980" y="478071"/>
              <a:ext cx="205920" cy="155880"/>
            </p14:xfrm>
          </p:contentPart>
        </mc:Choice>
        <mc:Fallback>
          <p:pic>
            <p:nvPicPr>
              <p:cNvPr id="27" name="墨迹 26">
                <a:extLst>
                  <a:ext uri="{FF2B5EF4-FFF2-40B4-BE49-F238E27FC236}">
                    <a16:creationId xmlns:a16="http://schemas.microsoft.com/office/drawing/2014/main" id="{BB9E461A-4BF5-D64C-AA7E-685CCE79825D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6592420" y="470511"/>
                <a:ext cx="221040" cy="171000"/>
              </a:xfrm>
              <a:prstGeom prst="rect">
                <a:avLst/>
              </a:prstGeom>
            </p:spPr>
          </p:pic>
        </mc:Fallback>
      </mc:AlternateContent>
      <p:grpSp>
        <p:nvGrpSpPr>
          <p:cNvPr id="36" name="组合 35">
            <a:extLst>
              <a:ext uri="{FF2B5EF4-FFF2-40B4-BE49-F238E27FC236}">
                <a16:creationId xmlns:a16="http://schemas.microsoft.com/office/drawing/2014/main" id="{5A20645F-971D-074F-B739-8412C8375C6A}"/>
              </a:ext>
            </a:extLst>
          </p:cNvPr>
          <p:cNvGrpSpPr/>
          <p:nvPr/>
        </p:nvGrpSpPr>
        <p:grpSpPr>
          <a:xfrm>
            <a:off x="7147900" y="478071"/>
            <a:ext cx="143640" cy="230760"/>
            <a:chOff x="7147900" y="478071"/>
            <a:chExt cx="143640" cy="230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82BB42F4-39EE-E744-8471-01D0757EA070}"/>
                    </a:ext>
                  </a:extLst>
                </p14:cNvPr>
                <p14:cNvContentPartPr/>
                <p14:nvPr/>
              </p14:nvContentPartPr>
              <p14:xfrm>
                <a:off x="7147900" y="478071"/>
                <a:ext cx="143640" cy="131040"/>
              </p14:xfrm>
            </p:contentPart>
          </mc:Choice>
          <mc:Fallback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82BB42F4-39EE-E744-8471-01D0757EA070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7140340" y="470511"/>
                  <a:ext cx="15876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6D9ED5F7-1032-6B41-9DEA-C2D4A33AD087}"/>
                    </a:ext>
                  </a:extLst>
                </p14:cNvPr>
                <p14:cNvContentPartPr/>
                <p14:nvPr/>
              </p14:nvContentPartPr>
              <p14:xfrm>
                <a:off x="7147900" y="646191"/>
                <a:ext cx="137160" cy="62640"/>
              </p14:xfrm>
            </p:contentPart>
          </mc:Choice>
          <mc:Fallback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6D9ED5F7-1032-6B41-9DEA-C2D4A33AD087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7140340" y="638631"/>
                  <a:ext cx="152280" cy="77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BEB2874F-D7B7-6A45-A559-BD500F09A1F6}"/>
              </a:ext>
            </a:extLst>
          </p:cNvPr>
          <p:cNvGrpSpPr/>
          <p:nvPr/>
        </p:nvGrpSpPr>
        <p:grpSpPr>
          <a:xfrm>
            <a:off x="7496380" y="502911"/>
            <a:ext cx="430200" cy="248760"/>
            <a:chOff x="7496380" y="502911"/>
            <a:chExt cx="430200" cy="248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57D6805D-7D88-4C44-8D39-5F00E3537D16}"/>
                    </a:ext>
                  </a:extLst>
                </p14:cNvPr>
                <p14:cNvContentPartPr/>
                <p14:nvPr/>
              </p14:nvContentPartPr>
              <p14:xfrm>
                <a:off x="7496380" y="502911"/>
                <a:ext cx="137160" cy="248760"/>
              </p14:xfrm>
            </p:contentPart>
          </mc:Choice>
          <mc:Fallback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57D6805D-7D88-4C44-8D39-5F00E3537D16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489180" y="495351"/>
                  <a:ext cx="15228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807B4701-2CF0-5340-B038-3F06FA19A14B}"/>
                    </a:ext>
                  </a:extLst>
                </p14:cNvPr>
                <p14:cNvContentPartPr/>
                <p14:nvPr/>
              </p14:nvContentPartPr>
              <p14:xfrm>
                <a:off x="7801660" y="527751"/>
                <a:ext cx="124920" cy="162360"/>
              </p14:xfrm>
            </p:contentPart>
          </mc:Choice>
          <mc:Fallback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807B4701-2CF0-5340-B038-3F06FA19A14B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794100" y="520191"/>
                  <a:ext cx="140040" cy="177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E81B528D-2A11-7B42-AD51-47B98E0173F8}"/>
              </a:ext>
            </a:extLst>
          </p:cNvPr>
          <p:cNvGrpSpPr/>
          <p:nvPr/>
        </p:nvGrpSpPr>
        <p:grpSpPr>
          <a:xfrm>
            <a:off x="8131420" y="446751"/>
            <a:ext cx="460440" cy="286560"/>
            <a:chOff x="8131420" y="446751"/>
            <a:chExt cx="460440" cy="286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EF93D407-DF8E-4648-AB1F-8DD51A23E586}"/>
                    </a:ext>
                  </a:extLst>
                </p14:cNvPr>
                <p14:cNvContentPartPr/>
                <p14:nvPr/>
              </p14:nvContentPartPr>
              <p14:xfrm>
                <a:off x="8131420" y="614871"/>
                <a:ext cx="168480" cy="6480"/>
              </p14:xfrm>
            </p:contentPart>
          </mc:Choice>
          <mc:Fallback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EF93D407-DF8E-4648-AB1F-8DD51A23E586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8123860" y="607311"/>
                  <a:ext cx="18360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C71D9252-254A-C644-88A5-487A9CC84F25}"/>
                    </a:ext>
                  </a:extLst>
                </p14:cNvPr>
                <p14:cNvContentPartPr/>
                <p14:nvPr/>
              </p14:nvContentPartPr>
              <p14:xfrm>
                <a:off x="8436700" y="446751"/>
                <a:ext cx="155160" cy="286560"/>
              </p14:xfrm>
            </p:contentPart>
          </mc:Choice>
          <mc:Fallback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C71D9252-254A-C644-88A5-487A9CC84F25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8429140" y="439191"/>
                  <a:ext cx="170280" cy="301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3966B6B7-4837-C149-A70F-C5AD8C29C1C3}"/>
              </a:ext>
            </a:extLst>
          </p:cNvPr>
          <p:cNvGrpSpPr/>
          <p:nvPr/>
        </p:nvGrpSpPr>
        <p:grpSpPr>
          <a:xfrm>
            <a:off x="1202500" y="372231"/>
            <a:ext cx="921600" cy="436320"/>
            <a:chOff x="1202500" y="372231"/>
            <a:chExt cx="921600" cy="436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CF0DA8C5-C823-1846-B37F-F202DC09C05F}"/>
                    </a:ext>
                  </a:extLst>
                </p14:cNvPr>
                <p14:cNvContentPartPr/>
                <p14:nvPr/>
              </p14:nvContentPartPr>
              <p14:xfrm>
                <a:off x="1233820" y="502911"/>
                <a:ext cx="43920" cy="12960"/>
              </p14:xfrm>
            </p:contentPart>
          </mc:Choice>
          <mc:Fallback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CF0DA8C5-C823-1846-B37F-F202DC09C05F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226260" y="495351"/>
                  <a:ext cx="5904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5" name="墨迹 4">
                  <a:extLst>
                    <a:ext uri="{FF2B5EF4-FFF2-40B4-BE49-F238E27FC236}">
                      <a16:creationId xmlns:a16="http://schemas.microsoft.com/office/drawing/2014/main" id="{6C17A108-9BCC-8D47-8E0B-B6C6DF2D0343}"/>
                    </a:ext>
                  </a:extLst>
                </p14:cNvPr>
                <p14:cNvContentPartPr/>
                <p14:nvPr/>
              </p14:nvContentPartPr>
              <p14:xfrm>
                <a:off x="1202500" y="372231"/>
                <a:ext cx="380160" cy="330480"/>
              </p14:xfrm>
            </p:contentPart>
          </mc:Choice>
          <mc:Fallback>
            <p:pic>
              <p:nvPicPr>
                <p:cNvPr id="5" name="墨迹 4">
                  <a:extLst>
                    <a:ext uri="{FF2B5EF4-FFF2-40B4-BE49-F238E27FC236}">
                      <a16:creationId xmlns:a16="http://schemas.microsoft.com/office/drawing/2014/main" id="{6C17A108-9BCC-8D47-8E0B-B6C6DF2D0343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194940" y="364671"/>
                  <a:ext cx="395280" cy="34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0DA625D1-8283-3E4E-9373-A1F1747CE87A}"/>
                    </a:ext>
                  </a:extLst>
                </p14:cNvPr>
                <p14:cNvContentPartPr/>
                <p14:nvPr/>
              </p14:nvContentPartPr>
              <p14:xfrm>
                <a:off x="1719460" y="664551"/>
                <a:ext cx="12960" cy="6480"/>
              </p14:xfrm>
            </p:contentPart>
          </mc:Choice>
          <mc:Fallback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0DA625D1-8283-3E4E-9373-A1F1747CE87A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711900" y="656991"/>
                  <a:ext cx="2772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6CF19F43-6990-9B43-B5E8-E4A2A6F36CC5}"/>
                    </a:ext>
                  </a:extLst>
                </p14:cNvPr>
                <p14:cNvContentPartPr/>
                <p14:nvPr/>
              </p14:nvContentPartPr>
              <p14:xfrm>
                <a:off x="1737820" y="776871"/>
                <a:ext cx="360" cy="31320"/>
              </p14:xfrm>
            </p:contentPart>
          </mc:Choice>
          <mc:Fallback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6CF19F43-6990-9B43-B5E8-E4A2A6F36CC5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730620" y="769311"/>
                  <a:ext cx="1548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B168BA79-E22A-9740-B5CE-EA1A693F0948}"/>
                    </a:ext>
                  </a:extLst>
                </p14:cNvPr>
                <p14:cNvContentPartPr/>
                <p14:nvPr/>
              </p14:nvContentPartPr>
              <p14:xfrm>
                <a:off x="1937260" y="633591"/>
                <a:ext cx="37800" cy="122040"/>
              </p14:xfrm>
            </p:contentPart>
          </mc:Choice>
          <mc:Fallback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B168BA79-E22A-9740-B5CE-EA1A693F0948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929700" y="626031"/>
                  <a:ext cx="5292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124F5728-E4B1-5148-9280-E17BD6267366}"/>
                    </a:ext>
                  </a:extLst>
                </p14:cNvPr>
                <p14:cNvContentPartPr/>
                <p14:nvPr/>
              </p14:nvContentPartPr>
              <p14:xfrm>
                <a:off x="1843660" y="583911"/>
                <a:ext cx="280440" cy="224640"/>
              </p14:xfrm>
            </p:contentPart>
          </mc:Choice>
          <mc:Fallback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124F5728-E4B1-5148-9280-E17BD6267366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836100" y="576351"/>
                  <a:ext cx="295560" cy="239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752FF142-E375-4B4B-8381-8EAFBE170AFE}"/>
              </a:ext>
            </a:extLst>
          </p:cNvPr>
          <p:cNvGrpSpPr/>
          <p:nvPr/>
        </p:nvGrpSpPr>
        <p:grpSpPr>
          <a:xfrm>
            <a:off x="1719460" y="1268631"/>
            <a:ext cx="448560" cy="305280"/>
            <a:chOff x="1719460" y="1268631"/>
            <a:chExt cx="448560" cy="305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7CF51641-D66F-B84C-948C-8B5B25DDB7B8}"/>
                    </a:ext>
                  </a:extLst>
                </p14:cNvPr>
                <p14:cNvContentPartPr/>
                <p14:nvPr/>
              </p14:nvContentPartPr>
              <p14:xfrm>
                <a:off x="1874980" y="1337031"/>
                <a:ext cx="168480" cy="106200"/>
              </p14:xfrm>
            </p:contentPart>
          </mc:Choice>
          <mc:Fallback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7CF51641-D66F-B84C-948C-8B5B25DDB7B8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867420" y="1329471"/>
                  <a:ext cx="18360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8A61CF59-EAF2-8D44-ACEC-362356A7090C}"/>
                    </a:ext>
                  </a:extLst>
                </p14:cNvPr>
                <p14:cNvContentPartPr/>
                <p14:nvPr/>
              </p14:nvContentPartPr>
              <p14:xfrm>
                <a:off x="1719460" y="1268631"/>
                <a:ext cx="448560" cy="305280"/>
              </p14:xfrm>
            </p:contentPart>
          </mc:Choice>
          <mc:Fallback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8A61CF59-EAF2-8D44-ACEC-362356A7090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711900" y="1261071"/>
                  <a:ext cx="463680" cy="320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" name="组合 68">
            <a:extLst>
              <a:ext uri="{FF2B5EF4-FFF2-40B4-BE49-F238E27FC236}">
                <a16:creationId xmlns:a16="http://schemas.microsoft.com/office/drawing/2014/main" id="{DED8B17A-2825-B74E-A0F9-2B833135513B}"/>
              </a:ext>
            </a:extLst>
          </p:cNvPr>
          <p:cNvGrpSpPr/>
          <p:nvPr/>
        </p:nvGrpSpPr>
        <p:grpSpPr>
          <a:xfrm>
            <a:off x="2573020" y="1268631"/>
            <a:ext cx="286200" cy="352440"/>
            <a:chOff x="2573020" y="1268631"/>
            <a:chExt cx="286200" cy="352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048D3088-973B-374C-B32F-507BBB811403}"/>
                    </a:ext>
                  </a:extLst>
                </p14:cNvPr>
                <p14:cNvContentPartPr/>
                <p14:nvPr/>
              </p14:nvContentPartPr>
              <p14:xfrm>
                <a:off x="2573020" y="1268631"/>
                <a:ext cx="205200" cy="352440"/>
              </p14:xfrm>
            </p:contentPart>
          </mc:Choice>
          <mc:Fallback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048D3088-973B-374C-B32F-507BBB811403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2565460" y="1261071"/>
                  <a:ext cx="220320" cy="36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23187B71-718E-A541-89E0-79408716BD85}"/>
                    </a:ext>
                  </a:extLst>
                </p14:cNvPr>
                <p14:cNvContentPartPr/>
                <p14:nvPr/>
              </p14:nvContentPartPr>
              <p14:xfrm>
                <a:off x="2653300" y="1455471"/>
                <a:ext cx="205920" cy="37800"/>
              </p14:xfrm>
            </p:contentPart>
          </mc:Choice>
          <mc:Fallback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23187B71-718E-A541-89E0-79408716BD85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2645740" y="1447911"/>
                  <a:ext cx="221040" cy="52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45" name="墨迹 44">
                <a:extLst>
                  <a:ext uri="{FF2B5EF4-FFF2-40B4-BE49-F238E27FC236}">
                    <a16:creationId xmlns:a16="http://schemas.microsoft.com/office/drawing/2014/main" id="{2ECDA3C5-A76D-0E4D-9928-CF7987B97DA7}"/>
                  </a:ext>
                </a:extLst>
              </p14:cNvPr>
              <p14:cNvContentPartPr/>
              <p14:nvPr/>
            </p14:nvContentPartPr>
            <p14:xfrm>
              <a:off x="3064780" y="1156671"/>
              <a:ext cx="311040" cy="436320"/>
            </p14:xfrm>
          </p:contentPart>
        </mc:Choice>
        <mc:Fallback>
          <p:pic>
            <p:nvPicPr>
              <p:cNvPr id="45" name="墨迹 44">
                <a:extLst>
                  <a:ext uri="{FF2B5EF4-FFF2-40B4-BE49-F238E27FC236}">
                    <a16:creationId xmlns:a16="http://schemas.microsoft.com/office/drawing/2014/main" id="{2ECDA3C5-A76D-0E4D-9928-CF7987B97DA7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3057220" y="1149111"/>
                <a:ext cx="326160" cy="45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46" name="墨迹 45">
                <a:extLst>
                  <a:ext uri="{FF2B5EF4-FFF2-40B4-BE49-F238E27FC236}">
                    <a16:creationId xmlns:a16="http://schemas.microsoft.com/office/drawing/2014/main" id="{8F18D624-2BB1-004B-B6A6-1A66243FCFBE}"/>
                  </a:ext>
                </a:extLst>
              </p14:cNvPr>
              <p14:cNvContentPartPr/>
              <p14:nvPr/>
            </p14:nvContentPartPr>
            <p14:xfrm>
              <a:off x="3599380" y="1231191"/>
              <a:ext cx="149760" cy="317880"/>
            </p14:xfrm>
          </p:contentPart>
        </mc:Choice>
        <mc:Fallback>
          <p:pic>
            <p:nvPicPr>
              <p:cNvPr id="46" name="墨迹 45">
                <a:extLst>
                  <a:ext uri="{FF2B5EF4-FFF2-40B4-BE49-F238E27FC236}">
                    <a16:creationId xmlns:a16="http://schemas.microsoft.com/office/drawing/2014/main" id="{8F18D624-2BB1-004B-B6A6-1A66243FCFBE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3591820" y="1223631"/>
                <a:ext cx="164880" cy="333000"/>
              </a:xfrm>
              <a:prstGeom prst="rect">
                <a:avLst/>
              </a:prstGeom>
            </p:spPr>
          </p:pic>
        </mc:Fallback>
      </mc:AlternateContent>
      <p:grpSp>
        <p:nvGrpSpPr>
          <p:cNvPr id="68" name="组合 67">
            <a:extLst>
              <a:ext uri="{FF2B5EF4-FFF2-40B4-BE49-F238E27FC236}">
                <a16:creationId xmlns:a16="http://schemas.microsoft.com/office/drawing/2014/main" id="{53433956-16BD-7342-BE21-C1E81722B141}"/>
              </a:ext>
            </a:extLst>
          </p:cNvPr>
          <p:cNvGrpSpPr/>
          <p:nvPr/>
        </p:nvGrpSpPr>
        <p:grpSpPr>
          <a:xfrm>
            <a:off x="3947860" y="1169631"/>
            <a:ext cx="392760" cy="366840"/>
            <a:chOff x="3947860" y="1169631"/>
            <a:chExt cx="392760" cy="366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5ABBF569-6202-1345-8DDD-392897481B52}"/>
                    </a:ext>
                  </a:extLst>
                </p14:cNvPr>
                <p14:cNvContentPartPr/>
                <p14:nvPr/>
              </p14:nvContentPartPr>
              <p14:xfrm>
                <a:off x="3991780" y="1169631"/>
                <a:ext cx="131040" cy="192600"/>
              </p14:xfrm>
            </p:contentPart>
          </mc:Choice>
          <mc:Fallback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5ABBF569-6202-1345-8DDD-392897481B52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3984220" y="1162071"/>
                  <a:ext cx="14616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8" name="墨迹 47">
                  <a:extLst>
                    <a:ext uri="{FF2B5EF4-FFF2-40B4-BE49-F238E27FC236}">
                      <a16:creationId xmlns:a16="http://schemas.microsoft.com/office/drawing/2014/main" id="{8759238F-F301-6B4A-B7A5-B3AB845F07AD}"/>
                    </a:ext>
                  </a:extLst>
                </p14:cNvPr>
                <p14:cNvContentPartPr/>
                <p14:nvPr/>
              </p14:nvContentPartPr>
              <p14:xfrm>
                <a:off x="3947860" y="1361871"/>
                <a:ext cx="31320" cy="118800"/>
              </p14:xfrm>
            </p:contentPart>
          </mc:Choice>
          <mc:Fallback>
            <p:pic>
              <p:nvPicPr>
                <p:cNvPr id="48" name="墨迹 47">
                  <a:extLst>
                    <a:ext uri="{FF2B5EF4-FFF2-40B4-BE49-F238E27FC236}">
                      <a16:creationId xmlns:a16="http://schemas.microsoft.com/office/drawing/2014/main" id="{8759238F-F301-6B4A-B7A5-B3AB845F07AD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3940660" y="1354311"/>
                  <a:ext cx="4644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9" name="墨迹 48">
                  <a:extLst>
                    <a:ext uri="{FF2B5EF4-FFF2-40B4-BE49-F238E27FC236}">
                      <a16:creationId xmlns:a16="http://schemas.microsoft.com/office/drawing/2014/main" id="{5019847A-EA06-3D4D-AFAC-4C18CF9D519E}"/>
                    </a:ext>
                  </a:extLst>
                </p14:cNvPr>
                <p14:cNvContentPartPr/>
                <p14:nvPr/>
              </p14:nvContentPartPr>
              <p14:xfrm>
                <a:off x="3960460" y="1312191"/>
                <a:ext cx="380160" cy="218160"/>
              </p14:xfrm>
            </p:contentPart>
          </mc:Choice>
          <mc:Fallback>
            <p:pic>
              <p:nvPicPr>
                <p:cNvPr id="49" name="墨迹 48">
                  <a:extLst>
                    <a:ext uri="{FF2B5EF4-FFF2-40B4-BE49-F238E27FC236}">
                      <a16:creationId xmlns:a16="http://schemas.microsoft.com/office/drawing/2014/main" id="{5019847A-EA06-3D4D-AFAC-4C18CF9D519E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3952900" y="1304631"/>
                  <a:ext cx="39528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50" name="墨迹 49">
                  <a:extLst>
                    <a:ext uri="{FF2B5EF4-FFF2-40B4-BE49-F238E27FC236}">
                      <a16:creationId xmlns:a16="http://schemas.microsoft.com/office/drawing/2014/main" id="{9514D129-492D-3946-AE10-DF814235C983}"/>
                    </a:ext>
                  </a:extLst>
                </p14:cNvPr>
                <p14:cNvContentPartPr/>
                <p14:nvPr/>
              </p14:nvContentPartPr>
              <p14:xfrm>
                <a:off x="4078900" y="1405431"/>
                <a:ext cx="93600" cy="131040"/>
              </p14:xfrm>
            </p:contentPart>
          </mc:Choice>
          <mc:Fallback>
            <p:pic>
              <p:nvPicPr>
                <p:cNvPr id="50" name="墨迹 49">
                  <a:extLst>
                    <a:ext uri="{FF2B5EF4-FFF2-40B4-BE49-F238E27FC236}">
                      <a16:creationId xmlns:a16="http://schemas.microsoft.com/office/drawing/2014/main" id="{9514D129-492D-3946-AE10-DF814235C983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4071340" y="1397871"/>
                  <a:ext cx="108720" cy="146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7" name="组合 66">
            <a:extLst>
              <a:ext uri="{FF2B5EF4-FFF2-40B4-BE49-F238E27FC236}">
                <a16:creationId xmlns:a16="http://schemas.microsoft.com/office/drawing/2014/main" id="{4AD103B9-BDAD-FD42-BDF0-348505B2DC28}"/>
              </a:ext>
            </a:extLst>
          </p:cNvPr>
          <p:cNvGrpSpPr/>
          <p:nvPr/>
        </p:nvGrpSpPr>
        <p:grpSpPr>
          <a:xfrm>
            <a:off x="4539340" y="1025631"/>
            <a:ext cx="461160" cy="635400"/>
            <a:chOff x="4539340" y="1025631"/>
            <a:chExt cx="461160" cy="635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51" name="墨迹 50">
                  <a:extLst>
                    <a:ext uri="{FF2B5EF4-FFF2-40B4-BE49-F238E27FC236}">
                      <a16:creationId xmlns:a16="http://schemas.microsoft.com/office/drawing/2014/main" id="{C5210C90-04F6-AD4B-89F2-E790AE8D6407}"/>
                    </a:ext>
                  </a:extLst>
                </p14:cNvPr>
                <p14:cNvContentPartPr/>
                <p14:nvPr/>
              </p14:nvContentPartPr>
              <p14:xfrm>
                <a:off x="4539340" y="1280871"/>
                <a:ext cx="6480" cy="168480"/>
              </p14:xfrm>
            </p:contentPart>
          </mc:Choice>
          <mc:Fallback>
            <p:pic>
              <p:nvPicPr>
                <p:cNvPr id="51" name="墨迹 50">
                  <a:extLst>
                    <a:ext uri="{FF2B5EF4-FFF2-40B4-BE49-F238E27FC236}">
                      <a16:creationId xmlns:a16="http://schemas.microsoft.com/office/drawing/2014/main" id="{C5210C90-04F6-AD4B-89F2-E790AE8D640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4531780" y="1273671"/>
                  <a:ext cx="2160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52" name="墨迹 51">
                  <a:extLst>
                    <a:ext uri="{FF2B5EF4-FFF2-40B4-BE49-F238E27FC236}">
                      <a16:creationId xmlns:a16="http://schemas.microsoft.com/office/drawing/2014/main" id="{41AAA428-80C3-E845-862D-E4500C05A2DF}"/>
                    </a:ext>
                  </a:extLst>
                </p14:cNvPr>
                <p14:cNvContentPartPr/>
                <p14:nvPr/>
              </p14:nvContentPartPr>
              <p14:xfrm>
                <a:off x="4701340" y="1025631"/>
                <a:ext cx="299160" cy="635400"/>
              </p14:xfrm>
            </p:contentPart>
          </mc:Choice>
          <mc:Fallback>
            <p:pic>
              <p:nvPicPr>
                <p:cNvPr id="52" name="墨迹 51">
                  <a:extLst>
                    <a:ext uri="{FF2B5EF4-FFF2-40B4-BE49-F238E27FC236}">
                      <a16:creationId xmlns:a16="http://schemas.microsoft.com/office/drawing/2014/main" id="{41AAA428-80C3-E845-862D-E4500C05A2DF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4693780" y="1018071"/>
                  <a:ext cx="314280" cy="65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3" name="墨迹 52">
                  <a:extLst>
                    <a:ext uri="{FF2B5EF4-FFF2-40B4-BE49-F238E27FC236}">
                      <a16:creationId xmlns:a16="http://schemas.microsoft.com/office/drawing/2014/main" id="{B8D0C44C-603F-D240-B6DD-7C821B4E54B5}"/>
                    </a:ext>
                  </a:extLst>
                </p14:cNvPr>
                <p14:cNvContentPartPr/>
                <p14:nvPr/>
              </p14:nvContentPartPr>
              <p14:xfrm>
                <a:off x="4677220" y="1163511"/>
                <a:ext cx="186480" cy="423000"/>
              </p14:xfrm>
            </p:contentPart>
          </mc:Choice>
          <mc:Fallback>
            <p:pic>
              <p:nvPicPr>
                <p:cNvPr id="53" name="墨迹 52">
                  <a:extLst>
                    <a:ext uri="{FF2B5EF4-FFF2-40B4-BE49-F238E27FC236}">
                      <a16:creationId xmlns:a16="http://schemas.microsoft.com/office/drawing/2014/main" id="{B8D0C44C-603F-D240-B6DD-7C821B4E54B5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4669660" y="1155951"/>
                  <a:ext cx="201600" cy="438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54" name="墨迹 53">
                <a:extLst>
                  <a:ext uri="{FF2B5EF4-FFF2-40B4-BE49-F238E27FC236}">
                    <a16:creationId xmlns:a16="http://schemas.microsoft.com/office/drawing/2014/main" id="{31158BCB-485F-7E4F-8100-CC9D0CE647BE}"/>
                  </a:ext>
                </a:extLst>
              </p14:cNvPr>
              <p14:cNvContentPartPr/>
              <p14:nvPr/>
            </p14:nvContentPartPr>
            <p14:xfrm>
              <a:off x="5317660" y="1604871"/>
              <a:ext cx="37800" cy="25200"/>
            </p14:xfrm>
          </p:contentPart>
        </mc:Choice>
        <mc:Fallback>
          <p:pic>
            <p:nvPicPr>
              <p:cNvPr id="54" name="墨迹 53">
                <a:extLst>
                  <a:ext uri="{FF2B5EF4-FFF2-40B4-BE49-F238E27FC236}">
                    <a16:creationId xmlns:a16="http://schemas.microsoft.com/office/drawing/2014/main" id="{31158BCB-485F-7E4F-8100-CC9D0CE647BE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5310100" y="1597311"/>
                <a:ext cx="52920" cy="40320"/>
              </a:xfrm>
              <a:prstGeom prst="rect">
                <a:avLst/>
              </a:prstGeom>
            </p:spPr>
          </p:pic>
        </mc:Fallback>
      </mc:AlternateContent>
      <p:grpSp>
        <p:nvGrpSpPr>
          <p:cNvPr id="66" name="组合 65">
            <a:extLst>
              <a:ext uri="{FF2B5EF4-FFF2-40B4-BE49-F238E27FC236}">
                <a16:creationId xmlns:a16="http://schemas.microsoft.com/office/drawing/2014/main" id="{C3AFB019-741A-3941-B54A-B614C0914DCE}"/>
              </a:ext>
            </a:extLst>
          </p:cNvPr>
          <p:cNvGrpSpPr/>
          <p:nvPr/>
        </p:nvGrpSpPr>
        <p:grpSpPr>
          <a:xfrm>
            <a:off x="5747140" y="1081791"/>
            <a:ext cx="822240" cy="411120"/>
            <a:chOff x="5747140" y="1081791"/>
            <a:chExt cx="822240" cy="411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5" name="墨迹 54">
                  <a:extLst>
                    <a:ext uri="{FF2B5EF4-FFF2-40B4-BE49-F238E27FC236}">
                      <a16:creationId xmlns:a16="http://schemas.microsoft.com/office/drawing/2014/main" id="{16CAA5F6-DF25-1E42-AB61-4DD453831881}"/>
                    </a:ext>
                  </a:extLst>
                </p14:cNvPr>
                <p14:cNvContentPartPr/>
                <p14:nvPr/>
              </p14:nvContentPartPr>
              <p14:xfrm>
                <a:off x="5747140" y="1081791"/>
                <a:ext cx="224640" cy="398880"/>
              </p14:xfrm>
            </p:contentPart>
          </mc:Choice>
          <mc:Fallback>
            <p:pic>
              <p:nvPicPr>
                <p:cNvPr id="55" name="墨迹 54">
                  <a:extLst>
                    <a:ext uri="{FF2B5EF4-FFF2-40B4-BE49-F238E27FC236}">
                      <a16:creationId xmlns:a16="http://schemas.microsoft.com/office/drawing/2014/main" id="{16CAA5F6-DF25-1E42-AB61-4DD453831881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5739580" y="1074231"/>
                  <a:ext cx="239400" cy="41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6" name="墨迹 55">
                  <a:extLst>
                    <a:ext uri="{FF2B5EF4-FFF2-40B4-BE49-F238E27FC236}">
                      <a16:creationId xmlns:a16="http://schemas.microsoft.com/office/drawing/2014/main" id="{829D1BCF-528E-F941-A982-6652AE394B4C}"/>
                    </a:ext>
                  </a:extLst>
                </p14:cNvPr>
                <p14:cNvContentPartPr/>
                <p14:nvPr/>
              </p14:nvContentPartPr>
              <p14:xfrm>
                <a:off x="6045940" y="1175031"/>
                <a:ext cx="112320" cy="261720"/>
              </p14:xfrm>
            </p:contentPart>
          </mc:Choice>
          <mc:Fallback>
            <p:pic>
              <p:nvPicPr>
                <p:cNvPr id="56" name="墨迹 55">
                  <a:extLst>
                    <a:ext uri="{FF2B5EF4-FFF2-40B4-BE49-F238E27FC236}">
                      <a16:creationId xmlns:a16="http://schemas.microsoft.com/office/drawing/2014/main" id="{829D1BCF-528E-F941-A982-6652AE394B4C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038380" y="1167831"/>
                  <a:ext cx="12744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7" name="墨迹 56">
                  <a:extLst>
                    <a:ext uri="{FF2B5EF4-FFF2-40B4-BE49-F238E27FC236}">
                      <a16:creationId xmlns:a16="http://schemas.microsoft.com/office/drawing/2014/main" id="{7026B118-3863-DC44-803A-06EEEC9EF9B7}"/>
                    </a:ext>
                  </a:extLst>
                </p14:cNvPr>
                <p14:cNvContentPartPr/>
                <p14:nvPr/>
              </p14:nvContentPartPr>
              <p14:xfrm>
                <a:off x="6257620" y="1181511"/>
                <a:ext cx="149760" cy="249480"/>
              </p14:xfrm>
            </p:contentPart>
          </mc:Choice>
          <mc:Fallback>
            <p:pic>
              <p:nvPicPr>
                <p:cNvPr id="57" name="墨迹 56">
                  <a:extLst>
                    <a:ext uri="{FF2B5EF4-FFF2-40B4-BE49-F238E27FC236}">
                      <a16:creationId xmlns:a16="http://schemas.microsoft.com/office/drawing/2014/main" id="{7026B118-3863-DC44-803A-06EEEC9EF9B7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250060" y="1173951"/>
                  <a:ext cx="16488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58" name="墨迹 57">
                  <a:extLst>
                    <a:ext uri="{FF2B5EF4-FFF2-40B4-BE49-F238E27FC236}">
                      <a16:creationId xmlns:a16="http://schemas.microsoft.com/office/drawing/2014/main" id="{D1D0C454-B2E6-B34B-B68B-9CBE9A2E7E05}"/>
                    </a:ext>
                  </a:extLst>
                </p14:cNvPr>
                <p14:cNvContentPartPr/>
                <p14:nvPr/>
              </p14:nvContentPartPr>
              <p14:xfrm>
                <a:off x="6307660" y="1337031"/>
                <a:ext cx="180720" cy="25200"/>
              </p14:xfrm>
            </p:contentPart>
          </mc:Choice>
          <mc:Fallback>
            <p:pic>
              <p:nvPicPr>
                <p:cNvPr id="58" name="墨迹 57">
                  <a:extLst>
                    <a:ext uri="{FF2B5EF4-FFF2-40B4-BE49-F238E27FC236}">
                      <a16:creationId xmlns:a16="http://schemas.microsoft.com/office/drawing/2014/main" id="{D1D0C454-B2E6-B34B-B68B-9CBE9A2E7E05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300100" y="1329471"/>
                  <a:ext cx="19584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59" name="墨迹 58">
                  <a:extLst>
                    <a:ext uri="{FF2B5EF4-FFF2-40B4-BE49-F238E27FC236}">
                      <a16:creationId xmlns:a16="http://schemas.microsoft.com/office/drawing/2014/main" id="{5A36DA9F-FC98-104B-97C4-B492130ACBBE}"/>
                    </a:ext>
                  </a:extLst>
                </p14:cNvPr>
                <p14:cNvContentPartPr/>
                <p14:nvPr/>
              </p14:nvContentPartPr>
              <p14:xfrm>
                <a:off x="6444460" y="1206351"/>
                <a:ext cx="124920" cy="286560"/>
              </p14:xfrm>
            </p:contentPart>
          </mc:Choice>
          <mc:Fallback>
            <p:pic>
              <p:nvPicPr>
                <p:cNvPr id="59" name="墨迹 58">
                  <a:extLst>
                    <a:ext uri="{FF2B5EF4-FFF2-40B4-BE49-F238E27FC236}">
                      <a16:creationId xmlns:a16="http://schemas.microsoft.com/office/drawing/2014/main" id="{5A36DA9F-FC98-104B-97C4-B492130ACBBE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436900" y="1198791"/>
                  <a:ext cx="140040" cy="301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5" name="组合 64">
            <a:extLst>
              <a:ext uri="{FF2B5EF4-FFF2-40B4-BE49-F238E27FC236}">
                <a16:creationId xmlns:a16="http://schemas.microsoft.com/office/drawing/2014/main" id="{00DC3BFB-D9D9-CD4E-8CCF-529E1F7EEF18}"/>
              </a:ext>
            </a:extLst>
          </p:cNvPr>
          <p:cNvGrpSpPr/>
          <p:nvPr/>
        </p:nvGrpSpPr>
        <p:grpSpPr>
          <a:xfrm>
            <a:off x="6837220" y="1206351"/>
            <a:ext cx="223920" cy="243360"/>
            <a:chOff x="6837220" y="1206351"/>
            <a:chExt cx="223920" cy="243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60" name="墨迹 59">
                  <a:extLst>
                    <a:ext uri="{FF2B5EF4-FFF2-40B4-BE49-F238E27FC236}">
                      <a16:creationId xmlns:a16="http://schemas.microsoft.com/office/drawing/2014/main" id="{DEAB39CC-8D74-AC4E-81CC-DD4215620798}"/>
                    </a:ext>
                  </a:extLst>
                </p14:cNvPr>
                <p14:cNvContentPartPr/>
                <p14:nvPr/>
              </p14:nvContentPartPr>
              <p14:xfrm>
                <a:off x="6849100" y="1206351"/>
                <a:ext cx="168480" cy="155880"/>
              </p14:xfrm>
            </p:contentPart>
          </mc:Choice>
          <mc:Fallback>
            <p:pic>
              <p:nvPicPr>
                <p:cNvPr id="60" name="墨迹 59">
                  <a:extLst>
                    <a:ext uri="{FF2B5EF4-FFF2-40B4-BE49-F238E27FC236}">
                      <a16:creationId xmlns:a16="http://schemas.microsoft.com/office/drawing/2014/main" id="{DEAB39CC-8D74-AC4E-81CC-DD4215620798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841540" y="1198791"/>
                  <a:ext cx="18360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61" name="墨迹 60">
                  <a:extLst>
                    <a:ext uri="{FF2B5EF4-FFF2-40B4-BE49-F238E27FC236}">
                      <a16:creationId xmlns:a16="http://schemas.microsoft.com/office/drawing/2014/main" id="{F1822A3C-B489-2C45-9C3E-64675E40C43B}"/>
                    </a:ext>
                  </a:extLst>
                </p14:cNvPr>
                <p14:cNvContentPartPr/>
                <p14:nvPr/>
              </p14:nvContentPartPr>
              <p14:xfrm>
                <a:off x="6837220" y="1393191"/>
                <a:ext cx="223920" cy="56520"/>
              </p14:xfrm>
            </p:contentPart>
          </mc:Choice>
          <mc:Fallback>
            <p:pic>
              <p:nvPicPr>
                <p:cNvPr id="61" name="墨迹 60">
                  <a:extLst>
                    <a:ext uri="{FF2B5EF4-FFF2-40B4-BE49-F238E27FC236}">
                      <a16:creationId xmlns:a16="http://schemas.microsoft.com/office/drawing/2014/main" id="{F1822A3C-B489-2C45-9C3E-64675E40C43B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829660" y="1385631"/>
                  <a:ext cx="238680" cy="7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" name="组合 63">
            <a:extLst>
              <a:ext uri="{FF2B5EF4-FFF2-40B4-BE49-F238E27FC236}">
                <a16:creationId xmlns:a16="http://schemas.microsoft.com/office/drawing/2014/main" id="{7F587DD5-B3D9-224B-8B98-850264E5E2C2}"/>
              </a:ext>
            </a:extLst>
          </p:cNvPr>
          <p:cNvGrpSpPr/>
          <p:nvPr/>
        </p:nvGrpSpPr>
        <p:grpSpPr>
          <a:xfrm>
            <a:off x="7247620" y="1168911"/>
            <a:ext cx="392400" cy="305280"/>
            <a:chOff x="7247620" y="1168911"/>
            <a:chExt cx="392400" cy="305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62" name="墨迹 61">
                  <a:extLst>
                    <a:ext uri="{FF2B5EF4-FFF2-40B4-BE49-F238E27FC236}">
                      <a16:creationId xmlns:a16="http://schemas.microsoft.com/office/drawing/2014/main" id="{D6F12FF9-DF68-3E4B-A4DC-D177EDD7A1FE}"/>
                    </a:ext>
                  </a:extLst>
                </p14:cNvPr>
                <p14:cNvContentPartPr/>
                <p14:nvPr/>
              </p14:nvContentPartPr>
              <p14:xfrm>
                <a:off x="7247620" y="1168911"/>
                <a:ext cx="180720" cy="305280"/>
              </p14:xfrm>
            </p:contentPart>
          </mc:Choice>
          <mc:Fallback>
            <p:pic>
              <p:nvPicPr>
                <p:cNvPr id="62" name="墨迹 61">
                  <a:extLst>
                    <a:ext uri="{FF2B5EF4-FFF2-40B4-BE49-F238E27FC236}">
                      <a16:creationId xmlns:a16="http://schemas.microsoft.com/office/drawing/2014/main" id="{D6F12FF9-DF68-3E4B-A4DC-D177EDD7A1FE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240060" y="1161351"/>
                  <a:ext cx="19584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3" name="墨迹 62">
                  <a:extLst>
                    <a:ext uri="{FF2B5EF4-FFF2-40B4-BE49-F238E27FC236}">
                      <a16:creationId xmlns:a16="http://schemas.microsoft.com/office/drawing/2014/main" id="{C829E31C-029E-EF4F-BFE7-9883B0B51E95}"/>
                    </a:ext>
                  </a:extLst>
                </p14:cNvPr>
                <p14:cNvContentPartPr/>
                <p14:nvPr/>
              </p14:nvContentPartPr>
              <p14:xfrm>
                <a:off x="7452820" y="1200231"/>
                <a:ext cx="187200" cy="31320"/>
              </p14:xfrm>
            </p:contentPart>
          </mc:Choice>
          <mc:Fallback>
            <p:pic>
              <p:nvPicPr>
                <p:cNvPr id="63" name="墨迹 62">
                  <a:extLst>
                    <a:ext uri="{FF2B5EF4-FFF2-40B4-BE49-F238E27FC236}">
                      <a16:creationId xmlns:a16="http://schemas.microsoft.com/office/drawing/2014/main" id="{C829E31C-029E-EF4F-BFE7-9883B0B51E95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7445620" y="1192671"/>
                  <a:ext cx="202320" cy="46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06">
            <p14:nvContentPartPr>
              <p14:cNvPr id="70" name="墨迹 69">
                <a:extLst>
                  <a:ext uri="{FF2B5EF4-FFF2-40B4-BE49-F238E27FC236}">
                    <a16:creationId xmlns:a16="http://schemas.microsoft.com/office/drawing/2014/main" id="{1909FD02-F338-0043-94BA-D86F2794177F}"/>
                  </a:ext>
                </a:extLst>
              </p14:cNvPr>
              <p14:cNvContentPartPr/>
              <p14:nvPr/>
            </p14:nvContentPartPr>
            <p14:xfrm>
              <a:off x="7801660" y="1486431"/>
              <a:ext cx="118800" cy="136800"/>
            </p14:xfrm>
          </p:contentPart>
        </mc:Choice>
        <mc:Fallback>
          <p:pic>
            <p:nvPicPr>
              <p:cNvPr id="70" name="墨迹 69">
                <a:extLst>
                  <a:ext uri="{FF2B5EF4-FFF2-40B4-BE49-F238E27FC236}">
                    <a16:creationId xmlns:a16="http://schemas.microsoft.com/office/drawing/2014/main" id="{1909FD02-F338-0043-94BA-D86F2794177F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7794100" y="1478871"/>
                <a:ext cx="133560" cy="151560"/>
              </a:xfrm>
              <a:prstGeom prst="rect">
                <a:avLst/>
              </a:prstGeom>
            </p:spPr>
          </p:pic>
        </mc:Fallback>
      </mc:AlternateContent>
      <p:grpSp>
        <p:nvGrpSpPr>
          <p:cNvPr id="76" name="组合 75">
            <a:extLst>
              <a:ext uri="{FF2B5EF4-FFF2-40B4-BE49-F238E27FC236}">
                <a16:creationId xmlns:a16="http://schemas.microsoft.com/office/drawing/2014/main" id="{9004397D-7834-7148-ACBA-08E19A5FDE56}"/>
              </a:ext>
            </a:extLst>
          </p:cNvPr>
          <p:cNvGrpSpPr/>
          <p:nvPr/>
        </p:nvGrpSpPr>
        <p:grpSpPr>
          <a:xfrm>
            <a:off x="685900" y="2183751"/>
            <a:ext cx="635400" cy="831960"/>
            <a:chOff x="685900" y="2183751"/>
            <a:chExt cx="635400" cy="831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72" name="墨迹 71">
                  <a:extLst>
                    <a:ext uri="{FF2B5EF4-FFF2-40B4-BE49-F238E27FC236}">
                      <a16:creationId xmlns:a16="http://schemas.microsoft.com/office/drawing/2014/main" id="{0272814A-0A6C-B244-AE8A-5EBEE3818F94}"/>
                    </a:ext>
                  </a:extLst>
                </p14:cNvPr>
                <p14:cNvContentPartPr/>
                <p14:nvPr/>
              </p14:nvContentPartPr>
              <p14:xfrm>
                <a:off x="685900" y="2214711"/>
                <a:ext cx="124920" cy="360720"/>
              </p14:xfrm>
            </p:contentPart>
          </mc:Choice>
          <mc:Fallback>
            <p:pic>
              <p:nvPicPr>
                <p:cNvPr id="72" name="墨迹 71">
                  <a:extLst>
                    <a:ext uri="{FF2B5EF4-FFF2-40B4-BE49-F238E27FC236}">
                      <a16:creationId xmlns:a16="http://schemas.microsoft.com/office/drawing/2014/main" id="{0272814A-0A6C-B244-AE8A-5EBEE3818F94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678340" y="2207151"/>
                  <a:ext cx="140040" cy="37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73" name="墨迹 72">
                  <a:extLst>
                    <a:ext uri="{FF2B5EF4-FFF2-40B4-BE49-F238E27FC236}">
                      <a16:creationId xmlns:a16="http://schemas.microsoft.com/office/drawing/2014/main" id="{793E5E9E-376A-5B43-BB5D-2E3B745057B4}"/>
                    </a:ext>
                  </a:extLst>
                </p14:cNvPr>
                <p14:cNvContentPartPr/>
                <p14:nvPr/>
              </p14:nvContentPartPr>
              <p14:xfrm>
                <a:off x="932140" y="2320551"/>
                <a:ext cx="270720" cy="243000"/>
              </p14:xfrm>
            </p:contentPart>
          </mc:Choice>
          <mc:Fallback>
            <p:pic>
              <p:nvPicPr>
                <p:cNvPr id="73" name="墨迹 72">
                  <a:extLst>
                    <a:ext uri="{FF2B5EF4-FFF2-40B4-BE49-F238E27FC236}">
                      <a16:creationId xmlns:a16="http://schemas.microsoft.com/office/drawing/2014/main" id="{793E5E9E-376A-5B43-BB5D-2E3B745057B4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924580" y="2312991"/>
                  <a:ext cx="28584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74" name="墨迹 73">
                  <a:extLst>
                    <a:ext uri="{FF2B5EF4-FFF2-40B4-BE49-F238E27FC236}">
                      <a16:creationId xmlns:a16="http://schemas.microsoft.com/office/drawing/2014/main" id="{7DB80069-6B2B-3B4A-865B-3179BA7EF97D}"/>
                    </a:ext>
                  </a:extLst>
                </p14:cNvPr>
                <p14:cNvContentPartPr/>
                <p14:nvPr/>
              </p14:nvContentPartPr>
              <p14:xfrm>
                <a:off x="1233820" y="2183751"/>
                <a:ext cx="87480" cy="831960"/>
              </p14:xfrm>
            </p:contentPart>
          </mc:Choice>
          <mc:Fallback>
            <p:pic>
              <p:nvPicPr>
                <p:cNvPr id="74" name="墨迹 73">
                  <a:extLst>
                    <a:ext uri="{FF2B5EF4-FFF2-40B4-BE49-F238E27FC236}">
                      <a16:creationId xmlns:a16="http://schemas.microsoft.com/office/drawing/2014/main" id="{7DB80069-6B2B-3B4A-865B-3179BA7EF97D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226260" y="2176191"/>
                  <a:ext cx="102600" cy="846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14">
            <p14:nvContentPartPr>
              <p14:cNvPr id="75" name="墨迹 74">
                <a:extLst>
                  <a:ext uri="{FF2B5EF4-FFF2-40B4-BE49-F238E27FC236}">
                    <a16:creationId xmlns:a16="http://schemas.microsoft.com/office/drawing/2014/main" id="{EC3276CD-6BDC-1546-91C4-7EC4B02B78F6}"/>
                  </a:ext>
                </a:extLst>
              </p14:cNvPr>
              <p14:cNvContentPartPr/>
              <p14:nvPr/>
            </p14:nvContentPartPr>
            <p14:xfrm>
              <a:off x="1576180" y="2613231"/>
              <a:ext cx="31320" cy="118800"/>
            </p14:xfrm>
          </p:contentPart>
        </mc:Choice>
        <mc:Fallback>
          <p:pic>
            <p:nvPicPr>
              <p:cNvPr id="75" name="墨迹 74">
                <a:extLst>
                  <a:ext uri="{FF2B5EF4-FFF2-40B4-BE49-F238E27FC236}">
                    <a16:creationId xmlns:a16="http://schemas.microsoft.com/office/drawing/2014/main" id="{EC3276CD-6BDC-1546-91C4-7EC4B02B78F6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1568620" y="2605671"/>
                <a:ext cx="46440" cy="133560"/>
              </a:xfrm>
              <a:prstGeom prst="rect">
                <a:avLst/>
              </a:prstGeom>
            </p:spPr>
          </p:pic>
        </mc:Fallback>
      </mc:AlternateContent>
      <p:grpSp>
        <p:nvGrpSpPr>
          <p:cNvPr id="100" name="组合 99">
            <a:extLst>
              <a:ext uri="{FF2B5EF4-FFF2-40B4-BE49-F238E27FC236}">
                <a16:creationId xmlns:a16="http://schemas.microsoft.com/office/drawing/2014/main" id="{02FC1802-FDD2-9E4F-8CF1-CAFE85309564}"/>
              </a:ext>
            </a:extLst>
          </p:cNvPr>
          <p:cNvGrpSpPr/>
          <p:nvPr/>
        </p:nvGrpSpPr>
        <p:grpSpPr>
          <a:xfrm>
            <a:off x="2217340" y="2121471"/>
            <a:ext cx="1295280" cy="548280"/>
            <a:chOff x="2217340" y="2121471"/>
            <a:chExt cx="1295280" cy="548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77" name="墨迹 76">
                  <a:extLst>
                    <a:ext uri="{FF2B5EF4-FFF2-40B4-BE49-F238E27FC236}">
                      <a16:creationId xmlns:a16="http://schemas.microsoft.com/office/drawing/2014/main" id="{B6DFCD5D-1464-1340-B87F-6B428E0534E1}"/>
                    </a:ext>
                  </a:extLst>
                </p14:cNvPr>
                <p14:cNvContentPartPr/>
                <p14:nvPr/>
              </p14:nvContentPartPr>
              <p14:xfrm>
                <a:off x="2217340" y="2165031"/>
                <a:ext cx="174600" cy="37800"/>
              </p14:xfrm>
            </p:contentPart>
          </mc:Choice>
          <mc:Fallback>
            <p:pic>
              <p:nvPicPr>
                <p:cNvPr id="77" name="墨迹 76">
                  <a:extLst>
                    <a:ext uri="{FF2B5EF4-FFF2-40B4-BE49-F238E27FC236}">
                      <a16:creationId xmlns:a16="http://schemas.microsoft.com/office/drawing/2014/main" id="{B6DFCD5D-1464-1340-B87F-6B428E0534E1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2209780" y="2157471"/>
                  <a:ext cx="1897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78" name="墨迹 77">
                  <a:extLst>
                    <a:ext uri="{FF2B5EF4-FFF2-40B4-BE49-F238E27FC236}">
                      <a16:creationId xmlns:a16="http://schemas.microsoft.com/office/drawing/2014/main" id="{BDFE80FC-BF5E-5C4E-B4CB-49CA2910A04C}"/>
                    </a:ext>
                  </a:extLst>
                </p14:cNvPr>
                <p14:cNvContentPartPr/>
                <p14:nvPr/>
              </p14:nvContentPartPr>
              <p14:xfrm>
                <a:off x="2260900" y="2327031"/>
                <a:ext cx="224640" cy="124920"/>
              </p14:xfrm>
            </p:contentPart>
          </mc:Choice>
          <mc:Fallback>
            <p:pic>
              <p:nvPicPr>
                <p:cNvPr id="78" name="墨迹 77">
                  <a:extLst>
                    <a:ext uri="{FF2B5EF4-FFF2-40B4-BE49-F238E27FC236}">
                      <a16:creationId xmlns:a16="http://schemas.microsoft.com/office/drawing/2014/main" id="{BDFE80FC-BF5E-5C4E-B4CB-49CA2910A04C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2253340" y="2319471"/>
                  <a:ext cx="23940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79" name="墨迹 78">
                  <a:extLst>
                    <a:ext uri="{FF2B5EF4-FFF2-40B4-BE49-F238E27FC236}">
                      <a16:creationId xmlns:a16="http://schemas.microsoft.com/office/drawing/2014/main" id="{120D83B0-FE12-C348-96DA-8F2F033EC4F5}"/>
                    </a:ext>
                  </a:extLst>
                </p14:cNvPr>
                <p14:cNvContentPartPr/>
                <p14:nvPr/>
              </p14:nvContentPartPr>
              <p14:xfrm>
                <a:off x="2229940" y="2463831"/>
                <a:ext cx="317880" cy="205920"/>
              </p14:xfrm>
            </p:contentPart>
          </mc:Choice>
          <mc:Fallback>
            <p:pic>
              <p:nvPicPr>
                <p:cNvPr id="79" name="墨迹 78">
                  <a:extLst>
                    <a:ext uri="{FF2B5EF4-FFF2-40B4-BE49-F238E27FC236}">
                      <a16:creationId xmlns:a16="http://schemas.microsoft.com/office/drawing/2014/main" id="{120D83B0-FE12-C348-96DA-8F2F033EC4F5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2222380" y="2456271"/>
                  <a:ext cx="33300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80" name="墨迹 79">
                  <a:extLst>
                    <a:ext uri="{FF2B5EF4-FFF2-40B4-BE49-F238E27FC236}">
                      <a16:creationId xmlns:a16="http://schemas.microsoft.com/office/drawing/2014/main" id="{EB53783A-71D9-3347-BD68-E137F8AD6B37}"/>
                    </a:ext>
                  </a:extLst>
                </p14:cNvPr>
                <p14:cNvContentPartPr/>
                <p14:nvPr/>
              </p14:nvContentPartPr>
              <p14:xfrm>
                <a:off x="2304460" y="2426391"/>
                <a:ext cx="62640" cy="12960"/>
              </p14:xfrm>
            </p:contentPart>
          </mc:Choice>
          <mc:Fallback>
            <p:pic>
              <p:nvPicPr>
                <p:cNvPr id="80" name="墨迹 79">
                  <a:extLst>
                    <a:ext uri="{FF2B5EF4-FFF2-40B4-BE49-F238E27FC236}">
                      <a16:creationId xmlns:a16="http://schemas.microsoft.com/office/drawing/2014/main" id="{EB53783A-71D9-3347-BD68-E137F8AD6B37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2296900" y="2418831"/>
                  <a:ext cx="7776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81" name="墨迹 80">
                  <a:extLst>
                    <a:ext uri="{FF2B5EF4-FFF2-40B4-BE49-F238E27FC236}">
                      <a16:creationId xmlns:a16="http://schemas.microsoft.com/office/drawing/2014/main" id="{E4D7994B-2B5B-DC4F-B9DD-9290B08A5CD0}"/>
                    </a:ext>
                  </a:extLst>
                </p14:cNvPr>
                <p14:cNvContentPartPr/>
                <p14:nvPr/>
              </p14:nvContentPartPr>
              <p14:xfrm>
                <a:off x="2678860" y="2239911"/>
                <a:ext cx="198720" cy="392400"/>
              </p14:xfrm>
            </p:contentPart>
          </mc:Choice>
          <mc:Fallback>
            <p:pic>
              <p:nvPicPr>
                <p:cNvPr id="81" name="墨迹 80">
                  <a:extLst>
                    <a:ext uri="{FF2B5EF4-FFF2-40B4-BE49-F238E27FC236}">
                      <a16:creationId xmlns:a16="http://schemas.microsoft.com/office/drawing/2014/main" id="{E4D7994B-2B5B-DC4F-B9DD-9290B08A5CD0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2671300" y="2232351"/>
                  <a:ext cx="213840" cy="40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82" name="墨迹 81">
                  <a:extLst>
                    <a:ext uri="{FF2B5EF4-FFF2-40B4-BE49-F238E27FC236}">
                      <a16:creationId xmlns:a16="http://schemas.microsoft.com/office/drawing/2014/main" id="{D6FC148B-25DF-2F47-895D-2251683B3BA9}"/>
                    </a:ext>
                  </a:extLst>
                </p14:cNvPr>
                <p14:cNvContentPartPr/>
                <p14:nvPr/>
              </p14:nvContentPartPr>
              <p14:xfrm>
                <a:off x="3076300" y="2389311"/>
                <a:ext cx="19080" cy="180720"/>
              </p14:xfrm>
            </p:contentPart>
          </mc:Choice>
          <mc:Fallback>
            <p:pic>
              <p:nvPicPr>
                <p:cNvPr id="82" name="墨迹 81">
                  <a:extLst>
                    <a:ext uri="{FF2B5EF4-FFF2-40B4-BE49-F238E27FC236}">
                      <a16:creationId xmlns:a16="http://schemas.microsoft.com/office/drawing/2014/main" id="{D6FC148B-25DF-2F47-895D-2251683B3BA9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3069100" y="2381751"/>
                  <a:ext cx="3420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83" name="墨迹 82">
                  <a:extLst>
                    <a:ext uri="{FF2B5EF4-FFF2-40B4-BE49-F238E27FC236}">
                      <a16:creationId xmlns:a16="http://schemas.microsoft.com/office/drawing/2014/main" id="{4C9E676E-74B6-BA4F-B1AA-AC092B6393BA}"/>
                    </a:ext>
                  </a:extLst>
                </p14:cNvPr>
                <p14:cNvContentPartPr/>
                <p14:nvPr/>
              </p14:nvContentPartPr>
              <p14:xfrm>
                <a:off x="3213460" y="2121471"/>
                <a:ext cx="299160" cy="541800"/>
              </p14:xfrm>
            </p:contentPart>
          </mc:Choice>
          <mc:Fallback>
            <p:pic>
              <p:nvPicPr>
                <p:cNvPr id="83" name="墨迹 82">
                  <a:extLst>
                    <a:ext uri="{FF2B5EF4-FFF2-40B4-BE49-F238E27FC236}">
                      <a16:creationId xmlns:a16="http://schemas.microsoft.com/office/drawing/2014/main" id="{4C9E676E-74B6-BA4F-B1AA-AC092B6393BA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3205900" y="2113911"/>
                  <a:ext cx="314280" cy="55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84" name="墨迹 83">
                  <a:extLst>
                    <a:ext uri="{FF2B5EF4-FFF2-40B4-BE49-F238E27FC236}">
                      <a16:creationId xmlns:a16="http://schemas.microsoft.com/office/drawing/2014/main" id="{FBCBB675-8DDC-9246-B338-D51B3AEC3A19}"/>
                    </a:ext>
                  </a:extLst>
                </p14:cNvPr>
                <p14:cNvContentPartPr/>
                <p14:nvPr/>
              </p14:nvContentPartPr>
              <p14:xfrm>
                <a:off x="3213460" y="2264751"/>
                <a:ext cx="199440" cy="398880"/>
              </p14:xfrm>
            </p:contentPart>
          </mc:Choice>
          <mc:Fallback>
            <p:pic>
              <p:nvPicPr>
                <p:cNvPr id="84" name="墨迹 83">
                  <a:extLst>
                    <a:ext uri="{FF2B5EF4-FFF2-40B4-BE49-F238E27FC236}">
                      <a16:creationId xmlns:a16="http://schemas.microsoft.com/office/drawing/2014/main" id="{FBCBB675-8DDC-9246-B338-D51B3AEC3A19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3205900" y="2257191"/>
                  <a:ext cx="214560" cy="414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9" name="组合 98">
            <a:extLst>
              <a:ext uri="{FF2B5EF4-FFF2-40B4-BE49-F238E27FC236}">
                <a16:creationId xmlns:a16="http://schemas.microsoft.com/office/drawing/2014/main" id="{A01543DB-8E6E-C544-A9F9-F83A4C7982D8}"/>
              </a:ext>
            </a:extLst>
          </p:cNvPr>
          <p:cNvGrpSpPr/>
          <p:nvPr/>
        </p:nvGrpSpPr>
        <p:grpSpPr>
          <a:xfrm>
            <a:off x="3979180" y="2321271"/>
            <a:ext cx="510840" cy="311040"/>
            <a:chOff x="3979180" y="2321271"/>
            <a:chExt cx="510840" cy="311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85" name="墨迹 84">
                  <a:extLst>
                    <a:ext uri="{FF2B5EF4-FFF2-40B4-BE49-F238E27FC236}">
                      <a16:creationId xmlns:a16="http://schemas.microsoft.com/office/drawing/2014/main" id="{398AB012-235B-5344-84F8-CD832D8A9833}"/>
                    </a:ext>
                  </a:extLst>
                </p14:cNvPr>
                <p14:cNvContentPartPr/>
                <p14:nvPr/>
              </p14:nvContentPartPr>
              <p14:xfrm>
                <a:off x="3979180" y="2321271"/>
                <a:ext cx="19080" cy="311040"/>
              </p14:xfrm>
            </p:contentPart>
          </mc:Choice>
          <mc:Fallback>
            <p:pic>
              <p:nvPicPr>
                <p:cNvPr id="85" name="墨迹 84">
                  <a:extLst>
                    <a:ext uri="{FF2B5EF4-FFF2-40B4-BE49-F238E27FC236}">
                      <a16:creationId xmlns:a16="http://schemas.microsoft.com/office/drawing/2014/main" id="{398AB012-235B-5344-84F8-CD832D8A9833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3971620" y="2313711"/>
                  <a:ext cx="34200" cy="32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86" name="墨迹 85">
                  <a:extLst>
                    <a:ext uri="{FF2B5EF4-FFF2-40B4-BE49-F238E27FC236}">
                      <a16:creationId xmlns:a16="http://schemas.microsoft.com/office/drawing/2014/main" id="{383E30CB-5111-C543-966D-7EF465E6768F}"/>
                    </a:ext>
                  </a:extLst>
                </p14:cNvPr>
                <p14:cNvContentPartPr/>
                <p14:nvPr/>
              </p14:nvContentPartPr>
              <p14:xfrm>
                <a:off x="3991780" y="2376711"/>
                <a:ext cx="240480" cy="218160"/>
              </p14:xfrm>
            </p:contentPart>
          </mc:Choice>
          <mc:Fallback>
            <p:pic>
              <p:nvPicPr>
                <p:cNvPr id="86" name="墨迹 85">
                  <a:extLst>
                    <a:ext uri="{FF2B5EF4-FFF2-40B4-BE49-F238E27FC236}">
                      <a16:creationId xmlns:a16="http://schemas.microsoft.com/office/drawing/2014/main" id="{383E30CB-5111-C543-966D-7EF465E6768F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3984220" y="2369151"/>
                  <a:ext cx="25560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87" name="墨迹 86">
                  <a:extLst>
                    <a:ext uri="{FF2B5EF4-FFF2-40B4-BE49-F238E27FC236}">
                      <a16:creationId xmlns:a16="http://schemas.microsoft.com/office/drawing/2014/main" id="{51606859-CEBE-1748-85A7-846D5BFE7931}"/>
                    </a:ext>
                  </a:extLst>
                </p14:cNvPr>
                <p14:cNvContentPartPr/>
                <p14:nvPr/>
              </p14:nvContentPartPr>
              <p14:xfrm>
                <a:off x="4334140" y="2550951"/>
                <a:ext cx="155880" cy="68760"/>
              </p14:xfrm>
            </p:contentPart>
          </mc:Choice>
          <mc:Fallback>
            <p:pic>
              <p:nvPicPr>
                <p:cNvPr id="87" name="墨迹 86">
                  <a:extLst>
                    <a:ext uri="{FF2B5EF4-FFF2-40B4-BE49-F238E27FC236}">
                      <a16:creationId xmlns:a16="http://schemas.microsoft.com/office/drawing/2014/main" id="{51606859-CEBE-1748-85A7-846D5BFE7931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4326580" y="2543391"/>
                  <a:ext cx="171000" cy="83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8" name="组合 97">
            <a:extLst>
              <a:ext uri="{FF2B5EF4-FFF2-40B4-BE49-F238E27FC236}">
                <a16:creationId xmlns:a16="http://schemas.microsoft.com/office/drawing/2014/main" id="{9497C2FE-E82D-F241-AF08-B9B2CD9669DB}"/>
              </a:ext>
            </a:extLst>
          </p:cNvPr>
          <p:cNvGrpSpPr/>
          <p:nvPr/>
        </p:nvGrpSpPr>
        <p:grpSpPr>
          <a:xfrm>
            <a:off x="4794580" y="2165031"/>
            <a:ext cx="1469880" cy="479880"/>
            <a:chOff x="4794580" y="2165031"/>
            <a:chExt cx="1469880" cy="479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88" name="墨迹 87">
                  <a:extLst>
                    <a:ext uri="{FF2B5EF4-FFF2-40B4-BE49-F238E27FC236}">
                      <a16:creationId xmlns:a16="http://schemas.microsoft.com/office/drawing/2014/main" id="{87D24B04-DF67-5040-8BCF-D55F842A9883}"/>
                    </a:ext>
                  </a:extLst>
                </p14:cNvPr>
                <p14:cNvContentPartPr/>
                <p14:nvPr/>
              </p14:nvContentPartPr>
              <p14:xfrm>
                <a:off x="4794580" y="2171151"/>
                <a:ext cx="461160" cy="417600"/>
              </p14:xfrm>
            </p:contentPart>
          </mc:Choice>
          <mc:Fallback>
            <p:pic>
              <p:nvPicPr>
                <p:cNvPr id="88" name="墨迹 87">
                  <a:extLst>
                    <a:ext uri="{FF2B5EF4-FFF2-40B4-BE49-F238E27FC236}">
                      <a16:creationId xmlns:a16="http://schemas.microsoft.com/office/drawing/2014/main" id="{87D24B04-DF67-5040-8BCF-D55F842A9883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4787020" y="2163591"/>
                  <a:ext cx="476280" cy="43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89" name="墨迹 88">
                  <a:extLst>
                    <a:ext uri="{FF2B5EF4-FFF2-40B4-BE49-F238E27FC236}">
                      <a16:creationId xmlns:a16="http://schemas.microsoft.com/office/drawing/2014/main" id="{6A576977-4E1C-CE49-BCCE-2DE5D1AE03CF}"/>
                    </a:ext>
                  </a:extLst>
                </p14:cNvPr>
                <p14:cNvContentPartPr/>
                <p14:nvPr/>
              </p14:nvContentPartPr>
              <p14:xfrm>
                <a:off x="5379940" y="2221191"/>
                <a:ext cx="149760" cy="423720"/>
              </p14:xfrm>
            </p:contentPart>
          </mc:Choice>
          <mc:Fallback>
            <p:pic>
              <p:nvPicPr>
                <p:cNvPr id="89" name="墨迹 88">
                  <a:extLst>
                    <a:ext uri="{FF2B5EF4-FFF2-40B4-BE49-F238E27FC236}">
                      <a16:creationId xmlns:a16="http://schemas.microsoft.com/office/drawing/2014/main" id="{6A576977-4E1C-CE49-BCCE-2DE5D1AE03CF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5372380" y="2213631"/>
                  <a:ext cx="164880" cy="43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90" name="墨迹 89">
                  <a:extLst>
                    <a:ext uri="{FF2B5EF4-FFF2-40B4-BE49-F238E27FC236}">
                      <a16:creationId xmlns:a16="http://schemas.microsoft.com/office/drawing/2014/main" id="{031BDC69-C1C0-F84C-9A6B-B7193632D0A4}"/>
                    </a:ext>
                  </a:extLst>
                </p14:cNvPr>
                <p14:cNvContentPartPr/>
                <p14:nvPr/>
              </p14:nvContentPartPr>
              <p14:xfrm>
                <a:off x="5902660" y="2165031"/>
                <a:ext cx="93600" cy="174600"/>
              </p14:xfrm>
            </p:contentPart>
          </mc:Choice>
          <mc:Fallback>
            <p:pic>
              <p:nvPicPr>
                <p:cNvPr id="90" name="墨迹 89">
                  <a:extLst>
                    <a:ext uri="{FF2B5EF4-FFF2-40B4-BE49-F238E27FC236}">
                      <a16:creationId xmlns:a16="http://schemas.microsoft.com/office/drawing/2014/main" id="{031BDC69-C1C0-F84C-9A6B-B7193632D0A4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5895460" y="2157471"/>
                  <a:ext cx="10872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91" name="墨迹 90">
                  <a:extLst>
                    <a:ext uri="{FF2B5EF4-FFF2-40B4-BE49-F238E27FC236}">
                      <a16:creationId xmlns:a16="http://schemas.microsoft.com/office/drawing/2014/main" id="{75AB4143-AFE7-E247-AE20-060147F51917}"/>
                    </a:ext>
                  </a:extLst>
                </p14:cNvPr>
                <p14:cNvContentPartPr/>
                <p14:nvPr/>
              </p14:nvContentPartPr>
              <p14:xfrm>
                <a:off x="5716180" y="2426391"/>
                <a:ext cx="31320" cy="74520"/>
              </p14:xfrm>
            </p:contentPart>
          </mc:Choice>
          <mc:Fallback>
            <p:pic>
              <p:nvPicPr>
                <p:cNvPr id="91" name="墨迹 90">
                  <a:extLst>
                    <a:ext uri="{FF2B5EF4-FFF2-40B4-BE49-F238E27FC236}">
                      <a16:creationId xmlns:a16="http://schemas.microsoft.com/office/drawing/2014/main" id="{75AB4143-AFE7-E247-AE20-060147F51917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5708620" y="2418831"/>
                  <a:ext cx="4644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92" name="墨迹 91">
                  <a:extLst>
                    <a:ext uri="{FF2B5EF4-FFF2-40B4-BE49-F238E27FC236}">
                      <a16:creationId xmlns:a16="http://schemas.microsoft.com/office/drawing/2014/main" id="{0CA5537B-BD6A-9941-9164-D424030E736C}"/>
                    </a:ext>
                  </a:extLst>
                </p14:cNvPr>
                <p14:cNvContentPartPr/>
                <p14:nvPr/>
              </p14:nvContentPartPr>
              <p14:xfrm>
                <a:off x="5846860" y="2345751"/>
                <a:ext cx="417600" cy="274320"/>
              </p14:xfrm>
            </p:contentPart>
          </mc:Choice>
          <mc:Fallback>
            <p:pic>
              <p:nvPicPr>
                <p:cNvPr id="92" name="墨迹 91">
                  <a:extLst>
                    <a:ext uri="{FF2B5EF4-FFF2-40B4-BE49-F238E27FC236}">
                      <a16:creationId xmlns:a16="http://schemas.microsoft.com/office/drawing/2014/main" id="{0CA5537B-BD6A-9941-9164-D424030E736C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5839300" y="2338191"/>
                  <a:ext cx="43236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93" name="墨迹 92">
                  <a:extLst>
                    <a:ext uri="{FF2B5EF4-FFF2-40B4-BE49-F238E27FC236}">
                      <a16:creationId xmlns:a16="http://schemas.microsoft.com/office/drawing/2014/main" id="{0F7A3520-3F33-4B42-9D6E-023BFEB526B9}"/>
                    </a:ext>
                  </a:extLst>
                </p14:cNvPr>
                <p14:cNvContentPartPr/>
                <p14:nvPr/>
              </p14:nvContentPartPr>
              <p14:xfrm>
                <a:off x="5865580" y="2382831"/>
                <a:ext cx="205920" cy="199440"/>
              </p14:xfrm>
            </p:contentPart>
          </mc:Choice>
          <mc:Fallback>
            <p:pic>
              <p:nvPicPr>
                <p:cNvPr id="93" name="墨迹 92">
                  <a:extLst>
                    <a:ext uri="{FF2B5EF4-FFF2-40B4-BE49-F238E27FC236}">
                      <a16:creationId xmlns:a16="http://schemas.microsoft.com/office/drawing/2014/main" id="{0F7A3520-3F33-4B42-9D6E-023BFEB526B9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5858020" y="2375271"/>
                  <a:ext cx="221040" cy="214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7" name="组合 96">
            <a:extLst>
              <a:ext uri="{FF2B5EF4-FFF2-40B4-BE49-F238E27FC236}">
                <a16:creationId xmlns:a16="http://schemas.microsoft.com/office/drawing/2014/main" id="{78FE59D5-E6D2-954A-8761-833E5EDE31F3}"/>
              </a:ext>
            </a:extLst>
          </p:cNvPr>
          <p:cNvGrpSpPr/>
          <p:nvPr/>
        </p:nvGrpSpPr>
        <p:grpSpPr>
          <a:xfrm>
            <a:off x="6463180" y="2034351"/>
            <a:ext cx="498240" cy="604080"/>
            <a:chOff x="6463180" y="2034351"/>
            <a:chExt cx="498240" cy="604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94" name="墨迹 93">
                  <a:extLst>
                    <a:ext uri="{FF2B5EF4-FFF2-40B4-BE49-F238E27FC236}">
                      <a16:creationId xmlns:a16="http://schemas.microsoft.com/office/drawing/2014/main" id="{F8626C75-F58F-1643-B120-D7313792D337}"/>
                    </a:ext>
                  </a:extLst>
                </p14:cNvPr>
                <p14:cNvContentPartPr/>
                <p14:nvPr/>
              </p14:nvContentPartPr>
              <p14:xfrm>
                <a:off x="6463180" y="2364111"/>
                <a:ext cx="12960" cy="131040"/>
              </p14:xfrm>
            </p:contentPart>
          </mc:Choice>
          <mc:Fallback>
            <p:pic>
              <p:nvPicPr>
                <p:cNvPr id="94" name="墨迹 93">
                  <a:extLst>
                    <a:ext uri="{FF2B5EF4-FFF2-40B4-BE49-F238E27FC236}">
                      <a16:creationId xmlns:a16="http://schemas.microsoft.com/office/drawing/2014/main" id="{F8626C75-F58F-1643-B120-D7313792D337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6455620" y="2356551"/>
                  <a:ext cx="2772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95" name="墨迹 94">
                  <a:extLst>
                    <a:ext uri="{FF2B5EF4-FFF2-40B4-BE49-F238E27FC236}">
                      <a16:creationId xmlns:a16="http://schemas.microsoft.com/office/drawing/2014/main" id="{4C183D30-04B2-1141-AF75-FAFB0E87A11F}"/>
                    </a:ext>
                  </a:extLst>
                </p14:cNvPr>
                <p14:cNvContentPartPr/>
                <p14:nvPr/>
              </p14:nvContentPartPr>
              <p14:xfrm>
                <a:off x="6705820" y="2034351"/>
                <a:ext cx="255600" cy="604080"/>
              </p14:xfrm>
            </p:contentPart>
          </mc:Choice>
          <mc:Fallback>
            <p:pic>
              <p:nvPicPr>
                <p:cNvPr id="95" name="墨迹 94">
                  <a:extLst>
                    <a:ext uri="{FF2B5EF4-FFF2-40B4-BE49-F238E27FC236}">
                      <a16:creationId xmlns:a16="http://schemas.microsoft.com/office/drawing/2014/main" id="{4C183D30-04B2-1141-AF75-FAFB0E87A11F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6698260" y="2026791"/>
                  <a:ext cx="270720" cy="61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96" name="墨迹 95">
                  <a:extLst>
                    <a:ext uri="{FF2B5EF4-FFF2-40B4-BE49-F238E27FC236}">
                      <a16:creationId xmlns:a16="http://schemas.microsoft.com/office/drawing/2014/main" id="{994BBA13-4B07-E244-8D9D-D943B9C72973}"/>
                    </a:ext>
                  </a:extLst>
                </p14:cNvPr>
                <p14:cNvContentPartPr/>
                <p14:nvPr/>
              </p14:nvContentPartPr>
              <p14:xfrm>
                <a:off x="6643540" y="2171151"/>
                <a:ext cx="230760" cy="386280"/>
              </p14:xfrm>
            </p:contentPart>
          </mc:Choice>
          <mc:Fallback>
            <p:pic>
              <p:nvPicPr>
                <p:cNvPr id="96" name="墨迹 95">
                  <a:extLst>
                    <a:ext uri="{FF2B5EF4-FFF2-40B4-BE49-F238E27FC236}">
                      <a16:creationId xmlns:a16="http://schemas.microsoft.com/office/drawing/2014/main" id="{994BBA13-4B07-E244-8D9D-D943B9C72973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6635980" y="2163591"/>
                  <a:ext cx="245880" cy="401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2" name="组合 111">
            <a:extLst>
              <a:ext uri="{FF2B5EF4-FFF2-40B4-BE49-F238E27FC236}">
                <a16:creationId xmlns:a16="http://schemas.microsoft.com/office/drawing/2014/main" id="{19597C89-08D3-B24B-BED4-84E3999B08CC}"/>
              </a:ext>
            </a:extLst>
          </p:cNvPr>
          <p:cNvGrpSpPr/>
          <p:nvPr/>
        </p:nvGrpSpPr>
        <p:grpSpPr>
          <a:xfrm>
            <a:off x="7138180" y="2239911"/>
            <a:ext cx="825840" cy="385920"/>
            <a:chOff x="7138180" y="2239911"/>
            <a:chExt cx="825840" cy="385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101" name="墨迹 100">
                  <a:extLst>
                    <a:ext uri="{FF2B5EF4-FFF2-40B4-BE49-F238E27FC236}">
                      <a16:creationId xmlns:a16="http://schemas.microsoft.com/office/drawing/2014/main" id="{0D9DFC43-4600-B145-B6EC-EED668150A03}"/>
                    </a:ext>
                  </a:extLst>
                </p14:cNvPr>
                <p14:cNvContentPartPr/>
                <p14:nvPr/>
              </p14:nvContentPartPr>
              <p14:xfrm>
                <a:off x="7446700" y="2339271"/>
                <a:ext cx="305280" cy="50040"/>
              </p14:xfrm>
            </p:contentPart>
          </mc:Choice>
          <mc:Fallback>
            <p:pic>
              <p:nvPicPr>
                <p:cNvPr id="101" name="墨迹 100">
                  <a:extLst>
                    <a:ext uri="{FF2B5EF4-FFF2-40B4-BE49-F238E27FC236}">
                      <a16:creationId xmlns:a16="http://schemas.microsoft.com/office/drawing/2014/main" id="{0D9DFC43-4600-B145-B6EC-EED668150A03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7439140" y="2331711"/>
                  <a:ext cx="32040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102" name="墨迹 101">
                  <a:extLst>
                    <a:ext uri="{FF2B5EF4-FFF2-40B4-BE49-F238E27FC236}">
                      <a16:creationId xmlns:a16="http://schemas.microsoft.com/office/drawing/2014/main" id="{F54E1DD6-A0D6-F84A-9172-C1C2A21ED26B}"/>
                    </a:ext>
                  </a:extLst>
                </p14:cNvPr>
                <p14:cNvContentPartPr/>
                <p14:nvPr/>
              </p14:nvContentPartPr>
              <p14:xfrm>
                <a:off x="7375420" y="2432871"/>
                <a:ext cx="395280" cy="62640"/>
              </p14:xfrm>
            </p:contentPart>
          </mc:Choice>
          <mc:Fallback>
            <p:pic>
              <p:nvPicPr>
                <p:cNvPr id="102" name="墨迹 101">
                  <a:extLst>
                    <a:ext uri="{FF2B5EF4-FFF2-40B4-BE49-F238E27FC236}">
                      <a16:creationId xmlns:a16="http://schemas.microsoft.com/office/drawing/2014/main" id="{F54E1DD6-A0D6-F84A-9172-C1C2A21ED26B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7367860" y="2425311"/>
                  <a:ext cx="41040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103" name="墨迹 102">
                  <a:extLst>
                    <a:ext uri="{FF2B5EF4-FFF2-40B4-BE49-F238E27FC236}">
                      <a16:creationId xmlns:a16="http://schemas.microsoft.com/office/drawing/2014/main" id="{6CE896FD-2B08-5143-BED1-FEDEA48AD0A5}"/>
                    </a:ext>
                  </a:extLst>
                </p14:cNvPr>
                <p14:cNvContentPartPr/>
                <p14:nvPr/>
              </p14:nvContentPartPr>
              <p14:xfrm>
                <a:off x="7652260" y="2239911"/>
                <a:ext cx="311760" cy="367560"/>
              </p14:xfrm>
            </p:contentPart>
          </mc:Choice>
          <mc:Fallback>
            <p:pic>
              <p:nvPicPr>
                <p:cNvPr id="103" name="墨迹 102">
                  <a:extLst>
                    <a:ext uri="{FF2B5EF4-FFF2-40B4-BE49-F238E27FC236}">
                      <a16:creationId xmlns:a16="http://schemas.microsoft.com/office/drawing/2014/main" id="{6CE896FD-2B08-5143-BED1-FEDEA48AD0A5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7644700" y="2232351"/>
                  <a:ext cx="326880" cy="38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04" name="墨迹 103">
                  <a:extLst>
                    <a:ext uri="{FF2B5EF4-FFF2-40B4-BE49-F238E27FC236}">
                      <a16:creationId xmlns:a16="http://schemas.microsoft.com/office/drawing/2014/main" id="{7E3CF80A-503D-6940-8E88-E0F031236551}"/>
                    </a:ext>
                  </a:extLst>
                </p14:cNvPr>
                <p14:cNvContentPartPr/>
                <p14:nvPr/>
              </p14:nvContentPartPr>
              <p14:xfrm>
                <a:off x="7138180" y="2301831"/>
                <a:ext cx="427320" cy="324000"/>
              </p14:xfrm>
            </p:contentPart>
          </mc:Choice>
          <mc:Fallback>
            <p:pic>
              <p:nvPicPr>
                <p:cNvPr id="104" name="墨迹 103">
                  <a:extLst>
                    <a:ext uri="{FF2B5EF4-FFF2-40B4-BE49-F238E27FC236}">
                      <a16:creationId xmlns:a16="http://schemas.microsoft.com/office/drawing/2014/main" id="{7E3CF80A-503D-6940-8E88-E0F031236551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7130620" y="2294631"/>
                  <a:ext cx="442080" cy="339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64">
            <p14:nvContentPartPr>
              <p14:cNvPr id="105" name="墨迹 104">
                <a:extLst>
                  <a:ext uri="{FF2B5EF4-FFF2-40B4-BE49-F238E27FC236}">
                    <a16:creationId xmlns:a16="http://schemas.microsoft.com/office/drawing/2014/main" id="{C96C3C8B-860A-744B-9D15-B80FAB10F213}"/>
                  </a:ext>
                </a:extLst>
              </p14:cNvPr>
              <p14:cNvContentPartPr/>
              <p14:nvPr/>
            </p14:nvContentPartPr>
            <p14:xfrm>
              <a:off x="8399260" y="2314431"/>
              <a:ext cx="236880" cy="187200"/>
            </p14:xfrm>
          </p:contentPart>
        </mc:Choice>
        <mc:Fallback>
          <p:pic>
            <p:nvPicPr>
              <p:cNvPr id="105" name="墨迹 104">
                <a:extLst>
                  <a:ext uri="{FF2B5EF4-FFF2-40B4-BE49-F238E27FC236}">
                    <a16:creationId xmlns:a16="http://schemas.microsoft.com/office/drawing/2014/main" id="{C96C3C8B-860A-744B-9D15-B80FAB10F213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8391700" y="2306871"/>
                <a:ext cx="252000" cy="202320"/>
              </a:xfrm>
              <a:prstGeom prst="rect">
                <a:avLst/>
              </a:prstGeom>
            </p:spPr>
          </p:pic>
        </mc:Fallback>
      </mc:AlternateContent>
      <p:grpSp>
        <p:nvGrpSpPr>
          <p:cNvPr id="111" name="组合 110">
            <a:extLst>
              <a:ext uri="{FF2B5EF4-FFF2-40B4-BE49-F238E27FC236}">
                <a16:creationId xmlns:a16="http://schemas.microsoft.com/office/drawing/2014/main" id="{6E776435-29D9-E741-99C9-6064A2CFE9F3}"/>
              </a:ext>
            </a:extLst>
          </p:cNvPr>
          <p:cNvGrpSpPr/>
          <p:nvPr/>
        </p:nvGrpSpPr>
        <p:grpSpPr>
          <a:xfrm>
            <a:off x="9002980" y="2320551"/>
            <a:ext cx="162360" cy="199440"/>
            <a:chOff x="9002980" y="2320551"/>
            <a:chExt cx="162360" cy="199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06" name="墨迹 105">
                  <a:extLst>
                    <a:ext uri="{FF2B5EF4-FFF2-40B4-BE49-F238E27FC236}">
                      <a16:creationId xmlns:a16="http://schemas.microsoft.com/office/drawing/2014/main" id="{20A3FC97-0C61-1C44-A98A-528C6F607517}"/>
                    </a:ext>
                  </a:extLst>
                </p14:cNvPr>
                <p14:cNvContentPartPr/>
                <p14:nvPr/>
              </p14:nvContentPartPr>
              <p14:xfrm>
                <a:off x="9002980" y="2320551"/>
                <a:ext cx="162360" cy="118800"/>
              </p14:xfrm>
            </p:contentPart>
          </mc:Choice>
          <mc:Fallback>
            <p:pic>
              <p:nvPicPr>
                <p:cNvPr id="106" name="墨迹 105">
                  <a:extLst>
                    <a:ext uri="{FF2B5EF4-FFF2-40B4-BE49-F238E27FC236}">
                      <a16:creationId xmlns:a16="http://schemas.microsoft.com/office/drawing/2014/main" id="{20A3FC97-0C61-1C44-A98A-528C6F607517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8995420" y="2312991"/>
                  <a:ext cx="17712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07" name="墨迹 106">
                  <a:extLst>
                    <a:ext uri="{FF2B5EF4-FFF2-40B4-BE49-F238E27FC236}">
                      <a16:creationId xmlns:a16="http://schemas.microsoft.com/office/drawing/2014/main" id="{C1C784F2-C278-3040-BC1B-3FD7EEB33AC8}"/>
                    </a:ext>
                  </a:extLst>
                </p14:cNvPr>
                <p14:cNvContentPartPr/>
                <p14:nvPr/>
              </p14:nvContentPartPr>
              <p14:xfrm>
                <a:off x="9009460" y="2488671"/>
                <a:ext cx="137160" cy="31320"/>
              </p14:xfrm>
            </p:contentPart>
          </mc:Choice>
          <mc:Fallback>
            <p:pic>
              <p:nvPicPr>
                <p:cNvPr id="107" name="墨迹 106">
                  <a:extLst>
                    <a:ext uri="{FF2B5EF4-FFF2-40B4-BE49-F238E27FC236}">
                      <a16:creationId xmlns:a16="http://schemas.microsoft.com/office/drawing/2014/main" id="{C1C784F2-C278-3040-BC1B-3FD7EEB33AC8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9001900" y="2481111"/>
                  <a:ext cx="152280" cy="46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0" name="组合 109">
            <a:extLst>
              <a:ext uri="{FF2B5EF4-FFF2-40B4-BE49-F238E27FC236}">
                <a16:creationId xmlns:a16="http://schemas.microsoft.com/office/drawing/2014/main" id="{0DFF7F84-E0F1-6B46-BCFA-A94E42992099}"/>
              </a:ext>
            </a:extLst>
          </p:cNvPr>
          <p:cNvGrpSpPr/>
          <p:nvPr/>
        </p:nvGrpSpPr>
        <p:grpSpPr>
          <a:xfrm>
            <a:off x="9569620" y="2246031"/>
            <a:ext cx="255600" cy="336240"/>
            <a:chOff x="9569620" y="2246031"/>
            <a:chExt cx="255600" cy="336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08" name="墨迹 107">
                  <a:extLst>
                    <a:ext uri="{FF2B5EF4-FFF2-40B4-BE49-F238E27FC236}">
                      <a16:creationId xmlns:a16="http://schemas.microsoft.com/office/drawing/2014/main" id="{5BE744B5-993F-3743-8708-F04A7177D34E}"/>
                    </a:ext>
                  </a:extLst>
                </p14:cNvPr>
                <p14:cNvContentPartPr/>
                <p14:nvPr/>
              </p14:nvContentPartPr>
              <p14:xfrm>
                <a:off x="9569620" y="2246031"/>
                <a:ext cx="255600" cy="243000"/>
              </p14:xfrm>
            </p:contentPart>
          </mc:Choice>
          <mc:Fallback>
            <p:pic>
              <p:nvPicPr>
                <p:cNvPr id="108" name="墨迹 107">
                  <a:extLst>
                    <a:ext uri="{FF2B5EF4-FFF2-40B4-BE49-F238E27FC236}">
                      <a16:creationId xmlns:a16="http://schemas.microsoft.com/office/drawing/2014/main" id="{5BE744B5-993F-3743-8708-F04A7177D34E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9562060" y="2238471"/>
                  <a:ext cx="27072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09" name="墨迹 108">
                  <a:extLst>
                    <a:ext uri="{FF2B5EF4-FFF2-40B4-BE49-F238E27FC236}">
                      <a16:creationId xmlns:a16="http://schemas.microsoft.com/office/drawing/2014/main" id="{89ED2ADA-5DC1-C14E-92CD-D7E383A285C6}"/>
                    </a:ext>
                  </a:extLst>
                </p14:cNvPr>
                <p14:cNvContentPartPr/>
                <p14:nvPr/>
              </p14:nvContentPartPr>
              <p14:xfrm>
                <a:off x="9706780" y="2364111"/>
                <a:ext cx="112320" cy="218160"/>
              </p14:xfrm>
            </p:contentPart>
          </mc:Choice>
          <mc:Fallback>
            <p:pic>
              <p:nvPicPr>
                <p:cNvPr id="109" name="墨迹 108">
                  <a:extLst>
                    <a:ext uri="{FF2B5EF4-FFF2-40B4-BE49-F238E27FC236}">
                      <a16:creationId xmlns:a16="http://schemas.microsoft.com/office/drawing/2014/main" id="{89ED2ADA-5DC1-C14E-92CD-D7E383A285C6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9699220" y="2356551"/>
                  <a:ext cx="127440" cy="233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5" name="组合 114">
            <a:extLst>
              <a:ext uri="{FF2B5EF4-FFF2-40B4-BE49-F238E27FC236}">
                <a16:creationId xmlns:a16="http://schemas.microsoft.com/office/drawing/2014/main" id="{5F295E83-A6C2-414C-81A4-A4EC9D5795F4}"/>
              </a:ext>
            </a:extLst>
          </p:cNvPr>
          <p:cNvGrpSpPr/>
          <p:nvPr/>
        </p:nvGrpSpPr>
        <p:grpSpPr>
          <a:xfrm>
            <a:off x="847900" y="3273111"/>
            <a:ext cx="392400" cy="268200"/>
            <a:chOff x="847900" y="3273111"/>
            <a:chExt cx="392400" cy="268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13" name="墨迹 112">
                  <a:extLst>
                    <a:ext uri="{FF2B5EF4-FFF2-40B4-BE49-F238E27FC236}">
                      <a16:creationId xmlns:a16="http://schemas.microsoft.com/office/drawing/2014/main" id="{32A17AC3-72F6-E445-AA0C-C97C5E3D0371}"/>
                    </a:ext>
                  </a:extLst>
                </p14:cNvPr>
                <p14:cNvContentPartPr/>
                <p14:nvPr/>
              </p14:nvContentPartPr>
              <p14:xfrm>
                <a:off x="1059220" y="3329271"/>
                <a:ext cx="25200" cy="100080"/>
              </p14:xfrm>
            </p:contentPart>
          </mc:Choice>
          <mc:Fallback>
            <p:pic>
              <p:nvPicPr>
                <p:cNvPr id="113" name="墨迹 112">
                  <a:extLst>
                    <a:ext uri="{FF2B5EF4-FFF2-40B4-BE49-F238E27FC236}">
                      <a16:creationId xmlns:a16="http://schemas.microsoft.com/office/drawing/2014/main" id="{32A17AC3-72F6-E445-AA0C-C97C5E3D0371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1052020" y="3321711"/>
                  <a:ext cx="4032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14" name="墨迹 113">
                  <a:extLst>
                    <a:ext uri="{FF2B5EF4-FFF2-40B4-BE49-F238E27FC236}">
                      <a16:creationId xmlns:a16="http://schemas.microsoft.com/office/drawing/2014/main" id="{CDF64F55-6952-2845-8E50-F3738EF9A266}"/>
                    </a:ext>
                  </a:extLst>
                </p14:cNvPr>
                <p14:cNvContentPartPr/>
                <p14:nvPr/>
              </p14:nvContentPartPr>
              <p14:xfrm>
                <a:off x="847900" y="3273111"/>
                <a:ext cx="392400" cy="268200"/>
              </p14:xfrm>
            </p:contentPart>
          </mc:Choice>
          <mc:Fallback>
            <p:pic>
              <p:nvPicPr>
                <p:cNvPr id="114" name="墨迹 113">
                  <a:extLst>
                    <a:ext uri="{FF2B5EF4-FFF2-40B4-BE49-F238E27FC236}">
                      <a16:creationId xmlns:a16="http://schemas.microsoft.com/office/drawing/2014/main" id="{CDF64F55-6952-2845-8E50-F3738EF9A266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840340" y="3265551"/>
                  <a:ext cx="407520" cy="282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7" name="组合 136">
            <a:extLst>
              <a:ext uri="{FF2B5EF4-FFF2-40B4-BE49-F238E27FC236}">
                <a16:creationId xmlns:a16="http://schemas.microsoft.com/office/drawing/2014/main" id="{CE57C834-7AFE-6C43-8933-53DC269C6EB3}"/>
              </a:ext>
            </a:extLst>
          </p:cNvPr>
          <p:cNvGrpSpPr/>
          <p:nvPr/>
        </p:nvGrpSpPr>
        <p:grpSpPr>
          <a:xfrm>
            <a:off x="1968220" y="3229551"/>
            <a:ext cx="691200" cy="492120"/>
            <a:chOff x="1968220" y="3229551"/>
            <a:chExt cx="691200" cy="492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16" name="墨迹 115">
                  <a:extLst>
                    <a:ext uri="{FF2B5EF4-FFF2-40B4-BE49-F238E27FC236}">
                      <a16:creationId xmlns:a16="http://schemas.microsoft.com/office/drawing/2014/main" id="{030A0393-E2DF-5446-AD21-1BFD4A2783F0}"/>
                    </a:ext>
                  </a:extLst>
                </p14:cNvPr>
                <p14:cNvContentPartPr/>
                <p14:nvPr/>
              </p14:nvContentPartPr>
              <p14:xfrm>
                <a:off x="1968220" y="3229551"/>
                <a:ext cx="43920" cy="398880"/>
              </p14:xfrm>
            </p:contentPart>
          </mc:Choice>
          <mc:Fallback>
            <p:pic>
              <p:nvPicPr>
                <p:cNvPr id="116" name="墨迹 115">
                  <a:extLst>
                    <a:ext uri="{FF2B5EF4-FFF2-40B4-BE49-F238E27FC236}">
                      <a16:creationId xmlns:a16="http://schemas.microsoft.com/office/drawing/2014/main" id="{030A0393-E2DF-5446-AD21-1BFD4A2783F0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1960660" y="3221991"/>
                  <a:ext cx="59040" cy="41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17" name="墨迹 116">
                  <a:extLst>
                    <a:ext uri="{FF2B5EF4-FFF2-40B4-BE49-F238E27FC236}">
                      <a16:creationId xmlns:a16="http://schemas.microsoft.com/office/drawing/2014/main" id="{485D4F7F-C7D7-0447-8BEA-3CDB964D9217}"/>
                    </a:ext>
                  </a:extLst>
                </p14:cNvPr>
                <p14:cNvContentPartPr/>
                <p14:nvPr/>
              </p14:nvContentPartPr>
              <p14:xfrm>
                <a:off x="2030500" y="3260871"/>
                <a:ext cx="243000" cy="386280"/>
              </p14:xfrm>
            </p:contentPart>
          </mc:Choice>
          <mc:Fallback>
            <p:pic>
              <p:nvPicPr>
                <p:cNvPr id="117" name="墨迹 116">
                  <a:extLst>
                    <a:ext uri="{FF2B5EF4-FFF2-40B4-BE49-F238E27FC236}">
                      <a16:creationId xmlns:a16="http://schemas.microsoft.com/office/drawing/2014/main" id="{485D4F7F-C7D7-0447-8BEA-3CDB964D9217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2022940" y="3253311"/>
                  <a:ext cx="258120" cy="40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18" name="墨迹 117">
                  <a:extLst>
                    <a:ext uri="{FF2B5EF4-FFF2-40B4-BE49-F238E27FC236}">
                      <a16:creationId xmlns:a16="http://schemas.microsoft.com/office/drawing/2014/main" id="{79D5A7BC-750D-A24A-823E-154E4C49FF63}"/>
                    </a:ext>
                  </a:extLst>
                </p14:cNvPr>
                <p14:cNvContentPartPr/>
                <p14:nvPr/>
              </p14:nvContentPartPr>
              <p14:xfrm>
                <a:off x="2416420" y="3509631"/>
                <a:ext cx="243000" cy="162360"/>
              </p14:xfrm>
            </p:contentPart>
          </mc:Choice>
          <mc:Fallback>
            <p:pic>
              <p:nvPicPr>
                <p:cNvPr id="118" name="墨迹 117">
                  <a:extLst>
                    <a:ext uri="{FF2B5EF4-FFF2-40B4-BE49-F238E27FC236}">
                      <a16:creationId xmlns:a16="http://schemas.microsoft.com/office/drawing/2014/main" id="{79D5A7BC-750D-A24A-823E-154E4C49FF63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2408860" y="3502071"/>
                  <a:ext cx="25812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19" name="墨迹 118">
                  <a:extLst>
                    <a:ext uri="{FF2B5EF4-FFF2-40B4-BE49-F238E27FC236}">
                      <a16:creationId xmlns:a16="http://schemas.microsoft.com/office/drawing/2014/main" id="{EDDA90A3-9693-8949-A7E0-8A50FB86CE59}"/>
                    </a:ext>
                  </a:extLst>
                </p14:cNvPr>
                <p14:cNvContentPartPr/>
                <p14:nvPr/>
              </p14:nvContentPartPr>
              <p14:xfrm>
                <a:off x="2547460" y="3565791"/>
                <a:ext cx="50040" cy="155880"/>
              </p14:xfrm>
            </p:contentPart>
          </mc:Choice>
          <mc:Fallback>
            <p:pic>
              <p:nvPicPr>
                <p:cNvPr id="119" name="墨迹 118">
                  <a:extLst>
                    <a:ext uri="{FF2B5EF4-FFF2-40B4-BE49-F238E27FC236}">
                      <a16:creationId xmlns:a16="http://schemas.microsoft.com/office/drawing/2014/main" id="{EDDA90A3-9693-8949-A7E0-8A50FB86CE59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2539900" y="3558231"/>
                  <a:ext cx="65160" cy="171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6" name="组合 135">
            <a:extLst>
              <a:ext uri="{FF2B5EF4-FFF2-40B4-BE49-F238E27FC236}">
                <a16:creationId xmlns:a16="http://schemas.microsoft.com/office/drawing/2014/main" id="{55D6E23C-2A14-1348-87D0-2083576EB046}"/>
              </a:ext>
            </a:extLst>
          </p:cNvPr>
          <p:cNvGrpSpPr/>
          <p:nvPr/>
        </p:nvGrpSpPr>
        <p:grpSpPr>
          <a:xfrm>
            <a:off x="2902060" y="3764871"/>
            <a:ext cx="31680" cy="118800"/>
            <a:chOff x="2902060" y="3764871"/>
            <a:chExt cx="31680" cy="118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20" name="墨迹 119">
                  <a:extLst>
                    <a:ext uri="{FF2B5EF4-FFF2-40B4-BE49-F238E27FC236}">
                      <a16:creationId xmlns:a16="http://schemas.microsoft.com/office/drawing/2014/main" id="{9AB1B900-2691-8640-A7D1-CFAF744770D1}"/>
                    </a:ext>
                  </a:extLst>
                </p14:cNvPr>
                <p14:cNvContentPartPr/>
                <p14:nvPr/>
              </p14:nvContentPartPr>
              <p14:xfrm>
                <a:off x="2902060" y="3764871"/>
                <a:ext cx="6480" cy="19080"/>
              </p14:xfrm>
            </p:contentPart>
          </mc:Choice>
          <mc:Fallback>
            <p:pic>
              <p:nvPicPr>
                <p:cNvPr id="120" name="墨迹 119">
                  <a:extLst>
                    <a:ext uri="{FF2B5EF4-FFF2-40B4-BE49-F238E27FC236}">
                      <a16:creationId xmlns:a16="http://schemas.microsoft.com/office/drawing/2014/main" id="{9AB1B900-2691-8640-A7D1-CFAF744770D1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2894500" y="3757311"/>
                  <a:ext cx="2160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21" name="墨迹 120">
                  <a:extLst>
                    <a:ext uri="{FF2B5EF4-FFF2-40B4-BE49-F238E27FC236}">
                      <a16:creationId xmlns:a16="http://schemas.microsoft.com/office/drawing/2014/main" id="{9465321C-55D7-BB4D-B37D-837B8ECDBC03}"/>
                    </a:ext>
                  </a:extLst>
                </p14:cNvPr>
                <p14:cNvContentPartPr/>
                <p14:nvPr/>
              </p14:nvContentPartPr>
              <p14:xfrm>
                <a:off x="2908540" y="3870711"/>
                <a:ext cx="25200" cy="12960"/>
              </p14:xfrm>
            </p:contentPart>
          </mc:Choice>
          <mc:Fallback>
            <p:pic>
              <p:nvPicPr>
                <p:cNvPr id="121" name="墨迹 120">
                  <a:extLst>
                    <a:ext uri="{FF2B5EF4-FFF2-40B4-BE49-F238E27FC236}">
                      <a16:creationId xmlns:a16="http://schemas.microsoft.com/office/drawing/2014/main" id="{9465321C-55D7-BB4D-B37D-837B8ECDBC03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2900980" y="3863151"/>
                  <a:ext cx="40320" cy="27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5" name="组合 134">
            <a:extLst>
              <a:ext uri="{FF2B5EF4-FFF2-40B4-BE49-F238E27FC236}">
                <a16:creationId xmlns:a16="http://schemas.microsoft.com/office/drawing/2014/main" id="{4ABB4316-7A6A-9D47-B59C-33123D10CAD7}"/>
              </a:ext>
            </a:extLst>
          </p:cNvPr>
          <p:cNvGrpSpPr/>
          <p:nvPr/>
        </p:nvGrpSpPr>
        <p:grpSpPr>
          <a:xfrm>
            <a:off x="3412540" y="3310551"/>
            <a:ext cx="567000" cy="361440"/>
            <a:chOff x="3412540" y="3310551"/>
            <a:chExt cx="567000" cy="361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22" name="墨迹 121">
                  <a:extLst>
                    <a:ext uri="{FF2B5EF4-FFF2-40B4-BE49-F238E27FC236}">
                      <a16:creationId xmlns:a16="http://schemas.microsoft.com/office/drawing/2014/main" id="{ACDE2BF8-F786-B746-AEE3-9BA8B1337B31}"/>
                    </a:ext>
                  </a:extLst>
                </p14:cNvPr>
                <p14:cNvContentPartPr/>
                <p14:nvPr/>
              </p14:nvContentPartPr>
              <p14:xfrm>
                <a:off x="3449980" y="3410271"/>
                <a:ext cx="336600" cy="25200"/>
              </p14:xfrm>
            </p:contentPart>
          </mc:Choice>
          <mc:Fallback>
            <p:pic>
              <p:nvPicPr>
                <p:cNvPr id="122" name="墨迹 121">
                  <a:extLst>
                    <a:ext uri="{FF2B5EF4-FFF2-40B4-BE49-F238E27FC236}">
                      <a16:creationId xmlns:a16="http://schemas.microsoft.com/office/drawing/2014/main" id="{ACDE2BF8-F786-B746-AEE3-9BA8B1337B31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3442420" y="3402711"/>
                  <a:ext cx="35172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23" name="墨迹 122">
                  <a:extLst>
                    <a:ext uri="{FF2B5EF4-FFF2-40B4-BE49-F238E27FC236}">
                      <a16:creationId xmlns:a16="http://schemas.microsoft.com/office/drawing/2014/main" id="{209ACA84-24A9-2543-9D36-A0012F2CD677}"/>
                    </a:ext>
                  </a:extLst>
                </p14:cNvPr>
                <p14:cNvContentPartPr/>
                <p14:nvPr/>
              </p14:nvContentPartPr>
              <p14:xfrm>
                <a:off x="3412540" y="3516111"/>
                <a:ext cx="454680" cy="25200"/>
              </p14:xfrm>
            </p:contentPart>
          </mc:Choice>
          <mc:Fallback>
            <p:pic>
              <p:nvPicPr>
                <p:cNvPr id="123" name="墨迹 122">
                  <a:extLst>
                    <a:ext uri="{FF2B5EF4-FFF2-40B4-BE49-F238E27FC236}">
                      <a16:creationId xmlns:a16="http://schemas.microsoft.com/office/drawing/2014/main" id="{209ACA84-24A9-2543-9D36-A0012F2CD677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3404980" y="3508551"/>
                  <a:ext cx="46980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24" name="墨迹 123">
                  <a:extLst>
                    <a:ext uri="{FF2B5EF4-FFF2-40B4-BE49-F238E27FC236}">
                      <a16:creationId xmlns:a16="http://schemas.microsoft.com/office/drawing/2014/main" id="{640F9925-93FE-4646-8600-8B4701B31A27}"/>
                    </a:ext>
                  </a:extLst>
                </p14:cNvPr>
                <p14:cNvContentPartPr/>
                <p14:nvPr/>
              </p14:nvContentPartPr>
              <p14:xfrm>
                <a:off x="3717820" y="3310551"/>
                <a:ext cx="261720" cy="361440"/>
              </p14:xfrm>
            </p:contentPart>
          </mc:Choice>
          <mc:Fallback>
            <p:pic>
              <p:nvPicPr>
                <p:cNvPr id="124" name="墨迹 123">
                  <a:extLst>
                    <a:ext uri="{FF2B5EF4-FFF2-40B4-BE49-F238E27FC236}">
                      <a16:creationId xmlns:a16="http://schemas.microsoft.com/office/drawing/2014/main" id="{640F9925-93FE-4646-8600-8B4701B31A27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3710260" y="3302991"/>
                  <a:ext cx="276840" cy="376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96">
            <p14:nvContentPartPr>
              <p14:cNvPr id="125" name="墨迹 124">
                <a:extLst>
                  <a:ext uri="{FF2B5EF4-FFF2-40B4-BE49-F238E27FC236}">
                    <a16:creationId xmlns:a16="http://schemas.microsoft.com/office/drawing/2014/main" id="{290AE6F6-75E1-F540-9AF0-DB2502621A34}"/>
                  </a:ext>
                </a:extLst>
              </p14:cNvPr>
              <p14:cNvContentPartPr/>
              <p14:nvPr/>
            </p14:nvContentPartPr>
            <p14:xfrm>
              <a:off x="4365100" y="3042711"/>
              <a:ext cx="486000" cy="554400"/>
            </p14:xfrm>
          </p:contentPart>
        </mc:Choice>
        <mc:Fallback>
          <p:pic>
            <p:nvPicPr>
              <p:cNvPr id="125" name="墨迹 124">
                <a:extLst>
                  <a:ext uri="{FF2B5EF4-FFF2-40B4-BE49-F238E27FC236}">
                    <a16:creationId xmlns:a16="http://schemas.microsoft.com/office/drawing/2014/main" id="{290AE6F6-75E1-F540-9AF0-DB2502621A34}"/>
                  </a:ext>
                </a:extLst>
              </p:cNvPr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4357540" y="3035151"/>
                <a:ext cx="501120" cy="56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8">
            <p14:nvContentPartPr>
              <p14:cNvPr id="126" name="墨迹 125">
                <a:extLst>
                  <a:ext uri="{FF2B5EF4-FFF2-40B4-BE49-F238E27FC236}">
                    <a16:creationId xmlns:a16="http://schemas.microsoft.com/office/drawing/2014/main" id="{DA7A7125-551B-E94F-9504-07390200C32B}"/>
                  </a:ext>
                </a:extLst>
              </p14:cNvPr>
              <p14:cNvContentPartPr/>
              <p14:nvPr/>
            </p14:nvContentPartPr>
            <p14:xfrm>
              <a:off x="5130820" y="3117591"/>
              <a:ext cx="149760" cy="486000"/>
            </p14:xfrm>
          </p:contentPart>
        </mc:Choice>
        <mc:Fallback>
          <p:pic>
            <p:nvPicPr>
              <p:cNvPr id="126" name="墨迹 125">
                <a:extLst>
                  <a:ext uri="{FF2B5EF4-FFF2-40B4-BE49-F238E27FC236}">
                    <a16:creationId xmlns:a16="http://schemas.microsoft.com/office/drawing/2014/main" id="{DA7A7125-551B-E94F-9504-07390200C32B}"/>
                  </a:ext>
                </a:extLst>
              </p:cNvPr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5123260" y="3110031"/>
                <a:ext cx="164880" cy="501120"/>
              </a:xfrm>
              <a:prstGeom prst="rect">
                <a:avLst/>
              </a:prstGeom>
            </p:spPr>
          </p:pic>
        </mc:Fallback>
      </mc:AlternateContent>
      <p:grpSp>
        <p:nvGrpSpPr>
          <p:cNvPr id="134" name="组合 133">
            <a:extLst>
              <a:ext uri="{FF2B5EF4-FFF2-40B4-BE49-F238E27FC236}">
                <a16:creationId xmlns:a16="http://schemas.microsoft.com/office/drawing/2014/main" id="{2DC4F5CD-73C7-D246-B591-217D584B892B}"/>
              </a:ext>
            </a:extLst>
          </p:cNvPr>
          <p:cNvGrpSpPr/>
          <p:nvPr/>
        </p:nvGrpSpPr>
        <p:grpSpPr>
          <a:xfrm>
            <a:off x="5579020" y="3005631"/>
            <a:ext cx="1102320" cy="670680"/>
            <a:chOff x="5579020" y="3005631"/>
            <a:chExt cx="1102320" cy="670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27" name="墨迹 126">
                  <a:extLst>
                    <a:ext uri="{FF2B5EF4-FFF2-40B4-BE49-F238E27FC236}">
                      <a16:creationId xmlns:a16="http://schemas.microsoft.com/office/drawing/2014/main" id="{704280C4-423A-E140-B7C5-B87DE55B67A5}"/>
                    </a:ext>
                  </a:extLst>
                </p14:cNvPr>
                <p14:cNvContentPartPr/>
                <p14:nvPr/>
              </p14:nvContentPartPr>
              <p14:xfrm>
                <a:off x="5716180" y="3098871"/>
                <a:ext cx="155880" cy="199440"/>
              </p14:xfrm>
            </p:contentPart>
          </mc:Choice>
          <mc:Fallback>
            <p:pic>
              <p:nvPicPr>
                <p:cNvPr id="127" name="墨迹 126">
                  <a:extLst>
                    <a:ext uri="{FF2B5EF4-FFF2-40B4-BE49-F238E27FC236}">
                      <a16:creationId xmlns:a16="http://schemas.microsoft.com/office/drawing/2014/main" id="{704280C4-423A-E140-B7C5-B87DE55B67A5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5708620" y="3091311"/>
                  <a:ext cx="17100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28" name="墨迹 127">
                  <a:extLst>
                    <a:ext uri="{FF2B5EF4-FFF2-40B4-BE49-F238E27FC236}">
                      <a16:creationId xmlns:a16="http://schemas.microsoft.com/office/drawing/2014/main" id="{3FC42CAE-2D64-BC4D-B7FE-9E48CF0EEF86}"/>
                    </a:ext>
                  </a:extLst>
                </p14:cNvPr>
                <p14:cNvContentPartPr/>
                <p14:nvPr/>
              </p14:nvContentPartPr>
              <p14:xfrm>
                <a:off x="5579020" y="3360231"/>
                <a:ext cx="49320" cy="93600"/>
              </p14:xfrm>
            </p:contentPart>
          </mc:Choice>
          <mc:Fallback>
            <p:pic>
              <p:nvPicPr>
                <p:cNvPr id="128" name="墨迹 127">
                  <a:extLst>
                    <a:ext uri="{FF2B5EF4-FFF2-40B4-BE49-F238E27FC236}">
                      <a16:creationId xmlns:a16="http://schemas.microsoft.com/office/drawing/2014/main" id="{3FC42CAE-2D64-BC4D-B7FE-9E48CF0EEF86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5571460" y="3352671"/>
                  <a:ext cx="6444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29" name="墨迹 128">
                  <a:extLst>
                    <a:ext uri="{FF2B5EF4-FFF2-40B4-BE49-F238E27FC236}">
                      <a16:creationId xmlns:a16="http://schemas.microsoft.com/office/drawing/2014/main" id="{0ED561F1-6D4B-AF47-AD2E-A14FA8B8E295}"/>
                    </a:ext>
                  </a:extLst>
                </p14:cNvPr>
                <p14:cNvContentPartPr/>
                <p14:nvPr/>
              </p14:nvContentPartPr>
              <p14:xfrm>
                <a:off x="5716180" y="3254391"/>
                <a:ext cx="392400" cy="293040"/>
              </p14:xfrm>
            </p:contentPart>
          </mc:Choice>
          <mc:Fallback>
            <p:pic>
              <p:nvPicPr>
                <p:cNvPr id="129" name="墨迹 128">
                  <a:extLst>
                    <a:ext uri="{FF2B5EF4-FFF2-40B4-BE49-F238E27FC236}">
                      <a16:creationId xmlns:a16="http://schemas.microsoft.com/office/drawing/2014/main" id="{0ED561F1-6D4B-AF47-AD2E-A14FA8B8E295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5708620" y="3246831"/>
                  <a:ext cx="40752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30" name="墨迹 129">
                  <a:extLst>
                    <a:ext uri="{FF2B5EF4-FFF2-40B4-BE49-F238E27FC236}">
                      <a16:creationId xmlns:a16="http://schemas.microsoft.com/office/drawing/2014/main" id="{427A92FD-8472-734A-BA06-822495DFE296}"/>
                    </a:ext>
                  </a:extLst>
                </p14:cNvPr>
                <p14:cNvContentPartPr/>
                <p14:nvPr/>
              </p14:nvContentPartPr>
              <p14:xfrm>
                <a:off x="5747140" y="3310551"/>
                <a:ext cx="124920" cy="180720"/>
              </p14:xfrm>
            </p:contentPart>
          </mc:Choice>
          <mc:Fallback>
            <p:pic>
              <p:nvPicPr>
                <p:cNvPr id="130" name="墨迹 129">
                  <a:extLst>
                    <a:ext uri="{FF2B5EF4-FFF2-40B4-BE49-F238E27FC236}">
                      <a16:creationId xmlns:a16="http://schemas.microsoft.com/office/drawing/2014/main" id="{427A92FD-8472-734A-BA06-822495DFE296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5739580" y="3302991"/>
                  <a:ext cx="14004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31" name="墨迹 130">
                  <a:extLst>
                    <a:ext uri="{FF2B5EF4-FFF2-40B4-BE49-F238E27FC236}">
                      <a16:creationId xmlns:a16="http://schemas.microsoft.com/office/drawing/2014/main" id="{AA784E55-2C58-B94B-B1B2-F3EE884840F1}"/>
                    </a:ext>
                  </a:extLst>
                </p14:cNvPr>
                <p14:cNvContentPartPr/>
                <p14:nvPr/>
              </p14:nvContentPartPr>
              <p14:xfrm>
                <a:off x="6257620" y="3291831"/>
                <a:ext cx="12960" cy="164880"/>
              </p14:xfrm>
            </p:contentPart>
          </mc:Choice>
          <mc:Fallback>
            <p:pic>
              <p:nvPicPr>
                <p:cNvPr id="131" name="墨迹 130">
                  <a:extLst>
                    <a:ext uri="{FF2B5EF4-FFF2-40B4-BE49-F238E27FC236}">
                      <a16:creationId xmlns:a16="http://schemas.microsoft.com/office/drawing/2014/main" id="{AA784E55-2C58-B94B-B1B2-F3EE884840F1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6250060" y="3284271"/>
                  <a:ext cx="2772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32" name="墨迹 131">
                  <a:extLst>
                    <a:ext uri="{FF2B5EF4-FFF2-40B4-BE49-F238E27FC236}">
                      <a16:creationId xmlns:a16="http://schemas.microsoft.com/office/drawing/2014/main" id="{6DD9CD89-1E21-5346-ABA4-4830BD7810BC}"/>
                    </a:ext>
                  </a:extLst>
                </p14:cNvPr>
                <p14:cNvContentPartPr/>
                <p14:nvPr/>
              </p14:nvContentPartPr>
              <p14:xfrm>
                <a:off x="6475420" y="3005631"/>
                <a:ext cx="205920" cy="670680"/>
              </p14:xfrm>
            </p:contentPart>
          </mc:Choice>
          <mc:Fallback>
            <p:pic>
              <p:nvPicPr>
                <p:cNvPr id="132" name="墨迹 131">
                  <a:extLst>
                    <a:ext uri="{FF2B5EF4-FFF2-40B4-BE49-F238E27FC236}">
                      <a16:creationId xmlns:a16="http://schemas.microsoft.com/office/drawing/2014/main" id="{6DD9CD89-1E21-5346-ABA4-4830BD7810BC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6468220" y="2998071"/>
                  <a:ext cx="221040" cy="68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33" name="墨迹 132">
                  <a:extLst>
                    <a:ext uri="{FF2B5EF4-FFF2-40B4-BE49-F238E27FC236}">
                      <a16:creationId xmlns:a16="http://schemas.microsoft.com/office/drawing/2014/main" id="{F2D586CD-BCF2-3D4A-9359-736404146392}"/>
                    </a:ext>
                  </a:extLst>
                </p14:cNvPr>
                <p14:cNvContentPartPr/>
                <p14:nvPr/>
              </p14:nvContentPartPr>
              <p14:xfrm>
                <a:off x="6419620" y="3148551"/>
                <a:ext cx="218160" cy="355320"/>
              </p14:xfrm>
            </p:contentPart>
          </mc:Choice>
          <mc:Fallback>
            <p:pic>
              <p:nvPicPr>
                <p:cNvPr id="133" name="墨迹 132">
                  <a:extLst>
                    <a:ext uri="{FF2B5EF4-FFF2-40B4-BE49-F238E27FC236}">
                      <a16:creationId xmlns:a16="http://schemas.microsoft.com/office/drawing/2014/main" id="{F2D586CD-BCF2-3D4A-9359-736404146392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6412060" y="3140991"/>
                  <a:ext cx="233280" cy="370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8" name="组合 147">
            <a:extLst>
              <a:ext uri="{FF2B5EF4-FFF2-40B4-BE49-F238E27FC236}">
                <a16:creationId xmlns:a16="http://schemas.microsoft.com/office/drawing/2014/main" id="{7B386C07-D2C1-6640-988F-42573B1BFC01}"/>
              </a:ext>
            </a:extLst>
          </p:cNvPr>
          <p:cNvGrpSpPr/>
          <p:nvPr/>
        </p:nvGrpSpPr>
        <p:grpSpPr>
          <a:xfrm>
            <a:off x="8007220" y="2962071"/>
            <a:ext cx="1537920" cy="1369800"/>
            <a:chOff x="8007220" y="2962071"/>
            <a:chExt cx="1537920" cy="1369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38" name="墨迹 137">
                  <a:extLst>
                    <a:ext uri="{FF2B5EF4-FFF2-40B4-BE49-F238E27FC236}">
                      <a16:creationId xmlns:a16="http://schemas.microsoft.com/office/drawing/2014/main" id="{0D100CC8-21A8-2145-B0C4-76C445D28A5B}"/>
                    </a:ext>
                  </a:extLst>
                </p14:cNvPr>
                <p14:cNvContentPartPr/>
                <p14:nvPr/>
              </p14:nvContentPartPr>
              <p14:xfrm>
                <a:off x="8393140" y="3061431"/>
                <a:ext cx="106200" cy="100080"/>
              </p14:xfrm>
            </p:contentPart>
          </mc:Choice>
          <mc:Fallback>
            <p:pic>
              <p:nvPicPr>
                <p:cNvPr id="138" name="墨迹 137">
                  <a:extLst>
                    <a:ext uri="{FF2B5EF4-FFF2-40B4-BE49-F238E27FC236}">
                      <a16:creationId xmlns:a16="http://schemas.microsoft.com/office/drawing/2014/main" id="{0D100CC8-21A8-2145-B0C4-76C445D28A5B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8385580" y="3053871"/>
                  <a:ext cx="12132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39" name="墨迹 138">
                  <a:extLst>
                    <a:ext uri="{FF2B5EF4-FFF2-40B4-BE49-F238E27FC236}">
                      <a16:creationId xmlns:a16="http://schemas.microsoft.com/office/drawing/2014/main" id="{7C4E83A8-AB4E-FD4F-AD59-32440EBDBAD9}"/>
                    </a:ext>
                  </a:extLst>
                </p14:cNvPr>
                <p14:cNvContentPartPr/>
                <p14:nvPr/>
              </p14:nvContentPartPr>
              <p14:xfrm>
                <a:off x="8461540" y="2962071"/>
                <a:ext cx="1027440" cy="155880"/>
              </p14:xfrm>
            </p:contentPart>
          </mc:Choice>
          <mc:Fallback>
            <p:pic>
              <p:nvPicPr>
                <p:cNvPr id="139" name="墨迹 138">
                  <a:extLst>
                    <a:ext uri="{FF2B5EF4-FFF2-40B4-BE49-F238E27FC236}">
                      <a16:creationId xmlns:a16="http://schemas.microsoft.com/office/drawing/2014/main" id="{7C4E83A8-AB4E-FD4F-AD59-32440EBDBAD9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8453980" y="2954511"/>
                  <a:ext cx="104256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40" name="墨迹 139">
                  <a:extLst>
                    <a:ext uri="{FF2B5EF4-FFF2-40B4-BE49-F238E27FC236}">
                      <a16:creationId xmlns:a16="http://schemas.microsoft.com/office/drawing/2014/main" id="{D93D2D09-497C-BA41-A24C-76555A7F551D}"/>
                    </a:ext>
                  </a:extLst>
                </p14:cNvPr>
                <p14:cNvContentPartPr/>
                <p14:nvPr/>
              </p14:nvContentPartPr>
              <p14:xfrm>
                <a:off x="9426340" y="3067911"/>
                <a:ext cx="31320" cy="678960"/>
              </p14:xfrm>
            </p:contentPart>
          </mc:Choice>
          <mc:Fallback>
            <p:pic>
              <p:nvPicPr>
                <p:cNvPr id="140" name="墨迹 139">
                  <a:extLst>
                    <a:ext uri="{FF2B5EF4-FFF2-40B4-BE49-F238E27FC236}">
                      <a16:creationId xmlns:a16="http://schemas.microsoft.com/office/drawing/2014/main" id="{D93D2D09-497C-BA41-A24C-76555A7F551D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9418780" y="3060351"/>
                  <a:ext cx="46440" cy="69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41" name="墨迹 140">
                  <a:extLst>
                    <a:ext uri="{FF2B5EF4-FFF2-40B4-BE49-F238E27FC236}">
                      <a16:creationId xmlns:a16="http://schemas.microsoft.com/office/drawing/2014/main" id="{98A05F19-C078-5943-BFE7-D976C943AA9A}"/>
                    </a:ext>
                  </a:extLst>
                </p14:cNvPr>
                <p14:cNvContentPartPr/>
                <p14:nvPr/>
              </p14:nvContentPartPr>
              <p14:xfrm>
                <a:off x="9357940" y="3672351"/>
                <a:ext cx="168480" cy="136800"/>
              </p14:xfrm>
            </p:contentPart>
          </mc:Choice>
          <mc:Fallback>
            <p:pic>
              <p:nvPicPr>
                <p:cNvPr id="141" name="墨迹 140">
                  <a:extLst>
                    <a:ext uri="{FF2B5EF4-FFF2-40B4-BE49-F238E27FC236}">
                      <a16:creationId xmlns:a16="http://schemas.microsoft.com/office/drawing/2014/main" id="{98A05F19-C078-5943-BFE7-D976C943AA9A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9350380" y="3664791"/>
                  <a:ext cx="18360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42" name="墨迹 141">
                  <a:extLst>
                    <a:ext uri="{FF2B5EF4-FFF2-40B4-BE49-F238E27FC236}">
                      <a16:creationId xmlns:a16="http://schemas.microsoft.com/office/drawing/2014/main" id="{B31007A6-F3FE-DA4B-8462-232FD6A43E94}"/>
                    </a:ext>
                  </a:extLst>
                </p14:cNvPr>
                <p14:cNvContentPartPr/>
                <p14:nvPr/>
              </p14:nvContentPartPr>
              <p14:xfrm>
                <a:off x="8386660" y="3223431"/>
                <a:ext cx="50040" cy="703800"/>
              </p14:xfrm>
            </p:contentPart>
          </mc:Choice>
          <mc:Fallback>
            <p:pic>
              <p:nvPicPr>
                <p:cNvPr id="142" name="墨迹 141">
                  <a:extLst>
                    <a:ext uri="{FF2B5EF4-FFF2-40B4-BE49-F238E27FC236}">
                      <a16:creationId xmlns:a16="http://schemas.microsoft.com/office/drawing/2014/main" id="{B31007A6-F3FE-DA4B-8462-232FD6A43E94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8379100" y="3215871"/>
                  <a:ext cx="65160" cy="71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43" name="墨迹 142">
                  <a:extLst>
                    <a:ext uri="{FF2B5EF4-FFF2-40B4-BE49-F238E27FC236}">
                      <a16:creationId xmlns:a16="http://schemas.microsoft.com/office/drawing/2014/main" id="{80962808-2535-6241-B05C-BD102FF8AED8}"/>
                    </a:ext>
                  </a:extLst>
                </p14:cNvPr>
                <p14:cNvContentPartPr/>
                <p14:nvPr/>
              </p14:nvContentPartPr>
              <p14:xfrm>
                <a:off x="8368300" y="3877191"/>
                <a:ext cx="1052640" cy="124920"/>
              </p14:xfrm>
            </p:contentPart>
          </mc:Choice>
          <mc:Fallback>
            <p:pic>
              <p:nvPicPr>
                <p:cNvPr id="143" name="墨迹 142">
                  <a:extLst>
                    <a:ext uri="{FF2B5EF4-FFF2-40B4-BE49-F238E27FC236}">
                      <a16:creationId xmlns:a16="http://schemas.microsoft.com/office/drawing/2014/main" id="{80962808-2535-6241-B05C-BD102FF8AED8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8360740" y="3869631"/>
                  <a:ext cx="106740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44" name="墨迹 143">
                  <a:extLst>
                    <a:ext uri="{FF2B5EF4-FFF2-40B4-BE49-F238E27FC236}">
                      <a16:creationId xmlns:a16="http://schemas.microsoft.com/office/drawing/2014/main" id="{FE307602-BCF9-B447-86CA-56320C5BDFA5}"/>
                    </a:ext>
                  </a:extLst>
                </p14:cNvPr>
                <p14:cNvContentPartPr/>
                <p14:nvPr/>
              </p14:nvContentPartPr>
              <p14:xfrm>
                <a:off x="8336980" y="3111471"/>
                <a:ext cx="1058760" cy="915480"/>
              </p14:xfrm>
            </p:contentPart>
          </mc:Choice>
          <mc:Fallback>
            <p:pic>
              <p:nvPicPr>
                <p:cNvPr id="144" name="墨迹 143">
                  <a:extLst>
                    <a:ext uri="{FF2B5EF4-FFF2-40B4-BE49-F238E27FC236}">
                      <a16:creationId xmlns:a16="http://schemas.microsoft.com/office/drawing/2014/main" id="{FE307602-BCF9-B447-86CA-56320C5BDFA5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8329420" y="3103911"/>
                  <a:ext cx="1073880" cy="9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45" name="墨迹 144">
                  <a:extLst>
                    <a:ext uri="{FF2B5EF4-FFF2-40B4-BE49-F238E27FC236}">
                      <a16:creationId xmlns:a16="http://schemas.microsoft.com/office/drawing/2014/main" id="{931C860F-6A09-3C40-9B1D-1D5A916930BB}"/>
                    </a:ext>
                  </a:extLst>
                </p14:cNvPr>
                <p14:cNvContentPartPr/>
                <p14:nvPr/>
              </p14:nvContentPartPr>
              <p14:xfrm>
                <a:off x="9370540" y="3796191"/>
                <a:ext cx="149760" cy="143640"/>
              </p14:xfrm>
            </p:contentPart>
          </mc:Choice>
          <mc:Fallback>
            <p:pic>
              <p:nvPicPr>
                <p:cNvPr id="145" name="墨迹 144">
                  <a:extLst>
                    <a:ext uri="{FF2B5EF4-FFF2-40B4-BE49-F238E27FC236}">
                      <a16:creationId xmlns:a16="http://schemas.microsoft.com/office/drawing/2014/main" id="{931C860F-6A09-3C40-9B1D-1D5A916930BB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9362980" y="3788631"/>
                  <a:ext cx="16488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46" name="墨迹 145">
                  <a:extLst>
                    <a:ext uri="{FF2B5EF4-FFF2-40B4-BE49-F238E27FC236}">
                      <a16:creationId xmlns:a16="http://schemas.microsoft.com/office/drawing/2014/main" id="{CF118B70-6CAE-FB4F-9A19-AA19D54C502A}"/>
                    </a:ext>
                  </a:extLst>
                </p14:cNvPr>
                <p14:cNvContentPartPr/>
                <p14:nvPr/>
              </p14:nvContentPartPr>
              <p14:xfrm>
                <a:off x="8007220" y="3123711"/>
                <a:ext cx="1537920" cy="1208160"/>
              </p14:xfrm>
            </p:contentPart>
          </mc:Choice>
          <mc:Fallback>
            <p:pic>
              <p:nvPicPr>
                <p:cNvPr id="146" name="墨迹 145">
                  <a:extLst>
                    <a:ext uri="{FF2B5EF4-FFF2-40B4-BE49-F238E27FC236}">
                      <a16:creationId xmlns:a16="http://schemas.microsoft.com/office/drawing/2014/main" id="{CF118B70-6CAE-FB4F-9A19-AA19D54C502A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7999660" y="3116151"/>
                  <a:ext cx="1553040" cy="122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47" name="墨迹 146">
                  <a:extLst>
                    <a:ext uri="{FF2B5EF4-FFF2-40B4-BE49-F238E27FC236}">
                      <a16:creationId xmlns:a16="http://schemas.microsoft.com/office/drawing/2014/main" id="{C96AE80B-A0CF-CF41-A749-B7E2004AA08E}"/>
                    </a:ext>
                  </a:extLst>
                </p14:cNvPr>
                <p14:cNvContentPartPr/>
                <p14:nvPr/>
              </p14:nvContentPartPr>
              <p14:xfrm>
                <a:off x="8411860" y="3205431"/>
                <a:ext cx="25200" cy="12240"/>
              </p14:xfrm>
            </p:contentPart>
          </mc:Choice>
          <mc:Fallback>
            <p:pic>
              <p:nvPicPr>
                <p:cNvPr id="147" name="墨迹 146">
                  <a:extLst>
                    <a:ext uri="{FF2B5EF4-FFF2-40B4-BE49-F238E27FC236}">
                      <a16:creationId xmlns:a16="http://schemas.microsoft.com/office/drawing/2014/main" id="{C96AE80B-A0CF-CF41-A749-B7E2004AA08E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8404300" y="3197871"/>
                  <a:ext cx="40320" cy="27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1" name="组合 150">
            <a:extLst>
              <a:ext uri="{FF2B5EF4-FFF2-40B4-BE49-F238E27FC236}">
                <a16:creationId xmlns:a16="http://schemas.microsoft.com/office/drawing/2014/main" id="{05C54185-0198-0544-A611-17D2104EF703}"/>
              </a:ext>
            </a:extLst>
          </p:cNvPr>
          <p:cNvGrpSpPr/>
          <p:nvPr/>
        </p:nvGrpSpPr>
        <p:grpSpPr>
          <a:xfrm>
            <a:off x="766900" y="4175991"/>
            <a:ext cx="523440" cy="392400"/>
            <a:chOff x="766900" y="4175991"/>
            <a:chExt cx="523440" cy="392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49" name="墨迹 148">
                  <a:extLst>
                    <a:ext uri="{FF2B5EF4-FFF2-40B4-BE49-F238E27FC236}">
                      <a16:creationId xmlns:a16="http://schemas.microsoft.com/office/drawing/2014/main" id="{8200FF7A-36A3-F148-A261-0A858D254C21}"/>
                    </a:ext>
                  </a:extLst>
                </p14:cNvPr>
                <p14:cNvContentPartPr/>
                <p14:nvPr/>
              </p14:nvContentPartPr>
              <p14:xfrm>
                <a:off x="1009540" y="4250511"/>
                <a:ext cx="162360" cy="118800"/>
              </p14:xfrm>
            </p:contentPart>
          </mc:Choice>
          <mc:Fallback>
            <p:pic>
              <p:nvPicPr>
                <p:cNvPr id="149" name="墨迹 148">
                  <a:extLst>
                    <a:ext uri="{FF2B5EF4-FFF2-40B4-BE49-F238E27FC236}">
                      <a16:creationId xmlns:a16="http://schemas.microsoft.com/office/drawing/2014/main" id="{8200FF7A-36A3-F148-A261-0A858D254C21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1001980" y="4242951"/>
                  <a:ext cx="17712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50" name="墨迹 149">
                  <a:extLst>
                    <a:ext uri="{FF2B5EF4-FFF2-40B4-BE49-F238E27FC236}">
                      <a16:creationId xmlns:a16="http://schemas.microsoft.com/office/drawing/2014/main" id="{90AD2D7C-9020-EC49-9027-351B5F833851}"/>
                    </a:ext>
                  </a:extLst>
                </p14:cNvPr>
                <p14:cNvContentPartPr/>
                <p14:nvPr/>
              </p14:nvContentPartPr>
              <p14:xfrm>
                <a:off x="766900" y="4175991"/>
                <a:ext cx="523440" cy="392400"/>
              </p14:xfrm>
            </p:contentPart>
          </mc:Choice>
          <mc:Fallback>
            <p:pic>
              <p:nvPicPr>
                <p:cNvPr id="150" name="墨迹 149">
                  <a:extLst>
                    <a:ext uri="{FF2B5EF4-FFF2-40B4-BE49-F238E27FC236}">
                      <a16:creationId xmlns:a16="http://schemas.microsoft.com/office/drawing/2014/main" id="{90AD2D7C-9020-EC49-9027-351B5F833851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759340" y="4168431"/>
                  <a:ext cx="538200" cy="407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9" name="组合 158">
            <a:extLst>
              <a:ext uri="{FF2B5EF4-FFF2-40B4-BE49-F238E27FC236}">
                <a16:creationId xmlns:a16="http://schemas.microsoft.com/office/drawing/2014/main" id="{F6412BA9-FA8B-234C-9B19-892051D564E7}"/>
              </a:ext>
            </a:extLst>
          </p:cNvPr>
          <p:cNvGrpSpPr/>
          <p:nvPr/>
        </p:nvGrpSpPr>
        <p:grpSpPr>
          <a:xfrm>
            <a:off x="1943380" y="4225671"/>
            <a:ext cx="398880" cy="405000"/>
            <a:chOff x="1943380" y="4225671"/>
            <a:chExt cx="398880" cy="405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52" name="墨迹 151">
                  <a:extLst>
                    <a:ext uri="{FF2B5EF4-FFF2-40B4-BE49-F238E27FC236}">
                      <a16:creationId xmlns:a16="http://schemas.microsoft.com/office/drawing/2014/main" id="{84534954-FC69-E941-ADC3-F11F796E7FEC}"/>
                    </a:ext>
                  </a:extLst>
                </p14:cNvPr>
                <p14:cNvContentPartPr/>
                <p14:nvPr/>
              </p14:nvContentPartPr>
              <p14:xfrm>
                <a:off x="1943380" y="4225671"/>
                <a:ext cx="43920" cy="280440"/>
              </p14:xfrm>
            </p:contentPart>
          </mc:Choice>
          <mc:Fallback>
            <p:pic>
              <p:nvPicPr>
                <p:cNvPr id="152" name="墨迹 151">
                  <a:extLst>
                    <a:ext uri="{FF2B5EF4-FFF2-40B4-BE49-F238E27FC236}">
                      <a16:creationId xmlns:a16="http://schemas.microsoft.com/office/drawing/2014/main" id="{84534954-FC69-E941-ADC3-F11F796E7FEC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1935820" y="4218111"/>
                  <a:ext cx="5904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53" name="墨迹 152">
                  <a:extLst>
                    <a:ext uri="{FF2B5EF4-FFF2-40B4-BE49-F238E27FC236}">
                      <a16:creationId xmlns:a16="http://schemas.microsoft.com/office/drawing/2014/main" id="{4050F7DC-27A3-FB4C-881E-683C2D4192FB}"/>
                    </a:ext>
                  </a:extLst>
                </p14:cNvPr>
                <p14:cNvContentPartPr/>
                <p14:nvPr/>
              </p14:nvContentPartPr>
              <p14:xfrm>
                <a:off x="1962100" y="4281831"/>
                <a:ext cx="230760" cy="224640"/>
              </p14:xfrm>
            </p:contentPart>
          </mc:Choice>
          <mc:Fallback>
            <p:pic>
              <p:nvPicPr>
                <p:cNvPr id="153" name="墨迹 152">
                  <a:extLst>
                    <a:ext uri="{FF2B5EF4-FFF2-40B4-BE49-F238E27FC236}">
                      <a16:creationId xmlns:a16="http://schemas.microsoft.com/office/drawing/2014/main" id="{4050F7DC-27A3-FB4C-881E-683C2D4192FB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1954540" y="4274271"/>
                  <a:ext cx="24588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54" name="墨迹 153">
                  <a:extLst>
                    <a:ext uri="{FF2B5EF4-FFF2-40B4-BE49-F238E27FC236}">
                      <a16:creationId xmlns:a16="http://schemas.microsoft.com/office/drawing/2014/main" id="{5C2705AA-6030-6845-8D45-4E53DED6BF70}"/>
                    </a:ext>
                  </a:extLst>
                </p14:cNvPr>
                <p14:cNvContentPartPr/>
                <p14:nvPr/>
              </p14:nvContentPartPr>
              <p14:xfrm>
                <a:off x="2167660" y="4443471"/>
                <a:ext cx="118800" cy="187200"/>
              </p14:xfrm>
            </p:contentPart>
          </mc:Choice>
          <mc:Fallback>
            <p:pic>
              <p:nvPicPr>
                <p:cNvPr id="154" name="墨迹 153">
                  <a:extLst>
                    <a:ext uri="{FF2B5EF4-FFF2-40B4-BE49-F238E27FC236}">
                      <a16:creationId xmlns:a16="http://schemas.microsoft.com/office/drawing/2014/main" id="{5C2705AA-6030-6845-8D45-4E53DED6BF70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2160100" y="4435911"/>
                  <a:ext cx="13356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55" name="墨迹 154">
                  <a:extLst>
                    <a:ext uri="{FF2B5EF4-FFF2-40B4-BE49-F238E27FC236}">
                      <a16:creationId xmlns:a16="http://schemas.microsoft.com/office/drawing/2014/main" id="{121B7343-FE50-434D-99A7-6AC22AC6612C}"/>
                    </a:ext>
                  </a:extLst>
                </p14:cNvPr>
                <p14:cNvContentPartPr/>
                <p14:nvPr/>
              </p14:nvContentPartPr>
              <p14:xfrm>
                <a:off x="2254780" y="4462191"/>
                <a:ext cx="87480" cy="25200"/>
              </p14:xfrm>
            </p:contentPart>
          </mc:Choice>
          <mc:Fallback>
            <p:pic>
              <p:nvPicPr>
                <p:cNvPr id="155" name="墨迹 154">
                  <a:extLst>
                    <a:ext uri="{FF2B5EF4-FFF2-40B4-BE49-F238E27FC236}">
                      <a16:creationId xmlns:a16="http://schemas.microsoft.com/office/drawing/2014/main" id="{121B7343-FE50-434D-99A7-6AC22AC6612C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2247220" y="4454631"/>
                  <a:ext cx="102600" cy="40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8" name="组合 157">
            <a:extLst>
              <a:ext uri="{FF2B5EF4-FFF2-40B4-BE49-F238E27FC236}">
                <a16:creationId xmlns:a16="http://schemas.microsoft.com/office/drawing/2014/main" id="{8CA1D11F-4ABA-0644-9575-105B33765517}"/>
              </a:ext>
            </a:extLst>
          </p:cNvPr>
          <p:cNvGrpSpPr/>
          <p:nvPr/>
        </p:nvGrpSpPr>
        <p:grpSpPr>
          <a:xfrm>
            <a:off x="2615860" y="4568031"/>
            <a:ext cx="12600" cy="118440"/>
            <a:chOff x="2615860" y="4568031"/>
            <a:chExt cx="12600" cy="118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56" name="墨迹 155">
                  <a:extLst>
                    <a:ext uri="{FF2B5EF4-FFF2-40B4-BE49-F238E27FC236}">
                      <a16:creationId xmlns:a16="http://schemas.microsoft.com/office/drawing/2014/main" id="{A56B698A-CD3A-8F43-9A46-CB22B88D534B}"/>
                    </a:ext>
                  </a:extLst>
                </p14:cNvPr>
                <p14:cNvContentPartPr/>
                <p14:nvPr/>
              </p14:nvContentPartPr>
              <p14:xfrm>
                <a:off x="2615860" y="4568031"/>
                <a:ext cx="360" cy="12960"/>
              </p14:xfrm>
            </p:contentPart>
          </mc:Choice>
          <mc:Fallback>
            <p:pic>
              <p:nvPicPr>
                <p:cNvPr id="156" name="墨迹 155">
                  <a:extLst>
                    <a:ext uri="{FF2B5EF4-FFF2-40B4-BE49-F238E27FC236}">
                      <a16:creationId xmlns:a16="http://schemas.microsoft.com/office/drawing/2014/main" id="{A56B698A-CD3A-8F43-9A46-CB22B88D534B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2608300" y="4560471"/>
                  <a:ext cx="1548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57" name="墨迹 156">
                  <a:extLst>
                    <a:ext uri="{FF2B5EF4-FFF2-40B4-BE49-F238E27FC236}">
                      <a16:creationId xmlns:a16="http://schemas.microsoft.com/office/drawing/2014/main" id="{F9A2C951-157E-0E47-A3A8-66DA027C4F9C}"/>
                    </a:ext>
                  </a:extLst>
                </p14:cNvPr>
                <p14:cNvContentPartPr/>
                <p14:nvPr/>
              </p14:nvContentPartPr>
              <p14:xfrm>
                <a:off x="2621980" y="4679991"/>
                <a:ext cx="6480" cy="6480"/>
              </p14:xfrm>
            </p:contentPart>
          </mc:Choice>
          <mc:Fallback>
            <p:pic>
              <p:nvPicPr>
                <p:cNvPr id="157" name="墨迹 156">
                  <a:extLst>
                    <a:ext uri="{FF2B5EF4-FFF2-40B4-BE49-F238E27FC236}">
                      <a16:creationId xmlns:a16="http://schemas.microsoft.com/office/drawing/2014/main" id="{F9A2C951-157E-0E47-A3A8-66DA027C4F9C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2614420" y="4672431"/>
                  <a:ext cx="21600" cy="21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50">
            <p14:nvContentPartPr>
              <p14:cNvPr id="160" name="墨迹 159">
                <a:extLst>
                  <a:ext uri="{FF2B5EF4-FFF2-40B4-BE49-F238E27FC236}">
                    <a16:creationId xmlns:a16="http://schemas.microsoft.com/office/drawing/2014/main" id="{CA7C9B74-E9DF-A74A-A407-5D22D0518CAC}"/>
                  </a:ext>
                </a:extLst>
              </p14:cNvPr>
              <p14:cNvContentPartPr/>
              <p14:nvPr/>
            </p14:nvContentPartPr>
            <p14:xfrm>
              <a:off x="3225700" y="4294071"/>
              <a:ext cx="261720" cy="180720"/>
            </p14:xfrm>
          </p:contentPart>
        </mc:Choice>
        <mc:Fallback>
          <p:pic>
            <p:nvPicPr>
              <p:cNvPr id="160" name="墨迹 159">
                <a:extLst>
                  <a:ext uri="{FF2B5EF4-FFF2-40B4-BE49-F238E27FC236}">
                    <a16:creationId xmlns:a16="http://schemas.microsoft.com/office/drawing/2014/main" id="{CA7C9B74-E9DF-A74A-A407-5D22D0518CAC}"/>
                  </a:ext>
                </a:extLst>
              </p:cNvPr>
              <p:cNvPicPr/>
              <p:nvPr/>
            </p:nvPicPr>
            <p:blipFill>
              <a:blip r:embed="rId251"/>
              <a:stretch>
                <a:fillRect/>
              </a:stretch>
            </p:blipFill>
            <p:spPr>
              <a:xfrm>
                <a:off x="3218500" y="4286511"/>
                <a:ext cx="276840" cy="195840"/>
              </a:xfrm>
              <a:prstGeom prst="rect">
                <a:avLst/>
              </a:prstGeom>
            </p:spPr>
          </p:pic>
        </mc:Fallback>
      </mc:AlternateContent>
      <p:grpSp>
        <p:nvGrpSpPr>
          <p:cNvPr id="168" name="组合 167">
            <a:extLst>
              <a:ext uri="{FF2B5EF4-FFF2-40B4-BE49-F238E27FC236}">
                <a16:creationId xmlns:a16="http://schemas.microsoft.com/office/drawing/2014/main" id="{F94C8C89-AC62-5B41-B665-34795048A8AD}"/>
              </a:ext>
            </a:extLst>
          </p:cNvPr>
          <p:cNvGrpSpPr/>
          <p:nvPr/>
        </p:nvGrpSpPr>
        <p:grpSpPr>
          <a:xfrm>
            <a:off x="3705220" y="4225671"/>
            <a:ext cx="971280" cy="386280"/>
            <a:chOff x="3705220" y="4225671"/>
            <a:chExt cx="971280" cy="386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61" name="墨迹 160">
                  <a:extLst>
                    <a:ext uri="{FF2B5EF4-FFF2-40B4-BE49-F238E27FC236}">
                      <a16:creationId xmlns:a16="http://schemas.microsoft.com/office/drawing/2014/main" id="{54CFEAA8-C9EA-0047-950D-9561956269BF}"/>
                    </a:ext>
                  </a:extLst>
                </p14:cNvPr>
                <p14:cNvContentPartPr/>
                <p14:nvPr/>
              </p14:nvContentPartPr>
              <p14:xfrm>
                <a:off x="3754900" y="4294071"/>
                <a:ext cx="360" cy="12960"/>
              </p14:xfrm>
            </p:contentPart>
          </mc:Choice>
          <mc:Fallback>
            <p:pic>
              <p:nvPicPr>
                <p:cNvPr id="161" name="墨迹 160">
                  <a:extLst>
                    <a:ext uri="{FF2B5EF4-FFF2-40B4-BE49-F238E27FC236}">
                      <a16:creationId xmlns:a16="http://schemas.microsoft.com/office/drawing/2014/main" id="{54CFEAA8-C9EA-0047-950D-9561956269BF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3747340" y="4286511"/>
                  <a:ext cx="1548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3">
              <p14:nvContentPartPr>
                <p14:cNvPr id="162" name="墨迹 161">
                  <a:extLst>
                    <a:ext uri="{FF2B5EF4-FFF2-40B4-BE49-F238E27FC236}">
                      <a16:creationId xmlns:a16="http://schemas.microsoft.com/office/drawing/2014/main" id="{B9EBDD3D-0F7B-B848-9BB1-3650B5404AFE}"/>
                    </a:ext>
                  </a:extLst>
                </p14:cNvPr>
                <p14:cNvContentPartPr/>
                <p14:nvPr/>
              </p14:nvContentPartPr>
              <p14:xfrm>
                <a:off x="3705220" y="4263111"/>
                <a:ext cx="124920" cy="249480"/>
              </p14:xfrm>
            </p:contentPart>
          </mc:Choice>
          <mc:Fallback>
            <p:pic>
              <p:nvPicPr>
                <p:cNvPr id="162" name="墨迹 161">
                  <a:extLst>
                    <a:ext uri="{FF2B5EF4-FFF2-40B4-BE49-F238E27FC236}">
                      <a16:creationId xmlns:a16="http://schemas.microsoft.com/office/drawing/2014/main" id="{B9EBDD3D-0F7B-B848-9BB1-3650B5404AFE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3697660" y="4255551"/>
                  <a:ext cx="14004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5">
              <p14:nvContentPartPr>
                <p14:cNvPr id="163" name="墨迹 162">
                  <a:extLst>
                    <a:ext uri="{FF2B5EF4-FFF2-40B4-BE49-F238E27FC236}">
                      <a16:creationId xmlns:a16="http://schemas.microsoft.com/office/drawing/2014/main" id="{90C8B8B3-A556-1841-8D2F-6CFFC1997800}"/>
                    </a:ext>
                  </a:extLst>
                </p14:cNvPr>
                <p14:cNvContentPartPr/>
                <p14:nvPr/>
              </p14:nvContentPartPr>
              <p14:xfrm>
                <a:off x="3985300" y="4225671"/>
                <a:ext cx="31320" cy="280440"/>
              </p14:xfrm>
            </p:contentPart>
          </mc:Choice>
          <mc:Fallback>
            <p:pic>
              <p:nvPicPr>
                <p:cNvPr id="163" name="墨迹 162">
                  <a:extLst>
                    <a:ext uri="{FF2B5EF4-FFF2-40B4-BE49-F238E27FC236}">
                      <a16:creationId xmlns:a16="http://schemas.microsoft.com/office/drawing/2014/main" id="{90C8B8B3-A556-1841-8D2F-6CFFC1997800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3977740" y="4218111"/>
                  <a:ext cx="4644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7">
              <p14:nvContentPartPr>
                <p14:cNvPr id="164" name="墨迹 163">
                  <a:extLst>
                    <a:ext uri="{FF2B5EF4-FFF2-40B4-BE49-F238E27FC236}">
                      <a16:creationId xmlns:a16="http://schemas.microsoft.com/office/drawing/2014/main" id="{81B92166-25E3-5443-8ED8-1D4325A5784A}"/>
                    </a:ext>
                  </a:extLst>
                </p14:cNvPr>
                <p14:cNvContentPartPr/>
                <p14:nvPr/>
              </p14:nvContentPartPr>
              <p14:xfrm>
                <a:off x="4016620" y="4256631"/>
                <a:ext cx="218160" cy="261720"/>
              </p14:xfrm>
            </p:contentPart>
          </mc:Choice>
          <mc:Fallback>
            <p:pic>
              <p:nvPicPr>
                <p:cNvPr id="164" name="墨迹 163">
                  <a:extLst>
                    <a:ext uri="{FF2B5EF4-FFF2-40B4-BE49-F238E27FC236}">
                      <a16:creationId xmlns:a16="http://schemas.microsoft.com/office/drawing/2014/main" id="{81B92166-25E3-5443-8ED8-1D4325A5784A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4009060" y="4249431"/>
                  <a:ext cx="23328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9">
              <p14:nvContentPartPr>
                <p14:cNvPr id="165" name="墨迹 164">
                  <a:extLst>
                    <a:ext uri="{FF2B5EF4-FFF2-40B4-BE49-F238E27FC236}">
                      <a16:creationId xmlns:a16="http://schemas.microsoft.com/office/drawing/2014/main" id="{5ABB7534-5852-C742-B249-DDA4776C3C24}"/>
                    </a:ext>
                  </a:extLst>
                </p14:cNvPr>
                <p14:cNvContentPartPr/>
                <p14:nvPr/>
              </p14:nvContentPartPr>
              <p14:xfrm>
                <a:off x="4259260" y="4399911"/>
                <a:ext cx="100080" cy="137160"/>
              </p14:xfrm>
            </p:contentPart>
          </mc:Choice>
          <mc:Fallback>
            <p:pic>
              <p:nvPicPr>
                <p:cNvPr id="165" name="墨迹 164">
                  <a:extLst>
                    <a:ext uri="{FF2B5EF4-FFF2-40B4-BE49-F238E27FC236}">
                      <a16:creationId xmlns:a16="http://schemas.microsoft.com/office/drawing/2014/main" id="{5ABB7534-5852-C742-B249-DDA4776C3C24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4251700" y="4392351"/>
                  <a:ext cx="11520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1">
              <p14:nvContentPartPr>
                <p14:cNvPr id="166" name="墨迹 165">
                  <a:extLst>
                    <a:ext uri="{FF2B5EF4-FFF2-40B4-BE49-F238E27FC236}">
                      <a16:creationId xmlns:a16="http://schemas.microsoft.com/office/drawing/2014/main" id="{7DF7CD06-FBB3-D74A-9774-6927831C24DF}"/>
                    </a:ext>
                  </a:extLst>
                </p14:cNvPr>
                <p14:cNvContentPartPr/>
                <p14:nvPr/>
              </p14:nvContentPartPr>
              <p14:xfrm>
                <a:off x="4340260" y="4431231"/>
                <a:ext cx="112320" cy="31320"/>
              </p14:xfrm>
            </p:contentPart>
          </mc:Choice>
          <mc:Fallback>
            <p:pic>
              <p:nvPicPr>
                <p:cNvPr id="166" name="墨迹 165">
                  <a:extLst>
                    <a:ext uri="{FF2B5EF4-FFF2-40B4-BE49-F238E27FC236}">
                      <a16:creationId xmlns:a16="http://schemas.microsoft.com/office/drawing/2014/main" id="{7DF7CD06-FBB3-D74A-9774-6927831C24DF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4332700" y="4423671"/>
                  <a:ext cx="12744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3">
              <p14:nvContentPartPr>
                <p14:cNvPr id="167" name="墨迹 166">
                  <a:extLst>
                    <a:ext uri="{FF2B5EF4-FFF2-40B4-BE49-F238E27FC236}">
                      <a16:creationId xmlns:a16="http://schemas.microsoft.com/office/drawing/2014/main" id="{33126C62-76D8-8B43-A782-EF9783D020E5}"/>
                    </a:ext>
                  </a:extLst>
                </p14:cNvPr>
                <p14:cNvContentPartPr/>
                <p14:nvPr/>
              </p14:nvContentPartPr>
              <p14:xfrm>
                <a:off x="4582900" y="4337631"/>
                <a:ext cx="93600" cy="274320"/>
              </p14:xfrm>
            </p:contentPart>
          </mc:Choice>
          <mc:Fallback>
            <p:pic>
              <p:nvPicPr>
                <p:cNvPr id="167" name="墨迹 166">
                  <a:extLst>
                    <a:ext uri="{FF2B5EF4-FFF2-40B4-BE49-F238E27FC236}">
                      <a16:creationId xmlns:a16="http://schemas.microsoft.com/office/drawing/2014/main" id="{33126C62-76D8-8B43-A782-EF9783D020E5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4575340" y="4330071"/>
                  <a:ext cx="108720" cy="289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4" name="组合 173">
            <a:extLst>
              <a:ext uri="{FF2B5EF4-FFF2-40B4-BE49-F238E27FC236}">
                <a16:creationId xmlns:a16="http://schemas.microsoft.com/office/drawing/2014/main" id="{1C77E6D9-5927-5844-B3A5-A9E562600176}"/>
              </a:ext>
            </a:extLst>
          </p:cNvPr>
          <p:cNvGrpSpPr/>
          <p:nvPr/>
        </p:nvGrpSpPr>
        <p:grpSpPr>
          <a:xfrm>
            <a:off x="5056300" y="4350231"/>
            <a:ext cx="174600" cy="112680"/>
            <a:chOff x="5056300" y="4350231"/>
            <a:chExt cx="174600" cy="112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5">
              <p14:nvContentPartPr>
                <p14:cNvPr id="169" name="墨迹 168">
                  <a:extLst>
                    <a:ext uri="{FF2B5EF4-FFF2-40B4-BE49-F238E27FC236}">
                      <a16:creationId xmlns:a16="http://schemas.microsoft.com/office/drawing/2014/main" id="{AC1CB63F-D75C-104F-A733-4C191BACE5A1}"/>
                    </a:ext>
                  </a:extLst>
                </p14:cNvPr>
                <p14:cNvContentPartPr/>
                <p14:nvPr/>
              </p14:nvContentPartPr>
              <p14:xfrm>
                <a:off x="5099860" y="4350231"/>
                <a:ext cx="93600" cy="50040"/>
              </p14:xfrm>
            </p:contentPart>
          </mc:Choice>
          <mc:Fallback>
            <p:pic>
              <p:nvPicPr>
                <p:cNvPr id="169" name="墨迹 168">
                  <a:extLst>
                    <a:ext uri="{FF2B5EF4-FFF2-40B4-BE49-F238E27FC236}">
                      <a16:creationId xmlns:a16="http://schemas.microsoft.com/office/drawing/2014/main" id="{AC1CB63F-D75C-104F-A733-4C191BACE5A1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5092300" y="4342671"/>
                  <a:ext cx="10872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7">
              <p14:nvContentPartPr>
                <p14:cNvPr id="170" name="墨迹 169">
                  <a:extLst>
                    <a:ext uri="{FF2B5EF4-FFF2-40B4-BE49-F238E27FC236}">
                      <a16:creationId xmlns:a16="http://schemas.microsoft.com/office/drawing/2014/main" id="{1832F647-C453-A34B-A699-A3F814C0C0B7}"/>
                    </a:ext>
                  </a:extLst>
                </p14:cNvPr>
                <p14:cNvContentPartPr/>
                <p14:nvPr/>
              </p14:nvContentPartPr>
              <p14:xfrm>
                <a:off x="5056300" y="4449951"/>
                <a:ext cx="174600" cy="12960"/>
              </p14:xfrm>
            </p:contentPart>
          </mc:Choice>
          <mc:Fallback>
            <p:pic>
              <p:nvPicPr>
                <p:cNvPr id="170" name="墨迹 169">
                  <a:extLst>
                    <a:ext uri="{FF2B5EF4-FFF2-40B4-BE49-F238E27FC236}">
                      <a16:creationId xmlns:a16="http://schemas.microsoft.com/office/drawing/2014/main" id="{1832F647-C453-A34B-A699-A3F814C0C0B7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5048740" y="4442391"/>
                  <a:ext cx="189720" cy="27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3" name="组合 172">
            <a:extLst>
              <a:ext uri="{FF2B5EF4-FFF2-40B4-BE49-F238E27FC236}">
                <a16:creationId xmlns:a16="http://schemas.microsoft.com/office/drawing/2014/main" id="{10DCF0BF-D367-CE41-853A-B98AEAA00A47}"/>
              </a:ext>
            </a:extLst>
          </p:cNvPr>
          <p:cNvGrpSpPr/>
          <p:nvPr/>
        </p:nvGrpSpPr>
        <p:grpSpPr>
          <a:xfrm>
            <a:off x="5504500" y="4250511"/>
            <a:ext cx="473400" cy="230760"/>
            <a:chOff x="5504500" y="4250511"/>
            <a:chExt cx="473400" cy="230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9">
              <p14:nvContentPartPr>
                <p14:cNvPr id="171" name="墨迹 170">
                  <a:extLst>
                    <a:ext uri="{FF2B5EF4-FFF2-40B4-BE49-F238E27FC236}">
                      <a16:creationId xmlns:a16="http://schemas.microsoft.com/office/drawing/2014/main" id="{DB749A36-3496-984B-87CD-6019F099A479}"/>
                    </a:ext>
                  </a:extLst>
                </p14:cNvPr>
                <p14:cNvContentPartPr/>
                <p14:nvPr/>
              </p14:nvContentPartPr>
              <p14:xfrm>
                <a:off x="5504500" y="4318911"/>
                <a:ext cx="62640" cy="162360"/>
              </p14:xfrm>
            </p:contentPart>
          </mc:Choice>
          <mc:Fallback>
            <p:pic>
              <p:nvPicPr>
                <p:cNvPr id="171" name="墨迹 170">
                  <a:extLst>
                    <a:ext uri="{FF2B5EF4-FFF2-40B4-BE49-F238E27FC236}">
                      <a16:creationId xmlns:a16="http://schemas.microsoft.com/office/drawing/2014/main" id="{DB749A36-3496-984B-87CD-6019F099A479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5496940" y="4311351"/>
                  <a:ext cx="7776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1">
              <p14:nvContentPartPr>
                <p14:cNvPr id="172" name="墨迹 171">
                  <a:extLst>
                    <a:ext uri="{FF2B5EF4-FFF2-40B4-BE49-F238E27FC236}">
                      <a16:creationId xmlns:a16="http://schemas.microsoft.com/office/drawing/2014/main" id="{AA72DB55-1602-3846-A019-9234CFB0727F}"/>
                    </a:ext>
                  </a:extLst>
                </p14:cNvPr>
                <p14:cNvContentPartPr/>
                <p14:nvPr/>
              </p14:nvContentPartPr>
              <p14:xfrm>
                <a:off x="5784580" y="4250511"/>
                <a:ext cx="193320" cy="187200"/>
              </p14:xfrm>
            </p:contentPart>
          </mc:Choice>
          <mc:Fallback>
            <p:pic>
              <p:nvPicPr>
                <p:cNvPr id="172" name="墨迹 171">
                  <a:extLst>
                    <a:ext uri="{FF2B5EF4-FFF2-40B4-BE49-F238E27FC236}">
                      <a16:creationId xmlns:a16="http://schemas.microsoft.com/office/drawing/2014/main" id="{AA72DB55-1602-3846-A019-9234CFB0727F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5777020" y="4242951"/>
                  <a:ext cx="208440" cy="202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73">
            <p14:nvContentPartPr>
              <p14:cNvPr id="175" name="墨迹 174">
                <a:extLst>
                  <a:ext uri="{FF2B5EF4-FFF2-40B4-BE49-F238E27FC236}">
                    <a16:creationId xmlns:a16="http://schemas.microsoft.com/office/drawing/2014/main" id="{2884B460-BC92-FF49-AF91-4E30EE3DB459}"/>
                  </a:ext>
                </a:extLst>
              </p14:cNvPr>
              <p14:cNvContentPartPr/>
              <p14:nvPr/>
            </p14:nvContentPartPr>
            <p14:xfrm>
              <a:off x="3207340" y="5072391"/>
              <a:ext cx="212040" cy="137160"/>
            </p14:xfrm>
          </p:contentPart>
        </mc:Choice>
        <mc:Fallback>
          <p:pic>
            <p:nvPicPr>
              <p:cNvPr id="175" name="墨迹 174">
                <a:extLst>
                  <a:ext uri="{FF2B5EF4-FFF2-40B4-BE49-F238E27FC236}">
                    <a16:creationId xmlns:a16="http://schemas.microsoft.com/office/drawing/2014/main" id="{2884B460-BC92-FF49-AF91-4E30EE3DB459}"/>
                  </a:ext>
                </a:extLst>
              </p:cNvPr>
              <p:cNvPicPr/>
              <p:nvPr/>
            </p:nvPicPr>
            <p:blipFill>
              <a:blip r:embed="rId274"/>
              <a:stretch>
                <a:fillRect/>
              </a:stretch>
            </p:blipFill>
            <p:spPr>
              <a:xfrm>
                <a:off x="3199780" y="5064831"/>
                <a:ext cx="227160" cy="15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5">
            <p14:nvContentPartPr>
              <p14:cNvPr id="176" name="墨迹 175">
                <a:extLst>
                  <a:ext uri="{FF2B5EF4-FFF2-40B4-BE49-F238E27FC236}">
                    <a16:creationId xmlns:a16="http://schemas.microsoft.com/office/drawing/2014/main" id="{75449815-DD4C-524F-9F8E-FAB2ACCEE91B}"/>
                  </a:ext>
                </a:extLst>
              </p14:cNvPr>
              <p14:cNvContentPartPr/>
              <p14:nvPr/>
            </p14:nvContentPartPr>
            <p14:xfrm>
              <a:off x="3761380" y="4991391"/>
              <a:ext cx="43920" cy="212040"/>
            </p14:xfrm>
          </p:contentPart>
        </mc:Choice>
        <mc:Fallback>
          <p:pic>
            <p:nvPicPr>
              <p:cNvPr id="176" name="墨迹 175">
                <a:extLst>
                  <a:ext uri="{FF2B5EF4-FFF2-40B4-BE49-F238E27FC236}">
                    <a16:creationId xmlns:a16="http://schemas.microsoft.com/office/drawing/2014/main" id="{75449815-DD4C-524F-9F8E-FAB2ACCEE91B}"/>
                  </a:ext>
                </a:extLst>
              </p:cNvPr>
              <p:cNvPicPr/>
              <p:nvPr/>
            </p:nvPicPr>
            <p:blipFill>
              <a:blip r:embed="rId276"/>
              <a:stretch>
                <a:fillRect/>
              </a:stretch>
            </p:blipFill>
            <p:spPr>
              <a:xfrm>
                <a:off x="3753820" y="4983831"/>
                <a:ext cx="59040" cy="227160"/>
              </a:xfrm>
              <a:prstGeom prst="rect">
                <a:avLst/>
              </a:prstGeom>
            </p:spPr>
          </p:pic>
        </mc:Fallback>
      </mc:AlternateContent>
      <p:grpSp>
        <p:nvGrpSpPr>
          <p:cNvPr id="188" name="组合 187">
            <a:extLst>
              <a:ext uri="{FF2B5EF4-FFF2-40B4-BE49-F238E27FC236}">
                <a16:creationId xmlns:a16="http://schemas.microsoft.com/office/drawing/2014/main" id="{1E1DECA5-F3F9-7340-AFE4-2EC50D4C10D1}"/>
              </a:ext>
            </a:extLst>
          </p:cNvPr>
          <p:cNvGrpSpPr/>
          <p:nvPr/>
        </p:nvGrpSpPr>
        <p:grpSpPr>
          <a:xfrm>
            <a:off x="4085020" y="4910391"/>
            <a:ext cx="672840" cy="330480"/>
            <a:chOff x="4085020" y="4910391"/>
            <a:chExt cx="672840" cy="330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7">
              <p14:nvContentPartPr>
                <p14:cNvPr id="177" name="墨迹 176">
                  <a:extLst>
                    <a:ext uri="{FF2B5EF4-FFF2-40B4-BE49-F238E27FC236}">
                      <a16:creationId xmlns:a16="http://schemas.microsoft.com/office/drawing/2014/main" id="{B5E6EFB0-2AF3-6347-892F-6BC1E4F2FB13}"/>
                    </a:ext>
                  </a:extLst>
                </p14:cNvPr>
                <p14:cNvContentPartPr/>
                <p14:nvPr/>
              </p14:nvContentPartPr>
              <p14:xfrm>
                <a:off x="4097260" y="4922991"/>
                <a:ext cx="31320" cy="243000"/>
              </p14:xfrm>
            </p:contentPart>
          </mc:Choice>
          <mc:Fallback>
            <p:pic>
              <p:nvPicPr>
                <p:cNvPr id="177" name="墨迹 176">
                  <a:extLst>
                    <a:ext uri="{FF2B5EF4-FFF2-40B4-BE49-F238E27FC236}">
                      <a16:creationId xmlns:a16="http://schemas.microsoft.com/office/drawing/2014/main" id="{B5E6EFB0-2AF3-6347-892F-6BC1E4F2FB13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4090060" y="4915431"/>
                  <a:ext cx="4644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9">
              <p14:nvContentPartPr>
                <p14:cNvPr id="178" name="墨迹 177">
                  <a:extLst>
                    <a:ext uri="{FF2B5EF4-FFF2-40B4-BE49-F238E27FC236}">
                      <a16:creationId xmlns:a16="http://schemas.microsoft.com/office/drawing/2014/main" id="{493B87C3-B8E1-354A-B23B-78486A77F0D1}"/>
                    </a:ext>
                  </a:extLst>
                </p14:cNvPr>
                <p14:cNvContentPartPr/>
                <p14:nvPr/>
              </p14:nvContentPartPr>
              <p14:xfrm>
                <a:off x="4085020" y="4910391"/>
                <a:ext cx="199440" cy="274320"/>
              </p14:xfrm>
            </p:contentPart>
          </mc:Choice>
          <mc:Fallback>
            <p:pic>
              <p:nvPicPr>
                <p:cNvPr id="178" name="墨迹 177">
                  <a:extLst>
                    <a:ext uri="{FF2B5EF4-FFF2-40B4-BE49-F238E27FC236}">
                      <a16:creationId xmlns:a16="http://schemas.microsoft.com/office/drawing/2014/main" id="{493B87C3-B8E1-354A-B23B-78486A77F0D1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4077460" y="4902831"/>
                  <a:ext cx="21456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1">
              <p14:nvContentPartPr>
                <p14:cNvPr id="179" name="墨迹 178">
                  <a:extLst>
                    <a:ext uri="{FF2B5EF4-FFF2-40B4-BE49-F238E27FC236}">
                      <a16:creationId xmlns:a16="http://schemas.microsoft.com/office/drawing/2014/main" id="{DC14C383-CF27-FF45-AE49-8BCB78DC1682}"/>
                    </a:ext>
                  </a:extLst>
                </p14:cNvPr>
                <p14:cNvContentPartPr/>
                <p14:nvPr/>
              </p14:nvContentPartPr>
              <p14:xfrm>
                <a:off x="4334140" y="5066271"/>
                <a:ext cx="93600" cy="174600"/>
              </p14:xfrm>
            </p:contentPart>
          </mc:Choice>
          <mc:Fallback>
            <p:pic>
              <p:nvPicPr>
                <p:cNvPr id="179" name="墨迹 178">
                  <a:extLst>
                    <a:ext uri="{FF2B5EF4-FFF2-40B4-BE49-F238E27FC236}">
                      <a16:creationId xmlns:a16="http://schemas.microsoft.com/office/drawing/2014/main" id="{DC14C383-CF27-FF45-AE49-8BCB78DC1682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4326580" y="5058711"/>
                  <a:ext cx="10872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3">
              <p14:nvContentPartPr>
                <p14:cNvPr id="180" name="墨迹 179">
                  <a:extLst>
                    <a:ext uri="{FF2B5EF4-FFF2-40B4-BE49-F238E27FC236}">
                      <a16:creationId xmlns:a16="http://schemas.microsoft.com/office/drawing/2014/main" id="{3C2F0E9A-6AF0-3E46-94E4-BE6573B50FAE}"/>
                    </a:ext>
                  </a:extLst>
                </p14:cNvPr>
                <p14:cNvContentPartPr/>
                <p14:nvPr/>
              </p14:nvContentPartPr>
              <p14:xfrm>
                <a:off x="4414780" y="5109831"/>
                <a:ext cx="93600" cy="31320"/>
              </p14:xfrm>
            </p:contentPart>
          </mc:Choice>
          <mc:Fallback>
            <p:pic>
              <p:nvPicPr>
                <p:cNvPr id="180" name="墨迹 179">
                  <a:extLst>
                    <a:ext uri="{FF2B5EF4-FFF2-40B4-BE49-F238E27FC236}">
                      <a16:creationId xmlns:a16="http://schemas.microsoft.com/office/drawing/2014/main" id="{3C2F0E9A-6AF0-3E46-94E4-BE6573B50FAE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4407580" y="5102271"/>
                  <a:ext cx="10872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5">
              <p14:nvContentPartPr>
                <p14:cNvPr id="181" name="墨迹 180">
                  <a:extLst>
                    <a:ext uri="{FF2B5EF4-FFF2-40B4-BE49-F238E27FC236}">
                      <a16:creationId xmlns:a16="http://schemas.microsoft.com/office/drawing/2014/main" id="{D8409F22-F1BB-1B45-AF27-E7019EEF7081}"/>
                    </a:ext>
                  </a:extLst>
                </p14:cNvPr>
                <p14:cNvContentPartPr/>
                <p14:nvPr/>
              </p14:nvContentPartPr>
              <p14:xfrm>
                <a:off x="4676500" y="4991391"/>
                <a:ext cx="81360" cy="243000"/>
              </p14:xfrm>
            </p:contentPart>
          </mc:Choice>
          <mc:Fallback>
            <p:pic>
              <p:nvPicPr>
                <p:cNvPr id="181" name="墨迹 180">
                  <a:extLst>
                    <a:ext uri="{FF2B5EF4-FFF2-40B4-BE49-F238E27FC236}">
                      <a16:creationId xmlns:a16="http://schemas.microsoft.com/office/drawing/2014/main" id="{D8409F22-F1BB-1B45-AF27-E7019EEF7081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4668940" y="4983831"/>
                  <a:ext cx="96480" cy="258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7" name="组合 186">
            <a:extLst>
              <a:ext uri="{FF2B5EF4-FFF2-40B4-BE49-F238E27FC236}">
                <a16:creationId xmlns:a16="http://schemas.microsoft.com/office/drawing/2014/main" id="{F52B9DA1-4968-F845-BB38-5F74CECEF9F4}"/>
              </a:ext>
            </a:extLst>
          </p:cNvPr>
          <p:cNvGrpSpPr/>
          <p:nvPr/>
        </p:nvGrpSpPr>
        <p:grpSpPr>
          <a:xfrm>
            <a:off x="5099860" y="4972671"/>
            <a:ext cx="871920" cy="392760"/>
            <a:chOff x="5099860" y="4972671"/>
            <a:chExt cx="871920" cy="392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7">
              <p14:nvContentPartPr>
                <p14:cNvPr id="182" name="墨迹 181">
                  <a:extLst>
                    <a:ext uri="{FF2B5EF4-FFF2-40B4-BE49-F238E27FC236}">
                      <a16:creationId xmlns:a16="http://schemas.microsoft.com/office/drawing/2014/main" id="{15D71570-0A92-8443-90C3-DFEFF7CA2AAA}"/>
                    </a:ext>
                  </a:extLst>
                </p14:cNvPr>
                <p14:cNvContentPartPr/>
                <p14:nvPr/>
              </p14:nvContentPartPr>
              <p14:xfrm>
                <a:off x="5118580" y="5053671"/>
                <a:ext cx="80640" cy="62640"/>
              </p14:xfrm>
            </p:contentPart>
          </mc:Choice>
          <mc:Fallback>
            <p:pic>
              <p:nvPicPr>
                <p:cNvPr id="182" name="墨迹 181">
                  <a:extLst>
                    <a:ext uri="{FF2B5EF4-FFF2-40B4-BE49-F238E27FC236}">
                      <a16:creationId xmlns:a16="http://schemas.microsoft.com/office/drawing/2014/main" id="{15D71570-0A92-8443-90C3-DFEFF7CA2AAA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5111020" y="5046111"/>
                  <a:ext cx="9576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9">
              <p14:nvContentPartPr>
                <p14:cNvPr id="183" name="墨迹 182">
                  <a:extLst>
                    <a:ext uri="{FF2B5EF4-FFF2-40B4-BE49-F238E27FC236}">
                      <a16:creationId xmlns:a16="http://schemas.microsoft.com/office/drawing/2014/main" id="{C7C3C81D-E75F-A54F-81D9-669529C9F393}"/>
                    </a:ext>
                  </a:extLst>
                </p14:cNvPr>
                <p14:cNvContentPartPr/>
                <p14:nvPr/>
              </p14:nvContentPartPr>
              <p14:xfrm>
                <a:off x="5099860" y="5190471"/>
                <a:ext cx="187200" cy="6480"/>
              </p14:xfrm>
            </p:contentPart>
          </mc:Choice>
          <mc:Fallback>
            <p:pic>
              <p:nvPicPr>
                <p:cNvPr id="183" name="墨迹 182">
                  <a:extLst>
                    <a:ext uri="{FF2B5EF4-FFF2-40B4-BE49-F238E27FC236}">
                      <a16:creationId xmlns:a16="http://schemas.microsoft.com/office/drawing/2014/main" id="{C7C3C81D-E75F-A54F-81D9-669529C9F393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5092300" y="5183271"/>
                  <a:ext cx="20232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1">
              <p14:nvContentPartPr>
                <p14:cNvPr id="184" name="墨迹 183">
                  <a:extLst>
                    <a:ext uri="{FF2B5EF4-FFF2-40B4-BE49-F238E27FC236}">
                      <a16:creationId xmlns:a16="http://schemas.microsoft.com/office/drawing/2014/main" id="{0C6E591C-EE05-9C4D-9C50-2A11035C9FD0}"/>
                    </a:ext>
                  </a:extLst>
                </p14:cNvPr>
                <p14:cNvContentPartPr/>
                <p14:nvPr/>
              </p14:nvContentPartPr>
              <p14:xfrm>
                <a:off x="5448340" y="4972671"/>
                <a:ext cx="174600" cy="286560"/>
              </p14:xfrm>
            </p:contentPart>
          </mc:Choice>
          <mc:Fallback>
            <p:pic>
              <p:nvPicPr>
                <p:cNvPr id="184" name="墨迹 183">
                  <a:extLst>
                    <a:ext uri="{FF2B5EF4-FFF2-40B4-BE49-F238E27FC236}">
                      <a16:creationId xmlns:a16="http://schemas.microsoft.com/office/drawing/2014/main" id="{0C6E591C-EE05-9C4D-9C50-2A11035C9FD0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5440780" y="4965111"/>
                  <a:ext cx="18972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3">
              <p14:nvContentPartPr>
                <p14:cNvPr id="185" name="墨迹 184">
                  <a:extLst>
                    <a:ext uri="{FF2B5EF4-FFF2-40B4-BE49-F238E27FC236}">
                      <a16:creationId xmlns:a16="http://schemas.microsoft.com/office/drawing/2014/main" id="{69C016D4-EB03-4F49-BD73-F590976A1EAF}"/>
                    </a:ext>
                  </a:extLst>
                </p14:cNvPr>
                <p14:cNvContentPartPr/>
                <p14:nvPr/>
              </p14:nvContentPartPr>
              <p14:xfrm>
                <a:off x="5579020" y="5034951"/>
                <a:ext cx="143640" cy="56520"/>
              </p14:xfrm>
            </p:contentPart>
          </mc:Choice>
          <mc:Fallback>
            <p:pic>
              <p:nvPicPr>
                <p:cNvPr id="185" name="墨迹 184">
                  <a:extLst>
                    <a:ext uri="{FF2B5EF4-FFF2-40B4-BE49-F238E27FC236}">
                      <a16:creationId xmlns:a16="http://schemas.microsoft.com/office/drawing/2014/main" id="{69C016D4-EB03-4F49-BD73-F590976A1EAF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5571460" y="5027391"/>
                  <a:ext cx="15876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5">
              <p14:nvContentPartPr>
                <p14:cNvPr id="186" name="墨迹 185">
                  <a:extLst>
                    <a:ext uri="{FF2B5EF4-FFF2-40B4-BE49-F238E27FC236}">
                      <a16:creationId xmlns:a16="http://schemas.microsoft.com/office/drawing/2014/main" id="{39F88D18-4940-0A4E-888A-45C5B08A7BD9}"/>
                    </a:ext>
                  </a:extLst>
                </p14:cNvPr>
                <p14:cNvContentPartPr/>
                <p14:nvPr/>
              </p14:nvContentPartPr>
              <p14:xfrm>
                <a:off x="5896540" y="5328351"/>
                <a:ext cx="75240" cy="37080"/>
              </p14:xfrm>
            </p:contentPart>
          </mc:Choice>
          <mc:Fallback>
            <p:pic>
              <p:nvPicPr>
                <p:cNvPr id="186" name="墨迹 185">
                  <a:extLst>
                    <a:ext uri="{FF2B5EF4-FFF2-40B4-BE49-F238E27FC236}">
                      <a16:creationId xmlns:a16="http://schemas.microsoft.com/office/drawing/2014/main" id="{39F88D18-4940-0A4E-888A-45C5B08A7BD9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5888980" y="5320791"/>
                  <a:ext cx="90000" cy="52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1" name="组合 200">
            <a:extLst>
              <a:ext uri="{FF2B5EF4-FFF2-40B4-BE49-F238E27FC236}">
                <a16:creationId xmlns:a16="http://schemas.microsoft.com/office/drawing/2014/main" id="{52505B60-8E00-E343-95D0-5CB43A12DD54}"/>
              </a:ext>
            </a:extLst>
          </p:cNvPr>
          <p:cNvGrpSpPr/>
          <p:nvPr/>
        </p:nvGrpSpPr>
        <p:grpSpPr>
          <a:xfrm>
            <a:off x="6979780" y="4966551"/>
            <a:ext cx="448560" cy="324000"/>
            <a:chOff x="6979780" y="4966551"/>
            <a:chExt cx="448560" cy="324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7">
              <p14:nvContentPartPr>
                <p14:cNvPr id="189" name="墨迹 188">
                  <a:extLst>
                    <a:ext uri="{FF2B5EF4-FFF2-40B4-BE49-F238E27FC236}">
                      <a16:creationId xmlns:a16="http://schemas.microsoft.com/office/drawing/2014/main" id="{8E2FBD99-FFEE-DF4B-9BE2-C96ABC69FA31}"/>
                    </a:ext>
                  </a:extLst>
                </p14:cNvPr>
                <p14:cNvContentPartPr/>
                <p14:nvPr/>
              </p14:nvContentPartPr>
              <p14:xfrm>
                <a:off x="7029820" y="5084631"/>
                <a:ext cx="252720" cy="25200"/>
              </p14:xfrm>
            </p:contentPart>
          </mc:Choice>
          <mc:Fallback>
            <p:pic>
              <p:nvPicPr>
                <p:cNvPr id="189" name="墨迹 188">
                  <a:extLst>
                    <a:ext uri="{FF2B5EF4-FFF2-40B4-BE49-F238E27FC236}">
                      <a16:creationId xmlns:a16="http://schemas.microsoft.com/office/drawing/2014/main" id="{8E2FBD99-FFEE-DF4B-9BE2-C96ABC69FA31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7022260" y="5077431"/>
                  <a:ext cx="26784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9">
              <p14:nvContentPartPr>
                <p14:cNvPr id="190" name="墨迹 189">
                  <a:extLst>
                    <a:ext uri="{FF2B5EF4-FFF2-40B4-BE49-F238E27FC236}">
                      <a16:creationId xmlns:a16="http://schemas.microsoft.com/office/drawing/2014/main" id="{1762DC68-6EAC-AE4D-A1F0-5BDBFFD4912A}"/>
                    </a:ext>
                  </a:extLst>
                </p14:cNvPr>
                <p14:cNvContentPartPr/>
                <p14:nvPr/>
              </p14:nvContentPartPr>
              <p14:xfrm>
                <a:off x="6979780" y="5159511"/>
                <a:ext cx="336600" cy="12960"/>
              </p14:xfrm>
            </p:contentPart>
          </mc:Choice>
          <mc:Fallback>
            <p:pic>
              <p:nvPicPr>
                <p:cNvPr id="190" name="墨迹 189">
                  <a:extLst>
                    <a:ext uri="{FF2B5EF4-FFF2-40B4-BE49-F238E27FC236}">
                      <a16:creationId xmlns:a16="http://schemas.microsoft.com/office/drawing/2014/main" id="{1762DC68-6EAC-AE4D-A1F0-5BDBFFD4912A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6972220" y="5151951"/>
                  <a:ext cx="35172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1">
              <p14:nvContentPartPr>
                <p14:cNvPr id="191" name="墨迹 190">
                  <a:extLst>
                    <a:ext uri="{FF2B5EF4-FFF2-40B4-BE49-F238E27FC236}">
                      <a16:creationId xmlns:a16="http://schemas.microsoft.com/office/drawing/2014/main" id="{22170A24-08D8-F049-B9F9-101893C8D1A1}"/>
                    </a:ext>
                  </a:extLst>
                </p14:cNvPr>
                <p14:cNvContentPartPr/>
                <p14:nvPr/>
              </p14:nvContentPartPr>
              <p14:xfrm>
                <a:off x="7216300" y="4966551"/>
                <a:ext cx="212040" cy="324000"/>
              </p14:xfrm>
            </p:contentPart>
          </mc:Choice>
          <mc:Fallback>
            <p:pic>
              <p:nvPicPr>
                <p:cNvPr id="191" name="墨迹 190">
                  <a:extLst>
                    <a:ext uri="{FF2B5EF4-FFF2-40B4-BE49-F238E27FC236}">
                      <a16:creationId xmlns:a16="http://schemas.microsoft.com/office/drawing/2014/main" id="{22170A24-08D8-F049-B9F9-101893C8D1A1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7208740" y="4958991"/>
                  <a:ext cx="227160" cy="339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0" name="组合 199">
            <a:extLst>
              <a:ext uri="{FF2B5EF4-FFF2-40B4-BE49-F238E27FC236}">
                <a16:creationId xmlns:a16="http://schemas.microsoft.com/office/drawing/2014/main" id="{11188693-17A4-914B-9473-58532A00862C}"/>
              </a:ext>
            </a:extLst>
          </p:cNvPr>
          <p:cNvGrpSpPr/>
          <p:nvPr/>
        </p:nvGrpSpPr>
        <p:grpSpPr>
          <a:xfrm>
            <a:off x="7745500" y="4997511"/>
            <a:ext cx="1015200" cy="293040"/>
            <a:chOff x="7745500" y="4997511"/>
            <a:chExt cx="1015200" cy="293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3">
              <p14:nvContentPartPr>
                <p14:cNvPr id="192" name="墨迹 191">
                  <a:extLst>
                    <a:ext uri="{FF2B5EF4-FFF2-40B4-BE49-F238E27FC236}">
                      <a16:creationId xmlns:a16="http://schemas.microsoft.com/office/drawing/2014/main" id="{918F32D8-282E-7B43-A852-1853EC51B210}"/>
                    </a:ext>
                  </a:extLst>
                </p14:cNvPr>
                <p14:cNvContentPartPr/>
                <p14:nvPr/>
              </p14:nvContentPartPr>
              <p14:xfrm>
                <a:off x="7745500" y="5028831"/>
                <a:ext cx="131040" cy="255600"/>
              </p14:xfrm>
            </p:contentPart>
          </mc:Choice>
          <mc:Fallback>
            <p:pic>
              <p:nvPicPr>
                <p:cNvPr id="192" name="墨迹 191">
                  <a:extLst>
                    <a:ext uri="{FF2B5EF4-FFF2-40B4-BE49-F238E27FC236}">
                      <a16:creationId xmlns:a16="http://schemas.microsoft.com/office/drawing/2014/main" id="{918F32D8-282E-7B43-A852-1853EC51B210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7737940" y="5021271"/>
                  <a:ext cx="14616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5">
              <p14:nvContentPartPr>
                <p14:cNvPr id="193" name="墨迹 192">
                  <a:extLst>
                    <a:ext uri="{FF2B5EF4-FFF2-40B4-BE49-F238E27FC236}">
                      <a16:creationId xmlns:a16="http://schemas.microsoft.com/office/drawing/2014/main" id="{1FA03561-976D-EB4C-8C8C-92F4DAD0B93B}"/>
                    </a:ext>
                  </a:extLst>
                </p14:cNvPr>
                <p14:cNvContentPartPr/>
                <p14:nvPr/>
              </p14:nvContentPartPr>
              <p14:xfrm>
                <a:off x="8063020" y="5091111"/>
                <a:ext cx="106200" cy="124920"/>
              </p14:xfrm>
            </p:contentPart>
          </mc:Choice>
          <mc:Fallback>
            <p:pic>
              <p:nvPicPr>
                <p:cNvPr id="193" name="墨迹 192">
                  <a:extLst>
                    <a:ext uri="{FF2B5EF4-FFF2-40B4-BE49-F238E27FC236}">
                      <a16:creationId xmlns:a16="http://schemas.microsoft.com/office/drawing/2014/main" id="{1FA03561-976D-EB4C-8C8C-92F4DAD0B93B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8055460" y="5083551"/>
                  <a:ext cx="12132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7">
              <p14:nvContentPartPr>
                <p14:cNvPr id="194" name="墨迹 193">
                  <a:extLst>
                    <a:ext uri="{FF2B5EF4-FFF2-40B4-BE49-F238E27FC236}">
                      <a16:creationId xmlns:a16="http://schemas.microsoft.com/office/drawing/2014/main" id="{77FE152A-2432-344E-9DE0-163A92167C9D}"/>
                    </a:ext>
                  </a:extLst>
                </p14:cNvPr>
                <p14:cNvContentPartPr/>
                <p14:nvPr/>
              </p14:nvContentPartPr>
              <p14:xfrm>
                <a:off x="8368300" y="5159511"/>
                <a:ext cx="81360" cy="12960"/>
              </p14:xfrm>
            </p:contentPart>
          </mc:Choice>
          <mc:Fallback>
            <p:pic>
              <p:nvPicPr>
                <p:cNvPr id="194" name="墨迹 193">
                  <a:extLst>
                    <a:ext uri="{FF2B5EF4-FFF2-40B4-BE49-F238E27FC236}">
                      <a16:creationId xmlns:a16="http://schemas.microsoft.com/office/drawing/2014/main" id="{77FE152A-2432-344E-9DE0-163A92167C9D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8360740" y="5151951"/>
                  <a:ext cx="9648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9">
              <p14:nvContentPartPr>
                <p14:cNvPr id="195" name="墨迹 194">
                  <a:extLst>
                    <a:ext uri="{FF2B5EF4-FFF2-40B4-BE49-F238E27FC236}">
                      <a16:creationId xmlns:a16="http://schemas.microsoft.com/office/drawing/2014/main" id="{90045584-FF88-D14C-86CB-D449BC68D151}"/>
                    </a:ext>
                  </a:extLst>
                </p14:cNvPr>
                <p14:cNvContentPartPr/>
                <p14:nvPr/>
              </p14:nvContentPartPr>
              <p14:xfrm>
                <a:off x="8623540" y="4997511"/>
                <a:ext cx="137160" cy="293040"/>
              </p14:xfrm>
            </p:contentPart>
          </mc:Choice>
          <mc:Fallback>
            <p:pic>
              <p:nvPicPr>
                <p:cNvPr id="195" name="墨迹 194">
                  <a:extLst>
                    <a:ext uri="{FF2B5EF4-FFF2-40B4-BE49-F238E27FC236}">
                      <a16:creationId xmlns:a16="http://schemas.microsoft.com/office/drawing/2014/main" id="{90045584-FF88-D14C-86CB-D449BC68D151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8615980" y="4989951"/>
                  <a:ext cx="152280" cy="308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9" name="组合 198">
            <a:extLst>
              <a:ext uri="{FF2B5EF4-FFF2-40B4-BE49-F238E27FC236}">
                <a16:creationId xmlns:a16="http://schemas.microsoft.com/office/drawing/2014/main" id="{79775154-FD81-CA4F-A491-73C598D28F86}"/>
              </a:ext>
            </a:extLst>
          </p:cNvPr>
          <p:cNvGrpSpPr/>
          <p:nvPr/>
        </p:nvGrpSpPr>
        <p:grpSpPr>
          <a:xfrm>
            <a:off x="9102700" y="5028831"/>
            <a:ext cx="560880" cy="411120"/>
            <a:chOff x="9102700" y="5028831"/>
            <a:chExt cx="560880" cy="411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11">
              <p14:nvContentPartPr>
                <p14:cNvPr id="196" name="墨迹 195">
                  <a:extLst>
                    <a:ext uri="{FF2B5EF4-FFF2-40B4-BE49-F238E27FC236}">
                      <a16:creationId xmlns:a16="http://schemas.microsoft.com/office/drawing/2014/main" id="{9F3A1A44-92E7-3B43-AE95-0C029F61DCC7}"/>
                    </a:ext>
                  </a:extLst>
                </p14:cNvPr>
                <p14:cNvContentPartPr/>
                <p14:nvPr/>
              </p14:nvContentPartPr>
              <p14:xfrm>
                <a:off x="9115300" y="5140791"/>
                <a:ext cx="93600" cy="43920"/>
              </p14:xfrm>
            </p:contentPart>
          </mc:Choice>
          <mc:Fallback>
            <p:pic>
              <p:nvPicPr>
                <p:cNvPr id="196" name="墨迹 195">
                  <a:extLst>
                    <a:ext uri="{FF2B5EF4-FFF2-40B4-BE49-F238E27FC236}">
                      <a16:creationId xmlns:a16="http://schemas.microsoft.com/office/drawing/2014/main" id="{9F3A1A44-92E7-3B43-AE95-0C029F61DCC7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9107740" y="5133231"/>
                  <a:ext cx="10872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3">
              <p14:nvContentPartPr>
                <p14:cNvPr id="197" name="墨迹 196">
                  <a:extLst>
                    <a:ext uri="{FF2B5EF4-FFF2-40B4-BE49-F238E27FC236}">
                      <a16:creationId xmlns:a16="http://schemas.microsoft.com/office/drawing/2014/main" id="{C2BF0BB2-91A5-C141-B187-AFEBC17A427B}"/>
                    </a:ext>
                  </a:extLst>
                </p14:cNvPr>
                <p14:cNvContentPartPr/>
                <p14:nvPr/>
              </p14:nvContentPartPr>
              <p14:xfrm>
                <a:off x="9102700" y="5252751"/>
                <a:ext cx="199440" cy="19080"/>
              </p14:xfrm>
            </p:contentPart>
          </mc:Choice>
          <mc:Fallback>
            <p:pic>
              <p:nvPicPr>
                <p:cNvPr id="197" name="墨迹 196">
                  <a:extLst>
                    <a:ext uri="{FF2B5EF4-FFF2-40B4-BE49-F238E27FC236}">
                      <a16:creationId xmlns:a16="http://schemas.microsoft.com/office/drawing/2014/main" id="{C2BF0BB2-91A5-C141-B187-AFEBC17A427B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9095140" y="5245191"/>
                  <a:ext cx="21456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5">
              <p14:nvContentPartPr>
                <p14:cNvPr id="198" name="墨迹 197">
                  <a:extLst>
                    <a:ext uri="{FF2B5EF4-FFF2-40B4-BE49-F238E27FC236}">
                      <a16:creationId xmlns:a16="http://schemas.microsoft.com/office/drawing/2014/main" id="{89D96898-BB85-9640-81AA-214D3E93DFDC}"/>
                    </a:ext>
                  </a:extLst>
                </p14:cNvPr>
                <p14:cNvContentPartPr/>
                <p14:nvPr/>
              </p14:nvContentPartPr>
              <p14:xfrm>
                <a:off x="9495100" y="5028831"/>
                <a:ext cx="168480" cy="411120"/>
              </p14:xfrm>
            </p:contentPart>
          </mc:Choice>
          <mc:Fallback>
            <p:pic>
              <p:nvPicPr>
                <p:cNvPr id="198" name="墨迹 197">
                  <a:extLst>
                    <a:ext uri="{FF2B5EF4-FFF2-40B4-BE49-F238E27FC236}">
                      <a16:creationId xmlns:a16="http://schemas.microsoft.com/office/drawing/2014/main" id="{89D96898-BB85-9640-81AA-214D3E93DFDC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9487540" y="5021271"/>
                  <a:ext cx="183600" cy="426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17">
            <p14:nvContentPartPr>
              <p14:cNvPr id="202" name="墨迹 201">
                <a:extLst>
                  <a:ext uri="{FF2B5EF4-FFF2-40B4-BE49-F238E27FC236}">
                    <a16:creationId xmlns:a16="http://schemas.microsoft.com/office/drawing/2014/main" id="{F14653F1-EEB9-D144-8C12-572BF1357157}"/>
                  </a:ext>
                </a:extLst>
              </p14:cNvPr>
              <p14:cNvContentPartPr/>
              <p14:nvPr/>
            </p14:nvContentPartPr>
            <p14:xfrm>
              <a:off x="2833660" y="5962671"/>
              <a:ext cx="268200" cy="261720"/>
            </p14:xfrm>
          </p:contentPart>
        </mc:Choice>
        <mc:Fallback>
          <p:pic>
            <p:nvPicPr>
              <p:cNvPr id="202" name="墨迹 201">
                <a:extLst>
                  <a:ext uri="{FF2B5EF4-FFF2-40B4-BE49-F238E27FC236}">
                    <a16:creationId xmlns:a16="http://schemas.microsoft.com/office/drawing/2014/main" id="{F14653F1-EEB9-D144-8C12-572BF1357157}"/>
                  </a:ext>
                </a:extLst>
              </p:cNvPr>
              <p:cNvPicPr/>
              <p:nvPr/>
            </p:nvPicPr>
            <p:blipFill>
              <a:blip r:embed="rId318"/>
              <a:stretch>
                <a:fillRect/>
              </a:stretch>
            </p:blipFill>
            <p:spPr>
              <a:xfrm>
                <a:off x="2826100" y="5955111"/>
                <a:ext cx="282960" cy="276840"/>
              </a:xfrm>
              <a:prstGeom prst="rect">
                <a:avLst/>
              </a:prstGeom>
            </p:spPr>
          </p:pic>
        </mc:Fallback>
      </mc:AlternateContent>
      <p:grpSp>
        <p:nvGrpSpPr>
          <p:cNvPr id="208" name="组合 207">
            <a:extLst>
              <a:ext uri="{FF2B5EF4-FFF2-40B4-BE49-F238E27FC236}">
                <a16:creationId xmlns:a16="http://schemas.microsoft.com/office/drawing/2014/main" id="{28E804EC-7E73-7246-B7A0-634A861920E4}"/>
              </a:ext>
            </a:extLst>
          </p:cNvPr>
          <p:cNvGrpSpPr/>
          <p:nvPr/>
        </p:nvGrpSpPr>
        <p:grpSpPr>
          <a:xfrm>
            <a:off x="3512260" y="6024951"/>
            <a:ext cx="249480" cy="124560"/>
            <a:chOff x="3512260" y="6024951"/>
            <a:chExt cx="249480" cy="124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19">
              <p14:nvContentPartPr>
                <p14:cNvPr id="203" name="墨迹 202">
                  <a:extLst>
                    <a:ext uri="{FF2B5EF4-FFF2-40B4-BE49-F238E27FC236}">
                      <a16:creationId xmlns:a16="http://schemas.microsoft.com/office/drawing/2014/main" id="{7C8ADCEB-855D-9540-BBFA-5D8C1A0FA85D}"/>
                    </a:ext>
                  </a:extLst>
                </p14:cNvPr>
                <p14:cNvContentPartPr/>
                <p14:nvPr/>
              </p14:nvContentPartPr>
              <p14:xfrm>
                <a:off x="3512260" y="6024951"/>
                <a:ext cx="137160" cy="50040"/>
              </p14:xfrm>
            </p:contentPart>
          </mc:Choice>
          <mc:Fallback>
            <p:pic>
              <p:nvPicPr>
                <p:cNvPr id="203" name="墨迹 202">
                  <a:extLst>
                    <a:ext uri="{FF2B5EF4-FFF2-40B4-BE49-F238E27FC236}">
                      <a16:creationId xmlns:a16="http://schemas.microsoft.com/office/drawing/2014/main" id="{7C8ADCEB-855D-9540-BBFA-5D8C1A0FA85D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3504700" y="6017391"/>
                  <a:ext cx="15228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1">
              <p14:nvContentPartPr>
                <p14:cNvPr id="204" name="墨迹 203">
                  <a:extLst>
                    <a:ext uri="{FF2B5EF4-FFF2-40B4-BE49-F238E27FC236}">
                      <a16:creationId xmlns:a16="http://schemas.microsoft.com/office/drawing/2014/main" id="{EA4D3208-7219-224F-9EBC-CCF999825064}"/>
                    </a:ext>
                  </a:extLst>
                </p14:cNvPr>
                <p14:cNvContentPartPr/>
                <p14:nvPr/>
              </p14:nvContentPartPr>
              <p14:xfrm>
                <a:off x="3530980" y="6124311"/>
                <a:ext cx="230760" cy="25200"/>
              </p14:xfrm>
            </p:contentPart>
          </mc:Choice>
          <mc:Fallback>
            <p:pic>
              <p:nvPicPr>
                <p:cNvPr id="204" name="墨迹 203">
                  <a:extLst>
                    <a:ext uri="{FF2B5EF4-FFF2-40B4-BE49-F238E27FC236}">
                      <a16:creationId xmlns:a16="http://schemas.microsoft.com/office/drawing/2014/main" id="{EA4D3208-7219-224F-9EBC-CCF999825064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3523420" y="6116751"/>
                  <a:ext cx="245880" cy="40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7" name="组合 206">
            <a:extLst>
              <a:ext uri="{FF2B5EF4-FFF2-40B4-BE49-F238E27FC236}">
                <a16:creationId xmlns:a16="http://schemas.microsoft.com/office/drawing/2014/main" id="{E53889A5-B675-D54E-89FF-5686CBE156C9}"/>
              </a:ext>
            </a:extLst>
          </p:cNvPr>
          <p:cNvGrpSpPr/>
          <p:nvPr/>
        </p:nvGrpSpPr>
        <p:grpSpPr>
          <a:xfrm>
            <a:off x="3966580" y="6037191"/>
            <a:ext cx="374040" cy="143640"/>
            <a:chOff x="3966580" y="6037191"/>
            <a:chExt cx="374040" cy="143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3">
              <p14:nvContentPartPr>
                <p14:cNvPr id="205" name="墨迹 204">
                  <a:extLst>
                    <a:ext uri="{FF2B5EF4-FFF2-40B4-BE49-F238E27FC236}">
                      <a16:creationId xmlns:a16="http://schemas.microsoft.com/office/drawing/2014/main" id="{4E23FEDB-9A5A-454D-AF94-044EF64A36E2}"/>
                    </a:ext>
                  </a:extLst>
                </p14:cNvPr>
                <p14:cNvContentPartPr/>
                <p14:nvPr/>
              </p14:nvContentPartPr>
              <p14:xfrm>
                <a:off x="3966580" y="6037191"/>
                <a:ext cx="43200" cy="143640"/>
              </p14:xfrm>
            </p:contentPart>
          </mc:Choice>
          <mc:Fallback>
            <p:pic>
              <p:nvPicPr>
                <p:cNvPr id="205" name="墨迹 204">
                  <a:extLst>
                    <a:ext uri="{FF2B5EF4-FFF2-40B4-BE49-F238E27FC236}">
                      <a16:creationId xmlns:a16="http://schemas.microsoft.com/office/drawing/2014/main" id="{4E23FEDB-9A5A-454D-AF94-044EF64A36E2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3959020" y="6029631"/>
                  <a:ext cx="5832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5">
              <p14:nvContentPartPr>
                <p14:cNvPr id="206" name="墨迹 205">
                  <a:extLst>
                    <a:ext uri="{FF2B5EF4-FFF2-40B4-BE49-F238E27FC236}">
                      <a16:creationId xmlns:a16="http://schemas.microsoft.com/office/drawing/2014/main" id="{0FEFDE8D-5AE8-324C-8471-8F2505C23E82}"/>
                    </a:ext>
                  </a:extLst>
                </p14:cNvPr>
                <p14:cNvContentPartPr/>
                <p14:nvPr/>
              </p14:nvContentPartPr>
              <p14:xfrm>
                <a:off x="4190860" y="6037191"/>
                <a:ext cx="149760" cy="112320"/>
              </p14:xfrm>
            </p:contentPart>
          </mc:Choice>
          <mc:Fallback>
            <p:pic>
              <p:nvPicPr>
                <p:cNvPr id="206" name="墨迹 205">
                  <a:extLst>
                    <a:ext uri="{FF2B5EF4-FFF2-40B4-BE49-F238E27FC236}">
                      <a16:creationId xmlns:a16="http://schemas.microsoft.com/office/drawing/2014/main" id="{0FEFDE8D-5AE8-324C-8471-8F2505C23E82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4183300" y="6029631"/>
                  <a:ext cx="164880" cy="127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27">
            <p14:nvContentPartPr>
              <p14:cNvPr id="209" name="墨迹 208">
                <a:extLst>
                  <a:ext uri="{FF2B5EF4-FFF2-40B4-BE49-F238E27FC236}">
                    <a16:creationId xmlns:a16="http://schemas.microsoft.com/office/drawing/2014/main" id="{0F907D10-880E-6E4F-8241-288B01E112A0}"/>
                  </a:ext>
                </a:extLst>
              </p14:cNvPr>
              <p14:cNvContentPartPr/>
              <p14:nvPr/>
            </p14:nvContentPartPr>
            <p14:xfrm>
              <a:off x="4769740" y="5974911"/>
              <a:ext cx="268200" cy="218160"/>
            </p14:xfrm>
          </p:contentPart>
        </mc:Choice>
        <mc:Fallback>
          <p:pic>
            <p:nvPicPr>
              <p:cNvPr id="209" name="墨迹 208">
                <a:extLst>
                  <a:ext uri="{FF2B5EF4-FFF2-40B4-BE49-F238E27FC236}">
                    <a16:creationId xmlns:a16="http://schemas.microsoft.com/office/drawing/2014/main" id="{0F907D10-880E-6E4F-8241-288B01E112A0}"/>
                  </a:ext>
                </a:extLst>
              </p:cNvPr>
              <p:cNvPicPr/>
              <p:nvPr/>
            </p:nvPicPr>
            <p:blipFill>
              <a:blip r:embed="rId328"/>
              <a:stretch>
                <a:fillRect/>
              </a:stretch>
            </p:blipFill>
            <p:spPr>
              <a:xfrm>
                <a:off x="4762180" y="5967351"/>
                <a:ext cx="282960" cy="233280"/>
              </a:xfrm>
              <a:prstGeom prst="rect">
                <a:avLst/>
              </a:prstGeom>
            </p:spPr>
          </p:pic>
        </mc:Fallback>
      </mc:AlternateContent>
      <p:grpSp>
        <p:nvGrpSpPr>
          <p:cNvPr id="218" name="组合 217">
            <a:extLst>
              <a:ext uri="{FF2B5EF4-FFF2-40B4-BE49-F238E27FC236}">
                <a16:creationId xmlns:a16="http://schemas.microsoft.com/office/drawing/2014/main" id="{E27D71E3-4B53-1F46-AF01-05622CF9AC81}"/>
              </a:ext>
            </a:extLst>
          </p:cNvPr>
          <p:cNvGrpSpPr/>
          <p:nvPr/>
        </p:nvGrpSpPr>
        <p:grpSpPr>
          <a:xfrm>
            <a:off x="5323780" y="5971671"/>
            <a:ext cx="1189440" cy="302760"/>
            <a:chOff x="5323780" y="5971671"/>
            <a:chExt cx="1189440" cy="302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9">
              <p14:nvContentPartPr>
                <p14:cNvPr id="210" name="墨迹 209">
                  <a:extLst>
                    <a:ext uri="{FF2B5EF4-FFF2-40B4-BE49-F238E27FC236}">
                      <a16:creationId xmlns:a16="http://schemas.microsoft.com/office/drawing/2014/main" id="{FDBD4F9A-59A9-6544-A678-5E627187D931}"/>
                    </a:ext>
                  </a:extLst>
                </p14:cNvPr>
                <p14:cNvContentPartPr/>
                <p14:nvPr/>
              </p14:nvContentPartPr>
              <p14:xfrm>
                <a:off x="5323780" y="5987511"/>
                <a:ext cx="124920" cy="243000"/>
              </p14:xfrm>
            </p:contentPart>
          </mc:Choice>
          <mc:Fallback>
            <p:pic>
              <p:nvPicPr>
                <p:cNvPr id="210" name="墨迹 209">
                  <a:extLst>
                    <a:ext uri="{FF2B5EF4-FFF2-40B4-BE49-F238E27FC236}">
                      <a16:creationId xmlns:a16="http://schemas.microsoft.com/office/drawing/2014/main" id="{FDBD4F9A-59A9-6544-A678-5E627187D931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5316220" y="5979951"/>
                  <a:ext cx="14004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1">
              <p14:nvContentPartPr>
                <p14:cNvPr id="211" name="墨迹 210">
                  <a:extLst>
                    <a:ext uri="{FF2B5EF4-FFF2-40B4-BE49-F238E27FC236}">
                      <a16:creationId xmlns:a16="http://schemas.microsoft.com/office/drawing/2014/main" id="{1934058F-9201-1E41-BF2B-18BED2F98920}"/>
                    </a:ext>
                  </a:extLst>
                </p14:cNvPr>
                <p14:cNvContentPartPr/>
                <p14:nvPr/>
              </p14:nvContentPartPr>
              <p14:xfrm>
                <a:off x="5691340" y="6056631"/>
                <a:ext cx="137160" cy="161640"/>
              </p14:xfrm>
            </p:contentPart>
          </mc:Choice>
          <mc:Fallback>
            <p:pic>
              <p:nvPicPr>
                <p:cNvPr id="211" name="墨迹 210">
                  <a:extLst>
                    <a:ext uri="{FF2B5EF4-FFF2-40B4-BE49-F238E27FC236}">
                      <a16:creationId xmlns:a16="http://schemas.microsoft.com/office/drawing/2014/main" id="{1934058F-9201-1E41-BF2B-18BED2F98920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5683780" y="6049071"/>
                  <a:ext cx="15228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3">
              <p14:nvContentPartPr>
                <p14:cNvPr id="212" name="墨迹 211">
                  <a:extLst>
                    <a:ext uri="{FF2B5EF4-FFF2-40B4-BE49-F238E27FC236}">
                      <a16:creationId xmlns:a16="http://schemas.microsoft.com/office/drawing/2014/main" id="{1FC64D54-CD1E-0246-AAB1-0A9CC40D8A08}"/>
                    </a:ext>
                  </a:extLst>
                </p14:cNvPr>
                <p14:cNvContentPartPr/>
                <p14:nvPr/>
              </p14:nvContentPartPr>
              <p14:xfrm>
                <a:off x="6002380" y="6143031"/>
                <a:ext cx="137160" cy="25200"/>
              </p14:xfrm>
            </p:contentPart>
          </mc:Choice>
          <mc:Fallback>
            <p:pic>
              <p:nvPicPr>
                <p:cNvPr id="212" name="墨迹 211">
                  <a:extLst>
                    <a:ext uri="{FF2B5EF4-FFF2-40B4-BE49-F238E27FC236}">
                      <a16:creationId xmlns:a16="http://schemas.microsoft.com/office/drawing/2014/main" id="{1FC64D54-CD1E-0246-AAB1-0A9CC40D8A08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5994820" y="6135471"/>
                  <a:ext cx="15228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5">
              <p14:nvContentPartPr>
                <p14:cNvPr id="213" name="墨迹 212">
                  <a:extLst>
                    <a:ext uri="{FF2B5EF4-FFF2-40B4-BE49-F238E27FC236}">
                      <a16:creationId xmlns:a16="http://schemas.microsoft.com/office/drawing/2014/main" id="{3081945D-489C-A244-8622-0E2C93B63357}"/>
                    </a:ext>
                  </a:extLst>
                </p14:cNvPr>
                <p14:cNvContentPartPr/>
                <p14:nvPr/>
              </p14:nvContentPartPr>
              <p14:xfrm>
                <a:off x="6376060" y="5971671"/>
                <a:ext cx="137160" cy="302760"/>
              </p14:xfrm>
            </p:contentPart>
          </mc:Choice>
          <mc:Fallback>
            <p:pic>
              <p:nvPicPr>
                <p:cNvPr id="213" name="墨迹 212">
                  <a:extLst>
                    <a:ext uri="{FF2B5EF4-FFF2-40B4-BE49-F238E27FC236}">
                      <a16:creationId xmlns:a16="http://schemas.microsoft.com/office/drawing/2014/main" id="{3081945D-489C-A244-8622-0E2C93B63357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6368500" y="5964111"/>
                  <a:ext cx="152280" cy="317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7" name="组合 216">
            <a:extLst>
              <a:ext uri="{FF2B5EF4-FFF2-40B4-BE49-F238E27FC236}">
                <a16:creationId xmlns:a16="http://schemas.microsoft.com/office/drawing/2014/main" id="{29B47D37-66C6-B943-8443-736751DE35E3}"/>
              </a:ext>
            </a:extLst>
          </p:cNvPr>
          <p:cNvGrpSpPr/>
          <p:nvPr/>
        </p:nvGrpSpPr>
        <p:grpSpPr>
          <a:xfrm>
            <a:off x="6780700" y="5993631"/>
            <a:ext cx="567000" cy="486000"/>
            <a:chOff x="6780700" y="5993631"/>
            <a:chExt cx="567000" cy="486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37">
              <p14:nvContentPartPr>
                <p14:cNvPr id="214" name="墨迹 213">
                  <a:extLst>
                    <a:ext uri="{FF2B5EF4-FFF2-40B4-BE49-F238E27FC236}">
                      <a16:creationId xmlns:a16="http://schemas.microsoft.com/office/drawing/2014/main" id="{A5214D79-5C02-284D-BED5-144626B182D4}"/>
                    </a:ext>
                  </a:extLst>
                </p14:cNvPr>
                <p14:cNvContentPartPr/>
                <p14:nvPr/>
              </p14:nvContentPartPr>
              <p14:xfrm>
                <a:off x="6780700" y="6118191"/>
                <a:ext cx="124920" cy="43920"/>
              </p14:xfrm>
            </p:contentPart>
          </mc:Choice>
          <mc:Fallback>
            <p:pic>
              <p:nvPicPr>
                <p:cNvPr id="214" name="墨迹 213">
                  <a:extLst>
                    <a:ext uri="{FF2B5EF4-FFF2-40B4-BE49-F238E27FC236}">
                      <a16:creationId xmlns:a16="http://schemas.microsoft.com/office/drawing/2014/main" id="{A5214D79-5C02-284D-BED5-144626B182D4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6773140" y="6110631"/>
                  <a:ext cx="14004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9">
              <p14:nvContentPartPr>
                <p14:cNvPr id="215" name="墨迹 214">
                  <a:extLst>
                    <a:ext uri="{FF2B5EF4-FFF2-40B4-BE49-F238E27FC236}">
                      <a16:creationId xmlns:a16="http://schemas.microsoft.com/office/drawing/2014/main" id="{F32A1AF8-04A4-2844-83B9-1B08216FD8CF}"/>
                    </a:ext>
                  </a:extLst>
                </p14:cNvPr>
                <p14:cNvContentPartPr/>
                <p14:nvPr/>
              </p14:nvContentPartPr>
              <p14:xfrm>
                <a:off x="6836500" y="6211791"/>
                <a:ext cx="112320" cy="31320"/>
              </p14:xfrm>
            </p:contentPart>
          </mc:Choice>
          <mc:Fallback>
            <p:pic>
              <p:nvPicPr>
                <p:cNvPr id="215" name="墨迹 214">
                  <a:extLst>
                    <a:ext uri="{FF2B5EF4-FFF2-40B4-BE49-F238E27FC236}">
                      <a16:creationId xmlns:a16="http://schemas.microsoft.com/office/drawing/2014/main" id="{F32A1AF8-04A4-2844-83B9-1B08216FD8CF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6828940" y="6204231"/>
                  <a:ext cx="12744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1">
              <p14:nvContentPartPr>
                <p14:cNvPr id="216" name="墨迹 215">
                  <a:extLst>
                    <a:ext uri="{FF2B5EF4-FFF2-40B4-BE49-F238E27FC236}">
                      <a16:creationId xmlns:a16="http://schemas.microsoft.com/office/drawing/2014/main" id="{1AB79A82-1506-0440-9474-7F94E1B8341E}"/>
                    </a:ext>
                  </a:extLst>
                </p14:cNvPr>
                <p14:cNvContentPartPr/>
                <p14:nvPr/>
              </p14:nvContentPartPr>
              <p14:xfrm>
                <a:off x="7185340" y="5993631"/>
                <a:ext cx="162360" cy="486000"/>
              </p14:xfrm>
            </p:contentPart>
          </mc:Choice>
          <mc:Fallback>
            <p:pic>
              <p:nvPicPr>
                <p:cNvPr id="216" name="墨迹 215">
                  <a:extLst>
                    <a:ext uri="{FF2B5EF4-FFF2-40B4-BE49-F238E27FC236}">
                      <a16:creationId xmlns:a16="http://schemas.microsoft.com/office/drawing/2014/main" id="{1AB79A82-1506-0440-9474-7F94E1B8341E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7177780" y="5986071"/>
                  <a:ext cx="177120" cy="501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43">
            <p14:nvContentPartPr>
              <p14:cNvPr id="219" name="墨迹 218">
                <a:extLst>
                  <a:ext uri="{FF2B5EF4-FFF2-40B4-BE49-F238E27FC236}">
                    <a16:creationId xmlns:a16="http://schemas.microsoft.com/office/drawing/2014/main" id="{8E450C76-D161-3A4D-A124-329B0E27CFE8}"/>
                  </a:ext>
                </a:extLst>
              </p14:cNvPr>
              <p14:cNvContentPartPr/>
              <p14:nvPr/>
            </p14:nvContentPartPr>
            <p14:xfrm>
              <a:off x="7720660" y="6261471"/>
              <a:ext cx="6480" cy="37800"/>
            </p14:xfrm>
          </p:contentPart>
        </mc:Choice>
        <mc:Fallback>
          <p:pic>
            <p:nvPicPr>
              <p:cNvPr id="219" name="墨迹 218">
                <a:extLst>
                  <a:ext uri="{FF2B5EF4-FFF2-40B4-BE49-F238E27FC236}">
                    <a16:creationId xmlns:a16="http://schemas.microsoft.com/office/drawing/2014/main" id="{8E450C76-D161-3A4D-A124-329B0E27CFE8}"/>
                  </a:ext>
                </a:extLst>
              </p:cNvPr>
              <p:cNvPicPr/>
              <p:nvPr/>
            </p:nvPicPr>
            <p:blipFill>
              <a:blip r:embed="rId344"/>
              <a:stretch>
                <a:fillRect/>
              </a:stretch>
            </p:blipFill>
            <p:spPr>
              <a:xfrm>
                <a:off x="7713100" y="6253911"/>
                <a:ext cx="21600" cy="52920"/>
              </a:xfrm>
              <a:prstGeom prst="rect">
                <a:avLst/>
              </a:prstGeom>
            </p:spPr>
          </p:pic>
        </mc:Fallback>
      </mc:AlternateContent>
      <p:grpSp>
        <p:nvGrpSpPr>
          <p:cNvPr id="233" name="组合 232">
            <a:extLst>
              <a:ext uri="{FF2B5EF4-FFF2-40B4-BE49-F238E27FC236}">
                <a16:creationId xmlns:a16="http://schemas.microsoft.com/office/drawing/2014/main" id="{A808DDEA-642B-F447-A225-BF0D23A174B6}"/>
              </a:ext>
            </a:extLst>
          </p:cNvPr>
          <p:cNvGrpSpPr/>
          <p:nvPr/>
        </p:nvGrpSpPr>
        <p:grpSpPr>
          <a:xfrm>
            <a:off x="8262460" y="5694831"/>
            <a:ext cx="2981520" cy="691200"/>
            <a:chOff x="8262460" y="5694831"/>
            <a:chExt cx="2981520" cy="691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5">
              <p14:nvContentPartPr>
                <p14:cNvPr id="220" name="墨迹 219">
                  <a:extLst>
                    <a:ext uri="{FF2B5EF4-FFF2-40B4-BE49-F238E27FC236}">
                      <a16:creationId xmlns:a16="http://schemas.microsoft.com/office/drawing/2014/main" id="{91EF7C98-9F61-804D-9875-001337823CD9}"/>
                    </a:ext>
                  </a:extLst>
                </p14:cNvPr>
                <p14:cNvContentPartPr/>
                <p14:nvPr/>
              </p14:nvContentPartPr>
              <p14:xfrm>
                <a:off x="8262460" y="5956191"/>
                <a:ext cx="168480" cy="311760"/>
              </p14:xfrm>
            </p:contentPart>
          </mc:Choice>
          <mc:Fallback>
            <p:pic>
              <p:nvPicPr>
                <p:cNvPr id="220" name="墨迹 219">
                  <a:extLst>
                    <a:ext uri="{FF2B5EF4-FFF2-40B4-BE49-F238E27FC236}">
                      <a16:creationId xmlns:a16="http://schemas.microsoft.com/office/drawing/2014/main" id="{91EF7C98-9F61-804D-9875-001337823CD9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8254900" y="5948991"/>
                  <a:ext cx="183600" cy="32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7">
              <p14:nvContentPartPr>
                <p14:cNvPr id="221" name="墨迹 220">
                  <a:extLst>
                    <a:ext uri="{FF2B5EF4-FFF2-40B4-BE49-F238E27FC236}">
                      <a16:creationId xmlns:a16="http://schemas.microsoft.com/office/drawing/2014/main" id="{3BC2776A-2537-7441-92C6-1D07B18AF621}"/>
                    </a:ext>
                  </a:extLst>
                </p14:cNvPr>
                <p14:cNvContentPartPr/>
                <p14:nvPr/>
              </p14:nvContentPartPr>
              <p14:xfrm>
                <a:off x="8293420" y="6155631"/>
                <a:ext cx="87480" cy="68760"/>
              </p14:xfrm>
            </p:contentPart>
          </mc:Choice>
          <mc:Fallback>
            <p:pic>
              <p:nvPicPr>
                <p:cNvPr id="221" name="墨迹 220">
                  <a:extLst>
                    <a:ext uri="{FF2B5EF4-FFF2-40B4-BE49-F238E27FC236}">
                      <a16:creationId xmlns:a16="http://schemas.microsoft.com/office/drawing/2014/main" id="{3BC2776A-2537-7441-92C6-1D07B18AF621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8285860" y="6148071"/>
                  <a:ext cx="10260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9">
              <p14:nvContentPartPr>
                <p14:cNvPr id="222" name="墨迹 221">
                  <a:extLst>
                    <a:ext uri="{FF2B5EF4-FFF2-40B4-BE49-F238E27FC236}">
                      <a16:creationId xmlns:a16="http://schemas.microsoft.com/office/drawing/2014/main" id="{9E93367F-A085-144C-ACE0-0E14CCE7DF71}"/>
                    </a:ext>
                  </a:extLst>
                </p14:cNvPr>
                <p14:cNvContentPartPr/>
                <p14:nvPr/>
              </p14:nvContentPartPr>
              <p14:xfrm>
                <a:off x="8511220" y="6180471"/>
                <a:ext cx="37800" cy="43920"/>
              </p14:xfrm>
            </p:contentPart>
          </mc:Choice>
          <mc:Fallback>
            <p:pic>
              <p:nvPicPr>
                <p:cNvPr id="222" name="墨迹 221">
                  <a:extLst>
                    <a:ext uri="{FF2B5EF4-FFF2-40B4-BE49-F238E27FC236}">
                      <a16:creationId xmlns:a16="http://schemas.microsoft.com/office/drawing/2014/main" id="{9E93367F-A085-144C-ACE0-0E14CCE7DF71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8503660" y="6172911"/>
                  <a:ext cx="5292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1">
              <p14:nvContentPartPr>
                <p14:cNvPr id="223" name="墨迹 222">
                  <a:extLst>
                    <a:ext uri="{FF2B5EF4-FFF2-40B4-BE49-F238E27FC236}">
                      <a16:creationId xmlns:a16="http://schemas.microsoft.com/office/drawing/2014/main" id="{0CFC4E51-2B92-F140-A622-3E0CFC86B931}"/>
                    </a:ext>
                  </a:extLst>
                </p14:cNvPr>
                <p14:cNvContentPartPr/>
                <p14:nvPr/>
              </p14:nvContentPartPr>
              <p14:xfrm>
                <a:off x="8760340" y="5763231"/>
                <a:ext cx="448560" cy="529560"/>
              </p14:xfrm>
            </p:contentPart>
          </mc:Choice>
          <mc:Fallback>
            <p:pic>
              <p:nvPicPr>
                <p:cNvPr id="223" name="墨迹 222">
                  <a:extLst>
                    <a:ext uri="{FF2B5EF4-FFF2-40B4-BE49-F238E27FC236}">
                      <a16:creationId xmlns:a16="http://schemas.microsoft.com/office/drawing/2014/main" id="{0CFC4E51-2B92-F140-A622-3E0CFC86B931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8752780" y="5755671"/>
                  <a:ext cx="463680" cy="54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3">
              <p14:nvContentPartPr>
                <p14:cNvPr id="224" name="墨迹 223">
                  <a:extLst>
                    <a:ext uri="{FF2B5EF4-FFF2-40B4-BE49-F238E27FC236}">
                      <a16:creationId xmlns:a16="http://schemas.microsoft.com/office/drawing/2014/main" id="{04E88A63-2E12-1B4D-BD94-E474C5A56B3B}"/>
                    </a:ext>
                  </a:extLst>
                </p14:cNvPr>
                <p14:cNvContentPartPr/>
                <p14:nvPr/>
              </p14:nvContentPartPr>
              <p14:xfrm>
                <a:off x="9482500" y="5819391"/>
                <a:ext cx="131040" cy="461160"/>
              </p14:xfrm>
            </p:contentPart>
          </mc:Choice>
          <mc:Fallback>
            <p:pic>
              <p:nvPicPr>
                <p:cNvPr id="224" name="墨迹 223">
                  <a:extLst>
                    <a:ext uri="{FF2B5EF4-FFF2-40B4-BE49-F238E27FC236}">
                      <a16:creationId xmlns:a16="http://schemas.microsoft.com/office/drawing/2014/main" id="{04E88A63-2E12-1B4D-BD94-E474C5A56B3B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9474940" y="5811831"/>
                  <a:ext cx="146160" cy="47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5">
              <p14:nvContentPartPr>
                <p14:cNvPr id="225" name="墨迹 224">
                  <a:extLst>
                    <a:ext uri="{FF2B5EF4-FFF2-40B4-BE49-F238E27FC236}">
                      <a16:creationId xmlns:a16="http://schemas.microsoft.com/office/drawing/2014/main" id="{CFACB1BF-4B56-0B49-812B-8470ACC27EF8}"/>
                    </a:ext>
                  </a:extLst>
                </p14:cNvPr>
                <p14:cNvContentPartPr/>
                <p14:nvPr/>
              </p14:nvContentPartPr>
              <p14:xfrm>
                <a:off x="9962020" y="5794551"/>
                <a:ext cx="93600" cy="143640"/>
              </p14:xfrm>
            </p:contentPart>
          </mc:Choice>
          <mc:Fallback>
            <p:pic>
              <p:nvPicPr>
                <p:cNvPr id="225" name="墨迹 224">
                  <a:extLst>
                    <a:ext uri="{FF2B5EF4-FFF2-40B4-BE49-F238E27FC236}">
                      <a16:creationId xmlns:a16="http://schemas.microsoft.com/office/drawing/2014/main" id="{CFACB1BF-4B56-0B49-812B-8470ACC27EF8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9954460" y="5786991"/>
                  <a:ext cx="10872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7">
              <p14:nvContentPartPr>
                <p14:cNvPr id="226" name="墨迹 225">
                  <a:extLst>
                    <a:ext uri="{FF2B5EF4-FFF2-40B4-BE49-F238E27FC236}">
                      <a16:creationId xmlns:a16="http://schemas.microsoft.com/office/drawing/2014/main" id="{9C76C3A5-896A-214D-894D-F144C1C89F0A}"/>
                    </a:ext>
                  </a:extLst>
                </p14:cNvPr>
                <p14:cNvContentPartPr/>
                <p14:nvPr/>
              </p14:nvContentPartPr>
              <p14:xfrm>
                <a:off x="9856180" y="6031071"/>
                <a:ext cx="19080" cy="100080"/>
              </p14:xfrm>
            </p:contentPart>
          </mc:Choice>
          <mc:Fallback>
            <p:pic>
              <p:nvPicPr>
                <p:cNvPr id="226" name="墨迹 225">
                  <a:extLst>
                    <a:ext uri="{FF2B5EF4-FFF2-40B4-BE49-F238E27FC236}">
                      <a16:creationId xmlns:a16="http://schemas.microsoft.com/office/drawing/2014/main" id="{9C76C3A5-896A-214D-894D-F144C1C89F0A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9848620" y="6023511"/>
                  <a:ext cx="3420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9">
              <p14:nvContentPartPr>
                <p14:cNvPr id="227" name="墨迹 226">
                  <a:extLst>
                    <a:ext uri="{FF2B5EF4-FFF2-40B4-BE49-F238E27FC236}">
                      <a16:creationId xmlns:a16="http://schemas.microsoft.com/office/drawing/2014/main" id="{849D71FC-0D02-5A4D-9143-63B6E6DF4DC0}"/>
                    </a:ext>
                  </a:extLst>
                </p14:cNvPr>
                <p14:cNvContentPartPr/>
                <p14:nvPr/>
              </p14:nvContentPartPr>
              <p14:xfrm>
                <a:off x="9918100" y="5962671"/>
                <a:ext cx="404280" cy="293040"/>
              </p14:xfrm>
            </p:contentPart>
          </mc:Choice>
          <mc:Fallback>
            <p:pic>
              <p:nvPicPr>
                <p:cNvPr id="227" name="墨迹 226">
                  <a:extLst>
                    <a:ext uri="{FF2B5EF4-FFF2-40B4-BE49-F238E27FC236}">
                      <a16:creationId xmlns:a16="http://schemas.microsoft.com/office/drawing/2014/main" id="{849D71FC-0D02-5A4D-9143-63B6E6DF4DC0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9910900" y="5955111"/>
                  <a:ext cx="41940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1">
              <p14:nvContentPartPr>
                <p14:cNvPr id="228" name="墨迹 227">
                  <a:extLst>
                    <a:ext uri="{FF2B5EF4-FFF2-40B4-BE49-F238E27FC236}">
                      <a16:creationId xmlns:a16="http://schemas.microsoft.com/office/drawing/2014/main" id="{006FB928-A27A-1F4F-971F-75AB4D8BB9BB}"/>
                    </a:ext>
                  </a:extLst>
                </p14:cNvPr>
                <p14:cNvContentPartPr/>
                <p14:nvPr/>
              </p14:nvContentPartPr>
              <p14:xfrm>
                <a:off x="9968860" y="5981391"/>
                <a:ext cx="92880" cy="205920"/>
              </p14:xfrm>
            </p:contentPart>
          </mc:Choice>
          <mc:Fallback>
            <p:pic>
              <p:nvPicPr>
                <p:cNvPr id="228" name="墨迹 227">
                  <a:extLst>
                    <a:ext uri="{FF2B5EF4-FFF2-40B4-BE49-F238E27FC236}">
                      <a16:creationId xmlns:a16="http://schemas.microsoft.com/office/drawing/2014/main" id="{006FB928-A27A-1F4F-971F-75AB4D8BB9BB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9961300" y="5973831"/>
                  <a:ext cx="10800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3">
              <p14:nvContentPartPr>
                <p14:cNvPr id="229" name="墨迹 228">
                  <a:extLst>
                    <a:ext uri="{FF2B5EF4-FFF2-40B4-BE49-F238E27FC236}">
                      <a16:creationId xmlns:a16="http://schemas.microsoft.com/office/drawing/2014/main" id="{AD213953-A119-B44C-8358-ED4524B01546}"/>
                    </a:ext>
                  </a:extLst>
                </p14:cNvPr>
                <p14:cNvContentPartPr/>
                <p14:nvPr/>
              </p14:nvContentPartPr>
              <p14:xfrm>
                <a:off x="10453780" y="5931351"/>
                <a:ext cx="50040" cy="261720"/>
              </p14:xfrm>
            </p:contentPart>
          </mc:Choice>
          <mc:Fallback>
            <p:pic>
              <p:nvPicPr>
                <p:cNvPr id="229" name="墨迹 228">
                  <a:extLst>
                    <a:ext uri="{FF2B5EF4-FFF2-40B4-BE49-F238E27FC236}">
                      <a16:creationId xmlns:a16="http://schemas.microsoft.com/office/drawing/2014/main" id="{AD213953-A119-B44C-8358-ED4524B01546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10446220" y="5923791"/>
                  <a:ext cx="6516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5">
              <p14:nvContentPartPr>
                <p14:cNvPr id="230" name="墨迹 229">
                  <a:extLst>
                    <a:ext uri="{FF2B5EF4-FFF2-40B4-BE49-F238E27FC236}">
                      <a16:creationId xmlns:a16="http://schemas.microsoft.com/office/drawing/2014/main" id="{BB9C10F0-90F6-364D-944B-40FAD9889AA6}"/>
                    </a:ext>
                  </a:extLst>
                </p14:cNvPr>
                <p14:cNvContentPartPr/>
                <p14:nvPr/>
              </p14:nvContentPartPr>
              <p14:xfrm>
                <a:off x="10715140" y="5694831"/>
                <a:ext cx="255600" cy="666360"/>
              </p14:xfrm>
            </p:contentPart>
          </mc:Choice>
          <mc:Fallback>
            <p:pic>
              <p:nvPicPr>
                <p:cNvPr id="230" name="墨迹 229">
                  <a:extLst>
                    <a:ext uri="{FF2B5EF4-FFF2-40B4-BE49-F238E27FC236}">
                      <a16:creationId xmlns:a16="http://schemas.microsoft.com/office/drawing/2014/main" id="{BB9C10F0-90F6-364D-944B-40FAD9889AA6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10707580" y="5687271"/>
                  <a:ext cx="270720" cy="68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7">
              <p14:nvContentPartPr>
                <p14:cNvPr id="231" name="墨迹 230">
                  <a:extLst>
                    <a:ext uri="{FF2B5EF4-FFF2-40B4-BE49-F238E27FC236}">
                      <a16:creationId xmlns:a16="http://schemas.microsoft.com/office/drawing/2014/main" id="{9FD01010-8EB3-3540-BC1B-7B8DC195292C}"/>
                    </a:ext>
                  </a:extLst>
                </p14:cNvPr>
                <p14:cNvContentPartPr/>
                <p14:nvPr/>
              </p14:nvContentPartPr>
              <p14:xfrm>
                <a:off x="10640260" y="5862951"/>
                <a:ext cx="143640" cy="374040"/>
              </p14:xfrm>
            </p:contentPart>
          </mc:Choice>
          <mc:Fallback>
            <p:pic>
              <p:nvPicPr>
                <p:cNvPr id="231" name="墨迹 230">
                  <a:extLst>
                    <a:ext uri="{FF2B5EF4-FFF2-40B4-BE49-F238E27FC236}">
                      <a16:creationId xmlns:a16="http://schemas.microsoft.com/office/drawing/2014/main" id="{9FD01010-8EB3-3540-BC1B-7B8DC195292C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10633060" y="5855391"/>
                  <a:ext cx="158760" cy="38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9">
              <p14:nvContentPartPr>
                <p14:cNvPr id="232" name="墨迹 231">
                  <a:extLst>
                    <a:ext uri="{FF2B5EF4-FFF2-40B4-BE49-F238E27FC236}">
                      <a16:creationId xmlns:a16="http://schemas.microsoft.com/office/drawing/2014/main" id="{8DBF9286-2CB4-0046-ADB6-F58B913BDAF9}"/>
                    </a:ext>
                  </a:extLst>
                </p14:cNvPr>
                <p14:cNvContentPartPr/>
                <p14:nvPr/>
              </p14:nvContentPartPr>
              <p14:xfrm>
                <a:off x="11175940" y="6292431"/>
                <a:ext cx="68040" cy="93600"/>
              </p14:xfrm>
            </p:contentPart>
          </mc:Choice>
          <mc:Fallback>
            <p:pic>
              <p:nvPicPr>
                <p:cNvPr id="232" name="墨迹 231">
                  <a:extLst>
                    <a:ext uri="{FF2B5EF4-FFF2-40B4-BE49-F238E27FC236}">
                      <a16:creationId xmlns:a16="http://schemas.microsoft.com/office/drawing/2014/main" id="{8DBF9286-2CB4-0046-ADB6-F58B913BDAF9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11168380" y="6284871"/>
                  <a:ext cx="83160" cy="1087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5437055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>
            <a:extLst>
              <a:ext uri="{FF2B5EF4-FFF2-40B4-BE49-F238E27FC236}">
                <a16:creationId xmlns:a16="http://schemas.microsoft.com/office/drawing/2014/main" id="{B0C6E653-A572-634F-BA69-F7B0F1794A95}"/>
              </a:ext>
            </a:extLst>
          </p:cNvPr>
          <p:cNvGrpSpPr/>
          <p:nvPr/>
        </p:nvGrpSpPr>
        <p:grpSpPr>
          <a:xfrm>
            <a:off x="642340" y="291231"/>
            <a:ext cx="884520" cy="815760"/>
            <a:chOff x="642340" y="291231"/>
            <a:chExt cx="884520" cy="815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墨迹 1">
                  <a:extLst>
                    <a:ext uri="{FF2B5EF4-FFF2-40B4-BE49-F238E27FC236}">
                      <a16:creationId xmlns:a16="http://schemas.microsoft.com/office/drawing/2014/main" id="{2EC245B0-6149-8240-96CD-55C871BABF45}"/>
                    </a:ext>
                  </a:extLst>
                </p14:cNvPr>
                <p14:cNvContentPartPr/>
                <p14:nvPr/>
              </p14:nvContentPartPr>
              <p14:xfrm>
                <a:off x="642340" y="390951"/>
                <a:ext cx="504720" cy="293040"/>
              </p14:xfrm>
            </p:contentPart>
          </mc:Choice>
          <mc:Fallback>
            <p:pic>
              <p:nvPicPr>
                <p:cNvPr id="2" name="墨迹 1">
                  <a:extLst>
                    <a:ext uri="{FF2B5EF4-FFF2-40B4-BE49-F238E27FC236}">
                      <a16:creationId xmlns:a16="http://schemas.microsoft.com/office/drawing/2014/main" id="{2EC245B0-6149-8240-96CD-55C871BABF45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34780" y="383391"/>
                  <a:ext cx="51984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C6E591E8-D520-D14B-9508-BE886D3DF6B1}"/>
                    </a:ext>
                  </a:extLst>
                </p14:cNvPr>
                <p14:cNvContentPartPr/>
                <p14:nvPr/>
              </p14:nvContentPartPr>
              <p14:xfrm>
                <a:off x="1171540" y="291231"/>
                <a:ext cx="143640" cy="815760"/>
              </p14:xfrm>
            </p:contentPart>
          </mc:Choice>
          <mc:Fallback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C6E591E8-D520-D14B-9508-BE886D3DF6B1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163980" y="283671"/>
                  <a:ext cx="158760" cy="83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BEC12B4E-7855-F245-A96F-5BF2B2E0340E}"/>
                    </a:ext>
                  </a:extLst>
                </p14:cNvPr>
                <p14:cNvContentPartPr/>
                <p14:nvPr/>
              </p14:nvContentPartPr>
              <p14:xfrm>
                <a:off x="1507780" y="677151"/>
                <a:ext cx="19080" cy="143640"/>
              </p14:xfrm>
            </p:contentPart>
          </mc:Choice>
          <mc:Fallback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BEC12B4E-7855-F245-A96F-5BF2B2E0340E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500220" y="669591"/>
                  <a:ext cx="34200" cy="158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AE964E47-E269-CD4B-B3A2-63BA7DE76ADF}"/>
              </a:ext>
            </a:extLst>
          </p:cNvPr>
          <p:cNvGrpSpPr/>
          <p:nvPr/>
        </p:nvGrpSpPr>
        <p:grpSpPr>
          <a:xfrm>
            <a:off x="2279620" y="378351"/>
            <a:ext cx="1220760" cy="498240"/>
            <a:chOff x="2279620" y="378351"/>
            <a:chExt cx="1220760" cy="498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墨迹 4">
                  <a:extLst>
                    <a:ext uri="{FF2B5EF4-FFF2-40B4-BE49-F238E27FC236}">
                      <a16:creationId xmlns:a16="http://schemas.microsoft.com/office/drawing/2014/main" id="{47FAC43E-C8B9-0743-9C04-0158C4E4C61B}"/>
                    </a:ext>
                  </a:extLst>
                </p14:cNvPr>
                <p14:cNvContentPartPr/>
                <p14:nvPr/>
              </p14:nvContentPartPr>
              <p14:xfrm>
                <a:off x="2279620" y="378351"/>
                <a:ext cx="131040" cy="324000"/>
              </p14:xfrm>
            </p:contentPart>
          </mc:Choice>
          <mc:Fallback>
            <p:pic>
              <p:nvPicPr>
                <p:cNvPr id="5" name="墨迹 4">
                  <a:extLst>
                    <a:ext uri="{FF2B5EF4-FFF2-40B4-BE49-F238E27FC236}">
                      <a16:creationId xmlns:a16="http://schemas.microsoft.com/office/drawing/2014/main" id="{47FAC43E-C8B9-0743-9C04-0158C4E4C61B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272060" y="370791"/>
                  <a:ext cx="146160" cy="33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B44BF88A-3822-104B-A39D-55932901945B}"/>
                    </a:ext>
                  </a:extLst>
                </p14:cNvPr>
                <p14:cNvContentPartPr/>
                <p14:nvPr/>
              </p14:nvContentPartPr>
              <p14:xfrm>
                <a:off x="2366740" y="415791"/>
                <a:ext cx="218160" cy="199440"/>
              </p14:xfrm>
            </p:contentPart>
          </mc:Choice>
          <mc:Fallback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B44BF88A-3822-104B-A39D-55932901945B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359180" y="408231"/>
                  <a:ext cx="23328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15CBD7DF-2E2C-B74E-ABEF-4F43E024859E}"/>
                    </a:ext>
                  </a:extLst>
                </p14:cNvPr>
                <p14:cNvContentPartPr/>
                <p14:nvPr/>
              </p14:nvContentPartPr>
              <p14:xfrm>
                <a:off x="2715220" y="496791"/>
                <a:ext cx="62640" cy="342000"/>
              </p14:xfrm>
            </p:contentPart>
          </mc:Choice>
          <mc:Fallback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15CBD7DF-2E2C-B74E-ABEF-4F43E024859E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708020" y="489231"/>
                  <a:ext cx="77760" cy="35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98D24FDC-7A58-5746-9A4E-716853A3E3B8}"/>
                    </a:ext>
                  </a:extLst>
                </p14:cNvPr>
                <p14:cNvContentPartPr/>
                <p14:nvPr/>
              </p14:nvContentPartPr>
              <p14:xfrm>
                <a:off x="2771380" y="552591"/>
                <a:ext cx="124920" cy="153360"/>
              </p14:xfrm>
            </p:contentPart>
          </mc:Choice>
          <mc:Fallback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98D24FDC-7A58-5746-9A4E-716853A3E3B8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763820" y="545031"/>
                  <a:ext cx="14004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FB6C9760-5AF9-D54A-BD49-ED4947084FC8}"/>
                    </a:ext>
                  </a:extLst>
                </p14:cNvPr>
                <p14:cNvContentPartPr/>
                <p14:nvPr/>
              </p14:nvContentPartPr>
              <p14:xfrm>
                <a:off x="3007900" y="689751"/>
                <a:ext cx="25200" cy="31320"/>
              </p14:xfrm>
            </p:contentPart>
          </mc:Choice>
          <mc:Fallback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FB6C9760-5AF9-D54A-BD49-ED4947084FC8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000340" y="682191"/>
                  <a:ext cx="4032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1AF66266-A06F-1347-89E0-CBDAC79D2463}"/>
                    </a:ext>
                  </a:extLst>
                </p14:cNvPr>
                <p14:cNvContentPartPr/>
                <p14:nvPr/>
              </p14:nvContentPartPr>
              <p14:xfrm>
                <a:off x="3207340" y="490311"/>
                <a:ext cx="293040" cy="386280"/>
              </p14:xfrm>
            </p:contentPart>
          </mc:Choice>
          <mc:Fallback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1AF66266-A06F-1347-89E0-CBDAC79D2463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199780" y="482751"/>
                  <a:ext cx="308160" cy="401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49CA3312-696A-6C4D-A7F9-188420B2EC27}"/>
              </a:ext>
            </a:extLst>
          </p:cNvPr>
          <p:cNvGrpSpPr/>
          <p:nvPr/>
        </p:nvGrpSpPr>
        <p:grpSpPr>
          <a:xfrm>
            <a:off x="3655540" y="291231"/>
            <a:ext cx="467280" cy="473400"/>
            <a:chOff x="3655540" y="291231"/>
            <a:chExt cx="467280" cy="473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D27565F9-FFCF-D842-9210-4A6BE599B3B8}"/>
                    </a:ext>
                  </a:extLst>
                </p14:cNvPr>
                <p14:cNvContentPartPr/>
                <p14:nvPr/>
              </p14:nvContentPartPr>
              <p14:xfrm>
                <a:off x="3655540" y="291231"/>
                <a:ext cx="467280" cy="473400"/>
              </p14:xfrm>
            </p:contentPart>
          </mc:Choice>
          <mc:Fallback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D27565F9-FFCF-D842-9210-4A6BE599B3B8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647980" y="283671"/>
                  <a:ext cx="482400" cy="48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C67AA465-D2CC-C74F-B537-8A0E5B715688}"/>
                    </a:ext>
                  </a:extLst>
                </p14:cNvPr>
                <p14:cNvContentPartPr/>
                <p14:nvPr/>
              </p14:nvContentPartPr>
              <p14:xfrm>
                <a:off x="3898180" y="596151"/>
                <a:ext cx="19080" cy="37800"/>
              </p14:xfrm>
            </p:contentPart>
          </mc:Choice>
          <mc:Fallback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C67AA465-D2CC-C74F-B537-8A0E5B715688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890620" y="588591"/>
                  <a:ext cx="3420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BF9F84D7-8FDA-5546-893E-4CF1031D74AB}"/>
                    </a:ext>
                  </a:extLst>
                </p14:cNvPr>
                <p14:cNvContentPartPr/>
                <p14:nvPr/>
              </p14:nvContentPartPr>
              <p14:xfrm>
                <a:off x="3904300" y="590031"/>
                <a:ext cx="12960" cy="6480"/>
              </p14:xfrm>
            </p:contentPart>
          </mc:Choice>
          <mc:Fallback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BF9F84D7-8FDA-5546-893E-4CF1031D74AB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896740" y="582471"/>
                  <a:ext cx="2772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252E6355-831A-CD4C-A39E-A4D2A5C332A1}"/>
                    </a:ext>
                  </a:extLst>
                </p14:cNvPr>
                <p14:cNvContentPartPr/>
                <p14:nvPr/>
              </p14:nvContentPartPr>
              <p14:xfrm>
                <a:off x="3873340" y="571311"/>
                <a:ext cx="162360" cy="118800"/>
              </p14:xfrm>
            </p:contentPart>
          </mc:Choice>
          <mc:Fallback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252E6355-831A-CD4C-A39E-A4D2A5C332A1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865780" y="563751"/>
                  <a:ext cx="177120" cy="133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C3F686C0-C3EE-0548-8FB5-F1AB88E62DEE}"/>
              </a:ext>
            </a:extLst>
          </p:cNvPr>
          <p:cNvGrpSpPr/>
          <p:nvPr/>
        </p:nvGrpSpPr>
        <p:grpSpPr>
          <a:xfrm>
            <a:off x="4446100" y="247671"/>
            <a:ext cx="1575360" cy="672480"/>
            <a:chOff x="4446100" y="247671"/>
            <a:chExt cx="1575360" cy="672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EEFC7743-C41A-6542-99B3-38E3689FA559}"/>
                    </a:ext>
                  </a:extLst>
                </p14:cNvPr>
                <p14:cNvContentPartPr/>
                <p14:nvPr/>
              </p14:nvContentPartPr>
              <p14:xfrm>
                <a:off x="4446100" y="446751"/>
                <a:ext cx="199440" cy="473400"/>
              </p14:xfrm>
            </p:contentPart>
          </mc:Choice>
          <mc:Fallback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EEFC7743-C41A-6542-99B3-38E3689FA559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438540" y="439191"/>
                  <a:ext cx="214560" cy="48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48371DD7-CB40-6348-BA4F-6141110D4358}"/>
                    </a:ext>
                  </a:extLst>
                </p14:cNvPr>
                <p14:cNvContentPartPr/>
                <p14:nvPr/>
              </p14:nvContentPartPr>
              <p14:xfrm>
                <a:off x="4956580" y="397071"/>
                <a:ext cx="131040" cy="205920"/>
              </p14:xfrm>
            </p:contentPart>
          </mc:Choice>
          <mc:Fallback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48371DD7-CB40-6348-BA4F-6141110D4358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949020" y="389511"/>
                  <a:ext cx="14616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16464CB8-86CA-954D-B062-9EEEFF8E9B60}"/>
                    </a:ext>
                  </a:extLst>
                </p14:cNvPr>
                <p14:cNvContentPartPr/>
                <p14:nvPr/>
              </p14:nvContentPartPr>
              <p14:xfrm>
                <a:off x="4819420" y="664551"/>
                <a:ext cx="56520" cy="56520"/>
              </p14:xfrm>
            </p:contentPart>
          </mc:Choice>
          <mc:Fallback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16464CB8-86CA-954D-B062-9EEEFF8E9B60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812220" y="656991"/>
                  <a:ext cx="7128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8D0556FB-D4C0-1F4D-9E90-8B8D71FD1AD4}"/>
                    </a:ext>
                  </a:extLst>
                </p14:cNvPr>
                <p14:cNvContentPartPr/>
                <p14:nvPr/>
              </p14:nvContentPartPr>
              <p14:xfrm>
                <a:off x="4943980" y="540351"/>
                <a:ext cx="374040" cy="255600"/>
              </p14:xfrm>
            </p:contentPart>
          </mc:Choice>
          <mc:Fallback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8D0556FB-D4C0-1F4D-9E90-8B8D71FD1AD4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936420" y="532791"/>
                  <a:ext cx="38880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B35BFD52-5CF2-6E4C-9799-11063055969A}"/>
                    </a:ext>
                  </a:extLst>
                </p14:cNvPr>
                <p14:cNvContentPartPr/>
                <p14:nvPr/>
              </p14:nvContentPartPr>
              <p14:xfrm>
                <a:off x="5006260" y="590031"/>
                <a:ext cx="187200" cy="174600"/>
              </p14:xfrm>
            </p:contentPart>
          </mc:Choice>
          <mc:Fallback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B35BFD52-5CF2-6E4C-9799-11063055969A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998700" y="582471"/>
                  <a:ext cx="20232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320E6322-FA80-6A4E-A0C3-2136032BA9C0}"/>
                    </a:ext>
                  </a:extLst>
                </p14:cNvPr>
                <p14:cNvContentPartPr/>
                <p14:nvPr/>
              </p14:nvContentPartPr>
              <p14:xfrm>
                <a:off x="5523220" y="527751"/>
                <a:ext cx="37800" cy="168480"/>
              </p14:xfrm>
            </p:contentPart>
          </mc:Choice>
          <mc:Fallback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320E6322-FA80-6A4E-A0C3-2136032BA9C0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515660" y="520191"/>
                  <a:ext cx="5292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796B68F8-8EDF-4042-976B-4F85CB535358}"/>
                    </a:ext>
                  </a:extLst>
                </p14:cNvPr>
                <p14:cNvContentPartPr/>
                <p14:nvPr/>
              </p14:nvContentPartPr>
              <p14:xfrm>
                <a:off x="5684860" y="247671"/>
                <a:ext cx="336600" cy="597960"/>
              </p14:xfrm>
            </p:contentPart>
          </mc:Choice>
          <mc:Fallback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796B68F8-8EDF-4042-976B-4F85CB535358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677300" y="240111"/>
                  <a:ext cx="351720" cy="61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363ADF97-5D5B-3242-8956-38E975586C2D}"/>
                    </a:ext>
                  </a:extLst>
                </p14:cNvPr>
                <p14:cNvContentPartPr/>
                <p14:nvPr/>
              </p14:nvContentPartPr>
              <p14:xfrm>
                <a:off x="5678740" y="359631"/>
                <a:ext cx="224640" cy="417600"/>
              </p14:xfrm>
            </p:contentPart>
          </mc:Choice>
          <mc:Fallback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363ADF97-5D5B-3242-8956-38E975586C2D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671180" y="352071"/>
                  <a:ext cx="239400" cy="432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37FA3CAF-A6C6-E649-ABBF-848A3DBF5145}"/>
              </a:ext>
            </a:extLst>
          </p:cNvPr>
          <p:cNvGrpSpPr/>
          <p:nvPr/>
        </p:nvGrpSpPr>
        <p:grpSpPr>
          <a:xfrm>
            <a:off x="6382900" y="490311"/>
            <a:ext cx="796320" cy="342000"/>
            <a:chOff x="6382900" y="490311"/>
            <a:chExt cx="796320" cy="342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FFCECE1C-DDEB-C640-9D05-A591DB47E65F}"/>
                    </a:ext>
                  </a:extLst>
                </p14:cNvPr>
                <p14:cNvContentPartPr/>
                <p14:nvPr/>
              </p14:nvContentPartPr>
              <p14:xfrm>
                <a:off x="6687100" y="565191"/>
                <a:ext cx="261000" cy="37800"/>
              </p14:xfrm>
            </p:contentPart>
          </mc:Choice>
          <mc:Fallback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FFCECE1C-DDEB-C640-9D05-A591DB47E65F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679540" y="557631"/>
                  <a:ext cx="2761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9E598B35-24F2-8445-813D-1692038C40E3}"/>
                    </a:ext>
                  </a:extLst>
                </p14:cNvPr>
                <p14:cNvContentPartPr/>
                <p14:nvPr/>
              </p14:nvContentPartPr>
              <p14:xfrm>
                <a:off x="6693580" y="677151"/>
                <a:ext cx="268200" cy="62640"/>
              </p14:xfrm>
            </p:contentPart>
          </mc:Choice>
          <mc:Fallback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9E598B35-24F2-8445-813D-1692038C40E3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686020" y="669591"/>
                  <a:ext cx="28296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6D2EA15C-BD3E-574D-B019-9228060D5B8F}"/>
                    </a:ext>
                  </a:extLst>
                </p14:cNvPr>
                <p14:cNvContentPartPr/>
                <p14:nvPr/>
              </p14:nvContentPartPr>
              <p14:xfrm>
                <a:off x="6830380" y="490311"/>
                <a:ext cx="348840" cy="342000"/>
              </p14:xfrm>
            </p:contentPart>
          </mc:Choice>
          <mc:Fallback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6D2EA15C-BD3E-574D-B019-9228060D5B8F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822820" y="482751"/>
                  <a:ext cx="363960" cy="35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84DF238A-8114-CF40-B5E6-4107B938D63F}"/>
                    </a:ext>
                  </a:extLst>
                </p14:cNvPr>
                <p14:cNvContentPartPr/>
                <p14:nvPr/>
              </p14:nvContentPartPr>
              <p14:xfrm>
                <a:off x="6382900" y="496791"/>
                <a:ext cx="460440" cy="293040"/>
              </p14:xfrm>
            </p:contentPart>
          </mc:Choice>
          <mc:Fallback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84DF238A-8114-CF40-B5E6-4107B938D63F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375340" y="489231"/>
                  <a:ext cx="475560" cy="308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F862E33F-8D03-D84E-8125-3E2A8C5F3C23}"/>
              </a:ext>
            </a:extLst>
          </p:cNvPr>
          <p:cNvGrpSpPr/>
          <p:nvPr/>
        </p:nvGrpSpPr>
        <p:grpSpPr>
          <a:xfrm>
            <a:off x="7602220" y="421911"/>
            <a:ext cx="249480" cy="535680"/>
            <a:chOff x="7602220" y="421911"/>
            <a:chExt cx="249480" cy="535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2C9217E3-F32A-8D41-B42E-302E62A3FBB6}"/>
                    </a:ext>
                  </a:extLst>
                </p14:cNvPr>
                <p14:cNvContentPartPr/>
                <p14:nvPr/>
              </p14:nvContentPartPr>
              <p14:xfrm>
                <a:off x="7602220" y="421911"/>
                <a:ext cx="106200" cy="535680"/>
              </p14:xfrm>
            </p:contentPart>
          </mc:Choice>
          <mc:Fallback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2C9217E3-F32A-8D41-B42E-302E62A3FBB6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595020" y="414351"/>
                  <a:ext cx="121320" cy="55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BBC90EA4-3AB3-B845-AC09-A4CF09366C16}"/>
                    </a:ext>
                  </a:extLst>
                </p14:cNvPr>
                <p14:cNvContentPartPr/>
                <p14:nvPr/>
              </p14:nvContentPartPr>
              <p14:xfrm>
                <a:off x="7658380" y="533871"/>
                <a:ext cx="193320" cy="149760"/>
              </p14:xfrm>
            </p:contentPart>
          </mc:Choice>
          <mc:Fallback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BBC90EA4-3AB3-B845-AC09-A4CF09366C16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7650820" y="526311"/>
                  <a:ext cx="208440" cy="16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07C37B63-CF48-CE48-B090-08219FD6C636}"/>
              </a:ext>
            </a:extLst>
          </p:cNvPr>
          <p:cNvGrpSpPr/>
          <p:nvPr/>
        </p:nvGrpSpPr>
        <p:grpSpPr>
          <a:xfrm>
            <a:off x="8094340" y="546471"/>
            <a:ext cx="212040" cy="224640"/>
            <a:chOff x="8094340" y="546471"/>
            <a:chExt cx="212040" cy="224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AD700A50-608A-1040-AEA1-CB5F027D755C}"/>
                    </a:ext>
                  </a:extLst>
                </p14:cNvPr>
                <p14:cNvContentPartPr/>
                <p14:nvPr/>
              </p14:nvContentPartPr>
              <p14:xfrm>
                <a:off x="8094340" y="546471"/>
                <a:ext cx="162360" cy="131040"/>
              </p14:xfrm>
            </p:contentPart>
          </mc:Choice>
          <mc:Fallback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AD700A50-608A-1040-AEA1-CB5F027D755C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8086780" y="538911"/>
                  <a:ext cx="17712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61FB720C-81F8-1547-83BB-8361B4CC63CB}"/>
                    </a:ext>
                  </a:extLst>
                </p14:cNvPr>
                <p14:cNvContentPartPr/>
                <p14:nvPr/>
              </p14:nvContentPartPr>
              <p14:xfrm>
                <a:off x="8095060" y="733311"/>
                <a:ext cx="211320" cy="37800"/>
              </p14:xfrm>
            </p:contentPart>
          </mc:Choice>
          <mc:Fallback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61FB720C-81F8-1547-83BB-8361B4CC63CB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8087500" y="725751"/>
                  <a:ext cx="226440" cy="52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33" name="墨迹 32">
                <a:extLst>
                  <a:ext uri="{FF2B5EF4-FFF2-40B4-BE49-F238E27FC236}">
                    <a16:creationId xmlns:a16="http://schemas.microsoft.com/office/drawing/2014/main" id="{63BD2843-1FAF-6649-BAE7-29C7F32EC20B}"/>
                  </a:ext>
                </a:extLst>
              </p14:cNvPr>
              <p14:cNvContentPartPr/>
              <p14:nvPr/>
            </p14:nvContentPartPr>
            <p14:xfrm>
              <a:off x="8592220" y="552591"/>
              <a:ext cx="155880" cy="205920"/>
            </p14:xfrm>
          </p:contentPart>
        </mc:Choice>
        <mc:Fallback>
          <p:pic>
            <p:nvPicPr>
              <p:cNvPr id="33" name="墨迹 32">
                <a:extLst>
                  <a:ext uri="{FF2B5EF4-FFF2-40B4-BE49-F238E27FC236}">
                    <a16:creationId xmlns:a16="http://schemas.microsoft.com/office/drawing/2014/main" id="{63BD2843-1FAF-6649-BAE7-29C7F32EC20B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8584660" y="545031"/>
                <a:ext cx="171000" cy="221040"/>
              </a:xfrm>
              <a:prstGeom prst="rect">
                <a:avLst/>
              </a:prstGeom>
            </p:spPr>
          </p:pic>
        </mc:Fallback>
      </mc:AlternateContent>
      <p:grpSp>
        <p:nvGrpSpPr>
          <p:cNvPr id="47" name="组合 46">
            <a:extLst>
              <a:ext uri="{FF2B5EF4-FFF2-40B4-BE49-F238E27FC236}">
                <a16:creationId xmlns:a16="http://schemas.microsoft.com/office/drawing/2014/main" id="{4CB5BFF8-2ED6-1D42-BDE7-4F3B8A59A8C8}"/>
              </a:ext>
            </a:extLst>
          </p:cNvPr>
          <p:cNvGrpSpPr/>
          <p:nvPr/>
        </p:nvGrpSpPr>
        <p:grpSpPr>
          <a:xfrm>
            <a:off x="9178300" y="303471"/>
            <a:ext cx="572040" cy="809640"/>
            <a:chOff x="9178300" y="303471"/>
            <a:chExt cx="572040" cy="809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9C185435-A774-BE4C-AFCD-E3A9E7833BF6}"/>
                    </a:ext>
                  </a:extLst>
                </p14:cNvPr>
                <p14:cNvContentPartPr/>
                <p14:nvPr/>
              </p14:nvContentPartPr>
              <p14:xfrm>
                <a:off x="9239860" y="502911"/>
                <a:ext cx="268200" cy="50040"/>
              </p14:xfrm>
            </p:contentPart>
          </mc:Choice>
          <mc:Fallback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9C185435-A774-BE4C-AFCD-E3A9E7833BF6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9232300" y="495351"/>
                  <a:ext cx="28296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9DF2A390-55EF-C148-98DB-46029D8906AB}"/>
                    </a:ext>
                  </a:extLst>
                </p14:cNvPr>
                <p14:cNvContentPartPr/>
                <p14:nvPr/>
              </p14:nvContentPartPr>
              <p14:xfrm>
                <a:off x="9178300" y="683271"/>
                <a:ext cx="186480" cy="187200"/>
              </p14:xfrm>
            </p:contentPart>
          </mc:Choice>
          <mc:Fallback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9DF2A390-55EF-C148-98DB-46029D8906AB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9170740" y="675711"/>
                  <a:ext cx="20160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A1E17F64-0A12-D249-A0D9-A5053D0BE824}"/>
                    </a:ext>
                  </a:extLst>
                </p14:cNvPr>
                <p14:cNvContentPartPr/>
                <p14:nvPr/>
              </p14:nvContentPartPr>
              <p14:xfrm>
                <a:off x="9382780" y="365751"/>
                <a:ext cx="249480" cy="747360"/>
              </p14:xfrm>
            </p:contentPart>
          </mc:Choice>
          <mc:Fallback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A1E17F64-0A12-D249-A0D9-A5053D0BE824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9375220" y="358191"/>
                  <a:ext cx="264600" cy="76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DB096ADF-915F-0A46-8369-74B9DA5855B5}"/>
                    </a:ext>
                  </a:extLst>
                </p14:cNvPr>
                <p14:cNvContentPartPr/>
                <p14:nvPr/>
              </p14:nvContentPartPr>
              <p14:xfrm>
                <a:off x="9513460" y="801711"/>
                <a:ext cx="162360" cy="19080"/>
              </p14:xfrm>
            </p:contentPart>
          </mc:Choice>
          <mc:Fallback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DB096ADF-915F-0A46-8369-74B9DA5855B5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9505900" y="794151"/>
                  <a:ext cx="17712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9CC41DFF-4C50-904C-903E-20B06D387D0F}"/>
                    </a:ext>
                  </a:extLst>
                </p14:cNvPr>
                <p14:cNvContentPartPr/>
                <p14:nvPr/>
              </p14:nvContentPartPr>
              <p14:xfrm>
                <a:off x="9662860" y="303471"/>
                <a:ext cx="87480" cy="43920"/>
              </p14:xfrm>
            </p:contentPart>
          </mc:Choice>
          <mc:Fallback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9CC41DFF-4C50-904C-903E-20B06D387D0F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9655660" y="295911"/>
                  <a:ext cx="102600" cy="59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39" name="墨迹 38">
                <a:extLst>
                  <a:ext uri="{FF2B5EF4-FFF2-40B4-BE49-F238E27FC236}">
                    <a16:creationId xmlns:a16="http://schemas.microsoft.com/office/drawing/2014/main" id="{0DBD9406-7059-704D-A1AA-C6DAA1122A69}"/>
                  </a:ext>
                </a:extLst>
              </p14:cNvPr>
              <p14:cNvContentPartPr/>
              <p14:nvPr/>
            </p14:nvContentPartPr>
            <p14:xfrm>
              <a:off x="10149220" y="471591"/>
              <a:ext cx="192600" cy="379440"/>
            </p14:xfrm>
          </p:contentPart>
        </mc:Choice>
        <mc:Fallback>
          <p:pic>
            <p:nvPicPr>
              <p:cNvPr id="39" name="墨迹 38">
                <a:extLst>
                  <a:ext uri="{FF2B5EF4-FFF2-40B4-BE49-F238E27FC236}">
                    <a16:creationId xmlns:a16="http://schemas.microsoft.com/office/drawing/2014/main" id="{0DBD9406-7059-704D-A1AA-C6DAA1122A69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10141660" y="464031"/>
                <a:ext cx="207720" cy="394560"/>
              </a:xfrm>
              <a:prstGeom prst="rect">
                <a:avLst/>
              </a:prstGeom>
            </p:spPr>
          </p:pic>
        </mc:Fallback>
      </mc:AlternateContent>
      <p:grpSp>
        <p:nvGrpSpPr>
          <p:cNvPr id="46" name="组合 45">
            <a:extLst>
              <a:ext uri="{FF2B5EF4-FFF2-40B4-BE49-F238E27FC236}">
                <a16:creationId xmlns:a16="http://schemas.microsoft.com/office/drawing/2014/main" id="{BDFC67AD-BE69-C943-BC19-E5CB2A33942B}"/>
              </a:ext>
            </a:extLst>
          </p:cNvPr>
          <p:cNvGrpSpPr/>
          <p:nvPr/>
        </p:nvGrpSpPr>
        <p:grpSpPr>
          <a:xfrm>
            <a:off x="10630900" y="608751"/>
            <a:ext cx="165600" cy="224280"/>
            <a:chOff x="10630900" y="608751"/>
            <a:chExt cx="165600" cy="224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F6B112FB-E7A8-A247-9A41-58F73CFF5F55}"/>
                    </a:ext>
                  </a:extLst>
                </p14:cNvPr>
                <p14:cNvContentPartPr/>
                <p14:nvPr/>
              </p14:nvContentPartPr>
              <p14:xfrm>
                <a:off x="10640260" y="608751"/>
                <a:ext cx="149760" cy="131040"/>
              </p14:xfrm>
            </p:contentPart>
          </mc:Choice>
          <mc:Fallback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F6B112FB-E7A8-A247-9A41-58F73CFF5F55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0633060" y="601191"/>
                  <a:ext cx="16488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2AE2576B-CF18-0D48-B20A-D81AF460299A}"/>
                    </a:ext>
                  </a:extLst>
                </p14:cNvPr>
                <p14:cNvContentPartPr/>
                <p14:nvPr/>
              </p14:nvContentPartPr>
              <p14:xfrm>
                <a:off x="10630900" y="782991"/>
                <a:ext cx="165600" cy="50040"/>
              </p14:xfrm>
            </p:contentPart>
          </mc:Choice>
          <mc:Fallback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2AE2576B-CF18-0D48-B20A-D81AF460299A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0623340" y="775431"/>
                  <a:ext cx="180720" cy="65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42" name="墨迹 41">
                <a:extLst>
                  <a:ext uri="{FF2B5EF4-FFF2-40B4-BE49-F238E27FC236}">
                    <a16:creationId xmlns:a16="http://schemas.microsoft.com/office/drawing/2014/main" id="{02D0B184-809A-E34F-98DB-28AC604EA9A9}"/>
                  </a:ext>
                </a:extLst>
              </p14:cNvPr>
              <p14:cNvContentPartPr/>
              <p14:nvPr/>
            </p14:nvContentPartPr>
            <p14:xfrm>
              <a:off x="11132380" y="577431"/>
              <a:ext cx="155880" cy="230760"/>
            </p14:xfrm>
          </p:contentPart>
        </mc:Choice>
        <mc:Fallback>
          <p:pic>
            <p:nvPicPr>
              <p:cNvPr id="42" name="墨迹 41">
                <a:extLst>
                  <a:ext uri="{FF2B5EF4-FFF2-40B4-BE49-F238E27FC236}">
                    <a16:creationId xmlns:a16="http://schemas.microsoft.com/office/drawing/2014/main" id="{02D0B184-809A-E34F-98DB-28AC604EA9A9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11124820" y="569871"/>
                <a:ext cx="171000" cy="245880"/>
              </a:xfrm>
              <a:prstGeom prst="rect">
                <a:avLst/>
              </a:prstGeom>
            </p:spPr>
          </p:pic>
        </mc:Fallback>
      </mc:AlternateContent>
      <p:grpSp>
        <p:nvGrpSpPr>
          <p:cNvPr id="45" name="组合 44">
            <a:extLst>
              <a:ext uri="{FF2B5EF4-FFF2-40B4-BE49-F238E27FC236}">
                <a16:creationId xmlns:a16="http://schemas.microsoft.com/office/drawing/2014/main" id="{4EF26DF5-08AC-6A46-A903-9B440F2F8A49}"/>
              </a:ext>
            </a:extLst>
          </p:cNvPr>
          <p:cNvGrpSpPr/>
          <p:nvPr/>
        </p:nvGrpSpPr>
        <p:grpSpPr>
          <a:xfrm>
            <a:off x="11493460" y="907551"/>
            <a:ext cx="62640" cy="118440"/>
            <a:chOff x="11493460" y="907551"/>
            <a:chExt cx="62640" cy="118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39F59608-B851-CD4E-B74A-0FB3A13EE555}"/>
                    </a:ext>
                  </a:extLst>
                </p14:cNvPr>
                <p14:cNvContentPartPr/>
                <p14:nvPr/>
              </p14:nvContentPartPr>
              <p14:xfrm>
                <a:off x="11493460" y="907551"/>
                <a:ext cx="25200" cy="50040"/>
              </p14:xfrm>
            </p:contentPart>
          </mc:Choice>
          <mc:Fallback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39F59608-B851-CD4E-B74A-0FB3A13EE555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1485900" y="899991"/>
                  <a:ext cx="4032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3AFC2D84-EF94-E347-B43A-8DEABD70E7AE}"/>
                    </a:ext>
                  </a:extLst>
                </p14:cNvPr>
                <p14:cNvContentPartPr/>
                <p14:nvPr/>
              </p14:nvContentPartPr>
              <p14:xfrm>
                <a:off x="11499580" y="1000791"/>
                <a:ext cx="56520" cy="25200"/>
              </p14:xfrm>
            </p:contentPart>
          </mc:Choice>
          <mc:Fallback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3AFC2D84-EF94-E347-B43A-8DEABD70E7AE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1492020" y="993231"/>
                  <a:ext cx="71280" cy="40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7" name="组合 56">
            <a:extLst>
              <a:ext uri="{FF2B5EF4-FFF2-40B4-BE49-F238E27FC236}">
                <a16:creationId xmlns:a16="http://schemas.microsoft.com/office/drawing/2014/main" id="{BB0BD49D-D078-2240-8E7B-4CA17E49983D}"/>
              </a:ext>
            </a:extLst>
          </p:cNvPr>
          <p:cNvGrpSpPr/>
          <p:nvPr/>
        </p:nvGrpSpPr>
        <p:grpSpPr>
          <a:xfrm>
            <a:off x="667180" y="1218591"/>
            <a:ext cx="790920" cy="491760"/>
            <a:chOff x="667180" y="1218591"/>
            <a:chExt cx="790920" cy="491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3" name="墨迹 52">
                  <a:extLst>
                    <a:ext uri="{FF2B5EF4-FFF2-40B4-BE49-F238E27FC236}">
                      <a16:creationId xmlns:a16="http://schemas.microsoft.com/office/drawing/2014/main" id="{49731828-643A-CA47-87A9-8C003E6A3EC9}"/>
                    </a:ext>
                  </a:extLst>
                </p14:cNvPr>
                <p14:cNvContentPartPr/>
                <p14:nvPr/>
              </p14:nvContentPartPr>
              <p14:xfrm>
                <a:off x="716860" y="1218591"/>
                <a:ext cx="143640" cy="81360"/>
              </p14:xfrm>
            </p:contentPart>
          </mc:Choice>
          <mc:Fallback>
            <p:pic>
              <p:nvPicPr>
                <p:cNvPr id="53" name="墨迹 52">
                  <a:extLst>
                    <a:ext uri="{FF2B5EF4-FFF2-40B4-BE49-F238E27FC236}">
                      <a16:creationId xmlns:a16="http://schemas.microsoft.com/office/drawing/2014/main" id="{49731828-643A-CA47-87A9-8C003E6A3EC9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709300" y="1211391"/>
                  <a:ext cx="15876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4" name="墨迹 53">
                  <a:extLst>
                    <a:ext uri="{FF2B5EF4-FFF2-40B4-BE49-F238E27FC236}">
                      <a16:creationId xmlns:a16="http://schemas.microsoft.com/office/drawing/2014/main" id="{28B6EEA5-66C9-8D45-901A-F244C8D8BE1E}"/>
                    </a:ext>
                  </a:extLst>
                </p14:cNvPr>
                <p14:cNvContentPartPr/>
                <p14:nvPr/>
              </p14:nvContentPartPr>
              <p14:xfrm>
                <a:off x="667180" y="1386711"/>
                <a:ext cx="685080" cy="255600"/>
              </p14:xfrm>
            </p:contentPart>
          </mc:Choice>
          <mc:Fallback>
            <p:pic>
              <p:nvPicPr>
                <p:cNvPr id="54" name="墨迹 53">
                  <a:extLst>
                    <a:ext uri="{FF2B5EF4-FFF2-40B4-BE49-F238E27FC236}">
                      <a16:creationId xmlns:a16="http://schemas.microsoft.com/office/drawing/2014/main" id="{28B6EEA5-66C9-8D45-901A-F244C8D8BE1E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59620" y="1379151"/>
                  <a:ext cx="70020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5" name="墨迹 54">
                  <a:extLst>
                    <a:ext uri="{FF2B5EF4-FFF2-40B4-BE49-F238E27FC236}">
                      <a16:creationId xmlns:a16="http://schemas.microsoft.com/office/drawing/2014/main" id="{80DB6E06-8C6C-6745-A94A-8F3184CD1525}"/>
                    </a:ext>
                  </a:extLst>
                </p14:cNvPr>
                <p14:cNvContentPartPr/>
                <p14:nvPr/>
              </p14:nvContentPartPr>
              <p14:xfrm>
                <a:off x="1420300" y="1598391"/>
                <a:ext cx="6480" cy="25200"/>
              </p14:xfrm>
            </p:contentPart>
          </mc:Choice>
          <mc:Fallback>
            <p:pic>
              <p:nvPicPr>
                <p:cNvPr id="55" name="墨迹 54">
                  <a:extLst>
                    <a:ext uri="{FF2B5EF4-FFF2-40B4-BE49-F238E27FC236}">
                      <a16:creationId xmlns:a16="http://schemas.microsoft.com/office/drawing/2014/main" id="{80DB6E06-8C6C-6745-A94A-8F3184CD1525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413100" y="1590831"/>
                  <a:ext cx="2160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6" name="墨迹 55">
                  <a:extLst>
                    <a:ext uri="{FF2B5EF4-FFF2-40B4-BE49-F238E27FC236}">
                      <a16:creationId xmlns:a16="http://schemas.microsoft.com/office/drawing/2014/main" id="{93FD2A71-EA75-F04D-82A8-630D7D4B8A17}"/>
                    </a:ext>
                  </a:extLst>
                </p14:cNvPr>
                <p14:cNvContentPartPr/>
                <p14:nvPr/>
              </p14:nvContentPartPr>
              <p14:xfrm>
                <a:off x="1426780" y="1648431"/>
                <a:ext cx="31320" cy="61920"/>
              </p14:xfrm>
            </p:contentPart>
          </mc:Choice>
          <mc:Fallback>
            <p:pic>
              <p:nvPicPr>
                <p:cNvPr id="56" name="墨迹 55">
                  <a:extLst>
                    <a:ext uri="{FF2B5EF4-FFF2-40B4-BE49-F238E27FC236}">
                      <a16:creationId xmlns:a16="http://schemas.microsoft.com/office/drawing/2014/main" id="{93FD2A71-EA75-F04D-82A8-630D7D4B8A17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419220" y="1640871"/>
                  <a:ext cx="46440" cy="77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8" name="组合 67">
            <a:extLst>
              <a:ext uri="{FF2B5EF4-FFF2-40B4-BE49-F238E27FC236}">
                <a16:creationId xmlns:a16="http://schemas.microsoft.com/office/drawing/2014/main" id="{A96FC05B-3DFF-6A44-8C50-326C15ED10EE}"/>
              </a:ext>
            </a:extLst>
          </p:cNvPr>
          <p:cNvGrpSpPr/>
          <p:nvPr/>
        </p:nvGrpSpPr>
        <p:grpSpPr>
          <a:xfrm>
            <a:off x="1862380" y="1337031"/>
            <a:ext cx="374040" cy="342720"/>
            <a:chOff x="1862380" y="1337031"/>
            <a:chExt cx="374040" cy="342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8" name="墨迹 57">
                  <a:extLst>
                    <a:ext uri="{FF2B5EF4-FFF2-40B4-BE49-F238E27FC236}">
                      <a16:creationId xmlns:a16="http://schemas.microsoft.com/office/drawing/2014/main" id="{CB93292B-18B6-2C49-B689-F2D8D35C1553}"/>
                    </a:ext>
                  </a:extLst>
                </p14:cNvPr>
                <p14:cNvContentPartPr/>
                <p14:nvPr/>
              </p14:nvContentPartPr>
              <p14:xfrm>
                <a:off x="2018260" y="1424151"/>
                <a:ext cx="25200" cy="131040"/>
              </p14:xfrm>
            </p:contentPart>
          </mc:Choice>
          <mc:Fallback>
            <p:pic>
              <p:nvPicPr>
                <p:cNvPr id="58" name="墨迹 57">
                  <a:extLst>
                    <a:ext uri="{FF2B5EF4-FFF2-40B4-BE49-F238E27FC236}">
                      <a16:creationId xmlns:a16="http://schemas.microsoft.com/office/drawing/2014/main" id="{CB93292B-18B6-2C49-B689-F2D8D35C1553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2010700" y="1416591"/>
                  <a:ext cx="4032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59" name="墨迹 58">
                  <a:extLst>
                    <a:ext uri="{FF2B5EF4-FFF2-40B4-BE49-F238E27FC236}">
                      <a16:creationId xmlns:a16="http://schemas.microsoft.com/office/drawing/2014/main" id="{1258F121-EAE3-0140-94EB-637B1C049F5B}"/>
                    </a:ext>
                  </a:extLst>
                </p14:cNvPr>
                <p14:cNvContentPartPr/>
                <p14:nvPr/>
              </p14:nvContentPartPr>
              <p14:xfrm>
                <a:off x="1862380" y="1337031"/>
                <a:ext cx="374040" cy="342720"/>
              </p14:xfrm>
            </p:contentPart>
          </mc:Choice>
          <mc:Fallback>
            <p:pic>
              <p:nvPicPr>
                <p:cNvPr id="59" name="墨迹 58">
                  <a:extLst>
                    <a:ext uri="{FF2B5EF4-FFF2-40B4-BE49-F238E27FC236}">
                      <a16:creationId xmlns:a16="http://schemas.microsoft.com/office/drawing/2014/main" id="{1258F121-EAE3-0140-94EB-637B1C049F5B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854820" y="1329471"/>
                  <a:ext cx="388800" cy="357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7" name="组合 66">
            <a:extLst>
              <a:ext uri="{FF2B5EF4-FFF2-40B4-BE49-F238E27FC236}">
                <a16:creationId xmlns:a16="http://schemas.microsoft.com/office/drawing/2014/main" id="{64E1ADBA-933C-7F4E-B543-960B3695B3A4}"/>
              </a:ext>
            </a:extLst>
          </p:cNvPr>
          <p:cNvGrpSpPr/>
          <p:nvPr/>
        </p:nvGrpSpPr>
        <p:grpSpPr>
          <a:xfrm>
            <a:off x="2659420" y="1343151"/>
            <a:ext cx="261720" cy="454680"/>
            <a:chOff x="2659420" y="1343151"/>
            <a:chExt cx="261720" cy="454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60" name="墨迹 59">
                  <a:extLst>
                    <a:ext uri="{FF2B5EF4-FFF2-40B4-BE49-F238E27FC236}">
                      <a16:creationId xmlns:a16="http://schemas.microsoft.com/office/drawing/2014/main" id="{AA2D8640-9EF7-3D4A-A641-FC4AED417E1E}"/>
                    </a:ext>
                  </a:extLst>
                </p14:cNvPr>
                <p14:cNvContentPartPr/>
                <p14:nvPr/>
              </p14:nvContentPartPr>
              <p14:xfrm>
                <a:off x="2659420" y="1343151"/>
                <a:ext cx="81360" cy="454680"/>
              </p14:xfrm>
            </p:contentPart>
          </mc:Choice>
          <mc:Fallback>
            <p:pic>
              <p:nvPicPr>
                <p:cNvPr id="60" name="墨迹 59">
                  <a:extLst>
                    <a:ext uri="{FF2B5EF4-FFF2-40B4-BE49-F238E27FC236}">
                      <a16:creationId xmlns:a16="http://schemas.microsoft.com/office/drawing/2014/main" id="{AA2D8640-9EF7-3D4A-A641-FC4AED417E1E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2651860" y="1335591"/>
                  <a:ext cx="96480" cy="46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61" name="墨迹 60">
                  <a:extLst>
                    <a:ext uri="{FF2B5EF4-FFF2-40B4-BE49-F238E27FC236}">
                      <a16:creationId xmlns:a16="http://schemas.microsoft.com/office/drawing/2014/main" id="{C3428DB6-1F63-7C4D-9826-E12F9B1EBAF3}"/>
                    </a:ext>
                  </a:extLst>
                </p14:cNvPr>
                <p14:cNvContentPartPr/>
                <p14:nvPr/>
              </p14:nvContentPartPr>
              <p14:xfrm>
                <a:off x="2758780" y="1455471"/>
                <a:ext cx="162360" cy="143640"/>
              </p14:xfrm>
            </p:contentPart>
          </mc:Choice>
          <mc:Fallback>
            <p:pic>
              <p:nvPicPr>
                <p:cNvPr id="61" name="墨迹 60">
                  <a:extLst>
                    <a:ext uri="{FF2B5EF4-FFF2-40B4-BE49-F238E27FC236}">
                      <a16:creationId xmlns:a16="http://schemas.microsoft.com/office/drawing/2014/main" id="{C3428DB6-1F63-7C4D-9826-E12F9B1EBAF3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2751580" y="1447911"/>
                  <a:ext cx="177120" cy="158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6" name="组合 65">
            <a:extLst>
              <a:ext uri="{FF2B5EF4-FFF2-40B4-BE49-F238E27FC236}">
                <a16:creationId xmlns:a16="http://schemas.microsoft.com/office/drawing/2014/main" id="{C9C110DB-5588-0B47-9C47-80089CB0BD3B}"/>
              </a:ext>
            </a:extLst>
          </p:cNvPr>
          <p:cNvGrpSpPr/>
          <p:nvPr/>
        </p:nvGrpSpPr>
        <p:grpSpPr>
          <a:xfrm>
            <a:off x="3151180" y="1517751"/>
            <a:ext cx="205920" cy="93600"/>
            <a:chOff x="3151180" y="1517751"/>
            <a:chExt cx="205920" cy="93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62" name="墨迹 61">
                  <a:extLst>
                    <a:ext uri="{FF2B5EF4-FFF2-40B4-BE49-F238E27FC236}">
                      <a16:creationId xmlns:a16="http://schemas.microsoft.com/office/drawing/2014/main" id="{53FDD4D3-DB02-484B-8EA0-4F7245B5846F}"/>
                    </a:ext>
                  </a:extLst>
                </p14:cNvPr>
                <p14:cNvContentPartPr/>
                <p14:nvPr/>
              </p14:nvContentPartPr>
              <p14:xfrm>
                <a:off x="3151180" y="1517751"/>
                <a:ext cx="155880" cy="19080"/>
              </p14:xfrm>
            </p:contentPart>
          </mc:Choice>
          <mc:Fallback>
            <p:pic>
              <p:nvPicPr>
                <p:cNvPr id="62" name="墨迹 61">
                  <a:extLst>
                    <a:ext uri="{FF2B5EF4-FFF2-40B4-BE49-F238E27FC236}">
                      <a16:creationId xmlns:a16="http://schemas.microsoft.com/office/drawing/2014/main" id="{53FDD4D3-DB02-484B-8EA0-4F7245B5846F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3143620" y="1510191"/>
                  <a:ext cx="17100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63" name="墨迹 62">
                  <a:extLst>
                    <a:ext uri="{FF2B5EF4-FFF2-40B4-BE49-F238E27FC236}">
                      <a16:creationId xmlns:a16="http://schemas.microsoft.com/office/drawing/2014/main" id="{8A7B4E74-BC68-9849-8EEB-3AB138D3D16B}"/>
                    </a:ext>
                  </a:extLst>
                </p14:cNvPr>
                <p14:cNvContentPartPr/>
                <p14:nvPr/>
              </p14:nvContentPartPr>
              <p14:xfrm>
                <a:off x="3169900" y="1598391"/>
                <a:ext cx="187200" cy="12960"/>
              </p14:xfrm>
            </p:contentPart>
          </mc:Choice>
          <mc:Fallback>
            <p:pic>
              <p:nvPicPr>
                <p:cNvPr id="63" name="墨迹 62">
                  <a:extLst>
                    <a:ext uri="{FF2B5EF4-FFF2-40B4-BE49-F238E27FC236}">
                      <a16:creationId xmlns:a16="http://schemas.microsoft.com/office/drawing/2014/main" id="{8A7B4E74-BC68-9849-8EEB-3AB138D3D16B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3162340" y="1590831"/>
                  <a:ext cx="202320" cy="27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04">
            <p14:nvContentPartPr>
              <p14:cNvPr id="64" name="墨迹 63">
                <a:extLst>
                  <a:ext uri="{FF2B5EF4-FFF2-40B4-BE49-F238E27FC236}">
                    <a16:creationId xmlns:a16="http://schemas.microsoft.com/office/drawing/2014/main" id="{0C066279-751D-BA49-82B1-038773E9F83E}"/>
                  </a:ext>
                </a:extLst>
              </p14:cNvPr>
              <p14:cNvContentPartPr/>
              <p14:nvPr/>
            </p14:nvContentPartPr>
            <p14:xfrm>
              <a:off x="3586780" y="1455471"/>
              <a:ext cx="6480" cy="243000"/>
            </p14:xfrm>
          </p:contentPart>
        </mc:Choice>
        <mc:Fallback>
          <p:pic>
            <p:nvPicPr>
              <p:cNvPr id="64" name="墨迹 63">
                <a:extLst>
                  <a:ext uri="{FF2B5EF4-FFF2-40B4-BE49-F238E27FC236}">
                    <a16:creationId xmlns:a16="http://schemas.microsoft.com/office/drawing/2014/main" id="{0C066279-751D-BA49-82B1-038773E9F83E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3579580" y="1447911"/>
                <a:ext cx="21600" cy="25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6">
            <p14:nvContentPartPr>
              <p14:cNvPr id="65" name="墨迹 64">
                <a:extLst>
                  <a:ext uri="{FF2B5EF4-FFF2-40B4-BE49-F238E27FC236}">
                    <a16:creationId xmlns:a16="http://schemas.microsoft.com/office/drawing/2014/main" id="{9C12441E-B098-724F-BCC7-A0327B0EB880}"/>
                  </a:ext>
                </a:extLst>
              </p14:cNvPr>
              <p14:cNvContentPartPr/>
              <p14:nvPr/>
            </p14:nvContentPartPr>
            <p14:xfrm>
              <a:off x="3929500" y="1679391"/>
              <a:ext cx="50040" cy="31320"/>
            </p14:xfrm>
          </p:contentPart>
        </mc:Choice>
        <mc:Fallback>
          <p:pic>
            <p:nvPicPr>
              <p:cNvPr id="65" name="墨迹 64">
                <a:extLst>
                  <a:ext uri="{FF2B5EF4-FFF2-40B4-BE49-F238E27FC236}">
                    <a16:creationId xmlns:a16="http://schemas.microsoft.com/office/drawing/2014/main" id="{9C12441E-B098-724F-BCC7-A0327B0EB880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3921940" y="1671831"/>
                <a:ext cx="65160" cy="46440"/>
              </a:xfrm>
              <a:prstGeom prst="rect">
                <a:avLst/>
              </a:prstGeom>
            </p:spPr>
          </p:pic>
        </mc:Fallback>
      </mc:AlternateContent>
      <p:grpSp>
        <p:nvGrpSpPr>
          <p:cNvPr id="74" name="组合 73">
            <a:extLst>
              <a:ext uri="{FF2B5EF4-FFF2-40B4-BE49-F238E27FC236}">
                <a16:creationId xmlns:a16="http://schemas.microsoft.com/office/drawing/2014/main" id="{BBA7D63E-4499-ED4A-B175-DBE13B9F0631}"/>
              </a:ext>
            </a:extLst>
          </p:cNvPr>
          <p:cNvGrpSpPr/>
          <p:nvPr/>
        </p:nvGrpSpPr>
        <p:grpSpPr>
          <a:xfrm>
            <a:off x="4632940" y="1368351"/>
            <a:ext cx="454680" cy="324000"/>
            <a:chOff x="4632940" y="1368351"/>
            <a:chExt cx="454680" cy="324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69" name="墨迹 68">
                  <a:extLst>
                    <a:ext uri="{FF2B5EF4-FFF2-40B4-BE49-F238E27FC236}">
                      <a16:creationId xmlns:a16="http://schemas.microsoft.com/office/drawing/2014/main" id="{1C50F2D7-BB0A-1648-B3D0-DF06D9555120}"/>
                    </a:ext>
                  </a:extLst>
                </p14:cNvPr>
                <p14:cNvContentPartPr/>
                <p14:nvPr/>
              </p14:nvContentPartPr>
              <p14:xfrm>
                <a:off x="4632940" y="1368351"/>
                <a:ext cx="43920" cy="324000"/>
              </p14:xfrm>
            </p:contentPart>
          </mc:Choice>
          <mc:Fallback>
            <p:pic>
              <p:nvPicPr>
                <p:cNvPr id="69" name="墨迹 68">
                  <a:extLst>
                    <a:ext uri="{FF2B5EF4-FFF2-40B4-BE49-F238E27FC236}">
                      <a16:creationId xmlns:a16="http://schemas.microsoft.com/office/drawing/2014/main" id="{1C50F2D7-BB0A-1648-B3D0-DF06D9555120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4625380" y="1360791"/>
                  <a:ext cx="59040" cy="33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70" name="墨迹 69">
                  <a:extLst>
                    <a:ext uri="{FF2B5EF4-FFF2-40B4-BE49-F238E27FC236}">
                      <a16:creationId xmlns:a16="http://schemas.microsoft.com/office/drawing/2014/main" id="{D561794B-1FD2-304E-B9BC-730EA91FDF75}"/>
                    </a:ext>
                  </a:extLst>
                </p14:cNvPr>
                <p14:cNvContentPartPr/>
                <p14:nvPr/>
              </p14:nvContentPartPr>
              <p14:xfrm>
                <a:off x="4670020" y="1399311"/>
                <a:ext cx="230760" cy="236880"/>
              </p14:xfrm>
            </p:contentPart>
          </mc:Choice>
          <mc:Fallback>
            <p:pic>
              <p:nvPicPr>
                <p:cNvPr id="70" name="墨迹 69">
                  <a:extLst>
                    <a:ext uri="{FF2B5EF4-FFF2-40B4-BE49-F238E27FC236}">
                      <a16:creationId xmlns:a16="http://schemas.microsoft.com/office/drawing/2014/main" id="{D561794B-1FD2-304E-B9BC-730EA91FDF75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4662820" y="1391751"/>
                  <a:ext cx="24588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71" name="墨迹 70">
                  <a:extLst>
                    <a:ext uri="{FF2B5EF4-FFF2-40B4-BE49-F238E27FC236}">
                      <a16:creationId xmlns:a16="http://schemas.microsoft.com/office/drawing/2014/main" id="{06AF75EE-850A-E44C-90F3-1219894CE09E}"/>
                    </a:ext>
                  </a:extLst>
                </p14:cNvPr>
                <p14:cNvContentPartPr/>
                <p14:nvPr/>
              </p14:nvContentPartPr>
              <p14:xfrm>
                <a:off x="4962700" y="1561311"/>
                <a:ext cx="12960" cy="124920"/>
              </p14:xfrm>
            </p:contentPart>
          </mc:Choice>
          <mc:Fallback>
            <p:pic>
              <p:nvPicPr>
                <p:cNvPr id="71" name="墨迹 70">
                  <a:extLst>
                    <a:ext uri="{FF2B5EF4-FFF2-40B4-BE49-F238E27FC236}">
                      <a16:creationId xmlns:a16="http://schemas.microsoft.com/office/drawing/2014/main" id="{06AF75EE-850A-E44C-90F3-1219894CE09E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4955140" y="1553751"/>
                  <a:ext cx="2772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72" name="墨迹 71">
                  <a:extLst>
                    <a:ext uri="{FF2B5EF4-FFF2-40B4-BE49-F238E27FC236}">
                      <a16:creationId xmlns:a16="http://schemas.microsoft.com/office/drawing/2014/main" id="{5E109774-13B9-4341-BD7F-11AE7E44310E}"/>
                    </a:ext>
                  </a:extLst>
                </p14:cNvPr>
                <p14:cNvContentPartPr/>
                <p14:nvPr/>
              </p14:nvContentPartPr>
              <p14:xfrm>
                <a:off x="5081140" y="1660671"/>
                <a:ext cx="6480" cy="25200"/>
              </p14:xfrm>
            </p:contentPart>
          </mc:Choice>
          <mc:Fallback>
            <p:pic>
              <p:nvPicPr>
                <p:cNvPr id="72" name="墨迹 71">
                  <a:extLst>
                    <a:ext uri="{FF2B5EF4-FFF2-40B4-BE49-F238E27FC236}">
                      <a16:creationId xmlns:a16="http://schemas.microsoft.com/office/drawing/2014/main" id="{5E109774-13B9-4341-BD7F-11AE7E44310E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5073580" y="1653111"/>
                  <a:ext cx="21600" cy="40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16">
            <p14:nvContentPartPr>
              <p14:cNvPr id="73" name="墨迹 72">
                <a:extLst>
                  <a:ext uri="{FF2B5EF4-FFF2-40B4-BE49-F238E27FC236}">
                    <a16:creationId xmlns:a16="http://schemas.microsoft.com/office/drawing/2014/main" id="{CF757EAA-9462-5449-B7AC-65A406877AFA}"/>
                  </a:ext>
                </a:extLst>
              </p14:cNvPr>
              <p14:cNvContentPartPr/>
              <p14:nvPr/>
            </p14:nvContentPartPr>
            <p14:xfrm>
              <a:off x="5330260" y="1480311"/>
              <a:ext cx="162360" cy="305280"/>
            </p14:xfrm>
          </p:contentPart>
        </mc:Choice>
        <mc:Fallback>
          <p:pic>
            <p:nvPicPr>
              <p:cNvPr id="73" name="墨迹 72">
                <a:extLst>
                  <a:ext uri="{FF2B5EF4-FFF2-40B4-BE49-F238E27FC236}">
                    <a16:creationId xmlns:a16="http://schemas.microsoft.com/office/drawing/2014/main" id="{CF757EAA-9462-5449-B7AC-65A406877AFA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5322700" y="1472751"/>
                <a:ext cx="177120" cy="320400"/>
              </a:xfrm>
              <a:prstGeom prst="rect">
                <a:avLst/>
              </a:prstGeom>
            </p:spPr>
          </p:pic>
        </mc:Fallback>
      </mc:AlternateContent>
      <p:grpSp>
        <p:nvGrpSpPr>
          <p:cNvPr id="86" name="组合 85">
            <a:extLst>
              <a:ext uri="{FF2B5EF4-FFF2-40B4-BE49-F238E27FC236}">
                <a16:creationId xmlns:a16="http://schemas.microsoft.com/office/drawing/2014/main" id="{E7820F17-FFCA-1F46-AE26-AC0C70A794BC}"/>
              </a:ext>
            </a:extLst>
          </p:cNvPr>
          <p:cNvGrpSpPr/>
          <p:nvPr/>
        </p:nvGrpSpPr>
        <p:grpSpPr>
          <a:xfrm>
            <a:off x="7975900" y="1243791"/>
            <a:ext cx="2676600" cy="1163520"/>
            <a:chOff x="7975900" y="1243791"/>
            <a:chExt cx="2676600" cy="1163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75" name="墨迹 74">
                  <a:extLst>
                    <a:ext uri="{FF2B5EF4-FFF2-40B4-BE49-F238E27FC236}">
                      <a16:creationId xmlns:a16="http://schemas.microsoft.com/office/drawing/2014/main" id="{B9270300-63CA-B44F-AB4D-61B7FD96AD93}"/>
                    </a:ext>
                  </a:extLst>
                </p14:cNvPr>
                <p14:cNvContentPartPr/>
                <p14:nvPr/>
              </p14:nvContentPartPr>
              <p14:xfrm>
                <a:off x="8249860" y="1623591"/>
                <a:ext cx="68760" cy="68760"/>
              </p14:xfrm>
            </p:contentPart>
          </mc:Choice>
          <mc:Fallback>
            <p:pic>
              <p:nvPicPr>
                <p:cNvPr id="75" name="墨迹 74">
                  <a:extLst>
                    <a:ext uri="{FF2B5EF4-FFF2-40B4-BE49-F238E27FC236}">
                      <a16:creationId xmlns:a16="http://schemas.microsoft.com/office/drawing/2014/main" id="{B9270300-63CA-B44F-AB4D-61B7FD96AD93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242300" y="1616031"/>
                  <a:ext cx="8388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76" name="墨迹 75">
                  <a:extLst>
                    <a:ext uri="{FF2B5EF4-FFF2-40B4-BE49-F238E27FC236}">
                      <a16:creationId xmlns:a16="http://schemas.microsoft.com/office/drawing/2014/main" id="{3E6FE05F-FD00-7348-A376-175DCDE705A1}"/>
                    </a:ext>
                  </a:extLst>
                </p14:cNvPr>
                <p14:cNvContentPartPr/>
                <p14:nvPr/>
              </p14:nvContentPartPr>
              <p14:xfrm>
                <a:off x="8299540" y="1243791"/>
                <a:ext cx="1257840" cy="392400"/>
              </p14:xfrm>
            </p:contentPart>
          </mc:Choice>
          <mc:Fallback>
            <p:pic>
              <p:nvPicPr>
                <p:cNvPr id="76" name="墨迹 75">
                  <a:extLst>
                    <a:ext uri="{FF2B5EF4-FFF2-40B4-BE49-F238E27FC236}">
                      <a16:creationId xmlns:a16="http://schemas.microsoft.com/office/drawing/2014/main" id="{3E6FE05F-FD00-7348-A376-175DCDE705A1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291980" y="1236231"/>
                  <a:ext cx="1272960" cy="40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77" name="墨迹 76">
                  <a:extLst>
                    <a:ext uri="{FF2B5EF4-FFF2-40B4-BE49-F238E27FC236}">
                      <a16:creationId xmlns:a16="http://schemas.microsoft.com/office/drawing/2014/main" id="{3E233376-2A28-0949-BFE4-4A47DF4F761E}"/>
                    </a:ext>
                  </a:extLst>
                </p14:cNvPr>
                <p14:cNvContentPartPr/>
                <p14:nvPr/>
              </p14:nvContentPartPr>
              <p14:xfrm>
                <a:off x="8293420" y="1648431"/>
                <a:ext cx="1096200" cy="155880"/>
              </p14:xfrm>
            </p:contentPart>
          </mc:Choice>
          <mc:Fallback>
            <p:pic>
              <p:nvPicPr>
                <p:cNvPr id="77" name="墨迹 76">
                  <a:extLst>
                    <a:ext uri="{FF2B5EF4-FFF2-40B4-BE49-F238E27FC236}">
                      <a16:creationId xmlns:a16="http://schemas.microsoft.com/office/drawing/2014/main" id="{3E233376-2A28-0949-BFE4-4A47DF4F761E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8285860" y="1640871"/>
                  <a:ext cx="111096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79" name="墨迹 78">
                  <a:extLst>
                    <a:ext uri="{FF2B5EF4-FFF2-40B4-BE49-F238E27FC236}">
                      <a16:creationId xmlns:a16="http://schemas.microsoft.com/office/drawing/2014/main" id="{7A0A6E18-D7DD-544E-8CAC-ADF08E0E7BE5}"/>
                    </a:ext>
                  </a:extLst>
                </p14:cNvPr>
                <p14:cNvContentPartPr/>
                <p14:nvPr/>
              </p14:nvContentPartPr>
              <p14:xfrm>
                <a:off x="8225020" y="1729431"/>
                <a:ext cx="1369800" cy="498240"/>
              </p14:xfrm>
            </p:contentPart>
          </mc:Choice>
          <mc:Fallback>
            <p:pic>
              <p:nvPicPr>
                <p:cNvPr id="79" name="墨迹 78">
                  <a:extLst>
                    <a:ext uri="{FF2B5EF4-FFF2-40B4-BE49-F238E27FC236}">
                      <a16:creationId xmlns:a16="http://schemas.microsoft.com/office/drawing/2014/main" id="{7A0A6E18-D7DD-544E-8CAC-ADF08E0E7BE5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8217460" y="1721871"/>
                  <a:ext cx="1384920" cy="51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81" name="墨迹 80">
                  <a:extLst>
                    <a:ext uri="{FF2B5EF4-FFF2-40B4-BE49-F238E27FC236}">
                      <a16:creationId xmlns:a16="http://schemas.microsoft.com/office/drawing/2014/main" id="{BDF6699B-B68B-6B42-9F8A-9842226F15EC}"/>
                    </a:ext>
                  </a:extLst>
                </p14:cNvPr>
                <p14:cNvContentPartPr/>
                <p14:nvPr/>
              </p14:nvContentPartPr>
              <p14:xfrm>
                <a:off x="8100460" y="2071791"/>
                <a:ext cx="31320" cy="112320"/>
              </p14:xfrm>
            </p:contentPart>
          </mc:Choice>
          <mc:Fallback>
            <p:pic>
              <p:nvPicPr>
                <p:cNvPr id="81" name="墨迹 80">
                  <a:extLst>
                    <a:ext uri="{FF2B5EF4-FFF2-40B4-BE49-F238E27FC236}">
                      <a16:creationId xmlns:a16="http://schemas.microsoft.com/office/drawing/2014/main" id="{BDF6699B-B68B-6B42-9F8A-9842226F15EC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8090380" y="2061711"/>
                  <a:ext cx="5184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82" name="墨迹 81">
                  <a:extLst>
                    <a:ext uri="{FF2B5EF4-FFF2-40B4-BE49-F238E27FC236}">
                      <a16:creationId xmlns:a16="http://schemas.microsoft.com/office/drawing/2014/main" id="{564017C8-7936-0349-B3B1-E2E7E5B2502F}"/>
                    </a:ext>
                  </a:extLst>
                </p14:cNvPr>
                <p14:cNvContentPartPr/>
                <p14:nvPr/>
              </p14:nvContentPartPr>
              <p14:xfrm>
                <a:off x="7975900" y="1996911"/>
                <a:ext cx="311760" cy="268200"/>
              </p14:xfrm>
            </p:contentPart>
          </mc:Choice>
          <mc:Fallback>
            <p:pic>
              <p:nvPicPr>
                <p:cNvPr id="82" name="墨迹 81">
                  <a:extLst>
                    <a:ext uri="{FF2B5EF4-FFF2-40B4-BE49-F238E27FC236}">
                      <a16:creationId xmlns:a16="http://schemas.microsoft.com/office/drawing/2014/main" id="{564017C8-7936-0349-B3B1-E2E7E5B2502F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968340" y="1989351"/>
                  <a:ext cx="32688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84" name="墨迹 83">
                  <a:extLst>
                    <a:ext uri="{FF2B5EF4-FFF2-40B4-BE49-F238E27FC236}">
                      <a16:creationId xmlns:a16="http://schemas.microsoft.com/office/drawing/2014/main" id="{31B0745B-F79B-9F43-9801-A119C812E910}"/>
                    </a:ext>
                  </a:extLst>
                </p14:cNvPr>
                <p14:cNvContentPartPr/>
                <p14:nvPr/>
              </p14:nvContentPartPr>
              <p14:xfrm>
                <a:off x="10154980" y="1884951"/>
                <a:ext cx="143640" cy="329760"/>
              </p14:xfrm>
            </p:contentPart>
          </mc:Choice>
          <mc:Fallback>
            <p:pic>
              <p:nvPicPr>
                <p:cNvPr id="84" name="墨迹 83">
                  <a:extLst>
                    <a:ext uri="{FF2B5EF4-FFF2-40B4-BE49-F238E27FC236}">
                      <a16:creationId xmlns:a16="http://schemas.microsoft.com/office/drawing/2014/main" id="{31B0745B-F79B-9F43-9801-A119C812E910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10147420" y="1877391"/>
                  <a:ext cx="158760" cy="34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85" name="墨迹 84">
                  <a:extLst>
                    <a:ext uri="{FF2B5EF4-FFF2-40B4-BE49-F238E27FC236}">
                      <a16:creationId xmlns:a16="http://schemas.microsoft.com/office/drawing/2014/main" id="{B3C2E102-1365-BD46-B67B-77623F3C548F}"/>
                    </a:ext>
                  </a:extLst>
                </p14:cNvPr>
                <p14:cNvContentPartPr/>
                <p14:nvPr/>
              </p14:nvContentPartPr>
              <p14:xfrm>
                <a:off x="9849700" y="1679391"/>
                <a:ext cx="802800" cy="727920"/>
              </p14:xfrm>
            </p:contentPart>
          </mc:Choice>
          <mc:Fallback>
            <p:pic>
              <p:nvPicPr>
                <p:cNvPr id="85" name="墨迹 84">
                  <a:extLst>
                    <a:ext uri="{FF2B5EF4-FFF2-40B4-BE49-F238E27FC236}">
                      <a16:creationId xmlns:a16="http://schemas.microsoft.com/office/drawing/2014/main" id="{B3C2E102-1365-BD46-B67B-77623F3C548F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9839620" y="1669311"/>
                  <a:ext cx="822960" cy="748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7" name="组合 96">
            <a:extLst>
              <a:ext uri="{FF2B5EF4-FFF2-40B4-BE49-F238E27FC236}">
                <a16:creationId xmlns:a16="http://schemas.microsoft.com/office/drawing/2014/main" id="{3BCE3203-FBAE-9E4B-BA62-662A83FCB568}"/>
              </a:ext>
            </a:extLst>
          </p:cNvPr>
          <p:cNvGrpSpPr/>
          <p:nvPr/>
        </p:nvGrpSpPr>
        <p:grpSpPr>
          <a:xfrm>
            <a:off x="567460" y="2283471"/>
            <a:ext cx="479880" cy="504000"/>
            <a:chOff x="567460" y="2283471"/>
            <a:chExt cx="479880" cy="504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87" name="墨迹 86">
                  <a:extLst>
                    <a:ext uri="{FF2B5EF4-FFF2-40B4-BE49-F238E27FC236}">
                      <a16:creationId xmlns:a16="http://schemas.microsoft.com/office/drawing/2014/main" id="{DB152FD8-160C-C245-93DE-1AE05428A8B0}"/>
                    </a:ext>
                  </a:extLst>
                </p14:cNvPr>
                <p14:cNvContentPartPr/>
                <p14:nvPr/>
              </p14:nvContentPartPr>
              <p14:xfrm>
                <a:off x="766900" y="2420271"/>
                <a:ext cx="155880" cy="143640"/>
              </p14:xfrm>
            </p:contentPart>
          </mc:Choice>
          <mc:Fallback>
            <p:pic>
              <p:nvPicPr>
                <p:cNvPr id="87" name="墨迹 86">
                  <a:extLst>
                    <a:ext uri="{FF2B5EF4-FFF2-40B4-BE49-F238E27FC236}">
                      <a16:creationId xmlns:a16="http://schemas.microsoft.com/office/drawing/2014/main" id="{DB152FD8-160C-C245-93DE-1AE05428A8B0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759340" y="2412711"/>
                  <a:ext cx="17100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88" name="墨迹 87">
                  <a:extLst>
                    <a:ext uri="{FF2B5EF4-FFF2-40B4-BE49-F238E27FC236}">
                      <a16:creationId xmlns:a16="http://schemas.microsoft.com/office/drawing/2014/main" id="{8F6BAD5D-16A8-CB46-BCBC-11A30A72DBD7}"/>
                    </a:ext>
                  </a:extLst>
                </p14:cNvPr>
                <p14:cNvContentPartPr/>
                <p14:nvPr/>
              </p14:nvContentPartPr>
              <p14:xfrm>
                <a:off x="567460" y="2283471"/>
                <a:ext cx="479880" cy="504000"/>
              </p14:xfrm>
            </p:contentPart>
          </mc:Choice>
          <mc:Fallback>
            <p:pic>
              <p:nvPicPr>
                <p:cNvPr id="88" name="墨迹 87">
                  <a:extLst>
                    <a:ext uri="{FF2B5EF4-FFF2-40B4-BE49-F238E27FC236}">
                      <a16:creationId xmlns:a16="http://schemas.microsoft.com/office/drawing/2014/main" id="{8F6BAD5D-16A8-CB46-BCBC-11A30A72DBD7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559900" y="2275911"/>
                  <a:ext cx="494640" cy="519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6" name="组合 95">
            <a:extLst>
              <a:ext uri="{FF2B5EF4-FFF2-40B4-BE49-F238E27FC236}">
                <a16:creationId xmlns:a16="http://schemas.microsoft.com/office/drawing/2014/main" id="{2EC763E8-B7A5-1541-95A6-800F8A9FCA15}"/>
              </a:ext>
            </a:extLst>
          </p:cNvPr>
          <p:cNvGrpSpPr/>
          <p:nvPr/>
        </p:nvGrpSpPr>
        <p:grpSpPr>
          <a:xfrm>
            <a:off x="1638460" y="2432871"/>
            <a:ext cx="223560" cy="585720"/>
            <a:chOff x="1638460" y="2432871"/>
            <a:chExt cx="223560" cy="585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89" name="墨迹 88">
                  <a:extLst>
                    <a:ext uri="{FF2B5EF4-FFF2-40B4-BE49-F238E27FC236}">
                      <a16:creationId xmlns:a16="http://schemas.microsoft.com/office/drawing/2014/main" id="{2E34116A-C9DC-F146-88C8-9E7ADC5CDDB5}"/>
                    </a:ext>
                  </a:extLst>
                </p14:cNvPr>
                <p14:cNvContentPartPr/>
                <p14:nvPr/>
              </p14:nvContentPartPr>
              <p14:xfrm>
                <a:off x="1638460" y="2432871"/>
                <a:ext cx="62640" cy="585720"/>
              </p14:xfrm>
            </p:contentPart>
          </mc:Choice>
          <mc:Fallback>
            <p:pic>
              <p:nvPicPr>
                <p:cNvPr id="89" name="墨迹 88">
                  <a:extLst>
                    <a:ext uri="{FF2B5EF4-FFF2-40B4-BE49-F238E27FC236}">
                      <a16:creationId xmlns:a16="http://schemas.microsoft.com/office/drawing/2014/main" id="{2E34116A-C9DC-F146-88C8-9E7ADC5CDDB5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630900" y="2425311"/>
                  <a:ext cx="77760" cy="60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90" name="墨迹 89">
                  <a:extLst>
                    <a:ext uri="{FF2B5EF4-FFF2-40B4-BE49-F238E27FC236}">
                      <a16:creationId xmlns:a16="http://schemas.microsoft.com/office/drawing/2014/main" id="{7934016A-06D5-A54A-AE9D-D866B98FC6BC}"/>
                    </a:ext>
                  </a:extLst>
                </p14:cNvPr>
                <p14:cNvContentPartPr/>
                <p14:nvPr/>
              </p14:nvContentPartPr>
              <p14:xfrm>
                <a:off x="1721980" y="2582271"/>
                <a:ext cx="140040" cy="155880"/>
              </p14:xfrm>
            </p:contentPart>
          </mc:Choice>
          <mc:Fallback>
            <p:pic>
              <p:nvPicPr>
                <p:cNvPr id="90" name="墨迹 89">
                  <a:extLst>
                    <a:ext uri="{FF2B5EF4-FFF2-40B4-BE49-F238E27FC236}">
                      <a16:creationId xmlns:a16="http://schemas.microsoft.com/office/drawing/2014/main" id="{7934016A-06D5-A54A-AE9D-D866B98FC6BC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714420" y="2574711"/>
                  <a:ext cx="155160" cy="171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5" name="组合 94">
            <a:extLst>
              <a:ext uri="{FF2B5EF4-FFF2-40B4-BE49-F238E27FC236}">
                <a16:creationId xmlns:a16="http://schemas.microsoft.com/office/drawing/2014/main" id="{D99E5CC8-EDBF-D44A-8DF9-7203AEE260F3}"/>
              </a:ext>
            </a:extLst>
          </p:cNvPr>
          <p:cNvGrpSpPr/>
          <p:nvPr/>
        </p:nvGrpSpPr>
        <p:grpSpPr>
          <a:xfrm>
            <a:off x="2105380" y="2619351"/>
            <a:ext cx="174600" cy="162360"/>
            <a:chOff x="2105380" y="2619351"/>
            <a:chExt cx="174600" cy="162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91" name="墨迹 90">
                  <a:extLst>
                    <a:ext uri="{FF2B5EF4-FFF2-40B4-BE49-F238E27FC236}">
                      <a16:creationId xmlns:a16="http://schemas.microsoft.com/office/drawing/2014/main" id="{4D337404-AE99-A940-A279-814D6FB5B0E0}"/>
                    </a:ext>
                  </a:extLst>
                </p14:cNvPr>
                <p14:cNvContentPartPr/>
                <p14:nvPr/>
              </p14:nvContentPartPr>
              <p14:xfrm>
                <a:off x="2105380" y="2619351"/>
                <a:ext cx="112320" cy="56520"/>
              </p14:xfrm>
            </p:contentPart>
          </mc:Choice>
          <mc:Fallback>
            <p:pic>
              <p:nvPicPr>
                <p:cNvPr id="91" name="墨迹 90">
                  <a:extLst>
                    <a:ext uri="{FF2B5EF4-FFF2-40B4-BE49-F238E27FC236}">
                      <a16:creationId xmlns:a16="http://schemas.microsoft.com/office/drawing/2014/main" id="{4D337404-AE99-A940-A279-814D6FB5B0E0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2097820" y="2612151"/>
                  <a:ext cx="12744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92" name="墨迹 91">
                  <a:extLst>
                    <a:ext uri="{FF2B5EF4-FFF2-40B4-BE49-F238E27FC236}">
                      <a16:creationId xmlns:a16="http://schemas.microsoft.com/office/drawing/2014/main" id="{05D08602-EC2A-B947-9EEC-DBC09CD2E1A2}"/>
                    </a:ext>
                  </a:extLst>
                </p14:cNvPr>
                <p14:cNvContentPartPr/>
                <p14:nvPr/>
              </p14:nvContentPartPr>
              <p14:xfrm>
                <a:off x="2105380" y="2762631"/>
                <a:ext cx="174600" cy="19080"/>
              </p14:xfrm>
            </p:contentPart>
          </mc:Choice>
          <mc:Fallback>
            <p:pic>
              <p:nvPicPr>
                <p:cNvPr id="92" name="墨迹 91">
                  <a:extLst>
                    <a:ext uri="{FF2B5EF4-FFF2-40B4-BE49-F238E27FC236}">
                      <a16:creationId xmlns:a16="http://schemas.microsoft.com/office/drawing/2014/main" id="{05D08602-EC2A-B947-9EEC-DBC09CD2E1A2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2097820" y="2755071"/>
                  <a:ext cx="189720" cy="34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46">
            <p14:nvContentPartPr>
              <p14:cNvPr id="93" name="墨迹 92">
                <a:extLst>
                  <a:ext uri="{FF2B5EF4-FFF2-40B4-BE49-F238E27FC236}">
                    <a16:creationId xmlns:a16="http://schemas.microsoft.com/office/drawing/2014/main" id="{62ABD5F6-5743-3B4C-88C1-00A4E74677CF}"/>
                  </a:ext>
                </a:extLst>
              </p14:cNvPr>
              <p14:cNvContentPartPr/>
              <p14:nvPr/>
            </p14:nvContentPartPr>
            <p14:xfrm>
              <a:off x="2553580" y="2656791"/>
              <a:ext cx="180720" cy="137160"/>
            </p14:xfrm>
          </p:contentPart>
        </mc:Choice>
        <mc:Fallback>
          <p:pic>
            <p:nvPicPr>
              <p:cNvPr id="93" name="墨迹 92">
                <a:extLst>
                  <a:ext uri="{FF2B5EF4-FFF2-40B4-BE49-F238E27FC236}">
                    <a16:creationId xmlns:a16="http://schemas.microsoft.com/office/drawing/2014/main" id="{62ABD5F6-5743-3B4C-88C1-00A4E74677CF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2546020" y="2649231"/>
                <a:ext cx="195840" cy="15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8">
            <p14:nvContentPartPr>
              <p14:cNvPr id="94" name="墨迹 93">
                <a:extLst>
                  <a:ext uri="{FF2B5EF4-FFF2-40B4-BE49-F238E27FC236}">
                    <a16:creationId xmlns:a16="http://schemas.microsoft.com/office/drawing/2014/main" id="{BE8E649C-A1F3-0D45-9C01-FB4BC75A967C}"/>
                  </a:ext>
                </a:extLst>
              </p14:cNvPr>
              <p14:cNvContentPartPr/>
              <p14:nvPr/>
            </p14:nvContentPartPr>
            <p14:xfrm>
              <a:off x="3119860" y="2768751"/>
              <a:ext cx="37800" cy="62640"/>
            </p14:xfrm>
          </p:contentPart>
        </mc:Choice>
        <mc:Fallback>
          <p:pic>
            <p:nvPicPr>
              <p:cNvPr id="94" name="墨迹 93">
                <a:extLst>
                  <a:ext uri="{FF2B5EF4-FFF2-40B4-BE49-F238E27FC236}">
                    <a16:creationId xmlns:a16="http://schemas.microsoft.com/office/drawing/2014/main" id="{BE8E649C-A1F3-0D45-9C01-FB4BC75A967C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3112660" y="2761551"/>
                <a:ext cx="52920" cy="7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0">
            <p14:nvContentPartPr>
              <p14:cNvPr id="98" name="墨迹 97">
                <a:extLst>
                  <a:ext uri="{FF2B5EF4-FFF2-40B4-BE49-F238E27FC236}">
                    <a16:creationId xmlns:a16="http://schemas.microsoft.com/office/drawing/2014/main" id="{78921315-DEB0-A542-BC3C-7EB1794985A9}"/>
                  </a:ext>
                </a:extLst>
              </p14:cNvPr>
              <p14:cNvContentPartPr/>
              <p14:nvPr/>
            </p14:nvContentPartPr>
            <p14:xfrm>
              <a:off x="3860740" y="2420271"/>
              <a:ext cx="56520" cy="284760"/>
            </p14:xfrm>
          </p:contentPart>
        </mc:Choice>
        <mc:Fallback>
          <p:pic>
            <p:nvPicPr>
              <p:cNvPr id="98" name="墨迹 97">
                <a:extLst>
                  <a:ext uri="{FF2B5EF4-FFF2-40B4-BE49-F238E27FC236}">
                    <a16:creationId xmlns:a16="http://schemas.microsoft.com/office/drawing/2014/main" id="{78921315-DEB0-A542-BC3C-7EB1794985A9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3853180" y="2412711"/>
                <a:ext cx="71280" cy="29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2">
            <p14:nvContentPartPr>
              <p14:cNvPr id="99" name="墨迹 98">
                <a:extLst>
                  <a:ext uri="{FF2B5EF4-FFF2-40B4-BE49-F238E27FC236}">
                    <a16:creationId xmlns:a16="http://schemas.microsoft.com/office/drawing/2014/main" id="{EF91BBFE-E8BE-6F4B-9C68-31EF18A2CE26}"/>
                  </a:ext>
                </a:extLst>
              </p14:cNvPr>
              <p14:cNvContentPartPr/>
              <p14:nvPr/>
            </p14:nvContentPartPr>
            <p14:xfrm>
              <a:off x="3882340" y="2463831"/>
              <a:ext cx="203040" cy="199440"/>
            </p14:xfrm>
          </p:contentPart>
        </mc:Choice>
        <mc:Fallback>
          <p:pic>
            <p:nvPicPr>
              <p:cNvPr id="99" name="墨迹 98">
                <a:extLst>
                  <a:ext uri="{FF2B5EF4-FFF2-40B4-BE49-F238E27FC236}">
                    <a16:creationId xmlns:a16="http://schemas.microsoft.com/office/drawing/2014/main" id="{EF91BBFE-E8BE-6F4B-9C68-31EF18A2CE26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3874780" y="2456271"/>
                <a:ext cx="218160" cy="214560"/>
              </a:xfrm>
              <a:prstGeom prst="rect">
                <a:avLst/>
              </a:prstGeom>
            </p:spPr>
          </p:pic>
        </mc:Fallback>
      </mc:AlternateContent>
      <p:grpSp>
        <p:nvGrpSpPr>
          <p:cNvPr id="103" name="组合 102">
            <a:extLst>
              <a:ext uri="{FF2B5EF4-FFF2-40B4-BE49-F238E27FC236}">
                <a16:creationId xmlns:a16="http://schemas.microsoft.com/office/drawing/2014/main" id="{B29DFDBE-42F8-6F45-A6E2-22836DBC1D27}"/>
              </a:ext>
            </a:extLst>
          </p:cNvPr>
          <p:cNvGrpSpPr/>
          <p:nvPr/>
        </p:nvGrpSpPr>
        <p:grpSpPr>
          <a:xfrm>
            <a:off x="4277980" y="2501271"/>
            <a:ext cx="641520" cy="317880"/>
            <a:chOff x="4277980" y="2501271"/>
            <a:chExt cx="641520" cy="317880"/>
          </a:xfrm>
        </p:grpSpPr>
        <p:grpSp>
          <p:nvGrpSpPr>
            <p:cNvPr id="104" name="组合 103">
              <a:extLst>
                <a:ext uri="{FF2B5EF4-FFF2-40B4-BE49-F238E27FC236}">
                  <a16:creationId xmlns:a16="http://schemas.microsoft.com/office/drawing/2014/main" id="{2AA54AE9-9822-B94F-A287-71AB2CBE0D86}"/>
                </a:ext>
              </a:extLst>
            </p:cNvPr>
            <p:cNvGrpSpPr/>
            <p:nvPr/>
          </p:nvGrpSpPr>
          <p:grpSpPr>
            <a:xfrm>
              <a:off x="4277980" y="2501271"/>
              <a:ext cx="641520" cy="317880"/>
              <a:chOff x="4277980" y="2501271"/>
              <a:chExt cx="641520" cy="31788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154">
                <p14:nvContentPartPr>
                  <p14:cNvPr id="100" name="墨迹 99">
                    <a:extLst>
                      <a:ext uri="{FF2B5EF4-FFF2-40B4-BE49-F238E27FC236}">
                        <a16:creationId xmlns:a16="http://schemas.microsoft.com/office/drawing/2014/main" id="{500AD775-6ACB-C342-B7B4-ABDA8F139F6A}"/>
                      </a:ext>
                    </a:extLst>
                  </p14:cNvPr>
                  <p14:cNvContentPartPr/>
                  <p14:nvPr/>
                </p14:nvContentPartPr>
                <p14:xfrm>
                  <a:off x="4277980" y="2594511"/>
                  <a:ext cx="131040" cy="112320"/>
                </p14:xfrm>
              </p:contentPart>
            </mc:Choice>
            <mc:Fallback>
              <p:pic>
                <p:nvPicPr>
                  <p:cNvPr id="100" name="墨迹 99">
                    <a:extLst>
                      <a:ext uri="{FF2B5EF4-FFF2-40B4-BE49-F238E27FC236}">
                        <a16:creationId xmlns:a16="http://schemas.microsoft.com/office/drawing/2014/main" id="{500AD775-6ACB-C342-B7B4-ABDA8F139F6A}"/>
                      </a:ext>
                    </a:extLst>
                  </p:cNvPr>
                  <p:cNvPicPr/>
                  <p:nvPr/>
                </p:nvPicPr>
                <p:blipFill>
                  <a:blip r:embed="rId155"/>
                  <a:stretch>
                    <a:fillRect/>
                  </a:stretch>
                </p:blipFill>
                <p:spPr>
                  <a:xfrm>
                    <a:off x="4270420" y="2586951"/>
                    <a:ext cx="146160" cy="127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56">
                <p14:nvContentPartPr>
                  <p14:cNvPr id="101" name="墨迹 100">
                    <a:extLst>
                      <a:ext uri="{FF2B5EF4-FFF2-40B4-BE49-F238E27FC236}">
                        <a16:creationId xmlns:a16="http://schemas.microsoft.com/office/drawing/2014/main" id="{0FE0594A-46A9-1C47-AC7F-378E305A6E24}"/>
                      </a:ext>
                    </a:extLst>
                  </p14:cNvPr>
                  <p14:cNvContentPartPr/>
                  <p14:nvPr/>
                </p14:nvContentPartPr>
                <p14:xfrm>
                  <a:off x="4508380" y="2694231"/>
                  <a:ext cx="43920" cy="37800"/>
                </p14:xfrm>
              </p:contentPart>
            </mc:Choice>
            <mc:Fallback>
              <p:pic>
                <p:nvPicPr>
                  <p:cNvPr id="101" name="墨迹 100">
                    <a:extLst>
                      <a:ext uri="{FF2B5EF4-FFF2-40B4-BE49-F238E27FC236}">
                        <a16:creationId xmlns:a16="http://schemas.microsoft.com/office/drawing/2014/main" id="{0FE0594A-46A9-1C47-AC7F-378E305A6E24}"/>
                      </a:ext>
                    </a:extLst>
                  </p:cNvPr>
                  <p:cNvPicPr/>
                  <p:nvPr/>
                </p:nvPicPr>
                <p:blipFill>
                  <a:blip r:embed="rId157"/>
                  <a:stretch>
                    <a:fillRect/>
                  </a:stretch>
                </p:blipFill>
                <p:spPr>
                  <a:xfrm>
                    <a:off x="4500820" y="2686671"/>
                    <a:ext cx="59040" cy="52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58">
                <p14:nvContentPartPr>
                  <p14:cNvPr id="102" name="墨迹 101">
                    <a:extLst>
                      <a:ext uri="{FF2B5EF4-FFF2-40B4-BE49-F238E27FC236}">
                        <a16:creationId xmlns:a16="http://schemas.microsoft.com/office/drawing/2014/main" id="{1A32F945-4D49-5348-8344-38948B462535}"/>
                      </a:ext>
                    </a:extLst>
                  </p14:cNvPr>
                  <p14:cNvContentPartPr/>
                  <p14:nvPr/>
                </p14:nvContentPartPr>
                <p14:xfrm>
                  <a:off x="4682620" y="2501271"/>
                  <a:ext cx="236880" cy="317880"/>
                </p14:xfrm>
              </p:contentPart>
            </mc:Choice>
            <mc:Fallback>
              <p:pic>
                <p:nvPicPr>
                  <p:cNvPr id="102" name="墨迹 101">
                    <a:extLst>
                      <a:ext uri="{FF2B5EF4-FFF2-40B4-BE49-F238E27FC236}">
                        <a16:creationId xmlns:a16="http://schemas.microsoft.com/office/drawing/2014/main" id="{1A32F945-4D49-5348-8344-38948B462535}"/>
                      </a:ext>
                    </a:extLst>
                  </p:cNvPr>
                  <p:cNvPicPr/>
                  <p:nvPr/>
                </p:nvPicPr>
                <p:blipFill>
                  <a:blip r:embed="rId159"/>
                  <a:stretch>
                    <a:fillRect/>
                  </a:stretch>
                </p:blipFill>
                <p:spPr>
                  <a:xfrm>
                    <a:off x="4675060" y="2493711"/>
                    <a:ext cx="252000" cy="3330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mc:AlternateContent xmlns:mc="http://schemas.openxmlformats.org/markup-compatibility/2006">
        <mc:Choice xmlns:p14="http://schemas.microsoft.com/office/powerpoint/2010/main" Requires="p14">
          <p:contentPart p14:bwMode="auto" r:id="rId160">
            <p14:nvContentPartPr>
              <p14:cNvPr id="111" name="墨迹 110">
                <a:extLst>
                  <a:ext uri="{FF2B5EF4-FFF2-40B4-BE49-F238E27FC236}">
                    <a16:creationId xmlns:a16="http://schemas.microsoft.com/office/drawing/2014/main" id="{37ACF7E2-2623-1146-981C-D0559B135522}"/>
                  </a:ext>
                </a:extLst>
              </p14:cNvPr>
              <p14:cNvContentPartPr/>
              <p14:nvPr/>
            </p14:nvContentPartPr>
            <p14:xfrm>
              <a:off x="9083980" y="5003991"/>
              <a:ext cx="317880" cy="454680"/>
            </p14:xfrm>
          </p:contentPart>
        </mc:Choice>
        <mc:Fallback>
          <p:pic>
            <p:nvPicPr>
              <p:cNvPr id="111" name="墨迹 110">
                <a:extLst>
                  <a:ext uri="{FF2B5EF4-FFF2-40B4-BE49-F238E27FC236}">
                    <a16:creationId xmlns:a16="http://schemas.microsoft.com/office/drawing/2014/main" id="{37ACF7E2-2623-1146-981C-D0559B135522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9073900" y="4993911"/>
                <a:ext cx="338040" cy="475200"/>
              </a:xfrm>
              <a:prstGeom prst="rect">
                <a:avLst/>
              </a:prstGeom>
            </p:spPr>
          </p:pic>
        </mc:Fallback>
      </mc:AlternateContent>
      <p:grpSp>
        <p:nvGrpSpPr>
          <p:cNvPr id="123" name="组合 122">
            <a:extLst>
              <a:ext uri="{FF2B5EF4-FFF2-40B4-BE49-F238E27FC236}">
                <a16:creationId xmlns:a16="http://schemas.microsoft.com/office/drawing/2014/main" id="{92C82E1E-3F37-F545-8E4B-B5AC0B56377A}"/>
              </a:ext>
            </a:extLst>
          </p:cNvPr>
          <p:cNvGrpSpPr/>
          <p:nvPr/>
        </p:nvGrpSpPr>
        <p:grpSpPr>
          <a:xfrm>
            <a:off x="7589980" y="2638071"/>
            <a:ext cx="3206520" cy="1986120"/>
            <a:chOff x="7589980" y="2638071"/>
            <a:chExt cx="3206520" cy="1986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05" name="墨迹 104">
                  <a:extLst>
                    <a:ext uri="{FF2B5EF4-FFF2-40B4-BE49-F238E27FC236}">
                      <a16:creationId xmlns:a16="http://schemas.microsoft.com/office/drawing/2014/main" id="{2B0B0A58-0ED7-DA48-9E4B-FE75E014372E}"/>
                    </a:ext>
                  </a:extLst>
                </p14:cNvPr>
                <p14:cNvContentPartPr/>
                <p14:nvPr/>
              </p14:nvContentPartPr>
              <p14:xfrm>
                <a:off x="9345700" y="2762631"/>
                <a:ext cx="131040" cy="81360"/>
              </p14:xfrm>
            </p:contentPart>
          </mc:Choice>
          <mc:Fallback>
            <p:pic>
              <p:nvPicPr>
                <p:cNvPr id="105" name="墨迹 104">
                  <a:extLst>
                    <a:ext uri="{FF2B5EF4-FFF2-40B4-BE49-F238E27FC236}">
                      <a16:creationId xmlns:a16="http://schemas.microsoft.com/office/drawing/2014/main" id="{2B0B0A58-0ED7-DA48-9E4B-FE75E014372E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9335260" y="2752551"/>
                  <a:ext cx="15120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06" name="墨迹 105">
                  <a:extLst>
                    <a:ext uri="{FF2B5EF4-FFF2-40B4-BE49-F238E27FC236}">
                      <a16:creationId xmlns:a16="http://schemas.microsoft.com/office/drawing/2014/main" id="{11FDF10F-92A1-FD42-B375-A36CB482A42E}"/>
                    </a:ext>
                  </a:extLst>
                </p14:cNvPr>
                <p14:cNvContentPartPr/>
                <p14:nvPr/>
              </p14:nvContentPartPr>
              <p14:xfrm>
                <a:off x="9426340" y="2930751"/>
                <a:ext cx="6480" cy="360"/>
              </p14:xfrm>
            </p:contentPart>
          </mc:Choice>
          <mc:Fallback>
            <p:pic>
              <p:nvPicPr>
                <p:cNvPr id="106" name="墨迹 105">
                  <a:extLst>
                    <a:ext uri="{FF2B5EF4-FFF2-40B4-BE49-F238E27FC236}">
                      <a16:creationId xmlns:a16="http://schemas.microsoft.com/office/drawing/2014/main" id="{11FDF10F-92A1-FD42-B375-A36CB482A42E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9418780" y="2923191"/>
                  <a:ext cx="21600" cy="1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07" name="墨迹 106">
                  <a:extLst>
                    <a:ext uri="{FF2B5EF4-FFF2-40B4-BE49-F238E27FC236}">
                      <a16:creationId xmlns:a16="http://schemas.microsoft.com/office/drawing/2014/main" id="{19BD353A-5693-ED42-90C1-B28C3CDE4C81}"/>
                    </a:ext>
                  </a:extLst>
                </p14:cNvPr>
                <p14:cNvContentPartPr/>
                <p14:nvPr/>
              </p14:nvContentPartPr>
              <p14:xfrm>
                <a:off x="9376660" y="3217311"/>
                <a:ext cx="100080" cy="106200"/>
              </p14:xfrm>
            </p:contentPart>
          </mc:Choice>
          <mc:Fallback>
            <p:pic>
              <p:nvPicPr>
                <p:cNvPr id="107" name="墨迹 106">
                  <a:extLst>
                    <a:ext uri="{FF2B5EF4-FFF2-40B4-BE49-F238E27FC236}">
                      <a16:creationId xmlns:a16="http://schemas.microsoft.com/office/drawing/2014/main" id="{19BD353A-5693-ED42-90C1-B28C3CDE4C81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9369100" y="3209751"/>
                  <a:ext cx="11520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08" name="墨迹 107">
                  <a:extLst>
                    <a:ext uri="{FF2B5EF4-FFF2-40B4-BE49-F238E27FC236}">
                      <a16:creationId xmlns:a16="http://schemas.microsoft.com/office/drawing/2014/main" id="{F273D2E8-F561-BD44-8F3F-5510563EACD2}"/>
                    </a:ext>
                  </a:extLst>
                </p14:cNvPr>
                <p14:cNvContentPartPr/>
                <p14:nvPr/>
              </p14:nvContentPartPr>
              <p14:xfrm>
                <a:off x="9376660" y="3709071"/>
                <a:ext cx="100080" cy="87480"/>
              </p14:xfrm>
            </p:contentPart>
          </mc:Choice>
          <mc:Fallback>
            <p:pic>
              <p:nvPicPr>
                <p:cNvPr id="108" name="墨迹 107">
                  <a:extLst>
                    <a:ext uri="{FF2B5EF4-FFF2-40B4-BE49-F238E27FC236}">
                      <a16:creationId xmlns:a16="http://schemas.microsoft.com/office/drawing/2014/main" id="{F273D2E8-F561-BD44-8F3F-5510563EACD2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9369100" y="3701511"/>
                  <a:ext cx="11520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09" name="墨迹 108">
                  <a:extLst>
                    <a:ext uri="{FF2B5EF4-FFF2-40B4-BE49-F238E27FC236}">
                      <a16:creationId xmlns:a16="http://schemas.microsoft.com/office/drawing/2014/main" id="{0F852979-55E4-EB46-B87C-9FC3042C4134}"/>
                    </a:ext>
                  </a:extLst>
                </p14:cNvPr>
                <p14:cNvContentPartPr/>
                <p14:nvPr/>
              </p14:nvContentPartPr>
              <p14:xfrm>
                <a:off x="9314380" y="4163391"/>
                <a:ext cx="87480" cy="162360"/>
              </p14:xfrm>
            </p:contentPart>
          </mc:Choice>
          <mc:Fallback>
            <p:pic>
              <p:nvPicPr>
                <p:cNvPr id="109" name="墨迹 108">
                  <a:extLst>
                    <a:ext uri="{FF2B5EF4-FFF2-40B4-BE49-F238E27FC236}">
                      <a16:creationId xmlns:a16="http://schemas.microsoft.com/office/drawing/2014/main" id="{0F852979-55E4-EB46-B87C-9FC3042C4134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9306820" y="4155831"/>
                  <a:ext cx="10260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10" name="墨迹 109">
                  <a:extLst>
                    <a:ext uri="{FF2B5EF4-FFF2-40B4-BE49-F238E27FC236}">
                      <a16:creationId xmlns:a16="http://schemas.microsoft.com/office/drawing/2014/main" id="{8DAE1A82-D982-6D4D-935E-23CC617551A2}"/>
                    </a:ext>
                  </a:extLst>
                </p14:cNvPr>
                <p14:cNvContentPartPr/>
                <p14:nvPr/>
              </p14:nvContentPartPr>
              <p14:xfrm>
                <a:off x="8766460" y="2638071"/>
                <a:ext cx="1114560" cy="1986120"/>
              </p14:xfrm>
            </p:contentPart>
          </mc:Choice>
          <mc:Fallback>
            <p:pic>
              <p:nvPicPr>
                <p:cNvPr id="110" name="墨迹 109">
                  <a:extLst>
                    <a:ext uri="{FF2B5EF4-FFF2-40B4-BE49-F238E27FC236}">
                      <a16:creationId xmlns:a16="http://schemas.microsoft.com/office/drawing/2014/main" id="{8DAE1A82-D982-6D4D-935E-23CC617551A2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758900" y="2630511"/>
                  <a:ext cx="1129680" cy="20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13" name="墨迹 112">
                  <a:extLst>
                    <a:ext uri="{FF2B5EF4-FFF2-40B4-BE49-F238E27FC236}">
                      <a16:creationId xmlns:a16="http://schemas.microsoft.com/office/drawing/2014/main" id="{FEDE7A20-21FA-A24B-851A-20C7549903D3}"/>
                    </a:ext>
                  </a:extLst>
                </p14:cNvPr>
                <p14:cNvContentPartPr/>
                <p14:nvPr/>
              </p14:nvContentPartPr>
              <p14:xfrm>
                <a:off x="7589980" y="3659031"/>
                <a:ext cx="155880" cy="137160"/>
              </p14:xfrm>
            </p:contentPart>
          </mc:Choice>
          <mc:Fallback>
            <p:pic>
              <p:nvPicPr>
                <p:cNvPr id="113" name="墨迹 112">
                  <a:extLst>
                    <a:ext uri="{FF2B5EF4-FFF2-40B4-BE49-F238E27FC236}">
                      <a16:creationId xmlns:a16="http://schemas.microsoft.com/office/drawing/2014/main" id="{FEDE7A20-21FA-A24B-851A-20C7549903D3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7582420" y="3651471"/>
                  <a:ext cx="17100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14" name="墨迹 113">
                  <a:extLst>
                    <a:ext uri="{FF2B5EF4-FFF2-40B4-BE49-F238E27FC236}">
                      <a16:creationId xmlns:a16="http://schemas.microsoft.com/office/drawing/2014/main" id="{7B489F96-BF6B-2942-8097-48BD3F72CF1E}"/>
                    </a:ext>
                  </a:extLst>
                </p14:cNvPr>
                <p14:cNvContentPartPr/>
                <p14:nvPr/>
              </p14:nvContentPartPr>
              <p14:xfrm>
                <a:off x="10578340" y="3634911"/>
                <a:ext cx="162360" cy="149040"/>
              </p14:xfrm>
            </p:contentPart>
          </mc:Choice>
          <mc:Fallback>
            <p:pic>
              <p:nvPicPr>
                <p:cNvPr id="114" name="墨迹 113">
                  <a:extLst>
                    <a:ext uri="{FF2B5EF4-FFF2-40B4-BE49-F238E27FC236}">
                      <a16:creationId xmlns:a16="http://schemas.microsoft.com/office/drawing/2014/main" id="{7B489F96-BF6B-2942-8097-48BD3F72CF1E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10567900" y="3624831"/>
                  <a:ext cx="18252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15" name="墨迹 114">
                  <a:extLst>
                    <a:ext uri="{FF2B5EF4-FFF2-40B4-BE49-F238E27FC236}">
                      <a16:creationId xmlns:a16="http://schemas.microsoft.com/office/drawing/2014/main" id="{688E5481-E019-DA49-93FE-999E121213B8}"/>
                    </a:ext>
                  </a:extLst>
                </p14:cNvPr>
                <p14:cNvContentPartPr/>
                <p14:nvPr/>
              </p14:nvContentPartPr>
              <p14:xfrm>
                <a:off x="7633540" y="2775231"/>
                <a:ext cx="1730880" cy="1002600"/>
              </p14:xfrm>
            </p:contentPart>
          </mc:Choice>
          <mc:Fallback>
            <p:pic>
              <p:nvPicPr>
                <p:cNvPr id="115" name="墨迹 114">
                  <a:extLst>
                    <a:ext uri="{FF2B5EF4-FFF2-40B4-BE49-F238E27FC236}">
                      <a16:creationId xmlns:a16="http://schemas.microsoft.com/office/drawing/2014/main" id="{688E5481-E019-DA49-93FE-999E121213B8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7625980" y="2767671"/>
                  <a:ext cx="1746000" cy="10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16" name="墨迹 115">
                  <a:extLst>
                    <a:ext uri="{FF2B5EF4-FFF2-40B4-BE49-F238E27FC236}">
                      <a16:creationId xmlns:a16="http://schemas.microsoft.com/office/drawing/2014/main" id="{E0BB741B-763D-5447-A89E-80F9C31D77C2}"/>
                    </a:ext>
                  </a:extLst>
                </p14:cNvPr>
                <p14:cNvContentPartPr/>
                <p14:nvPr/>
              </p14:nvContentPartPr>
              <p14:xfrm>
                <a:off x="7589980" y="3260871"/>
                <a:ext cx="1762200" cy="560520"/>
              </p14:xfrm>
            </p:contentPart>
          </mc:Choice>
          <mc:Fallback>
            <p:pic>
              <p:nvPicPr>
                <p:cNvPr id="116" name="墨迹 115">
                  <a:extLst>
                    <a:ext uri="{FF2B5EF4-FFF2-40B4-BE49-F238E27FC236}">
                      <a16:creationId xmlns:a16="http://schemas.microsoft.com/office/drawing/2014/main" id="{E0BB741B-763D-5447-A89E-80F9C31D77C2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7582420" y="3253311"/>
                  <a:ext cx="1777320" cy="57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17" name="墨迹 116">
                  <a:extLst>
                    <a:ext uri="{FF2B5EF4-FFF2-40B4-BE49-F238E27FC236}">
                      <a16:creationId xmlns:a16="http://schemas.microsoft.com/office/drawing/2014/main" id="{25CE380C-C7C4-BE42-921E-FF7E7FFA4F74}"/>
                    </a:ext>
                  </a:extLst>
                </p14:cNvPr>
                <p14:cNvContentPartPr/>
                <p14:nvPr/>
              </p14:nvContentPartPr>
              <p14:xfrm>
                <a:off x="7639660" y="3733911"/>
                <a:ext cx="1743480" cy="81360"/>
              </p14:xfrm>
            </p:contentPart>
          </mc:Choice>
          <mc:Fallback>
            <p:pic>
              <p:nvPicPr>
                <p:cNvPr id="117" name="墨迹 116">
                  <a:extLst>
                    <a:ext uri="{FF2B5EF4-FFF2-40B4-BE49-F238E27FC236}">
                      <a16:creationId xmlns:a16="http://schemas.microsoft.com/office/drawing/2014/main" id="{25CE380C-C7C4-BE42-921E-FF7E7FFA4F74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7632100" y="3726351"/>
                  <a:ext cx="175860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18" name="墨迹 117">
                  <a:extLst>
                    <a:ext uri="{FF2B5EF4-FFF2-40B4-BE49-F238E27FC236}">
                      <a16:creationId xmlns:a16="http://schemas.microsoft.com/office/drawing/2014/main" id="{B1C8EA8D-784C-F542-901F-826BB5CB712C}"/>
                    </a:ext>
                  </a:extLst>
                </p14:cNvPr>
                <p14:cNvContentPartPr/>
                <p14:nvPr/>
              </p14:nvContentPartPr>
              <p14:xfrm>
                <a:off x="7627420" y="3771351"/>
                <a:ext cx="1756080" cy="523440"/>
              </p14:xfrm>
            </p:contentPart>
          </mc:Choice>
          <mc:Fallback>
            <p:pic>
              <p:nvPicPr>
                <p:cNvPr id="118" name="墨迹 117">
                  <a:extLst>
                    <a:ext uri="{FF2B5EF4-FFF2-40B4-BE49-F238E27FC236}">
                      <a16:creationId xmlns:a16="http://schemas.microsoft.com/office/drawing/2014/main" id="{B1C8EA8D-784C-F542-901F-826BB5CB712C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619860" y="3763791"/>
                  <a:ext cx="1770840" cy="53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19" name="墨迹 118">
                  <a:extLst>
                    <a:ext uri="{FF2B5EF4-FFF2-40B4-BE49-F238E27FC236}">
                      <a16:creationId xmlns:a16="http://schemas.microsoft.com/office/drawing/2014/main" id="{5B99742A-5632-A34D-A13C-EB528B4040F8}"/>
                    </a:ext>
                  </a:extLst>
                </p14:cNvPr>
                <p14:cNvContentPartPr/>
                <p14:nvPr/>
              </p14:nvContentPartPr>
              <p14:xfrm>
                <a:off x="9395380" y="2812671"/>
                <a:ext cx="1263960" cy="853200"/>
              </p14:xfrm>
            </p:contentPart>
          </mc:Choice>
          <mc:Fallback>
            <p:pic>
              <p:nvPicPr>
                <p:cNvPr id="119" name="墨迹 118">
                  <a:extLst>
                    <a:ext uri="{FF2B5EF4-FFF2-40B4-BE49-F238E27FC236}">
                      <a16:creationId xmlns:a16="http://schemas.microsoft.com/office/drawing/2014/main" id="{5B99742A-5632-A34D-A13C-EB528B4040F8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9387820" y="2805111"/>
                  <a:ext cx="1279080" cy="86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20" name="墨迹 119">
                  <a:extLst>
                    <a:ext uri="{FF2B5EF4-FFF2-40B4-BE49-F238E27FC236}">
                      <a16:creationId xmlns:a16="http://schemas.microsoft.com/office/drawing/2014/main" id="{3F301F5A-5F5F-474C-9BCC-A9110D053FAF}"/>
                    </a:ext>
                  </a:extLst>
                </p14:cNvPr>
                <p14:cNvContentPartPr/>
                <p14:nvPr/>
              </p14:nvContentPartPr>
              <p14:xfrm>
                <a:off x="9370540" y="3291831"/>
                <a:ext cx="1425960" cy="374040"/>
              </p14:xfrm>
            </p:contentPart>
          </mc:Choice>
          <mc:Fallback>
            <p:pic>
              <p:nvPicPr>
                <p:cNvPr id="120" name="墨迹 119">
                  <a:extLst>
                    <a:ext uri="{FF2B5EF4-FFF2-40B4-BE49-F238E27FC236}">
                      <a16:creationId xmlns:a16="http://schemas.microsoft.com/office/drawing/2014/main" id="{3F301F5A-5F5F-474C-9BCC-A9110D053FAF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9362980" y="3284271"/>
                  <a:ext cx="1441080" cy="38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21" name="墨迹 120">
                  <a:extLst>
                    <a:ext uri="{FF2B5EF4-FFF2-40B4-BE49-F238E27FC236}">
                      <a16:creationId xmlns:a16="http://schemas.microsoft.com/office/drawing/2014/main" id="{B8B8894C-B402-0F48-8C8F-513D179AA6F1}"/>
                    </a:ext>
                  </a:extLst>
                </p14:cNvPr>
                <p14:cNvContentPartPr/>
                <p14:nvPr/>
              </p14:nvContentPartPr>
              <p14:xfrm>
                <a:off x="9370540" y="3721311"/>
                <a:ext cx="1326240" cy="106200"/>
              </p14:xfrm>
            </p:contentPart>
          </mc:Choice>
          <mc:Fallback>
            <p:pic>
              <p:nvPicPr>
                <p:cNvPr id="121" name="墨迹 120">
                  <a:extLst>
                    <a:ext uri="{FF2B5EF4-FFF2-40B4-BE49-F238E27FC236}">
                      <a16:creationId xmlns:a16="http://schemas.microsoft.com/office/drawing/2014/main" id="{B8B8894C-B402-0F48-8C8F-513D179AA6F1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9362980" y="3713751"/>
                  <a:ext cx="134136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22" name="墨迹 121">
                  <a:extLst>
                    <a:ext uri="{FF2B5EF4-FFF2-40B4-BE49-F238E27FC236}">
                      <a16:creationId xmlns:a16="http://schemas.microsoft.com/office/drawing/2014/main" id="{0C315AB7-5F43-394A-954F-8D04A5BA9E87}"/>
                    </a:ext>
                  </a:extLst>
                </p14:cNvPr>
                <p14:cNvContentPartPr/>
                <p14:nvPr/>
              </p14:nvContentPartPr>
              <p14:xfrm>
                <a:off x="9239860" y="3746151"/>
                <a:ext cx="1519200" cy="597960"/>
              </p14:xfrm>
            </p:contentPart>
          </mc:Choice>
          <mc:Fallback>
            <p:pic>
              <p:nvPicPr>
                <p:cNvPr id="122" name="墨迹 121">
                  <a:extLst>
                    <a:ext uri="{FF2B5EF4-FFF2-40B4-BE49-F238E27FC236}">
                      <a16:creationId xmlns:a16="http://schemas.microsoft.com/office/drawing/2014/main" id="{0C315AB7-5F43-394A-954F-8D04A5BA9E87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9232300" y="3738951"/>
                  <a:ext cx="1534320" cy="613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7" name="组合 126">
            <a:extLst>
              <a:ext uri="{FF2B5EF4-FFF2-40B4-BE49-F238E27FC236}">
                <a16:creationId xmlns:a16="http://schemas.microsoft.com/office/drawing/2014/main" id="{6FEAD104-3B3D-1946-8D39-A3D613FD2567}"/>
              </a:ext>
            </a:extLst>
          </p:cNvPr>
          <p:cNvGrpSpPr/>
          <p:nvPr/>
        </p:nvGrpSpPr>
        <p:grpSpPr>
          <a:xfrm>
            <a:off x="7241140" y="3397671"/>
            <a:ext cx="3841560" cy="2683440"/>
            <a:chOff x="7241140" y="3397671"/>
            <a:chExt cx="3841560" cy="2683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24" name="墨迹 123">
                  <a:extLst>
                    <a:ext uri="{FF2B5EF4-FFF2-40B4-BE49-F238E27FC236}">
                      <a16:creationId xmlns:a16="http://schemas.microsoft.com/office/drawing/2014/main" id="{CD7CCA77-2C56-5A43-B6E0-E14C62234C80}"/>
                    </a:ext>
                  </a:extLst>
                </p14:cNvPr>
                <p14:cNvContentPartPr/>
                <p14:nvPr/>
              </p14:nvContentPartPr>
              <p14:xfrm>
                <a:off x="10329220" y="3397671"/>
                <a:ext cx="753480" cy="697680"/>
              </p14:xfrm>
            </p:contentPart>
          </mc:Choice>
          <mc:Fallback>
            <p:pic>
              <p:nvPicPr>
                <p:cNvPr id="124" name="墨迹 123">
                  <a:extLst>
                    <a:ext uri="{FF2B5EF4-FFF2-40B4-BE49-F238E27FC236}">
                      <a16:creationId xmlns:a16="http://schemas.microsoft.com/office/drawing/2014/main" id="{CD7CCA77-2C56-5A43-B6E0-E14C62234C80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10321660" y="3390111"/>
                  <a:ext cx="768600" cy="71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25" name="墨迹 124">
                  <a:extLst>
                    <a:ext uri="{FF2B5EF4-FFF2-40B4-BE49-F238E27FC236}">
                      <a16:creationId xmlns:a16="http://schemas.microsoft.com/office/drawing/2014/main" id="{C1BBC3A6-A701-B141-98D1-442DB3207B2D}"/>
                    </a:ext>
                  </a:extLst>
                </p14:cNvPr>
                <p14:cNvContentPartPr/>
                <p14:nvPr/>
              </p14:nvContentPartPr>
              <p14:xfrm>
                <a:off x="7241140" y="4094991"/>
                <a:ext cx="3493080" cy="1986120"/>
              </p14:xfrm>
            </p:contentPart>
          </mc:Choice>
          <mc:Fallback>
            <p:pic>
              <p:nvPicPr>
                <p:cNvPr id="125" name="墨迹 124">
                  <a:extLst>
                    <a:ext uri="{FF2B5EF4-FFF2-40B4-BE49-F238E27FC236}">
                      <a16:creationId xmlns:a16="http://schemas.microsoft.com/office/drawing/2014/main" id="{C1BBC3A6-A701-B141-98D1-442DB3207B2D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7233940" y="4087431"/>
                  <a:ext cx="3508200" cy="20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26" name="墨迹 125">
                  <a:extLst>
                    <a:ext uri="{FF2B5EF4-FFF2-40B4-BE49-F238E27FC236}">
                      <a16:creationId xmlns:a16="http://schemas.microsoft.com/office/drawing/2014/main" id="{885B009D-08E5-A546-BFA2-2F1999260076}"/>
                    </a:ext>
                  </a:extLst>
                </p14:cNvPr>
                <p14:cNvContentPartPr/>
                <p14:nvPr/>
              </p14:nvContentPartPr>
              <p14:xfrm>
                <a:off x="7365700" y="4200831"/>
                <a:ext cx="330480" cy="299160"/>
              </p14:xfrm>
            </p:contentPart>
          </mc:Choice>
          <mc:Fallback>
            <p:pic>
              <p:nvPicPr>
                <p:cNvPr id="126" name="墨迹 125">
                  <a:extLst>
                    <a:ext uri="{FF2B5EF4-FFF2-40B4-BE49-F238E27FC236}">
                      <a16:creationId xmlns:a16="http://schemas.microsoft.com/office/drawing/2014/main" id="{885B009D-08E5-A546-BFA2-2F1999260076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7358140" y="4193271"/>
                  <a:ext cx="345240" cy="314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1" name="组合 150">
            <a:extLst>
              <a:ext uri="{FF2B5EF4-FFF2-40B4-BE49-F238E27FC236}">
                <a16:creationId xmlns:a16="http://schemas.microsoft.com/office/drawing/2014/main" id="{9710B6B2-170C-964D-B3ED-C7C1C81A36F8}"/>
              </a:ext>
            </a:extLst>
          </p:cNvPr>
          <p:cNvGrpSpPr/>
          <p:nvPr/>
        </p:nvGrpSpPr>
        <p:grpSpPr>
          <a:xfrm>
            <a:off x="480340" y="3621951"/>
            <a:ext cx="597960" cy="553680"/>
            <a:chOff x="480340" y="3621951"/>
            <a:chExt cx="597960" cy="553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28" name="墨迹 127">
                  <a:extLst>
                    <a:ext uri="{FF2B5EF4-FFF2-40B4-BE49-F238E27FC236}">
                      <a16:creationId xmlns:a16="http://schemas.microsoft.com/office/drawing/2014/main" id="{4DC8A37D-63D0-D04C-8DE4-BFB49F5C28B6}"/>
                    </a:ext>
                  </a:extLst>
                </p14:cNvPr>
                <p14:cNvContentPartPr/>
                <p14:nvPr/>
              </p14:nvContentPartPr>
              <p14:xfrm>
                <a:off x="710740" y="3721311"/>
                <a:ext cx="187200" cy="261720"/>
              </p14:xfrm>
            </p:contentPart>
          </mc:Choice>
          <mc:Fallback>
            <p:pic>
              <p:nvPicPr>
                <p:cNvPr id="128" name="墨迹 127">
                  <a:extLst>
                    <a:ext uri="{FF2B5EF4-FFF2-40B4-BE49-F238E27FC236}">
                      <a16:creationId xmlns:a16="http://schemas.microsoft.com/office/drawing/2014/main" id="{4DC8A37D-63D0-D04C-8DE4-BFB49F5C28B6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703180" y="3713751"/>
                  <a:ext cx="20232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29" name="墨迹 128">
                  <a:extLst>
                    <a:ext uri="{FF2B5EF4-FFF2-40B4-BE49-F238E27FC236}">
                      <a16:creationId xmlns:a16="http://schemas.microsoft.com/office/drawing/2014/main" id="{2E39B2E5-1148-8943-8285-D179F7A15FCF}"/>
                    </a:ext>
                  </a:extLst>
                </p14:cNvPr>
                <p14:cNvContentPartPr/>
                <p14:nvPr/>
              </p14:nvContentPartPr>
              <p14:xfrm>
                <a:off x="480340" y="3621951"/>
                <a:ext cx="597960" cy="553680"/>
              </p14:xfrm>
            </p:contentPart>
          </mc:Choice>
          <mc:Fallback>
            <p:pic>
              <p:nvPicPr>
                <p:cNvPr id="129" name="墨迹 128">
                  <a:extLst>
                    <a:ext uri="{FF2B5EF4-FFF2-40B4-BE49-F238E27FC236}">
                      <a16:creationId xmlns:a16="http://schemas.microsoft.com/office/drawing/2014/main" id="{2E39B2E5-1148-8943-8285-D179F7A15FCF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472780" y="3614391"/>
                  <a:ext cx="613080" cy="568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0" name="组合 149">
            <a:extLst>
              <a:ext uri="{FF2B5EF4-FFF2-40B4-BE49-F238E27FC236}">
                <a16:creationId xmlns:a16="http://schemas.microsoft.com/office/drawing/2014/main" id="{4197EB45-BEAF-A446-B348-B79EAFC13418}"/>
              </a:ext>
            </a:extLst>
          </p:cNvPr>
          <p:cNvGrpSpPr/>
          <p:nvPr/>
        </p:nvGrpSpPr>
        <p:grpSpPr>
          <a:xfrm>
            <a:off x="1576180" y="3634191"/>
            <a:ext cx="299160" cy="616680"/>
            <a:chOff x="1576180" y="3634191"/>
            <a:chExt cx="299160" cy="616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30" name="墨迹 129">
                  <a:extLst>
                    <a:ext uri="{FF2B5EF4-FFF2-40B4-BE49-F238E27FC236}">
                      <a16:creationId xmlns:a16="http://schemas.microsoft.com/office/drawing/2014/main" id="{AED978DF-C55A-094D-91C6-6AF8896E42A2}"/>
                    </a:ext>
                  </a:extLst>
                </p14:cNvPr>
                <p14:cNvContentPartPr/>
                <p14:nvPr/>
              </p14:nvContentPartPr>
              <p14:xfrm>
                <a:off x="1576180" y="3634191"/>
                <a:ext cx="131040" cy="616680"/>
              </p14:xfrm>
            </p:contentPart>
          </mc:Choice>
          <mc:Fallback>
            <p:pic>
              <p:nvPicPr>
                <p:cNvPr id="130" name="墨迹 129">
                  <a:extLst>
                    <a:ext uri="{FF2B5EF4-FFF2-40B4-BE49-F238E27FC236}">
                      <a16:creationId xmlns:a16="http://schemas.microsoft.com/office/drawing/2014/main" id="{AED978DF-C55A-094D-91C6-6AF8896E42A2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1568620" y="3626631"/>
                  <a:ext cx="146160" cy="63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31" name="墨迹 130">
                  <a:extLst>
                    <a:ext uri="{FF2B5EF4-FFF2-40B4-BE49-F238E27FC236}">
                      <a16:creationId xmlns:a16="http://schemas.microsoft.com/office/drawing/2014/main" id="{E0459AB1-605D-9D46-B14F-93B03327B034}"/>
                    </a:ext>
                  </a:extLst>
                </p14:cNvPr>
                <p14:cNvContentPartPr/>
                <p14:nvPr/>
              </p14:nvContentPartPr>
              <p14:xfrm>
                <a:off x="1672300" y="3777471"/>
                <a:ext cx="203040" cy="193320"/>
              </p14:xfrm>
            </p:contentPart>
          </mc:Choice>
          <mc:Fallback>
            <p:pic>
              <p:nvPicPr>
                <p:cNvPr id="131" name="墨迹 130">
                  <a:extLst>
                    <a:ext uri="{FF2B5EF4-FFF2-40B4-BE49-F238E27FC236}">
                      <a16:creationId xmlns:a16="http://schemas.microsoft.com/office/drawing/2014/main" id="{E0459AB1-605D-9D46-B14F-93B03327B034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1664740" y="3769911"/>
                  <a:ext cx="218160" cy="208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9" name="组合 148">
            <a:extLst>
              <a:ext uri="{FF2B5EF4-FFF2-40B4-BE49-F238E27FC236}">
                <a16:creationId xmlns:a16="http://schemas.microsoft.com/office/drawing/2014/main" id="{E441F253-51FA-124C-AF5A-D950683B9DFC}"/>
              </a:ext>
            </a:extLst>
          </p:cNvPr>
          <p:cNvGrpSpPr/>
          <p:nvPr/>
        </p:nvGrpSpPr>
        <p:grpSpPr>
          <a:xfrm>
            <a:off x="2155060" y="3777471"/>
            <a:ext cx="243000" cy="349200"/>
            <a:chOff x="2155060" y="3777471"/>
            <a:chExt cx="243000" cy="349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32" name="墨迹 131">
                  <a:extLst>
                    <a:ext uri="{FF2B5EF4-FFF2-40B4-BE49-F238E27FC236}">
                      <a16:creationId xmlns:a16="http://schemas.microsoft.com/office/drawing/2014/main" id="{87F0F6EB-3A7E-6B4A-90EB-9CF4D45BCECA}"/>
                    </a:ext>
                  </a:extLst>
                </p14:cNvPr>
                <p14:cNvContentPartPr/>
                <p14:nvPr/>
              </p14:nvContentPartPr>
              <p14:xfrm>
                <a:off x="2173780" y="3777471"/>
                <a:ext cx="180720" cy="199440"/>
              </p14:xfrm>
            </p:contentPart>
          </mc:Choice>
          <mc:Fallback>
            <p:pic>
              <p:nvPicPr>
                <p:cNvPr id="132" name="墨迹 131">
                  <a:extLst>
                    <a:ext uri="{FF2B5EF4-FFF2-40B4-BE49-F238E27FC236}">
                      <a16:creationId xmlns:a16="http://schemas.microsoft.com/office/drawing/2014/main" id="{87F0F6EB-3A7E-6B4A-90EB-9CF4D45BCECA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2166220" y="3769911"/>
                  <a:ext cx="19584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33" name="墨迹 132">
                  <a:extLst>
                    <a:ext uri="{FF2B5EF4-FFF2-40B4-BE49-F238E27FC236}">
                      <a16:creationId xmlns:a16="http://schemas.microsoft.com/office/drawing/2014/main" id="{24F509F7-554D-784F-B834-1C7C6B338C0F}"/>
                    </a:ext>
                  </a:extLst>
                </p14:cNvPr>
                <p14:cNvContentPartPr/>
                <p14:nvPr/>
              </p14:nvContentPartPr>
              <p14:xfrm>
                <a:off x="2155060" y="3983031"/>
                <a:ext cx="243000" cy="143640"/>
              </p14:xfrm>
            </p:contentPart>
          </mc:Choice>
          <mc:Fallback>
            <p:pic>
              <p:nvPicPr>
                <p:cNvPr id="133" name="墨迹 132">
                  <a:extLst>
                    <a:ext uri="{FF2B5EF4-FFF2-40B4-BE49-F238E27FC236}">
                      <a16:creationId xmlns:a16="http://schemas.microsoft.com/office/drawing/2014/main" id="{24F509F7-554D-784F-B834-1C7C6B338C0F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2147500" y="3975471"/>
                  <a:ext cx="258120" cy="158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8" name="组合 147">
            <a:extLst>
              <a:ext uri="{FF2B5EF4-FFF2-40B4-BE49-F238E27FC236}">
                <a16:creationId xmlns:a16="http://schemas.microsoft.com/office/drawing/2014/main" id="{76D0589D-FC36-D64F-9517-C410177A9C52}"/>
              </a:ext>
            </a:extLst>
          </p:cNvPr>
          <p:cNvGrpSpPr/>
          <p:nvPr/>
        </p:nvGrpSpPr>
        <p:grpSpPr>
          <a:xfrm>
            <a:off x="2665540" y="3783591"/>
            <a:ext cx="461160" cy="349200"/>
            <a:chOff x="2665540" y="3783591"/>
            <a:chExt cx="461160" cy="349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34" name="墨迹 133">
                  <a:extLst>
                    <a:ext uri="{FF2B5EF4-FFF2-40B4-BE49-F238E27FC236}">
                      <a16:creationId xmlns:a16="http://schemas.microsoft.com/office/drawing/2014/main" id="{40829530-C28C-494D-9917-C30D51406860}"/>
                    </a:ext>
                  </a:extLst>
                </p14:cNvPr>
                <p14:cNvContentPartPr/>
                <p14:nvPr/>
              </p14:nvContentPartPr>
              <p14:xfrm>
                <a:off x="2665540" y="3783591"/>
                <a:ext cx="180720" cy="293040"/>
              </p14:xfrm>
            </p:contentPart>
          </mc:Choice>
          <mc:Fallback>
            <p:pic>
              <p:nvPicPr>
                <p:cNvPr id="134" name="墨迹 133">
                  <a:extLst>
                    <a:ext uri="{FF2B5EF4-FFF2-40B4-BE49-F238E27FC236}">
                      <a16:creationId xmlns:a16="http://schemas.microsoft.com/office/drawing/2014/main" id="{40829530-C28C-494D-9917-C30D51406860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2657980" y="3776031"/>
                  <a:ext cx="19584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35" name="墨迹 134">
                  <a:extLst>
                    <a:ext uri="{FF2B5EF4-FFF2-40B4-BE49-F238E27FC236}">
                      <a16:creationId xmlns:a16="http://schemas.microsoft.com/office/drawing/2014/main" id="{EDC64BC3-81E5-E749-B9F4-FA23022A62BC}"/>
                    </a:ext>
                  </a:extLst>
                </p14:cNvPr>
                <p14:cNvContentPartPr/>
                <p14:nvPr/>
              </p14:nvContentPartPr>
              <p14:xfrm>
                <a:off x="3064060" y="4088871"/>
                <a:ext cx="62640" cy="43920"/>
              </p14:xfrm>
            </p:contentPart>
          </mc:Choice>
          <mc:Fallback>
            <p:pic>
              <p:nvPicPr>
                <p:cNvPr id="135" name="墨迹 134">
                  <a:extLst>
                    <a:ext uri="{FF2B5EF4-FFF2-40B4-BE49-F238E27FC236}">
                      <a16:creationId xmlns:a16="http://schemas.microsoft.com/office/drawing/2014/main" id="{EDC64BC3-81E5-E749-B9F4-FA23022A62BC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3056500" y="4081311"/>
                  <a:ext cx="77760" cy="59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16">
            <p14:nvContentPartPr>
              <p14:cNvPr id="136" name="墨迹 135">
                <a:extLst>
                  <a:ext uri="{FF2B5EF4-FFF2-40B4-BE49-F238E27FC236}">
                    <a16:creationId xmlns:a16="http://schemas.microsoft.com/office/drawing/2014/main" id="{061184A3-967A-DD4D-998F-0B64BBA20A44}"/>
                  </a:ext>
                </a:extLst>
              </p14:cNvPr>
              <p14:cNvContentPartPr/>
              <p14:nvPr/>
            </p14:nvContentPartPr>
            <p14:xfrm>
              <a:off x="3792340" y="3690351"/>
              <a:ext cx="293040" cy="473400"/>
            </p14:xfrm>
          </p:contentPart>
        </mc:Choice>
        <mc:Fallback>
          <p:pic>
            <p:nvPicPr>
              <p:cNvPr id="136" name="墨迹 135">
                <a:extLst>
                  <a:ext uri="{FF2B5EF4-FFF2-40B4-BE49-F238E27FC236}">
                    <a16:creationId xmlns:a16="http://schemas.microsoft.com/office/drawing/2014/main" id="{061184A3-967A-DD4D-998F-0B64BBA20A44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3784780" y="3682791"/>
                <a:ext cx="308160" cy="488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47" name="组合 146">
            <a:extLst>
              <a:ext uri="{FF2B5EF4-FFF2-40B4-BE49-F238E27FC236}">
                <a16:creationId xmlns:a16="http://schemas.microsoft.com/office/drawing/2014/main" id="{46422FA2-B5E0-F849-A576-4D630F935B72}"/>
              </a:ext>
            </a:extLst>
          </p:cNvPr>
          <p:cNvGrpSpPr/>
          <p:nvPr/>
        </p:nvGrpSpPr>
        <p:grpSpPr>
          <a:xfrm>
            <a:off x="4340260" y="3790071"/>
            <a:ext cx="317880" cy="373680"/>
            <a:chOff x="4340260" y="3790071"/>
            <a:chExt cx="317880" cy="373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37" name="墨迹 136">
                  <a:extLst>
                    <a:ext uri="{FF2B5EF4-FFF2-40B4-BE49-F238E27FC236}">
                      <a16:creationId xmlns:a16="http://schemas.microsoft.com/office/drawing/2014/main" id="{083259D5-6E1E-C842-BF8B-48E1071DFCB4}"/>
                    </a:ext>
                  </a:extLst>
                </p14:cNvPr>
                <p14:cNvContentPartPr/>
                <p14:nvPr/>
              </p14:nvContentPartPr>
              <p14:xfrm>
                <a:off x="4340260" y="3790071"/>
                <a:ext cx="218160" cy="243000"/>
              </p14:xfrm>
            </p:contentPart>
          </mc:Choice>
          <mc:Fallback>
            <p:pic>
              <p:nvPicPr>
                <p:cNvPr id="137" name="墨迹 136">
                  <a:extLst>
                    <a:ext uri="{FF2B5EF4-FFF2-40B4-BE49-F238E27FC236}">
                      <a16:creationId xmlns:a16="http://schemas.microsoft.com/office/drawing/2014/main" id="{083259D5-6E1E-C842-BF8B-48E1071DFCB4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4332700" y="3782511"/>
                  <a:ext cx="23328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38" name="墨迹 137">
                  <a:extLst>
                    <a:ext uri="{FF2B5EF4-FFF2-40B4-BE49-F238E27FC236}">
                      <a16:creationId xmlns:a16="http://schemas.microsoft.com/office/drawing/2014/main" id="{094E6FA8-8694-6249-AB71-B6B34F46EF8D}"/>
                    </a:ext>
                  </a:extLst>
                </p14:cNvPr>
                <p14:cNvContentPartPr/>
                <p14:nvPr/>
              </p14:nvContentPartPr>
              <p14:xfrm>
                <a:off x="4358980" y="3957831"/>
                <a:ext cx="299160" cy="205920"/>
              </p14:xfrm>
            </p:contentPart>
          </mc:Choice>
          <mc:Fallback>
            <p:pic>
              <p:nvPicPr>
                <p:cNvPr id="138" name="墨迹 137">
                  <a:extLst>
                    <a:ext uri="{FF2B5EF4-FFF2-40B4-BE49-F238E27FC236}">
                      <a16:creationId xmlns:a16="http://schemas.microsoft.com/office/drawing/2014/main" id="{094E6FA8-8694-6249-AB71-B6B34F46EF8D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4351420" y="3950631"/>
                  <a:ext cx="314280" cy="221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22">
            <p14:nvContentPartPr>
              <p14:cNvPr id="139" name="墨迹 138">
                <a:extLst>
                  <a:ext uri="{FF2B5EF4-FFF2-40B4-BE49-F238E27FC236}">
                    <a16:creationId xmlns:a16="http://schemas.microsoft.com/office/drawing/2014/main" id="{0EB8FB92-3C7D-2F4F-9AAB-6089976FABE6}"/>
                  </a:ext>
                </a:extLst>
              </p14:cNvPr>
              <p14:cNvContentPartPr/>
              <p14:nvPr/>
            </p14:nvContentPartPr>
            <p14:xfrm>
              <a:off x="4881700" y="3790071"/>
              <a:ext cx="155160" cy="330480"/>
            </p14:xfrm>
          </p:contentPart>
        </mc:Choice>
        <mc:Fallback>
          <p:pic>
            <p:nvPicPr>
              <p:cNvPr id="139" name="墨迹 138">
                <a:extLst>
                  <a:ext uri="{FF2B5EF4-FFF2-40B4-BE49-F238E27FC236}">
                    <a16:creationId xmlns:a16="http://schemas.microsoft.com/office/drawing/2014/main" id="{0EB8FB92-3C7D-2F4F-9AAB-6089976FABE6}"/>
                  </a:ext>
                </a:extLst>
              </p:cNvPr>
              <p:cNvPicPr/>
              <p:nvPr/>
            </p:nvPicPr>
            <p:blipFill>
              <a:blip r:embed="rId223"/>
              <a:stretch>
                <a:fillRect/>
              </a:stretch>
            </p:blipFill>
            <p:spPr>
              <a:xfrm>
                <a:off x="4874140" y="3782511"/>
                <a:ext cx="170280" cy="345240"/>
              </a:xfrm>
              <a:prstGeom prst="rect">
                <a:avLst/>
              </a:prstGeom>
            </p:spPr>
          </p:pic>
        </mc:Fallback>
      </mc:AlternateContent>
      <p:grpSp>
        <p:nvGrpSpPr>
          <p:cNvPr id="146" name="组合 145">
            <a:extLst>
              <a:ext uri="{FF2B5EF4-FFF2-40B4-BE49-F238E27FC236}">
                <a16:creationId xmlns:a16="http://schemas.microsoft.com/office/drawing/2014/main" id="{D3621C92-40CD-1144-8629-E19A3107451A}"/>
              </a:ext>
            </a:extLst>
          </p:cNvPr>
          <p:cNvGrpSpPr/>
          <p:nvPr/>
        </p:nvGrpSpPr>
        <p:grpSpPr>
          <a:xfrm>
            <a:off x="586180" y="4835871"/>
            <a:ext cx="628560" cy="436320"/>
            <a:chOff x="586180" y="4835871"/>
            <a:chExt cx="628560" cy="436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40" name="墨迹 139">
                  <a:extLst>
                    <a:ext uri="{FF2B5EF4-FFF2-40B4-BE49-F238E27FC236}">
                      <a16:creationId xmlns:a16="http://schemas.microsoft.com/office/drawing/2014/main" id="{BCB1FB03-19C4-3E44-B4C0-FAFE0F67AFD8}"/>
                    </a:ext>
                  </a:extLst>
                </p14:cNvPr>
                <p14:cNvContentPartPr/>
                <p14:nvPr/>
              </p14:nvContentPartPr>
              <p14:xfrm>
                <a:off x="617500" y="4991391"/>
                <a:ext cx="429120" cy="50040"/>
              </p14:xfrm>
            </p:contentPart>
          </mc:Choice>
          <mc:Fallback>
            <p:pic>
              <p:nvPicPr>
                <p:cNvPr id="140" name="墨迹 139">
                  <a:extLst>
                    <a:ext uri="{FF2B5EF4-FFF2-40B4-BE49-F238E27FC236}">
                      <a16:creationId xmlns:a16="http://schemas.microsoft.com/office/drawing/2014/main" id="{BCB1FB03-19C4-3E44-B4C0-FAFE0F67AFD8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609940" y="4983831"/>
                  <a:ext cx="44424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41" name="墨迹 140">
                  <a:extLst>
                    <a:ext uri="{FF2B5EF4-FFF2-40B4-BE49-F238E27FC236}">
                      <a16:creationId xmlns:a16="http://schemas.microsoft.com/office/drawing/2014/main" id="{9E89F043-5B49-E342-BC6C-CC538FDE3BAA}"/>
                    </a:ext>
                  </a:extLst>
                </p14:cNvPr>
                <p14:cNvContentPartPr/>
                <p14:nvPr/>
              </p14:nvContentPartPr>
              <p14:xfrm>
                <a:off x="586180" y="5097231"/>
                <a:ext cx="504720" cy="93600"/>
              </p14:xfrm>
            </p:contentPart>
          </mc:Choice>
          <mc:Fallback>
            <p:pic>
              <p:nvPicPr>
                <p:cNvPr id="141" name="墨迹 140">
                  <a:extLst>
                    <a:ext uri="{FF2B5EF4-FFF2-40B4-BE49-F238E27FC236}">
                      <a16:creationId xmlns:a16="http://schemas.microsoft.com/office/drawing/2014/main" id="{9E89F043-5B49-E342-BC6C-CC538FDE3BAA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578620" y="5089671"/>
                  <a:ext cx="51984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42" name="墨迹 141">
                  <a:extLst>
                    <a:ext uri="{FF2B5EF4-FFF2-40B4-BE49-F238E27FC236}">
                      <a16:creationId xmlns:a16="http://schemas.microsoft.com/office/drawing/2014/main" id="{7DE30C92-B3C6-084A-B490-4D98E20D7BA7}"/>
                    </a:ext>
                  </a:extLst>
                </p14:cNvPr>
                <p14:cNvContentPartPr/>
                <p14:nvPr/>
              </p14:nvContentPartPr>
              <p14:xfrm>
                <a:off x="897580" y="4835871"/>
                <a:ext cx="317160" cy="436320"/>
              </p14:xfrm>
            </p:contentPart>
          </mc:Choice>
          <mc:Fallback>
            <p:pic>
              <p:nvPicPr>
                <p:cNvPr id="142" name="墨迹 141">
                  <a:extLst>
                    <a:ext uri="{FF2B5EF4-FFF2-40B4-BE49-F238E27FC236}">
                      <a16:creationId xmlns:a16="http://schemas.microsoft.com/office/drawing/2014/main" id="{7DE30C92-B3C6-084A-B490-4D98E20D7BA7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890020" y="4828311"/>
                  <a:ext cx="332280" cy="451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1" name="组合 170">
            <a:extLst>
              <a:ext uri="{FF2B5EF4-FFF2-40B4-BE49-F238E27FC236}">
                <a16:creationId xmlns:a16="http://schemas.microsoft.com/office/drawing/2014/main" id="{D20E8988-7F14-2649-BF7D-0E58707CB750}"/>
              </a:ext>
            </a:extLst>
          </p:cNvPr>
          <p:cNvGrpSpPr/>
          <p:nvPr/>
        </p:nvGrpSpPr>
        <p:grpSpPr>
          <a:xfrm>
            <a:off x="1682020" y="4717431"/>
            <a:ext cx="4974480" cy="759960"/>
            <a:chOff x="1682020" y="4717431"/>
            <a:chExt cx="4974480" cy="759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43" name="墨迹 142">
                  <a:extLst>
                    <a:ext uri="{FF2B5EF4-FFF2-40B4-BE49-F238E27FC236}">
                      <a16:creationId xmlns:a16="http://schemas.microsoft.com/office/drawing/2014/main" id="{28DA9F44-1AC0-2B4F-A3A6-ACE707CFF311}"/>
                    </a:ext>
                  </a:extLst>
                </p14:cNvPr>
                <p14:cNvContentPartPr/>
                <p14:nvPr/>
              </p14:nvContentPartPr>
              <p14:xfrm>
                <a:off x="1682020" y="4910391"/>
                <a:ext cx="31320" cy="261720"/>
              </p14:xfrm>
            </p:contentPart>
          </mc:Choice>
          <mc:Fallback>
            <p:pic>
              <p:nvPicPr>
                <p:cNvPr id="143" name="墨迹 142">
                  <a:extLst>
                    <a:ext uri="{FF2B5EF4-FFF2-40B4-BE49-F238E27FC236}">
                      <a16:creationId xmlns:a16="http://schemas.microsoft.com/office/drawing/2014/main" id="{28DA9F44-1AC0-2B4F-A3A6-ACE707CFF311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1674460" y="4902831"/>
                  <a:ext cx="4644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44" name="墨迹 143">
                  <a:extLst>
                    <a:ext uri="{FF2B5EF4-FFF2-40B4-BE49-F238E27FC236}">
                      <a16:creationId xmlns:a16="http://schemas.microsoft.com/office/drawing/2014/main" id="{DD20D810-326B-4B4D-95A1-848D7620802C}"/>
                    </a:ext>
                  </a:extLst>
                </p14:cNvPr>
                <p14:cNvContentPartPr/>
                <p14:nvPr/>
              </p14:nvContentPartPr>
              <p14:xfrm>
                <a:off x="1700740" y="4891671"/>
                <a:ext cx="205920" cy="274320"/>
              </p14:xfrm>
            </p:contentPart>
          </mc:Choice>
          <mc:Fallback>
            <p:pic>
              <p:nvPicPr>
                <p:cNvPr id="144" name="墨迹 143">
                  <a:extLst>
                    <a:ext uri="{FF2B5EF4-FFF2-40B4-BE49-F238E27FC236}">
                      <a16:creationId xmlns:a16="http://schemas.microsoft.com/office/drawing/2014/main" id="{DD20D810-326B-4B4D-95A1-848D7620802C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1693180" y="4884111"/>
                  <a:ext cx="22104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52" name="墨迹 151">
                  <a:extLst>
                    <a:ext uri="{FF2B5EF4-FFF2-40B4-BE49-F238E27FC236}">
                      <a16:creationId xmlns:a16="http://schemas.microsoft.com/office/drawing/2014/main" id="{1E8C6023-F38C-4A48-915C-DB44EDFB80DC}"/>
                    </a:ext>
                  </a:extLst>
                </p14:cNvPr>
                <p14:cNvContentPartPr/>
                <p14:nvPr/>
              </p14:nvContentPartPr>
              <p14:xfrm>
                <a:off x="2067940" y="5078511"/>
                <a:ext cx="99360" cy="212040"/>
              </p14:xfrm>
            </p:contentPart>
          </mc:Choice>
          <mc:Fallback>
            <p:pic>
              <p:nvPicPr>
                <p:cNvPr id="152" name="墨迹 151">
                  <a:extLst>
                    <a:ext uri="{FF2B5EF4-FFF2-40B4-BE49-F238E27FC236}">
                      <a16:creationId xmlns:a16="http://schemas.microsoft.com/office/drawing/2014/main" id="{1E8C6023-F38C-4A48-915C-DB44EDFB80DC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2060380" y="5070951"/>
                  <a:ext cx="11448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53" name="墨迹 152">
                  <a:extLst>
                    <a:ext uri="{FF2B5EF4-FFF2-40B4-BE49-F238E27FC236}">
                      <a16:creationId xmlns:a16="http://schemas.microsoft.com/office/drawing/2014/main" id="{A0CE413E-CCF0-3047-8C3A-038F3069979F}"/>
                    </a:ext>
                  </a:extLst>
                </p14:cNvPr>
                <p14:cNvContentPartPr/>
                <p14:nvPr/>
              </p14:nvContentPartPr>
              <p14:xfrm>
                <a:off x="2304460" y="5203071"/>
                <a:ext cx="31320" cy="25200"/>
              </p14:xfrm>
            </p:contentPart>
          </mc:Choice>
          <mc:Fallback>
            <p:pic>
              <p:nvPicPr>
                <p:cNvPr id="153" name="墨迹 152">
                  <a:extLst>
                    <a:ext uri="{FF2B5EF4-FFF2-40B4-BE49-F238E27FC236}">
                      <a16:creationId xmlns:a16="http://schemas.microsoft.com/office/drawing/2014/main" id="{A0CE413E-CCF0-3047-8C3A-038F3069979F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2296900" y="5195511"/>
                  <a:ext cx="4644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54" name="墨迹 153">
                  <a:extLst>
                    <a:ext uri="{FF2B5EF4-FFF2-40B4-BE49-F238E27FC236}">
                      <a16:creationId xmlns:a16="http://schemas.microsoft.com/office/drawing/2014/main" id="{CE1B42B1-51C5-9746-BB8B-77B9E0F96EAC}"/>
                    </a:ext>
                  </a:extLst>
                </p14:cNvPr>
                <p14:cNvContentPartPr/>
                <p14:nvPr/>
              </p14:nvContentPartPr>
              <p14:xfrm>
                <a:off x="2485180" y="5047551"/>
                <a:ext cx="118800" cy="236880"/>
              </p14:xfrm>
            </p:contentPart>
          </mc:Choice>
          <mc:Fallback>
            <p:pic>
              <p:nvPicPr>
                <p:cNvPr id="154" name="墨迹 153">
                  <a:extLst>
                    <a:ext uri="{FF2B5EF4-FFF2-40B4-BE49-F238E27FC236}">
                      <a16:creationId xmlns:a16="http://schemas.microsoft.com/office/drawing/2014/main" id="{CE1B42B1-51C5-9746-BB8B-77B9E0F96EAC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2477620" y="5039991"/>
                  <a:ext cx="13356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55" name="墨迹 154">
                  <a:extLst>
                    <a:ext uri="{FF2B5EF4-FFF2-40B4-BE49-F238E27FC236}">
                      <a16:creationId xmlns:a16="http://schemas.microsoft.com/office/drawing/2014/main" id="{BF0D9DDD-AC49-8543-B3A4-82BA9C5DDA72}"/>
                    </a:ext>
                  </a:extLst>
                </p14:cNvPr>
                <p14:cNvContentPartPr/>
                <p14:nvPr/>
              </p14:nvContentPartPr>
              <p14:xfrm>
                <a:off x="2995660" y="4736151"/>
                <a:ext cx="454680" cy="473400"/>
              </p14:xfrm>
            </p:contentPart>
          </mc:Choice>
          <mc:Fallback>
            <p:pic>
              <p:nvPicPr>
                <p:cNvPr id="155" name="墨迹 154">
                  <a:extLst>
                    <a:ext uri="{FF2B5EF4-FFF2-40B4-BE49-F238E27FC236}">
                      <a16:creationId xmlns:a16="http://schemas.microsoft.com/office/drawing/2014/main" id="{BF0D9DDD-AC49-8543-B3A4-82BA9C5DDA72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2988100" y="4728591"/>
                  <a:ext cx="469800" cy="48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56" name="墨迹 155">
                  <a:extLst>
                    <a:ext uri="{FF2B5EF4-FFF2-40B4-BE49-F238E27FC236}">
                      <a16:creationId xmlns:a16="http://schemas.microsoft.com/office/drawing/2014/main" id="{1BE47FF4-F2B5-A843-8392-BF0D714502EE}"/>
                    </a:ext>
                  </a:extLst>
                </p14:cNvPr>
                <p14:cNvContentPartPr/>
                <p14:nvPr/>
              </p14:nvContentPartPr>
              <p14:xfrm>
                <a:off x="3761380" y="4841991"/>
                <a:ext cx="25200" cy="284040"/>
              </p14:xfrm>
            </p:contentPart>
          </mc:Choice>
          <mc:Fallback>
            <p:pic>
              <p:nvPicPr>
                <p:cNvPr id="156" name="墨迹 155">
                  <a:extLst>
                    <a:ext uri="{FF2B5EF4-FFF2-40B4-BE49-F238E27FC236}">
                      <a16:creationId xmlns:a16="http://schemas.microsoft.com/office/drawing/2014/main" id="{1BE47FF4-F2B5-A843-8392-BF0D714502EE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3753820" y="4834431"/>
                  <a:ext cx="40320" cy="29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57" name="墨迹 156">
                  <a:extLst>
                    <a:ext uri="{FF2B5EF4-FFF2-40B4-BE49-F238E27FC236}">
                      <a16:creationId xmlns:a16="http://schemas.microsoft.com/office/drawing/2014/main" id="{1C90F356-BD82-834E-AA51-3676B7FB1C04}"/>
                    </a:ext>
                  </a:extLst>
                </p14:cNvPr>
                <p14:cNvContentPartPr/>
                <p14:nvPr/>
              </p14:nvContentPartPr>
              <p14:xfrm>
                <a:off x="3792340" y="4879431"/>
                <a:ext cx="224640" cy="243000"/>
              </p14:xfrm>
            </p:contentPart>
          </mc:Choice>
          <mc:Fallback>
            <p:pic>
              <p:nvPicPr>
                <p:cNvPr id="157" name="墨迹 156">
                  <a:extLst>
                    <a:ext uri="{FF2B5EF4-FFF2-40B4-BE49-F238E27FC236}">
                      <a16:creationId xmlns:a16="http://schemas.microsoft.com/office/drawing/2014/main" id="{1C90F356-BD82-834E-AA51-3676B7FB1C04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3784780" y="4871871"/>
                  <a:ext cx="23940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58" name="墨迹 157">
                  <a:extLst>
                    <a:ext uri="{FF2B5EF4-FFF2-40B4-BE49-F238E27FC236}">
                      <a16:creationId xmlns:a16="http://schemas.microsoft.com/office/drawing/2014/main" id="{BFCC325F-B96D-9447-AC6E-95923630A421}"/>
                    </a:ext>
                  </a:extLst>
                </p14:cNvPr>
                <p14:cNvContentPartPr/>
                <p14:nvPr/>
              </p14:nvContentPartPr>
              <p14:xfrm>
                <a:off x="4078900" y="4948551"/>
                <a:ext cx="118800" cy="376560"/>
              </p14:xfrm>
            </p:contentPart>
          </mc:Choice>
          <mc:Fallback>
            <p:pic>
              <p:nvPicPr>
                <p:cNvPr id="158" name="墨迹 157">
                  <a:extLst>
                    <a:ext uri="{FF2B5EF4-FFF2-40B4-BE49-F238E27FC236}">
                      <a16:creationId xmlns:a16="http://schemas.microsoft.com/office/drawing/2014/main" id="{BFCC325F-B96D-9447-AC6E-95923630A421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4071340" y="4940991"/>
                  <a:ext cx="133560" cy="39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59" name="墨迹 158">
                  <a:extLst>
                    <a:ext uri="{FF2B5EF4-FFF2-40B4-BE49-F238E27FC236}">
                      <a16:creationId xmlns:a16="http://schemas.microsoft.com/office/drawing/2014/main" id="{B0F1BC4E-9C65-C041-A7F4-5133EC756FC0}"/>
                    </a:ext>
                  </a:extLst>
                </p14:cNvPr>
                <p14:cNvContentPartPr/>
                <p14:nvPr/>
              </p14:nvContentPartPr>
              <p14:xfrm>
                <a:off x="4141180" y="5066271"/>
                <a:ext cx="93600" cy="100080"/>
              </p14:xfrm>
            </p:contentPart>
          </mc:Choice>
          <mc:Fallback>
            <p:pic>
              <p:nvPicPr>
                <p:cNvPr id="159" name="墨迹 158">
                  <a:extLst>
                    <a:ext uri="{FF2B5EF4-FFF2-40B4-BE49-F238E27FC236}">
                      <a16:creationId xmlns:a16="http://schemas.microsoft.com/office/drawing/2014/main" id="{B0F1BC4E-9C65-C041-A7F4-5133EC756FC0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4133620" y="5058711"/>
                  <a:ext cx="10872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60" name="墨迹 159">
                  <a:extLst>
                    <a:ext uri="{FF2B5EF4-FFF2-40B4-BE49-F238E27FC236}">
                      <a16:creationId xmlns:a16="http://schemas.microsoft.com/office/drawing/2014/main" id="{EE6FAD6D-E8E6-6540-B41B-D77009FC8CDF}"/>
                    </a:ext>
                  </a:extLst>
                </p14:cNvPr>
                <p14:cNvContentPartPr/>
                <p14:nvPr/>
              </p14:nvContentPartPr>
              <p14:xfrm>
                <a:off x="4358980" y="5178231"/>
                <a:ext cx="6480" cy="25200"/>
              </p14:xfrm>
            </p:contentPart>
          </mc:Choice>
          <mc:Fallback>
            <p:pic>
              <p:nvPicPr>
                <p:cNvPr id="160" name="墨迹 159">
                  <a:extLst>
                    <a:ext uri="{FF2B5EF4-FFF2-40B4-BE49-F238E27FC236}">
                      <a16:creationId xmlns:a16="http://schemas.microsoft.com/office/drawing/2014/main" id="{EE6FAD6D-E8E6-6540-B41B-D77009FC8CDF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4351420" y="5170671"/>
                  <a:ext cx="2160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61" name="墨迹 160">
                  <a:extLst>
                    <a:ext uri="{FF2B5EF4-FFF2-40B4-BE49-F238E27FC236}">
                      <a16:creationId xmlns:a16="http://schemas.microsoft.com/office/drawing/2014/main" id="{C30CE039-E82C-DA47-865C-9EB10252317A}"/>
                    </a:ext>
                  </a:extLst>
                </p14:cNvPr>
                <p14:cNvContentPartPr/>
                <p14:nvPr/>
              </p14:nvContentPartPr>
              <p14:xfrm>
                <a:off x="4489660" y="4941711"/>
                <a:ext cx="212040" cy="348840"/>
              </p14:xfrm>
            </p:contentPart>
          </mc:Choice>
          <mc:Fallback>
            <p:pic>
              <p:nvPicPr>
                <p:cNvPr id="161" name="墨迹 160">
                  <a:extLst>
                    <a:ext uri="{FF2B5EF4-FFF2-40B4-BE49-F238E27FC236}">
                      <a16:creationId xmlns:a16="http://schemas.microsoft.com/office/drawing/2014/main" id="{C30CE039-E82C-DA47-865C-9EB10252317A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4482100" y="4934151"/>
                  <a:ext cx="227160" cy="36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64" name="墨迹 163">
                  <a:extLst>
                    <a:ext uri="{FF2B5EF4-FFF2-40B4-BE49-F238E27FC236}">
                      <a16:creationId xmlns:a16="http://schemas.microsoft.com/office/drawing/2014/main" id="{E7A1EECE-EE87-754C-917B-B310877A4C3E}"/>
                    </a:ext>
                  </a:extLst>
                </p14:cNvPr>
                <p14:cNvContentPartPr/>
                <p14:nvPr/>
              </p14:nvContentPartPr>
              <p14:xfrm>
                <a:off x="5056300" y="4885551"/>
                <a:ext cx="118080" cy="75240"/>
              </p14:xfrm>
            </p:contentPart>
          </mc:Choice>
          <mc:Fallback>
            <p:pic>
              <p:nvPicPr>
                <p:cNvPr id="164" name="墨迹 163">
                  <a:extLst>
                    <a:ext uri="{FF2B5EF4-FFF2-40B4-BE49-F238E27FC236}">
                      <a16:creationId xmlns:a16="http://schemas.microsoft.com/office/drawing/2014/main" id="{E7A1EECE-EE87-754C-917B-B310877A4C3E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5048740" y="4877991"/>
                  <a:ext cx="13320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65" name="墨迹 164">
                  <a:extLst>
                    <a:ext uri="{FF2B5EF4-FFF2-40B4-BE49-F238E27FC236}">
                      <a16:creationId xmlns:a16="http://schemas.microsoft.com/office/drawing/2014/main" id="{29011313-32E0-D348-ACA7-6D404C683338}"/>
                    </a:ext>
                  </a:extLst>
                </p14:cNvPr>
                <p14:cNvContentPartPr/>
                <p14:nvPr/>
              </p14:nvContentPartPr>
              <p14:xfrm>
                <a:off x="4987540" y="5084631"/>
                <a:ext cx="255600" cy="131040"/>
              </p14:xfrm>
            </p:contentPart>
          </mc:Choice>
          <mc:Fallback>
            <p:pic>
              <p:nvPicPr>
                <p:cNvPr id="165" name="墨迹 164">
                  <a:extLst>
                    <a:ext uri="{FF2B5EF4-FFF2-40B4-BE49-F238E27FC236}">
                      <a16:creationId xmlns:a16="http://schemas.microsoft.com/office/drawing/2014/main" id="{29011313-32E0-D348-ACA7-6D404C683338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4979980" y="5077431"/>
                  <a:ext cx="27072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66" name="墨迹 165">
                  <a:extLst>
                    <a:ext uri="{FF2B5EF4-FFF2-40B4-BE49-F238E27FC236}">
                      <a16:creationId xmlns:a16="http://schemas.microsoft.com/office/drawing/2014/main" id="{F57339A0-CDCC-EC4F-B698-40B92C144FEF}"/>
                    </a:ext>
                  </a:extLst>
                </p14:cNvPr>
                <p14:cNvContentPartPr/>
                <p14:nvPr/>
              </p14:nvContentPartPr>
              <p14:xfrm>
                <a:off x="4987540" y="5109831"/>
                <a:ext cx="442440" cy="205920"/>
              </p14:xfrm>
            </p:contentPart>
          </mc:Choice>
          <mc:Fallback>
            <p:pic>
              <p:nvPicPr>
                <p:cNvPr id="166" name="墨迹 165">
                  <a:extLst>
                    <a:ext uri="{FF2B5EF4-FFF2-40B4-BE49-F238E27FC236}">
                      <a16:creationId xmlns:a16="http://schemas.microsoft.com/office/drawing/2014/main" id="{F57339A0-CDCC-EC4F-B698-40B92C144FEF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4979980" y="5102271"/>
                  <a:ext cx="45756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67" name="墨迹 166">
                  <a:extLst>
                    <a:ext uri="{FF2B5EF4-FFF2-40B4-BE49-F238E27FC236}">
                      <a16:creationId xmlns:a16="http://schemas.microsoft.com/office/drawing/2014/main" id="{47D703C8-7E10-0B43-9D46-44F96B74EC5D}"/>
                    </a:ext>
                  </a:extLst>
                </p14:cNvPr>
                <p14:cNvContentPartPr/>
                <p14:nvPr/>
              </p14:nvContentPartPr>
              <p14:xfrm>
                <a:off x="5703580" y="5048271"/>
                <a:ext cx="218160" cy="229320"/>
              </p14:xfrm>
            </p:contentPart>
          </mc:Choice>
          <mc:Fallback>
            <p:pic>
              <p:nvPicPr>
                <p:cNvPr id="167" name="墨迹 166">
                  <a:extLst>
                    <a:ext uri="{FF2B5EF4-FFF2-40B4-BE49-F238E27FC236}">
                      <a16:creationId xmlns:a16="http://schemas.microsoft.com/office/drawing/2014/main" id="{47D703C8-7E10-0B43-9D46-44F96B74EC5D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5696020" y="5040711"/>
                  <a:ext cx="23328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68" name="墨迹 167">
                  <a:extLst>
                    <a:ext uri="{FF2B5EF4-FFF2-40B4-BE49-F238E27FC236}">
                      <a16:creationId xmlns:a16="http://schemas.microsoft.com/office/drawing/2014/main" id="{4DD22F22-EC71-C146-83DF-6E52EE625034}"/>
                    </a:ext>
                  </a:extLst>
                </p14:cNvPr>
                <p14:cNvContentPartPr/>
                <p14:nvPr/>
              </p14:nvContentPartPr>
              <p14:xfrm>
                <a:off x="6108220" y="4991391"/>
                <a:ext cx="43920" cy="245880"/>
              </p14:xfrm>
            </p:contentPart>
          </mc:Choice>
          <mc:Fallback>
            <p:pic>
              <p:nvPicPr>
                <p:cNvPr id="168" name="墨迹 167">
                  <a:extLst>
                    <a:ext uri="{FF2B5EF4-FFF2-40B4-BE49-F238E27FC236}">
                      <a16:creationId xmlns:a16="http://schemas.microsoft.com/office/drawing/2014/main" id="{4DD22F22-EC71-C146-83DF-6E52EE625034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6100660" y="4983831"/>
                  <a:ext cx="5904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69" name="墨迹 168">
                  <a:extLst>
                    <a:ext uri="{FF2B5EF4-FFF2-40B4-BE49-F238E27FC236}">
                      <a16:creationId xmlns:a16="http://schemas.microsoft.com/office/drawing/2014/main" id="{CC8945F1-B10F-3D48-B31C-405624B9563C}"/>
                    </a:ext>
                  </a:extLst>
                </p14:cNvPr>
                <p14:cNvContentPartPr/>
                <p14:nvPr/>
              </p14:nvContentPartPr>
              <p14:xfrm>
                <a:off x="6388300" y="4717431"/>
                <a:ext cx="268200" cy="759960"/>
              </p14:xfrm>
            </p:contentPart>
          </mc:Choice>
          <mc:Fallback>
            <p:pic>
              <p:nvPicPr>
                <p:cNvPr id="169" name="墨迹 168">
                  <a:extLst>
                    <a:ext uri="{FF2B5EF4-FFF2-40B4-BE49-F238E27FC236}">
                      <a16:creationId xmlns:a16="http://schemas.microsoft.com/office/drawing/2014/main" id="{CC8945F1-B10F-3D48-B31C-405624B9563C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6380740" y="4709871"/>
                  <a:ext cx="282960" cy="77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70" name="墨迹 169">
                  <a:extLst>
                    <a:ext uri="{FF2B5EF4-FFF2-40B4-BE49-F238E27FC236}">
                      <a16:creationId xmlns:a16="http://schemas.microsoft.com/office/drawing/2014/main" id="{A5C1732E-7660-9044-8589-4F0CD1B6E02E}"/>
                    </a:ext>
                  </a:extLst>
                </p14:cNvPr>
                <p14:cNvContentPartPr/>
                <p14:nvPr/>
              </p14:nvContentPartPr>
              <p14:xfrm>
                <a:off x="6351220" y="4873311"/>
                <a:ext cx="212040" cy="405000"/>
              </p14:xfrm>
            </p:contentPart>
          </mc:Choice>
          <mc:Fallback>
            <p:pic>
              <p:nvPicPr>
                <p:cNvPr id="170" name="墨迹 169">
                  <a:extLst>
                    <a:ext uri="{FF2B5EF4-FFF2-40B4-BE49-F238E27FC236}">
                      <a16:creationId xmlns:a16="http://schemas.microsoft.com/office/drawing/2014/main" id="{A5C1732E-7660-9044-8589-4F0CD1B6E02E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6343660" y="4865751"/>
                  <a:ext cx="227160" cy="420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8" name="组合 197">
            <a:extLst>
              <a:ext uri="{FF2B5EF4-FFF2-40B4-BE49-F238E27FC236}">
                <a16:creationId xmlns:a16="http://schemas.microsoft.com/office/drawing/2014/main" id="{13B9F32E-0C3F-9E4F-AC46-7A0054989F8E}"/>
              </a:ext>
            </a:extLst>
          </p:cNvPr>
          <p:cNvGrpSpPr/>
          <p:nvPr/>
        </p:nvGrpSpPr>
        <p:grpSpPr>
          <a:xfrm>
            <a:off x="754300" y="5794551"/>
            <a:ext cx="1283040" cy="529560"/>
            <a:chOff x="754300" y="5794551"/>
            <a:chExt cx="1283040" cy="529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72" name="墨迹 171">
                  <a:extLst>
                    <a:ext uri="{FF2B5EF4-FFF2-40B4-BE49-F238E27FC236}">
                      <a16:creationId xmlns:a16="http://schemas.microsoft.com/office/drawing/2014/main" id="{B9AD6773-9FE9-A149-812A-E8A38C9A0AAA}"/>
                    </a:ext>
                  </a:extLst>
                </p14:cNvPr>
                <p14:cNvContentPartPr/>
                <p14:nvPr/>
              </p14:nvContentPartPr>
              <p14:xfrm>
                <a:off x="754300" y="5862951"/>
                <a:ext cx="143640" cy="461160"/>
              </p14:xfrm>
            </p:contentPart>
          </mc:Choice>
          <mc:Fallback>
            <p:pic>
              <p:nvPicPr>
                <p:cNvPr id="172" name="墨迹 171">
                  <a:extLst>
                    <a:ext uri="{FF2B5EF4-FFF2-40B4-BE49-F238E27FC236}">
                      <a16:creationId xmlns:a16="http://schemas.microsoft.com/office/drawing/2014/main" id="{B9AD6773-9FE9-A149-812A-E8A38C9A0AAA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746740" y="5855391"/>
                  <a:ext cx="158760" cy="47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73" name="墨迹 172">
                  <a:extLst>
                    <a:ext uri="{FF2B5EF4-FFF2-40B4-BE49-F238E27FC236}">
                      <a16:creationId xmlns:a16="http://schemas.microsoft.com/office/drawing/2014/main" id="{5B47CBFC-96A0-6E42-94E3-48307B568A37}"/>
                    </a:ext>
                  </a:extLst>
                </p14:cNvPr>
                <p14:cNvContentPartPr/>
                <p14:nvPr/>
              </p14:nvContentPartPr>
              <p14:xfrm>
                <a:off x="990820" y="6105951"/>
                <a:ext cx="56520" cy="19080"/>
              </p14:xfrm>
            </p:contentPart>
          </mc:Choice>
          <mc:Fallback>
            <p:pic>
              <p:nvPicPr>
                <p:cNvPr id="173" name="墨迹 172">
                  <a:extLst>
                    <a:ext uri="{FF2B5EF4-FFF2-40B4-BE49-F238E27FC236}">
                      <a16:creationId xmlns:a16="http://schemas.microsoft.com/office/drawing/2014/main" id="{5B47CBFC-96A0-6E42-94E3-48307B568A37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983260" y="6098391"/>
                  <a:ext cx="7128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174" name="墨迹 173">
                  <a:extLst>
                    <a:ext uri="{FF2B5EF4-FFF2-40B4-BE49-F238E27FC236}">
                      <a16:creationId xmlns:a16="http://schemas.microsoft.com/office/drawing/2014/main" id="{6E238375-16CC-9243-8362-7F3716C90888}"/>
                    </a:ext>
                  </a:extLst>
                </p14:cNvPr>
                <p14:cNvContentPartPr/>
                <p14:nvPr/>
              </p14:nvContentPartPr>
              <p14:xfrm>
                <a:off x="1364500" y="5794551"/>
                <a:ext cx="61920" cy="93600"/>
              </p14:xfrm>
            </p:contentPart>
          </mc:Choice>
          <mc:Fallback>
            <p:pic>
              <p:nvPicPr>
                <p:cNvPr id="174" name="墨迹 173">
                  <a:extLst>
                    <a:ext uri="{FF2B5EF4-FFF2-40B4-BE49-F238E27FC236}">
                      <a16:creationId xmlns:a16="http://schemas.microsoft.com/office/drawing/2014/main" id="{6E238375-16CC-9243-8362-7F3716C90888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1356940" y="5786991"/>
                  <a:ext cx="7704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175" name="墨迹 174">
                  <a:extLst>
                    <a:ext uri="{FF2B5EF4-FFF2-40B4-BE49-F238E27FC236}">
                      <a16:creationId xmlns:a16="http://schemas.microsoft.com/office/drawing/2014/main" id="{2DD38BC6-D821-EB4F-B8F5-50D456ABDEEA}"/>
                    </a:ext>
                  </a:extLst>
                </p14:cNvPr>
                <p14:cNvContentPartPr/>
                <p14:nvPr/>
              </p14:nvContentPartPr>
              <p14:xfrm>
                <a:off x="1265500" y="5894271"/>
                <a:ext cx="609840" cy="230760"/>
              </p14:xfrm>
            </p:contentPart>
          </mc:Choice>
          <mc:Fallback>
            <p:pic>
              <p:nvPicPr>
                <p:cNvPr id="175" name="墨迹 174">
                  <a:extLst>
                    <a:ext uri="{FF2B5EF4-FFF2-40B4-BE49-F238E27FC236}">
                      <a16:creationId xmlns:a16="http://schemas.microsoft.com/office/drawing/2014/main" id="{2DD38BC6-D821-EB4F-B8F5-50D456ABDEEA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1257940" y="5886711"/>
                  <a:ext cx="62496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176" name="墨迹 175">
                  <a:extLst>
                    <a:ext uri="{FF2B5EF4-FFF2-40B4-BE49-F238E27FC236}">
                      <a16:creationId xmlns:a16="http://schemas.microsoft.com/office/drawing/2014/main" id="{81B770B1-B4DD-154C-A47C-FD790F393572}"/>
                    </a:ext>
                  </a:extLst>
                </p14:cNvPr>
                <p14:cNvContentPartPr/>
                <p14:nvPr/>
              </p14:nvContentPartPr>
              <p14:xfrm>
                <a:off x="1986940" y="6074631"/>
                <a:ext cx="43920" cy="31320"/>
              </p14:xfrm>
            </p:contentPart>
          </mc:Choice>
          <mc:Fallback>
            <p:pic>
              <p:nvPicPr>
                <p:cNvPr id="176" name="墨迹 175">
                  <a:extLst>
                    <a:ext uri="{FF2B5EF4-FFF2-40B4-BE49-F238E27FC236}">
                      <a16:creationId xmlns:a16="http://schemas.microsoft.com/office/drawing/2014/main" id="{81B770B1-B4DD-154C-A47C-FD790F393572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1979380" y="6067071"/>
                  <a:ext cx="5904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177" name="墨迹 176">
                  <a:extLst>
                    <a:ext uri="{FF2B5EF4-FFF2-40B4-BE49-F238E27FC236}">
                      <a16:creationId xmlns:a16="http://schemas.microsoft.com/office/drawing/2014/main" id="{5A3C0747-CF67-C246-8C46-0F4964F44203}"/>
                    </a:ext>
                  </a:extLst>
                </p14:cNvPr>
                <p14:cNvContentPartPr/>
                <p14:nvPr/>
              </p14:nvContentPartPr>
              <p14:xfrm>
                <a:off x="2024380" y="6255351"/>
                <a:ext cx="12960" cy="6480"/>
              </p14:xfrm>
            </p:contentPart>
          </mc:Choice>
          <mc:Fallback>
            <p:pic>
              <p:nvPicPr>
                <p:cNvPr id="177" name="墨迹 176">
                  <a:extLst>
                    <a:ext uri="{FF2B5EF4-FFF2-40B4-BE49-F238E27FC236}">
                      <a16:creationId xmlns:a16="http://schemas.microsoft.com/office/drawing/2014/main" id="{5A3C0747-CF67-C246-8C46-0F4964F44203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016820" y="6247791"/>
                  <a:ext cx="27720" cy="21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7" name="组合 196">
            <a:extLst>
              <a:ext uri="{FF2B5EF4-FFF2-40B4-BE49-F238E27FC236}">
                <a16:creationId xmlns:a16="http://schemas.microsoft.com/office/drawing/2014/main" id="{895F73D2-FF89-4049-8807-5EE6DC14CA29}"/>
              </a:ext>
            </a:extLst>
          </p:cNvPr>
          <p:cNvGrpSpPr/>
          <p:nvPr/>
        </p:nvGrpSpPr>
        <p:grpSpPr>
          <a:xfrm>
            <a:off x="2802700" y="5570271"/>
            <a:ext cx="5105160" cy="828720"/>
            <a:chOff x="2802700" y="5570271"/>
            <a:chExt cx="5105160" cy="828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9">
              <p14:nvContentPartPr>
                <p14:cNvPr id="178" name="墨迹 177">
                  <a:extLst>
                    <a:ext uri="{FF2B5EF4-FFF2-40B4-BE49-F238E27FC236}">
                      <a16:creationId xmlns:a16="http://schemas.microsoft.com/office/drawing/2014/main" id="{171A2B1D-07FE-C242-8D22-9EF483FB8EA5}"/>
                    </a:ext>
                  </a:extLst>
                </p14:cNvPr>
                <p14:cNvContentPartPr/>
                <p14:nvPr/>
              </p14:nvContentPartPr>
              <p14:xfrm>
                <a:off x="2802700" y="5907231"/>
                <a:ext cx="56520" cy="279720"/>
              </p14:xfrm>
            </p:contentPart>
          </mc:Choice>
          <mc:Fallback>
            <p:pic>
              <p:nvPicPr>
                <p:cNvPr id="178" name="墨迹 177">
                  <a:extLst>
                    <a:ext uri="{FF2B5EF4-FFF2-40B4-BE49-F238E27FC236}">
                      <a16:creationId xmlns:a16="http://schemas.microsoft.com/office/drawing/2014/main" id="{171A2B1D-07FE-C242-8D22-9EF483FB8EA5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2795140" y="5899671"/>
                  <a:ext cx="71280" cy="29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1">
              <p14:nvContentPartPr>
                <p14:cNvPr id="179" name="墨迹 178">
                  <a:extLst>
                    <a:ext uri="{FF2B5EF4-FFF2-40B4-BE49-F238E27FC236}">
                      <a16:creationId xmlns:a16="http://schemas.microsoft.com/office/drawing/2014/main" id="{B64D87D7-E41D-3249-807C-8C956523CCD9}"/>
                    </a:ext>
                  </a:extLst>
                </p14:cNvPr>
                <p14:cNvContentPartPr/>
                <p14:nvPr/>
              </p14:nvContentPartPr>
              <p14:xfrm>
                <a:off x="2895940" y="5894631"/>
                <a:ext cx="261720" cy="329760"/>
              </p14:xfrm>
            </p:contentPart>
          </mc:Choice>
          <mc:Fallback>
            <p:pic>
              <p:nvPicPr>
                <p:cNvPr id="179" name="墨迹 178">
                  <a:extLst>
                    <a:ext uri="{FF2B5EF4-FFF2-40B4-BE49-F238E27FC236}">
                      <a16:creationId xmlns:a16="http://schemas.microsoft.com/office/drawing/2014/main" id="{B64D87D7-E41D-3249-807C-8C956523CCD9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2888380" y="5887431"/>
                  <a:ext cx="276840" cy="34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3">
              <p14:nvContentPartPr>
                <p14:cNvPr id="180" name="墨迹 179">
                  <a:extLst>
                    <a:ext uri="{FF2B5EF4-FFF2-40B4-BE49-F238E27FC236}">
                      <a16:creationId xmlns:a16="http://schemas.microsoft.com/office/drawing/2014/main" id="{01DF4C58-9CFC-EE4B-A61E-73992816573F}"/>
                    </a:ext>
                  </a:extLst>
                </p14:cNvPr>
                <p14:cNvContentPartPr/>
                <p14:nvPr/>
              </p14:nvContentPartPr>
              <p14:xfrm>
                <a:off x="3319300" y="6124311"/>
                <a:ext cx="62640" cy="180720"/>
              </p14:xfrm>
            </p:contentPart>
          </mc:Choice>
          <mc:Fallback>
            <p:pic>
              <p:nvPicPr>
                <p:cNvPr id="180" name="墨迹 179">
                  <a:extLst>
                    <a:ext uri="{FF2B5EF4-FFF2-40B4-BE49-F238E27FC236}">
                      <a16:creationId xmlns:a16="http://schemas.microsoft.com/office/drawing/2014/main" id="{01DF4C58-9CFC-EE4B-A61E-73992816573F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3311740" y="6116751"/>
                  <a:ext cx="7776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5">
              <p14:nvContentPartPr>
                <p14:cNvPr id="181" name="墨迹 180">
                  <a:extLst>
                    <a:ext uri="{FF2B5EF4-FFF2-40B4-BE49-F238E27FC236}">
                      <a16:creationId xmlns:a16="http://schemas.microsoft.com/office/drawing/2014/main" id="{F64E0B45-1061-2844-918D-E8A327600F96}"/>
                    </a:ext>
                  </a:extLst>
                </p14:cNvPr>
                <p14:cNvContentPartPr/>
                <p14:nvPr/>
              </p14:nvContentPartPr>
              <p14:xfrm>
                <a:off x="3574540" y="6286311"/>
                <a:ext cx="37800" cy="31320"/>
              </p14:xfrm>
            </p:contentPart>
          </mc:Choice>
          <mc:Fallback>
            <p:pic>
              <p:nvPicPr>
                <p:cNvPr id="181" name="墨迹 180">
                  <a:extLst>
                    <a:ext uri="{FF2B5EF4-FFF2-40B4-BE49-F238E27FC236}">
                      <a16:creationId xmlns:a16="http://schemas.microsoft.com/office/drawing/2014/main" id="{F64E0B45-1061-2844-918D-E8A327600F96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3566980" y="6278751"/>
                  <a:ext cx="5292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7">
              <p14:nvContentPartPr>
                <p14:cNvPr id="182" name="墨迹 181">
                  <a:extLst>
                    <a:ext uri="{FF2B5EF4-FFF2-40B4-BE49-F238E27FC236}">
                      <a16:creationId xmlns:a16="http://schemas.microsoft.com/office/drawing/2014/main" id="{4612F052-5CA4-824D-A8CD-84B8B6FE6621}"/>
                    </a:ext>
                  </a:extLst>
                </p14:cNvPr>
                <p14:cNvContentPartPr/>
                <p14:nvPr/>
              </p14:nvContentPartPr>
              <p14:xfrm>
                <a:off x="3761380" y="6068511"/>
                <a:ext cx="109080" cy="317880"/>
              </p14:xfrm>
            </p:contentPart>
          </mc:Choice>
          <mc:Fallback>
            <p:pic>
              <p:nvPicPr>
                <p:cNvPr id="182" name="墨迹 181">
                  <a:extLst>
                    <a:ext uri="{FF2B5EF4-FFF2-40B4-BE49-F238E27FC236}">
                      <a16:creationId xmlns:a16="http://schemas.microsoft.com/office/drawing/2014/main" id="{4612F052-5CA4-824D-A8CD-84B8B6FE6621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3753820" y="6060951"/>
                  <a:ext cx="124200" cy="33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9">
              <p14:nvContentPartPr>
                <p14:cNvPr id="183" name="墨迹 182">
                  <a:extLst>
                    <a:ext uri="{FF2B5EF4-FFF2-40B4-BE49-F238E27FC236}">
                      <a16:creationId xmlns:a16="http://schemas.microsoft.com/office/drawing/2014/main" id="{B44C605A-B59B-D245-8338-CF86E2FF8010}"/>
                    </a:ext>
                  </a:extLst>
                </p14:cNvPr>
                <p14:cNvContentPartPr/>
                <p14:nvPr/>
              </p14:nvContentPartPr>
              <p14:xfrm>
                <a:off x="4290580" y="5900391"/>
                <a:ext cx="149040" cy="330480"/>
              </p14:xfrm>
            </p:contentPart>
          </mc:Choice>
          <mc:Fallback>
            <p:pic>
              <p:nvPicPr>
                <p:cNvPr id="183" name="墨迹 182">
                  <a:extLst>
                    <a:ext uri="{FF2B5EF4-FFF2-40B4-BE49-F238E27FC236}">
                      <a16:creationId xmlns:a16="http://schemas.microsoft.com/office/drawing/2014/main" id="{B44C605A-B59B-D245-8338-CF86E2FF8010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4283020" y="5892831"/>
                  <a:ext cx="164160" cy="34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1">
              <p14:nvContentPartPr>
                <p14:cNvPr id="184" name="墨迹 183">
                  <a:extLst>
                    <a:ext uri="{FF2B5EF4-FFF2-40B4-BE49-F238E27FC236}">
                      <a16:creationId xmlns:a16="http://schemas.microsoft.com/office/drawing/2014/main" id="{E17B8B03-0DC7-2E49-8BE0-B79282186C0A}"/>
                    </a:ext>
                  </a:extLst>
                </p14:cNvPr>
                <p14:cNvContentPartPr/>
                <p14:nvPr/>
              </p14:nvContentPartPr>
              <p14:xfrm>
                <a:off x="4365100" y="6105951"/>
                <a:ext cx="81360" cy="86760"/>
              </p14:xfrm>
            </p:contentPart>
          </mc:Choice>
          <mc:Fallback>
            <p:pic>
              <p:nvPicPr>
                <p:cNvPr id="184" name="墨迹 183">
                  <a:extLst>
                    <a:ext uri="{FF2B5EF4-FFF2-40B4-BE49-F238E27FC236}">
                      <a16:creationId xmlns:a16="http://schemas.microsoft.com/office/drawing/2014/main" id="{E17B8B03-0DC7-2E49-8BE0-B79282186C0A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4357540" y="6098391"/>
                  <a:ext cx="9648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3">
              <p14:nvContentPartPr>
                <p14:cNvPr id="185" name="墨迹 184">
                  <a:extLst>
                    <a:ext uri="{FF2B5EF4-FFF2-40B4-BE49-F238E27FC236}">
                      <a16:creationId xmlns:a16="http://schemas.microsoft.com/office/drawing/2014/main" id="{A9623AE1-1CA1-E84C-AE1D-D4FD46250731}"/>
                    </a:ext>
                  </a:extLst>
                </p14:cNvPr>
                <p14:cNvContentPartPr/>
                <p14:nvPr/>
              </p14:nvContentPartPr>
              <p14:xfrm>
                <a:off x="4514500" y="6143031"/>
                <a:ext cx="68760" cy="25200"/>
              </p14:xfrm>
            </p:contentPart>
          </mc:Choice>
          <mc:Fallback>
            <p:pic>
              <p:nvPicPr>
                <p:cNvPr id="185" name="墨迹 184">
                  <a:extLst>
                    <a:ext uri="{FF2B5EF4-FFF2-40B4-BE49-F238E27FC236}">
                      <a16:creationId xmlns:a16="http://schemas.microsoft.com/office/drawing/2014/main" id="{A9623AE1-1CA1-E84C-AE1D-D4FD46250731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4506940" y="6135471"/>
                  <a:ext cx="8388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5">
              <p14:nvContentPartPr>
                <p14:cNvPr id="186" name="墨迹 185">
                  <a:extLst>
                    <a:ext uri="{FF2B5EF4-FFF2-40B4-BE49-F238E27FC236}">
                      <a16:creationId xmlns:a16="http://schemas.microsoft.com/office/drawing/2014/main" id="{8ED93185-2B71-7948-BC77-78DFFA759B19}"/>
                    </a:ext>
                  </a:extLst>
                </p14:cNvPr>
                <p14:cNvContentPartPr/>
                <p14:nvPr/>
              </p14:nvContentPartPr>
              <p14:xfrm>
                <a:off x="4782340" y="5713551"/>
                <a:ext cx="473400" cy="523440"/>
              </p14:xfrm>
            </p:contentPart>
          </mc:Choice>
          <mc:Fallback>
            <p:pic>
              <p:nvPicPr>
                <p:cNvPr id="186" name="墨迹 185">
                  <a:extLst>
                    <a:ext uri="{FF2B5EF4-FFF2-40B4-BE49-F238E27FC236}">
                      <a16:creationId xmlns:a16="http://schemas.microsoft.com/office/drawing/2014/main" id="{8ED93185-2B71-7948-BC77-78DFFA759B19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4774780" y="5705991"/>
                  <a:ext cx="488520" cy="53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7">
              <p14:nvContentPartPr>
                <p14:cNvPr id="187" name="墨迹 186">
                  <a:extLst>
                    <a:ext uri="{FF2B5EF4-FFF2-40B4-BE49-F238E27FC236}">
                      <a16:creationId xmlns:a16="http://schemas.microsoft.com/office/drawing/2014/main" id="{C537D1C6-A64B-D04D-801F-ECE80F92C086}"/>
                    </a:ext>
                  </a:extLst>
                </p14:cNvPr>
                <p14:cNvContentPartPr/>
                <p14:nvPr/>
              </p14:nvContentPartPr>
              <p14:xfrm>
                <a:off x="5504500" y="5707431"/>
                <a:ext cx="155880" cy="492120"/>
              </p14:xfrm>
            </p:contentPart>
          </mc:Choice>
          <mc:Fallback>
            <p:pic>
              <p:nvPicPr>
                <p:cNvPr id="187" name="墨迹 186">
                  <a:extLst>
                    <a:ext uri="{FF2B5EF4-FFF2-40B4-BE49-F238E27FC236}">
                      <a16:creationId xmlns:a16="http://schemas.microsoft.com/office/drawing/2014/main" id="{C537D1C6-A64B-D04D-801F-ECE80F92C086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5496940" y="5699871"/>
                  <a:ext cx="171000" cy="50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9">
              <p14:nvContentPartPr>
                <p14:cNvPr id="188" name="墨迹 187">
                  <a:extLst>
                    <a:ext uri="{FF2B5EF4-FFF2-40B4-BE49-F238E27FC236}">
                      <a16:creationId xmlns:a16="http://schemas.microsoft.com/office/drawing/2014/main" id="{A6646E53-60C4-184E-AC9B-D61ED79B2307}"/>
                    </a:ext>
                  </a:extLst>
                </p14:cNvPr>
                <p14:cNvContentPartPr/>
                <p14:nvPr/>
              </p14:nvContentPartPr>
              <p14:xfrm>
                <a:off x="6008500" y="5676111"/>
                <a:ext cx="186480" cy="236880"/>
              </p14:xfrm>
            </p:contentPart>
          </mc:Choice>
          <mc:Fallback>
            <p:pic>
              <p:nvPicPr>
                <p:cNvPr id="188" name="墨迹 187">
                  <a:extLst>
                    <a:ext uri="{FF2B5EF4-FFF2-40B4-BE49-F238E27FC236}">
                      <a16:creationId xmlns:a16="http://schemas.microsoft.com/office/drawing/2014/main" id="{A6646E53-60C4-184E-AC9B-D61ED79B2307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6001300" y="5668551"/>
                  <a:ext cx="20160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1">
              <p14:nvContentPartPr>
                <p14:cNvPr id="189" name="墨迹 188">
                  <a:extLst>
                    <a:ext uri="{FF2B5EF4-FFF2-40B4-BE49-F238E27FC236}">
                      <a16:creationId xmlns:a16="http://schemas.microsoft.com/office/drawing/2014/main" id="{7245E49C-B2F1-3147-95DF-1B0498ECA8FC}"/>
                    </a:ext>
                  </a:extLst>
                </p14:cNvPr>
                <p14:cNvContentPartPr/>
                <p14:nvPr/>
              </p14:nvContentPartPr>
              <p14:xfrm>
                <a:off x="5928580" y="5950071"/>
                <a:ext cx="61920" cy="137160"/>
              </p14:xfrm>
            </p:contentPart>
          </mc:Choice>
          <mc:Fallback>
            <p:pic>
              <p:nvPicPr>
                <p:cNvPr id="189" name="墨迹 188">
                  <a:extLst>
                    <a:ext uri="{FF2B5EF4-FFF2-40B4-BE49-F238E27FC236}">
                      <a16:creationId xmlns:a16="http://schemas.microsoft.com/office/drawing/2014/main" id="{7245E49C-B2F1-3147-95DF-1B0498ECA8FC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5921020" y="5942511"/>
                  <a:ext cx="770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3">
              <p14:nvContentPartPr>
                <p14:cNvPr id="190" name="墨迹 189">
                  <a:extLst>
                    <a:ext uri="{FF2B5EF4-FFF2-40B4-BE49-F238E27FC236}">
                      <a16:creationId xmlns:a16="http://schemas.microsoft.com/office/drawing/2014/main" id="{9672D447-244A-DF4E-92F7-B81C5BE2C2C3}"/>
                    </a:ext>
                  </a:extLst>
                </p14:cNvPr>
                <p14:cNvContentPartPr/>
                <p14:nvPr/>
              </p14:nvContentPartPr>
              <p14:xfrm>
                <a:off x="6039820" y="5844231"/>
                <a:ext cx="436320" cy="342720"/>
              </p14:xfrm>
            </p:contentPart>
          </mc:Choice>
          <mc:Fallback>
            <p:pic>
              <p:nvPicPr>
                <p:cNvPr id="190" name="墨迹 189">
                  <a:extLst>
                    <a:ext uri="{FF2B5EF4-FFF2-40B4-BE49-F238E27FC236}">
                      <a16:creationId xmlns:a16="http://schemas.microsoft.com/office/drawing/2014/main" id="{9672D447-244A-DF4E-92F7-B81C5BE2C2C3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6032260" y="5836671"/>
                  <a:ext cx="451080" cy="35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5">
              <p14:nvContentPartPr>
                <p14:cNvPr id="191" name="墨迹 190">
                  <a:extLst>
                    <a:ext uri="{FF2B5EF4-FFF2-40B4-BE49-F238E27FC236}">
                      <a16:creationId xmlns:a16="http://schemas.microsoft.com/office/drawing/2014/main" id="{7D129672-B1D4-A441-B876-19A7B0602542}"/>
                    </a:ext>
                  </a:extLst>
                </p14:cNvPr>
                <p14:cNvContentPartPr/>
                <p14:nvPr/>
              </p14:nvContentPartPr>
              <p14:xfrm>
                <a:off x="6102100" y="5919111"/>
                <a:ext cx="149760" cy="199440"/>
              </p14:xfrm>
            </p:contentPart>
          </mc:Choice>
          <mc:Fallback>
            <p:pic>
              <p:nvPicPr>
                <p:cNvPr id="191" name="墨迹 190">
                  <a:extLst>
                    <a:ext uri="{FF2B5EF4-FFF2-40B4-BE49-F238E27FC236}">
                      <a16:creationId xmlns:a16="http://schemas.microsoft.com/office/drawing/2014/main" id="{7D129672-B1D4-A441-B876-19A7B0602542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6094540" y="5911551"/>
                  <a:ext cx="16488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7">
              <p14:nvContentPartPr>
                <p14:cNvPr id="192" name="墨迹 191">
                  <a:extLst>
                    <a:ext uri="{FF2B5EF4-FFF2-40B4-BE49-F238E27FC236}">
                      <a16:creationId xmlns:a16="http://schemas.microsoft.com/office/drawing/2014/main" id="{B3E5987F-E9B8-BD42-ACC0-A9AC4268A39A}"/>
                    </a:ext>
                  </a:extLst>
                </p14:cNvPr>
                <p14:cNvContentPartPr/>
                <p14:nvPr/>
              </p14:nvContentPartPr>
              <p14:xfrm>
                <a:off x="6768100" y="5875551"/>
                <a:ext cx="12960" cy="205920"/>
              </p14:xfrm>
            </p:contentPart>
          </mc:Choice>
          <mc:Fallback>
            <p:pic>
              <p:nvPicPr>
                <p:cNvPr id="192" name="墨迹 191">
                  <a:extLst>
                    <a:ext uri="{FF2B5EF4-FFF2-40B4-BE49-F238E27FC236}">
                      <a16:creationId xmlns:a16="http://schemas.microsoft.com/office/drawing/2014/main" id="{B3E5987F-E9B8-BD42-ACC0-A9AC4268A39A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6760540" y="5867991"/>
                  <a:ext cx="2772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9">
              <p14:nvContentPartPr>
                <p14:cNvPr id="193" name="墨迹 192">
                  <a:extLst>
                    <a:ext uri="{FF2B5EF4-FFF2-40B4-BE49-F238E27FC236}">
                      <a16:creationId xmlns:a16="http://schemas.microsoft.com/office/drawing/2014/main" id="{5D7917EA-EF31-2A4F-A138-503E8323F4B5}"/>
                    </a:ext>
                  </a:extLst>
                </p14:cNvPr>
                <p14:cNvContentPartPr/>
                <p14:nvPr/>
              </p14:nvContentPartPr>
              <p14:xfrm>
                <a:off x="7104340" y="5570271"/>
                <a:ext cx="243000" cy="735120"/>
              </p14:xfrm>
            </p:contentPart>
          </mc:Choice>
          <mc:Fallback>
            <p:pic>
              <p:nvPicPr>
                <p:cNvPr id="193" name="墨迹 192">
                  <a:extLst>
                    <a:ext uri="{FF2B5EF4-FFF2-40B4-BE49-F238E27FC236}">
                      <a16:creationId xmlns:a16="http://schemas.microsoft.com/office/drawing/2014/main" id="{5D7917EA-EF31-2A4F-A138-503E8323F4B5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7096780" y="5562711"/>
                  <a:ext cx="258120" cy="74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1">
              <p14:nvContentPartPr>
                <p14:cNvPr id="194" name="墨迹 193">
                  <a:extLst>
                    <a:ext uri="{FF2B5EF4-FFF2-40B4-BE49-F238E27FC236}">
                      <a16:creationId xmlns:a16="http://schemas.microsoft.com/office/drawing/2014/main" id="{B9EAEF41-6A0E-B342-BFB3-2B96341C897C}"/>
                    </a:ext>
                  </a:extLst>
                </p14:cNvPr>
                <p14:cNvContentPartPr/>
                <p14:nvPr/>
              </p14:nvContentPartPr>
              <p14:xfrm>
                <a:off x="7023340" y="5726151"/>
                <a:ext cx="224640" cy="467280"/>
              </p14:xfrm>
            </p:contentPart>
          </mc:Choice>
          <mc:Fallback>
            <p:pic>
              <p:nvPicPr>
                <p:cNvPr id="194" name="墨迹 193">
                  <a:extLst>
                    <a:ext uri="{FF2B5EF4-FFF2-40B4-BE49-F238E27FC236}">
                      <a16:creationId xmlns:a16="http://schemas.microsoft.com/office/drawing/2014/main" id="{B9EAEF41-6A0E-B342-BFB3-2B96341C897C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7015780" y="5718591"/>
                  <a:ext cx="23940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3">
              <p14:nvContentPartPr>
                <p14:cNvPr id="195" name="墨迹 194">
                  <a:extLst>
                    <a:ext uri="{FF2B5EF4-FFF2-40B4-BE49-F238E27FC236}">
                      <a16:creationId xmlns:a16="http://schemas.microsoft.com/office/drawing/2014/main" id="{615AAC4E-74A2-C843-AA38-0E9C74DB97F6}"/>
                    </a:ext>
                  </a:extLst>
                </p14:cNvPr>
                <p14:cNvContentPartPr/>
                <p14:nvPr/>
              </p14:nvContentPartPr>
              <p14:xfrm>
                <a:off x="7583860" y="6280191"/>
                <a:ext cx="118800" cy="62640"/>
              </p14:xfrm>
            </p:contentPart>
          </mc:Choice>
          <mc:Fallback>
            <p:pic>
              <p:nvPicPr>
                <p:cNvPr id="195" name="墨迹 194">
                  <a:extLst>
                    <a:ext uri="{FF2B5EF4-FFF2-40B4-BE49-F238E27FC236}">
                      <a16:creationId xmlns:a16="http://schemas.microsoft.com/office/drawing/2014/main" id="{615AAC4E-74A2-C843-AA38-0E9C74DB97F6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7576300" y="6272631"/>
                  <a:ext cx="13356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5">
              <p14:nvContentPartPr>
                <p14:cNvPr id="196" name="墨迹 195">
                  <a:extLst>
                    <a:ext uri="{FF2B5EF4-FFF2-40B4-BE49-F238E27FC236}">
                      <a16:creationId xmlns:a16="http://schemas.microsoft.com/office/drawing/2014/main" id="{6ABFFD7F-E645-C648-A991-FF8CBE8B2491}"/>
                    </a:ext>
                  </a:extLst>
                </p14:cNvPr>
                <p14:cNvContentPartPr/>
                <p14:nvPr/>
              </p14:nvContentPartPr>
              <p14:xfrm>
                <a:off x="7894900" y="6386031"/>
                <a:ext cx="12960" cy="12960"/>
              </p14:xfrm>
            </p:contentPart>
          </mc:Choice>
          <mc:Fallback>
            <p:pic>
              <p:nvPicPr>
                <p:cNvPr id="196" name="墨迹 195">
                  <a:extLst>
                    <a:ext uri="{FF2B5EF4-FFF2-40B4-BE49-F238E27FC236}">
                      <a16:creationId xmlns:a16="http://schemas.microsoft.com/office/drawing/2014/main" id="{6ABFFD7F-E645-C648-A991-FF8CBE8B2491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7887340" y="6378471"/>
                  <a:ext cx="27720" cy="277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1553511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>
            <a:extLst>
              <a:ext uri="{FF2B5EF4-FFF2-40B4-BE49-F238E27FC236}">
                <a16:creationId xmlns:a16="http://schemas.microsoft.com/office/drawing/2014/main" id="{22788286-CC80-8548-BD3C-C5AA15337AC0}"/>
              </a:ext>
            </a:extLst>
          </p:cNvPr>
          <p:cNvGrpSpPr/>
          <p:nvPr/>
        </p:nvGrpSpPr>
        <p:grpSpPr>
          <a:xfrm>
            <a:off x="1077940" y="471591"/>
            <a:ext cx="517320" cy="405360"/>
            <a:chOff x="1077940" y="471591"/>
            <a:chExt cx="517320" cy="405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墨迹 1">
                  <a:extLst>
                    <a:ext uri="{FF2B5EF4-FFF2-40B4-BE49-F238E27FC236}">
                      <a16:creationId xmlns:a16="http://schemas.microsoft.com/office/drawing/2014/main" id="{BA886D14-038A-2643-BC2B-5F93C71E3F30}"/>
                    </a:ext>
                  </a:extLst>
                </p14:cNvPr>
                <p14:cNvContentPartPr/>
                <p14:nvPr/>
              </p14:nvContentPartPr>
              <p14:xfrm>
                <a:off x="1202500" y="533871"/>
                <a:ext cx="31320" cy="12960"/>
              </p14:xfrm>
            </p:contentPart>
          </mc:Choice>
          <mc:Fallback>
            <p:pic>
              <p:nvPicPr>
                <p:cNvPr id="2" name="墨迹 1">
                  <a:extLst>
                    <a:ext uri="{FF2B5EF4-FFF2-40B4-BE49-F238E27FC236}">
                      <a16:creationId xmlns:a16="http://schemas.microsoft.com/office/drawing/2014/main" id="{BA886D14-038A-2643-BC2B-5F93C71E3F30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194940" y="526311"/>
                  <a:ext cx="4644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FCFB6050-EFAA-5D4F-BF33-936164CFDFAE}"/>
                    </a:ext>
                  </a:extLst>
                </p14:cNvPr>
                <p14:cNvContentPartPr/>
                <p14:nvPr/>
              </p14:nvContentPartPr>
              <p14:xfrm>
                <a:off x="1077940" y="471591"/>
                <a:ext cx="50040" cy="336600"/>
              </p14:xfrm>
            </p:contentPart>
          </mc:Choice>
          <mc:Fallback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FCFB6050-EFAA-5D4F-BF33-936164CFDFAE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70380" y="464031"/>
                  <a:ext cx="65160" cy="35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3AC13F89-E602-6543-A3E9-28E03577428E}"/>
                    </a:ext>
                  </a:extLst>
                </p14:cNvPr>
                <p14:cNvContentPartPr/>
                <p14:nvPr/>
              </p14:nvContentPartPr>
              <p14:xfrm>
                <a:off x="1152820" y="527751"/>
                <a:ext cx="149760" cy="199440"/>
              </p14:xfrm>
            </p:contentPart>
          </mc:Choice>
          <mc:Fallback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3AC13F89-E602-6543-A3E9-28E03577428E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145260" y="520191"/>
                  <a:ext cx="16488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墨迹 4">
                  <a:extLst>
                    <a:ext uri="{FF2B5EF4-FFF2-40B4-BE49-F238E27FC236}">
                      <a16:creationId xmlns:a16="http://schemas.microsoft.com/office/drawing/2014/main" id="{D641DDB9-707A-F045-A120-9F9FC50D7F20}"/>
                    </a:ext>
                  </a:extLst>
                </p14:cNvPr>
                <p14:cNvContentPartPr/>
                <p14:nvPr/>
              </p14:nvContentPartPr>
              <p14:xfrm>
                <a:off x="1414180" y="652311"/>
                <a:ext cx="75240" cy="224640"/>
              </p14:xfrm>
            </p:contentPart>
          </mc:Choice>
          <mc:Fallback>
            <p:pic>
              <p:nvPicPr>
                <p:cNvPr id="5" name="墨迹 4">
                  <a:extLst>
                    <a:ext uri="{FF2B5EF4-FFF2-40B4-BE49-F238E27FC236}">
                      <a16:creationId xmlns:a16="http://schemas.microsoft.com/office/drawing/2014/main" id="{D641DDB9-707A-F045-A120-9F9FC50D7F20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406620" y="644751"/>
                  <a:ext cx="9000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EE745035-EF50-F44C-A808-4E7C1BD8860A}"/>
                    </a:ext>
                  </a:extLst>
                </p14:cNvPr>
                <p14:cNvContentPartPr/>
                <p14:nvPr/>
              </p14:nvContentPartPr>
              <p14:xfrm>
                <a:off x="1576180" y="807831"/>
                <a:ext cx="19080" cy="43920"/>
              </p14:xfrm>
            </p:contentPart>
          </mc:Choice>
          <mc:Fallback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EE745035-EF50-F44C-A808-4E7C1BD8860A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568620" y="800271"/>
                  <a:ext cx="34200" cy="59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7" name="墨迹 6">
                <a:extLst>
                  <a:ext uri="{FF2B5EF4-FFF2-40B4-BE49-F238E27FC236}">
                    <a16:creationId xmlns:a16="http://schemas.microsoft.com/office/drawing/2014/main" id="{4C0E4ACA-42C1-E74C-AFE2-6F17F46FE960}"/>
                  </a:ext>
                </a:extLst>
              </p14:cNvPr>
              <p14:cNvContentPartPr/>
              <p14:nvPr/>
            </p14:nvContentPartPr>
            <p14:xfrm>
              <a:off x="1763020" y="639711"/>
              <a:ext cx="93600" cy="212040"/>
            </p14:xfrm>
          </p:contentPart>
        </mc:Choice>
        <mc:Fallback>
          <p:pic>
            <p:nvPicPr>
              <p:cNvPr id="7" name="墨迹 6">
                <a:extLst>
                  <a:ext uri="{FF2B5EF4-FFF2-40B4-BE49-F238E27FC236}">
                    <a16:creationId xmlns:a16="http://schemas.microsoft.com/office/drawing/2014/main" id="{4C0E4ACA-42C1-E74C-AFE2-6F17F46FE960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755460" y="632151"/>
                <a:ext cx="108720" cy="22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8" name="墨迹 7">
                <a:extLst>
                  <a:ext uri="{FF2B5EF4-FFF2-40B4-BE49-F238E27FC236}">
                    <a16:creationId xmlns:a16="http://schemas.microsoft.com/office/drawing/2014/main" id="{1647081C-9DCC-7646-A370-494513BAA476}"/>
                  </a:ext>
                </a:extLst>
              </p14:cNvPr>
              <p14:cNvContentPartPr/>
              <p14:nvPr/>
            </p14:nvContentPartPr>
            <p14:xfrm>
              <a:off x="2117620" y="403191"/>
              <a:ext cx="336600" cy="429840"/>
            </p14:xfrm>
          </p:contentPart>
        </mc:Choice>
        <mc:Fallback>
          <p:pic>
            <p:nvPicPr>
              <p:cNvPr id="8" name="墨迹 7">
                <a:extLst>
                  <a:ext uri="{FF2B5EF4-FFF2-40B4-BE49-F238E27FC236}">
                    <a16:creationId xmlns:a16="http://schemas.microsoft.com/office/drawing/2014/main" id="{1647081C-9DCC-7646-A370-494513BAA476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110060" y="395631"/>
                <a:ext cx="351720" cy="444960"/>
              </a:xfrm>
              <a:prstGeom prst="rect">
                <a:avLst/>
              </a:prstGeom>
            </p:spPr>
          </p:pic>
        </mc:Fallback>
      </mc:AlternateContent>
      <p:grpSp>
        <p:nvGrpSpPr>
          <p:cNvPr id="20" name="组合 19">
            <a:extLst>
              <a:ext uri="{FF2B5EF4-FFF2-40B4-BE49-F238E27FC236}">
                <a16:creationId xmlns:a16="http://schemas.microsoft.com/office/drawing/2014/main" id="{ABC88784-6558-D04D-BD35-0588D0B10009}"/>
              </a:ext>
            </a:extLst>
          </p:cNvPr>
          <p:cNvGrpSpPr/>
          <p:nvPr/>
        </p:nvGrpSpPr>
        <p:grpSpPr>
          <a:xfrm>
            <a:off x="2796220" y="614871"/>
            <a:ext cx="162360" cy="124920"/>
            <a:chOff x="2796220" y="614871"/>
            <a:chExt cx="162360" cy="124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B226CA87-0CA2-DA4E-B97D-887CC60F959D}"/>
                    </a:ext>
                  </a:extLst>
                </p14:cNvPr>
                <p14:cNvContentPartPr/>
                <p14:nvPr/>
              </p14:nvContentPartPr>
              <p14:xfrm>
                <a:off x="2796220" y="614871"/>
                <a:ext cx="124920" cy="19080"/>
              </p14:xfrm>
            </p:contentPart>
          </mc:Choice>
          <mc:Fallback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B226CA87-0CA2-DA4E-B97D-887CC60F959D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788660" y="607311"/>
                  <a:ext cx="14004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AF7F1FEC-4564-D24D-95F9-26821757928E}"/>
                    </a:ext>
                  </a:extLst>
                </p14:cNvPr>
                <p14:cNvContentPartPr/>
                <p14:nvPr/>
              </p14:nvContentPartPr>
              <p14:xfrm>
                <a:off x="2846260" y="720711"/>
                <a:ext cx="112320" cy="19080"/>
              </p14:xfrm>
            </p:contentPart>
          </mc:Choice>
          <mc:Fallback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AF7F1FEC-4564-D24D-95F9-26821757928E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838700" y="713151"/>
                  <a:ext cx="127440" cy="3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F5D65840-52FA-2649-9E37-EDB27847763F}"/>
              </a:ext>
            </a:extLst>
          </p:cNvPr>
          <p:cNvGrpSpPr/>
          <p:nvPr/>
        </p:nvGrpSpPr>
        <p:grpSpPr>
          <a:xfrm>
            <a:off x="3331540" y="434511"/>
            <a:ext cx="311760" cy="354960"/>
            <a:chOff x="3331540" y="434511"/>
            <a:chExt cx="311760" cy="354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F2A4271B-8925-3A47-91EC-DCED3511B67F}"/>
                    </a:ext>
                  </a:extLst>
                </p14:cNvPr>
                <p14:cNvContentPartPr/>
                <p14:nvPr/>
              </p14:nvContentPartPr>
              <p14:xfrm>
                <a:off x="3331540" y="490311"/>
                <a:ext cx="93600" cy="128160"/>
              </p14:xfrm>
            </p:contentPart>
          </mc:Choice>
          <mc:Fallback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F2A4271B-8925-3A47-91EC-DCED3511B67F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324340" y="482751"/>
                  <a:ext cx="10872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B5E1CB5C-94EB-7248-8780-2C97B5B7F545}"/>
                    </a:ext>
                  </a:extLst>
                </p14:cNvPr>
                <p14:cNvContentPartPr/>
                <p14:nvPr/>
              </p14:nvContentPartPr>
              <p14:xfrm>
                <a:off x="3493540" y="434511"/>
                <a:ext cx="149760" cy="149760"/>
              </p14:xfrm>
            </p:contentPart>
          </mc:Choice>
          <mc:Fallback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B5E1CB5C-94EB-7248-8780-2C97B5B7F545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485980" y="426951"/>
                  <a:ext cx="16488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95B9C6CF-161F-A24C-86D1-0F4DC7EC40F6}"/>
                    </a:ext>
                  </a:extLst>
                </p14:cNvPr>
                <p14:cNvContentPartPr/>
                <p14:nvPr/>
              </p14:nvContentPartPr>
              <p14:xfrm>
                <a:off x="3499660" y="633591"/>
                <a:ext cx="106200" cy="155880"/>
              </p14:xfrm>
            </p:contentPart>
          </mc:Choice>
          <mc:Fallback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95B9C6CF-161F-A24C-86D1-0F4DC7EC40F6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492100" y="626031"/>
                  <a:ext cx="121320" cy="171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B1E8FB27-6506-914F-AFC4-5845CB291991}"/>
              </a:ext>
            </a:extLst>
          </p:cNvPr>
          <p:cNvGrpSpPr/>
          <p:nvPr/>
        </p:nvGrpSpPr>
        <p:grpSpPr>
          <a:xfrm>
            <a:off x="4016620" y="291231"/>
            <a:ext cx="435960" cy="548280"/>
            <a:chOff x="4016620" y="291231"/>
            <a:chExt cx="435960" cy="548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176B2032-238E-B745-95BD-D2DB07CF5223}"/>
                    </a:ext>
                  </a:extLst>
                </p14:cNvPr>
                <p14:cNvContentPartPr/>
                <p14:nvPr/>
              </p14:nvContentPartPr>
              <p14:xfrm>
                <a:off x="4016620" y="546471"/>
                <a:ext cx="25200" cy="162360"/>
              </p14:xfrm>
            </p:contentPart>
          </mc:Choice>
          <mc:Fallback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176B2032-238E-B745-95BD-D2DB07CF5223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009060" y="538911"/>
                  <a:ext cx="4032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FF0F0511-58B6-C340-AA6A-8A56ABE8F3E1}"/>
                    </a:ext>
                  </a:extLst>
                </p14:cNvPr>
                <p14:cNvContentPartPr/>
                <p14:nvPr/>
              </p14:nvContentPartPr>
              <p14:xfrm>
                <a:off x="4128580" y="291231"/>
                <a:ext cx="324000" cy="548280"/>
              </p14:xfrm>
            </p:contentPart>
          </mc:Choice>
          <mc:Fallback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FF0F0511-58B6-C340-AA6A-8A56ABE8F3E1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121020" y="283671"/>
                  <a:ext cx="339120" cy="56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CE831599-4ABA-E34E-8867-16640F531FF9}"/>
                    </a:ext>
                  </a:extLst>
                </p14:cNvPr>
                <p14:cNvContentPartPr/>
                <p14:nvPr/>
              </p14:nvContentPartPr>
              <p14:xfrm>
                <a:off x="4209580" y="359631"/>
                <a:ext cx="149760" cy="417600"/>
              </p14:xfrm>
            </p:contentPart>
          </mc:Choice>
          <mc:Fallback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CE831599-4ABA-E34E-8867-16640F531FF9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202020" y="352071"/>
                  <a:ext cx="164880" cy="432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17" name="墨迹 16">
                <a:extLst>
                  <a:ext uri="{FF2B5EF4-FFF2-40B4-BE49-F238E27FC236}">
                    <a16:creationId xmlns:a16="http://schemas.microsoft.com/office/drawing/2014/main" id="{A9809F23-7BFC-404F-885B-5B9F47751C98}"/>
                  </a:ext>
                </a:extLst>
              </p14:cNvPr>
              <p14:cNvContentPartPr/>
              <p14:nvPr/>
            </p14:nvContentPartPr>
            <p14:xfrm>
              <a:off x="4695220" y="826551"/>
              <a:ext cx="112320" cy="75240"/>
            </p14:xfrm>
          </p:contentPart>
        </mc:Choice>
        <mc:Fallback>
          <p:pic>
            <p:nvPicPr>
              <p:cNvPr id="17" name="墨迹 16">
                <a:extLst>
                  <a:ext uri="{FF2B5EF4-FFF2-40B4-BE49-F238E27FC236}">
                    <a16:creationId xmlns:a16="http://schemas.microsoft.com/office/drawing/2014/main" id="{A9809F23-7BFC-404F-885B-5B9F47751C98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4687660" y="818991"/>
                <a:ext cx="127440" cy="90000"/>
              </a:xfrm>
              <a:prstGeom prst="rect">
                <a:avLst/>
              </a:prstGeom>
            </p:spPr>
          </p:pic>
        </mc:Fallback>
      </mc:AlternateContent>
      <p:grpSp>
        <p:nvGrpSpPr>
          <p:cNvPr id="32" name="组合 31">
            <a:extLst>
              <a:ext uri="{FF2B5EF4-FFF2-40B4-BE49-F238E27FC236}">
                <a16:creationId xmlns:a16="http://schemas.microsoft.com/office/drawing/2014/main" id="{053C1DBD-268B-2C40-8A2C-D8AC60F4E50B}"/>
              </a:ext>
            </a:extLst>
          </p:cNvPr>
          <p:cNvGrpSpPr/>
          <p:nvPr/>
        </p:nvGrpSpPr>
        <p:grpSpPr>
          <a:xfrm>
            <a:off x="5367340" y="421911"/>
            <a:ext cx="548280" cy="330480"/>
            <a:chOff x="5367340" y="421911"/>
            <a:chExt cx="548280" cy="330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B7356986-2B12-3844-BDA0-86269EAF391C}"/>
                    </a:ext>
                  </a:extLst>
                </p14:cNvPr>
                <p14:cNvContentPartPr/>
                <p14:nvPr/>
              </p14:nvContentPartPr>
              <p14:xfrm>
                <a:off x="5454460" y="546471"/>
                <a:ext cx="286560" cy="43920"/>
              </p14:xfrm>
            </p:contentPart>
          </mc:Choice>
          <mc:Fallback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B7356986-2B12-3844-BDA0-86269EAF391C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446900" y="538911"/>
                  <a:ext cx="30168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A1A3C602-4884-344B-92C0-A59A51EEC274}"/>
                    </a:ext>
                  </a:extLst>
                </p14:cNvPr>
                <p14:cNvContentPartPr/>
                <p14:nvPr/>
              </p14:nvContentPartPr>
              <p14:xfrm>
                <a:off x="5367340" y="652311"/>
                <a:ext cx="405000" cy="50040"/>
              </p14:xfrm>
            </p:contentPart>
          </mc:Choice>
          <mc:Fallback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A1A3C602-4884-344B-92C0-A59A51EEC274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359780" y="644751"/>
                  <a:ext cx="42012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8B698DCE-00CD-BF4B-A0A0-48A50763AA9E}"/>
                    </a:ext>
                  </a:extLst>
                </p14:cNvPr>
                <p14:cNvContentPartPr/>
                <p14:nvPr/>
              </p14:nvContentPartPr>
              <p14:xfrm>
                <a:off x="5641300" y="421911"/>
                <a:ext cx="274320" cy="330480"/>
              </p14:xfrm>
            </p:contentPart>
          </mc:Choice>
          <mc:Fallback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8B698DCE-00CD-BF4B-A0A0-48A50763AA9E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633740" y="414351"/>
                  <a:ext cx="289440" cy="345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48534037-B0AB-184A-9C0D-78C6E7D4FB63}"/>
              </a:ext>
            </a:extLst>
          </p:cNvPr>
          <p:cNvGrpSpPr/>
          <p:nvPr/>
        </p:nvGrpSpPr>
        <p:grpSpPr>
          <a:xfrm>
            <a:off x="6264460" y="235071"/>
            <a:ext cx="871200" cy="633240"/>
            <a:chOff x="6264460" y="235071"/>
            <a:chExt cx="871200" cy="633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625F1E44-AE46-DA4E-A40C-DA740C0A83AB}"/>
                    </a:ext>
                  </a:extLst>
                </p14:cNvPr>
                <p14:cNvContentPartPr/>
                <p14:nvPr/>
              </p14:nvContentPartPr>
              <p14:xfrm>
                <a:off x="6363460" y="365751"/>
                <a:ext cx="112320" cy="112320"/>
              </p14:xfrm>
            </p:contentPart>
          </mc:Choice>
          <mc:Fallback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625F1E44-AE46-DA4E-A40C-DA740C0A83AB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355900" y="358191"/>
                  <a:ext cx="12744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BBEA6169-31E5-BD46-BA68-289C33EF609B}"/>
                    </a:ext>
                  </a:extLst>
                </p14:cNvPr>
                <p14:cNvContentPartPr/>
                <p14:nvPr/>
              </p14:nvContentPartPr>
              <p14:xfrm>
                <a:off x="6264460" y="509031"/>
                <a:ext cx="298440" cy="243000"/>
              </p14:xfrm>
            </p:contentPart>
          </mc:Choice>
          <mc:Fallback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BBEA6169-31E5-BD46-BA68-289C33EF609B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256900" y="501471"/>
                  <a:ext cx="31356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86CC3335-0349-6D44-8916-19309BE59CF1}"/>
                    </a:ext>
                  </a:extLst>
                </p14:cNvPr>
                <p14:cNvContentPartPr/>
                <p14:nvPr/>
              </p14:nvContentPartPr>
              <p14:xfrm>
                <a:off x="6824260" y="235071"/>
                <a:ext cx="274320" cy="143640"/>
              </p14:xfrm>
            </p:contentPart>
          </mc:Choice>
          <mc:Fallback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86CC3335-0349-6D44-8916-19309BE59CF1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816700" y="227511"/>
                  <a:ext cx="28944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545B872E-B940-D94E-99DF-2EADA95272C4}"/>
                    </a:ext>
                  </a:extLst>
                </p14:cNvPr>
                <p14:cNvContentPartPr/>
                <p14:nvPr/>
              </p14:nvContentPartPr>
              <p14:xfrm>
                <a:off x="6662260" y="459351"/>
                <a:ext cx="473400" cy="87480"/>
              </p14:xfrm>
            </p:contentPart>
          </mc:Choice>
          <mc:Fallback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545B872E-B940-D94E-99DF-2EADA95272C4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654700" y="451791"/>
                  <a:ext cx="48852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B787E9B4-EE3C-2441-A56E-5FB14EAF6F28}"/>
                    </a:ext>
                  </a:extLst>
                </p14:cNvPr>
                <p14:cNvContentPartPr/>
                <p14:nvPr/>
              </p14:nvContentPartPr>
              <p14:xfrm>
                <a:off x="6780700" y="596151"/>
                <a:ext cx="112320" cy="118800"/>
              </p14:xfrm>
            </p:contentPart>
          </mc:Choice>
          <mc:Fallback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B787E9B4-EE3C-2441-A56E-5FB14EAF6F28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773140" y="588591"/>
                  <a:ext cx="12744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52D38ED0-F0D5-C344-A9AC-711B32C403AE}"/>
                    </a:ext>
                  </a:extLst>
                </p14:cNvPr>
                <p14:cNvContentPartPr/>
                <p14:nvPr/>
              </p14:nvContentPartPr>
              <p14:xfrm>
                <a:off x="6923980" y="596151"/>
                <a:ext cx="155880" cy="272160"/>
              </p14:xfrm>
            </p:contentPart>
          </mc:Choice>
          <mc:Fallback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52D38ED0-F0D5-C344-A9AC-711B32C403AE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916420" y="588591"/>
                  <a:ext cx="171000" cy="287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0E5C77E0-64CD-C847-AFB2-32DDE582C68C}"/>
              </a:ext>
            </a:extLst>
          </p:cNvPr>
          <p:cNvGrpSpPr/>
          <p:nvPr/>
        </p:nvGrpSpPr>
        <p:grpSpPr>
          <a:xfrm>
            <a:off x="7446700" y="272511"/>
            <a:ext cx="461160" cy="591840"/>
            <a:chOff x="7446700" y="272511"/>
            <a:chExt cx="461160" cy="591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CFD1F44C-06B7-0E4A-8BC3-11A3D546F2FE}"/>
                    </a:ext>
                  </a:extLst>
                </p14:cNvPr>
                <p14:cNvContentPartPr/>
                <p14:nvPr/>
              </p14:nvContentPartPr>
              <p14:xfrm>
                <a:off x="7446700" y="434511"/>
                <a:ext cx="106200" cy="296280"/>
              </p14:xfrm>
            </p:contentPart>
          </mc:Choice>
          <mc:Fallback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CFD1F44C-06B7-0E4A-8BC3-11A3D546F2FE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439140" y="426951"/>
                  <a:ext cx="12132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D1E85C25-C516-E24A-8447-C192B302D317}"/>
                    </a:ext>
                  </a:extLst>
                </p14:cNvPr>
                <p14:cNvContentPartPr/>
                <p14:nvPr/>
              </p14:nvContentPartPr>
              <p14:xfrm>
                <a:off x="7745500" y="272511"/>
                <a:ext cx="162360" cy="361440"/>
              </p14:xfrm>
            </p:contentPart>
          </mc:Choice>
          <mc:Fallback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D1E85C25-C516-E24A-8447-C192B302D317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7737940" y="264951"/>
                  <a:ext cx="177120" cy="37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71A50823-093D-CD4C-848D-6559328FB3B6}"/>
                    </a:ext>
                  </a:extLst>
                </p14:cNvPr>
                <p14:cNvContentPartPr/>
                <p14:nvPr/>
              </p14:nvContentPartPr>
              <p14:xfrm>
                <a:off x="7764220" y="565191"/>
                <a:ext cx="75240" cy="299160"/>
              </p14:xfrm>
            </p:contentPart>
          </mc:Choice>
          <mc:Fallback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71A50823-093D-CD4C-848D-6559328FB3B6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756660" y="557631"/>
                  <a:ext cx="90000" cy="314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B1576E18-A2FB-EE4A-8698-61AB2E9237D2}"/>
              </a:ext>
            </a:extLst>
          </p:cNvPr>
          <p:cNvGrpSpPr/>
          <p:nvPr/>
        </p:nvGrpSpPr>
        <p:grpSpPr>
          <a:xfrm>
            <a:off x="8187580" y="216351"/>
            <a:ext cx="510840" cy="604080"/>
            <a:chOff x="8187580" y="216351"/>
            <a:chExt cx="510840" cy="604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68F7A91B-FB3A-D147-88BA-79AFD152CFE7}"/>
                    </a:ext>
                  </a:extLst>
                </p14:cNvPr>
                <p14:cNvContentPartPr/>
                <p14:nvPr/>
              </p14:nvContentPartPr>
              <p14:xfrm>
                <a:off x="8187580" y="515151"/>
                <a:ext cx="31320" cy="230760"/>
              </p14:xfrm>
            </p:contentPart>
          </mc:Choice>
          <mc:Fallback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68F7A91B-FB3A-D147-88BA-79AFD152CFE7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8180020" y="507591"/>
                  <a:ext cx="4644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E486CB40-167C-304F-BA18-35D90D27AE02}"/>
                    </a:ext>
                  </a:extLst>
                </p14:cNvPr>
                <p14:cNvContentPartPr/>
                <p14:nvPr/>
              </p14:nvContentPartPr>
              <p14:xfrm>
                <a:off x="8361820" y="216351"/>
                <a:ext cx="336600" cy="604080"/>
              </p14:xfrm>
            </p:contentPart>
          </mc:Choice>
          <mc:Fallback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E486CB40-167C-304F-BA18-35D90D27AE02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8354260" y="208791"/>
                  <a:ext cx="351720" cy="61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F2900DEB-8A87-C04C-9F10-8AF3A90D4653}"/>
                    </a:ext>
                  </a:extLst>
                </p14:cNvPr>
                <p14:cNvContentPartPr/>
                <p14:nvPr/>
              </p14:nvContentPartPr>
              <p14:xfrm>
                <a:off x="8362540" y="316071"/>
                <a:ext cx="216720" cy="268200"/>
              </p14:xfrm>
            </p:contentPart>
          </mc:Choice>
          <mc:Fallback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F2900DEB-8A87-C04C-9F10-8AF3A90D4653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8354980" y="308511"/>
                  <a:ext cx="23184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C1EA29EF-5479-8A4D-B970-CFFF791AF24D}"/>
                    </a:ext>
                  </a:extLst>
                </p14:cNvPr>
                <p14:cNvContentPartPr/>
                <p14:nvPr/>
              </p14:nvContentPartPr>
              <p14:xfrm>
                <a:off x="8368300" y="540351"/>
                <a:ext cx="261720" cy="218160"/>
              </p14:xfrm>
            </p:contentPart>
          </mc:Choice>
          <mc:Fallback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C1EA29EF-5479-8A4D-B970-CFFF791AF24D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8360740" y="532791"/>
                  <a:ext cx="276840" cy="233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40" name="墨迹 39">
                <a:extLst>
                  <a:ext uri="{FF2B5EF4-FFF2-40B4-BE49-F238E27FC236}">
                    <a16:creationId xmlns:a16="http://schemas.microsoft.com/office/drawing/2014/main" id="{36451C07-8A36-5B43-ADF2-6717BD0875FF}"/>
                  </a:ext>
                </a:extLst>
              </p14:cNvPr>
              <p14:cNvContentPartPr/>
              <p14:nvPr/>
            </p14:nvContentPartPr>
            <p14:xfrm>
              <a:off x="8984620" y="789111"/>
              <a:ext cx="56520" cy="93600"/>
            </p14:xfrm>
          </p:contentPart>
        </mc:Choice>
        <mc:Fallback>
          <p:pic>
            <p:nvPicPr>
              <p:cNvPr id="40" name="墨迹 39">
                <a:extLst>
                  <a:ext uri="{FF2B5EF4-FFF2-40B4-BE49-F238E27FC236}">
                    <a16:creationId xmlns:a16="http://schemas.microsoft.com/office/drawing/2014/main" id="{36451C07-8A36-5B43-ADF2-6717BD0875FF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8977060" y="781551"/>
                <a:ext cx="71280" cy="108720"/>
              </a:xfrm>
              <a:prstGeom prst="rect">
                <a:avLst/>
              </a:prstGeom>
            </p:spPr>
          </p:pic>
        </mc:Fallback>
      </mc:AlternateContent>
      <p:grpSp>
        <p:nvGrpSpPr>
          <p:cNvPr id="51" name="组合 50">
            <a:extLst>
              <a:ext uri="{FF2B5EF4-FFF2-40B4-BE49-F238E27FC236}">
                <a16:creationId xmlns:a16="http://schemas.microsoft.com/office/drawing/2014/main" id="{714F4995-56CF-854D-BC98-7709873EE6EA}"/>
              </a:ext>
            </a:extLst>
          </p:cNvPr>
          <p:cNvGrpSpPr/>
          <p:nvPr/>
        </p:nvGrpSpPr>
        <p:grpSpPr>
          <a:xfrm>
            <a:off x="773020" y="1399311"/>
            <a:ext cx="921600" cy="374040"/>
            <a:chOff x="773020" y="1399311"/>
            <a:chExt cx="921600" cy="374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672E1812-64D1-F24A-A994-FFEC46E1B8AB}"/>
                    </a:ext>
                  </a:extLst>
                </p14:cNvPr>
                <p14:cNvContentPartPr/>
                <p14:nvPr/>
              </p14:nvContentPartPr>
              <p14:xfrm>
                <a:off x="773020" y="1442871"/>
                <a:ext cx="280440" cy="330480"/>
              </p14:xfrm>
            </p:contentPart>
          </mc:Choice>
          <mc:Fallback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672E1812-64D1-F24A-A994-FFEC46E1B8AB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765460" y="1435311"/>
                  <a:ext cx="295560" cy="34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8948E6F2-A402-D848-82CA-611DEB972004}"/>
                    </a:ext>
                  </a:extLst>
                </p14:cNvPr>
                <p14:cNvContentPartPr/>
                <p14:nvPr/>
              </p14:nvContentPartPr>
              <p14:xfrm>
                <a:off x="1283500" y="1399311"/>
                <a:ext cx="50040" cy="50040"/>
              </p14:xfrm>
            </p:contentPart>
          </mc:Choice>
          <mc:Fallback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8948E6F2-A402-D848-82CA-611DEB972004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275940" y="1391751"/>
                  <a:ext cx="6516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5" name="墨迹 44">
                  <a:extLst>
                    <a:ext uri="{FF2B5EF4-FFF2-40B4-BE49-F238E27FC236}">
                      <a16:creationId xmlns:a16="http://schemas.microsoft.com/office/drawing/2014/main" id="{E4580B6A-3D0D-8D4A-830C-B9C9D964FB4A}"/>
                    </a:ext>
                  </a:extLst>
                </p14:cNvPr>
                <p14:cNvContentPartPr/>
                <p14:nvPr/>
              </p14:nvContentPartPr>
              <p14:xfrm>
                <a:off x="1205380" y="1548711"/>
                <a:ext cx="489240" cy="198720"/>
              </p14:xfrm>
            </p:contentPart>
          </mc:Choice>
          <mc:Fallback>
            <p:pic>
              <p:nvPicPr>
                <p:cNvPr id="45" name="墨迹 44">
                  <a:extLst>
                    <a:ext uri="{FF2B5EF4-FFF2-40B4-BE49-F238E27FC236}">
                      <a16:creationId xmlns:a16="http://schemas.microsoft.com/office/drawing/2014/main" id="{E4580B6A-3D0D-8D4A-830C-B9C9D964FB4A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197820" y="1541151"/>
                  <a:ext cx="504360" cy="213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46" name="墨迹 45">
                <a:extLst>
                  <a:ext uri="{FF2B5EF4-FFF2-40B4-BE49-F238E27FC236}">
                    <a16:creationId xmlns:a16="http://schemas.microsoft.com/office/drawing/2014/main" id="{7DE44202-5488-954C-B9BA-1475270C827C}"/>
                  </a:ext>
                </a:extLst>
              </p14:cNvPr>
              <p14:cNvContentPartPr/>
              <p14:nvPr/>
            </p14:nvContentPartPr>
            <p14:xfrm>
              <a:off x="1955980" y="1679391"/>
              <a:ext cx="31320" cy="19080"/>
            </p14:xfrm>
          </p:contentPart>
        </mc:Choice>
        <mc:Fallback>
          <p:pic>
            <p:nvPicPr>
              <p:cNvPr id="46" name="墨迹 45">
                <a:extLst>
                  <a:ext uri="{FF2B5EF4-FFF2-40B4-BE49-F238E27FC236}">
                    <a16:creationId xmlns:a16="http://schemas.microsoft.com/office/drawing/2014/main" id="{7DE44202-5488-954C-B9BA-1475270C827C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1948420" y="1671831"/>
                <a:ext cx="4644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47" name="墨迹 46">
                <a:extLst>
                  <a:ext uri="{FF2B5EF4-FFF2-40B4-BE49-F238E27FC236}">
                    <a16:creationId xmlns:a16="http://schemas.microsoft.com/office/drawing/2014/main" id="{09525CE0-C910-5544-9CAD-6FE86B082833}"/>
                  </a:ext>
                </a:extLst>
              </p14:cNvPr>
              <p14:cNvContentPartPr/>
              <p14:nvPr/>
            </p14:nvContentPartPr>
            <p14:xfrm>
              <a:off x="1962100" y="1822671"/>
              <a:ext cx="37800" cy="12960"/>
            </p14:xfrm>
          </p:contentPart>
        </mc:Choice>
        <mc:Fallback>
          <p:pic>
            <p:nvPicPr>
              <p:cNvPr id="47" name="墨迹 46">
                <a:extLst>
                  <a:ext uri="{FF2B5EF4-FFF2-40B4-BE49-F238E27FC236}">
                    <a16:creationId xmlns:a16="http://schemas.microsoft.com/office/drawing/2014/main" id="{09525CE0-C910-5544-9CAD-6FE86B082833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1954540" y="1815111"/>
                <a:ext cx="52920" cy="27720"/>
              </a:xfrm>
              <a:prstGeom prst="rect">
                <a:avLst/>
              </a:prstGeom>
            </p:spPr>
          </p:pic>
        </mc:Fallback>
      </mc:AlternateContent>
      <p:grpSp>
        <p:nvGrpSpPr>
          <p:cNvPr id="50" name="组合 49">
            <a:extLst>
              <a:ext uri="{FF2B5EF4-FFF2-40B4-BE49-F238E27FC236}">
                <a16:creationId xmlns:a16="http://schemas.microsoft.com/office/drawing/2014/main" id="{E5548399-22D5-2740-AA97-3527D1CB1CE7}"/>
              </a:ext>
            </a:extLst>
          </p:cNvPr>
          <p:cNvGrpSpPr/>
          <p:nvPr/>
        </p:nvGrpSpPr>
        <p:grpSpPr>
          <a:xfrm>
            <a:off x="2528740" y="1299591"/>
            <a:ext cx="317880" cy="479880"/>
            <a:chOff x="2528740" y="1299591"/>
            <a:chExt cx="317880" cy="479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8" name="墨迹 47">
                  <a:extLst>
                    <a:ext uri="{FF2B5EF4-FFF2-40B4-BE49-F238E27FC236}">
                      <a16:creationId xmlns:a16="http://schemas.microsoft.com/office/drawing/2014/main" id="{8589514F-E95A-F34D-BA49-26D05D439A79}"/>
                    </a:ext>
                  </a:extLst>
                </p14:cNvPr>
                <p14:cNvContentPartPr/>
                <p14:nvPr/>
              </p14:nvContentPartPr>
              <p14:xfrm>
                <a:off x="2528740" y="1299591"/>
                <a:ext cx="224640" cy="448560"/>
              </p14:xfrm>
            </p:contentPart>
          </mc:Choice>
          <mc:Fallback>
            <p:pic>
              <p:nvPicPr>
                <p:cNvPr id="48" name="墨迹 47">
                  <a:extLst>
                    <a:ext uri="{FF2B5EF4-FFF2-40B4-BE49-F238E27FC236}">
                      <a16:creationId xmlns:a16="http://schemas.microsoft.com/office/drawing/2014/main" id="{8589514F-E95A-F34D-BA49-26D05D439A79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2521180" y="1292031"/>
                  <a:ext cx="239400" cy="46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49" name="墨迹 48">
                  <a:extLst>
                    <a:ext uri="{FF2B5EF4-FFF2-40B4-BE49-F238E27FC236}">
                      <a16:creationId xmlns:a16="http://schemas.microsoft.com/office/drawing/2014/main" id="{EC68D544-21E0-964A-A7E3-13F0C951B72A}"/>
                    </a:ext>
                  </a:extLst>
                </p14:cNvPr>
                <p14:cNvContentPartPr/>
                <p14:nvPr/>
              </p14:nvContentPartPr>
              <p14:xfrm>
                <a:off x="2653300" y="1667151"/>
                <a:ext cx="193320" cy="112320"/>
              </p14:xfrm>
            </p:contentPart>
          </mc:Choice>
          <mc:Fallback>
            <p:pic>
              <p:nvPicPr>
                <p:cNvPr id="49" name="墨迹 48">
                  <a:extLst>
                    <a:ext uri="{FF2B5EF4-FFF2-40B4-BE49-F238E27FC236}">
                      <a16:creationId xmlns:a16="http://schemas.microsoft.com/office/drawing/2014/main" id="{EC68D544-21E0-964A-A7E3-13F0C951B72A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2645740" y="1659591"/>
                  <a:ext cx="208440" cy="127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" name="组合 63">
            <a:extLst>
              <a:ext uri="{FF2B5EF4-FFF2-40B4-BE49-F238E27FC236}">
                <a16:creationId xmlns:a16="http://schemas.microsoft.com/office/drawing/2014/main" id="{53922BE9-CB77-2D4C-BE4E-C9963651C9E4}"/>
              </a:ext>
            </a:extLst>
          </p:cNvPr>
          <p:cNvGrpSpPr/>
          <p:nvPr/>
        </p:nvGrpSpPr>
        <p:grpSpPr>
          <a:xfrm>
            <a:off x="3381580" y="1268631"/>
            <a:ext cx="965520" cy="507960"/>
            <a:chOff x="3381580" y="1268631"/>
            <a:chExt cx="965520" cy="507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52" name="墨迹 51">
                  <a:extLst>
                    <a:ext uri="{FF2B5EF4-FFF2-40B4-BE49-F238E27FC236}">
                      <a16:creationId xmlns:a16="http://schemas.microsoft.com/office/drawing/2014/main" id="{06700E6B-411F-0447-B88E-A94A5D0E658C}"/>
                    </a:ext>
                  </a:extLst>
                </p14:cNvPr>
                <p14:cNvContentPartPr/>
                <p14:nvPr/>
              </p14:nvContentPartPr>
              <p14:xfrm>
                <a:off x="3381580" y="1268631"/>
                <a:ext cx="106200" cy="423720"/>
              </p14:xfrm>
            </p:contentPart>
          </mc:Choice>
          <mc:Fallback>
            <p:pic>
              <p:nvPicPr>
                <p:cNvPr id="52" name="墨迹 51">
                  <a:extLst>
                    <a:ext uri="{FF2B5EF4-FFF2-40B4-BE49-F238E27FC236}">
                      <a16:creationId xmlns:a16="http://schemas.microsoft.com/office/drawing/2014/main" id="{06700E6B-411F-0447-B88E-A94A5D0E658C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3374020" y="1261071"/>
                  <a:ext cx="121320" cy="43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3" name="墨迹 52">
                  <a:extLst>
                    <a:ext uri="{FF2B5EF4-FFF2-40B4-BE49-F238E27FC236}">
                      <a16:creationId xmlns:a16="http://schemas.microsoft.com/office/drawing/2014/main" id="{735C4E4F-4DE3-7C4A-A2EB-B14AC34AD958}"/>
                    </a:ext>
                  </a:extLst>
                </p14:cNvPr>
                <p14:cNvContentPartPr/>
                <p14:nvPr/>
              </p14:nvContentPartPr>
              <p14:xfrm>
                <a:off x="3463300" y="1380591"/>
                <a:ext cx="217440" cy="243000"/>
              </p14:xfrm>
            </p:contentPart>
          </mc:Choice>
          <mc:Fallback>
            <p:pic>
              <p:nvPicPr>
                <p:cNvPr id="53" name="墨迹 52">
                  <a:extLst>
                    <a:ext uri="{FF2B5EF4-FFF2-40B4-BE49-F238E27FC236}">
                      <a16:creationId xmlns:a16="http://schemas.microsoft.com/office/drawing/2014/main" id="{735C4E4F-4DE3-7C4A-A2EB-B14AC34AD958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3455740" y="1373031"/>
                  <a:ext cx="23256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4" name="墨迹 53">
                  <a:extLst>
                    <a:ext uri="{FF2B5EF4-FFF2-40B4-BE49-F238E27FC236}">
                      <a16:creationId xmlns:a16="http://schemas.microsoft.com/office/drawing/2014/main" id="{E2D9353D-F396-BF44-8FEB-E96C703E7499}"/>
                    </a:ext>
                  </a:extLst>
                </p14:cNvPr>
                <p14:cNvContentPartPr/>
                <p14:nvPr/>
              </p14:nvContentPartPr>
              <p14:xfrm>
                <a:off x="3860740" y="1548711"/>
                <a:ext cx="80640" cy="227880"/>
              </p14:xfrm>
            </p:contentPart>
          </mc:Choice>
          <mc:Fallback>
            <p:pic>
              <p:nvPicPr>
                <p:cNvPr id="54" name="墨迹 53">
                  <a:extLst>
                    <a:ext uri="{FF2B5EF4-FFF2-40B4-BE49-F238E27FC236}">
                      <a16:creationId xmlns:a16="http://schemas.microsoft.com/office/drawing/2014/main" id="{E2D9353D-F396-BF44-8FEB-E96C703E7499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3853180" y="1541151"/>
                  <a:ext cx="9576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5" name="墨迹 54">
                  <a:extLst>
                    <a:ext uri="{FF2B5EF4-FFF2-40B4-BE49-F238E27FC236}">
                      <a16:creationId xmlns:a16="http://schemas.microsoft.com/office/drawing/2014/main" id="{69B2CF85-161F-A049-81A3-B1B25D984687}"/>
                    </a:ext>
                  </a:extLst>
                </p14:cNvPr>
                <p14:cNvContentPartPr/>
                <p14:nvPr/>
              </p14:nvContentPartPr>
              <p14:xfrm>
                <a:off x="4078900" y="1698111"/>
                <a:ext cx="6480" cy="25200"/>
              </p14:xfrm>
            </p:contentPart>
          </mc:Choice>
          <mc:Fallback>
            <p:pic>
              <p:nvPicPr>
                <p:cNvPr id="55" name="墨迹 54">
                  <a:extLst>
                    <a:ext uri="{FF2B5EF4-FFF2-40B4-BE49-F238E27FC236}">
                      <a16:creationId xmlns:a16="http://schemas.microsoft.com/office/drawing/2014/main" id="{69B2CF85-161F-A049-81A3-B1B25D984687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4071340" y="1690551"/>
                  <a:ext cx="2160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6" name="墨迹 55">
                  <a:extLst>
                    <a:ext uri="{FF2B5EF4-FFF2-40B4-BE49-F238E27FC236}">
                      <a16:creationId xmlns:a16="http://schemas.microsoft.com/office/drawing/2014/main" id="{C95EB822-C998-6149-80C2-9B1521F08C66}"/>
                    </a:ext>
                  </a:extLst>
                </p14:cNvPr>
                <p14:cNvContentPartPr/>
                <p14:nvPr/>
              </p14:nvContentPartPr>
              <p14:xfrm>
                <a:off x="4271860" y="1511271"/>
                <a:ext cx="75240" cy="249480"/>
              </p14:xfrm>
            </p:contentPart>
          </mc:Choice>
          <mc:Fallback>
            <p:pic>
              <p:nvPicPr>
                <p:cNvPr id="56" name="墨迹 55">
                  <a:extLst>
                    <a:ext uri="{FF2B5EF4-FFF2-40B4-BE49-F238E27FC236}">
                      <a16:creationId xmlns:a16="http://schemas.microsoft.com/office/drawing/2014/main" id="{C95EB822-C998-6149-80C2-9B1521F08C66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4264300" y="1503711"/>
                  <a:ext cx="90000" cy="264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57" name="墨迹 56">
                <a:extLst>
                  <a:ext uri="{FF2B5EF4-FFF2-40B4-BE49-F238E27FC236}">
                    <a16:creationId xmlns:a16="http://schemas.microsoft.com/office/drawing/2014/main" id="{E9EF8845-BA99-5048-B4B0-0711DB827C74}"/>
                  </a:ext>
                </a:extLst>
              </p14:cNvPr>
              <p14:cNvContentPartPr/>
              <p14:nvPr/>
            </p14:nvContentPartPr>
            <p14:xfrm>
              <a:off x="4670020" y="1237311"/>
              <a:ext cx="355320" cy="498240"/>
            </p14:xfrm>
          </p:contentPart>
        </mc:Choice>
        <mc:Fallback>
          <p:pic>
            <p:nvPicPr>
              <p:cNvPr id="57" name="墨迹 56">
                <a:extLst>
                  <a:ext uri="{FF2B5EF4-FFF2-40B4-BE49-F238E27FC236}">
                    <a16:creationId xmlns:a16="http://schemas.microsoft.com/office/drawing/2014/main" id="{E9EF8845-BA99-5048-B4B0-0711DB827C74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4662820" y="1229751"/>
                <a:ext cx="370440" cy="51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58" name="墨迹 57">
                <a:extLst>
                  <a:ext uri="{FF2B5EF4-FFF2-40B4-BE49-F238E27FC236}">
                    <a16:creationId xmlns:a16="http://schemas.microsoft.com/office/drawing/2014/main" id="{90C50219-2022-E44A-917B-3297A6CE8DDB}"/>
                  </a:ext>
                </a:extLst>
              </p14:cNvPr>
              <p14:cNvContentPartPr/>
              <p14:nvPr/>
            </p14:nvContentPartPr>
            <p14:xfrm>
              <a:off x="5311540" y="1299591"/>
              <a:ext cx="199440" cy="436320"/>
            </p14:xfrm>
          </p:contentPart>
        </mc:Choice>
        <mc:Fallback>
          <p:pic>
            <p:nvPicPr>
              <p:cNvPr id="58" name="墨迹 57">
                <a:extLst>
                  <a:ext uri="{FF2B5EF4-FFF2-40B4-BE49-F238E27FC236}">
                    <a16:creationId xmlns:a16="http://schemas.microsoft.com/office/drawing/2014/main" id="{90C50219-2022-E44A-917B-3297A6CE8DDB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5303980" y="1292031"/>
                <a:ext cx="214560" cy="451080"/>
              </a:xfrm>
              <a:prstGeom prst="rect">
                <a:avLst/>
              </a:prstGeom>
            </p:spPr>
          </p:pic>
        </mc:Fallback>
      </mc:AlternateContent>
      <p:grpSp>
        <p:nvGrpSpPr>
          <p:cNvPr id="63" name="组合 62">
            <a:extLst>
              <a:ext uri="{FF2B5EF4-FFF2-40B4-BE49-F238E27FC236}">
                <a16:creationId xmlns:a16="http://schemas.microsoft.com/office/drawing/2014/main" id="{877639A0-967E-DB4E-A7C8-BB20BAF2759C}"/>
              </a:ext>
            </a:extLst>
          </p:cNvPr>
          <p:cNvGrpSpPr/>
          <p:nvPr/>
        </p:nvGrpSpPr>
        <p:grpSpPr>
          <a:xfrm>
            <a:off x="5765860" y="1237311"/>
            <a:ext cx="423720" cy="423720"/>
            <a:chOff x="5765860" y="1237311"/>
            <a:chExt cx="423720" cy="423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59" name="墨迹 58">
                  <a:extLst>
                    <a:ext uri="{FF2B5EF4-FFF2-40B4-BE49-F238E27FC236}">
                      <a16:creationId xmlns:a16="http://schemas.microsoft.com/office/drawing/2014/main" id="{DD2E3B35-3146-A342-9E9C-4AF5FF58FD30}"/>
                    </a:ext>
                  </a:extLst>
                </p14:cNvPr>
                <p14:cNvContentPartPr/>
                <p14:nvPr/>
              </p14:nvContentPartPr>
              <p14:xfrm>
                <a:off x="5877820" y="1237311"/>
                <a:ext cx="81360" cy="205920"/>
              </p14:xfrm>
            </p:contentPart>
          </mc:Choice>
          <mc:Fallback>
            <p:pic>
              <p:nvPicPr>
                <p:cNvPr id="59" name="墨迹 58">
                  <a:extLst>
                    <a:ext uri="{FF2B5EF4-FFF2-40B4-BE49-F238E27FC236}">
                      <a16:creationId xmlns:a16="http://schemas.microsoft.com/office/drawing/2014/main" id="{DD2E3B35-3146-A342-9E9C-4AF5FF58FD30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5870260" y="1229751"/>
                  <a:ext cx="9648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60" name="墨迹 59">
                  <a:extLst>
                    <a:ext uri="{FF2B5EF4-FFF2-40B4-BE49-F238E27FC236}">
                      <a16:creationId xmlns:a16="http://schemas.microsoft.com/office/drawing/2014/main" id="{846B05C6-D506-D342-990A-595B263727FB}"/>
                    </a:ext>
                  </a:extLst>
                </p14:cNvPr>
                <p14:cNvContentPartPr/>
                <p14:nvPr/>
              </p14:nvContentPartPr>
              <p14:xfrm>
                <a:off x="5765860" y="1505151"/>
                <a:ext cx="62640" cy="100080"/>
              </p14:xfrm>
            </p:contentPart>
          </mc:Choice>
          <mc:Fallback>
            <p:pic>
              <p:nvPicPr>
                <p:cNvPr id="60" name="墨迹 59">
                  <a:extLst>
                    <a:ext uri="{FF2B5EF4-FFF2-40B4-BE49-F238E27FC236}">
                      <a16:creationId xmlns:a16="http://schemas.microsoft.com/office/drawing/2014/main" id="{846B05C6-D506-D342-990A-595B263727FB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5758300" y="1497591"/>
                  <a:ext cx="7776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61" name="墨迹 60">
                  <a:extLst>
                    <a:ext uri="{FF2B5EF4-FFF2-40B4-BE49-F238E27FC236}">
                      <a16:creationId xmlns:a16="http://schemas.microsoft.com/office/drawing/2014/main" id="{AEDAE718-5D27-A341-81E0-1780F86419E4}"/>
                    </a:ext>
                  </a:extLst>
                </p14:cNvPr>
                <p14:cNvContentPartPr/>
                <p14:nvPr/>
              </p14:nvContentPartPr>
              <p14:xfrm>
                <a:off x="5852980" y="1374471"/>
                <a:ext cx="336600" cy="286560"/>
              </p14:xfrm>
            </p:contentPart>
          </mc:Choice>
          <mc:Fallback>
            <p:pic>
              <p:nvPicPr>
                <p:cNvPr id="61" name="墨迹 60">
                  <a:extLst>
                    <a:ext uri="{FF2B5EF4-FFF2-40B4-BE49-F238E27FC236}">
                      <a16:creationId xmlns:a16="http://schemas.microsoft.com/office/drawing/2014/main" id="{AEDAE718-5D27-A341-81E0-1780F86419E4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5845420" y="1366911"/>
                  <a:ext cx="35172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62" name="墨迹 61">
                  <a:extLst>
                    <a:ext uri="{FF2B5EF4-FFF2-40B4-BE49-F238E27FC236}">
                      <a16:creationId xmlns:a16="http://schemas.microsoft.com/office/drawing/2014/main" id="{0671EAEF-6DCC-504E-A700-00E2B5C83796}"/>
                    </a:ext>
                  </a:extLst>
                </p14:cNvPr>
                <p14:cNvContentPartPr/>
                <p14:nvPr/>
              </p14:nvContentPartPr>
              <p14:xfrm>
                <a:off x="5890420" y="1474191"/>
                <a:ext cx="162360" cy="155880"/>
              </p14:xfrm>
            </p:contentPart>
          </mc:Choice>
          <mc:Fallback>
            <p:pic>
              <p:nvPicPr>
                <p:cNvPr id="62" name="墨迹 61">
                  <a:extLst>
                    <a:ext uri="{FF2B5EF4-FFF2-40B4-BE49-F238E27FC236}">
                      <a16:creationId xmlns:a16="http://schemas.microsoft.com/office/drawing/2014/main" id="{0671EAEF-6DCC-504E-A700-00E2B5C83796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5882860" y="1466631"/>
                  <a:ext cx="177120" cy="171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9" name="组合 88">
            <a:extLst>
              <a:ext uri="{FF2B5EF4-FFF2-40B4-BE49-F238E27FC236}">
                <a16:creationId xmlns:a16="http://schemas.microsoft.com/office/drawing/2014/main" id="{43637627-E73F-2841-B84F-8AC450D4595C}"/>
              </a:ext>
            </a:extLst>
          </p:cNvPr>
          <p:cNvGrpSpPr/>
          <p:nvPr/>
        </p:nvGrpSpPr>
        <p:grpSpPr>
          <a:xfrm>
            <a:off x="6457060" y="1069191"/>
            <a:ext cx="703800" cy="735120"/>
            <a:chOff x="6457060" y="1069191"/>
            <a:chExt cx="703800" cy="735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5" name="墨迹 64">
                  <a:extLst>
                    <a:ext uri="{FF2B5EF4-FFF2-40B4-BE49-F238E27FC236}">
                      <a16:creationId xmlns:a16="http://schemas.microsoft.com/office/drawing/2014/main" id="{0AB1D08A-8794-204B-873D-AA34C8EC25EB}"/>
                    </a:ext>
                  </a:extLst>
                </p14:cNvPr>
                <p14:cNvContentPartPr/>
                <p14:nvPr/>
              </p14:nvContentPartPr>
              <p14:xfrm>
                <a:off x="6457060" y="1380591"/>
                <a:ext cx="43920" cy="112320"/>
              </p14:xfrm>
            </p:contentPart>
          </mc:Choice>
          <mc:Fallback>
            <p:pic>
              <p:nvPicPr>
                <p:cNvPr id="65" name="墨迹 64">
                  <a:extLst>
                    <a:ext uri="{FF2B5EF4-FFF2-40B4-BE49-F238E27FC236}">
                      <a16:creationId xmlns:a16="http://schemas.microsoft.com/office/drawing/2014/main" id="{0AB1D08A-8794-204B-873D-AA34C8EC25EB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449500" y="1373031"/>
                  <a:ext cx="5904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6" name="墨迹 65">
                  <a:extLst>
                    <a:ext uri="{FF2B5EF4-FFF2-40B4-BE49-F238E27FC236}">
                      <a16:creationId xmlns:a16="http://schemas.microsoft.com/office/drawing/2014/main" id="{3E71DF29-EA43-B44C-BB6A-E31190477521}"/>
                    </a:ext>
                  </a:extLst>
                </p14:cNvPr>
                <p14:cNvContentPartPr/>
                <p14:nvPr/>
              </p14:nvContentPartPr>
              <p14:xfrm>
                <a:off x="6699700" y="1069191"/>
                <a:ext cx="286560" cy="641520"/>
              </p14:xfrm>
            </p:contentPart>
          </mc:Choice>
          <mc:Fallback>
            <p:pic>
              <p:nvPicPr>
                <p:cNvPr id="66" name="墨迹 65">
                  <a:extLst>
                    <a:ext uri="{FF2B5EF4-FFF2-40B4-BE49-F238E27FC236}">
                      <a16:creationId xmlns:a16="http://schemas.microsoft.com/office/drawing/2014/main" id="{3E71DF29-EA43-B44C-BB6A-E31190477521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6692140" y="1061991"/>
                  <a:ext cx="301680" cy="65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67" name="墨迹 66">
                  <a:extLst>
                    <a:ext uri="{FF2B5EF4-FFF2-40B4-BE49-F238E27FC236}">
                      <a16:creationId xmlns:a16="http://schemas.microsoft.com/office/drawing/2014/main" id="{0A63F817-F528-2A40-AD0C-516CEC50F4A6}"/>
                    </a:ext>
                  </a:extLst>
                </p14:cNvPr>
                <p14:cNvContentPartPr/>
                <p14:nvPr/>
              </p14:nvContentPartPr>
              <p14:xfrm>
                <a:off x="6637420" y="1231191"/>
                <a:ext cx="212040" cy="461160"/>
              </p14:xfrm>
            </p:contentPart>
          </mc:Choice>
          <mc:Fallback>
            <p:pic>
              <p:nvPicPr>
                <p:cNvPr id="67" name="墨迹 66">
                  <a:extLst>
                    <a:ext uri="{FF2B5EF4-FFF2-40B4-BE49-F238E27FC236}">
                      <a16:creationId xmlns:a16="http://schemas.microsoft.com/office/drawing/2014/main" id="{0A63F817-F528-2A40-AD0C-516CEC50F4A6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6629860" y="1223631"/>
                  <a:ext cx="227160" cy="47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68" name="墨迹 67">
                  <a:extLst>
                    <a:ext uri="{FF2B5EF4-FFF2-40B4-BE49-F238E27FC236}">
                      <a16:creationId xmlns:a16="http://schemas.microsoft.com/office/drawing/2014/main" id="{13D48C2E-C7E7-DD40-BE5B-78D2C2A63B10}"/>
                    </a:ext>
                  </a:extLst>
                </p14:cNvPr>
                <p14:cNvContentPartPr/>
                <p14:nvPr/>
              </p14:nvContentPartPr>
              <p14:xfrm>
                <a:off x="7098220" y="1747791"/>
                <a:ext cx="62640" cy="56520"/>
              </p14:xfrm>
            </p:contentPart>
          </mc:Choice>
          <mc:Fallback>
            <p:pic>
              <p:nvPicPr>
                <p:cNvPr id="68" name="墨迹 67">
                  <a:extLst>
                    <a:ext uri="{FF2B5EF4-FFF2-40B4-BE49-F238E27FC236}">
                      <a16:creationId xmlns:a16="http://schemas.microsoft.com/office/drawing/2014/main" id="{13D48C2E-C7E7-DD40-BE5B-78D2C2A63B10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090660" y="1740231"/>
                  <a:ext cx="77760" cy="7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8" name="组合 87">
            <a:extLst>
              <a:ext uri="{FF2B5EF4-FFF2-40B4-BE49-F238E27FC236}">
                <a16:creationId xmlns:a16="http://schemas.microsoft.com/office/drawing/2014/main" id="{7973E46F-E416-364D-9C42-7A565B232B9A}"/>
              </a:ext>
            </a:extLst>
          </p:cNvPr>
          <p:cNvGrpSpPr/>
          <p:nvPr/>
        </p:nvGrpSpPr>
        <p:grpSpPr>
          <a:xfrm>
            <a:off x="7814620" y="1063071"/>
            <a:ext cx="1020600" cy="641520"/>
            <a:chOff x="7814620" y="1063071"/>
            <a:chExt cx="1020600" cy="641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69" name="墨迹 68">
                  <a:extLst>
                    <a:ext uri="{FF2B5EF4-FFF2-40B4-BE49-F238E27FC236}">
                      <a16:creationId xmlns:a16="http://schemas.microsoft.com/office/drawing/2014/main" id="{26BE840C-C6EF-FB4B-B9F2-CCAC9FBB50E1}"/>
                    </a:ext>
                  </a:extLst>
                </p14:cNvPr>
                <p14:cNvContentPartPr/>
                <p14:nvPr/>
              </p14:nvContentPartPr>
              <p14:xfrm>
                <a:off x="7901380" y="1393191"/>
                <a:ext cx="187200" cy="19080"/>
              </p14:xfrm>
            </p:contentPart>
          </mc:Choice>
          <mc:Fallback>
            <p:pic>
              <p:nvPicPr>
                <p:cNvPr id="69" name="墨迹 68">
                  <a:extLst>
                    <a:ext uri="{FF2B5EF4-FFF2-40B4-BE49-F238E27FC236}">
                      <a16:creationId xmlns:a16="http://schemas.microsoft.com/office/drawing/2014/main" id="{26BE840C-C6EF-FB4B-B9F2-CCAC9FBB50E1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893820" y="1385631"/>
                  <a:ext cx="20232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70" name="墨迹 69">
                  <a:extLst>
                    <a:ext uri="{FF2B5EF4-FFF2-40B4-BE49-F238E27FC236}">
                      <a16:creationId xmlns:a16="http://schemas.microsoft.com/office/drawing/2014/main" id="{AA9FDD61-C45A-C140-B3E4-0F651E6C82C7}"/>
                    </a:ext>
                  </a:extLst>
                </p14:cNvPr>
                <p14:cNvContentPartPr/>
                <p14:nvPr/>
              </p14:nvContentPartPr>
              <p14:xfrm>
                <a:off x="7814620" y="1505151"/>
                <a:ext cx="279720" cy="31320"/>
              </p14:xfrm>
            </p:contentPart>
          </mc:Choice>
          <mc:Fallback>
            <p:pic>
              <p:nvPicPr>
                <p:cNvPr id="70" name="墨迹 69">
                  <a:extLst>
                    <a:ext uri="{FF2B5EF4-FFF2-40B4-BE49-F238E27FC236}">
                      <a16:creationId xmlns:a16="http://schemas.microsoft.com/office/drawing/2014/main" id="{AA9FDD61-C45A-C140-B3E4-0F651E6C82C7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807060" y="1497591"/>
                  <a:ext cx="29484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71" name="墨迹 70">
                  <a:extLst>
                    <a:ext uri="{FF2B5EF4-FFF2-40B4-BE49-F238E27FC236}">
                      <a16:creationId xmlns:a16="http://schemas.microsoft.com/office/drawing/2014/main" id="{ED4E858B-F8BB-1445-8AF3-D4B21DFCBCEE}"/>
                    </a:ext>
                  </a:extLst>
                </p14:cNvPr>
                <p14:cNvContentPartPr/>
                <p14:nvPr/>
              </p14:nvContentPartPr>
              <p14:xfrm>
                <a:off x="7969780" y="1293471"/>
                <a:ext cx="255600" cy="411120"/>
              </p14:xfrm>
            </p:contentPart>
          </mc:Choice>
          <mc:Fallback>
            <p:pic>
              <p:nvPicPr>
                <p:cNvPr id="71" name="墨迹 70">
                  <a:extLst>
                    <a:ext uri="{FF2B5EF4-FFF2-40B4-BE49-F238E27FC236}">
                      <a16:creationId xmlns:a16="http://schemas.microsoft.com/office/drawing/2014/main" id="{ED4E858B-F8BB-1445-8AF3-D4B21DFCBCEE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7962220" y="1285911"/>
                  <a:ext cx="270720" cy="42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72" name="墨迹 71">
                  <a:extLst>
                    <a:ext uri="{FF2B5EF4-FFF2-40B4-BE49-F238E27FC236}">
                      <a16:creationId xmlns:a16="http://schemas.microsoft.com/office/drawing/2014/main" id="{E5FCF631-3477-E64C-A3BA-5CA72FBF4CD4}"/>
                    </a:ext>
                  </a:extLst>
                </p14:cNvPr>
                <p14:cNvContentPartPr/>
                <p14:nvPr/>
              </p14:nvContentPartPr>
              <p14:xfrm>
                <a:off x="8412220" y="1063071"/>
                <a:ext cx="422280" cy="554400"/>
              </p14:xfrm>
            </p:contentPart>
          </mc:Choice>
          <mc:Fallback>
            <p:pic>
              <p:nvPicPr>
                <p:cNvPr id="72" name="墨迹 71">
                  <a:extLst>
                    <a:ext uri="{FF2B5EF4-FFF2-40B4-BE49-F238E27FC236}">
                      <a16:creationId xmlns:a16="http://schemas.microsoft.com/office/drawing/2014/main" id="{E5FCF631-3477-E64C-A3BA-5CA72FBF4CD4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405020" y="1055511"/>
                  <a:ext cx="437400" cy="56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73" name="墨迹 72">
                  <a:extLst>
                    <a:ext uri="{FF2B5EF4-FFF2-40B4-BE49-F238E27FC236}">
                      <a16:creationId xmlns:a16="http://schemas.microsoft.com/office/drawing/2014/main" id="{C20FD115-A96F-3042-91DB-ED62E88D0224}"/>
                    </a:ext>
                  </a:extLst>
                </p14:cNvPr>
                <p14:cNvContentPartPr/>
                <p14:nvPr/>
              </p14:nvContentPartPr>
              <p14:xfrm>
                <a:off x="8467660" y="1361871"/>
                <a:ext cx="367560" cy="249480"/>
              </p14:xfrm>
            </p:contentPart>
          </mc:Choice>
          <mc:Fallback>
            <p:pic>
              <p:nvPicPr>
                <p:cNvPr id="73" name="墨迹 72">
                  <a:extLst>
                    <a:ext uri="{FF2B5EF4-FFF2-40B4-BE49-F238E27FC236}">
                      <a16:creationId xmlns:a16="http://schemas.microsoft.com/office/drawing/2014/main" id="{C20FD115-A96F-3042-91DB-ED62E88D0224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460100" y="1354311"/>
                  <a:ext cx="38268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74" name="墨迹 73">
                  <a:extLst>
                    <a:ext uri="{FF2B5EF4-FFF2-40B4-BE49-F238E27FC236}">
                      <a16:creationId xmlns:a16="http://schemas.microsoft.com/office/drawing/2014/main" id="{13D02A32-D7B6-834D-8A58-F8B3B7CB63C6}"/>
                    </a:ext>
                  </a:extLst>
                </p14:cNvPr>
                <p14:cNvContentPartPr/>
                <p14:nvPr/>
              </p14:nvContentPartPr>
              <p14:xfrm>
                <a:off x="8698060" y="1418031"/>
                <a:ext cx="37800" cy="162360"/>
              </p14:xfrm>
            </p:contentPart>
          </mc:Choice>
          <mc:Fallback>
            <p:pic>
              <p:nvPicPr>
                <p:cNvPr id="74" name="墨迹 73">
                  <a:extLst>
                    <a:ext uri="{FF2B5EF4-FFF2-40B4-BE49-F238E27FC236}">
                      <a16:creationId xmlns:a16="http://schemas.microsoft.com/office/drawing/2014/main" id="{13D02A32-D7B6-834D-8A58-F8B3B7CB63C6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8690500" y="1410471"/>
                  <a:ext cx="52920" cy="177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7" name="组合 86">
            <a:extLst>
              <a:ext uri="{FF2B5EF4-FFF2-40B4-BE49-F238E27FC236}">
                <a16:creationId xmlns:a16="http://schemas.microsoft.com/office/drawing/2014/main" id="{2AAB19E0-E841-DA47-AAB7-671ABBF8CB16}"/>
              </a:ext>
            </a:extLst>
          </p:cNvPr>
          <p:cNvGrpSpPr/>
          <p:nvPr/>
        </p:nvGrpSpPr>
        <p:grpSpPr>
          <a:xfrm>
            <a:off x="9077860" y="1219311"/>
            <a:ext cx="223200" cy="404640"/>
            <a:chOff x="9077860" y="1219311"/>
            <a:chExt cx="223200" cy="404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75" name="墨迹 74">
                  <a:extLst>
                    <a:ext uri="{FF2B5EF4-FFF2-40B4-BE49-F238E27FC236}">
                      <a16:creationId xmlns:a16="http://schemas.microsoft.com/office/drawing/2014/main" id="{4FEE290B-2022-114B-9F70-8E0C0917069D}"/>
                    </a:ext>
                  </a:extLst>
                </p14:cNvPr>
                <p14:cNvContentPartPr/>
                <p14:nvPr/>
              </p14:nvContentPartPr>
              <p14:xfrm>
                <a:off x="9077860" y="1219311"/>
                <a:ext cx="223200" cy="167760"/>
              </p14:xfrm>
            </p:contentPart>
          </mc:Choice>
          <mc:Fallback>
            <p:pic>
              <p:nvPicPr>
                <p:cNvPr id="75" name="墨迹 74">
                  <a:extLst>
                    <a:ext uri="{FF2B5EF4-FFF2-40B4-BE49-F238E27FC236}">
                      <a16:creationId xmlns:a16="http://schemas.microsoft.com/office/drawing/2014/main" id="{4FEE290B-2022-114B-9F70-8E0C0917069D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9070300" y="1211751"/>
                  <a:ext cx="23832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76" name="墨迹 75">
                  <a:extLst>
                    <a:ext uri="{FF2B5EF4-FFF2-40B4-BE49-F238E27FC236}">
                      <a16:creationId xmlns:a16="http://schemas.microsoft.com/office/drawing/2014/main" id="{52B6FBF9-5B73-9F4F-803F-D7C82C12FD34}"/>
                    </a:ext>
                  </a:extLst>
                </p14:cNvPr>
                <p14:cNvContentPartPr/>
                <p14:nvPr/>
              </p14:nvContentPartPr>
              <p14:xfrm>
                <a:off x="9195940" y="1436751"/>
                <a:ext cx="12960" cy="187200"/>
              </p14:xfrm>
            </p:contentPart>
          </mc:Choice>
          <mc:Fallback>
            <p:pic>
              <p:nvPicPr>
                <p:cNvPr id="76" name="墨迹 75">
                  <a:extLst>
                    <a:ext uri="{FF2B5EF4-FFF2-40B4-BE49-F238E27FC236}">
                      <a16:creationId xmlns:a16="http://schemas.microsoft.com/office/drawing/2014/main" id="{52B6FBF9-5B73-9F4F-803F-D7C82C12FD34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9188740" y="1429191"/>
                  <a:ext cx="27720" cy="202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6" name="组合 85">
            <a:extLst>
              <a:ext uri="{FF2B5EF4-FFF2-40B4-BE49-F238E27FC236}">
                <a16:creationId xmlns:a16="http://schemas.microsoft.com/office/drawing/2014/main" id="{229F69EA-C17E-8D4D-B0A7-4CD4F2125236}"/>
              </a:ext>
            </a:extLst>
          </p:cNvPr>
          <p:cNvGrpSpPr/>
          <p:nvPr/>
        </p:nvGrpSpPr>
        <p:grpSpPr>
          <a:xfrm>
            <a:off x="9607060" y="1299591"/>
            <a:ext cx="255600" cy="351720"/>
            <a:chOff x="9607060" y="1299591"/>
            <a:chExt cx="255600" cy="351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77" name="墨迹 76">
                  <a:extLst>
                    <a:ext uri="{FF2B5EF4-FFF2-40B4-BE49-F238E27FC236}">
                      <a16:creationId xmlns:a16="http://schemas.microsoft.com/office/drawing/2014/main" id="{45253D56-EADE-E84D-8760-ABF8BCF29A4B}"/>
                    </a:ext>
                  </a:extLst>
                </p14:cNvPr>
                <p14:cNvContentPartPr/>
                <p14:nvPr/>
              </p14:nvContentPartPr>
              <p14:xfrm>
                <a:off x="9688060" y="1299591"/>
                <a:ext cx="131040" cy="230760"/>
              </p14:xfrm>
            </p:contentPart>
          </mc:Choice>
          <mc:Fallback>
            <p:pic>
              <p:nvPicPr>
                <p:cNvPr id="77" name="墨迹 76">
                  <a:extLst>
                    <a:ext uri="{FF2B5EF4-FFF2-40B4-BE49-F238E27FC236}">
                      <a16:creationId xmlns:a16="http://schemas.microsoft.com/office/drawing/2014/main" id="{45253D56-EADE-E84D-8760-ABF8BCF29A4B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9680500" y="1292031"/>
                  <a:ext cx="14616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78" name="墨迹 77">
                  <a:extLst>
                    <a:ext uri="{FF2B5EF4-FFF2-40B4-BE49-F238E27FC236}">
                      <a16:creationId xmlns:a16="http://schemas.microsoft.com/office/drawing/2014/main" id="{DAEDEAE6-6B86-9144-A5DF-2B54246DBCFC}"/>
                    </a:ext>
                  </a:extLst>
                </p14:cNvPr>
                <p14:cNvContentPartPr/>
                <p14:nvPr/>
              </p14:nvContentPartPr>
              <p14:xfrm>
                <a:off x="9750340" y="1386711"/>
                <a:ext cx="19080" cy="143640"/>
              </p14:xfrm>
            </p:contentPart>
          </mc:Choice>
          <mc:Fallback>
            <p:pic>
              <p:nvPicPr>
                <p:cNvPr id="78" name="墨迹 77">
                  <a:extLst>
                    <a:ext uri="{FF2B5EF4-FFF2-40B4-BE49-F238E27FC236}">
                      <a16:creationId xmlns:a16="http://schemas.microsoft.com/office/drawing/2014/main" id="{DAEDEAE6-6B86-9144-A5DF-2B54246DBCFC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9742780" y="1379151"/>
                  <a:ext cx="3420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79" name="墨迹 78">
                  <a:extLst>
                    <a:ext uri="{FF2B5EF4-FFF2-40B4-BE49-F238E27FC236}">
                      <a16:creationId xmlns:a16="http://schemas.microsoft.com/office/drawing/2014/main" id="{8FA8A59A-61B5-854C-B69B-6EC9A5249375}"/>
                    </a:ext>
                  </a:extLst>
                </p14:cNvPr>
                <p14:cNvContentPartPr/>
                <p14:nvPr/>
              </p14:nvContentPartPr>
              <p14:xfrm>
                <a:off x="9607060" y="1486431"/>
                <a:ext cx="255600" cy="164880"/>
              </p14:xfrm>
            </p:contentPart>
          </mc:Choice>
          <mc:Fallback>
            <p:pic>
              <p:nvPicPr>
                <p:cNvPr id="79" name="墨迹 78">
                  <a:extLst>
                    <a:ext uri="{FF2B5EF4-FFF2-40B4-BE49-F238E27FC236}">
                      <a16:creationId xmlns:a16="http://schemas.microsoft.com/office/drawing/2014/main" id="{8FA8A59A-61B5-854C-B69B-6EC9A5249375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9599500" y="1478871"/>
                  <a:ext cx="270720" cy="180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1" name="组合 100">
            <a:extLst>
              <a:ext uri="{FF2B5EF4-FFF2-40B4-BE49-F238E27FC236}">
                <a16:creationId xmlns:a16="http://schemas.microsoft.com/office/drawing/2014/main" id="{D46EEC55-BCC4-E047-9BAF-DE245F2664CD}"/>
              </a:ext>
            </a:extLst>
          </p:cNvPr>
          <p:cNvGrpSpPr/>
          <p:nvPr/>
        </p:nvGrpSpPr>
        <p:grpSpPr>
          <a:xfrm>
            <a:off x="10086220" y="1069191"/>
            <a:ext cx="1996920" cy="778680"/>
            <a:chOff x="10086220" y="1069191"/>
            <a:chExt cx="1996920" cy="778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80" name="墨迹 79">
                  <a:extLst>
                    <a:ext uri="{FF2B5EF4-FFF2-40B4-BE49-F238E27FC236}">
                      <a16:creationId xmlns:a16="http://schemas.microsoft.com/office/drawing/2014/main" id="{63412152-9410-5A48-B03B-FEAECBB09D56}"/>
                    </a:ext>
                  </a:extLst>
                </p14:cNvPr>
                <p14:cNvContentPartPr/>
                <p14:nvPr/>
              </p14:nvContentPartPr>
              <p14:xfrm>
                <a:off x="10086220" y="1349631"/>
                <a:ext cx="155880" cy="205920"/>
              </p14:xfrm>
            </p:contentPart>
          </mc:Choice>
          <mc:Fallback>
            <p:pic>
              <p:nvPicPr>
                <p:cNvPr id="80" name="墨迹 79">
                  <a:extLst>
                    <a:ext uri="{FF2B5EF4-FFF2-40B4-BE49-F238E27FC236}">
                      <a16:creationId xmlns:a16="http://schemas.microsoft.com/office/drawing/2014/main" id="{63412152-9410-5A48-B03B-FEAECBB09D56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0078660" y="1342071"/>
                  <a:ext cx="17100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81" name="墨迹 80">
                  <a:extLst>
                    <a:ext uri="{FF2B5EF4-FFF2-40B4-BE49-F238E27FC236}">
                      <a16:creationId xmlns:a16="http://schemas.microsoft.com/office/drawing/2014/main" id="{6A9A6A88-FD41-094F-B4D8-650112BF9F24}"/>
                    </a:ext>
                  </a:extLst>
                </p14:cNvPr>
                <p14:cNvContentPartPr/>
                <p14:nvPr/>
              </p14:nvContentPartPr>
              <p14:xfrm>
                <a:off x="10310500" y="1249911"/>
                <a:ext cx="149040" cy="335880"/>
              </p14:xfrm>
            </p:contentPart>
          </mc:Choice>
          <mc:Fallback>
            <p:pic>
              <p:nvPicPr>
                <p:cNvPr id="81" name="墨迹 80">
                  <a:extLst>
                    <a:ext uri="{FF2B5EF4-FFF2-40B4-BE49-F238E27FC236}">
                      <a16:creationId xmlns:a16="http://schemas.microsoft.com/office/drawing/2014/main" id="{6A9A6A88-FD41-094F-B4D8-650112BF9F24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0302940" y="1242351"/>
                  <a:ext cx="164160" cy="35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82" name="墨迹 81">
                  <a:extLst>
                    <a:ext uri="{FF2B5EF4-FFF2-40B4-BE49-F238E27FC236}">
                      <a16:creationId xmlns:a16="http://schemas.microsoft.com/office/drawing/2014/main" id="{00E33298-3951-A44A-8B3F-51D954303A6D}"/>
                    </a:ext>
                  </a:extLst>
                </p14:cNvPr>
                <p14:cNvContentPartPr/>
                <p14:nvPr/>
              </p14:nvContentPartPr>
              <p14:xfrm>
                <a:off x="10441180" y="1087911"/>
                <a:ext cx="174600" cy="697680"/>
              </p14:xfrm>
            </p:contentPart>
          </mc:Choice>
          <mc:Fallback>
            <p:pic>
              <p:nvPicPr>
                <p:cNvPr id="82" name="墨迹 81">
                  <a:extLst>
                    <a:ext uri="{FF2B5EF4-FFF2-40B4-BE49-F238E27FC236}">
                      <a16:creationId xmlns:a16="http://schemas.microsoft.com/office/drawing/2014/main" id="{00E33298-3951-A44A-8B3F-51D954303A6D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0433620" y="1080351"/>
                  <a:ext cx="189720" cy="71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83" name="墨迹 82">
                  <a:extLst>
                    <a:ext uri="{FF2B5EF4-FFF2-40B4-BE49-F238E27FC236}">
                      <a16:creationId xmlns:a16="http://schemas.microsoft.com/office/drawing/2014/main" id="{0CDDF67B-D494-EA4F-BBB5-212C988ABA37}"/>
                    </a:ext>
                  </a:extLst>
                </p14:cNvPr>
                <p14:cNvContentPartPr/>
                <p14:nvPr/>
              </p14:nvContentPartPr>
              <p14:xfrm>
                <a:off x="10553140" y="1361871"/>
                <a:ext cx="124920" cy="6480"/>
              </p14:xfrm>
            </p:contentPart>
          </mc:Choice>
          <mc:Fallback>
            <p:pic>
              <p:nvPicPr>
                <p:cNvPr id="83" name="墨迹 82">
                  <a:extLst>
                    <a:ext uri="{FF2B5EF4-FFF2-40B4-BE49-F238E27FC236}">
                      <a16:creationId xmlns:a16="http://schemas.microsoft.com/office/drawing/2014/main" id="{0CDDF67B-D494-EA4F-BBB5-212C988ABA37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0545580" y="1354311"/>
                  <a:ext cx="14004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84" name="墨迹 83">
                  <a:extLst>
                    <a:ext uri="{FF2B5EF4-FFF2-40B4-BE49-F238E27FC236}">
                      <a16:creationId xmlns:a16="http://schemas.microsoft.com/office/drawing/2014/main" id="{6FFF2F1E-EBA3-FC4D-9BB2-DE11EA5AECC8}"/>
                    </a:ext>
                  </a:extLst>
                </p14:cNvPr>
                <p14:cNvContentPartPr/>
                <p14:nvPr/>
              </p14:nvContentPartPr>
              <p14:xfrm>
                <a:off x="10733860" y="1069191"/>
                <a:ext cx="75240" cy="56520"/>
              </p14:xfrm>
            </p:contentPart>
          </mc:Choice>
          <mc:Fallback>
            <p:pic>
              <p:nvPicPr>
                <p:cNvPr id="84" name="墨迹 83">
                  <a:extLst>
                    <a:ext uri="{FF2B5EF4-FFF2-40B4-BE49-F238E27FC236}">
                      <a16:creationId xmlns:a16="http://schemas.microsoft.com/office/drawing/2014/main" id="{6FFF2F1E-EBA3-FC4D-9BB2-DE11EA5AECC8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0726300" y="1061991"/>
                  <a:ext cx="9000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90" name="墨迹 89">
                  <a:extLst>
                    <a:ext uri="{FF2B5EF4-FFF2-40B4-BE49-F238E27FC236}">
                      <a16:creationId xmlns:a16="http://schemas.microsoft.com/office/drawing/2014/main" id="{0EAD1029-5600-B54F-972E-2DA18EC2F52F}"/>
                    </a:ext>
                  </a:extLst>
                </p14:cNvPr>
                <p14:cNvContentPartPr/>
                <p14:nvPr/>
              </p14:nvContentPartPr>
              <p14:xfrm>
                <a:off x="10827100" y="1361871"/>
                <a:ext cx="112320" cy="50040"/>
              </p14:xfrm>
            </p:contentPart>
          </mc:Choice>
          <mc:Fallback>
            <p:pic>
              <p:nvPicPr>
                <p:cNvPr id="90" name="墨迹 89">
                  <a:extLst>
                    <a:ext uri="{FF2B5EF4-FFF2-40B4-BE49-F238E27FC236}">
                      <a16:creationId xmlns:a16="http://schemas.microsoft.com/office/drawing/2014/main" id="{0EAD1029-5600-B54F-972E-2DA18EC2F52F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0819540" y="1354311"/>
                  <a:ext cx="12744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91" name="墨迹 90">
                  <a:extLst>
                    <a:ext uri="{FF2B5EF4-FFF2-40B4-BE49-F238E27FC236}">
                      <a16:creationId xmlns:a16="http://schemas.microsoft.com/office/drawing/2014/main" id="{F121E3DA-D6F8-D946-B53E-4444998566EB}"/>
                    </a:ext>
                  </a:extLst>
                </p14:cNvPr>
                <p14:cNvContentPartPr/>
                <p14:nvPr/>
              </p14:nvContentPartPr>
              <p14:xfrm>
                <a:off x="10783540" y="1312191"/>
                <a:ext cx="280440" cy="292320"/>
              </p14:xfrm>
            </p:contentPart>
          </mc:Choice>
          <mc:Fallback>
            <p:pic>
              <p:nvPicPr>
                <p:cNvPr id="91" name="墨迹 90">
                  <a:extLst>
                    <a:ext uri="{FF2B5EF4-FFF2-40B4-BE49-F238E27FC236}">
                      <a16:creationId xmlns:a16="http://schemas.microsoft.com/office/drawing/2014/main" id="{F121E3DA-D6F8-D946-B53E-4444998566EB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0775980" y="1304631"/>
                  <a:ext cx="295560" cy="3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92" name="墨迹 91">
                  <a:extLst>
                    <a:ext uri="{FF2B5EF4-FFF2-40B4-BE49-F238E27FC236}">
                      <a16:creationId xmlns:a16="http://schemas.microsoft.com/office/drawing/2014/main" id="{FB2F51F5-F19A-1847-AC8B-7F8A3F8DFBE7}"/>
                    </a:ext>
                  </a:extLst>
                </p14:cNvPr>
                <p14:cNvContentPartPr/>
                <p14:nvPr/>
              </p14:nvContentPartPr>
              <p14:xfrm>
                <a:off x="10923220" y="1237311"/>
                <a:ext cx="215640" cy="405000"/>
              </p14:xfrm>
            </p:contentPart>
          </mc:Choice>
          <mc:Fallback>
            <p:pic>
              <p:nvPicPr>
                <p:cNvPr id="92" name="墨迹 91">
                  <a:extLst>
                    <a:ext uri="{FF2B5EF4-FFF2-40B4-BE49-F238E27FC236}">
                      <a16:creationId xmlns:a16="http://schemas.microsoft.com/office/drawing/2014/main" id="{FB2F51F5-F19A-1847-AC8B-7F8A3F8DFBE7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0915660" y="1229751"/>
                  <a:ext cx="230400" cy="42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93" name="墨迹 92">
                  <a:extLst>
                    <a:ext uri="{FF2B5EF4-FFF2-40B4-BE49-F238E27FC236}">
                      <a16:creationId xmlns:a16="http://schemas.microsoft.com/office/drawing/2014/main" id="{47990BE5-D2D3-A840-B64B-71ECC5463DAC}"/>
                    </a:ext>
                  </a:extLst>
                </p14:cNvPr>
                <p14:cNvContentPartPr/>
                <p14:nvPr/>
              </p14:nvContentPartPr>
              <p14:xfrm>
                <a:off x="11175940" y="1418031"/>
                <a:ext cx="255600" cy="155880"/>
              </p14:xfrm>
            </p:contentPart>
          </mc:Choice>
          <mc:Fallback>
            <p:pic>
              <p:nvPicPr>
                <p:cNvPr id="93" name="墨迹 92">
                  <a:extLst>
                    <a:ext uri="{FF2B5EF4-FFF2-40B4-BE49-F238E27FC236}">
                      <a16:creationId xmlns:a16="http://schemas.microsoft.com/office/drawing/2014/main" id="{47990BE5-D2D3-A840-B64B-71ECC5463DAC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1168380" y="1410471"/>
                  <a:ext cx="27072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94" name="墨迹 93">
                  <a:extLst>
                    <a:ext uri="{FF2B5EF4-FFF2-40B4-BE49-F238E27FC236}">
                      <a16:creationId xmlns:a16="http://schemas.microsoft.com/office/drawing/2014/main" id="{7EC599CA-0D12-D141-9828-3E5EE7266CB7}"/>
                    </a:ext>
                  </a:extLst>
                </p14:cNvPr>
                <p14:cNvContentPartPr/>
                <p14:nvPr/>
              </p14:nvContentPartPr>
              <p14:xfrm>
                <a:off x="11287900" y="1355751"/>
                <a:ext cx="62640" cy="224640"/>
              </p14:xfrm>
            </p:contentPart>
          </mc:Choice>
          <mc:Fallback>
            <p:pic>
              <p:nvPicPr>
                <p:cNvPr id="94" name="墨迹 93">
                  <a:extLst>
                    <a:ext uri="{FF2B5EF4-FFF2-40B4-BE49-F238E27FC236}">
                      <a16:creationId xmlns:a16="http://schemas.microsoft.com/office/drawing/2014/main" id="{7EC599CA-0D12-D141-9828-3E5EE7266CB7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11280340" y="1348191"/>
                  <a:ext cx="7776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95" name="墨迹 94">
                  <a:extLst>
                    <a:ext uri="{FF2B5EF4-FFF2-40B4-BE49-F238E27FC236}">
                      <a16:creationId xmlns:a16="http://schemas.microsoft.com/office/drawing/2014/main" id="{78209D29-1DD1-CE4B-93B5-8B7D4746B0B1}"/>
                    </a:ext>
                  </a:extLst>
                </p14:cNvPr>
                <p14:cNvContentPartPr/>
                <p14:nvPr/>
              </p14:nvContentPartPr>
              <p14:xfrm>
                <a:off x="11524420" y="1249911"/>
                <a:ext cx="105480" cy="112320"/>
              </p14:xfrm>
            </p:contentPart>
          </mc:Choice>
          <mc:Fallback>
            <p:pic>
              <p:nvPicPr>
                <p:cNvPr id="95" name="墨迹 94">
                  <a:extLst>
                    <a:ext uri="{FF2B5EF4-FFF2-40B4-BE49-F238E27FC236}">
                      <a16:creationId xmlns:a16="http://schemas.microsoft.com/office/drawing/2014/main" id="{78209D29-1DD1-CE4B-93B5-8B7D4746B0B1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1516860" y="1242351"/>
                  <a:ext cx="12060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96" name="墨迹 95">
                  <a:extLst>
                    <a:ext uri="{FF2B5EF4-FFF2-40B4-BE49-F238E27FC236}">
                      <a16:creationId xmlns:a16="http://schemas.microsoft.com/office/drawing/2014/main" id="{1A798AF0-F384-414B-87A3-43D1676105CB}"/>
                    </a:ext>
                  </a:extLst>
                </p14:cNvPr>
                <p14:cNvContentPartPr/>
                <p14:nvPr/>
              </p14:nvContentPartPr>
              <p14:xfrm>
                <a:off x="11393740" y="1442871"/>
                <a:ext cx="261720" cy="212040"/>
              </p14:xfrm>
            </p:contentPart>
          </mc:Choice>
          <mc:Fallback>
            <p:pic>
              <p:nvPicPr>
                <p:cNvPr id="96" name="墨迹 95">
                  <a:extLst>
                    <a:ext uri="{FF2B5EF4-FFF2-40B4-BE49-F238E27FC236}">
                      <a16:creationId xmlns:a16="http://schemas.microsoft.com/office/drawing/2014/main" id="{1A798AF0-F384-414B-87A3-43D1676105CB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1386180" y="1435311"/>
                  <a:ext cx="27684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97" name="墨迹 96">
                  <a:extLst>
                    <a:ext uri="{FF2B5EF4-FFF2-40B4-BE49-F238E27FC236}">
                      <a16:creationId xmlns:a16="http://schemas.microsoft.com/office/drawing/2014/main" id="{A8A95F41-3801-BC42-8924-A5214EC51CFE}"/>
                    </a:ext>
                  </a:extLst>
                </p14:cNvPr>
                <p14:cNvContentPartPr/>
                <p14:nvPr/>
              </p14:nvContentPartPr>
              <p14:xfrm>
                <a:off x="11667700" y="1411911"/>
                <a:ext cx="193320" cy="180720"/>
              </p14:xfrm>
            </p:contentPart>
          </mc:Choice>
          <mc:Fallback>
            <p:pic>
              <p:nvPicPr>
                <p:cNvPr id="97" name="墨迹 96">
                  <a:extLst>
                    <a:ext uri="{FF2B5EF4-FFF2-40B4-BE49-F238E27FC236}">
                      <a16:creationId xmlns:a16="http://schemas.microsoft.com/office/drawing/2014/main" id="{A8A95F41-3801-BC42-8924-A5214EC51CFE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1660140" y="1404351"/>
                  <a:ext cx="20844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98" name="墨迹 97">
                  <a:extLst>
                    <a:ext uri="{FF2B5EF4-FFF2-40B4-BE49-F238E27FC236}">
                      <a16:creationId xmlns:a16="http://schemas.microsoft.com/office/drawing/2014/main" id="{1EDA83D0-20B6-CD4D-AF25-1CF0BC802997}"/>
                    </a:ext>
                  </a:extLst>
                </p14:cNvPr>
                <p14:cNvContentPartPr/>
                <p14:nvPr/>
              </p14:nvContentPartPr>
              <p14:xfrm>
                <a:off x="11645380" y="1523871"/>
                <a:ext cx="259200" cy="174600"/>
              </p14:xfrm>
            </p:contentPart>
          </mc:Choice>
          <mc:Fallback>
            <p:pic>
              <p:nvPicPr>
                <p:cNvPr id="98" name="墨迹 97">
                  <a:extLst>
                    <a:ext uri="{FF2B5EF4-FFF2-40B4-BE49-F238E27FC236}">
                      <a16:creationId xmlns:a16="http://schemas.microsoft.com/office/drawing/2014/main" id="{1EDA83D0-20B6-CD4D-AF25-1CF0BC802997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1637820" y="1516311"/>
                  <a:ext cx="27396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99" name="墨迹 98">
                  <a:extLst>
                    <a:ext uri="{FF2B5EF4-FFF2-40B4-BE49-F238E27FC236}">
                      <a16:creationId xmlns:a16="http://schemas.microsoft.com/office/drawing/2014/main" id="{699C90D3-95D3-D648-AEC7-F41D0ED00EB2}"/>
                    </a:ext>
                  </a:extLst>
                </p14:cNvPr>
                <p14:cNvContentPartPr/>
                <p14:nvPr/>
              </p14:nvContentPartPr>
              <p14:xfrm>
                <a:off x="11867500" y="1349631"/>
                <a:ext cx="215640" cy="248760"/>
              </p14:xfrm>
            </p:contentPart>
          </mc:Choice>
          <mc:Fallback>
            <p:pic>
              <p:nvPicPr>
                <p:cNvPr id="99" name="墨迹 98">
                  <a:extLst>
                    <a:ext uri="{FF2B5EF4-FFF2-40B4-BE49-F238E27FC236}">
                      <a16:creationId xmlns:a16="http://schemas.microsoft.com/office/drawing/2014/main" id="{699C90D3-95D3-D648-AEC7-F41D0ED00EB2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1859940" y="1342071"/>
                  <a:ext cx="23040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00" name="墨迹 99">
                  <a:extLst>
                    <a:ext uri="{FF2B5EF4-FFF2-40B4-BE49-F238E27FC236}">
                      <a16:creationId xmlns:a16="http://schemas.microsoft.com/office/drawing/2014/main" id="{5F505164-564F-D844-918E-FF5CB6C9C7C4}"/>
                    </a:ext>
                  </a:extLst>
                </p14:cNvPr>
                <p14:cNvContentPartPr/>
                <p14:nvPr/>
              </p14:nvContentPartPr>
              <p14:xfrm>
                <a:off x="11966500" y="1461591"/>
                <a:ext cx="93600" cy="386280"/>
              </p14:xfrm>
            </p:contentPart>
          </mc:Choice>
          <mc:Fallback>
            <p:pic>
              <p:nvPicPr>
                <p:cNvPr id="100" name="墨迹 99">
                  <a:extLst>
                    <a:ext uri="{FF2B5EF4-FFF2-40B4-BE49-F238E27FC236}">
                      <a16:creationId xmlns:a16="http://schemas.microsoft.com/office/drawing/2014/main" id="{5F505164-564F-D844-918E-FF5CB6C9C7C4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1958940" y="1454031"/>
                  <a:ext cx="108720" cy="401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0" name="组合 119">
            <a:extLst>
              <a:ext uri="{FF2B5EF4-FFF2-40B4-BE49-F238E27FC236}">
                <a16:creationId xmlns:a16="http://schemas.microsoft.com/office/drawing/2014/main" id="{99373222-00F9-F244-9690-14C286706BDE}"/>
              </a:ext>
            </a:extLst>
          </p:cNvPr>
          <p:cNvGrpSpPr/>
          <p:nvPr/>
        </p:nvGrpSpPr>
        <p:grpSpPr>
          <a:xfrm>
            <a:off x="978580" y="2488671"/>
            <a:ext cx="567000" cy="417600"/>
            <a:chOff x="978580" y="2488671"/>
            <a:chExt cx="567000" cy="417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02" name="墨迹 101">
                  <a:extLst>
                    <a:ext uri="{FF2B5EF4-FFF2-40B4-BE49-F238E27FC236}">
                      <a16:creationId xmlns:a16="http://schemas.microsoft.com/office/drawing/2014/main" id="{D3E39162-B21B-6746-9595-DBF7BE81B786}"/>
                    </a:ext>
                  </a:extLst>
                </p14:cNvPr>
                <p14:cNvContentPartPr/>
                <p14:nvPr/>
              </p14:nvContentPartPr>
              <p14:xfrm>
                <a:off x="1059220" y="2613231"/>
                <a:ext cx="273600" cy="43920"/>
              </p14:xfrm>
            </p:contentPart>
          </mc:Choice>
          <mc:Fallback>
            <p:pic>
              <p:nvPicPr>
                <p:cNvPr id="102" name="墨迹 101">
                  <a:extLst>
                    <a:ext uri="{FF2B5EF4-FFF2-40B4-BE49-F238E27FC236}">
                      <a16:creationId xmlns:a16="http://schemas.microsoft.com/office/drawing/2014/main" id="{D3E39162-B21B-6746-9595-DBF7BE81B786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1052020" y="2605671"/>
                  <a:ext cx="28872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03" name="墨迹 102">
                  <a:extLst>
                    <a:ext uri="{FF2B5EF4-FFF2-40B4-BE49-F238E27FC236}">
                      <a16:creationId xmlns:a16="http://schemas.microsoft.com/office/drawing/2014/main" id="{F2CB77D5-9D0E-EA4B-A40D-2951346B4C4F}"/>
                    </a:ext>
                  </a:extLst>
                </p14:cNvPr>
                <p14:cNvContentPartPr/>
                <p14:nvPr/>
              </p14:nvContentPartPr>
              <p14:xfrm>
                <a:off x="978580" y="2725191"/>
                <a:ext cx="429840" cy="68760"/>
              </p14:xfrm>
            </p:contentPart>
          </mc:Choice>
          <mc:Fallback>
            <p:pic>
              <p:nvPicPr>
                <p:cNvPr id="103" name="墨迹 102">
                  <a:extLst>
                    <a:ext uri="{FF2B5EF4-FFF2-40B4-BE49-F238E27FC236}">
                      <a16:creationId xmlns:a16="http://schemas.microsoft.com/office/drawing/2014/main" id="{F2CB77D5-9D0E-EA4B-A40D-2951346B4C4F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971020" y="2717631"/>
                  <a:ext cx="44496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04" name="墨迹 103">
                  <a:extLst>
                    <a:ext uri="{FF2B5EF4-FFF2-40B4-BE49-F238E27FC236}">
                      <a16:creationId xmlns:a16="http://schemas.microsoft.com/office/drawing/2014/main" id="{04BAC9ED-4B03-4640-887F-59F8E4C4F7B5}"/>
                    </a:ext>
                  </a:extLst>
                </p14:cNvPr>
                <p14:cNvContentPartPr/>
                <p14:nvPr/>
              </p14:nvContentPartPr>
              <p14:xfrm>
                <a:off x="1277380" y="2488671"/>
                <a:ext cx="268200" cy="417600"/>
              </p14:xfrm>
            </p:contentPart>
          </mc:Choice>
          <mc:Fallback>
            <p:pic>
              <p:nvPicPr>
                <p:cNvPr id="104" name="墨迹 103">
                  <a:extLst>
                    <a:ext uri="{FF2B5EF4-FFF2-40B4-BE49-F238E27FC236}">
                      <a16:creationId xmlns:a16="http://schemas.microsoft.com/office/drawing/2014/main" id="{04BAC9ED-4B03-4640-887F-59F8E4C4F7B5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269820" y="2481111"/>
                  <a:ext cx="282960" cy="432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9" name="组合 118">
            <a:extLst>
              <a:ext uri="{FF2B5EF4-FFF2-40B4-BE49-F238E27FC236}">
                <a16:creationId xmlns:a16="http://schemas.microsoft.com/office/drawing/2014/main" id="{869A116F-3DCA-B54A-B9E0-9019B9D0D311}"/>
              </a:ext>
            </a:extLst>
          </p:cNvPr>
          <p:cNvGrpSpPr/>
          <p:nvPr/>
        </p:nvGrpSpPr>
        <p:grpSpPr>
          <a:xfrm>
            <a:off x="1850140" y="2638071"/>
            <a:ext cx="685080" cy="218160"/>
            <a:chOff x="1850140" y="2638071"/>
            <a:chExt cx="685080" cy="218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05" name="墨迹 104">
                  <a:extLst>
                    <a:ext uri="{FF2B5EF4-FFF2-40B4-BE49-F238E27FC236}">
                      <a16:creationId xmlns:a16="http://schemas.microsoft.com/office/drawing/2014/main" id="{017E6992-9097-B040-BB22-A10F8E93F380}"/>
                    </a:ext>
                  </a:extLst>
                </p14:cNvPr>
                <p14:cNvContentPartPr/>
                <p14:nvPr/>
              </p14:nvContentPartPr>
              <p14:xfrm>
                <a:off x="1850140" y="2638071"/>
                <a:ext cx="224640" cy="162360"/>
              </p14:xfrm>
            </p:contentPart>
          </mc:Choice>
          <mc:Fallback>
            <p:pic>
              <p:nvPicPr>
                <p:cNvPr id="105" name="墨迹 104">
                  <a:extLst>
                    <a:ext uri="{FF2B5EF4-FFF2-40B4-BE49-F238E27FC236}">
                      <a16:creationId xmlns:a16="http://schemas.microsoft.com/office/drawing/2014/main" id="{017E6992-9097-B040-BB22-A10F8E93F380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1842580" y="2630511"/>
                  <a:ext cx="23940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06" name="墨迹 105">
                  <a:extLst>
                    <a:ext uri="{FF2B5EF4-FFF2-40B4-BE49-F238E27FC236}">
                      <a16:creationId xmlns:a16="http://schemas.microsoft.com/office/drawing/2014/main" id="{932444A2-D8DA-1B49-AC89-CCBE9275EC08}"/>
                    </a:ext>
                  </a:extLst>
                </p14:cNvPr>
                <p14:cNvContentPartPr/>
                <p14:nvPr/>
              </p14:nvContentPartPr>
              <p14:xfrm>
                <a:off x="2242180" y="2638071"/>
                <a:ext cx="293040" cy="218160"/>
              </p14:xfrm>
            </p:contentPart>
          </mc:Choice>
          <mc:Fallback>
            <p:pic>
              <p:nvPicPr>
                <p:cNvPr id="106" name="墨迹 105">
                  <a:extLst>
                    <a:ext uri="{FF2B5EF4-FFF2-40B4-BE49-F238E27FC236}">
                      <a16:creationId xmlns:a16="http://schemas.microsoft.com/office/drawing/2014/main" id="{932444A2-D8DA-1B49-AC89-CCBE9275EC08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2234620" y="2630511"/>
                  <a:ext cx="308160" cy="233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8" name="组合 117">
            <a:extLst>
              <a:ext uri="{FF2B5EF4-FFF2-40B4-BE49-F238E27FC236}">
                <a16:creationId xmlns:a16="http://schemas.microsoft.com/office/drawing/2014/main" id="{C59650C7-7FF6-FA48-8352-4B9AD71B9262}"/>
              </a:ext>
            </a:extLst>
          </p:cNvPr>
          <p:cNvGrpSpPr/>
          <p:nvPr/>
        </p:nvGrpSpPr>
        <p:grpSpPr>
          <a:xfrm>
            <a:off x="2945620" y="2600991"/>
            <a:ext cx="342720" cy="174600"/>
            <a:chOff x="2945620" y="2600991"/>
            <a:chExt cx="342720" cy="174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07" name="墨迹 106">
                  <a:extLst>
                    <a:ext uri="{FF2B5EF4-FFF2-40B4-BE49-F238E27FC236}">
                      <a16:creationId xmlns:a16="http://schemas.microsoft.com/office/drawing/2014/main" id="{6BDC4CC5-F053-9E49-88C1-443386B49077}"/>
                    </a:ext>
                  </a:extLst>
                </p14:cNvPr>
                <p14:cNvContentPartPr/>
                <p14:nvPr/>
              </p14:nvContentPartPr>
              <p14:xfrm>
                <a:off x="2945620" y="2600991"/>
                <a:ext cx="193320" cy="62640"/>
              </p14:xfrm>
            </p:contentPart>
          </mc:Choice>
          <mc:Fallback>
            <p:pic>
              <p:nvPicPr>
                <p:cNvPr id="107" name="墨迹 106">
                  <a:extLst>
                    <a:ext uri="{FF2B5EF4-FFF2-40B4-BE49-F238E27FC236}">
                      <a16:creationId xmlns:a16="http://schemas.microsoft.com/office/drawing/2014/main" id="{6BDC4CC5-F053-9E49-88C1-443386B49077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2938060" y="2593431"/>
                  <a:ext cx="20844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08" name="墨迹 107">
                  <a:extLst>
                    <a:ext uri="{FF2B5EF4-FFF2-40B4-BE49-F238E27FC236}">
                      <a16:creationId xmlns:a16="http://schemas.microsoft.com/office/drawing/2014/main" id="{A0DAAD6F-003C-9242-A2B1-36757ACE9608}"/>
                    </a:ext>
                  </a:extLst>
                </p14:cNvPr>
                <p14:cNvContentPartPr/>
                <p14:nvPr/>
              </p14:nvContentPartPr>
              <p14:xfrm>
                <a:off x="2983060" y="2700351"/>
                <a:ext cx="305280" cy="75240"/>
              </p14:xfrm>
            </p:contentPart>
          </mc:Choice>
          <mc:Fallback>
            <p:pic>
              <p:nvPicPr>
                <p:cNvPr id="108" name="墨迹 107">
                  <a:extLst>
                    <a:ext uri="{FF2B5EF4-FFF2-40B4-BE49-F238E27FC236}">
                      <a16:creationId xmlns:a16="http://schemas.microsoft.com/office/drawing/2014/main" id="{A0DAAD6F-003C-9242-A2B1-36757ACE9608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2975500" y="2692791"/>
                  <a:ext cx="320400" cy="90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2" name="组合 131">
            <a:extLst>
              <a:ext uri="{FF2B5EF4-FFF2-40B4-BE49-F238E27FC236}">
                <a16:creationId xmlns:a16="http://schemas.microsoft.com/office/drawing/2014/main" id="{1D7B4C65-4F75-2649-841F-0F3E783C24A6}"/>
              </a:ext>
            </a:extLst>
          </p:cNvPr>
          <p:cNvGrpSpPr/>
          <p:nvPr/>
        </p:nvGrpSpPr>
        <p:grpSpPr>
          <a:xfrm>
            <a:off x="3518380" y="2376711"/>
            <a:ext cx="1637640" cy="573120"/>
            <a:chOff x="3518380" y="2376711"/>
            <a:chExt cx="1637640" cy="573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09" name="墨迹 108">
                  <a:extLst>
                    <a:ext uri="{FF2B5EF4-FFF2-40B4-BE49-F238E27FC236}">
                      <a16:creationId xmlns:a16="http://schemas.microsoft.com/office/drawing/2014/main" id="{D2423A77-171D-9945-879A-E71D6E086F43}"/>
                    </a:ext>
                  </a:extLst>
                </p14:cNvPr>
                <p14:cNvContentPartPr/>
                <p14:nvPr/>
              </p14:nvContentPartPr>
              <p14:xfrm>
                <a:off x="3543220" y="2376711"/>
                <a:ext cx="155880" cy="573120"/>
              </p14:xfrm>
            </p:contentPart>
          </mc:Choice>
          <mc:Fallback>
            <p:pic>
              <p:nvPicPr>
                <p:cNvPr id="109" name="墨迹 108">
                  <a:extLst>
                    <a:ext uri="{FF2B5EF4-FFF2-40B4-BE49-F238E27FC236}">
                      <a16:creationId xmlns:a16="http://schemas.microsoft.com/office/drawing/2014/main" id="{D2423A77-171D-9945-879A-E71D6E086F43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3535660" y="2369151"/>
                  <a:ext cx="171000" cy="58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10" name="墨迹 109">
                  <a:extLst>
                    <a:ext uri="{FF2B5EF4-FFF2-40B4-BE49-F238E27FC236}">
                      <a16:creationId xmlns:a16="http://schemas.microsoft.com/office/drawing/2014/main" id="{D15E9ECE-5D59-1640-9E3A-07A193D71303}"/>
                    </a:ext>
                  </a:extLst>
                </p14:cNvPr>
                <p14:cNvContentPartPr/>
                <p14:nvPr/>
              </p14:nvContentPartPr>
              <p14:xfrm>
                <a:off x="3518380" y="2656791"/>
                <a:ext cx="168480" cy="37800"/>
              </p14:xfrm>
            </p:contentPart>
          </mc:Choice>
          <mc:Fallback>
            <p:pic>
              <p:nvPicPr>
                <p:cNvPr id="110" name="墨迹 109">
                  <a:extLst>
                    <a:ext uri="{FF2B5EF4-FFF2-40B4-BE49-F238E27FC236}">
                      <a16:creationId xmlns:a16="http://schemas.microsoft.com/office/drawing/2014/main" id="{D15E9ECE-5D59-1640-9E3A-07A193D71303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3510820" y="2649231"/>
                  <a:ext cx="18360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11" name="墨迹 110">
                  <a:extLst>
                    <a:ext uri="{FF2B5EF4-FFF2-40B4-BE49-F238E27FC236}">
                      <a16:creationId xmlns:a16="http://schemas.microsoft.com/office/drawing/2014/main" id="{2103D17C-F8CB-084B-9047-B689926B7933}"/>
                    </a:ext>
                  </a:extLst>
                </p14:cNvPr>
                <p14:cNvContentPartPr/>
                <p14:nvPr/>
              </p14:nvContentPartPr>
              <p14:xfrm>
                <a:off x="3854620" y="2719071"/>
                <a:ext cx="19080" cy="112320"/>
              </p14:xfrm>
            </p:contentPart>
          </mc:Choice>
          <mc:Fallback>
            <p:pic>
              <p:nvPicPr>
                <p:cNvPr id="111" name="墨迹 110">
                  <a:extLst>
                    <a:ext uri="{FF2B5EF4-FFF2-40B4-BE49-F238E27FC236}">
                      <a16:creationId xmlns:a16="http://schemas.microsoft.com/office/drawing/2014/main" id="{2103D17C-F8CB-084B-9047-B689926B7933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3847060" y="2711511"/>
                  <a:ext cx="3420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12" name="墨迹 111">
                  <a:extLst>
                    <a:ext uri="{FF2B5EF4-FFF2-40B4-BE49-F238E27FC236}">
                      <a16:creationId xmlns:a16="http://schemas.microsoft.com/office/drawing/2014/main" id="{55C9C07A-1F89-604E-9369-E89452C72453}"/>
                    </a:ext>
                  </a:extLst>
                </p14:cNvPr>
                <p14:cNvContentPartPr/>
                <p14:nvPr/>
              </p14:nvContentPartPr>
              <p14:xfrm>
                <a:off x="4041460" y="2650671"/>
                <a:ext cx="174600" cy="12960"/>
              </p14:xfrm>
            </p:contentPart>
          </mc:Choice>
          <mc:Fallback>
            <p:pic>
              <p:nvPicPr>
                <p:cNvPr id="112" name="墨迹 111">
                  <a:extLst>
                    <a:ext uri="{FF2B5EF4-FFF2-40B4-BE49-F238E27FC236}">
                      <a16:creationId xmlns:a16="http://schemas.microsoft.com/office/drawing/2014/main" id="{55C9C07A-1F89-604E-9369-E89452C72453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4033900" y="2643111"/>
                  <a:ext cx="18972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13" name="墨迹 112">
                  <a:extLst>
                    <a:ext uri="{FF2B5EF4-FFF2-40B4-BE49-F238E27FC236}">
                      <a16:creationId xmlns:a16="http://schemas.microsoft.com/office/drawing/2014/main" id="{6B9FEE3A-59C4-CC46-A75E-61FB28167D4D}"/>
                    </a:ext>
                  </a:extLst>
                </p14:cNvPr>
                <p14:cNvContentPartPr/>
                <p14:nvPr/>
              </p14:nvContentPartPr>
              <p14:xfrm>
                <a:off x="4134700" y="2607111"/>
                <a:ext cx="19080" cy="131040"/>
              </p14:xfrm>
            </p:contentPart>
          </mc:Choice>
          <mc:Fallback>
            <p:pic>
              <p:nvPicPr>
                <p:cNvPr id="113" name="墨迹 112">
                  <a:extLst>
                    <a:ext uri="{FF2B5EF4-FFF2-40B4-BE49-F238E27FC236}">
                      <a16:creationId xmlns:a16="http://schemas.microsoft.com/office/drawing/2014/main" id="{6B9FEE3A-59C4-CC46-A75E-61FB28167D4D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4127140" y="2599551"/>
                  <a:ext cx="3420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14" name="墨迹 113">
                  <a:extLst>
                    <a:ext uri="{FF2B5EF4-FFF2-40B4-BE49-F238E27FC236}">
                      <a16:creationId xmlns:a16="http://schemas.microsoft.com/office/drawing/2014/main" id="{E2880F2E-D2C2-8045-AB95-33BCF997CB71}"/>
                    </a:ext>
                  </a:extLst>
                </p14:cNvPr>
                <p14:cNvContentPartPr/>
                <p14:nvPr/>
              </p14:nvContentPartPr>
              <p14:xfrm>
                <a:off x="4414780" y="2401551"/>
                <a:ext cx="81360" cy="492120"/>
              </p14:xfrm>
            </p:contentPart>
          </mc:Choice>
          <mc:Fallback>
            <p:pic>
              <p:nvPicPr>
                <p:cNvPr id="114" name="墨迹 113">
                  <a:extLst>
                    <a:ext uri="{FF2B5EF4-FFF2-40B4-BE49-F238E27FC236}">
                      <a16:creationId xmlns:a16="http://schemas.microsoft.com/office/drawing/2014/main" id="{E2880F2E-D2C2-8045-AB95-33BCF997CB71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4407580" y="2393991"/>
                  <a:ext cx="96480" cy="50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15" name="墨迹 114">
                  <a:extLst>
                    <a:ext uri="{FF2B5EF4-FFF2-40B4-BE49-F238E27FC236}">
                      <a16:creationId xmlns:a16="http://schemas.microsoft.com/office/drawing/2014/main" id="{813FAEE2-3C60-7D4D-A31E-CDC30C4C06D6}"/>
                    </a:ext>
                  </a:extLst>
                </p14:cNvPr>
                <p14:cNvContentPartPr/>
                <p14:nvPr/>
              </p14:nvContentPartPr>
              <p14:xfrm>
                <a:off x="4358980" y="2656791"/>
                <a:ext cx="168480" cy="56520"/>
              </p14:xfrm>
            </p:contentPart>
          </mc:Choice>
          <mc:Fallback>
            <p:pic>
              <p:nvPicPr>
                <p:cNvPr id="115" name="墨迹 114">
                  <a:extLst>
                    <a:ext uri="{FF2B5EF4-FFF2-40B4-BE49-F238E27FC236}">
                      <a16:creationId xmlns:a16="http://schemas.microsoft.com/office/drawing/2014/main" id="{813FAEE2-3C60-7D4D-A31E-CDC30C4C06D6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4351420" y="2649231"/>
                  <a:ext cx="18360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16" name="墨迹 115">
                  <a:extLst>
                    <a:ext uri="{FF2B5EF4-FFF2-40B4-BE49-F238E27FC236}">
                      <a16:creationId xmlns:a16="http://schemas.microsoft.com/office/drawing/2014/main" id="{B57E6820-C3F9-A648-A65C-CF6CDCFC89E2}"/>
                    </a:ext>
                  </a:extLst>
                </p14:cNvPr>
                <p14:cNvContentPartPr/>
                <p14:nvPr/>
              </p14:nvContentPartPr>
              <p14:xfrm>
                <a:off x="4608100" y="2725191"/>
                <a:ext cx="168480" cy="106200"/>
              </p14:xfrm>
            </p:contentPart>
          </mc:Choice>
          <mc:Fallback>
            <p:pic>
              <p:nvPicPr>
                <p:cNvPr id="116" name="墨迹 115">
                  <a:extLst>
                    <a:ext uri="{FF2B5EF4-FFF2-40B4-BE49-F238E27FC236}">
                      <a16:creationId xmlns:a16="http://schemas.microsoft.com/office/drawing/2014/main" id="{B57E6820-C3F9-A648-A65C-CF6CDCFC89E2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4600540" y="2717631"/>
                  <a:ext cx="18360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21" name="墨迹 120">
                  <a:extLst>
                    <a:ext uri="{FF2B5EF4-FFF2-40B4-BE49-F238E27FC236}">
                      <a16:creationId xmlns:a16="http://schemas.microsoft.com/office/drawing/2014/main" id="{8919EC9D-444A-1840-8876-FFE551E31B2E}"/>
                    </a:ext>
                  </a:extLst>
                </p14:cNvPr>
                <p14:cNvContentPartPr/>
                <p14:nvPr/>
              </p14:nvContentPartPr>
              <p14:xfrm>
                <a:off x="4956580" y="2662911"/>
                <a:ext cx="199440" cy="31320"/>
              </p14:xfrm>
            </p:contentPart>
          </mc:Choice>
          <mc:Fallback>
            <p:pic>
              <p:nvPicPr>
                <p:cNvPr id="121" name="墨迹 120">
                  <a:extLst>
                    <a:ext uri="{FF2B5EF4-FFF2-40B4-BE49-F238E27FC236}">
                      <a16:creationId xmlns:a16="http://schemas.microsoft.com/office/drawing/2014/main" id="{8919EC9D-444A-1840-8876-FFE551E31B2E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4949020" y="2655711"/>
                  <a:ext cx="21456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22" name="墨迹 121">
                  <a:extLst>
                    <a:ext uri="{FF2B5EF4-FFF2-40B4-BE49-F238E27FC236}">
                      <a16:creationId xmlns:a16="http://schemas.microsoft.com/office/drawing/2014/main" id="{1DF9A046-EFA1-6948-84F2-BD3DE3BDE2CB}"/>
                    </a:ext>
                  </a:extLst>
                </p14:cNvPr>
                <p14:cNvContentPartPr/>
                <p14:nvPr/>
              </p14:nvContentPartPr>
              <p14:xfrm>
                <a:off x="5024980" y="2650671"/>
                <a:ext cx="6480" cy="118800"/>
              </p14:xfrm>
            </p:contentPart>
          </mc:Choice>
          <mc:Fallback>
            <p:pic>
              <p:nvPicPr>
                <p:cNvPr id="122" name="墨迹 121">
                  <a:extLst>
                    <a:ext uri="{FF2B5EF4-FFF2-40B4-BE49-F238E27FC236}">
                      <a16:creationId xmlns:a16="http://schemas.microsoft.com/office/drawing/2014/main" id="{1DF9A046-EFA1-6948-84F2-BD3DE3BDE2CB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5017420" y="2643111"/>
                  <a:ext cx="21600" cy="133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00">
            <p14:nvContentPartPr>
              <p14:cNvPr id="123" name="墨迹 122">
                <a:extLst>
                  <a:ext uri="{FF2B5EF4-FFF2-40B4-BE49-F238E27FC236}">
                    <a16:creationId xmlns:a16="http://schemas.microsoft.com/office/drawing/2014/main" id="{2E39E8E3-FDA0-704C-8168-0E51CA923318}"/>
                  </a:ext>
                </a:extLst>
              </p14:cNvPr>
              <p14:cNvContentPartPr/>
              <p14:nvPr/>
            </p14:nvContentPartPr>
            <p14:xfrm>
              <a:off x="5367340" y="2688111"/>
              <a:ext cx="62640" cy="25200"/>
            </p14:xfrm>
          </p:contentPart>
        </mc:Choice>
        <mc:Fallback>
          <p:pic>
            <p:nvPicPr>
              <p:cNvPr id="123" name="墨迹 122">
                <a:extLst>
                  <a:ext uri="{FF2B5EF4-FFF2-40B4-BE49-F238E27FC236}">
                    <a16:creationId xmlns:a16="http://schemas.microsoft.com/office/drawing/2014/main" id="{2E39E8E3-FDA0-704C-8168-0E51CA923318}"/>
                  </a:ext>
                </a:extLst>
              </p:cNvPr>
              <p:cNvPicPr/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5359780" y="2680551"/>
                <a:ext cx="7776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2">
            <p14:nvContentPartPr>
              <p14:cNvPr id="124" name="墨迹 123">
                <a:extLst>
                  <a:ext uri="{FF2B5EF4-FFF2-40B4-BE49-F238E27FC236}">
                    <a16:creationId xmlns:a16="http://schemas.microsoft.com/office/drawing/2014/main" id="{5304DFEF-4462-FC4A-828D-2588F4BEB799}"/>
                  </a:ext>
                </a:extLst>
              </p14:cNvPr>
              <p14:cNvContentPartPr/>
              <p14:nvPr/>
            </p14:nvContentPartPr>
            <p14:xfrm>
              <a:off x="5641300" y="2694231"/>
              <a:ext cx="43920" cy="19080"/>
            </p14:xfrm>
          </p:contentPart>
        </mc:Choice>
        <mc:Fallback>
          <p:pic>
            <p:nvPicPr>
              <p:cNvPr id="124" name="墨迹 123">
                <a:extLst>
                  <a:ext uri="{FF2B5EF4-FFF2-40B4-BE49-F238E27FC236}">
                    <a16:creationId xmlns:a16="http://schemas.microsoft.com/office/drawing/2014/main" id="{5304DFEF-4462-FC4A-828D-2588F4BEB799}"/>
                  </a:ext>
                </a:extLst>
              </p:cNvPr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5633740" y="2686671"/>
                <a:ext cx="5904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4">
            <p14:nvContentPartPr>
              <p14:cNvPr id="125" name="墨迹 124">
                <a:extLst>
                  <a:ext uri="{FF2B5EF4-FFF2-40B4-BE49-F238E27FC236}">
                    <a16:creationId xmlns:a16="http://schemas.microsoft.com/office/drawing/2014/main" id="{51C062BA-907F-D347-87DC-EE7F9F533602}"/>
                  </a:ext>
                </a:extLst>
              </p14:cNvPr>
              <p14:cNvContentPartPr/>
              <p14:nvPr/>
            </p14:nvContentPartPr>
            <p14:xfrm>
              <a:off x="5902660" y="2725191"/>
              <a:ext cx="50040" cy="6480"/>
            </p14:xfrm>
          </p:contentPart>
        </mc:Choice>
        <mc:Fallback>
          <p:pic>
            <p:nvPicPr>
              <p:cNvPr id="125" name="墨迹 124">
                <a:extLst>
                  <a:ext uri="{FF2B5EF4-FFF2-40B4-BE49-F238E27FC236}">
                    <a16:creationId xmlns:a16="http://schemas.microsoft.com/office/drawing/2014/main" id="{51C062BA-907F-D347-87DC-EE7F9F533602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5895460" y="2717631"/>
                <a:ext cx="65160" cy="21600"/>
              </a:xfrm>
              <a:prstGeom prst="rect">
                <a:avLst/>
              </a:prstGeom>
            </p:spPr>
          </p:pic>
        </mc:Fallback>
      </mc:AlternateContent>
      <p:grpSp>
        <p:nvGrpSpPr>
          <p:cNvPr id="131" name="组合 130">
            <a:extLst>
              <a:ext uri="{FF2B5EF4-FFF2-40B4-BE49-F238E27FC236}">
                <a16:creationId xmlns:a16="http://schemas.microsoft.com/office/drawing/2014/main" id="{EBC1FD6F-7BF0-E74B-BB64-E4A05E70F9C1}"/>
              </a:ext>
            </a:extLst>
          </p:cNvPr>
          <p:cNvGrpSpPr/>
          <p:nvPr/>
        </p:nvGrpSpPr>
        <p:grpSpPr>
          <a:xfrm>
            <a:off x="6232780" y="2656791"/>
            <a:ext cx="193320" cy="149760"/>
            <a:chOff x="6232780" y="2656791"/>
            <a:chExt cx="193320" cy="149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26" name="墨迹 125">
                  <a:extLst>
                    <a:ext uri="{FF2B5EF4-FFF2-40B4-BE49-F238E27FC236}">
                      <a16:creationId xmlns:a16="http://schemas.microsoft.com/office/drawing/2014/main" id="{84F968AE-14C1-C145-8A6D-CD03082FFBCD}"/>
                    </a:ext>
                  </a:extLst>
                </p14:cNvPr>
                <p14:cNvContentPartPr/>
                <p14:nvPr/>
              </p14:nvContentPartPr>
              <p14:xfrm>
                <a:off x="6232780" y="2681631"/>
                <a:ext cx="193320" cy="19080"/>
              </p14:xfrm>
            </p:contentPart>
          </mc:Choice>
          <mc:Fallback>
            <p:pic>
              <p:nvPicPr>
                <p:cNvPr id="126" name="墨迹 125">
                  <a:extLst>
                    <a:ext uri="{FF2B5EF4-FFF2-40B4-BE49-F238E27FC236}">
                      <a16:creationId xmlns:a16="http://schemas.microsoft.com/office/drawing/2014/main" id="{84F968AE-14C1-C145-8A6D-CD03082FFBCD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6225220" y="2674071"/>
                  <a:ext cx="20844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27" name="墨迹 126">
                  <a:extLst>
                    <a:ext uri="{FF2B5EF4-FFF2-40B4-BE49-F238E27FC236}">
                      <a16:creationId xmlns:a16="http://schemas.microsoft.com/office/drawing/2014/main" id="{6039A5EF-9081-CE45-8B87-80448CDE6496}"/>
                    </a:ext>
                  </a:extLst>
                </p14:cNvPr>
                <p14:cNvContentPartPr/>
                <p14:nvPr/>
              </p14:nvContentPartPr>
              <p14:xfrm>
                <a:off x="6326020" y="2656791"/>
                <a:ext cx="31320" cy="149760"/>
              </p14:xfrm>
            </p:contentPart>
          </mc:Choice>
          <mc:Fallback>
            <p:pic>
              <p:nvPicPr>
                <p:cNvPr id="127" name="墨迹 126">
                  <a:extLst>
                    <a:ext uri="{FF2B5EF4-FFF2-40B4-BE49-F238E27FC236}">
                      <a16:creationId xmlns:a16="http://schemas.microsoft.com/office/drawing/2014/main" id="{6039A5EF-9081-CE45-8B87-80448CDE6496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6318460" y="2649231"/>
                  <a:ext cx="46440" cy="16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4" name="组合 133">
            <a:extLst>
              <a:ext uri="{FF2B5EF4-FFF2-40B4-BE49-F238E27FC236}">
                <a16:creationId xmlns:a16="http://schemas.microsoft.com/office/drawing/2014/main" id="{AC1E4E14-B51B-E740-9B50-E1D3C9CE8C58}"/>
              </a:ext>
            </a:extLst>
          </p:cNvPr>
          <p:cNvGrpSpPr/>
          <p:nvPr/>
        </p:nvGrpSpPr>
        <p:grpSpPr>
          <a:xfrm>
            <a:off x="6637420" y="2432871"/>
            <a:ext cx="541800" cy="566280"/>
            <a:chOff x="6637420" y="2432871"/>
            <a:chExt cx="541800" cy="566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28" name="墨迹 127">
                  <a:extLst>
                    <a:ext uri="{FF2B5EF4-FFF2-40B4-BE49-F238E27FC236}">
                      <a16:creationId xmlns:a16="http://schemas.microsoft.com/office/drawing/2014/main" id="{31DD1566-42FB-B84E-BA01-9258079ADCCF}"/>
                    </a:ext>
                  </a:extLst>
                </p14:cNvPr>
                <p14:cNvContentPartPr/>
                <p14:nvPr/>
              </p14:nvContentPartPr>
              <p14:xfrm>
                <a:off x="6712300" y="2432871"/>
                <a:ext cx="180720" cy="566280"/>
              </p14:xfrm>
            </p:contentPart>
          </mc:Choice>
          <mc:Fallback>
            <p:pic>
              <p:nvPicPr>
                <p:cNvPr id="128" name="墨迹 127">
                  <a:extLst>
                    <a:ext uri="{FF2B5EF4-FFF2-40B4-BE49-F238E27FC236}">
                      <a16:creationId xmlns:a16="http://schemas.microsoft.com/office/drawing/2014/main" id="{31DD1566-42FB-B84E-BA01-9258079ADCCF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6704740" y="2425311"/>
                  <a:ext cx="195840" cy="58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29" name="墨迹 128">
                  <a:extLst>
                    <a:ext uri="{FF2B5EF4-FFF2-40B4-BE49-F238E27FC236}">
                      <a16:creationId xmlns:a16="http://schemas.microsoft.com/office/drawing/2014/main" id="{00A0D041-2D3B-0E45-9459-EA4949E4D790}"/>
                    </a:ext>
                  </a:extLst>
                </p14:cNvPr>
                <p14:cNvContentPartPr/>
                <p14:nvPr/>
              </p14:nvContentPartPr>
              <p14:xfrm>
                <a:off x="6637420" y="2706831"/>
                <a:ext cx="274320" cy="19080"/>
              </p14:xfrm>
            </p:contentPart>
          </mc:Choice>
          <mc:Fallback>
            <p:pic>
              <p:nvPicPr>
                <p:cNvPr id="129" name="墨迹 128">
                  <a:extLst>
                    <a:ext uri="{FF2B5EF4-FFF2-40B4-BE49-F238E27FC236}">
                      <a16:creationId xmlns:a16="http://schemas.microsoft.com/office/drawing/2014/main" id="{00A0D041-2D3B-0E45-9459-EA4949E4D790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6629860" y="2699271"/>
                  <a:ext cx="28944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33" name="墨迹 132">
                  <a:extLst>
                    <a:ext uri="{FF2B5EF4-FFF2-40B4-BE49-F238E27FC236}">
                      <a16:creationId xmlns:a16="http://schemas.microsoft.com/office/drawing/2014/main" id="{5E037269-975E-AE46-B139-D8CB81BD15D0}"/>
                    </a:ext>
                  </a:extLst>
                </p14:cNvPr>
                <p14:cNvContentPartPr/>
                <p14:nvPr/>
              </p14:nvContentPartPr>
              <p14:xfrm>
                <a:off x="6998500" y="2806191"/>
                <a:ext cx="180720" cy="149760"/>
              </p14:xfrm>
            </p:contentPart>
          </mc:Choice>
          <mc:Fallback>
            <p:pic>
              <p:nvPicPr>
                <p:cNvPr id="133" name="墨迹 132">
                  <a:extLst>
                    <a:ext uri="{FF2B5EF4-FFF2-40B4-BE49-F238E27FC236}">
                      <a16:creationId xmlns:a16="http://schemas.microsoft.com/office/drawing/2014/main" id="{5E037269-975E-AE46-B139-D8CB81BD15D0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6990940" y="2798631"/>
                  <a:ext cx="195840" cy="16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1" name="组合 140">
            <a:extLst>
              <a:ext uri="{FF2B5EF4-FFF2-40B4-BE49-F238E27FC236}">
                <a16:creationId xmlns:a16="http://schemas.microsoft.com/office/drawing/2014/main" id="{9BFCDAB3-A551-1948-82A8-02D8BAA4605A}"/>
              </a:ext>
            </a:extLst>
          </p:cNvPr>
          <p:cNvGrpSpPr/>
          <p:nvPr/>
        </p:nvGrpSpPr>
        <p:grpSpPr>
          <a:xfrm>
            <a:off x="7620940" y="2631951"/>
            <a:ext cx="423720" cy="336600"/>
            <a:chOff x="7620940" y="2631951"/>
            <a:chExt cx="423720" cy="336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35" name="墨迹 134">
                  <a:extLst>
                    <a:ext uri="{FF2B5EF4-FFF2-40B4-BE49-F238E27FC236}">
                      <a16:creationId xmlns:a16="http://schemas.microsoft.com/office/drawing/2014/main" id="{9ADF618A-B1C0-4C43-9E5A-43DF2FBBEF76}"/>
                    </a:ext>
                  </a:extLst>
                </p14:cNvPr>
                <p14:cNvContentPartPr/>
                <p14:nvPr/>
              </p14:nvContentPartPr>
              <p14:xfrm>
                <a:off x="7620940" y="2631951"/>
                <a:ext cx="299160" cy="205920"/>
              </p14:xfrm>
            </p:contentPart>
          </mc:Choice>
          <mc:Fallback>
            <p:pic>
              <p:nvPicPr>
                <p:cNvPr id="135" name="墨迹 134">
                  <a:extLst>
                    <a:ext uri="{FF2B5EF4-FFF2-40B4-BE49-F238E27FC236}">
                      <a16:creationId xmlns:a16="http://schemas.microsoft.com/office/drawing/2014/main" id="{9ADF618A-B1C0-4C43-9E5A-43DF2FBBEF76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7613380" y="2624391"/>
                  <a:ext cx="31428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36" name="墨迹 135">
                  <a:extLst>
                    <a:ext uri="{FF2B5EF4-FFF2-40B4-BE49-F238E27FC236}">
                      <a16:creationId xmlns:a16="http://schemas.microsoft.com/office/drawing/2014/main" id="{48FE4CDD-B2A8-9041-98C0-47A2BAB593A1}"/>
                    </a:ext>
                  </a:extLst>
                </p14:cNvPr>
                <p14:cNvContentPartPr/>
                <p14:nvPr/>
              </p14:nvContentPartPr>
              <p14:xfrm>
                <a:off x="7683220" y="2843631"/>
                <a:ext cx="361440" cy="124920"/>
              </p14:xfrm>
            </p:contentPart>
          </mc:Choice>
          <mc:Fallback>
            <p:pic>
              <p:nvPicPr>
                <p:cNvPr id="136" name="墨迹 135">
                  <a:extLst>
                    <a:ext uri="{FF2B5EF4-FFF2-40B4-BE49-F238E27FC236}">
                      <a16:creationId xmlns:a16="http://schemas.microsoft.com/office/drawing/2014/main" id="{48FE4CDD-B2A8-9041-98C0-47A2BAB593A1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7675660" y="2836071"/>
                  <a:ext cx="376560" cy="140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0" name="组合 139">
            <a:extLst>
              <a:ext uri="{FF2B5EF4-FFF2-40B4-BE49-F238E27FC236}">
                <a16:creationId xmlns:a16="http://schemas.microsoft.com/office/drawing/2014/main" id="{4E2EBE1D-1675-7645-AE4C-FEC73E43A16F}"/>
              </a:ext>
            </a:extLst>
          </p:cNvPr>
          <p:cNvGrpSpPr/>
          <p:nvPr/>
        </p:nvGrpSpPr>
        <p:grpSpPr>
          <a:xfrm>
            <a:off x="8361820" y="2631951"/>
            <a:ext cx="822240" cy="342720"/>
            <a:chOff x="8361820" y="2631951"/>
            <a:chExt cx="822240" cy="342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37" name="墨迹 136">
                  <a:extLst>
                    <a:ext uri="{FF2B5EF4-FFF2-40B4-BE49-F238E27FC236}">
                      <a16:creationId xmlns:a16="http://schemas.microsoft.com/office/drawing/2014/main" id="{BA94BC19-4C3D-D44C-A8F0-6D377C8F92C3}"/>
                    </a:ext>
                  </a:extLst>
                </p14:cNvPr>
                <p14:cNvContentPartPr/>
                <p14:nvPr/>
              </p14:nvContentPartPr>
              <p14:xfrm>
                <a:off x="8361820" y="2631951"/>
                <a:ext cx="243000" cy="293040"/>
              </p14:xfrm>
            </p:contentPart>
          </mc:Choice>
          <mc:Fallback>
            <p:pic>
              <p:nvPicPr>
                <p:cNvPr id="137" name="墨迹 136">
                  <a:extLst>
                    <a:ext uri="{FF2B5EF4-FFF2-40B4-BE49-F238E27FC236}">
                      <a16:creationId xmlns:a16="http://schemas.microsoft.com/office/drawing/2014/main" id="{BA94BC19-4C3D-D44C-A8F0-6D377C8F92C3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8354260" y="2624391"/>
                  <a:ext cx="25812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38" name="墨迹 137">
                  <a:extLst>
                    <a:ext uri="{FF2B5EF4-FFF2-40B4-BE49-F238E27FC236}">
                      <a16:creationId xmlns:a16="http://schemas.microsoft.com/office/drawing/2014/main" id="{40D4CA18-387A-2146-8302-44D70D0E9ED4}"/>
                    </a:ext>
                  </a:extLst>
                </p14:cNvPr>
                <p14:cNvContentPartPr/>
                <p14:nvPr/>
              </p14:nvContentPartPr>
              <p14:xfrm>
                <a:off x="8498980" y="2768751"/>
                <a:ext cx="43920" cy="205920"/>
              </p14:xfrm>
            </p:contentPart>
          </mc:Choice>
          <mc:Fallback>
            <p:pic>
              <p:nvPicPr>
                <p:cNvPr id="138" name="墨迹 137">
                  <a:extLst>
                    <a:ext uri="{FF2B5EF4-FFF2-40B4-BE49-F238E27FC236}">
                      <a16:creationId xmlns:a16="http://schemas.microsoft.com/office/drawing/2014/main" id="{40D4CA18-387A-2146-8302-44D70D0E9ED4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8491420" y="2761551"/>
                  <a:ext cx="5904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39" name="墨迹 138">
                  <a:extLst>
                    <a:ext uri="{FF2B5EF4-FFF2-40B4-BE49-F238E27FC236}">
                      <a16:creationId xmlns:a16="http://schemas.microsoft.com/office/drawing/2014/main" id="{ABE4F34E-4A41-EA4B-A115-C4C67C3BD34D}"/>
                    </a:ext>
                  </a:extLst>
                </p14:cNvPr>
                <p14:cNvContentPartPr/>
                <p14:nvPr/>
              </p14:nvContentPartPr>
              <p14:xfrm>
                <a:off x="8816500" y="2631951"/>
                <a:ext cx="367560" cy="299160"/>
              </p14:xfrm>
            </p:contentPart>
          </mc:Choice>
          <mc:Fallback>
            <p:pic>
              <p:nvPicPr>
                <p:cNvPr id="139" name="墨迹 138">
                  <a:extLst>
                    <a:ext uri="{FF2B5EF4-FFF2-40B4-BE49-F238E27FC236}">
                      <a16:creationId xmlns:a16="http://schemas.microsoft.com/office/drawing/2014/main" id="{ABE4F34E-4A41-EA4B-A115-C4C67C3BD34D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8808940" y="2624391"/>
                  <a:ext cx="382680" cy="314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5" name="组合 144">
            <a:extLst>
              <a:ext uri="{FF2B5EF4-FFF2-40B4-BE49-F238E27FC236}">
                <a16:creationId xmlns:a16="http://schemas.microsoft.com/office/drawing/2014/main" id="{433BC348-FCC6-1642-A21A-E7B081E62B49}"/>
              </a:ext>
            </a:extLst>
          </p:cNvPr>
          <p:cNvGrpSpPr/>
          <p:nvPr/>
        </p:nvGrpSpPr>
        <p:grpSpPr>
          <a:xfrm>
            <a:off x="1370620" y="3341511"/>
            <a:ext cx="610560" cy="548280"/>
            <a:chOff x="1370620" y="3341511"/>
            <a:chExt cx="610560" cy="548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42" name="墨迹 141">
                  <a:extLst>
                    <a:ext uri="{FF2B5EF4-FFF2-40B4-BE49-F238E27FC236}">
                      <a16:creationId xmlns:a16="http://schemas.microsoft.com/office/drawing/2014/main" id="{696E7A62-CAA3-CC42-A19A-17266330A725}"/>
                    </a:ext>
                  </a:extLst>
                </p14:cNvPr>
                <p14:cNvContentPartPr/>
                <p14:nvPr/>
              </p14:nvContentPartPr>
              <p14:xfrm>
                <a:off x="1451620" y="3472551"/>
                <a:ext cx="355320" cy="37800"/>
              </p14:xfrm>
            </p:contentPart>
          </mc:Choice>
          <mc:Fallback>
            <p:pic>
              <p:nvPicPr>
                <p:cNvPr id="142" name="墨迹 141">
                  <a:extLst>
                    <a:ext uri="{FF2B5EF4-FFF2-40B4-BE49-F238E27FC236}">
                      <a16:creationId xmlns:a16="http://schemas.microsoft.com/office/drawing/2014/main" id="{696E7A62-CAA3-CC42-A19A-17266330A725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1444060" y="3464991"/>
                  <a:ext cx="37044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43" name="墨迹 142">
                  <a:extLst>
                    <a:ext uri="{FF2B5EF4-FFF2-40B4-BE49-F238E27FC236}">
                      <a16:creationId xmlns:a16="http://schemas.microsoft.com/office/drawing/2014/main" id="{DAEAFEB1-975B-5E4F-B714-D8C0C99451F1}"/>
                    </a:ext>
                  </a:extLst>
                </p14:cNvPr>
                <p14:cNvContentPartPr/>
                <p14:nvPr/>
              </p14:nvContentPartPr>
              <p14:xfrm>
                <a:off x="1370620" y="3621951"/>
                <a:ext cx="479880" cy="43920"/>
              </p14:xfrm>
            </p:contentPart>
          </mc:Choice>
          <mc:Fallback>
            <p:pic>
              <p:nvPicPr>
                <p:cNvPr id="143" name="墨迹 142">
                  <a:extLst>
                    <a:ext uri="{FF2B5EF4-FFF2-40B4-BE49-F238E27FC236}">
                      <a16:creationId xmlns:a16="http://schemas.microsoft.com/office/drawing/2014/main" id="{DAEAFEB1-975B-5E4F-B714-D8C0C99451F1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1363060" y="3614391"/>
                  <a:ext cx="49464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44" name="墨迹 143">
                  <a:extLst>
                    <a:ext uri="{FF2B5EF4-FFF2-40B4-BE49-F238E27FC236}">
                      <a16:creationId xmlns:a16="http://schemas.microsoft.com/office/drawing/2014/main" id="{0BE54DB4-5F29-C144-93F1-C35308BE1B0F}"/>
                    </a:ext>
                  </a:extLst>
                </p14:cNvPr>
                <p14:cNvContentPartPr/>
                <p14:nvPr/>
              </p14:nvContentPartPr>
              <p14:xfrm>
                <a:off x="1675900" y="3341511"/>
                <a:ext cx="305280" cy="548280"/>
              </p14:xfrm>
            </p:contentPart>
          </mc:Choice>
          <mc:Fallback>
            <p:pic>
              <p:nvPicPr>
                <p:cNvPr id="144" name="墨迹 143">
                  <a:extLst>
                    <a:ext uri="{FF2B5EF4-FFF2-40B4-BE49-F238E27FC236}">
                      <a16:creationId xmlns:a16="http://schemas.microsoft.com/office/drawing/2014/main" id="{0BE54DB4-5F29-C144-93F1-C35308BE1B0F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1668340" y="3333951"/>
                  <a:ext cx="320400" cy="563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32">
            <p14:nvContentPartPr>
              <p14:cNvPr id="146" name="墨迹 145">
                <a:extLst>
                  <a:ext uri="{FF2B5EF4-FFF2-40B4-BE49-F238E27FC236}">
                    <a16:creationId xmlns:a16="http://schemas.microsoft.com/office/drawing/2014/main" id="{1946277D-A58B-4C45-8343-DB65FAB0E34C}"/>
                  </a:ext>
                </a:extLst>
              </p14:cNvPr>
              <p14:cNvContentPartPr/>
              <p14:nvPr/>
            </p14:nvContentPartPr>
            <p14:xfrm>
              <a:off x="2329300" y="3509631"/>
              <a:ext cx="305280" cy="193320"/>
            </p14:xfrm>
          </p:contentPart>
        </mc:Choice>
        <mc:Fallback>
          <p:pic>
            <p:nvPicPr>
              <p:cNvPr id="146" name="墨迹 145">
                <a:extLst>
                  <a:ext uri="{FF2B5EF4-FFF2-40B4-BE49-F238E27FC236}">
                    <a16:creationId xmlns:a16="http://schemas.microsoft.com/office/drawing/2014/main" id="{1946277D-A58B-4C45-8343-DB65FAB0E34C}"/>
                  </a:ext>
                </a:extLst>
              </p:cNvPr>
              <p:cNvPicPr/>
              <p:nvPr/>
            </p:nvPicPr>
            <p:blipFill>
              <a:blip r:embed="rId233"/>
              <a:stretch>
                <a:fillRect/>
              </a:stretch>
            </p:blipFill>
            <p:spPr>
              <a:xfrm>
                <a:off x="2321740" y="3502071"/>
                <a:ext cx="320400" cy="208440"/>
              </a:xfrm>
              <a:prstGeom prst="rect">
                <a:avLst/>
              </a:prstGeom>
            </p:spPr>
          </p:pic>
        </mc:Fallback>
      </mc:AlternateContent>
      <p:grpSp>
        <p:nvGrpSpPr>
          <p:cNvPr id="152" name="组合 151">
            <a:extLst>
              <a:ext uri="{FF2B5EF4-FFF2-40B4-BE49-F238E27FC236}">
                <a16:creationId xmlns:a16="http://schemas.microsoft.com/office/drawing/2014/main" id="{B93F974F-A421-BA47-A8BB-0FFFF3B8C229}"/>
              </a:ext>
            </a:extLst>
          </p:cNvPr>
          <p:cNvGrpSpPr/>
          <p:nvPr/>
        </p:nvGrpSpPr>
        <p:grpSpPr>
          <a:xfrm>
            <a:off x="3014380" y="3447351"/>
            <a:ext cx="354960" cy="342720"/>
            <a:chOff x="3014380" y="3447351"/>
            <a:chExt cx="354960" cy="342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47" name="墨迹 146">
                  <a:extLst>
                    <a:ext uri="{FF2B5EF4-FFF2-40B4-BE49-F238E27FC236}">
                      <a16:creationId xmlns:a16="http://schemas.microsoft.com/office/drawing/2014/main" id="{08C0AC35-EB53-9A4A-A750-8090948068AD}"/>
                    </a:ext>
                  </a:extLst>
                </p14:cNvPr>
                <p14:cNvContentPartPr/>
                <p14:nvPr/>
              </p14:nvContentPartPr>
              <p14:xfrm>
                <a:off x="3014380" y="3447351"/>
                <a:ext cx="268200" cy="212040"/>
              </p14:xfrm>
            </p:contentPart>
          </mc:Choice>
          <mc:Fallback>
            <p:pic>
              <p:nvPicPr>
                <p:cNvPr id="147" name="墨迹 146">
                  <a:extLst>
                    <a:ext uri="{FF2B5EF4-FFF2-40B4-BE49-F238E27FC236}">
                      <a16:creationId xmlns:a16="http://schemas.microsoft.com/office/drawing/2014/main" id="{08C0AC35-EB53-9A4A-A750-8090948068AD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3006820" y="3439791"/>
                  <a:ext cx="28296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48" name="墨迹 147">
                  <a:extLst>
                    <a:ext uri="{FF2B5EF4-FFF2-40B4-BE49-F238E27FC236}">
                      <a16:creationId xmlns:a16="http://schemas.microsoft.com/office/drawing/2014/main" id="{5488FB2C-5CEF-F248-A29D-38C42C69EC94}"/>
                    </a:ext>
                  </a:extLst>
                </p14:cNvPr>
                <p14:cNvContentPartPr/>
                <p14:nvPr/>
              </p14:nvContentPartPr>
              <p14:xfrm>
                <a:off x="3051460" y="3652911"/>
                <a:ext cx="317880" cy="137160"/>
              </p14:xfrm>
            </p:contentPart>
          </mc:Choice>
          <mc:Fallback>
            <p:pic>
              <p:nvPicPr>
                <p:cNvPr id="148" name="墨迹 147">
                  <a:extLst>
                    <a:ext uri="{FF2B5EF4-FFF2-40B4-BE49-F238E27FC236}">
                      <a16:creationId xmlns:a16="http://schemas.microsoft.com/office/drawing/2014/main" id="{5488FB2C-5CEF-F248-A29D-38C42C69EC94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3043900" y="3645351"/>
                  <a:ext cx="333000" cy="152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1" name="组合 150">
            <a:extLst>
              <a:ext uri="{FF2B5EF4-FFF2-40B4-BE49-F238E27FC236}">
                <a16:creationId xmlns:a16="http://schemas.microsoft.com/office/drawing/2014/main" id="{26451056-89A4-B249-B733-CAC7CE445963}"/>
              </a:ext>
            </a:extLst>
          </p:cNvPr>
          <p:cNvGrpSpPr/>
          <p:nvPr/>
        </p:nvGrpSpPr>
        <p:grpSpPr>
          <a:xfrm>
            <a:off x="3754900" y="3416391"/>
            <a:ext cx="809640" cy="286200"/>
            <a:chOff x="3754900" y="3416391"/>
            <a:chExt cx="809640" cy="286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49" name="墨迹 148">
                  <a:extLst>
                    <a:ext uri="{FF2B5EF4-FFF2-40B4-BE49-F238E27FC236}">
                      <a16:creationId xmlns:a16="http://schemas.microsoft.com/office/drawing/2014/main" id="{3EB44424-1D83-C848-BA31-44B80F0848A4}"/>
                    </a:ext>
                  </a:extLst>
                </p14:cNvPr>
                <p14:cNvContentPartPr/>
                <p14:nvPr/>
              </p14:nvContentPartPr>
              <p14:xfrm>
                <a:off x="3754900" y="3490911"/>
                <a:ext cx="193320" cy="168480"/>
              </p14:xfrm>
            </p:contentPart>
          </mc:Choice>
          <mc:Fallback>
            <p:pic>
              <p:nvPicPr>
                <p:cNvPr id="149" name="墨迹 148">
                  <a:extLst>
                    <a:ext uri="{FF2B5EF4-FFF2-40B4-BE49-F238E27FC236}">
                      <a16:creationId xmlns:a16="http://schemas.microsoft.com/office/drawing/2014/main" id="{3EB44424-1D83-C848-BA31-44B80F0848A4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3747340" y="3483711"/>
                  <a:ext cx="20844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50" name="墨迹 149">
                  <a:extLst>
                    <a:ext uri="{FF2B5EF4-FFF2-40B4-BE49-F238E27FC236}">
                      <a16:creationId xmlns:a16="http://schemas.microsoft.com/office/drawing/2014/main" id="{8667D7D0-4A28-8146-B683-3D10E91BBA66}"/>
                    </a:ext>
                  </a:extLst>
                </p14:cNvPr>
                <p14:cNvContentPartPr/>
                <p14:nvPr/>
              </p14:nvContentPartPr>
              <p14:xfrm>
                <a:off x="4153420" y="3416391"/>
                <a:ext cx="411120" cy="286200"/>
              </p14:xfrm>
            </p:contentPart>
          </mc:Choice>
          <mc:Fallback>
            <p:pic>
              <p:nvPicPr>
                <p:cNvPr id="150" name="墨迹 149">
                  <a:extLst>
                    <a:ext uri="{FF2B5EF4-FFF2-40B4-BE49-F238E27FC236}">
                      <a16:creationId xmlns:a16="http://schemas.microsoft.com/office/drawing/2014/main" id="{8667D7D0-4A28-8146-B683-3D10E91BBA66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4145860" y="3408831"/>
                  <a:ext cx="426240" cy="300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5" name="组合 174">
            <a:extLst>
              <a:ext uri="{FF2B5EF4-FFF2-40B4-BE49-F238E27FC236}">
                <a16:creationId xmlns:a16="http://schemas.microsoft.com/office/drawing/2014/main" id="{FDBD3B7C-E916-FB46-AD51-4177CEE33A36}"/>
              </a:ext>
            </a:extLst>
          </p:cNvPr>
          <p:cNvGrpSpPr/>
          <p:nvPr/>
        </p:nvGrpSpPr>
        <p:grpSpPr>
          <a:xfrm>
            <a:off x="1022140" y="4107231"/>
            <a:ext cx="1082880" cy="548280"/>
            <a:chOff x="1022140" y="4107231"/>
            <a:chExt cx="1082880" cy="548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53" name="墨迹 152">
                  <a:extLst>
                    <a:ext uri="{FF2B5EF4-FFF2-40B4-BE49-F238E27FC236}">
                      <a16:creationId xmlns:a16="http://schemas.microsoft.com/office/drawing/2014/main" id="{5C131AE9-7C28-3A4C-9E6C-871DE02CDF73}"/>
                    </a:ext>
                  </a:extLst>
                </p14:cNvPr>
                <p14:cNvContentPartPr/>
                <p14:nvPr/>
              </p14:nvContentPartPr>
              <p14:xfrm>
                <a:off x="1103140" y="4362471"/>
                <a:ext cx="43920" cy="199440"/>
              </p14:xfrm>
            </p:contentPart>
          </mc:Choice>
          <mc:Fallback>
            <p:pic>
              <p:nvPicPr>
                <p:cNvPr id="153" name="墨迹 152">
                  <a:extLst>
                    <a:ext uri="{FF2B5EF4-FFF2-40B4-BE49-F238E27FC236}">
                      <a16:creationId xmlns:a16="http://schemas.microsoft.com/office/drawing/2014/main" id="{5C131AE9-7C28-3A4C-9E6C-871DE02CDF73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095580" y="4355271"/>
                  <a:ext cx="5904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54" name="墨迹 153">
                  <a:extLst>
                    <a:ext uri="{FF2B5EF4-FFF2-40B4-BE49-F238E27FC236}">
                      <a16:creationId xmlns:a16="http://schemas.microsoft.com/office/drawing/2014/main" id="{F85B9155-FFDF-FB42-9F65-3E153D969821}"/>
                    </a:ext>
                  </a:extLst>
                </p14:cNvPr>
                <p14:cNvContentPartPr/>
                <p14:nvPr/>
              </p14:nvContentPartPr>
              <p14:xfrm>
                <a:off x="1046980" y="4107231"/>
                <a:ext cx="380160" cy="62640"/>
              </p14:xfrm>
            </p:contentPart>
          </mc:Choice>
          <mc:Fallback>
            <p:pic>
              <p:nvPicPr>
                <p:cNvPr id="154" name="墨迹 153">
                  <a:extLst>
                    <a:ext uri="{FF2B5EF4-FFF2-40B4-BE49-F238E27FC236}">
                      <a16:creationId xmlns:a16="http://schemas.microsoft.com/office/drawing/2014/main" id="{F85B9155-FFDF-FB42-9F65-3E153D969821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1039420" y="4100031"/>
                  <a:ext cx="39528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55" name="墨迹 154">
                  <a:extLst>
                    <a:ext uri="{FF2B5EF4-FFF2-40B4-BE49-F238E27FC236}">
                      <a16:creationId xmlns:a16="http://schemas.microsoft.com/office/drawing/2014/main" id="{E7CDE71E-AF15-7B4A-A36D-D3C4D03DEA9D}"/>
                    </a:ext>
                  </a:extLst>
                </p14:cNvPr>
                <p14:cNvContentPartPr/>
                <p14:nvPr/>
              </p14:nvContentPartPr>
              <p14:xfrm>
                <a:off x="1215100" y="4294071"/>
                <a:ext cx="236880" cy="361440"/>
              </p14:xfrm>
            </p:contentPart>
          </mc:Choice>
          <mc:Fallback>
            <p:pic>
              <p:nvPicPr>
                <p:cNvPr id="155" name="墨迹 154">
                  <a:extLst>
                    <a:ext uri="{FF2B5EF4-FFF2-40B4-BE49-F238E27FC236}">
                      <a16:creationId xmlns:a16="http://schemas.microsoft.com/office/drawing/2014/main" id="{E7CDE71E-AF15-7B4A-A36D-D3C4D03DEA9D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1207540" y="4286511"/>
                  <a:ext cx="252000" cy="37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56" name="墨迹 155">
                  <a:extLst>
                    <a:ext uri="{FF2B5EF4-FFF2-40B4-BE49-F238E27FC236}">
                      <a16:creationId xmlns:a16="http://schemas.microsoft.com/office/drawing/2014/main" id="{DD801087-67EA-E246-B1D2-F24CE2B8CF9B}"/>
                    </a:ext>
                  </a:extLst>
                </p14:cNvPr>
                <p14:cNvContentPartPr/>
                <p14:nvPr/>
              </p14:nvContentPartPr>
              <p14:xfrm>
                <a:off x="1022140" y="4325391"/>
                <a:ext cx="510840" cy="268200"/>
              </p14:xfrm>
            </p:contentPart>
          </mc:Choice>
          <mc:Fallback>
            <p:pic>
              <p:nvPicPr>
                <p:cNvPr id="156" name="墨迹 155">
                  <a:extLst>
                    <a:ext uri="{FF2B5EF4-FFF2-40B4-BE49-F238E27FC236}">
                      <a16:creationId xmlns:a16="http://schemas.microsoft.com/office/drawing/2014/main" id="{DD801087-67EA-E246-B1D2-F24CE2B8CF9B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1014580" y="4317831"/>
                  <a:ext cx="52596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57" name="墨迹 156">
                  <a:extLst>
                    <a:ext uri="{FF2B5EF4-FFF2-40B4-BE49-F238E27FC236}">
                      <a16:creationId xmlns:a16="http://schemas.microsoft.com/office/drawing/2014/main" id="{C520E279-5E34-DF41-BE57-D559A23A0186}"/>
                    </a:ext>
                  </a:extLst>
                </p14:cNvPr>
                <p14:cNvContentPartPr/>
                <p14:nvPr/>
              </p14:nvContentPartPr>
              <p14:xfrm>
                <a:off x="1239940" y="4256631"/>
                <a:ext cx="6480" cy="162360"/>
              </p14:xfrm>
            </p:contentPart>
          </mc:Choice>
          <mc:Fallback>
            <p:pic>
              <p:nvPicPr>
                <p:cNvPr id="157" name="墨迹 156">
                  <a:extLst>
                    <a:ext uri="{FF2B5EF4-FFF2-40B4-BE49-F238E27FC236}">
                      <a16:creationId xmlns:a16="http://schemas.microsoft.com/office/drawing/2014/main" id="{C520E279-5E34-DF41-BE57-D559A23A0186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1232380" y="4249431"/>
                  <a:ext cx="2160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58" name="墨迹 157">
                  <a:extLst>
                    <a:ext uri="{FF2B5EF4-FFF2-40B4-BE49-F238E27FC236}">
                      <a16:creationId xmlns:a16="http://schemas.microsoft.com/office/drawing/2014/main" id="{F504B4AD-755C-C64D-A011-6D6603FF78F8}"/>
                    </a:ext>
                  </a:extLst>
                </p14:cNvPr>
                <p14:cNvContentPartPr/>
                <p14:nvPr/>
              </p14:nvContentPartPr>
              <p14:xfrm>
                <a:off x="1688140" y="4393791"/>
                <a:ext cx="81360" cy="174600"/>
              </p14:xfrm>
            </p:contentPart>
          </mc:Choice>
          <mc:Fallback>
            <p:pic>
              <p:nvPicPr>
                <p:cNvPr id="158" name="墨迹 157">
                  <a:extLst>
                    <a:ext uri="{FF2B5EF4-FFF2-40B4-BE49-F238E27FC236}">
                      <a16:creationId xmlns:a16="http://schemas.microsoft.com/office/drawing/2014/main" id="{F504B4AD-755C-C64D-A011-6D6603FF78F8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1680580" y="4386231"/>
                  <a:ext cx="9648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59" name="墨迹 158">
                  <a:extLst>
                    <a:ext uri="{FF2B5EF4-FFF2-40B4-BE49-F238E27FC236}">
                      <a16:creationId xmlns:a16="http://schemas.microsoft.com/office/drawing/2014/main" id="{D6D11341-9268-454E-8313-3B247F41D08E}"/>
                    </a:ext>
                  </a:extLst>
                </p14:cNvPr>
                <p14:cNvContentPartPr/>
                <p14:nvPr/>
              </p14:nvContentPartPr>
              <p14:xfrm>
                <a:off x="1775260" y="4362471"/>
                <a:ext cx="329760" cy="174600"/>
              </p14:xfrm>
            </p:contentPart>
          </mc:Choice>
          <mc:Fallback>
            <p:pic>
              <p:nvPicPr>
                <p:cNvPr id="159" name="墨迹 158">
                  <a:extLst>
                    <a:ext uri="{FF2B5EF4-FFF2-40B4-BE49-F238E27FC236}">
                      <a16:creationId xmlns:a16="http://schemas.microsoft.com/office/drawing/2014/main" id="{D6D11341-9268-454E-8313-3B247F41D08E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1767700" y="4355271"/>
                  <a:ext cx="34452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60" name="墨迹 159">
                  <a:extLst>
                    <a:ext uri="{FF2B5EF4-FFF2-40B4-BE49-F238E27FC236}">
                      <a16:creationId xmlns:a16="http://schemas.microsoft.com/office/drawing/2014/main" id="{4B1CEBB0-F1A6-6E41-8F4A-9D160AD2A362}"/>
                    </a:ext>
                  </a:extLst>
                </p14:cNvPr>
                <p14:cNvContentPartPr/>
                <p14:nvPr/>
              </p14:nvContentPartPr>
              <p14:xfrm>
                <a:off x="1918540" y="4312791"/>
                <a:ext cx="31320" cy="187200"/>
              </p14:xfrm>
            </p:contentPart>
          </mc:Choice>
          <mc:Fallback>
            <p:pic>
              <p:nvPicPr>
                <p:cNvPr id="160" name="墨迹 159">
                  <a:extLst>
                    <a:ext uri="{FF2B5EF4-FFF2-40B4-BE49-F238E27FC236}">
                      <a16:creationId xmlns:a16="http://schemas.microsoft.com/office/drawing/2014/main" id="{4B1CEBB0-F1A6-6E41-8F4A-9D160AD2A362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1910980" y="4305231"/>
                  <a:ext cx="46440" cy="202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4" name="组合 173">
            <a:extLst>
              <a:ext uri="{FF2B5EF4-FFF2-40B4-BE49-F238E27FC236}">
                <a16:creationId xmlns:a16="http://schemas.microsoft.com/office/drawing/2014/main" id="{24574E62-3D63-1F42-8E2B-8604EA4F0D8F}"/>
              </a:ext>
            </a:extLst>
          </p:cNvPr>
          <p:cNvGrpSpPr/>
          <p:nvPr/>
        </p:nvGrpSpPr>
        <p:grpSpPr>
          <a:xfrm>
            <a:off x="2385460" y="4157271"/>
            <a:ext cx="1182960" cy="374040"/>
            <a:chOff x="2385460" y="4157271"/>
            <a:chExt cx="1182960" cy="374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61" name="墨迹 160">
                  <a:extLst>
                    <a:ext uri="{FF2B5EF4-FFF2-40B4-BE49-F238E27FC236}">
                      <a16:creationId xmlns:a16="http://schemas.microsoft.com/office/drawing/2014/main" id="{88EBF524-5719-2A46-AB2E-DD98C7884EB2}"/>
                    </a:ext>
                  </a:extLst>
                </p14:cNvPr>
                <p14:cNvContentPartPr/>
                <p14:nvPr/>
              </p14:nvContentPartPr>
              <p14:xfrm>
                <a:off x="2391580" y="4206951"/>
                <a:ext cx="193320" cy="68760"/>
              </p14:xfrm>
            </p:contentPart>
          </mc:Choice>
          <mc:Fallback>
            <p:pic>
              <p:nvPicPr>
                <p:cNvPr id="161" name="墨迹 160">
                  <a:extLst>
                    <a:ext uri="{FF2B5EF4-FFF2-40B4-BE49-F238E27FC236}">
                      <a16:creationId xmlns:a16="http://schemas.microsoft.com/office/drawing/2014/main" id="{88EBF524-5719-2A46-AB2E-DD98C7884EB2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2384020" y="4199391"/>
                  <a:ext cx="20844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62" name="墨迹 161">
                  <a:extLst>
                    <a:ext uri="{FF2B5EF4-FFF2-40B4-BE49-F238E27FC236}">
                      <a16:creationId xmlns:a16="http://schemas.microsoft.com/office/drawing/2014/main" id="{E32A088B-2884-1341-BBB9-378DF624925D}"/>
                    </a:ext>
                  </a:extLst>
                </p14:cNvPr>
                <p14:cNvContentPartPr/>
                <p14:nvPr/>
              </p14:nvContentPartPr>
              <p14:xfrm>
                <a:off x="2385460" y="4344111"/>
                <a:ext cx="180720" cy="187200"/>
              </p14:xfrm>
            </p:contentPart>
          </mc:Choice>
          <mc:Fallback>
            <p:pic>
              <p:nvPicPr>
                <p:cNvPr id="162" name="墨迹 161">
                  <a:extLst>
                    <a:ext uri="{FF2B5EF4-FFF2-40B4-BE49-F238E27FC236}">
                      <a16:creationId xmlns:a16="http://schemas.microsoft.com/office/drawing/2014/main" id="{E32A088B-2884-1341-BBB9-378DF624925D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2377900" y="4336551"/>
                  <a:ext cx="19584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63" name="墨迹 162">
                  <a:extLst>
                    <a:ext uri="{FF2B5EF4-FFF2-40B4-BE49-F238E27FC236}">
                      <a16:creationId xmlns:a16="http://schemas.microsoft.com/office/drawing/2014/main" id="{1CF2050D-AD1D-1245-B464-F90785687AB9}"/>
                    </a:ext>
                  </a:extLst>
                </p14:cNvPr>
                <p14:cNvContentPartPr/>
                <p14:nvPr/>
              </p14:nvContentPartPr>
              <p14:xfrm>
                <a:off x="2534860" y="4412511"/>
                <a:ext cx="168480" cy="31320"/>
              </p14:xfrm>
            </p:contentPart>
          </mc:Choice>
          <mc:Fallback>
            <p:pic>
              <p:nvPicPr>
                <p:cNvPr id="163" name="墨迹 162">
                  <a:extLst>
                    <a:ext uri="{FF2B5EF4-FFF2-40B4-BE49-F238E27FC236}">
                      <a16:creationId xmlns:a16="http://schemas.microsoft.com/office/drawing/2014/main" id="{1CF2050D-AD1D-1245-B464-F90785687AB9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2527300" y="4404951"/>
                  <a:ext cx="18360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64" name="墨迹 163">
                  <a:extLst>
                    <a:ext uri="{FF2B5EF4-FFF2-40B4-BE49-F238E27FC236}">
                      <a16:creationId xmlns:a16="http://schemas.microsoft.com/office/drawing/2014/main" id="{FFD16B3E-14F6-8E42-B9E9-EF3767F7C7A4}"/>
                    </a:ext>
                  </a:extLst>
                </p14:cNvPr>
                <p14:cNvContentPartPr/>
                <p14:nvPr/>
              </p14:nvContentPartPr>
              <p14:xfrm>
                <a:off x="2758780" y="4157271"/>
                <a:ext cx="809640" cy="336600"/>
              </p14:xfrm>
            </p:contentPart>
          </mc:Choice>
          <mc:Fallback>
            <p:pic>
              <p:nvPicPr>
                <p:cNvPr id="164" name="墨迹 163">
                  <a:extLst>
                    <a:ext uri="{FF2B5EF4-FFF2-40B4-BE49-F238E27FC236}">
                      <a16:creationId xmlns:a16="http://schemas.microsoft.com/office/drawing/2014/main" id="{FFD16B3E-14F6-8E42-B9E9-EF3767F7C7A4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2751580" y="4149711"/>
                  <a:ext cx="824760" cy="351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3" name="组合 172">
            <a:extLst>
              <a:ext uri="{FF2B5EF4-FFF2-40B4-BE49-F238E27FC236}">
                <a16:creationId xmlns:a16="http://schemas.microsoft.com/office/drawing/2014/main" id="{DC9C7112-59C3-0146-B95E-4B13D4FCA05F}"/>
              </a:ext>
            </a:extLst>
          </p:cNvPr>
          <p:cNvGrpSpPr/>
          <p:nvPr/>
        </p:nvGrpSpPr>
        <p:grpSpPr>
          <a:xfrm>
            <a:off x="3804940" y="4138551"/>
            <a:ext cx="255600" cy="106200"/>
            <a:chOff x="3804940" y="4138551"/>
            <a:chExt cx="255600" cy="106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65" name="墨迹 164">
                  <a:extLst>
                    <a:ext uri="{FF2B5EF4-FFF2-40B4-BE49-F238E27FC236}">
                      <a16:creationId xmlns:a16="http://schemas.microsoft.com/office/drawing/2014/main" id="{53254348-1D1F-FA42-94D8-7D4F4A374588}"/>
                    </a:ext>
                  </a:extLst>
                </p14:cNvPr>
                <p14:cNvContentPartPr/>
                <p14:nvPr/>
              </p14:nvContentPartPr>
              <p14:xfrm>
                <a:off x="3804940" y="4138551"/>
                <a:ext cx="81360" cy="93600"/>
              </p14:xfrm>
            </p:contentPart>
          </mc:Choice>
          <mc:Fallback>
            <p:pic>
              <p:nvPicPr>
                <p:cNvPr id="165" name="墨迹 164">
                  <a:extLst>
                    <a:ext uri="{FF2B5EF4-FFF2-40B4-BE49-F238E27FC236}">
                      <a16:creationId xmlns:a16="http://schemas.microsoft.com/office/drawing/2014/main" id="{53254348-1D1F-FA42-94D8-7D4F4A374588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3797380" y="4130991"/>
                  <a:ext cx="9648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66" name="墨迹 165">
                  <a:extLst>
                    <a:ext uri="{FF2B5EF4-FFF2-40B4-BE49-F238E27FC236}">
                      <a16:creationId xmlns:a16="http://schemas.microsoft.com/office/drawing/2014/main" id="{11CBD417-AFDA-5B4C-A6FB-1B110DBD76AC}"/>
                    </a:ext>
                  </a:extLst>
                </p14:cNvPr>
                <p14:cNvContentPartPr/>
                <p14:nvPr/>
              </p14:nvContentPartPr>
              <p14:xfrm>
                <a:off x="4022740" y="4144671"/>
                <a:ext cx="37800" cy="100080"/>
              </p14:xfrm>
            </p:contentPart>
          </mc:Choice>
          <mc:Fallback>
            <p:pic>
              <p:nvPicPr>
                <p:cNvPr id="166" name="墨迹 165">
                  <a:extLst>
                    <a:ext uri="{FF2B5EF4-FFF2-40B4-BE49-F238E27FC236}">
                      <a16:creationId xmlns:a16="http://schemas.microsoft.com/office/drawing/2014/main" id="{11CBD417-AFDA-5B4C-A6FB-1B110DBD76AC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4015180" y="4137111"/>
                  <a:ext cx="52920" cy="115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70">
            <p14:nvContentPartPr>
              <p14:cNvPr id="167" name="墨迹 166">
                <a:extLst>
                  <a:ext uri="{FF2B5EF4-FFF2-40B4-BE49-F238E27FC236}">
                    <a16:creationId xmlns:a16="http://schemas.microsoft.com/office/drawing/2014/main" id="{92F2F701-B0DA-E645-8D01-0794CF1FAB32}"/>
                  </a:ext>
                </a:extLst>
              </p14:cNvPr>
              <p14:cNvContentPartPr/>
              <p14:nvPr/>
            </p14:nvContentPartPr>
            <p14:xfrm>
              <a:off x="3898180" y="4368951"/>
              <a:ext cx="230760" cy="155880"/>
            </p14:xfrm>
          </p:contentPart>
        </mc:Choice>
        <mc:Fallback>
          <p:pic>
            <p:nvPicPr>
              <p:cNvPr id="167" name="墨迹 166">
                <a:extLst>
                  <a:ext uri="{FF2B5EF4-FFF2-40B4-BE49-F238E27FC236}">
                    <a16:creationId xmlns:a16="http://schemas.microsoft.com/office/drawing/2014/main" id="{92F2F701-B0DA-E645-8D01-0794CF1FAB32}"/>
                  </a:ext>
                </a:extLst>
              </p:cNvPr>
              <p:cNvPicPr/>
              <p:nvPr/>
            </p:nvPicPr>
            <p:blipFill>
              <a:blip r:embed="rId271"/>
              <a:stretch>
                <a:fillRect/>
              </a:stretch>
            </p:blipFill>
            <p:spPr>
              <a:xfrm>
                <a:off x="3890620" y="4361391"/>
                <a:ext cx="245880" cy="171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72" name="组合 171">
            <a:extLst>
              <a:ext uri="{FF2B5EF4-FFF2-40B4-BE49-F238E27FC236}">
                <a16:creationId xmlns:a16="http://schemas.microsoft.com/office/drawing/2014/main" id="{D6C97709-077A-6844-A149-E557692F20D7}"/>
              </a:ext>
            </a:extLst>
          </p:cNvPr>
          <p:cNvGrpSpPr/>
          <p:nvPr/>
        </p:nvGrpSpPr>
        <p:grpSpPr>
          <a:xfrm>
            <a:off x="4389940" y="4063671"/>
            <a:ext cx="511200" cy="492480"/>
            <a:chOff x="4389940" y="4063671"/>
            <a:chExt cx="511200" cy="492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168" name="墨迹 167">
                  <a:extLst>
                    <a:ext uri="{FF2B5EF4-FFF2-40B4-BE49-F238E27FC236}">
                      <a16:creationId xmlns:a16="http://schemas.microsoft.com/office/drawing/2014/main" id="{E2385B9B-14B5-A740-9F82-DF6A6DB66DA1}"/>
                    </a:ext>
                  </a:extLst>
                </p14:cNvPr>
                <p14:cNvContentPartPr/>
                <p14:nvPr/>
              </p14:nvContentPartPr>
              <p14:xfrm>
                <a:off x="4389940" y="4194711"/>
                <a:ext cx="436320" cy="361440"/>
              </p14:xfrm>
            </p:contentPart>
          </mc:Choice>
          <mc:Fallback>
            <p:pic>
              <p:nvPicPr>
                <p:cNvPr id="168" name="墨迹 167">
                  <a:extLst>
                    <a:ext uri="{FF2B5EF4-FFF2-40B4-BE49-F238E27FC236}">
                      <a16:creationId xmlns:a16="http://schemas.microsoft.com/office/drawing/2014/main" id="{E2385B9B-14B5-A740-9F82-DF6A6DB66DA1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4382380" y="4187151"/>
                  <a:ext cx="451080" cy="37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169" name="墨迹 168">
                  <a:extLst>
                    <a:ext uri="{FF2B5EF4-FFF2-40B4-BE49-F238E27FC236}">
                      <a16:creationId xmlns:a16="http://schemas.microsoft.com/office/drawing/2014/main" id="{93B23154-782C-1A4E-83D4-9FB4E7297FDA}"/>
                    </a:ext>
                  </a:extLst>
                </p14:cNvPr>
                <p14:cNvContentPartPr/>
                <p14:nvPr/>
              </p14:nvContentPartPr>
              <p14:xfrm>
                <a:off x="4801060" y="4063671"/>
                <a:ext cx="100080" cy="75240"/>
              </p14:xfrm>
            </p:contentPart>
          </mc:Choice>
          <mc:Fallback>
            <p:pic>
              <p:nvPicPr>
                <p:cNvPr id="169" name="墨迹 168">
                  <a:extLst>
                    <a:ext uri="{FF2B5EF4-FFF2-40B4-BE49-F238E27FC236}">
                      <a16:creationId xmlns:a16="http://schemas.microsoft.com/office/drawing/2014/main" id="{93B23154-782C-1A4E-83D4-9FB4E7297FDA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4793500" y="4056111"/>
                  <a:ext cx="115200" cy="90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76">
            <p14:nvContentPartPr>
              <p14:cNvPr id="170" name="墨迹 169">
                <a:extLst>
                  <a:ext uri="{FF2B5EF4-FFF2-40B4-BE49-F238E27FC236}">
                    <a16:creationId xmlns:a16="http://schemas.microsoft.com/office/drawing/2014/main" id="{CEA5434E-8D5F-0D4D-9114-63146BD59F35}"/>
                  </a:ext>
                </a:extLst>
              </p14:cNvPr>
              <p14:cNvContentPartPr/>
              <p14:nvPr/>
            </p14:nvContentPartPr>
            <p14:xfrm>
              <a:off x="5118580" y="4474791"/>
              <a:ext cx="37800" cy="19080"/>
            </p14:xfrm>
          </p:contentPart>
        </mc:Choice>
        <mc:Fallback>
          <p:pic>
            <p:nvPicPr>
              <p:cNvPr id="170" name="墨迹 169">
                <a:extLst>
                  <a:ext uri="{FF2B5EF4-FFF2-40B4-BE49-F238E27FC236}">
                    <a16:creationId xmlns:a16="http://schemas.microsoft.com/office/drawing/2014/main" id="{CEA5434E-8D5F-0D4D-9114-63146BD59F35}"/>
                  </a:ext>
                </a:extLst>
              </p:cNvPr>
              <p:cNvPicPr/>
              <p:nvPr/>
            </p:nvPicPr>
            <p:blipFill>
              <a:blip r:embed="rId277"/>
              <a:stretch>
                <a:fillRect/>
              </a:stretch>
            </p:blipFill>
            <p:spPr>
              <a:xfrm>
                <a:off x="5111020" y="4467231"/>
                <a:ext cx="5292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8">
            <p14:nvContentPartPr>
              <p14:cNvPr id="171" name="墨迹 170">
                <a:extLst>
                  <a:ext uri="{FF2B5EF4-FFF2-40B4-BE49-F238E27FC236}">
                    <a16:creationId xmlns:a16="http://schemas.microsoft.com/office/drawing/2014/main" id="{A443A9BE-FA30-E84A-B5AD-08354DBD532E}"/>
                  </a:ext>
                </a:extLst>
              </p14:cNvPr>
              <p14:cNvContentPartPr/>
              <p14:nvPr/>
            </p14:nvContentPartPr>
            <p14:xfrm>
              <a:off x="5143420" y="4686471"/>
              <a:ext cx="19080" cy="360"/>
            </p14:xfrm>
          </p:contentPart>
        </mc:Choice>
        <mc:Fallback>
          <p:pic>
            <p:nvPicPr>
              <p:cNvPr id="171" name="墨迹 170">
                <a:extLst>
                  <a:ext uri="{FF2B5EF4-FFF2-40B4-BE49-F238E27FC236}">
                    <a16:creationId xmlns:a16="http://schemas.microsoft.com/office/drawing/2014/main" id="{A443A9BE-FA30-E84A-B5AD-08354DBD532E}"/>
                  </a:ext>
                </a:extLst>
              </p:cNvPr>
              <p:cNvPicPr/>
              <p:nvPr/>
            </p:nvPicPr>
            <p:blipFill>
              <a:blip r:embed="rId279"/>
              <a:stretch>
                <a:fillRect/>
              </a:stretch>
            </p:blipFill>
            <p:spPr>
              <a:xfrm>
                <a:off x="5135860" y="4678911"/>
                <a:ext cx="34200" cy="1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0">
            <p14:nvContentPartPr>
              <p14:cNvPr id="176" name="墨迹 175">
                <a:extLst>
                  <a:ext uri="{FF2B5EF4-FFF2-40B4-BE49-F238E27FC236}">
                    <a16:creationId xmlns:a16="http://schemas.microsoft.com/office/drawing/2014/main" id="{83445D7F-BB39-4344-B1C2-93F64C5C4E69}"/>
                  </a:ext>
                </a:extLst>
              </p14:cNvPr>
              <p14:cNvContentPartPr/>
              <p14:nvPr/>
            </p14:nvContentPartPr>
            <p14:xfrm>
              <a:off x="5865580" y="4157271"/>
              <a:ext cx="348840" cy="299160"/>
            </p14:xfrm>
          </p:contentPart>
        </mc:Choice>
        <mc:Fallback>
          <p:pic>
            <p:nvPicPr>
              <p:cNvPr id="176" name="墨迹 175">
                <a:extLst>
                  <a:ext uri="{FF2B5EF4-FFF2-40B4-BE49-F238E27FC236}">
                    <a16:creationId xmlns:a16="http://schemas.microsoft.com/office/drawing/2014/main" id="{83445D7F-BB39-4344-B1C2-93F64C5C4E69}"/>
                  </a:ext>
                </a:extLst>
              </p:cNvPr>
              <p:cNvPicPr/>
              <p:nvPr/>
            </p:nvPicPr>
            <p:blipFill>
              <a:blip r:embed="rId281"/>
              <a:stretch>
                <a:fillRect/>
              </a:stretch>
            </p:blipFill>
            <p:spPr>
              <a:xfrm>
                <a:off x="5858020" y="4149711"/>
                <a:ext cx="363960" cy="314280"/>
              </a:xfrm>
              <a:prstGeom prst="rect">
                <a:avLst/>
              </a:prstGeom>
            </p:spPr>
          </p:pic>
        </mc:Fallback>
      </mc:AlternateContent>
      <p:grpSp>
        <p:nvGrpSpPr>
          <p:cNvPr id="187" name="组合 186">
            <a:extLst>
              <a:ext uri="{FF2B5EF4-FFF2-40B4-BE49-F238E27FC236}">
                <a16:creationId xmlns:a16="http://schemas.microsoft.com/office/drawing/2014/main" id="{9AB88065-9E2C-CF41-856A-B55BA7B6AA98}"/>
              </a:ext>
            </a:extLst>
          </p:cNvPr>
          <p:cNvGrpSpPr/>
          <p:nvPr/>
        </p:nvGrpSpPr>
        <p:grpSpPr>
          <a:xfrm>
            <a:off x="6518980" y="4263111"/>
            <a:ext cx="205920" cy="118800"/>
            <a:chOff x="6518980" y="4263111"/>
            <a:chExt cx="205920" cy="118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177" name="墨迹 176">
                  <a:extLst>
                    <a:ext uri="{FF2B5EF4-FFF2-40B4-BE49-F238E27FC236}">
                      <a16:creationId xmlns:a16="http://schemas.microsoft.com/office/drawing/2014/main" id="{AB16E36E-8539-B44F-B731-16E39171B063}"/>
                    </a:ext>
                  </a:extLst>
                </p14:cNvPr>
                <p14:cNvContentPartPr/>
                <p14:nvPr/>
              </p14:nvContentPartPr>
              <p14:xfrm>
                <a:off x="6518980" y="4263111"/>
                <a:ext cx="162360" cy="25200"/>
              </p14:xfrm>
            </p:contentPart>
          </mc:Choice>
          <mc:Fallback>
            <p:pic>
              <p:nvPicPr>
                <p:cNvPr id="177" name="墨迹 176">
                  <a:extLst>
                    <a:ext uri="{FF2B5EF4-FFF2-40B4-BE49-F238E27FC236}">
                      <a16:creationId xmlns:a16="http://schemas.microsoft.com/office/drawing/2014/main" id="{AB16E36E-8539-B44F-B731-16E39171B063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6511780" y="4255551"/>
                  <a:ext cx="17712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178" name="墨迹 177">
                  <a:extLst>
                    <a:ext uri="{FF2B5EF4-FFF2-40B4-BE49-F238E27FC236}">
                      <a16:creationId xmlns:a16="http://schemas.microsoft.com/office/drawing/2014/main" id="{6CA55BF6-3573-114C-9027-E023394832DB}"/>
                    </a:ext>
                  </a:extLst>
                </p14:cNvPr>
                <p14:cNvContentPartPr/>
                <p14:nvPr/>
              </p14:nvContentPartPr>
              <p14:xfrm>
                <a:off x="6525460" y="4368951"/>
                <a:ext cx="199440" cy="12960"/>
              </p14:xfrm>
            </p:contentPart>
          </mc:Choice>
          <mc:Fallback>
            <p:pic>
              <p:nvPicPr>
                <p:cNvPr id="178" name="墨迹 177">
                  <a:extLst>
                    <a:ext uri="{FF2B5EF4-FFF2-40B4-BE49-F238E27FC236}">
                      <a16:creationId xmlns:a16="http://schemas.microsoft.com/office/drawing/2014/main" id="{6CA55BF6-3573-114C-9027-E023394832DB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6517900" y="4361391"/>
                  <a:ext cx="214560" cy="27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6" name="组合 185">
            <a:extLst>
              <a:ext uri="{FF2B5EF4-FFF2-40B4-BE49-F238E27FC236}">
                <a16:creationId xmlns:a16="http://schemas.microsoft.com/office/drawing/2014/main" id="{9E277707-B4EB-7945-83C4-5C3200E87533}"/>
              </a:ext>
            </a:extLst>
          </p:cNvPr>
          <p:cNvGrpSpPr/>
          <p:nvPr/>
        </p:nvGrpSpPr>
        <p:grpSpPr>
          <a:xfrm>
            <a:off x="7060780" y="4175991"/>
            <a:ext cx="547920" cy="224640"/>
            <a:chOff x="7060780" y="4175991"/>
            <a:chExt cx="547920" cy="224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179" name="墨迹 178">
                  <a:extLst>
                    <a:ext uri="{FF2B5EF4-FFF2-40B4-BE49-F238E27FC236}">
                      <a16:creationId xmlns:a16="http://schemas.microsoft.com/office/drawing/2014/main" id="{17930DD7-66EE-954C-984D-2396BB061052}"/>
                    </a:ext>
                  </a:extLst>
                </p14:cNvPr>
                <p14:cNvContentPartPr/>
                <p14:nvPr/>
              </p14:nvContentPartPr>
              <p14:xfrm>
                <a:off x="7060780" y="4175991"/>
                <a:ext cx="280440" cy="224640"/>
              </p14:xfrm>
            </p:contentPart>
          </mc:Choice>
          <mc:Fallback>
            <p:pic>
              <p:nvPicPr>
                <p:cNvPr id="179" name="墨迹 178">
                  <a:extLst>
                    <a:ext uri="{FF2B5EF4-FFF2-40B4-BE49-F238E27FC236}">
                      <a16:creationId xmlns:a16="http://schemas.microsoft.com/office/drawing/2014/main" id="{17930DD7-66EE-954C-984D-2396BB061052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7053220" y="4168431"/>
                  <a:ext cx="29556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180" name="墨迹 179">
                  <a:extLst>
                    <a:ext uri="{FF2B5EF4-FFF2-40B4-BE49-F238E27FC236}">
                      <a16:creationId xmlns:a16="http://schemas.microsoft.com/office/drawing/2014/main" id="{543A4401-1CF4-3A45-B630-C9EA39B142DC}"/>
                    </a:ext>
                  </a:extLst>
                </p14:cNvPr>
                <p14:cNvContentPartPr/>
                <p14:nvPr/>
              </p14:nvContentPartPr>
              <p14:xfrm>
                <a:off x="7452820" y="4294071"/>
                <a:ext cx="155880" cy="19080"/>
              </p14:xfrm>
            </p:contentPart>
          </mc:Choice>
          <mc:Fallback>
            <p:pic>
              <p:nvPicPr>
                <p:cNvPr id="180" name="墨迹 179">
                  <a:extLst>
                    <a:ext uri="{FF2B5EF4-FFF2-40B4-BE49-F238E27FC236}">
                      <a16:creationId xmlns:a16="http://schemas.microsoft.com/office/drawing/2014/main" id="{543A4401-1CF4-3A45-B630-C9EA39B142DC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7445620" y="4286511"/>
                  <a:ext cx="171000" cy="34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90">
            <p14:nvContentPartPr>
              <p14:cNvPr id="181" name="墨迹 180">
                <a:extLst>
                  <a:ext uri="{FF2B5EF4-FFF2-40B4-BE49-F238E27FC236}">
                    <a16:creationId xmlns:a16="http://schemas.microsoft.com/office/drawing/2014/main" id="{402C05E6-8475-5F47-B073-B3C0FE7A8FF6}"/>
                  </a:ext>
                </a:extLst>
              </p14:cNvPr>
              <p14:cNvContentPartPr/>
              <p14:nvPr/>
            </p14:nvContentPartPr>
            <p14:xfrm>
              <a:off x="7820380" y="4206951"/>
              <a:ext cx="249480" cy="193320"/>
            </p14:xfrm>
          </p:contentPart>
        </mc:Choice>
        <mc:Fallback>
          <p:pic>
            <p:nvPicPr>
              <p:cNvPr id="181" name="墨迹 180">
                <a:extLst>
                  <a:ext uri="{FF2B5EF4-FFF2-40B4-BE49-F238E27FC236}">
                    <a16:creationId xmlns:a16="http://schemas.microsoft.com/office/drawing/2014/main" id="{402C05E6-8475-5F47-B073-B3C0FE7A8FF6}"/>
                  </a:ext>
                </a:extLst>
              </p:cNvPr>
              <p:cNvPicPr/>
              <p:nvPr/>
            </p:nvPicPr>
            <p:blipFill>
              <a:blip r:embed="rId291"/>
              <a:stretch>
                <a:fillRect/>
              </a:stretch>
            </p:blipFill>
            <p:spPr>
              <a:xfrm>
                <a:off x="7812820" y="4199391"/>
                <a:ext cx="264600" cy="208440"/>
              </a:xfrm>
              <a:prstGeom prst="rect">
                <a:avLst/>
              </a:prstGeom>
            </p:spPr>
          </p:pic>
        </mc:Fallback>
      </mc:AlternateContent>
      <p:grpSp>
        <p:nvGrpSpPr>
          <p:cNvPr id="185" name="组合 184">
            <a:extLst>
              <a:ext uri="{FF2B5EF4-FFF2-40B4-BE49-F238E27FC236}">
                <a16:creationId xmlns:a16="http://schemas.microsoft.com/office/drawing/2014/main" id="{F5473CEE-025F-B142-90B4-9E03384B2DB7}"/>
              </a:ext>
            </a:extLst>
          </p:cNvPr>
          <p:cNvGrpSpPr/>
          <p:nvPr/>
        </p:nvGrpSpPr>
        <p:grpSpPr>
          <a:xfrm>
            <a:off x="8293420" y="4269231"/>
            <a:ext cx="174600" cy="124920"/>
            <a:chOff x="8293420" y="4269231"/>
            <a:chExt cx="174600" cy="124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182" name="墨迹 181">
                  <a:extLst>
                    <a:ext uri="{FF2B5EF4-FFF2-40B4-BE49-F238E27FC236}">
                      <a16:creationId xmlns:a16="http://schemas.microsoft.com/office/drawing/2014/main" id="{1BA4C3BB-64A4-EA44-A557-3DB4DCB0510D}"/>
                    </a:ext>
                  </a:extLst>
                </p14:cNvPr>
                <p14:cNvContentPartPr/>
                <p14:nvPr/>
              </p14:nvContentPartPr>
              <p14:xfrm>
                <a:off x="8293420" y="4306671"/>
                <a:ext cx="174600" cy="37800"/>
              </p14:xfrm>
            </p:contentPart>
          </mc:Choice>
          <mc:Fallback>
            <p:pic>
              <p:nvPicPr>
                <p:cNvPr id="182" name="墨迹 181">
                  <a:extLst>
                    <a:ext uri="{FF2B5EF4-FFF2-40B4-BE49-F238E27FC236}">
                      <a16:creationId xmlns:a16="http://schemas.microsoft.com/office/drawing/2014/main" id="{1BA4C3BB-64A4-EA44-A557-3DB4DCB0510D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8285860" y="4299111"/>
                  <a:ext cx="1897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183" name="墨迹 182">
                  <a:extLst>
                    <a:ext uri="{FF2B5EF4-FFF2-40B4-BE49-F238E27FC236}">
                      <a16:creationId xmlns:a16="http://schemas.microsoft.com/office/drawing/2014/main" id="{854A07B3-2037-3146-9D41-631E28E808A2}"/>
                    </a:ext>
                  </a:extLst>
                </p14:cNvPr>
                <p14:cNvContentPartPr/>
                <p14:nvPr/>
              </p14:nvContentPartPr>
              <p14:xfrm>
                <a:off x="8386660" y="4269231"/>
                <a:ext cx="37800" cy="124920"/>
              </p14:xfrm>
            </p:contentPart>
          </mc:Choice>
          <mc:Fallback>
            <p:pic>
              <p:nvPicPr>
                <p:cNvPr id="183" name="墨迹 182">
                  <a:extLst>
                    <a:ext uri="{FF2B5EF4-FFF2-40B4-BE49-F238E27FC236}">
                      <a16:creationId xmlns:a16="http://schemas.microsoft.com/office/drawing/2014/main" id="{854A07B3-2037-3146-9D41-631E28E808A2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8379100" y="4261671"/>
                  <a:ext cx="52920" cy="140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96">
            <p14:nvContentPartPr>
              <p14:cNvPr id="184" name="墨迹 183">
                <a:extLst>
                  <a:ext uri="{FF2B5EF4-FFF2-40B4-BE49-F238E27FC236}">
                    <a16:creationId xmlns:a16="http://schemas.microsoft.com/office/drawing/2014/main" id="{C88D33FE-9B5A-B942-867E-A8923FA4153F}"/>
                  </a:ext>
                </a:extLst>
              </p14:cNvPr>
              <p14:cNvContentPartPr/>
              <p14:nvPr/>
            </p14:nvContentPartPr>
            <p14:xfrm>
              <a:off x="8679340" y="4213071"/>
              <a:ext cx="249480" cy="205920"/>
            </p14:xfrm>
          </p:contentPart>
        </mc:Choice>
        <mc:Fallback>
          <p:pic>
            <p:nvPicPr>
              <p:cNvPr id="184" name="墨迹 183">
                <a:extLst>
                  <a:ext uri="{FF2B5EF4-FFF2-40B4-BE49-F238E27FC236}">
                    <a16:creationId xmlns:a16="http://schemas.microsoft.com/office/drawing/2014/main" id="{C88D33FE-9B5A-B942-867E-A8923FA4153F}"/>
                  </a:ext>
                </a:extLst>
              </p:cNvPr>
              <p:cNvPicPr/>
              <p:nvPr/>
            </p:nvPicPr>
            <p:blipFill>
              <a:blip r:embed="rId297"/>
              <a:stretch>
                <a:fillRect/>
              </a:stretch>
            </p:blipFill>
            <p:spPr>
              <a:xfrm>
                <a:off x="8671780" y="4205871"/>
                <a:ext cx="264600" cy="221040"/>
              </a:xfrm>
              <a:prstGeom prst="rect">
                <a:avLst/>
              </a:prstGeom>
            </p:spPr>
          </p:pic>
        </mc:Fallback>
      </mc:AlternateContent>
      <p:grpSp>
        <p:nvGrpSpPr>
          <p:cNvPr id="194" name="组合 193">
            <a:extLst>
              <a:ext uri="{FF2B5EF4-FFF2-40B4-BE49-F238E27FC236}">
                <a16:creationId xmlns:a16="http://schemas.microsoft.com/office/drawing/2014/main" id="{559E144B-569D-8D43-83A1-69381194B86E}"/>
              </a:ext>
            </a:extLst>
          </p:cNvPr>
          <p:cNvGrpSpPr/>
          <p:nvPr/>
        </p:nvGrpSpPr>
        <p:grpSpPr>
          <a:xfrm>
            <a:off x="5516740" y="3360231"/>
            <a:ext cx="4532040" cy="1112760"/>
            <a:chOff x="5516740" y="3360231"/>
            <a:chExt cx="4532040" cy="1112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188" name="墨迹 187">
                  <a:extLst>
                    <a:ext uri="{FF2B5EF4-FFF2-40B4-BE49-F238E27FC236}">
                      <a16:creationId xmlns:a16="http://schemas.microsoft.com/office/drawing/2014/main" id="{47F2B7D7-17B1-AF41-8261-9382745D3582}"/>
                    </a:ext>
                  </a:extLst>
                </p14:cNvPr>
                <p14:cNvContentPartPr/>
                <p14:nvPr/>
              </p14:nvContentPartPr>
              <p14:xfrm>
                <a:off x="5516740" y="3360231"/>
                <a:ext cx="2795760" cy="822240"/>
              </p14:xfrm>
            </p:contentPart>
          </mc:Choice>
          <mc:Fallback>
            <p:pic>
              <p:nvPicPr>
                <p:cNvPr id="188" name="墨迹 187">
                  <a:extLst>
                    <a:ext uri="{FF2B5EF4-FFF2-40B4-BE49-F238E27FC236}">
                      <a16:creationId xmlns:a16="http://schemas.microsoft.com/office/drawing/2014/main" id="{47F2B7D7-17B1-AF41-8261-9382745D3582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5506660" y="3350151"/>
                  <a:ext cx="2815920" cy="84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189" name="墨迹 188">
                  <a:extLst>
                    <a:ext uri="{FF2B5EF4-FFF2-40B4-BE49-F238E27FC236}">
                      <a16:creationId xmlns:a16="http://schemas.microsoft.com/office/drawing/2014/main" id="{562DDB88-118D-C949-9DF7-80A649B72FEA}"/>
                    </a:ext>
                  </a:extLst>
                </p14:cNvPr>
                <p14:cNvContentPartPr/>
                <p14:nvPr/>
              </p14:nvContentPartPr>
              <p14:xfrm>
                <a:off x="7403140" y="3466071"/>
                <a:ext cx="2626920" cy="853200"/>
              </p14:xfrm>
            </p:contentPart>
          </mc:Choice>
          <mc:Fallback>
            <p:pic>
              <p:nvPicPr>
                <p:cNvPr id="189" name="墨迹 188">
                  <a:extLst>
                    <a:ext uri="{FF2B5EF4-FFF2-40B4-BE49-F238E27FC236}">
                      <a16:creationId xmlns:a16="http://schemas.microsoft.com/office/drawing/2014/main" id="{562DDB88-118D-C949-9DF7-80A649B72FEA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7393060" y="3455991"/>
                  <a:ext cx="2647080" cy="87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190" name="墨迹 189">
                  <a:extLst>
                    <a:ext uri="{FF2B5EF4-FFF2-40B4-BE49-F238E27FC236}">
                      <a16:creationId xmlns:a16="http://schemas.microsoft.com/office/drawing/2014/main" id="{CF9FD509-6525-2544-9F6E-AA6949C205C4}"/>
                    </a:ext>
                  </a:extLst>
                </p14:cNvPr>
                <p14:cNvContentPartPr/>
                <p14:nvPr/>
              </p14:nvContentPartPr>
              <p14:xfrm>
                <a:off x="7857460" y="3621951"/>
                <a:ext cx="1949040" cy="672840"/>
              </p14:xfrm>
            </p:contentPart>
          </mc:Choice>
          <mc:Fallback>
            <p:pic>
              <p:nvPicPr>
                <p:cNvPr id="190" name="墨迹 189">
                  <a:extLst>
                    <a:ext uri="{FF2B5EF4-FFF2-40B4-BE49-F238E27FC236}">
                      <a16:creationId xmlns:a16="http://schemas.microsoft.com/office/drawing/2014/main" id="{CF9FD509-6525-2544-9F6E-AA6949C205C4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7847380" y="3611871"/>
                  <a:ext cx="1969200" cy="69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191" name="墨迹 190">
                  <a:extLst>
                    <a:ext uri="{FF2B5EF4-FFF2-40B4-BE49-F238E27FC236}">
                      <a16:creationId xmlns:a16="http://schemas.microsoft.com/office/drawing/2014/main" id="{10803683-CC7E-D841-AB23-9D44C88AD70A}"/>
                    </a:ext>
                  </a:extLst>
                </p14:cNvPr>
                <p14:cNvContentPartPr/>
                <p14:nvPr/>
              </p14:nvContentPartPr>
              <p14:xfrm>
                <a:off x="9308260" y="3709071"/>
                <a:ext cx="740520" cy="763920"/>
              </p14:xfrm>
            </p:contentPart>
          </mc:Choice>
          <mc:Fallback>
            <p:pic>
              <p:nvPicPr>
                <p:cNvPr id="191" name="墨迹 190">
                  <a:extLst>
                    <a:ext uri="{FF2B5EF4-FFF2-40B4-BE49-F238E27FC236}">
                      <a16:creationId xmlns:a16="http://schemas.microsoft.com/office/drawing/2014/main" id="{10803683-CC7E-D841-AB23-9D44C88AD70A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9300700" y="3701511"/>
                  <a:ext cx="755640" cy="779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8" name="组合 197">
            <a:extLst>
              <a:ext uri="{FF2B5EF4-FFF2-40B4-BE49-F238E27FC236}">
                <a16:creationId xmlns:a16="http://schemas.microsoft.com/office/drawing/2014/main" id="{9B3BC693-D3B4-8446-8561-19F0F1315D4A}"/>
              </a:ext>
            </a:extLst>
          </p:cNvPr>
          <p:cNvGrpSpPr/>
          <p:nvPr/>
        </p:nvGrpSpPr>
        <p:grpSpPr>
          <a:xfrm>
            <a:off x="1520020" y="4997511"/>
            <a:ext cx="752760" cy="523440"/>
            <a:chOff x="1520020" y="4997511"/>
            <a:chExt cx="752760" cy="523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195" name="墨迹 194">
                  <a:extLst>
                    <a:ext uri="{FF2B5EF4-FFF2-40B4-BE49-F238E27FC236}">
                      <a16:creationId xmlns:a16="http://schemas.microsoft.com/office/drawing/2014/main" id="{7631C309-C641-B349-A242-4E6A5FCEF86C}"/>
                    </a:ext>
                  </a:extLst>
                </p14:cNvPr>
                <p14:cNvContentPartPr/>
                <p14:nvPr/>
              </p14:nvContentPartPr>
              <p14:xfrm>
                <a:off x="1737820" y="5103351"/>
                <a:ext cx="278280" cy="75240"/>
              </p14:xfrm>
            </p:contentPart>
          </mc:Choice>
          <mc:Fallback>
            <p:pic>
              <p:nvPicPr>
                <p:cNvPr id="195" name="墨迹 194">
                  <a:extLst>
                    <a:ext uri="{FF2B5EF4-FFF2-40B4-BE49-F238E27FC236}">
                      <a16:creationId xmlns:a16="http://schemas.microsoft.com/office/drawing/2014/main" id="{7631C309-C641-B349-A242-4E6A5FCEF86C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1730620" y="5095791"/>
                  <a:ext cx="29340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196" name="墨迹 195">
                  <a:extLst>
                    <a:ext uri="{FF2B5EF4-FFF2-40B4-BE49-F238E27FC236}">
                      <a16:creationId xmlns:a16="http://schemas.microsoft.com/office/drawing/2014/main" id="{5A73199F-9A0E-EE44-A24D-3FC448DB04C3}"/>
                    </a:ext>
                  </a:extLst>
                </p14:cNvPr>
                <p14:cNvContentPartPr/>
                <p14:nvPr/>
              </p14:nvContentPartPr>
              <p14:xfrm>
                <a:off x="1520020" y="5259231"/>
                <a:ext cx="591840" cy="68760"/>
              </p14:xfrm>
            </p:contentPart>
          </mc:Choice>
          <mc:Fallback>
            <p:pic>
              <p:nvPicPr>
                <p:cNvPr id="196" name="墨迹 195">
                  <a:extLst>
                    <a:ext uri="{FF2B5EF4-FFF2-40B4-BE49-F238E27FC236}">
                      <a16:creationId xmlns:a16="http://schemas.microsoft.com/office/drawing/2014/main" id="{5A73199F-9A0E-EE44-A24D-3FC448DB04C3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1512460" y="5251671"/>
                  <a:ext cx="60696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197" name="墨迹 196">
                  <a:extLst>
                    <a:ext uri="{FF2B5EF4-FFF2-40B4-BE49-F238E27FC236}">
                      <a16:creationId xmlns:a16="http://schemas.microsoft.com/office/drawing/2014/main" id="{AF8FEE0B-9826-394A-8C9E-C4172C9C1403}"/>
                    </a:ext>
                  </a:extLst>
                </p14:cNvPr>
                <p14:cNvContentPartPr/>
                <p14:nvPr/>
              </p14:nvContentPartPr>
              <p14:xfrm>
                <a:off x="1905940" y="4997511"/>
                <a:ext cx="366840" cy="523440"/>
              </p14:xfrm>
            </p:contentPart>
          </mc:Choice>
          <mc:Fallback>
            <p:pic>
              <p:nvPicPr>
                <p:cNvPr id="197" name="墨迹 196">
                  <a:extLst>
                    <a:ext uri="{FF2B5EF4-FFF2-40B4-BE49-F238E27FC236}">
                      <a16:creationId xmlns:a16="http://schemas.microsoft.com/office/drawing/2014/main" id="{AF8FEE0B-9826-394A-8C9E-C4172C9C1403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1898380" y="4989951"/>
                  <a:ext cx="381960" cy="538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12">
            <p14:nvContentPartPr>
              <p14:cNvPr id="199" name="墨迹 198">
                <a:extLst>
                  <a:ext uri="{FF2B5EF4-FFF2-40B4-BE49-F238E27FC236}">
                    <a16:creationId xmlns:a16="http://schemas.microsoft.com/office/drawing/2014/main" id="{9095D21C-C1C5-8F4B-85B1-F17E68614926}"/>
                  </a:ext>
                </a:extLst>
              </p14:cNvPr>
              <p14:cNvContentPartPr/>
              <p14:nvPr/>
            </p14:nvContentPartPr>
            <p14:xfrm>
              <a:off x="2671660" y="5097231"/>
              <a:ext cx="324000" cy="249480"/>
            </p14:xfrm>
          </p:contentPart>
        </mc:Choice>
        <mc:Fallback>
          <p:pic>
            <p:nvPicPr>
              <p:cNvPr id="199" name="墨迹 198">
                <a:extLst>
                  <a:ext uri="{FF2B5EF4-FFF2-40B4-BE49-F238E27FC236}">
                    <a16:creationId xmlns:a16="http://schemas.microsoft.com/office/drawing/2014/main" id="{9095D21C-C1C5-8F4B-85B1-F17E68614926}"/>
                  </a:ext>
                </a:extLst>
              </p:cNvPr>
              <p:cNvPicPr/>
              <p:nvPr/>
            </p:nvPicPr>
            <p:blipFill>
              <a:blip r:embed="rId313"/>
              <a:stretch>
                <a:fillRect/>
              </a:stretch>
            </p:blipFill>
            <p:spPr>
              <a:xfrm>
                <a:off x="2664100" y="5089671"/>
                <a:ext cx="339120" cy="264600"/>
              </a:xfrm>
              <a:prstGeom prst="rect">
                <a:avLst/>
              </a:prstGeom>
            </p:spPr>
          </p:pic>
        </mc:Fallback>
      </mc:AlternateContent>
      <p:grpSp>
        <p:nvGrpSpPr>
          <p:cNvPr id="207" name="组合 206">
            <a:extLst>
              <a:ext uri="{FF2B5EF4-FFF2-40B4-BE49-F238E27FC236}">
                <a16:creationId xmlns:a16="http://schemas.microsoft.com/office/drawing/2014/main" id="{9249BDBB-6A57-DD46-AEEF-6669D246E4B1}"/>
              </a:ext>
            </a:extLst>
          </p:cNvPr>
          <p:cNvGrpSpPr/>
          <p:nvPr/>
        </p:nvGrpSpPr>
        <p:grpSpPr>
          <a:xfrm>
            <a:off x="3350260" y="5115951"/>
            <a:ext cx="1756080" cy="405000"/>
            <a:chOff x="3350260" y="5115951"/>
            <a:chExt cx="1756080" cy="405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200" name="墨迹 199">
                  <a:extLst>
                    <a:ext uri="{FF2B5EF4-FFF2-40B4-BE49-F238E27FC236}">
                      <a16:creationId xmlns:a16="http://schemas.microsoft.com/office/drawing/2014/main" id="{1304F745-8D7D-054A-A806-799A05B3AB93}"/>
                    </a:ext>
                  </a:extLst>
                </p14:cNvPr>
                <p14:cNvContentPartPr/>
                <p14:nvPr/>
              </p14:nvContentPartPr>
              <p14:xfrm>
                <a:off x="3350260" y="5128551"/>
                <a:ext cx="180720" cy="168480"/>
              </p14:xfrm>
            </p:contentPart>
          </mc:Choice>
          <mc:Fallback>
            <p:pic>
              <p:nvPicPr>
                <p:cNvPr id="200" name="墨迹 199">
                  <a:extLst>
                    <a:ext uri="{FF2B5EF4-FFF2-40B4-BE49-F238E27FC236}">
                      <a16:creationId xmlns:a16="http://schemas.microsoft.com/office/drawing/2014/main" id="{1304F745-8D7D-054A-A806-799A05B3AB93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3342700" y="5120991"/>
                  <a:ext cx="19584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201" name="墨迹 200">
                  <a:extLst>
                    <a:ext uri="{FF2B5EF4-FFF2-40B4-BE49-F238E27FC236}">
                      <a16:creationId xmlns:a16="http://schemas.microsoft.com/office/drawing/2014/main" id="{D508FDFF-0FA8-C54D-9F7D-31EAE56F6704}"/>
                    </a:ext>
                  </a:extLst>
                </p14:cNvPr>
                <p14:cNvContentPartPr/>
                <p14:nvPr/>
              </p14:nvContentPartPr>
              <p14:xfrm>
                <a:off x="3350260" y="5321511"/>
                <a:ext cx="143640" cy="56520"/>
              </p14:xfrm>
            </p:contentPart>
          </mc:Choice>
          <mc:Fallback>
            <p:pic>
              <p:nvPicPr>
                <p:cNvPr id="201" name="墨迹 200">
                  <a:extLst>
                    <a:ext uri="{FF2B5EF4-FFF2-40B4-BE49-F238E27FC236}">
                      <a16:creationId xmlns:a16="http://schemas.microsoft.com/office/drawing/2014/main" id="{D508FDFF-0FA8-C54D-9F7D-31EAE56F6704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3342700" y="5313951"/>
                  <a:ext cx="15876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202" name="墨迹 201">
                  <a:extLst>
                    <a:ext uri="{FF2B5EF4-FFF2-40B4-BE49-F238E27FC236}">
                      <a16:creationId xmlns:a16="http://schemas.microsoft.com/office/drawing/2014/main" id="{332AD639-0C30-FF43-8387-6DC165A4EF24}"/>
                    </a:ext>
                  </a:extLst>
                </p14:cNvPr>
                <p14:cNvContentPartPr/>
                <p14:nvPr/>
              </p14:nvContentPartPr>
              <p14:xfrm>
                <a:off x="3773620" y="5146911"/>
                <a:ext cx="174600" cy="187200"/>
              </p14:xfrm>
            </p:contentPart>
          </mc:Choice>
          <mc:Fallback>
            <p:pic>
              <p:nvPicPr>
                <p:cNvPr id="202" name="墨迹 201">
                  <a:extLst>
                    <a:ext uri="{FF2B5EF4-FFF2-40B4-BE49-F238E27FC236}">
                      <a16:creationId xmlns:a16="http://schemas.microsoft.com/office/drawing/2014/main" id="{332AD639-0C30-FF43-8387-6DC165A4EF24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3766060" y="5139351"/>
                  <a:ext cx="18972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203" name="墨迹 202">
                  <a:extLst>
                    <a:ext uri="{FF2B5EF4-FFF2-40B4-BE49-F238E27FC236}">
                      <a16:creationId xmlns:a16="http://schemas.microsoft.com/office/drawing/2014/main" id="{76C60AE7-8EF5-9543-B631-98D310094298}"/>
                    </a:ext>
                  </a:extLst>
                </p14:cNvPr>
                <p14:cNvContentPartPr/>
                <p14:nvPr/>
              </p14:nvContentPartPr>
              <p14:xfrm>
                <a:off x="4115980" y="5154111"/>
                <a:ext cx="168480" cy="205200"/>
              </p14:xfrm>
            </p:contentPart>
          </mc:Choice>
          <mc:Fallback>
            <p:pic>
              <p:nvPicPr>
                <p:cNvPr id="203" name="墨迹 202">
                  <a:extLst>
                    <a:ext uri="{FF2B5EF4-FFF2-40B4-BE49-F238E27FC236}">
                      <a16:creationId xmlns:a16="http://schemas.microsoft.com/office/drawing/2014/main" id="{76C60AE7-8EF5-9543-B631-98D310094298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4108420" y="5146551"/>
                  <a:ext cx="18360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204" name="墨迹 203">
                  <a:extLst>
                    <a:ext uri="{FF2B5EF4-FFF2-40B4-BE49-F238E27FC236}">
                      <a16:creationId xmlns:a16="http://schemas.microsoft.com/office/drawing/2014/main" id="{32E3B10D-8E3B-C441-888C-E0EA69E6E06C}"/>
                    </a:ext>
                  </a:extLst>
                </p14:cNvPr>
                <p14:cNvContentPartPr/>
                <p14:nvPr/>
              </p14:nvContentPartPr>
              <p14:xfrm>
                <a:off x="4470940" y="5252751"/>
                <a:ext cx="118800" cy="19080"/>
              </p14:xfrm>
            </p:contentPart>
          </mc:Choice>
          <mc:Fallback>
            <p:pic>
              <p:nvPicPr>
                <p:cNvPr id="204" name="墨迹 203">
                  <a:extLst>
                    <a:ext uri="{FF2B5EF4-FFF2-40B4-BE49-F238E27FC236}">
                      <a16:creationId xmlns:a16="http://schemas.microsoft.com/office/drawing/2014/main" id="{32E3B10D-8E3B-C441-888C-E0EA69E6E06C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4463380" y="5245191"/>
                  <a:ext cx="13356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205" name="墨迹 204">
                  <a:extLst>
                    <a:ext uri="{FF2B5EF4-FFF2-40B4-BE49-F238E27FC236}">
                      <a16:creationId xmlns:a16="http://schemas.microsoft.com/office/drawing/2014/main" id="{BCBE7EF8-21A0-0B4B-9429-8AEF50B833EA}"/>
                    </a:ext>
                  </a:extLst>
                </p14:cNvPr>
                <p14:cNvContentPartPr/>
                <p14:nvPr/>
              </p14:nvContentPartPr>
              <p14:xfrm>
                <a:off x="4769740" y="5115951"/>
                <a:ext cx="336600" cy="243000"/>
              </p14:xfrm>
            </p:contentPart>
          </mc:Choice>
          <mc:Fallback>
            <p:pic>
              <p:nvPicPr>
                <p:cNvPr id="205" name="墨迹 204">
                  <a:extLst>
                    <a:ext uri="{FF2B5EF4-FFF2-40B4-BE49-F238E27FC236}">
                      <a16:creationId xmlns:a16="http://schemas.microsoft.com/office/drawing/2014/main" id="{BCBE7EF8-21A0-0B4B-9429-8AEF50B833EA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4762180" y="5108391"/>
                  <a:ext cx="35172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206" name="墨迹 205">
                  <a:extLst>
                    <a:ext uri="{FF2B5EF4-FFF2-40B4-BE49-F238E27FC236}">
                      <a16:creationId xmlns:a16="http://schemas.microsoft.com/office/drawing/2014/main" id="{22F22C90-A416-D745-9BE5-8BC0C0E58F23}"/>
                    </a:ext>
                  </a:extLst>
                </p14:cNvPr>
                <p14:cNvContentPartPr/>
                <p14:nvPr/>
              </p14:nvContentPartPr>
              <p14:xfrm>
                <a:off x="5000140" y="5246631"/>
                <a:ext cx="75240" cy="274320"/>
              </p14:xfrm>
            </p:contentPart>
          </mc:Choice>
          <mc:Fallback>
            <p:pic>
              <p:nvPicPr>
                <p:cNvPr id="206" name="墨迹 205">
                  <a:extLst>
                    <a:ext uri="{FF2B5EF4-FFF2-40B4-BE49-F238E27FC236}">
                      <a16:creationId xmlns:a16="http://schemas.microsoft.com/office/drawing/2014/main" id="{22F22C90-A416-D745-9BE5-8BC0C0E58F23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4992580" y="5239071"/>
                  <a:ext cx="90000" cy="289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3" name="组合 212">
            <a:extLst>
              <a:ext uri="{FF2B5EF4-FFF2-40B4-BE49-F238E27FC236}">
                <a16:creationId xmlns:a16="http://schemas.microsoft.com/office/drawing/2014/main" id="{520B1976-7D93-914A-BB63-BE470D156CBD}"/>
              </a:ext>
            </a:extLst>
          </p:cNvPr>
          <p:cNvGrpSpPr/>
          <p:nvPr/>
        </p:nvGrpSpPr>
        <p:grpSpPr>
          <a:xfrm>
            <a:off x="1152820" y="5987511"/>
            <a:ext cx="492120" cy="554400"/>
            <a:chOff x="1152820" y="5987511"/>
            <a:chExt cx="492120" cy="554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208" name="墨迹 207">
                  <a:extLst>
                    <a:ext uri="{FF2B5EF4-FFF2-40B4-BE49-F238E27FC236}">
                      <a16:creationId xmlns:a16="http://schemas.microsoft.com/office/drawing/2014/main" id="{2FCE2194-B76A-8F40-87B0-C1C7D2753E8A}"/>
                    </a:ext>
                  </a:extLst>
                </p14:cNvPr>
                <p14:cNvContentPartPr/>
                <p14:nvPr/>
              </p14:nvContentPartPr>
              <p14:xfrm>
                <a:off x="1289620" y="5987511"/>
                <a:ext cx="155880" cy="268200"/>
              </p14:xfrm>
            </p:contentPart>
          </mc:Choice>
          <mc:Fallback>
            <p:pic>
              <p:nvPicPr>
                <p:cNvPr id="208" name="墨迹 207">
                  <a:extLst>
                    <a:ext uri="{FF2B5EF4-FFF2-40B4-BE49-F238E27FC236}">
                      <a16:creationId xmlns:a16="http://schemas.microsoft.com/office/drawing/2014/main" id="{2FCE2194-B76A-8F40-87B0-C1C7D2753E8A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1282060" y="5979951"/>
                  <a:ext cx="17100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209" name="墨迹 208">
                  <a:extLst>
                    <a:ext uri="{FF2B5EF4-FFF2-40B4-BE49-F238E27FC236}">
                      <a16:creationId xmlns:a16="http://schemas.microsoft.com/office/drawing/2014/main" id="{55494C69-1D88-5E49-B49A-DA166896C534}"/>
                    </a:ext>
                  </a:extLst>
                </p14:cNvPr>
                <p14:cNvContentPartPr/>
                <p14:nvPr/>
              </p14:nvContentPartPr>
              <p14:xfrm>
                <a:off x="1152820" y="6280191"/>
                <a:ext cx="93600" cy="87480"/>
              </p14:xfrm>
            </p:contentPart>
          </mc:Choice>
          <mc:Fallback>
            <p:pic>
              <p:nvPicPr>
                <p:cNvPr id="209" name="墨迹 208">
                  <a:extLst>
                    <a:ext uri="{FF2B5EF4-FFF2-40B4-BE49-F238E27FC236}">
                      <a16:creationId xmlns:a16="http://schemas.microsoft.com/office/drawing/2014/main" id="{55494C69-1D88-5E49-B49A-DA166896C534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1145260" y="6272631"/>
                  <a:ext cx="10872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210" name="墨迹 209">
                  <a:extLst>
                    <a:ext uri="{FF2B5EF4-FFF2-40B4-BE49-F238E27FC236}">
                      <a16:creationId xmlns:a16="http://schemas.microsoft.com/office/drawing/2014/main" id="{6C5A0DE7-73A4-2C40-930A-BFD4C4782FAC}"/>
                    </a:ext>
                  </a:extLst>
                </p14:cNvPr>
                <p14:cNvContentPartPr/>
                <p14:nvPr/>
              </p14:nvContentPartPr>
              <p14:xfrm>
                <a:off x="1302220" y="6161751"/>
                <a:ext cx="342720" cy="199440"/>
              </p14:xfrm>
            </p:contentPart>
          </mc:Choice>
          <mc:Fallback>
            <p:pic>
              <p:nvPicPr>
                <p:cNvPr id="210" name="墨迹 209">
                  <a:extLst>
                    <a:ext uri="{FF2B5EF4-FFF2-40B4-BE49-F238E27FC236}">
                      <a16:creationId xmlns:a16="http://schemas.microsoft.com/office/drawing/2014/main" id="{6C5A0DE7-73A4-2C40-930A-BFD4C4782FAC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1294660" y="6154191"/>
                  <a:ext cx="35784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211" name="墨迹 210">
                  <a:extLst>
                    <a:ext uri="{FF2B5EF4-FFF2-40B4-BE49-F238E27FC236}">
                      <a16:creationId xmlns:a16="http://schemas.microsoft.com/office/drawing/2014/main" id="{F7454CED-BFCC-C94D-ADF7-976760547556}"/>
                    </a:ext>
                  </a:extLst>
                </p14:cNvPr>
                <p14:cNvContentPartPr/>
                <p14:nvPr/>
              </p14:nvContentPartPr>
              <p14:xfrm>
                <a:off x="1383220" y="6273711"/>
                <a:ext cx="37800" cy="68760"/>
              </p14:xfrm>
            </p:contentPart>
          </mc:Choice>
          <mc:Fallback>
            <p:pic>
              <p:nvPicPr>
                <p:cNvPr id="211" name="墨迹 210">
                  <a:extLst>
                    <a:ext uri="{FF2B5EF4-FFF2-40B4-BE49-F238E27FC236}">
                      <a16:creationId xmlns:a16="http://schemas.microsoft.com/office/drawing/2014/main" id="{F7454CED-BFCC-C94D-ADF7-976760547556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1375660" y="6266511"/>
                  <a:ext cx="5292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212" name="墨迹 211">
                  <a:extLst>
                    <a:ext uri="{FF2B5EF4-FFF2-40B4-BE49-F238E27FC236}">
                      <a16:creationId xmlns:a16="http://schemas.microsoft.com/office/drawing/2014/main" id="{E0B37737-AF14-DA4D-889F-FC994B128DBE}"/>
                    </a:ext>
                  </a:extLst>
                </p14:cNvPr>
                <p14:cNvContentPartPr/>
                <p14:nvPr/>
              </p14:nvContentPartPr>
              <p14:xfrm>
                <a:off x="1489060" y="6261471"/>
                <a:ext cx="25200" cy="280440"/>
              </p14:xfrm>
            </p:contentPart>
          </mc:Choice>
          <mc:Fallback>
            <p:pic>
              <p:nvPicPr>
                <p:cNvPr id="212" name="墨迹 211">
                  <a:extLst>
                    <a:ext uri="{FF2B5EF4-FFF2-40B4-BE49-F238E27FC236}">
                      <a16:creationId xmlns:a16="http://schemas.microsoft.com/office/drawing/2014/main" id="{E0B37737-AF14-DA4D-889F-FC994B128DBE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1481500" y="6253911"/>
                  <a:ext cx="40320" cy="295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9" name="组合 218">
            <a:extLst>
              <a:ext uri="{FF2B5EF4-FFF2-40B4-BE49-F238E27FC236}">
                <a16:creationId xmlns:a16="http://schemas.microsoft.com/office/drawing/2014/main" id="{36A57C35-BEF1-6A43-AA9B-5759CE46708E}"/>
              </a:ext>
            </a:extLst>
          </p:cNvPr>
          <p:cNvGrpSpPr/>
          <p:nvPr/>
        </p:nvGrpSpPr>
        <p:grpSpPr>
          <a:xfrm>
            <a:off x="2086660" y="6062031"/>
            <a:ext cx="878040" cy="467280"/>
            <a:chOff x="2086660" y="6062031"/>
            <a:chExt cx="878040" cy="467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214" name="墨迹 213">
                  <a:extLst>
                    <a:ext uri="{FF2B5EF4-FFF2-40B4-BE49-F238E27FC236}">
                      <a16:creationId xmlns:a16="http://schemas.microsoft.com/office/drawing/2014/main" id="{5529AC71-6B81-0B4B-B909-F31739032DD4}"/>
                    </a:ext>
                  </a:extLst>
                </p14:cNvPr>
                <p14:cNvContentPartPr/>
                <p14:nvPr/>
              </p14:nvContentPartPr>
              <p14:xfrm>
                <a:off x="2086660" y="6062031"/>
                <a:ext cx="25200" cy="261720"/>
              </p14:xfrm>
            </p:contentPart>
          </mc:Choice>
          <mc:Fallback>
            <p:pic>
              <p:nvPicPr>
                <p:cNvPr id="214" name="墨迹 213">
                  <a:extLst>
                    <a:ext uri="{FF2B5EF4-FFF2-40B4-BE49-F238E27FC236}">
                      <a16:creationId xmlns:a16="http://schemas.microsoft.com/office/drawing/2014/main" id="{5529AC71-6B81-0B4B-B909-F31739032DD4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2079100" y="6054831"/>
                  <a:ext cx="4032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215" name="墨迹 214">
                  <a:extLst>
                    <a:ext uri="{FF2B5EF4-FFF2-40B4-BE49-F238E27FC236}">
                      <a16:creationId xmlns:a16="http://schemas.microsoft.com/office/drawing/2014/main" id="{B4A80A64-A651-9542-A959-1AD771C937B7}"/>
                    </a:ext>
                  </a:extLst>
                </p14:cNvPr>
                <p14:cNvContentPartPr/>
                <p14:nvPr/>
              </p14:nvContentPartPr>
              <p14:xfrm>
                <a:off x="2130940" y="6087231"/>
                <a:ext cx="186480" cy="205920"/>
              </p14:xfrm>
            </p:contentPart>
          </mc:Choice>
          <mc:Fallback>
            <p:pic>
              <p:nvPicPr>
                <p:cNvPr id="215" name="墨迹 214">
                  <a:extLst>
                    <a:ext uri="{FF2B5EF4-FFF2-40B4-BE49-F238E27FC236}">
                      <a16:creationId xmlns:a16="http://schemas.microsoft.com/office/drawing/2014/main" id="{B4A80A64-A651-9542-A959-1AD771C937B7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2123380" y="6079671"/>
                  <a:ext cx="20160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2">
              <p14:nvContentPartPr>
                <p14:cNvPr id="216" name="墨迹 215">
                  <a:extLst>
                    <a:ext uri="{FF2B5EF4-FFF2-40B4-BE49-F238E27FC236}">
                      <a16:creationId xmlns:a16="http://schemas.microsoft.com/office/drawing/2014/main" id="{F886CECA-2F35-944A-8A38-BCF40AFEBF30}"/>
                    </a:ext>
                  </a:extLst>
                </p14:cNvPr>
                <p14:cNvContentPartPr/>
                <p14:nvPr/>
              </p14:nvContentPartPr>
              <p14:xfrm>
                <a:off x="2459980" y="6212151"/>
                <a:ext cx="50040" cy="223920"/>
              </p14:xfrm>
            </p:contentPart>
          </mc:Choice>
          <mc:Fallback>
            <p:pic>
              <p:nvPicPr>
                <p:cNvPr id="216" name="墨迹 215">
                  <a:extLst>
                    <a:ext uri="{FF2B5EF4-FFF2-40B4-BE49-F238E27FC236}">
                      <a16:creationId xmlns:a16="http://schemas.microsoft.com/office/drawing/2014/main" id="{F886CECA-2F35-944A-8A38-BCF40AFEBF30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2452420" y="6204951"/>
                  <a:ext cx="6516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4">
              <p14:nvContentPartPr>
                <p14:cNvPr id="217" name="墨迹 216">
                  <a:extLst>
                    <a:ext uri="{FF2B5EF4-FFF2-40B4-BE49-F238E27FC236}">
                      <a16:creationId xmlns:a16="http://schemas.microsoft.com/office/drawing/2014/main" id="{D73B7213-FABE-A848-842E-0B0BE5775CA0}"/>
                    </a:ext>
                  </a:extLst>
                </p14:cNvPr>
                <p14:cNvContentPartPr/>
                <p14:nvPr/>
              </p14:nvContentPartPr>
              <p14:xfrm>
                <a:off x="2653300" y="6373431"/>
                <a:ext cx="31320" cy="56520"/>
              </p14:xfrm>
            </p:contentPart>
          </mc:Choice>
          <mc:Fallback>
            <p:pic>
              <p:nvPicPr>
                <p:cNvPr id="217" name="墨迹 216">
                  <a:extLst>
                    <a:ext uri="{FF2B5EF4-FFF2-40B4-BE49-F238E27FC236}">
                      <a16:creationId xmlns:a16="http://schemas.microsoft.com/office/drawing/2014/main" id="{D73B7213-FABE-A848-842E-0B0BE5775CA0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2645740" y="6365871"/>
                  <a:ext cx="4644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6">
              <p14:nvContentPartPr>
                <p14:cNvPr id="218" name="墨迹 217">
                  <a:extLst>
                    <a:ext uri="{FF2B5EF4-FFF2-40B4-BE49-F238E27FC236}">
                      <a16:creationId xmlns:a16="http://schemas.microsoft.com/office/drawing/2014/main" id="{CC728B38-4F68-624D-AA1F-6578F3BCA968}"/>
                    </a:ext>
                  </a:extLst>
                </p14:cNvPr>
                <p14:cNvContentPartPr/>
                <p14:nvPr/>
              </p14:nvContentPartPr>
              <p14:xfrm>
                <a:off x="2877220" y="6230151"/>
                <a:ext cx="87480" cy="299160"/>
              </p14:xfrm>
            </p:contentPart>
          </mc:Choice>
          <mc:Fallback>
            <p:pic>
              <p:nvPicPr>
                <p:cNvPr id="218" name="墨迹 217">
                  <a:extLst>
                    <a:ext uri="{FF2B5EF4-FFF2-40B4-BE49-F238E27FC236}">
                      <a16:creationId xmlns:a16="http://schemas.microsoft.com/office/drawing/2014/main" id="{CC728B38-4F68-624D-AA1F-6578F3BCA968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2869660" y="6222591"/>
                  <a:ext cx="102600" cy="314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48">
            <p14:nvContentPartPr>
              <p14:cNvPr id="220" name="墨迹 219">
                <a:extLst>
                  <a:ext uri="{FF2B5EF4-FFF2-40B4-BE49-F238E27FC236}">
                    <a16:creationId xmlns:a16="http://schemas.microsoft.com/office/drawing/2014/main" id="{E1B6A528-CEAC-524B-873B-5BC0B8567F35}"/>
                  </a:ext>
                </a:extLst>
              </p14:cNvPr>
              <p14:cNvContentPartPr/>
              <p14:nvPr/>
            </p14:nvContentPartPr>
            <p14:xfrm>
              <a:off x="3568420" y="6423831"/>
              <a:ext cx="50040" cy="80640"/>
            </p14:xfrm>
          </p:contentPart>
        </mc:Choice>
        <mc:Fallback>
          <p:pic>
            <p:nvPicPr>
              <p:cNvPr id="220" name="墨迹 219">
                <a:extLst>
                  <a:ext uri="{FF2B5EF4-FFF2-40B4-BE49-F238E27FC236}">
                    <a16:creationId xmlns:a16="http://schemas.microsoft.com/office/drawing/2014/main" id="{E1B6A528-CEAC-524B-873B-5BC0B8567F35}"/>
                  </a:ext>
                </a:extLst>
              </p:cNvPr>
              <p:cNvPicPr/>
              <p:nvPr/>
            </p:nvPicPr>
            <p:blipFill>
              <a:blip r:embed="rId349"/>
              <a:stretch>
                <a:fillRect/>
              </a:stretch>
            </p:blipFill>
            <p:spPr>
              <a:xfrm>
                <a:off x="3560860" y="6416271"/>
                <a:ext cx="65160" cy="95760"/>
              </a:xfrm>
              <a:prstGeom prst="rect">
                <a:avLst/>
              </a:prstGeom>
            </p:spPr>
          </p:pic>
        </mc:Fallback>
      </mc:AlternateContent>
      <p:grpSp>
        <p:nvGrpSpPr>
          <p:cNvPr id="226" name="组合 225">
            <a:extLst>
              <a:ext uri="{FF2B5EF4-FFF2-40B4-BE49-F238E27FC236}">
                <a16:creationId xmlns:a16="http://schemas.microsoft.com/office/drawing/2014/main" id="{6D2E8FBE-50D4-F445-A27F-234E1B8CD59B}"/>
              </a:ext>
            </a:extLst>
          </p:cNvPr>
          <p:cNvGrpSpPr/>
          <p:nvPr/>
        </p:nvGrpSpPr>
        <p:grpSpPr>
          <a:xfrm>
            <a:off x="4091860" y="6136911"/>
            <a:ext cx="1331640" cy="628560"/>
            <a:chOff x="4091860" y="6136911"/>
            <a:chExt cx="1331640" cy="628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50">
              <p14:nvContentPartPr>
                <p14:cNvPr id="221" name="墨迹 220">
                  <a:extLst>
                    <a:ext uri="{FF2B5EF4-FFF2-40B4-BE49-F238E27FC236}">
                      <a16:creationId xmlns:a16="http://schemas.microsoft.com/office/drawing/2014/main" id="{0DF109A7-1404-8941-B8EB-4EAE4B7609F8}"/>
                    </a:ext>
                  </a:extLst>
                </p14:cNvPr>
                <p14:cNvContentPartPr/>
                <p14:nvPr/>
              </p14:nvContentPartPr>
              <p14:xfrm>
                <a:off x="4091860" y="6180471"/>
                <a:ext cx="348120" cy="193320"/>
              </p14:xfrm>
            </p:contentPart>
          </mc:Choice>
          <mc:Fallback>
            <p:pic>
              <p:nvPicPr>
                <p:cNvPr id="221" name="墨迹 220">
                  <a:extLst>
                    <a:ext uri="{FF2B5EF4-FFF2-40B4-BE49-F238E27FC236}">
                      <a16:creationId xmlns:a16="http://schemas.microsoft.com/office/drawing/2014/main" id="{0DF109A7-1404-8941-B8EB-4EAE4B7609F8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4084300" y="6172911"/>
                  <a:ext cx="36324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2">
              <p14:nvContentPartPr>
                <p14:cNvPr id="222" name="墨迹 221">
                  <a:extLst>
                    <a:ext uri="{FF2B5EF4-FFF2-40B4-BE49-F238E27FC236}">
                      <a16:creationId xmlns:a16="http://schemas.microsoft.com/office/drawing/2014/main" id="{7DF2E81C-C005-974F-93DE-FCACF35DFEFF}"/>
                    </a:ext>
                  </a:extLst>
                </p14:cNvPr>
                <p14:cNvContentPartPr/>
                <p14:nvPr/>
              </p14:nvContentPartPr>
              <p14:xfrm>
                <a:off x="4720060" y="6248871"/>
                <a:ext cx="100080" cy="37800"/>
              </p14:xfrm>
            </p:contentPart>
          </mc:Choice>
          <mc:Fallback>
            <p:pic>
              <p:nvPicPr>
                <p:cNvPr id="222" name="墨迹 221">
                  <a:extLst>
                    <a:ext uri="{FF2B5EF4-FFF2-40B4-BE49-F238E27FC236}">
                      <a16:creationId xmlns:a16="http://schemas.microsoft.com/office/drawing/2014/main" id="{7DF2E81C-C005-974F-93DE-FCACF35DFEFF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4712500" y="6241311"/>
                  <a:ext cx="11520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4">
              <p14:nvContentPartPr>
                <p14:cNvPr id="223" name="墨迹 222">
                  <a:extLst>
                    <a:ext uri="{FF2B5EF4-FFF2-40B4-BE49-F238E27FC236}">
                      <a16:creationId xmlns:a16="http://schemas.microsoft.com/office/drawing/2014/main" id="{F3444DC2-B4CD-E247-88E9-5C569E4AC3A6}"/>
                    </a:ext>
                  </a:extLst>
                </p14:cNvPr>
                <p14:cNvContentPartPr/>
                <p14:nvPr/>
              </p14:nvContentPartPr>
              <p14:xfrm>
                <a:off x="4713940" y="6354711"/>
                <a:ext cx="212040" cy="37800"/>
              </p14:xfrm>
            </p:contentPart>
          </mc:Choice>
          <mc:Fallback>
            <p:pic>
              <p:nvPicPr>
                <p:cNvPr id="223" name="墨迹 222">
                  <a:extLst>
                    <a:ext uri="{FF2B5EF4-FFF2-40B4-BE49-F238E27FC236}">
                      <a16:creationId xmlns:a16="http://schemas.microsoft.com/office/drawing/2014/main" id="{F3444DC2-B4CD-E247-88E9-5C569E4AC3A6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4706380" y="6347151"/>
                  <a:ext cx="22716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6">
              <p14:nvContentPartPr>
                <p14:cNvPr id="224" name="墨迹 223">
                  <a:extLst>
                    <a:ext uri="{FF2B5EF4-FFF2-40B4-BE49-F238E27FC236}">
                      <a16:creationId xmlns:a16="http://schemas.microsoft.com/office/drawing/2014/main" id="{3BB03A57-34DF-AE40-A9EA-15AFCFB5516C}"/>
                    </a:ext>
                  </a:extLst>
                </p14:cNvPr>
                <p14:cNvContentPartPr/>
                <p14:nvPr/>
              </p14:nvContentPartPr>
              <p14:xfrm>
                <a:off x="5018860" y="6136911"/>
                <a:ext cx="212040" cy="628560"/>
              </p14:xfrm>
            </p:contentPart>
          </mc:Choice>
          <mc:Fallback>
            <p:pic>
              <p:nvPicPr>
                <p:cNvPr id="224" name="墨迹 223">
                  <a:extLst>
                    <a:ext uri="{FF2B5EF4-FFF2-40B4-BE49-F238E27FC236}">
                      <a16:creationId xmlns:a16="http://schemas.microsoft.com/office/drawing/2014/main" id="{3BB03A57-34DF-AE40-A9EA-15AFCFB5516C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5011300" y="6129351"/>
                  <a:ext cx="227160" cy="64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8">
              <p14:nvContentPartPr>
                <p14:cNvPr id="225" name="墨迹 224">
                  <a:extLst>
                    <a:ext uri="{FF2B5EF4-FFF2-40B4-BE49-F238E27FC236}">
                      <a16:creationId xmlns:a16="http://schemas.microsoft.com/office/drawing/2014/main" id="{FCB6E5F1-F5C3-7947-A3F2-FBE8766B7F95}"/>
                    </a:ext>
                  </a:extLst>
                </p14:cNvPr>
                <p14:cNvContentPartPr/>
                <p14:nvPr/>
              </p14:nvContentPartPr>
              <p14:xfrm>
                <a:off x="5286340" y="6578991"/>
                <a:ext cx="137160" cy="112320"/>
              </p14:xfrm>
            </p:contentPart>
          </mc:Choice>
          <mc:Fallback>
            <p:pic>
              <p:nvPicPr>
                <p:cNvPr id="225" name="墨迹 224">
                  <a:extLst>
                    <a:ext uri="{FF2B5EF4-FFF2-40B4-BE49-F238E27FC236}">
                      <a16:creationId xmlns:a16="http://schemas.microsoft.com/office/drawing/2014/main" id="{FCB6E5F1-F5C3-7947-A3F2-FBE8766B7F95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5279140" y="6571431"/>
                  <a:ext cx="152280" cy="127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7" name="组合 236">
            <a:extLst>
              <a:ext uri="{FF2B5EF4-FFF2-40B4-BE49-F238E27FC236}">
                <a16:creationId xmlns:a16="http://schemas.microsoft.com/office/drawing/2014/main" id="{1FCA4AFB-B295-0140-A233-B4E10ABE069A}"/>
              </a:ext>
            </a:extLst>
          </p:cNvPr>
          <p:cNvGrpSpPr/>
          <p:nvPr/>
        </p:nvGrpSpPr>
        <p:grpSpPr>
          <a:xfrm>
            <a:off x="6301180" y="6174351"/>
            <a:ext cx="2602800" cy="579240"/>
            <a:chOff x="6301180" y="6174351"/>
            <a:chExt cx="2602800" cy="579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60">
              <p14:nvContentPartPr>
                <p14:cNvPr id="227" name="墨迹 226">
                  <a:extLst>
                    <a:ext uri="{FF2B5EF4-FFF2-40B4-BE49-F238E27FC236}">
                      <a16:creationId xmlns:a16="http://schemas.microsoft.com/office/drawing/2014/main" id="{13D8265F-0FF7-2746-BDE4-F586A006783B}"/>
                    </a:ext>
                  </a:extLst>
                </p14:cNvPr>
                <p14:cNvContentPartPr/>
                <p14:nvPr/>
              </p14:nvContentPartPr>
              <p14:xfrm>
                <a:off x="6301180" y="6230151"/>
                <a:ext cx="218160" cy="162360"/>
              </p14:xfrm>
            </p:contentPart>
          </mc:Choice>
          <mc:Fallback>
            <p:pic>
              <p:nvPicPr>
                <p:cNvPr id="227" name="墨迹 226">
                  <a:extLst>
                    <a:ext uri="{FF2B5EF4-FFF2-40B4-BE49-F238E27FC236}">
                      <a16:creationId xmlns:a16="http://schemas.microsoft.com/office/drawing/2014/main" id="{13D8265F-0FF7-2746-BDE4-F586A006783B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6293620" y="6222591"/>
                  <a:ext cx="23328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2">
              <p14:nvContentPartPr>
                <p14:cNvPr id="228" name="墨迹 227">
                  <a:extLst>
                    <a:ext uri="{FF2B5EF4-FFF2-40B4-BE49-F238E27FC236}">
                      <a16:creationId xmlns:a16="http://schemas.microsoft.com/office/drawing/2014/main" id="{19F56217-96A2-BD4C-ABCF-959874CA0BE5}"/>
                    </a:ext>
                  </a:extLst>
                </p14:cNvPr>
                <p14:cNvContentPartPr/>
                <p14:nvPr/>
              </p14:nvContentPartPr>
              <p14:xfrm>
                <a:off x="6792940" y="6193071"/>
                <a:ext cx="230760" cy="149760"/>
              </p14:xfrm>
            </p:contentPart>
          </mc:Choice>
          <mc:Fallback>
            <p:pic>
              <p:nvPicPr>
                <p:cNvPr id="228" name="墨迹 227">
                  <a:extLst>
                    <a:ext uri="{FF2B5EF4-FFF2-40B4-BE49-F238E27FC236}">
                      <a16:creationId xmlns:a16="http://schemas.microsoft.com/office/drawing/2014/main" id="{19F56217-96A2-BD4C-ABCF-959874CA0BE5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6785380" y="6185511"/>
                  <a:ext cx="24588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4">
              <p14:nvContentPartPr>
                <p14:cNvPr id="229" name="墨迹 228">
                  <a:extLst>
                    <a:ext uri="{FF2B5EF4-FFF2-40B4-BE49-F238E27FC236}">
                      <a16:creationId xmlns:a16="http://schemas.microsoft.com/office/drawing/2014/main" id="{169BD550-F419-7B4F-AA64-5279C2A7456E}"/>
                    </a:ext>
                  </a:extLst>
                </p14:cNvPr>
                <p14:cNvContentPartPr/>
                <p14:nvPr/>
              </p14:nvContentPartPr>
              <p14:xfrm>
                <a:off x="7222780" y="6298911"/>
                <a:ext cx="149760" cy="12960"/>
              </p14:xfrm>
            </p:contentPart>
          </mc:Choice>
          <mc:Fallback>
            <p:pic>
              <p:nvPicPr>
                <p:cNvPr id="229" name="墨迹 228">
                  <a:extLst>
                    <a:ext uri="{FF2B5EF4-FFF2-40B4-BE49-F238E27FC236}">
                      <a16:creationId xmlns:a16="http://schemas.microsoft.com/office/drawing/2014/main" id="{169BD550-F419-7B4F-AA64-5279C2A7456E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7215220" y="6291351"/>
                  <a:ext cx="16488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6">
              <p14:nvContentPartPr>
                <p14:cNvPr id="230" name="墨迹 229">
                  <a:extLst>
                    <a:ext uri="{FF2B5EF4-FFF2-40B4-BE49-F238E27FC236}">
                      <a16:creationId xmlns:a16="http://schemas.microsoft.com/office/drawing/2014/main" id="{122E1220-6E99-D249-9FC0-F49D7FE30131}"/>
                    </a:ext>
                  </a:extLst>
                </p14:cNvPr>
                <p14:cNvContentPartPr/>
                <p14:nvPr/>
              </p14:nvContentPartPr>
              <p14:xfrm>
                <a:off x="7528420" y="6174351"/>
                <a:ext cx="217440" cy="224640"/>
              </p14:xfrm>
            </p:contentPart>
          </mc:Choice>
          <mc:Fallback>
            <p:pic>
              <p:nvPicPr>
                <p:cNvPr id="230" name="墨迹 229">
                  <a:extLst>
                    <a:ext uri="{FF2B5EF4-FFF2-40B4-BE49-F238E27FC236}">
                      <a16:creationId xmlns:a16="http://schemas.microsoft.com/office/drawing/2014/main" id="{122E1220-6E99-D249-9FC0-F49D7FE30131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7520860" y="6166791"/>
                  <a:ext cx="23256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8">
              <p14:nvContentPartPr>
                <p14:cNvPr id="231" name="墨迹 230">
                  <a:extLst>
                    <a:ext uri="{FF2B5EF4-FFF2-40B4-BE49-F238E27FC236}">
                      <a16:creationId xmlns:a16="http://schemas.microsoft.com/office/drawing/2014/main" id="{3F4E4AAD-59F1-354F-8B16-99444D0B64B9}"/>
                    </a:ext>
                  </a:extLst>
                </p14:cNvPr>
                <p14:cNvContentPartPr/>
                <p14:nvPr/>
              </p14:nvContentPartPr>
              <p14:xfrm>
                <a:off x="7652260" y="6344991"/>
                <a:ext cx="31320" cy="84600"/>
              </p14:xfrm>
            </p:contentPart>
          </mc:Choice>
          <mc:Fallback>
            <p:pic>
              <p:nvPicPr>
                <p:cNvPr id="231" name="墨迹 230">
                  <a:extLst>
                    <a:ext uri="{FF2B5EF4-FFF2-40B4-BE49-F238E27FC236}">
                      <a16:creationId xmlns:a16="http://schemas.microsoft.com/office/drawing/2014/main" id="{3F4E4AAD-59F1-354F-8B16-99444D0B64B9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7644700" y="6337431"/>
                  <a:ext cx="4644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0">
              <p14:nvContentPartPr>
                <p14:cNvPr id="232" name="墨迹 231">
                  <a:extLst>
                    <a:ext uri="{FF2B5EF4-FFF2-40B4-BE49-F238E27FC236}">
                      <a16:creationId xmlns:a16="http://schemas.microsoft.com/office/drawing/2014/main" id="{058AE822-1BD1-754C-BE99-F30DCBAA0E10}"/>
                    </a:ext>
                  </a:extLst>
                </p14:cNvPr>
                <p14:cNvContentPartPr/>
                <p14:nvPr/>
              </p14:nvContentPartPr>
              <p14:xfrm>
                <a:off x="8150140" y="6311151"/>
                <a:ext cx="112320" cy="37800"/>
              </p14:xfrm>
            </p:contentPart>
          </mc:Choice>
          <mc:Fallback>
            <p:pic>
              <p:nvPicPr>
                <p:cNvPr id="232" name="墨迹 231">
                  <a:extLst>
                    <a:ext uri="{FF2B5EF4-FFF2-40B4-BE49-F238E27FC236}">
                      <a16:creationId xmlns:a16="http://schemas.microsoft.com/office/drawing/2014/main" id="{058AE822-1BD1-754C-BE99-F30DCBAA0E10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8142580" y="6303591"/>
                  <a:ext cx="12744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2">
              <p14:nvContentPartPr>
                <p14:cNvPr id="233" name="墨迹 232">
                  <a:extLst>
                    <a:ext uri="{FF2B5EF4-FFF2-40B4-BE49-F238E27FC236}">
                      <a16:creationId xmlns:a16="http://schemas.microsoft.com/office/drawing/2014/main" id="{CE4D5793-624F-C64E-85B8-F3531193DC5A}"/>
                    </a:ext>
                  </a:extLst>
                </p14:cNvPr>
                <p14:cNvContentPartPr/>
                <p14:nvPr/>
              </p14:nvContentPartPr>
              <p14:xfrm>
                <a:off x="8144740" y="6423111"/>
                <a:ext cx="149040" cy="43920"/>
              </p14:xfrm>
            </p:contentPart>
          </mc:Choice>
          <mc:Fallback>
            <p:pic>
              <p:nvPicPr>
                <p:cNvPr id="233" name="墨迹 232">
                  <a:extLst>
                    <a:ext uri="{FF2B5EF4-FFF2-40B4-BE49-F238E27FC236}">
                      <a16:creationId xmlns:a16="http://schemas.microsoft.com/office/drawing/2014/main" id="{CE4D5793-624F-C64E-85B8-F3531193DC5A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8137180" y="6415911"/>
                  <a:ext cx="16416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4">
              <p14:nvContentPartPr>
                <p14:cNvPr id="235" name="墨迹 234">
                  <a:extLst>
                    <a:ext uri="{FF2B5EF4-FFF2-40B4-BE49-F238E27FC236}">
                      <a16:creationId xmlns:a16="http://schemas.microsoft.com/office/drawing/2014/main" id="{636D327E-A8EA-2C44-8B9B-13C6D7966A17}"/>
                    </a:ext>
                  </a:extLst>
                </p14:cNvPr>
                <p14:cNvContentPartPr/>
                <p14:nvPr/>
              </p14:nvContentPartPr>
              <p14:xfrm>
                <a:off x="8456140" y="6193071"/>
                <a:ext cx="223920" cy="426600"/>
              </p14:xfrm>
            </p:contentPart>
          </mc:Choice>
          <mc:Fallback>
            <p:pic>
              <p:nvPicPr>
                <p:cNvPr id="235" name="墨迹 234">
                  <a:extLst>
                    <a:ext uri="{FF2B5EF4-FFF2-40B4-BE49-F238E27FC236}">
                      <a16:creationId xmlns:a16="http://schemas.microsoft.com/office/drawing/2014/main" id="{636D327E-A8EA-2C44-8B9B-13C6D7966A17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8448580" y="6185511"/>
                  <a:ext cx="238680" cy="44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6">
              <p14:nvContentPartPr>
                <p14:cNvPr id="236" name="墨迹 235">
                  <a:extLst>
                    <a:ext uri="{FF2B5EF4-FFF2-40B4-BE49-F238E27FC236}">
                      <a16:creationId xmlns:a16="http://schemas.microsoft.com/office/drawing/2014/main" id="{EE486445-673A-F949-9963-9BA7FC0AA3D1}"/>
                    </a:ext>
                  </a:extLst>
                </p14:cNvPr>
                <p14:cNvContentPartPr/>
                <p14:nvPr/>
              </p14:nvContentPartPr>
              <p14:xfrm>
                <a:off x="8797780" y="6709671"/>
                <a:ext cx="106200" cy="43920"/>
              </p14:xfrm>
            </p:contentPart>
          </mc:Choice>
          <mc:Fallback>
            <p:pic>
              <p:nvPicPr>
                <p:cNvPr id="236" name="墨迹 235">
                  <a:extLst>
                    <a:ext uri="{FF2B5EF4-FFF2-40B4-BE49-F238E27FC236}">
                      <a16:creationId xmlns:a16="http://schemas.microsoft.com/office/drawing/2014/main" id="{EE486445-673A-F949-9963-9BA7FC0AA3D1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8790220" y="6702111"/>
                  <a:ext cx="121320" cy="59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9" name="组合 258">
            <a:extLst>
              <a:ext uri="{FF2B5EF4-FFF2-40B4-BE49-F238E27FC236}">
                <a16:creationId xmlns:a16="http://schemas.microsoft.com/office/drawing/2014/main" id="{59C3C0D9-9F6B-5E4A-AF72-EE61196583BF}"/>
              </a:ext>
            </a:extLst>
          </p:cNvPr>
          <p:cNvGrpSpPr/>
          <p:nvPr/>
        </p:nvGrpSpPr>
        <p:grpSpPr>
          <a:xfrm>
            <a:off x="9830980" y="4798431"/>
            <a:ext cx="2079720" cy="1855440"/>
            <a:chOff x="9830980" y="4798431"/>
            <a:chExt cx="2079720" cy="1855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78">
              <p14:nvContentPartPr>
                <p14:cNvPr id="238" name="墨迹 237">
                  <a:extLst>
                    <a:ext uri="{FF2B5EF4-FFF2-40B4-BE49-F238E27FC236}">
                      <a16:creationId xmlns:a16="http://schemas.microsoft.com/office/drawing/2014/main" id="{9D568A54-7C5C-8741-A6B5-969AD9D53DD5}"/>
                    </a:ext>
                  </a:extLst>
                </p14:cNvPr>
                <p14:cNvContentPartPr/>
                <p14:nvPr/>
              </p14:nvContentPartPr>
              <p14:xfrm>
                <a:off x="9830980" y="6080751"/>
                <a:ext cx="174600" cy="573120"/>
              </p14:xfrm>
            </p:contentPart>
          </mc:Choice>
          <mc:Fallback>
            <p:pic>
              <p:nvPicPr>
                <p:cNvPr id="238" name="墨迹 237">
                  <a:extLst>
                    <a:ext uri="{FF2B5EF4-FFF2-40B4-BE49-F238E27FC236}">
                      <a16:creationId xmlns:a16="http://schemas.microsoft.com/office/drawing/2014/main" id="{9D568A54-7C5C-8741-A6B5-969AD9D53DD5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9823420" y="6073191"/>
                  <a:ext cx="189720" cy="58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0">
              <p14:nvContentPartPr>
                <p14:cNvPr id="239" name="墨迹 238">
                  <a:extLst>
                    <a:ext uri="{FF2B5EF4-FFF2-40B4-BE49-F238E27FC236}">
                      <a16:creationId xmlns:a16="http://schemas.microsoft.com/office/drawing/2014/main" id="{ECBE946D-B655-E647-9763-4F732F1E3E02}"/>
                    </a:ext>
                  </a:extLst>
                </p14:cNvPr>
                <p14:cNvContentPartPr/>
                <p14:nvPr/>
              </p14:nvContentPartPr>
              <p14:xfrm>
                <a:off x="10217260" y="6199191"/>
                <a:ext cx="180360" cy="255600"/>
              </p14:xfrm>
            </p:contentPart>
          </mc:Choice>
          <mc:Fallback>
            <p:pic>
              <p:nvPicPr>
                <p:cNvPr id="239" name="墨迹 238">
                  <a:extLst>
                    <a:ext uri="{FF2B5EF4-FFF2-40B4-BE49-F238E27FC236}">
                      <a16:creationId xmlns:a16="http://schemas.microsoft.com/office/drawing/2014/main" id="{ECBE946D-B655-E647-9763-4F732F1E3E02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10209700" y="6191631"/>
                  <a:ext cx="19512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2">
              <p14:nvContentPartPr>
                <p14:cNvPr id="240" name="墨迹 239">
                  <a:extLst>
                    <a:ext uri="{FF2B5EF4-FFF2-40B4-BE49-F238E27FC236}">
                      <a16:creationId xmlns:a16="http://schemas.microsoft.com/office/drawing/2014/main" id="{6DE4B8A5-393E-D94E-B609-BB7A3FACBC7A}"/>
                    </a:ext>
                  </a:extLst>
                </p14:cNvPr>
                <p14:cNvContentPartPr/>
                <p14:nvPr/>
              </p14:nvContentPartPr>
              <p14:xfrm>
                <a:off x="10510300" y="6155631"/>
                <a:ext cx="236160" cy="373320"/>
              </p14:xfrm>
            </p:contentPart>
          </mc:Choice>
          <mc:Fallback>
            <p:pic>
              <p:nvPicPr>
                <p:cNvPr id="240" name="墨迹 239">
                  <a:extLst>
                    <a:ext uri="{FF2B5EF4-FFF2-40B4-BE49-F238E27FC236}">
                      <a16:creationId xmlns:a16="http://schemas.microsoft.com/office/drawing/2014/main" id="{6DE4B8A5-393E-D94E-B609-BB7A3FACBC7A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10502740" y="6148071"/>
                  <a:ext cx="251280" cy="38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4">
              <p14:nvContentPartPr>
                <p14:cNvPr id="242" name="墨迹 241">
                  <a:extLst>
                    <a:ext uri="{FF2B5EF4-FFF2-40B4-BE49-F238E27FC236}">
                      <a16:creationId xmlns:a16="http://schemas.microsoft.com/office/drawing/2014/main" id="{F16122DC-416C-2A49-A1CA-D707652F3DAE}"/>
                    </a:ext>
                  </a:extLst>
                </p14:cNvPr>
                <p14:cNvContentPartPr/>
                <p14:nvPr/>
              </p14:nvContentPartPr>
              <p14:xfrm>
                <a:off x="9868420" y="4798431"/>
                <a:ext cx="43920" cy="354600"/>
              </p14:xfrm>
            </p:contentPart>
          </mc:Choice>
          <mc:Fallback>
            <p:pic>
              <p:nvPicPr>
                <p:cNvPr id="242" name="墨迹 241">
                  <a:extLst>
                    <a:ext uri="{FF2B5EF4-FFF2-40B4-BE49-F238E27FC236}">
                      <a16:creationId xmlns:a16="http://schemas.microsoft.com/office/drawing/2014/main" id="{F16122DC-416C-2A49-A1CA-D707652F3DAE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9860860" y="4790871"/>
                  <a:ext cx="59040" cy="36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6">
              <p14:nvContentPartPr>
                <p14:cNvPr id="243" name="墨迹 242">
                  <a:extLst>
                    <a:ext uri="{FF2B5EF4-FFF2-40B4-BE49-F238E27FC236}">
                      <a16:creationId xmlns:a16="http://schemas.microsoft.com/office/drawing/2014/main" id="{2ED1505B-74D2-9748-9241-27365B6CD396}"/>
                    </a:ext>
                  </a:extLst>
                </p14:cNvPr>
                <p14:cNvContentPartPr/>
                <p14:nvPr/>
              </p14:nvContentPartPr>
              <p14:xfrm>
                <a:off x="9887140" y="4835871"/>
                <a:ext cx="249480" cy="274320"/>
              </p14:xfrm>
            </p:contentPart>
          </mc:Choice>
          <mc:Fallback>
            <p:pic>
              <p:nvPicPr>
                <p:cNvPr id="243" name="墨迹 242">
                  <a:extLst>
                    <a:ext uri="{FF2B5EF4-FFF2-40B4-BE49-F238E27FC236}">
                      <a16:creationId xmlns:a16="http://schemas.microsoft.com/office/drawing/2014/main" id="{2ED1505B-74D2-9748-9241-27365B6CD396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9879580" y="4828311"/>
                  <a:ext cx="26460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8">
              <p14:nvContentPartPr>
                <p14:cNvPr id="244" name="墨迹 243">
                  <a:extLst>
                    <a:ext uri="{FF2B5EF4-FFF2-40B4-BE49-F238E27FC236}">
                      <a16:creationId xmlns:a16="http://schemas.microsoft.com/office/drawing/2014/main" id="{6C42A895-2D00-8E44-A134-0BD8F97DD385}"/>
                    </a:ext>
                  </a:extLst>
                </p14:cNvPr>
                <p14:cNvContentPartPr/>
                <p14:nvPr/>
              </p14:nvContentPartPr>
              <p14:xfrm>
                <a:off x="10254340" y="5022711"/>
                <a:ext cx="92880" cy="249480"/>
              </p14:xfrm>
            </p:contentPart>
          </mc:Choice>
          <mc:Fallback>
            <p:pic>
              <p:nvPicPr>
                <p:cNvPr id="244" name="墨迹 243">
                  <a:extLst>
                    <a:ext uri="{FF2B5EF4-FFF2-40B4-BE49-F238E27FC236}">
                      <a16:creationId xmlns:a16="http://schemas.microsoft.com/office/drawing/2014/main" id="{6C42A895-2D00-8E44-A134-0BD8F97DD385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10246780" y="5015151"/>
                  <a:ext cx="10800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0">
              <p14:nvContentPartPr>
                <p14:cNvPr id="245" name="墨迹 244">
                  <a:extLst>
                    <a:ext uri="{FF2B5EF4-FFF2-40B4-BE49-F238E27FC236}">
                      <a16:creationId xmlns:a16="http://schemas.microsoft.com/office/drawing/2014/main" id="{F0B290D7-78B2-964B-B6E6-341C0EAFF6C4}"/>
                    </a:ext>
                  </a:extLst>
                </p14:cNvPr>
                <p14:cNvContentPartPr/>
                <p14:nvPr/>
              </p14:nvContentPartPr>
              <p14:xfrm>
                <a:off x="10497340" y="5196951"/>
                <a:ext cx="62640" cy="62640"/>
              </p14:xfrm>
            </p:contentPart>
          </mc:Choice>
          <mc:Fallback>
            <p:pic>
              <p:nvPicPr>
                <p:cNvPr id="245" name="墨迹 244">
                  <a:extLst>
                    <a:ext uri="{FF2B5EF4-FFF2-40B4-BE49-F238E27FC236}">
                      <a16:creationId xmlns:a16="http://schemas.microsoft.com/office/drawing/2014/main" id="{F0B290D7-78B2-964B-B6E6-341C0EAFF6C4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10489780" y="5189391"/>
                  <a:ext cx="7776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2">
              <p14:nvContentPartPr>
                <p14:cNvPr id="246" name="墨迹 245">
                  <a:extLst>
                    <a:ext uri="{FF2B5EF4-FFF2-40B4-BE49-F238E27FC236}">
                      <a16:creationId xmlns:a16="http://schemas.microsoft.com/office/drawing/2014/main" id="{37966F33-6A87-894D-8DD6-795997234D13}"/>
                    </a:ext>
                  </a:extLst>
                </p14:cNvPr>
                <p14:cNvContentPartPr/>
                <p14:nvPr/>
              </p14:nvContentPartPr>
              <p14:xfrm>
                <a:off x="10696420" y="5028831"/>
                <a:ext cx="74520" cy="355320"/>
              </p14:xfrm>
            </p:contentPart>
          </mc:Choice>
          <mc:Fallback>
            <p:pic>
              <p:nvPicPr>
                <p:cNvPr id="246" name="墨迹 245">
                  <a:extLst>
                    <a:ext uri="{FF2B5EF4-FFF2-40B4-BE49-F238E27FC236}">
                      <a16:creationId xmlns:a16="http://schemas.microsoft.com/office/drawing/2014/main" id="{37966F33-6A87-894D-8DD6-795997234D13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10688860" y="5021271"/>
                  <a:ext cx="89280" cy="37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4">
              <p14:nvContentPartPr>
                <p14:cNvPr id="247" name="墨迹 246">
                  <a:extLst>
                    <a:ext uri="{FF2B5EF4-FFF2-40B4-BE49-F238E27FC236}">
                      <a16:creationId xmlns:a16="http://schemas.microsoft.com/office/drawing/2014/main" id="{DC4A73F2-1931-5A41-B9AB-473930D20403}"/>
                    </a:ext>
                  </a:extLst>
                </p14:cNvPr>
                <p14:cNvContentPartPr/>
                <p14:nvPr/>
              </p14:nvContentPartPr>
              <p14:xfrm>
                <a:off x="11026540" y="4916871"/>
                <a:ext cx="198720" cy="284040"/>
              </p14:xfrm>
            </p:contentPart>
          </mc:Choice>
          <mc:Fallback>
            <p:pic>
              <p:nvPicPr>
                <p:cNvPr id="247" name="墨迹 246">
                  <a:extLst>
                    <a:ext uri="{FF2B5EF4-FFF2-40B4-BE49-F238E27FC236}">
                      <a16:creationId xmlns:a16="http://schemas.microsoft.com/office/drawing/2014/main" id="{DC4A73F2-1931-5A41-B9AB-473930D20403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11018980" y="4909311"/>
                  <a:ext cx="213840" cy="29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6">
              <p14:nvContentPartPr>
                <p14:cNvPr id="248" name="墨迹 247">
                  <a:extLst>
                    <a:ext uri="{FF2B5EF4-FFF2-40B4-BE49-F238E27FC236}">
                      <a16:creationId xmlns:a16="http://schemas.microsoft.com/office/drawing/2014/main" id="{C38B8407-9F48-4C4E-930D-6B66584BC714}"/>
                    </a:ext>
                  </a:extLst>
                </p14:cNvPr>
                <p14:cNvContentPartPr/>
                <p14:nvPr/>
              </p14:nvContentPartPr>
              <p14:xfrm>
                <a:off x="11088820" y="5103351"/>
                <a:ext cx="205920" cy="93600"/>
              </p14:xfrm>
            </p:contentPart>
          </mc:Choice>
          <mc:Fallback>
            <p:pic>
              <p:nvPicPr>
                <p:cNvPr id="248" name="墨迹 247">
                  <a:extLst>
                    <a:ext uri="{FF2B5EF4-FFF2-40B4-BE49-F238E27FC236}">
                      <a16:creationId xmlns:a16="http://schemas.microsoft.com/office/drawing/2014/main" id="{C38B8407-9F48-4C4E-930D-6B66584BC714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11081260" y="5095791"/>
                  <a:ext cx="22104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8">
              <p14:nvContentPartPr>
                <p14:cNvPr id="249" name="墨迹 248">
                  <a:extLst>
                    <a:ext uri="{FF2B5EF4-FFF2-40B4-BE49-F238E27FC236}">
                      <a16:creationId xmlns:a16="http://schemas.microsoft.com/office/drawing/2014/main" id="{0301A525-E97F-354C-8038-25CE32466679}"/>
                    </a:ext>
                  </a:extLst>
                </p14:cNvPr>
                <p14:cNvContentPartPr/>
                <p14:nvPr/>
              </p14:nvContentPartPr>
              <p14:xfrm>
                <a:off x="11318860" y="4798431"/>
                <a:ext cx="591840" cy="548280"/>
              </p14:xfrm>
            </p:contentPart>
          </mc:Choice>
          <mc:Fallback>
            <p:pic>
              <p:nvPicPr>
                <p:cNvPr id="249" name="墨迹 248">
                  <a:extLst>
                    <a:ext uri="{FF2B5EF4-FFF2-40B4-BE49-F238E27FC236}">
                      <a16:creationId xmlns:a16="http://schemas.microsoft.com/office/drawing/2014/main" id="{0301A525-E97F-354C-8038-25CE32466679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11311300" y="4790871"/>
                  <a:ext cx="606960" cy="56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0">
              <p14:nvContentPartPr>
                <p14:cNvPr id="250" name="墨迹 249">
                  <a:extLst>
                    <a:ext uri="{FF2B5EF4-FFF2-40B4-BE49-F238E27FC236}">
                      <a16:creationId xmlns:a16="http://schemas.microsoft.com/office/drawing/2014/main" id="{7BE31FF0-B540-D949-A764-D3F3B6E2DD3E}"/>
                    </a:ext>
                  </a:extLst>
                </p14:cNvPr>
                <p14:cNvContentPartPr/>
                <p14:nvPr/>
              </p14:nvContentPartPr>
              <p14:xfrm>
                <a:off x="9899740" y="5427351"/>
                <a:ext cx="180720" cy="486000"/>
              </p14:xfrm>
            </p:contentPart>
          </mc:Choice>
          <mc:Fallback>
            <p:pic>
              <p:nvPicPr>
                <p:cNvPr id="250" name="墨迹 249">
                  <a:extLst>
                    <a:ext uri="{FF2B5EF4-FFF2-40B4-BE49-F238E27FC236}">
                      <a16:creationId xmlns:a16="http://schemas.microsoft.com/office/drawing/2014/main" id="{7BE31FF0-B540-D949-A764-D3F3B6E2DD3E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9892180" y="5419791"/>
                  <a:ext cx="195840" cy="50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2">
              <p14:nvContentPartPr>
                <p14:cNvPr id="251" name="墨迹 250">
                  <a:extLst>
                    <a:ext uri="{FF2B5EF4-FFF2-40B4-BE49-F238E27FC236}">
                      <a16:creationId xmlns:a16="http://schemas.microsoft.com/office/drawing/2014/main" id="{BDA5D2D1-4B9A-D445-B59B-D5D8515C4D1D}"/>
                    </a:ext>
                  </a:extLst>
                </p14:cNvPr>
                <p14:cNvContentPartPr/>
                <p14:nvPr/>
              </p14:nvContentPartPr>
              <p14:xfrm>
                <a:off x="10323100" y="5452191"/>
                <a:ext cx="186480" cy="218160"/>
              </p14:xfrm>
            </p:contentPart>
          </mc:Choice>
          <mc:Fallback>
            <p:pic>
              <p:nvPicPr>
                <p:cNvPr id="251" name="墨迹 250">
                  <a:extLst>
                    <a:ext uri="{FF2B5EF4-FFF2-40B4-BE49-F238E27FC236}">
                      <a16:creationId xmlns:a16="http://schemas.microsoft.com/office/drawing/2014/main" id="{BDA5D2D1-4B9A-D445-B59B-D5D8515C4D1D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10315540" y="5444631"/>
                  <a:ext cx="20160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4">
              <p14:nvContentPartPr>
                <p14:cNvPr id="252" name="墨迹 251">
                  <a:extLst>
                    <a:ext uri="{FF2B5EF4-FFF2-40B4-BE49-F238E27FC236}">
                      <a16:creationId xmlns:a16="http://schemas.microsoft.com/office/drawing/2014/main" id="{62941F0B-7F9B-934C-9135-6AB4C078E387}"/>
                    </a:ext>
                  </a:extLst>
                </p14:cNvPr>
                <p14:cNvContentPartPr/>
                <p14:nvPr/>
              </p14:nvContentPartPr>
              <p14:xfrm>
                <a:off x="10254340" y="5669991"/>
                <a:ext cx="75240" cy="112320"/>
              </p14:xfrm>
            </p:contentPart>
          </mc:Choice>
          <mc:Fallback>
            <p:pic>
              <p:nvPicPr>
                <p:cNvPr id="252" name="墨迹 251">
                  <a:extLst>
                    <a:ext uri="{FF2B5EF4-FFF2-40B4-BE49-F238E27FC236}">
                      <a16:creationId xmlns:a16="http://schemas.microsoft.com/office/drawing/2014/main" id="{62941F0B-7F9B-934C-9135-6AB4C078E387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10246780" y="5662431"/>
                  <a:ext cx="9000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6">
              <p14:nvContentPartPr>
                <p14:cNvPr id="253" name="墨迹 252">
                  <a:extLst>
                    <a:ext uri="{FF2B5EF4-FFF2-40B4-BE49-F238E27FC236}">
                      <a16:creationId xmlns:a16="http://schemas.microsoft.com/office/drawing/2014/main" id="{E4119578-8400-7745-BF95-6B96A00A8358}"/>
                    </a:ext>
                  </a:extLst>
                </p14:cNvPr>
                <p14:cNvContentPartPr/>
                <p14:nvPr/>
              </p14:nvContentPartPr>
              <p14:xfrm>
                <a:off x="10366660" y="5601591"/>
                <a:ext cx="354600" cy="193320"/>
              </p14:xfrm>
            </p:contentPart>
          </mc:Choice>
          <mc:Fallback>
            <p:pic>
              <p:nvPicPr>
                <p:cNvPr id="253" name="墨迹 252">
                  <a:extLst>
                    <a:ext uri="{FF2B5EF4-FFF2-40B4-BE49-F238E27FC236}">
                      <a16:creationId xmlns:a16="http://schemas.microsoft.com/office/drawing/2014/main" id="{E4119578-8400-7745-BF95-6B96A00A8358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10359100" y="5594031"/>
                  <a:ext cx="36972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8">
              <p14:nvContentPartPr>
                <p14:cNvPr id="254" name="墨迹 253">
                  <a:extLst>
                    <a:ext uri="{FF2B5EF4-FFF2-40B4-BE49-F238E27FC236}">
                      <a16:creationId xmlns:a16="http://schemas.microsoft.com/office/drawing/2014/main" id="{BD0346DE-CD50-B941-8913-7FDA69DE963C}"/>
                    </a:ext>
                  </a:extLst>
                </p14:cNvPr>
                <p14:cNvContentPartPr/>
                <p14:nvPr/>
              </p14:nvContentPartPr>
              <p14:xfrm>
                <a:off x="10459900" y="5663871"/>
                <a:ext cx="143640" cy="149760"/>
              </p14:xfrm>
            </p:contentPart>
          </mc:Choice>
          <mc:Fallback>
            <p:pic>
              <p:nvPicPr>
                <p:cNvPr id="254" name="墨迹 253">
                  <a:extLst>
                    <a:ext uri="{FF2B5EF4-FFF2-40B4-BE49-F238E27FC236}">
                      <a16:creationId xmlns:a16="http://schemas.microsoft.com/office/drawing/2014/main" id="{BD0346DE-CD50-B941-8913-7FDA69DE963C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10452340" y="5656311"/>
                  <a:ext cx="15876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0">
              <p14:nvContentPartPr>
                <p14:cNvPr id="255" name="墨迹 254">
                  <a:extLst>
                    <a:ext uri="{FF2B5EF4-FFF2-40B4-BE49-F238E27FC236}">
                      <a16:creationId xmlns:a16="http://schemas.microsoft.com/office/drawing/2014/main" id="{BABBC58A-D3BA-B548-8EC2-A4CECC198A99}"/>
                    </a:ext>
                  </a:extLst>
                </p14:cNvPr>
                <p14:cNvContentPartPr/>
                <p14:nvPr/>
              </p14:nvContentPartPr>
              <p14:xfrm>
                <a:off x="10957780" y="5564151"/>
                <a:ext cx="6480" cy="180720"/>
              </p14:xfrm>
            </p:contentPart>
          </mc:Choice>
          <mc:Fallback>
            <p:pic>
              <p:nvPicPr>
                <p:cNvPr id="255" name="墨迹 254">
                  <a:extLst>
                    <a:ext uri="{FF2B5EF4-FFF2-40B4-BE49-F238E27FC236}">
                      <a16:creationId xmlns:a16="http://schemas.microsoft.com/office/drawing/2014/main" id="{BABBC58A-D3BA-B548-8EC2-A4CECC198A99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10950220" y="5556591"/>
                  <a:ext cx="2160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2">
              <p14:nvContentPartPr>
                <p14:cNvPr id="256" name="墨迹 255">
                  <a:extLst>
                    <a:ext uri="{FF2B5EF4-FFF2-40B4-BE49-F238E27FC236}">
                      <a16:creationId xmlns:a16="http://schemas.microsoft.com/office/drawing/2014/main" id="{C29500F9-7579-5F46-BBB9-311FCFA936C5}"/>
                    </a:ext>
                  </a:extLst>
                </p14:cNvPr>
                <p14:cNvContentPartPr/>
                <p14:nvPr/>
              </p14:nvContentPartPr>
              <p14:xfrm>
                <a:off x="11063620" y="5389911"/>
                <a:ext cx="317880" cy="579240"/>
              </p14:xfrm>
            </p:contentPart>
          </mc:Choice>
          <mc:Fallback>
            <p:pic>
              <p:nvPicPr>
                <p:cNvPr id="256" name="墨迹 255">
                  <a:extLst>
                    <a:ext uri="{FF2B5EF4-FFF2-40B4-BE49-F238E27FC236}">
                      <a16:creationId xmlns:a16="http://schemas.microsoft.com/office/drawing/2014/main" id="{C29500F9-7579-5F46-BBB9-311FCFA936C5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11056060" y="5382351"/>
                  <a:ext cx="333000" cy="59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4">
              <p14:nvContentPartPr>
                <p14:cNvPr id="257" name="墨迹 256">
                  <a:extLst>
                    <a:ext uri="{FF2B5EF4-FFF2-40B4-BE49-F238E27FC236}">
                      <a16:creationId xmlns:a16="http://schemas.microsoft.com/office/drawing/2014/main" id="{0FFD71D6-F4D2-5C48-BE54-BA2D59783306}"/>
                    </a:ext>
                  </a:extLst>
                </p14:cNvPr>
                <p14:cNvContentPartPr/>
                <p14:nvPr/>
              </p14:nvContentPartPr>
              <p14:xfrm>
                <a:off x="11113660" y="5489631"/>
                <a:ext cx="187200" cy="342720"/>
              </p14:xfrm>
            </p:contentPart>
          </mc:Choice>
          <mc:Fallback>
            <p:pic>
              <p:nvPicPr>
                <p:cNvPr id="257" name="墨迹 256">
                  <a:extLst>
                    <a:ext uri="{FF2B5EF4-FFF2-40B4-BE49-F238E27FC236}">
                      <a16:creationId xmlns:a16="http://schemas.microsoft.com/office/drawing/2014/main" id="{0FFD71D6-F4D2-5C48-BE54-BA2D59783306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11106100" y="5482071"/>
                  <a:ext cx="202320" cy="35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6">
              <p14:nvContentPartPr>
                <p14:cNvPr id="258" name="墨迹 257">
                  <a:extLst>
                    <a:ext uri="{FF2B5EF4-FFF2-40B4-BE49-F238E27FC236}">
                      <a16:creationId xmlns:a16="http://schemas.microsoft.com/office/drawing/2014/main" id="{FFA1FC30-408D-F54C-9B46-BFA7260AF42C}"/>
                    </a:ext>
                  </a:extLst>
                </p14:cNvPr>
                <p14:cNvContentPartPr/>
                <p14:nvPr/>
              </p14:nvContentPartPr>
              <p14:xfrm>
                <a:off x="11630260" y="5931351"/>
                <a:ext cx="106200" cy="68760"/>
              </p14:xfrm>
            </p:contentPart>
          </mc:Choice>
          <mc:Fallback>
            <p:pic>
              <p:nvPicPr>
                <p:cNvPr id="258" name="墨迹 257">
                  <a:extLst>
                    <a:ext uri="{FF2B5EF4-FFF2-40B4-BE49-F238E27FC236}">
                      <a16:creationId xmlns:a16="http://schemas.microsoft.com/office/drawing/2014/main" id="{FFA1FC30-408D-F54C-9B46-BFA7260AF42C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11622700" y="5923791"/>
                  <a:ext cx="121320" cy="838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8686345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0" name="墨迹 19">
                <a:extLst>
                  <a:ext uri="{FF2B5EF4-FFF2-40B4-BE49-F238E27FC236}">
                    <a16:creationId xmlns:a16="http://schemas.microsoft.com/office/drawing/2014/main" id="{35BD6035-FBA7-9345-9201-1350CF4E1022}"/>
                  </a:ext>
                </a:extLst>
              </p14:cNvPr>
              <p14:cNvContentPartPr/>
              <p14:nvPr/>
            </p14:nvContentPartPr>
            <p14:xfrm>
              <a:off x="4396420" y="2183751"/>
              <a:ext cx="205920" cy="174600"/>
            </p14:xfrm>
          </p:contentPart>
        </mc:Choice>
        <mc:Fallback>
          <p:pic>
            <p:nvPicPr>
              <p:cNvPr id="20" name="墨迹 19">
                <a:extLst>
                  <a:ext uri="{FF2B5EF4-FFF2-40B4-BE49-F238E27FC236}">
                    <a16:creationId xmlns:a16="http://schemas.microsoft.com/office/drawing/2014/main" id="{35BD6035-FBA7-9345-9201-1350CF4E102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388860" y="2176191"/>
                <a:ext cx="221040" cy="189720"/>
              </a:xfrm>
              <a:prstGeom prst="rect">
                <a:avLst/>
              </a:prstGeom>
            </p:spPr>
          </p:pic>
        </mc:Fallback>
      </mc:AlternateContent>
      <p:grpSp>
        <p:nvGrpSpPr>
          <p:cNvPr id="29" name="组合 28">
            <a:extLst>
              <a:ext uri="{FF2B5EF4-FFF2-40B4-BE49-F238E27FC236}">
                <a16:creationId xmlns:a16="http://schemas.microsoft.com/office/drawing/2014/main" id="{69F1F815-AF71-D04F-81A9-9F072175A88E}"/>
              </a:ext>
            </a:extLst>
          </p:cNvPr>
          <p:cNvGrpSpPr/>
          <p:nvPr/>
        </p:nvGrpSpPr>
        <p:grpSpPr>
          <a:xfrm>
            <a:off x="530380" y="397071"/>
            <a:ext cx="5159160" cy="5478840"/>
            <a:chOff x="530380" y="397071"/>
            <a:chExt cx="5159160" cy="5478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2" name="墨迹 1">
                  <a:extLst>
                    <a:ext uri="{FF2B5EF4-FFF2-40B4-BE49-F238E27FC236}">
                      <a16:creationId xmlns:a16="http://schemas.microsoft.com/office/drawing/2014/main" id="{77860EE9-B0F5-D341-98EA-77647BEE5F60}"/>
                    </a:ext>
                  </a:extLst>
                </p14:cNvPr>
                <p14:cNvContentPartPr/>
                <p14:nvPr/>
              </p14:nvContentPartPr>
              <p14:xfrm>
                <a:off x="530380" y="478071"/>
                <a:ext cx="280440" cy="305280"/>
              </p14:xfrm>
            </p:contentPart>
          </mc:Choice>
          <mc:Fallback>
            <p:pic>
              <p:nvPicPr>
                <p:cNvPr id="2" name="墨迹 1">
                  <a:extLst>
                    <a:ext uri="{FF2B5EF4-FFF2-40B4-BE49-F238E27FC236}">
                      <a16:creationId xmlns:a16="http://schemas.microsoft.com/office/drawing/2014/main" id="{77860EE9-B0F5-D341-98EA-77647BEE5F60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22820" y="470511"/>
                  <a:ext cx="29556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3BF59C58-14E6-2C45-820D-0C44531D3EFC}"/>
                    </a:ext>
                  </a:extLst>
                </p14:cNvPr>
                <p14:cNvContentPartPr/>
                <p14:nvPr/>
              </p14:nvContentPartPr>
              <p14:xfrm>
                <a:off x="903700" y="689751"/>
                <a:ext cx="50040" cy="25200"/>
              </p14:xfrm>
            </p:contentPart>
          </mc:Choice>
          <mc:Fallback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3BF59C58-14E6-2C45-820D-0C44531D3EF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96140" y="682191"/>
                  <a:ext cx="6516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A4B5DEDF-4952-9446-ABC1-75C958776C61}"/>
                    </a:ext>
                  </a:extLst>
                </p14:cNvPr>
                <p14:cNvContentPartPr/>
                <p14:nvPr/>
              </p14:nvContentPartPr>
              <p14:xfrm>
                <a:off x="1071820" y="397071"/>
                <a:ext cx="31320" cy="1102320"/>
              </p14:xfrm>
            </p:contentPart>
          </mc:Choice>
          <mc:Fallback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A4B5DEDF-4952-9446-ABC1-75C958776C61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064260" y="389511"/>
                  <a:ext cx="46440" cy="11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8C1FB4D7-8ED4-5942-88CA-00ED8BEFB7D4}"/>
                    </a:ext>
                  </a:extLst>
                </p14:cNvPr>
                <p14:cNvContentPartPr/>
                <p14:nvPr/>
              </p14:nvContentPartPr>
              <p14:xfrm>
                <a:off x="3437380" y="1424871"/>
                <a:ext cx="118800" cy="111600"/>
              </p14:xfrm>
            </p:contentPart>
          </mc:Choice>
          <mc:Fallback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8C1FB4D7-8ED4-5942-88CA-00ED8BEFB7D4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430180" y="1417311"/>
                  <a:ext cx="13356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F764F546-E5DF-9045-B5D1-593C2E825206}"/>
                    </a:ext>
                  </a:extLst>
                </p14:cNvPr>
                <p14:cNvContentPartPr/>
                <p14:nvPr/>
              </p14:nvContentPartPr>
              <p14:xfrm>
                <a:off x="1757260" y="1542591"/>
                <a:ext cx="1742760" cy="1787040"/>
              </p14:xfrm>
            </p:contentPart>
          </mc:Choice>
          <mc:Fallback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F764F546-E5DF-9045-B5D1-593C2E825206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749700" y="1535031"/>
                  <a:ext cx="1757880" cy="180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8468CFB7-FF7F-C04B-86A0-848CA7F85460}"/>
                    </a:ext>
                  </a:extLst>
                </p14:cNvPr>
                <p14:cNvContentPartPr/>
                <p14:nvPr/>
              </p14:nvContentPartPr>
              <p14:xfrm>
                <a:off x="1625860" y="3285711"/>
                <a:ext cx="242640" cy="274320"/>
              </p14:xfrm>
            </p:contentPart>
          </mc:Choice>
          <mc:Fallback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8468CFB7-FF7F-C04B-86A0-848CA7F85460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618300" y="3278151"/>
                  <a:ext cx="25740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9E8DE1A0-6C1D-BD47-92C4-8781B2771494}"/>
                    </a:ext>
                  </a:extLst>
                </p14:cNvPr>
                <p14:cNvContentPartPr/>
                <p14:nvPr/>
              </p14:nvContentPartPr>
              <p14:xfrm>
                <a:off x="3338020" y="1561311"/>
                <a:ext cx="2351520" cy="1742760"/>
              </p14:xfrm>
            </p:contentPart>
          </mc:Choice>
          <mc:Fallback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9E8DE1A0-6C1D-BD47-92C4-8781B2771494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330460" y="1553751"/>
                  <a:ext cx="2366640" cy="175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718C92E7-36CD-1D4F-8113-55669303D57C}"/>
                    </a:ext>
                  </a:extLst>
                </p14:cNvPr>
                <p14:cNvContentPartPr/>
                <p14:nvPr/>
              </p14:nvContentPartPr>
              <p14:xfrm>
                <a:off x="4682620" y="3248271"/>
                <a:ext cx="847080" cy="2464920"/>
              </p14:xfrm>
            </p:contentPart>
          </mc:Choice>
          <mc:Fallback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718C92E7-36CD-1D4F-8113-55669303D57C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675060" y="3240711"/>
                  <a:ext cx="862200" cy="248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B21C99DF-EF62-B149-9FE5-0FAC11BAF5C3}"/>
                    </a:ext>
                  </a:extLst>
                </p14:cNvPr>
                <p14:cNvContentPartPr/>
                <p14:nvPr/>
              </p14:nvContentPartPr>
              <p14:xfrm>
                <a:off x="4639060" y="5433471"/>
                <a:ext cx="268200" cy="317880"/>
              </p14:xfrm>
            </p:contentPart>
          </mc:Choice>
          <mc:Fallback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B21C99DF-EF62-B149-9FE5-0FAC11BAF5C3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631500" y="5425911"/>
                  <a:ext cx="282960" cy="33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5166D88C-7860-DA4B-BA18-5998C3AC1306}"/>
                    </a:ext>
                  </a:extLst>
                </p14:cNvPr>
                <p14:cNvContentPartPr/>
                <p14:nvPr/>
              </p14:nvContentPartPr>
              <p14:xfrm>
                <a:off x="1638460" y="3652911"/>
                <a:ext cx="1002600" cy="2091960"/>
              </p14:xfrm>
            </p:contentPart>
          </mc:Choice>
          <mc:Fallback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5166D88C-7860-DA4B-BA18-5998C3AC1306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628380" y="3642831"/>
                  <a:ext cx="1022760" cy="211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02ABD51A-3CF2-D54A-A72D-EA07AF03FE8E}"/>
                    </a:ext>
                  </a:extLst>
                </p14:cNvPr>
                <p14:cNvContentPartPr/>
                <p14:nvPr/>
              </p14:nvContentPartPr>
              <p14:xfrm>
                <a:off x="2522260" y="5669991"/>
                <a:ext cx="2126880" cy="205920"/>
              </p14:xfrm>
            </p:contentPart>
          </mc:Choice>
          <mc:Fallback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02ABD51A-3CF2-D54A-A72D-EA07AF03FE8E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514700" y="5662431"/>
                  <a:ext cx="214164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7D12B90D-CF7E-F84A-A61F-BE779594AA5A}"/>
                    </a:ext>
                  </a:extLst>
                </p14:cNvPr>
                <p14:cNvContentPartPr/>
                <p14:nvPr/>
              </p14:nvContentPartPr>
              <p14:xfrm>
                <a:off x="2540980" y="3198591"/>
                <a:ext cx="3032280" cy="2459520"/>
              </p14:xfrm>
            </p:contentPart>
          </mc:Choice>
          <mc:Fallback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7D12B90D-CF7E-F84A-A61F-BE779594AA5A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533420" y="3191031"/>
                  <a:ext cx="3047400" cy="247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8B610072-9376-8E40-A046-A37F9ABBE144}"/>
                    </a:ext>
                  </a:extLst>
                </p14:cNvPr>
                <p14:cNvContentPartPr/>
                <p14:nvPr/>
              </p14:nvContentPartPr>
              <p14:xfrm>
                <a:off x="3362860" y="1785231"/>
                <a:ext cx="1531800" cy="3629880"/>
              </p14:xfrm>
            </p:contentPart>
          </mc:Choice>
          <mc:Fallback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8B610072-9376-8E40-A046-A37F9ABBE144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355300" y="1777671"/>
                  <a:ext cx="1546920" cy="36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4DAB27CF-C6F8-0F47-90C5-F35EA9A80A02}"/>
                    </a:ext>
                  </a:extLst>
                </p14:cNvPr>
                <p14:cNvContentPartPr/>
                <p14:nvPr/>
              </p14:nvContentPartPr>
              <p14:xfrm>
                <a:off x="2024380" y="3615471"/>
                <a:ext cx="2702160" cy="2122560"/>
              </p14:xfrm>
            </p:contentPart>
          </mc:Choice>
          <mc:Fallback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4DAB27CF-C6F8-0F47-90C5-F35EA9A80A02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016820" y="3607911"/>
                  <a:ext cx="2717280" cy="213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EC834EB0-3D57-AC41-A558-A40C16F58CFA}"/>
                    </a:ext>
                  </a:extLst>
                </p14:cNvPr>
                <p14:cNvContentPartPr/>
                <p14:nvPr/>
              </p14:nvContentPartPr>
              <p14:xfrm>
                <a:off x="2684260" y="1754271"/>
                <a:ext cx="579240" cy="3747960"/>
              </p14:xfrm>
            </p:contentPart>
          </mc:Choice>
          <mc:Fallback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EC834EB0-3D57-AC41-A558-A40C16F58CFA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676700" y="1746711"/>
                  <a:ext cx="594360" cy="37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78CBD8F5-784B-DE4D-AAA6-0B21C62AB5B2}"/>
                    </a:ext>
                  </a:extLst>
                </p14:cNvPr>
                <p14:cNvContentPartPr/>
                <p14:nvPr/>
              </p14:nvContentPartPr>
              <p14:xfrm>
                <a:off x="1631980" y="3036591"/>
                <a:ext cx="3791520" cy="641520"/>
              </p14:xfrm>
            </p:contentPart>
          </mc:Choice>
          <mc:Fallback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78CBD8F5-784B-DE4D-AAA6-0B21C62AB5B2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624780" y="3029031"/>
                  <a:ext cx="3806640" cy="65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BD3583BF-AAD8-6E4A-8684-324EB40A2FB5}"/>
                    </a:ext>
                  </a:extLst>
                </p14:cNvPr>
                <p14:cNvContentPartPr/>
                <p14:nvPr/>
              </p14:nvContentPartPr>
              <p14:xfrm>
                <a:off x="2615860" y="2252151"/>
                <a:ext cx="187200" cy="106200"/>
              </p14:xfrm>
            </p:contentPart>
          </mc:Choice>
          <mc:Fallback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BD3583BF-AAD8-6E4A-8684-324EB40A2FB5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605780" y="2242071"/>
                  <a:ext cx="20736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A806478F-A764-B744-83C6-4FD808FE03AE}"/>
                    </a:ext>
                  </a:extLst>
                </p14:cNvPr>
                <p14:cNvContentPartPr/>
                <p14:nvPr/>
              </p14:nvContentPartPr>
              <p14:xfrm>
                <a:off x="2285740" y="2613231"/>
                <a:ext cx="106200" cy="131040"/>
              </p14:xfrm>
            </p:contentPart>
          </mc:Choice>
          <mc:Fallback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A806478F-A764-B744-83C6-4FD808FE03AE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275660" y="2603151"/>
                  <a:ext cx="12636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5C994721-6659-CE4F-B665-1491A1CF5A67}"/>
                    </a:ext>
                  </a:extLst>
                </p14:cNvPr>
                <p14:cNvContentPartPr/>
                <p14:nvPr/>
              </p14:nvContentPartPr>
              <p14:xfrm>
                <a:off x="1899820" y="4244391"/>
                <a:ext cx="106200" cy="87480"/>
              </p14:xfrm>
            </p:contentPart>
          </mc:Choice>
          <mc:Fallback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5C994721-6659-CE4F-B665-1491A1CF5A67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892260" y="4236831"/>
                  <a:ext cx="12132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3AA1EBAA-5FA1-B943-B9CB-7E3A379ED975}"/>
                    </a:ext>
                  </a:extLst>
                </p14:cNvPr>
                <p14:cNvContentPartPr/>
                <p14:nvPr/>
              </p14:nvContentPartPr>
              <p14:xfrm>
                <a:off x="2067940" y="4561911"/>
                <a:ext cx="149760" cy="137160"/>
              </p14:xfrm>
            </p:contentPart>
          </mc:Choice>
          <mc:Fallback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3AA1EBAA-5FA1-B943-B9CB-7E3A379ED975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060380" y="4554351"/>
                  <a:ext cx="16488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41AB4CC0-C864-5846-BD2B-CAD184A40C7C}"/>
                    </a:ext>
                  </a:extLst>
                </p14:cNvPr>
                <p14:cNvContentPartPr/>
                <p14:nvPr/>
              </p14:nvContentPartPr>
              <p14:xfrm>
                <a:off x="2074060" y="4611591"/>
                <a:ext cx="212040" cy="162360"/>
              </p14:xfrm>
            </p:contentPart>
          </mc:Choice>
          <mc:Fallback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41AB4CC0-C864-5846-BD2B-CAD184A40C7C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066500" y="4604031"/>
                  <a:ext cx="227160" cy="177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0FEF0CAD-6F45-C448-9D33-9FA197A4F45F}"/>
              </a:ext>
            </a:extLst>
          </p:cNvPr>
          <p:cNvGrpSpPr/>
          <p:nvPr/>
        </p:nvGrpSpPr>
        <p:grpSpPr>
          <a:xfrm>
            <a:off x="8262460" y="1505151"/>
            <a:ext cx="2291040" cy="2478240"/>
            <a:chOff x="8262460" y="1505151"/>
            <a:chExt cx="2291040" cy="2478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60A5368B-DA54-6D4E-9E75-F7E876C7AD9A}"/>
                    </a:ext>
                  </a:extLst>
                </p14:cNvPr>
                <p14:cNvContentPartPr/>
                <p14:nvPr/>
              </p14:nvContentPartPr>
              <p14:xfrm>
                <a:off x="8449660" y="1505151"/>
                <a:ext cx="167760" cy="137160"/>
              </p14:xfrm>
            </p:contentPart>
          </mc:Choice>
          <mc:Fallback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60A5368B-DA54-6D4E-9E75-F7E876C7AD9A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8439580" y="1495071"/>
                  <a:ext cx="18792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73EB5269-5CEA-DF48-AAEF-BEE22D3B1C9B}"/>
                    </a:ext>
                  </a:extLst>
                </p14:cNvPr>
                <p14:cNvContentPartPr/>
                <p14:nvPr/>
              </p14:nvContentPartPr>
              <p14:xfrm>
                <a:off x="8299540" y="2550951"/>
                <a:ext cx="167760" cy="118800"/>
              </p14:xfrm>
            </p:contentPart>
          </mc:Choice>
          <mc:Fallback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73EB5269-5CEA-DF48-AAEF-BEE22D3B1C9B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8291980" y="2543391"/>
                  <a:ext cx="18288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5203333A-3239-9941-B42E-05872A79FAAF}"/>
                    </a:ext>
                  </a:extLst>
                </p14:cNvPr>
                <p14:cNvContentPartPr/>
                <p14:nvPr/>
              </p14:nvContentPartPr>
              <p14:xfrm>
                <a:off x="8293420" y="3540951"/>
                <a:ext cx="111600" cy="180720"/>
              </p14:xfrm>
            </p:contentPart>
          </mc:Choice>
          <mc:Fallback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5203333A-3239-9941-B42E-05872A79FAAF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285860" y="3533391"/>
                  <a:ext cx="12672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5AA1059B-2CFC-2744-9F82-79EB9579EBD8}"/>
                    </a:ext>
                  </a:extLst>
                </p14:cNvPr>
                <p14:cNvContentPartPr/>
                <p14:nvPr/>
              </p14:nvContentPartPr>
              <p14:xfrm>
                <a:off x="10397620" y="1517751"/>
                <a:ext cx="155880" cy="236160"/>
              </p14:xfrm>
            </p:contentPart>
          </mc:Choice>
          <mc:Fallback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5AA1059B-2CFC-2744-9F82-79EB9579EBD8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0390060" y="1510191"/>
                  <a:ext cx="17100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3F62553E-BD5A-5841-B2C8-D23AB3511001}"/>
                    </a:ext>
                  </a:extLst>
                </p14:cNvPr>
                <p14:cNvContentPartPr/>
                <p14:nvPr/>
              </p14:nvContentPartPr>
              <p14:xfrm>
                <a:off x="10260820" y="2532231"/>
                <a:ext cx="198720" cy="199440"/>
              </p14:xfrm>
            </p:contentPart>
          </mc:Choice>
          <mc:Fallback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3F62553E-BD5A-5841-B2C8-D23AB3511001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0253260" y="2524671"/>
                  <a:ext cx="21384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3AE94EDC-9A29-E142-9413-0E5B0A86D098}"/>
                    </a:ext>
                  </a:extLst>
                </p14:cNvPr>
                <p14:cNvContentPartPr/>
                <p14:nvPr/>
              </p14:nvContentPartPr>
              <p14:xfrm>
                <a:off x="10167220" y="3559671"/>
                <a:ext cx="106200" cy="227160"/>
              </p14:xfrm>
            </p:contentPart>
          </mc:Choice>
          <mc:Fallback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3AE94EDC-9A29-E142-9413-0E5B0A86D098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0159660" y="3552111"/>
                  <a:ext cx="121320" cy="2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241DAD6B-42D5-9A44-99F0-D1CA7AF06DDC}"/>
                    </a:ext>
                  </a:extLst>
                </p14:cNvPr>
                <p14:cNvContentPartPr/>
                <p14:nvPr/>
              </p14:nvContentPartPr>
              <p14:xfrm>
                <a:off x="8393140" y="1523871"/>
                <a:ext cx="2017440" cy="137160"/>
              </p14:xfrm>
            </p:contentPart>
          </mc:Choice>
          <mc:Fallback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241DAD6B-42D5-9A44-99F0-D1CA7AF06DDC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8385580" y="1516311"/>
                  <a:ext cx="203256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494A3590-187E-A44F-AF5B-22ED819AECCF}"/>
                    </a:ext>
                  </a:extLst>
                </p14:cNvPr>
                <p14:cNvContentPartPr/>
                <p14:nvPr/>
              </p14:nvContentPartPr>
              <p14:xfrm>
                <a:off x="8386660" y="1722951"/>
                <a:ext cx="2004840" cy="1027440"/>
              </p14:xfrm>
            </p:contentPart>
          </mc:Choice>
          <mc:Fallback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494A3590-187E-A44F-AF5B-22ED819AECCF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8379100" y="1715391"/>
                  <a:ext cx="2019960" cy="10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3E547529-1E3C-514A-916C-91C20FCE3D6E}"/>
                    </a:ext>
                  </a:extLst>
                </p14:cNvPr>
                <p14:cNvContentPartPr/>
                <p14:nvPr/>
              </p14:nvContentPartPr>
              <p14:xfrm>
                <a:off x="8536060" y="1735551"/>
                <a:ext cx="1675080" cy="2104560"/>
              </p14:xfrm>
            </p:contentPart>
          </mc:Choice>
          <mc:Fallback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3E547529-1E3C-514A-916C-91C20FCE3D6E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8528500" y="1727991"/>
                  <a:ext cx="1690200" cy="211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C172BAD3-BE03-9E43-884D-884C71B38FDE}"/>
                    </a:ext>
                  </a:extLst>
                </p14:cNvPr>
                <p14:cNvContentPartPr/>
                <p14:nvPr/>
              </p14:nvContentPartPr>
              <p14:xfrm>
                <a:off x="10104940" y="3752631"/>
                <a:ext cx="355320" cy="162360"/>
              </p14:xfrm>
            </p:contentPart>
          </mc:Choice>
          <mc:Fallback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C172BAD3-BE03-9E43-884D-884C71B38FDE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0097380" y="3745071"/>
                  <a:ext cx="37044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A22AC18C-EC2B-C241-BF40-C69499F2E2CF}"/>
                    </a:ext>
                  </a:extLst>
                </p14:cNvPr>
                <p14:cNvContentPartPr/>
                <p14:nvPr/>
              </p14:nvContentPartPr>
              <p14:xfrm>
                <a:off x="8405380" y="1573551"/>
                <a:ext cx="2030040" cy="1139760"/>
              </p14:xfrm>
            </p:contentPart>
          </mc:Choice>
          <mc:Fallback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A22AC18C-EC2B-C241-BF40-C69499F2E2CF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8397820" y="1565991"/>
                  <a:ext cx="2044800" cy="11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A21D42B3-918D-0A46-BF0E-BDA1C60E5EBC}"/>
                    </a:ext>
                  </a:extLst>
                </p14:cNvPr>
                <p14:cNvContentPartPr/>
                <p14:nvPr/>
              </p14:nvContentPartPr>
              <p14:xfrm>
                <a:off x="8306020" y="2607111"/>
                <a:ext cx="1989720" cy="56520"/>
              </p14:xfrm>
            </p:contentPart>
          </mc:Choice>
          <mc:Fallback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A21D42B3-918D-0A46-BF0E-BDA1C60E5EBC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8295940" y="2597031"/>
                  <a:ext cx="200988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B3B12976-C07A-9A4A-BF4D-7E4B27B6CB9C}"/>
                    </a:ext>
                  </a:extLst>
                </p14:cNvPr>
                <p14:cNvContentPartPr/>
                <p14:nvPr/>
              </p14:nvContentPartPr>
              <p14:xfrm>
                <a:off x="8343100" y="2694231"/>
                <a:ext cx="1967760" cy="1289160"/>
              </p14:xfrm>
            </p:contentPart>
          </mc:Choice>
          <mc:Fallback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B3B12976-C07A-9A4A-BF4D-7E4B27B6CB9C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8335540" y="2686671"/>
                  <a:ext cx="1982520" cy="130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04103AF8-6C63-3F42-A93A-A2E39C0A4EF6}"/>
                    </a:ext>
                  </a:extLst>
                </p14:cNvPr>
                <p14:cNvContentPartPr/>
                <p14:nvPr/>
              </p14:nvContentPartPr>
              <p14:xfrm>
                <a:off x="8361820" y="1729431"/>
                <a:ext cx="1992600" cy="2023560"/>
              </p14:xfrm>
            </p:contentPart>
          </mc:Choice>
          <mc:Fallback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04103AF8-6C63-3F42-A93A-A2E39C0A4EF6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8354260" y="1721871"/>
                  <a:ext cx="2007720" cy="20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54E0562E-F86F-AA49-B12F-65406A241687}"/>
                    </a:ext>
                  </a:extLst>
                </p14:cNvPr>
                <p14:cNvContentPartPr/>
                <p14:nvPr/>
              </p14:nvContentPartPr>
              <p14:xfrm>
                <a:off x="8330860" y="2631951"/>
                <a:ext cx="1905480" cy="1077480"/>
              </p14:xfrm>
            </p:contentPart>
          </mc:Choice>
          <mc:Fallback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54E0562E-F86F-AA49-B12F-65406A241687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8323300" y="2624391"/>
                  <a:ext cx="1920600" cy="10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5" name="墨迹 44">
                  <a:extLst>
                    <a:ext uri="{FF2B5EF4-FFF2-40B4-BE49-F238E27FC236}">
                      <a16:creationId xmlns:a16="http://schemas.microsoft.com/office/drawing/2014/main" id="{09963D50-DB68-414B-86E2-CDDA6B03292D}"/>
                    </a:ext>
                  </a:extLst>
                </p14:cNvPr>
                <p14:cNvContentPartPr/>
                <p14:nvPr/>
              </p14:nvContentPartPr>
              <p14:xfrm>
                <a:off x="8262460" y="3721311"/>
                <a:ext cx="1954440" cy="124920"/>
              </p14:xfrm>
            </p:contentPart>
          </mc:Choice>
          <mc:Fallback>
            <p:pic>
              <p:nvPicPr>
                <p:cNvPr id="45" name="墨迹 44">
                  <a:extLst>
                    <a:ext uri="{FF2B5EF4-FFF2-40B4-BE49-F238E27FC236}">
                      <a16:creationId xmlns:a16="http://schemas.microsoft.com/office/drawing/2014/main" id="{09963D50-DB68-414B-86E2-CDDA6B03292D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8254900" y="3713751"/>
                  <a:ext cx="196956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8C0D3C30-3888-724D-BBBB-C76186B35D70}"/>
                    </a:ext>
                  </a:extLst>
                </p14:cNvPr>
                <p14:cNvContentPartPr/>
                <p14:nvPr/>
              </p14:nvContentPartPr>
              <p14:xfrm>
                <a:off x="9544780" y="1523871"/>
                <a:ext cx="6480" cy="25200"/>
              </p14:xfrm>
            </p:contentPart>
          </mc:Choice>
          <mc:Fallback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8C0D3C30-3888-724D-BBBB-C76186B35D70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9534700" y="1513791"/>
                  <a:ext cx="2664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48" name="墨迹 47">
                  <a:extLst>
                    <a:ext uri="{FF2B5EF4-FFF2-40B4-BE49-F238E27FC236}">
                      <a16:creationId xmlns:a16="http://schemas.microsoft.com/office/drawing/2014/main" id="{0A9F55FA-ECE9-D141-8CDD-46CA60CC2DE0}"/>
                    </a:ext>
                  </a:extLst>
                </p14:cNvPr>
                <p14:cNvContentPartPr/>
                <p14:nvPr/>
              </p14:nvContentPartPr>
              <p14:xfrm>
                <a:off x="9438940" y="1517751"/>
                <a:ext cx="112320" cy="131040"/>
              </p14:xfrm>
            </p:contentPart>
          </mc:Choice>
          <mc:Fallback>
            <p:pic>
              <p:nvPicPr>
                <p:cNvPr id="48" name="墨迹 47">
                  <a:extLst>
                    <a:ext uri="{FF2B5EF4-FFF2-40B4-BE49-F238E27FC236}">
                      <a16:creationId xmlns:a16="http://schemas.microsoft.com/office/drawing/2014/main" id="{0A9F55FA-ECE9-D141-8CDD-46CA60CC2DE0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9428860" y="1507311"/>
                  <a:ext cx="13248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50" name="墨迹 49">
                  <a:extLst>
                    <a:ext uri="{FF2B5EF4-FFF2-40B4-BE49-F238E27FC236}">
                      <a16:creationId xmlns:a16="http://schemas.microsoft.com/office/drawing/2014/main" id="{530EAC82-BFE2-D442-B552-D15FEA8B09A3}"/>
                    </a:ext>
                  </a:extLst>
                </p14:cNvPr>
                <p14:cNvContentPartPr/>
                <p14:nvPr/>
              </p14:nvContentPartPr>
              <p14:xfrm>
                <a:off x="9364060" y="2881071"/>
                <a:ext cx="149760" cy="56520"/>
              </p14:xfrm>
            </p:contentPart>
          </mc:Choice>
          <mc:Fallback>
            <p:pic>
              <p:nvPicPr>
                <p:cNvPr id="50" name="墨迹 49">
                  <a:extLst>
                    <a:ext uri="{FF2B5EF4-FFF2-40B4-BE49-F238E27FC236}">
                      <a16:creationId xmlns:a16="http://schemas.microsoft.com/office/drawing/2014/main" id="{530EAC82-BFE2-D442-B552-D15FEA8B09A3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9356500" y="2873511"/>
                  <a:ext cx="16488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1" name="墨迹 50">
                  <a:extLst>
                    <a:ext uri="{FF2B5EF4-FFF2-40B4-BE49-F238E27FC236}">
                      <a16:creationId xmlns:a16="http://schemas.microsoft.com/office/drawing/2014/main" id="{F94186D4-50D3-6349-A11D-B73C3941428E}"/>
                    </a:ext>
                  </a:extLst>
                </p14:cNvPr>
                <p14:cNvContentPartPr/>
                <p14:nvPr/>
              </p14:nvContentPartPr>
              <p14:xfrm>
                <a:off x="9538660" y="2631951"/>
                <a:ext cx="112320" cy="93600"/>
              </p14:xfrm>
            </p:contentPart>
          </mc:Choice>
          <mc:Fallback>
            <p:pic>
              <p:nvPicPr>
                <p:cNvPr id="51" name="墨迹 50">
                  <a:extLst>
                    <a:ext uri="{FF2B5EF4-FFF2-40B4-BE49-F238E27FC236}">
                      <a16:creationId xmlns:a16="http://schemas.microsoft.com/office/drawing/2014/main" id="{F94186D4-50D3-6349-A11D-B73C3941428E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9531100" y="2624391"/>
                  <a:ext cx="127440" cy="108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2" name="组合 131">
            <a:extLst>
              <a:ext uri="{FF2B5EF4-FFF2-40B4-BE49-F238E27FC236}">
                <a16:creationId xmlns:a16="http://schemas.microsoft.com/office/drawing/2014/main" id="{0DBF6760-4587-444E-9678-A561A52DF120}"/>
              </a:ext>
            </a:extLst>
          </p:cNvPr>
          <p:cNvGrpSpPr/>
          <p:nvPr/>
        </p:nvGrpSpPr>
        <p:grpSpPr>
          <a:xfrm>
            <a:off x="6357340" y="4082391"/>
            <a:ext cx="5080320" cy="1986120"/>
            <a:chOff x="6357340" y="4082391"/>
            <a:chExt cx="5080320" cy="1986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3" name="墨迹 52">
                  <a:extLst>
                    <a:ext uri="{FF2B5EF4-FFF2-40B4-BE49-F238E27FC236}">
                      <a16:creationId xmlns:a16="http://schemas.microsoft.com/office/drawing/2014/main" id="{3928E1F6-0CBC-784A-84F2-2622633D7711}"/>
                    </a:ext>
                  </a:extLst>
                </p14:cNvPr>
                <p14:cNvContentPartPr/>
                <p14:nvPr/>
              </p14:nvContentPartPr>
              <p14:xfrm>
                <a:off x="6506740" y="4350231"/>
                <a:ext cx="31320" cy="255600"/>
              </p14:xfrm>
            </p:contentPart>
          </mc:Choice>
          <mc:Fallback>
            <p:pic>
              <p:nvPicPr>
                <p:cNvPr id="53" name="墨迹 52">
                  <a:extLst>
                    <a:ext uri="{FF2B5EF4-FFF2-40B4-BE49-F238E27FC236}">
                      <a16:creationId xmlns:a16="http://schemas.microsoft.com/office/drawing/2014/main" id="{3928E1F6-0CBC-784A-84F2-2622633D7711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499180" y="4342671"/>
                  <a:ext cx="4644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4" name="墨迹 53">
                  <a:extLst>
                    <a:ext uri="{FF2B5EF4-FFF2-40B4-BE49-F238E27FC236}">
                      <a16:creationId xmlns:a16="http://schemas.microsoft.com/office/drawing/2014/main" id="{9E6B0853-C333-0B41-AFD9-67665B96C6BB}"/>
                    </a:ext>
                  </a:extLst>
                </p14:cNvPr>
                <p14:cNvContentPartPr/>
                <p14:nvPr/>
              </p14:nvContentPartPr>
              <p14:xfrm>
                <a:off x="6693580" y="4163391"/>
                <a:ext cx="274320" cy="597960"/>
              </p14:xfrm>
            </p:contentPart>
          </mc:Choice>
          <mc:Fallback>
            <p:pic>
              <p:nvPicPr>
                <p:cNvPr id="54" name="墨迹 53">
                  <a:extLst>
                    <a:ext uri="{FF2B5EF4-FFF2-40B4-BE49-F238E27FC236}">
                      <a16:creationId xmlns:a16="http://schemas.microsoft.com/office/drawing/2014/main" id="{9E6B0853-C333-0B41-AFD9-67665B96C6BB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686020" y="4155831"/>
                  <a:ext cx="289440" cy="61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5" name="墨迹 54">
                  <a:extLst>
                    <a:ext uri="{FF2B5EF4-FFF2-40B4-BE49-F238E27FC236}">
                      <a16:creationId xmlns:a16="http://schemas.microsoft.com/office/drawing/2014/main" id="{554B9AA3-5F0C-F548-B2C2-53C35D9CBE67}"/>
                    </a:ext>
                  </a:extLst>
                </p14:cNvPr>
                <p14:cNvContentPartPr/>
                <p14:nvPr/>
              </p14:nvContentPartPr>
              <p14:xfrm>
                <a:off x="6662260" y="4287951"/>
                <a:ext cx="193320" cy="374040"/>
              </p14:xfrm>
            </p:contentPart>
          </mc:Choice>
          <mc:Fallback>
            <p:pic>
              <p:nvPicPr>
                <p:cNvPr id="55" name="墨迹 54">
                  <a:extLst>
                    <a:ext uri="{FF2B5EF4-FFF2-40B4-BE49-F238E27FC236}">
                      <a16:creationId xmlns:a16="http://schemas.microsoft.com/office/drawing/2014/main" id="{554B9AA3-5F0C-F548-B2C2-53C35D9CBE67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654700" y="4280391"/>
                  <a:ext cx="208440" cy="38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7" name="墨迹 56">
                  <a:extLst>
                    <a:ext uri="{FF2B5EF4-FFF2-40B4-BE49-F238E27FC236}">
                      <a16:creationId xmlns:a16="http://schemas.microsoft.com/office/drawing/2014/main" id="{71C6E89D-A28C-EE4D-B5C7-6DD3010362A8}"/>
                    </a:ext>
                  </a:extLst>
                </p14:cNvPr>
                <p14:cNvContentPartPr/>
                <p14:nvPr/>
              </p14:nvContentPartPr>
              <p14:xfrm>
                <a:off x="7334740" y="4082391"/>
                <a:ext cx="31320" cy="81360"/>
              </p14:xfrm>
            </p:contentPart>
          </mc:Choice>
          <mc:Fallback>
            <p:pic>
              <p:nvPicPr>
                <p:cNvPr id="57" name="墨迹 56">
                  <a:extLst>
                    <a:ext uri="{FF2B5EF4-FFF2-40B4-BE49-F238E27FC236}">
                      <a16:creationId xmlns:a16="http://schemas.microsoft.com/office/drawing/2014/main" id="{71C6E89D-A28C-EE4D-B5C7-6DD3010362A8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7327180" y="4074831"/>
                  <a:ext cx="4644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58" name="墨迹 57">
                  <a:extLst>
                    <a:ext uri="{FF2B5EF4-FFF2-40B4-BE49-F238E27FC236}">
                      <a16:creationId xmlns:a16="http://schemas.microsoft.com/office/drawing/2014/main" id="{C7D582EB-5292-6A44-B0A8-7D1E7C2B8198}"/>
                    </a:ext>
                  </a:extLst>
                </p14:cNvPr>
                <p14:cNvContentPartPr/>
                <p14:nvPr/>
              </p14:nvContentPartPr>
              <p14:xfrm>
                <a:off x="7272460" y="4206951"/>
                <a:ext cx="205920" cy="442440"/>
              </p14:xfrm>
            </p:contentPart>
          </mc:Choice>
          <mc:Fallback>
            <p:pic>
              <p:nvPicPr>
                <p:cNvPr id="58" name="墨迹 57">
                  <a:extLst>
                    <a:ext uri="{FF2B5EF4-FFF2-40B4-BE49-F238E27FC236}">
                      <a16:creationId xmlns:a16="http://schemas.microsoft.com/office/drawing/2014/main" id="{C7D582EB-5292-6A44-B0A8-7D1E7C2B8198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7264900" y="4199391"/>
                  <a:ext cx="221040" cy="45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59" name="墨迹 58">
                  <a:extLst>
                    <a:ext uri="{FF2B5EF4-FFF2-40B4-BE49-F238E27FC236}">
                      <a16:creationId xmlns:a16="http://schemas.microsoft.com/office/drawing/2014/main" id="{7197BDA1-E3C4-F24B-B6FC-FC3D0012DCA6}"/>
                    </a:ext>
                  </a:extLst>
                </p14:cNvPr>
                <p14:cNvContentPartPr/>
                <p14:nvPr/>
              </p14:nvContentPartPr>
              <p14:xfrm>
                <a:off x="7683220" y="4356351"/>
                <a:ext cx="155880" cy="218160"/>
              </p14:xfrm>
            </p:contentPart>
          </mc:Choice>
          <mc:Fallback>
            <p:pic>
              <p:nvPicPr>
                <p:cNvPr id="59" name="墨迹 58">
                  <a:extLst>
                    <a:ext uri="{FF2B5EF4-FFF2-40B4-BE49-F238E27FC236}">
                      <a16:creationId xmlns:a16="http://schemas.microsoft.com/office/drawing/2014/main" id="{7197BDA1-E3C4-F24B-B6FC-FC3D0012DCA6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7675660" y="4348791"/>
                  <a:ext cx="17100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60" name="墨迹 59">
                  <a:extLst>
                    <a:ext uri="{FF2B5EF4-FFF2-40B4-BE49-F238E27FC236}">
                      <a16:creationId xmlns:a16="http://schemas.microsoft.com/office/drawing/2014/main" id="{BD9F4CDA-17B6-FB47-8B30-01A46069F4BF}"/>
                    </a:ext>
                  </a:extLst>
                </p14:cNvPr>
                <p14:cNvContentPartPr/>
                <p14:nvPr/>
              </p14:nvContentPartPr>
              <p14:xfrm>
                <a:off x="7910380" y="4175991"/>
                <a:ext cx="234000" cy="504720"/>
              </p14:xfrm>
            </p:contentPart>
          </mc:Choice>
          <mc:Fallback>
            <p:pic>
              <p:nvPicPr>
                <p:cNvPr id="60" name="墨迹 59">
                  <a:extLst>
                    <a:ext uri="{FF2B5EF4-FFF2-40B4-BE49-F238E27FC236}">
                      <a16:creationId xmlns:a16="http://schemas.microsoft.com/office/drawing/2014/main" id="{BD9F4CDA-17B6-FB47-8B30-01A46069F4BF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7902820" y="4168431"/>
                  <a:ext cx="249120" cy="51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61" name="墨迹 60">
                  <a:extLst>
                    <a:ext uri="{FF2B5EF4-FFF2-40B4-BE49-F238E27FC236}">
                      <a16:creationId xmlns:a16="http://schemas.microsoft.com/office/drawing/2014/main" id="{BFFE683E-B4D6-FB4D-BDD4-420748DB0021}"/>
                    </a:ext>
                  </a:extLst>
                </p14:cNvPr>
                <p14:cNvContentPartPr/>
                <p14:nvPr/>
              </p14:nvContentPartPr>
              <p14:xfrm>
                <a:off x="8480260" y="4642911"/>
                <a:ext cx="80640" cy="50040"/>
              </p14:xfrm>
            </p:contentPart>
          </mc:Choice>
          <mc:Fallback>
            <p:pic>
              <p:nvPicPr>
                <p:cNvPr id="61" name="墨迹 60">
                  <a:extLst>
                    <a:ext uri="{FF2B5EF4-FFF2-40B4-BE49-F238E27FC236}">
                      <a16:creationId xmlns:a16="http://schemas.microsoft.com/office/drawing/2014/main" id="{BFFE683E-B4D6-FB4D-BDD4-420748DB0021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8472700" y="4635351"/>
                  <a:ext cx="9576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62" name="墨迹 61">
                  <a:extLst>
                    <a:ext uri="{FF2B5EF4-FFF2-40B4-BE49-F238E27FC236}">
                      <a16:creationId xmlns:a16="http://schemas.microsoft.com/office/drawing/2014/main" id="{B0C15F35-435C-EA4D-AE8F-B03DE40AAD01}"/>
                    </a:ext>
                  </a:extLst>
                </p14:cNvPr>
                <p14:cNvContentPartPr/>
                <p14:nvPr/>
              </p14:nvContentPartPr>
              <p14:xfrm>
                <a:off x="8517700" y="4798431"/>
                <a:ext cx="31320" cy="37800"/>
              </p14:xfrm>
            </p:contentPart>
          </mc:Choice>
          <mc:Fallback>
            <p:pic>
              <p:nvPicPr>
                <p:cNvPr id="62" name="墨迹 61">
                  <a:extLst>
                    <a:ext uri="{FF2B5EF4-FFF2-40B4-BE49-F238E27FC236}">
                      <a16:creationId xmlns:a16="http://schemas.microsoft.com/office/drawing/2014/main" id="{B0C15F35-435C-EA4D-AE8F-B03DE40AAD01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8510140" y="4790871"/>
                  <a:ext cx="4644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3" name="墨迹 62">
                  <a:extLst>
                    <a:ext uri="{FF2B5EF4-FFF2-40B4-BE49-F238E27FC236}">
                      <a16:creationId xmlns:a16="http://schemas.microsoft.com/office/drawing/2014/main" id="{0504587E-CCFE-0F47-B950-8ED532603143}"/>
                    </a:ext>
                  </a:extLst>
                </p14:cNvPr>
                <p14:cNvContentPartPr/>
                <p14:nvPr/>
              </p14:nvContentPartPr>
              <p14:xfrm>
                <a:off x="6562900" y="5221791"/>
                <a:ext cx="68760" cy="53640"/>
              </p14:xfrm>
            </p:contentPart>
          </mc:Choice>
          <mc:Fallback>
            <p:pic>
              <p:nvPicPr>
                <p:cNvPr id="63" name="墨迹 62">
                  <a:extLst>
                    <a:ext uri="{FF2B5EF4-FFF2-40B4-BE49-F238E27FC236}">
                      <a16:creationId xmlns:a16="http://schemas.microsoft.com/office/drawing/2014/main" id="{0504587E-CCFE-0F47-B950-8ED532603143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555340" y="5214231"/>
                  <a:ext cx="8388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4" name="墨迹 63">
                  <a:extLst>
                    <a:ext uri="{FF2B5EF4-FFF2-40B4-BE49-F238E27FC236}">
                      <a16:creationId xmlns:a16="http://schemas.microsoft.com/office/drawing/2014/main" id="{713AD120-D905-B645-8A82-046C6334BFF1}"/>
                    </a:ext>
                  </a:extLst>
                </p14:cNvPr>
                <p14:cNvContentPartPr/>
                <p14:nvPr/>
              </p14:nvContentPartPr>
              <p14:xfrm>
                <a:off x="6419620" y="5103351"/>
                <a:ext cx="342000" cy="342000"/>
              </p14:xfrm>
            </p:contentPart>
          </mc:Choice>
          <mc:Fallback>
            <p:pic>
              <p:nvPicPr>
                <p:cNvPr id="64" name="墨迹 63">
                  <a:extLst>
                    <a:ext uri="{FF2B5EF4-FFF2-40B4-BE49-F238E27FC236}">
                      <a16:creationId xmlns:a16="http://schemas.microsoft.com/office/drawing/2014/main" id="{713AD120-D905-B645-8A82-046C6334BFF1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6412060" y="5095791"/>
                  <a:ext cx="357120" cy="35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67" name="墨迹 66">
                  <a:extLst>
                    <a:ext uri="{FF2B5EF4-FFF2-40B4-BE49-F238E27FC236}">
                      <a16:creationId xmlns:a16="http://schemas.microsoft.com/office/drawing/2014/main" id="{0940F1D5-502B-DE43-AA29-DFDBB8ECC9A3}"/>
                    </a:ext>
                  </a:extLst>
                </p14:cNvPr>
                <p14:cNvContentPartPr/>
                <p14:nvPr/>
              </p14:nvContentPartPr>
              <p14:xfrm>
                <a:off x="7004620" y="5109831"/>
                <a:ext cx="162360" cy="174600"/>
              </p14:xfrm>
            </p:contentPart>
          </mc:Choice>
          <mc:Fallback>
            <p:pic>
              <p:nvPicPr>
                <p:cNvPr id="67" name="墨迹 66">
                  <a:extLst>
                    <a:ext uri="{FF2B5EF4-FFF2-40B4-BE49-F238E27FC236}">
                      <a16:creationId xmlns:a16="http://schemas.microsoft.com/office/drawing/2014/main" id="{0940F1D5-502B-DE43-AA29-DFDBB8ECC9A3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6997060" y="5102271"/>
                  <a:ext cx="17712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68" name="墨迹 67">
                  <a:extLst>
                    <a:ext uri="{FF2B5EF4-FFF2-40B4-BE49-F238E27FC236}">
                      <a16:creationId xmlns:a16="http://schemas.microsoft.com/office/drawing/2014/main" id="{0CB907D3-3FA2-B14A-8814-6F0BFDBF861C}"/>
                    </a:ext>
                  </a:extLst>
                </p14:cNvPr>
                <p14:cNvContentPartPr/>
                <p14:nvPr/>
              </p14:nvContentPartPr>
              <p14:xfrm>
                <a:off x="7340860" y="4953951"/>
                <a:ext cx="25200" cy="19080"/>
              </p14:xfrm>
            </p:contentPart>
          </mc:Choice>
          <mc:Fallback>
            <p:pic>
              <p:nvPicPr>
                <p:cNvPr id="68" name="墨迹 67">
                  <a:extLst>
                    <a:ext uri="{FF2B5EF4-FFF2-40B4-BE49-F238E27FC236}">
                      <a16:creationId xmlns:a16="http://schemas.microsoft.com/office/drawing/2014/main" id="{0CB907D3-3FA2-B14A-8814-6F0BFDBF861C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333300" y="4946391"/>
                  <a:ext cx="4032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69" name="墨迹 68">
                  <a:extLst>
                    <a:ext uri="{FF2B5EF4-FFF2-40B4-BE49-F238E27FC236}">
                      <a16:creationId xmlns:a16="http://schemas.microsoft.com/office/drawing/2014/main" id="{98D71422-1872-5A43-8EE5-05EDF4A07AC1}"/>
                    </a:ext>
                  </a:extLst>
                </p14:cNvPr>
                <p14:cNvContentPartPr/>
                <p14:nvPr/>
              </p14:nvContentPartPr>
              <p14:xfrm>
                <a:off x="7266340" y="4935231"/>
                <a:ext cx="205920" cy="429840"/>
              </p14:xfrm>
            </p:contentPart>
          </mc:Choice>
          <mc:Fallback>
            <p:pic>
              <p:nvPicPr>
                <p:cNvPr id="69" name="墨迹 68">
                  <a:extLst>
                    <a:ext uri="{FF2B5EF4-FFF2-40B4-BE49-F238E27FC236}">
                      <a16:creationId xmlns:a16="http://schemas.microsoft.com/office/drawing/2014/main" id="{98D71422-1872-5A43-8EE5-05EDF4A07AC1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258780" y="4928031"/>
                  <a:ext cx="221040" cy="44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71" name="墨迹 70">
                  <a:extLst>
                    <a:ext uri="{FF2B5EF4-FFF2-40B4-BE49-F238E27FC236}">
                      <a16:creationId xmlns:a16="http://schemas.microsoft.com/office/drawing/2014/main" id="{B25216E3-2A09-C740-9F9F-21B655FB206F}"/>
                    </a:ext>
                  </a:extLst>
                </p14:cNvPr>
                <p14:cNvContentPartPr/>
                <p14:nvPr/>
              </p14:nvContentPartPr>
              <p14:xfrm>
                <a:off x="7340860" y="5271471"/>
                <a:ext cx="143640" cy="124920"/>
              </p14:xfrm>
            </p:contentPart>
          </mc:Choice>
          <mc:Fallback>
            <p:pic>
              <p:nvPicPr>
                <p:cNvPr id="71" name="墨迹 70">
                  <a:extLst>
                    <a:ext uri="{FF2B5EF4-FFF2-40B4-BE49-F238E27FC236}">
                      <a16:creationId xmlns:a16="http://schemas.microsoft.com/office/drawing/2014/main" id="{B25216E3-2A09-C740-9F9F-21B655FB206F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333300" y="5263911"/>
                  <a:ext cx="15876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72" name="墨迹 71">
                  <a:extLst>
                    <a:ext uri="{FF2B5EF4-FFF2-40B4-BE49-F238E27FC236}">
                      <a16:creationId xmlns:a16="http://schemas.microsoft.com/office/drawing/2014/main" id="{4344C275-704F-774D-A68E-0868ED88885C}"/>
                    </a:ext>
                  </a:extLst>
                </p14:cNvPr>
                <p14:cNvContentPartPr/>
                <p14:nvPr/>
              </p14:nvContentPartPr>
              <p14:xfrm>
                <a:off x="7714540" y="5165631"/>
                <a:ext cx="100080" cy="168480"/>
              </p14:xfrm>
            </p:contentPart>
          </mc:Choice>
          <mc:Fallback>
            <p:pic>
              <p:nvPicPr>
                <p:cNvPr id="72" name="墨迹 71">
                  <a:extLst>
                    <a:ext uri="{FF2B5EF4-FFF2-40B4-BE49-F238E27FC236}">
                      <a16:creationId xmlns:a16="http://schemas.microsoft.com/office/drawing/2014/main" id="{4344C275-704F-774D-A68E-0868ED88885C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7706980" y="5158071"/>
                  <a:ext cx="11520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73" name="墨迹 72">
                  <a:extLst>
                    <a:ext uri="{FF2B5EF4-FFF2-40B4-BE49-F238E27FC236}">
                      <a16:creationId xmlns:a16="http://schemas.microsoft.com/office/drawing/2014/main" id="{30671E27-5A5B-2941-BDE5-E7BA85CB249E}"/>
                    </a:ext>
                  </a:extLst>
                </p14:cNvPr>
                <p14:cNvContentPartPr/>
                <p14:nvPr/>
              </p14:nvContentPartPr>
              <p14:xfrm>
                <a:off x="7764220" y="5134671"/>
                <a:ext cx="68760" cy="168480"/>
              </p14:xfrm>
            </p:contentPart>
          </mc:Choice>
          <mc:Fallback>
            <p:pic>
              <p:nvPicPr>
                <p:cNvPr id="73" name="墨迹 72">
                  <a:extLst>
                    <a:ext uri="{FF2B5EF4-FFF2-40B4-BE49-F238E27FC236}">
                      <a16:creationId xmlns:a16="http://schemas.microsoft.com/office/drawing/2014/main" id="{30671E27-5A5B-2941-BDE5-E7BA85CB249E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7756660" y="5127111"/>
                  <a:ext cx="8388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74" name="墨迹 73">
                  <a:extLst>
                    <a:ext uri="{FF2B5EF4-FFF2-40B4-BE49-F238E27FC236}">
                      <a16:creationId xmlns:a16="http://schemas.microsoft.com/office/drawing/2014/main" id="{3852B750-4461-8942-8269-0ADC8F90AC8A}"/>
                    </a:ext>
                  </a:extLst>
                </p14:cNvPr>
                <p14:cNvContentPartPr/>
                <p14:nvPr/>
              </p14:nvContentPartPr>
              <p14:xfrm>
                <a:off x="7969780" y="5215671"/>
                <a:ext cx="168480" cy="75240"/>
              </p14:xfrm>
            </p:contentPart>
          </mc:Choice>
          <mc:Fallback>
            <p:pic>
              <p:nvPicPr>
                <p:cNvPr id="74" name="墨迹 73">
                  <a:extLst>
                    <a:ext uri="{FF2B5EF4-FFF2-40B4-BE49-F238E27FC236}">
                      <a16:creationId xmlns:a16="http://schemas.microsoft.com/office/drawing/2014/main" id="{3852B750-4461-8942-8269-0ADC8F90AC8A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7962220" y="5208111"/>
                  <a:ext cx="18360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75" name="墨迹 74">
                  <a:extLst>
                    <a:ext uri="{FF2B5EF4-FFF2-40B4-BE49-F238E27FC236}">
                      <a16:creationId xmlns:a16="http://schemas.microsoft.com/office/drawing/2014/main" id="{D814AD3C-E417-DB40-8711-1E395D4C5071}"/>
                    </a:ext>
                  </a:extLst>
                </p14:cNvPr>
                <p14:cNvContentPartPr/>
                <p14:nvPr/>
              </p14:nvContentPartPr>
              <p14:xfrm>
                <a:off x="8455420" y="4960431"/>
                <a:ext cx="56520" cy="87480"/>
              </p14:xfrm>
            </p:contentPart>
          </mc:Choice>
          <mc:Fallback>
            <p:pic>
              <p:nvPicPr>
                <p:cNvPr id="75" name="墨迹 74">
                  <a:extLst>
                    <a:ext uri="{FF2B5EF4-FFF2-40B4-BE49-F238E27FC236}">
                      <a16:creationId xmlns:a16="http://schemas.microsoft.com/office/drawing/2014/main" id="{D814AD3C-E417-DB40-8711-1E395D4C5071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8447860" y="4952871"/>
                  <a:ext cx="7128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76" name="墨迹 75">
                  <a:extLst>
                    <a:ext uri="{FF2B5EF4-FFF2-40B4-BE49-F238E27FC236}">
                      <a16:creationId xmlns:a16="http://schemas.microsoft.com/office/drawing/2014/main" id="{C79DB862-DD23-4448-A49E-10FEA1072FBC}"/>
                    </a:ext>
                  </a:extLst>
                </p14:cNvPr>
                <p14:cNvContentPartPr/>
                <p14:nvPr/>
              </p14:nvContentPartPr>
              <p14:xfrm>
                <a:off x="8349580" y="5109831"/>
                <a:ext cx="410400" cy="255600"/>
              </p14:xfrm>
            </p:contentPart>
          </mc:Choice>
          <mc:Fallback>
            <p:pic>
              <p:nvPicPr>
                <p:cNvPr id="76" name="墨迹 75">
                  <a:extLst>
                    <a:ext uri="{FF2B5EF4-FFF2-40B4-BE49-F238E27FC236}">
                      <a16:creationId xmlns:a16="http://schemas.microsoft.com/office/drawing/2014/main" id="{C79DB862-DD23-4448-A49E-10FEA1072FBC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8342020" y="5102271"/>
                  <a:ext cx="42552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77" name="墨迹 76">
                  <a:extLst>
                    <a:ext uri="{FF2B5EF4-FFF2-40B4-BE49-F238E27FC236}">
                      <a16:creationId xmlns:a16="http://schemas.microsoft.com/office/drawing/2014/main" id="{846C556A-BC63-7A40-AB84-1C24202AF561}"/>
                    </a:ext>
                  </a:extLst>
                </p14:cNvPr>
                <p14:cNvContentPartPr/>
                <p14:nvPr/>
              </p14:nvContentPartPr>
              <p14:xfrm>
                <a:off x="8567380" y="5122071"/>
                <a:ext cx="6480" cy="100080"/>
              </p14:xfrm>
            </p:contentPart>
          </mc:Choice>
          <mc:Fallback>
            <p:pic>
              <p:nvPicPr>
                <p:cNvPr id="77" name="墨迹 76">
                  <a:extLst>
                    <a:ext uri="{FF2B5EF4-FFF2-40B4-BE49-F238E27FC236}">
                      <a16:creationId xmlns:a16="http://schemas.microsoft.com/office/drawing/2014/main" id="{846C556A-BC63-7A40-AB84-1C24202AF561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8559820" y="5114511"/>
                  <a:ext cx="2160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78" name="墨迹 77">
                  <a:extLst>
                    <a:ext uri="{FF2B5EF4-FFF2-40B4-BE49-F238E27FC236}">
                      <a16:creationId xmlns:a16="http://schemas.microsoft.com/office/drawing/2014/main" id="{6D067965-FDB7-1249-8E7C-189632C3769F}"/>
                    </a:ext>
                  </a:extLst>
                </p14:cNvPr>
                <p14:cNvContentPartPr/>
                <p14:nvPr/>
              </p14:nvContentPartPr>
              <p14:xfrm>
                <a:off x="8549380" y="5115951"/>
                <a:ext cx="136800" cy="261720"/>
              </p14:xfrm>
            </p:contentPart>
          </mc:Choice>
          <mc:Fallback>
            <p:pic>
              <p:nvPicPr>
                <p:cNvPr id="78" name="墨迹 77">
                  <a:extLst>
                    <a:ext uri="{FF2B5EF4-FFF2-40B4-BE49-F238E27FC236}">
                      <a16:creationId xmlns:a16="http://schemas.microsoft.com/office/drawing/2014/main" id="{6D067965-FDB7-1249-8E7C-189632C3769F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8541820" y="5108391"/>
                  <a:ext cx="15156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79" name="墨迹 78">
                  <a:extLst>
                    <a:ext uri="{FF2B5EF4-FFF2-40B4-BE49-F238E27FC236}">
                      <a16:creationId xmlns:a16="http://schemas.microsoft.com/office/drawing/2014/main" id="{9110CF13-15E6-2843-95C9-6AB4EC447D4D}"/>
                    </a:ext>
                  </a:extLst>
                </p14:cNvPr>
                <p14:cNvContentPartPr/>
                <p14:nvPr/>
              </p14:nvContentPartPr>
              <p14:xfrm>
                <a:off x="8947180" y="5165631"/>
                <a:ext cx="187200" cy="143640"/>
              </p14:xfrm>
            </p:contentPart>
          </mc:Choice>
          <mc:Fallback>
            <p:pic>
              <p:nvPicPr>
                <p:cNvPr id="79" name="墨迹 78">
                  <a:extLst>
                    <a:ext uri="{FF2B5EF4-FFF2-40B4-BE49-F238E27FC236}">
                      <a16:creationId xmlns:a16="http://schemas.microsoft.com/office/drawing/2014/main" id="{9110CF13-15E6-2843-95C9-6AB4EC447D4D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8939620" y="5158071"/>
                  <a:ext cx="20232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80" name="墨迹 79">
                  <a:extLst>
                    <a:ext uri="{FF2B5EF4-FFF2-40B4-BE49-F238E27FC236}">
                      <a16:creationId xmlns:a16="http://schemas.microsoft.com/office/drawing/2014/main" id="{1D3918D6-EE6A-4844-832E-B1D00E741015}"/>
                    </a:ext>
                  </a:extLst>
                </p14:cNvPr>
                <p14:cNvContentPartPr/>
                <p14:nvPr/>
              </p14:nvContentPartPr>
              <p14:xfrm>
                <a:off x="9046540" y="5128551"/>
                <a:ext cx="87480" cy="131040"/>
              </p14:xfrm>
            </p:contentPart>
          </mc:Choice>
          <mc:Fallback>
            <p:pic>
              <p:nvPicPr>
                <p:cNvPr id="80" name="墨迹 79">
                  <a:extLst>
                    <a:ext uri="{FF2B5EF4-FFF2-40B4-BE49-F238E27FC236}">
                      <a16:creationId xmlns:a16="http://schemas.microsoft.com/office/drawing/2014/main" id="{1D3918D6-EE6A-4844-832E-B1D00E741015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9039340" y="5120991"/>
                  <a:ext cx="10260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81" name="墨迹 80">
                  <a:extLst>
                    <a:ext uri="{FF2B5EF4-FFF2-40B4-BE49-F238E27FC236}">
                      <a16:creationId xmlns:a16="http://schemas.microsoft.com/office/drawing/2014/main" id="{087856C1-08EE-2944-A98B-DF40E9B62083}"/>
                    </a:ext>
                  </a:extLst>
                </p14:cNvPr>
                <p14:cNvContentPartPr/>
                <p14:nvPr/>
              </p14:nvContentPartPr>
              <p14:xfrm>
                <a:off x="9233380" y="5022711"/>
                <a:ext cx="142920" cy="68760"/>
              </p14:xfrm>
            </p:contentPart>
          </mc:Choice>
          <mc:Fallback>
            <p:pic>
              <p:nvPicPr>
                <p:cNvPr id="81" name="墨迹 80">
                  <a:extLst>
                    <a:ext uri="{FF2B5EF4-FFF2-40B4-BE49-F238E27FC236}">
                      <a16:creationId xmlns:a16="http://schemas.microsoft.com/office/drawing/2014/main" id="{087856C1-08EE-2944-A98B-DF40E9B62083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9225820" y="5015151"/>
                  <a:ext cx="15804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82" name="墨迹 81">
                  <a:extLst>
                    <a:ext uri="{FF2B5EF4-FFF2-40B4-BE49-F238E27FC236}">
                      <a16:creationId xmlns:a16="http://schemas.microsoft.com/office/drawing/2014/main" id="{7621C415-D138-E34A-96DA-0D605C06558D}"/>
                    </a:ext>
                  </a:extLst>
                </p14:cNvPr>
                <p14:cNvContentPartPr/>
                <p14:nvPr/>
              </p14:nvContentPartPr>
              <p14:xfrm>
                <a:off x="9152380" y="5128551"/>
                <a:ext cx="193320" cy="249480"/>
              </p14:xfrm>
            </p:contentPart>
          </mc:Choice>
          <mc:Fallback>
            <p:pic>
              <p:nvPicPr>
                <p:cNvPr id="82" name="墨迹 81">
                  <a:extLst>
                    <a:ext uri="{FF2B5EF4-FFF2-40B4-BE49-F238E27FC236}">
                      <a16:creationId xmlns:a16="http://schemas.microsoft.com/office/drawing/2014/main" id="{7621C415-D138-E34A-96DA-0D605C06558D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9145180" y="5120991"/>
                  <a:ext cx="20844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83" name="墨迹 82">
                  <a:extLst>
                    <a:ext uri="{FF2B5EF4-FFF2-40B4-BE49-F238E27FC236}">
                      <a16:creationId xmlns:a16="http://schemas.microsoft.com/office/drawing/2014/main" id="{DC8F7CC1-F46E-6D4A-837F-274752EFD0A3}"/>
                    </a:ext>
                  </a:extLst>
                </p14:cNvPr>
                <p14:cNvContentPartPr/>
                <p14:nvPr/>
              </p14:nvContentPartPr>
              <p14:xfrm>
                <a:off x="9706780" y="4991391"/>
                <a:ext cx="12960" cy="50040"/>
              </p14:xfrm>
            </p:contentPart>
          </mc:Choice>
          <mc:Fallback>
            <p:pic>
              <p:nvPicPr>
                <p:cNvPr id="83" name="墨迹 82">
                  <a:extLst>
                    <a:ext uri="{FF2B5EF4-FFF2-40B4-BE49-F238E27FC236}">
                      <a16:creationId xmlns:a16="http://schemas.microsoft.com/office/drawing/2014/main" id="{DC8F7CC1-F46E-6D4A-837F-274752EFD0A3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9699220" y="4983831"/>
                  <a:ext cx="2772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84" name="墨迹 83">
                  <a:extLst>
                    <a:ext uri="{FF2B5EF4-FFF2-40B4-BE49-F238E27FC236}">
                      <a16:creationId xmlns:a16="http://schemas.microsoft.com/office/drawing/2014/main" id="{C748E6BB-6E7A-0740-8811-89EC8E5B3AC3}"/>
                    </a:ext>
                  </a:extLst>
                </p14:cNvPr>
                <p14:cNvContentPartPr/>
                <p14:nvPr/>
              </p14:nvContentPartPr>
              <p14:xfrm>
                <a:off x="9588340" y="4972671"/>
                <a:ext cx="224640" cy="348840"/>
              </p14:xfrm>
            </p:contentPart>
          </mc:Choice>
          <mc:Fallback>
            <p:pic>
              <p:nvPicPr>
                <p:cNvPr id="84" name="墨迹 83">
                  <a:extLst>
                    <a:ext uri="{FF2B5EF4-FFF2-40B4-BE49-F238E27FC236}">
                      <a16:creationId xmlns:a16="http://schemas.microsoft.com/office/drawing/2014/main" id="{C748E6BB-6E7A-0740-8811-89EC8E5B3AC3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9580780" y="4965111"/>
                  <a:ext cx="239400" cy="36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86" name="墨迹 85">
                  <a:extLst>
                    <a:ext uri="{FF2B5EF4-FFF2-40B4-BE49-F238E27FC236}">
                      <a16:creationId xmlns:a16="http://schemas.microsoft.com/office/drawing/2014/main" id="{5EB75BF5-FF79-CB4E-80E9-DAEE264374B8}"/>
                    </a:ext>
                  </a:extLst>
                </p14:cNvPr>
                <p14:cNvContentPartPr/>
                <p14:nvPr/>
              </p14:nvContentPartPr>
              <p14:xfrm>
                <a:off x="10042660" y="5103351"/>
                <a:ext cx="180720" cy="137160"/>
              </p14:xfrm>
            </p:contentPart>
          </mc:Choice>
          <mc:Fallback>
            <p:pic>
              <p:nvPicPr>
                <p:cNvPr id="86" name="墨迹 85">
                  <a:extLst>
                    <a:ext uri="{FF2B5EF4-FFF2-40B4-BE49-F238E27FC236}">
                      <a16:creationId xmlns:a16="http://schemas.microsoft.com/office/drawing/2014/main" id="{5EB75BF5-FF79-CB4E-80E9-DAEE264374B8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0035100" y="5095791"/>
                  <a:ext cx="1958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87" name="墨迹 86">
                  <a:extLst>
                    <a:ext uri="{FF2B5EF4-FFF2-40B4-BE49-F238E27FC236}">
                      <a16:creationId xmlns:a16="http://schemas.microsoft.com/office/drawing/2014/main" id="{F21C6473-D8B6-2144-95C2-B252F14D70F9}"/>
                    </a:ext>
                  </a:extLst>
                </p14:cNvPr>
                <p14:cNvContentPartPr/>
                <p14:nvPr/>
              </p14:nvContentPartPr>
              <p14:xfrm>
                <a:off x="10428940" y="5034951"/>
                <a:ext cx="43920" cy="93600"/>
              </p14:xfrm>
            </p:contentPart>
          </mc:Choice>
          <mc:Fallback>
            <p:pic>
              <p:nvPicPr>
                <p:cNvPr id="87" name="墨迹 86">
                  <a:extLst>
                    <a:ext uri="{FF2B5EF4-FFF2-40B4-BE49-F238E27FC236}">
                      <a16:creationId xmlns:a16="http://schemas.microsoft.com/office/drawing/2014/main" id="{F21C6473-D8B6-2144-95C2-B252F14D70F9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0421380" y="5027391"/>
                  <a:ext cx="5904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88" name="墨迹 87">
                  <a:extLst>
                    <a:ext uri="{FF2B5EF4-FFF2-40B4-BE49-F238E27FC236}">
                      <a16:creationId xmlns:a16="http://schemas.microsoft.com/office/drawing/2014/main" id="{ABD8990B-9D78-B441-89BE-37E0D88E05C8}"/>
                    </a:ext>
                  </a:extLst>
                </p14:cNvPr>
                <p14:cNvContentPartPr/>
                <p14:nvPr/>
              </p14:nvContentPartPr>
              <p14:xfrm>
                <a:off x="10347940" y="5196951"/>
                <a:ext cx="168480" cy="100080"/>
              </p14:xfrm>
            </p:contentPart>
          </mc:Choice>
          <mc:Fallback>
            <p:pic>
              <p:nvPicPr>
                <p:cNvPr id="88" name="墨迹 87">
                  <a:extLst>
                    <a:ext uri="{FF2B5EF4-FFF2-40B4-BE49-F238E27FC236}">
                      <a16:creationId xmlns:a16="http://schemas.microsoft.com/office/drawing/2014/main" id="{ABD8990B-9D78-B441-89BE-37E0D88E05C8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0340380" y="5189391"/>
                  <a:ext cx="18360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89" name="墨迹 88">
                  <a:extLst>
                    <a:ext uri="{FF2B5EF4-FFF2-40B4-BE49-F238E27FC236}">
                      <a16:creationId xmlns:a16="http://schemas.microsoft.com/office/drawing/2014/main" id="{6A08BDAE-620A-764E-B7E9-81C36D8FFF7B}"/>
                    </a:ext>
                  </a:extLst>
                </p14:cNvPr>
                <p14:cNvContentPartPr/>
                <p14:nvPr/>
              </p14:nvContentPartPr>
              <p14:xfrm>
                <a:off x="10459900" y="5203071"/>
                <a:ext cx="118800" cy="106200"/>
              </p14:xfrm>
            </p:contentPart>
          </mc:Choice>
          <mc:Fallback>
            <p:pic>
              <p:nvPicPr>
                <p:cNvPr id="89" name="墨迹 88">
                  <a:extLst>
                    <a:ext uri="{FF2B5EF4-FFF2-40B4-BE49-F238E27FC236}">
                      <a16:creationId xmlns:a16="http://schemas.microsoft.com/office/drawing/2014/main" id="{6A08BDAE-620A-764E-B7E9-81C36D8FFF7B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0452340" y="5195511"/>
                  <a:ext cx="13356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90" name="墨迹 89">
                  <a:extLst>
                    <a:ext uri="{FF2B5EF4-FFF2-40B4-BE49-F238E27FC236}">
                      <a16:creationId xmlns:a16="http://schemas.microsoft.com/office/drawing/2014/main" id="{AA56C59D-DE31-B642-B75B-035114B42F49}"/>
                    </a:ext>
                  </a:extLst>
                </p14:cNvPr>
                <p14:cNvContentPartPr/>
                <p14:nvPr/>
              </p14:nvContentPartPr>
              <p14:xfrm>
                <a:off x="10739980" y="5016231"/>
                <a:ext cx="87480" cy="212040"/>
              </p14:xfrm>
            </p:contentPart>
          </mc:Choice>
          <mc:Fallback>
            <p:pic>
              <p:nvPicPr>
                <p:cNvPr id="90" name="墨迹 89">
                  <a:extLst>
                    <a:ext uri="{FF2B5EF4-FFF2-40B4-BE49-F238E27FC236}">
                      <a16:creationId xmlns:a16="http://schemas.microsoft.com/office/drawing/2014/main" id="{AA56C59D-DE31-B642-B75B-035114B42F49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0732420" y="5008671"/>
                  <a:ext cx="10260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91" name="墨迹 90">
                  <a:extLst>
                    <a:ext uri="{FF2B5EF4-FFF2-40B4-BE49-F238E27FC236}">
                      <a16:creationId xmlns:a16="http://schemas.microsoft.com/office/drawing/2014/main" id="{B6DD684D-09F7-E74B-9DFC-40C4F286BF9B}"/>
                    </a:ext>
                  </a:extLst>
                </p14:cNvPr>
                <p14:cNvContentPartPr/>
                <p14:nvPr/>
              </p14:nvContentPartPr>
              <p14:xfrm>
                <a:off x="10877140" y="4891671"/>
                <a:ext cx="187200" cy="398880"/>
              </p14:xfrm>
            </p:contentPart>
          </mc:Choice>
          <mc:Fallback>
            <p:pic>
              <p:nvPicPr>
                <p:cNvPr id="91" name="墨迹 90">
                  <a:extLst>
                    <a:ext uri="{FF2B5EF4-FFF2-40B4-BE49-F238E27FC236}">
                      <a16:creationId xmlns:a16="http://schemas.microsoft.com/office/drawing/2014/main" id="{B6DD684D-09F7-E74B-9DFC-40C4F286BF9B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10869580" y="4884111"/>
                  <a:ext cx="202320" cy="41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92" name="墨迹 91">
                  <a:extLst>
                    <a:ext uri="{FF2B5EF4-FFF2-40B4-BE49-F238E27FC236}">
                      <a16:creationId xmlns:a16="http://schemas.microsoft.com/office/drawing/2014/main" id="{4585BF44-CDB7-8748-AD5F-CD5B5C4728BD}"/>
                    </a:ext>
                  </a:extLst>
                </p14:cNvPr>
                <p14:cNvContentPartPr/>
                <p14:nvPr/>
              </p14:nvContentPartPr>
              <p14:xfrm>
                <a:off x="11331460" y="4829391"/>
                <a:ext cx="50040" cy="75240"/>
              </p14:xfrm>
            </p:contentPart>
          </mc:Choice>
          <mc:Fallback>
            <p:pic>
              <p:nvPicPr>
                <p:cNvPr id="92" name="墨迹 91">
                  <a:extLst>
                    <a:ext uri="{FF2B5EF4-FFF2-40B4-BE49-F238E27FC236}">
                      <a16:creationId xmlns:a16="http://schemas.microsoft.com/office/drawing/2014/main" id="{4585BF44-CDB7-8748-AD5F-CD5B5C4728BD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1323900" y="4822191"/>
                  <a:ext cx="6516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93" name="墨迹 92">
                  <a:extLst>
                    <a:ext uri="{FF2B5EF4-FFF2-40B4-BE49-F238E27FC236}">
                      <a16:creationId xmlns:a16="http://schemas.microsoft.com/office/drawing/2014/main" id="{C16001D1-D338-A145-AE00-D926698ABEC4}"/>
                    </a:ext>
                  </a:extLst>
                </p14:cNvPr>
                <p14:cNvContentPartPr/>
                <p14:nvPr/>
              </p14:nvContentPartPr>
              <p14:xfrm>
                <a:off x="11213020" y="4879431"/>
                <a:ext cx="224640" cy="461160"/>
              </p14:xfrm>
            </p:contentPart>
          </mc:Choice>
          <mc:Fallback>
            <p:pic>
              <p:nvPicPr>
                <p:cNvPr id="93" name="墨迹 92">
                  <a:extLst>
                    <a:ext uri="{FF2B5EF4-FFF2-40B4-BE49-F238E27FC236}">
                      <a16:creationId xmlns:a16="http://schemas.microsoft.com/office/drawing/2014/main" id="{C16001D1-D338-A145-AE00-D926698ABEC4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1205460" y="4871871"/>
                  <a:ext cx="239400" cy="47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95" name="墨迹 94">
                  <a:extLst>
                    <a:ext uri="{FF2B5EF4-FFF2-40B4-BE49-F238E27FC236}">
                      <a16:creationId xmlns:a16="http://schemas.microsoft.com/office/drawing/2014/main" id="{77DE6DF4-BC5A-4540-A972-0D347A0CC530}"/>
                    </a:ext>
                  </a:extLst>
                </p14:cNvPr>
                <p14:cNvContentPartPr/>
                <p14:nvPr/>
              </p14:nvContentPartPr>
              <p14:xfrm>
                <a:off x="6905260" y="4904271"/>
                <a:ext cx="56520" cy="62640"/>
              </p14:xfrm>
            </p:contentPart>
          </mc:Choice>
          <mc:Fallback>
            <p:pic>
              <p:nvPicPr>
                <p:cNvPr id="95" name="墨迹 94">
                  <a:extLst>
                    <a:ext uri="{FF2B5EF4-FFF2-40B4-BE49-F238E27FC236}">
                      <a16:creationId xmlns:a16="http://schemas.microsoft.com/office/drawing/2014/main" id="{77DE6DF4-BC5A-4540-A972-0D347A0CC530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6897700" y="4896711"/>
                  <a:ext cx="7128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96" name="墨迹 95">
                  <a:extLst>
                    <a:ext uri="{FF2B5EF4-FFF2-40B4-BE49-F238E27FC236}">
                      <a16:creationId xmlns:a16="http://schemas.microsoft.com/office/drawing/2014/main" id="{33B83D53-1F77-0145-8C8B-60933FBB281F}"/>
                    </a:ext>
                  </a:extLst>
                </p14:cNvPr>
                <p14:cNvContentPartPr/>
                <p14:nvPr/>
              </p14:nvContentPartPr>
              <p14:xfrm>
                <a:off x="7023340" y="4879431"/>
                <a:ext cx="12960" cy="81360"/>
              </p14:xfrm>
            </p:contentPart>
          </mc:Choice>
          <mc:Fallback>
            <p:pic>
              <p:nvPicPr>
                <p:cNvPr id="96" name="墨迹 95">
                  <a:extLst>
                    <a:ext uri="{FF2B5EF4-FFF2-40B4-BE49-F238E27FC236}">
                      <a16:creationId xmlns:a16="http://schemas.microsoft.com/office/drawing/2014/main" id="{33B83D53-1F77-0145-8C8B-60933FBB281F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7015780" y="4871871"/>
                  <a:ext cx="2772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97" name="墨迹 96">
                  <a:extLst>
                    <a:ext uri="{FF2B5EF4-FFF2-40B4-BE49-F238E27FC236}">
                      <a16:creationId xmlns:a16="http://schemas.microsoft.com/office/drawing/2014/main" id="{8305F825-D4C6-9F40-BBDF-600B158C362C}"/>
                    </a:ext>
                  </a:extLst>
                </p14:cNvPr>
                <p14:cNvContentPartPr/>
                <p14:nvPr/>
              </p14:nvContentPartPr>
              <p14:xfrm>
                <a:off x="8231140" y="4910391"/>
                <a:ext cx="25200" cy="56520"/>
              </p14:xfrm>
            </p:contentPart>
          </mc:Choice>
          <mc:Fallback>
            <p:pic>
              <p:nvPicPr>
                <p:cNvPr id="97" name="墨迹 96">
                  <a:extLst>
                    <a:ext uri="{FF2B5EF4-FFF2-40B4-BE49-F238E27FC236}">
                      <a16:creationId xmlns:a16="http://schemas.microsoft.com/office/drawing/2014/main" id="{8305F825-D4C6-9F40-BBDF-600B158C362C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8223580" y="4902831"/>
                  <a:ext cx="4032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98" name="墨迹 97">
                  <a:extLst>
                    <a:ext uri="{FF2B5EF4-FFF2-40B4-BE49-F238E27FC236}">
                      <a16:creationId xmlns:a16="http://schemas.microsoft.com/office/drawing/2014/main" id="{B97A54D4-2FCA-4847-96DF-D33B5F04055B}"/>
                    </a:ext>
                  </a:extLst>
                </p14:cNvPr>
                <p14:cNvContentPartPr/>
                <p14:nvPr/>
              </p14:nvContentPartPr>
              <p14:xfrm>
                <a:off x="8293420" y="4891671"/>
                <a:ext cx="37800" cy="50040"/>
              </p14:xfrm>
            </p:contentPart>
          </mc:Choice>
          <mc:Fallback>
            <p:pic>
              <p:nvPicPr>
                <p:cNvPr id="98" name="墨迹 97">
                  <a:extLst>
                    <a:ext uri="{FF2B5EF4-FFF2-40B4-BE49-F238E27FC236}">
                      <a16:creationId xmlns:a16="http://schemas.microsoft.com/office/drawing/2014/main" id="{B97A54D4-2FCA-4847-96DF-D33B5F04055B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8285860" y="4884111"/>
                  <a:ext cx="5292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00" name="墨迹 99">
                  <a:extLst>
                    <a:ext uri="{FF2B5EF4-FFF2-40B4-BE49-F238E27FC236}">
                      <a16:creationId xmlns:a16="http://schemas.microsoft.com/office/drawing/2014/main" id="{791F988F-9173-CC4C-9873-DB3AD9240564}"/>
                    </a:ext>
                  </a:extLst>
                </p14:cNvPr>
                <p14:cNvContentPartPr/>
                <p14:nvPr/>
              </p14:nvContentPartPr>
              <p14:xfrm>
                <a:off x="6525460" y="5763231"/>
                <a:ext cx="106200" cy="106200"/>
              </p14:xfrm>
            </p:contentPart>
          </mc:Choice>
          <mc:Fallback>
            <p:pic>
              <p:nvPicPr>
                <p:cNvPr id="100" name="墨迹 99">
                  <a:extLst>
                    <a:ext uri="{FF2B5EF4-FFF2-40B4-BE49-F238E27FC236}">
                      <a16:creationId xmlns:a16="http://schemas.microsoft.com/office/drawing/2014/main" id="{791F988F-9173-CC4C-9873-DB3AD9240564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6517900" y="5755671"/>
                  <a:ext cx="12132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01" name="墨迹 100">
                  <a:extLst>
                    <a:ext uri="{FF2B5EF4-FFF2-40B4-BE49-F238E27FC236}">
                      <a16:creationId xmlns:a16="http://schemas.microsoft.com/office/drawing/2014/main" id="{B01983C2-340C-4645-ACBF-AE47DDA49C46}"/>
                    </a:ext>
                  </a:extLst>
                </p14:cNvPr>
                <p14:cNvContentPartPr/>
                <p14:nvPr/>
              </p14:nvContentPartPr>
              <p14:xfrm>
                <a:off x="6357340" y="5663871"/>
                <a:ext cx="386280" cy="380160"/>
              </p14:xfrm>
            </p:contentPart>
          </mc:Choice>
          <mc:Fallback>
            <p:pic>
              <p:nvPicPr>
                <p:cNvPr id="101" name="墨迹 100">
                  <a:extLst>
                    <a:ext uri="{FF2B5EF4-FFF2-40B4-BE49-F238E27FC236}">
                      <a16:creationId xmlns:a16="http://schemas.microsoft.com/office/drawing/2014/main" id="{B01983C2-340C-4645-ACBF-AE47DDA49C46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6349780" y="5656311"/>
                  <a:ext cx="401400" cy="39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03" name="墨迹 102">
                  <a:extLst>
                    <a:ext uri="{FF2B5EF4-FFF2-40B4-BE49-F238E27FC236}">
                      <a16:creationId xmlns:a16="http://schemas.microsoft.com/office/drawing/2014/main" id="{C81301AF-AC50-4B4F-BF3B-7A90B36998E7}"/>
                    </a:ext>
                  </a:extLst>
                </p14:cNvPr>
                <p14:cNvContentPartPr/>
                <p14:nvPr/>
              </p14:nvContentPartPr>
              <p14:xfrm>
                <a:off x="6948820" y="5819391"/>
                <a:ext cx="81360" cy="37800"/>
              </p14:xfrm>
            </p:contentPart>
          </mc:Choice>
          <mc:Fallback>
            <p:pic>
              <p:nvPicPr>
                <p:cNvPr id="103" name="墨迹 102">
                  <a:extLst>
                    <a:ext uri="{FF2B5EF4-FFF2-40B4-BE49-F238E27FC236}">
                      <a16:creationId xmlns:a16="http://schemas.microsoft.com/office/drawing/2014/main" id="{C81301AF-AC50-4B4F-BF3B-7A90B36998E7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6941260" y="5811831"/>
                  <a:ext cx="9648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04" name="墨迹 103">
                  <a:extLst>
                    <a:ext uri="{FF2B5EF4-FFF2-40B4-BE49-F238E27FC236}">
                      <a16:creationId xmlns:a16="http://schemas.microsoft.com/office/drawing/2014/main" id="{CFA4161F-2556-2443-8F3B-4C053983EB86}"/>
                    </a:ext>
                  </a:extLst>
                </p14:cNvPr>
                <p14:cNvContentPartPr/>
                <p14:nvPr/>
              </p14:nvContentPartPr>
              <p14:xfrm>
                <a:off x="6936220" y="5862951"/>
                <a:ext cx="131040" cy="100080"/>
              </p14:xfrm>
            </p:contentPart>
          </mc:Choice>
          <mc:Fallback>
            <p:pic>
              <p:nvPicPr>
                <p:cNvPr id="104" name="墨迹 103">
                  <a:extLst>
                    <a:ext uri="{FF2B5EF4-FFF2-40B4-BE49-F238E27FC236}">
                      <a16:creationId xmlns:a16="http://schemas.microsoft.com/office/drawing/2014/main" id="{CFA4161F-2556-2443-8F3B-4C053983EB86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6928660" y="5855391"/>
                  <a:ext cx="14616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05" name="墨迹 104">
                  <a:extLst>
                    <a:ext uri="{FF2B5EF4-FFF2-40B4-BE49-F238E27FC236}">
                      <a16:creationId xmlns:a16="http://schemas.microsoft.com/office/drawing/2014/main" id="{F7B2A996-F13B-3B4C-BA38-A371461459F9}"/>
                    </a:ext>
                  </a:extLst>
                </p14:cNvPr>
                <p14:cNvContentPartPr/>
                <p14:nvPr/>
              </p14:nvContentPartPr>
              <p14:xfrm>
                <a:off x="7098220" y="5613831"/>
                <a:ext cx="286560" cy="417600"/>
              </p14:xfrm>
            </p:contentPart>
          </mc:Choice>
          <mc:Fallback>
            <p:pic>
              <p:nvPicPr>
                <p:cNvPr id="105" name="墨迹 104">
                  <a:extLst>
                    <a:ext uri="{FF2B5EF4-FFF2-40B4-BE49-F238E27FC236}">
                      <a16:creationId xmlns:a16="http://schemas.microsoft.com/office/drawing/2014/main" id="{F7B2A996-F13B-3B4C-BA38-A371461459F9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7090660" y="5606271"/>
                  <a:ext cx="301680" cy="43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07" name="墨迹 106">
                  <a:extLst>
                    <a:ext uri="{FF2B5EF4-FFF2-40B4-BE49-F238E27FC236}">
                      <a16:creationId xmlns:a16="http://schemas.microsoft.com/office/drawing/2014/main" id="{203E50E9-0676-0544-B129-9AAC80DC74F5}"/>
                    </a:ext>
                  </a:extLst>
                </p14:cNvPr>
                <p14:cNvContentPartPr/>
                <p14:nvPr/>
              </p14:nvContentPartPr>
              <p14:xfrm>
                <a:off x="7602220" y="5582871"/>
                <a:ext cx="68760" cy="87480"/>
              </p14:xfrm>
            </p:contentPart>
          </mc:Choice>
          <mc:Fallback>
            <p:pic>
              <p:nvPicPr>
                <p:cNvPr id="107" name="墨迹 106">
                  <a:extLst>
                    <a:ext uri="{FF2B5EF4-FFF2-40B4-BE49-F238E27FC236}">
                      <a16:creationId xmlns:a16="http://schemas.microsoft.com/office/drawing/2014/main" id="{203E50E9-0676-0544-B129-9AAC80DC74F5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7595020" y="5575311"/>
                  <a:ext cx="8388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08" name="墨迹 107">
                  <a:extLst>
                    <a:ext uri="{FF2B5EF4-FFF2-40B4-BE49-F238E27FC236}">
                      <a16:creationId xmlns:a16="http://schemas.microsoft.com/office/drawing/2014/main" id="{52FEE5D6-AEC5-DD48-997D-8B35E6747D65}"/>
                    </a:ext>
                  </a:extLst>
                </p14:cNvPr>
                <p14:cNvContentPartPr/>
                <p14:nvPr/>
              </p14:nvContentPartPr>
              <p14:xfrm>
                <a:off x="7490260" y="5713551"/>
                <a:ext cx="411120" cy="277200"/>
              </p14:xfrm>
            </p:contentPart>
          </mc:Choice>
          <mc:Fallback>
            <p:pic>
              <p:nvPicPr>
                <p:cNvPr id="108" name="墨迹 107">
                  <a:extLst>
                    <a:ext uri="{FF2B5EF4-FFF2-40B4-BE49-F238E27FC236}">
                      <a16:creationId xmlns:a16="http://schemas.microsoft.com/office/drawing/2014/main" id="{52FEE5D6-AEC5-DD48-997D-8B35E6747D65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7482700" y="5705991"/>
                  <a:ext cx="426240" cy="29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09" name="墨迹 108">
                  <a:extLst>
                    <a:ext uri="{FF2B5EF4-FFF2-40B4-BE49-F238E27FC236}">
                      <a16:creationId xmlns:a16="http://schemas.microsoft.com/office/drawing/2014/main" id="{6E2E52E9-F2BE-6342-AA1F-3A695DEC26A3}"/>
                    </a:ext>
                  </a:extLst>
                </p14:cNvPr>
                <p14:cNvContentPartPr/>
                <p14:nvPr/>
              </p14:nvContentPartPr>
              <p14:xfrm>
                <a:off x="7708060" y="5769711"/>
                <a:ext cx="31320" cy="81360"/>
              </p14:xfrm>
            </p:contentPart>
          </mc:Choice>
          <mc:Fallback>
            <p:pic>
              <p:nvPicPr>
                <p:cNvPr id="109" name="墨迹 108">
                  <a:extLst>
                    <a:ext uri="{FF2B5EF4-FFF2-40B4-BE49-F238E27FC236}">
                      <a16:creationId xmlns:a16="http://schemas.microsoft.com/office/drawing/2014/main" id="{6E2E52E9-F2BE-6342-AA1F-3A695DEC26A3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7700860" y="5762151"/>
                  <a:ext cx="4644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10" name="墨迹 109">
                  <a:extLst>
                    <a:ext uri="{FF2B5EF4-FFF2-40B4-BE49-F238E27FC236}">
                      <a16:creationId xmlns:a16="http://schemas.microsoft.com/office/drawing/2014/main" id="{A0C1F4CC-8F50-2045-83D8-A341907BC1E6}"/>
                    </a:ext>
                  </a:extLst>
                </p14:cNvPr>
                <p14:cNvContentPartPr/>
                <p14:nvPr/>
              </p14:nvContentPartPr>
              <p14:xfrm>
                <a:off x="7683940" y="5700951"/>
                <a:ext cx="180360" cy="261720"/>
              </p14:xfrm>
            </p:contentPart>
          </mc:Choice>
          <mc:Fallback>
            <p:pic>
              <p:nvPicPr>
                <p:cNvPr id="110" name="墨迹 109">
                  <a:extLst>
                    <a:ext uri="{FF2B5EF4-FFF2-40B4-BE49-F238E27FC236}">
                      <a16:creationId xmlns:a16="http://schemas.microsoft.com/office/drawing/2014/main" id="{A0C1F4CC-8F50-2045-83D8-A341907BC1E6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7676380" y="5693751"/>
                  <a:ext cx="19512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11" name="墨迹 110">
                  <a:extLst>
                    <a:ext uri="{FF2B5EF4-FFF2-40B4-BE49-F238E27FC236}">
                      <a16:creationId xmlns:a16="http://schemas.microsoft.com/office/drawing/2014/main" id="{18D52653-9CDA-0D4A-975D-0BE22D119B00}"/>
                    </a:ext>
                  </a:extLst>
                </p14:cNvPr>
                <p14:cNvContentPartPr/>
                <p14:nvPr/>
              </p14:nvContentPartPr>
              <p14:xfrm>
                <a:off x="8075620" y="5682591"/>
                <a:ext cx="43920" cy="68760"/>
              </p14:xfrm>
            </p:contentPart>
          </mc:Choice>
          <mc:Fallback>
            <p:pic>
              <p:nvPicPr>
                <p:cNvPr id="111" name="墨迹 110">
                  <a:extLst>
                    <a:ext uri="{FF2B5EF4-FFF2-40B4-BE49-F238E27FC236}">
                      <a16:creationId xmlns:a16="http://schemas.microsoft.com/office/drawing/2014/main" id="{18D52653-9CDA-0D4A-975D-0BE22D119B00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8068060" y="5675031"/>
                  <a:ext cx="5904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12" name="墨迹 111">
                  <a:extLst>
                    <a:ext uri="{FF2B5EF4-FFF2-40B4-BE49-F238E27FC236}">
                      <a16:creationId xmlns:a16="http://schemas.microsoft.com/office/drawing/2014/main" id="{3D7E1D7C-3181-4749-BD69-B4E664EDB023}"/>
                    </a:ext>
                  </a:extLst>
                </p14:cNvPr>
                <p14:cNvContentPartPr/>
                <p14:nvPr/>
              </p14:nvContentPartPr>
              <p14:xfrm>
                <a:off x="8013340" y="5657391"/>
                <a:ext cx="243000" cy="336600"/>
              </p14:xfrm>
            </p:contentPart>
          </mc:Choice>
          <mc:Fallback>
            <p:pic>
              <p:nvPicPr>
                <p:cNvPr id="112" name="墨迹 111">
                  <a:extLst>
                    <a:ext uri="{FF2B5EF4-FFF2-40B4-BE49-F238E27FC236}">
                      <a16:creationId xmlns:a16="http://schemas.microsoft.com/office/drawing/2014/main" id="{3D7E1D7C-3181-4749-BD69-B4E664EDB023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8005780" y="5649831"/>
                  <a:ext cx="258120" cy="35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13" name="墨迹 112">
                  <a:extLst>
                    <a:ext uri="{FF2B5EF4-FFF2-40B4-BE49-F238E27FC236}">
                      <a16:creationId xmlns:a16="http://schemas.microsoft.com/office/drawing/2014/main" id="{C56A9C6F-54C2-7E4A-91AE-7F370D033A6F}"/>
                    </a:ext>
                  </a:extLst>
                </p14:cNvPr>
                <p14:cNvContentPartPr/>
                <p14:nvPr/>
              </p14:nvContentPartPr>
              <p14:xfrm>
                <a:off x="8548660" y="5769711"/>
                <a:ext cx="118800" cy="131040"/>
              </p14:xfrm>
            </p:contentPart>
          </mc:Choice>
          <mc:Fallback>
            <p:pic>
              <p:nvPicPr>
                <p:cNvPr id="113" name="墨迹 112">
                  <a:extLst>
                    <a:ext uri="{FF2B5EF4-FFF2-40B4-BE49-F238E27FC236}">
                      <a16:creationId xmlns:a16="http://schemas.microsoft.com/office/drawing/2014/main" id="{C56A9C6F-54C2-7E4A-91AE-7F370D033A6F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8541100" y="5762151"/>
                  <a:ext cx="13356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15" name="墨迹 114">
                  <a:extLst>
                    <a:ext uri="{FF2B5EF4-FFF2-40B4-BE49-F238E27FC236}">
                      <a16:creationId xmlns:a16="http://schemas.microsoft.com/office/drawing/2014/main" id="{29A7A495-A93B-4543-AC35-027D36E4D1FE}"/>
                    </a:ext>
                  </a:extLst>
                </p14:cNvPr>
                <p14:cNvContentPartPr/>
                <p14:nvPr/>
              </p14:nvContentPartPr>
              <p14:xfrm>
                <a:off x="8878780" y="5694831"/>
                <a:ext cx="106200" cy="75240"/>
              </p14:xfrm>
            </p:contentPart>
          </mc:Choice>
          <mc:Fallback>
            <p:pic>
              <p:nvPicPr>
                <p:cNvPr id="115" name="墨迹 114">
                  <a:extLst>
                    <a:ext uri="{FF2B5EF4-FFF2-40B4-BE49-F238E27FC236}">
                      <a16:creationId xmlns:a16="http://schemas.microsoft.com/office/drawing/2014/main" id="{29A7A495-A93B-4543-AC35-027D36E4D1FE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8871220" y="5687271"/>
                  <a:ext cx="12132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16" name="墨迹 115">
                  <a:extLst>
                    <a:ext uri="{FF2B5EF4-FFF2-40B4-BE49-F238E27FC236}">
                      <a16:creationId xmlns:a16="http://schemas.microsoft.com/office/drawing/2014/main" id="{20668BC8-D7B0-5849-8F01-086820FA21CC}"/>
                    </a:ext>
                  </a:extLst>
                </p14:cNvPr>
                <p14:cNvContentPartPr/>
                <p14:nvPr/>
              </p14:nvContentPartPr>
              <p14:xfrm>
                <a:off x="8903620" y="5844231"/>
                <a:ext cx="205920" cy="92880"/>
              </p14:xfrm>
            </p:contentPart>
          </mc:Choice>
          <mc:Fallback>
            <p:pic>
              <p:nvPicPr>
                <p:cNvPr id="116" name="墨迹 115">
                  <a:extLst>
                    <a:ext uri="{FF2B5EF4-FFF2-40B4-BE49-F238E27FC236}">
                      <a16:creationId xmlns:a16="http://schemas.microsoft.com/office/drawing/2014/main" id="{20668BC8-D7B0-5849-8F01-086820FA21CC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8896060" y="5836671"/>
                  <a:ext cx="22104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17" name="墨迹 116">
                  <a:extLst>
                    <a:ext uri="{FF2B5EF4-FFF2-40B4-BE49-F238E27FC236}">
                      <a16:creationId xmlns:a16="http://schemas.microsoft.com/office/drawing/2014/main" id="{D51FBF82-472D-4F47-A0EC-C0A714A065C4}"/>
                    </a:ext>
                  </a:extLst>
                </p14:cNvPr>
                <p14:cNvContentPartPr/>
                <p14:nvPr/>
              </p14:nvContentPartPr>
              <p14:xfrm>
                <a:off x="9059140" y="5800671"/>
                <a:ext cx="75240" cy="81360"/>
              </p14:xfrm>
            </p:contentPart>
          </mc:Choice>
          <mc:Fallback>
            <p:pic>
              <p:nvPicPr>
                <p:cNvPr id="117" name="墨迹 116">
                  <a:extLst>
                    <a:ext uri="{FF2B5EF4-FFF2-40B4-BE49-F238E27FC236}">
                      <a16:creationId xmlns:a16="http://schemas.microsoft.com/office/drawing/2014/main" id="{D51FBF82-472D-4F47-A0EC-C0A714A065C4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9051580" y="5793111"/>
                  <a:ext cx="9000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18" name="墨迹 117">
                  <a:extLst>
                    <a:ext uri="{FF2B5EF4-FFF2-40B4-BE49-F238E27FC236}">
                      <a16:creationId xmlns:a16="http://schemas.microsoft.com/office/drawing/2014/main" id="{2390485C-1A65-C548-AB57-B9C433D3C034}"/>
                    </a:ext>
                  </a:extLst>
                </p14:cNvPr>
                <p14:cNvContentPartPr/>
                <p14:nvPr/>
              </p14:nvContentPartPr>
              <p14:xfrm>
                <a:off x="9295660" y="5676111"/>
                <a:ext cx="112320" cy="299160"/>
              </p14:xfrm>
            </p:contentPart>
          </mc:Choice>
          <mc:Fallback>
            <p:pic>
              <p:nvPicPr>
                <p:cNvPr id="118" name="墨迹 117">
                  <a:extLst>
                    <a:ext uri="{FF2B5EF4-FFF2-40B4-BE49-F238E27FC236}">
                      <a16:creationId xmlns:a16="http://schemas.microsoft.com/office/drawing/2014/main" id="{2390485C-1A65-C548-AB57-B9C433D3C034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9288100" y="5668551"/>
                  <a:ext cx="127440" cy="31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19" name="墨迹 118">
                  <a:extLst>
                    <a:ext uri="{FF2B5EF4-FFF2-40B4-BE49-F238E27FC236}">
                      <a16:creationId xmlns:a16="http://schemas.microsoft.com/office/drawing/2014/main" id="{79502055-9E4F-034B-9B31-1B6D1B25988B}"/>
                    </a:ext>
                  </a:extLst>
                </p14:cNvPr>
                <p14:cNvContentPartPr/>
                <p14:nvPr/>
              </p14:nvContentPartPr>
              <p14:xfrm>
                <a:off x="9529660" y="5595111"/>
                <a:ext cx="146160" cy="374040"/>
              </p14:xfrm>
            </p:contentPart>
          </mc:Choice>
          <mc:Fallback>
            <p:pic>
              <p:nvPicPr>
                <p:cNvPr id="119" name="墨迹 118">
                  <a:extLst>
                    <a:ext uri="{FF2B5EF4-FFF2-40B4-BE49-F238E27FC236}">
                      <a16:creationId xmlns:a16="http://schemas.microsoft.com/office/drawing/2014/main" id="{79502055-9E4F-034B-9B31-1B6D1B25988B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9522100" y="5587911"/>
                  <a:ext cx="161280" cy="38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20" name="墨迹 119">
                  <a:extLst>
                    <a:ext uri="{FF2B5EF4-FFF2-40B4-BE49-F238E27FC236}">
                      <a16:creationId xmlns:a16="http://schemas.microsoft.com/office/drawing/2014/main" id="{388CC658-311D-D04B-859E-92FF4AD4EE3D}"/>
                    </a:ext>
                  </a:extLst>
                </p14:cNvPr>
                <p14:cNvContentPartPr/>
                <p14:nvPr/>
              </p14:nvContentPartPr>
              <p14:xfrm>
                <a:off x="9918100" y="5539311"/>
                <a:ext cx="50040" cy="87480"/>
              </p14:xfrm>
            </p:contentPart>
          </mc:Choice>
          <mc:Fallback>
            <p:pic>
              <p:nvPicPr>
                <p:cNvPr id="120" name="墨迹 119">
                  <a:extLst>
                    <a:ext uri="{FF2B5EF4-FFF2-40B4-BE49-F238E27FC236}">
                      <a16:creationId xmlns:a16="http://schemas.microsoft.com/office/drawing/2014/main" id="{388CC658-311D-D04B-859E-92FF4AD4EE3D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9910900" y="5531751"/>
                  <a:ext cx="6516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21" name="墨迹 120">
                  <a:extLst>
                    <a:ext uri="{FF2B5EF4-FFF2-40B4-BE49-F238E27FC236}">
                      <a16:creationId xmlns:a16="http://schemas.microsoft.com/office/drawing/2014/main" id="{1CDD4A6B-48B2-174C-AE77-730322492D73}"/>
                    </a:ext>
                  </a:extLst>
                </p14:cNvPr>
                <p14:cNvContentPartPr/>
                <p14:nvPr/>
              </p14:nvContentPartPr>
              <p14:xfrm>
                <a:off x="9881020" y="5558031"/>
                <a:ext cx="143640" cy="261720"/>
              </p14:xfrm>
            </p:contentPart>
          </mc:Choice>
          <mc:Fallback>
            <p:pic>
              <p:nvPicPr>
                <p:cNvPr id="121" name="墨迹 120">
                  <a:extLst>
                    <a:ext uri="{FF2B5EF4-FFF2-40B4-BE49-F238E27FC236}">
                      <a16:creationId xmlns:a16="http://schemas.microsoft.com/office/drawing/2014/main" id="{1CDD4A6B-48B2-174C-AE77-730322492D73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9873460" y="5550471"/>
                  <a:ext cx="15876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22" name="墨迹 121">
                  <a:extLst>
                    <a:ext uri="{FF2B5EF4-FFF2-40B4-BE49-F238E27FC236}">
                      <a16:creationId xmlns:a16="http://schemas.microsoft.com/office/drawing/2014/main" id="{B5FEA7A6-B030-8741-9088-37D31FA8DA6F}"/>
                    </a:ext>
                  </a:extLst>
                </p14:cNvPr>
                <p14:cNvContentPartPr/>
                <p14:nvPr/>
              </p14:nvContentPartPr>
              <p14:xfrm>
                <a:off x="9830980" y="5919111"/>
                <a:ext cx="230760" cy="12960"/>
              </p14:xfrm>
            </p:contentPart>
          </mc:Choice>
          <mc:Fallback>
            <p:pic>
              <p:nvPicPr>
                <p:cNvPr id="122" name="墨迹 121">
                  <a:extLst>
                    <a:ext uri="{FF2B5EF4-FFF2-40B4-BE49-F238E27FC236}">
                      <a16:creationId xmlns:a16="http://schemas.microsoft.com/office/drawing/2014/main" id="{B5FEA7A6-B030-8741-9088-37D31FA8DA6F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9823420" y="5911551"/>
                  <a:ext cx="24588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23" name="墨迹 122">
                  <a:extLst>
                    <a:ext uri="{FF2B5EF4-FFF2-40B4-BE49-F238E27FC236}">
                      <a16:creationId xmlns:a16="http://schemas.microsoft.com/office/drawing/2014/main" id="{A53D2EA2-FEDE-FE4B-89B0-A536B956BE98}"/>
                    </a:ext>
                  </a:extLst>
                </p14:cNvPr>
                <p14:cNvContentPartPr/>
                <p14:nvPr/>
              </p14:nvContentPartPr>
              <p14:xfrm>
                <a:off x="10273060" y="5533191"/>
                <a:ext cx="380160" cy="336600"/>
              </p14:xfrm>
            </p:contentPart>
          </mc:Choice>
          <mc:Fallback>
            <p:pic>
              <p:nvPicPr>
                <p:cNvPr id="123" name="墨迹 122">
                  <a:extLst>
                    <a:ext uri="{FF2B5EF4-FFF2-40B4-BE49-F238E27FC236}">
                      <a16:creationId xmlns:a16="http://schemas.microsoft.com/office/drawing/2014/main" id="{A53D2EA2-FEDE-FE4B-89B0-A536B956BE98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10265500" y="5525631"/>
                  <a:ext cx="395280" cy="35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24" name="墨迹 123">
                  <a:extLst>
                    <a:ext uri="{FF2B5EF4-FFF2-40B4-BE49-F238E27FC236}">
                      <a16:creationId xmlns:a16="http://schemas.microsoft.com/office/drawing/2014/main" id="{76D3F11A-303B-5046-8DDE-B513292C7D01}"/>
                    </a:ext>
                  </a:extLst>
                </p14:cNvPr>
                <p14:cNvContentPartPr/>
                <p14:nvPr/>
              </p14:nvContentPartPr>
              <p14:xfrm>
                <a:off x="10391500" y="5700951"/>
                <a:ext cx="205920" cy="167760"/>
              </p14:xfrm>
            </p:contentPart>
          </mc:Choice>
          <mc:Fallback>
            <p:pic>
              <p:nvPicPr>
                <p:cNvPr id="124" name="墨迹 123">
                  <a:extLst>
                    <a:ext uri="{FF2B5EF4-FFF2-40B4-BE49-F238E27FC236}">
                      <a16:creationId xmlns:a16="http://schemas.microsoft.com/office/drawing/2014/main" id="{76D3F11A-303B-5046-8DDE-B513292C7D01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10383940" y="5693751"/>
                  <a:ext cx="22104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25" name="墨迹 124">
                  <a:extLst>
                    <a:ext uri="{FF2B5EF4-FFF2-40B4-BE49-F238E27FC236}">
                      <a16:creationId xmlns:a16="http://schemas.microsoft.com/office/drawing/2014/main" id="{7CD76BF2-446A-734C-B934-0463847E5F84}"/>
                    </a:ext>
                  </a:extLst>
                </p14:cNvPr>
                <p14:cNvContentPartPr/>
                <p14:nvPr/>
              </p14:nvContentPartPr>
              <p14:xfrm>
                <a:off x="10441180" y="5794551"/>
                <a:ext cx="218160" cy="162360"/>
              </p14:xfrm>
            </p:contentPart>
          </mc:Choice>
          <mc:Fallback>
            <p:pic>
              <p:nvPicPr>
                <p:cNvPr id="125" name="墨迹 124">
                  <a:extLst>
                    <a:ext uri="{FF2B5EF4-FFF2-40B4-BE49-F238E27FC236}">
                      <a16:creationId xmlns:a16="http://schemas.microsoft.com/office/drawing/2014/main" id="{7CD76BF2-446A-734C-B934-0463847E5F84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10433620" y="5786991"/>
                  <a:ext cx="23328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26" name="墨迹 125">
                  <a:extLst>
                    <a:ext uri="{FF2B5EF4-FFF2-40B4-BE49-F238E27FC236}">
                      <a16:creationId xmlns:a16="http://schemas.microsoft.com/office/drawing/2014/main" id="{C2E0900E-1798-374C-8E1E-536627AFF08E}"/>
                    </a:ext>
                  </a:extLst>
                </p14:cNvPr>
                <p14:cNvContentPartPr/>
                <p14:nvPr/>
              </p14:nvContentPartPr>
              <p14:xfrm>
                <a:off x="10808380" y="5539311"/>
                <a:ext cx="131040" cy="348840"/>
              </p14:xfrm>
            </p:contentPart>
          </mc:Choice>
          <mc:Fallback>
            <p:pic>
              <p:nvPicPr>
                <p:cNvPr id="126" name="墨迹 125">
                  <a:extLst>
                    <a:ext uri="{FF2B5EF4-FFF2-40B4-BE49-F238E27FC236}">
                      <a16:creationId xmlns:a16="http://schemas.microsoft.com/office/drawing/2014/main" id="{C2E0900E-1798-374C-8E1E-536627AFF08E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10800820" y="5531751"/>
                  <a:ext cx="146160" cy="36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27" name="墨迹 126">
                  <a:extLst>
                    <a:ext uri="{FF2B5EF4-FFF2-40B4-BE49-F238E27FC236}">
                      <a16:creationId xmlns:a16="http://schemas.microsoft.com/office/drawing/2014/main" id="{99BDD397-DE51-FC46-8B48-B47E25F1DB0F}"/>
                    </a:ext>
                  </a:extLst>
                </p14:cNvPr>
                <p14:cNvContentPartPr/>
                <p14:nvPr/>
              </p14:nvContentPartPr>
              <p14:xfrm>
                <a:off x="11169460" y="5420871"/>
                <a:ext cx="25200" cy="81360"/>
              </p14:xfrm>
            </p:contentPart>
          </mc:Choice>
          <mc:Fallback>
            <p:pic>
              <p:nvPicPr>
                <p:cNvPr id="127" name="墨迹 126">
                  <a:extLst>
                    <a:ext uri="{FF2B5EF4-FFF2-40B4-BE49-F238E27FC236}">
                      <a16:creationId xmlns:a16="http://schemas.microsoft.com/office/drawing/2014/main" id="{99BDD397-DE51-FC46-8B48-B47E25F1DB0F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11161900" y="5413311"/>
                  <a:ext cx="4032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28" name="墨迹 127">
                  <a:extLst>
                    <a:ext uri="{FF2B5EF4-FFF2-40B4-BE49-F238E27FC236}">
                      <a16:creationId xmlns:a16="http://schemas.microsoft.com/office/drawing/2014/main" id="{D4933B74-DA9F-264B-9023-E442641406AA}"/>
                    </a:ext>
                  </a:extLst>
                </p14:cNvPr>
                <p14:cNvContentPartPr/>
                <p14:nvPr/>
              </p14:nvContentPartPr>
              <p14:xfrm>
                <a:off x="11007820" y="5526711"/>
                <a:ext cx="279720" cy="180720"/>
              </p14:xfrm>
            </p:contentPart>
          </mc:Choice>
          <mc:Fallback>
            <p:pic>
              <p:nvPicPr>
                <p:cNvPr id="128" name="墨迹 127">
                  <a:extLst>
                    <a:ext uri="{FF2B5EF4-FFF2-40B4-BE49-F238E27FC236}">
                      <a16:creationId xmlns:a16="http://schemas.microsoft.com/office/drawing/2014/main" id="{D4933B74-DA9F-264B-9023-E442641406AA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11000260" y="5519151"/>
                  <a:ext cx="29484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29" name="墨迹 128">
                  <a:extLst>
                    <a:ext uri="{FF2B5EF4-FFF2-40B4-BE49-F238E27FC236}">
                      <a16:creationId xmlns:a16="http://schemas.microsoft.com/office/drawing/2014/main" id="{72B7E7DE-9028-774C-8D88-F2C3A6611EBC}"/>
                    </a:ext>
                  </a:extLst>
                </p14:cNvPr>
                <p14:cNvContentPartPr/>
                <p14:nvPr/>
              </p14:nvContentPartPr>
              <p14:xfrm>
                <a:off x="10982980" y="5707431"/>
                <a:ext cx="106200" cy="218160"/>
              </p14:xfrm>
            </p:contentPart>
          </mc:Choice>
          <mc:Fallback>
            <p:pic>
              <p:nvPicPr>
                <p:cNvPr id="129" name="墨迹 128">
                  <a:extLst>
                    <a:ext uri="{FF2B5EF4-FFF2-40B4-BE49-F238E27FC236}">
                      <a16:creationId xmlns:a16="http://schemas.microsoft.com/office/drawing/2014/main" id="{72B7E7DE-9028-774C-8D88-F2C3A6611EBC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10975420" y="5699871"/>
                  <a:ext cx="12132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30" name="墨迹 129">
                  <a:extLst>
                    <a:ext uri="{FF2B5EF4-FFF2-40B4-BE49-F238E27FC236}">
                      <a16:creationId xmlns:a16="http://schemas.microsoft.com/office/drawing/2014/main" id="{6822F19E-97B4-2948-AE13-032FB37E4F34}"/>
                    </a:ext>
                  </a:extLst>
                </p14:cNvPr>
                <p14:cNvContentPartPr/>
                <p14:nvPr/>
              </p14:nvContentPartPr>
              <p14:xfrm>
                <a:off x="11082340" y="5707431"/>
                <a:ext cx="149760" cy="274320"/>
              </p14:xfrm>
            </p:contentPart>
          </mc:Choice>
          <mc:Fallback>
            <p:pic>
              <p:nvPicPr>
                <p:cNvPr id="130" name="墨迹 129">
                  <a:extLst>
                    <a:ext uri="{FF2B5EF4-FFF2-40B4-BE49-F238E27FC236}">
                      <a16:creationId xmlns:a16="http://schemas.microsoft.com/office/drawing/2014/main" id="{6822F19E-97B4-2948-AE13-032FB37E4F34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11074780" y="5699871"/>
                  <a:ext cx="16488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31" name="墨迹 130">
                  <a:extLst>
                    <a:ext uri="{FF2B5EF4-FFF2-40B4-BE49-F238E27FC236}">
                      <a16:creationId xmlns:a16="http://schemas.microsoft.com/office/drawing/2014/main" id="{EBED6A5F-3843-5241-AEA3-B28971DF34B4}"/>
                    </a:ext>
                  </a:extLst>
                </p14:cNvPr>
                <p14:cNvContentPartPr/>
                <p14:nvPr/>
              </p14:nvContentPartPr>
              <p14:xfrm>
                <a:off x="11388340" y="6037191"/>
                <a:ext cx="24480" cy="31320"/>
              </p14:xfrm>
            </p:contentPart>
          </mc:Choice>
          <mc:Fallback>
            <p:pic>
              <p:nvPicPr>
                <p:cNvPr id="131" name="墨迹 130">
                  <a:extLst>
                    <a:ext uri="{FF2B5EF4-FFF2-40B4-BE49-F238E27FC236}">
                      <a16:creationId xmlns:a16="http://schemas.microsoft.com/office/drawing/2014/main" id="{EBED6A5F-3843-5241-AEA3-B28971DF34B4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11380780" y="6029631"/>
                  <a:ext cx="39600" cy="46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24">
            <p14:nvContentPartPr>
              <p14:cNvPr id="133" name="墨迹 132">
                <a:extLst>
                  <a:ext uri="{FF2B5EF4-FFF2-40B4-BE49-F238E27FC236}">
                    <a16:creationId xmlns:a16="http://schemas.microsoft.com/office/drawing/2014/main" id="{6622EA52-D51C-F94C-8EB2-B8D6A856FEE8}"/>
                  </a:ext>
                </a:extLst>
              </p14:cNvPr>
              <p14:cNvContentPartPr/>
              <p14:nvPr/>
            </p14:nvContentPartPr>
            <p14:xfrm>
              <a:off x="4358980" y="2152431"/>
              <a:ext cx="367560" cy="317880"/>
            </p14:xfrm>
          </p:contentPart>
        </mc:Choice>
        <mc:Fallback>
          <p:pic>
            <p:nvPicPr>
              <p:cNvPr id="133" name="墨迹 132">
                <a:extLst>
                  <a:ext uri="{FF2B5EF4-FFF2-40B4-BE49-F238E27FC236}">
                    <a16:creationId xmlns:a16="http://schemas.microsoft.com/office/drawing/2014/main" id="{6622EA52-D51C-F94C-8EB2-B8D6A856FEE8}"/>
                  </a:ext>
                </a:extLst>
              </p:cNvPr>
              <p:cNvPicPr/>
              <p:nvPr/>
            </p:nvPicPr>
            <p:blipFill>
              <a:blip r:embed="rId225"/>
              <a:stretch>
                <a:fillRect/>
              </a:stretch>
            </p:blipFill>
            <p:spPr>
              <a:xfrm>
                <a:off x="4351420" y="2145231"/>
                <a:ext cx="382680" cy="333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38" name="组合 137">
            <a:extLst>
              <a:ext uri="{FF2B5EF4-FFF2-40B4-BE49-F238E27FC236}">
                <a16:creationId xmlns:a16="http://schemas.microsoft.com/office/drawing/2014/main" id="{6B33A2E2-DB1E-934A-9CE8-AAFDEFD484C9}"/>
              </a:ext>
            </a:extLst>
          </p:cNvPr>
          <p:cNvGrpSpPr/>
          <p:nvPr/>
        </p:nvGrpSpPr>
        <p:grpSpPr>
          <a:xfrm>
            <a:off x="3456100" y="1442871"/>
            <a:ext cx="2036160" cy="1575360"/>
            <a:chOff x="3456100" y="1442871"/>
            <a:chExt cx="2036160" cy="1575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34" name="墨迹 133">
                  <a:extLst>
                    <a:ext uri="{FF2B5EF4-FFF2-40B4-BE49-F238E27FC236}">
                      <a16:creationId xmlns:a16="http://schemas.microsoft.com/office/drawing/2014/main" id="{5DA50B98-1E03-C84A-BB18-8B2B9BC5F2F2}"/>
                    </a:ext>
                  </a:extLst>
                </p14:cNvPr>
                <p14:cNvContentPartPr/>
                <p14:nvPr/>
              </p14:nvContentPartPr>
              <p14:xfrm>
                <a:off x="4290940" y="1915911"/>
                <a:ext cx="510120" cy="685080"/>
              </p14:xfrm>
            </p:contentPart>
          </mc:Choice>
          <mc:Fallback>
            <p:pic>
              <p:nvPicPr>
                <p:cNvPr id="134" name="墨迹 133">
                  <a:extLst>
                    <a:ext uri="{FF2B5EF4-FFF2-40B4-BE49-F238E27FC236}">
                      <a16:creationId xmlns:a16="http://schemas.microsoft.com/office/drawing/2014/main" id="{5DA50B98-1E03-C84A-BB18-8B2B9BC5F2F2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4283740" y="1908351"/>
                  <a:ext cx="525240" cy="70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35" name="墨迹 134">
                  <a:extLst>
                    <a:ext uri="{FF2B5EF4-FFF2-40B4-BE49-F238E27FC236}">
                      <a16:creationId xmlns:a16="http://schemas.microsoft.com/office/drawing/2014/main" id="{1A5109AC-3D10-7445-8824-2B5B13544220}"/>
                    </a:ext>
                  </a:extLst>
                </p14:cNvPr>
                <p14:cNvContentPartPr/>
                <p14:nvPr/>
              </p14:nvContentPartPr>
              <p14:xfrm>
                <a:off x="4502260" y="1716831"/>
                <a:ext cx="199440" cy="1071000"/>
              </p14:xfrm>
            </p:contentPart>
          </mc:Choice>
          <mc:Fallback>
            <p:pic>
              <p:nvPicPr>
                <p:cNvPr id="135" name="墨迹 134">
                  <a:extLst>
                    <a:ext uri="{FF2B5EF4-FFF2-40B4-BE49-F238E27FC236}">
                      <a16:creationId xmlns:a16="http://schemas.microsoft.com/office/drawing/2014/main" id="{1A5109AC-3D10-7445-8824-2B5B13544220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4494700" y="1709271"/>
                  <a:ext cx="214560" cy="10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37" name="墨迹 136">
                  <a:extLst>
                    <a:ext uri="{FF2B5EF4-FFF2-40B4-BE49-F238E27FC236}">
                      <a16:creationId xmlns:a16="http://schemas.microsoft.com/office/drawing/2014/main" id="{89538F7B-AC0B-4F47-8926-0292CE83A177}"/>
                    </a:ext>
                  </a:extLst>
                </p14:cNvPr>
                <p14:cNvContentPartPr/>
                <p14:nvPr/>
              </p14:nvContentPartPr>
              <p14:xfrm>
                <a:off x="3456100" y="1442871"/>
                <a:ext cx="2036160" cy="1575360"/>
              </p14:xfrm>
            </p:contentPart>
          </mc:Choice>
          <mc:Fallback>
            <p:pic>
              <p:nvPicPr>
                <p:cNvPr id="137" name="墨迹 136">
                  <a:extLst>
                    <a:ext uri="{FF2B5EF4-FFF2-40B4-BE49-F238E27FC236}">
                      <a16:creationId xmlns:a16="http://schemas.microsoft.com/office/drawing/2014/main" id="{89538F7B-AC0B-4F47-8926-0292CE83A177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3448540" y="1435311"/>
                  <a:ext cx="2051280" cy="1590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8" name="组合 157">
            <a:extLst>
              <a:ext uri="{FF2B5EF4-FFF2-40B4-BE49-F238E27FC236}">
                <a16:creationId xmlns:a16="http://schemas.microsoft.com/office/drawing/2014/main" id="{896698B8-154B-D74A-94C3-7A31CC3BFB19}"/>
              </a:ext>
            </a:extLst>
          </p:cNvPr>
          <p:cNvGrpSpPr/>
          <p:nvPr/>
        </p:nvGrpSpPr>
        <p:grpSpPr>
          <a:xfrm>
            <a:off x="4066300" y="378351"/>
            <a:ext cx="3741840" cy="884520"/>
            <a:chOff x="4066300" y="378351"/>
            <a:chExt cx="3741840" cy="884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39" name="墨迹 138">
                  <a:extLst>
                    <a:ext uri="{FF2B5EF4-FFF2-40B4-BE49-F238E27FC236}">
                      <a16:creationId xmlns:a16="http://schemas.microsoft.com/office/drawing/2014/main" id="{109B90A4-6083-1E4F-B309-DAC9F761B9E5}"/>
                    </a:ext>
                  </a:extLst>
                </p14:cNvPr>
                <p14:cNvContentPartPr/>
                <p14:nvPr/>
              </p14:nvContentPartPr>
              <p14:xfrm>
                <a:off x="4066300" y="577431"/>
                <a:ext cx="62640" cy="342720"/>
              </p14:xfrm>
            </p:contentPart>
          </mc:Choice>
          <mc:Fallback>
            <p:pic>
              <p:nvPicPr>
                <p:cNvPr id="139" name="墨迹 138">
                  <a:extLst>
                    <a:ext uri="{FF2B5EF4-FFF2-40B4-BE49-F238E27FC236}">
                      <a16:creationId xmlns:a16="http://schemas.microsoft.com/office/drawing/2014/main" id="{109B90A4-6083-1E4F-B309-DAC9F761B9E5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4058740" y="569871"/>
                  <a:ext cx="77760" cy="35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40" name="墨迹 139">
                  <a:extLst>
                    <a:ext uri="{FF2B5EF4-FFF2-40B4-BE49-F238E27FC236}">
                      <a16:creationId xmlns:a16="http://schemas.microsoft.com/office/drawing/2014/main" id="{9B76C371-3288-C044-80CA-AC3BAF76AA11}"/>
                    </a:ext>
                  </a:extLst>
                </p14:cNvPr>
                <p14:cNvContentPartPr/>
                <p14:nvPr/>
              </p14:nvContentPartPr>
              <p14:xfrm>
                <a:off x="4159540" y="378351"/>
                <a:ext cx="398880" cy="678960"/>
              </p14:xfrm>
            </p:contentPart>
          </mc:Choice>
          <mc:Fallback>
            <p:pic>
              <p:nvPicPr>
                <p:cNvPr id="140" name="墨迹 139">
                  <a:extLst>
                    <a:ext uri="{FF2B5EF4-FFF2-40B4-BE49-F238E27FC236}">
                      <a16:creationId xmlns:a16="http://schemas.microsoft.com/office/drawing/2014/main" id="{9B76C371-3288-C044-80CA-AC3BAF76AA11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4151980" y="370791"/>
                  <a:ext cx="414000" cy="69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41" name="墨迹 140">
                  <a:extLst>
                    <a:ext uri="{FF2B5EF4-FFF2-40B4-BE49-F238E27FC236}">
                      <a16:creationId xmlns:a16="http://schemas.microsoft.com/office/drawing/2014/main" id="{11DB5C37-C1A4-C14F-A582-9689458AE9E7}"/>
                    </a:ext>
                  </a:extLst>
                </p14:cNvPr>
                <p14:cNvContentPartPr/>
                <p14:nvPr/>
              </p14:nvContentPartPr>
              <p14:xfrm>
                <a:off x="4190860" y="515151"/>
                <a:ext cx="249480" cy="467280"/>
              </p14:xfrm>
            </p:contentPart>
          </mc:Choice>
          <mc:Fallback>
            <p:pic>
              <p:nvPicPr>
                <p:cNvPr id="141" name="墨迹 140">
                  <a:extLst>
                    <a:ext uri="{FF2B5EF4-FFF2-40B4-BE49-F238E27FC236}">
                      <a16:creationId xmlns:a16="http://schemas.microsoft.com/office/drawing/2014/main" id="{11DB5C37-C1A4-C14F-A582-9689458AE9E7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4183300" y="507591"/>
                  <a:ext cx="26460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42" name="墨迹 141">
                  <a:extLst>
                    <a:ext uri="{FF2B5EF4-FFF2-40B4-BE49-F238E27FC236}">
                      <a16:creationId xmlns:a16="http://schemas.microsoft.com/office/drawing/2014/main" id="{9C21CEB2-C3E5-B54A-9BF9-A3F1984B0756}"/>
                    </a:ext>
                  </a:extLst>
                </p14:cNvPr>
                <p14:cNvContentPartPr/>
                <p14:nvPr/>
              </p14:nvContentPartPr>
              <p14:xfrm>
                <a:off x="4794580" y="552591"/>
                <a:ext cx="75240" cy="106200"/>
              </p14:xfrm>
            </p:contentPart>
          </mc:Choice>
          <mc:Fallback>
            <p:pic>
              <p:nvPicPr>
                <p:cNvPr id="142" name="墨迹 141">
                  <a:extLst>
                    <a:ext uri="{FF2B5EF4-FFF2-40B4-BE49-F238E27FC236}">
                      <a16:creationId xmlns:a16="http://schemas.microsoft.com/office/drawing/2014/main" id="{9C21CEB2-C3E5-B54A-9BF9-A3F1984B0756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4787020" y="545031"/>
                  <a:ext cx="9000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43" name="墨迹 142">
                  <a:extLst>
                    <a:ext uri="{FF2B5EF4-FFF2-40B4-BE49-F238E27FC236}">
                      <a16:creationId xmlns:a16="http://schemas.microsoft.com/office/drawing/2014/main" id="{F1943C0B-57B9-F04D-B4AC-B411D3BB0485}"/>
                    </a:ext>
                  </a:extLst>
                </p14:cNvPr>
                <p14:cNvContentPartPr/>
                <p14:nvPr/>
              </p14:nvContentPartPr>
              <p14:xfrm>
                <a:off x="4726180" y="745551"/>
                <a:ext cx="274320" cy="174600"/>
              </p14:xfrm>
            </p:contentPart>
          </mc:Choice>
          <mc:Fallback>
            <p:pic>
              <p:nvPicPr>
                <p:cNvPr id="143" name="墨迹 142">
                  <a:extLst>
                    <a:ext uri="{FF2B5EF4-FFF2-40B4-BE49-F238E27FC236}">
                      <a16:creationId xmlns:a16="http://schemas.microsoft.com/office/drawing/2014/main" id="{F1943C0B-57B9-F04D-B4AC-B411D3BB0485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4718620" y="737991"/>
                  <a:ext cx="28944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44" name="墨迹 143">
                  <a:extLst>
                    <a:ext uri="{FF2B5EF4-FFF2-40B4-BE49-F238E27FC236}">
                      <a16:creationId xmlns:a16="http://schemas.microsoft.com/office/drawing/2014/main" id="{2C835052-C5A3-E348-8AE6-C20FAC486FAC}"/>
                    </a:ext>
                  </a:extLst>
                </p14:cNvPr>
                <p14:cNvContentPartPr/>
                <p14:nvPr/>
              </p14:nvContentPartPr>
              <p14:xfrm>
                <a:off x="5012740" y="770391"/>
                <a:ext cx="143640" cy="168480"/>
              </p14:xfrm>
            </p:contentPart>
          </mc:Choice>
          <mc:Fallback>
            <p:pic>
              <p:nvPicPr>
                <p:cNvPr id="144" name="墨迹 143">
                  <a:extLst>
                    <a:ext uri="{FF2B5EF4-FFF2-40B4-BE49-F238E27FC236}">
                      <a16:creationId xmlns:a16="http://schemas.microsoft.com/office/drawing/2014/main" id="{2C835052-C5A3-E348-8AE6-C20FAC486FAC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5005180" y="762831"/>
                  <a:ext cx="15876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45" name="墨迹 144">
                  <a:extLst>
                    <a:ext uri="{FF2B5EF4-FFF2-40B4-BE49-F238E27FC236}">
                      <a16:creationId xmlns:a16="http://schemas.microsoft.com/office/drawing/2014/main" id="{93895318-A381-2646-ABD3-0D2F61E15DFB}"/>
                    </a:ext>
                  </a:extLst>
                </p14:cNvPr>
                <p14:cNvContentPartPr/>
                <p14:nvPr/>
              </p14:nvContentPartPr>
              <p14:xfrm>
                <a:off x="5435740" y="683271"/>
                <a:ext cx="25200" cy="230040"/>
              </p14:xfrm>
            </p:contentPart>
          </mc:Choice>
          <mc:Fallback>
            <p:pic>
              <p:nvPicPr>
                <p:cNvPr id="145" name="墨迹 144">
                  <a:extLst>
                    <a:ext uri="{FF2B5EF4-FFF2-40B4-BE49-F238E27FC236}">
                      <a16:creationId xmlns:a16="http://schemas.microsoft.com/office/drawing/2014/main" id="{93895318-A381-2646-ABD3-0D2F61E15DFB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5428540" y="675711"/>
                  <a:ext cx="4032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46" name="墨迹 145">
                  <a:extLst>
                    <a:ext uri="{FF2B5EF4-FFF2-40B4-BE49-F238E27FC236}">
                      <a16:creationId xmlns:a16="http://schemas.microsoft.com/office/drawing/2014/main" id="{B343CFE3-0CA4-2E40-A461-A54D28E5F1D0}"/>
                    </a:ext>
                  </a:extLst>
                </p14:cNvPr>
                <p14:cNvContentPartPr/>
                <p14:nvPr/>
              </p14:nvContentPartPr>
              <p14:xfrm>
                <a:off x="5647420" y="440631"/>
                <a:ext cx="293040" cy="654120"/>
              </p14:xfrm>
            </p:contentPart>
          </mc:Choice>
          <mc:Fallback>
            <p:pic>
              <p:nvPicPr>
                <p:cNvPr id="146" name="墨迹 145">
                  <a:extLst>
                    <a:ext uri="{FF2B5EF4-FFF2-40B4-BE49-F238E27FC236}">
                      <a16:creationId xmlns:a16="http://schemas.microsoft.com/office/drawing/2014/main" id="{B343CFE3-0CA4-2E40-A461-A54D28E5F1D0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5640220" y="433071"/>
                  <a:ext cx="308160" cy="66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47" name="墨迹 146">
                  <a:extLst>
                    <a:ext uri="{FF2B5EF4-FFF2-40B4-BE49-F238E27FC236}">
                      <a16:creationId xmlns:a16="http://schemas.microsoft.com/office/drawing/2014/main" id="{640248DE-1C15-3C45-A806-EC89AC9EAEA2}"/>
                    </a:ext>
                  </a:extLst>
                </p14:cNvPr>
                <p14:cNvContentPartPr/>
                <p14:nvPr/>
              </p14:nvContentPartPr>
              <p14:xfrm>
                <a:off x="5629060" y="646191"/>
                <a:ext cx="143640" cy="224640"/>
              </p14:xfrm>
            </p:contentPart>
          </mc:Choice>
          <mc:Fallback>
            <p:pic>
              <p:nvPicPr>
                <p:cNvPr id="147" name="墨迹 146">
                  <a:extLst>
                    <a:ext uri="{FF2B5EF4-FFF2-40B4-BE49-F238E27FC236}">
                      <a16:creationId xmlns:a16="http://schemas.microsoft.com/office/drawing/2014/main" id="{640248DE-1C15-3C45-A806-EC89AC9EAEA2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5621500" y="638631"/>
                  <a:ext cx="15876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48" name="墨迹 147">
                  <a:extLst>
                    <a:ext uri="{FF2B5EF4-FFF2-40B4-BE49-F238E27FC236}">
                      <a16:creationId xmlns:a16="http://schemas.microsoft.com/office/drawing/2014/main" id="{CB0FC238-840B-1C49-8F20-392EF266159B}"/>
                    </a:ext>
                  </a:extLst>
                </p14:cNvPr>
                <p14:cNvContentPartPr/>
                <p14:nvPr/>
              </p14:nvContentPartPr>
              <p14:xfrm>
                <a:off x="6220180" y="577431"/>
                <a:ext cx="131040" cy="193320"/>
              </p14:xfrm>
            </p:contentPart>
          </mc:Choice>
          <mc:Fallback>
            <p:pic>
              <p:nvPicPr>
                <p:cNvPr id="148" name="墨迹 147">
                  <a:extLst>
                    <a:ext uri="{FF2B5EF4-FFF2-40B4-BE49-F238E27FC236}">
                      <a16:creationId xmlns:a16="http://schemas.microsoft.com/office/drawing/2014/main" id="{CB0FC238-840B-1C49-8F20-392EF266159B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6212620" y="569871"/>
                  <a:ext cx="14616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49" name="墨迹 148">
                  <a:extLst>
                    <a:ext uri="{FF2B5EF4-FFF2-40B4-BE49-F238E27FC236}">
                      <a16:creationId xmlns:a16="http://schemas.microsoft.com/office/drawing/2014/main" id="{8D7EC323-6BA1-B74E-914D-EE7379C2CC1C}"/>
                    </a:ext>
                  </a:extLst>
                </p14:cNvPr>
                <p14:cNvContentPartPr/>
                <p14:nvPr/>
              </p14:nvContentPartPr>
              <p14:xfrm>
                <a:off x="6183100" y="614871"/>
                <a:ext cx="187200" cy="486000"/>
              </p14:xfrm>
            </p:contentPart>
          </mc:Choice>
          <mc:Fallback>
            <p:pic>
              <p:nvPicPr>
                <p:cNvPr id="149" name="墨迹 148">
                  <a:extLst>
                    <a:ext uri="{FF2B5EF4-FFF2-40B4-BE49-F238E27FC236}">
                      <a16:creationId xmlns:a16="http://schemas.microsoft.com/office/drawing/2014/main" id="{8D7EC323-6BA1-B74E-914D-EE7379C2CC1C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6175540" y="607311"/>
                  <a:ext cx="202320" cy="50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51" name="墨迹 150">
                  <a:extLst>
                    <a:ext uri="{FF2B5EF4-FFF2-40B4-BE49-F238E27FC236}">
                      <a16:creationId xmlns:a16="http://schemas.microsoft.com/office/drawing/2014/main" id="{E9989993-091F-7D4C-9DEA-733B626EE13E}"/>
                    </a:ext>
                  </a:extLst>
                </p14:cNvPr>
                <p14:cNvContentPartPr/>
                <p14:nvPr/>
              </p14:nvContentPartPr>
              <p14:xfrm>
                <a:off x="6544180" y="614871"/>
                <a:ext cx="187200" cy="293040"/>
              </p14:xfrm>
            </p:contentPart>
          </mc:Choice>
          <mc:Fallback>
            <p:pic>
              <p:nvPicPr>
                <p:cNvPr id="151" name="墨迹 150">
                  <a:extLst>
                    <a:ext uri="{FF2B5EF4-FFF2-40B4-BE49-F238E27FC236}">
                      <a16:creationId xmlns:a16="http://schemas.microsoft.com/office/drawing/2014/main" id="{E9989993-091F-7D4C-9DEA-733B626EE13E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6536620" y="607311"/>
                  <a:ext cx="20232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52" name="墨迹 151">
                  <a:extLst>
                    <a:ext uri="{FF2B5EF4-FFF2-40B4-BE49-F238E27FC236}">
                      <a16:creationId xmlns:a16="http://schemas.microsoft.com/office/drawing/2014/main" id="{AF007F9D-FC3A-9140-AA0C-39BA0CFE5574}"/>
                    </a:ext>
                  </a:extLst>
                </p14:cNvPr>
                <p14:cNvContentPartPr/>
                <p14:nvPr/>
              </p14:nvContentPartPr>
              <p14:xfrm>
                <a:off x="6488020" y="1019511"/>
                <a:ext cx="243000" cy="19080"/>
              </p14:xfrm>
            </p:contentPart>
          </mc:Choice>
          <mc:Fallback>
            <p:pic>
              <p:nvPicPr>
                <p:cNvPr id="152" name="墨迹 151">
                  <a:extLst>
                    <a:ext uri="{FF2B5EF4-FFF2-40B4-BE49-F238E27FC236}">
                      <a16:creationId xmlns:a16="http://schemas.microsoft.com/office/drawing/2014/main" id="{AF007F9D-FC3A-9140-AA0C-39BA0CFE5574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6480460" y="1011951"/>
                  <a:ext cx="25812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53" name="墨迹 152">
                  <a:extLst>
                    <a:ext uri="{FF2B5EF4-FFF2-40B4-BE49-F238E27FC236}">
                      <a16:creationId xmlns:a16="http://schemas.microsoft.com/office/drawing/2014/main" id="{2CE39C24-A531-1B4F-AE54-090E9AA8B6ED}"/>
                    </a:ext>
                  </a:extLst>
                </p14:cNvPr>
                <p14:cNvContentPartPr/>
                <p14:nvPr/>
              </p14:nvContentPartPr>
              <p14:xfrm>
                <a:off x="7054660" y="764271"/>
                <a:ext cx="12960" cy="280440"/>
              </p14:xfrm>
            </p:contentPart>
          </mc:Choice>
          <mc:Fallback>
            <p:pic>
              <p:nvPicPr>
                <p:cNvPr id="153" name="墨迹 152">
                  <a:extLst>
                    <a:ext uri="{FF2B5EF4-FFF2-40B4-BE49-F238E27FC236}">
                      <a16:creationId xmlns:a16="http://schemas.microsoft.com/office/drawing/2014/main" id="{2CE39C24-A531-1B4F-AE54-090E9AA8B6ED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7047100" y="756711"/>
                  <a:ext cx="2772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54" name="墨迹 153">
                  <a:extLst>
                    <a:ext uri="{FF2B5EF4-FFF2-40B4-BE49-F238E27FC236}">
                      <a16:creationId xmlns:a16="http://schemas.microsoft.com/office/drawing/2014/main" id="{020FCBA2-A1C5-5E49-A7B2-D5F86F568A57}"/>
                    </a:ext>
                  </a:extLst>
                </p14:cNvPr>
                <p14:cNvContentPartPr/>
                <p14:nvPr/>
              </p14:nvContentPartPr>
              <p14:xfrm>
                <a:off x="7384420" y="452871"/>
                <a:ext cx="249480" cy="728640"/>
              </p14:xfrm>
            </p:contentPart>
          </mc:Choice>
          <mc:Fallback>
            <p:pic>
              <p:nvPicPr>
                <p:cNvPr id="154" name="墨迹 153">
                  <a:extLst>
                    <a:ext uri="{FF2B5EF4-FFF2-40B4-BE49-F238E27FC236}">
                      <a16:creationId xmlns:a16="http://schemas.microsoft.com/office/drawing/2014/main" id="{020FCBA2-A1C5-5E49-A7B2-D5F86F568A57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7376860" y="445671"/>
                  <a:ext cx="264600" cy="74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55" name="墨迹 154">
                  <a:extLst>
                    <a:ext uri="{FF2B5EF4-FFF2-40B4-BE49-F238E27FC236}">
                      <a16:creationId xmlns:a16="http://schemas.microsoft.com/office/drawing/2014/main" id="{9DC2138B-86AB-834A-B39F-920D6D418E03}"/>
                    </a:ext>
                  </a:extLst>
                </p14:cNvPr>
                <p14:cNvContentPartPr/>
                <p14:nvPr/>
              </p14:nvContentPartPr>
              <p14:xfrm>
                <a:off x="7297300" y="620991"/>
                <a:ext cx="230760" cy="423720"/>
              </p14:xfrm>
            </p:contentPart>
          </mc:Choice>
          <mc:Fallback>
            <p:pic>
              <p:nvPicPr>
                <p:cNvPr id="155" name="墨迹 154">
                  <a:extLst>
                    <a:ext uri="{FF2B5EF4-FFF2-40B4-BE49-F238E27FC236}">
                      <a16:creationId xmlns:a16="http://schemas.microsoft.com/office/drawing/2014/main" id="{9DC2138B-86AB-834A-B39F-920D6D418E03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7289740" y="613431"/>
                  <a:ext cx="245880" cy="43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56" name="墨迹 155">
                  <a:extLst>
                    <a:ext uri="{FF2B5EF4-FFF2-40B4-BE49-F238E27FC236}">
                      <a16:creationId xmlns:a16="http://schemas.microsoft.com/office/drawing/2014/main" id="{28B82C8C-5325-9E4D-8EF5-F463D03F21C9}"/>
                    </a:ext>
                  </a:extLst>
                </p14:cNvPr>
                <p14:cNvContentPartPr/>
                <p14:nvPr/>
              </p14:nvContentPartPr>
              <p14:xfrm>
                <a:off x="7782940" y="1119231"/>
                <a:ext cx="25200" cy="43920"/>
              </p14:xfrm>
            </p:contentPart>
          </mc:Choice>
          <mc:Fallback>
            <p:pic>
              <p:nvPicPr>
                <p:cNvPr id="156" name="墨迹 155">
                  <a:extLst>
                    <a:ext uri="{FF2B5EF4-FFF2-40B4-BE49-F238E27FC236}">
                      <a16:creationId xmlns:a16="http://schemas.microsoft.com/office/drawing/2014/main" id="{28B82C8C-5325-9E4D-8EF5-F463D03F21C9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7775380" y="1111671"/>
                  <a:ext cx="4032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57" name="墨迹 156">
                  <a:extLst>
                    <a:ext uri="{FF2B5EF4-FFF2-40B4-BE49-F238E27FC236}">
                      <a16:creationId xmlns:a16="http://schemas.microsoft.com/office/drawing/2014/main" id="{9E1511F3-9C3D-F842-9D65-78D3B7513489}"/>
                    </a:ext>
                  </a:extLst>
                </p14:cNvPr>
                <p14:cNvContentPartPr/>
                <p14:nvPr/>
              </p14:nvContentPartPr>
              <p14:xfrm>
                <a:off x="7807780" y="1243791"/>
                <a:ext cx="360" cy="19080"/>
              </p14:xfrm>
            </p:contentPart>
          </mc:Choice>
          <mc:Fallback>
            <p:pic>
              <p:nvPicPr>
                <p:cNvPr id="157" name="墨迹 156">
                  <a:extLst>
                    <a:ext uri="{FF2B5EF4-FFF2-40B4-BE49-F238E27FC236}">
                      <a16:creationId xmlns:a16="http://schemas.microsoft.com/office/drawing/2014/main" id="{9E1511F3-9C3D-F842-9D65-78D3B7513489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7800220" y="1236231"/>
                  <a:ext cx="15480" cy="342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9232079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>
            <a:extLst>
              <a:ext uri="{FF2B5EF4-FFF2-40B4-BE49-F238E27FC236}">
                <a16:creationId xmlns:a16="http://schemas.microsoft.com/office/drawing/2014/main" id="{62DD0731-4571-D246-BB73-E2FEC7BF37FB}"/>
              </a:ext>
            </a:extLst>
          </p:cNvPr>
          <p:cNvGrpSpPr/>
          <p:nvPr/>
        </p:nvGrpSpPr>
        <p:grpSpPr>
          <a:xfrm>
            <a:off x="797860" y="291231"/>
            <a:ext cx="1015200" cy="523080"/>
            <a:chOff x="797860" y="291231"/>
            <a:chExt cx="1015200" cy="523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墨迹 1">
                  <a:extLst>
                    <a:ext uri="{FF2B5EF4-FFF2-40B4-BE49-F238E27FC236}">
                      <a16:creationId xmlns:a16="http://schemas.microsoft.com/office/drawing/2014/main" id="{604988EE-FC7E-4140-9963-1009AA26E093}"/>
                    </a:ext>
                  </a:extLst>
                </p14:cNvPr>
                <p14:cNvContentPartPr/>
                <p14:nvPr/>
              </p14:nvContentPartPr>
              <p14:xfrm>
                <a:off x="903700" y="291231"/>
                <a:ext cx="100080" cy="37800"/>
              </p14:xfrm>
            </p:contentPart>
          </mc:Choice>
          <mc:Fallback>
            <p:pic>
              <p:nvPicPr>
                <p:cNvPr id="2" name="墨迹 1">
                  <a:extLst>
                    <a:ext uri="{FF2B5EF4-FFF2-40B4-BE49-F238E27FC236}">
                      <a16:creationId xmlns:a16="http://schemas.microsoft.com/office/drawing/2014/main" id="{604988EE-FC7E-4140-9963-1009AA26E093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896140" y="283671"/>
                  <a:ext cx="11520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AE05DA13-E7F7-F54B-BEE0-D1D4FCAD857F}"/>
                    </a:ext>
                  </a:extLst>
                </p14:cNvPr>
                <p14:cNvContentPartPr/>
                <p14:nvPr/>
              </p14:nvContentPartPr>
              <p14:xfrm>
                <a:off x="797860" y="452871"/>
                <a:ext cx="367560" cy="361440"/>
              </p14:xfrm>
            </p:contentPart>
          </mc:Choice>
          <mc:Fallback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AE05DA13-E7F7-F54B-BEE0-D1D4FCAD857F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90300" y="445671"/>
                  <a:ext cx="382680" cy="37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94069122-6607-D543-85F4-0EFCB1E727CF}"/>
                    </a:ext>
                  </a:extLst>
                </p14:cNvPr>
                <p14:cNvContentPartPr/>
                <p14:nvPr/>
              </p14:nvContentPartPr>
              <p14:xfrm>
                <a:off x="1333180" y="428031"/>
                <a:ext cx="124920" cy="25200"/>
              </p14:xfrm>
            </p:contentPart>
          </mc:Choice>
          <mc:Fallback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94069122-6607-D543-85F4-0EFCB1E727CF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325620" y="420471"/>
                  <a:ext cx="14004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墨迹 4">
                  <a:extLst>
                    <a:ext uri="{FF2B5EF4-FFF2-40B4-BE49-F238E27FC236}">
                      <a16:creationId xmlns:a16="http://schemas.microsoft.com/office/drawing/2014/main" id="{69A6DCDF-2659-C34A-86B0-A68A9383F022}"/>
                    </a:ext>
                  </a:extLst>
                </p14:cNvPr>
                <p14:cNvContentPartPr/>
                <p14:nvPr/>
              </p14:nvContentPartPr>
              <p14:xfrm>
                <a:off x="1320940" y="390951"/>
                <a:ext cx="492120" cy="348840"/>
              </p14:xfrm>
            </p:contentPart>
          </mc:Choice>
          <mc:Fallback>
            <p:pic>
              <p:nvPicPr>
                <p:cNvPr id="5" name="墨迹 4">
                  <a:extLst>
                    <a:ext uri="{FF2B5EF4-FFF2-40B4-BE49-F238E27FC236}">
                      <a16:creationId xmlns:a16="http://schemas.microsoft.com/office/drawing/2014/main" id="{69A6DCDF-2659-C34A-86B0-A68A9383F022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313380" y="383391"/>
                  <a:ext cx="507240" cy="363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144C5182-23A8-D34E-BDDD-BAD4154AFDA3}"/>
              </a:ext>
            </a:extLst>
          </p:cNvPr>
          <p:cNvGrpSpPr/>
          <p:nvPr/>
        </p:nvGrpSpPr>
        <p:grpSpPr>
          <a:xfrm>
            <a:off x="2204740" y="328671"/>
            <a:ext cx="3162960" cy="697680"/>
            <a:chOff x="2204740" y="328671"/>
            <a:chExt cx="3162960" cy="697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EB715221-A634-DC4D-9200-5939F9460047}"/>
                    </a:ext>
                  </a:extLst>
                </p14:cNvPr>
                <p14:cNvContentPartPr/>
                <p14:nvPr/>
              </p14:nvContentPartPr>
              <p14:xfrm>
                <a:off x="2204740" y="428751"/>
                <a:ext cx="75240" cy="304560"/>
              </p14:xfrm>
            </p:contentPart>
          </mc:Choice>
          <mc:Fallback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EB715221-A634-DC4D-9200-5939F9460047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197180" y="421191"/>
                  <a:ext cx="90000" cy="31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0A1BA94F-3800-E441-91B9-CBD45FCF8D0A}"/>
                    </a:ext>
                  </a:extLst>
                </p14:cNvPr>
                <p14:cNvContentPartPr/>
                <p14:nvPr/>
              </p14:nvContentPartPr>
              <p14:xfrm>
                <a:off x="2522260" y="353511"/>
                <a:ext cx="12960" cy="392040"/>
              </p14:xfrm>
            </p:contentPart>
          </mc:Choice>
          <mc:Fallback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0A1BA94F-3800-E441-91B9-CBD45FCF8D0A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514700" y="345951"/>
                  <a:ext cx="27720" cy="40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FF0E63BF-0EA5-A044-B86B-8D597B74E49D}"/>
                    </a:ext>
                  </a:extLst>
                </p14:cNvPr>
                <p14:cNvContentPartPr/>
                <p14:nvPr/>
              </p14:nvContentPartPr>
              <p14:xfrm>
                <a:off x="2591020" y="465471"/>
                <a:ext cx="143640" cy="187200"/>
              </p14:xfrm>
            </p:contentPart>
          </mc:Choice>
          <mc:Fallback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FF0E63BF-0EA5-A044-B86B-8D597B74E49D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583460" y="457911"/>
                  <a:ext cx="15876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177F9C9E-6DB3-914D-B813-339A150F6394}"/>
                    </a:ext>
                  </a:extLst>
                </p14:cNvPr>
                <p14:cNvContentPartPr/>
                <p14:nvPr/>
              </p14:nvContentPartPr>
              <p14:xfrm>
                <a:off x="2833660" y="571311"/>
                <a:ext cx="467280" cy="174600"/>
              </p14:xfrm>
            </p:contentPart>
          </mc:Choice>
          <mc:Fallback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177F9C9E-6DB3-914D-B813-339A150F6394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826100" y="563751"/>
                  <a:ext cx="48240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4A5ED8EB-83DA-E944-87B2-98D17D30ABDA}"/>
                    </a:ext>
                  </a:extLst>
                </p14:cNvPr>
                <p14:cNvContentPartPr/>
                <p14:nvPr/>
              </p14:nvContentPartPr>
              <p14:xfrm>
                <a:off x="3356740" y="583911"/>
                <a:ext cx="249480" cy="155160"/>
              </p14:xfrm>
            </p:contentPart>
          </mc:Choice>
          <mc:Fallback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4A5ED8EB-83DA-E944-87B2-98D17D30ABDA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349180" y="576351"/>
                  <a:ext cx="26460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17DE5D48-D605-DC4C-8EC5-18E8C08F7963}"/>
                    </a:ext>
                  </a:extLst>
                </p14:cNvPr>
                <p14:cNvContentPartPr/>
                <p14:nvPr/>
              </p14:nvContentPartPr>
              <p14:xfrm>
                <a:off x="3661660" y="328671"/>
                <a:ext cx="100080" cy="423720"/>
              </p14:xfrm>
            </p:contentPart>
          </mc:Choice>
          <mc:Fallback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17DE5D48-D605-DC4C-8EC5-18E8C08F7963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654100" y="321111"/>
                  <a:ext cx="115200" cy="43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6A2DB75C-3229-F843-AFA6-5BD180BF2F12}"/>
                    </a:ext>
                  </a:extLst>
                </p14:cNvPr>
                <p14:cNvContentPartPr/>
                <p14:nvPr/>
              </p14:nvContentPartPr>
              <p14:xfrm>
                <a:off x="3860740" y="620991"/>
                <a:ext cx="93600" cy="100080"/>
              </p14:xfrm>
            </p:contentPart>
          </mc:Choice>
          <mc:Fallback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6A2DB75C-3229-F843-AFA6-5BD180BF2F12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853180" y="613431"/>
                  <a:ext cx="10872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F588FAD3-2C2D-FD4B-8C1E-F27B489D3D94}"/>
                    </a:ext>
                  </a:extLst>
                </p14:cNvPr>
                <p14:cNvContentPartPr/>
                <p14:nvPr/>
              </p14:nvContentPartPr>
              <p14:xfrm>
                <a:off x="4053700" y="583911"/>
                <a:ext cx="187200" cy="168480"/>
              </p14:xfrm>
            </p:contentPart>
          </mc:Choice>
          <mc:Fallback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F588FAD3-2C2D-FD4B-8C1E-F27B489D3D94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046500" y="576351"/>
                  <a:ext cx="20232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0795E910-E72B-B44F-89A4-0997299707D2}"/>
                    </a:ext>
                  </a:extLst>
                </p14:cNvPr>
                <p14:cNvContentPartPr/>
                <p14:nvPr/>
              </p14:nvContentPartPr>
              <p14:xfrm>
                <a:off x="4377700" y="590031"/>
                <a:ext cx="342720" cy="174600"/>
              </p14:xfrm>
            </p:contentPart>
          </mc:Choice>
          <mc:Fallback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0795E910-E72B-B44F-89A4-0997299707D2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370140" y="582471"/>
                  <a:ext cx="35784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1AFB6664-7231-134C-A9A1-581EC9EC5A9A}"/>
                    </a:ext>
                  </a:extLst>
                </p14:cNvPr>
                <p14:cNvContentPartPr/>
                <p14:nvPr/>
              </p14:nvContentPartPr>
              <p14:xfrm>
                <a:off x="4632940" y="353511"/>
                <a:ext cx="473400" cy="672840"/>
              </p14:xfrm>
            </p:contentPart>
          </mc:Choice>
          <mc:Fallback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1AFB6664-7231-134C-A9A1-581EC9EC5A9A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625380" y="345951"/>
                  <a:ext cx="488520" cy="68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DAFF42CA-483C-9243-A4B3-6763F12977B9}"/>
                    </a:ext>
                  </a:extLst>
                </p14:cNvPr>
                <p14:cNvContentPartPr/>
                <p14:nvPr/>
              </p14:nvContentPartPr>
              <p14:xfrm>
                <a:off x="5211820" y="409311"/>
                <a:ext cx="155880" cy="560520"/>
              </p14:xfrm>
            </p:contentPart>
          </mc:Choice>
          <mc:Fallback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DAFF42CA-483C-9243-A4B3-6763F12977B9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204260" y="401751"/>
                  <a:ext cx="171000" cy="575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EF988F33-EBDA-8746-8295-371CD589B6F9}"/>
              </a:ext>
            </a:extLst>
          </p:cNvPr>
          <p:cNvGrpSpPr/>
          <p:nvPr/>
        </p:nvGrpSpPr>
        <p:grpSpPr>
          <a:xfrm>
            <a:off x="1227340" y="1181511"/>
            <a:ext cx="2733480" cy="709920"/>
            <a:chOff x="1227340" y="1181511"/>
            <a:chExt cx="2733480" cy="709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DF6A76ED-4276-6F47-A26D-84C4BA6E460F}"/>
                    </a:ext>
                  </a:extLst>
                </p14:cNvPr>
                <p14:cNvContentPartPr/>
                <p14:nvPr/>
              </p14:nvContentPartPr>
              <p14:xfrm>
                <a:off x="1227340" y="1424151"/>
                <a:ext cx="342720" cy="354600"/>
              </p14:xfrm>
            </p:contentPart>
          </mc:Choice>
          <mc:Fallback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DF6A76ED-4276-6F47-A26D-84C4BA6E460F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219780" y="1416591"/>
                  <a:ext cx="357840" cy="36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E48C5B00-1C3D-C343-AB1D-F11F01041BB4}"/>
                    </a:ext>
                  </a:extLst>
                </p14:cNvPr>
                <p14:cNvContentPartPr/>
                <p14:nvPr/>
              </p14:nvContentPartPr>
              <p14:xfrm>
                <a:off x="1731700" y="1287351"/>
                <a:ext cx="461160" cy="479160"/>
              </p14:xfrm>
            </p:contentPart>
          </mc:Choice>
          <mc:Fallback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E48C5B00-1C3D-C343-AB1D-F11F01041BB4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724140" y="1279791"/>
                  <a:ext cx="476280" cy="49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C19288E8-9BF9-A647-9559-95FC122CAC0C}"/>
                    </a:ext>
                  </a:extLst>
                </p14:cNvPr>
                <p14:cNvContentPartPr/>
                <p14:nvPr/>
              </p14:nvContentPartPr>
              <p14:xfrm>
                <a:off x="2422900" y="1324431"/>
                <a:ext cx="162360" cy="498240"/>
              </p14:xfrm>
            </p:contentPart>
          </mc:Choice>
          <mc:Fallback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C19288E8-9BF9-A647-9559-95FC122CAC0C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415340" y="1317231"/>
                  <a:ext cx="177120" cy="51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A559E2D7-07D7-AA43-B58A-589D0A8B290D}"/>
                    </a:ext>
                  </a:extLst>
                </p14:cNvPr>
                <p14:cNvContentPartPr/>
                <p14:nvPr/>
              </p14:nvContentPartPr>
              <p14:xfrm>
                <a:off x="2721700" y="1306071"/>
                <a:ext cx="274320" cy="367560"/>
              </p14:xfrm>
            </p:contentPart>
          </mc:Choice>
          <mc:Fallback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A559E2D7-07D7-AA43-B58A-589D0A8B290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714140" y="1298511"/>
                  <a:ext cx="289440" cy="38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429FFE03-7FE4-7F4B-AD43-B94741DCCA1E}"/>
                    </a:ext>
                  </a:extLst>
                </p14:cNvPr>
                <p14:cNvContentPartPr/>
                <p14:nvPr/>
              </p14:nvContentPartPr>
              <p14:xfrm>
                <a:off x="2814940" y="1474191"/>
                <a:ext cx="429840" cy="280440"/>
              </p14:xfrm>
            </p:contentPart>
          </mc:Choice>
          <mc:Fallback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429FFE03-7FE4-7F4B-AD43-B94741DCCA1E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2807380" y="1466631"/>
                  <a:ext cx="44496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FA90FAB6-215A-BB4E-BC1E-9DA88C8C77B1}"/>
                    </a:ext>
                  </a:extLst>
                </p14:cNvPr>
                <p14:cNvContentPartPr/>
                <p14:nvPr/>
              </p14:nvContentPartPr>
              <p14:xfrm>
                <a:off x="2871100" y="1548711"/>
                <a:ext cx="212040" cy="211320"/>
              </p14:xfrm>
            </p:contentPart>
          </mc:Choice>
          <mc:Fallback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FA90FAB6-215A-BB4E-BC1E-9DA88C8C77B1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863540" y="1541151"/>
                  <a:ext cx="22716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C33B8239-6F7C-0C46-95AA-16DCE97AC29C}"/>
                    </a:ext>
                  </a:extLst>
                </p14:cNvPr>
                <p14:cNvContentPartPr/>
                <p14:nvPr/>
              </p14:nvContentPartPr>
              <p14:xfrm>
                <a:off x="3443860" y="1486431"/>
                <a:ext cx="25200" cy="174600"/>
              </p14:xfrm>
            </p:contentPart>
          </mc:Choice>
          <mc:Fallback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C33B8239-6F7C-0C46-95AA-16DCE97AC29C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3436300" y="1478871"/>
                  <a:ext cx="4032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99FA699D-2700-DD4A-8E8F-03B0F55E8D0F}"/>
                    </a:ext>
                  </a:extLst>
                </p14:cNvPr>
                <p14:cNvContentPartPr/>
                <p14:nvPr/>
              </p14:nvContentPartPr>
              <p14:xfrm>
                <a:off x="3661660" y="1181511"/>
                <a:ext cx="299160" cy="709920"/>
              </p14:xfrm>
            </p:contentPart>
          </mc:Choice>
          <mc:Fallback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99FA699D-2700-DD4A-8E8F-03B0F55E8D0F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3654100" y="1173951"/>
                  <a:ext cx="314280" cy="72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EB93325C-EA77-1041-A717-FB90EA54C438}"/>
                    </a:ext>
                  </a:extLst>
                </p14:cNvPr>
                <p14:cNvContentPartPr/>
                <p14:nvPr/>
              </p14:nvContentPartPr>
              <p14:xfrm>
                <a:off x="3624220" y="1337031"/>
                <a:ext cx="212040" cy="367560"/>
              </p14:xfrm>
            </p:contentPart>
          </mc:Choice>
          <mc:Fallback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EB93325C-EA77-1041-A717-FB90EA54C438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616660" y="1329471"/>
                  <a:ext cx="227160" cy="382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BABAF6AE-06D4-D440-AFA2-C6C85DDDD715}"/>
              </a:ext>
            </a:extLst>
          </p:cNvPr>
          <p:cNvGrpSpPr/>
          <p:nvPr/>
        </p:nvGrpSpPr>
        <p:grpSpPr>
          <a:xfrm>
            <a:off x="4287700" y="1349631"/>
            <a:ext cx="793080" cy="311400"/>
            <a:chOff x="4287700" y="1349631"/>
            <a:chExt cx="793080" cy="311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B5DCE436-9EF1-2D43-BA55-93AE480294DB}"/>
                    </a:ext>
                  </a:extLst>
                </p14:cNvPr>
                <p14:cNvContentPartPr/>
                <p14:nvPr/>
              </p14:nvContentPartPr>
              <p14:xfrm>
                <a:off x="4601620" y="1442871"/>
                <a:ext cx="293040" cy="43920"/>
              </p14:xfrm>
            </p:contentPart>
          </mc:Choice>
          <mc:Fallback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B5DCE436-9EF1-2D43-BA55-93AE480294DB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4594060" y="1435311"/>
                  <a:ext cx="30816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DD7452B0-8317-DD45-9A8C-5651BE50612C}"/>
                    </a:ext>
                  </a:extLst>
                </p14:cNvPr>
                <p14:cNvContentPartPr/>
                <p14:nvPr/>
              </p14:nvContentPartPr>
              <p14:xfrm>
                <a:off x="4639060" y="1486431"/>
                <a:ext cx="305280" cy="75240"/>
              </p14:xfrm>
            </p:contentPart>
          </mc:Choice>
          <mc:Fallback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DD7452B0-8317-DD45-9A8C-5651BE50612C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4631500" y="1478871"/>
                  <a:ext cx="32040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B1D924EF-FD77-C34F-A882-66E0614303D8}"/>
                    </a:ext>
                  </a:extLst>
                </p14:cNvPr>
                <p14:cNvContentPartPr/>
                <p14:nvPr/>
              </p14:nvContentPartPr>
              <p14:xfrm>
                <a:off x="4794580" y="1349631"/>
                <a:ext cx="286200" cy="293040"/>
              </p14:xfrm>
            </p:contentPart>
          </mc:Choice>
          <mc:Fallback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B1D924EF-FD77-C34F-A882-66E0614303D8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4787020" y="1342071"/>
                  <a:ext cx="30096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7E955C81-EA41-304D-862B-AA9C737F8B25}"/>
                    </a:ext>
                  </a:extLst>
                </p14:cNvPr>
                <p14:cNvContentPartPr/>
                <p14:nvPr/>
              </p14:nvContentPartPr>
              <p14:xfrm>
                <a:off x="4287700" y="1430271"/>
                <a:ext cx="488880" cy="230760"/>
              </p14:xfrm>
            </p:contentPart>
          </mc:Choice>
          <mc:Fallback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7E955C81-EA41-304D-862B-AA9C737F8B25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4280140" y="1423071"/>
                  <a:ext cx="503640" cy="245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2097F627-05CF-B148-ABC8-E7051ADCF7EF}"/>
              </a:ext>
            </a:extLst>
          </p:cNvPr>
          <p:cNvGrpSpPr/>
          <p:nvPr/>
        </p:nvGrpSpPr>
        <p:grpSpPr>
          <a:xfrm>
            <a:off x="5504500" y="1299591"/>
            <a:ext cx="348840" cy="367560"/>
            <a:chOff x="5504500" y="1299591"/>
            <a:chExt cx="348840" cy="367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517397DF-F765-9B46-A3D0-E06797D07FB7}"/>
                    </a:ext>
                  </a:extLst>
                </p14:cNvPr>
                <p14:cNvContentPartPr/>
                <p14:nvPr/>
              </p14:nvContentPartPr>
              <p14:xfrm>
                <a:off x="5504500" y="1299591"/>
                <a:ext cx="299160" cy="367560"/>
              </p14:xfrm>
            </p:contentPart>
          </mc:Choice>
          <mc:Fallback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517397DF-F765-9B46-A3D0-E06797D07FB7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496940" y="1292031"/>
                  <a:ext cx="314280" cy="38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4EFD65D6-C01E-1449-903B-DC92AFA2CEED}"/>
                    </a:ext>
                  </a:extLst>
                </p14:cNvPr>
                <p14:cNvContentPartPr/>
                <p14:nvPr/>
              </p14:nvContentPartPr>
              <p14:xfrm>
                <a:off x="5666140" y="1499031"/>
                <a:ext cx="187200" cy="31320"/>
              </p14:xfrm>
            </p:contentPart>
          </mc:Choice>
          <mc:Fallback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4EFD65D6-C01E-1449-903B-DC92AFA2CEED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658580" y="1491471"/>
                  <a:ext cx="202320" cy="46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35" name="墨迹 34">
                <a:extLst>
                  <a:ext uri="{FF2B5EF4-FFF2-40B4-BE49-F238E27FC236}">
                    <a16:creationId xmlns:a16="http://schemas.microsoft.com/office/drawing/2014/main" id="{474DE69C-A0EE-4845-B55B-E009EB92CB4A}"/>
                  </a:ext>
                </a:extLst>
              </p14:cNvPr>
              <p14:cNvContentPartPr/>
              <p14:nvPr/>
            </p14:nvContentPartPr>
            <p14:xfrm>
              <a:off x="6170500" y="1253511"/>
              <a:ext cx="236880" cy="631800"/>
            </p14:xfrm>
          </p:contentPart>
        </mc:Choice>
        <mc:Fallback>
          <p:pic>
            <p:nvPicPr>
              <p:cNvPr id="35" name="墨迹 34">
                <a:extLst>
                  <a:ext uri="{FF2B5EF4-FFF2-40B4-BE49-F238E27FC236}">
                    <a16:creationId xmlns:a16="http://schemas.microsoft.com/office/drawing/2014/main" id="{474DE69C-A0EE-4845-B55B-E009EB92CB4A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6162940" y="1245951"/>
                <a:ext cx="252000" cy="646920"/>
              </a:xfrm>
              <a:prstGeom prst="rect">
                <a:avLst/>
              </a:prstGeom>
            </p:spPr>
          </p:pic>
        </mc:Fallback>
      </mc:AlternateContent>
      <p:grpSp>
        <p:nvGrpSpPr>
          <p:cNvPr id="38" name="组合 37">
            <a:extLst>
              <a:ext uri="{FF2B5EF4-FFF2-40B4-BE49-F238E27FC236}">
                <a16:creationId xmlns:a16="http://schemas.microsoft.com/office/drawing/2014/main" id="{7719266A-1D57-434A-A0D4-2E44632D6D94}"/>
              </a:ext>
            </a:extLst>
          </p:cNvPr>
          <p:cNvGrpSpPr/>
          <p:nvPr/>
        </p:nvGrpSpPr>
        <p:grpSpPr>
          <a:xfrm>
            <a:off x="6724540" y="1237311"/>
            <a:ext cx="342720" cy="454320"/>
            <a:chOff x="6724540" y="1237311"/>
            <a:chExt cx="342720" cy="454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46F5E9B9-4B46-4644-95B8-240983D5615E}"/>
                    </a:ext>
                  </a:extLst>
                </p14:cNvPr>
                <p14:cNvContentPartPr/>
                <p14:nvPr/>
              </p14:nvContentPartPr>
              <p14:xfrm>
                <a:off x="6855220" y="1237311"/>
                <a:ext cx="81360" cy="81360"/>
              </p14:xfrm>
            </p:contentPart>
          </mc:Choice>
          <mc:Fallback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46F5E9B9-4B46-4644-95B8-240983D5615E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847660" y="1229751"/>
                  <a:ext cx="9648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6893B6C0-07EB-6E48-A6DE-5498076BD549}"/>
                    </a:ext>
                  </a:extLst>
                </p14:cNvPr>
                <p14:cNvContentPartPr/>
                <p14:nvPr/>
              </p14:nvContentPartPr>
              <p14:xfrm>
                <a:off x="6724540" y="1412631"/>
                <a:ext cx="342720" cy="279000"/>
              </p14:xfrm>
            </p:contentPart>
          </mc:Choice>
          <mc:Fallback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6893B6C0-07EB-6E48-A6DE-5498076BD549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716980" y="1405071"/>
                  <a:ext cx="357840" cy="294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4B4E5B5C-1350-804B-AA9F-5A6C4E25AF5B}"/>
              </a:ext>
            </a:extLst>
          </p:cNvPr>
          <p:cNvGrpSpPr/>
          <p:nvPr/>
        </p:nvGrpSpPr>
        <p:grpSpPr>
          <a:xfrm>
            <a:off x="7353460" y="1287351"/>
            <a:ext cx="348840" cy="267840"/>
            <a:chOff x="7353460" y="1287351"/>
            <a:chExt cx="348840" cy="267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51B48CD3-24B9-B846-B6BC-6E03F349EF68}"/>
                    </a:ext>
                  </a:extLst>
                </p14:cNvPr>
                <p14:cNvContentPartPr/>
                <p14:nvPr/>
              </p14:nvContentPartPr>
              <p14:xfrm>
                <a:off x="7490260" y="1287351"/>
                <a:ext cx="212040" cy="255600"/>
              </p14:xfrm>
            </p:contentPart>
          </mc:Choice>
          <mc:Fallback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51B48CD3-24B9-B846-B6BC-6E03F349EF68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7482700" y="1279791"/>
                  <a:ext cx="22716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C666554D-8497-0344-B36F-E4E82BC13668}"/>
                    </a:ext>
                  </a:extLst>
                </p14:cNvPr>
                <p14:cNvContentPartPr/>
                <p14:nvPr/>
              </p14:nvContentPartPr>
              <p14:xfrm>
                <a:off x="7533820" y="1312191"/>
                <a:ext cx="124920" cy="19080"/>
              </p14:xfrm>
            </p:contentPart>
          </mc:Choice>
          <mc:Fallback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C666554D-8497-0344-B36F-E4E82BC13668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7526260" y="1304631"/>
                  <a:ext cx="14004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0121ACB2-2455-4C4A-90C4-4380645D4881}"/>
                    </a:ext>
                  </a:extLst>
                </p14:cNvPr>
                <p14:cNvContentPartPr/>
                <p14:nvPr/>
              </p14:nvContentPartPr>
              <p14:xfrm>
                <a:off x="7353460" y="1511271"/>
                <a:ext cx="137160" cy="43920"/>
              </p14:xfrm>
            </p:contentPart>
          </mc:Choice>
          <mc:Fallback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0121ACB2-2455-4C4A-90C4-4380645D4881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7345900" y="1503711"/>
                  <a:ext cx="152280" cy="59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364880DE-E196-FB4C-82EB-B02DB25FF653}"/>
              </a:ext>
            </a:extLst>
          </p:cNvPr>
          <p:cNvGrpSpPr/>
          <p:nvPr/>
        </p:nvGrpSpPr>
        <p:grpSpPr>
          <a:xfrm>
            <a:off x="8112700" y="1144071"/>
            <a:ext cx="809640" cy="436320"/>
            <a:chOff x="8112700" y="1144071"/>
            <a:chExt cx="809640" cy="436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BF28D941-183C-9042-B4C3-6FC64231A5A8}"/>
                    </a:ext>
                  </a:extLst>
                </p14:cNvPr>
                <p14:cNvContentPartPr/>
                <p14:nvPr/>
              </p14:nvContentPartPr>
              <p14:xfrm>
                <a:off x="8112700" y="1144071"/>
                <a:ext cx="50040" cy="305280"/>
              </p14:xfrm>
            </p:contentPart>
          </mc:Choice>
          <mc:Fallback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BF28D941-183C-9042-B4C3-6FC64231A5A8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8105500" y="1136511"/>
                  <a:ext cx="6516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5" name="墨迹 44">
                  <a:extLst>
                    <a:ext uri="{FF2B5EF4-FFF2-40B4-BE49-F238E27FC236}">
                      <a16:creationId xmlns:a16="http://schemas.microsoft.com/office/drawing/2014/main" id="{F90EEF63-C6D2-D04E-9CF8-159745861240}"/>
                    </a:ext>
                  </a:extLst>
                </p14:cNvPr>
                <p14:cNvContentPartPr/>
                <p14:nvPr/>
              </p14:nvContentPartPr>
              <p14:xfrm>
                <a:off x="8144020" y="1212471"/>
                <a:ext cx="230760" cy="205920"/>
              </p14:xfrm>
            </p:contentPart>
          </mc:Choice>
          <mc:Fallback>
            <p:pic>
              <p:nvPicPr>
                <p:cNvPr id="45" name="墨迹 44">
                  <a:extLst>
                    <a:ext uri="{FF2B5EF4-FFF2-40B4-BE49-F238E27FC236}">
                      <a16:creationId xmlns:a16="http://schemas.microsoft.com/office/drawing/2014/main" id="{F90EEF63-C6D2-D04E-9CF8-159745861240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8136460" y="1204911"/>
                  <a:ext cx="24588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6" name="墨迹 45">
                  <a:extLst>
                    <a:ext uri="{FF2B5EF4-FFF2-40B4-BE49-F238E27FC236}">
                      <a16:creationId xmlns:a16="http://schemas.microsoft.com/office/drawing/2014/main" id="{C6C325B8-DCC3-8B4C-AAD8-D057D701266D}"/>
                    </a:ext>
                  </a:extLst>
                </p14:cNvPr>
                <p14:cNvContentPartPr/>
                <p14:nvPr/>
              </p14:nvContentPartPr>
              <p14:xfrm>
                <a:off x="8455420" y="1293471"/>
                <a:ext cx="118800" cy="245880"/>
              </p14:xfrm>
            </p:contentPart>
          </mc:Choice>
          <mc:Fallback>
            <p:pic>
              <p:nvPicPr>
                <p:cNvPr id="46" name="墨迹 45">
                  <a:extLst>
                    <a:ext uri="{FF2B5EF4-FFF2-40B4-BE49-F238E27FC236}">
                      <a16:creationId xmlns:a16="http://schemas.microsoft.com/office/drawing/2014/main" id="{C6C325B8-DCC3-8B4C-AAD8-D057D701266D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8447860" y="1285911"/>
                  <a:ext cx="13356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01A62820-87E5-3248-B841-446B5B44E1CE}"/>
                    </a:ext>
                  </a:extLst>
                </p14:cNvPr>
                <p14:cNvContentPartPr/>
                <p14:nvPr/>
              </p14:nvContentPartPr>
              <p14:xfrm>
                <a:off x="8598340" y="1324431"/>
                <a:ext cx="149760" cy="25200"/>
              </p14:xfrm>
            </p:contentPart>
          </mc:Choice>
          <mc:Fallback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01A62820-87E5-3248-B841-446B5B44E1CE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8590780" y="1317231"/>
                  <a:ext cx="16488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48" name="墨迹 47">
                  <a:extLst>
                    <a:ext uri="{FF2B5EF4-FFF2-40B4-BE49-F238E27FC236}">
                      <a16:creationId xmlns:a16="http://schemas.microsoft.com/office/drawing/2014/main" id="{1D51C1AF-99FD-144A-BCDF-8F578533B387}"/>
                    </a:ext>
                  </a:extLst>
                </p14:cNvPr>
                <p14:cNvContentPartPr/>
                <p14:nvPr/>
              </p14:nvContentPartPr>
              <p14:xfrm>
                <a:off x="8834860" y="1517751"/>
                <a:ext cx="87480" cy="62640"/>
              </p14:xfrm>
            </p:contentPart>
          </mc:Choice>
          <mc:Fallback>
            <p:pic>
              <p:nvPicPr>
                <p:cNvPr id="48" name="墨迹 47">
                  <a:extLst>
                    <a:ext uri="{FF2B5EF4-FFF2-40B4-BE49-F238E27FC236}">
                      <a16:creationId xmlns:a16="http://schemas.microsoft.com/office/drawing/2014/main" id="{1D51C1AF-99FD-144A-BCDF-8F578533B387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8827660" y="1510191"/>
                  <a:ext cx="102600" cy="77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1FAAEEA3-2298-4049-8114-A5DE65E8F489}"/>
              </a:ext>
            </a:extLst>
          </p:cNvPr>
          <p:cNvGrpSpPr/>
          <p:nvPr/>
        </p:nvGrpSpPr>
        <p:grpSpPr>
          <a:xfrm>
            <a:off x="9376660" y="1200231"/>
            <a:ext cx="959040" cy="504360"/>
            <a:chOff x="9376660" y="1200231"/>
            <a:chExt cx="959040" cy="504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49" name="墨迹 48">
                  <a:extLst>
                    <a:ext uri="{FF2B5EF4-FFF2-40B4-BE49-F238E27FC236}">
                      <a16:creationId xmlns:a16="http://schemas.microsoft.com/office/drawing/2014/main" id="{FF666FBB-D81F-D146-9430-847CDF141DE9}"/>
                    </a:ext>
                  </a:extLst>
                </p14:cNvPr>
                <p14:cNvContentPartPr/>
                <p14:nvPr/>
              </p14:nvContentPartPr>
              <p14:xfrm>
                <a:off x="9376660" y="1200231"/>
                <a:ext cx="62640" cy="361440"/>
              </p14:xfrm>
            </p:contentPart>
          </mc:Choice>
          <mc:Fallback>
            <p:pic>
              <p:nvPicPr>
                <p:cNvPr id="49" name="墨迹 48">
                  <a:extLst>
                    <a:ext uri="{FF2B5EF4-FFF2-40B4-BE49-F238E27FC236}">
                      <a16:creationId xmlns:a16="http://schemas.microsoft.com/office/drawing/2014/main" id="{FF666FBB-D81F-D146-9430-847CDF141DE9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9369100" y="1192671"/>
                  <a:ext cx="77760" cy="37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0" name="墨迹 49">
                  <a:extLst>
                    <a:ext uri="{FF2B5EF4-FFF2-40B4-BE49-F238E27FC236}">
                      <a16:creationId xmlns:a16="http://schemas.microsoft.com/office/drawing/2014/main" id="{95381F39-8DC8-3E44-ABA4-013DD7D93615}"/>
                    </a:ext>
                  </a:extLst>
                </p14:cNvPr>
                <p14:cNvContentPartPr/>
                <p14:nvPr/>
              </p14:nvContentPartPr>
              <p14:xfrm>
                <a:off x="9438940" y="1225071"/>
                <a:ext cx="218160" cy="305280"/>
              </p14:xfrm>
            </p:contentPart>
          </mc:Choice>
          <mc:Fallback>
            <p:pic>
              <p:nvPicPr>
                <p:cNvPr id="50" name="墨迹 49">
                  <a:extLst>
                    <a:ext uri="{FF2B5EF4-FFF2-40B4-BE49-F238E27FC236}">
                      <a16:creationId xmlns:a16="http://schemas.microsoft.com/office/drawing/2014/main" id="{95381F39-8DC8-3E44-ABA4-013DD7D93615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9431380" y="1217511"/>
                  <a:ext cx="23328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1" name="墨迹 50">
                  <a:extLst>
                    <a:ext uri="{FF2B5EF4-FFF2-40B4-BE49-F238E27FC236}">
                      <a16:creationId xmlns:a16="http://schemas.microsoft.com/office/drawing/2014/main" id="{C243F672-4A51-F24B-A219-86D9C00DC708}"/>
                    </a:ext>
                  </a:extLst>
                </p14:cNvPr>
                <p14:cNvContentPartPr/>
                <p14:nvPr/>
              </p14:nvContentPartPr>
              <p14:xfrm>
                <a:off x="9743860" y="1442871"/>
                <a:ext cx="112320" cy="224640"/>
              </p14:xfrm>
            </p:contentPart>
          </mc:Choice>
          <mc:Fallback>
            <p:pic>
              <p:nvPicPr>
                <p:cNvPr id="51" name="墨迹 50">
                  <a:extLst>
                    <a:ext uri="{FF2B5EF4-FFF2-40B4-BE49-F238E27FC236}">
                      <a16:creationId xmlns:a16="http://schemas.microsoft.com/office/drawing/2014/main" id="{C243F672-4A51-F24B-A219-86D9C00DC708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9736300" y="1435311"/>
                  <a:ext cx="12744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2" name="墨迹 51">
                  <a:extLst>
                    <a:ext uri="{FF2B5EF4-FFF2-40B4-BE49-F238E27FC236}">
                      <a16:creationId xmlns:a16="http://schemas.microsoft.com/office/drawing/2014/main" id="{82BF5F9E-8C41-6D4B-86C3-F20050A348B4}"/>
                    </a:ext>
                  </a:extLst>
                </p14:cNvPr>
                <p14:cNvContentPartPr/>
                <p14:nvPr/>
              </p14:nvContentPartPr>
              <p14:xfrm>
                <a:off x="9955540" y="1604871"/>
                <a:ext cx="112320" cy="37800"/>
              </p14:xfrm>
            </p:contentPart>
          </mc:Choice>
          <mc:Fallback>
            <p:pic>
              <p:nvPicPr>
                <p:cNvPr id="52" name="墨迹 51">
                  <a:extLst>
                    <a:ext uri="{FF2B5EF4-FFF2-40B4-BE49-F238E27FC236}">
                      <a16:creationId xmlns:a16="http://schemas.microsoft.com/office/drawing/2014/main" id="{82BF5F9E-8C41-6D4B-86C3-F20050A348B4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9947980" y="1597311"/>
                  <a:ext cx="12744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3" name="墨迹 52">
                  <a:extLst>
                    <a:ext uri="{FF2B5EF4-FFF2-40B4-BE49-F238E27FC236}">
                      <a16:creationId xmlns:a16="http://schemas.microsoft.com/office/drawing/2014/main" id="{136804DA-96B1-3A4C-BF6A-C573BC155E0D}"/>
                    </a:ext>
                  </a:extLst>
                </p14:cNvPr>
                <p14:cNvContentPartPr/>
                <p14:nvPr/>
              </p14:nvContentPartPr>
              <p14:xfrm>
                <a:off x="10179820" y="1418031"/>
                <a:ext cx="155880" cy="286560"/>
              </p14:xfrm>
            </p:contentPart>
          </mc:Choice>
          <mc:Fallback>
            <p:pic>
              <p:nvPicPr>
                <p:cNvPr id="53" name="墨迹 52">
                  <a:extLst>
                    <a:ext uri="{FF2B5EF4-FFF2-40B4-BE49-F238E27FC236}">
                      <a16:creationId xmlns:a16="http://schemas.microsoft.com/office/drawing/2014/main" id="{136804DA-96B1-3A4C-BF6A-C573BC155E0D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0172260" y="1410471"/>
                  <a:ext cx="171000" cy="301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6" name="组合 65">
            <a:extLst>
              <a:ext uri="{FF2B5EF4-FFF2-40B4-BE49-F238E27FC236}">
                <a16:creationId xmlns:a16="http://schemas.microsoft.com/office/drawing/2014/main" id="{69C9606A-5864-FC47-81C4-E717771F97FB}"/>
              </a:ext>
            </a:extLst>
          </p:cNvPr>
          <p:cNvGrpSpPr/>
          <p:nvPr/>
        </p:nvGrpSpPr>
        <p:grpSpPr>
          <a:xfrm>
            <a:off x="10696420" y="1106631"/>
            <a:ext cx="510840" cy="746640"/>
            <a:chOff x="10696420" y="1106631"/>
            <a:chExt cx="510840" cy="746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57" name="墨迹 56">
                  <a:extLst>
                    <a:ext uri="{FF2B5EF4-FFF2-40B4-BE49-F238E27FC236}">
                      <a16:creationId xmlns:a16="http://schemas.microsoft.com/office/drawing/2014/main" id="{1C95ED5B-C8A8-AD4B-A3E2-F13EFDD32263}"/>
                    </a:ext>
                  </a:extLst>
                </p14:cNvPr>
                <p14:cNvContentPartPr/>
                <p14:nvPr/>
              </p14:nvContentPartPr>
              <p14:xfrm>
                <a:off x="10696420" y="1318311"/>
                <a:ext cx="50040" cy="311040"/>
              </p14:xfrm>
            </p:contentPart>
          </mc:Choice>
          <mc:Fallback>
            <p:pic>
              <p:nvPicPr>
                <p:cNvPr id="57" name="墨迹 56">
                  <a:extLst>
                    <a:ext uri="{FF2B5EF4-FFF2-40B4-BE49-F238E27FC236}">
                      <a16:creationId xmlns:a16="http://schemas.microsoft.com/office/drawing/2014/main" id="{1C95ED5B-C8A8-AD4B-A3E2-F13EFDD32263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0688860" y="1310751"/>
                  <a:ext cx="65160" cy="32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58" name="墨迹 57">
                  <a:extLst>
                    <a:ext uri="{FF2B5EF4-FFF2-40B4-BE49-F238E27FC236}">
                      <a16:creationId xmlns:a16="http://schemas.microsoft.com/office/drawing/2014/main" id="{6F907F75-7C02-0F47-8842-FE734DC78E00}"/>
                    </a:ext>
                  </a:extLst>
                </p14:cNvPr>
                <p14:cNvContentPartPr/>
                <p14:nvPr/>
              </p14:nvContentPartPr>
              <p14:xfrm>
                <a:off x="10883260" y="1106631"/>
                <a:ext cx="324000" cy="746640"/>
              </p14:xfrm>
            </p:contentPart>
          </mc:Choice>
          <mc:Fallback>
            <p:pic>
              <p:nvPicPr>
                <p:cNvPr id="58" name="墨迹 57">
                  <a:extLst>
                    <a:ext uri="{FF2B5EF4-FFF2-40B4-BE49-F238E27FC236}">
                      <a16:creationId xmlns:a16="http://schemas.microsoft.com/office/drawing/2014/main" id="{6F907F75-7C02-0F47-8842-FE734DC78E00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0875700" y="1099071"/>
                  <a:ext cx="339120" cy="76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59" name="墨迹 58">
                  <a:extLst>
                    <a:ext uri="{FF2B5EF4-FFF2-40B4-BE49-F238E27FC236}">
                      <a16:creationId xmlns:a16="http://schemas.microsoft.com/office/drawing/2014/main" id="{F8CDCF0F-B31F-0D46-97DB-6381F0D348FB}"/>
                    </a:ext>
                  </a:extLst>
                </p14:cNvPr>
                <p14:cNvContentPartPr/>
                <p14:nvPr/>
              </p14:nvContentPartPr>
              <p14:xfrm>
                <a:off x="10895500" y="1337031"/>
                <a:ext cx="100080" cy="236880"/>
              </p14:xfrm>
            </p:contentPart>
          </mc:Choice>
          <mc:Fallback>
            <p:pic>
              <p:nvPicPr>
                <p:cNvPr id="59" name="墨迹 58">
                  <a:extLst>
                    <a:ext uri="{FF2B5EF4-FFF2-40B4-BE49-F238E27FC236}">
                      <a16:creationId xmlns:a16="http://schemas.microsoft.com/office/drawing/2014/main" id="{F8CDCF0F-B31F-0D46-97DB-6381F0D348FB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0888300" y="1329471"/>
                  <a:ext cx="115200" cy="252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5" name="组合 64">
            <a:extLst>
              <a:ext uri="{FF2B5EF4-FFF2-40B4-BE49-F238E27FC236}">
                <a16:creationId xmlns:a16="http://schemas.microsoft.com/office/drawing/2014/main" id="{2CF22BEE-30F6-7C4D-A811-5D7BB6F48F80}"/>
              </a:ext>
            </a:extLst>
          </p:cNvPr>
          <p:cNvGrpSpPr/>
          <p:nvPr/>
        </p:nvGrpSpPr>
        <p:grpSpPr>
          <a:xfrm>
            <a:off x="11412460" y="1206351"/>
            <a:ext cx="492120" cy="523440"/>
            <a:chOff x="11412460" y="1206351"/>
            <a:chExt cx="492120" cy="523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60" name="墨迹 59">
                  <a:extLst>
                    <a:ext uri="{FF2B5EF4-FFF2-40B4-BE49-F238E27FC236}">
                      <a16:creationId xmlns:a16="http://schemas.microsoft.com/office/drawing/2014/main" id="{238F5851-6B53-3946-9FA5-52D4139CE198}"/>
                    </a:ext>
                  </a:extLst>
                </p14:cNvPr>
                <p14:cNvContentPartPr/>
                <p14:nvPr/>
              </p14:nvContentPartPr>
              <p14:xfrm>
                <a:off x="11412460" y="1206351"/>
                <a:ext cx="187200" cy="523440"/>
              </p14:xfrm>
            </p:contentPart>
          </mc:Choice>
          <mc:Fallback>
            <p:pic>
              <p:nvPicPr>
                <p:cNvPr id="60" name="墨迹 59">
                  <a:extLst>
                    <a:ext uri="{FF2B5EF4-FFF2-40B4-BE49-F238E27FC236}">
                      <a16:creationId xmlns:a16="http://schemas.microsoft.com/office/drawing/2014/main" id="{238F5851-6B53-3946-9FA5-52D4139CE198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1404900" y="1198791"/>
                  <a:ext cx="202320" cy="53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61" name="墨迹 60">
                  <a:extLst>
                    <a:ext uri="{FF2B5EF4-FFF2-40B4-BE49-F238E27FC236}">
                      <a16:creationId xmlns:a16="http://schemas.microsoft.com/office/drawing/2014/main" id="{5985BD0B-680F-0D4D-BEDB-EF8E4F5EDDB9}"/>
                    </a:ext>
                  </a:extLst>
                </p14:cNvPr>
                <p14:cNvContentPartPr/>
                <p14:nvPr/>
              </p14:nvContentPartPr>
              <p14:xfrm>
                <a:off x="11480860" y="1368351"/>
                <a:ext cx="193320" cy="93600"/>
              </p14:xfrm>
            </p:contentPart>
          </mc:Choice>
          <mc:Fallback>
            <p:pic>
              <p:nvPicPr>
                <p:cNvPr id="61" name="墨迹 60">
                  <a:extLst>
                    <a:ext uri="{FF2B5EF4-FFF2-40B4-BE49-F238E27FC236}">
                      <a16:creationId xmlns:a16="http://schemas.microsoft.com/office/drawing/2014/main" id="{5985BD0B-680F-0D4D-BEDB-EF8E4F5EDDB9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1473300" y="1360791"/>
                  <a:ext cx="20844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2" name="墨迹 61">
                  <a:extLst>
                    <a:ext uri="{FF2B5EF4-FFF2-40B4-BE49-F238E27FC236}">
                      <a16:creationId xmlns:a16="http://schemas.microsoft.com/office/drawing/2014/main" id="{F4AFBCB5-071B-044C-9BAD-322F5CF9FA73}"/>
                    </a:ext>
                  </a:extLst>
                </p14:cNvPr>
                <p14:cNvContentPartPr/>
                <p14:nvPr/>
              </p14:nvContentPartPr>
              <p14:xfrm>
                <a:off x="11655100" y="1262511"/>
                <a:ext cx="199440" cy="274320"/>
              </p14:xfrm>
            </p:contentPart>
          </mc:Choice>
          <mc:Fallback>
            <p:pic>
              <p:nvPicPr>
                <p:cNvPr id="62" name="墨迹 61">
                  <a:extLst>
                    <a:ext uri="{FF2B5EF4-FFF2-40B4-BE49-F238E27FC236}">
                      <a16:creationId xmlns:a16="http://schemas.microsoft.com/office/drawing/2014/main" id="{F4AFBCB5-071B-044C-9BAD-322F5CF9FA73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1647540" y="1254951"/>
                  <a:ext cx="21456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3" name="墨迹 62">
                  <a:extLst>
                    <a:ext uri="{FF2B5EF4-FFF2-40B4-BE49-F238E27FC236}">
                      <a16:creationId xmlns:a16="http://schemas.microsoft.com/office/drawing/2014/main" id="{339879AE-9C28-234A-B762-3FFB2F7081E0}"/>
                    </a:ext>
                  </a:extLst>
                </p14:cNvPr>
                <p14:cNvContentPartPr/>
                <p14:nvPr/>
              </p14:nvContentPartPr>
              <p14:xfrm>
                <a:off x="11904220" y="1442871"/>
                <a:ext cx="360" cy="50040"/>
              </p14:xfrm>
            </p:contentPart>
          </mc:Choice>
          <mc:Fallback>
            <p:pic>
              <p:nvPicPr>
                <p:cNvPr id="63" name="墨迹 62">
                  <a:extLst>
                    <a:ext uri="{FF2B5EF4-FFF2-40B4-BE49-F238E27FC236}">
                      <a16:creationId xmlns:a16="http://schemas.microsoft.com/office/drawing/2014/main" id="{339879AE-9C28-234A-B762-3FFB2F7081E0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1896660" y="1435311"/>
                  <a:ext cx="1548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64" name="墨迹 63">
                  <a:extLst>
                    <a:ext uri="{FF2B5EF4-FFF2-40B4-BE49-F238E27FC236}">
                      <a16:creationId xmlns:a16="http://schemas.microsoft.com/office/drawing/2014/main" id="{29C967BC-7FB1-104C-9D99-ACAD93DB96A2}"/>
                    </a:ext>
                  </a:extLst>
                </p14:cNvPr>
                <p14:cNvContentPartPr/>
                <p14:nvPr/>
              </p14:nvContentPartPr>
              <p14:xfrm>
                <a:off x="11736100" y="1617111"/>
                <a:ext cx="162360" cy="6480"/>
              </p14:xfrm>
            </p:contentPart>
          </mc:Choice>
          <mc:Fallback>
            <p:pic>
              <p:nvPicPr>
                <p:cNvPr id="64" name="墨迹 63">
                  <a:extLst>
                    <a:ext uri="{FF2B5EF4-FFF2-40B4-BE49-F238E27FC236}">
                      <a16:creationId xmlns:a16="http://schemas.microsoft.com/office/drawing/2014/main" id="{29C967BC-7FB1-104C-9D99-ACAD93DB96A2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1728540" y="1609551"/>
                  <a:ext cx="177120" cy="21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10">
            <p14:nvContentPartPr>
              <p14:cNvPr id="67" name="墨迹 66">
                <a:extLst>
                  <a:ext uri="{FF2B5EF4-FFF2-40B4-BE49-F238E27FC236}">
                    <a16:creationId xmlns:a16="http://schemas.microsoft.com/office/drawing/2014/main" id="{6CE441F4-7135-664D-8414-C88EAC54DFA1}"/>
                  </a:ext>
                </a:extLst>
              </p14:cNvPr>
              <p14:cNvContentPartPr/>
              <p14:nvPr/>
            </p14:nvContentPartPr>
            <p14:xfrm>
              <a:off x="897580" y="2258271"/>
              <a:ext cx="86760" cy="56520"/>
            </p14:xfrm>
          </p:contentPart>
        </mc:Choice>
        <mc:Fallback>
          <p:pic>
            <p:nvPicPr>
              <p:cNvPr id="67" name="墨迹 66">
                <a:extLst>
                  <a:ext uri="{FF2B5EF4-FFF2-40B4-BE49-F238E27FC236}">
                    <a16:creationId xmlns:a16="http://schemas.microsoft.com/office/drawing/2014/main" id="{6CE441F4-7135-664D-8414-C88EAC54DFA1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890020" y="2251071"/>
                <a:ext cx="101880" cy="7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2">
            <p14:nvContentPartPr>
              <p14:cNvPr id="68" name="墨迹 67">
                <a:extLst>
                  <a:ext uri="{FF2B5EF4-FFF2-40B4-BE49-F238E27FC236}">
                    <a16:creationId xmlns:a16="http://schemas.microsoft.com/office/drawing/2014/main" id="{7E21FDD2-2139-1245-883A-A3C02FA84801}"/>
                  </a:ext>
                </a:extLst>
              </p14:cNvPr>
              <p14:cNvContentPartPr/>
              <p14:nvPr/>
            </p14:nvContentPartPr>
            <p14:xfrm>
              <a:off x="723340" y="2469951"/>
              <a:ext cx="429840" cy="180720"/>
            </p14:xfrm>
          </p:contentPart>
        </mc:Choice>
        <mc:Fallback>
          <p:pic>
            <p:nvPicPr>
              <p:cNvPr id="68" name="墨迹 67">
                <a:extLst>
                  <a:ext uri="{FF2B5EF4-FFF2-40B4-BE49-F238E27FC236}">
                    <a16:creationId xmlns:a16="http://schemas.microsoft.com/office/drawing/2014/main" id="{7E21FDD2-2139-1245-883A-A3C02FA84801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715780" y="2462391"/>
                <a:ext cx="444960" cy="19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4">
            <p14:nvContentPartPr>
              <p14:cNvPr id="69" name="墨迹 68">
                <a:extLst>
                  <a:ext uri="{FF2B5EF4-FFF2-40B4-BE49-F238E27FC236}">
                    <a16:creationId xmlns:a16="http://schemas.microsoft.com/office/drawing/2014/main" id="{E3E250B5-FCE7-EF43-8C13-8134272CD735}"/>
                  </a:ext>
                </a:extLst>
              </p14:cNvPr>
              <p14:cNvContentPartPr/>
              <p14:nvPr/>
            </p14:nvContentPartPr>
            <p14:xfrm>
              <a:off x="1576180" y="2420271"/>
              <a:ext cx="218160" cy="218160"/>
            </p14:xfrm>
          </p:contentPart>
        </mc:Choice>
        <mc:Fallback>
          <p:pic>
            <p:nvPicPr>
              <p:cNvPr id="69" name="墨迹 68">
                <a:extLst>
                  <a:ext uri="{FF2B5EF4-FFF2-40B4-BE49-F238E27FC236}">
                    <a16:creationId xmlns:a16="http://schemas.microsoft.com/office/drawing/2014/main" id="{E3E250B5-FCE7-EF43-8C13-8134272CD735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1568620" y="2412711"/>
                <a:ext cx="233280" cy="233280"/>
              </a:xfrm>
              <a:prstGeom prst="rect">
                <a:avLst/>
              </a:prstGeom>
            </p:spPr>
          </p:pic>
        </mc:Fallback>
      </mc:AlternateContent>
      <p:grpSp>
        <p:nvGrpSpPr>
          <p:cNvPr id="76" name="组合 75">
            <a:extLst>
              <a:ext uri="{FF2B5EF4-FFF2-40B4-BE49-F238E27FC236}">
                <a16:creationId xmlns:a16="http://schemas.microsoft.com/office/drawing/2014/main" id="{E40B6A0D-7C8F-3743-B50D-8B1CE4C51F74}"/>
              </a:ext>
            </a:extLst>
          </p:cNvPr>
          <p:cNvGrpSpPr/>
          <p:nvPr/>
        </p:nvGrpSpPr>
        <p:grpSpPr>
          <a:xfrm>
            <a:off x="2105380" y="2077911"/>
            <a:ext cx="660240" cy="691560"/>
            <a:chOff x="2105380" y="2077911"/>
            <a:chExt cx="660240" cy="691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70" name="墨迹 69">
                  <a:extLst>
                    <a:ext uri="{FF2B5EF4-FFF2-40B4-BE49-F238E27FC236}">
                      <a16:creationId xmlns:a16="http://schemas.microsoft.com/office/drawing/2014/main" id="{29823348-744C-6148-982E-C35EA6937369}"/>
                    </a:ext>
                  </a:extLst>
                </p14:cNvPr>
                <p14:cNvContentPartPr/>
                <p14:nvPr/>
              </p14:nvContentPartPr>
              <p14:xfrm>
                <a:off x="2105380" y="2389311"/>
                <a:ext cx="31320" cy="230760"/>
              </p14:xfrm>
            </p:contentPart>
          </mc:Choice>
          <mc:Fallback>
            <p:pic>
              <p:nvPicPr>
                <p:cNvPr id="70" name="墨迹 69">
                  <a:extLst>
                    <a:ext uri="{FF2B5EF4-FFF2-40B4-BE49-F238E27FC236}">
                      <a16:creationId xmlns:a16="http://schemas.microsoft.com/office/drawing/2014/main" id="{29823348-744C-6148-982E-C35EA6937369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2097820" y="2381751"/>
                  <a:ext cx="4644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71" name="墨迹 70">
                  <a:extLst>
                    <a:ext uri="{FF2B5EF4-FFF2-40B4-BE49-F238E27FC236}">
                      <a16:creationId xmlns:a16="http://schemas.microsoft.com/office/drawing/2014/main" id="{97A0DDD0-CB14-764E-B6A5-0CA623726F1D}"/>
                    </a:ext>
                  </a:extLst>
                </p14:cNvPr>
                <p14:cNvContentPartPr/>
                <p14:nvPr/>
              </p14:nvContentPartPr>
              <p14:xfrm>
                <a:off x="2260900" y="2077911"/>
                <a:ext cx="504720" cy="691560"/>
              </p14:xfrm>
            </p:contentPart>
          </mc:Choice>
          <mc:Fallback>
            <p:pic>
              <p:nvPicPr>
                <p:cNvPr id="71" name="墨迹 70">
                  <a:extLst>
                    <a:ext uri="{FF2B5EF4-FFF2-40B4-BE49-F238E27FC236}">
                      <a16:creationId xmlns:a16="http://schemas.microsoft.com/office/drawing/2014/main" id="{97A0DDD0-CB14-764E-B6A5-0CA623726F1D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2253340" y="2070351"/>
                  <a:ext cx="519840" cy="70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72" name="墨迹 71">
                  <a:extLst>
                    <a:ext uri="{FF2B5EF4-FFF2-40B4-BE49-F238E27FC236}">
                      <a16:creationId xmlns:a16="http://schemas.microsoft.com/office/drawing/2014/main" id="{8B574DD4-9E1D-7B45-A440-8076909C93AB}"/>
                    </a:ext>
                  </a:extLst>
                </p14:cNvPr>
                <p14:cNvContentPartPr/>
                <p14:nvPr/>
              </p14:nvContentPartPr>
              <p14:xfrm>
                <a:off x="2348020" y="2208591"/>
                <a:ext cx="274320" cy="529560"/>
              </p14:xfrm>
            </p:contentPart>
          </mc:Choice>
          <mc:Fallback>
            <p:pic>
              <p:nvPicPr>
                <p:cNvPr id="72" name="墨迹 71">
                  <a:extLst>
                    <a:ext uri="{FF2B5EF4-FFF2-40B4-BE49-F238E27FC236}">
                      <a16:creationId xmlns:a16="http://schemas.microsoft.com/office/drawing/2014/main" id="{8B574DD4-9E1D-7B45-A440-8076909C93AB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2340460" y="2201031"/>
                  <a:ext cx="289440" cy="544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5" name="组合 74">
            <a:extLst>
              <a:ext uri="{FF2B5EF4-FFF2-40B4-BE49-F238E27FC236}">
                <a16:creationId xmlns:a16="http://schemas.microsoft.com/office/drawing/2014/main" id="{12D4FFA1-6A38-3F40-B37E-FD1959430B79}"/>
              </a:ext>
            </a:extLst>
          </p:cNvPr>
          <p:cNvGrpSpPr/>
          <p:nvPr/>
        </p:nvGrpSpPr>
        <p:grpSpPr>
          <a:xfrm>
            <a:off x="3200860" y="2750391"/>
            <a:ext cx="392400" cy="93600"/>
            <a:chOff x="3200860" y="2750391"/>
            <a:chExt cx="392400" cy="93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73" name="墨迹 72">
                  <a:extLst>
                    <a:ext uri="{FF2B5EF4-FFF2-40B4-BE49-F238E27FC236}">
                      <a16:creationId xmlns:a16="http://schemas.microsoft.com/office/drawing/2014/main" id="{60A5B2C5-4651-1D4D-AC7F-4F2163C26142}"/>
                    </a:ext>
                  </a:extLst>
                </p14:cNvPr>
                <p14:cNvContentPartPr/>
                <p14:nvPr/>
              </p14:nvContentPartPr>
              <p14:xfrm>
                <a:off x="3200860" y="2750391"/>
                <a:ext cx="100080" cy="93600"/>
              </p14:xfrm>
            </p:contentPart>
          </mc:Choice>
          <mc:Fallback>
            <p:pic>
              <p:nvPicPr>
                <p:cNvPr id="73" name="墨迹 72">
                  <a:extLst>
                    <a:ext uri="{FF2B5EF4-FFF2-40B4-BE49-F238E27FC236}">
                      <a16:creationId xmlns:a16="http://schemas.microsoft.com/office/drawing/2014/main" id="{60A5B2C5-4651-1D4D-AC7F-4F2163C26142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3193300" y="2742831"/>
                  <a:ext cx="11520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74" name="墨迹 73">
                  <a:extLst>
                    <a:ext uri="{FF2B5EF4-FFF2-40B4-BE49-F238E27FC236}">
                      <a16:creationId xmlns:a16="http://schemas.microsoft.com/office/drawing/2014/main" id="{F7AC694C-7CC0-6D46-BFB7-A80B9851E458}"/>
                    </a:ext>
                  </a:extLst>
                </p14:cNvPr>
                <p14:cNvContentPartPr/>
                <p14:nvPr/>
              </p14:nvContentPartPr>
              <p14:xfrm>
                <a:off x="3543220" y="2800071"/>
                <a:ext cx="50040" cy="19080"/>
              </p14:xfrm>
            </p:contentPart>
          </mc:Choice>
          <mc:Fallback>
            <p:pic>
              <p:nvPicPr>
                <p:cNvPr id="74" name="墨迹 73">
                  <a:extLst>
                    <a:ext uri="{FF2B5EF4-FFF2-40B4-BE49-F238E27FC236}">
                      <a16:creationId xmlns:a16="http://schemas.microsoft.com/office/drawing/2014/main" id="{F7AC694C-7CC0-6D46-BFB7-A80B9851E458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3535660" y="2792511"/>
                  <a:ext cx="65160" cy="342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0984809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>
            <a:extLst>
              <a:ext uri="{FF2B5EF4-FFF2-40B4-BE49-F238E27FC236}">
                <a16:creationId xmlns:a16="http://schemas.microsoft.com/office/drawing/2014/main" id="{541424D3-DCCC-6848-9B39-349D21E360BE}"/>
              </a:ext>
            </a:extLst>
          </p:cNvPr>
          <p:cNvGrpSpPr/>
          <p:nvPr/>
        </p:nvGrpSpPr>
        <p:grpSpPr>
          <a:xfrm>
            <a:off x="829900" y="409311"/>
            <a:ext cx="99360" cy="441720"/>
            <a:chOff x="829900" y="409311"/>
            <a:chExt cx="99360" cy="441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墨迹 1">
                  <a:extLst>
                    <a:ext uri="{FF2B5EF4-FFF2-40B4-BE49-F238E27FC236}">
                      <a16:creationId xmlns:a16="http://schemas.microsoft.com/office/drawing/2014/main" id="{A8EFE87F-1C09-7940-8F10-C78F0C25A7EE}"/>
                    </a:ext>
                  </a:extLst>
                </p14:cNvPr>
                <p14:cNvContentPartPr/>
                <p14:nvPr/>
              </p14:nvContentPartPr>
              <p14:xfrm>
                <a:off x="829900" y="409311"/>
                <a:ext cx="99360" cy="441720"/>
              </p14:xfrm>
            </p:contentPart>
          </mc:Choice>
          <mc:Fallback>
            <p:pic>
              <p:nvPicPr>
                <p:cNvPr id="2" name="墨迹 1">
                  <a:extLst>
                    <a:ext uri="{FF2B5EF4-FFF2-40B4-BE49-F238E27FC236}">
                      <a16:creationId xmlns:a16="http://schemas.microsoft.com/office/drawing/2014/main" id="{A8EFE87F-1C09-7940-8F10-C78F0C25A7EE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822340" y="401751"/>
                  <a:ext cx="114480" cy="456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9F717D28-B12B-1A47-9A88-971FB9666B08}"/>
              </a:ext>
            </a:extLst>
          </p:cNvPr>
          <p:cNvGrpSpPr/>
          <p:nvPr/>
        </p:nvGrpSpPr>
        <p:grpSpPr>
          <a:xfrm>
            <a:off x="1127980" y="565191"/>
            <a:ext cx="466920" cy="174600"/>
            <a:chOff x="1127980" y="565191"/>
            <a:chExt cx="466920" cy="174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999E8523-CBC2-F649-88EB-940227441857}"/>
                    </a:ext>
                  </a:extLst>
                </p14:cNvPr>
                <p14:cNvContentPartPr/>
                <p14:nvPr/>
              </p14:nvContentPartPr>
              <p14:xfrm>
                <a:off x="1127980" y="583911"/>
                <a:ext cx="62640" cy="155880"/>
              </p14:xfrm>
            </p:contentPart>
          </mc:Choice>
          <mc:Fallback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999E8523-CBC2-F649-88EB-940227441857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120420" y="576351"/>
                  <a:ext cx="7776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35485B54-9DD9-D449-92A3-2DDD2E914CAD}"/>
                    </a:ext>
                  </a:extLst>
                </p14:cNvPr>
                <p14:cNvContentPartPr/>
                <p14:nvPr/>
              </p14:nvContentPartPr>
              <p14:xfrm>
                <a:off x="1314820" y="565191"/>
                <a:ext cx="155880" cy="131040"/>
              </p14:xfrm>
            </p:contentPart>
          </mc:Choice>
          <mc:Fallback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35485B54-9DD9-D449-92A3-2DDD2E914CAD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307260" y="557631"/>
                  <a:ext cx="17100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墨迹 4">
                  <a:extLst>
                    <a:ext uri="{FF2B5EF4-FFF2-40B4-BE49-F238E27FC236}">
                      <a16:creationId xmlns:a16="http://schemas.microsoft.com/office/drawing/2014/main" id="{2B4C8E95-C5F6-5844-91DF-3BFB919A54FF}"/>
                    </a:ext>
                  </a:extLst>
                </p14:cNvPr>
                <p14:cNvContentPartPr/>
                <p14:nvPr/>
              </p14:nvContentPartPr>
              <p14:xfrm>
                <a:off x="1588420" y="701991"/>
                <a:ext cx="6480" cy="12960"/>
              </p14:xfrm>
            </p:contentPart>
          </mc:Choice>
          <mc:Fallback>
            <p:pic>
              <p:nvPicPr>
                <p:cNvPr id="5" name="墨迹 4">
                  <a:extLst>
                    <a:ext uri="{FF2B5EF4-FFF2-40B4-BE49-F238E27FC236}">
                      <a16:creationId xmlns:a16="http://schemas.microsoft.com/office/drawing/2014/main" id="{2B4C8E95-C5F6-5844-91DF-3BFB919A54FF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580860" y="694431"/>
                  <a:ext cx="21600" cy="27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851C913A-167C-504A-9E98-E9F0BDE2BFB2}"/>
                  </a:ext>
                </a:extLst>
              </p14:cNvPr>
              <p14:cNvContentPartPr/>
              <p14:nvPr/>
            </p14:nvContentPartPr>
            <p14:xfrm>
              <a:off x="1806580" y="521631"/>
              <a:ext cx="111600" cy="268200"/>
            </p14:xfrm>
          </p:contentPart>
        </mc:Choice>
        <mc:Fallback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851C913A-167C-504A-9E98-E9F0BDE2BFB2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799020" y="514071"/>
                <a:ext cx="126720" cy="282960"/>
              </a:xfrm>
              <a:prstGeom prst="rect">
                <a:avLst/>
              </a:prstGeom>
            </p:spPr>
          </p:pic>
        </mc:Fallback>
      </mc:AlternateContent>
      <p:grpSp>
        <p:nvGrpSpPr>
          <p:cNvPr id="24" name="组合 23">
            <a:extLst>
              <a:ext uri="{FF2B5EF4-FFF2-40B4-BE49-F238E27FC236}">
                <a16:creationId xmlns:a16="http://schemas.microsoft.com/office/drawing/2014/main" id="{C60A508D-3014-E74E-A3B4-679BD1B61D52}"/>
              </a:ext>
            </a:extLst>
          </p:cNvPr>
          <p:cNvGrpSpPr/>
          <p:nvPr/>
        </p:nvGrpSpPr>
        <p:grpSpPr>
          <a:xfrm>
            <a:off x="2573020" y="452871"/>
            <a:ext cx="379440" cy="386640"/>
            <a:chOff x="2573020" y="452871"/>
            <a:chExt cx="379440" cy="386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A25EC829-E486-2F48-B11C-75880A40045F}"/>
                    </a:ext>
                  </a:extLst>
                </p14:cNvPr>
                <p14:cNvContentPartPr/>
                <p14:nvPr/>
              </p14:nvContentPartPr>
              <p14:xfrm>
                <a:off x="2646820" y="452871"/>
                <a:ext cx="118800" cy="255600"/>
              </p14:xfrm>
            </p:contentPart>
          </mc:Choice>
          <mc:Fallback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A25EC829-E486-2F48-B11C-75880A40045F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639260" y="445671"/>
                  <a:ext cx="13356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F33A6891-AAC0-9843-B2E2-9DD3D418CD8B}"/>
                    </a:ext>
                  </a:extLst>
                </p14:cNvPr>
                <p14:cNvContentPartPr/>
                <p14:nvPr/>
              </p14:nvContentPartPr>
              <p14:xfrm>
                <a:off x="2603260" y="590031"/>
                <a:ext cx="248760" cy="212040"/>
              </p14:xfrm>
            </p:contentPart>
          </mc:Choice>
          <mc:Fallback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F33A6891-AAC0-9843-B2E2-9DD3D418CD8B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595700" y="582471"/>
                  <a:ext cx="26388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3A56F04B-4273-C241-A5D4-C136E61DE107}"/>
                    </a:ext>
                  </a:extLst>
                </p14:cNvPr>
                <p14:cNvContentPartPr/>
                <p14:nvPr/>
              </p14:nvContentPartPr>
              <p14:xfrm>
                <a:off x="2573020" y="782991"/>
                <a:ext cx="379440" cy="56520"/>
              </p14:xfrm>
            </p:contentPart>
          </mc:Choice>
          <mc:Fallback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3A56F04B-4273-C241-A5D4-C136E61DE107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565460" y="775431"/>
                  <a:ext cx="394560" cy="7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3C5583CC-68D2-2A4C-8A2F-0A0EC41E68D4}"/>
              </a:ext>
            </a:extLst>
          </p:cNvPr>
          <p:cNvGrpSpPr/>
          <p:nvPr/>
        </p:nvGrpSpPr>
        <p:grpSpPr>
          <a:xfrm>
            <a:off x="3164140" y="328671"/>
            <a:ext cx="379800" cy="498240"/>
            <a:chOff x="3164140" y="328671"/>
            <a:chExt cx="379800" cy="498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51DFEFCE-D727-2344-AC98-72E6206CDEAD}"/>
                    </a:ext>
                  </a:extLst>
                </p14:cNvPr>
                <p14:cNvContentPartPr/>
                <p14:nvPr/>
              </p14:nvContentPartPr>
              <p14:xfrm>
                <a:off x="3164140" y="328671"/>
                <a:ext cx="304560" cy="392400"/>
              </p14:xfrm>
            </p:contentPart>
          </mc:Choice>
          <mc:Fallback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51DFEFCE-D727-2344-AC98-72E6206CDEAD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156940" y="321111"/>
                  <a:ext cx="319680" cy="40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7F454F7F-3163-9740-A5B7-54F22A46ACEC}"/>
                    </a:ext>
                  </a:extLst>
                </p14:cNvPr>
                <p14:cNvContentPartPr/>
                <p14:nvPr/>
              </p14:nvContentPartPr>
              <p14:xfrm>
                <a:off x="3269620" y="701991"/>
                <a:ext cx="274320" cy="124920"/>
              </p14:xfrm>
            </p:contentPart>
          </mc:Choice>
          <mc:Fallback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7F454F7F-3163-9740-A5B7-54F22A46ACEC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262060" y="694431"/>
                  <a:ext cx="289440" cy="140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E829FA03-BAF9-BD4F-BCE5-F52D3AE7568F}"/>
              </a:ext>
            </a:extLst>
          </p:cNvPr>
          <p:cNvGrpSpPr/>
          <p:nvPr/>
        </p:nvGrpSpPr>
        <p:grpSpPr>
          <a:xfrm>
            <a:off x="3754900" y="278631"/>
            <a:ext cx="959400" cy="560520"/>
            <a:chOff x="3754900" y="278631"/>
            <a:chExt cx="959400" cy="560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8F1EE725-D343-CA4C-AB8F-632AAC2C780C}"/>
                    </a:ext>
                  </a:extLst>
                </p14:cNvPr>
                <p14:cNvContentPartPr/>
                <p14:nvPr/>
              </p14:nvContentPartPr>
              <p14:xfrm>
                <a:off x="3910780" y="278631"/>
                <a:ext cx="112320" cy="81360"/>
              </p14:xfrm>
            </p:contentPart>
          </mc:Choice>
          <mc:Fallback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8F1EE725-D343-CA4C-AB8F-632AAC2C780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903220" y="271071"/>
                  <a:ext cx="12744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9523EC5C-DC2D-114A-AA5B-E877B1E47236}"/>
                    </a:ext>
                  </a:extLst>
                </p14:cNvPr>
                <p14:cNvContentPartPr/>
                <p14:nvPr/>
              </p14:nvContentPartPr>
              <p14:xfrm>
                <a:off x="3860740" y="459351"/>
                <a:ext cx="168480" cy="205920"/>
              </p14:xfrm>
            </p:contentPart>
          </mc:Choice>
          <mc:Fallback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9523EC5C-DC2D-114A-AA5B-E877B1E47236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853180" y="451791"/>
                  <a:ext cx="18360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0F834DE8-42E1-CB49-A504-C951028F8473}"/>
                    </a:ext>
                  </a:extLst>
                </p14:cNvPr>
                <p14:cNvContentPartPr/>
                <p14:nvPr/>
              </p14:nvContentPartPr>
              <p14:xfrm>
                <a:off x="3754900" y="639711"/>
                <a:ext cx="374040" cy="199440"/>
              </p14:xfrm>
            </p:contentPart>
          </mc:Choice>
          <mc:Fallback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0F834DE8-42E1-CB49-A504-C951028F8473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747340" y="632151"/>
                  <a:ext cx="38880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409D6435-BB32-8A4A-BFB3-CD098F708FA4}"/>
                    </a:ext>
                  </a:extLst>
                </p14:cNvPr>
                <p14:cNvContentPartPr/>
                <p14:nvPr/>
              </p14:nvContentPartPr>
              <p14:xfrm>
                <a:off x="4321540" y="478071"/>
                <a:ext cx="87480" cy="50040"/>
              </p14:xfrm>
            </p:contentPart>
          </mc:Choice>
          <mc:Fallback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409D6435-BB32-8A4A-BFB3-CD098F708FA4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313980" y="470511"/>
                  <a:ext cx="10260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BA047C43-1095-ED49-A204-6852364E8580}"/>
                    </a:ext>
                  </a:extLst>
                </p14:cNvPr>
                <p14:cNvContentPartPr/>
                <p14:nvPr/>
              </p14:nvContentPartPr>
              <p14:xfrm>
                <a:off x="4253860" y="646191"/>
                <a:ext cx="167760" cy="112320"/>
              </p14:xfrm>
            </p:contentPart>
          </mc:Choice>
          <mc:Fallback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BA047C43-1095-ED49-A204-6852364E8580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246300" y="638631"/>
                  <a:ext cx="18288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B4BCDA4D-5A7A-844A-A0E4-550B6252CE3F}"/>
                    </a:ext>
                  </a:extLst>
                </p14:cNvPr>
                <p14:cNvContentPartPr/>
                <p14:nvPr/>
              </p14:nvContentPartPr>
              <p14:xfrm>
                <a:off x="4527100" y="359631"/>
                <a:ext cx="168480" cy="405000"/>
              </p14:xfrm>
            </p:contentPart>
          </mc:Choice>
          <mc:Fallback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B4BCDA4D-5A7A-844A-A0E4-550B6252CE3F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519540" y="352071"/>
                  <a:ext cx="183600" cy="42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1CE4D797-81EB-4547-87CF-16AE2B0C2BD5}"/>
                    </a:ext>
                  </a:extLst>
                </p14:cNvPr>
                <p14:cNvContentPartPr/>
                <p14:nvPr/>
              </p14:nvContentPartPr>
              <p14:xfrm>
                <a:off x="4533940" y="639711"/>
                <a:ext cx="180360" cy="180720"/>
              </p14:xfrm>
            </p:contentPart>
          </mc:Choice>
          <mc:Fallback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1CE4D797-81EB-4547-87CF-16AE2B0C2BD5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526380" y="632151"/>
                  <a:ext cx="195120" cy="195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44F09E1D-4253-3041-84AE-1D373EB15812}"/>
              </a:ext>
            </a:extLst>
          </p:cNvPr>
          <p:cNvGrpSpPr/>
          <p:nvPr/>
        </p:nvGrpSpPr>
        <p:grpSpPr>
          <a:xfrm>
            <a:off x="4969180" y="776871"/>
            <a:ext cx="50040" cy="155880"/>
            <a:chOff x="4969180" y="776871"/>
            <a:chExt cx="50040" cy="155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8B501EFA-6169-554F-8548-CA4EDF920270}"/>
                    </a:ext>
                  </a:extLst>
                </p14:cNvPr>
                <p14:cNvContentPartPr/>
                <p14:nvPr/>
              </p14:nvContentPartPr>
              <p14:xfrm>
                <a:off x="4969180" y="776871"/>
                <a:ext cx="6480" cy="43920"/>
              </p14:xfrm>
            </p:contentPart>
          </mc:Choice>
          <mc:Fallback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8B501EFA-6169-554F-8548-CA4EDF920270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961620" y="769311"/>
                  <a:ext cx="2160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CA27AAA8-B025-3940-A55F-C92595285CAC}"/>
                    </a:ext>
                  </a:extLst>
                </p14:cNvPr>
                <p14:cNvContentPartPr/>
                <p14:nvPr/>
              </p14:nvContentPartPr>
              <p14:xfrm>
                <a:off x="4981420" y="901431"/>
                <a:ext cx="37800" cy="31320"/>
              </p14:xfrm>
            </p:contentPart>
          </mc:Choice>
          <mc:Fallback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CA27AAA8-B025-3940-A55F-C92595285CAC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973860" y="893871"/>
                  <a:ext cx="52920" cy="46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6697F275-31CF-FF4B-B41E-EFAA918BCF7D}"/>
              </a:ext>
            </a:extLst>
          </p:cNvPr>
          <p:cNvGrpSpPr/>
          <p:nvPr/>
        </p:nvGrpSpPr>
        <p:grpSpPr>
          <a:xfrm>
            <a:off x="997300" y="1474191"/>
            <a:ext cx="641520" cy="373680"/>
            <a:chOff x="997300" y="1474191"/>
            <a:chExt cx="641520" cy="373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A8551323-9671-E04E-ABC7-40177E2D7347}"/>
                    </a:ext>
                  </a:extLst>
                </p14:cNvPr>
                <p14:cNvContentPartPr/>
                <p14:nvPr/>
              </p14:nvContentPartPr>
              <p14:xfrm>
                <a:off x="997300" y="1505151"/>
                <a:ext cx="311760" cy="342720"/>
              </p14:xfrm>
            </p:contentPart>
          </mc:Choice>
          <mc:Fallback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A8551323-9671-E04E-ABC7-40177E2D7347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989740" y="1497591"/>
                  <a:ext cx="326880" cy="35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4250A3A2-D29D-8141-8142-10AE85EF8FAA}"/>
                    </a:ext>
                  </a:extLst>
                </p14:cNvPr>
                <p14:cNvContentPartPr/>
                <p14:nvPr/>
              </p14:nvContentPartPr>
              <p14:xfrm>
                <a:off x="1115380" y="1505151"/>
                <a:ext cx="218160" cy="324000"/>
              </p14:xfrm>
            </p:contentPart>
          </mc:Choice>
          <mc:Fallback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4250A3A2-D29D-8141-8142-10AE85EF8FAA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107820" y="1497591"/>
                  <a:ext cx="233280" cy="33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5AF5ADC5-25CF-7546-BE4F-11F43EAC3978}"/>
                    </a:ext>
                  </a:extLst>
                </p14:cNvPr>
                <p14:cNvContentPartPr/>
                <p14:nvPr/>
              </p14:nvContentPartPr>
              <p14:xfrm>
                <a:off x="1538740" y="1474191"/>
                <a:ext cx="100080" cy="268200"/>
              </p14:xfrm>
            </p:contentPart>
          </mc:Choice>
          <mc:Fallback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5AF5ADC5-25CF-7546-BE4F-11F43EAC3978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531180" y="1466631"/>
                  <a:ext cx="115200" cy="282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30" name="墨迹 29">
                <a:extLst>
                  <a:ext uri="{FF2B5EF4-FFF2-40B4-BE49-F238E27FC236}">
                    <a16:creationId xmlns:a16="http://schemas.microsoft.com/office/drawing/2014/main" id="{CCDD2CCB-A0D1-B944-9CEB-4589C55C867F}"/>
                  </a:ext>
                </a:extLst>
              </p14:cNvPr>
              <p14:cNvContentPartPr/>
              <p14:nvPr/>
            </p14:nvContentPartPr>
            <p14:xfrm>
              <a:off x="1874980" y="1418031"/>
              <a:ext cx="193320" cy="585720"/>
            </p14:xfrm>
          </p:contentPart>
        </mc:Choice>
        <mc:Fallback>
          <p:pic>
            <p:nvPicPr>
              <p:cNvPr id="30" name="墨迹 29">
                <a:extLst>
                  <a:ext uri="{FF2B5EF4-FFF2-40B4-BE49-F238E27FC236}">
                    <a16:creationId xmlns:a16="http://schemas.microsoft.com/office/drawing/2014/main" id="{CCDD2CCB-A0D1-B944-9CEB-4589C55C867F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867420" y="1410471"/>
                <a:ext cx="208440" cy="600480"/>
              </a:xfrm>
              <a:prstGeom prst="rect">
                <a:avLst/>
              </a:prstGeom>
            </p:spPr>
          </p:pic>
        </mc:Fallback>
      </mc:AlternateContent>
      <p:grpSp>
        <p:nvGrpSpPr>
          <p:cNvPr id="45" name="组合 44">
            <a:extLst>
              <a:ext uri="{FF2B5EF4-FFF2-40B4-BE49-F238E27FC236}">
                <a16:creationId xmlns:a16="http://schemas.microsoft.com/office/drawing/2014/main" id="{C1A56205-9B47-FA49-9864-35BF14E079BD}"/>
              </a:ext>
            </a:extLst>
          </p:cNvPr>
          <p:cNvGrpSpPr/>
          <p:nvPr/>
        </p:nvGrpSpPr>
        <p:grpSpPr>
          <a:xfrm>
            <a:off x="2298340" y="1492551"/>
            <a:ext cx="454680" cy="367920"/>
            <a:chOff x="2298340" y="1492551"/>
            <a:chExt cx="454680" cy="367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212387B4-FE68-BF4F-A06B-F8599888E7DA}"/>
                    </a:ext>
                  </a:extLst>
                </p14:cNvPr>
                <p14:cNvContentPartPr/>
                <p14:nvPr/>
              </p14:nvContentPartPr>
              <p14:xfrm>
                <a:off x="2341900" y="1492551"/>
                <a:ext cx="180360" cy="230760"/>
              </p14:xfrm>
            </p:contentPart>
          </mc:Choice>
          <mc:Fallback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212387B4-FE68-BF4F-A06B-F8599888E7DA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334340" y="1484991"/>
                  <a:ext cx="19512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07B245E8-882F-4D43-B4B3-AFFFAEF493D5}"/>
                    </a:ext>
                  </a:extLst>
                </p14:cNvPr>
                <p14:cNvContentPartPr/>
                <p14:nvPr/>
              </p14:nvContentPartPr>
              <p14:xfrm>
                <a:off x="2298340" y="1735551"/>
                <a:ext cx="56520" cy="106200"/>
              </p14:xfrm>
            </p:contentPart>
          </mc:Choice>
          <mc:Fallback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07B245E8-882F-4D43-B4B3-AFFFAEF493D5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2290780" y="1727991"/>
                  <a:ext cx="7128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C89F37FC-E502-9B46-B4A7-251AD8BAF427}"/>
                    </a:ext>
                  </a:extLst>
                </p14:cNvPr>
                <p14:cNvContentPartPr/>
                <p14:nvPr/>
              </p14:nvContentPartPr>
              <p14:xfrm>
                <a:off x="2360620" y="1629711"/>
                <a:ext cx="392400" cy="230760"/>
              </p14:xfrm>
            </p:contentPart>
          </mc:Choice>
          <mc:Fallback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C89F37FC-E502-9B46-B4A7-251AD8BAF427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2353060" y="1622151"/>
                  <a:ext cx="40752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A3EA9974-6FDD-7447-9FC4-43544C013C0E}"/>
                    </a:ext>
                  </a:extLst>
                </p14:cNvPr>
                <p14:cNvContentPartPr/>
                <p14:nvPr/>
              </p14:nvContentPartPr>
              <p14:xfrm>
                <a:off x="2441620" y="1710711"/>
                <a:ext cx="205920" cy="143640"/>
              </p14:xfrm>
            </p:contentPart>
          </mc:Choice>
          <mc:Fallback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A3EA9974-6FDD-7447-9FC4-43544C013C0E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2434060" y="1703151"/>
                  <a:ext cx="221040" cy="158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DF0BB50D-F72A-6D49-A2E5-EAB4C50FAB42}"/>
              </a:ext>
            </a:extLst>
          </p:cNvPr>
          <p:cNvGrpSpPr/>
          <p:nvPr/>
        </p:nvGrpSpPr>
        <p:grpSpPr>
          <a:xfrm>
            <a:off x="3014380" y="1349631"/>
            <a:ext cx="448200" cy="591840"/>
            <a:chOff x="3014380" y="1349631"/>
            <a:chExt cx="448200" cy="591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C324973C-0AC5-754B-82C8-701A44A49829}"/>
                    </a:ext>
                  </a:extLst>
                </p14:cNvPr>
                <p14:cNvContentPartPr/>
                <p14:nvPr/>
              </p14:nvContentPartPr>
              <p14:xfrm>
                <a:off x="3014380" y="1610991"/>
                <a:ext cx="19080" cy="168480"/>
              </p14:xfrm>
            </p:contentPart>
          </mc:Choice>
          <mc:Fallback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C324973C-0AC5-754B-82C8-701A44A49829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3006820" y="1603431"/>
                  <a:ext cx="3420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DAD44661-7D98-624A-AFF4-352A8B49903C}"/>
                    </a:ext>
                  </a:extLst>
                </p14:cNvPr>
                <p14:cNvContentPartPr/>
                <p14:nvPr/>
              </p14:nvContentPartPr>
              <p14:xfrm>
                <a:off x="3157300" y="1349631"/>
                <a:ext cx="305280" cy="591840"/>
              </p14:xfrm>
            </p:contentPart>
          </mc:Choice>
          <mc:Fallback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DAD44661-7D98-624A-AFF4-352A8B49903C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3149740" y="1342071"/>
                  <a:ext cx="320400" cy="60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F76BE9EA-0D16-0347-A01F-5CBD9B0C2137}"/>
                    </a:ext>
                  </a:extLst>
                </p14:cNvPr>
                <p14:cNvContentPartPr/>
                <p14:nvPr/>
              </p14:nvContentPartPr>
              <p14:xfrm>
                <a:off x="3145060" y="1455471"/>
                <a:ext cx="212040" cy="398880"/>
              </p14:xfrm>
            </p:contentPart>
          </mc:Choice>
          <mc:Fallback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F76BE9EA-0D16-0347-A01F-5CBD9B0C2137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3137500" y="1447911"/>
                  <a:ext cx="227160" cy="414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38" name="墨迹 37">
                <a:extLst>
                  <a:ext uri="{FF2B5EF4-FFF2-40B4-BE49-F238E27FC236}">
                    <a16:creationId xmlns:a16="http://schemas.microsoft.com/office/drawing/2014/main" id="{65F1F55E-98BB-0F47-9175-E4A895E73042}"/>
                  </a:ext>
                </a:extLst>
              </p14:cNvPr>
              <p14:cNvContentPartPr/>
              <p14:nvPr/>
            </p14:nvContentPartPr>
            <p14:xfrm>
              <a:off x="3736180" y="1480311"/>
              <a:ext cx="137160" cy="411120"/>
            </p14:xfrm>
          </p:contentPart>
        </mc:Choice>
        <mc:Fallback>
          <p:pic>
            <p:nvPicPr>
              <p:cNvPr id="38" name="墨迹 37">
                <a:extLst>
                  <a:ext uri="{FF2B5EF4-FFF2-40B4-BE49-F238E27FC236}">
                    <a16:creationId xmlns:a16="http://schemas.microsoft.com/office/drawing/2014/main" id="{65F1F55E-98BB-0F47-9175-E4A895E73042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3728980" y="1472751"/>
                <a:ext cx="152280" cy="42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47" name="墨迹 46">
                <a:extLst>
                  <a:ext uri="{FF2B5EF4-FFF2-40B4-BE49-F238E27FC236}">
                    <a16:creationId xmlns:a16="http://schemas.microsoft.com/office/drawing/2014/main" id="{A8BCF07B-D4B1-FF42-91F9-94ABA1002619}"/>
                  </a:ext>
                </a:extLst>
              </p14:cNvPr>
              <p14:cNvContentPartPr/>
              <p14:nvPr/>
            </p14:nvContentPartPr>
            <p14:xfrm>
              <a:off x="5990140" y="951111"/>
              <a:ext cx="255600" cy="1463400"/>
            </p14:xfrm>
          </p:contentPart>
        </mc:Choice>
        <mc:Fallback>
          <p:pic>
            <p:nvPicPr>
              <p:cNvPr id="47" name="墨迹 46">
                <a:extLst>
                  <a:ext uri="{FF2B5EF4-FFF2-40B4-BE49-F238E27FC236}">
                    <a16:creationId xmlns:a16="http://schemas.microsoft.com/office/drawing/2014/main" id="{A8BCF07B-D4B1-FF42-91F9-94ABA1002619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5982580" y="943551"/>
                <a:ext cx="270720" cy="1478520"/>
              </a:xfrm>
              <a:prstGeom prst="rect">
                <a:avLst/>
              </a:prstGeom>
            </p:spPr>
          </p:pic>
        </mc:Fallback>
      </mc:AlternateContent>
      <p:grpSp>
        <p:nvGrpSpPr>
          <p:cNvPr id="74" name="组合 73">
            <a:extLst>
              <a:ext uri="{FF2B5EF4-FFF2-40B4-BE49-F238E27FC236}">
                <a16:creationId xmlns:a16="http://schemas.microsoft.com/office/drawing/2014/main" id="{5585FF4D-1894-F64A-BA5A-FE87BC1987B4}"/>
              </a:ext>
            </a:extLst>
          </p:cNvPr>
          <p:cNvGrpSpPr/>
          <p:nvPr/>
        </p:nvGrpSpPr>
        <p:grpSpPr>
          <a:xfrm>
            <a:off x="6631300" y="795591"/>
            <a:ext cx="442440" cy="548280"/>
            <a:chOff x="6631300" y="795591"/>
            <a:chExt cx="442440" cy="548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8" name="墨迹 47">
                  <a:extLst>
                    <a:ext uri="{FF2B5EF4-FFF2-40B4-BE49-F238E27FC236}">
                      <a16:creationId xmlns:a16="http://schemas.microsoft.com/office/drawing/2014/main" id="{E4ACDAF9-84A4-4240-ACDC-4545F81BDE63}"/>
                    </a:ext>
                  </a:extLst>
                </p14:cNvPr>
                <p14:cNvContentPartPr/>
                <p14:nvPr/>
              </p14:nvContentPartPr>
              <p14:xfrm>
                <a:off x="6631300" y="795591"/>
                <a:ext cx="442440" cy="548280"/>
              </p14:xfrm>
            </p:contentPart>
          </mc:Choice>
          <mc:Fallback>
            <p:pic>
              <p:nvPicPr>
                <p:cNvPr id="48" name="墨迹 47">
                  <a:extLst>
                    <a:ext uri="{FF2B5EF4-FFF2-40B4-BE49-F238E27FC236}">
                      <a16:creationId xmlns:a16="http://schemas.microsoft.com/office/drawing/2014/main" id="{E4ACDAF9-84A4-4240-ACDC-4545F81BDE63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623740" y="788031"/>
                  <a:ext cx="457560" cy="56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9" name="墨迹 48">
                  <a:extLst>
                    <a:ext uri="{FF2B5EF4-FFF2-40B4-BE49-F238E27FC236}">
                      <a16:creationId xmlns:a16="http://schemas.microsoft.com/office/drawing/2014/main" id="{55B49AA6-38AB-F44A-8985-7E4277F8640F}"/>
                    </a:ext>
                  </a:extLst>
                </p14:cNvPr>
                <p14:cNvContentPartPr/>
                <p14:nvPr/>
              </p14:nvContentPartPr>
              <p14:xfrm>
                <a:off x="6905260" y="1100511"/>
                <a:ext cx="68760" cy="224640"/>
              </p14:xfrm>
            </p:contentPart>
          </mc:Choice>
          <mc:Fallback>
            <p:pic>
              <p:nvPicPr>
                <p:cNvPr id="49" name="墨迹 48">
                  <a:extLst>
                    <a:ext uri="{FF2B5EF4-FFF2-40B4-BE49-F238E27FC236}">
                      <a16:creationId xmlns:a16="http://schemas.microsoft.com/office/drawing/2014/main" id="{55B49AA6-38AB-F44A-8985-7E4277F8640F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6897700" y="1092951"/>
                  <a:ext cx="8388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50" name="墨迹 49">
                  <a:extLst>
                    <a:ext uri="{FF2B5EF4-FFF2-40B4-BE49-F238E27FC236}">
                      <a16:creationId xmlns:a16="http://schemas.microsoft.com/office/drawing/2014/main" id="{C6AB91F4-5485-CE46-B3F0-77047124A4A4}"/>
                    </a:ext>
                  </a:extLst>
                </p14:cNvPr>
                <p14:cNvContentPartPr/>
                <p14:nvPr/>
              </p14:nvContentPartPr>
              <p14:xfrm>
                <a:off x="6892660" y="1168911"/>
                <a:ext cx="87480" cy="50040"/>
              </p14:xfrm>
            </p:contentPart>
          </mc:Choice>
          <mc:Fallback>
            <p:pic>
              <p:nvPicPr>
                <p:cNvPr id="50" name="墨迹 49">
                  <a:extLst>
                    <a:ext uri="{FF2B5EF4-FFF2-40B4-BE49-F238E27FC236}">
                      <a16:creationId xmlns:a16="http://schemas.microsoft.com/office/drawing/2014/main" id="{C6AB91F4-5485-CE46-B3F0-77047124A4A4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885100" y="1161351"/>
                  <a:ext cx="102600" cy="65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51" name="墨迹 50">
                <a:extLst>
                  <a:ext uri="{FF2B5EF4-FFF2-40B4-BE49-F238E27FC236}">
                    <a16:creationId xmlns:a16="http://schemas.microsoft.com/office/drawing/2014/main" id="{0D163107-05C7-1140-8177-F2E884C570AB}"/>
                  </a:ext>
                </a:extLst>
              </p14:cNvPr>
              <p14:cNvContentPartPr/>
              <p14:nvPr/>
            </p14:nvContentPartPr>
            <p14:xfrm>
              <a:off x="7353460" y="988551"/>
              <a:ext cx="50040" cy="50040"/>
            </p14:xfrm>
          </p:contentPart>
        </mc:Choice>
        <mc:Fallback>
          <p:pic>
            <p:nvPicPr>
              <p:cNvPr id="51" name="墨迹 50">
                <a:extLst>
                  <a:ext uri="{FF2B5EF4-FFF2-40B4-BE49-F238E27FC236}">
                    <a16:creationId xmlns:a16="http://schemas.microsoft.com/office/drawing/2014/main" id="{0D163107-05C7-1140-8177-F2E884C570AB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7345900" y="980991"/>
                <a:ext cx="65160" cy="6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52" name="墨迹 51">
                <a:extLst>
                  <a:ext uri="{FF2B5EF4-FFF2-40B4-BE49-F238E27FC236}">
                    <a16:creationId xmlns:a16="http://schemas.microsoft.com/office/drawing/2014/main" id="{344CE0DF-73DE-B34A-A9B7-3C5755BC5684}"/>
                  </a:ext>
                </a:extLst>
              </p14:cNvPr>
              <p14:cNvContentPartPr/>
              <p14:nvPr/>
            </p14:nvContentPartPr>
            <p14:xfrm>
              <a:off x="7328620" y="1125351"/>
              <a:ext cx="106200" cy="103320"/>
            </p14:xfrm>
          </p:contentPart>
        </mc:Choice>
        <mc:Fallback>
          <p:pic>
            <p:nvPicPr>
              <p:cNvPr id="52" name="墨迹 51">
                <a:extLst>
                  <a:ext uri="{FF2B5EF4-FFF2-40B4-BE49-F238E27FC236}">
                    <a16:creationId xmlns:a16="http://schemas.microsoft.com/office/drawing/2014/main" id="{344CE0DF-73DE-B34A-A9B7-3C5755BC5684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7321060" y="1117791"/>
                <a:ext cx="121320" cy="11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53" name="墨迹 52">
                <a:extLst>
                  <a:ext uri="{FF2B5EF4-FFF2-40B4-BE49-F238E27FC236}">
                    <a16:creationId xmlns:a16="http://schemas.microsoft.com/office/drawing/2014/main" id="{F99683ED-1BB9-E64C-88FA-F3B8FD3315DC}"/>
                  </a:ext>
                </a:extLst>
              </p14:cNvPr>
              <p14:cNvContentPartPr/>
              <p14:nvPr/>
            </p14:nvContentPartPr>
            <p14:xfrm>
              <a:off x="7490260" y="1007271"/>
              <a:ext cx="162360" cy="342720"/>
            </p14:xfrm>
          </p:contentPart>
        </mc:Choice>
        <mc:Fallback>
          <p:pic>
            <p:nvPicPr>
              <p:cNvPr id="53" name="墨迹 52">
                <a:extLst>
                  <a:ext uri="{FF2B5EF4-FFF2-40B4-BE49-F238E27FC236}">
                    <a16:creationId xmlns:a16="http://schemas.microsoft.com/office/drawing/2014/main" id="{F99683ED-1BB9-E64C-88FA-F3B8FD3315DC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7482700" y="999711"/>
                <a:ext cx="177120" cy="357840"/>
              </a:xfrm>
              <a:prstGeom prst="rect">
                <a:avLst/>
              </a:prstGeom>
            </p:spPr>
          </p:pic>
        </mc:Fallback>
      </mc:AlternateContent>
      <p:grpSp>
        <p:nvGrpSpPr>
          <p:cNvPr id="72" name="组合 71">
            <a:extLst>
              <a:ext uri="{FF2B5EF4-FFF2-40B4-BE49-F238E27FC236}">
                <a16:creationId xmlns:a16="http://schemas.microsoft.com/office/drawing/2014/main" id="{A4813255-BC95-424C-A442-F03FDD48BC21}"/>
              </a:ext>
            </a:extLst>
          </p:cNvPr>
          <p:cNvGrpSpPr/>
          <p:nvPr/>
        </p:nvGrpSpPr>
        <p:grpSpPr>
          <a:xfrm>
            <a:off x="7870060" y="888831"/>
            <a:ext cx="311760" cy="510840"/>
            <a:chOff x="7870060" y="888831"/>
            <a:chExt cx="311760" cy="510840"/>
          </a:xfrm>
        </p:grpSpPr>
        <p:grpSp>
          <p:nvGrpSpPr>
            <p:cNvPr id="73" name="组合 72">
              <a:extLst>
                <a:ext uri="{FF2B5EF4-FFF2-40B4-BE49-F238E27FC236}">
                  <a16:creationId xmlns:a16="http://schemas.microsoft.com/office/drawing/2014/main" id="{57179362-8318-2E4C-AD1B-D64731A658E5}"/>
                </a:ext>
              </a:extLst>
            </p:cNvPr>
            <p:cNvGrpSpPr/>
            <p:nvPr/>
          </p:nvGrpSpPr>
          <p:grpSpPr>
            <a:xfrm>
              <a:off x="7870060" y="888831"/>
              <a:ext cx="311760" cy="510840"/>
              <a:chOff x="7870060" y="888831"/>
              <a:chExt cx="311760" cy="51084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78">
                <p14:nvContentPartPr>
                  <p14:cNvPr id="54" name="墨迹 53">
                    <a:extLst>
                      <a:ext uri="{FF2B5EF4-FFF2-40B4-BE49-F238E27FC236}">
                        <a16:creationId xmlns:a16="http://schemas.microsoft.com/office/drawing/2014/main" id="{40FE1827-5F37-834D-BF4E-9662F28157DD}"/>
                      </a:ext>
                    </a:extLst>
                  </p14:cNvPr>
                  <p14:cNvContentPartPr/>
                  <p14:nvPr/>
                </p14:nvContentPartPr>
                <p14:xfrm>
                  <a:off x="7876180" y="963351"/>
                  <a:ext cx="12960" cy="12960"/>
                </p14:xfrm>
              </p:contentPart>
            </mc:Choice>
            <mc:Fallback>
              <p:pic>
                <p:nvPicPr>
                  <p:cNvPr id="54" name="墨迹 53">
                    <a:extLst>
                      <a:ext uri="{FF2B5EF4-FFF2-40B4-BE49-F238E27FC236}">
                        <a16:creationId xmlns:a16="http://schemas.microsoft.com/office/drawing/2014/main" id="{40FE1827-5F37-834D-BF4E-9662F28157DD}"/>
                      </a:ext>
                    </a:extLst>
                  </p:cNvPr>
                  <p:cNvPicPr/>
                  <p:nvPr/>
                </p:nvPicPr>
                <p:blipFill>
                  <a:blip r:embed="rId79"/>
                  <a:stretch>
                    <a:fillRect/>
                  </a:stretch>
                </p:blipFill>
                <p:spPr>
                  <a:xfrm>
                    <a:off x="7868620" y="956151"/>
                    <a:ext cx="27720" cy="27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80">
                <p14:nvContentPartPr>
                  <p14:cNvPr id="55" name="墨迹 54">
                    <a:extLst>
                      <a:ext uri="{FF2B5EF4-FFF2-40B4-BE49-F238E27FC236}">
                        <a16:creationId xmlns:a16="http://schemas.microsoft.com/office/drawing/2014/main" id="{23B2DC08-B771-FC41-912C-7213A84B1191}"/>
                      </a:ext>
                    </a:extLst>
                  </p14:cNvPr>
                  <p14:cNvContentPartPr/>
                  <p14:nvPr/>
                </p14:nvContentPartPr>
                <p14:xfrm>
                  <a:off x="7870060" y="888831"/>
                  <a:ext cx="311760" cy="411120"/>
                </p14:xfrm>
              </p:contentPart>
            </mc:Choice>
            <mc:Fallback>
              <p:pic>
                <p:nvPicPr>
                  <p:cNvPr id="55" name="墨迹 54">
                    <a:extLst>
                      <a:ext uri="{FF2B5EF4-FFF2-40B4-BE49-F238E27FC236}">
                        <a16:creationId xmlns:a16="http://schemas.microsoft.com/office/drawing/2014/main" id="{23B2DC08-B771-FC41-912C-7213A84B1191}"/>
                      </a:ext>
                    </a:extLst>
                  </p:cNvPr>
                  <p:cNvPicPr/>
                  <p:nvPr/>
                </p:nvPicPr>
                <p:blipFill>
                  <a:blip r:embed="rId81"/>
                  <a:stretch>
                    <a:fillRect/>
                  </a:stretch>
                </p:blipFill>
                <p:spPr>
                  <a:xfrm>
                    <a:off x="7862500" y="881271"/>
                    <a:ext cx="326880" cy="426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82">
                <p14:nvContentPartPr>
                  <p14:cNvPr id="56" name="墨迹 55">
                    <a:extLst>
                      <a:ext uri="{FF2B5EF4-FFF2-40B4-BE49-F238E27FC236}">
                        <a16:creationId xmlns:a16="http://schemas.microsoft.com/office/drawing/2014/main" id="{60120834-88C0-A74F-BB63-6EA9A7698908}"/>
                      </a:ext>
                    </a:extLst>
                  </p14:cNvPr>
                  <p14:cNvContentPartPr/>
                  <p14:nvPr/>
                </p14:nvContentPartPr>
                <p14:xfrm>
                  <a:off x="7982020" y="1231191"/>
                  <a:ext cx="56520" cy="56520"/>
                </p14:xfrm>
              </p:contentPart>
            </mc:Choice>
            <mc:Fallback>
              <p:pic>
                <p:nvPicPr>
                  <p:cNvPr id="56" name="墨迹 55">
                    <a:extLst>
                      <a:ext uri="{FF2B5EF4-FFF2-40B4-BE49-F238E27FC236}">
                        <a16:creationId xmlns:a16="http://schemas.microsoft.com/office/drawing/2014/main" id="{60120834-88C0-A74F-BB63-6EA9A7698908}"/>
                      </a:ext>
                    </a:extLst>
                  </p:cNvPr>
                  <p:cNvPicPr/>
                  <p:nvPr/>
                </p:nvPicPr>
                <p:blipFill>
                  <a:blip r:embed="rId83"/>
                  <a:stretch>
                    <a:fillRect/>
                  </a:stretch>
                </p:blipFill>
                <p:spPr>
                  <a:xfrm>
                    <a:off x="7974460" y="1223631"/>
                    <a:ext cx="71280" cy="71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84">
                <p14:nvContentPartPr>
                  <p14:cNvPr id="57" name="墨迹 56">
                    <a:extLst>
                      <a:ext uri="{FF2B5EF4-FFF2-40B4-BE49-F238E27FC236}">
                        <a16:creationId xmlns:a16="http://schemas.microsoft.com/office/drawing/2014/main" id="{CD9036B0-E170-EC46-BAF8-13E8CF2D7873}"/>
                      </a:ext>
                    </a:extLst>
                  </p14:cNvPr>
                  <p14:cNvContentPartPr/>
                  <p14:nvPr/>
                </p14:nvContentPartPr>
                <p14:xfrm>
                  <a:off x="8075620" y="1181511"/>
                  <a:ext cx="87480" cy="218160"/>
                </p14:xfrm>
              </p:contentPart>
            </mc:Choice>
            <mc:Fallback>
              <p:pic>
                <p:nvPicPr>
                  <p:cNvPr id="57" name="墨迹 56">
                    <a:extLst>
                      <a:ext uri="{FF2B5EF4-FFF2-40B4-BE49-F238E27FC236}">
                        <a16:creationId xmlns:a16="http://schemas.microsoft.com/office/drawing/2014/main" id="{CD9036B0-E170-EC46-BAF8-13E8CF2D7873}"/>
                      </a:ext>
                    </a:extLst>
                  </p:cNvPr>
                  <p:cNvPicPr/>
                  <p:nvPr/>
                </p:nvPicPr>
                <p:blipFill>
                  <a:blip r:embed="rId85"/>
                  <a:stretch>
                    <a:fillRect/>
                  </a:stretch>
                </p:blipFill>
                <p:spPr>
                  <a:xfrm>
                    <a:off x="8068060" y="1173951"/>
                    <a:ext cx="102600" cy="23328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58" name="墨迹 57">
                <a:extLst>
                  <a:ext uri="{FF2B5EF4-FFF2-40B4-BE49-F238E27FC236}">
                    <a16:creationId xmlns:a16="http://schemas.microsoft.com/office/drawing/2014/main" id="{C4D83E22-6D7F-6746-AEB9-C999463C9D44}"/>
                  </a:ext>
                </a:extLst>
              </p14:cNvPr>
              <p14:cNvContentPartPr/>
              <p14:nvPr/>
            </p14:nvContentPartPr>
            <p14:xfrm>
              <a:off x="8517700" y="969831"/>
              <a:ext cx="367560" cy="261000"/>
            </p14:xfrm>
          </p:contentPart>
        </mc:Choice>
        <mc:Fallback>
          <p:pic>
            <p:nvPicPr>
              <p:cNvPr id="58" name="墨迹 57">
                <a:extLst>
                  <a:ext uri="{FF2B5EF4-FFF2-40B4-BE49-F238E27FC236}">
                    <a16:creationId xmlns:a16="http://schemas.microsoft.com/office/drawing/2014/main" id="{C4D83E22-6D7F-6746-AEB9-C999463C9D44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8510140" y="962271"/>
                <a:ext cx="382680" cy="276120"/>
              </a:xfrm>
              <a:prstGeom prst="rect">
                <a:avLst/>
              </a:prstGeom>
            </p:spPr>
          </p:pic>
        </mc:Fallback>
      </mc:AlternateContent>
      <p:grpSp>
        <p:nvGrpSpPr>
          <p:cNvPr id="71" name="组合 70">
            <a:extLst>
              <a:ext uri="{FF2B5EF4-FFF2-40B4-BE49-F238E27FC236}">
                <a16:creationId xmlns:a16="http://schemas.microsoft.com/office/drawing/2014/main" id="{1F966231-A11D-3E40-852A-141E4279ED69}"/>
              </a:ext>
            </a:extLst>
          </p:cNvPr>
          <p:cNvGrpSpPr/>
          <p:nvPr/>
        </p:nvGrpSpPr>
        <p:grpSpPr>
          <a:xfrm>
            <a:off x="9121420" y="720711"/>
            <a:ext cx="2553120" cy="828360"/>
            <a:chOff x="9121420" y="720711"/>
            <a:chExt cx="2553120" cy="828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9" name="墨迹 58">
                  <a:extLst>
                    <a:ext uri="{FF2B5EF4-FFF2-40B4-BE49-F238E27FC236}">
                      <a16:creationId xmlns:a16="http://schemas.microsoft.com/office/drawing/2014/main" id="{1AE633B4-2337-8745-B7F5-0A7B9068EF4B}"/>
                    </a:ext>
                  </a:extLst>
                </p14:cNvPr>
                <p14:cNvContentPartPr/>
                <p14:nvPr/>
              </p14:nvContentPartPr>
              <p14:xfrm>
                <a:off x="9121420" y="969831"/>
                <a:ext cx="131040" cy="274320"/>
              </p14:xfrm>
            </p:contentPart>
          </mc:Choice>
          <mc:Fallback>
            <p:pic>
              <p:nvPicPr>
                <p:cNvPr id="59" name="墨迹 58">
                  <a:extLst>
                    <a:ext uri="{FF2B5EF4-FFF2-40B4-BE49-F238E27FC236}">
                      <a16:creationId xmlns:a16="http://schemas.microsoft.com/office/drawing/2014/main" id="{1AE633B4-2337-8745-B7F5-0A7B9068EF4B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9113860" y="962271"/>
                  <a:ext cx="14616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60" name="墨迹 59">
                  <a:extLst>
                    <a:ext uri="{FF2B5EF4-FFF2-40B4-BE49-F238E27FC236}">
                      <a16:creationId xmlns:a16="http://schemas.microsoft.com/office/drawing/2014/main" id="{AE2C79A6-793A-4D42-85F5-C4D98CC5DBE0}"/>
                    </a:ext>
                  </a:extLst>
                </p14:cNvPr>
                <p14:cNvContentPartPr/>
                <p14:nvPr/>
              </p14:nvContentPartPr>
              <p14:xfrm>
                <a:off x="9128260" y="1019511"/>
                <a:ext cx="223920" cy="168480"/>
              </p14:xfrm>
            </p:contentPart>
          </mc:Choice>
          <mc:Fallback>
            <p:pic>
              <p:nvPicPr>
                <p:cNvPr id="60" name="墨迹 59">
                  <a:extLst>
                    <a:ext uri="{FF2B5EF4-FFF2-40B4-BE49-F238E27FC236}">
                      <a16:creationId xmlns:a16="http://schemas.microsoft.com/office/drawing/2014/main" id="{AE2C79A6-793A-4D42-85F5-C4D98CC5DBE0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9120700" y="1011951"/>
                  <a:ext cx="23868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61" name="墨迹 60">
                  <a:extLst>
                    <a:ext uri="{FF2B5EF4-FFF2-40B4-BE49-F238E27FC236}">
                      <a16:creationId xmlns:a16="http://schemas.microsoft.com/office/drawing/2014/main" id="{F0A170A9-B718-4348-96B4-9EF543BB9740}"/>
                    </a:ext>
                  </a:extLst>
                </p14:cNvPr>
                <p14:cNvContentPartPr/>
                <p14:nvPr/>
              </p14:nvContentPartPr>
              <p14:xfrm>
                <a:off x="9382780" y="870111"/>
                <a:ext cx="258480" cy="361440"/>
              </p14:xfrm>
            </p:contentPart>
          </mc:Choice>
          <mc:Fallback>
            <p:pic>
              <p:nvPicPr>
                <p:cNvPr id="61" name="墨迹 60">
                  <a:extLst>
                    <a:ext uri="{FF2B5EF4-FFF2-40B4-BE49-F238E27FC236}">
                      <a16:creationId xmlns:a16="http://schemas.microsoft.com/office/drawing/2014/main" id="{F0A170A9-B718-4348-96B4-9EF543BB9740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9375220" y="862551"/>
                  <a:ext cx="273600" cy="37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62" name="墨迹 61">
                  <a:extLst>
                    <a:ext uri="{FF2B5EF4-FFF2-40B4-BE49-F238E27FC236}">
                      <a16:creationId xmlns:a16="http://schemas.microsoft.com/office/drawing/2014/main" id="{DB50788D-3D43-E04F-BAD6-1B5AB468E64A}"/>
                    </a:ext>
                  </a:extLst>
                </p14:cNvPr>
                <p14:cNvContentPartPr/>
                <p14:nvPr/>
              </p14:nvContentPartPr>
              <p14:xfrm>
                <a:off x="9445060" y="1125351"/>
                <a:ext cx="168480" cy="118800"/>
              </p14:xfrm>
            </p:contentPart>
          </mc:Choice>
          <mc:Fallback>
            <p:pic>
              <p:nvPicPr>
                <p:cNvPr id="62" name="墨迹 61">
                  <a:extLst>
                    <a:ext uri="{FF2B5EF4-FFF2-40B4-BE49-F238E27FC236}">
                      <a16:creationId xmlns:a16="http://schemas.microsoft.com/office/drawing/2014/main" id="{DB50788D-3D43-E04F-BAD6-1B5AB468E64A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9437500" y="1117791"/>
                  <a:ext cx="18360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63" name="墨迹 62">
                  <a:extLst>
                    <a:ext uri="{FF2B5EF4-FFF2-40B4-BE49-F238E27FC236}">
                      <a16:creationId xmlns:a16="http://schemas.microsoft.com/office/drawing/2014/main" id="{05B18F7A-C0D0-A94A-B74E-9FD9D42981BE}"/>
                    </a:ext>
                  </a:extLst>
                </p14:cNvPr>
                <p14:cNvContentPartPr/>
                <p14:nvPr/>
              </p14:nvContentPartPr>
              <p14:xfrm>
                <a:off x="10017820" y="720711"/>
                <a:ext cx="118800" cy="255600"/>
              </p14:xfrm>
            </p:contentPart>
          </mc:Choice>
          <mc:Fallback>
            <p:pic>
              <p:nvPicPr>
                <p:cNvPr id="63" name="墨迹 62">
                  <a:extLst>
                    <a:ext uri="{FF2B5EF4-FFF2-40B4-BE49-F238E27FC236}">
                      <a16:creationId xmlns:a16="http://schemas.microsoft.com/office/drawing/2014/main" id="{05B18F7A-C0D0-A94A-B74E-9FD9D42981BE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0010260" y="713151"/>
                  <a:ext cx="13356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64" name="墨迹 63">
                  <a:extLst>
                    <a:ext uri="{FF2B5EF4-FFF2-40B4-BE49-F238E27FC236}">
                      <a16:creationId xmlns:a16="http://schemas.microsoft.com/office/drawing/2014/main" id="{8C66B75A-28FC-8440-9A84-14170CA36B4E}"/>
                    </a:ext>
                  </a:extLst>
                </p14:cNvPr>
                <p14:cNvContentPartPr/>
                <p14:nvPr/>
              </p14:nvContentPartPr>
              <p14:xfrm>
                <a:off x="10123660" y="770391"/>
                <a:ext cx="174600" cy="162360"/>
              </p14:xfrm>
            </p:contentPart>
          </mc:Choice>
          <mc:Fallback>
            <p:pic>
              <p:nvPicPr>
                <p:cNvPr id="64" name="墨迹 63">
                  <a:extLst>
                    <a:ext uri="{FF2B5EF4-FFF2-40B4-BE49-F238E27FC236}">
                      <a16:creationId xmlns:a16="http://schemas.microsoft.com/office/drawing/2014/main" id="{8C66B75A-28FC-8440-9A84-14170CA36B4E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0116100" y="762831"/>
                  <a:ext cx="18972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65" name="墨迹 64">
                  <a:extLst>
                    <a:ext uri="{FF2B5EF4-FFF2-40B4-BE49-F238E27FC236}">
                      <a16:creationId xmlns:a16="http://schemas.microsoft.com/office/drawing/2014/main" id="{7BF918F8-EF6F-214C-99A3-60A83F49BF49}"/>
                    </a:ext>
                  </a:extLst>
                </p14:cNvPr>
                <p14:cNvContentPartPr/>
                <p14:nvPr/>
              </p14:nvContentPartPr>
              <p14:xfrm>
                <a:off x="9868420" y="932391"/>
                <a:ext cx="379440" cy="554400"/>
              </p14:xfrm>
            </p:contentPart>
          </mc:Choice>
          <mc:Fallback>
            <p:pic>
              <p:nvPicPr>
                <p:cNvPr id="65" name="墨迹 64">
                  <a:extLst>
                    <a:ext uri="{FF2B5EF4-FFF2-40B4-BE49-F238E27FC236}">
                      <a16:creationId xmlns:a16="http://schemas.microsoft.com/office/drawing/2014/main" id="{7BF918F8-EF6F-214C-99A3-60A83F49BF49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9860860" y="924831"/>
                  <a:ext cx="394560" cy="56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66" name="墨迹 65">
                  <a:extLst>
                    <a:ext uri="{FF2B5EF4-FFF2-40B4-BE49-F238E27FC236}">
                      <a16:creationId xmlns:a16="http://schemas.microsoft.com/office/drawing/2014/main" id="{A14348CC-A0F6-A247-9F27-3099D0EA439C}"/>
                    </a:ext>
                  </a:extLst>
                </p14:cNvPr>
                <p14:cNvContentPartPr/>
                <p14:nvPr/>
              </p14:nvContentPartPr>
              <p14:xfrm>
                <a:off x="10665460" y="795591"/>
                <a:ext cx="87480" cy="162360"/>
              </p14:xfrm>
            </p:contentPart>
          </mc:Choice>
          <mc:Fallback>
            <p:pic>
              <p:nvPicPr>
                <p:cNvPr id="66" name="墨迹 65">
                  <a:extLst>
                    <a:ext uri="{FF2B5EF4-FFF2-40B4-BE49-F238E27FC236}">
                      <a16:creationId xmlns:a16="http://schemas.microsoft.com/office/drawing/2014/main" id="{A14348CC-A0F6-A247-9F27-3099D0EA439C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0657900" y="788031"/>
                  <a:ext cx="10260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7" name="墨迹 66">
                  <a:extLst>
                    <a:ext uri="{FF2B5EF4-FFF2-40B4-BE49-F238E27FC236}">
                      <a16:creationId xmlns:a16="http://schemas.microsoft.com/office/drawing/2014/main" id="{699FEC77-6D14-C443-80A5-AEECA902942F}"/>
                    </a:ext>
                  </a:extLst>
                </p14:cNvPr>
                <p14:cNvContentPartPr/>
                <p14:nvPr/>
              </p14:nvContentPartPr>
              <p14:xfrm>
                <a:off x="10519300" y="1044351"/>
                <a:ext cx="538560" cy="224640"/>
              </p14:xfrm>
            </p:contentPart>
          </mc:Choice>
          <mc:Fallback>
            <p:pic>
              <p:nvPicPr>
                <p:cNvPr id="67" name="墨迹 66">
                  <a:extLst>
                    <a:ext uri="{FF2B5EF4-FFF2-40B4-BE49-F238E27FC236}">
                      <a16:creationId xmlns:a16="http://schemas.microsoft.com/office/drawing/2014/main" id="{699FEC77-6D14-C443-80A5-AEECA902942F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0511740" y="1036791"/>
                  <a:ext cx="55368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8" name="墨迹 67">
                  <a:extLst>
                    <a:ext uri="{FF2B5EF4-FFF2-40B4-BE49-F238E27FC236}">
                      <a16:creationId xmlns:a16="http://schemas.microsoft.com/office/drawing/2014/main" id="{B6D2BD3F-CAE9-8F43-A8FF-D51C5924F5E5}"/>
                    </a:ext>
                  </a:extLst>
                </p14:cNvPr>
                <p14:cNvContentPartPr/>
                <p14:nvPr/>
              </p14:nvContentPartPr>
              <p14:xfrm>
                <a:off x="11132380" y="1038231"/>
                <a:ext cx="423720" cy="280440"/>
              </p14:xfrm>
            </p:contentPart>
          </mc:Choice>
          <mc:Fallback>
            <p:pic>
              <p:nvPicPr>
                <p:cNvPr id="68" name="墨迹 67">
                  <a:extLst>
                    <a:ext uri="{FF2B5EF4-FFF2-40B4-BE49-F238E27FC236}">
                      <a16:creationId xmlns:a16="http://schemas.microsoft.com/office/drawing/2014/main" id="{B6D2BD3F-CAE9-8F43-A8FF-D51C5924F5E5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1124820" y="1030671"/>
                  <a:ext cx="43884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69" name="墨迹 68">
                  <a:extLst>
                    <a:ext uri="{FF2B5EF4-FFF2-40B4-BE49-F238E27FC236}">
                      <a16:creationId xmlns:a16="http://schemas.microsoft.com/office/drawing/2014/main" id="{9B849365-19DD-E84F-AA96-7A03D9FDA88C}"/>
                    </a:ext>
                  </a:extLst>
                </p14:cNvPr>
                <p14:cNvContentPartPr/>
                <p14:nvPr/>
              </p14:nvContentPartPr>
              <p14:xfrm>
                <a:off x="11661580" y="1405431"/>
                <a:ext cx="12960" cy="19080"/>
              </p14:xfrm>
            </p:contentPart>
          </mc:Choice>
          <mc:Fallback>
            <p:pic>
              <p:nvPicPr>
                <p:cNvPr id="69" name="墨迹 68">
                  <a:extLst>
                    <a:ext uri="{FF2B5EF4-FFF2-40B4-BE49-F238E27FC236}">
                      <a16:creationId xmlns:a16="http://schemas.microsoft.com/office/drawing/2014/main" id="{9B849365-19DD-E84F-AA96-7A03D9FDA88C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1654020" y="1397871"/>
                  <a:ext cx="2772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9">
              <p14:nvContentPartPr>
                <p14:cNvPr id="70" name="墨迹 69">
                  <a:extLst>
                    <a:ext uri="{FF2B5EF4-FFF2-40B4-BE49-F238E27FC236}">
                      <a16:creationId xmlns:a16="http://schemas.microsoft.com/office/drawing/2014/main" id="{1B1F129A-1640-604B-BB94-C3FDDAAB7B5C}"/>
                    </a:ext>
                  </a:extLst>
                </p14:cNvPr>
                <p14:cNvContentPartPr/>
                <p14:nvPr/>
              </p14:nvContentPartPr>
              <p14:xfrm>
                <a:off x="11655100" y="1505151"/>
                <a:ext cx="6480" cy="43920"/>
              </p14:xfrm>
            </p:contentPart>
          </mc:Choice>
          <mc:Fallback>
            <p:pic>
              <p:nvPicPr>
                <p:cNvPr id="70" name="墨迹 69">
                  <a:extLst>
                    <a:ext uri="{FF2B5EF4-FFF2-40B4-BE49-F238E27FC236}">
                      <a16:creationId xmlns:a16="http://schemas.microsoft.com/office/drawing/2014/main" id="{1B1F129A-1640-604B-BB94-C3FDDAAB7B5C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11647540" y="1497591"/>
                  <a:ext cx="21600" cy="59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3" name="组合 92">
            <a:extLst>
              <a:ext uri="{FF2B5EF4-FFF2-40B4-BE49-F238E27FC236}">
                <a16:creationId xmlns:a16="http://schemas.microsoft.com/office/drawing/2014/main" id="{97221429-034A-B04B-BED6-993A4B10C82B}"/>
              </a:ext>
            </a:extLst>
          </p:cNvPr>
          <p:cNvGrpSpPr/>
          <p:nvPr/>
        </p:nvGrpSpPr>
        <p:grpSpPr>
          <a:xfrm>
            <a:off x="6712300" y="1884951"/>
            <a:ext cx="4364280" cy="871920"/>
            <a:chOff x="6712300" y="1884951"/>
            <a:chExt cx="4364280" cy="871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1">
              <p14:nvContentPartPr>
                <p14:cNvPr id="75" name="墨迹 74">
                  <a:extLst>
                    <a:ext uri="{FF2B5EF4-FFF2-40B4-BE49-F238E27FC236}">
                      <a16:creationId xmlns:a16="http://schemas.microsoft.com/office/drawing/2014/main" id="{D2F6CFF0-9D27-6E48-B80C-E1517331A1D0}"/>
                    </a:ext>
                  </a:extLst>
                </p14:cNvPr>
                <p14:cNvContentPartPr/>
                <p14:nvPr/>
              </p14:nvContentPartPr>
              <p14:xfrm>
                <a:off x="6786820" y="1947231"/>
                <a:ext cx="143640" cy="100080"/>
              </p14:xfrm>
            </p:contentPart>
          </mc:Choice>
          <mc:Fallback>
            <p:pic>
              <p:nvPicPr>
                <p:cNvPr id="75" name="墨迹 74">
                  <a:extLst>
                    <a:ext uri="{FF2B5EF4-FFF2-40B4-BE49-F238E27FC236}">
                      <a16:creationId xmlns:a16="http://schemas.microsoft.com/office/drawing/2014/main" id="{D2F6CFF0-9D27-6E48-B80C-E1517331A1D0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6779260" y="1939671"/>
                  <a:ext cx="15876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3">
              <p14:nvContentPartPr>
                <p14:cNvPr id="76" name="墨迹 75">
                  <a:extLst>
                    <a:ext uri="{FF2B5EF4-FFF2-40B4-BE49-F238E27FC236}">
                      <a16:creationId xmlns:a16="http://schemas.microsoft.com/office/drawing/2014/main" id="{9EC2D62F-B375-844E-94FC-B4ABBBBBF616}"/>
                    </a:ext>
                  </a:extLst>
                </p14:cNvPr>
                <p14:cNvContentPartPr/>
                <p14:nvPr/>
              </p14:nvContentPartPr>
              <p14:xfrm>
                <a:off x="6712300" y="2134071"/>
                <a:ext cx="374040" cy="218160"/>
              </p14:xfrm>
            </p:contentPart>
          </mc:Choice>
          <mc:Fallback>
            <p:pic>
              <p:nvPicPr>
                <p:cNvPr id="76" name="墨迹 75">
                  <a:extLst>
                    <a:ext uri="{FF2B5EF4-FFF2-40B4-BE49-F238E27FC236}">
                      <a16:creationId xmlns:a16="http://schemas.microsoft.com/office/drawing/2014/main" id="{9EC2D62F-B375-844E-94FC-B4ABBBBBF616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6704740" y="2126511"/>
                  <a:ext cx="38880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5">
              <p14:nvContentPartPr>
                <p14:cNvPr id="78" name="墨迹 77">
                  <a:extLst>
                    <a:ext uri="{FF2B5EF4-FFF2-40B4-BE49-F238E27FC236}">
                      <a16:creationId xmlns:a16="http://schemas.microsoft.com/office/drawing/2014/main" id="{5CDE7948-39E2-4D4C-BBD7-9B56468F9F9A}"/>
                    </a:ext>
                  </a:extLst>
                </p14:cNvPr>
                <p14:cNvContentPartPr/>
                <p14:nvPr/>
              </p14:nvContentPartPr>
              <p14:xfrm>
                <a:off x="7303420" y="1996911"/>
                <a:ext cx="112320" cy="62640"/>
              </p14:xfrm>
            </p:contentPart>
          </mc:Choice>
          <mc:Fallback>
            <p:pic>
              <p:nvPicPr>
                <p:cNvPr id="78" name="墨迹 77">
                  <a:extLst>
                    <a:ext uri="{FF2B5EF4-FFF2-40B4-BE49-F238E27FC236}">
                      <a16:creationId xmlns:a16="http://schemas.microsoft.com/office/drawing/2014/main" id="{5CDE7948-39E2-4D4C-BBD7-9B56468F9F9A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7295860" y="1989351"/>
                  <a:ext cx="12744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7">
              <p14:nvContentPartPr>
                <p14:cNvPr id="79" name="墨迹 78">
                  <a:extLst>
                    <a:ext uri="{FF2B5EF4-FFF2-40B4-BE49-F238E27FC236}">
                      <a16:creationId xmlns:a16="http://schemas.microsoft.com/office/drawing/2014/main" id="{3DFFD65F-3588-E345-A39E-B48DE2B1EC96}"/>
                    </a:ext>
                  </a:extLst>
                </p14:cNvPr>
                <p14:cNvContentPartPr/>
                <p14:nvPr/>
              </p14:nvContentPartPr>
              <p14:xfrm>
                <a:off x="7204060" y="1884951"/>
                <a:ext cx="442440" cy="560520"/>
              </p14:xfrm>
            </p:contentPart>
          </mc:Choice>
          <mc:Fallback>
            <p:pic>
              <p:nvPicPr>
                <p:cNvPr id="79" name="墨迹 78">
                  <a:extLst>
                    <a:ext uri="{FF2B5EF4-FFF2-40B4-BE49-F238E27FC236}">
                      <a16:creationId xmlns:a16="http://schemas.microsoft.com/office/drawing/2014/main" id="{3DFFD65F-3588-E345-A39E-B48DE2B1EC96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7196500" y="1877391"/>
                  <a:ext cx="457560" cy="57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9">
              <p14:nvContentPartPr>
                <p14:cNvPr id="80" name="墨迹 79">
                  <a:extLst>
                    <a:ext uri="{FF2B5EF4-FFF2-40B4-BE49-F238E27FC236}">
                      <a16:creationId xmlns:a16="http://schemas.microsoft.com/office/drawing/2014/main" id="{B4CD47A8-B087-9946-96D6-A01F482FC0E0}"/>
                    </a:ext>
                  </a:extLst>
                </p14:cNvPr>
                <p14:cNvContentPartPr/>
                <p14:nvPr/>
              </p14:nvContentPartPr>
              <p14:xfrm>
                <a:off x="7758100" y="2214711"/>
                <a:ext cx="155880" cy="81360"/>
              </p14:xfrm>
            </p:contentPart>
          </mc:Choice>
          <mc:Fallback>
            <p:pic>
              <p:nvPicPr>
                <p:cNvPr id="80" name="墨迹 79">
                  <a:extLst>
                    <a:ext uri="{FF2B5EF4-FFF2-40B4-BE49-F238E27FC236}">
                      <a16:creationId xmlns:a16="http://schemas.microsoft.com/office/drawing/2014/main" id="{B4CD47A8-B087-9946-96D6-A01F482FC0E0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7750540" y="2207151"/>
                  <a:ext cx="17100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1">
              <p14:nvContentPartPr>
                <p14:cNvPr id="81" name="墨迹 80">
                  <a:extLst>
                    <a:ext uri="{FF2B5EF4-FFF2-40B4-BE49-F238E27FC236}">
                      <a16:creationId xmlns:a16="http://schemas.microsoft.com/office/drawing/2014/main" id="{F577FB49-F4E0-0341-BB53-F38031829248}"/>
                    </a:ext>
                  </a:extLst>
                </p14:cNvPr>
                <p14:cNvContentPartPr/>
                <p14:nvPr/>
              </p14:nvContentPartPr>
              <p14:xfrm>
                <a:off x="7926220" y="2059191"/>
                <a:ext cx="274320" cy="383040"/>
              </p14:xfrm>
            </p:contentPart>
          </mc:Choice>
          <mc:Fallback>
            <p:pic>
              <p:nvPicPr>
                <p:cNvPr id="81" name="墨迹 80">
                  <a:extLst>
                    <a:ext uri="{FF2B5EF4-FFF2-40B4-BE49-F238E27FC236}">
                      <a16:creationId xmlns:a16="http://schemas.microsoft.com/office/drawing/2014/main" id="{F577FB49-F4E0-0341-BB53-F38031829248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7918660" y="2051631"/>
                  <a:ext cx="289440" cy="39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3">
              <p14:nvContentPartPr>
                <p14:cNvPr id="82" name="墨迹 81">
                  <a:extLst>
                    <a:ext uri="{FF2B5EF4-FFF2-40B4-BE49-F238E27FC236}">
                      <a16:creationId xmlns:a16="http://schemas.microsoft.com/office/drawing/2014/main" id="{BDB8B6A6-46F5-244C-BC73-41277124D650}"/>
                    </a:ext>
                  </a:extLst>
                </p14:cNvPr>
                <p14:cNvContentPartPr/>
                <p14:nvPr/>
              </p14:nvContentPartPr>
              <p14:xfrm>
                <a:off x="8193700" y="1910511"/>
                <a:ext cx="62640" cy="74520"/>
              </p14:xfrm>
            </p:contentPart>
          </mc:Choice>
          <mc:Fallback>
            <p:pic>
              <p:nvPicPr>
                <p:cNvPr id="82" name="墨迹 81">
                  <a:extLst>
                    <a:ext uri="{FF2B5EF4-FFF2-40B4-BE49-F238E27FC236}">
                      <a16:creationId xmlns:a16="http://schemas.microsoft.com/office/drawing/2014/main" id="{BDB8B6A6-46F5-244C-BC73-41277124D650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8186140" y="1902951"/>
                  <a:ext cx="7776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5">
              <p14:nvContentPartPr>
                <p14:cNvPr id="83" name="墨迹 82">
                  <a:extLst>
                    <a:ext uri="{FF2B5EF4-FFF2-40B4-BE49-F238E27FC236}">
                      <a16:creationId xmlns:a16="http://schemas.microsoft.com/office/drawing/2014/main" id="{A80AD71B-AE01-154B-A724-43FE055A4BE8}"/>
                    </a:ext>
                  </a:extLst>
                </p14:cNvPr>
                <p14:cNvContentPartPr/>
                <p14:nvPr/>
              </p14:nvContentPartPr>
              <p14:xfrm>
                <a:off x="8405380" y="2116071"/>
                <a:ext cx="118800" cy="242640"/>
              </p14:xfrm>
            </p:contentPart>
          </mc:Choice>
          <mc:Fallback>
            <p:pic>
              <p:nvPicPr>
                <p:cNvPr id="83" name="墨迹 82">
                  <a:extLst>
                    <a:ext uri="{FF2B5EF4-FFF2-40B4-BE49-F238E27FC236}">
                      <a16:creationId xmlns:a16="http://schemas.microsoft.com/office/drawing/2014/main" id="{A80AD71B-AE01-154B-A724-43FE055A4BE8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8397820" y="2108511"/>
                  <a:ext cx="13356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7">
              <p14:nvContentPartPr>
                <p14:cNvPr id="84" name="墨迹 83">
                  <a:extLst>
                    <a:ext uri="{FF2B5EF4-FFF2-40B4-BE49-F238E27FC236}">
                      <a16:creationId xmlns:a16="http://schemas.microsoft.com/office/drawing/2014/main" id="{E7106675-E5F4-674A-BFDF-62196EF33F99}"/>
                    </a:ext>
                  </a:extLst>
                </p14:cNvPr>
                <p14:cNvContentPartPr/>
                <p14:nvPr/>
              </p14:nvContentPartPr>
              <p14:xfrm>
                <a:off x="8579620" y="2165031"/>
                <a:ext cx="299160" cy="261720"/>
              </p14:xfrm>
            </p:contentPart>
          </mc:Choice>
          <mc:Fallback>
            <p:pic>
              <p:nvPicPr>
                <p:cNvPr id="84" name="墨迹 83">
                  <a:extLst>
                    <a:ext uri="{FF2B5EF4-FFF2-40B4-BE49-F238E27FC236}">
                      <a16:creationId xmlns:a16="http://schemas.microsoft.com/office/drawing/2014/main" id="{E7106675-E5F4-674A-BFDF-62196EF33F99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8572420" y="2157471"/>
                  <a:ext cx="31428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9">
              <p14:nvContentPartPr>
                <p14:cNvPr id="86" name="墨迹 85">
                  <a:extLst>
                    <a:ext uri="{FF2B5EF4-FFF2-40B4-BE49-F238E27FC236}">
                      <a16:creationId xmlns:a16="http://schemas.microsoft.com/office/drawing/2014/main" id="{186B1314-3621-D244-BACA-CADAE9336B55}"/>
                    </a:ext>
                  </a:extLst>
                </p14:cNvPr>
                <p14:cNvContentPartPr/>
                <p14:nvPr/>
              </p14:nvContentPartPr>
              <p14:xfrm>
                <a:off x="9121420" y="2065311"/>
                <a:ext cx="93600" cy="50040"/>
              </p14:xfrm>
            </p:contentPart>
          </mc:Choice>
          <mc:Fallback>
            <p:pic>
              <p:nvPicPr>
                <p:cNvPr id="86" name="墨迹 85">
                  <a:extLst>
                    <a:ext uri="{FF2B5EF4-FFF2-40B4-BE49-F238E27FC236}">
                      <a16:creationId xmlns:a16="http://schemas.microsoft.com/office/drawing/2014/main" id="{186B1314-3621-D244-BACA-CADAE9336B55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9113860" y="2057751"/>
                  <a:ext cx="10872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1">
              <p14:nvContentPartPr>
                <p14:cNvPr id="87" name="墨迹 86">
                  <a:extLst>
                    <a:ext uri="{FF2B5EF4-FFF2-40B4-BE49-F238E27FC236}">
                      <a16:creationId xmlns:a16="http://schemas.microsoft.com/office/drawing/2014/main" id="{05176124-5121-AE45-B575-53C2C9DA7246}"/>
                    </a:ext>
                  </a:extLst>
                </p14:cNvPr>
                <p14:cNvContentPartPr/>
                <p14:nvPr/>
              </p14:nvContentPartPr>
              <p14:xfrm>
                <a:off x="9077860" y="2202471"/>
                <a:ext cx="330480" cy="131040"/>
              </p14:xfrm>
            </p:contentPart>
          </mc:Choice>
          <mc:Fallback>
            <p:pic>
              <p:nvPicPr>
                <p:cNvPr id="87" name="墨迹 86">
                  <a:extLst>
                    <a:ext uri="{FF2B5EF4-FFF2-40B4-BE49-F238E27FC236}">
                      <a16:creationId xmlns:a16="http://schemas.microsoft.com/office/drawing/2014/main" id="{05176124-5121-AE45-B575-53C2C9DA7246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9070300" y="2194911"/>
                  <a:ext cx="34524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3">
              <p14:nvContentPartPr>
                <p14:cNvPr id="88" name="墨迹 87">
                  <a:extLst>
                    <a:ext uri="{FF2B5EF4-FFF2-40B4-BE49-F238E27FC236}">
                      <a16:creationId xmlns:a16="http://schemas.microsoft.com/office/drawing/2014/main" id="{D84CA8AC-60BF-B842-9084-92FF93BFC50E}"/>
                    </a:ext>
                  </a:extLst>
                </p14:cNvPr>
                <p14:cNvContentPartPr/>
                <p14:nvPr/>
              </p14:nvContentPartPr>
              <p14:xfrm>
                <a:off x="9725140" y="2009511"/>
                <a:ext cx="93600" cy="124920"/>
              </p14:xfrm>
            </p:contentPart>
          </mc:Choice>
          <mc:Fallback>
            <p:pic>
              <p:nvPicPr>
                <p:cNvPr id="88" name="墨迹 87">
                  <a:extLst>
                    <a:ext uri="{FF2B5EF4-FFF2-40B4-BE49-F238E27FC236}">
                      <a16:creationId xmlns:a16="http://schemas.microsoft.com/office/drawing/2014/main" id="{D84CA8AC-60BF-B842-9084-92FF93BFC50E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9717580" y="2001951"/>
                  <a:ext cx="10872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5">
              <p14:nvContentPartPr>
                <p14:cNvPr id="89" name="墨迹 88">
                  <a:extLst>
                    <a:ext uri="{FF2B5EF4-FFF2-40B4-BE49-F238E27FC236}">
                      <a16:creationId xmlns:a16="http://schemas.microsoft.com/office/drawing/2014/main" id="{B6FD560D-5EBF-8E4B-8EAD-61CA000304E5}"/>
                    </a:ext>
                  </a:extLst>
                </p14:cNvPr>
                <p14:cNvContentPartPr/>
                <p14:nvPr/>
              </p14:nvContentPartPr>
              <p14:xfrm>
                <a:off x="9631900" y="2146311"/>
                <a:ext cx="610560" cy="205920"/>
              </p14:xfrm>
            </p:contentPart>
          </mc:Choice>
          <mc:Fallback>
            <p:pic>
              <p:nvPicPr>
                <p:cNvPr id="89" name="墨迹 88">
                  <a:extLst>
                    <a:ext uri="{FF2B5EF4-FFF2-40B4-BE49-F238E27FC236}">
                      <a16:creationId xmlns:a16="http://schemas.microsoft.com/office/drawing/2014/main" id="{B6FD560D-5EBF-8E4B-8EAD-61CA000304E5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9624340" y="2138751"/>
                  <a:ext cx="62568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7">
              <p14:nvContentPartPr>
                <p14:cNvPr id="90" name="墨迹 89">
                  <a:extLst>
                    <a:ext uri="{FF2B5EF4-FFF2-40B4-BE49-F238E27FC236}">
                      <a16:creationId xmlns:a16="http://schemas.microsoft.com/office/drawing/2014/main" id="{87D2E1F6-F37C-684F-B433-32D5D493C500}"/>
                    </a:ext>
                  </a:extLst>
                </p14:cNvPr>
                <p14:cNvContentPartPr/>
                <p14:nvPr/>
              </p14:nvContentPartPr>
              <p14:xfrm>
                <a:off x="10316620" y="2177631"/>
                <a:ext cx="610560" cy="330480"/>
              </p14:xfrm>
            </p:contentPart>
          </mc:Choice>
          <mc:Fallback>
            <p:pic>
              <p:nvPicPr>
                <p:cNvPr id="90" name="墨迹 89">
                  <a:extLst>
                    <a:ext uri="{FF2B5EF4-FFF2-40B4-BE49-F238E27FC236}">
                      <a16:creationId xmlns:a16="http://schemas.microsoft.com/office/drawing/2014/main" id="{87D2E1F6-F37C-684F-B433-32D5D493C500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10309060" y="2170071"/>
                  <a:ext cx="625680" cy="34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9">
              <p14:nvContentPartPr>
                <p14:cNvPr id="91" name="墨迹 90">
                  <a:extLst>
                    <a:ext uri="{FF2B5EF4-FFF2-40B4-BE49-F238E27FC236}">
                      <a16:creationId xmlns:a16="http://schemas.microsoft.com/office/drawing/2014/main" id="{0D38F9D6-57A2-5A4E-85AF-CE120E83F6BF}"/>
                    </a:ext>
                  </a:extLst>
                </p14:cNvPr>
                <p14:cNvContentPartPr/>
                <p14:nvPr/>
              </p14:nvContentPartPr>
              <p14:xfrm>
                <a:off x="11070100" y="2582991"/>
                <a:ext cx="6480" cy="43200"/>
              </p14:xfrm>
            </p:contentPart>
          </mc:Choice>
          <mc:Fallback>
            <p:pic>
              <p:nvPicPr>
                <p:cNvPr id="91" name="墨迹 90">
                  <a:extLst>
                    <a:ext uri="{FF2B5EF4-FFF2-40B4-BE49-F238E27FC236}">
                      <a16:creationId xmlns:a16="http://schemas.microsoft.com/office/drawing/2014/main" id="{0D38F9D6-57A2-5A4E-85AF-CE120E83F6BF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11062540" y="2575431"/>
                  <a:ext cx="2160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1">
              <p14:nvContentPartPr>
                <p14:cNvPr id="92" name="墨迹 91">
                  <a:extLst>
                    <a:ext uri="{FF2B5EF4-FFF2-40B4-BE49-F238E27FC236}">
                      <a16:creationId xmlns:a16="http://schemas.microsoft.com/office/drawing/2014/main" id="{4AC2E5D9-76A4-6A42-895D-9D917B2FAB52}"/>
                    </a:ext>
                  </a:extLst>
                </p14:cNvPr>
                <p14:cNvContentPartPr/>
                <p14:nvPr/>
              </p14:nvContentPartPr>
              <p14:xfrm>
                <a:off x="11051380" y="2737791"/>
                <a:ext cx="6480" cy="19080"/>
              </p14:xfrm>
            </p:contentPart>
          </mc:Choice>
          <mc:Fallback>
            <p:pic>
              <p:nvPicPr>
                <p:cNvPr id="92" name="墨迹 91">
                  <a:extLst>
                    <a:ext uri="{FF2B5EF4-FFF2-40B4-BE49-F238E27FC236}">
                      <a16:creationId xmlns:a16="http://schemas.microsoft.com/office/drawing/2014/main" id="{4AC2E5D9-76A4-6A42-895D-9D917B2FAB52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11043820" y="2730231"/>
                  <a:ext cx="21600" cy="3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9" name="组合 98">
            <a:extLst>
              <a:ext uri="{FF2B5EF4-FFF2-40B4-BE49-F238E27FC236}">
                <a16:creationId xmlns:a16="http://schemas.microsoft.com/office/drawing/2014/main" id="{164BE5CC-9BF0-B843-BA5E-9580A3D2C428}"/>
              </a:ext>
            </a:extLst>
          </p:cNvPr>
          <p:cNvGrpSpPr/>
          <p:nvPr/>
        </p:nvGrpSpPr>
        <p:grpSpPr>
          <a:xfrm>
            <a:off x="4166020" y="1424151"/>
            <a:ext cx="1216800" cy="436320"/>
            <a:chOff x="4166020" y="1424151"/>
            <a:chExt cx="1216800" cy="436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3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11E83758-2803-4247-B1F3-993E0F827EC6}"/>
                    </a:ext>
                  </a:extLst>
                </p14:cNvPr>
                <p14:cNvContentPartPr/>
                <p14:nvPr/>
              </p14:nvContentPartPr>
              <p14:xfrm>
                <a:off x="4439980" y="1592271"/>
                <a:ext cx="106200" cy="19080"/>
              </p14:xfrm>
            </p:contentPart>
          </mc:Choice>
          <mc:Fallback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11E83758-2803-4247-B1F3-993E0F827EC6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4432420" y="1584711"/>
                  <a:ext cx="12132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5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C6E00E08-7CF4-E148-B9A2-BE7349E79AF3}"/>
                    </a:ext>
                  </a:extLst>
                </p14:cNvPr>
                <p14:cNvContentPartPr/>
                <p14:nvPr/>
              </p14:nvContentPartPr>
              <p14:xfrm>
                <a:off x="4347100" y="1667151"/>
                <a:ext cx="398160" cy="81360"/>
              </p14:xfrm>
            </p:contentPart>
          </mc:Choice>
          <mc:Fallback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C6E00E08-7CF4-E148-B9A2-BE7349E79AF3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4339540" y="1659591"/>
                  <a:ext cx="41328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7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4D8453C6-0D60-C946-B40A-FEBF13AB5672}"/>
                    </a:ext>
                  </a:extLst>
                </p14:cNvPr>
                <p14:cNvContentPartPr/>
                <p14:nvPr/>
              </p14:nvContentPartPr>
              <p14:xfrm>
                <a:off x="4943980" y="1474191"/>
                <a:ext cx="438840" cy="192600"/>
              </p14:xfrm>
            </p:contentPart>
          </mc:Choice>
          <mc:Fallback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4D8453C6-0D60-C946-B40A-FEBF13AB5672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4936420" y="1466631"/>
                  <a:ext cx="45396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9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31602975-73F5-0642-A24E-309F46476591}"/>
                    </a:ext>
                  </a:extLst>
                </p14:cNvPr>
                <p14:cNvContentPartPr/>
                <p14:nvPr/>
              </p14:nvContentPartPr>
              <p14:xfrm>
                <a:off x="5180500" y="1536111"/>
                <a:ext cx="43920" cy="324000"/>
              </p14:xfrm>
            </p:contentPart>
          </mc:Choice>
          <mc:Fallback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31602975-73F5-0642-A24E-309F46476591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5173300" y="1528911"/>
                  <a:ext cx="59040" cy="33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1">
              <p14:nvContentPartPr>
                <p14:cNvPr id="97" name="墨迹 96">
                  <a:extLst>
                    <a:ext uri="{FF2B5EF4-FFF2-40B4-BE49-F238E27FC236}">
                      <a16:creationId xmlns:a16="http://schemas.microsoft.com/office/drawing/2014/main" id="{183F682B-1F07-9D44-9827-3E477E8EE459}"/>
                    </a:ext>
                  </a:extLst>
                </p14:cNvPr>
                <p14:cNvContentPartPr/>
                <p14:nvPr/>
              </p14:nvContentPartPr>
              <p14:xfrm>
                <a:off x="4203100" y="1424151"/>
                <a:ext cx="461160" cy="236880"/>
              </p14:xfrm>
            </p:contentPart>
          </mc:Choice>
          <mc:Fallback>
            <p:pic>
              <p:nvPicPr>
                <p:cNvPr id="97" name="墨迹 96">
                  <a:extLst>
                    <a:ext uri="{FF2B5EF4-FFF2-40B4-BE49-F238E27FC236}">
                      <a16:creationId xmlns:a16="http://schemas.microsoft.com/office/drawing/2014/main" id="{183F682B-1F07-9D44-9827-3E477E8EE459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4195900" y="1416591"/>
                  <a:ext cx="47628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3">
              <p14:nvContentPartPr>
                <p14:cNvPr id="98" name="墨迹 97">
                  <a:extLst>
                    <a:ext uri="{FF2B5EF4-FFF2-40B4-BE49-F238E27FC236}">
                      <a16:creationId xmlns:a16="http://schemas.microsoft.com/office/drawing/2014/main" id="{538D390B-9E53-2A4F-9AB4-2D1BA1E5A0A4}"/>
                    </a:ext>
                  </a:extLst>
                </p14:cNvPr>
                <p14:cNvContentPartPr/>
                <p14:nvPr/>
              </p14:nvContentPartPr>
              <p14:xfrm>
                <a:off x="4166020" y="1785231"/>
                <a:ext cx="448560" cy="75240"/>
              </p14:xfrm>
            </p:contentPart>
          </mc:Choice>
          <mc:Fallback>
            <p:pic>
              <p:nvPicPr>
                <p:cNvPr id="98" name="墨迹 97">
                  <a:extLst>
                    <a:ext uri="{FF2B5EF4-FFF2-40B4-BE49-F238E27FC236}">
                      <a16:creationId xmlns:a16="http://schemas.microsoft.com/office/drawing/2014/main" id="{538D390B-9E53-2A4F-9AB4-2D1BA1E5A0A4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4158460" y="1777671"/>
                  <a:ext cx="463680" cy="90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55">
            <p14:nvContentPartPr>
              <p14:cNvPr id="164" name="墨迹 163">
                <a:extLst>
                  <a:ext uri="{FF2B5EF4-FFF2-40B4-BE49-F238E27FC236}">
                    <a16:creationId xmlns:a16="http://schemas.microsoft.com/office/drawing/2014/main" id="{6FB18691-571A-434C-B0BC-104BF10FA1C4}"/>
                  </a:ext>
                </a:extLst>
              </p14:cNvPr>
              <p14:cNvContentPartPr/>
              <p14:nvPr/>
            </p14:nvContentPartPr>
            <p14:xfrm>
              <a:off x="9588340" y="5091111"/>
              <a:ext cx="691560" cy="579240"/>
            </p14:xfrm>
          </p:contentPart>
        </mc:Choice>
        <mc:Fallback>
          <p:pic>
            <p:nvPicPr>
              <p:cNvPr id="164" name="墨迹 163">
                <a:extLst>
                  <a:ext uri="{FF2B5EF4-FFF2-40B4-BE49-F238E27FC236}">
                    <a16:creationId xmlns:a16="http://schemas.microsoft.com/office/drawing/2014/main" id="{6FB18691-571A-434C-B0BC-104BF10FA1C4}"/>
                  </a:ext>
                </a:extLst>
              </p:cNvPr>
              <p:cNvPicPr/>
              <p:nvPr/>
            </p:nvPicPr>
            <p:blipFill>
              <a:blip r:embed="rId156"/>
              <a:stretch>
                <a:fillRect/>
              </a:stretch>
            </p:blipFill>
            <p:spPr>
              <a:xfrm>
                <a:off x="9580780" y="5083551"/>
                <a:ext cx="706320" cy="594360"/>
              </a:xfrm>
              <a:prstGeom prst="rect">
                <a:avLst/>
              </a:prstGeom>
            </p:spPr>
          </p:pic>
        </mc:Fallback>
      </mc:AlternateContent>
      <p:grpSp>
        <p:nvGrpSpPr>
          <p:cNvPr id="167" name="组合 166">
            <a:extLst>
              <a:ext uri="{FF2B5EF4-FFF2-40B4-BE49-F238E27FC236}">
                <a16:creationId xmlns:a16="http://schemas.microsoft.com/office/drawing/2014/main" id="{D4B17858-8649-374C-B531-4EB22EFE3F04}"/>
              </a:ext>
            </a:extLst>
          </p:cNvPr>
          <p:cNvGrpSpPr/>
          <p:nvPr/>
        </p:nvGrpSpPr>
        <p:grpSpPr>
          <a:xfrm>
            <a:off x="11001340" y="5271471"/>
            <a:ext cx="374040" cy="579240"/>
            <a:chOff x="11001340" y="5271471"/>
            <a:chExt cx="374040" cy="579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7">
              <p14:nvContentPartPr>
                <p14:cNvPr id="165" name="墨迹 164">
                  <a:extLst>
                    <a:ext uri="{FF2B5EF4-FFF2-40B4-BE49-F238E27FC236}">
                      <a16:creationId xmlns:a16="http://schemas.microsoft.com/office/drawing/2014/main" id="{7A498B65-1A4D-234B-89B8-880FEE1495E2}"/>
                    </a:ext>
                  </a:extLst>
                </p14:cNvPr>
                <p14:cNvContentPartPr/>
                <p14:nvPr/>
              </p14:nvContentPartPr>
              <p14:xfrm>
                <a:off x="11001340" y="5333751"/>
                <a:ext cx="374040" cy="324000"/>
              </p14:xfrm>
            </p:contentPart>
          </mc:Choice>
          <mc:Fallback>
            <p:pic>
              <p:nvPicPr>
                <p:cNvPr id="165" name="墨迹 164">
                  <a:extLst>
                    <a:ext uri="{FF2B5EF4-FFF2-40B4-BE49-F238E27FC236}">
                      <a16:creationId xmlns:a16="http://schemas.microsoft.com/office/drawing/2014/main" id="{7A498B65-1A4D-234B-89B8-880FEE1495E2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10994140" y="5326191"/>
                  <a:ext cx="388800" cy="33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9">
              <p14:nvContentPartPr>
                <p14:cNvPr id="166" name="墨迹 165">
                  <a:extLst>
                    <a:ext uri="{FF2B5EF4-FFF2-40B4-BE49-F238E27FC236}">
                      <a16:creationId xmlns:a16="http://schemas.microsoft.com/office/drawing/2014/main" id="{0679E9CE-1937-3448-9FEB-0902C96FEFB4}"/>
                    </a:ext>
                  </a:extLst>
                </p14:cNvPr>
                <p14:cNvContentPartPr/>
                <p14:nvPr/>
              </p14:nvContentPartPr>
              <p14:xfrm>
                <a:off x="11082340" y="5271471"/>
                <a:ext cx="261720" cy="579240"/>
              </p14:xfrm>
            </p:contentPart>
          </mc:Choice>
          <mc:Fallback>
            <p:pic>
              <p:nvPicPr>
                <p:cNvPr id="166" name="墨迹 165">
                  <a:extLst>
                    <a:ext uri="{FF2B5EF4-FFF2-40B4-BE49-F238E27FC236}">
                      <a16:creationId xmlns:a16="http://schemas.microsoft.com/office/drawing/2014/main" id="{0679E9CE-1937-3448-9FEB-0902C96FEFB4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11074780" y="5263911"/>
                  <a:ext cx="276840" cy="594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4" name="组合 283">
            <a:extLst>
              <a:ext uri="{FF2B5EF4-FFF2-40B4-BE49-F238E27FC236}">
                <a16:creationId xmlns:a16="http://schemas.microsoft.com/office/drawing/2014/main" id="{7EF1579D-FC1D-3D4E-BCCC-9C2751984F2C}"/>
              </a:ext>
            </a:extLst>
          </p:cNvPr>
          <p:cNvGrpSpPr/>
          <p:nvPr/>
        </p:nvGrpSpPr>
        <p:grpSpPr>
          <a:xfrm>
            <a:off x="536500" y="2930751"/>
            <a:ext cx="11542320" cy="4093920"/>
            <a:chOff x="536500" y="2930751"/>
            <a:chExt cx="11542320" cy="4093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1">
              <p14:nvContentPartPr>
                <p14:cNvPr id="94" name="墨迹 93">
                  <a:extLst>
                    <a:ext uri="{FF2B5EF4-FFF2-40B4-BE49-F238E27FC236}">
                      <a16:creationId xmlns:a16="http://schemas.microsoft.com/office/drawing/2014/main" id="{5E153248-3F5B-0749-B5C1-F88253A7A21B}"/>
                    </a:ext>
                  </a:extLst>
                </p14:cNvPr>
                <p14:cNvContentPartPr/>
                <p14:nvPr/>
              </p14:nvContentPartPr>
              <p14:xfrm>
                <a:off x="897580" y="3248271"/>
                <a:ext cx="249480" cy="249480"/>
              </p14:xfrm>
            </p:contentPart>
          </mc:Choice>
          <mc:Fallback>
            <p:pic>
              <p:nvPicPr>
                <p:cNvPr id="94" name="墨迹 93">
                  <a:extLst>
                    <a:ext uri="{FF2B5EF4-FFF2-40B4-BE49-F238E27FC236}">
                      <a16:creationId xmlns:a16="http://schemas.microsoft.com/office/drawing/2014/main" id="{5E153248-3F5B-0749-B5C1-F88253A7A21B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890020" y="3240711"/>
                  <a:ext cx="26460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3">
              <p14:nvContentPartPr>
                <p14:cNvPr id="95" name="墨迹 94">
                  <a:extLst>
                    <a:ext uri="{FF2B5EF4-FFF2-40B4-BE49-F238E27FC236}">
                      <a16:creationId xmlns:a16="http://schemas.microsoft.com/office/drawing/2014/main" id="{0642CA36-AC14-8249-9909-E654DCE7C4C8}"/>
                    </a:ext>
                  </a:extLst>
                </p14:cNvPr>
                <p14:cNvContentPartPr/>
                <p14:nvPr/>
              </p14:nvContentPartPr>
              <p14:xfrm>
                <a:off x="878860" y="3198591"/>
                <a:ext cx="324000" cy="429840"/>
              </p14:xfrm>
            </p:contentPart>
          </mc:Choice>
          <mc:Fallback>
            <p:pic>
              <p:nvPicPr>
                <p:cNvPr id="95" name="墨迹 94">
                  <a:extLst>
                    <a:ext uri="{FF2B5EF4-FFF2-40B4-BE49-F238E27FC236}">
                      <a16:creationId xmlns:a16="http://schemas.microsoft.com/office/drawing/2014/main" id="{0642CA36-AC14-8249-9909-E654DCE7C4C8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871300" y="3191031"/>
                  <a:ext cx="339120" cy="44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5">
              <p14:nvContentPartPr>
                <p14:cNvPr id="100" name="墨迹 99">
                  <a:extLst>
                    <a:ext uri="{FF2B5EF4-FFF2-40B4-BE49-F238E27FC236}">
                      <a16:creationId xmlns:a16="http://schemas.microsoft.com/office/drawing/2014/main" id="{D901D859-E447-8748-A930-467A9C4E1360}"/>
                    </a:ext>
                  </a:extLst>
                </p14:cNvPr>
                <p14:cNvContentPartPr/>
                <p14:nvPr/>
              </p14:nvContentPartPr>
              <p14:xfrm>
                <a:off x="1520020" y="3111471"/>
                <a:ext cx="106200" cy="342720"/>
              </p14:xfrm>
            </p:contentPart>
          </mc:Choice>
          <mc:Fallback>
            <p:pic>
              <p:nvPicPr>
                <p:cNvPr id="100" name="墨迹 99">
                  <a:extLst>
                    <a:ext uri="{FF2B5EF4-FFF2-40B4-BE49-F238E27FC236}">
                      <a16:creationId xmlns:a16="http://schemas.microsoft.com/office/drawing/2014/main" id="{D901D859-E447-8748-A930-467A9C4E1360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1509940" y="3101391"/>
                  <a:ext cx="12636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7">
              <p14:nvContentPartPr>
                <p14:cNvPr id="101" name="墨迹 100">
                  <a:extLst>
                    <a:ext uri="{FF2B5EF4-FFF2-40B4-BE49-F238E27FC236}">
                      <a16:creationId xmlns:a16="http://schemas.microsoft.com/office/drawing/2014/main" id="{B7477572-B554-EE48-8BC5-C368D342C90A}"/>
                    </a:ext>
                  </a:extLst>
                </p14:cNvPr>
                <p14:cNvContentPartPr/>
                <p14:nvPr/>
              </p14:nvContentPartPr>
              <p14:xfrm>
                <a:off x="1874980" y="3049191"/>
                <a:ext cx="149760" cy="541800"/>
              </p14:xfrm>
            </p:contentPart>
          </mc:Choice>
          <mc:Fallback>
            <p:pic>
              <p:nvPicPr>
                <p:cNvPr id="101" name="墨迹 100">
                  <a:extLst>
                    <a:ext uri="{FF2B5EF4-FFF2-40B4-BE49-F238E27FC236}">
                      <a16:creationId xmlns:a16="http://schemas.microsoft.com/office/drawing/2014/main" id="{B7477572-B554-EE48-8BC5-C368D342C90A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1867420" y="3041631"/>
                  <a:ext cx="164880" cy="55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9">
              <p14:nvContentPartPr>
                <p14:cNvPr id="102" name="墨迹 101">
                  <a:extLst>
                    <a:ext uri="{FF2B5EF4-FFF2-40B4-BE49-F238E27FC236}">
                      <a16:creationId xmlns:a16="http://schemas.microsoft.com/office/drawing/2014/main" id="{DDB66E78-FF2A-AF40-BADA-F98492EBE0EC}"/>
                    </a:ext>
                  </a:extLst>
                </p14:cNvPr>
                <p14:cNvContentPartPr/>
                <p14:nvPr/>
              </p14:nvContentPartPr>
              <p14:xfrm>
                <a:off x="2298340" y="3104991"/>
                <a:ext cx="211320" cy="249480"/>
              </p14:xfrm>
            </p:contentPart>
          </mc:Choice>
          <mc:Fallback>
            <p:pic>
              <p:nvPicPr>
                <p:cNvPr id="102" name="墨迹 101">
                  <a:extLst>
                    <a:ext uri="{FF2B5EF4-FFF2-40B4-BE49-F238E27FC236}">
                      <a16:creationId xmlns:a16="http://schemas.microsoft.com/office/drawing/2014/main" id="{DDB66E78-FF2A-AF40-BADA-F98492EBE0EC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2290780" y="3097431"/>
                  <a:ext cx="22644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1">
              <p14:nvContentPartPr>
                <p14:cNvPr id="103" name="墨迹 102">
                  <a:extLst>
                    <a:ext uri="{FF2B5EF4-FFF2-40B4-BE49-F238E27FC236}">
                      <a16:creationId xmlns:a16="http://schemas.microsoft.com/office/drawing/2014/main" id="{52BB899D-814F-0241-9D6E-FAC196F1C995}"/>
                    </a:ext>
                  </a:extLst>
                </p14:cNvPr>
                <p14:cNvContentPartPr/>
                <p14:nvPr/>
              </p14:nvContentPartPr>
              <p14:xfrm>
                <a:off x="2230660" y="3366711"/>
                <a:ext cx="37080" cy="149760"/>
              </p14:xfrm>
            </p:contentPart>
          </mc:Choice>
          <mc:Fallback>
            <p:pic>
              <p:nvPicPr>
                <p:cNvPr id="103" name="墨迹 102">
                  <a:extLst>
                    <a:ext uri="{FF2B5EF4-FFF2-40B4-BE49-F238E27FC236}">
                      <a16:creationId xmlns:a16="http://schemas.microsoft.com/office/drawing/2014/main" id="{52BB899D-814F-0241-9D6E-FAC196F1C995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2223100" y="3359151"/>
                  <a:ext cx="5220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3">
              <p14:nvContentPartPr>
                <p14:cNvPr id="104" name="墨迹 103">
                  <a:extLst>
                    <a:ext uri="{FF2B5EF4-FFF2-40B4-BE49-F238E27FC236}">
                      <a16:creationId xmlns:a16="http://schemas.microsoft.com/office/drawing/2014/main" id="{0D20206D-C2B0-4847-952F-F674A342FA9B}"/>
                    </a:ext>
                  </a:extLst>
                </p14:cNvPr>
                <p14:cNvContentPartPr/>
                <p14:nvPr/>
              </p14:nvContentPartPr>
              <p14:xfrm>
                <a:off x="2348020" y="3260871"/>
                <a:ext cx="380160" cy="305280"/>
              </p14:xfrm>
            </p:contentPart>
          </mc:Choice>
          <mc:Fallback>
            <p:pic>
              <p:nvPicPr>
                <p:cNvPr id="104" name="墨迹 103">
                  <a:extLst>
                    <a:ext uri="{FF2B5EF4-FFF2-40B4-BE49-F238E27FC236}">
                      <a16:creationId xmlns:a16="http://schemas.microsoft.com/office/drawing/2014/main" id="{0D20206D-C2B0-4847-952F-F674A342FA9B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2340460" y="3253311"/>
                  <a:ext cx="39528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5">
              <p14:nvContentPartPr>
                <p14:cNvPr id="105" name="墨迹 104">
                  <a:extLst>
                    <a:ext uri="{FF2B5EF4-FFF2-40B4-BE49-F238E27FC236}">
                      <a16:creationId xmlns:a16="http://schemas.microsoft.com/office/drawing/2014/main" id="{3BE5715D-1331-BA46-8878-F9F6F4DF943C}"/>
                    </a:ext>
                  </a:extLst>
                </p14:cNvPr>
                <p14:cNvContentPartPr/>
                <p14:nvPr/>
              </p14:nvContentPartPr>
              <p14:xfrm>
                <a:off x="2366740" y="3354111"/>
                <a:ext cx="174600" cy="174600"/>
              </p14:xfrm>
            </p:contentPart>
          </mc:Choice>
          <mc:Fallback>
            <p:pic>
              <p:nvPicPr>
                <p:cNvPr id="105" name="墨迹 104">
                  <a:extLst>
                    <a:ext uri="{FF2B5EF4-FFF2-40B4-BE49-F238E27FC236}">
                      <a16:creationId xmlns:a16="http://schemas.microsoft.com/office/drawing/2014/main" id="{3BE5715D-1331-BA46-8878-F9F6F4DF943C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2359180" y="3346551"/>
                  <a:ext cx="18972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7">
              <p14:nvContentPartPr>
                <p14:cNvPr id="106" name="墨迹 105">
                  <a:extLst>
                    <a:ext uri="{FF2B5EF4-FFF2-40B4-BE49-F238E27FC236}">
                      <a16:creationId xmlns:a16="http://schemas.microsoft.com/office/drawing/2014/main" id="{FC56EA00-918E-924E-88A1-EEFB964870B9}"/>
                    </a:ext>
                  </a:extLst>
                </p14:cNvPr>
                <p14:cNvContentPartPr/>
                <p14:nvPr/>
              </p14:nvContentPartPr>
              <p14:xfrm>
                <a:off x="2945620" y="3217671"/>
                <a:ext cx="50040" cy="217440"/>
              </p14:xfrm>
            </p:contentPart>
          </mc:Choice>
          <mc:Fallback>
            <p:pic>
              <p:nvPicPr>
                <p:cNvPr id="106" name="墨迹 105">
                  <a:extLst>
                    <a:ext uri="{FF2B5EF4-FFF2-40B4-BE49-F238E27FC236}">
                      <a16:creationId xmlns:a16="http://schemas.microsoft.com/office/drawing/2014/main" id="{FC56EA00-918E-924E-88A1-EEFB964870B9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2938060" y="3210471"/>
                  <a:ext cx="6516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9">
              <p14:nvContentPartPr>
                <p14:cNvPr id="107" name="墨迹 106">
                  <a:extLst>
                    <a:ext uri="{FF2B5EF4-FFF2-40B4-BE49-F238E27FC236}">
                      <a16:creationId xmlns:a16="http://schemas.microsoft.com/office/drawing/2014/main" id="{608C55F6-9AD1-614C-8956-DF7C39F69979}"/>
                    </a:ext>
                  </a:extLst>
                </p14:cNvPr>
                <p14:cNvContentPartPr/>
                <p14:nvPr/>
              </p14:nvContentPartPr>
              <p14:xfrm>
                <a:off x="3169900" y="2930751"/>
                <a:ext cx="274320" cy="685080"/>
              </p14:xfrm>
            </p:contentPart>
          </mc:Choice>
          <mc:Fallback>
            <p:pic>
              <p:nvPicPr>
                <p:cNvPr id="107" name="墨迹 106">
                  <a:extLst>
                    <a:ext uri="{FF2B5EF4-FFF2-40B4-BE49-F238E27FC236}">
                      <a16:creationId xmlns:a16="http://schemas.microsoft.com/office/drawing/2014/main" id="{608C55F6-9AD1-614C-8956-DF7C39F69979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3162340" y="2923191"/>
                  <a:ext cx="289440" cy="70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1">
              <p14:nvContentPartPr>
                <p14:cNvPr id="108" name="墨迹 107">
                  <a:extLst>
                    <a:ext uri="{FF2B5EF4-FFF2-40B4-BE49-F238E27FC236}">
                      <a16:creationId xmlns:a16="http://schemas.microsoft.com/office/drawing/2014/main" id="{9617BD92-7C22-074C-9ECA-C75860FF90AD}"/>
                    </a:ext>
                  </a:extLst>
                </p14:cNvPr>
                <p14:cNvContentPartPr/>
                <p14:nvPr/>
              </p14:nvContentPartPr>
              <p14:xfrm>
                <a:off x="3163780" y="3111471"/>
                <a:ext cx="230760" cy="386280"/>
              </p14:xfrm>
            </p:contentPart>
          </mc:Choice>
          <mc:Fallback>
            <p:pic>
              <p:nvPicPr>
                <p:cNvPr id="108" name="墨迹 107">
                  <a:extLst>
                    <a:ext uri="{FF2B5EF4-FFF2-40B4-BE49-F238E27FC236}">
                      <a16:creationId xmlns:a16="http://schemas.microsoft.com/office/drawing/2014/main" id="{9617BD92-7C22-074C-9ECA-C75860FF90AD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3156220" y="3103911"/>
                  <a:ext cx="245880" cy="40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3">
              <p14:nvContentPartPr>
                <p14:cNvPr id="109" name="墨迹 108">
                  <a:extLst>
                    <a:ext uri="{FF2B5EF4-FFF2-40B4-BE49-F238E27FC236}">
                      <a16:creationId xmlns:a16="http://schemas.microsoft.com/office/drawing/2014/main" id="{9A2AEA8A-2FAF-C94F-9432-DF85474D4E7D}"/>
                    </a:ext>
                  </a:extLst>
                </p14:cNvPr>
                <p14:cNvContentPartPr/>
                <p14:nvPr/>
              </p14:nvContentPartPr>
              <p14:xfrm>
                <a:off x="3761380" y="3217311"/>
                <a:ext cx="130320" cy="398880"/>
              </p14:xfrm>
            </p:contentPart>
          </mc:Choice>
          <mc:Fallback>
            <p:pic>
              <p:nvPicPr>
                <p:cNvPr id="109" name="墨迹 108">
                  <a:extLst>
                    <a:ext uri="{FF2B5EF4-FFF2-40B4-BE49-F238E27FC236}">
                      <a16:creationId xmlns:a16="http://schemas.microsoft.com/office/drawing/2014/main" id="{9A2AEA8A-2FAF-C94F-9432-DF85474D4E7D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3753820" y="3209751"/>
                  <a:ext cx="145440" cy="41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5">
              <p14:nvContentPartPr>
                <p14:cNvPr id="110" name="墨迹 109">
                  <a:extLst>
                    <a:ext uri="{FF2B5EF4-FFF2-40B4-BE49-F238E27FC236}">
                      <a16:creationId xmlns:a16="http://schemas.microsoft.com/office/drawing/2014/main" id="{2B26FDED-6462-324B-A1FC-640452FEF591}"/>
                    </a:ext>
                  </a:extLst>
                </p14:cNvPr>
                <p14:cNvContentPartPr/>
                <p14:nvPr/>
              </p14:nvContentPartPr>
              <p14:xfrm>
                <a:off x="4421260" y="3248271"/>
                <a:ext cx="212040" cy="174600"/>
              </p14:xfrm>
            </p:contentPart>
          </mc:Choice>
          <mc:Fallback>
            <p:pic>
              <p:nvPicPr>
                <p:cNvPr id="110" name="墨迹 109">
                  <a:extLst>
                    <a:ext uri="{FF2B5EF4-FFF2-40B4-BE49-F238E27FC236}">
                      <a16:creationId xmlns:a16="http://schemas.microsoft.com/office/drawing/2014/main" id="{2B26FDED-6462-324B-A1FC-640452FEF591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4413700" y="3240711"/>
                  <a:ext cx="22716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7">
              <p14:nvContentPartPr>
                <p14:cNvPr id="111" name="墨迹 110">
                  <a:extLst>
                    <a:ext uri="{FF2B5EF4-FFF2-40B4-BE49-F238E27FC236}">
                      <a16:creationId xmlns:a16="http://schemas.microsoft.com/office/drawing/2014/main" id="{8B46E1D7-567F-AE4F-9BF5-C9A5DEBA4D19}"/>
                    </a:ext>
                  </a:extLst>
                </p14:cNvPr>
                <p14:cNvContentPartPr/>
                <p14:nvPr/>
              </p14:nvContentPartPr>
              <p14:xfrm>
                <a:off x="4387420" y="3509631"/>
                <a:ext cx="302040" cy="31320"/>
              </p14:xfrm>
            </p:contentPart>
          </mc:Choice>
          <mc:Fallback>
            <p:pic>
              <p:nvPicPr>
                <p:cNvPr id="111" name="墨迹 110">
                  <a:extLst>
                    <a:ext uri="{FF2B5EF4-FFF2-40B4-BE49-F238E27FC236}">
                      <a16:creationId xmlns:a16="http://schemas.microsoft.com/office/drawing/2014/main" id="{8B46E1D7-567F-AE4F-9BF5-C9A5DEBA4D19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4379860" y="3502071"/>
                  <a:ext cx="31716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9">
              <p14:nvContentPartPr>
                <p14:cNvPr id="112" name="墨迹 111">
                  <a:extLst>
                    <a:ext uri="{FF2B5EF4-FFF2-40B4-BE49-F238E27FC236}">
                      <a16:creationId xmlns:a16="http://schemas.microsoft.com/office/drawing/2014/main" id="{CFAF9F75-860E-CD42-B695-F1C22E3759DB}"/>
                    </a:ext>
                  </a:extLst>
                </p14:cNvPr>
                <p14:cNvContentPartPr/>
                <p14:nvPr/>
              </p14:nvContentPartPr>
              <p14:xfrm>
                <a:off x="4994020" y="3179871"/>
                <a:ext cx="261000" cy="429840"/>
              </p14:xfrm>
            </p:contentPart>
          </mc:Choice>
          <mc:Fallback>
            <p:pic>
              <p:nvPicPr>
                <p:cNvPr id="112" name="墨迹 111">
                  <a:extLst>
                    <a:ext uri="{FF2B5EF4-FFF2-40B4-BE49-F238E27FC236}">
                      <a16:creationId xmlns:a16="http://schemas.microsoft.com/office/drawing/2014/main" id="{CFAF9F75-860E-CD42-B695-F1C22E3759DB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4986460" y="3172311"/>
                  <a:ext cx="276120" cy="44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1">
              <p14:nvContentPartPr>
                <p14:cNvPr id="115" name="墨迹 114">
                  <a:extLst>
                    <a:ext uri="{FF2B5EF4-FFF2-40B4-BE49-F238E27FC236}">
                      <a16:creationId xmlns:a16="http://schemas.microsoft.com/office/drawing/2014/main" id="{78E55220-768A-2D4E-B5FC-4E949E28B793}"/>
                    </a:ext>
                  </a:extLst>
                </p14:cNvPr>
                <p14:cNvContentPartPr/>
                <p14:nvPr/>
              </p14:nvContentPartPr>
              <p14:xfrm>
                <a:off x="5909140" y="3260871"/>
                <a:ext cx="149760" cy="317880"/>
              </p14:xfrm>
            </p:contentPart>
          </mc:Choice>
          <mc:Fallback>
            <p:pic>
              <p:nvPicPr>
                <p:cNvPr id="115" name="墨迹 114">
                  <a:extLst>
                    <a:ext uri="{FF2B5EF4-FFF2-40B4-BE49-F238E27FC236}">
                      <a16:creationId xmlns:a16="http://schemas.microsoft.com/office/drawing/2014/main" id="{78E55220-768A-2D4E-B5FC-4E949E28B793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5901580" y="3253311"/>
                  <a:ext cx="164880" cy="33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3">
              <p14:nvContentPartPr>
                <p14:cNvPr id="116" name="墨迹 115">
                  <a:extLst>
                    <a:ext uri="{FF2B5EF4-FFF2-40B4-BE49-F238E27FC236}">
                      <a16:creationId xmlns:a16="http://schemas.microsoft.com/office/drawing/2014/main" id="{B08893CE-AB94-9244-ADE8-0E1C7ED2829E}"/>
                    </a:ext>
                  </a:extLst>
                </p14:cNvPr>
                <p14:cNvContentPartPr/>
                <p14:nvPr/>
              </p14:nvContentPartPr>
              <p14:xfrm>
                <a:off x="6500620" y="3042711"/>
                <a:ext cx="230760" cy="218160"/>
              </p14:xfrm>
            </p:contentPart>
          </mc:Choice>
          <mc:Fallback>
            <p:pic>
              <p:nvPicPr>
                <p:cNvPr id="116" name="墨迹 115">
                  <a:extLst>
                    <a:ext uri="{FF2B5EF4-FFF2-40B4-BE49-F238E27FC236}">
                      <a16:creationId xmlns:a16="http://schemas.microsoft.com/office/drawing/2014/main" id="{B08893CE-AB94-9244-ADE8-0E1C7ED2829E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6493060" y="3035151"/>
                  <a:ext cx="24588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5">
              <p14:nvContentPartPr>
                <p14:cNvPr id="117" name="墨迹 116">
                  <a:extLst>
                    <a:ext uri="{FF2B5EF4-FFF2-40B4-BE49-F238E27FC236}">
                      <a16:creationId xmlns:a16="http://schemas.microsoft.com/office/drawing/2014/main" id="{F5E6A3D7-5B29-1141-B2AD-CF33C1494A05}"/>
                    </a:ext>
                  </a:extLst>
                </p14:cNvPr>
                <p14:cNvContentPartPr/>
                <p14:nvPr/>
              </p14:nvContentPartPr>
              <p14:xfrm>
                <a:off x="6880060" y="2993031"/>
                <a:ext cx="224640" cy="168480"/>
              </p14:xfrm>
            </p:contentPart>
          </mc:Choice>
          <mc:Fallback>
            <p:pic>
              <p:nvPicPr>
                <p:cNvPr id="117" name="墨迹 116">
                  <a:extLst>
                    <a:ext uri="{FF2B5EF4-FFF2-40B4-BE49-F238E27FC236}">
                      <a16:creationId xmlns:a16="http://schemas.microsoft.com/office/drawing/2014/main" id="{F5E6A3D7-5B29-1141-B2AD-CF33C1494A05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6872860" y="2985471"/>
                  <a:ext cx="23940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7">
              <p14:nvContentPartPr>
                <p14:cNvPr id="118" name="墨迹 117">
                  <a:extLst>
                    <a:ext uri="{FF2B5EF4-FFF2-40B4-BE49-F238E27FC236}">
                      <a16:creationId xmlns:a16="http://schemas.microsoft.com/office/drawing/2014/main" id="{F718E182-1857-CE45-835A-D3E8ACDB7C10}"/>
                    </a:ext>
                  </a:extLst>
                </p14:cNvPr>
                <p14:cNvContentPartPr/>
                <p14:nvPr/>
              </p14:nvContentPartPr>
              <p14:xfrm>
                <a:off x="6724540" y="3310551"/>
                <a:ext cx="56520" cy="56520"/>
              </p14:xfrm>
            </p:contentPart>
          </mc:Choice>
          <mc:Fallback>
            <p:pic>
              <p:nvPicPr>
                <p:cNvPr id="118" name="墨迹 117">
                  <a:extLst>
                    <a:ext uri="{FF2B5EF4-FFF2-40B4-BE49-F238E27FC236}">
                      <a16:creationId xmlns:a16="http://schemas.microsoft.com/office/drawing/2014/main" id="{F718E182-1857-CE45-835A-D3E8ACDB7C10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6716980" y="3302991"/>
                  <a:ext cx="7128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9">
              <p14:nvContentPartPr>
                <p14:cNvPr id="119" name="墨迹 118">
                  <a:extLst>
                    <a:ext uri="{FF2B5EF4-FFF2-40B4-BE49-F238E27FC236}">
                      <a16:creationId xmlns:a16="http://schemas.microsoft.com/office/drawing/2014/main" id="{2C590689-E1D0-3941-AD71-3D663FC0130A}"/>
                    </a:ext>
                  </a:extLst>
                </p14:cNvPr>
                <p14:cNvContentPartPr/>
                <p14:nvPr/>
              </p14:nvContentPartPr>
              <p14:xfrm>
                <a:off x="6593860" y="3459951"/>
                <a:ext cx="43920" cy="262440"/>
              </p14:xfrm>
            </p:contentPart>
          </mc:Choice>
          <mc:Fallback>
            <p:pic>
              <p:nvPicPr>
                <p:cNvPr id="119" name="墨迹 118">
                  <a:extLst>
                    <a:ext uri="{FF2B5EF4-FFF2-40B4-BE49-F238E27FC236}">
                      <a16:creationId xmlns:a16="http://schemas.microsoft.com/office/drawing/2014/main" id="{2C590689-E1D0-3941-AD71-3D663FC0130A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6586300" y="3452391"/>
                  <a:ext cx="5904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1">
              <p14:nvContentPartPr>
                <p14:cNvPr id="120" name="墨迹 119">
                  <a:extLst>
                    <a:ext uri="{FF2B5EF4-FFF2-40B4-BE49-F238E27FC236}">
                      <a16:creationId xmlns:a16="http://schemas.microsoft.com/office/drawing/2014/main" id="{81B5682D-8323-CD47-9309-3EE4B7B0CB2A}"/>
                    </a:ext>
                  </a:extLst>
                </p14:cNvPr>
                <p14:cNvContentPartPr/>
                <p14:nvPr/>
              </p14:nvContentPartPr>
              <p14:xfrm>
                <a:off x="6818140" y="3354111"/>
                <a:ext cx="230760" cy="489240"/>
              </p14:xfrm>
            </p:contentPart>
          </mc:Choice>
          <mc:Fallback>
            <p:pic>
              <p:nvPicPr>
                <p:cNvPr id="120" name="墨迹 119">
                  <a:extLst>
                    <a:ext uri="{FF2B5EF4-FFF2-40B4-BE49-F238E27FC236}">
                      <a16:creationId xmlns:a16="http://schemas.microsoft.com/office/drawing/2014/main" id="{81B5682D-8323-CD47-9309-3EE4B7B0CB2A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6810580" y="3346551"/>
                  <a:ext cx="245880" cy="50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3">
              <p14:nvContentPartPr>
                <p14:cNvPr id="121" name="墨迹 120">
                  <a:extLst>
                    <a:ext uri="{FF2B5EF4-FFF2-40B4-BE49-F238E27FC236}">
                      <a16:creationId xmlns:a16="http://schemas.microsoft.com/office/drawing/2014/main" id="{4FF02E6F-5351-BC46-A3C4-C0614CA55E6B}"/>
                    </a:ext>
                  </a:extLst>
                </p14:cNvPr>
                <p14:cNvContentPartPr/>
                <p14:nvPr/>
              </p14:nvContentPartPr>
              <p14:xfrm>
                <a:off x="6743260" y="3410271"/>
                <a:ext cx="293040" cy="230760"/>
              </p14:xfrm>
            </p:contentPart>
          </mc:Choice>
          <mc:Fallback>
            <p:pic>
              <p:nvPicPr>
                <p:cNvPr id="121" name="墨迹 120">
                  <a:extLst>
                    <a:ext uri="{FF2B5EF4-FFF2-40B4-BE49-F238E27FC236}">
                      <a16:creationId xmlns:a16="http://schemas.microsoft.com/office/drawing/2014/main" id="{4FF02E6F-5351-BC46-A3C4-C0614CA55E6B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6735700" y="3402711"/>
                  <a:ext cx="30816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5">
              <p14:nvContentPartPr>
                <p14:cNvPr id="122" name="墨迹 121">
                  <a:extLst>
                    <a:ext uri="{FF2B5EF4-FFF2-40B4-BE49-F238E27FC236}">
                      <a16:creationId xmlns:a16="http://schemas.microsoft.com/office/drawing/2014/main" id="{D127AABE-2BD7-CC4F-8EC2-C2EB9F8C88E6}"/>
                    </a:ext>
                  </a:extLst>
                </p14:cNvPr>
                <p14:cNvContentPartPr/>
                <p14:nvPr/>
              </p14:nvContentPartPr>
              <p14:xfrm>
                <a:off x="7365700" y="3092751"/>
                <a:ext cx="118800" cy="75240"/>
              </p14:xfrm>
            </p:contentPart>
          </mc:Choice>
          <mc:Fallback>
            <p:pic>
              <p:nvPicPr>
                <p:cNvPr id="122" name="墨迹 121">
                  <a:extLst>
                    <a:ext uri="{FF2B5EF4-FFF2-40B4-BE49-F238E27FC236}">
                      <a16:creationId xmlns:a16="http://schemas.microsoft.com/office/drawing/2014/main" id="{D127AABE-2BD7-CC4F-8EC2-C2EB9F8C88E6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7358140" y="3085191"/>
                  <a:ext cx="13356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7">
              <p14:nvContentPartPr>
                <p14:cNvPr id="123" name="墨迹 122">
                  <a:extLst>
                    <a:ext uri="{FF2B5EF4-FFF2-40B4-BE49-F238E27FC236}">
                      <a16:creationId xmlns:a16="http://schemas.microsoft.com/office/drawing/2014/main" id="{82A54B62-ED23-9D44-A28C-C1AC39A8FB2A}"/>
                    </a:ext>
                  </a:extLst>
                </p14:cNvPr>
                <p14:cNvContentPartPr/>
                <p14:nvPr/>
              </p14:nvContentPartPr>
              <p14:xfrm>
                <a:off x="7309900" y="3111471"/>
                <a:ext cx="268200" cy="703800"/>
              </p14:xfrm>
            </p:contentPart>
          </mc:Choice>
          <mc:Fallback>
            <p:pic>
              <p:nvPicPr>
                <p:cNvPr id="123" name="墨迹 122">
                  <a:extLst>
                    <a:ext uri="{FF2B5EF4-FFF2-40B4-BE49-F238E27FC236}">
                      <a16:creationId xmlns:a16="http://schemas.microsoft.com/office/drawing/2014/main" id="{82A54B62-ED23-9D44-A28C-C1AC39A8FB2A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7302340" y="3103911"/>
                  <a:ext cx="282960" cy="71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9">
              <p14:nvContentPartPr>
                <p14:cNvPr id="124" name="墨迹 123">
                  <a:extLst>
                    <a:ext uri="{FF2B5EF4-FFF2-40B4-BE49-F238E27FC236}">
                      <a16:creationId xmlns:a16="http://schemas.microsoft.com/office/drawing/2014/main" id="{B9DF32F7-8243-AB4D-947C-E459272A42C0}"/>
                    </a:ext>
                  </a:extLst>
                </p14:cNvPr>
                <p14:cNvContentPartPr/>
                <p14:nvPr/>
              </p14:nvContentPartPr>
              <p14:xfrm>
                <a:off x="7730380" y="3260871"/>
                <a:ext cx="239760" cy="604080"/>
              </p14:xfrm>
            </p:contentPart>
          </mc:Choice>
          <mc:Fallback>
            <p:pic>
              <p:nvPicPr>
                <p:cNvPr id="124" name="墨迹 123">
                  <a:extLst>
                    <a:ext uri="{FF2B5EF4-FFF2-40B4-BE49-F238E27FC236}">
                      <a16:creationId xmlns:a16="http://schemas.microsoft.com/office/drawing/2014/main" id="{B9DF32F7-8243-AB4D-947C-E459272A42C0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7722820" y="3253311"/>
                  <a:ext cx="254880" cy="61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1">
              <p14:nvContentPartPr>
                <p14:cNvPr id="126" name="墨迹 125">
                  <a:extLst>
                    <a:ext uri="{FF2B5EF4-FFF2-40B4-BE49-F238E27FC236}">
                      <a16:creationId xmlns:a16="http://schemas.microsoft.com/office/drawing/2014/main" id="{1BA7122C-CEB6-0B4A-BDFD-EDCC534C1D6F}"/>
                    </a:ext>
                  </a:extLst>
                </p14:cNvPr>
                <p14:cNvContentPartPr/>
                <p14:nvPr/>
              </p14:nvContentPartPr>
              <p14:xfrm>
                <a:off x="723340" y="4094991"/>
                <a:ext cx="87480" cy="93600"/>
              </p14:xfrm>
            </p:contentPart>
          </mc:Choice>
          <mc:Fallback>
            <p:pic>
              <p:nvPicPr>
                <p:cNvPr id="126" name="墨迹 125">
                  <a:extLst>
                    <a:ext uri="{FF2B5EF4-FFF2-40B4-BE49-F238E27FC236}">
                      <a16:creationId xmlns:a16="http://schemas.microsoft.com/office/drawing/2014/main" id="{1BA7122C-CEB6-0B4A-BDFD-EDCC534C1D6F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715780" y="4087431"/>
                  <a:ext cx="10260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3">
              <p14:nvContentPartPr>
                <p14:cNvPr id="127" name="墨迹 126">
                  <a:extLst>
                    <a:ext uri="{FF2B5EF4-FFF2-40B4-BE49-F238E27FC236}">
                      <a16:creationId xmlns:a16="http://schemas.microsoft.com/office/drawing/2014/main" id="{F3D93AE3-C12F-6F4D-A309-2F183393BDAA}"/>
                    </a:ext>
                  </a:extLst>
                </p14:cNvPr>
                <p14:cNvContentPartPr/>
                <p14:nvPr/>
              </p14:nvContentPartPr>
              <p14:xfrm>
                <a:off x="580060" y="4256631"/>
                <a:ext cx="703800" cy="218160"/>
              </p14:xfrm>
            </p:contentPart>
          </mc:Choice>
          <mc:Fallback>
            <p:pic>
              <p:nvPicPr>
                <p:cNvPr id="127" name="墨迹 126">
                  <a:extLst>
                    <a:ext uri="{FF2B5EF4-FFF2-40B4-BE49-F238E27FC236}">
                      <a16:creationId xmlns:a16="http://schemas.microsoft.com/office/drawing/2014/main" id="{F3D93AE3-C12F-6F4D-A309-2F183393BDAA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572500" y="4249431"/>
                  <a:ext cx="71892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5">
              <p14:nvContentPartPr>
                <p14:cNvPr id="128" name="墨迹 127">
                  <a:extLst>
                    <a:ext uri="{FF2B5EF4-FFF2-40B4-BE49-F238E27FC236}">
                      <a16:creationId xmlns:a16="http://schemas.microsoft.com/office/drawing/2014/main" id="{817B88CA-AED8-894F-A77B-EAA0A30BE08F}"/>
                    </a:ext>
                  </a:extLst>
                </p14:cNvPr>
                <p14:cNvContentPartPr/>
                <p14:nvPr/>
              </p14:nvContentPartPr>
              <p14:xfrm>
                <a:off x="1420300" y="4175991"/>
                <a:ext cx="473400" cy="249480"/>
              </p14:xfrm>
            </p:contentPart>
          </mc:Choice>
          <mc:Fallback>
            <p:pic>
              <p:nvPicPr>
                <p:cNvPr id="128" name="墨迹 127">
                  <a:extLst>
                    <a:ext uri="{FF2B5EF4-FFF2-40B4-BE49-F238E27FC236}">
                      <a16:creationId xmlns:a16="http://schemas.microsoft.com/office/drawing/2014/main" id="{817B88CA-AED8-894F-A77B-EAA0A30BE08F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1413100" y="4168431"/>
                  <a:ext cx="48852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7">
              <p14:nvContentPartPr>
                <p14:cNvPr id="129" name="墨迹 128">
                  <a:extLst>
                    <a:ext uri="{FF2B5EF4-FFF2-40B4-BE49-F238E27FC236}">
                      <a16:creationId xmlns:a16="http://schemas.microsoft.com/office/drawing/2014/main" id="{527AEBC5-7A3E-6D40-82D0-2F37A963777A}"/>
                    </a:ext>
                  </a:extLst>
                </p14:cNvPr>
                <p14:cNvContentPartPr/>
                <p14:nvPr/>
              </p14:nvContentPartPr>
              <p14:xfrm>
                <a:off x="1924660" y="4499631"/>
                <a:ext cx="31320" cy="19080"/>
              </p14:xfrm>
            </p:contentPart>
          </mc:Choice>
          <mc:Fallback>
            <p:pic>
              <p:nvPicPr>
                <p:cNvPr id="129" name="墨迹 128">
                  <a:extLst>
                    <a:ext uri="{FF2B5EF4-FFF2-40B4-BE49-F238E27FC236}">
                      <a16:creationId xmlns:a16="http://schemas.microsoft.com/office/drawing/2014/main" id="{527AEBC5-7A3E-6D40-82D0-2F37A963777A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1917100" y="4492071"/>
                  <a:ext cx="4644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9">
              <p14:nvContentPartPr>
                <p14:cNvPr id="130" name="墨迹 129">
                  <a:extLst>
                    <a:ext uri="{FF2B5EF4-FFF2-40B4-BE49-F238E27FC236}">
                      <a16:creationId xmlns:a16="http://schemas.microsoft.com/office/drawing/2014/main" id="{4BE447E2-D036-D340-98EF-B47F64379113}"/>
                    </a:ext>
                  </a:extLst>
                </p14:cNvPr>
                <p14:cNvContentPartPr/>
                <p14:nvPr/>
              </p14:nvContentPartPr>
              <p14:xfrm>
                <a:off x="1943380" y="4574151"/>
                <a:ext cx="37800" cy="19080"/>
              </p14:xfrm>
            </p:contentPart>
          </mc:Choice>
          <mc:Fallback>
            <p:pic>
              <p:nvPicPr>
                <p:cNvPr id="130" name="墨迹 129">
                  <a:extLst>
                    <a:ext uri="{FF2B5EF4-FFF2-40B4-BE49-F238E27FC236}">
                      <a16:creationId xmlns:a16="http://schemas.microsoft.com/office/drawing/2014/main" id="{4BE447E2-D036-D340-98EF-B47F64379113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1935820" y="4566951"/>
                  <a:ext cx="5292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1">
              <p14:nvContentPartPr>
                <p14:cNvPr id="132" name="墨迹 131">
                  <a:extLst>
                    <a:ext uri="{FF2B5EF4-FFF2-40B4-BE49-F238E27FC236}">
                      <a16:creationId xmlns:a16="http://schemas.microsoft.com/office/drawing/2014/main" id="{10E7FD80-CED8-B547-A6CC-D50806535886}"/>
                    </a:ext>
                  </a:extLst>
                </p14:cNvPr>
                <p14:cNvContentPartPr/>
                <p14:nvPr/>
              </p14:nvContentPartPr>
              <p14:xfrm>
                <a:off x="2852380" y="4001391"/>
                <a:ext cx="236880" cy="461160"/>
              </p14:xfrm>
            </p:contentPart>
          </mc:Choice>
          <mc:Fallback>
            <p:pic>
              <p:nvPicPr>
                <p:cNvPr id="132" name="墨迹 131">
                  <a:extLst>
                    <a:ext uri="{FF2B5EF4-FFF2-40B4-BE49-F238E27FC236}">
                      <a16:creationId xmlns:a16="http://schemas.microsoft.com/office/drawing/2014/main" id="{10E7FD80-CED8-B547-A6CC-D50806535886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2844820" y="3994191"/>
                  <a:ext cx="252000" cy="47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3">
              <p14:nvContentPartPr>
                <p14:cNvPr id="133" name="墨迹 132">
                  <a:extLst>
                    <a:ext uri="{FF2B5EF4-FFF2-40B4-BE49-F238E27FC236}">
                      <a16:creationId xmlns:a16="http://schemas.microsoft.com/office/drawing/2014/main" id="{87F06358-A99A-4D44-9259-459BE2CC0D44}"/>
                    </a:ext>
                  </a:extLst>
                </p14:cNvPr>
                <p14:cNvContentPartPr/>
                <p14:nvPr/>
              </p14:nvContentPartPr>
              <p14:xfrm>
                <a:off x="3207340" y="4157271"/>
                <a:ext cx="68760" cy="236880"/>
              </p14:xfrm>
            </p:contentPart>
          </mc:Choice>
          <mc:Fallback>
            <p:pic>
              <p:nvPicPr>
                <p:cNvPr id="133" name="墨迹 132">
                  <a:extLst>
                    <a:ext uri="{FF2B5EF4-FFF2-40B4-BE49-F238E27FC236}">
                      <a16:creationId xmlns:a16="http://schemas.microsoft.com/office/drawing/2014/main" id="{87F06358-A99A-4D44-9259-459BE2CC0D44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3199780" y="4149711"/>
                  <a:ext cx="8388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5">
              <p14:nvContentPartPr>
                <p14:cNvPr id="135" name="墨迹 134">
                  <a:extLst>
                    <a:ext uri="{FF2B5EF4-FFF2-40B4-BE49-F238E27FC236}">
                      <a16:creationId xmlns:a16="http://schemas.microsoft.com/office/drawing/2014/main" id="{7DB7512C-027D-B343-A7E2-44C20501E483}"/>
                    </a:ext>
                  </a:extLst>
                </p14:cNvPr>
                <p14:cNvContentPartPr/>
                <p14:nvPr/>
              </p14:nvContentPartPr>
              <p14:xfrm>
                <a:off x="3614500" y="4094991"/>
                <a:ext cx="134640" cy="492120"/>
              </p14:xfrm>
            </p:contentPart>
          </mc:Choice>
          <mc:Fallback>
            <p:pic>
              <p:nvPicPr>
                <p:cNvPr id="135" name="墨迹 134">
                  <a:extLst>
                    <a:ext uri="{FF2B5EF4-FFF2-40B4-BE49-F238E27FC236}">
                      <a16:creationId xmlns:a16="http://schemas.microsoft.com/office/drawing/2014/main" id="{7DB7512C-027D-B343-A7E2-44C20501E483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3606940" y="4087431"/>
                  <a:ext cx="149760" cy="50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7">
              <p14:nvContentPartPr>
                <p14:cNvPr id="136" name="墨迹 135">
                  <a:extLst>
                    <a:ext uri="{FF2B5EF4-FFF2-40B4-BE49-F238E27FC236}">
                      <a16:creationId xmlns:a16="http://schemas.microsoft.com/office/drawing/2014/main" id="{C7E4C9DE-8EEC-9A4C-A9CA-17E6ABD124A8}"/>
                    </a:ext>
                  </a:extLst>
                </p14:cNvPr>
                <p14:cNvContentPartPr/>
                <p14:nvPr/>
              </p14:nvContentPartPr>
              <p14:xfrm>
                <a:off x="4028860" y="4070151"/>
                <a:ext cx="106200" cy="193320"/>
              </p14:xfrm>
            </p:contentPart>
          </mc:Choice>
          <mc:Fallback>
            <p:pic>
              <p:nvPicPr>
                <p:cNvPr id="136" name="墨迹 135">
                  <a:extLst>
                    <a:ext uri="{FF2B5EF4-FFF2-40B4-BE49-F238E27FC236}">
                      <a16:creationId xmlns:a16="http://schemas.microsoft.com/office/drawing/2014/main" id="{C7E4C9DE-8EEC-9A4C-A9CA-17E6ABD124A8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4021300" y="4062591"/>
                  <a:ext cx="12132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9">
              <p14:nvContentPartPr>
                <p14:cNvPr id="137" name="墨迹 136">
                  <a:extLst>
                    <a:ext uri="{FF2B5EF4-FFF2-40B4-BE49-F238E27FC236}">
                      <a16:creationId xmlns:a16="http://schemas.microsoft.com/office/drawing/2014/main" id="{5572BDB8-7063-8041-B6F7-3428D134D2FF}"/>
                    </a:ext>
                  </a:extLst>
                </p14:cNvPr>
                <p14:cNvContentPartPr/>
                <p14:nvPr/>
              </p14:nvContentPartPr>
              <p14:xfrm>
                <a:off x="3892060" y="4300551"/>
                <a:ext cx="62640" cy="106200"/>
              </p14:xfrm>
            </p:contentPart>
          </mc:Choice>
          <mc:Fallback>
            <p:pic>
              <p:nvPicPr>
                <p:cNvPr id="137" name="墨迹 136">
                  <a:extLst>
                    <a:ext uri="{FF2B5EF4-FFF2-40B4-BE49-F238E27FC236}">
                      <a16:creationId xmlns:a16="http://schemas.microsoft.com/office/drawing/2014/main" id="{5572BDB8-7063-8041-B6F7-3428D134D2FF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3884500" y="4292991"/>
                  <a:ext cx="7776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1">
              <p14:nvContentPartPr>
                <p14:cNvPr id="138" name="墨迹 137">
                  <a:extLst>
                    <a:ext uri="{FF2B5EF4-FFF2-40B4-BE49-F238E27FC236}">
                      <a16:creationId xmlns:a16="http://schemas.microsoft.com/office/drawing/2014/main" id="{FB003C5F-A735-3C43-937D-81A6189558B6}"/>
                    </a:ext>
                  </a:extLst>
                </p14:cNvPr>
                <p14:cNvContentPartPr/>
                <p14:nvPr/>
              </p14:nvContentPartPr>
              <p14:xfrm>
                <a:off x="4004020" y="4200831"/>
                <a:ext cx="398880" cy="274320"/>
              </p14:xfrm>
            </p:contentPart>
          </mc:Choice>
          <mc:Fallback>
            <p:pic>
              <p:nvPicPr>
                <p:cNvPr id="138" name="墨迹 137">
                  <a:extLst>
                    <a:ext uri="{FF2B5EF4-FFF2-40B4-BE49-F238E27FC236}">
                      <a16:creationId xmlns:a16="http://schemas.microsoft.com/office/drawing/2014/main" id="{FB003C5F-A735-3C43-937D-81A6189558B6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3996460" y="4193271"/>
                  <a:ext cx="41400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3">
              <p14:nvContentPartPr>
                <p14:cNvPr id="139" name="墨迹 138">
                  <a:extLst>
                    <a:ext uri="{FF2B5EF4-FFF2-40B4-BE49-F238E27FC236}">
                      <a16:creationId xmlns:a16="http://schemas.microsoft.com/office/drawing/2014/main" id="{C0D46A15-E218-664F-A28E-A14C6B619462}"/>
                    </a:ext>
                  </a:extLst>
                </p14:cNvPr>
                <p14:cNvContentPartPr/>
                <p14:nvPr/>
              </p14:nvContentPartPr>
              <p14:xfrm>
                <a:off x="4066300" y="4300551"/>
                <a:ext cx="230760" cy="155880"/>
              </p14:xfrm>
            </p:contentPart>
          </mc:Choice>
          <mc:Fallback>
            <p:pic>
              <p:nvPicPr>
                <p:cNvPr id="139" name="墨迹 138">
                  <a:extLst>
                    <a:ext uri="{FF2B5EF4-FFF2-40B4-BE49-F238E27FC236}">
                      <a16:creationId xmlns:a16="http://schemas.microsoft.com/office/drawing/2014/main" id="{C0D46A15-E218-664F-A28E-A14C6B619462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4058740" y="4292991"/>
                  <a:ext cx="24588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5">
              <p14:nvContentPartPr>
                <p14:cNvPr id="141" name="墨迹 140">
                  <a:extLst>
                    <a:ext uri="{FF2B5EF4-FFF2-40B4-BE49-F238E27FC236}">
                      <a16:creationId xmlns:a16="http://schemas.microsoft.com/office/drawing/2014/main" id="{229345A3-3B2C-DE40-B40F-18B37F5D6705}"/>
                    </a:ext>
                  </a:extLst>
                </p14:cNvPr>
                <p14:cNvContentPartPr/>
                <p14:nvPr/>
              </p14:nvContentPartPr>
              <p14:xfrm>
                <a:off x="4645180" y="4188231"/>
                <a:ext cx="12960" cy="197640"/>
              </p14:xfrm>
            </p:contentPart>
          </mc:Choice>
          <mc:Fallback>
            <p:pic>
              <p:nvPicPr>
                <p:cNvPr id="141" name="墨迹 140">
                  <a:extLst>
                    <a:ext uri="{FF2B5EF4-FFF2-40B4-BE49-F238E27FC236}">
                      <a16:creationId xmlns:a16="http://schemas.microsoft.com/office/drawing/2014/main" id="{229345A3-3B2C-DE40-B40F-18B37F5D6705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4637620" y="4180671"/>
                  <a:ext cx="2772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7">
              <p14:nvContentPartPr>
                <p14:cNvPr id="142" name="墨迹 141">
                  <a:extLst>
                    <a:ext uri="{FF2B5EF4-FFF2-40B4-BE49-F238E27FC236}">
                      <a16:creationId xmlns:a16="http://schemas.microsoft.com/office/drawing/2014/main" id="{6FD84BF6-E32A-F048-8D87-C642D7C8F055}"/>
                    </a:ext>
                  </a:extLst>
                </p14:cNvPr>
                <p14:cNvContentPartPr/>
                <p14:nvPr/>
              </p14:nvContentPartPr>
              <p14:xfrm>
                <a:off x="4863340" y="3946311"/>
                <a:ext cx="224640" cy="572400"/>
              </p14:xfrm>
            </p:contentPart>
          </mc:Choice>
          <mc:Fallback>
            <p:pic>
              <p:nvPicPr>
                <p:cNvPr id="142" name="墨迹 141">
                  <a:extLst>
                    <a:ext uri="{FF2B5EF4-FFF2-40B4-BE49-F238E27FC236}">
                      <a16:creationId xmlns:a16="http://schemas.microsoft.com/office/drawing/2014/main" id="{6FD84BF6-E32A-F048-8D87-C642D7C8F055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4855780" y="3938751"/>
                  <a:ext cx="239400" cy="58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9">
              <p14:nvContentPartPr>
                <p14:cNvPr id="143" name="墨迹 142">
                  <a:extLst>
                    <a:ext uri="{FF2B5EF4-FFF2-40B4-BE49-F238E27FC236}">
                      <a16:creationId xmlns:a16="http://schemas.microsoft.com/office/drawing/2014/main" id="{A43C503E-9698-154D-B04D-0D64B575FEA5}"/>
                    </a:ext>
                  </a:extLst>
                </p14:cNvPr>
                <p14:cNvContentPartPr/>
                <p14:nvPr/>
              </p14:nvContentPartPr>
              <p14:xfrm>
                <a:off x="4825900" y="4082391"/>
                <a:ext cx="187200" cy="360720"/>
              </p14:xfrm>
            </p:contentPart>
          </mc:Choice>
          <mc:Fallback>
            <p:pic>
              <p:nvPicPr>
                <p:cNvPr id="143" name="墨迹 142">
                  <a:extLst>
                    <a:ext uri="{FF2B5EF4-FFF2-40B4-BE49-F238E27FC236}">
                      <a16:creationId xmlns:a16="http://schemas.microsoft.com/office/drawing/2014/main" id="{A43C503E-9698-154D-B04D-0D64B575FEA5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4818340" y="4074831"/>
                  <a:ext cx="202320" cy="37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1">
              <p14:nvContentPartPr>
                <p14:cNvPr id="144" name="墨迹 143">
                  <a:extLst>
                    <a:ext uri="{FF2B5EF4-FFF2-40B4-BE49-F238E27FC236}">
                      <a16:creationId xmlns:a16="http://schemas.microsoft.com/office/drawing/2014/main" id="{989291FD-3860-F24B-BCDA-3192941B56F8}"/>
                    </a:ext>
                  </a:extLst>
                </p14:cNvPr>
                <p14:cNvContentPartPr/>
                <p14:nvPr/>
              </p14:nvContentPartPr>
              <p14:xfrm>
                <a:off x="5410900" y="4144671"/>
                <a:ext cx="111600" cy="386280"/>
              </p14:xfrm>
            </p:contentPart>
          </mc:Choice>
          <mc:Fallback>
            <p:pic>
              <p:nvPicPr>
                <p:cNvPr id="144" name="墨迹 143">
                  <a:extLst>
                    <a:ext uri="{FF2B5EF4-FFF2-40B4-BE49-F238E27FC236}">
                      <a16:creationId xmlns:a16="http://schemas.microsoft.com/office/drawing/2014/main" id="{989291FD-3860-F24B-BCDA-3192941B56F8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5403340" y="4137111"/>
                  <a:ext cx="126720" cy="40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3">
              <p14:nvContentPartPr>
                <p14:cNvPr id="146" name="墨迹 145">
                  <a:extLst>
                    <a:ext uri="{FF2B5EF4-FFF2-40B4-BE49-F238E27FC236}">
                      <a16:creationId xmlns:a16="http://schemas.microsoft.com/office/drawing/2014/main" id="{0041D1DA-BCEF-3A42-9C4D-1C399B4C2515}"/>
                    </a:ext>
                  </a:extLst>
                </p14:cNvPr>
                <p14:cNvContentPartPr/>
                <p14:nvPr/>
              </p14:nvContentPartPr>
              <p14:xfrm>
                <a:off x="6077260" y="4188231"/>
                <a:ext cx="124920" cy="193320"/>
              </p14:xfrm>
            </p:contentPart>
          </mc:Choice>
          <mc:Fallback>
            <p:pic>
              <p:nvPicPr>
                <p:cNvPr id="146" name="墨迹 145">
                  <a:extLst>
                    <a:ext uri="{FF2B5EF4-FFF2-40B4-BE49-F238E27FC236}">
                      <a16:creationId xmlns:a16="http://schemas.microsoft.com/office/drawing/2014/main" id="{0041D1DA-BCEF-3A42-9C4D-1C399B4C2515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6069700" y="4180671"/>
                  <a:ext cx="14004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5">
              <p14:nvContentPartPr>
                <p14:cNvPr id="147" name="墨迹 146">
                  <a:extLst>
                    <a:ext uri="{FF2B5EF4-FFF2-40B4-BE49-F238E27FC236}">
                      <a16:creationId xmlns:a16="http://schemas.microsoft.com/office/drawing/2014/main" id="{A756EE3E-8512-9948-89D5-EDF9ED65615F}"/>
                    </a:ext>
                  </a:extLst>
                </p14:cNvPr>
                <p14:cNvContentPartPr/>
                <p14:nvPr/>
              </p14:nvContentPartPr>
              <p14:xfrm>
                <a:off x="6033700" y="4412511"/>
                <a:ext cx="168480" cy="56520"/>
              </p14:xfrm>
            </p:contentPart>
          </mc:Choice>
          <mc:Fallback>
            <p:pic>
              <p:nvPicPr>
                <p:cNvPr id="147" name="墨迹 146">
                  <a:extLst>
                    <a:ext uri="{FF2B5EF4-FFF2-40B4-BE49-F238E27FC236}">
                      <a16:creationId xmlns:a16="http://schemas.microsoft.com/office/drawing/2014/main" id="{A756EE3E-8512-9948-89D5-EDF9ED65615F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6026140" y="4404951"/>
                  <a:ext cx="18360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7">
              <p14:nvContentPartPr>
                <p14:cNvPr id="148" name="墨迹 147">
                  <a:extLst>
                    <a:ext uri="{FF2B5EF4-FFF2-40B4-BE49-F238E27FC236}">
                      <a16:creationId xmlns:a16="http://schemas.microsoft.com/office/drawing/2014/main" id="{554E8753-4BA6-D447-A69A-1D8AE59A58E9}"/>
                    </a:ext>
                  </a:extLst>
                </p14:cNvPr>
                <p14:cNvContentPartPr/>
                <p14:nvPr/>
              </p14:nvContentPartPr>
              <p14:xfrm>
                <a:off x="6425740" y="4163391"/>
                <a:ext cx="162360" cy="336600"/>
              </p14:xfrm>
            </p:contentPart>
          </mc:Choice>
          <mc:Fallback>
            <p:pic>
              <p:nvPicPr>
                <p:cNvPr id="148" name="墨迹 147">
                  <a:extLst>
                    <a:ext uri="{FF2B5EF4-FFF2-40B4-BE49-F238E27FC236}">
                      <a16:creationId xmlns:a16="http://schemas.microsoft.com/office/drawing/2014/main" id="{554E8753-4BA6-D447-A69A-1D8AE59A58E9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6418180" y="4155831"/>
                  <a:ext cx="177120" cy="35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9">
              <p14:nvContentPartPr>
                <p14:cNvPr id="149" name="墨迹 148">
                  <a:extLst>
                    <a:ext uri="{FF2B5EF4-FFF2-40B4-BE49-F238E27FC236}">
                      <a16:creationId xmlns:a16="http://schemas.microsoft.com/office/drawing/2014/main" id="{0DBAE260-158B-C74A-AA15-0025C4E24A6B}"/>
                    </a:ext>
                  </a:extLst>
                </p14:cNvPr>
                <p14:cNvContentPartPr/>
                <p14:nvPr/>
              </p14:nvContentPartPr>
              <p14:xfrm>
                <a:off x="6606460" y="4213071"/>
                <a:ext cx="218160" cy="56520"/>
              </p14:xfrm>
            </p:contentPart>
          </mc:Choice>
          <mc:Fallback>
            <p:pic>
              <p:nvPicPr>
                <p:cNvPr id="149" name="墨迹 148">
                  <a:extLst>
                    <a:ext uri="{FF2B5EF4-FFF2-40B4-BE49-F238E27FC236}">
                      <a16:creationId xmlns:a16="http://schemas.microsoft.com/office/drawing/2014/main" id="{0DBAE260-158B-C74A-AA15-0025C4E24A6B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6598900" y="4205871"/>
                  <a:ext cx="23328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1">
              <p14:nvContentPartPr>
                <p14:cNvPr id="150" name="墨迹 149">
                  <a:extLst>
                    <a:ext uri="{FF2B5EF4-FFF2-40B4-BE49-F238E27FC236}">
                      <a16:creationId xmlns:a16="http://schemas.microsoft.com/office/drawing/2014/main" id="{70F94389-E530-6F49-B70C-D715ACCD2893}"/>
                    </a:ext>
                  </a:extLst>
                </p14:cNvPr>
                <p14:cNvContentPartPr/>
                <p14:nvPr/>
              </p14:nvContentPartPr>
              <p14:xfrm>
                <a:off x="6942340" y="4537071"/>
                <a:ext cx="25200" cy="19080"/>
              </p14:xfrm>
            </p:contentPart>
          </mc:Choice>
          <mc:Fallback>
            <p:pic>
              <p:nvPicPr>
                <p:cNvPr id="150" name="墨迹 149">
                  <a:extLst>
                    <a:ext uri="{FF2B5EF4-FFF2-40B4-BE49-F238E27FC236}">
                      <a16:creationId xmlns:a16="http://schemas.microsoft.com/office/drawing/2014/main" id="{70F94389-E530-6F49-B70C-D715ACCD2893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6934780" y="4529511"/>
                  <a:ext cx="4032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3">
              <p14:nvContentPartPr>
                <p14:cNvPr id="152" name="墨迹 151">
                  <a:extLst>
                    <a:ext uri="{FF2B5EF4-FFF2-40B4-BE49-F238E27FC236}">
                      <a16:creationId xmlns:a16="http://schemas.microsoft.com/office/drawing/2014/main" id="{2FF7DAE3-7EF0-8B4E-B1C6-291C0E8C2B07}"/>
                    </a:ext>
                  </a:extLst>
                </p14:cNvPr>
                <p14:cNvContentPartPr/>
                <p14:nvPr/>
              </p14:nvContentPartPr>
              <p14:xfrm>
                <a:off x="9881020" y="5265351"/>
                <a:ext cx="131040" cy="168480"/>
              </p14:xfrm>
            </p:contentPart>
          </mc:Choice>
          <mc:Fallback>
            <p:pic>
              <p:nvPicPr>
                <p:cNvPr id="152" name="墨迹 151">
                  <a:extLst>
                    <a:ext uri="{FF2B5EF4-FFF2-40B4-BE49-F238E27FC236}">
                      <a16:creationId xmlns:a16="http://schemas.microsoft.com/office/drawing/2014/main" id="{2FF7DAE3-7EF0-8B4E-B1C6-291C0E8C2B07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9873460" y="5257791"/>
                  <a:ext cx="14616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5">
              <p14:nvContentPartPr>
                <p14:cNvPr id="153" name="墨迹 152">
                  <a:extLst>
                    <a:ext uri="{FF2B5EF4-FFF2-40B4-BE49-F238E27FC236}">
                      <a16:creationId xmlns:a16="http://schemas.microsoft.com/office/drawing/2014/main" id="{53535FC2-350F-2746-AE22-C30621675A90}"/>
                    </a:ext>
                  </a:extLst>
                </p14:cNvPr>
                <p14:cNvContentPartPr/>
                <p14:nvPr/>
              </p14:nvContentPartPr>
              <p14:xfrm>
                <a:off x="10497340" y="5109831"/>
                <a:ext cx="305280" cy="286560"/>
              </p14:xfrm>
            </p:contentPart>
          </mc:Choice>
          <mc:Fallback>
            <p:pic>
              <p:nvPicPr>
                <p:cNvPr id="153" name="墨迹 152">
                  <a:extLst>
                    <a:ext uri="{FF2B5EF4-FFF2-40B4-BE49-F238E27FC236}">
                      <a16:creationId xmlns:a16="http://schemas.microsoft.com/office/drawing/2014/main" id="{53535FC2-350F-2746-AE22-C30621675A90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10489780" y="5102271"/>
                  <a:ext cx="32040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7">
              <p14:nvContentPartPr>
                <p14:cNvPr id="154" name="墨迹 153">
                  <a:extLst>
                    <a:ext uri="{FF2B5EF4-FFF2-40B4-BE49-F238E27FC236}">
                      <a16:creationId xmlns:a16="http://schemas.microsoft.com/office/drawing/2014/main" id="{BE8229B8-4E50-F44E-BCD0-2B272CCBB8AF}"/>
                    </a:ext>
                  </a:extLst>
                </p14:cNvPr>
                <p14:cNvContentPartPr/>
                <p14:nvPr/>
              </p14:nvContentPartPr>
              <p14:xfrm>
                <a:off x="9968140" y="4144671"/>
                <a:ext cx="878040" cy="1145880"/>
              </p14:xfrm>
            </p:contentPart>
          </mc:Choice>
          <mc:Fallback>
            <p:pic>
              <p:nvPicPr>
                <p:cNvPr id="154" name="墨迹 153">
                  <a:extLst>
                    <a:ext uri="{FF2B5EF4-FFF2-40B4-BE49-F238E27FC236}">
                      <a16:creationId xmlns:a16="http://schemas.microsoft.com/office/drawing/2014/main" id="{BE8229B8-4E50-F44E-BCD0-2B272CCBB8AF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9960580" y="4137111"/>
                  <a:ext cx="893160" cy="11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9">
              <p14:nvContentPartPr>
                <p14:cNvPr id="155" name="墨迹 154">
                  <a:extLst>
                    <a:ext uri="{FF2B5EF4-FFF2-40B4-BE49-F238E27FC236}">
                      <a16:creationId xmlns:a16="http://schemas.microsoft.com/office/drawing/2014/main" id="{08F13F35-F31A-5C4E-9942-183A51A1B146}"/>
                    </a:ext>
                  </a:extLst>
                </p14:cNvPr>
                <p14:cNvContentPartPr/>
                <p14:nvPr/>
              </p14:nvContentPartPr>
              <p14:xfrm>
                <a:off x="9121420" y="4468311"/>
                <a:ext cx="703800" cy="884520"/>
              </p14:xfrm>
            </p:contentPart>
          </mc:Choice>
          <mc:Fallback>
            <p:pic>
              <p:nvPicPr>
                <p:cNvPr id="155" name="墨迹 154">
                  <a:extLst>
                    <a:ext uri="{FF2B5EF4-FFF2-40B4-BE49-F238E27FC236}">
                      <a16:creationId xmlns:a16="http://schemas.microsoft.com/office/drawing/2014/main" id="{08F13F35-F31A-5C4E-9942-183A51A1B146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9113860" y="4461111"/>
                  <a:ext cx="718920" cy="89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1">
              <p14:nvContentPartPr>
                <p14:cNvPr id="156" name="墨迹 155">
                  <a:extLst>
                    <a:ext uri="{FF2B5EF4-FFF2-40B4-BE49-F238E27FC236}">
                      <a16:creationId xmlns:a16="http://schemas.microsoft.com/office/drawing/2014/main" id="{67BD1AE5-92E1-394C-BB54-3D0AA39B7105}"/>
                    </a:ext>
                  </a:extLst>
                </p14:cNvPr>
                <p14:cNvContentPartPr/>
                <p14:nvPr/>
              </p14:nvContentPartPr>
              <p14:xfrm>
                <a:off x="9108820" y="4493511"/>
                <a:ext cx="112320" cy="75240"/>
              </p14:xfrm>
            </p:contentPart>
          </mc:Choice>
          <mc:Fallback>
            <p:pic>
              <p:nvPicPr>
                <p:cNvPr id="156" name="墨迹 155">
                  <a:extLst>
                    <a:ext uri="{FF2B5EF4-FFF2-40B4-BE49-F238E27FC236}">
                      <a16:creationId xmlns:a16="http://schemas.microsoft.com/office/drawing/2014/main" id="{67BD1AE5-92E1-394C-BB54-3D0AA39B7105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9101260" y="4485951"/>
                  <a:ext cx="12744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3">
              <p14:nvContentPartPr>
                <p14:cNvPr id="158" name="墨迹 157">
                  <a:extLst>
                    <a:ext uri="{FF2B5EF4-FFF2-40B4-BE49-F238E27FC236}">
                      <a16:creationId xmlns:a16="http://schemas.microsoft.com/office/drawing/2014/main" id="{2FE2B2E9-8D31-A545-8DB7-FFA6348761D6}"/>
                    </a:ext>
                  </a:extLst>
                </p14:cNvPr>
                <p14:cNvContentPartPr/>
                <p14:nvPr/>
              </p14:nvContentPartPr>
              <p14:xfrm>
                <a:off x="8909740" y="5414751"/>
                <a:ext cx="896760" cy="629280"/>
              </p14:xfrm>
            </p:contentPart>
          </mc:Choice>
          <mc:Fallback>
            <p:pic>
              <p:nvPicPr>
                <p:cNvPr id="158" name="墨迹 157">
                  <a:extLst>
                    <a:ext uri="{FF2B5EF4-FFF2-40B4-BE49-F238E27FC236}">
                      <a16:creationId xmlns:a16="http://schemas.microsoft.com/office/drawing/2014/main" id="{2FE2B2E9-8D31-A545-8DB7-FFA6348761D6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8902180" y="5407191"/>
                  <a:ext cx="911880" cy="64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5">
              <p14:nvContentPartPr>
                <p14:cNvPr id="159" name="墨迹 158">
                  <a:extLst>
                    <a:ext uri="{FF2B5EF4-FFF2-40B4-BE49-F238E27FC236}">
                      <a16:creationId xmlns:a16="http://schemas.microsoft.com/office/drawing/2014/main" id="{1E116D4B-CF30-3D4B-AAF7-7137A96BDC3B}"/>
                    </a:ext>
                  </a:extLst>
                </p14:cNvPr>
                <p14:cNvContentPartPr/>
                <p14:nvPr/>
              </p14:nvContentPartPr>
              <p14:xfrm>
                <a:off x="8654500" y="5987511"/>
                <a:ext cx="299160" cy="249480"/>
              </p14:xfrm>
            </p:contentPart>
          </mc:Choice>
          <mc:Fallback>
            <p:pic>
              <p:nvPicPr>
                <p:cNvPr id="159" name="墨迹 158">
                  <a:extLst>
                    <a:ext uri="{FF2B5EF4-FFF2-40B4-BE49-F238E27FC236}">
                      <a16:creationId xmlns:a16="http://schemas.microsoft.com/office/drawing/2014/main" id="{1E116D4B-CF30-3D4B-AAF7-7137A96BDC3B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8646940" y="5979951"/>
                  <a:ext cx="31428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7">
              <p14:nvContentPartPr>
                <p14:cNvPr id="160" name="墨迹 159">
                  <a:extLst>
                    <a:ext uri="{FF2B5EF4-FFF2-40B4-BE49-F238E27FC236}">
                      <a16:creationId xmlns:a16="http://schemas.microsoft.com/office/drawing/2014/main" id="{4308E338-71D2-254A-BAC7-308A57AF95B5}"/>
                    </a:ext>
                  </a:extLst>
                </p14:cNvPr>
                <p14:cNvContentPartPr/>
                <p14:nvPr/>
              </p14:nvContentPartPr>
              <p14:xfrm>
                <a:off x="9881020" y="5445711"/>
                <a:ext cx="174600" cy="759960"/>
              </p14:xfrm>
            </p:contentPart>
          </mc:Choice>
          <mc:Fallback>
            <p:pic>
              <p:nvPicPr>
                <p:cNvPr id="160" name="墨迹 159">
                  <a:extLst>
                    <a:ext uri="{FF2B5EF4-FFF2-40B4-BE49-F238E27FC236}">
                      <a16:creationId xmlns:a16="http://schemas.microsoft.com/office/drawing/2014/main" id="{4308E338-71D2-254A-BAC7-308A57AF95B5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9873460" y="5438511"/>
                  <a:ext cx="189720" cy="77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9">
              <p14:nvContentPartPr>
                <p14:cNvPr id="161" name="墨迹 160">
                  <a:extLst>
                    <a:ext uri="{FF2B5EF4-FFF2-40B4-BE49-F238E27FC236}">
                      <a16:creationId xmlns:a16="http://schemas.microsoft.com/office/drawing/2014/main" id="{5AA52B79-DA78-6A44-9640-72EA2FA1F12A}"/>
                    </a:ext>
                  </a:extLst>
                </p14:cNvPr>
                <p14:cNvContentPartPr/>
                <p14:nvPr/>
              </p14:nvContentPartPr>
              <p14:xfrm>
                <a:off x="9862300" y="6118191"/>
                <a:ext cx="100080" cy="155880"/>
              </p14:xfrm>
            </p:contentPart>
          </mc:Choice>
          <mc:Fallback>
            <p:pic>
              <p:nvPicPr>
                <p:cNvPr id="161" name="墨迹 160">
                  <a:extLst>
                    <a:ext uri="{FF2B5EF4-FFF2-40B4-BE49-F238E27FC236}">
                      <a16:creationId xmlns:a16="http://schemas.microsoft.com/office/drawing/2014/main" id="{5AA52B79-DA78-6A44-9640-72EA2FA1F12A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9854740" y="6110631"/>
                  <a:ext cx="11520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1">
              <p14:nvContentPartPr>
                <p14:cNvPr id="162" name="墨迹 161">
                  <a:extLst>
                    <a:ext uri="{FF2B5EF4-FFF2-40B4-BE49-F238E27FC236}">
                      <a16:creationId xmlns:a16="http://schemas.microsoft.com/office/drawing/2014/main" id="{195244B6-C483-5E44-BB8C-E8B001F9E211}"/>
                    </a:ext>
                  </a:extLst>
                </p14:cNvPr>
                <p14:cNvContentPartPr/>
                <p14:nvPr/>
              </p14:nvContentPartPr>
              <p14:xfrm>
                <a:off x="10023940" y="5302791"/>
                <a:ext cx="1425960" cy="940320"/>
              </p14:xfrm>
            </p:contentPart>
          </mc:Choice>
          <mc:Fallback>
            <p:pic>
              <p:nvPicPr>
                <p:cNvPr id="162" name="墨迹 161">
                  <a:extLst>
                    <a:ext uri="{FF2B5EF4-FFF2-40B4-BE49-F238E27FC236}">
                      <a16:creationId xmlns:a16="http://schemas.microsoft.com/office/drawing/2014/main" id="{195244B6-C483-5E44-BB8C-E8B001F9E211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10016740" y="5295231"/>
                  <a:ext cx="1441080" cy="9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3">
              <p14:nvContentPartPr>
                <p14:cNvPr id="168" name="墨迹 167">
                  <a:extLst>
                    <a:ext uri="{FF2B5EF4-FFF2-40B4-BE49-F238E27FC236}">
                      <a16:creationId xmlns:a16="http://schemas.microsoft.com/office/drawing/2014/main" id="{D135D361-57F1-BB42-9AEC-1E6DC9DE24C0}"/>
                    </a:ext>
                  </a:extLst>
                </p14:cNvPr>
                <p14:cNvContentPartPr/>
                <p14:nvPr/>
              </p14:nvContentPartPr>
              <p14:xfrm>
                <a:off x="561340" y="5028831"/>
                <a:ext cx="25200" cy="137160"/>
              </p14:xfrm>
            </p:contentPart>
          </mc:Choice>
          <mc:Fallback>
            <p:pic>
              <p:nvPicPr>
                <p:cNvPr id="168" name="墨迹 167">
                  <a:extLst>
                    <a:ext uri="{FF2B5EF4-FFF2-40B4-BE49-F238E27FC236}">
                      <a16:creationId xmlns:a16="http://schemas.microsoft.com/office/drawing/2014/main" id="{D135D361-57F1-BB42-9AEC-1E6DC9DE24C0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553780" y="5021271"/>
                  <a:ext cx="4032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5">
              <p14:nvContentPartPr>
                <p14:cNvPr id="169" name="墨迹 168">
                  <a:extLst>
                    <a:ext uri="{FF2B5EF4-FFF2-40B4-BE49-F238E27FC236}">
                      <a16:creationId xmlns:a16="http://schemas.microsoft.com/office/drawing/2014/main" id="{B2387DFA-80EC-F94A-BA60-1D2D6B9C8046}"/>
                    </a:ext>
                  </a:extLst>
                </p14:cNvPr>
                <p14:cNvContentPartPr/>
                <p14:nvPr/>
              </p14:nvContentPartPr>
              <p14:xfrm>
                <a:off x="623620" y="4904271"/>
                <a:ext cx="43920" cy="374040"/>
              </p14:xfrm>
            </p:contentPart>
          </mc:Choice>
          <mc:Fallback>
            <p:pic>
              <p:nvPicPr>
                <p:cNvPr id="169" name="墨迹 168">
                  <a:extLst>
                    <a:ext uri="{FF2B5EF4-FFF2-40B4-BE49-F238E27FC236}">
                      <a16:creationId xmlns:a16="http://schemas.microsoft.com/office/drawing/2014/main" id="{B2387DFA-80EC-F94A-BA60-1D2D6B9C8046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616060" y="4896711"/>
                  <a:ext cx="59040" cy="38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7">
              <p14:nvContentPartPr>
                <p14:cNvPr id="170" name="墨迹 169">
                  <a:extLst>
                    <a:ext uri="{FF2B5EF4-FFF2-40B4-BE49-F238E27FC236}">
                      <a16:creationId xmlns:a16="http://schemas.microsoft.com/office/drawing/2014/main" id="{AA9CA462-46EC-BD41-BF46-1D03BDA50EA3}"/>
                    </a:ext>
                  </a:extLst>
                </p14:cNvPr>
                <p14:cNvContentPartPr/>
                <p14:nvPr/>
              </p14:nvContentPartPr>
              <p14:xfrm>
                <a:off x="816580" y="4941711"/>
                <a:ext cx="143640" cy="299160"/>
              </p14:xfrm>
            </p:contentPart>
          </mc:Choice>
          <mc:Fallback>
            <p:pic>
              <p:nvPicPr>
                <p:cNvPr id="170" name="墨迹 169">
                  <a:extLst>
                    <a:ext uri="{FF2B5EF4-FFF2-40B4-BE49-F238E27FC236}">
                      <a16:creationId xmlns:a16="http://schemas.microsoft.com/office/drawing/2014/main" id="{AA9CA462-46EC-BD41-BF46-1D03BDA50EA3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809020" y="4934151"/>
                  <a:ext cx="158760" cy="31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9">
              <p14:nvContentPartPr>
                <p14:cNvPr id="171" name="墨迹 170">
                  <a:extLst>
                    <a:ext uri="{FF2B5EF4-FFF2-40B4-BE49-F238E27FC236}">
                      <a16:creationId xmlns:a16="http://schemas.microsoft.com/office/drawing/2014/main" id="{8E80713C-26B4-294F-8A1A-5BDEB60B6785}"/>
                    </a:ext>
                  </a:extLst>
                </p14:cNvPr>
                <p14:cNvContentPartPr/>
                <p14:nvPr/>
              </p14:nvContentPartPr>
              <p14:xfrm>
                <a:off x="1103140" y="4929831"/>
                <a:ext cx="106200" cy="329760"/>
              </p14:xfrm>
            </p:contentPart>
          </mc:Choice>
          <mc:Fallback>
            <p:pic>
              <p:nvPicPr>
                <p:cNvPr id="171" name="墨迹 170">
                  <a:extLst>
                    <a:ext uri="{FF2B5EF4-FFF2-40B4-BE49-F238E27FC236}">
                      <a16:creationId xmlns:a16="http://schemas.microsoft.com/office/drawing/2014/main" id="{8E80713C-26B4-294F-8A1A-5BDEB60B6785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1095580" y="4922271"/>
                  <a:ext cx="121320" cy="34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1">
              <p14:nvContentPartPr>
                <p14:cNvPr id="172" name="墨迹 171">
                  <a:extLst>
                    <a:ext uri="{FF2B5EF4-FFF2-40B4-BE49-F238E27FC236}">
                      <a16:creationId xmlns:a16="http://schemas.microsoft.com/office/drawing/2014/main" id="{72EDFAFF-76AC-6D43-BBC6-478248D43AD5}"/>
                    </a:ext>
                  </a:extLst>
                </p14:cNvPr>
                <p14:cNvContentPartPr/>
                <p14:nvPr/>
              </p14:nvContentPartPr>
              <p14:xfrm>
                <a:off x="1296100" y="5072391"/>
                <a:ext cx="50040" cy="112320"/>
              </p14:xfrm>
            </p:contentPart>
          </mc:Choice>
          <mc:Fallback>
            <p:pic>
              <p:nvPicPr>
                <p:cNvPr id="172" name="墨迹 171">
                  <a:extLst>
                    <a:ext uri="{FF2B5EF4-FFF2-40B4-BE49-F238E27FC236}">
                      <a16:creationId xmlns:a16="http://schemas.microsoft.com/office/drawing/2014/main" id="{72EDFAFF-76AC-6D43-BBC6-478248D43AD5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1288540" y="5064831"/>
                  <a:ext cx="6516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3">
              <p14:nvContentPartPr>
                <p14:cNvPr id="173" name="墨迹 172">
                  <a:extLst>
                    <a:ext uri="{FF2B5EF4-FFF2-40B4-BE49-F238E27FC236}">
                      <a16:creationId xmlns:a16="http://schemas.microsoft.com/office/drawing/2014/main" id="{7FA4AB22-430B-F84C-90CE-07B1D80767DE}"/>
                    </a:ext>
                  </a:extLst>
                </p14:cNvPr>
                <p14:cNvContentPartPr/>
                <p14:nvPr/>
              </p14:nvContentPartPr>
              <p14:xfrm>
                <a:off x="1370620" y="4953951"/>
                <a:ext cx="193320" cy="355320"/>
              </p14:xfrm>
            </p:contentPart>
          </mc:Choice>
          <mc:Fallback>
            <p:pic>
              <p:nvPicPr>
                <p:cNvPr id="173" name="墨迹 172">
                  <a:extLst>
                    <a:ext uri="{FF2B5EF4-FFF2-40B4-BE49-F238E27FC236}">
                      <a16:creationId xmlns:a16="http://schemas.microsoft.com/office/drawing/2014/main" id="{7FA4AB22-430B-F84C-90CE-07B1D80767DE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1363060" y="4946391"/>
                  <a:ext cx="208440" cy="37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5">
              <p14:nvContentPartPr>
                <p14:cNvPr id="174" name="墨迹 173">
                  <a:extLst>
                    <a:ext uri="{FF2B5EF4-FFF2-40B4-BE49-F238E27FC236}">
                      <a16:creationId xmlns:a16="http://schemas.microsoft.com/office/drawing/2014/main" id="{895CF443-A58C-D744-89C9-9155530DA820}"/>
                    </a:ext>
                  </a:extLst>
                </p14:cNvPr>
                <p14:cNvContentPartPr/>
                <p14:nvPr/>
              </p14:nvContentPartPr>
              <p14:xfrm>
                <a:off x="1370620" y="4873671"/>
                <a:ext cx="50040" cy="317160"/>
              </p14:xfrm>
            </p:contentPart>
          </mc:Choice>
          <mc:Fallback>
            <p:pic>
              <p:nvPicPr>
                <p:cNvPr id="174" name="墨迹 173">
                  <a:extLst>
                    <a:ext uri="{FF2B5EF4-FFF2-40B4-BE49-F238E27FC236}">
                      <a16:creationId xmlns:a16="http://schemas.microsoft.com/office/drawing/2014/main" id="{895CF443-A58C-D744-89C9-9155530DA820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1363060" y="4866471"/>
                  <a:ext cx="65160" cy="33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7">
              <p14:nvContentPartPr>
                <p14:cNvPr id="175" name="墨迹 174">
                  <a:extLst>
                    <a:ext uri="{FF2B5EF4-FFF2-40B4-BE49-F238E27FC236}">
                      <a16:creationId xmlns:a16="http://schemas.microsoft.com/office/drawing/2014/main" id="{5EDBE4A9-7DD3-154E-AE59-04FE85CCDAF7}"/>
                    </a:ext>
                  </a:extLst>
                </p14:cNvPr>
                <p14:cNvContentPartPr/>
                <p14:nvPr/>
              </p14:nvContentPartPr>
              <p14:xfrm>
                <a:off x="1775260" y="5190471"/>
                <a:ext cx="37800" cy="12960"/>
              </p14:xfrm>
            </p:contentPart>
          </mc:Choice>
          <mc:Fallback>
            <p:pic>
              <p:nvPicPr>
                <p:cNvPr id="175" name="墨迹 174">
                  <a:extLst>
                    <a:ext uri="{FF2B5EF4-FFF2-40B4-BE49-F238E27FC236}">
                      <a16:creationId xmlns:a16="http://schemas.microsoft.com/office/drawing/2014/main" id="{5EDBE4A9-7DD3-154E-AE59-04FE85CCDAF7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1767700" y="5183271"/>
                  <a:ext cx="5292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9">
              <p14:nvContentPartPr>
                <p14:cNvPr id="176" name="墨迹 175">
                  <a:extLst>
                    <a:ext uri="{FF2B5EF4-FFF2-40B4-BE49-F238E27FC236}">
                      <a16:creationId xmlns:a16="http://schemas.microsoft.com/office/drawing/2014/main" id="{ECB9BEDF-F365-7F47-B3C9-37F515F147D1}"/>
                    </a:ext>
                  </a:extLst>
                </p14:cNvPr>
                <p14:cNvContentPartPr/>
                <p14:nvPr/>
              </p14:nvContentPartPr>
              <p14:xfrm>
                <a:off x="1800100" y="5321511"/>
                <a:ext cx="19080" cy="12960"/>
              </p14:xfrm>
            </p:contentPart>
          </mc:Choice>
          <mc:Fallback>
            <p:pic>
              <p:nvPicPr>
                <p:cNvPr id="176" name="墨迹 175">
                  <a:extLst>
                    <a:ext uri="{FF2B5EF4-FFF2-40B4-BE49-F238E27FC236}">
                      <a16:creationId xmlns:a16="http://schemas.microsoft.com/office/drawing/2014/main" id="{ECB9BEDF-F365-7F47-B3C9-37F515F147D1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1792540" y="5313951"/>
                  <a:ext cx="3420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1">
              <p14:nvContentPartPr>
                <p14:cNvPr id="178" name="墨迹 177">
                  <a:extLst>
                    <a:ext uri="{FF2B5EF4-FFF2-40B4-BE49-F238E27FC236}">
                      <a16:creationId xmlns:a16="http://schemas.microsoft.com/office/drawing/2014/main" id="{91C3380D-7946-7B4E-9D6F-BFFC72A673CF}"/>
                    </a:ext>
                  </a:extLst>
                </p14:cNvPr>
                <p14:cNvContentPartPr/>
                <p14:nvPr/>
              </p14:nvContentPartPr>
              <p14:xfrm>
                <a:off x="2522260" y="5072391"/>
                <a:ext cx="19080" cy="118800"/>
              </p14:xfrm>
            </p:contentPart>
          </mc:Choice>
          <mc:Fallback>
            <p:pic>
              <p:nvPicPr>
                <p:cNvPr id="178" name="墨迹 177">
                  <a:extLst>
                    <a:ext uri="{FF2B5EF4-FFF2-40B4-BE49-F238E27FC236}">
                      <a16:creationId xmlns:a16="http://schemas.microsoft.com/office/drawing/2014/main" id="{91C3380D-7946-7B4E-9D6F-BFFC72A673CF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2514700" y="5064831"/>
                  <a:ext cx="3420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3">
              <p14:nvContentPartPr>
                <p14:cNvPr id="179" name="墨迹 178">
                  <a:extLst>
                    <a:ext uri="{FF2B5EF4-FFF2-40B4-BE49-F238E27FC236}">
                      <a16:creationId xmlns:a16="http://schemas.microsoft.com/office/drawing/2014/main" id="{BF537297-E693-DA49-AEDA-F0BB7392887F}"/>
                    </a:ext>
                  </a:extLst>
                </p14:cNvPr>
                <p14:cNvContentPartPr/>
                <p14:nvPr/>
              </p14:nvContentPartPr>
              <p14:xfrm>
                <a:off x="2292220" y="4972671"/>
                <a:ext cx="398880" cy="342720"/>
              </p14:xfrm>
            </p:contentPart>
          </mc:Choice>
          <mc:Fallback>
            <p:pic>
              <p:nvPicPr>
                <p:cNvPr id="179" name="墨迹 178">
                  <a:extLst>
                    <a:ext uri="{FF2B5EF4-FFF2-40B4-BE49-F238E27FC236}">
                      <a16:creationId xmlns:a16="http://schemas.microsoft.com/office/drawing/2014/main" id="{BF537297-E693-DA49-AEDA-F0BB7392887F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2284660" y="4965111"/>
                  <a:ext cx="414000" cy="35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5">
              <p14:nvContentPartPr>
                <p14:cNvPr id="180" name="墨迹 179">
                  <a:extLst>
                    <a:ext uri="{FF2B5EF4-FFF2-40B4-BE49-F238E27FC236}">
                      <a16:creationId xmlns:a16="http://schemas.microsoft.com/office/drawing/2014/main" id="{3FD9E044-71C3-D64A-B2D3-FDEFD39B1A1E}"/>
                    </a:ext>
                  </a:extLst>
                </p14:cNvPr>
                <p14:cNvContentPartPr/>
                <p14:nvPr/>
              </p14:nvContentPartPr>
              <p14:xfrm>
                <a:off x="3132460" y="4953951"/>
                <a:ext cx="255600" cy="361440"/>
              </p14:xfrm>
            </p:contentPart>
          </mc:Choice>
          <mc:Fallback>
            <p:pic>
              <p:nvPicPr>
                <p:cNvPr id="180" name="墨迹 179">
                  <a:extLst>
                    <a:ext uri="{FF2B5EF4-FFF2-40B4-BE49-F238E27FC236}">
                      <a16:creationId xmlns:a16="http://schemas.microsoft.com/office/drawing/2014/main" id="{3FD9E044-71C3-D64A-B2D3-FDEFD39B1A1E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3124900" y="4946391"/>
                  <a:ext cx="270720" cy="37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7">
              <p14:nvContentPartPr>
                <p14:cNvPr id="181" name="墨迹 180">
                  <a:extLst>
                    <a:ext uri="{FF2B5EF4-FFF2-40B4-BE49-F238E27FC236}">
                      <a16:creationId xmlns:a16="http://schemas.microsoft.com/office/drawing/2014/main" id="{6E38FBD1-D00B-994D-B96E-70941AF8B422}"/>
                    </a:ext>
                  </a:extLst>
                </p14:cNvPr>
                <p14:cNvContentPartPr/>
                <p14:nvPr/>
              </p14:nvContentPartPr>
              <p14:xfrm>
                <a:off x="3257020" y="5178231"/>
                <a:ext cx="205920" cy="31320"/>
              </p14:xfrm>
            </p:contentPart>
          </mc:Choice>
          <mc:Fallback>
            <p:pic>
              <p:nvPicPr>
                <p:cNvPr id="181" name="墨迹 180">
                  <a:extLst>
                    <a:ext uri="{FF2B5EF4-FFF2-40B4-BE49-F238E27FC236}">
                      <a16:creationId xmlns:a16="http://schemas.microsoft.com/office/drawing/2014/main" id="{6E38FBD1-D00B-994D-B96E-70941AF8B422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3249460" y="5170671"/>
                  <a:ext cx="22104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9">
              <p14:nvContentPartPr>
                <p14:cNvPr id="182" name="墨迹 181">
                  <a:extLst>
                    <a:ext uri="{FF2B5EF4-FFF2-40B4-BE49-F238E27FC236}">
                      <a16:creationId xmlns:a16="http://schemas.microsoft.com/office/drawing/2014/main" id="{291E3450-D97D-0E4E-A3E3-660E15DEFC07}"/>
                    </a:ext>
                  </a:extLst>
                </p14:cNvPr>
                <p14:cNvContentPartPr/>
                <p14:nvPr/>
              </p14:nvContentPartPr>
              <p14:xfrm>
                <a:off x="3642940" y="5203071"/>
                <a:ext cx="112320" cy="19080"/>
              </p14:xfrm>
            </p:contentPart>
          </mc:Choice>
          <mc:Fallback>
            <p:pic>
              <p:nvPicPr>
                <p:cNvPr id="182" name="墨迹 181">
                  <a:extLst>
                    <a:ext uri="{FF2B5EF4-FFF2-40B4-BE49-F238E27FC236}">
                      <a16:creationId xmlns:a16="http://schemas.microsoft.com/office/drawing/2014/main" id="{291E3450-D97D-0E4E-A3E3-660E15DEFC07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3635380" y="5195511"/>
                  <a:ext cx="12744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1">
              <p14:nvContentPartPr>
                <p14:cNvPr id="183" name="墨迹 182">
                  <a:extLst>
                    <a:ext uri="{FF2B5EF4-FFF2-40B4-BE49-F238E27FC236}">
                      <a16:creationId xmlns:a16="http://schemas.microsoft.com/office/drawing/2014/main" id="{79360AA0-C186-5742-8E82-D29AEDA4E58E}"/>
                    </a:ext>
                  </a:extLst>
                </p14:cNvPr>
                <p14:cNvContentPartPr/>
                <p14:nvPr/>
              </p14:nvContentPartPr>
              <p14:xfrm>
                <a:off x="4010140" y="4991391"/>
                <a:ext cx="143640" cy="298440"/>
              </p14:xfrm>
            </p:contentPart>
          </mc:Choice>
          <mc:Fallback>
            <p:pic>
              <p:nvPicPr>
                <p:cNvPr id="183" name="墨迹 182">
                  <a:extLst>
                    <a:ext uri="{FF2B5EF4-FFF2-40B4-BE49-F238E27FC236}">
                      <a16:creationId xmlns:a16="http://schemas.microsoft.com/office/drawing/2014/main" id="{79360AA0-C186-5742-8E82-D29AEDA4E58E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4002580" y="4983831"/>
                  <a:ext cx="158760" cy="31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3">
              <p14:nvContentPartPr>
                <p14:cNvPr id="186" name="墨迹 185">
                  <a:extLst>
                    <a:ext uri="{FF2B5EF4-FFF2-40B4-BE49-F238E27FC236}">
                      <a16:creationId xmlns:a16="http://schemas.microsoft.com/office/drawing/2014/main" id="{9ABB83B2-23E0-9E41-B54E-0A49738CA573}"/>
                    </a:ext>
                  </a:extLst>
                </p14:cNvPr>
                <p14:cNvContentPartPr/>
                <p14:nvPr/>
              </p14:nvContentPartPr>
              <p14:xfrm>
                <a:off x="4470940" y="5041071"/>
                <a:ext cx="56520" cy="31320"/>
              </p14:xfrm>
            </p:contentPart>
          </mc:Choice>
          <mc:Fallback>
            <p:pic>
              <p:nvPicPr>
                <p:cNvPr id="186" name="墨迹 185">
                  <a:extLst>
                    <a:ext uri="{FF2B5EF4-FFF2-40B4-BE49-F238E27FC236}">
                      <a16:creationId xmlns:a16="http://schemas.microsoft.com/office/drawing/2014/main" id="{9ABB83B2-23E0-9E41-B54E-0A49738CA573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4463380" y="5033511"/>
                  <a:ext cx="7128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5">
              <p14:nvContentPartPr>
                <p14:cNvPr id="187" name="墨迹 186">
                  <a:extLst>
                    <a:ext uri="{FF2B5EF4-FFF2-40B4-BE49-F238E27FC236}">
                      <a16:creationId xmlns:a16="http://schemas.microsoft.com/office/drawing/2014/main" id="{3909D072-DB98-7A47-9718-4D1FF5C856C0}"/>
                    </a:ext>
                  </a:extLst>
                </p14:cNvPr>
                <p14:cNvContentPartPr/>
                <p14:nvPr/>
              </p14:nvContentPartPr>
              <p14:xfrm>
                <a:off x="4452220" y="5184351"/>
                <a:ext cx="324000" cy="118800"/>
              </p14:xfrm>
            </p:contentPart>
          </mc:Choice>
          <mc:Fallback>
            <p:pic>
              <p:nvPicPr>
                <p:cNvPr id="187" name="墨迹 186">
                  <a:extLst>
                    <a:ext uri="{FF2B5EF4-FFF2-40B4-BE49-F238E27FC236}">
                      <a16:creationId xmlns:a16="http://schemas.microsoft.com/office/drawing/2014/main" id="{3909D072-DB98-7A47-9718-4D1FF5C856C0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4444660" y="5176791"/>
                  <a:ext cx="33912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7">
              <p14:nvContentPartPr>
                <p14:cNvPr id="188" name="墨迹 187">
                  <a:extLst>
                    <a:ext uri="{FF2B5EF4-FFF2-40B4-BE49-F238E27FC236}">
                      <a16:creationId xmlns:a16="http://schemas.microsoft.com/office/drawing/2014/main" id="{EA337FC2-73A0-604E-AAE7-AB2F7C3615CF}"/>
                    </a:ext>
                  </a:extLst>
                </p14:cNvPr>
                <p14:cNvContentPartPr/>
                <p14:nvPr/>
              </p14:nvContentPartPr>
              <p14:xfrm>
                <a:off x="4713940" y="5209191"/>
                <a:ext cx="112320" cy="87480"/>
              </p14:xfrm>
            </p:contentPart>
          </mc:Choice>
          <mc:Fallback>
            <p:pic>
              <p:nvPicPr>
                <p:cNvPr id="188" name="墨迹 187">
                  <a:extLst>
                    <a:ext uri="{FF2B5EF4-FFF2-40B4-BE49-F238E27FC236}">
                      <a16:creationId xmlns:a16="http://schemas.microsoft.com/office/drawing/2014/main" id="{EA337FC2-73A0-604E-AAE7-AB2F7C3615CF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4706380" y="5201631"/>
                  <a:ext cx="12744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9">
              <p14:nvContentPartPr>
                <p14:cNvPr id="189" name="墨迹 188">
                  <a:extLst>
                    <a:ext uri="{FF2B5EF4-FFF2-40B4-BE49-F238E27FC236}">
                      <a16:creationId xmlns:a16="http://schemas.microsoft.com/office/drawing/2014/main" id="{CBA2D167-C697-6D4A-8368-5194309E0326}"/>
                    </a:ext>
                  </a:extLst>
                </p14:cNvPr>
                <p14:cNvContentPartPr/>
                <p14:nvPr/>
              </p14:nvContentPartPr>
              <p14:xfrm>
                <a:off x="5224420" y="5010111"/>
                <a:ext cx="124920" cy="348120"/>
              </p14:xfrm>
            </p:contentPart>
          </mc:Choice>
          <mc:Fallback>
            <p:pic>
              <p:nvPicPr>
                <p:cNvPr id="189" name="墨迹 188">
                  <a:extLst>
                    <a:ext uri="{FF2B5EF4-FFF2-40B4-BE49-F238E27FC236}">
                      <a16:creationId xmlns:a16="http://schemas.microsoft.com/office/drawing/2014/main" id="{CBA2D167-C697-6D4A-8368-5194309E0326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5216860" y="5002551"/>
                  <a:ext cx="140040" cy="36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1">
              <p14:nvContentPartPr>
                <p14:cNvPr id="190" name="墨迹 189">
                  <a:extLst>
                    <a:ext uri="{FF2B5EF4-FFF2-40B4-BE49-F238E27FC236}">
                      <a16:creationId xmlns:a16="http://schemas.microsoft.com/office/drawing/2014/main" id="{FF23F173-77F8-AB45-A3FD-C9ADAA80AC19}"/>
                    </a:ext>
                  </a:extLst>
                </p14:cNvPr>
                <p14:cNvContentPartPr/>
                <p14:nvPr/>
              </p14:nvContentPartPr>
              <p14:xfrm>
                <a:off x="5771980" y="4798431"/>
                <a:ext cx="106200" cy="81360"/>
              </p14:xfrm>
            </p:contentPart>
          </mc:Choice>
          <mc:Fallback>
            <p:pic>
              <p:nvPicPr>
                <p:cNvPr id="190" name="墨迹 189">
                  <a:extLst>
                    <a:ext uri="{FF2B5EF4-FFF2-40B4-BE49-F238E27FC236}">
                      <a16:creationId xmlns:a16="http://schemas.microsoft.com/office/drawing/2014/main" id="{FF23F173-77F8-AB45-A3FD-C9ADAA80AC19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5764420" y="4790871"/>
                  <a:ext cx="12132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3">
              <p14:nvContentPartPr>
                <p14:cNvPr id="191" name="墨迹 190">
                  <a:extLst>
                    <a:ext uri="{FF2B5EF4-FFF2-40B4-BE49-F238E27FC236}">
                      <a16:creationId xmlns:a16="http://schemas.microsoft.com/office/drawing/2014/main" id="{60390401-ED7D-8741-B3C1-67C447E0A381}"/>
                    </a:ext>
                  </a:extLst>
                </p14:cNvPr>
                <p14:cNvContentPartPr/>
                <p14:nvPr/>
              </p14:nvContentPartPr>
              <p14:xfrm>
                <a:off x="5629060" y="4792311"/>
                <a:ext cx="374040" cy="660240"/>
              </p14:xfrm>
            </p:contentPart>
          </mc:Choice>
          <mc:Fallback>
            <p:pic>
              <p:nvPicPr>
                <p:cNvPr id="191" name="墨迹 190">
                  <a:extLst>
                    <a:ext uri="{FF2B5EF4-FFF2-40B4-BE49-F238E27FC236}">
                      <a16:creationId xmlns:a16="http://schemas.microsoft.com/office/drawing/2014/main" id="{60390401-ED7D-8741-B3C1-67C447E0A381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5621500" y="4784751"/>
                  <a:ext cx="388800" cy="67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5">
              <p14:nvContentPartPr>
                <p14:cNvPr id="192" name="墨迹 191">
                  <a:extLst>
                    <a:ext uri="{FF2B5EF4-FFF2-40B4-BE49-F238E27FC236}">
                      <a16:creationId xmlns:a16="http://schemas.microsoft.com/office/drawing/2014/main" id="{CFD091BD-F23C-5942-BC14-83F24309A859}"/>
                    </a:ext>
                  </a:extLst>
                </p14:cNvPr>
                <p14:cNvContentPartPr/>
                <p14:nvPr/>
              </p14:nvContentPartPr>
              <p14:xfrm>
                <a:off x="5852980" y="5165631"/>
                <a:ext cx="299160" cy="261720"/>
              </p14:xfrm>
            </p:contentPart>
          </mc:Choice>
          <mc:Fallback>
            <p:pic>
              <p:nvPicPr>
                <p:cNvPr id="192" name="墨迹 191">
                  <a:extLst>
                    <a:ext uri="{FF2B5EF4-FFF2-40B4-BE49-F238E27FC236}">
                      <a16:creationId xmlns:a16="http://schemas.microsoft.com/office/drawing/2014/main" id="{CFD091BD-F23C-5942-BC14-83F24309A859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5845420" y="5158071"/>
                  <a:ext cx="31428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7">
              <p14:nvContentPartPr>
                <p14:cNvPr id="193" name="墨迹 192">
                  <a:extLst>
                    <a:ext uri="{FF2B5EF4-FFF2-40B4-BE49-F238E27FC236}">
                      <a16:creationId xmlns:a16="http://schemas.microsoft.com/office/drawing/2014/main" id="{6C355456-91A2-064D-B4DC-8B9BEDA34061}"/>
                    </a:ext>
                  </a:extLst>
                </p14:cNvPr>
                <p14:cNvContentPartPr/>
                <p14:nvPr/>
              </p14:nvContentPartPr>
              <p14:xfrm>
                <a:off x="6351220" y="4826151"/>
                <a:ext cx="355320" cy="570240"/>
              </p14:xfrm>
            </p:contentPart>
          </mc:Choice>
          <mc:Fallback>
            <p:pic>
              <p:nvPicPr>
                <p:cNvPr id="193" name="墨迹 192">
                  <a:extLst>
                    <a:ext uri="{FF2B5EF4-FFF2-40B4-BE49-F238E27FC236}">
                      <a16:creationId xmlns:a16="http://schemas.microsoft.com/office/drawing/2014/main" id="{6C355456-91A2-064D-B4DC-8B9BEDA34061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6343660" y="4818591"/>
                  <a:ext cx="370440" cy="58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9">
              <p14:nvContentPartPr>
                <p14:cNvPr id="194" name="墨迹 193">
                  <a:extLst>
                    <a:ext uri="{FF2B5EF4-FFF2-40B4-BE49-F238E27FC236}">
                      <a16:creationId xmlns:a16="http://schemas.microsoft.com/office/drawing/2014/main" id="{096A3200-8B12-934E-A5BD-1F593DC150E1}"/>
                    </a:ext>
                  </a:extLst>
                </p14:cNvPr>
                <p14:cNvContentPartPr/>
                <p14:nvPr/>
              </p14:nvContentPartPr>
              <p14:xfrm>
                <a:off x="6905260" y="5439591"/>
                <a:ext cx="68760" cy="62640"/>
              </p14:xfrm>
            </p:contentPart>
          </mc:Choice>
          <mc:Fallback>
            <p:pic>
              <p:nvPicPr>
                <p:cNvPr id="194" name="墨迹 193">
                  <a:extLst>
                    <a:ext uri="{FF2B5EF4-FFF2-40B4-BE49-F238E27FC236}">
                      <a16:creationId xmlns:a16="http://schemas.microsoft.com/office/drawing/2014/main" id="{096A3200-8B12-934E-A5BD-1F593DC150E1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6897700" y="5432031"/>
                  <a:ext cx="8388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1">
              <p14:nvContentPartPr>
                <p14:cNvPr id="197" name="墨迹 196">
                  <a:extLst>
                    <a:ext uri="{FF2B5EF4-FFF2-40B4-BE49-F238E27FC236}">
                      <a16:creationId xmlns:a16="http://schemas.microsoft.com/office/drawing/2014/main" id="{5FD1EA17-67AA-E744-ABB9-64B7021C7DF9}"/>
                    </a:ext>
                  </a:extLst>
                </p14:cNvPr>
                <p14:cNvContentPartPr/>
                <p14:nvPr/>
              </p14:nvContentPartPr>
              <p14:xfrm>
                <a:off x="791740" y="5919111"/>
                <a:ext cx="137160" cy="149760"/>
              </p14:xfrm>
            </p:contentPart>
          </mc:Choice>
          <mc:Fallback>
            <p:pic>
              <p:nvPicPr>
                <p:cNvPr id="197" name="墨迹 196">
                  <a:extLst>
                    <a:ext uri="{FF2B5EF4-FFF2-40B4-BE49-F238E27FC236}">
                      <a16:creationId xmlns:a16="http://schemas.microsoft.com/office/drawing/2014/main" id="{5FD1EA17-67AA-E744-ABB9-64B7021C7DF9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784180" y="5911551"/>
                  <a:ext cx="15228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3">
              <p14:nvContentPartPr>
                <p14:cNvPr id="198" name="墨迹 197">
                  <a:extLst>
                    <a:ext uri="{FF2B5EF4-FFF2-40B4-BE49-F238E27FC236}">
                      <a16:creationId xmlns:a16="http://schemas.microsoft.com/office/drawing/2014/main" id="{2F668DC0-167B-7C4C-B5F1-8357419EF034}"/>
                    </a:ext>
                  </a:extLst>
                </p14:cNvPr>
                <p14:cNvContentPartPr/>
                <p14:nvPr/>
              </p14:nvContentPartPr>
              <p14:xfrm>
                <a:off x="536500" y="5781951"/>
                <a:ext cx="523440" cy="454680"/>
              </p14:xfrm>
            </p:contentPart>
          </mc:Choice>
          <mc:Fallback>
            <p:pic>
              <p:nvPicPr>
                <p:cNvPr id="198" name="墨迹 197">
                  <a:extLst>
                    <a:ext uri="{FF2B5EF4-FFF2-40B4-BE49-F238E27FC236}">
                      <a16:creationId xmlns:a16="http://schemas.microsoft.com/office/drawing/2014/main" id="{2F668DC0-167B-7C4C-B5F1-8357419EF034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528940" y="5774391"/>
                  <a:ext cx="538200" cy="46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5">
              <p14:nvContentPartPr>
                <p14:cNvPr id="200" name="墨迹 199">
                  <a:extLst>
                    <a:ext uri="{FF2B5EF4-FFF2-40B4-BE49-F238E27FC236}">
                      <a16:creationId xmlns:a16="http://schemas.microsoft.com/office/drawing/2014/main" id="{50B3099D-4384-6F4B-8D35-BEE78C3A302E}"/>
                    </a:ext>
                  </a:extLst>
                </p14:cNvPr>
                <p14:cNvContentPartPr/>
                <p14:nvPr/>
              </p14:nvContentPartPr>
              <p14:xfrm>
                <a:off x="1370620" y="5950071"/>
                <a:ext cx="43920" cy="217440"/>
              </p14:xfrm>
            </p:contentPart>
          </mc:Choice>
          <mc:Fallback>
            <p:pic>
              <p:nvPicPr>
                <p:cNvPr id="200" name="墨迹 199">
                  <a:extLst>
                    <a:ext uri="{FF2B5EF4-FFF2-40B4-BE49-F238E27FC236}">
                      <a16:creationId xmlns:a16="http://schemas.microsoft.com/office/drawing/2014/main" id="{50B3099D-4384-6F4B-8D35-BEE78C3A302E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1363060" y="5942511"/>
                  <a:ext cx="5904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7">
              <p14:nvContentPartPr>
                <p14:cNvPr id="201" name="墨迹 200">
                  <a:extLst>
                    <a:ext uri="{FF2B5EF4-FFF2-40B4-BE49-F238E27FC236}">
                      <a16:creationId xmlns:a16="http://schemas.microsoft.com/office/drawing/2014/main" id="{6B067AB3-26DB-884A-8916-8505494BD38E}"/>
                    </a:ext>
                  </a:extLst>
                </p14:cNvPr>
                <p14:cNvContentPartPr/>
                <p14:nvPr/>
              </p14:nvContentPartPr>
              <p14:xfrm>
                <a:off x="1538740" y="5726151"/>
                <a:ext cx="348840" cy="548280"/>
              </p14:xfrm>
            </p:contentPart>
          </mc:Choice>
          <mc:Fallback>
            <p:pic>
              <p:nvPicPr>
                <p:cNvPr id="201" name="墨迹 200">
                  <a:extLst>
                    <a:ext uri="{FF2B5EF4-FFF2-40B4-BE49-F238E27FC236}">
                      <a16:creationId xmlns:a16="http://schemas.microsoft.com/office/drawing/2014/main" id="{6B067AB3-26DB-884A-8916-8505494BD38E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1531180" y="5718591"/>
                  <a:ext cx="363960" cy="56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9">
              <p14:nvContentPartPr>
                <p14:cNvPr id="202" name="墨迹 201">
                  <a:extLst>
                    <a:ext uri="{FF2B5EF4-FFF2-40B4-BE49-F238E27FC236}">
                      <a16:creationId xmlns:a16="http://schemas.microsoft.com/office/drawing/2014/main" id="{ADC4CE36-93DD-114A-90A9-68AC154261F3}"/>
                    </a:ext>
                  </a:extLst>
                </p14:cNvPr>
                <p14:cNvContentPartPr/>
                <p14:nvPr/>
              </p14:nvContentPartPr>
              <p14:xfrm>
                <a:off x="1576180" y="5912631"/>
                <a:ext cx="180720" cy="255600"/>
              </p14:xfrm>
            </p:contentPart>
          </mc:Choice>
          <mc:Fallback>
            <p:pic>
              <p:nvPicPr>
                <p:cNvPr id="202" name="墨迹 201">
                  <a:extLst>
                    <a:ext uri="{FF2B5EF4-FFF2-40B4-BE49-F238E27FC236}">
                      <a16:creationId xmlns:a16="http://schemas.microsoft.com/office/drawing/2014/main" id="{ADC4CE36-93DD-114A-90A9-68AC154261F3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1568620" y="5905431"/>
                  <a:ext cx="19584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1">
              <p14:nvContentPartPr>
                <p14:cNvPr id="203" name="墨迹 202">
                  <a:extLst>
                    <a:ext uri="{FF2B5EF4-FFF2-40B4-BE49-F238E27FC236}">
                      <a16:creationId xmlns:a16="http://schemas.microsoft.com/office/drawing/2014/main" id="{0A106F40-E02F-2043-85B1-05B5676A00B2}"/>
                    </a:ext>
                  </a:extLst>
                </p14:cNvPr>
                <p14:cNvContentPartPr/>
                <p14:nvPr/>
              </p14:nvContentPartPr>
              <p14:xfrm>
                <a:off x="1619020" y="6199191"/>
                <a:ext cx="88200" cy="12960"/>
              </p14:xfrm>
            </p:contentPart>
          </mc:Choice>
          <mc:Fallback>
            <p:pic>
              <p:nvPicPr>
                <p:cNvPr id="203" name="墨迹 202">
                  <a:extLst>
                    <a:ext uri="{FF2B5EF4-FFF2-40B4-BE49-F238E27FC236}">
                      <a16:creationId xmlns:a16="http://schemas.microsoft.com/office/drawing/2014/main" id="{0A106F40-E02F-2043-85B1-05B5676A00B2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1611460" y="6191631"/>
                  <a:ext cx="10332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3">
              <p14:nvContentPartPr>
                <p14:cNvPr id="206" name="墨迹 205">
                  <a:extLst>
                    <a:ext uri="{FF2B5EF4-FFF2-40B4-BE49-F238E27FC236}">
                      <a16:creationId xmlns:a16="http://schemas.microsoft.com/office/drawing/2014/main" id="{FE772D14-2FA2-2F49-9018-886B381679D3}"/>
                    </a:ext>
                  </a:extLst>
                </p14:cNvPr>
                <p14:cNvContentPartPr/>
                <p14:nvPr/>
              </p14:nvContentPartPr>
              <p14:xfrm>
                <a:off x="2161180" y="5788431"/>
                <a:ext cx="492120" cy="610560"/>
              </p14:xfrm>
            </p:contentPart>
          </mc:Choice>
          <mc:Fallback>
            <p:pic>
              <p:nvPicPr>
                <p:cNvPr id="206" name="墨迹 205">
                  <a:extLst>
                    <a:ext uri="{FF2B5EF4-FFF2-40B4-BE49-F238E27FC236}">
                      <a16:creationId xmlns:a16="http://schemas.microsoft.com/office/drawing/2014/main" id="{FE772D14-2FA2-2F49-9018-886B381679D3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2153620" y="5780871"/>
                  <a:ext cx="507240" cy="62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5">
              <p14:nvContentPartPr>
                <p14:cNvPr id="207" name="墨迹 206">
                  <a:extLst>
                    <a:ext uri="{FF2B5EF4-FFF2-40B4-BE49-F238E27FC236}">
                      <a16:creationId xmlns:a16="http://schemas.microsoft.com/office/drawing/2014/main" id="{FF0D6E1E-8198-EA4D-9FEF-5ACABFECC5E8}"/>
                    </a:ext>
                  </a:extLst>
                </p14:cNvPr>
                <p14:cNvContentPartPr/>
                <p14:nvPr/>
              </p14:nvContentPartPr>
              <p14:xfrm>
                <a:off x="2852380" y="5931351"/>
                <a:ext cx="62640" cy="187200"/>
              </p14:xfrm>
            </p:contentPart>
          </mc:Choice>
          <mc:Fallback>
            <p:pic>
              <p:nvPicPr>
                <p:cNvPr id="207" name="墨迹 206">
                  <a:extLst>
                    <a:ext uri="{FF2B5EF4-FFF2-40B4-BE49-F238E27FC236}">
                      <a16:creationId xmlns:a16="http://schemas.microsoft.com/office/drawing/2014/main" id="{FF0D6E1E-8198-EA4D-9FEF-5ACABFECC5E8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2844820" y="5923791"/>
                  <a:ext cx="7776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7">
              <p14:nvContentPartPr>
                <p14:cNvPr id="208" name="墨迹 207">
                  <a:extLst>
                    <a:ext uri="{FF2B5EF4-FFF2-40B4-BE49-F238E27FC236}">
                      <a16:creationId xmlns:a16="http://schemas.microsoft.com/office/drawing/2014/main" id="{95BF586B-4C63-E645-8529-65CDC1B937C2}"/>
                    </a:ext>
                  </a:extLst>
                </p14:cNvPr>
                <p14:cNvContentPartPr/>
                <p14:nvPr/>
              </p14:nvContentPartPr>
              <p14:xfrm>
                <a:off x="3007900" y="5943951"/>
                <a:ext cx="100080" cy="143640"/>
              </p14:xfrm>
            </p:contentPart>
          </mc:Choice>
          <mc:Fallback>
            <p:pic>
              <p:nvPicPr>
                <p:cNvPr id="208" name="墨迹 207">
                  <a:extLst>
                    <a:ext uri="{FF2B5EF4-FFF2-40B4-BE49-F238E27FC236}">
                      <a16:creationId xmlns:a16="http://schemas.microsoft.com/office/drawing/2014/main" id="{95BF586B-4C63-E645-8529-65CDC1B937C2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3000340" y="5936391"/>
                  <a:ext cx="11520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9">
              <p14:nvContentPartPr>
                <p14:cNvPr id="209" name="墨迹 208">
                  <a:extLst>
                    <a:ext uri="{FF2B5EF4-FFF2-40B4-BE49-F238E27FC236}">
                      <a16:creationId xmlns:a16="http://schemas.microsoft.com/office/drawing/2014/main" id="{A0020E3E-0A3E-7D4A-A741-F1B47702B395}"/>
                    </a:ext>
                  </a:extLst>
                </p14:cNvPr>
                <p14:cNvContentPartPr/>
                <p14:nvPr/>
              </p14:nvContentPartPr>
              <p14:xfrm>
                <a:off x="3207340" y="5906511"/>
                <a:ext cx="118800" cy="255600"/>
              </p14:xfrm>
            </p:contentPart>
          </mc:Choice>
          <mc:Fallback>
            <p:pic>
              <p:nvPicPr>
                <p:cNvPr id="209" name="墨迹 208">
                  <a:extLst>
                    <a:ext uri="{FF2B5EF4-FFF2-40B4-BE49-F238E27FC236}">
                      <a16:creationId xmlns:a16="http://schemas.microsoft.com/office/drawing/2014/main" id="{A0020E3E-0A3E-7D4A-A741-F1B47702B395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3199780" y="5898951"/>
                  <a:ext cx="13356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1">
              <p14:nvContentPartPr>
                <p14:cNvPr id="210" name="墨迹 209">
                  <a:extLst>
                    <a:ext uri="{FF2B5EF4-FFF2-40B4-BE49-F238E27FC236}">
                      <a16:creationId xmlns:a16="http://schemas.microsoft.com/office/drawing/2014/main" id="{010A02FF-49C3-D74E-9DB7-8B2F5212AB75}"/>
                    </a:ext>
                  </a:extLst>
                </p14:cNvPr>
                <p14:cNvContentPartPr/>
                <p14:nvPr/>
              </p14:nvContentPartPr>
              <p14:xfrm>
                <a:off x="3555820" y="5887791"/>
                <a:ext cx="168480" cy="187200"/>
              </p14:xfrm>
            </p:contentPart>
          </mc:Choice>
          <mc:Fallback>
            <p:pic>
              <p:nvPicPr>
                <p:cNvPr id="210" name="墨迹 209">
                  <a:extLst>
                    <a:ext uri="{FF2B5EF4-FFF2-40B4-BE49-F238E27FC236}">
                      <a16:creationId xmlns:a16="http://schemas.microsoft.com/office/drawing/2014/main" id="{010A02FF-49C3-D74E-9DB7-8B2F5212AB75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3548260" y="5880231"/>
                  <a:ext cx="18360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3">
              <p14:nvContentPartPr>
                <p14:cNvPr id="211" name="墨迹 210">
                  <a:extLst>
                    <a:ext uri="{FF2B5EF4-FFF2-40B4-BE49-F238E27FC236}">
                      <a16:creationId xmlns:a16="http://schemas.microsoft.com/office/drawing/2014/main" id="{F84C3E2F-F172-C14A-B943-1BDE56CC5873}"/>
                    </a:ext>
                  </a:extLst>
                </p14:cNvPr>
                <p14:cNvContentPartPr/>
                <p14:nvPr/>
              </p14:nvContentPartPr>
              <p14:xfrm>
                <a:off x="3543220" y="6130791"/>
                <a:ext cx="193320" cy="37800"/>
              </p14:xfrm>
            </p:contentPart>
          </mc:Choice>
          <mc:Fallback>
            <p:pic>
              <p:nvPicPr>
                <p:cNvPr id="211" name="墨迹 210">
                  <a:extLst>
                    <a:ext uri="{FF2B5EF4-FFF2-40B4-BE49-F238E27FC236}">
                      <a16:creationId xmlns:a16="http://schemas.microsoft.com/office/drawing/2014/main" id="{F84C3E2F-F172-C14A-B943-1BDE56CC5873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3535660" y="6123231"/>
                  <a:ext cx="20844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5">
              <p14:nvContentPartPr>
                <p14:cNvPr id="212" name="墨迹 211">
                  <a:extLst>
                    <a:ext uri="{FF2B5EF4-FFF2-40B4-BE49-F238E27FC236}">
                      <a16:creationId xmlns:a16="http://schemas.microsoft.com/office/drawing/2014/main" id="{0AAA3BC8-CE65-3845-9E97-B067330DF395}"/>
                    </a:ext>
                  </a:extLst>
                </p14:cNvPr>
                <p14:cNvContentPartPr/>
                <p14:nvPr/>
              </p14:nvContentPartPr>
              <p14:xfrm>
                <a:off x="3960460" y="5875551"/>
                <a:ext cx="149760" cy="286560"/>
              </p14:xfrm>
            </p:contentPart>
          </mc:Choice>
          <mc:Fallback>
            <p:pic>
              <p:nvPicPr>
                <p:cNvPr id="212" name="墨迹 211">
                  <a:extLst>
                    <a:ext uri="{FF2B5EF4-FFF2-40B4-BE49-F238E27FC236}">
                      <a16:creationId xmlns:a16="http://schemas.microsoft.com/office/drawing/2014/main" id="{0AAA3BC8-CE65-3845-9E97-B067330DF395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3952900" y="5867991"/>
                  <a:ext cx="16488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7">
              <p14:nvContentPartPr>
                <p14:cNvPr id="213" name="墨迹 212">
                  <a:extLst>
                    <a:ext uri="{FF2B5EF4-FFF2-40B4-BE49-F238E27FC236}">
                      <a16:creationId xmlns:a16="http://schemas.microsoft.com/office/drawing/2014/main" id="{9BBCCC26-95A6-7349-A6BF-9C51DB2BCF09}"/>
                    </a:ext>
                  </a:extLst>
                </p14:cNvPr>
                <p14:cNvContentPartPr/>
                <p14:nvPr/>
              </p14:nvContentPartPr>
              <p14:xfrm>
                <a:off x="4109860" y="5912631"/>
                <a:ext cx="131040" cy="31320"/>
              </p14:xfrm>
            </p:contentPart>
          </mc:Choice>
          <mc:Fallback>
            <p:pic>
              <p:nvPicPr>
                <p:cNvPr id="213" name="墨迹 212">
                  <a:extLst>
                    <a:ext uri="{FF2B5EF4-FFF2-40B4-BE49-F238E27FC236}">
                      <a16:creationId xmlns:a16="http://schemas.microsoft.com/office/drawing/2014/main" id="{9BBCCC26-95A6-7349-A6BF-9C51DB2BCF09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4102300" y="5905431"/>
                  <a:ext cx="14616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9">
              <p14:nvContentPartPr>
                <p14:cNvPr id="214" name="墨迹 213">
                  <a:extLst>
                    <a:ext uri="{FF2B5EF4-FFF2-40B4-BE49-F238E27FC236}">
                      <a16:creationId xmlns:a16="http://schemas.microsoft.com/office/drawing/2014/main" id="{70B24017-CCA7-7D44-A3E4-B2787928378A}"/>
                    </a:ext>
                  </a:extLst>
                </p14:cNvPr>
                <p14:cNvContentPartPr/>
                <p14:nvPr/>
              </p14:nvContentPartPr>
              <p14:xfrm>
                <a:off x="4327660" y="6236631"/>
                <a:ext cx="37800" cy="68760"/>
              </p14:xfrm>
            </p:contentPart>
          </mc:Choice>
          <mc:Fallback>
            <p:pic>
              <p:nvPicPr>
                <p:cNvPr id="214" name="墨迹 213">
                  <a:extLst>
                    <a:ext uri="{FF2B5EF4-FFF2-40B4-BE49-F238E27FC236}">
                      <a16:creationId xmlns:a16="http://schemas.microsoft.com/office/drawing/2014/main" id="{70B24017-CCA7-7D44-A3E4-B2787928378A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4320100" y="6229071"/>
                  <a:ext cx="5292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1">
              <p14:nvContentPartPr>
                <p14:cNvPr id="218" name="墨迹 217">
                  <a:extLst>
                    <a:ext uri="{FF2B5EF4-FFF2-40B4-BE49-F238E27FC236}">
                      <a16:creationId xmlns:a16="http://schemas.microsoft.com/office/drawing/2014/main" id="{59EF1F0B-9240-7540-AB88-2C04DEF24E9B}"/>
                    </a:ext>
                  </a:extLst>
                </p14:cNvPr>
                <p14:cNvContentPartPr/>
                <p14:nvPr/>
              </p14:nvContentPartPr>
              <p14:xfrm>
                <a:off x="4738780" y="5862951"/>
                <a:ext cx="311760" cy="37800"/>
              </p14:xfrm>
            </p:contentPart>
          </mc:Choice>
          <mc:Fallback>
            <p:pic>
              <p:nvPicPr>
                <p:cNvPr id="218" name="墨迹 217">
                  <a:extLst>
                    <a:ext uri="{FF2B5EF4-FFF2-40B4-BE49-F238E27FC236}">
                      <a16:creationId xmlns:a16="http://schemas.microsoft.com/office/drawing/2014/main" id="{59EF1F0B-9240-7540-AB88-2C04DEF24E9B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4731220" y="5855391"/>
                  <a:ext cx="32688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3">
              <p14:nvContentPartPr>
                <p14:cNvPr id="219" name="墨迹 218">
                  <a:extLst>
                    <a:ext uri="{FF2B5EF4-FFF2-40B4-BE49-F238E27FC236}">
                      <a16:creationId xmlns:a16="http://schemas.microsoft.com/office/drawing/2014/main" id="{0E59BFF6-5A96-E048-B1DB-B811DAC2DB7F}"/>
                    </a:ext>
                  </a:extLst>
                </p14:cNvPr>
                <p14:cNvContentPartPr/>
                <p14:nvPr/>
              </p14:nvContentPartPr>
              <p14:xfrm>
                <a:off x="4726180" y="5781951"/>
                <a:ext cx="255600" cy="405000"/>
              </p14:xfrm>
            </p:contentPart>
          </mc:Choice>
          <mc:Fallback>
            <p:pic>
              <p:nvPicPr>
                <p:cNvPr id="219" name="墨迹 218">
                  <a:extLst>
                    <a:ext uri="{FF2B5EF4-FFF2-40B4-BE49-F238E27FC236}">
                      <a16:creationId xmlns:a16="http://schemas.microsoft.com/office/drawing/2014/main" id="{0E59BFF6-5A96-E048-B1DB-B811DAC2DB7F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4718620" y="5774391"/>
                  <a:ext cx="270720" cy="42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5">
              <p14:nvContentPartPr>
                <p14:cNvPr id="220" name="墨迹 219">
                  <a:extLst>
                    <a:ext uri="{FF2B5EF4-FFF2-40B4-BE49-F238E27FC236}">
                      <a16:creationId xmlns:a16="http://schemas.microsoft.com/office/drawing/2014/main" id="{C47671A0-1A03-F449-BFC8-5C681283122E}"/>
                    </a:ext>
                  </a:extLst>
                </p14:cNvPr>
                <p14:cNvContentPartPr/>
                <p14:nvPr/>
              </p14:nvContentPartPr>
              <p14:xfrm>
                <a:off x="4775860" y="6031071"/>
                <a:ext cx="19080" cy="205200"/>
              </p14:xfrm>
            </p:contentPart>
          </mc:Choice>
          <mc:Fallback>
            <p:pic>
              <p:nvPicPr>
                <p:cNvPr id="220" name="墨迹 219">
                  <a:extLst>
                    <a:ext uri="{FF2B5EF4-FFF2-40B4-BE49-F238E27FC236}">
                      <a16:creationId xmlns:a16="http://schemas.microsoft.com/office/drawing/2014/main" id="{C47671A0-1A03-F449-BFC8-5C681283122E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4768660" y="6023511"/>
                  <a:ext cx="3420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7">
              <p14:nvContentPartPr>
                <p14:cNvPr id="221" name="墨迹 220">
                  <a:extLst>
                    <a:ext uri="{FF2B5EF4-FFF2-40B4-BE49-F238E27FC236}">
                      <a16:creationId xmlns:a16="http://schemas.microsoft.com/office/drawing/2014/main" id="{A66911E1-FA26-D74D-BAB5-98EC266A4118}"/>
                    </a:ext>
                  </a:extLst>
                </p14:cNvPr>
                <p14:cNvContentPartPr/>
                <p14:nvPr/>
              </p14:nvContentPartPr>
              <p14:xfrm>
                <a:off x="4925260" y="6031071"/>
                <a:ext cx="249480" cy="199440"/>
              </p14:xfrm>
            </p:contentPart>
          </mc:Choice>
          <mc:Fallback>
            <p:pic>
              <p:nvPicPr>
                <p:cNvPr id="221" name="墨迹 220">
                  <a:extLst>
                    <a:ext uri="{FF2B5EF4-FFF2-40B4-BE49-F238E27FC236}">
                      <a16:creationId xmlns:a16="http://schemas.microsoft.com/office/drawing/2014/main" id="{A66911E1-FA26-D74D-BAB5-98EC266A4118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4918060" y="6023511"/>
                  <a:ext cx="26460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9">
              <p14:nvContentPartPr>
                <p14:cNvPr id="236" name="墨迹 235">
                  <a:extLst>
                    <a:ext uri="{FF2B5EF4-FFF2-40B4-BE49-F238E27FC236}">
                      <a16:creationId xmlns:a16="http://schemas.microsoft.com/office/drawing/2014/main" id="{D5CE364F-0C62-124F-9AE9-08B0E6DF3543}"/>
                    </a:ext>
                  </a:extLst>
                </p14:cNvPr>
                <p14:cNvContentPartPr/>
                <p14:nvPr/>
              </p14:nvContentPartPr>
              <p14:xfrm>
                <a:off x="1096660" y="6473871"/>
                <a:ext cx="236880" cy="298440"/>
              </p14:xfrm>
            </p:contentPart>
          </mc:Choice>
          <mc:Fallback>
            <p:pic>
              <p:nvPicPr>
                <p:cNvPr id="236" name="墨迹 235">
                  <a:extLst>
                    <a:ext uri="{FF2B5EF4-FFF2-40B4-BE49-F238E27FC236}">
                      <a16:creationId xmlns:a16="http://schemas.microsoft.com/office/drawing/2014/main" id="{D5CE364F-0C62-124F-9AE9-08B0E6DF3543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1089100" y="6466311"/>
                  <a:ext cx="252000" cy="31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1">
              <p14:nvContentPartPr>
                <p14:cNvPr id="237" name="墨迹 236">
                  <a:extLst>
                    <a:ext uri="{FF2B5EF4-FFF2-40B4-BE49-F238E27FC236}">
                      <a16:creationId xmlns:a16="http://schemas.microsoft.com/office/drawing/2014/main" id="{6F2C7745-F938-C84D-9BD5-7734E1F92B4F}"/>
                    </a:ext>
                  </a:extLst>
                </p14:cNvPr>
                <p14:cNvContentPartPr/>
                <p14:nvPr/>
              </p14:nvContentPartPr>
              <p14:xfrm>
                <a:off x="1619740" y="6485391"/>
                <a:ext cx="62640" cy="68760"/>
              </p14:xfrm>
            </p:contentPart>
          </mc:Choice>
          <mc:Fallback>
            <p:pic>
              <p:nvPicPr>
                <p:cNvPr id="237" name="墨迹 236">
                  <a:extLst>
                    <a:ext uri="{FF2B5EF4-FFF2-40B4-BE49-F238E27FC236}">
                      <a16:creationId xmlns:a16="http://schemas.microsoft.com/office/drawing/2014/main" id="{6F2C7745-F938-C84D-9BD5-7734E1F92B4F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1612180" y="6477831"/>
                  <a:ext cx="7776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3">
              <p14:nvContentPartPr>
                <p14:cNvPr id="238" name="墨迹 237">
                  <a:extLst>
                    <a:ext uri="{FF2B5EF4-FFF2-40B4-BE49-F238E27FC236}">
                      <a16:creationId xmlns:a16="http://schemas.microsoft.com/office/drawing/2014/main" id="{5568EA9B-B03F-E744-BD85-3C875754DD77}"/>
                    </a:ext>
                  </a:extLst>
                </p14:cNvPr>
                <p14:cNvContentPartPr/>
                <p14:nvPr/>
              </p14:nvContentPartPr>
              <p14:xfrm>
                <a:off x="1576180" y="6659991"/>
                <a:ext cx="367560" cy="81360"/>
              </p14:xfrm>
            </p:contentPart>
          </mc:Choice>
          <mc:Fallback>
            <p:pic>
              <p:nvPicPr>
                <p:cNvPr id="238" name="墨迹 237">
                  <a:extLst>
                    <a:ext uri="{FF2B5EF4-FFF2-40B4-BE49-F238E27FC236}">
                      <a16:creationId xmlns:a16="http://schemas.microsoft.com/office/drawing/2014/main" id="{5568EA9B-B03F-E744-BD85-3C875754DD77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1568620" y="6652431"/>
                  <a:ext cx="38268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5">
              <p14:nvContentPartPr>
                <p14:cNvPr id="239" name="墨迹 238">
                  <a:extLst>
                    <a:ext uri="{FF2B5EF4-FFF2-40B4-BE49-F238E27FC236}">
                      <a16:creationId xmlns:a16="http://schemas.microsoft.com/office/drawing/2014/main" id="{44E2640C-9AC8-3B40-96FB-235CE346F570}"/>
                    </a:ext>
                  </a:extLst>
                </p14:cNvPr>
                <p14:cNvContentPartPr/>
                <p14:nvPr/>
              </p14:nvContentPartPr>
              <p14:xfrm>
                <a:off x="2043820" y="6423111"/>
                <a:ext cx="149040" cy="293040"/>
              </p14:xfrm>
            </p:contentPart>
          </mc:Choice>
          <mc:Fallback>
            <p:pic>
              <p:nvPicPr>
                <p:cNvPr id="239" name="墨迹 238">
                  <a:extLst>
                    <a:ext uri="{FF2B5EF4-FFF2-40B4-BE49-F238E27FC236}">
                      <a16:creationId xmlns:a16="http://schemas.microsoft.com/office/drawing/2014/main" id="{44E2640C-9AC8-3B40-96FB-235CE346F570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2036260" y="6415911"/>
                  <a:ext cx="16416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7">
              <p14:nvContentPartPr>
                <p14:cNvPr id="240" name="墨迹 239">
                  <a:extLst>
                    <a:ext uri="{FF2B5EF4-FFF2-40B4-BE49-F238E27FC236}">
                      <a16:creationId xmlns:a16="http://schemas.microsoft.com/office/drawing/2014/main" id="{A036C32D-AD5A-EA4A-8559-CC8651FF26DB}"/>
                    </a:ext>
                  </a:extLst>
                </p14:cNvPr>
                <p14:cNvContentPartPr/>
                <p14:nvPr/>
              </p14:nvContentPartPr>
              <p14:xfrm>
                <a:off x="2248300" y="6510591"/>
                <a:ext cx="137160" cy="106200"/>
              </p14:xfrm>
            </p:contentPart>
          </mc:Choice>
          <mc:Fallback>
            <p:pic>
              <p:nvPicPr>
                <p:cNvPr id="240" name="墨迹 239">
                  <a:extLst>
                    <a:ext uri="{FF2B5EF4-FFF2-40B4-BE49-F238E27FC236}">
                      <a16:creationId xmlns:a16="http://schemas.microsoft.com/office/drawing/2014/main" id="{A036C32D-AD5A-EA4A-8559-CC8651FF26DB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2241100" y="6503031"/>
                  <a:ext cx="15228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9">
              <p14:nvContentPartPr>
                <p14:cNvPr id="241" name="墨迹 240">
                  <a:extLst>
                    <a:ext uri="{FF2B5EF4-FFF2-40B4-BE49-F238E27FC236}">
                      <a16:creationId xmlns:a16="http://schemas.microsoft.com/office/drawing/2014/main" id="{80BAE0C0-E60F-C541-8A74-1979AE5C552E}"/>
                    </a:ext>
                  </a:extLst>
                </p14:cNvPr>
                <p14:cNvContentPartPr/>
                <p14:nvPr/>
              </p14:nvContentPartPr>
              <p14:xfrm>
                <a:off x="2204740" y="6659991"/>
                <a:ext cx="43920" cy="25200"/>
              </p14:xfrm>
            </p:contentPart>
          </mc:Choice>
          <mc:Fallback>
            <p:pic>
              <p:nvPicPr>
                <p:cNvPr id="241" name="墨迹 240">
                  <a:extLst>
                    <a:ext uri="{FF2B5EF4-FFF2-40B4-BE49-F238E27FC236}">
                      <a16:creationId xmlns:a16="http://schemas.microsoft.com/office/drawing/2014/main" id="{80BAE0C0-E60F-C541-8A74-1979AE5C552E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2197180" y="6652431"/>
                  <a:ext cx="5904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1">
              <p14:nvContentPartPr>
                <p14:cNvPr id="242" name="墨迹 241">
                  <a:extLst>
                    <a:ext uri="{FF2B5EF4-FFF2-40B4-BE49-F238E27FC236}">
                      <a16:creationId xmlns:a16="http://schemas.microsoft.com/office/drawing/2014/main" id="{008F41C4-A199-3C4A-9008-62854AF0999D}"/>
                    </a:ext>
                  </a:extLst>
                </p14:cNvPr>
                <p14:cNvContentPartPr/>
                <p14:nvPr/>
              </p14:nvContentPartPr>
              <p14:xfrm>
                <a:off x="2173780" y="6634791"/>
                <a:ext cx="417600" cy="386280"/>
              </p14:xfrm>
            </p:contentPart>
          </mc:Choice>
          <mc:Fallback>
            <p:pic>
              <p:nvPicPr>
                <p:cNvPr id="242" name="墨迹 241">
                  <a:extLst>
                    <a:ext uri="{FF2B5EF4-FFF2-40B4-BE49-F238E27FC236}">
                      <a16:creationId xmlns:a16="http://schemas.microsoft.com/office/drawing/2014/main" id="{008F41C4-A199-3C4A-9008-62854AF0999D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2166220" y="6627591"/>
                  <a:ext cx="432360" cy="40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3">
              <p14:nvContentPartPr>
                <p14:cNvPr id="243" name="墨迹 242">
                  <a:extLst>
                    <a:ext uri="{FF2B5EF4-FFF2-40B4-BE49-F238E27FC236}">
                      <a16:creationId xmlns:a16="http://schemas.microsoft.com/office/drawing/2014/main" id="{95E0446A-51AD-364D-85C7-AA907DCD9DEE}"/>
                    </a:ext>
                  </a:extLst>
                </p14:cNvPr>
                <p14:cNvContentPartPr/>
                <p14:nvPr/>
              </p14:nvContentPartPr>
              <p14:xfrm>
                <a:off x="2777500" y="6433551"/>
                <a:ext cx="261720" cy="501840"/>
              </p14:xfrm>
            </p:contentPart>
          </mc:Choice>
          <mc:Fallback>
            <p:pic>
              <p:nvPicPr>
                <p:cNvPr id="243" name="墨迹 242">
                  <a:extLst>
                    <a:ext uri="{FF2B5EF4-FFF2-40B4-BE49-F238E27FC236}">
                      <a16:creationId xmlns:a16="http://schemas.microsoft.com/office/drawing/2014/main" id="{95E0446A-51AD-364D-85C7-AA907DCD9DEE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2769940" y="6425991"/>
                  <a:ext cx="276840" cy="51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5">
              <p14:nvContentPartPr>
                <p14:cNvPr id="244" name="墨迹 243">
                  <a:extLst>
                    <a:ext uri="{FF2B5EF4-FFF2-40B4-BE49-F238E27FC236}">
                      <a16:creationId xmlns:a16="http://schemas.microsoft.com/office/drawing/2014/main" id="{CEE24CD5-069D-5241-9480-E78877FDCF84}"/>
                    </a:ext>
                  </a:extLst>
                </p14:cNvPr>
                <p14:cNvContentPartPr/>
                <p14:nvPr/>
              </p14:nvContentPartPr>
              <p14:xfrm>
                <a:off x="2741140" y="6657471"/>
                <a:ext cx="472680" cy="168480"/>
              </p14:xfrm>
            </p:contentPart>
          </mc:Choice>
          <mc:Fallback>
            <p:pic>
              <p:nvPicPr>
                <p:cNvPr id="244" name="墨迹 243">
                  <a:extLst>
                    <a:ext uri="{FF2B5EF4-FFF2-40B4-BE49-F238E27FC236}">
                      <a16:creationId xmlns:a16="http://schemas.microsoft.com/office/drawing/2014/main" id="{CEE24CD5-069D-5241-9480-E78877FDCF84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2733580" y="6649911"/>
                  <a:ext cx="48780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7">
              <p14:nvContentPartPr>
                <p14:cNvPr id="246" name="墨迹 245">
                  <a:extLst>
                    <a:ext uri="{FF2B5EF4-FFF2-40B4-BE49-F238E27FC236}">
                      <a16:creationId xmlns:a16="http://schemas.microsoft.com/office/drawing/2014/main" id="{B5275059-8319-A24B-AC6A-29C630643DCA}"/>
                    </a:ext>
                  </a:extLst>
                </p14:cNvPr>
                <p14:cNvContentPartPr/>
                <p14:nvPr/>
              </p14:nvContentPartPr>
              <p14:xfrm>
                <a:off x="3480940" y="6402231"/>
                <a:ext cx="274320" cy="479880"/>
              </p14:xfrm>
            </p:contentPart>
          </mc:Choice>
          <mc:Fallback>
            <p:pic>
              <p:nvPicPr>
                <p:cNvPr id="246" name="墨迹 245">
                  <a:extLst>
                    <a:ext uri="{FF2B5EF4-FFF2-40B4-BE49-F238E27FC236}">
                      <a16:creationId xmlns:a16="http://schemas.microsoft.com/office/drawing/2014/main" id="{B5275059-8319-A24B-AC6A-29C630643DCA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3473740" y="6394671"/>
                  <a:ext cx="289440" cy="49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9">
              <p14:nvContentPartPr>
                <p14:cNvPr id="247" name="墨迹 246">
                  <a:extLst>
                    <a:ext uri="{FF2B5EF4-FFF2-40B4-BE49-F238E27FC236}">
                      <a16:creationId xmlns:a16="http://schemas.microsoft.com/office/drawing/2014/main" id="{DB19FA7A-3BDB-3648-B579-FBA7D6C67031}"/>
                    </a:ext>
                  </a:extLst>
                </p14:cNvPr>
                <p14:cNvContentPartPr/>
                <p14:nvPr/>
              </p14:nvContentPartPr>
              <p14:xfrm>
                <a:off x="3979180" y="6371271"/>
                <a:ext cx="180720" cy="653400"/>
              </p14:xfrm>
            </p:contentPart>
          </mc:Choice>
          <mc:Fallback>
            <p:pic>
              <p:nvPicPr>
                <p:cNvPr id="247" name="墨迹 246">
                  <a:extLst>
                    <a:ext uri="{FF2B5EF4-FFF2-40B4-BE49-F238E27FC236}">
                      <a16:creationId xmlns:a16="http://schemas.microsoft.com/office/drawing/2014/main" id="{DB19FA7A-3BDB-3648-B579-FBA7D6C67031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3971620" y="6363711"/>
                  <a:ext cx="195840" cy="66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1">
              <p14:nvContentPartPr>
                <p14:cNvPr id="248" name="墨迹 247">
                  <a:extLst>
                    <a:ext uri="{FF2B5EF4-FFF2-40B4-BE49-F238E27FC236}">
                      <a16:creationId xmlns:a16="http://schemas.microsoft.com/office/drawing/2014/main" id="{9427CA75-2388-2846-ABC0-6EC34A507511}"/>
                    </a:ext>
                  </a:extLst>
                </p14:cNvPr>
                <p14:cNvContentPartPr/>
                <p14:nvPr/>
              </p14:nvContentPartPr>
              <p14:xfrm>
                <a:off x="4010140" y="6782031"/>
                <a:ext cx="118800" cy="37800"/>
              </p14:xfrm>
            </p:contentPart>
          </mc:Choice>
          <mc:Fallback>
            <p:pic>
              <p:nvPicPr>
                <p:cNvPr id="248" name="墨迹 247">
                  <a:extLst>
                    <a:ext uri="{FF2B5EF4-FFF2-40B4-BE49-F238E27FC236}">
                      <a16:creationId xmlns:a16="http://schemas.microsoft.com/office/drawing/2014/main" id="{9427CA75-2388-2846-ABC0-6EC34A507511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4002580" y="6774471"/>
                  <a:ext cx="13356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3">
              <p14:nvContentPartPr>
                <p14:cNvPr id="250" name="墨迹 249">
                  <a:extLst>
                    <a:ext uri="{FF2B5EF4-FFF2-40B4-BE49-F238E27FC236}">
                      <a16:creationId xmlns:a16="http://schemas.microsoft.com/office/drawing/2014/main" id="{87D6EE92-ADD8-114F-BFA0-2E8F8597845F}"/>
                    </a:ext>
                  </a:extLst>
                </p14:cNvPr>
                <p14:cNvContentPartPr/>
                <p14:nvPr/>
              </p14:nvContentPartPr>
              <p14:xfrm>
                <a:off x="4377700" y="6632631"/>
                <a:ext cx="37800" cy="155880"/>
              </p14:xfrm>
            </p:contentPart>
          </mc:Choice>
          <mc:Fallback>
            <p:pic>
              <p:nvPicPr>
                <p:cNvPr id="250" name="墨迹 249">
                  <a:extLst>
                    <a:ext uri="{FF2B5EF4-FFF2-40B4-BE49-F238E27FC236}">
                      <a16:creationId xmlns:a16="http://schemas.microsoft.com/office/drawing/2014/main" id="{87D6EE92-ADD8-114F-BFA0-2E8F8597845F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4370140" y="6625071"/>
                  <a:ext cx="5292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5">
              <p14:nvContentPartPr>
                <p14:cNvPr id="251" name="墨迹 250">
                  <a:extLst>
                    <a:ext uri="{FF2B5EF4-FFF2-40B4-BE49-F238E27FC236}">
                      <a16:creationId xmlns:a16="http://schemas.microsoft.com/office/drawing/2014/main" id="{2BAE3033-3F89-9447-B285-96F41234D23F}"/>
                    </a:ext>
                  </a:extLst>
                </p14:cNvPr>
                <p14:cNvContentPartPr/>
                <p14:nvPr/>
              </p14:nvContentPartPr>
              <p14:xfrm>
                <a:off x="4509100" y="6470991"/>
                <a:ext cx="286200" cy="486000"/>
              </p14:xfrm>
            </p:contentPart>
          </mc:Choice>
          <mc:Fallback>
            <p:pic>
              <p:nvPicPr>
                <p:cNvPr id="251" name="墨迹 250">
                  <a:extLst>
                    <a:ext uri="{FF2B5EF4-FFF2-40B4-BE49-F238E27FC236}">
                      <a16:creationId xmlns:a16="http://schemas.microsoft.com/office/drawing/2014/main" id="{2BAE3033-3F89-9447-B285-96F41234D23F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4501540" y="6463431"/>
                  <a:ext cx="300960" cy="50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7">
              <p14:nvContentPartPr>
                <p14:cNvPr id="252" name="墨迹 251">
                  <a:extLst>
                    <a:ext uri="{FF2B5EF4-FFF2-40B4-BE49-F238E27FC236}">
                      <a16:creationId xmlns:a16="http://schemas.microsoft.com/office/drawing/2014/main" id="{DBEFA25D-F5C2-E943-888B-B753B5D0289B}"/>
                    </a:ext>
                  </a:extLst>
                </p14:cNvPr>
                <p14:cNvContentPartPr/>
                <p14:nvPr/>
              </p14:nvContentPartPr>
              <p14:xfrm>
                <a:off x="5099860" y="6626511"/>
                <a:ext cx="62640" cy="249480"/>
              </p14:xfrm>
            </p:contentPart>
          </mc:Choice>
          <mc:Fallback>
            <p:pic>
              <p:nvPicPr>
                <p:cNvPr id="252" name="墨迹 251">
                  <a:extLst>
                    <a:ext uri="{FF2B5EF4-FFF2-40B4-BE49-F238E27FC236}">
                      <a16:creationId xmlns:a16="http://schemas.microsoft.com/office/drawing/2014/main" id="{DBEFA25D-F5C2-E943-888B-B753B5D0289B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5092300" y="6618951"/>
                  <a:ext cx="7776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9">
              <p14:nvContentPartPr>
                <p14:cNvPr id="222" name="墨迹 221">
                  <a:extLst>
                    <a:ext uri="{FF2B5EF4-FFF2-40B4-BE49-F238E27FC236}">
                      <a16:creationId xmlns:a16="http://schemas.microsoft.com/office/drawing/2014/main" id="{F57E94C3-983D-234B-AD12-AD7239D02E89}"/>
                    </a:ext>
                  </a:extLst>
                </p14:cNvPr>
                <p14:cNvContentPartPr/>
                <p14:nvPr/>
              </p14:nvContentPartPr>
              <p14:xfrm>
                <a:off x="5467060" y="5900391"/>
                <a:ext cx="193320" cy="342720"/>
              </p14:xfrm>
            </p:contentPart>
          </mc:Choice>
          <mc:Fallback>
            <p:pic>
              <p:nvPicPr>
                <p:cNvPr id="222" name="墨迹 221">
                  <a:extLst>
                    <a:ext uri="{FF2B5EF4-FFF2-40B4-BE49-F238E27FC236}">
                      <a16:creationId xmlns:a16="http://schemas.microsoft.com/office/drawing/2014/main" id="{F57E94C3-983D-234B-AD12-AD7239D02E89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5459500" y="5892831"/>
                  <a:ext cx="208440" cy="35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1">
              <p14:nvContentPartPr>
                <p14:cNvPr id="223" name="墨迹 222">
                  <a:extLst>
                    <a:ext uri="{FF2B5EF4-FFF2-40B4-BE49-F238E27FC236}">
                      <a16:creationId xmlns:a16="http://schemas.microsoft.com/office/drawing/2014/main" id="{D327DF0B-3567-4547-93F2-34D3C6304839}"/>
                    </a:ext>
                  </a:extLst>
                </p14:cNvPr>
                <p14:cNvContentPartPr/>
                <p14:nvPr/>
              </p14:nvContentPartPr>
              <p14:xfrm>
                <a:off x="5560300" y="6087231"/>
                <a:ext cx="155880" cy="25200"/>
              </p14:xfrm>
            </p:contentPart>
          </mc:Choice>
          <mc:Fallback>
            <p:pic>
              <p:nvPicPr>
                <p:cNvPr id="223" name="墨迹 222">
                  <a:extLst>
                    <a:ext uri="{FF2B5EF4-FFF2-40B4-BE49-F238E27FC236}">
                      <a16:creationId xmlns:a16="http://schemas.microsoft.com/office/drawing/2014/main" id="{D327DF0B-3567-4547-93F2-34D3C6304839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5552740" y="6079671"/>
                  <a:ext cx="17100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3">
              <p14:nvContentPartPr>
                <p14:cNvPr id="224" name="墨迹 223">
                  <a:extLst>
                    <a:ext uri="{FF2B5EF4-FFF2-40B4-BE49-F238E27FC236}">
                      <a16:creationId xmlns:a16="http://schemas.microsoft.com/office/drawing/2014/main" id="{A23113A5-B907-7F48-A27A-EBB69E0745AB}"/>
                    </a:ext>
                  </a:extLst>
                </p14:cNvPr>
                <p14:cNvContentPartPr/>
                <p14:nvPr/>
              </p14:nvContentPartPr>
              <p14:xfrm>
                <a:off x="5915260" y="6130791"/>
                <a:ext cx="106200" cy="12960"/>
              </p14:xfrm>
            </p:contentPart>
          </mc:Choice>
          <mc:Fallback>
            <p:pic>
              <p:nvPicPr>
                <p:cNvPr id="224" name="墨迹 223">
                  <a:extLst>
                    <a:ext uri="{FF2B5EF4-FFF2-40B4-BE49-F238E27FC236}">
                      <a16:creationId xmlns:a16="http://schemas.microsoft.com/office/drawing/2014/main" id="{A23113A5-B907-7F48-A27A-EBB69E0745AB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5907700" y="6123231"/>
                  <a:ext cx="12132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5">
              <p14:nvContentPartPr>
                <p14:cNvPr id="225" name="墨迹 224">
                  <a:extLst>
                    <a:ext uri="{FF2B5EF4-FFF2-40B4-BE49-F238E27FC236}">
                      <a16:creationId xmlns:a16="http://schemas.microsoft.com/office/drawing/2014/main" id="{BC8E3252-8D64-A34F-BC0B-77F356899317}"/>
                    </a:ext>
                  </a:extLst>
                </p14:cNvPr>
                <p14:cNvContentPartPr/>
                <p14:nvPr/>
              </p14:nvContentPartPr>
              <p14:xfrm>
                <a:off x="6139540" y="5962671"/>
                <a:ext cx="211320" cy="261720"/>
              </p14:xfrm>
            </p:contentPart>
          </mc:Choice>
          <mc:Fallback>
            <p:pic>
              <p:nvPicPr>
                <p:cNvPr id="225" name="墨迹 224">
                  <a:extLst>
                    <a:ext uri="{FF2B5EF4-FFF2-40B4-BE49-F238E27FC236}">
                      <a16:creationId xmlns:a16="http://schemas.microsoft.com/office/drawing/2014/main" id="{BC8E3252-8D64-A34F-BC0B-77F356899317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6131980" y="5955111"/>
                  <a:ext cx="22644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7">
              <p14:nvContentPartPr>
                <p14:cNvPr id="228" name="墨迹 227">
                  <a:extLst>
                    <a:ext uri="{FF2B5EF4-FFF2-40B4-BE49-F238E27FC236}">
                      <a16:creationId xmlns:a16="http://schemas.microsoft.com/office/drawing/2014/main" id="{EE544DFB-8B0A-D646-93A1-349158BFFDF4}"/>
                    </a:ext>
                  </a:extLst>
                </p14:cNvPr>
                <p14:cNvContentPartPr/>
                <p14:nvPr/>
              </p14:nvContentPartPr>
              <p14:xfrm>
                <a:off x="6674860" y="5844231"/>
                <a:ext cx="124920" cy="62640"/>
              </p14:xfrm>
            </p:contentPart>
          </mc:Choice>
          <mc:Fallback>
            <p:pic>
              <p:nvPicPr>
                <p:cNvPr id="228" name="墨迹 227">
                  <a:extLst>
                    <a:ext uri="{FF2B5EF4-FFF2-40B4-BE49-F238E27FC236}">
                      <a16:creationId xmlns:a16="http://schemas.microsoft.com/office/drawing/2014/main" id="{EE544DFB-8B0A-D646-93A1-349158BFFDF4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6667300" y="5836671"/>
                  <a:ext cx="14004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9">
              <p14:nvContentPartPr>
                <p14:cNvPr id="229" name="墨迹 228">
                  <a:extLst>
                    <a:ext uri="{FF2B5EF4-FFF2-40B4-BE49-F238E27FC236}">
                      <a16:creationId xmlns:a16="http://schemas.microsoft.com/office/drawing/2014/main" id="{0437EC73-A89A-EB49-BB07-6371699B48DB}"/>
                    </a:ext>
                  </a:extLst>
                </p14:cNvPr>
                <p14:cNvContentPartPr/>
                <p14:nvPr/>
              </p14:nvContentPartPr>
              <p14:xfrm>
                <a:off x="6699700" y="6037191"/>
                <a:ext cx="305280" cy="112320"/>
              </p14:xfrm>
            </p:contentPart>
          </mc:Choice>
          <mc:Fallback>
            <p:pic>
              <p:nvPicPr>
                <p:cNvPr id="229" name="墨迹 228">
                  <a:extLst>
                    <a:ext uri="{FF2B5EF4-FFF2-40B4-BE49-F238E27FC236}">
                      <a16:creationId xmlns:a16="http://schemas.microsoft.com/office/drawing/2014/main" id="{0437EC73-A89A-EB49-BB07-6371699B48DB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6692140" y="6029631"/>
                  <a:ext cx="32040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1">
              <p14:nvContentPartPr>
                <p14:cNvPr id="230" name="墨迹 229">
                  <a:extLst>
                    <a:ext uri="{FF2B5EF4-FFF2-40B4-BE49-F238E27FC236}">
                      <a16:creationId xmlns:a16="http://schemas.microsoft.com/office/drawing/2014/main" id="{8A63EA6B-DF7F-394A-B618-831CFF79E52E}"/>
                    </a:ext>
                  </a:extLst>
                </p14:cNvPr>
                <p14:cNvContentPartPr/>
                <p14:nvPr/>
              </p14:nvContentPartPr>
              <p14:xfrm>
                <a:off x="7291180" y="5688711"/>
                <a:ext cx="81360" cy="41040"/>
              </p14:xfrm>
            </p:contentPart>
          </mc:Choice>
          <mc:Fallback>
            <p:pic>
              <p:nvPicPr>
                <p:cNvPr id="230" name="墨迹 229">
                  <a:extLst>
                    <a:ext uri="{FF2B5EF4-FFF2-40B4-BE49-F238E27FC236}">
                      <a16:creationId xmlns:a16="http://schemas.microsoft.com/office/drawing/2014/main" id="{8A63EA6B-DF7F-394A-B618-831CFF79E52E}"/>
                    </a:ext>
                  </a:extLst>
                </p:cNvPr>
                <p:cNvPicPr/>
                <p:nvPr/>
              </p:nvPicPr>
              <p:blipFill>
                <a:blip r:embed="rId402"/>
                <a:stretch>
                  <a:fillRect/>
                </a:stretch>
              </p:blipFill>
              <p:spPr>
                <a:xfrm>
                  <a:off x="7283620" y="5681151"/>
                  <a:ext cx="9648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3">
              <p14:nvContentPartPr>
                <p14:cNvPr id="231" name="墨迹 230">
                  <a:extLst>
                    <a:ext uri="{FF2B5EF4-FFF2-40B4-BE49-F238E27FC236}">
                      <a16:creationId xmlns:a16="http://schemas.microsoft.com/office/drawing/2014/main" id="{FAD6D515-3D03-CF44-A4F2-81AEC83450F6}"/>
                    </a:ext>
                  </a:extLst>
                </p14:cNvPr>
                <p14:cNvContentPartPr/>
                <p14:nvPr/>
              </p14:nvContentPartPr>
              <p14:xfrm>
                <a:off x="7091740" y="5694831"/>
                <a:ext cx="411120" cy="585720"/>
              </p14:xfrm>
            </p:contentPart>
          </mc:Choice>
          <mc:Fallback>
            <p:pic>
              <p:nvPicPr>
                <p:cNvPr id="231" name="墨迹 230">
                  <a:extLst>
                    <a:ext uri="{FF2B5EF4-FFF2-40B4-BE49-F238E27FC236}">
                      <a16:creationId xmlns:a16="http://schemas.microsoft.com/office/drawing/2014/main" id="{FAD6D515-3D03-CF44-A4F2-81AEC83450F6}"/>
                    </a:ext>
                  </a:extLst>
                </p:cNvPr>
                <p:cNvPicPr/>
                <p:nvPr/>
              </p:nvPicPr>
              <p:blipFill>
                <a:blip r:embed="rId404"/>
                <a:stretch>
                  <a:fillRect/>
                </a:stretch>
              </p:blipFill>
              <p:spPr>
                <a:xfrm>
                  <a:off x="7084540" y="5687271"/>
                  <a:ext cx="426240" cy="60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5">
              <p14:nvContentPartPr>
                <p14:cNvPr id="232" name="墨迹 231">
                  <a:extLst>
                    <a:ext uri="{FF2B5EF4-FFF2-40B4-BE49-F238E27FC236}">
                      <a16:creationId xmlns:a16="http://schemas.microsoft.com/office/drawing/2014/main" id="{BC576EA0-50DD-E048-BBEC-C40BE6268AB9}"/>
                    </a:ext>
                  </a:extLst>
                </p14:cNvPr>
                <p14:cNvContentPartPr/>
                <p14:nvPr/>
              </p14:nvContentPartPr>
              <p14:xfrm>
                <a:off x="7365700" y="6024951"/>
                <a:ext cx="212040" cy="212040"/>
              </p14:xfrm>
            </p:contentPart>
          </mc:Choice>
          <mc:Fallback>
            <p:pic>
              <p:nvPicPr>
                <p:cNvPr id="232" name="墨迹 231">
                  <a:extLst>
                    <a:ext uri="{FF2B5EF4-FFF2-40B4-BE49-F238E27FC236}">
                      <a16:creationId xmlns:a16="http://schemas.microsoft.com/office/drawing/2014/main" id="{BC576EA0-50DD-E048-BBEC-C40BE6268AB9}"/>
                    </a:ext>
                  </a:extLst>
                </p:cNvPr>
                <p:cNvPicPr/>
                <p:nvPr/>
              </p:nvPicPr>
              <p:blipFill>
                <a:blip r:embed="rId406"/>
                <a:stretch>
                  <a:fillRect/>
                </a:stretch>
              </p:blipFill>
              <p:spPr>
                <a:xfrm>
                  <a:off x="7358140" y="6017391"/>
                  <a:ext cx="22716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7">
              <p14:nvContentPartPr>
                <p14:cNvPr id="233" name="墨迹 232">
                  <a:extLst>
                    <a:ext uri="{FF2B5EF4-FFF2-40B4-BE49-F238E27FC236}">
                      <a16:creationId xmlns:a16="http://schemas.microsoft.com/office/drawing/2014/main" id="{5AE2113B-8E6F-3C47-BDAB-0B74D29134FF}"/>
                    </a:ext>
                  </a:extLst>
                </p14:cNvPr>
                <p14:cNvContentPartPr/>
                <p14:nvPr/>
              </p14:nvContentPartPr>
              <p14:xfrm>
                <a:off x="7701940" y="5738391"/>
                <a:ext cx="286560" cy="479880"/>
              </p14:xfrm>
            </p:contentPart>
          </mc:Choice>
          <mc:Fallback>
            <p:pic>
              <p:nvPicPr>
                <p:cNvPr id="233" name="墨迹 232">
                  <a:extLst>
                    <a:ext uri="{FF2B5EF4-FFF2-40B4-BE49-F238E27FC236}">
                      <a16:creationId xmlns:a16="http://schemas.microsoft.com/office/drawing/2014/main" id="{5AE2113B-8E6F-3C47-BDAB-0B74D29134FF}"/>
                    </a:ext>
                  </a:extLst>
                </p:cNvPr>
                <p:cNvPicPr/>
                <p:nvPr/>
              </p:nvPicPr>
              <p:blipFill>
                <a:blip r:embed="rId408"/>
                <a:stretch>
                  <a:fillRect/>
                </a:stretch>
              </p:blipFill>
              <p:spPr>
                <a:xfrm>
                  <a:off x="7694380" y="5730831"/>
                  <a:ext cx="301680" cy="49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9">
              <p14:nvContentPartPr>
                <p14:cNvPr id="234" name="墨迹 233">
                  <a:extLst>
                    <a:ext uri="{FF2B5EF4-FFF2-40B4-BE49-F238E27FC236}">
                      <a16:creationId xmlns:a16="http://schemas.microsoft.com/office/drawing/2014/main" id="{89D295C0-74EA-1D49-AFFC-E0CB4960D22E}"/>
                    </a:ext>
                  </a:extLst>
                </p14:cNvPr>
                <p14:cNvContentPartPr/>
                <p14:nvPr/>
              </p14:nvContentPartPr>
              <p14:xfrm>
                <a:off x="8200180" y="5751711"/>
                <a:ext cx="311760" cy="591840"/>
              </p14:xfrm>
            </p:contentPart>
          </mc:Choice>
          <mc:Fallback>
            <p:pic>
              <p:nvPicPr>
                <p:cNvPr id="234" name="墨迹 233">
                  <a:extLst>
                    <a:ext uri="{FF2B5EF4-FFF2-40B4-BE49-F238E27FC236}">
                      <a16:creationId xmlns:a16="http://schemas.microsoft.com/office/drawing/2014/main" id="{89D295C0-74EA-1D49-AFFC-E0CB4960D22E}"/>
                    </a:ext>
                  </a:extLst>
                </p:cNvPr>
                <p:cNvPicPr/>
                <p:nvPr/>
              </p:nvPicPr>
              <p:blipFill>
                <a:blip r:embed="rId410"/>
                <a:stretch>
                  <a:fillRect/>
                </a:stretch>
              </p:blipFill>
              <p:spPr>
                <a:xfrm>
                  <a:off x="8192620" y="5744151"/>
                  <a:ext cx="326880" cy="60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1">
              <p14:nvContentPartPr>
                <p14:cNvPr id="254" name="墨迹 253">
                  <a:extLst>
                    <a:ext uri="{FF2B5EF4-FFF2-40B4-BE49-F238E27FC236}">
                      <a16:creationId xmlns:a16="http://schemas.microsoft.com/office/drawing/2014/main" id="{2CB5DC50-A184-AA42-886C-8644594EB8C7}"/>
                    </a:ext>
                  </a:extLst>
                </p14:cNvPr>
                <p14:cNvContentPartPr/>
                <p14:nvPr/>
              </p14:nvContentPartPr>
              <p14:xfrm>
                <a:off x="5597740" y="6539391"/>
                <a:ext cx="149760" cy="324000"/>
              </p14:xfrm>
            </p:contentPart>
          </mc:Choice>
          <mc:Fallback>
            <p:pic>
              <p:nvPicPr>
                <p:cNvPr id="254" name="墨迹 253">
                  <a:extLst>
                    <a:ext uri="{FF2B5EF4-FFF2-40B4-BE49-F238E27FC236}">
                      <a16:creationId xmlns:a16="http://schemas.microsoft.com/office/drawing/2014/main" id="{2CB5DC50-A184-AA42-886C-8644594EB8C7}"/>
                    </a:ext>
                  </a:extLst>
                </p:cNvPr>
                <p:cNvPicPr/>
                <p:nvPr/>
              </p:nvPicPr>
              <p:blipFill>
                <a:blip r:embed="rId412"/>
                <a:stretch>
                  <a:fillRect/>
                </a:stretch>
              </p:blipFill>
              <p:spPr>
                <a:xfrm>
                  <a:off x="5590180" y="6531831"/>
                  <a:ext cx="164880" cy="33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3">
              <p14:nvContentPartPr>
                <p14:cNvPr id="255" name="墨迹 254">
                  <a:extLst>
                    <a:ext uri="{FF2B5EF4-FFF2-40B4-BE49-F238E27FC236}">
                      <a16:creationId xmlns:a16="http://schemas.microsoft.com/office/drawing/2014/main" id="{B3871E1C-D2BE-F74D-8CA5-FE638DE56B2B}"/>
                    </a:ext>
                  </a:extLst>
                </p14:cNvPr>
                <p14:cNvContentPartPr/>
                <p14:nvPr/>
              </p14:nvContentPartPr>
              <p14:xfrm>
                <a:off x="5653900" y="6607791"/>
                <a:ext cx="180720" cy="43920"/>
              </p14:xfrm>
            </p:contentPart>
          </mc:Choice>
          <mc:Fallback>
            <p:pic>
              <p:nvPicPr>
                <p:cNvPr id="255" name="墨迹 254">
                  <a:extLst>
                    <a:ext uri="{FF2B5EF4-FFF2-40B4-BE49-F238E27FC236}">
                      <a16:creationId xmlns:a16="http://schemas.microsoft.com/office/drawing/2014/main" id="{B3871E1C-D2BE-F74D-8CA5-FE638DE56B2B}"/>
                    </a:ext>
                  </a:extLst>
                </p:cNvPr>
                <p:cNvPicPr/>
                <p:nvPr/>
              </p:nvPicPr>
              <p:blipFill>
                <a:blip r:embed="rId414"/>
                <a:stretch>
                  <a:fillRect/>
                </a:stretch>
              </p:blipFill>
              <p:spPr>
                <a:xfrm>
                  <a:off x="5646340" y="6600231"/>
                  <a:ext cx="19584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5">
              <p14:nvContentPartPr>
                <p14:cNvPr id="256" name="墨迹 255">
                  <a:extLst>
                    <a:ext uri="{FF2B5EF4-FFF2-40B4-BE49-F238E27FC236}">
                      <a16:creationId xmlns:a16="http://schemas.microsoft.com/office/drawing/2014/main" id="{49BBF76A-3E71-7E49-8CE7-98789E838D27}"/>
                    </a:ext>
                  </a:extLst>
                </p14:cNvPr>
                <p14:cNvContentPartPr/>
                <p14:nvPr/>
              </p14:nvContentPartPr>
              <p14:xfrm>
                <a:off x="6021100" y="6520671"/>
                <a:ext cx="236880" cy="192600"/>
              </p14:xfrm>
            </p:contentPart>
          </mc:Choice>
          <mc:Fallback>
            <p:pic>
              <p:nvPicPr>
                <p:cNvPr id="256" name="墨迹 255">
                  <a:extLst>
                    <a:ext uri="{FF2B5EF4-FFF2-40B4-BE49-F238E27FC236}">
                      <a16:creationId xmlns:a16="http://schemas.microsoft.com/office/drawing/2014/main" id="{49BBF76A-3E71-7E49-8CE7-98789E838D27}"/>
                    </a:ext>
                  </a:extLst>
                </p:cNvPr>
                <p:cNvPicPr/>
                <p:nvPr/>
              </p:nvPicPr>
              <p:blipFill>
                <a:blip r:embed="rId416"/>
                <a:stretch>
                  <a:fillRect/>
                </a:stretch>
              </p:blipFill>
              <p:spPr>
                <a:xfrm>
                  <a:off x="6013540" y="6513111"/>
                  <a:ext cx="25200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7">
              <p14:nvContentPartPr>
                <p14:cNvPr id="257" name="墨迹 256">
                  <a:extLst>
                    <a:ext uri="{FF2B5EF4-FFF2-40B4-BE49-F238E27FC236}">
                      <a16:creationId xmlns:a16="http://schemas.microsoft.com/office/drawing/2014/main" id="{26ED3B72-F184-BC44-BF55-E5DFF583D9B5}"/>
                    </a:ext>
                  </a:extLst>
                </p14:cNvPr>
                <p14:cNvContentPartPr/>
                <p14:nvPr/>
              </p14:nvContentPartPr>
              <p14:xfrm>
                <a:off x="6139540" y="6732351"/>
                <a:ext cx="12960" cy="224640"/>
              </p14:xfrm>
            </p:contentPart>
          </mc:Choice>
          <mc:Fallback>
            <p:pic>
              <p:nvPicPr>
                <p:cNvPr id="257" name="墨迹 256">
                  <a:extLst>
                    <a:ext uri="{FF2B5EF4-FFF2-40B4-BE49-F238E27FC236}">
                      <a16:creationId xmlns:a16="http://schemas.microsoft.com/office/drawing/2014/main" id="{26ED3B72-F184-BC44-BF55-E5DFF583D9B5}"/>
                    </a:ext>
                  </a:extLst>
                </p:cNvPr>
                <p:cNvPicPr/>
                <p:nvPr/>
              </p:nvPicPr>
              <p:blipFill>
                <a:blip r:embed="rId418"/>
                <a:stretch>
                  <a:fillRect/>
                </a:stretch>
              </p:blipFill>
              <p:spPr>
                <a:xfrm>
                  <a:off x="6131980" y="6724791"/>
                  <a:ext cx="2772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9">
              <p14:nvContentPartPr>
                <p14:cNvPr id="258" name="墨迹 257">
                  <a:extLst>
                    <a:ext uri="{FF2B5EF4-FFF2-40B4-BE49-F238E27FC236}">
                      <a16:creationId xmlns:a16="http://schemas.microsoft.com/office/drawing/2014/main" id="{338686D3-1343-AC42-82BF-3089E93A10C5}"/>
                    </a:ext>
                  </a:extLst>
                </p14:cNvPr>
                <p14:cNvContentPartPr/>
                <p14:nvPr/>
              </p14:nvContentPartPr>
              <p14:xfrm>
                <a:off x="6500620" y="6365151"/>
                <a:ext cx="56520" cy="75240"/>
              </p14:xfrm>
            </p:contentPart>
          </mc:Choice>
          <mc:Fallback>
            <p:pic>
              <p:nvPicPr>
                <p:cNvPr id="258" name="墨迹 257">
                  <a:extLst>
                    <a:ext uri="{FF2B5EF4-FFF2-40B4-BE49-F238E27FC236}">
                      <a16:creationId xmlns:a16="http://schemas.microsoft.com/office/drawing/2014/main" id="{338686D3-1343-AC42-82BF-3089E93A10C5}"/>
                    </a:ext>
                  </a:extLst>
                </p:cNvPr>
                <p:cNvPicPr/>
                <p:nvPr/>
              </p:nvPicPr>
              <p:blipFill>
                <a:blip r:embed="rId420"/>
                <a:stretch>
                  <a:fillRect/>
                </a:stretch>
              </p:blipFill>
              <p:spPr>
                <a:xfrm>
                  <a:off x="6493060" y="6357591"/>
                  <a:ext cx="7128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1">
              <p14:nvContentPartPr>
                <p14:cNvPr id="259" name="墨迹 258">
                  <a:extLst>
                    <a:ext uri="{FF2B5EF4-FFF2-40B4-BE49-F238E27FC236}">
                      <a16:creationId xmlns:a16="http://schemas.microsoft.com/office/drawing/2014/main" id="{E4DBB798-AEF6-D945-B584-1CE7C7C45B49}"/>
                    </a:ext>
                  </a:extLst>
                </p14:cNvPr>
                <p14:cNvContentPartPr/>
                <p14:nvPr/>
              </p14:nvContentPartPr>
              <p14:xfrm>
                <a:off x="6419620" y="6483231"/>
                <a:ext cx="218160" cy="442440"/>
              </p14:xfrm>
            </p:contentPart>
          </mc:Choice>
          <mc:Fallback>
            <p:pic>
              <p:nvPicPr>
                <p:cNvPr id="259" name="墨迹 258">
                  <a:extLst>
                    <a:ext uri="{FF2B5EF4-FFF2-40B4-BE49-F238E27FC236}">
                      <a16:creationId xmlns:a16="http://schemas.microsoft.com/office/drawing/2014/main" id="{E4DBB798-AEF6-D945-B584-1CE7C7C45B49}"/>
                    </a:ext>
                  </a:extLst>
                </p:cNvPr>
                <p:cNvPicPr/>
                <p:nvPr/>
              </p:nvPicPr>
              <p:blipFill>
                <a:blip r:embed="rId422"/>
                <a:stretch>
                  <a:fillRect/>
                </a:stretch>
              </p:blipFill>
              <p:spPr>
                <a:xfrm>
                  <a:off x="6412060" y="6475671"/>
                  <a:ext cx="233280" cy="45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3">
              <p14:nvContentPartPr>
                <p14:cNvPr id="260" name="墨迹 259">
                  <a:extLst>
                    <a:ext uri="{FF2B5EF4-FFF2-40B4-BE49-F238E27FC236}">
                      <a16:creationId xmlns:a16="http://schemas.microsoft.com/office/drawing/2014/main" id="{5F661CFC-0FFE-7245-B82A-C14223480083}"/>
                    </a:ext>
                  </a:extLst>
                </p14:cNvPr>
                <p14:cNvContentPartPr/>
                <p14:nvPr/>
              </p14:nvContentPartPr>
              <p14:xfrm>
                <a:off x="6668740" y="6520671"/>
                <a:ext cx="162360" cy="336600"/>
              </p14:xfrm>
            </p:contentPart>
          </mc:Choice>
          <mc:Fallback>
            <p:pic>
              <p:nvPicPr>
                <p:cNvPr id="260" name="墨迹 259">
                  <a:extLst>
                    <a:ext uri="{FF2B5EF4-FFF2-40B4-BE49-F238E27FC236}">
                      <a16:creationId xmlns:a16="http://schemas.microsoft.com/office/drawing/2014/main" id="{5F661CFC-0FFE-7245-B82A-C14223480083}"/>
                    </a:ext>
                  </a:extLst>
                </p:cNvPr>
                <p:cNvPicPr/>
                <p:nvPr/>
              </p:nvPicPr>
              <p:blipFill>
                <a:blip r:embed="rId424"/>
                <a:stretch>
                  <a:fillRect/>
                </a:stretch>
              </p:blipFill>
              <p:spPr>
                <a:xfrm>
                  <a:off x="6661180" y="6513111"/>
                  <a:ext cx="177120" cy="35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5">
              <p14:nvContentPartPr>
                <p14:cNvPr id="261" name="墨迹 260">
                  <a:extLst>
                    <a:ext uri="{FF2B5EF4-FFF2-40B4-BE49-F238E27FC236}">
                      <a16:creationId xmlns:a16="http://schemas.microsoft.com/office/drawing/2014/main" id="{4667C22A-8965-A94A-BEDE-58DCA0067806}"/>
                    </a:ext>
                  </a:extLst>
                </p14:cNvPr>
                <p14:cNvContentPartPr/>
                <p14:nvPr/>
              </p14:nvContentPartPr>
              <p14:xfrm>
                <a:off x="6970780" y="6389991"/>
                <a:ext cx="326880" cy="467280"/>
              </p14:xfrm>
            </p:contentPart>
          </mc:Choice>
          <mc:Fallback>
            <p:pic>
              <p:nvPicPr>
                <p:cNvPr id="261" name="墨迹 260">
                  <a:extLst>
                    <a:ext uri="{FF2B5EF4-FFF2-40B4-BE49-F238E27FC236}">
                      <a16:creationId xmlns:a16="http://schemas.microsoft.com/office/drawing/2014/main" id="{4667C22A-8965-A94A-BEDE-58DCA0067806}"/>
                    </a:ext>
                  </a:extLst>
                </p:cNvPr>
                <p:cNvPicPr/>
                <p:nvPr/>
              </p:nvPicPr>
              <p:blipFill>
                <a:blip r:embed="rId426"/>
                <a:stretch>
                  <a:fillRect/>
                </a:stretch>
              </p:blipFill>
              <p:spPr>
                <a:xfrm>
                  <a:off x="6963220" y="6382431"/>
                  <a:ext cx="34200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7">
              <p14:nvContentPartPr>
                <p14:cNvPr id="262" name="墨迹 261">
                  <a:extLst>
                    <a:ext uri="{FF2B5EF4-FFF2-40B4-BE49-F238E27FC236}">
                      <a16:creationId xmlns:a16="http://schemas.microsoft.com/office/drawing/2014/main" id="{B775868A-8458-914A-A19A-79807B67791F}"/>
                    </a:ext>
                  </a:extLst>
                </p14:cNvPr>
                <p14:cNvContentPartPr/>
                <p14:nvPr/>
              </p14:nvContentPartPr>
              <p14:xfrm>
                <a:off x="7403140" y="6900471"/>
                <a:ext cx="81360" cy="19080"/>
              </p14:xfrm>
            </p:contentPart>
          </mc:Choice>
          <mc:Fallback>
            <p:pic>
              <p:nvPicPr>
                <p:cNvPr id="262" name="墨迹 261">
                  <a:extLst>
                    <a:ext uri="{FF2B5EF4-FFF2-40B4-BE49-F238E27FC236}">
                      <a16:creationId xmlns:a16="http://schemas.microsoft.com/office/drawing/2014/main" id="{B775868A-8458-914A-A19A-79807B67791F}"/>
                    </a:ext>
                  </a:extLst>
                </p:cNvPr>
                <p:cNvPicPr/>
                <p:nvPr/>
              </p:nvPicPr>
              <p:blipFill>
                <a:blip r:embed="rId428"/>
                <a:stretch>
                  <a:fillRect/>
                </a:stretch>
              </p:blipFill>
              <p:spPr>
                <a:xfrm>
                  <a:off x="7395580" y="6892911"/>
                  <a:ext cx="9648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9">
              <p14:nvContentPartPr>
                <p14:cNvPr id="264" name="墨迹 263">
                  <a:extLst>
                    <a:ext uri="{FF2B5EF4-FFF2-40B4-BE49-F238E27FC236}">
                      <a16:creationId xmlns:a16="http://schemas.microsoft.com/office/drawing/2014/main" id="{089A461A-F0FB-1E44-A6CD-547D5D32F2FD}"/>
                    </a:ext>
                  </a:extLst>
                </p14:cNvPr>
                <p14:cNvContentPartPr/>
                <p14:nvPr/>
              </p14:nvContentPartPr>
              <p14:xfrm>
                <a:off x="7969780" y="6651351"/>
                <a:ext cx="230760" cy="25200"/>
              </p14:xfrm>
            </p:contentPart>
          </mc:Choice>
          <mc:Fallback>
            <p:pic>
              <p:nvPicPr>
                <p:cNvPr id="264" name="墨迹 263">
                  <a:extLst>
                    <a:ext uri="{FF2B5EF4-FFF2-40B4-BE49-F238E27FC236}">
                      <a16:creationId xmlns:a16="http://schemas.microsoft.com/office/drawing/2014/main" id="{089A461A-F0FB-1E44-A6CD-547D5D32F2FD}"/>
                    </a:ext>
                  </a:extLst>
                </p:cNvPr>
                <p:cNvPicPr/>
                <p:nvPr/>
              </p:nvPicPr>
              <p:blipFill>
                <a:blip r:embed="rId430"/>
                <a:stretch>
                  <a:fillRect/>
                </a:stretch>
              </p:blipFill>
              <p:spPr>
                <a:xfrm>
                  <a:off x="7962220" y="6643791"/>
                  <a:ext cx="24588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1">
              <p14:nvContentPartPr>
                <p14:cNvPr id="265" name="墨迹 264">
                  <a:extLst>
                    <a:ext uri="{FF2B5EF4-FFF2-40B4-BE49-F238E27FC236}">
                      <a16:creationId xmlns:a16="http://schemas.microsoft.com/office/drawing/2014/main" id="{39E3F940-DFC1-AD4D-B6E2-D9A13550D999}"/>
                    </a:ext>
                  </a:extLst>
                </p14:cNvPr>
                <p14:cNvContentPartPr/>
                <p14:nvPr/>
              </p14:nvContentPartPr>
              <p14:xfrm>
                <a:off x="7876180" y="6732351"/>
                <a:ext cx="361440" cy="43920"/>
              </p14:xfrm>
            </p:contentPart>
          </mc:Choice>
          <mc:Fallback>
            <p:pic>
              <p:nvPicPr>
                <p:cNvPr id="265" name="墨迹 264">
                  <a:extLst>
                    <a:ext uri="{FF2B5EF4-FFF2-40B4-BE49-F238E27FC236}">
                      <a16:creationId xmlns:a16="http://schemas.microsoft.com/office/drawing/2014/main" id="{39E3F940-DFC1-AD4D-B6E2-D9A13550D999}"/>
                    </a:ext>
                  </a:extLst>
                </p:cNvPr>
                <p:cNvPicPr/>
                <p:nvPr/>
              </p:nvPicPr>
              <p:blipFill>
                <a:blip r:embed="rId432"/>
                <a:stretch>
                  <a:fillRect/>
                </a:stretch>
              </p:blipFill>
              <p:spPr>
                <a:xfrm>
                  <a:off x="7868620" y="6724791"/>
                  <a:ext cx="37656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3">
              <p14:nvContentPartPr>
                <p14:cNvPr id="266" name="墨迹 265">
                  <a:extLst>
                    <a:ext uri="{FF2B5EF4-FFF2-40B4-BE49-F238E27FC236}">
                      <a16:creationId xmlns:a16="http://schemas.microsoft.com/office/drawing/2014/main" id="{A4C907D1-9D20-3F46-A79F-FC19AF8D2546}"/>
                    </a:ext>
                  </a:extLst>
                </p14:cNvPr>
                <p14:cNvContentPartPr/>
                <p14:nvPr/>
              </p14:nvContentPartPr>
              <p14:xfrm>
                <a:off x="8174980" y="6558111"/>
                <a:ext cx="192600" cy="274320"/>
              </p14:xfrm>
            </p:contentPart>
          </mc:Choice>
          <mc:Fallback>
            <p:pic>
              <p:nvPicPr>
                <p:cNvPr id="266" name="墨迹 265">
                  <a:extLst>
                    <a:ext uri="{FF2B5EF4-FFF2-40B4-BE49-F238E27FC236}">
                      <a16:creationId xmlns:a16="http://schemas.microsoft.com/office/drawing/2014/main" id="{A4C907D1-9D20-3F46-A79F-FC19AF8D2546}"/>
                    </a:ext>
                  </a:extLst>
                </p:cNvPr>
                <p:cNvPicPr/>
                <p:nvPr/>
              </p:nvPicPr>
              <p:blipFill>
                <a:blip r:embed="rId434"/>
                <a:stretch>
                  <a:fillRect/>
                </a:stretch>
              </p:blipFill>
              <p:spPr>
                <a:xfrm>
                  <a:off x="8167420" y="6550551"/>
                  <a:ext cx="20772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5">
              <p14:nvContentPartPr>
                <p14:cNvPr id="267" name="墨迹 266">
                  <a:extLst>
                    <a:ext uri="{FF2B5EF4-FFF2-40B4-BE49-F238E27FC236}">
                      <a16:creationId xmlns:a16="http://schemas.microsoft.com/office/drawing/2014/main" id="{D1772030-018C-A745-8B60-CB5657A0979B}"/>
                    </a:ext>
                  </a:extLst>
                </p14:cNvPr>
                <p14:cNvContentPartPr/>
                <p14:nvPr/>
              </p14:nvContentPartPr>
              <p14:xfrm>
                <a:off x="8722900" y="6483231"/>
                <a:ext cx="212040" cy="236880"/>
              </p14:xfrm>
            </p:contentPart>
          </mc:Choice>
          <mc:Fallback>
            <p:pic>
              <p:nvPicPr>
                <p:cNvPr id="267" name="墨迹 266">
                  <a:extLst>
                    <a:ext uri="{FF2B5EF4-FFF2-40B4-BE49-F238E27FC236}">
                      <a16:creationId xmlns:a16="http://schemas.microsoft.com/office/drawing/2014/main" id="{D1772030-018C-A745-8B60-CB5657A0979B}"/>
                    </a:ext>
                  </a:extLst>
                </p:cNvPr>
                <p:cNvPicPr/>
                <p:nvPr/>
              </p:nvPicPr>
              <p:blipFill>
                <a:blip r:embed="rId436"/>
                <a:stretch>
                  <a:fillRect/>
                </a:stretch>
              </p:blipFill>
              <p:spPr>
                <a:xfrm>
                  <a:off x="8715340" y="6475671"/>
                  <a:ext cx="22716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7">
              <p14:nvContentPartPr>
                <p14:cNvPr id="268" name="墨迹 267">
                  <a:extLst>
                    <a:ext uri="{FF2B5EF4-FFF2-40B4-BE49-F238E27FC236}">
                      <a16:creationId xmlns:a16="http://schemas.microsoft.com/office/drawing/2014/main" id="{89EC3ACB-276B-9045-9BC0-B8A17CF985EF}"/>
                    </a:ext>
                  </a:extLst>
                </p14:cNvPr>
                <p14:cNvContentPartPr/>
                <p14:nvPr/>
              </p14:nvContentPartPr>
              <p14:xfrm>
                <a:off x="9227260" y="6358671"/>
                <a:ext cx="205200" cy="31320"/>
              </p14:xfrm>
            </p:contentPart>
          </mc:Choice>
          <mc:Fallback>
            <p:pic>
              <p:nvPicPr>
                <p:cNvPr id="268" name="墨迹 267">
                  <a:extLst>
                    <a:ext uri="{FF2B5EF4-FFF2-40B4-BE49-F238E27FC236}">
                      <a16:creationId xmlns:a16="http://schemas.microsoft.com/office/drawing/2014/main" id="{89EC3ACB-276B-9045-9BC0-B8A17CF985EF}"/>
                    </a:ext>
                  </a:extLst>
                </p:cNvPr>
                <p:cNvPicPr/>
                <p:nvPr/>
              </p:nvPicPr>
              <p:blipFill>
                <a:blip r:embed="rId438"/>
                <a:stretch>
                  <a:fillRect/>
                </a:stretch>
              </p:blipFill>
              <p:spPr>
                <a:xfrm>
                  <a:off x="9219700" y="6351111"/>
                  <a:ext cx="22032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9">
              <p14:nvContentPartPr>
                <p14:cNvPr id="271" name="墨迹 270">
                  <a:extLst>
                    <a:ext uri="{FF2B5EF4-FFF2-40B4-BE49-F238E27FC236}">
                      <a16:creationId xmlns:a16="http://schemas.microsoft.com/office/drawing/2014/main" id="{F99B5E11-2FBF-2245-8308-0D99849588F2}"/>
                    </a:ext>
                  </a:extLst>
                </p14:cNvPr>
                <p14:cNvContentPartPr/>
                <p14:nvPr/>
              </p14:nvContentPartPr>
              <p14:xfrm>
                <a:off x="9127540" y="6302871"/>
                <a:ext cx="274320" cy="380160"/>
              </p14:xfrm>
            </p:contentPart>
          </mc:Choice>
          <mc:Fallback>
            <p:pic>
              <p:nvPicPr>
                <p:cNvPr id="271" name="墨迹 270">
                  <a:extLst>
                    <a:ext uri="{FF2B5EF4-FFF2-40B4-BE49-F238E27FC236}">
                      <a16:creationId xmlns:a16="http://schemas.microsoft.com/office/drawing/2014/main" id="{F99B5E11-2FBF-2245-8308-0D99849588F2}"/>
                    </a:ext>
                  </a:extLst>
                </p:cNvPr>
                <p:cNvPicPr/>
                <p:nvPr/>
              </p:nvPicPr>
              <p:blipFill>
                <a:blip r:embed="rId440"/>
                <a:stretch>
                  <a:fillRect/>
                </a:stretch>
              </p:blipFill>
              <p:spPr>
                <a:xfrm>
                  <a:off x="9119980" y="6295311"/>
                  <a:ext cx="289440" cy="39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1">
              <p14:nvContentPartPr>
                <p14:cNvPr id="272" name="墨迹 271">
                  <a:extLst>
                    <a:ext uri="{FF2B5EF4-FFF2-40B4-BE49-F238E27FC236}">
                      <a16:creationId xmlns:a16="http://schemas.microsoft.com/office/drawing/2014/main" id="{7AC3EF90-BE00-FD46-A9E8-682B39E8B1D5}"/>
                    </a:ext>
                  </a:extLst>
                </p14:cNvPr>
                <p14:cNvContentPartPr/>
                <p14:nvPr/>
              </p14:nvContentPartPr>
              <p14:xfrm>
                <a:off x="9252100" y="6564231"/>
                <a:ext cx="43920" cy="218160"/>
              </p14:xfrm>
            </p:contentPart>
          </mc:Choice>
          <mc:Fallback>
            <p:pic>
              <p:nvPicPr>
                <p:cNvPr id="272" name="墨迹 271">
                  <a:extLst>
                    <a:ext uri="{FF2B5EF4-FFF2-40B4-BE49-F238E27FC236}">
                      <a16:creationId xmlns:a16="http://schemas.microsoft.com/office/drawing/2014/main" id="{7AC3EF90-BE00-FD46-A9E8-682B39E8B1D5}"/>
                    </a:ext>
                  </a:extLst>
                </p:cNvPr>
                <p:cNvPicPr/>
                <p:nvPr/>
              </p:nvPicPr>
              <p:blipFill>
                <a:blip r:embed="rId442"/>
                <a:stretch>
                  <a:fillRect/>
                </a:stretch>
              </p:blipFill>
              <p:spPr>
                <a:xfrm>
                  <a:off x="9244540" y="6556671"/>
                  <a:ext cx="5904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3">
              <p14:nvContentPartPr>
                <p14:cNvPr id="273" name="墨迹 272">
                  <a:extLst>
                    <a:ext uri="{FF2B5EF4-FFF2-40B4-BE49-F238E27FC236}">
                      <a16:creationId xmlns:a16="http://schemas.microsoft.com/office/drawing/2014/main" id="{924B1C12-870C-514F-A11F-8C1CB9F9E65D}"/>
                    </a:ext>
                  </a:extLst>
                </p14:cNvPr>
                <p14:cNvContentPartPr/>
                <p14:nvPr/>
              </p14:nvContentPartPr>
              <p14:xfrm>
                <a:off x="9382780" y="6520671"/>
                <a:ext cx="112320" cy="380160"/>
              </p14:xfrm>
            </p:contentPart>
          </mc:Choice>
          <mc:Fallback>
            <p:pic>
              <p:nvPicPr>
                <p:cNvPr id="273" name="墨迹 272">
                  <a:extLst>
                    <a:ext uri="{FF2B5EF4-FFF2-40B4-BE49-F238E27FC236}">
                      <a16:creationId xmlns:a16="http://schemas.microsoft.com/office/drawing/2014/main" id="{924B1C12-870C-514F-A11F-8C1CB9F9E65D}"/>
                    </a:ext>
                  </a:extLst>
                </p:cNvPr>
                <p:cNvPicPr/>
                <p:nvPr/>
              </p:nvPicPr>
              <p:blipFill>
                <a:blip r:embed="rId444"/>
                <a:stretch>
                  <a:fillRect/>
                </a:stretch>
              </p:blipFill>
              <p:spPr>
                <a:xfrm>
                  <a:off x="9375220" y="6513111"/>
                  <a:ext cx="127440" cy="39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5">
              <p14:nvContentPartPr>
                <p14:cNvPr id="274" name="墨迹 273">
                  <a:extLst>
                    <a:ext uri="{FF2B5EF4-FFF2-40B4-BE49-F238E27FC236}">
                      <a16:creationId xmlns:a16="http://schemas.microsoft.com/office/drawing/2014/main" id="{56BEFF2D-A046-8A43-ACC4-2AE24DA01BC2}"/>
                    </a:ext>
                  </a:extLst>
                </p14:cNvPr>
                <p14:cNvContentPartPr/>
                <p14:nvPr/>
              </p14:nvContentPartPr>
              <p14:xfrm>
                <a:off x="9339220" y="6645231"/>
                <a:ext cx="174600" cy="56520"/>
              </p14:xfrm>
            </p:contentPart>
          </mc:Choice>
          <mc:Fallback>
            <p:pic>
              <p:nvPicPr>
                <p:cNvPr id="274" name="墨迹 273">
                  <a:extLst>
                    <a:ext uri="{FF2B5EF4-FFF2-40B4-BE49-F238E27FC236}">
                      <a16:creationId xmlns:a16="http://schemas.microsoft.com/office/drawing/2014/main" id="{56BEFF2D-A046-8A43-ACC4-2AE24DA01BC2}"/>
                    </a:ext>
                  </a:extLst>
                </p:cNvPr>
                <p:cNvPicPr/>
                <p:nvPr/>
              </p:nvPicPr>
              <p:blipFill>
                <a:blip r:embed="rId446"/>
                <a:stretch>
                  <a:fillRect/>
                </a:stretch>
              </p:blipFill>
              <p:spPr>
                <a:xfrm>
                  <a:off x="9331660" y="6637671"/>
                  <a:ext cx="18972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7">
              <p14:nvContentPartPr>
                <p14:cNvPr id="275" name="墨迹 274">
                  <a:extLst>
                    <a:ext uri="{FF2B5EF4-FFF2-40B4-BE49-F238E27FC236}">
                      <a16:creationId xmlns:a16="http://schemas.microsoft.com/office/drawing/2014/main" id="{3BAA2BD5-8E7E-FB4D-BDF5-4EB548398CA4}"/>
                    </a:ext>
                  </a:extLst>
                </p14:cNvPr>
                <p14:cNvContentPartPr/>
                <p14:nvPr/>
              </p14:nvContentPartPr>
              <p14:xfrm>
                <a:off x="9849700" y="6433551"/>
                <a:ext cx="167760" cy="37800"/>
              </p14:xfrm>
            </p:contentPart>
          </mc:Choice>
          <mc:Fallback>
            <p:pic>
              <p:nvPicPr>
                <p:cNvPr id="275" name="墨迹 274">
                  <a:extLst>
                    <a:ext uri="{FF2B5EF4-FFF2-40B4-BE49-F238E27FC236}">
                      <a16:creationId xmlns:a16="http://schemas.microsoft.com/office/drawing/2014/main" id="{3BAA2BD5-8E7E-FB4D-BDF5-4EB548398CA4}"/>
                    </a:ext>
                  </a:extLst>
                </p:cNvPr>
                <p:cNvPicPr/>
                <p:nvPr/>
              </p:nvPicPr>
              <p:blipFill>
                <a:blip r:embed="rId448"/>
                <a:stretch>
                  <a:fillRect/>
                </a:stretch>
              </p:blipFill>
              <p:spPr>
                <a:xfrm>
                  <a:off x="9842140" y="6425991"/>
                  <a:ext cx="18288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9">
              <p14:nvContentPartPr>
                <p14:cNvPr id="276" name="墨迹 275">
                  <a:extLst>
                    <a:ext uri="{FF2B5EF4-FFF2-40B4-BE49-F238E27FC236}">
                      <a16:creationId xmlns:a16="http://schemas.microsoft.com/office/drawing/2014/main" id="{B7355CD6-D38B-F14F-8452-55434A10D64A}"/>
                    </a:ext>
                  </a:extLst>
                </p14:cNvPr>
                <p14:cNvContentPartPr/>
                <p14:nvPr/>
              </p14:nvContentPartPr>
              <p14:xfrm>
                <a:off x="9737740" y="6613911"/>
                <a:ext cx="87480" cy="75240"/>
              </p14:xfrm>
            </p:contentPart>
          </mc:Choice>
          <mc:Fallback>
            <p:pic>
              <p:nvPicPr>
                <p:cNvPr id="276" name="墨迹 275">
                  <a:extLst>
                    <a:ext uri="{FF2B5EF4-FFF2-40B4-BE49-F238E27FC236}">
                      <a16:creationId xmlns:a16="http://schemas.microsoft.com/office/drawing/2014/main" id="{B7355CD6-D38B-F14F-8452-55434A10D64A}"/>
                    </a:ext>
                  </a:extLst>
                </p:cNvPr>
                <p:cNvPicPr/>
                <p:nvPr/>
              </p:nvPicPr>
              <p:blipFill>
                <a:blip r:embed="rId450"/>
                <a:stretch>
                  <a:fillRect/>
                </a:stretch>
              </p:blipFill>
              <p:spPr>
                <a:xfrm>
                  <a:off x="9730180" y="6606351"/>
                  <a:ext cx="10260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1">
              <p14:nvContentPartPr>
                <p14:cNvPr id="277" name="墨迹 276">
                  <a:extLst>
                    <a:ext uri="{FF2B5EF4-FFF2-40B4-BE49-F238E27FC236}">
                      <a16:creationId xmlns:a16="http://schemas.microsoft.com/office/drawing/2014/main" id="{D060E31B-D688-8A4B-8C80-0FB371E08907}"/>
                    </a:ext>
                  </a:extLst>
                </p14:cNvPr>
                <p14:cNvContentPartPr/>
                <p14:nvPr/>
              </p14:nvContentPartPr>
              <p14:xfrm>
                <a:off x="9818740" y="6600231"/>
                <a:ext cx="93600" cy="275760"/>
              </p14:xfrm>
            </p:contentPart>
          </mc:Choice>
          <mc:Fallback>
            <p:pic>
              <p:nvPicPr>
                <p:cNvPr id="277" name="墨迹 276">
                  <a:extLst>
                    <a:ext uri="{FF2B5EF4-FFF2-40B4-BE49-F238E27FC236}">
                      <a16:creationId xmlns:a16="http://schemas.microsoft.com/office/drawing/2014/main" id="{D060E31B-D688-8A4B-8C80-0FB371E08907}"/>
                    </a:ext>
                  </a:extLst>
                </p:cNvPr>
                <p:cNvPicPr/>
                <p:nvPr/>
              </p:nvPicPr>
              <p:blipFill>
                <a:blip r:embed="rId452"/>
                <a:stretch>
                  <a:fillRect/>
                </a:stretch>
              </p:blipFill>
              <p:spPr>
                <a:xfrm>
                  <a:off x="9811180" y="6592671"/>
                  <a:ext cx="108720" cy="29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3">
              <p14:nvContentPartPr>
                <p14:cNvPr id="278" name="墨迹 277">
                  <a:extLst>
                    <a:ext uri="{FF2B5EF4-FFF2-40B4-BE49-F238E27FC236}">
                      <a16:creationId xmlns:a16="http://schemas.microsoft.com/office/drawing/2014/main" id="{B3C92703-DA02-B84A-9480-0339EE3434B0}"/>
                    </a:ext>
                  </a:extLst>
                </p14:cNvPr>
                <p14:cNvContentPartPr/>
                <p14:nvPr/>
              </p14:nvContentPartPr>
              <p14:xfrm>
                <a:off x="10161100" y="6571071"/>
                <a:ext cx="62640" cy="198720"/>
              </p14:xfrm>
            </p:contentPart>
          </mc:Choice>
          <mc:Fallback>
            <p:pic>
              <p:nvPicPr>
                <p:cNvPr id="278" name="墨迹 277">
                  <a:extLst>
                    <a:ext uri="{FF2B5EF4-FFF2-40B4-BE49-F238E27FC236}">
                      <a16:creationId xmlns:a16="http://schemas.microsoft.com/office/drawing/2014/main" id="{B3C92703-DA02-B84A-9480-0339EE3434B0}"/>
                    </a:ext>
                  </a:extLst>
                </p:cNvPr>
                <p:cNvPicPr/>
                <p:nvPr/>
              </p:nvPicPr>
              <p:blipFill>
                <a:blip r:embed="rId454"/>
                <a:stretch>
                  <a:fillRect/>
                </a:stretch>
              </p:blipFill>
              <p:spPr>
                <a:xfrm>
                  <a:off x="10153540" y="6563511"/>
                  <a:ext cx="7776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5">
              <p14:nvContentPartPr>
                <p14:cNvPr id="279" name="墨迹 278">
                  <a:extLst>
                    <a:ext uri="{FF2B5EF4-FFF2-40B4-BE49-F238E27FC236}">
                      <a16:creationId xmlns:a16="http://schemas.microsoft.com/office/drawing/2014/main" id="{77FEBD9E-3F40-DC45-9085-DF4A063AC5A9}"/>
                    </a:ext>
                  </a:extLst>
                </p14:cNvPr>
                <p14:cNvContentPartPr/>
                <p14:nvPr/>
              </p14:nvContentPartPr>
              <p14:xfrm>
                <a:off x="10291780" y="6389991"/>
                <a:ext cx="324000" cy="498240"/>
              </p14:xfrm>
            </p:contentPart>
          </mc:Choice>
          <mc:Fallback>
            <p:pic>
              <p:nvPicPr>
                <p:cNvPr id="279" name="墨迹 278">
                  <a:extLst>
                    <a:ext uri="{FF2B5EF4-FFF2-40B4-BE49-F238E27FC236}">
                      <a16:creationId xmlns:a16="http://schemas.microsoft.com/office/drawing/2014/main" id="{77FEBD9E-3F40-DC45-9085-DF4A063AC5A9}"/>
                    </a:ext>
                  </a:extLst>
                </p:cNvPr>
                <p:cNvPicPr/>
                <p:nvPr/>
              </p:nvPicPr>
              <p:blipFill>
                <a:blip r:embed="rId456"/>
                <a:stretch>
                  <a:fillRect/>
                </a:stretch>
              </p:blipFill>
              <p:spPr>
                <a:xfrm>
                  <a:off x="10284220" y="6382431"/>
                  <a:ext cx="339120" cy="51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7">
              <p14:nvContentPartPr>
                <p14:cNvPr id="280" name="墨迹 279">
                  <a:extLst>
                    <a:ext uri="{FF2B5EF4-FFF2-40B4-BE49-F238E27FC236}">
                      <a16:creationId xmlns:a16="http://schemas.microsoft.com/office/drawing/2014/main" id="{2DD44232-61AB-B74B-AC47-6037846B9B08}"/>
                    </a:ext>
                  </a:extLst>
                </p14:cNvPr>
                <p14:cNvContentPartPr/>
                <p14:nvPr/>
              </p14:nvContentPartPr>
              <p14:xfrm>
                <a:off x="10932940" y="6178311"/>
                <a:ext cx="162360" cy="100080"/>
              </p14:xfrm>
            </p:contentPart>
          </mc:Choice>
          <mc:Fallback>
            <p:pic>
              <p:nvPicPr>
                <p:cNvPr id="280" name="墨迹 279">
                  <a:extLst>
                    <a:ext uri="{FF2B5EF4-FFF2-40B4-BE49-F238E27FC236}">
                      <a16:creationId xmlns:a16="http://schemas.microsoft.com/office/drawing/2014/main" id="{2DD44232-61AB-B74B-AC47-6037846B9B08}"/>
                    </a:ext>
                  </a:extLst>
                </p:cNvPr>
                <p:cNvPicPr/>
                <p:nvPr/>
              </p:nvPicPr>
              <p:blipFill>
                <a:blip r:embed="rId458"/>
                <a:stretch>
                  <a:fillRect/>
                </a:stretch>
              </p:blipFill>
              <p:spPr>
                <a:xfrm>
                  <a:off x="10925380" y="6170751"/>
                  <a:ext cx="17712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9">
              <p14:nvContentPartPr>
                <p14:cNvPr id="281" name="墨迹 280">
                  <a:extLst>
                    <a:ext uri="{FF2B5EF4-FFF2-40B4-BE49-F238E27FC236}">
                      <a16:creationId xmlns:a16="http://schemas.microsoft.com/office/drawing/2014/main" id="{C65330FF-15E8-A445-8663-67A493D254C6}"/>
                    </a:ext>
                  </a:extLst>
                </p14:cNvPr>
                <p14:cNvContentPartPr/>
                <p14:nvPr/>
              </p14:nvContentPartPr>
              <p14:xfrm>
                <a:off x="10771300" y="6327711"/>
                <a:ext cx="523440" cy="485280"/>
              </p14:xfrm>
            </p:contentPart>
          </mc:Choice>
          <mc:Fallback>
            <p:pic>
              <p:nvPicPr>
                <p:cNvPr id="281" name="墨迹 280">
                  <a:extLst>
                    <a:ext uri="{FF2B5EF4-FFF2-40B4-BE49-F238E27FC236}">
                      <a16:creationId xmlns:a16="http://schemas.microsoft.com/office/drawing/2014/main" id="{C65330FF-15E8-A445-8663-67A493D254C6}"/>
                    </a:ext>
                  </a:extLst>
                </p:cNvPr>
                <p:cNvPicPr/>
                <p:nvPr/>
              </p:nvPicPr>
              <p:blipFill>
                <a:blip r:embed="rId460"/>
                <a:stretch>
                  <a:fillRect/>
                </a:stretch>
              </p:blipFill>
              <p:spPr>
                <a:xfrm>
                  <a:off x="10763740" y="6320151"/>
                  <a:ext cx="538200" cy="50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1">
              <p14:nvContentPartPr>
                <p14:cNvPr id="282" name="墨迹 281">
                  <a:extLst>
                    <a:ext uri="{FF2B5EF4-FFF2-40B4-BE49-F238E27FC236}">
                      <a16:creationId xmlns:a16="http://schemas.microsoft.com/office/drawing/2014/main" id="{57125442-B2E4-3A42-A72E-737406052C5C}"/>
                    </a:ext>
                  </a:extLst>
                </p14:cNvPr>
                <p14:cNvContentPartPr/>
                <p14:nvPr/>
              </p14:nvContentPartPr>
              <p14:xfrm>
                <a:off x="11437300" y="6371271"/>
                <a:ext cx="305280" cy="498240"/>
              </p14:xfrm>
            </p:contentPart>
          </mc:Choice>
          <mc:Fallback>
            <p:pic>
              <p:nvPicPr>
                <p:cNvPr id="282" name="墨迹 281">
                  <a:extLst>
                    <a:ext uri="{FF2B5EF4-FFF2-40B4-BE49-F238E27FC236}">
                      <a16:creationId xmlns:a16="http://schemas.microsoft.com/office/drawing/2014/main" id="{57125442-B2E4-3A42-A72E-737406052C5C}"/>
                    </a:ext>
                  </a:extLst>
                </p:cNvPr>
                <p:cNvPicPr/>
                <p:nvPr/>
              </p:nvPicPr>
              <p:blipFill>
                <a:blip r:embed="rId462"/>
                <a:stretch>
                  <a:fillRect/>
                </a:stretch>
              </p:blipFill>
              <p:spPr>
                <a:xfrm>
                  <a:off x="11429740" y="6363711"/>
                  <a:ext cx="320400" cy="51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3">
              <p14:nvContentPartPr>
                <p14:cNvPr id="283" name="墨迹 282">
                  <a:extLst>
                    <a:ext uri="{FF2B5EF4-FFF2-40B4-BE49-F238E27FC236}">
                      <a16:creationId xmlns:a16="http://schemas.microsoft.com/office/drawing/2014/main" id="{CCC4B6A7-0B54-5440-A9F8-7C47CC7324A3}"/>
                    </a:ext>
                  </a:extLst>
                </p14:cNvPr>
                <p14:cNvContentPartPr/>
                <p14:nvPr/>
              </p14:nvContentPartPr>
              <p14:xfrm>
                <a:off x="11885500" y="6788511"/>
                <a:ext cx="193320" cy="124200"/>
              </p14:xfrm>
            </p:contentPart>
          </mc:Choice>
          <mc:Fallback>
            <p:pic>
              <p:nvPicPr>
                <p:cNvPr id="283" name="墨迹 282">
                  <a:extLst>
                    <a:ext uri="{FF2B5EF4-FFF2-40B4-BE49-F238E27FC236}">
                      <a16:creationId xmlns:a16="http://schemas.microsoft.com/office/drawing/2014/main" id="{CCC4B6A7-0B54-5440-A9F8-7C47CC7324A3}"/>
                    </a:ext>
                  </a:extLst>
                </p:cNvPr>
                <p:cNvPicPr/>
                <p:nvPr/>
              </p:nvPicPr>
              <p:blipFill>
                <a:blip r:embed="rId464"/>
                <a:stretch>
                  <a:fillRect/>
                </a:stretch>
              </p:blipFill>
              <p:spPr>
                <a:xfrm>
                  <a:off x="11877940" y="6780951"/>
                  <a:ext cx="208440" cy="1393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6402732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DD188AFF-514D-A245-8E6E-978D806C0530}"/>
              </a:ext>
            </a:extLst>
          </p:cNvPr>
          <p:cNvGrpSpPr/>
          <p:nvPr/>
        </p:nvGrpSpPr>
        <p:grpSpPr>
          <a:xfrm>
            <a:off x="698140" y="266391"/>
            <a:ext cx="959040" cy="560520"/>
            <a:chOff x="698140" y="266391"/>
            <a:chExt cx="959040" cy="560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墨迹 1">
                  <a:extLst>
                    <a:ext uri="{FF2B5EF4-FFF2-40B4-BE49-F238E27FC236}">
                      <a16:creationId xmlns:a16="http://schemas.microsoft.com/office/drawing/2014/main" id="{1B092065-1E29-254B-8FF9-1790462A0F54}"/>
                    </a:ext>
                  </a:extLst>
                </p14:cNvPr>
                <p14:cNvContentPartPr/>
                <p14:nvPr/>
              </p14:nvContentPartPr>
              <p14:xfrm>
                <a:off x="854020" y="266391"/>
                <a:ext cx="93600" cy="31320"/>
              </p14:xfrm>
            </p:contentPart>
          </mc:Choice>
          <mc:Fallback>
            <p:pic>
              <p:nvPicPr>
                <p:cNvPr id="2" name="墨迹 1">
                  <a:extLst>
                    <a:ext uri="{FF2B5EF4-FFF2-40B4-BE49-F238E27FC236}">
                      <a16:creationId xmlns:a16="http://schemas.microsoft.com/office/drawing/2014/main" id="{1B092065-1E29-254B-8FF9-1790462A0F54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846460" y="258831"/>
                  <a:ext cx="10872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6011BC78-371D-AB49-B6B4-B803899096E3}"/>
                    </a:ext>
                  </a:extLst>
                </p14:cNvPr>
                <p14:cNvContentPartPr/>
                <p14:nvPr/>
              </p14:nvContentPartPr>
              <p14:xfrm>
                <a:off x="698140" y="409311"/>
                <a:ext cx="411120" cy="417600"/>
              </p14:xfrm>
            </p:contentPart>
          </mc:Choice>
          <mc:Fallback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6011BC78-371D-AB49-B6B4-B803899096E3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90940" y="401751"/>
                  <a:ext cx="426240" cy="43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E1280D8C-76B3-5845-B7DE-75F9C951E65A}"/>
                    </a:ext>
                  </a:extLst>
                </p14:cNvPr>
                <p14:cNvContentPartPr/>
                <p14:nvPr/>
              </p14:nvContentPartPr>
              <p14:xfrm>
                <a:off x="1221220" y="496791"/>
                <a:ext cx="81360" cy="25200"/>
              </p14:xfrm>
            </p:contentPart>
          </mc:Choice>
          <mc:Fallback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E1280D8C-76B3-5845-B7DE-75F9C951E65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213660" y="489231"/>
                  <a:ext cx="9648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墨迹 4">
                  <a:extLst>
                    <a:ext uri="{FF2B5EF4-FFF2-40B4-BE49-F238E27FC236}">
                      <a16:creationId xmlns:a16="http://schemas.microsoft.com/office/drawing/2014/main" id="{34B28942-97A4-A140-99C8-BCE3C6F9D515}"/>
                    </a:ext>
                  </a:extLst>
                </p14:cNvPr>
                <p14:cNvContentPartPr/>
                <p14:nvPr/>
              </p14:nvContentPartPr>
              <p14:xfrm>
                <a:off x="1202500" y="390951"/>
                <a:ext cx="454680" cy="411120"/>
              </p14:xfrm>
            </p:contentPart>
          </mc:Choice>
          <mc:Fallback>
            <p:pic>
              <p:nvPicPr>
                <p:cNvPr id="5" name="墨迹 4">
                  <a:extLst>
                    <a:ext uri="{FF2B5EF4-FFF2-40B4-BE49-F238E27FC236}">
                      <a16:creationId xmlns:a16="http://schemas.microsoft.com/office/drawing/2014/main" id="{34B28942-97A4-A140-99C8-BCE3C6F9D515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194940" y="383391"/>
                  <a:ext cx="469800" cy="426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DF2F6777-54B1-5142-A6DD-6331D1EB0812}"/>
                  </a:ext>
                </a:extLst>
              </p14:cNvPr>
              <p14:cNvContentPartPr/>
              <p14:nvPr/>
            </p14:nvContentPartPr>
            <p14:xfrm>
              <a:off x="1949500" y="752031"/>
              <a:ext cx="31320" cy="31320"/>
            </p14:xfrm>
          </p:contentPart>
        </mc:Choice>
        <mc:Fallback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DF2F6777-54B1-5142-A6DD-6331D1EB0812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941940" y="744471"/>
                <a:ext cx="4644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7" name="墨迹 6">
                <a:extLst>
                  <a:ext uri="{FF2B5EF4-FFF2-40B4-BE49-F238E27FC236}">
                    <a16:creationId xmlns:a16="http://schemas.microsoft.com/office/drawing/2014/main" id="{977893D8-8111-4845-B62B-2F3C2D4C92DD}"/>
                  </a:ext>
                </a:extLst>
              </p14:cNvPr>
              <p14:cNvContentPartPr/>
              <p14:nvPr/>
            </p14:nvContentPartPr>
            <p14:xfrm>
              <a:off x="1931140" y="932391"/>
              <a:ext cx="43920" cy="12960"/>
            </p14:xfrm>
          </p:contentPart>
        </mc:Choice>
        <mc:Fallback>
          <p:pic>
            <p:nvPicPr>
              <p:cNvPr id="7" name="墨迹 6">
                <a:extLst>
                  <a:ext uri="{FF2B5EF4-FFF2-40B4-BE49-F238E27FC236}">
                    <a16:creationId xmlns:a16="http://schemas.microsoft.com/office/drawing/2014/main" id="{977893D8-8111-4845-B62B-2F3C2D4C92DD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923580" y="924831"/>
                <a:ext cx="59040" cy="27720"/>
              </a:xfrm>
              <a:prstGeom prst="rect">
                <a:avLst/>
              </a:prstGeom>
            </p:spPr>
          </p:pic>
        </mc:Fallback>
      </mc:AlternateContent>
      <p:grpSp>
        <p:nvGrpSpPr>
          <p:cNvPr id="21" name="组合 20">
            <a:extLst>
              <a:ext uri="{FF2B5EF4-FFF2-40B4-BE49-F238E27FC236}">
                <a16:creationId xmlns:a16="http://schemas.microsoft.com/office/drawing/2014/main" id="{1A86C506-181E-0D44-868A-11668BD57D22}"/>
              </a:ext>
            </a:extLst>
          </p:cNvPr>
          <p:cNvGrpSpPr/>
          <p:nvPr/>
        </p:nvGrpSpPr>
        <p:grpSpPr>
          <a:xfrm>
            <a:off x="2223460" y="309951"/>
            <a:ext cx="398880" cy="461160"/>
            <a:chOff x="2223460" y="309951"/>
            <a:chExt cx="398880" cy="461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0659A4ED-BF4B-594B-861E-EFABA0DD511D}"/>
                    </a:ext>
                  </a:extLst>
                </p14:cNvPr>
                <p14:cNvContentPartPr/>
                <p14:nvPr/>
              </p14:nvContentPartPr>
              <p14:xfrm>
                <a:off x="2267020" y="378351"/>
                <a:ext cx="68760" cy="56520"/>
              </p14:xfrm>
            </p:contentPart>
          </mc:Choice>
          <mc:Fallback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0659A4ED-BF4B-594B-861E-EFABA0DD511D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259460" y="370791"/>
                  <a:ext cx="8388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AA25C393-BC06-CD4F-A779-379EC129298E}"/>
                    </a:ext>
                  </a:extLst>
                </p14:cNvPr>
                <p14:cNvContentPartPr/>
                <p14:nvPr/>
              </p14:nvContentPartPr>
              <p14:xfrm>
                <a:off x="2223460" y="565191"/>
                <a:ext cx="100080" cy="162360"/>
              </p14:xfrm>
            </p:contentPart>
          </mc:Choice>
          <mc:Fallback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AA25C393-BC06-CD4F-A779-379EC129298E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215900" y="557631"/>
                  <a:ext cx="11520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E4D229B6-11C3-004C-9A6D-D35F0DF3465E}"/>
                    </a:ext>
                  </a:extLst>
                </p14:cNvPr>
                <p14:cNvContentPartPr/>
                <p14:nvPr/>
              </p14:nvContentPartPr>
              <p14:xfrm>
                <a:off x="2466460" y="309951"/>
                <a:ext cx="68760" cy="149760"/>
              </p14:xfrm>
            </p:contentPart>
          </mc:Choice>
          <mc:Fallback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E4D229B6-11C3-004C-9A6D-D35F0DF3465E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458900" y="302391"/>
                  <a:ext cx="8388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F439E6AB-2094-9647-AC96-811540EB5C74}"/>
                    </a:ext>
                  </a:extLst>
                </p14:cNvPr>
                <p14:cNvContentPartPr/>
                <p14:nvPr/>
              </p14:nvContentPartPr>
              <p14:xfrm>
                <a:off x="2404180" y="540351"/>
                <a:ext cx="218160" cy="230760"/>
              </p14:xfrm>
            </p:contentPart>
          </mc:Choice>
          <mc:Fallback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F439E6AB-2094-9647-AC96-811540EB5C74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396620" y="532791"/>
                  <a:ext cx="233280" cy="245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6650E39C-2901-DF4C-B394-F49205B8D2E0}"/>
              </a:ext>
            </a:extLst>
          </p:cNvPr>
          <p:cNvGrpSpPr/>
          <p:nvPr/>
        </p:nvGrpSpPr>
        <p:grpSpPr>
          <a:xfrm>
            <a:off x="2821060" y="272511"/>
            <a:ext cx="392400" cy="573120"/>
            <a:chOff x="2821060" y="272511"/>
            <a:chExt cx="392400" cy="573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8308C3F2-C97E-CE48-BB1E-F87333FF3840}"/>
                    </a:ext>
                  </a:extLst>
                </p14:cNvPr>
                <p14:cNvContentPartPr/>
                <p14:nvPr/>
              </p14:nvContentPartPr>
              <p14:xfrm>
                <a:off x="2821060" y="502911"/>
                <a:ext cx="43920" cy="172080"/>
              </p14:xfrm>
            </p:contentPart>
          </mc:Choice>
          <mc:Fallback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8308C3F2-C97E-CE48-BB1E-F87333FF3840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813500" y="495351"/>
                  <a:ext cx="5904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B2E547F9-C1C4-E041-8572-7AB313A12DBB}"/>
                    </a:ext>
                  </a:extLst>
                </p14:cNvPr>
                <p14:cNvContentPartPr/>
                <p14:nvPr/>
              </p14:nvContentPartPr>
              <p14:xfrm>
                <a:off x="3032740" y="272511"/>
                <a:ext cx="180720" cy="573120"/>
              </p14:xfrm>
            </p:contentPart>
          </mc:Choice>
          <mc:Fallback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B2E547F9-C1C4-E041-8572-7AB313A12DBB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025180" y="264951"/>
                  <a:ext cx="195840" cy="58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5184546A-F65E-8B47-BD0B-5A5D91249D33}"/>
                    </a:ext>
                  </a:extLst>
                </p14:cNvPr>
                <p14:cNvContentPartPr/>
                <p14:nvPr/>
              </p14:nvContentPartPr>
              <p14:xfrm>
                <a:off x="2920780" y="384471"/>
                <a:ext cx="155880" cy="355320"/>
              </p14:xfrm>
            </p:contentPart>
          </mc:Choice>
          <mc:Fallback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5184546A-F65E-8B47-BD0B-5A5D91249D33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913220" y="376911"/>
                  <a:ext cx="171000" cy="370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DB96B70E-92BE-1E4E-85CC-55F242A9ABEF}"/>
              </a:ext>
            </a:extLst>
          </p:cNvPr>
          <p:cNvGrpSpPr/>
          <p:nvPr/>
        </p:nvGrpSpPr>
        <p:grpSpPr>
          <a:xfrm>
            <a:off x="3537100" y="465471"/>
            <a:ext cx="205560" cy="305280"/>
            <a:chOff x="3537100" y="465471"/>
            <a:chExt cx="205560" cy="305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DE00C829-B06E-3146-AB9D-F856F45778CB}"/>
                    </a:ext>
                  </a:extLst>
                </p14:cNvPr>
                <p14:cNvContentPartPr/>
                <p14:nvPr/>
              </p14:nvContentPartPr>
              <p14:xfrm>
                <a:off x="3537100" y="533871"/>
                <a:ext cx="43920" cy="193320"/>
              </p14:xfrm>
            </p:contentPart>
          </mc:Choice>
          <mc:Fallback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DE00C829-B06E-3146-AB9D-F856F45778CB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529540" y="526311"/>
                  <a:ext cx="5904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1EDC290F-DB7D-5E40-BDF4-B321FC0C37AE}"/>
                    </a:ext>
                  </a:extLst>
                </p14:cNvPr>
                <p14:cNvContentPartPr/>
                <p14:nvPr/>
              </p14:nvContentPartPr>
              <p14:xfrm>
                <a:off x="3692620" y="465471"/>
                <a:ext cx="50040" cy="305280"/>
              </p14:xfrm>
            </p:contentPart>
          </mc:Choice>
          <mc:Fallback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1EDC290F-DB7D-5E40-BDF4-B321FC0C37AE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685420" y="457911"/>
                  <a:ext cx="6516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2EA2B102-07F7-F447-9147-247128269657}"/>
                    </a:ext>
                  </a:extLst>
                </p14:cNvPr>
                <p14:cNvContentPartPr/>
                <p14:nvPr/>
              </p14:nvContentPartPr>
              <p14:xfrm>
                <a:off x="3618100" y="608751"/>
                <a:ext cx="118800" cy="31320"/>
              </p14:xfrm>
            </p:contentPart>
          </mc:Choice>
          <mc:Fallback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2EA2B102-07F7-F447-9147-247128269657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610540" y="601191"/>
                  <a:ext cx="133560" cy="46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54C719C2-52A4-2F4B-B933-2B7F2712E6E7}"/>
              </a:ext>
            </a:extLst>
          </p:cNvPr>
          <p:cNvGrpSpPr/>
          <p:nvPr/>
        </p:nvGrpSpPr>
        <p:grpSpPr>
          <a:xfrm>
            <a:off x="3991780" y="540351"/>
            <a:ext cx="199440" cy="124560"/>
            <a:chOff x="3991780" y="540351"/>
            <a:chExt cx="199440" cy="124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BB21D5C1-80CE-D145-8C41-BB54DC00999C}"/>
                    </a:ext>
                  </a:extLst>
                </p14:cNvPr>
                <p14:cNvContentPartPr/>
                <p14:nvPr/>
              </p14:nvContentPartPr>
              <p14:xfrm>
                <a:off x="3991780" y="540351"/>
                <a:ext cx="199440" cy="31320"/>
              </p14:xfrm>
            </p:contentPart>
          </mc:Choice>
          <mc:Fallback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BB21D5C1-80CE-D145-8C41-BB54DC00999C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984220" y="532791"/>
                  <a:ext cx="21456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32DC50A5-F293-5E4E-9BD7-6C3E456D9197}"/>
                    </a:ext>
                  </a:extLst>
                </p14:cNvPr>
                <p14:cNvContentPartPr/>
                <p14:nvPr/>
              </p14:nvContentPartPr>
              <p14:xfrm>
                <a:off x="3997900" y="658431"/>
                <a:ext cx="168480" cy="6480"/>
              </p14:xfrm>
            </p:contentPart>
          </mc:Choice>
          <mc:Fallback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32DC50A5-F293-5E4E-9BD7-6C3E456D9197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990340" y="650871"/>
                  <a:ext cx="183600" cy="21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24" name="墨迹 23">
                <a:extLst>
                  <a:ext uri="{FF2B5EF4-FFF2-40B4-BE49-F238E27FC236}">
                    <a16:creationId xmlns:a16="http://schemas.microsoft.com/office/drawing/2014/main" id="{C7A53EDA-C132-8F4B-A8E9-85F241583593}"/>
                  </a:ext>
                </a:extLst>
              </p14:cNvPr>
              <p14:cNvContentPartPr/>
              <p14:nvPr/>
            </p14:nvContentPartPr>
            <p14:xfrm>
              <a:off x="4396420" y="434511"/>
              <a:ext cx="75240" cy="261720"/>
            </p14:xfrm>
          </p:contentPart>
        </mc:Choice>
        <mc:Fallback>
          <p:pic>
            <p:nvPicPr>
              <p:cNvPr id="24" name="墨迹 23">
                <a:extLst>
                  <a:ext uri="{FF2B5EF4-FFF2-40B4-BE49-F238E27FC236}">
                    <a16:creationId xmlns:a16="http://schemas.microsoft.com/office/drawing/2014/main" id="{C7A53EDA-C132-8F4B-A8E9-85F241583593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4388860" y="426951"/>
                <a:ext cx="90000" cy="276840"/>
              </a:xfrm>
              <a:prstGeom prst="rect">
                <a:avLst/>
              </a:prstGeom>
            </p:spPr>
          </p:pic>
        </mc:Fallback>
      </mc:AlternateContent>
      <p:grpSp>
        <p:nvGrpSpPr>
          <p:cNvPr id="32" name="组合 31">
            <a:extLst>
              <a:ext uri="{FF2B5EF4-FFF2-40B4-BE49-F238E27FC236}">
                <a16:creationId xmlns:a16="http://schemas.microsoft.com/office/drawing/2014/main" id="{97B32986-CBAF-9745-B422-1F8C5DDB29AE}"/>
              </a:ext>
            </a:extLst>
          </p:cNvPr>
          <p:cNvGrpSpPr/>
          <p:nvPr/>
        </p:nvGrpSpPr>
        <p:grpSpPr>
          <a:xfrm>
            <a:off x="4626460" y="403191"/>
            <a:ext cx="343080" cy="348840"/>
            <a:chOff x="4626460" y="403191"/>
            <a:chExt cx="343080" cy="348840"/>
          </a:xfrm>
        </p:grpSpPr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ADFC6821-74E7-4443-B510-3B711529C936}"/>
                </a:ext>
              </a:extLst>
            </p:cNvPr>
            <p:cNvGrpSpPr/>
            <p:nvPr/>
          </p:nvGrpSpPr>
          <p:grpSpPr>
            <a:xfrm>
              <a:off x="4626460" y="403191"/>
              <a:ext cx="343080" cy="348840"/>
              <a:chOff x="4626460" y="403191"/>
              <a:chExt cx="343080" cy="34884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40">
                <p14:nvContentPartPr>
                  <p14:cNvPr id="25" name="墨迹 24">
                    <a:extLst>
                      <a:ext uri="{FF2B5EF4-FFF2-40B4-BE49-F238E27FC236}">
                        <a16:creationId xmlns:a16="http://schemas.microsoft.com/office/drawing/2014/main" id="{E92219D5-2CE6-A140-9404-3F7E25B85776}"/>
                      </a:ext>
                    </a:extLst>
                  </p14:cNvPr>
                  <p14:cNvContentPartPr/>
                  <p14:nvPr/>
                </p14:nvContentPartPr>
                <p14:xfrm>
                  <a:off x="4626460" y="403191"/>
                  <a:ext cx="187200" cy="274320"/>
                </p14:xfrm>
              </p:contentPart>
            </mc:Choice>
            <mc:Fallback>
              <p:pic>
                <p:nvPicPr>
                  <p:cNvPr id="25" name="墨迹 24">
                    <a:extLst>
                      <a:ext uri="{FF2B5EF4-FFF2-40B4-BE49-F238E27FC236}">
                        <a16:creationId xmlns:a16="http://schemas.microsoft.com/office/drawing/2014/main" id="{E92219D5-2CE6-A140-9404-3F7E25B85776}"/>
                      </a:ext>
                    </a:extLst>
                  </p:cNvPr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4618900" y="395631"/>
                    <a:ext cx="202320" cy="289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42">
                <p14:nvContentPartPr>
                  <p14:cNvPr id="26" name="墨迹 25">
                    <a:extLst>
                      <a:ext uri="{FF2B5EF4-FFF2-40B4-BE49-F238E27FC236}">
                        <a16:creationId xmlns:a16="http://schemas.microsoft.com/office/drawing/2014/main" id="{62696790-7A33-9E4E-998C-3E1158084543}"/>
                      </a:ext>
                    </a:extLst>
                  </p14:cNvPr>
                  <p14:cNvContentPartPr/>
                  <p14:nvPr/>
                </p14:nvContentPartPr>
                <p14:xfrm>
                  <a:off x="4906900" y="664551"/>
                  <a:ext cx="62640" cy="87480"/>
                </p14:xfrm>
              </p:contentPart>
            </mc:Choice>
            <mc:Fallback>
              <p:pic>
                <p:nvPicPr>
                  <p:cNvPr id="26" name="墨迹 25">
                    <a:extLst>
                      <a:ext uri="{FF2B5EF4-FFF2-40B4-BE49-F238E27FC236}">
                        <a16:creationId xmlns:a16="http://schemas.microsoft.com/office/drawing/2014/main" id="{62696790-7A33-9E4E-998C-3E1158084543}"/>
                      </a:ext>
                    </a:extLst>
                  </p:cNvPr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4899340" y="656991"/>
                    <a:ext cx="77760" cy="1026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28460AF5-25C8-6746-989F-D2F2DD38BE3B}"/>
              </a:ext>
            </a:extLst>
          </p:cNvPr>
          <p:cNvGrpSpPr/>
          <p:nvPr/>
        </p:nvGrpSpPr>
        <p:grpSpPr>
          <a:xfrm>
            <a:off x="5155660" y="434511"/>
            <a:ext cx="405360" cy="373680"/>
            <a:chOff x="5155660" y="434511"/>
            <a:chExt cx="405360" cy="373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066998C6-EC31-D549-852D-32DFE6427A75}"/>
                    </a:ext>
                  </a:extLst>
                </p14:cNvPr>
                <p14:cNvContentPartPr/>
                <p14:nvPr/>
              </p14:nvContentPartPr>
              <p14:xfrm>
                <a:off x="5180500" y="434511"/>
                <a:ext cx="124920" cy="37800"/>
              </p14:xfrm>
            </p:contentPart>
          </mc:Choice>
          <mc:Fallback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066998C6-EC31-D549-852D-32DFE6427A75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173300" y="426951"/>
                  <a:ext cx="14004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B81C26BD-4DF6-B841-8E7C-DC29244C2439}"/>
                    </a:ext>
                  </a:extLst>
                </p14:cNvPr>
                <p14:cNvContentPartPr/>
                <p14:nvPr/>
              </p14:nvContentPartPr>
              <p14:xfrm>
                <a:off x="5155660" y="515151"/>
                <a:ext cx="62640" cy="261720"/>
              </p14:xfrm>
            </p:contentPart>
          </mc:Choice>
          <mc:Fallback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B81C26BD-4DF6-B841-8E7C-DC29244C2439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148100" y="507591"/>
                  <a:ext cx="7776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95438CE1-2F2B-014A-9F10-FDC7272A60AA}"/>
                    </a:ext>
                  </a:extLst>
                </p14:cNvPr>
                <p14:cNvContentPartPr/>
                <p14:nvPr/>
              </p14:nvContentPartPr>
              <p14:xfrm>
                <a:off x="5224420" y="602271"/>
                <a:ext cx="87480" cy="12960"/>
              </p14:xfrm>
            </p:contentPart>
          </mc:Choice>
          <mc:Fallback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95438CE1-2F2B-014A-9F10-FDC7272A60AA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5216860" y="595071"/>
                  <a:ext cx="10260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247A127A-2E16-3D4D-884D-F30EE46B6011}"/>
                    </a:ext>
                  </a:extLst>
                </p14:cNvPr>
                <p14:cNvContentPartPr/>
                <p14:nvPr/>
              </p14:nvContentPartPr>
              <p14:xfrm>
                <a:off x="5417380" y="484191"/>
                <a:ext cx="143640" cy="324000"/>
              </p14:xfrm>
            </p:contentPart>
          </mc:Choice>
          <mc:Fallback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247A127A-2E16-3D4D-884D-F30EE46B6011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5409820" y="476631"/>
                  <a:ext cx="158760" cy="339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A86860D1-33FE-0E46-AF3C-E616ABC0E096}"/>
              </a:ext>
            </a:extLst>
          </p:cNvPr>
          <p:cNvGrpSpPr/>
          <p:nvPr/>
        </p:nvGrpSpPr>
        <p:grpSpPr>
          <a:xfrm>
            <a:off x="5784580" y="390951"/>
            <a:ext cx="386280" cy="373680"/>
            <a:chOff x="5784580" y="390951"/>
            <a:chExt cx="386280" cy="373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3806D87A-9D5D-6149-836E-C5CBE188AD00}"/>
                    </a:ext>
                  </a:extLst>
                </p14:cNvPr>
                <p14:cNvContentPartPr/>
                <p14:nvPr/>
              </p14:nvContentPartPr>
              <p14:xfrm>
                <a:off x="5902660" y="434511"/>
                <a:ext cx="187200" cy="19080"/>
              </p14:xfrm>
            </p:contentPart>
          </mc:Choice>
          <mc:Fallback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3806D87A-9D5D-6149-836E-C5CBE188AD00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5895460" y="426951"/>
                  <a:ext cx="20232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A207E80A-0215-194F-A2D3-3D5C5229EC22}"/>
                    </a:ext>
                  </a:extLst>
                </p14:cNvPr>
                <p14:cNvContentPartPr/>
                <p14:nvPr/>
              </p14:nvContentPartPr>
              <p14:xfrm>
                <a:off x="5784580" y="390951"/>
                <a:ext cx="261720" cy="367560"/>
              </p14:xfrm>
            </p:contentPart>
          </mc:Choice>
          <mc:Fallback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A207E80A-0215-194F-A2D3-3D5C5229EC22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5777020" y="383391"/>
                  <a:ext cx="276840" cy="38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4068F1E3-DFA1-0749-BA29-564D18A6BC3D}"/>
                    </a:ext>
                  </a:extLst>
                </p14:cNvPr>
                <p14:cNvContentPartPr/>
                <p14:nvPr/>
              </p14:nvContentPartPr>
              <p14:xfrm>
                <a:off x="5834260" y="602271"/>
                <a:ext cx="43920" cy="161640"/>
              </p14:xfrm>
            </p:contentPart>
          </mc:Choice>
          <mc:Fallback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4068F1E3-DFA1-0749-BA29-564D18A6BC3D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826700" y="595071"/>
                  <a:ext cx="5904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E169B942-99B1-C34A-931B-1AECEB110711}"/>
                    </a:ext>
                  </a:extLst>
                </p14:cNvPr>
                <p14:cNvContentPartPr/>
                <p14:nvPr/>
              </p14:nvContentPartPr>
              <p14:xfrm>
                <a:off x="5996260" y="596151"/>
                <a:ext cx="174600" cy="168480"/>
              </p14:xfrm>
            </p:contentPart>
          </mc:Choice>
          <mc:Fallback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E169B942-99B1-C34A-931B-1AECEB110711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988700" y="588591"/>
                  <a:ext cx="189720" cy="183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BD075B22-F6E3-094C-AA8D-281AFAF07322}"/>
              </a:ext>
            </a:extLst>
          </p:cNvPr>
          <p:cNvGrpSpPr/>
          <p:nvPr/>
        </p:nvGrpSpPr>
        <p:grpSpPr>
          <a:xfrm>
            <a:off x="6344740" y="446751"/>
            <a:ext cx="342720" cy="336600"/>
            <a:chOff x="6344740" y="446751"/>
            <a:chExt cx="342720" cy="336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DC3C9A59-A044-184F-AD24-60AD8B5C9BD5}"/>
                    </a:ext>
                  </a:extLst>
                </p14:cNvPr>
                <p14:cNvContentPartPr/>
                <p14:nvPr/>
              </p14:nvContentPartPr>
              <p14:xfrm>
                <a:off x="6376060" y="502911"/>
                <a:ext cx="174600" cy="25200"/>
              </p14:xfrm>
            </p:contentPart>
          </mc:Choice>
          <mc:Fallback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DC3C9A59-A044-184F-AD24-60AD8B5C9BD5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368500" y="495351"/>
                  <a:ext cx="18972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C019AF83-5475-4949-B18A-2E86FAB1E13D}"/>
                    </a:ext>
                  </a:extLst>
                </p14:cNvPr>
                <p14:cNvContentPartPr/>
                <p14:nvPr/>
              </p14:nvContentPartPr>
              <p14:xfrm>
                <a:off x="6344740" y="446751"/>
                <a:ext cx="162360" cy="284040"/>
              </p14:xfrm>
            </p:contentPart>
          </mc:Choice>
          <mc:Fallback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C019AF83-5475-4949-B18A-2E86FAB1E13D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337180" y="439191"/>
                  <a:ext cx="177120" cy="29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AFF5D8DA-A05E-414E-9DAB-0ABA031EE2C7}"/>
                    </a:ext>
                  </a:extLst>
                </p14:cNvPr>
                <p14:cNvContentPartPr/>
                <p14:nvPr/>
              </p14:nvContentPartPr>
              <p14:xfrm>
                <a:off x="6351220" y="620991"/>
                <a:ext cx="6480" cy="162360"/>
              </p14:xfrm>
            </p:contentPart>
          </mc:Choice>
          <mc:Fallback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AFF5D8DA-A05E-414E-9DAB-0ABA031EE2C7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343660" y="613431"/>
                  <a:ext cx="2160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C01A0969-38AD-1744-9BBC-E5991AA64B2D}"/>
                    </a:ext>
                  </a:extLst>
                </p14:cNvPr>
                <p14:cNvContentPartPr/>
                <p14:nvPr/>
              </p14:nvContentPartPr>
              <p14:xfrm>
                <a:off x="6444460" y="671031"/>
                <a:ext cx="243000" cy="106200"/>
              </p14:xfrm>
            </p:contentPart>
          </mc:Choice>
          <mc:Fallback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C01A0969-38AD-1744-9BBC-E5991AA64B2D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436900" y="663471"/>
                  <a:ext cx="258120" cy="121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7D76C98D-1D14-4C49-BC1D-45EF1957D2DA}"/>
              </a:ext>
            </a:extLst>
          </p:cNvPr>
          <p:cNvGrpSpPr/>
          <p:nvPr/>
        </p:nvGrpSpPr>
        <p:grpSpPr>
          <a:xfrm>
            <a:off x="7048180" y="266391"/>
            <a:ext cx="648000" cy="629280"/>
            <a:chOff x="7048180" y="266391"/>
            <a:chExt cx="648000" cy="629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50422903-2E9E-8D49-BBD1-C0BD8C17D93E}"/>
                    </a:ext>
                  </a:extLst>
                </p14:cNvPr>
                <p14:cNvContentPartPr/>
                <p14:nvPr/>
              </p14:nvContentPartPr>
              <p14:xfrm>
                <a:off x="7048180" y="390951"/>
                <a:ext cx="199440" cy="361440"/>
              </p14:xfrm>
            </p:contentPart>
          </mc:Choice>
          <mc:Fallback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50422903-2E9E-8D49-BBD1-C0BD8C17D93E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7040620" y="383391"/>
                  <a:ext cx="214560" cy="37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5" name="墨迹 44">
                  <a:extLst>
                    <a:ext uri="{FF2B5EF4-FFF2-40B4-BE49-F238E27FC236}">
                      <a16:creationId xmlns:a16="http://schemas.microsoft.com/office/drawing/2014/main" id="{9F4018C1-EBB4-1447-A96D-F1D3D79340EC}"/>
                    </a:ext>
                  </a:extLst>
                </p14:cNvPr>
                <p14:cNvContentPartPr/>
                <p14:nvPr/>
              </p14:nvContentPartPr>
              <p14:xfrm>
                <a:off x="7546420" y="266391"/>
                <a:ext cx="68760" cy="37800"/>
              </p14:xfrm>
            </p:contentPart>
          </mc:Choice>
          <mc:Fallback>
            <p:pic>
              <p:nvPicPr>
                <p:cNvPr id="45" name="墨迹 44">
                  <a:extLst>
                    <a:ext uri="{FF2B5EF4-FFF2-40B4-BE49-F238E27FC236}">
                      <a16:creationId xmlns:a16="http://schemas.microsoft.com/office/drawing/2014/main" id="{9F4018C1-EBB4-1447-A96D-F1D3D79340EC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7538860" y="258831"/>
                  <a:ext cx="8388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6" name="墨迹 45">
                  <a:extLst>
                    <a:ext uri="{FF2B5EF4-FFF2-40B4-BE49-F238E27FC236}">
                      <a16:creationId xmlns:a16="http://schemas.microsoft.com/office/drawing/2014/main" id="{FA6B4C10-3325-894F-917B-3FDBAFB91BAF}"/>
                    </a:ext>
                  </a:extLst>
                </p14:cNvPr>
                <p14:cNvContentPartPr/>
                <p14:nvPr/>
              </p14:nvContentPartPr>
              <p14:xfrm>
                <a:off x="7360300" y="278631"/>
                <a:ext cx="304560" cy="529560"/>
              </p14:xfrm>
            </p:contentPart>
          </mc:Choice>
          <mc:Fallback>
            <p:pic>
              <p:nvPicPr>
                <p:cNvPr id="46" name="墨迹 45">
                  <a:extLst>
                    <a:ext uri="{FF2B5EF4-FFF2-40B4-BE49-F238E27FC236}">
                      <a16:creationId xmlns:a16="http://schemas.microsoft.com/office/drawing/2014/main" id="{FA6B4C10-3325-894F-917B-3FDBAFB91BAF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7352740" y="271071"/>
                  <a:ext cx="319680" cy="54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5399542C-6A29-F146-AECE-F5B3EF18ECD5}"/>
                    </a:ext>
                  </a:extLst>
                </p14:cNvPr>
                <p14:cNvContentPartPr/>
                <p14:nvPr/>
              </p14:nvContentPartPr>
              <p14:xfrm>
                <a:off x="7521580" y="671031"/>
                <a:ext cx="37800" cy="118080"/>
              </p14:xfrm>
            </p:contentPart>
          </mc:Choice>
          <mc:Fallback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5399542C-6A29-F146-AECE-F5B3EF18ECD5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7514020" y="663471"/>
                  <a:ext cx="5292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8" name="墨迹 47">
                  <a:extLst>
                    <a:ext uri="{FF2B5EF4-FFF2-40B4-BE49-F238E27FC236}">
                      <a16:creationId xmlns:a16="http://schemas.microsoft.com/office/drawing/2014/main" id="{14AE877E-0F96-364C-A3A3-6503A9F32709}"/>
                    </a:ext>
                  </a:extLst>
                </p14:cNvPr>
                <p14:cNvContentPartPr/>
                <p14:nvPr/>
              </p14:nvContentPartPr>
              <p14:xfrm>
                <a:off x="7596100" y="627471"/>
                <a:ext cx="100080" cy="268200"/>
              </p14:xfrm>
            </p:contentPart>
          </mc:Choice>
          <mc:Fallback>
            <p:pic>
              <p:nvPicPr>
                <p:cNvPr id="48" name="墨迹 47">
                  <a:extLst>
                    <a:ext uri="{FF2B5EF4-FFF2-40B4-BE49-F238E27FC236}">
                      <a16:creationId xmlns:a16="http://schemas.microsoft.com/office/drawing/2014/main" id="{14AE877E-0F96-364C-A3A3-6503A9F3270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7588540" y="619911"/>
                  <a:ext cx="11520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9" name="墨迹 48">
                  <a:extLst>
                    <a:ext uri="{FF2B5EF4-FFF2-40B4-BE49-F238E27FC236}">
                      <a16:creationId xmlns:a16="http://schemas.microsoft.com/office/drawing/2014/main" id="{9E5D5629-6BD5-5C4F-B11E-E49DB976D80E}"/>
                    </a:ext>
                  </a:extLst>
                </p14:cNvPr>
                <p14:cNvContentPartPr/>
                <p14:nvPr/>
              </p14:nvContentPartPr>
              <p14:xfrm>
                <a:off x="7577380" y="720711"/>
                <a:ext cx="100080" cy="112320"/>
              </p14:xfrm>
            </p:contentPart>
          </mc:Choice>
          <mc:Fallback>
            <p:pic>
              <p:nvPicPr>
                <p:cNvPr id="49" name="墨迹 48">
                  <a:extLst>
                    <a:ext uri="{FF2B5EF4-FFF2-40B4-BE49-F238E27FC236}">
                      <a16:creationId xmlns:a16="http://schemas.microsoft.com/office/drawing/2014/main" id="{9E5D5629-6BD5-5C4F-B11E-E49DB976D80E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7569820" y="713151"/>
                  <a:ext cx="115200" cy="127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0F91754A-EE9D-8146-81D8-FF813EB3F669}"/>
              </a:ext>
            </a:extLst>
          </p:cNvPr>
          <p:cNvGrpSpPr/>
          <p:nvPr/>
        </p:nvGrpSpPr>
        <p:grpSpPr>
          <a:xfrm>
            <a:off x="7894900" y="353511"/>
            <a:ext cx="529560" cy="498240"/>
            <a:chOff x="7894900" y="353511"/>
            <a:chExt cx="529560" cy="498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50" name="墨迹 49">
                  <a:extLst>
                    <a:ext uri="{FF2B5EF4-FFF2-40B4-BE49-F238E27FC236}">
                      <a16:creationId xmlns:a16="http://schemas.microsoft.com/office/drawing/2014/main" id="{B88512BB-1910-D942-B8D0-257F209C7E7A}"/>
                    </a:ext>
                  </a:extLst>
                </p14:cNvPr>
                <p14:cNvContentPartPr/>
                <p14:nvPr/>
              </p14:nvContentPartPr>
              <p14:xfrm>
                <a:off x="7894900" y="353511"/>
                <a:ext cx="330480" cy="442440"/>
              </p14:xfrm>
            </p:contentPart>
          </mc:Choice>
          <mc:Fallback>
            <p:pic>
              <p:nvPicPr>
                <p:cNvPr id="50" name="墨迹 49">
                  <a:extLst>
                    <a:ext uri="{FF2B5EF4-FFF2-40B4-BE49-F238E27FC236}">
                      <a16:creationId xmlns:a16="http://schemas.microsoft.com/office/drawing/2014/main" id="{B88512BB-1910-D942-B8D0-257F209C7E7A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887340" y="345951"/>
                  <a:ext cx="345240" cy="45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51" name="墨迹 50">
                  <a:extLst>
                    <a:ext uri="{FF2B5EF4-FFF2-40B4-BE49-F238E27FC236}">
                      <a16:creationId xmlns:a16="http://schemas.microsoft.com/office/drawing/2014/main" id="{857BD866-FE20-FD4E-88DE-E46D59788561}"/>
                    </a:ext>
                  </a:extLst>
                </p14:cNvPr>
                <p14:cNvContentPartPr/>
                <p14:nvPr/>
              </p14:nvContentPartPr>
              <p14:xfrm>
                <a:off x="8361820" y="764271"/>
                <a:ext cx="62640" cy="87480"/>
              </p14:xfrm>
            </p:contentPart>
          </mc:Choice>
          <mc:Fallback>
            <p:pic>
              <p:nvPicPr>
                <p:cNvPr id="51" name="墨迹 50">
                  <a:extLst>
                    <a:ext uri="{FF2B5EF4-FFF2-40B4-BE49-F238E27FC236}">
                      <a16:creationId xmlns:a16="http://schemas.microsoft.com/office/drawing/2014/main" id="{857BD866-FE20-FD4E-88DE-E46D59788561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8354260" y="756711"/>
                  <a:ext cx="77760" cy="102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5" name="组合 64">
            <a:extLst>
              <a:ext uri="{FF2B5EF4-FFF2-40B4-BE49-F238E27FC236}">
                <a16:creationId xmlns:a16="http://schemas.microsoft.com/office/drawing/2014/main" id="{B2B173A4-1A64-7E44-A85A-54B7EC3D3C6C}"/>
              </a:ext>
            </a:extLst>
          </p:cNvPr>
          <p:cNvGrpSpPr/>
          <p:nvPr/>
        </p:nvGrpSpPr>
        <p:grpSpPr>
          <a:xfrm>
            <a:off x="8722900" y="340911"/>
            <a:ext cx="772200" cy="504720"/>
            <a:chOff x="8722900" y="340911"/>
            <a:chExt cx="772200" cy="504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5" name="墨迹 54">
                  <a:extLst>
                    <a:ext uri="{FF2B5EF4-FFF2-40B4-BE49-F238E27FC236}">
                      <a16:creationId xmlns:a16="http://schemas.microsoft.com/office/drawing/2014/main" id="{454A5863-6CB0-E34D-99BA-32CB7BF4FE1D}"/>
                    </a:ext>
                  </a:extLst>
                </p14:cNvPr>
                <p14:cNvContentPartPr/>
                <p14:nvPr/>
              </p14:nvContentPartPr>
              <p14:xfrm>
                <a:off x="8722900" y="421911"/>
                <a:ext cx="106200" cy="249480"/>
              </p14:xfrm>
            </p:contentPart>
          </mc:Choice>
          <mc:Fallback>
            <p:pic>
              <p:nvPicPr>
                <p:cNvPr id="55" name="墨迹 54">
                  <a:extLst>
                    <a:ext uri="{FF2B5EF4-FFF2-40B4-BE49-F238E27FC236}">
                      <a16:creationId xmlns:a16="http://schemas.microsoft.com/office/drawing/2014/main" id="{454A5863-6CB0-E34D-99BA-32CB7BF4FE1D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8715340" y="414351"/>
                  <a:ext cx="12132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6" name="墨迹 55">
                  <a:extLst>
                    <a:ext uri="{FF2B5EF4-FFF2-40B4-BE49-F238E27FC236}">
                      <a16:creationId xmlns:a16="http://schemas.microsoft.com/office/drawing/2014/main" id="{6EC97064-152F-FD47-BEC3-7CF3CB15EE21}"/>
                    </a:ext>
                  </a:extLst>
                </p14:cNvPr>
                <p14:cNvContentPartPr/>
                <p14:nvPr/>
              </p14:nvContentPartPr>
              <p14:xfrm>
                <a:off x="8847460" y="353511"/>
                <a:ext cx="218160" cy="492120"/>
              </p14:xfrm>
            </p:contentPart>
          </mc:Choice>
          <mc:Fallback>
            <p:pic>
              <p:nvPicPr>
                <p:cNvPr id="56" name="墨迹 55">
                  <a:extLst>
                    <a:ext uri="{FF2B5EF4-FFF2-40B4-BE49-F238E27FC236}">
                      <a16:creationId xmlns:a16="http://schemas.microsoft.com/office/drawing/2014/main" id="{6EC97064-152F-FD47-BEC3-7CF3CB15EE21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8839900" y="345951"/>
                  <a:ext cx="233280" cy="50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7" name="墨迹 56">
                  <a:extLst>
                    <a:ext uri="{FF2B5EF4-FFF2-40B4-BE49-F238E27FC236}">
                      <a16:creationId xmlns:a16="http://schemas.microsoft.com/office/drawing/2014/main" id="{83A5836F-3690-0648-82C9-85CDE4A47E2E}"/>
                    </a:ext>
                  </a:extLst>
                </p14:cNvPr>
                <p14:cNvContentPartPr/>
                <p14:nvPr/>
              </p14:nvContentPartPr>
              <p14:xfrm>
                <a:off x="9227260" y="452871"/>
                <a:ext cx="43920" cy="50040"/>
              </p14:xfrm>
            </p:contentPart>
          </mc:Choice>
          <mc:Fallback>
            <p:pic>
              <p:nvPicPr>
                <p:cNvPr id="57" name="墨迹 56">
                  <a:extLst>
                    <a:ext uri="{FF2B5EF4-FFF2-40B4-BE49-F238E27FC236}">
                      <a16:creationId xmlns:a16="http://schemas.microsoft.com/office/drawing/2014/main" id="{83A5836F-3690-0648-82C9-85CDE4A47E2E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9219700" y="445671"/>
                  <a:ext cx="5904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8" name="墨迹 57">
                  <a:extLst>
                    <a:ext uri="{FF2B5EF4-FFF2-40B4-BE49-F238E27FC236}">
                      <a16:creationId xmlns:a16="http://schemas.microsoft.com/office/drawing/2014/main" id="{402EAE0C-02FA-E34A-8625-01C162B0D6D5}"/>
                    </a:ext>
                  </a:extLst>
                </p14:cNvPr>
                <p14:cNvContentPartPr/>
                <p14:nvPr/>
              </p14:nvContentPartPr>
              <p14:xfrm>
                <a:off x="9177580" y="552591"/>
                <a:ext cx="87480" cy="168480"/>
              </p14:xfrm>
            </p:contentPart>
          </mc:Choice>
          <mc:Fallback>
            <p:pic>
              <p:nvPicPr>
                <p:cNvPr id="58" name="墨迹 57">
                  <a:extLst>
                    <a:ext uri="{FF2B5EF4-FFF2-40B4-BE49-F238E27FC236}">
                      <a16:creationId xmlns:a16="http://schemas.microsoft.com/office/drawing/2014/main" id="{402EAE0C-02FA-E34A-8625-01C162B0D6D5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9170020" y="545031"/>
                  <a:ext cx="10260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9" name="墨迹 58">
                  <a:extLst>
                    <a:ext uri="{FF2B5EF4-FFF2-40B4-BE49-F238E27FC236}">
                      <a16:creationId xmlns:a16="http://schemas.microsoft.com/office/drawing/2014/main" id="{1FF87663-4E75-4241-B4DF-5F10530FE4F2}"/>
                    </a:ext>
                  </a:extLst>
                </p14:cNvPr>
                <p14:cNvContentPartPr/>
                <p14:nvPr/>
              </p14:nvContentPartPr>
              <p14:xfrm>
                <a:off x="9339220" y="340911"/>
                <a:ext cx="155880" cy="417600"/>
              </p14:xfrm>
            </p:contentPart>
          </mc:Choice>
          <mc:Fallback>
            <p:pic>
              <p:nvPicPr>
                <p:cNvPr id="59" name="墨迹 58">
                  <a:extLst>
                    <a:ext uri="{FF2B5EF4-FFF2-40B4-BE49-F238E27FC236}">
                      <a16:creationId xmlns:a16="http://schemas.microsoft.com/office/drawing/2014/main" id="{1FF87663-4E75-4241-B4DF-5F10530FE4F2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9331660" y="333351"/>
                  <a:ext cx="171000" cy="432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6" name="组合 75">
            <a:extLst>
              <a:ext uri="{FF2B5EF4-FFF2-40B4-BE49-F238E27FC236}">
                <a16:creationId xmlns:a16="http://schemas.microsoft.com/office/drawing/2014/main" id="{A9285354-8C65-0D4B-AFF5-5195A3AE24CB}"/>
              </a:ext>
            </a:extLst>
          </p:cNvPr>
          <p:cNvGrpSpPr/>
          <p:nvPr/>
        </p:nvGrpSpPr>
        <p:grpSpPr>
          <a:xfrm>
            <a:off x="9787420" y="316071"/>
            <a:ext cx="2278800" cy="672840"/>
            <a:chOff x="9787420" y="316071"/>
            <a:chExt cx="2278800" cy="672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60" name="墨迹 59">
                  <a:extLst>
                    <a:ext uri="{FF2B5EF4-FFF2-40B4-BE49-F238E27FC236}">
                      <a16:creationId xmlns:a16="http://schemas.microsoft.com/office/drawing/2014/main" id="{892BC8AC-6BA8-E44E-8B6D-4213C37C8058}"/>
                    </a:ext>
                  </a:extLst>
                </p14:cNvPr>
                <p14:cNvContentPartPr/>
                <p14:nvPr/>
              </p14:nvContentPartPr>
              <p14:xfrm>
                <a:off x="9787420" y="446751"/>
                <a:ext cx="118800" cy="330480"/>
              </p14:xfrm>
            </p:contentPart>
          </mc:Choice>
          <mc:Fallback>
            <p:pic>
              <p:nvPicPr>
                <p:cNvPr id="60" name="墨迹 59">
                  <a:extLst>
                    <a:ext uri="{FF2B5EF4-FFF2-40B4-BE49-F238E27FC236}">
                      <a16:creationId xmlns:a16="http://schemas.microsoft.com/office/drawing/2014/main" id="{892BC8AC-6BA8-E44E-8B6D-4213C37C8058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9779860" y="439191"/>
                  <a:ext cx="133560" cy="34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61" name="墨迹 60">
                  <a:extLst>
                    <a:ext uri="{FF2B5EF4-FFF2-40B4-BE49-F238E27FC236}">
                      <a16:creationId xmlns:a16="http://schemas.microsoft.com/office/drawing/2014/main" id="{01C348C8-DD44-0E45-9B9B-EA323F940BD3}"/>
                    </a:ext>
                  </a:extLst>
                </p14:cNvPr>
                <p14:cNvContentPartPr/>
                <p14:nvPr/>
              </p14:nvContentPartPr>
              <p14:xfrm>
                <a:off x="10049140" y="577431"/>
                <a:ext cx="93600" cy="106200"/>
              </p14:xfrm>
            </p:contentPart>
          </mc:Choice>
          <mc:Fallback>
            <p:pic>
              <p:nvPicPr>
                <p:cNvPr id="61" name="墨迹 60">
                  <a:extLst>
                    <a:ext uri="{FF2B5EF4-FFF2-40B4-BE49-F238E27FC236}">
                      <a16:creationId xmlns:a16="http://schemas.microsoft.com/office/drawing/2014/main" id="{01C348C8-DD44-0E45-9B9B-EA323F940BD3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0041580" y="569871"/>
                  <a:ext cx="10872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62" name="墨迹 61">
                  <a:extLst>
                    <a:ext uri="{FF2B5EF4-FFF2-40B4-BE49-F238E27FC236}">
                      <a16:creationId xmlns:a16="http://schemas.microsoft.com/office/drawing/2014/main" id="{B3725E71-E648-934D-9419-9DC95A177805}"/>
                    </a:ext>
                  </a:extLst>
                </p14:cNvPr>
                <p14:cNvContentPartPr/>
                <p14:nvPr/>
              </p14:nvContentPartPr>
              <p14:xfrm>
                <a:off x="10304380" y="359631"/>
                <a:ext cx="280440" cy="411120"/>
              </p14:xfrm>
            </p:contentPart>
          </mc:Choice>
          <mc:Fallback>
            <p:pic>
              <p:nvPicPr>
                <p:cNvPr id="62" name="墨迹 61">
                  <a:extLst>
                    <a:ext uri="{FF2B5EF4-FFF2-40B4-BE49-F238E27FC236}">
                      <a16:creationId xmlns:a16="http://schemas.microsoft.com/office/drawing/2014/main" id="{B3725E71-E648-934D-9419-9DC95A177805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0296820" y="352071"/>
                  <a:ext cx="295560" cy="42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63" name="墨迹 62">
                  <a:extLst>
                    <a:ext uri="{FF2B5EF4-FFF2-40B4-BE49-F238E27FC236}">
                      <a16:creationId xmlns:a16="http://schemas.microsoft.com/office/drawing/2014/main" id="{9E577A7C-FF79-2744-803C-841341473557}"/>
                    </a:ext>
                  </a:extLst>
                </p14:cNvPr>
                <p14:cNvContentPartPr/>
                <p14:nvPr/>
              </p14:nvContentPartPr>
              <p14:xfrm>
                <a:off x="10777420" y="782991"/>
                <a:ext cx="37800" cy="25200"/>
              </p14:xfrm>
            </p:contentPart>
          </mc:Choice>
          <mc:Fallback>
            <p:pic>
              <p:nvPicPr>
                <p:cNvPr id="63" name="墨迹 62">
                  <a:extLst>
                    <a:ext uri="{FF2B5EF4-FFF2-40B4-BE49-F238E27FC236}">
                      <a16:creationId xmlns:a16="http://schemas.microsoft.com/office/drawing/2014/main" id="{9E577A7C-FF79-2744-803C-841341473557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0769860" y="775431"/>
                  <a:ext cx="5292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66" name="墨迹 65">
                  <a:extLst>
                    <a:ext uri="{FF2B5EF4-FFF2-40B4-BE49-F238E27FC236}">
                      <a16:creationId xmlns:a16="http://schemas.microsoft.com/office/drawing/2014/main" id="{E8B581C7-D8F4-7B4C-BAB6-F6E92D767D55}"/>
                    </a:ext>
                  </a:extLst>
                </p14:cNvPr>
                <p14:cNvContentPartPr/>
                <p14:nvPr/>
              </p14:nvContentPartPr>
              <p14:xfrm>
                <a:off x="11057500" y="316071"/>
                <a:ext cx="25200" cy="12960"/>
              </p14:xfrm>
            </p:contentPart>
          </mc:Choice>
          <mc:Fallback>
            <p:pic>
              <p:nvPicPr>
                <p:cNvPr id="66" name="墨迹 65">
                  <a:extLst>
                    <a:ext uri="{FF2B5EF4-FFF2-40B4-BE49-F238E27FC236}">
                      <a16:creationId xmlns:a16="http://schemas.microsoft.com/office/drawing/2014/main" id="{E8B581C7-D8F4-7B4C-BAB6-F6E92D767D55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1049940" y="308511"/>
                  <a:ext cx="4032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7" name="墨迹 66">
                  <a:extLst>
                    <a:ext uri="{FF2B5EF4-FFF2-40B4-BE49-F238E27FC236}">
                      <a16:creationId xmlns:a16="http://schemas.microsoft.com/office/drawing/2014/main" id="{AD63FEEE-864B-3C41-94A0-94C9EACB97FF}"/>
                    </a:ext>
                  </a:extLst>
                </p14:cNvPr>
                <p14:cNvContentPartPr/>
                <p14:nvPr/>
              </p14:nvContentPartPr>
              <p14:xfrm>
                <a:off x="10976500" y="390951"/>
                <a:ext cx="286560" cy="12960"/>
              </p14:xfrm>
            </p:contentPart>
          </mc:Choice>
          <mc:Fallback>
            <p:pic>
              <p:nvPicPr>
                <p:cNvPr id="67" name="墨迹 66">
                  <a:extLst>
                    <a:ext uri="{FF2B5EF4-FFF2-40B4-BE49-F238E27FC236}">
                      <a16:creationId xmlns:a16="http://schemas.microsoft.com/office/drawing/2014/main" id="{AD63FEEE-864B-3C41-94A0-94C9EACB97FF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0968940" y="383391"/>
                  <a:ext cx="30168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8" name="墨迹 67">
                  <a:extLst>
                    <a:ext uri="{FF2B5EF4-FFF2-40B4-BE49-F238E27FC236}">
                      <a16:creationId xmlns:a16="http://schemas.microsoft.com/office/drawing/2014/main" id="{653570FF-AE2B-4041-AC09-E40A3AD94E16}"/>
                    </a:ext>
                  </a:extLst>
                </p14:cNvPr>
                <p14:cNvContentPartPr/>
                <p14:nvPr/>
              </p14:nvContentPartPr>
              <p14:xfrm>
                <a:off x="11076220" y="359631"/>
                <a:ext cx="43920" cy="124920"/>
              </p14:xfrm>
            </p:contentPart>
          </mc:Choice>
          <mc:Fallback>
            <p:pic>
              <p:nvPicPr>
                <p:cNvPr id="68" name="墨迹 67">
                  <a:extLst>
                    <a:ext uri="{FF2B5EF4-FFF2-40B4-BE49-F238E27FC236}">
                      <a16:creationId xmlns:a16="http://schemas.microsoft.com/office/drawing/2014/main" id="{653570FF-AE2B-4041-AC09-E40A3AD94E16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1068660" y="352071"/>
                  <a:ext cx="5904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69" name="墨迹 68">
                  <a:extLst>
                    <a:ext uri="{FF2B5EF4-FFF2-40B4-BE49-F238E27FC236}">
                      <a16:creationId xmlns:a16="http://schemas.microsoft.com/office/drawing/2014/main" id="{E85AD9B5-E75B-B144-AE22-A5B82F331A04}"/>
                    </a:ext>
                  </a:extLst>
                </p14:cNvPr>
                <p14:cNvContentPartPr/>
                <p14:nvPr/>
              </p14:nvContentPartPr>
              <p14:xfrm>
                <a:off x="11119780" y="359631"/>
                <a:ext cx="75240" cy="131040"/>
              </p14:xfrm>
            </p:contentPart>
          </mc:Choice>
          <mc:Fallback>
            <p:pic>
              <p:nvPicPr>
                <p:cNvPr id="69" name="墨迹 68">
                  <a:extLst>
                    <a:ext uri="{FF2B5EF4-FFF2-40B4-BE49-F238E27FC236}">
                      <a16:creationId xmlns:a16="http://schemas.microsoft.com/office/drawing/2014/main" id="{E85AD9B5-E75B-B144-AE22-A5B82F331A04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1112220" y="352071"/>
                  <a:ext cx="9000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70" name="墨迹 69">
                  <a:extLst>
                    <a:ext uri="{FF2B5EF4-FFF2-40B4-BE49-F238E27FC236}">
                      <a16:creationId xmlns:a16="http://schemas.microsoft.com/office/drawing/2014/main" id="{4719498D-51FF-2A45-9BE8-91BA55F9EE5F}"/>
                    </a:ext>
                  </a:extLst>
                </p14:cNvPr>
                <p14:cNvContentPartPr/>
                <p14:nvPr/>
              </p14:nvContentPartPr>
              <p14:xfrm>
                <a:off x="10914220" y="596151"/>
                <a:ext cx="31320" cy="75240"/>
              </p14:xfrm>
            </p:contentPart>
          </mc:Choice>
          <mc:Fallback>
            <p:pic>
              <p:nvPicPr>
                <p:cNvPr id="70" name="墨迹 69">
                  <a:extLst>
                    <a:ext uri="{FF2B5EF4-FFF2-40B4-BE49-F238E27FC236}">
                      <a16:creationId xmlns:a16="http://schemas.microsoft.com/office/drawing/2014/main" id="{4719498D-51FF-2A45-9BE8-91BA55F9EE5F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0906660" y="588591"/>
                  <a:ext cx="4644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71" name="墨迹 70">
                  <a:extLst>
                    <a:ext uri="{FF2B5EF4-FFF2-40B4-BE49-F238E27FC236}">
                      <a16:creationId xmlns:a16="http://schemas.microsoft.com/office/drawing/2014/main" id="{3BF98134-45B6-9846-8660-4341A62A8E47}"/>
                    </a:ext>
                  </a:extLst>
                </p14:cNvPr>
                <p14:cNvContentPartPr/>
                <p14:nvPr/>
              </p14:nvContentPartPr>
              <p14:xfrm>
                <a:off x="10976500" y="515151"/>
                <a:ext cx="261720" cy="193320"/>
              </p14:xfrm>
            </p:contentPart>
          </mc:Choice>
          <mc:Fallback>
            <p:pic>
              <p:nvPicPr>
                <p:cNvPr id="71" name="墨迹 70">
                  <a:extLst>
                    <a:ext uri="{FF2B5EF4-FFF2-40B4-BE49-F238E27FC236}">
                      <a16:creationId xmlns:a16="http://schemas.microsoft.com/office/drawing/2014/main" id="{3BF98134-45B6-9846-8660-4341A62A8E47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0968940" y="507591"/>
                  <a:ext cx="27684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72" name="墨迹 71">
                  <a:extLst>
                    <a:ext uri="{FF2B5EF4-FFF2-40B4-BE49-F238E27FC236}">
                      <a16:creationId xmlns:a16="http://schemas.microsoft.com/office/drawing/2014/main" id="{16B670C5-C86D-564B-A5D0-D7E83365DB8F}"/>
                    </a:ext>
                  </a:extLst>
                </p14:cNvPr>
                <p14:cNvContentPartPr/>
                <p14:nvPr/>
              </p14:nvContentPartPr>
              <p14:xfrm>
                <a:off x="10877140" y="720711"/>
                <a:ext cx="330480" cy="81360"/>
              </p14:xfrm>
            </p:contentPart>
          </mc:Choice>
          <mc:Fallback>
            <p:pic>
              <p:nvPicPr>
                <p:cNvPr id="72" name="墨迹 71">
                  <a:extLst>
                    <a:ext uri="{FF2B5EF4-FFF2-40B4-BE49-F238E27FC236}">
                      <a16:creationId xmlns:a16="http://schemas.microsoft.com/office/drawing/2014/main" id="{16B670C5-C86D-564B-A5D0-D7E83365DB8F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0869580" y="713151"/>
                  <a:ext cx="34524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73" name="墨迹 72">
                  <a:extLst>
                    <a:ext uri="{FF2B5EF4-FFF2-40B4-BE49-F238E27FC236}">
                      <a16:creationId xmlns:a16="http://schemas.microsoft.com/office/drawing/2014/main" id="{0129E050-B555-3C4E-9A4C-A57771924046}"/>
                    </a:ext>
                  </a:extLst>
                </p14:cNvPr>
                <p14:cNvContentPartPr/>
                <p14:nvPr/>
              </p14:nvContentPartPr>
              <p14:xfrm>
                <a:off x="10926820" y="764271"/>
                <a:ext cx="255600" cy="124920"/>
              </p14:xfrm>
            </p:contentPart>
          </mc:Choice>
          <mc:Fallback>
            <p:pic>
              <p:nvPicPr>
                <p:cNvPr id="73" name="墨迹 72">
                  <a:extLst>
                    <a:ext uri="{FF2B5EF4-FFF2-40B4-BE49-F238E27FC236}">
                      <a16:creationId xmlns:a16="http://schemas.microsoft.com/office/drawing/2014/main" id="{0129E050-B555-3C4E-9A4C-A57771924046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0919260" y="756711"/>
                  <a:ext cx="27072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74" name="墨迹 73">
                  <a:extLst>
                    <a:ext uri="{FF2B5EF4-FFF2-40B4-BE49-F238E27FC236}">
                      <a16:creationId xmlns:a16="http://schemas.microsoft.com/office/drawing/2014/main" id="{AFCAAC7C-3AD8-9B4A-9AC9-BB47FC503E19}"/>
                    </a:ext>
                  </a:extLst>
                </p14:cNvPr>
                <p14:cNvContentPartPr/>
                <p14:nvPr/>
              </p14:nvContentPartPr>
              <p14:xfrm>
                <a:off x="11325340" y="446751"/>
                <a:ext cx="255600" cy="436320"/>
              </p14:xfrm>
            </p:contentPart>
          </mc:Choice>
          <mc:Fallback>
            <p:pic>
              <p:nvPicPr>
                <p:cNvPr id="74" name="墨迹 73">
                  <a:extLst>
                    <a:ext uri="{FF2B5EF4-FFF2-40B4-BE49-F238E27FC236}">
                      <a16:creationId xmlns:a16="http://schemas.microsoft.com/office/drawing/2014/main" id="{AFCAAC7C-3AD8-9B4A-9AC9-BB47FC503E19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1317780" y="439191"/>
                  <a:ext cx="270720" cy="45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75" name="墨迹 74">
                  <a:extLst>
                    <a:ext uri="{FF2B5EF4-FFF2-40B4-BE49-F238E27FC236}">
                      <a16:creationId xmlns:a16="http://schemas.microsoft.com/office/drawing/2014/main" id="{D965578D-8415-BE4E-9550-5A6F76F567DC}"/>
                    </a:ext>
                  </a:extLst>
                </p14:cNvPr>
                <p14:cNvContentPartPr/>
                <p14:nvPr/>
              </p14:nvContentPartPr>
              <p14:xfrm>
                <a:off x="11593540" y="440631"/>
                <a:ext cx="472680" cy="548280"/>
              </p14:xfrm>
            </p:contentPart>
          </mc:Choice>
          <mc:Fallback>
            <p:pic>
              <p:nvPicPr>
                <p:cNvPr id="75" name="墨迹 74">
                  <a:extLst>
                    <a:ext uri="{FF2B5EF4-FFF2-40B4-BE49-F238E27FC236}">
                      <a16:creationId xmlns:a16="http://schemas.microsoft.com/office/drawing/2014/main" id="{D965578D-8415-BE4E-9550-5A6F76F567DC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1585980" y="433071"/>
                  <a:ext cx="487800" cy="563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8" name="组合 97">
            <a:extLst>
              <a:ext uri="{FF2B5EF4-FFF2-40B4-BE49-F238E27FC236}">
                <a16:creationId xmlns:a16="http://schemas.microsoft.com/office/drawing/2014/main" id="{63975540-CA8A-0F4C-B45D-89B00DC48539}"/>
              </a:ext>
            </a:extLst>
          </p:cNvPr>
          <p:cNvGrpSpPr/>
          <p:nvPr/>
        </p:nvGrpSpPr>
        <p:grpSpPr>
          <a:xfrm>
            <a:off x="426340" y="1238031"/>
            <a:ext cx="1623240" cy="721800"/>
            <a:chOff x="426340" y="1238031"/>
            <a:chExt cx="1623240" cy="721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77" name="墨迹 76">
                  <a:extLst>
                    <a:ext uri="{FF2B5EF4-FFF2-40B4-BE49-F238E27FC236}">
                      <a16:creationId xmlns:a16="http://schemas.microsoft.com/office/drawing/2014/main" id="{57242CA6-D3D1-CE4F-8DB7-4B1D100E5994}"/>
                    </a:ext>
                  </a:extLst>
                </p14:cNvPr>
                <p14:cNvContentPartPr/>
                <p14:nvPr/>
              </p14:nvContentPartPr>
              <p14:xfrm>
                <a:off x="536500" y="1405431"/>
                <a:ext cx="259200" cy="56520"/>
              </p14:xfrm>
            </p:contentPart>
          </mc:Choice>
          <mc:Fallback>
            <p:pic>
              <p:nvPicPr>
                <p:cNvPr id="77" name="墨迹 76">
                  <a:extLst>
                    <a:ext uri="{FF2B5EF4-FFF2-40B4-BE49-F238E27FC236}">
                      <a16:creationId xmlns:a16="http://schemas.microsoft.com/office/drawing/2014/main" id="{57242CA6-D3D1-CE4F-8DB7-4B1D100E5994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528940" y="1397871"/>
                  <a:ext cx="27396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78" name="墨迹 77">
                  <a:extLst>
                    <a:ext uri="{FF2B5EF4-FFF2-40B4-BE49-F238E27FC236}">
                      <a16:creationId xmlns:a16="http://schemas.microsoft.com/office/drawing/2014/main" id="{3A538246-F48F-2E47-A9B1-1A5D967B7EC1}"/>
                    </a:ext>
                  </a:extLst>
                </p14:cNvPr>
                <p14:cNvContentPartPr/>
                <p14:nvPr/>
              </p14:nvContentPartPr>
              <p14:xfrm>
                <a:off x="636220" y="1405431"/>
                <a:ext cx="50040" cy="212040"/>
              </p14:xfrm>
            </p:contentPart>
          </mc:Choice>
          <mc:Fallback>
            <p:pic>
              <p:nvPicPr>
                <p:cNvPr id="78" name="墨迹 77">
                  <a:extLst>
                    <a:ext uri="{FF2B5EF4-FFF2-40B4-BE49-F238E27FC236}">
                      <a16:creationId xmlns:a16="http://schemas.microsoft.com/office/drawing/2014/main" id="{3A538246-F48F-2E47-A9B1-1A5D967B7EC1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628660" y="1397871"/>
                  <a:ext cx="6516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79" name="墨迹 78">
                  <a:extLst>
                    <a:ext uri="{FF2B5EF4-FFF2-40B4-BE49-F238E27FC236}">
                      <a16:creationId xmlns:a16="http://schemas.microsoft.com/office/drawing/2014/main" id="{F4DEF9CE-3D7F-0644-A59E-C0FF47AFC879}"/>
                    </a:ext>
                  </a:extLst>
                </p14:cNvPr>
                <p14:cNvContentPartPr/>
                <p14:nvPr/>
              </p14:nvContentPartPr>
              <p14:xfrm>
                <a:off x="426340" y="1238031"/>
                <a:ext cx="533160" cy="591120"/>
              </p14:xfrm>
            </p:contentPart>
          </mc:Choice>
          <mc:Fallback>
            <p:pic>
              <p:nvPicPr>
                <p:cNvPr id="79" name="墨迹 78">
                  <a:extLst>
                    <a:ext uri="{FF2B5EF4-FFF2-40B4-BE49-F238E27FC236}">
                      <a16:creationId xmlns:a16="http://schemas.microsoft.com/office/drawing/2014/main" id="{F4DEF9CE-3D7F-0644-A59E-C0FF47AFC879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418780" y="1230471"/>
                  <a:ext cx="547920" cy="60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80" name="墨迹 79">
                  <a:extLst>
                    <a:ext uri="{FF2B5EF4-FFF2-40B4-BE49-F238E27FC236}">
                      <a16:creationId xmlns:a16="http://schemas.microsoft.com/office/drawing/2014/main" id="{EC683936-0127-CE44-A884-893C9389E8F6}"/>
                    </a:ext>
                  </a:extLst>
                </p14:cNvPr>
                <p14:cNvContentPartPr/>
                <p14:nvPr/>
              </p14:nvContentPartPr>
              <p14:xfrm>
                <a:off x="629740" y="1847511"/>
                <a:ext cx="112320" cy="50040"/>
              </p14:xfrm>
            </p:contentPart>
          </mc:Choice>
          <mc:Fallback>
            <p:pic>
              <p:nvPicPr>
                <p:cNvPr id="80" name="墨迹 79">
                  <a:extLst>
                    <a:ext uri="{FF2B5EF4-FFF2-40B4-BE49-F238E27FC236}">
                      <a16:creationId xmlns:a16="http://schemas.microsoft.com/office/drawing/2014/main" id="{EC683936-0127-CE44-A884-893C9389E8F6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622180" y="1839951"/>
                  <a:ext cx="12744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81" name="墨迹 80">
                  <a:extLst>
                    <a:ext uri="{FF2B5EF4-FFF2-40B4-BE49-F238E27FC236}">
                      <a16:creationId xmlns:a16="http://schemas.microsoft.com/office/drawing/2014/main" id="{06A4B348-1E7E-4B43-90B4-13A2C808A3A7}"/>
                    </a:ext>
                  </a:extLst>
                </p14:cNvPr>
                <p14:cNvContentPartPr/>
                <p14:nvPr/>
              </p14:nvContentPartPr>
              <p14:xfrm>
                <a:off x="822700" y="1841391"/>
                <a:ext cx="68760" cy="62640"/>
              </p14:xfrm>
            </p:contentPart>
          </mc:Choice>
          <mc:Fallback>
            <p:pic>
              <p:nvPicPr>
                <p:cNvPr id="81" name="墨迹 80">
                  <a:extLst>
                    <a:ext uri="{FF2B5EF4-FFF2-40B4-BE49-F238E27FC236}">
                      <a16:creationId xmlns:a16="http://schemas.microsoft.com/office/drawing/2014/main" id="{06A4B348-1E7E-4B43-90B4-13A2C808A3A7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815140" y="1833831"/>
                  <a:ext cx="8388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82" name="墨迹 81">
                  <a:extLst>
                    <a:ext uri="{FF2B5EF4-FFF2-40B4-BE49-F238E27FC236}">
                      <a16:creationId xmlns:a16="http://schemas.microsoft.com/office/drawing/2014/main" id="{2B2D139A-123D-DA4D-9B4C-0C93E9DE0DB9}"/>
                    </a:ext>
                  </a:extLst>
                </p14:cNvPr>
                <p14:cNvContentPartPr/>
                <p14:nvPr/>
              </p14:nvContentPartPr>
              <p14:xfrm>
                <a:off x="1103140" y="1418031"/>
                <a:ext cx="248760" cy="541800"/>
              </p14:xfrm>
            </p:contentPart>
          </mc:Choice>
          <mc:Fallback>
            <p:pic>
              <p:nvPicPr>
                <p:cNvPr id="82" name="墨迹 81">
                  <a:extLst>
                    <a:ext uri="{FF2B5EF4-FFF2-40B4-BE49-F238E27FC236}">
                      <a16:creationId xmlns:a16="http://schemas.microsoft.com/office/drawing/2014/main" id="{2B2D139A-123D-DA4D-9B4C-0C93E9DE0DB9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1095580" y="1410471"/>
                  <a:ext cx="263880" cy="55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83" name="墨迹 82">
                  <a:extLst>
                    <a:ext uri="{FF2B5EF4-FFF2-40B4-BE49-F238E27FC236}">
                      <a16:creationId xmlns:a16="http://schemas.microsoft.com/office/drawing/2014/main" id="{05F9AFDF-3FED-404D-BAC4-C603E5AE545C}"/>
                    </a:ext>
                  </a:extLst>
                </p14:cNvPr>
                <p14:cNvContentPartPr/>
                <p14:nvPr/>
              </p14:nvContentPartPr>
              <p14:xfrm>
                <a:off x="1679140" y="1330911"/>
                <a:ext cx="139320" cy="43920"/>
              </p14:xfrm>
            </p:contentPart>
          </mc:Choice>
          <mc:Fallback>
            <p:pic>
              <p:nvPicPr>
                <p:cNvPr id="83" name="墨迹 82">
                  <a:extLst>
                    <a:ext uri="{FF2B5EF4-FFF2-40B4-BE49-F238E27FC236}">
                      <a16:creationId xmlns:a16="http://schemas.microsoft.com/office/drawing/2014/main" id="{05F9AFDF-3FED-404D-BAC4-C603E5AE545C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671580" y="1323351"/>
                  <a:ext cx="15444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84" name="墨迹 83">
                  <a:extLst>
                    <a:ext uri="{FF2B5EF4-FFF2-40B4-BE49-F238E27FC236}">
                      <a16:creationId xmlns:a16="http://schemas.microsoft.com/office/drawing/2014/main" id="{54543A84-24AA-9743-92CB-A6DD9058565A}"/>
                    </a:ext>
                  </a:extLst>
                </p14:cNvPr>
                <p14:cNvContentPartPr/>
                <p14:nvPr/>
              </p14:nvContentPartPr>
              <p14:xfrm>
                <a:off x="1526140" y="1592271"/>
                <a:ext cx="62640" cy="168480"/>
              </p14:xfrm>
            </p:contentPart>
          </mc:Choice>
          <mc:Fallback>
            <p:pic>
              <p:nvPicPr>
                <p:cNvPr id="84" name="墨迹 83">
                  <a:extLst>
                    <a:ext uri="{FF2B5EF4-FFF2-40B4-BE49-F238E27FC236}">
                      <a16:creationId xmlns:a16="http://schemas.microsoft.com/office/drawing/2014/main" id="{54543A84-24AA-9743-92CB-A6DD9058565A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518940" y="1584711"/>
                  <a:ext cx="7776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85" name="墨迹 84">
                  <a:extLst>
                    <a:ext uri="{FF2B5EF4-FFF2-40B4-BE49-F238E27FC236}">
                      <a16:creationId xmlns:a16="http://schemas.microsoft.com/office/drawing/2014/main" id="{0D993241-E187-584F-8934-AB8E758E7512}"/>
                    </a:ext>
                  </a:extLst>
                </p14:cNvPr>
                <p14:cNvContentPartPr/>
                <p14:nvPr/>
              </p14:nvContentPartPr>
              <p14:xfrm>
                <a:off x="1625860" y="1554831"/>
                <a:ext cx="423720" cy="205920"/>
              </p14:xfrm>
            </p:contentPart>
          </mc:Choice>
          <mc:Fallback>
            <p:pic>
              <p:nvPicPr>
                <p:cNvPr id="85" name="墨迹 84">
                  <a:extLst>
                    <a:ext uri="{FF2B5EF4-FFF2-40B4-BE49-F238E27FC236}">
                      <a16:creationId xmlns:a16="http://schemas.microsoft.com/office/drawing/2014/main" id="{0D993241-E187-584F-8934-AB8E758E7512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618300" y="1547271"/>
                  <a:ext cx="43884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86" name="墨迹 85">
                  <a:extLst>
                    <a:ext uri="{FF2B5EF4-FFF2-40B4-BE49-F238E27FC236}">
                      <a16:creationId xmlns:a16="http://schemas.microsoft.com/office/drawing/2014/main" id="{697BAEEE-45DB-4941-B41B-A08E1F943F8F}"/>
                    </a:ext>
                  </a:extLst>
                </p14:cNvPr>
                <p14:cNvContentPartPr/>
                <p14:nvPr/>
              </p14:nvContentPartPr>
              <p14:xfrm>
                <a:off x="1700740" y="1579671"/>
                <a:ext cx="75240" cy="155880"/>
              </p14:xfrm>
            </p:contentPart>
          </mc:Choice>
          <mc:Fallback>
            <p:pic>
              <p:nvPicPr>
                <p:cNvPr id="86" name="墨迹 85">
                  <a:extLst>
                    <a:ext uri="{FF2B5EF4-FFF2-40B4-BE49-F238E27FC236}">
                      <a16:creationId xmlns:a16="http://schemas.microsoft.com/office/drawing/2014/main" id="{697BAEEE-45DB-4941-B41B-A08E1F943F8F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693180" y="1572471"/>
                  <a:ext cx="9000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87" name="墨迹 86">
                  <a:extLst>
                    <a:ext uri="{FF2B5EF4-FFF2-40B4-BE49-F238E27FC236}">
                      <a16:creationId xmlns:a16="http://schemas.microsoft.com/office/drawing/2014/main" id="{7B480F7D-CC85-9848-B84C-BACED4D978F6}"/>
                    </a:ext>
                  </a:extLst>
                </p14:cNvPr>
                <p14:cNvContentPartPr/>
                <p14:nvPr/>
              </p14:nvContentPartPr>
              <p14:xfrm>
                <a:off x="1843660" y="1529991"/>
                <a:ext cx="93600" cy="174600"/>
              </p14:xfrm>
            </p:contentPart>
          </mc:Choice>
          <mc:Fallback>
            <p:pic>
              <p:nvPicPr>
                <p:cNvPr id="87" name="墨迹 86">
                  <a:extLst>
                    <a:ext uri="{FF2B5EF4-FFF2-40B4-BE49-F238E27FC236}">
                      <a16:creationId xmlns:a16="http://schemas.microsoft.com/office/drawing/2014/main" id="{7B480F7D-CC85-9848-B84C-BACED4D978F6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836100" y="1522431"/>
                  <a:ext cx="108720" cy="189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7" name="组合 96">
            <a:extLst>
              <a:ext uri="{FF2B5EF4-FFF2-40B4-BE49-F238E27FC236}">
                <a16:creationId xmlns:a16="http://schemas.microsoft.com/office/drawing/2014/main" id="{BBDCFCD3-99BE-0C4D-BECA-3F734039A366}"/>
              </a:ext>
            </a:extLst>
          </p:cNvPr>
          <p:cNvGrpSpPr/>
          <p:nvPr/>
        </p:nvGrpSpPr>
        <p:grpSpPr>
          <a:xfrm>
            <a:off x="2285740" y="1193751"/>
            <a:ext cx="1320120" cy="616680"/>
            <a:chOff x="2285740" y="1193751"/>
            <a:chExt cx="1320120" cy="616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88" name="墨迹 87">
                  <a:extLst>
                    <a:ext uri="{FF2B5EF4-FFF2-40B4-BE49-F238E27FC236}">
                      <a16:creationId xmlns:a16="http://schemas.microsoft.com/office/drawing/2014/main" id="{AA774B26-1015-804B-ADF9-11E241887579}"/>
                    </a:ext>
                  </a:extLst>
                </p14:cNvPr>
                <p14:cNvContentPartPr/>
                <p14:nvPr/>
              </p14:nvContentPartPr>
              <p14:xfrm>
                <a:off x="2285740" y="1343151"/>
                <a:ext cx="217440" cy="180360"/>
              </p14:xfrm>
            </p:contentPart>
          </mc:Choice>
          <mc:Fallback>
            <p:pic>
              <p:nvPicPr>
                <p:cNvPr id="88" name="墨迹 87">
                  <a:extLst>
                    <a:ext uri="{FF2B5EF4-FFF2-40B4-BE49-F238E27FC236}">
                      <a16:creationId xmlns:a16="http://schemas.microsoft.com/office/drawing/2014/main" id="{AA774B26-1015-804B-ADF9-11E241887579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2278180" y="1335591"/>
                  <a:ext cx="23256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89" name="墨迹 88">
                  <a:extLst>
                    <a:ext uri="{FF2B5EF4-FFF2-40B4-BE49-F238E27FC236}">
                      <a16:creationId xmlns:a16="http://schemas.microsoft.com/office/drawing/2014/main" id="{9031BA1B-C174-9E43-81B6-6C17A058B448}"/>
                    </a:ext>
                  </a:extLst>
                </p14:cNvPr>
                <p14:cNvContentPartPr/>
                <p14:nvPr/>
              </p14:nvContentPartPr>
              <p14:xfrm>
                <a:off x="2416420" y="1554831"/>
                <a:ext cx="25200" cy="218160"/>
              </p14:xfrm>
            </p:contentPart>
          </mc:Choice>
          <mc:Fallback>
            <p:pic>
              <p:nvPicPr>
                <p:cNvPr id="89" name="墨迹 88">
                  <a:extLst>
                    <a:ext uri="{FF2B5EF4-FFF2-40B4-BE49-F238E27FC236}">
                      <a16:creationId xmlns:a16="http://schemas.microsoft.com/office/drawing/2014/main" id="{9031BA1B-C174-9E43-81B6-6C17A058B448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2408860" y="1547271"/>
                  <a:ext cx="4032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90" name="墨迹 89">
                  <a:extLst>
                    <a:ext uri="{FF2B5EF4-FFF2-40B4-BE49-F238E27FC236}">
                      <a16:creationId xmlns:a16="http://schemas.microsoft.com/office/drawing/2014/main" id="{946DBE70-3C1F-3F4A-9BAD-87BE90670186}"/>
                    </a:ext>
                  </a:extLst>
                </p14:cNvPr>
                <p14:cNvContentPartPr/>
                <p14:nvPr/>
              </p14:nvContentPartPr>
              <p14:xfrm>
                <a:off x="2752660" y="1193751"/>
                <a:ext cx="81360" cy="75240"/>
              </p14:xfrm>
            </p:contentPart>
          </mc:Choice>
          <mc:Fallback>
            <p:pic>
              <p:nvPicPr>
                <p:cNvPr id="90" name="墨迹 89">
                  <a:extLst>
                    <a:ext uri="{FF2B5EF4-FFF2-40B4-BE49-F238E27FC236}">
                      <a16:creationId xmlns:a16="http://schemas.microsoft.com/office/drawing/2014/main" id="{946DBE70-3C1F-3F4A-9BAD-87BE90670186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2745100" y="1186191"/>
                  <a:ext cx="9648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91" name="墨迹 90">
                  <a:extLst>
                    <a:ext uri="{FF2B5EF4-FFF2-40B4-BE49-F238E27FC236}">
                      <a16:creationId xmlns:a16="http://schemas.microsoft.com/office/drawing/2014/main" id="{BB4E99BA-D966-1A43-AAB3-479C460D30E6}"/>
                    </a:ext>
                  </a:extLst>
                </p14:cNvPr>
                <p14:cNvContentPartPr/>
                <p14:nvPr/>
              </p14:nvContentPartPr>
              <p14:xfrm>
                <a:off x="2696860" y="1361871"/>
                <a:ext cx="155880" cy="286560"/>
              </p14:xfrm>
            </p:contentPart>
          </mc:Choice>
          <mc:Fallback>
            <p:pic>
              <p:nvPicPr>
                <p:cNvPr id="91" name="墨迹 90">
                  <a:extLst>
                    <a:ext uri="{FF2B5EF4-FFF2-40B4-BE49-F238E27FC236}">
                      <a16:creationId xmlns:a16="http://schemas.microsoft.com/office/drawing/2014/main" id="{BB4E99BA-D966-1A43-AAB3-479C460D30E6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2689300" y="1354311"/>
                  <a:ext cx="17100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92" name="墨迹 91">
                  <a:extLst>
                    <a:ext uri="{FF2B5EF4-FFF2-40B4-BE49-F238E27FC236}">
                      <a16:creationId xmlns:a16="http://schemas.microsoft.com/office/drawing/2014/main" id="{15D27DEB-F949-3841-8217-453DE6D92129}"/>
                    </a:ext>
                  </a:extLst>
                </p14:cNvPr>
                <p14:cNvContentPartPr/>
                <p14:nvPr/>
              </p14:nvContentPartPr>
              <p14:xfrm>
                <a:off x="2659420" y="1505151"/>
                <a:ext cx="243000" cy="93600"/>
              </p14:xfrm>
            </p:contentPart>
          </mc:Choice>
          <mc:Fallback>
            <p:pic>
              <p:nvPicPr>
                <p:cNvPr id="92" name="墨迹 91">
                  <a:extLst>
                    <a:ext uri="{FF2B5EF4-FFF2-40B4-BE49-F238E27FC236}">
                      <a16:creationId xmlns:a16="http://schemas.microsoft.com/office/drawing/2014/main" id="{15D27DEB-F949-3841-8217-453DE6D92129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2651860" y="1497591"/>
                  <a:ext cx="25812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93" name="墨迹 92">
                  <a:extLst>
                    <a:ext uri="{FF2B5EF4-FFF2-40B4-BE49-F238E27FC236}">
                      <a16:creationId xmlns:a16="http://schemas.microsoft.com/office/drawing/2014/main" id="{1DC62F03-9622-FC47-8FF7-717D6663DA73}"/>
                    </a:ext>
                  </a:extLst>
                </p14:cNvPr>
                <p14:cNvContentPartPr/>
                <p14:nvPr/>
              </p14:nvContentPartPr>
              <p14:xfrm>
                <a:off x="2684260" y="1567431"/>
                <a:ext cx="187200" cy="243000"/>
              </p14:xfrm>
            </p:contentPart>
          </mc:Choice>
          <mc:Fallback>
            <p:pic>
              <p:nvPicPr>
                <p:cNvPr id="93" name="墨迹 92">
                  <a:extLst>
                    <a:ext uri="{FF2B5EF4-FFF2-40B4-BE49-F238E27FC236}">
                      <a16:creationId xmlns:a16="http://schemas.microsoft.com/office/drawing/2014/main" id="{1DC62F03-9622-FC47-8FF7-717D6663DA73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2676700" y="1559871"/>
                  <a:ext cx="20232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94" name="墨迹 93">
                  <a:extLst>
                    <a:ext uri="{FF2B5EF4-FFF2-40B4-BE49-F238E27FC236}">
                      <a16:creationId xmlns:a16="http://schemas.microsoft.com/office/drawing/2014/main" id="{D1F1E02E-669B-0448-8541-54EC43250C17}"/>
                    </a:ext>
                  </a:extLst>
                </p14:cNvPr>
                <p14:cNvContentPartPr/>
                <p14:nvPr/>
              </p14:nvContentPartPr>
              <p14:xfrm>
                <a:off x="2976940" y="1368351"/>
                <a:ext cx="168480" cy="355320"/>
              </p14:xfrm>
            </p:contentPart>
          </mc:Choice>
          <mc:Fallback>
            <p:pic>
              <p:nvPicPr>
                <p:cNvPr id="94" name="墨迹 93">
                  <a:extLst>
                    <a:ext uri="{FF2B5EF4-FFF2-40B4-BE49-F238E27FC236}">
                      <a16:creationId xmlns:a16="http://schemas.microsoft.com/office/drawing/2014/main" id="{D1F1E02E-669B-0448-8541-54EC43250C17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2969380" y="1360791"/>
                  <a:ext cx="183600" cy="37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95" name="墨迹 94">
                  <a:extLst>
                    <a:ext uri="{FF2B5EF4-FFF2-40B4-BE49-F238E27FC236}">
                      <a16:creationId xmlns:a16="http://schemas.microsoft.com/office/drawing/2014/main" id="{0065A00B-2B0F-9B48-808A-651F6ABFCED4}"/>
                    </a:ext>
                  </a:extLst>
                </p14:cNvPr>
                <p14:cNvContentPartPr/>
                <p14:nvPr/>
              </p14:nvContentPartPr>
              <p14:xfrm>
                <a:off x="3306700" y="1243791"/>
                <a:ext cx="299160" cy="523440"/>
              </p14:xfrm>
            </p:contentPart>
          </mc:Choice>
          <mc:Fallback>
            <p:pic>
              <p:nvPicPr>
                <p:cNvPr id="95" name="墨迹 94">
                  <a:extLst>
                    <a:ext uri="{FF2B5EF4-FFF2-40B4-BE49-F238E27FC236}">
                      <a16:creationId xmlns:a16="http://schemas.microsoft.com/office/drawing/2014/main" id="{0065A00B-2B0F-9B48-808A-651F6ABFCED4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3299140" y="1236231"/>
                  <a:ext cx="314280" cy="538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60">
            <p14:nvContentPartPr>
              <p14:cNvPr id="96" name="墨迹 95">
                <a:extLst>
                  <a:ext uri="{FF2B5EF4-FFF2-40B4-BE49-F238E27FC236}">
                    <a16:creationId xmlns:a16="http://schemas.microsoft.com/office/drawing/2014/main" id="{3A6FC39E-C9DC-4C47-A0B0-059CCB2DF328}"/>
                  </a:ext>
                </a:extLst>
              </p14:cNvPr>
              <p14:cNvContentPartPr/>
              <p14:nvPr/>
            </p14:nvContentPartPr>
            <p14:xfrm>
              <a:off x="3910780" y="1754271"/>
              <a:ext cx="43920" cy="68760"/>
            </p14:xfrm>
          </p:contentPart>
        </mc:Choice>
        <mc:Fallback>
          <p:pic>
            <p:nvPicPr>
              <p:cNvPr id="96" name="墨迹 95">
                <a:extLst>
                  <a:ext uri="{FF2B5EF4-FFF2-40B4-BE49-F238E27FC236}">
                    <a16:creationId xmlns:a16="http://schemas.microsoft.com/office/drawing/2014/main" id="{3A6FC39E-C9DC-4C47-A0B0-059CCB2DF328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3903220" y="1746711"/>
                <a:ext cx="59040" cy="83880"/>
              </a:xfrm>
              <a:prstGeom prst="rect">
                <a:avLst/>
              </a:prstGeom>
            </p:spPr>
          </p:pic>
        </mc:Fallback>
      </mc:AlternateContent>
      <p:grpSp>
        <p:nvGrpSpPr>
          <p:cNvPr id="108" name="组合 107">
            <a:extLst>
              <a:ext uri="{FF2B5EF4-FFF2-40B4-BE49-F238E27FC236}">
                <a16:creationId xmlns:a16="http://schemas.microsoft.com/office/drawing/2014/main" id="{B4DF371D-E0F8-4140-B00E-90E3D68F76C0}"/>
              </a:ext>
            </a:extLst>
          </p:cNvPr>
          <p:cNvGrpSpPr/>
          <p:nvPr/>
        </p:nvGrpSpPr>
        <p:grpSpPr>
          <a:xfrm>
            <a:off x="4346380" y="1206351"/>
            <a:ext cx="983880" cy="504720"/>
            <a:chOff x="4346380" y="1206351"/>
            <a:chExt cx="983880" cy="504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99" name="墨迹 98">
                  <a:extLst>
                    <a:ext uri="{FF2B5EF4-FFF2-40B4-BE49-F238E27FC236}">
                      <a16:creationId xmlns:a16="http://schemas.microsoft.com/office/drawing/2014/main" id="{CAC557B7-DD9B-DE49-BF30-2CDF4080F4B9}"/>
                    </a:ext>
                  </a:extLst>
                </p14:cNvPr>
                <p14:cNvContentPartPr/>
                <p14:nvPr/>
              </p14:nvContentPartPr>
              <p14:xfrm>
                <a:off x="4346380" y="1249911"/>
                <a:ext cx="429840" cy="461160"/>
              </p14:xfrm>
            </p:contentPart>
          </mc:Choice>
          <mc:Fallback>
            <p:pic>
              <p:nvPicPr>
                <p:cNvPr id="99" name="墨迹 98">
                  <a:extLst>
                    <a:ext uri="{FF2B5EF4-FFF2-40B4-BE49-F238E27FC236}">
                      <a16:creationId xmlns:a16="http://schemas.microsoft.com/office/drawing/2014/main" id="{CAC557B7-DD9B-DE49-BF30-2CDF4080F4B9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4338820" y="1242351"/>
                  <a:ext cx="444960" cy="47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00" name="墨迹 99">
                  <a:extLst>
                    <a:ext uri="{FF2B5EF4-FFF2-40B4-BE49-F238E27FC236}">
                      <a16:creationId xmlns:a16="http://schemas.microsoft.com/office/drawing/2014/main" id="{9629586D-ED50-F94E-ADAF-F0102A5C31C5}"/>
                    </a:ext>
                  </a:extLst>
                </p14:cNvPr>
                <p14:cNvContentPartPr/>
                <p14:nvPr/>
              </p14:nvContentPartPr>
              <p14:xfrm>
                <a:off x="4875580" y="1206351"/>
                <a:ext cx="454680" cy="504720"/>
              </p14:xfrm>
            </p:contentPart>
          </mc:Choice>
          <mc:Fallback>
            <p:pic>
              <p:nvPicPr>
                <p:cNvPr id="100" name="墨迹 99">
                  <a:extLst>
                    <a:ext uri="{FF2B5EF4-FFF2-40B4-BE49-F238E27FC236}">
                      <a16:creationId xmlns:a16="http://schemas.microsoft.com/office/drawing/2014/main" id="{9629586D-ED50-F94E-ADAF-F0102A5C31C5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4868020" y="1198791"/>
                  <a:ext cx="469800" cy="519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7" name="组合 106">
            <a:extLst>
              <a:ext uri="{FF2B5EF4-FFF2-40B4-BE49-F238E27FC236}">
                <a16:creationId xmlns:a16="http://schemas.microsoft.com/office/drawing/2014/main" id="{A431C996-D935-074E-BA75-7FF6EA5357C1}"/>
              </a:ext>
            </a:extLst>
          </p:cNvPr>
          <p:cNvGrpSpPr/>
          <p:nvPr/>
        </p:nvGrpSpPr>
        <p:grpSpPr>
          <a:xfrm>
            <a:off x="5629060" y="1337031"/>
            <a:ext cx="224280" cy="380160"/>
            <a:chOff x="5629060" y="1337031"/>
            <a:chExt cx="224280" cy="380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01" name="墨迹 100">
                  <a:extLst>
                    <a:ext uri="{FF2B5EF4-FFF2-40B4-BE49-F238E27FC236}">
                      <a16:creationId xmlns:a16="http://schemas.microsoft.com/office/drawing/2014/main" id="{6F6DBF95-698A-A548-ADA6-5C1259228F4E}"/>
                    </a:ext>
                  </a:extLst>
                </p14:cNvPr>
                <p14:cNvContentPartPr/>
                <p14:nvPr/>
              </p14:nvContentPartPr>
              <p14:xfrm>
                <a:off x="5629060" y="1424151"/>
                <a:ext cx="56520" cy="279720"/>
              </p14:xfrm>
            </p:contentPart>
          </mc:Choice>
          <mc:Fallback>
            <p:pic>
              <p:nvPicPr>
                <p:cNvPr id="101" name="墨迹 100">
                  <a:extLst>
                    <a:ext uri="{FF2B5EF4-FFF2-40B4-BE49-F238E27FC236}">
                      <a16:creationId xmlns:a16="http://schemas.microsoft.com/office/drawing/2014/main" id="{6F6DBF95-698A-A548-ADA6-5C1259228F4E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5621500" y="1416591"/>
                  <a:ext cx="71280" cy="29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02" name="墨迹 101">
                  <a:extLst>
                    <a:ext uri="{FF2B5EF4-FFF2-40B4-BE49-F238E27FC236}">
                      <a16:creationId xmlns:a16="http://schemas.microsoft.com/office/drawing/2014/main" id="{C8F9EA4D-74E1-974B-ADD7-519612842C1B}"/>
                    </a:ext>
                  </a:extLst>
                </p14:cNvPr>
                <p14:cNvContentPartPr/>
                <p14:nvPr/>
              </p14:nvContentPartPr>
              <p14:xfrm>
                <a:off x="5828140" y="1337031"/>
                <a:ext cx="25200" cy="380160"/>
              </p14:xfrm>
            </p:contentPart>
          </mc:Choice>
          <mc:Fallback>
            <p:pic>
              <p:nvPicPr>
                <p:cNvPr id="102" name="墨迹 101">
                  <a:extLst>
                    <a:ext uri="{FF2B5EF4-FFF2-40B4-BE49-F238E27FC236}">
                      <a16:creationId xmlns:a16="http://schemas.microsoft.com/office/drawing/2014/main" id="{C8F9EA4D-74E1-974B-ADD7-519612842C1B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5820580" y="1329471"/>
                  <a:ext cx="40320" cy="39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03" name="墨迹 102">
                  <a:extLst>
                    <a:ext uri="{FF2B5EF4-FFF2-40B4-BE49-F238E27FC236}">
                      <a16:creationId xmlns:a16="http://schemas.microsoft.com/office/drawing/2014/main" id="{0576B147-1A90-C248-86F4-D36C602E166F}"/>
                    </a:ext>
                  </a:extLst>
                </p14:cNvPr>
                <p14:cNvContentPartPr/>
                <p14:nvPr/>
              </p14:nvContentPartPr>
              <p14:xfrm>
                <a:off x="5691340" y="1542591"/>
                <a:ext cx="131040" cy="56520"/>
              </p14:xfrm>
            </p:contentPart>
          </mc:Choice>
          <mc:Fallback>
            <p:pic>
              <p:nvPicPr>
                <p:cNvPr id="103" name="墨迹 102">
                  <a:extLst>
                    <a:ext uri="{FF2B5EF4-FFF2-40B4-BE49-F238E27FC236}">
                      <a16:creationId xmlns:a16="http://schemas.microsoft.com/office/drawing/2014/main" id="{0576B147-1A90-C248-86F4-D36C602E166F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5683780" y="1535031"/>
                  <a:ext cx="146160" cy="7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0" name="组合 139">
            <a:extLst>
              <a:ext uri="{FF2B5EF4-FFF2-40B4-BE49-F238E27FC236}">
                <a16:creationId xmlns:a16="http://schemas.microsoft.com/office/drawing/2014/main" id="{98CFE5D7-DD83-6247-9F03-C1384CD774D2}"/>
              </a:ext>
            </a:extLst>
          </p:cNvPr>
          <p:cNvGrpSpPr/>
          <p:nvPr/>
        </p:nvGrpSpPr>
        <p:grpSpPr>
          <a:xfrm>
            <a:off x="6126940" y="1168911"/>
            <a:ext cx="983880" cy="728640"/>
            <a:chOff x="6126940" y="1168911"/>
            <a:chExt cx="983880" cy="728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04" name="墨迹 103">
                  <a:extLst>
                    <a:ext uri="{FF2B5EF4-FFF2-40B4-BE49-F238E27FC236}">
                      <a16:creationId xmlns:a16="http://schemas.microsoft.com/office/drawing/2014/main" id="{D999C4EF-EC94-2D47-9E93-3600762F7E57}"/>
                    </a:ext>
                  </a:extLst>
                </p14:cNvPr>
                <p14:cNvContentPartPr/>
                <p14:nvPr/>
              </p14:nvContentPartPr>
              <p14:xfrm>
                <a:off x="6126940" y="1405431"/>
                <a:ext cx="236880" cy="187200"/>
              </p14:xfrm>
            </p:contentPart>
          </mc:Choice>
          <mc:Fallback>
            <p:pic>
              <p:nvPicPr>
                <p:cNvPr id="104" name="墨迹 103">
                  <a:extLst>
                    <a:ext uri="{FF2B5EF4-FFF2-40B4-BE49-F238E27FC236}">
                      <a16:creationId xmlns:a16="http://schemas.microsoft.com/office/drawing/2014/main" id="{D999C4EF-EC94-2D47-9E93-3600762F7E57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6119380" y="1397871"/>
                  <a:ext cx="25200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05" name="墨迹 104">
                  <a:extLst>
                    <a:ext uri="{FF2B5EF4-FFF2-40B4-BE49-F238E27FC236}">
                      <a16:creationId xmlns:a16="http://schemas.microsoft.com/office/drawing/2014/main" id="{AB8F14C7-FA5C-B346-B5C1-6C8876D486EF}"/>
                    </a:ext>
                  </a:extLst>
                </p14:cNvPr>
                <p14:cNvContentPartPr/>
                <p14:nvPr/>
              </p14:nvContentPartPr>
              <p14:xfrm>
                <a:off x="6195340" y="1361871"/>
                <a:ext cx="37800" cy="386280"/>
              </p14:xfrm>
            </p:contentPart>
          </mc:Choice>
          <mc:Fallback>
            <p:pic>
              <p:nvPicPr>
                <p:cNvPr id="105" name="墨迹 104">
                  <a:extLst>
                    <a:ext uri="{FF2B5EF4-FFF2-40B4-BE49-F238E27FC236}">
                      <a16:creationId xmlns:a16="http://schemas.microsoft.com/office/drawing/2014/main" id="{AB8F14C7-FA5C-B346-B5C1-6C8876D486EF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6187780" y="1354311"/>
                  <a:ext cx="52920" cy="40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09" name="墨迹 108">
                  <a:extLst>
                    <a:ext uri="{FF2B5EF4-FFF2-40B4-BE49-F238E27FC236}">
                      <a16:creationId xmlns:a16="http://schemas.microsoft.com/office/drawing/2014/main" id="{74A44235-2C10-5F4E-B762-8F939598DCC2}"/>
                    </a:ext>
                  </a:extLst>
                </p14:cNvPr>
                <p14:cNvContentPartPr/>
                <p14:nvPr/>
              </p14:nvContentPartPr>
              <p14:xfrm>
                <a:off x="6662260" y="1237311"/>
                <a:ext cx="110520" cy="81360"/>
              </p14:xfrm>
            </p:contentPart>
          </mc:Choice>
          <mc:Fallback>
            <p:pic>
              <p:nvPicPr>
                <p:cNvPr id="109" name="墨迹 108">
                  <a:extLst>
                    <a:ext uri="{FF2B5EF4-FFF2-40B4-BE49-F238E27FC236}">
                      <a16:creationId xmlns:a16="http://schemas.microsoft.com/office/drawing/2014/main" id="{74A44235-2C10-5F4E-B762-8F939598DCC2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6654700" y="1229751"/>
                  <a:ext cx="12528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10" name="墨迹 109">
                  <a:extLst>
                    <a:ext uri="{FF2B5EF4-FFF2-40B4-BE49-F238E27FC236}">
                      <a16:creationId xmlns:a16="http://schemas.microsoft.com/office/drawing/2014/main" id="{7B51B0B6-B886-D54A-A1A4-8B6CB2914165}"/>
                    </a:ext>
                  </a:extLst>
                </p14:cNvPr>
                <p14:cNvContentPartPr/>
                <p14:nvPr/>
              </p14:nvContentPartPr>
              <p14:xfrm>
                <a:off x="6668740" y="1386711"/>
                <a:ext cx="68760" cy="174600"/>
              </p14:xfrm>
            </p:contentPart>
          </mc:Choice>
          <mc:Fallback>
            <p:pic>
              <p:nvPicPr>
                <p:cNvPr id="110" name="墨迹 109">
                  <a:extLst>
                    <a:ext uri="{FF2B5EF4-FFF2-40B4-BE49-F238E27FC236}">
                      <a16:creationId xmlns:a16="http://schemas.microsoft.com/office/drawing/2014/main" id="{7B51B0B6-B886-D54A-A1A4-8B6CB2914165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6661180" y="1379151"/>
                  <a:ext cx="8388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11" name="墨迹 110">
                  <a:extLst>
                    <a:ext uri="{FF2B5EF4-FFF2-40B4-BE49-F238E27FC236}">
                      <a16:creationId xmlns:a16="http://schemas.microsoft.com/office/drawing/2014/main" id="{26A9E5A7-2C35-2A4D-B23E-DFB74004FA78}"/>
                    </a:ext>
                  </a:extLst>
                </p14:cNvPr>
                <p14:cNvContentPartPr/>
                <p14:nvPr/>
              </p14:nvContentPartPr>
              <p14:xfrm>
                <a:off x="6867820" y="1168911"/>
                <a:ext cx="243000" cy="268200"/>
              </p14:xfrm>
            </p:contentPart>
          </mc:Choice>
          <mc:Fallback>
            <p:pic>
              <p:nvPicPr>
                <p:cNvPr id="111" name="墨迹 110">
                  <a:extLst>
                    <a:ext uri="{FF2B5EF4-FFF2-40B4-BE49-F238E27FC236}">
                      <a16:creationId xmlns:a16="http://schemas.microsoft.com/office/drawing/2014/main" id="{26A9E5A7-2C35-2A4D-B23E-DFB74004FA78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6860260" y="1161351"/>
                  <a:ext cx="25812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12" name="墨迹 111">
                  <a:extLst>
                    <a:ext uri="{FF2B5EF4-FFF2-40B4-BE49-F238E27FC236}">
                      <a16:creationId xmlns:a16="http://schemas.microsoft.com/office/drawing/2014/main" id="{E0F75DA1-1B0D-394A-A96C-C923AE003BA6}"/>
                    </a:ext>
                  </a:extLst>
                </p14:cNvPr>
                <p14:cNvContentPartPr/>
                <p14:nvPr/>
              </p14:nvContentPartPr>
              <p14:xfrm>
                <a:off x="6948820" y="1343151"/>
                <a:ext cx="19080" cy="37800"/>
              </p14:xfrm>
            </p:contentPart>
          </mc:Choice>
          <mc:Fallback>
            <p:pic>
              <p:nvPicPr>
                <p:cNvPr id="112" name="墨迹 111">
                  <a:extLst>
                    <a:ext uri="{FF2B5EF4-FFF2-40B4-BE49-F238E27FC236}">
                      <a16:creationId xmlns:a16="http://schemas.microsoft.com/office/drawing/2014/main" id="{E0F75DA1-1B0D-394A-A96C-C923AE003BA6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941260" y="1335591"/>
                  <a:ext cx="3420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13" name="墨迹 112">
                  <a:extLst>
                    <a:ext uri="{FF2B5EF4-FFF2-40B4-BE49-F238E27FC236}">
                      <a16:creationId xmlns:a16="http://schemas.microsoft.com/office/drawing/2014/main" id="{28044572-797C-FE4D-AC13-8A4BD8A862E0}"/>
                    </a:ext>
                  </a:extLst>
                </p14:cNvPr>
                <p14:cNvContentPartPr/>
                <p14:nvPr/>
              </p14:nvContentPartPr>
              <p14:xfrm>
                <a:off x="6407740" y="1604871"/>
                <a:ext cx="447840" cy="112320"/>
              </p14:xfrm>
            </p:contentPart>
          </mc:Choice>
          <mc:Fallback>
            <p:pic>
              <p:nvPicPr>
                <p:cNvPr id="113" name="墨迹 112">
                  <a:extLst>
                    <a:ext uri="{FF2B5EF4-FFF2-40B4-BE49-F238E27FC236}">
                      <a16:creationId xmlns:a16="http://schemas.microsoft.com/office/drawing/2014/main" id="{28044572-797C-FE4D-AC13-8A4BD8A862E0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6400180" y="1597311"/>
                  <a:ext cx="46296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14" name="墨迹 113">
                  <a:extLst>
                    <a:ext uri="{FF2B5EF4-FFF2-40B4-BE49-F238E27FC236}">
                      <a16:creationId xmlns:a16="http://schemas.microsoft.com/office/drawing/2014/main" id="{F6EB7089-DE81-B94B-913D-A5A5EC57250E}"/>
                    </a:ext>
                  </a:extLst>
                </p14:cNvPr>
                <p14:cNvContentPartPr/>
                <p14:nvPr/>
              </p14:nvContentPartPr>
              <p14:xfrm>
                <a:off x="6724540" y="1592271"/>
                <a:ext cx="180720" cy="305280"/>
              </p14:xfrm>
            </p:contentPart>
          </mc:Choice>
          <mc:Fallback>
            <p:pic>
              <p:nvPicPr>
                <p:cNvPr id="114" name="墨迹 113">
                  <a:extLst>
                    <a:ext uri="{FF2B5EF4-FFF2-40B4-BE49-F238E27FC236}">
                      <a16:creationId xmlns:a16="http://schemas.microsoft.com/office/drawing/2014/main" id="{F6EB7089-DE81-B94B-913D-A5A5EC57250E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6716980" y="1584711"/>
                  <a:ext cx="195840" cy="320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9" name="组合 138">
            <a:extLst>
              <a:ext uri="{FF2B5EF4-FFF2-40B4-BE49-F238E27FC236}">
                <a16:creationId xmlns:a16="http://schemas.microsoft.com/office/drawing/2014/main" id="{B8F5F70F-342C-BC44-AA44-741101E7440E}"/>
              </a:ext>
            </a:extLst>
          </p:cNvPr>
          <p:cNvGrpSpPr/>
          <p:nvPr/>
        </p:nvGrpSpPr>
        <p:grpSpPr>
          <a:xfrm>
            <a:off x="7322140" y="1424151"/>
            <a:ext cx="467280" cy="411120"/>
            <a:chOff x="7322140" y="1424151"/>
            <a:chExt cx="467280" cy="411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15" name="墨迹 114">
                  <a:extLst>
                    <a:ext uri="{FF2B5EF4-FFF2-40B4-BE49-F238E27FC236}">
                      <a16:creationId xmlns:a16="http://schemas.microsoft.com/office/drawing/2014/main" id="{2F2DA905-C949-3744-8DDB-1BAEE33A08AD}"/>
                    </a:ext>
                  </a:extLst>
                </p14:cNvPr>
                <p14:cNvContentPartPr/>
                <p14:nvPr/>
              </p14:nvContentPartPr>
              <p14:xfrm>
                <a:off x="7322140" y="1424151"/>
                <a:ext cx="162360" cy="411120"/>
              </p14:xfrm>
            </p:contentPart>
          </mc:Choice>
          <mc:Fallback>
            <p:pic>
              <p:nvPicPr>
                <p:cNvPr id="115" name="墨迹 114">
                  <a:extLst>
                    <a:ext uri="{FF2B5EF4-FFF2-40B4-BE49-F238E27FC236}">
                      <a16:creationId xmlns:a16="http://schemas.microsoft.com/office/drawing/2014/main" id="{2F2DA905-C949-3744-8DDB-1BAEE33A08AD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314580" y="1416591"/>
                  <a:ext cx="177120" cy="42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16" name="墨迹 115">
                  <a:extLst>
                    <a:ext uri="{FF2B5EF4-FFF2-40B4-BE49-F238E27FC236}">
                      <a16:creationId xmlns:a16="http://schemas.microsoft.com/office/drawing/2014/main" id="{0D1F8930-163A-2C4D-8159-4FD226F562FD}"/>
                    </a:ext>
                  </a:extLst>
                </p14:cNvPr>
                <p14:cNvContentPartPr/>
                <p14:nvPr/>
              </p14:nvContentPartPr>
              <p14:xfrm>
                <a:off x="7683220" y="1567431"/>
                <a:ext cx="106200" cy="143640"/>
              </p14:xfrm>
            </p:contentPart>
          </mc:Choice>
          <mc:Fallback>
            <p:pic>
              <p:nvPicPr>
                <p:cNvPr id="116" name="墨迹 115">
                  <a:extLst>
                    <a:ext uri="{FF2B5EF4-FFF2-40B4-BE49-F238E27FC236}">
                      <a16:creationId xmlns:a16="http://schemas.microsoft.com/office/drawing/2014/main" id="{0D1F8930-163A-2C4D-8159-4FD226F562FD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675660" y="1559871"/>
                  <a:ext cx="121320" cy="158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8" name="组合 137">
            <a:extLst>
              <a:ext uri="{FF2B5EF4-FFF2-40B4-BE49-F238E27FC236}">
                <a16:creationId xmlns:a16="http://schemas.microsoft.com/office/drawing/2014/main" id="{5FAEF773-8E5C-E842-80C3-B4CBA2803F54}"/>
              </a:ext>
            </a:extLst>
          </p:cNvPr>
          <p:cNvGrpSpPr/>
          <p:nvPr/>
        </p:nvGrpSpPr>
        <p:grpSpPr>
          <a:xfrm>
            <a:off x="8050780" y="1268631"/>
            <a:ext cx="4009680" cy="647640"/>
            <a:chOff x="8050780" y="1268631"/>
            <a:chExt cx="4009680" cy="647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17" name="墨迹 116">
                  <a:extLst>
                    <a:ext uri="{FF2B5EF4-FFF2-40B4-BE49-F238E27FC236}">
                      <a16:creationId xmlns:a16="http://schemas.microsoft.com/office/drawing/2014/main" id="{14D1003A-FBF0-5947-842A-C68898D16486}"/>
                    </a:ext>
                  </a:extLst>
                </p14:cNvPr>
                <p14:cNvContentPartPr/>
                <p14:nvPr/>
              </p14:nvContentPartPr>
              <p14:xfrm>
                <a:off x="8050780" y="1399311"/>
                <a:ext cx="324000" cy="423720"/>
              </p14:xfrm>
            </p:contentPart>
          </mc:Choice>
          <mc:Fallback>
            <p:pic>
              <p:nvPicPr>
                <p:cNvPr id="117" name="墨迹 116">
                  <a:extLst>
                    <a:ext uri="{FF2B5EF4-FFF2-40B4-BE49-F238E27FC236}">
                      <a16:creationId xmlns:a16="http://schemas.microsoft.com/office/drawing/2014/main" id="{14D1003A-FBF0-5947-842A-C68898D16486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8043220" y="1391751"/>
                  <a:ext cx="339120" cy="43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18" name="墨迹 117">
                  <a:extLst>
                    <a:ext uri="{FF2B5EF4-FFF2-40B4-BE49-F238E27FC236}">
                      <a16:creationId xmlns:a16="http://schemas.microsoft.com/office/drawing/2014/main" id="{CEBA99A8-478D-B147-BF23-5AA5BA2FBA60}"/>
                    </a:ext>
                  </a:extLst>
                </p14:cNvPr>
                <p14:cNvContentPartPr/>
                <p14:nvPr/>
              </p14:nvContentPartPr>
              <p14:xfrm>
                <a:off x="8623540" y="1455471"/>
                <a:ext cx="124920" cy="124920"/>
              </p14:xfrm>
            </p:contentPart>
          </mc:Choice>
          <mc:Fallback>
            <p:pic>
              <p:nvPicPr>
                <p:cNvPr id="118" name="墨迹 117">
                  <a:extLst>
                    <a:ext uri="{FF2B5EF4-FFF2-40B4-BE49-F238E27FC236}">
                      <a16:creationId xmlns:a16="http://schemas.microsoft.com/office/drawing/2014/main" id="{CEBA99A8-478D-B147-BF23-5AA5BA2FBA60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8615980" y="1447911"/>
                  <a:ext cx="14004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19" name="墨迹 118">
                  <a:extLst>
                    <a:ext uri="{FF2B5EF4-FFF2-40B4-BE49-F238E27FC236}">
                      <a16:creationId xmlns:a16="http://schemas.microsoft.com/office/drawing/2014/main" id="{F7DA00AC-DAE4-0848-BD41-FFA7048E2F73}"/>
                    </a:ext>
                  </a:extLst>
                </p14:cNvPr>
                <p14:cNvContentPartPr/>
                <p14:nvPr/>
              </p14:nvContentPartPr>
              <p14:xfrm>
                <a:off x="8567380" y="1592271"/>
                <a:ext cx="516960" cy="236160"/>
              </p14:xfrm>
            </p:contentPart>
          </mc:Choice>
          <mc:Fallback>
            <p:pic>
              <p:nvPicPr>
                <p:cNvPr id="119" name="墨迹 118">
                  <a:extLst>
                    <a:ext uri="{FF2B5EF4-FFF2-40B4-BE49-F238E27FC236}">
                      <a16:creationId xmlns:a16="http://schemas.microsoft.com/office/drawing/2014/main" id="{F7DA00AC-DAE4-0848-BD41-FFA7048E2F73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8559820" y="1584711"/>
                  <a:ext cx="53208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20" name="墨迹 119">
                  <a:extLst>
                    <a:ext uri="{FF2B5EF4-FFF2-40B4-BE49-F238E27FC236}">
                      <a16:creationId xmlns:a16="http://schemas.microsoft.com/office/drawing/2014/main" id="{06E11E04-064A-FA47-8DEC-009261DA79BD}"/>
                    </a:ext>
                  </a:extLst>
                </p14:cNvPr>
                <p14:cNvContentPartPr/>
                <p14:nvPr/>
              </p14:nvContentPartPr>
              <p14:xfrm>
                <a:off x="9326980" y="1324431"/>
                <a:ext cx="290160" cy="12960"/>
              </p14:xfrm>
            </p:contentPart>
          </mc:Choice>
          <mc:Fallback>
            <p:pic>
              <p:nvPicPr>
                <p:cNvPr id="120" name="墨迹 119">
                  <a:extLst>
                    <a:ext uri="{FF2B5EF4-FFF2-40B4-BE49-F238E27FC236}">
                      <a16:creationId xmlns:a16="http://schemas.microsoft.com/office/drawing/2014/main" id="{06E11E04-064A-FA47-8DEC-009261DA79BD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9319420" y="1317231"/>
                  <a:ext cx="30528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21" name="墨迹 120">
                  <a:extLst>
                    <a:ext uri="{FF2B5EF4-FFF2-40B4-BE49-F238E27FC236}">
                      <a16:creationId xmlns:a16="http://schemas.microsoft.com/office/drawing/2014/main" id="{C63E3F75-9E4E-614D-ACC8-55BE2C6F3ED3}"/>
                    </a:ext>
                  </a:extLst>
                </p14:cNvPr>
                <p14:cNvContentPartPr/>
                <p14:nvPr/>
              </p14:nvContentPartPr>
              <p14:xfrm>
                <a:off x="9370540" y="1312191"/>
                <a:ext cx="43920" cy="112320"/>
              </p14:xfrm>
            </p:contentPart>
          </mc:Choice>
          <mc:Fallback>
            <p:pic>
              <p:nvPicPr>
                <p:cNvPr id="121" name="墨迹 120">
                  <a:extLst>
                    <a:ext uri="{FF2B5EF4-FFF2-40B4-BE49-F238E27FC236}">
                      <a16:creationId xmlns:a16="http://schemas.microsoft.com/office/drawing/2014/main" id="{C63E3F75-9E4E-614D-ACC8-55BE2C6F3ED3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9362980" y="1304631"/>
                  <a:ext cx="5904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22" name="墨迹 121">
                  <a:extLst>
                    <a:ext uri="{FF2B5EF4-FFF2-40B4-BE49-F238E27FC236}">
                      <a16:creationId xmlns:a16="http://schemas.microsoft.com/office/drawing/2014/main" id="{9F3999B3-4063-EE43-A7BD-F457B95E2FE0}"/>
                    </a:ext>
                  </a:extLst>
                </p14:cNvPr>
                <p14:cNvContentPartPr/>
                <p14:nvPr/>
              </p14:nvContentPartPr>
              <p14:xfrm>
                <a:off x="9476380" y="1268631"/>
                <a:ext cx="56520" cy="155880"/>
              </p14:xfrm>
            </p:contentPart>
          </mc:Choice>
          <mc:Fallback>
            <p:pic>
              <p:nvPicPr>
                <p:cNvPr id="122" name="墨迹 121">
                  <a:extLst>
                    <a:ext uri="{FF2B5EF4-FFF2-40B4-BE49-F238E27FC236}">
                      <a16:creationId xmlns:a16="http://schemas.microsoft.com/office/drawing/2014/main" id="{9F3999B3-4063-EE43-A7BD-F457B95E2FE0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9468820" y="1261071"/>
                  <a:ext cx="7128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23" name="墨迹 122">
                  <a:extLst>
                    <a:ext uri="{FF2B5EF4-FFF2-40B4-BE49-F238E27FC236}">
                      <a16:creationId xmlns:a16="http://schemas.microsoft.com/office/drawing/2014/main" id="{5B0E8682-9C73-C147-AA10-FE1EC63C8DE2}"/>
                    </a:ext>
                  </a:extLst>
                </p14:cNvPr>
                <p14:cNvContentPartPr/>
                <p14:nvPr/>
              </p14:nvContentPartPr>
              <p14:xfrm>
                <a:off x="9258220" y="1467711"/>
                <a:ext cx="380160" cy="217440"/>
              </p14:xfrm>
            </p:contentPart>
          </mc:Choice>
          <mc:Fallback>
            <p:pic>
              <p:nvPicPr>
                <p:cNvPr id="123" name="墨迹 122">
                  <a:extLst>
                    <a:ext uri="{FF2B5EF4-FFF2-40B4-BE49-F238E27FC236}">
                      <a16:creationId xmlns:a16="http://schemas.microsoft.com/office/drawing/2014/main" id="{5B0E8682-9C73-C147-AA10-FE1EC63C8DE2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9250660" y="1460151"/>
                  <a:ext cx="39528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24" name="墨迹 123">
                  <a:extLst>
                    <a:ext uri="{FF2B5EF4-FFF2-40B4-BE49-F238E27FC236}">
                      <a16:creationId xmlns:a16="http://schemas.microsoft.com/office/drawing/2014/main" id="{35DB80E7-35B5-3B4E-AA71-7D631E6BF086}"/>
                    </a:ext>
                  </a:extLst>
                </p14:cNvPr>
                <p14:cNvContentPartPr/>
                <p14:nvPr/>
              </p14:nvContentPartPr>
              <p14:xfrm>
                <a:off x="9276940" y="1698111"/>
                <a:ext cx="360720" cy="118800"/>
              </p14:xfrm>
            </p:contentPart>
          </mc:Choice>
          <mc:Fallback>
            <p:pic>
              <p:nvPicPr>
                <p:cNvPr id="124" name="墨迹 123">
                  <a:extLst>
                    <a:ext uri="{FF2B5EF4-FFF2-40B4-BE49-F238E27FC236}">
                      <a16:creationId xmlns:a16="http://schemas.microsoft.com/office/drawing/2014/main" id="{35DB80E7-35B5-3B4E-AA71-7D631E6BF086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9269380" y="1690551"/>
                  <a:ext cx="37584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25" name="墨迹 124">
                  <a:extLst>
                    <a:ext uri="{FF2B5EF4-FFF2-40B4-BE49-F238E27FC236}">
                      <a16:creationId xmlns:a16="http://schemas.microsoft.com/office/drawing/2014/main" id="{ED9C6A8D-8F50-904E-B27A-8AFC4AE5F022}"/>
                    </a:ext>
                  </a:extLst>
                </p14:cNvPr>
                <p14:cNvContentPartPr/>
                <p14:nvPr/>
              </p14:nvContentPartPr>
              <p14:xfrm>
                <a:off x="9357940" y="1747791"/>
                <a:ext cx="236880" cy="143640"/>
              </p14:xfrm>
            </p:contentPart>
          </mc:Choice>
          <mc:Fallback>
            <p:pic>
              <p:nvPicPr>
                <p:cNvPr id="125" name="墨迹 124">
                  <a:extLst>
                    <a:ext uri="{FF2B5EF4-FFF2-40B4-BE49-F238E27FC236}">
                      <a16:creationId xmlns:a16="http://schemas.microsoft.com/office/drawing/2014/main" id="{ED9C6A8D-8F50-904E-B27A-8AFC4AE5F022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9350380" y="1740231"/>
                  <a:ext cx="25200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26" name="墨迹 125">
                  <a:extLst>
                    <a:ext uri="{FF2B5EF4-FFF2-40B4-BE49-F238E27FC236}">
                      <a16:creationId xmlns:a16="http://schemas.microsoft.com/office/drawing/2014/main" id="{B4384080-942F-2E42-A41E-342BEEEE72A2}"/>
                    </a:ext>
                  </a:extLst>
                </p14:cNvPr>
                <p14:cNvContentPartPr/>
                <p14:nvPr/>
              </p14:nvContentPartPr>
              <p14:xfrm>
                <a:off x="9843580" y="1361871"/>
                <a:ext cx="299160" cy="510840"/>
              </p14:xfrm>
            </p:contentPart>
          </mc:Choice>
          <mc:Fallback>
            <p:pic>
              <p:nvPicPr>
                <p:cNvPr id="126" name="墨迹 125">
                  <a:extLst>
                    <a:ext uri="{FF2B5EF4-FFF2-40B4-BE49-F238E27FC236}">
                      <a16:creationId xmlns:a16="http://schemas.microsoft.com/office/drawing/2014/main" id="{B4384080-942F-2E42-A41E-342BEEEE72A2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9836020" y="1354311"/>
                  <a:ext cx="314280" cy="52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27" name="墨迹 126">
                  <a:extLst>
                    <a:ext uri="{FF2B5EF4-FFF2-40B4-BE49-F238E27FC236}">
                      <a16:creationId xmlns:a16="http://schemas.microsoft.com/office/drawing/2014/main" id="{7D4AD163-3B20-F445-8BD0-3503AE176258}"/>
                    </a:ext>
                  </a:extLst>
                </p14:cNvPr>
                <p14:cNvContentPartPr/>
                <p14:nvPr/>
              </p14:nvContentPartPr>
              <p14:xfrm>
                <a:off x="10310500" y="1380591"/>
                <a:ext cx="112320" cy="137160"/>
              </p14:xfrm>
            </p:contentPart>
          </mc:Choice>
          <mc:Fallback>
            <p:pic>
              <p:nvPicPr>
                <p:cNvPr id="127" name="墨迹 126">
                  <a:extLst>
                    <a:ext uri="{FF2B5EF4-FFF2-40B4-BE49-F238E27FC236}">
                      <a16:creationId xmlns:a16="http://schemas.microsoft.com/office/drawing/2014/main" id="{7D4AD163-3B20-F445-8BD0-3503AE176258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10302940" y="1373031"/>
                  <a:ext cx="1274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28" name="墨迹 127">
                  <a:extLst>
                    <a:ext uri="{FF2B5EF4-FFF2-40B4-BE49-F238E27FC236}">
                      <a16:creationId xmlns:a16="http://schemas.microsoft.com/office/drawing/2014/main" id="{47A64145-75C0-E940-83BF-9FE6B5CA4A9A}"/>
                    </a:ext>
                  </a:extLst>
                </p14:cNvPr>
                <p14:cNvContentPartPr/>
                <p14:nvPr/>
              </p14:nvContentPartPr>
              <p14:xfrm>
                <a:off x="10304380" y="1573551"/>
                <a:ext cx="261720" cy="131040"/>
              </p14:xfrm>
            </p:contentPart>
          </mc:Choice>
          <mc:Fallback>
            <p:pic>
              <p:nvPicPr>
                <p:cNvPr id="128" name="墨迹 127">
                  <a:extLst>
                    <a:ext uri="{FF2B5EF4-FFF2-40B4-BE49-F238E27FC236}">
                      <a16:creationId xmlns:a16="http://schemas.microsoft.com/office/drawing/2014/main" id="{47A64145-75C0-E940-83BF-9FE6B5CA4A9A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10296820" y="1565991"/>
                  <a:ext cx="27684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29" name="墨迹 128">
                  <a:extLst>
                    <a:ext uri="{FF2B5EF4-FFF2-40B4-BE49-F238E27FC236}">
                      <a16:creationId xmlns:a16="http://schemas.microsoft.com/office/drawing/2014/main" id="{A7F2EC20-3836-C648-81B3-79345F008DB6}"/>
                    </a:ext>
                  </a:extLst>
                </p14:cNvPr>
                <p14:cNvContentPartPr/>
                <p14:nvPr/>
              </p14:nvContentPartPr>
              <p14:xfrm>
                <a:off x="10727740" y="1442871"/>
                <a:ext cx="87480" cy="374040"/>
              </p14:xfrm>
            </p:contentPart>
          </mc:Choice>
          <mc:Fallback>
            <p:pic>
              <p:nvPicPr>
                <p:cNvPr id="129" name="墨迹 128">
                  <a:extLst>
                    <a:ext uri="{FF2B5EF4-FFF2-40B4-BE49-F238E27FC236}">
                      <a16:creationId xmlns:a16="http://schemas.microsoft.com/office/drawing/2014/main" id="{A7F2EC20-3836-C648-81B3-79345F008DB6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10720180" y="1435311"/>
                  <a:ext cx="102600" cy="38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30" name="墨迹 129">
                  <a:extLst>
                    <a:ext uri="{FF2B5EF4-FFF2-40B4-BE49-F238E27FC236}">
                      <a16:creationId xmlns:a16="http://schemas.microsoft.com/office/drawing/2014/main" id="{181250A8-558F-A140-B240-592BD12394F7}"/>
                    </a:ext>
                  </a:extLst>
                </p14:cNvPr>
                <p14:cNvContentPartPr/>
                <p14:nvPr/>
              </p14:nvContentPartPr>
              <p14:xfrm>
                <a:off x="10926820" y="1330911"/>
                <a:ext cx="174600" cy="392400"/>
              </p14:xfrm>
            </p:contentPart>
          </mc:Choice>
          <mc:Fallback>
            <p:pic>
              <p:nvPicPr>
                <p:cNvPr id="130" name="墨迹 129">
                  <a:extLst>
                    <a:ext uri="{FF2B5EF4-FFF2-40B4-BE49-F238E27FC236}">
                      <a16:creationId xmlns:a16="http://schemas.microsoft.com/office/drawing/2014/main" id="{181250A8-558F-A140-B240-592BD12394F7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10919260" y="1323351"/>
                  <a:ext cx="189720" cy="40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31" name="墨迹 130">
                  <a:extLst>
                    <a:ext uri="{FF2B5EF4-FFF2-40B4-BE49-F238E27FC236}">
                      <a16:creationId xmlns:a16="http://schemas.microsoft.com/office/drawing/2014/main" id="{B84BF776-F68E-B243-ABA9-448BCC924C26}"/>
                    </a:ext>
                  </a:extLst>
                </p14:cNvPr>
                <p14:cNvContentPartPr/>
                <p14:nvPr/>
              </p14:nvContentPartPr>
              <p14:xfrm>
                <a:off x="11188180" y="1274751"/>
                <a:ext cx="249480" cy="492120"/>
              </p14:xfrm>
            </p:contentPart>
          </mc:Choice>
          <mc:Fallback>
            <p:pic>
              <p:nvPicPr>
                <p:cNvPr id="131" name="墨迹 130">
                  <a:extLst>
                    <a:ext uri="{FF2B5EF4-FFF2-40B4-BE49-F238E27FC236}">
                      <a16:creationId xmlns:a16="http://schemas.microsoft.com/office/drawing/2014/main" id="{B84BF776-F68E-B243-ABA9-448BCC924C26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11180620" y="1267191"/>
                  <a:ext cx="264600" cy="50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32" name="墨迹 131">
                  <a:extLst>
                    <a:ext uri="{FF2B5EF4-FFF2-40B4-BE49-F238E27FC236}">
                      <a16:creationId xmlns:a16="http://schemas.microsoft.com/office/drawing/2014/main" id="{372E9C45-4FD3-534B-A220-AC89F5D4D727}"/>
                    </a:ext>
                  </a:extLst>
                </p14:cNvPr>
                <p14:cNvContentPartPr/>
                <p14:nvPr/>
              </p14:nvContentPartPr>
              <p14:xfrm>
                <a:off x="11505700" y="1274751"/>
                <a:ext cx="93600" cy="274320"/>
              </p14:xfrm>
            </p:contentPart>
          </mc:Choice>
          <mc:Fallback>
            <p:pic>
              <p:nvPicPr>
                <p:cNvPr id="132" name="墨迹 131">
                  <a:extLst>
                    <a:ext uri="{FF2B5EF4-FFF2-40B4-BE49-F238E27FC236}">
                      <a16:creationId xmlns:a16="http://schemas.microsoft.com/office/drawing/2014/main" id="{372E9C45-4FD3-534B-A220-AC89F5D4D727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11498140" y="1267191"/>
                  <a:ext cx="10872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33" name="墨迹 132">
                  <a:extLst>
                    <a:ext uri="{FF2B5EF4-FFF2-40B4-BE49-F238E27FC236}">
                      <a16:creationId xmlns:a16="http://schemas.microsoft.com/office/drawing/2014/main" id="{1F8DADCE-51F3-5347-BE83-F73E1088D5AE}"/>
                    </a:ext>
                  </a:extLst>
                </p14:cNvPr>
                <p14:cNvContentPartPr/>
                <p14:nvPr/>
              </p14:nvContentPartPr>
              <p14:xfrm>
                <a:off x="11642860" y="1274751"/>
                <a:ext cx="124920" cy="305280"/>
              </p14:xfrm>
            </p:contentPart>
          </mc:Choice>
          <mc:Fallback>
            <p:pic>
              <p:nvPicPr>
                <p:cNvPr id="133" name="墨迹 132">
                  <a:extLst>
                    <a:ext uri="{FF2B5EF4-FFF2-40B4-BE49-F238E27FC236}">
                      <a16:creationId xmlns:a16="http://schemas.microsoft.com/office/drawing/2014/main" id="{1F8DADCE-51F3-5347-BE83-F73E1088D5AE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11635300" y="1267191"/>
                  <a:ext cx="14004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34" name="墨迹 133">
                  <a:extLst>
                    <a:ext uri="{FF2B5EF4-FFF2-40B4-BE49-F238E27FC236}">
                      <a16:creationId xmlns:a16="http://schemas.microsoft.com/office/drawing/2014/main" id="{725E7398-0131-E341-B1C7-3F135F93B13E}"/>
                    </a:ext>
                  </a:extLst>
                </p14:cNvPr>
                <p14:cNvContentPartPr/>
                <p14:nvPr/>
              </p14:nvContentPartPr>
              <p14:xfrm>
                <a:off x="11480860" y="1610991"/>
                <a:ext cx="236880" cy="187200"/>
              </p14:xfrm>
            </p:contentPart>
          </mc:Choice>
          <mc:Fallback>
            <p:pic>
              <p:nvPicPr>
                <p:cNvPr id="134" name="墨迹 133">
                  <a:extLst>
                    <a:ext uri="{FF2B5EF4-FFF2-40B4-BE49-F238E27FC236}">
                      <a16:creationId xmlns:a16="http://schemas.microsoft.com/office/drawing/2014/main" id="{725E7398-0131-E341-B1C7-3F135F93B13E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11473300" y="1603431"/>
                  <a:ext cx="25200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35" name="墨迹 134">
                  <a:extLst>
                    <a:ext uri="{FF2B5EF4-FFF2-40B4-BE49-F238E27FC236}">
                      <a16:creationId xmlns:a16="http://schemas.microsoft.com/office/drawing/2014/main" id="{E9D8BB4F-4144-E647-A200-E1CDA0B4460B}"/>
                    </a:ext>
                  </a:extLst>
                </p14:cNvPr>
                <p14:cNvContentPartPr/>
                <p14:nvPr/>
              </p14:nvContentPartPr>
              <p14:xfrm>
                <a:off x="11895220" y="1368351"/>
                <a:ext cx="127800" cy="155880"/>
              </p14:xfrm>
            </p:contentPart>
          </mc:Choice>
          <mc:Fallback>
            <p:pic>
              <p:nvPicPr>
                <p:cNvPr id="135" name="墨迹 134">
                  <a:extLst>
                    <a:ext uri="{FF2B5EF4-FFF2-40B4-BE49-F238E27FC236}">
                      <a16:creationId xmlns:a16="http://schemas.microsoft.com/office/drawing/2014/main" id="{E9D8BB4F-4144-E647-A200-E1CDA0B4460B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11887660" y="1360791"/>
                  <a:ext cx="14256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36" name="墨迹 135">
                  <a:extLst>
                    <a:ext uri="{FF2B5EF4-FFF2-40B4-BE49-F238E27FC236}">
                      <a16:creationId xmlns:a16="http://schemas.microsoft.com/office/drawing/2014/main" id="{749FBF99-92A9-B94F-9CC2-CB6014B117CA}"/>
                    </a:ext>
                  </a:extLst>
                </p14:cNvPr>
                <p14:cNvContentPartPr/>
                <p14:nvPr/>
              </p14:nvContentPartPr>
              <p14:xfrm>
                <a:off x="11879380" y="1610991"/>
                <a:ext cx="106200" cy="168480"/>
              </p14:xfrm>
            </p:contentPart>
          </mc:Choice>
          <mc:Fallback>
            <p:pic>
              <p:nvPicPr>
                <p:cNvPr id="136" name="墨迹 135">
                  <a:extLst>
                    <a:ext uri="{FF2B5EF4-FFF2-40B4-BE49-F238E27FC236}">
                      <a16:creationId xmlns:a16="http://schemas.microsoft.com/office/drawing/2014/main" id="{749FBF99-92A9-B94F-9CC2-CB6014B117CA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11871820" y="1603431"/>
                  <a:ext cx="12132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37" name="墨迹 136">
                  <a:extLst>
                    <a:ext uri="{FF2B5EF4-FFF2-40B4-BE49-F238E27FC236}">
                      <a16:creationId xmlns:a16="http://schemas.microsoft.com/office/drawing/2014/main" id="{25CEC77A-3B51-3145-9214-D7526B4FDB6E}"/>
                    </a:ext>
                  </a:extLst>
                </p14:cNvPr>
                <p14:cNvContentPartPr/>
                <p14:nvPr/>
              </p14:nvContentPartPr>
              <p14:xfrm>
                <a:off x="11985220" y="1810071"/>
                <a:ext cx="75240" cy="106200"/>
              </p14:xfrm>
            </p:contentPart>
          </mc:Choice>
          <mc:Fallback>
            <p:pic>
              <p:nvPicPr>
                <p:cNvPr id="137" name="墨迹 136">
                  <a:extLst>
                    <a:ext uri="{FF2B5EF4-FFF2-40B4-BE49-F238E27FC236}">
                      <a16:creationId xmlns:a16="http://schemas.microsoft.com/office/drawing/2014/main" id="{25CEC77A-3B51-3145-9214-D7526B4FDB6E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11977660" y="1802511"/>
                  <a:ext cx="90000" cy="121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0" name="组合 149">
            <a:extLst>
              <a:ext uri="{FF2B5EF4-FFF2-40B4-BE49-F238E27FC236}">
                <a16:creationId xmlns:a16="http://schemas.microsoft.com/office/drawing/2014/main" id="{7D727DBD-ACA6-4649-83B5-4E7913FD378D}"/>
              </a:ext>
            </a:extLst>
          </p:cNvPr>
          <p:cNvGrpSpPr/>
          <p:nvPr/>
        </p:nvGrpSpPr>
        <p:grpSpPr>
          <a:xfrm>
            <a:off x="573940" y="2333871"/>
            <a:ext cx="516960" cy="653400"/>
            <a:chOff x="573940" y="2333871"/>
            <a:chExt cx="516960" cy="653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41" name="墨迹 140">
                  <a:extLst>
                    <a:ext uri="{FF2B5EF4-FFF2-40B4-BE49-F238E27FC236}">
                      <a16:creationId xmlns:a16="http://schemas.microsoft.com/office/drawing/2014/main" id="{02C6471A-796B-1A47-BA5E-706C478B4CC1}"/>
                    </a:ext>
                  </a:extLst>
                </p14:cNvPr>
                <p14:cNvContentPartPr/>
                <p14:nvPr/>
              </p14:nvContentPartPr>
              <p14:xfrm>
                <a:off x="573940" y="2495151"/>
                <a:ext cx="155880" cy="205920"/>
              </p14:xfrm>
            </p:contentPart>
          </mc:Choice>
          <mc:Fallback>
            <p:pic>
              <p:nvPicPr>
                <p:cNvPr id="141" name="墨迹 140">
                  <a:extLst>
                    <a:ext uri="{FF2B5EF4-FFF2-40B4-BE49-F238E27FC236}">
                      <a16:creationId xmlns:a16="http://schemas.microsoft.com/office/drawing/2014/main" id="{02C6471A-796B-1A47-BA5E-706C478B4CC1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566380" y="2487591"/>
                  <a:ext cx="17100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42" name="墨迹 141">
                  <a:extLst>
                    <a:ext uri="{FF2B5EF4-FFF2-40B4-BE49-F238E27FC236}">
                      <a16:creationId xmlns:a16="http://schemas.microsoft.com/office/drawing/2014/main" id="{6AA017C6-5AF4-C347-8AB3-80728C69ECA5}"/>
                    </a:ext>
                  </a:extLst>
                </p14:cNvPr>
                <p14:cNvContentPartPr/>
                <p14:nvPr/>
              </p14:nvContentPartPr>
              <p14:xfrm>
                <a:off x="803980" y="2333871"/>
                <a:ext cx="137160" cy="653400"/>
              </p14:xfrm>
            </p:contentPart>
          </mc:Choice>
          <mc:Fallback>
            <p:pic>
              <p:nvPicPr>
                <p:cNvPr id="142" name="墨迹 141">
                  <a:extLst>
                    <a:ext uri="{FF2B5EF4-FFF2-40B4-BE49-F238E27FC236}">
                      <a16:creationId xmlns:a16="http://schemas.microsoft.com/office/drawing/2014/main" id="{6AA017C6-5AF4-C347-8AB3-80728C69ECA5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796780" y="2326311"/>
                  <a:ext cx="152280" cy="66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43" name="墨迹 142">
                  <a:extLst>
                    <a:ext uri="{FF2B5EF4-FFF2-40B4-BE49-F238E27FC236}">
                      <a16:creationId xmlns:a16="http://schemas.microsoft.com/office/drawing/2014/main" id="{D6138309-083C-FA41-9ACC-A7E576025FF9}"/>
                    </a:ext>
                  </a:extLst>
                </p14:cNvPr>
                <p14:cNvContentPartPr/>
                <p14:nvPr/>
              </p14:nvContentPartPr>
              <p14:xfrm>
                <a:off x="997300" y="2539431"/>
                <a:ext cx="93600" cy="173160"/>
              </p14:xfrm>
            </p:contentPart>
          </mc:Choice>
          <mc:Fallback>
            <p:pic>
              <p:nvPicPr>
                <p:cNvPr id="143" name="墨迹 142">
                  <a:extLst>
                    <a:ext uri="{FF2B5EF4-FFF2-40B4-BE49-F238E27FC236}">
                      <a16:creationId xmlns:a16="http://schemas.microsoft.com/office/drawing/2014/main" id="{D6138309-083C-FA41-9ACC-A7E576025FF9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989740" y="2531871"/>
                  <a:ext cx="108720" cy="188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9" name="组合 148">
            <a:extLst>
              <a:ext uri="{FF2B5EF4-FFF2-40B4-BE49-F238E27FC236}">
                <a16:creationId xmlns:a16="http://schemas.microsoft.com/office/drawing/2014/main" id="{A78B30CD-27F8-064E-864C-BEBE1207AFB1}"/>
              </a:ext>
            </a:extLst>
          </p:cNvPr>
          <p:cNvGrpSpPr/>
          <p:nvPr/>
        </p:nvGrpSpPr>
        <p:grpSpPr>
          <a:xfrm>
            <a:off x="1333180" y="2364111"/>
            <a:ext cx="348120" cy="374040"/>
            <a:chOff x="1333180" y="2364111"/>
            <a:chExt cx="348120" cy="374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44" name="墨迹 143">
                  <a:extLst>
                    <a:ext uri="{FF2B5EF4-FFF2-40B4-BE49-F238E27FC236}">
                      <a16:creationId xmlns:a16="http://schemas.microsoft.com/office/drawing/2014/main" id="{838C92B7-B85F-4749-AF22-65B50CF76E37}"/>
                    </a:ext>
                  </a:extLst>
                </p14:cNvPr>
                <p14:cNvContentPartPr/>
                <p14:nvPr/>
              </p14:nvContentPartPr>
              <p14:xfrm>
                <a:off x="1333180" y="2482551"/>
                <a:ext cx="62640" cy="255600"/>
              </p14:xfrm>
            </p:contentPart>
          </mc:Choice>
          <mc:Fallback>
            <p:pic>
              <p:nvPicPr>
                <p:cNvPr id="144" name="墨迹 143">
                  <a:extLst>
                    <a:ext uri="{FF2B5EF4-FFF2-40B4-BE49-F238E27FC236}">
                      <a16:creationId xmlns:a16="http://schemas.microsoft.com/office/drawing/2014/main" id="{838C92B7-B85F-4749-AF22-65B50CF76E37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1325620" y="2474991"/>
                  <a:ext cx="7776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45" name="墨迹 144">
                  <a:extLst>
                    <a:ext uri="{FF2B5EF4-FFF2-40B4-BE49-F238E27FC236}">
                      <a16:creationId xmlns:a16="http://schemas.microsoft.com/office/drawing/2014/main" id="{A6E4D315-79C2-174A-A873-C054161F0B09}"/>
                    </a:ext>
                  </a:extLst>
                </p14:cNvPr>
                <p14:cNvContentPartPr/>
                <p14:nvPr/>
              </p14:nvContentPartPr>
              <p14:xfrm>
                <a:off x="1526140" y="2364111"/>
                <a:ext cx="155160" cy="355320"/>
              </p14:xfrm>
            </p:contentPart>
          </mc:Choice>
          <mc:Fallback>
            <p:pic>
              <p:nvPicPr>
                <p:cNvPr id="145" name="墨迹 144">
                  <a:extLst>
                    <a:ext uri="{FF2B5EF4-FFF2-40B4-BE49-F238E27FC236}">
                      <a16:creationId xmlns:a16="http://schemas.microsoft.com/office/drawing/2014/main" id="{A6E4D315-79C2-174A-A873-C054161F0B09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518940" y="2356551"/>
                  <a:ext cx="170280" cy="370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8" name="组合 147">
            <a:extLst>
              <a:ext uri="{FF2B5EF4-FFF2-40B4-BE49-F238E27FC236}">
                <a16:creationId xmlns:a16="http://schemas.microsoft.com/office/drawing/2014/main" id="{5EA1A24D-C687-384A-8E37-BE2BB1B19F2C}"/>
              </a:ext>
            </a:extLst>
          </p:cNvPr>
          <p:cNvGrpSpPr/>
          <p:nvPr/>
        </p:nvGrpSpPr>
        <p:grpSpPr>
          <a:xfrm>
            <a:off x="1974700" y="2345751"/>
            <a:ext cx="205920" cy="379800"/>
            <a:chOff x="1974700" y="2345751"/>
            <a:chExt cx="205920" cy="379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46" name="墨迹 145">
                  <a:extLst>
                    <a:ext uri="{FF2B5EF4-FFF2-40B4-BE49-F238E27FC236}">
                      <a16:creationId xmlns:a16="http://schemas.microsoft.com/office/drawing/2014/main" id="{8F5F4A31-9815-214A-B399-DA0E20E06841}"/>
                    </a:ext>
                  </a:extLst>
                </p14:cNvPr>
                <p14:cNvContentPartPr/>
                <p14:nvPr/>
              </p14:nvContentPartPr>
              <p14:xfrm>
                <a:off x="1993060" y="2345751"/>
                <a:ext cx="50040" cy="68760"/>
              </p14:xfrm>
            </p:contentPart>
          </mc:Choice>
          <mc:Fallback>
            <p:pic>
              <p:nvPicPr>
                <p:cNvPr id="146" name="墨迹 145">
                  <a:extLst>
                    <a:ext uri="{FF2B5EF4-FFF2-40B4-BE49-F238E27FC236}">
                      <a16:creationId xmlns:a16="http://schemas.microsoft.com/office/drawing/2014/main" id="{8F5F4A31-9815-214A-B399-DA0E20E06841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1985860" y="2338191"/>
                  <a:ext cx="6516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47" name="墨迹 146">
                  <a:extLst>
                    <a:ext uri="{FF2B5EF4-FFF2-40B4-BE49-F238E27FC236}">
                      <a16:creationId xmlns:a16="http://schemas.microsoft.com/office/drawing/2014/main" id="{DC2A6E0C-F219-484D-B691-EAE1AD7F90B1}"/>
                    </a:ext>
                  </a:extLst>
                </p14:cNvPr>
                <p14:cNvContentPartPr/>
                <p14:nvPr/>
              </p14:nvContentPartPr>
              <p14:xfrm>
                <a:off x="1974700" y="2364111"/>
                <a:ext cx="205920" cy="361440"/>
              </p14:xfrm>
            </p:contentPart>
          </mc:Choice>
          <mc:Fallback>
            <p:pic>
              <p:nvPicPr>
                <p:cNvPr id="147" name="墨迹 146">
                  <a:extLst>
                    <a:ext uri="{FF2B5EF4-FFF2-40B4-BE49-F238E27FC236}">
                      <a16:creationId xmlns:a16="http://schemas.microsoft.com/office/drawing/2014/main" id="{DC2A6E0C-F219-484D-B691-EAE1AD7F90B1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1967140" y="2356551"/>
                  <a:ext cx="221040" cy="376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48">
            <p14:nvContentPartPr>
              <p14:cNvPr id="151" name="墨迹 150">
                <a:extLst>
                  <a:ext uri="{FF2B5EF4-FFF2-40B4-BE49-F238E27FC236}">
                    <a16:creationId xmlns:a16="http://schemas.microsoft.com/office/drawing/2014/main" id="{B4458568-6587-434B-9107-BE6DAE6E40EC}"/>
                  </a:ext>
                </a:extLst>
              </p14:cNvPr>
              <p14:cNvContentPartPr/>
              <p14:nvPr/>
            </p14:nvContentPartPr>
            <p14:xfrm>
              <a:off x="2416420" y="2246031"/>
              <a:ext cx="417600" cy="516960"/>
            </p14:xfrm>
          </p:contentPart>
        </mc:Choice>
        <mc:Fallback>
          <p:pic>
            <p:nvPicPr>
              <p:cNvPr id="151" name="墨迹 150">
                <a:extLst>
                  <a:ext uri="{FF2B5EF4-FFF2-40B4-BE49-F238E27FC236}">
                    <a16:creationId xmlns:a16="http://schemas.microsoft.com/office/drawing/2014/main" id="{B4458568-6587-434B-9107-BE6DAE6E40EC}"/>
                  </a:ext>
                </a:extLst>
              </p:cNvPr>
              <p:cNvPicPr/>
              <p:nvPr/>
            </p:nvPicPr>
            <p:blipFill>
              <a:blip r:embed="rId249"/>
              <a:stretch>
                <a:fillRect/>
              </a:stretch>
            </p:blipFill>
            <p:spPr>
              <a:xfrm>
                <a:off x="2408860" y="2238471"/>
                <a:ext cx="432360" cy="532080"/>
              </a:xfrm>
              <a:prstGeom prst="rect">
                <a:avLst/>
              </a:prstGeom>
            </p:spPr>
          </p:pic>
        </mc:Fallback>
      </mc:AlternateContent>
      <p:grpSp>
        <p:nvGrpSpPr>
          <p:cNvPr id="160" name="组合 159">
            <a:extLst>
              <a:ext uri="{FF2B5EF4-FFF2-40B4-BE49-F238E27FC236}">
                <a16:creationId xmlns:a16="http://schemas.microsoft.com/office/drawing/2014/main" id="{9C590BE9-263C-ED46-B724-37E52EB7F11E}"/>
              </a:ext>
            </a:extLst>
          </p:cNvPr>
          <p:cNvGrpSpPr/>
          <p:nvPr/>
        </p:nvGrpSpPr>
        <p:grpSpPr>
          <a:xfrm>
            <a:off x="3064060" y="2376711"/>
            <a:ext cx="262080" cy="330480"/>
            <a:chOff x="3064060" y="2376711"/>
            <a:chExt cx="262080" cy="330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52" name="墨迹 151">
                  <a:extLst>
                    <a:ext uri="{FF2B5EF4-FFF2-40B4-BE49-F238E27FC236}">
                      <a16:creationId xmlns:a16="http://schemas.microsoft.com/office/drawing/2014/main" id="{E00585BD-09A7-C44B-95B0-BE12E44FAFF1}"/>
                    </a:ext>
                  </a:extLst>
                </p14:cNvPr>
                <p14:cNvContentPartPr/>
                <p14:nvPr/>
              </p14:nvContentPartPr>
              <p14:xfrm>
                <a:off x="3064060" y="2376711"/>
                <a:ext cx="249480" cy="330480"/>
              </p14:xfrm>
            </p:contentPart>
          </mc:Choice>
          <mc:Fallback>
            <p:pic>
              <p:nvPicPr>
                <p:cNvPr id="152" name="墨迹 151">
                  <a:extLst>
                    <a:ext uri="{FF2B5EF4-FFF2-40B4-BE49-F238E27FC236}">
                      <a16:creationId xmlns:a16="http://schemas.microsoft.com/office/drawing/2014/main" id="{E00585BD-09A7-C44B-95B0-BE12E44FAFF1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3056500" y="2369151"/>
                  <a:ext cx="264600" cy="34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53" name="墨迹 152">
                  <a:extLst>
                    <a:ext uri="{FF2B5EF4-FFF2-40B4-BE49-F238E27FC236}">
                      <a16:creationId xmlns:a16="http://schemas.microsoft.com/office/drawing/2014/main" id="{DA86A047-43AA-6A49-AF4D-B1D41EDBBA0B}"/>
                    </a:ext>
                  </a:extLst>
                </p14:cNvPr>
                <p14:cNvContentPartPr/>
                <p14:nvPr/>
              </p14:nvContentPartPr>
              <p14:xfrm>
                <a:off x="3163780" y="2414151"/>
                <a:ext cx="19080" cy="68760"/>
              </p14:xfrm>
            </p:contentPart>
          </mc:Choice>
          <mc:Fallback>
            <p:pic>
              <p:nvPicPr>
                <p:cNvPr id="153" name="墨迹 152">
                  <a:extLst>
                    <a:ext uri="{FF2B5EF4-FFF2-40B4-BE49-F238E27FC236}">
                      <a16:creationId xmlns:a16="http://schemas.microsoft.com/office/drawing/2014/main" id="{DA86A047-43AA-6A49-AF4D-B1D41EDBBA0B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3156220" y="2406591"/>
                  <a:ext cx="3420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54" name="墨迹 153">
                  <a:extLst>
                    <a:ext uri="{FF2B5EF4-FFF2-40B4-BE49-F238E27FC236}">
                      <a16:creationId xmlns:a16="http://schemas.microsoft.com/office/drawing/2014/main" id="{0DDC0D85-BA4B-774B-BD98-07BADBFBC7C0}"/>
                    </a:ext>
                  </a:extLst>
                </p14:cNvPr>
                <p14:cNvContentPartPr/>
                <p14:nvPr/>
              </p14:nvContentPartPr>
              <p14:xfrm>
                <a:off x="3269620" y="2376711"/>
                <a:ext cx="56520" cy="106200"/>
              </p14:xfrm>
            </p:contentPart>
          </mc:Choice>
          <mc:Fallback>
            <p:pic>
              <p:nvPicPr>
                <p:cNvPr id="154" name="墨迹 153">
                  <a:extLst>
                    <a:ext uri="{FF2B5EF4-FFF2-40B4-BE49-F238E27FC236}">
                      <a16:creationId xmlns:a16="http://schemas.microsoft.com/office/drawing/2014/main" id="{0DDC0D85-BA4B-774B-BD98-07BADBFBC7C0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3262060" y="2369151"/>
                  <a:ext cx="71280" cy="121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56">
            <p14:nvContentPartPr>
              <p14:cNvPr id="155" name="墨迹 154">
                <a:extLst>
                  <a:ext uri="{FF2B5EF4-FFF2-40B4-BE49-F238E27FC236}">
                    <a16:creationId xmlns:a16="http://schemas.microsoft.com/office/drawing/2014/main" id="{6E9F3D1E-B761-C042-9E40-1BF85CEDE181}"/>
                  </a:ext>
                </a:extLst>
              </p14:cNvPr>
              <p14:cNvContentPartPr/>
              <p14:nvPr/>
            </p14:nvContentPartPr>
            <p14:xfrm>
              <a:off x="3611980" y="2389311"/>
              <a:ext cx="162360" cy="255600"/>
            </p14:xfrm>
          </p:contentPart>
        </mc:Choice>
        <mc:Fallback>
          <p:pic>
            <p:nvPicPr>
              <p:cNvPr id="155" name="墨迹 154">
                <a:extLst>
                  <a:ext uri="{FF2B5EF4-FFF2-40B4-BE49-F238E27FC236}">
                    <a16:creationId xmlns:a16="http://schemas.microsoft.com/office/drawing/2014/main" id="{6E9F3D1E-B761-C042-9E40-1BF85CEDE181}"/>
                  </a:ext>
                </a:extLst>
              </p:cNvPr>
              <p:cNvPicPr/>
              <p:nvPr/>
            </p:nvPicPr>
            <p:blipFill>
              <a:blip r:embed="rId257"/>
              <a:stretch>
                <a:fillRect/>
              </a:stretch>
            </p:blipFill>
            <p:spPr>
              <a:xfrm>
                <a:off x="3604420" y="2381751"/>
                <a:ext cx="177120" cy="270720"/>
              </a:xfrm>
              <a:prstGeom prst="rect">
                <a:avLst/>
              </a:prstGeom>
            </p:spPr>
          </p:pic>
        </mc:Fallback>
      </mc:AlternateContent>
      <p:grpSp>
        <p:nvGrpSpPr>
          <p:cNvPr id="159" name="组合 158">
            <a:extLst>
              <a:ext uri="{FF2B5EF4-FFF2-40B4-BE49-F238E27FC236}">
                <a16:creationId xmlns:a16="http://schemas.microsoft.com/office/drawing/2014/main" id="{C77C076C-3C35-9B48-84E0-3BFD08F4E692}"/>
              </a:ext>
            </a:extLst>
          </p:cNvPr>
          <p:cNvGrpSpPr/>
          <p:nvPr/>
        </p:nvGrpSpPr>
        <p:grpSpPr>
          <a:xfrm>
            <a:off x="4010140" y="2090511"/>
            <a:ext cx="573120" cy="709200"/>
            <a:chOff x="4010140" y="2090511"/>
            <a:chExt cx="573120" cy="709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56" name="墨迹 155">
                  <a:extLst>
                    <a:ext uri="{FF2B5EF4-FFF2-40B4-BE49-F238E27FC236}">
                      <a16:creationId xmlns:a16="http://schemas.microsoft.com/office/drawing/2014/main" id="{8823C914-84CA-6C41-9A8F-913983DCB0D8}"/>
                    </a:ext>
                  </a:extLst>
                </p14:cNvPr>
                <p14:cNvContentPartPr/>
                <p14:nvPr/>
              </p14:nvContentPartPr>
              <p14:xfrm>
                <a:off x="4010140" y="2382831"/>
                <a:ext cx="56520" cy="230760"/>
              </p14:xfrm>
            </p:contentPart>
          </mc:Choice>
          <mc:Fallback>
            <p:pic>
              <p:nvPicPr>
                <p:cNvPr id="156" name="墨迹 155">
                  <a:extLst>
                    <a:ext uri="{FF2B5EF4-FFF2-40B4-BE49-F238E27FC236}">
                      <a16:creationId xmlns:a16="http://schemas.microsoft.com/office/drawing/2014/main" id="{8823C914-84CA-6C41-9A8F-913983DCB0D8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4002580" y="2375271"/>
                  <a:ext cx="7128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57" name="墨迹 156">
                  <a:extLst>
                    <a:ext uri="{FF2B5EF4-FFF2-40B4-BE49-F238E27FC236}">
                      <a16:creationId xmlns:a16="http://schemas.microsoft.com/office/drawing/2014/main" id="{6DE6E1B5-18B0-6040-ABBF-3C4D482EDD11}"/>
                    </a:ext>
                  </a:extLst>
                </p14:cNvPr>
                <p14:cNvContentPartPr/>
                <p14:nvPr/>
              </p14:nvContentPartPr>
              <p14:xfrm>
                <a:off x="4302820" y="2090511"/>
                <a:ext cx="280440" cy="709200"/>
              </p14:xfrm>
            </p:contentPart>
          </mc:Choice>
          <mc:Fallback>
            <p:pic>
              <p:nvPicPr>
                <p:cNvPr id="157" name="墨迹 156">
                  <a:extLst>
                    <a:ext uri="{FF2B5EF4-FFF2-40B4-BE49-F238E27FC236}">
                      <a16:creationId xmlns:a16="http://schemas.microsoft.com/office/drawing/2014/main" id="{6DE6E1B5-18B0-6040-ABBF-3C4D482EDD11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4295260" y="2082951"/>
                  <a:ext cx="295560" cy="72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58" name="墨迹 157">
                  <a:extLst>
                    <a:ext uri="{FF2B5EF4-FFF2-40B4-BE49-F238E27FC236}">
                      <a16:creationId xmlns:a16="http://schemas.microsoft.com/office/drawing/2014/main" id="{468611E3-B74E-C14B-9E7E-EE3265818509}"/>
                    </a:ext>
                  </a:extLst>
                </p14:cNvPr>
                <p14:cNvContentPartPr/>
                <p14:nvPr/>
              </p14:nvContentPartPr>
              <p14:xfrm>
                <a:off x="4159540" y="2258271"/>
                <a:ext cx="249480" cy="417600"/>
              </p14:xfrm>
            </p:contentPart>
          </mc:Choice>
          <mc:Fallback>
            <p:pic>
              <p:nvPicPr>
                <p:cNvPr id="158" name="墨迹 157">
                  <a:extLst>
                    <a:ext uri="{FF2B5EF4-FFF2-40B4-BE49-F238E27FC236}">
                      <a16:creationId xmlns:a16="http://schemas.microsoft.com/office/drawing/2014/main" id="{468611E3-B74E-C14B-9E7E-EE3265818509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4151980" y="2251071"/>
                  <a:ext cx="264600" cy="432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6" name="组合 165">
            <a:extLst>
              <a:ext uri="{FF2B5EF4-FFF2-40B4-BE49-F238E27FC236}">
                <a16:creationId xmlns:a16="http://schemas.microsoft.com/office/drawing/2014/main" id="{BBE477DA-200C-BF49-89CF-E24B3DF9EF8D}"/>
              </a:ext>
            </a:extLst>
          </p:cNvPr>
          <p:cNvGrpSpPr/>
          <p:nvPr/>
        </p:nvGrpSpPr>
        <p:grpSpPr>
          <a:xfrm>
            <a:off x="5398660" y="2233431"/>
            <a:ext cx="828360" cy="504720"/>
            <a:chOff x="5398660" y="2233431"/>
            <a:chExt cx="828360" cy="504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63" name="墨迹 162">
                  <a:extLst>
                    <a:ext uri="{FF2B5EF4-FFF2-40B4-BE49-F238E27FC236}">
                      <a16:creationId xmlns:a16="http://schemas.microsoft.com/office/drawing/2014/main" id="{63885C54-805C-3242-A0E2-0F1153E3A0DF}"/>
                    </a:ext>
                  </a:extLst>
                </p14:cNvPr>
                <p14:cNvContentPartPr/>
                <p14:nvPr/>
              </p14:nvContentPartPr>
              <p14:xfrm>
                <a:off x="5398660" y="2295711"/>
                <a:ext cx="162360" cy="348840"/>
              </p14:xfrm>
            </p:contentPart>
          </mc:Choice>
          <mc:Fallback>
            <p:pic>
              <p:nvPicPr>
                <p:cNvPr id="163" name="墨迹 162">
                  <a:extLst>
                    <a:ext uri="{FF2B5EF4-FFF2-40B4-BE49-F238E27FC236}">
                      <a16:creationId xmlns:a16="http://schemas.microsoft.com/office/drawing/2014/main" id="{63885C54-805C-3242-A0E2-0F1153E3A0DF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5391100" y="2288151"/>
                  <a:ext cx="177120" cy="36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64" name="墨迹 163">
                  <a:extLst>
                    <a:ext uri="{FF2B5EF4-FFF2-40B4-BE49-F238E27FC236}">
                      <a16:creationId xmlns:a16="http://schemas.microsoft.com/office/drawing/2014/main" id="{117C7C66-C7BA-8543-86AF-714EB0873CB1}"/>
                    </a:ext>
                  </a:extLst>
                </p14:cNvPr>
                <p14:cNvContentPartPr/>
                <p14:nvPr/>
              </p14:nvContentPartPr>
              <p14:xfrm>
                <a:off x="5660020" y="2357991"/>
                <a:ext cx="317880" cy="255600"/>
              </p14:xfrm>
            </p:contentPart>
          </mc:Choice>
          <mc:Fallback>
            <p:pic>
              <p:nvPicPr>
                <p:cNvPr id="164" name="墨迹 163">
                  <a:extLst>
                    <a:ext uri="{FF2B5EF4-FFF2-40B4-BE49-F238E27FC236}">
                      <a16:creationId xmlns:a16="http://schemas.microsoft.com/office/drawing/2014/main" id="{117C7C66-C7BA-8543-86AF-714EB0873CB1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5652460" y="2350431"/>
                  <a:ext cx="33300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65" name="墨迹 164">
                  <a:extLst>
                    <a:ext uri="{FF2B5EF4-FFF2-40B4-BE49-F238E27FC236}">
                      <a16:creationId xmlns:a16="http://schemas.microsoft.com/office/drawing/2014/main" id="{CB3F9BA3-06F6-9C49-8887-EC9D5DA7B70D}"/>
                    </a:ext>
                  </a:extLst>
                </p14:cNvPr>
                <p14:cNvContentPartPr/>
                <p14:nvPr/>
              </p14:nvContentPartPr>
              <p14:xfrm>
                <a:off x="6033700" y="2233431"/>
                <a:ext cx="193320" cy="504720"/>
              </p14:xfrm>
            </p:contentPart>
          </mc:Choice>
          <mc:Fallback>
            <p:pic>
              <p:nvPicPr>
                <p:cNvPr id="165" name="墨迹 164">
                  <a:extLst>
                    <a:ext uri="{FF2B5EF4-FFF2-40B4-BE49-F238E27FC236}">
                      <a16:creationId xmlns:a16="http://schemas.microsoft.com/office/drawing/2014/main" id="{CB3F9BA3-06F6-9C49-8887-EC9D5DA7B70D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6026140" y="2225871"/>
                  <a:ext cx="208440" cy="519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4" name="组合 213">
            <a:extLst>
              <a:ext uri="{FF2B5EF4-FFF2-40B4-BE49-F238E27FC236}">
                <a16:creationId xmlns:a16="http://schemas.microsoft.com/office/drawing/2014/main" id="{73E02388-4BB7-DB41-A1C5-9540980DE904}"/>
              </a:ext>
            </a:extLst>
          </p:cNvPr>
          <p:cNvGrpSpPr/>
          <p:nvPr/>
        </p:nvGrpSpPr>
        <p:grpSpPr>
          <a:xfrm>
            <a:off x="6419620" y="2258271"/>
            <a:ext cx="1301400" cy="554760"/>
            <a:chOff x="6419620" y="2258271"/>
            <a:chExt cx="1301400" cy="554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201" name="墨迹 200">
                  <a:extLst>
                    <a:ext uri="{FF2B5EF4-FFF2-40B4-BE49-F238E27FC236}">
                      <a16:creationId xmlns:a16="http://schemas.microsoft.com/office/drawing/2014/main" id="{34E24208-D419-354F-B166-9125F058222E}"/>
                    </a:ext>
                  </a:extLst>
                </p14:cNvPr>
                <p14:cNvContentPartPr/>
                <p14:nvPr/>
              </p14:nvContentPartPr>
              <p14:xfrm>
                <a:off x="6419620" y="2420271"/>
                <a:ext cx="218160" cy="43920"/>
              </p14:xfrm>
            </p:contentPart>
          </mc:Choice>
          <mc:Fallback>
            <p:pic>
              <p:nvPicPr>
                <p:cNvPr id="201" name="墨迹 200">
                  <a:extLst>
                    <a:ext uri="{FF2B5EF4-FFF2-40B4-BE49-F238E27FC236}">
                      <a16:creationId xmlns:a16="http://schemas.microsoft.com/office/drawing/2014/main" id="{34E24208-D419-354F-B166-9125F058222E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6412060" y="2412711"/>
                  <a:ext cx="23328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202" name="墨迹 201">
                  <a:extLst>
                    <a:ext uri="{FF2B5EF4-FFF2-40B4-BE49-F238E27FC236}">
                      <a16:creationId xmlns:a16="http://schemas.microsoft.com/office/drawing/2014/main" id="{87D9075B-79E4-4747-9840-22404F51EFAD}"/>
                    </a:ext>
                  </a:extLst>
                </p14:cNvPr>
                <p14:cNvContentPartPr/>
                <p14:nvPr/>
              </p14:nvContentPartPr>
              <p14:xfrm>
                <a:off x="6438340" y="2557431"/>
                <a:ext cx="205920" cy="37800"/>
              </p14:xfrm>
            </p:contentPart>
          </mc:Choice>
          <mc:Fallback>
            <p:pic>
              <p:nvPicPr>
                <p:cNvPr id="202" name="墨迹 201">
                  <a:extLst>
                    <a:ext uri="{FF2B5EF4-FFF2-40B4-BE49-F238E27FC236}">
                      <a16:creationId xmlns:a16="http://schemas.microsoft.com/office/drawing/2014/main" id="{87D9075B-79E4-4747-9840-22404F51EFAD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6430780" y="2549871"/>
                  <a:ext cx="22104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207" name="墨迹 206">
                  <a:extLst>
                    <a:ext uri="{FF2B5EF4-FFF2-40B4-BE49-F238E27FC236}">
                      <a16:creationId xmlns:a16="http://schemas.microsoft.com/office/drawing/2014/main" id="{5D7F11FA-B26E-914C-93C2-D9FF6709E8A2}"/>
                    </a:ext>
                  </a:extLst>
                </p14:cNvPr>
                <p14:cNvContentPartPr/>
                <p14:nvPr/>
              </p14:nvContentPartPr>
              <p14:xfrm>
                <a:off x="6749380" y="2382831"/>
                <a:ext cx="62640" cy="254880"/>
              </p14:xfrm>
            </p:contentPart>
          </mc:Choice>
          <mc:Fallback>
            <p:pic>
              <p:nvPicPr>
                <p:cNvPr id="207" name="墨迹 206">
                  <a:extLst>
                    <a:ext uri="{FF2B5EF4-FFF2-40B4-BE49-F238E27FC236}">
                      <a16:creationId xmlns:a16="http://schemas.microsoft.com/office/drawing/2014/main" id="{5D7F11FA-B26E-914C-93C2-D9FF6709E8A2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6741820" y="2375271"/>
                  <a:ext cx="7776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208" name="墨迹 207">
                  <a:extLst>
                    <a:ext uri="{FF2B5EF4-FFF2-40B4-BE49-F238E27FC236}">
                      <a16:creationId xmlns:a16="http://schemas.microsoft.com/office/drawing/2014/main" id="{3A078733-9231-F745-B87B-FDD6AF2CFD6A}"/>
                    </a:ext>
                  </a:extLst>
                </p14:cNvPr>
                <p14:cNvContentPartPr/>
                <p14:nvPr/>
              </p14:nvContentPartPr>
              <p14:xfrm>
                <a:off x="6905260" y="2258271"/>
                <a:ext cx="87480" cy="458280"/>
              </p14:xfrm>
            </p:contentPart>
          </mc:Choice>
          <mc:Fallback>
            <p:pic>
              <p:nvPicPr>
                <p:cNvPr id="208" name="墨迹 207">
                  <a:extLst>
                    <a:ext uri="{FF2B5EF4-FFF2-40B4-BE49-F238E27FC236}">
                      <a16:creationId xmlns:a16="http://schemas.microsoft.com/office/drawing/2014/main" id="{3A078733-9231-F745-B87B-FDD6AF2CFD6A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6897700" y="2251071"/>
                  <a:ext cx="102600" cy="47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209" name="墨迹 208">
                  <a:extLst>
                    <a:ext uri="{FF2B5EF4-FFF2-40B4-BE49-F238E27FC236}">
                      <a16:creationId xmlns:a16="http://schemas.microsoft.com/office/drawing/2014/main" id="{5AF930D9-F0A6-964B-8970-18FE6612BBE3}"/>
                    </a:ext>
                  </a:extLst>
                </p14:cNvPr>
                <p14:cNvContentPartPr/>
                <p14:nvPr/>
              </p14:nvContentPartPr>
              <p14:xfrm>
                <a:off x="6818140" y="2507391"/>
                <a:ext cx="187200" cy="43920"/>
              </p14:xfrm>
            </p:contentPart>
          </mc:Choice>
          <mc:Fallback>
            <p:pic>
              <p:nvPicPr>
                <p:cNvPr id="209" name="墨迹 208">
                  <a:extLst>
                    <a:ext uri="{FF2B5EF4-FFF2-40B4-BE49-F238E27FC236}">
                      <a16:creationId xmlns:a16="http://schemas.microsoft.com/office/drawing/2014/main" id="{5AF930D9-F0A6-964B-8970-18FE6612BBE3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6810580" y="2499831"/>
                  <a:ext cx="20232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210" name="墨迹 209">
                  <a:extLst>
                    <a:ext uri="{FF2B5EF4-FFF2-40B4-BE49-F238E27FC236}">
                      <a16:creationId xmlns:a16="http://schemas.microsoft.com/office/drawing/2014/main" id="{4B6A1E5D-DBFB-7541-9B8A-69E7AE2D05C6}"/>
                    </a:ext>
                  </a:extLst>
                </p14:cNvPr>
                <p14:cNvContentPartPr/>
                <p14:nvPr/>
              </p14:nvContentPartPr>
              <p14:xfrm>
                <a:off x="7123060" y="2550951"/>
                <a:ext cx="180720" cy="180720"/>
              </p14:xfrm>
            </p:contentPart>
          </mc:Choice>
          <mc:Fallback>
            <p:pic>
              <p:nvPicPr>
                <p:cNvPr id="210" name="墨迹 209">
                  <a:extLst>
                    <a:ext uri="{FF2B5EF4-FFF2-40B4-BE49-F238E27FC236}">
                      <a16:creationId xmlns:a16="http://schemas.microsoft.com/office/drawing/2014/main" id="{4B6A1E5D-DBFB-7541-9B8A-69E7AE2D05C6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7115500" y="2543391"/>
                  <a:ext cx="19584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211" name="墨迹 210">
                  <a:extLst>
                    <a:ext uri="{FF2B5EF4-FFF2-40B4-BE49-F238E27FC236}">
                      <a16:creationId xmlns:a16="http://schemas.microsoft.com/office/drawing/2014/main" id="{3DD3F7EC-740A-D049-9FC7-C95C72DEB31E}"/>
                    </a:ext>
                  </a:extLst>
                </p14:cNvPr>
                <p14:cNvContentPartPr/>
                <p14:nvPr/>
              </p14:nvContentPartPr>
              <p14:xfrm>
                <a:off x="7285060" y="2669391"/>
                <a:ext cx="31320" cy="87480"/>
              </p14:xfrm>
            </p:contentPart>
          </mc:Choice>
          <mc:Fallback>
            <p:pic>
              <p:nvPicPr>
                <p:cNvPr id="211" name="墨迹 210">
                  <a:extLst>
                    <a:ext uri="{FF2B5EF4-FFF2-40B4-BE49-F238E27FC236}">
                      <a16:creationId xmlns:a16="http://schemas.microsoft.com/office/drawing/2014/main" id="{3DD3F7EC-740A-D049-9FC7-C95C72DEB31E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7277500" y="2661831"/>
                  <a:ext cx="4644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212" name="墨迹 211">
                  <a:extLst>
                    <a:ext uri="{FF2B5EF4-FFF2-40B4-BE49-F238E27FC236}">
                      <a16:creationId xmlns:a16="http://schemas.microsoft.com/office/drawing/2014/main" id="{3B2BDA9C-6549-5042-8B3A-D1C6A26B1ED9}"/>
                    </a:ext>
                  </a:extLst>
                </p14:cNvPr>
                <p14:cNvContentPartPr/>
                <p14:nvPr/>
              </p14:nvContentPartPr>
              <p14:xfrm>
                <a:off x="7452820" y="2501271"/>
                <a:ext cx="143640" cy="236880"/>
              </p14:xfrm>
            </p:contentPart>
          </mc:Choice>
          <mc:Fallback>
            <p:pic>
              <p:nvPicPr>
                <p:cNvPr id="212" name="墨迹 211">
                  <a:extLst>
                    <a:ext uri="{FF2B5EF4-FFF2-40B4-BE49-F238E27FC236}">
                      <a16:creationId xmlns:a16="http://schemas.microsoft.com/office/drawing/2014/main" id="{3B2BDA9C-6549-5042-8B3A-D1C6A26B1ED9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7445620" y="2493711"/>
                  <a:ext cx="15876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213" name="墨迹 212">
                  <a:extLst>
                    <a:ext uri="{FF2B5EF4-FFF2-40B4-BE49-F238E27FC236}">
                      <a16:creationId xmlns:a16="http://schemas.microsoft.com/office/drawing/2014/main" id="{AFA835B7-1AE2-074B-9134-D1807C1524D1}"/>
                    </a:ext>
                  </a:extLst>
                </p14:cNvPr>
                <p14:cNvContentPartPr/>
                <p14:nvPr/>
              </p14:nvContentPartPr>
              <p14:xfrm>
                <a:off x="7658380" y="2756511"/>
                <a:ext cx="62640" cy="56520"/>
              </p14:xfrm>
            </p:contentPart>
          </mc:Choice>
          <mc:Fallback>
            <p:pic>
              <p:nvPicPr>
                <p:cNvPr id="213" name="墨迹 212">
                  <a:extLst>
                    <a:ext uri="{FF2B5EF4-FFF2-40B4-BE49-F238E27FC236}">
                      <a16:creationId xmlns:a16="http://schemas.microsoft.com/office/drawing/2014/main" id="{AFA835B7-1AE2-074B-9134-D1807C1524D1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7650820" y="2748951"/>
                  <a:ext cx="77760" cy="7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1" name="组合 230">
            <a:extLst>
              <a:ext uri="{FF2B5EF4-FFF2-40B4-BE49-F238E27FC236}">
                <a16:creationId xmlns:a16="http://schemas.microsoft.com/office/drawing/2014/main" id="{EE20F7B8-B6D0-4541-B73B-B8D1354D660D}"/>
              </a:ext>
            </a:extLst>
          </p:cNvPr>
          <p:cNvGrpSpPr/>
          <p:nvPr/>
        </p:nvGrpSpPr>
        <p:grpSpPr>
          <a:xfrm>
            <a:off x="8306740" y="2246031"/>
            <a:ext cx="2688120" cy="547560"/>
            <a:chOff x="8306740" y="2246031"/>
            <a:chExt cx="2688120" cy="547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215" name="墨迹 214">
                  <a:extLst>
                    <a:ext uri="{FF2B5EF4-FFF2-40B4-BE49-F238E27FC236}">
                      <a16:creationId xmlns:a16="http://schemas.microsoft.com/office/drawing/2014/main" id="{3AE83C10-EE8D-354A-8C9D-B97D91E3F4E8}"/>
                    </a:ext>
                  </a:extLst>
                </p14:cNvPr>
                <p14:cNvContentPartPr/>
                <p14:nvPr/>
              </p14:nvContentPartPr>
              <p14:xfrm>
                <a:off x="8306740" y="2395431"/>
                <a:ext cx="342000" cy="255600"/>
              </p14:xfrm>
            </p:contentPart>
          </mc:Choice>
          <mc:Fallback>
            <p:pic>
              <p:nvPicPr>
                <p:cNvPr id="215" name="墨迹 214">
                  <a:extLst>
                    <a:ext uri="{FF2B5EF4-FFF2-40B4-BE49-F238E27FC236}">
                      <a16:creationId xmlns:a16="http://schemas.microsoft.com/office/drawing/2014/main" id="{3AE83C10-EE8D-354A-8C9D-B97D91E3F4E8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8299180" y="2387871"/>
                  <a:ext cx="35712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216" name="墨迹 215">
                  <a:extLst>
                    <a:ext uri="{FF2B5EF4-FFF2-40B4-BE49-F238E27FC236}">
                      <a16:creationId xmlns:a16="http://schemas.microsoft.com/office/drawing/2014/main" id="{B8734BE0-65A5-2940-BC2A-A35E87F317E7}"/>
                    </a:ext>
                  </a:extLst>
                </p14:cNvPr>
                <p14:cNvContentPartPr/>
                <p14:nvPr/>
              </p14:nvContentPartPr>
              <p14:xfrm>
                <a:off x="8691940" y="2594511"/>
                <a:ext cx="168480" cy="143640"/>
              </p14:xfrm>
            </p:contentPart>
          </mc:Choice>
          <mc:Fallback>
            <p:pic>
              <p:nvPicPr>
                <p:cNvPr id="216" name="墨迹 215">
                  <a:extLst>
                    <a:ext uri="{FF2B5EF4-FFF2-40B4-BE49-F238E27FC236}">
                      <a16:creationId xmlns:a16="http://schemas.microsoft.com/office/drawing/2014/main" id="{B8734BE0-65A5-2940-BC2A-A35E87F317E7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8684380" y="2586951"/>
                  <a:ext cx="18360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217" name="墨迹 216">
                  <a:extLst>
                    <a:ext uri="{FF2B5EF4-FFF2-40B4-BE49-F238E27FC236}">
                      <a16:creationId xmlns:a16="http://schemas.microsoft.com/office/drawing/2014/main" id="{879A58B0-0A8F-FF4B-A6E1-E97E46D5EF8A}"/>
                    </a:ext>
                  </a:extLst>
                </p14:cNvPr>
                <p14:cNvContentPartPr/>
                <p14:nvPr/>
              </p14:nvContentPartPr>
              <p14:xfrm>
                <a:off x="8903620" y="2725191"/>
                <a:ext cx="31320" cy="31320"/>
              </p14:xfrm>
            </p:contentPart>
          </mc:Choice>
          <mc:Fallback>
            <p:pic>
              <p:nvPicPr>
                <p:cNvPr id="217" name="墨迹 216">
                  <a:extLst>
                    <a:ext uri="{FF2B5EF4-FFF2-40B4-BE49-F238E27FC236}">
                      <a16:creationId xmlns:a16="http://schemas.microsoft.com/office/drawing/2014/main" id="{879A58B0-0A8F-FF4B-A6E1-E97E46D5EF8A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8896060" y="2717631"/>
                  <a:ext cx="4644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218" name="墨迹 217">
                  <a:extLst>
                    <a:ext uri="{FF2B5EF4-FFF2-40B4-BE49-F238E27FC236}">
                      <a16:creationId xmlns:a16="http://schemas.microsoft.com/office/drawing/2014/main" id="{78C0AB3A-9175-DC4E-B088-205300501B56}"/>
                    </a:ext>
                  </a:extLst>
                </p14:cNvPr>
                <p14:cNvContentPartPr/>
                <p14:nvPr/>
              </p14:nvContentPartPr>
              <p14:xfrm>
                <a:off x="9040420" y="2507391"/>
                <a:ext cx="155160" cy="249480"/>
              </p14:xfrm>
            </p:contentPart>
          </mc:Choice>
          <mc:Fallback>
            <p:pic>
              <p:nvPicPr>
                <p:cNvPr id="218" name="墨迹 217">
                  <a:extLst>
                    <a:ext uri="{FF2B5EF4-FFF2-40B4-BE49-F238E27FC236}">
                      <a16:creationId xmlns:a16="http://schemas.microsoft.com/office/drawing/2014/main" id="{78C0AB3A-9175-DC4E-B088-205300501B56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9032860" y="2499831"/>
                  <a:ext cx="17028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219" name="墨迹 218">
                  <a:extLst>
                    <a:ext uri="{FF2B5EF4-FFF2-40B4-BE49-F238E27FC236}">
                      <a16:creationId xmlns:a16="http://schemas.microsoft.com/office/drawing/2014/main" id="{7593A779-2023-8645-916A-4AE79AD9A41B}"/>
                    </a:ext>
                  </a:extLst>
                </p14:cNvPr>
                <p14:cNvContentPartPr/>
                <p14:nvPr/>
              </p14:nvContentPartPr>
              <p14:xfrm>
                <a:off x="9295660" y="2246031"/>
                <a:ext cx="678960" cy="516960"/>
              </p14:xfrm>
            </p:contentPart>
          </mc:Choice>
          <mc:Fallback>
            <p:pic>
              <p:nvPicPr>
                <p:cNvPr id="219" name="墨迹 218">
                  <a:extLst>
                    <a:ext uri="{FF2B5EF4-FFF2-40B4-BE49-F238E27FC236}">
                      <a16:creationId xmlns:a16="http://schemas.microsoft.com/office/drawing/2014/main" id="{7593A779-2023-8645-916A-4AE79AD9A41B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9288100" y="2238471"/>
                  <a:ext cx="694080" cy="53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221" name="墨迹 220">
                  <a:extLst>
                    <a:ext uri="{FF2B5EF4-FFF2-40B4-BE49-F238E27FC236}">
                      <a16:creationId xmlns:a16="http://schemas.microsoft.com/office/drawing/2014/main" id="{18211F1D-4C81-1746-B7C1-F316D5A1BE29}"/>
                    </a:ext>
                  </a:extLst>
                </p14:cNvPr>
                <p14:cNvContentPartPr/>
                <p14:nvPr/>
              </p14:nvContentPartPr>
              <p14:xfrm>
                <a:off x="10067860" y="2395431"/>
                <a:ext cx="56520" cy="311760"/>
              </p14:xfrm>
            </p:contentPart>
          </mc:Choice>
          <mc:Fallback>
            <p:pic>
              <p:nvPicPr>
                <p:cNvPr id="221" name="墨迹 220">
                  <a:extLst>
                    <a:ext uri="{FF2B5EF4-FFF2-40B4-BE49-F238E27FC236}">
                      <a16:creationId xmlns:a16="http://schemas.microsoft.com/office/drawing/2014/main" id="{18211F1D-4C81-1746-B7C1-F316D5A1BE29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10060300" y="2387871"/>
                  <a:ext cx="71280" cy="32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222" name="墨迹 221">
                  <a:extLst>
                    <a:ext uri="{FF2B5EF4-FFF2-40B4-BE49-F238E27FC236}">
                      <a16:creationId xmlns:a16="http://schemas.microsoft.com/office/drawing/2014/main" id="{CCA6927B-DC7B-6245-805C-94D602C4E183}"/>
                    </a:ext>
                  </a:extLst>
                </p14:cNvPr>
                <p14:cNvContentPartPr/>
                <p14:nvPr/>
              </p14:nvContentPartPr>
              <p14:xfrm>
                <a:off x="10279180" y="2308311"/>
                <a:ext cx="93600" cy="423720"/>
              </p14:xfrm>
            </p:contentPart>
          </mc:Choice>
          <mc:Fallback>
            <p:pic>
              <p:nvPicPr>
                <p:cNvPr id="222" name="墨迹 221">
                  <a:extLst>
                    <a:ext uri="{FF2B5EF4-FFF2-40B4-BE49-F238E27FC236}">
                      <a16:creationId xmlns:a16="http://schemas.microsoft.com/office/drawing/2014/main" id="{CCA6927B-DC7B-6245-805C-94D602C4E183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10271980" y="2300751"/>
                  <a:ext cx="108720" cy="43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223" name="墨迹 222">
                  <a:extLst>
                    <a:ext uri="{FF2B5EF4-FFF2-40B4-BE49-F238E27FC236}">
                      <a16:creationId xmlns:a16="http://schemas.microsoft.com/office/drawing/2014/main" id="{F8E22B0F-6D09-644F-AB1D-0799DD47A194}"/>
                    </a:ext>
                  </a:extLst>
                </p14:cNvPr>
                <p14:cNvContentPartPr/>
                <p14:nvPr/>
              </p14:nvContentPartPr>
              <p14:xfrm>
                <a:off x="10154980" y="2550951"/>
                <a:ext cx="174600" cy="43920"/>
              </p14:xfrm>
            </p:contentPart>
          </mc:Choice>
          <mc:Fallback>
            <p:pic>
              <p:nvPicPr>
                <p:cNvPr id="223" name="墨迹 222">
                  <a:extLst>
                    <a:ext uri="{FF2B5EF4-FFF2-40B4-BE49-F238E27FC236}">
                      <a16:creationId xmlns:a16="http://schemas.microsoft.com/office/drawing/2014/main" id="{F8E22B0F-6D09-644F-AB1D-0799DD47A194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10147420" y="2543391"/>
                  <a:ext cx="18972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224" name="墨迹 223">
                  <a:extLst>
                    <a:ext uri="{FF2B5EF4-FFF2-40B4-BE49-F238E27FC236}">
                      <a16:creationId xmlns:a16="http://schemas.microsoft.com/office/drawing/2014/main" id="{D9F29F6B-27A6-6447-8C85-C25CE21E3908}"/>
                    </a:ext>
                  </a:extLst>
                </p14:cNvPr>
                <p14:cNvContentPartPr/>
                <p14:nvPr/>
              </p14:nvContentPartPr>
              <p14:xfrm>
                <a:off x="10478620" y="2563551"/>
                <a:ext cx="174600" cy="149760"/>
              </p14:xfrm>
            </p:contentPart>
          </mc:Choice>
          <mc:Fallback>
            <p:pic>
              <p:nvPicPr>
                <p:cNvPr id="224" name="墨迹 223">
                  <a:extLst>
                    <a:ext uri="{FF2B5EF4-FFF2-40B4-BE49-F238E27FC236}">
                      <a16:creationId xmlns:a16="http://schemas.microsoft.com/office/drawing/2014/main" id="{D9F29F6B-27A6-6447-8C85-C25CE21E3908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10471060" y="2555991"/>
                  <a:ext cx="18972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225" name="墨迹 224">
                  <a:extLst>
                    <a:ext uri="{FF2B5EF4-FFF2-40B4-BE49-F238E27FC236}">
                      <a16:creationId xmlns:a16="http://schemas.microsoft.com/office/drawing/2014/main" id="{50AC3CB7-F6EB-6843-9028-13036F6D789B}"/>
                    </a:ext>
                  </a:extLst>
                </p14:cNvPr>
                <p14:cNvContentPartPr/>
                <p14:nvPr/>
              </p14:nvContentPartPr>
              <p14:xfrm>
                <a:off x="10652860" y="2694231"/>
                <a:ext cx="19080" cy="75240"/>
              </p14:xfrm>
            </p:contentPart>
          </mc:Choice>
          <mc:Fallback>
            <p:pic>
              <p:nvPicPr>
                <p:cNvPr id="225" name="墨迹 224">
                  <a:extLst>
                    <a:ext uri="{FF2B5EF4-FFF2-40B4-BE49-F238E27FC236}">
                      <a16:creationId xmlns:a16="http://schemas.microsoft.com/office/drawing/2014/main" id="{50AC3CB7-F6EB-6843-9028-13036F6D789B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10645300" y="2686671"/>
                  <a:ext cx="3420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226" name="墨迹 225">
                  <a:extLst>
                    <a:ext uri="{FF2B5EF4-FFF2-40B4-BE49-F238E27FC236}">
                      <a16:creationId xmlns:a16="http://schemas.microsoft.com/office/drawing/2014/main" id="{30945F81-CA65-F94C-AA45-25A486892E9D}"/>
                    </a:ext>
                  </a:extLst>
                </p14:cNvPr>
                <p14:cNvContentPartPr/>
                <p14:nvPr/>
              </p14:nvContentPartPr>
              <p14:xfrm>
                <a:off x="10842940" y="2507391"/>
                <a:ext cx="151920" cy="286200"/>
              </p14:xfrm>
            </p:contentPart>
          </mc:Choice>
          <mc:Fallback>
            <p:pic>
              <p:nvPicPr>
                <p:cNvPr id="226" name="墨迹 225">
                  <a:extLst>
                    <a:ext uri="{FF2B5EF4-FFF2-40B4-BE49-F238E27FC236}">
                      <a16:creationId xmlns:a16="http://schemas.microsoft.com/office/drawing/2014/main" id="{30945F81-CA65-F94C-AA45-25A486892E9D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10835740" y="2499831"/>
                  <a:ext cx="167040" cy="300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0" name="组合 229">
            <a:extLst>
              <a:ext uri="{FF2B5EF4-FFF2-40B4-BE49-F238E27FC236}">
                <a16:creationId xmlns:a16="http://schemas.microsoft.com/office/drawing/2014/main" id="{DD7534B9-703A-DA44-A217-2981BBDAC836}"/>
              </a:ext>
            </a:extLst>
          </p:cNvPr>
          <p:cNvGrpSpPr/>
          <p:nvPr/>
        </p:nvGrpSpPr>
        <p:grpSpPr>
          <a:xfrm>
            <a:off x="11231740" y="2308311"/>
            <a:ext cx="672840" cy="361440"/>
            <a:chOff x="11231740" y="2308311"/>
            <a:chExt cx="672840" cy="361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227" name="墨迹 226">
                  <a:extLst>
                    <a:ext uri="{FF2B5EF4-FFF2-40B4-BE49-F238E27FC236}">
                      <a16:creationId xmlns:a16="http://schemas.microsoft.com/office/drawing/2014/main" id="{D5F81777-C903-E942-BAC8-B048D6379A3E}"/>
                    </a:ext>
                  </a:extLst>
                </p14:cNvPr>
                <p14:cNvContentPartPr/>
                <p14:nvPr/>
              </p14:nvContentPartPr>
              <p14:xfrm>
                <a:off x="11318860" y="2308311"/>
                <a:ext cx="87480" cy="112320"/>
              </p14:xfrm>
            </p:contentPart>
          </mc:Choice>
          <mc:Fallback>
            <p:pic>
              <p:nvPicPr>
                <p:cNvPr id="227" name="墨迹 226">
                  <a:extLst>
                    <a:ext uri="{FF2B5EF4-FFF2-40B4-BE49-F238E27FC236}">
                      <a16:creationId xmlns:a16="http://schemas.microsoft.com/office/drawing/2014/main" id="{D5F81777-C903-E942-BAC8-B048D6379A3E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11311300" y="2300751"/>
                  <a:ext cx="10260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228" name="墨迹 227">
                  <a:extLst>
                    <a:ext uri="{FF2B5EF4-FFF2-40B4-BE49-F238E27FC236}">
                      <a16:creationId xmlns:a16="http://schemas.microsoft.com/office/drawing/2014/main" id="{0F685A3B-A06D-1447-B63B-E70E64C210A9}"/>
                    </a:ext>
                  </a:extLst>
                </p14:cNvPr>
                <p14:cNvContentPartPr/>
                <p14:nvPr/>
              </p14:nvContentPartPr>
              <p14:xfrm>
                <a:off x="11231740" y="2544831"/>
                <a:ext cx="317880" cy="124920"/>
              </p14:xfrm>
            </p:contentPart>
          </mc:Choice>
          <mc:Fallback>
            <p:pic>
              <p:nvPicPr>
                <p:cNvPr id="228" name="墨迹 227">
                  <a:extLst>
                    <a:ext uri="{FF2B5EF4-FFF2-40B4-BE49-F238E27FC236}">
                      <a16:creationId xmlns:a16="http://schemas.microsoft.com/office/drawing/2014/main" id="{0F685A3B-A06D-1447-B63B-E70E64C210A9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11224180" y="2537271"/>
                  <a:ext cx="33300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229" name="墨迹 228">
                  <a:extLst>
                    <a:ext uri="{FF2B5EF4-FFF2-40B4-BE49-F238E27FC236}">
                      <a16:creationId xmlns:a16="http://schemas.microsoft.com/office/drawing/2014/main" id="{9B57AD4B-6729-1241-9AE8-13631540D2D6}"/>
                    </a:ext>
                  </a:extLst>
                </p14:cNvPr>
                <p14:cNvContentPartPr/>
                <p14:nvPr/>
              </p14:nvContentPartPr>
              <p14:xfrm>
                <a:off x="11748700" y="2495151"/>
                <a:ext cx="155880" cy="25200"/>
              </p14:xfrm>
            </p:contentPart>
          </mc:Choice>
          <mc:Fallback>
            <p:pic>
              <p:nvPicPr>
                <p:cNvPr id="229" name="墨迹 228">
                  <a:extLst>
                    <a:ext uri="{FF2B5EF4-FFF2-40B4-BE49-F238E27FC236}">
                      <a16:creationId xmlns:a16="http://schemas.microsoft.com/office/drawing/2014/main" id="{9B57AD4B-6729-1241-9AE8-13631540D2D6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11741140" y="2487591"/>
                  <a:ext cx="171000" cy="40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4" name="组合 243">
            <a:extLst>
              <a:ext uri="{FF2B5EF4-FFF2-40B4-BE49-F238E27FC236}">
                <a16:creationId xmlns:a16="http://schemas.microsoft.com/office/drawing/2014/main" id="{BB805B2B-1373-4242-A456-387D3A63C7C0}"/>
              </a:ext>
            </a:extLst>
          </p:cNvPr>
          <p:cNvGrpSpPr/>
          <p:nvPr/>
        </p:nvGrpSpPr>
        <p:grpSpPr>
          <a:xfrm>
            <a:off x="629740" y="3217311"/>
            <a:ext cx="299160" cy="423720"/>
            <a:chOff x="629740" y="3217311"/>
            <a:chExt cx="299160" cy="423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232" name="墨迹 231">
                  <a:extLst>
                    <a:ext uri="{FF2B5EF4-FFF2-40B4-BE49-F238E27FC236}">
                      <a16:creationId xmlns:a16="http://schemas.microsoft.com/office/drawing/2014/main" id="{69DF8E20-F817-FD42-AB27-0F79F5B96640}"/>
                    </a:ext>
                  </a:extLst>
                </p14:cNvPr>
                <p14:cNvContentPartPr/>
                <p14:nvPr/>
              </p14:nvContentPartPr>
              <p14:xfrm>
                <a:off x="629740" y="3217311"/>
                <a:ext cx="124920" cy="224640"/>
              </p14:xfrm>
            </p:contentPart>
          </mc:Choice>
          <mc:Fallback>
            <p:pic>
              <p:nvPicPr>
                <p:cNvPr id="232" name="墨迹 231">
                  <a:extLst>
                    <a:ext uri="{FF2B5EF4-FFF2-40B4-BE49-F238E27FC236}">
                      <a16:creationId xmlns:a16="http://schemas.microsoft.com/office/drawing/2014/main" id="{69DF8E20-F817-FD42-AB27-0F79F5B96640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622180" y="3209751"/>
                  <a:ext cx="14004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233" name="墨迹 232">
                  <a:extLst>
                    <a:ext uri="{FF2B5EF4-FFF2-40B4-BE49-F238E27FC236}">
                      <a16:creationId xmlns:a16="http://schemas.microsoft.com/office/drawing/2014/main" id="{1F2E441F-E2B0-6D45-BA47-26D6C4A3BF85}"/>
                    </a:ext>
                  </a:extLst>
                </p14:cNvPr>
                <p14:cNvContentPartPr/>
                <p14:nvPr/>
              </p14:nvContentPartPr>
              <p14:xfrm>
                <a:off x="779140" y="3347991"/>
                <a:ext cx="149760" cy="50040"/>
              </p14:xfrm>
            </p:contentPart>
          </mc:Choice>
          <mc:Fallback>
            <p:pic>
              <p:nvPicPr>
                <p:cNvPr id="233" name="墨迹 232">
                  <a:extLst>
                    <a:ext uri="{FF2B5EF4-FFF2-40B4-BE49-F238E27FC236}">
                      <a16:creationId xmlns:a16="http://schemas.microsoft.com/office/drawing/2014/main" id="{1F2E441F-E2B0-6D45-BA47-26D6C4A3BF85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771580" y="3340431"/>
                  <a:ext cx="16488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234" name="墨迹 233">
                  <a:extLst>
                    <a:ext uri="{FF2B5EF4-FFF2-40B4-BE49-F238E27FC236}">
                      <a16:creationId xmlns:a16="http://schemas.microsoft.com/office/drawing/2014/main" id="{E4270CE1-FBBE-8B45-A084-E4FBC43DCA87}"/>
                    </a:ext>
                  </a:extLst>
                </p14:cNvPr>
                <p14:cNvContentPartPr/>
                <p14:nvPr/>
              </p14:nvContentPartPr>
              <p14:xfrm>
                <a:off x="829180" y="3435111"/>
                <a:ext cx="6480" cy="205920"/>
              </p14:xfrm>
            </p:contentPart>
          </mc:Choice>
          <mc:Fallback>
            <p:pic>
              <p:nvPicPr>
                <p:cNvPr id="234" name="墨迹 233">
                  <a:extLst>
                    <a:ext uri="{FF2B5EF4-FFF2-40B4-BE49-F238E27FC236}">
                      <a16:creationId xmlns:a16="http://schemas.microsoft.com/office/drawing/2014/main" id="{E4270CE1-FBBE-8B45-A084-E4FBC43DCA87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821620" y="3427551"/>
                  <a:ext cx="21600" cy="221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3" name="组合 242">
            <a:extLst>
              <a:ext uri="{FF2B5EF4-FFF2-40B4-BE49-F238E27FC236}">
                <a16:creationId xmlns:a16="http://schemas.microsoft.com/office/drawing/2014/main" id="{75AE9CBD-F21C-EB4E-82E1-8923E85D09B9}"/>
              </a:ext>
            </a:extLst>
          </p:cNvPr>
          <p:cNvGrpSpPr/>
          <p:nvPr/>
        </p:nvGrpSpPr>
        <p:grpSpPr>
          <a:xfrm>
            <a:off x="1252540" y="3129831"/>
            <a:ext cx="1021320" cy="467640"/>
            <a:chOff x="1252540" y="3129831"/>
            <a:chExt cx="1021320" cy="467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235" name="墨迹 234">
                  <a:extLst>
                    <a:ext uri="{FF2B5EF4-FFF2-40B4-BE49-F238E27FC236}">
                      <a16:creationId xmlns:a16="http://schemas.microsoft.com/office/drawing/2014/main" id="{C7A60F4C-81B4-AA4B-BB47-2D4AC39888B3}"/>
                    </a:ext>
                  </a:extLst>
                </p14:cNvPr>
                <p14:cNvContentPartPr/>
                <p14:nvPr/>
              </p14:nvContentPartPr>
              <p14:xfrm>
                <a:off x="1252540" y="3161151"/>
                <a:ext cx="392400" cy="436320"/>
              </p14:xfrm>
            </p:contentPart>
          </mc:Choice>
          <mc:Fallback>
            <p:pic>
              <p:nvPicPr>
                <p:cNvPr id="235" name="墨迹 234">
                  <a:extLst>
                    <a:ext uri="{FF2B5EF4-FFF2-40B4-BE49-F238E27FC236}">
                      <a16:creationId xmlns:a16="http://schemas.microsoft.com/office/drawing/2014/main" id="{C7A60F4C-81B4-AA4B-BB47-2D4AC39888B3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1244980" y="3153591"/>
                  <a:ext cx="407520" cy="45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236" name="墨迹 235">
                  <a:extLst>
                    <a:ext uri="{FF2B5EF4-FFF2-40B4-BE49-F238E27FC236}">
                      <a16:creationId xmlns:a16="http://schemas.microsoft.com/office/drawing/2014/main" id="{D4A86A73-7156-9E46-B5C9-E9AA503FDFFD}"/>
                    </a:ext>
                  </a:extLst>
                </p14:cNvPr>
                <p14:cNvContentPartPr/>
                <p14:nvPr/>
              </p14:nvContentPartPr>
              <p14:xfrm>
                <a:off x="1831420" y="3129831"/>
                <a:ext cx="442440" cy="429840"/>
              </p14:xfrm>
            </p:contentPart>
          </mc:Choice>
          <mc:Fallback>
            <p:pic>
              <p:nvPicPr>
                <p:cNvPr id="236" name="墨迹 235">
                  <a:extLst>
                    <a:ext uri="{FF2B5EF4-FFF2-40B4-BE49-F238E27FC236}">
                      <a16:creationId xmlns:a16="http://schemas.microsoft.com/office/drawing/2014/main" id="{D4A86A73-7156-9E46-B5C9-E9AA503FDFFD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1823860" y="3122631"/>
                  <a:ext cx="457560" cy="444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2" name="组合 241">
            <a:extLst>
              <a:ext uri="{FF2B5EF4-FFF2-40B4-BE49-F238E27FC236}">
                <a16:creationId xmlns:a16="http://schemas.microsoft.com/office/drawing/2014/main" id="{08AC739E-0DEB-1E4A-97C7-6E880E95D6FD}"/>
              </a:ext>
            </a:extLst>
          </p:cNvPr>
          <p:cNvGrpSpPr/>
          <p:nvPr/>
        </p:nvGrpSpPr>
        <p:grpSpPr>
          <a:xfrm>
            <a:off x="2540980" y="3036591"/>
            <a:ext cx="729000" cy="591840"/>
            <a:chOff x="2540980" y="3036591"/>
            <a:chExt cx="729000" cy="591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237" name="墨迹 236">
                  <a:extLst>
                    <a:ext uri="{FF2B5EF4-FFF2-40B4-BE49-F238E27FC236}">
                      <a16:creationId xmlns:a16="http://schemas.microsoft.com/office/drawing/2014/main" id="{20A7E69A-EB86-6A47-A01C-6506C4C13A99}"/>
                    </a:ext>
                  </a:extLst>
                </p14:cNvPr>
                <p14:cNvContentPartPr/>
                <p14:nvPr/>
              </p14:nvContentPartPr>
              <p14:xfrm>
                <a:off x="2540980" y="3136311"/>
                <a:ext cx="118800" cy="398160"/>
              </p14:xfrm>
            </p:contentPart>
          </mc:Choice>
          <mc:Fallback>
            <p:pic>
              <p:nvPicPr>
                <p:cNvPr id="237" name="墨迹 236">
                  <a:extLst>
                    <a:ext uri="{FF2B5EF4-FFF2-40B4-BE49-F238E27FC236}">
                      <a16:creationId xmlns:a16="http://schemas.microsoft.com/office/drawing/2014/main" id="{20A7E69A-EB86-6A47-A01C-6506C4C13A99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2533420" y="3128751"/>
                  <a:ext cx="133560" cy="41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238" name="墨迹 237">
                  <a:extLst>
                    <a:ext uri="{FF2B5EF4-FFF2-40B4-BE49-F238E27FC236}">
                      <a16:creationId xmlns:a16="http://schemas.microsoft.com/office/drawing/2014/main" id="{A807B9B8-69CA-C942-9FCB-C1D031283E3D}"/>
                    </a:ext>
                  </a:extLst>
                </p14:cNvPr>
                <p14:cNvContentPartPr/>
                <p14:nvPr/>
              </p14:nvContentPartPr>
              <p14:xfrm>
                <a:off x="2715220" y="3210831"/>
                <a:ext cx="56520" cy="19080"/>
              </p14:xfrm>
            </p:contentPart>
          </mc:Choice>
          <mc:Fallback>
            <p:pic>
              <p:nvPicPr>
                <p:cNvPr id="238" name="墨迹 237">
                  <a:extLst>
                    <a:ext uri="{FF2B5EF4-FFF2-40B4-BE49-F238E27FC236}">
                      <a16:creationId xmlns:a16="http://schemas.microsoft.com/office/drawing/2014/main" id="{A807B9B8-69CA-C942-9FCB-C1D031283E3D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2708020" y="3203271"/>
                  <a:ext cx="7128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239" name="墨迹 238">
                  <a:extLst>
                    <a:ext uri="{FF2B5EF4-FFF2-40B4-BE49-F238E27FC236}">
                      <a16:creationId xmlns:a16="http://schemas.microsoft.com/office/drawing/2014/main" id="{9F5B81BD-508A-4740-8E95-89CCE78DFA12}"/>
                    </a:ext>
                  </a:extLst>
                </p14:cNvPr>
                <p14:cNvContentPartPr/>
                <p14:nvPr/>
              </p14:nvContentPartPr>
              <p14:xfrm>
                <a:off x="3014380" y="3080151"/>
                <a:ext cx="81360" cy="118800"/>
              </p14:xfrm>
            </p:contentPart>
          </mc:Choice>
          <mc:Fallback>
            <p:pic>
              <p:nvPicPr>
                <p:cNvPr id="239" name="墨迹 238">
                  <a:extLst>
                    <a:ext uri="{FF2B5EF4-FFF2-40B4-BE49-F238E27FC236}">
                      <a16:creationId xmlns:a16="http://schemas.microsoft.com/office/drawing/2014/main" id="{9F5B81BD-508A-4740-8E95-89CCE78DFA12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3006820" y="3072591"/>
                  <a:ext cx="9648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240" name="墨迹 239">
                  <a:extLst>
                    <a:ext uri="{FF2B5EF4-FFF2-40B4-BE49-F238E27FC236}">
                      <a16:creationId xmlns:a16="http://schemas.microsoft.com/office/drawing/2014/main" id="{B28C120B-0B21-884A-B987-E91CDD3E9FE7}"/>
                    </a:ext>
                  </a:extLst>
                </p14:cNvPr>
                <p14:cNvContentPartPr/>
                <p14:nvPr/>
              </p14:nvContentPartPr>
              <p14:xfrm>
                <a:off x="2871100" y="3036591"/>
                <a:ext cx="398880" cy="591840"/>
              </p14:xfrm>
            </p:contentPart>
          </mc:Choice>
          <mc:Fallback>
            <p:pic>
              <p:nvPicPr>
                <p:cNvPr id="240" name="墨迹 239">
                  <a:extLst>
                    <a:ext uri="{FF2B5EF4-FFF2-40B4-BE49-F238E27FC236}">
                      <a16:creationId xmlns:a16="http://schemas.microsoft.com/office/drawing/2014/main" id="{B28C120B-0B21-884A-B987-E91CDD3E9FE7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2863540" y="3029031"/>
                  <a:ext cx="414000" cy="606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34">
            <p14:nvContentPartPr>
              <p14:cNvPr id="241" name="墨迹 240">
                <a:extLst>
                  <a:ext uri="{FF2B5EF4-FFF2-40B4-BE49-F238E27FC236}">
                    <a16:creationId xmlns:a16="http://schemas.microsoft.com/office/drawing/2014/main" id="{E34D23A6-E97B-444A-96C5-4C34DE5A0D92}"/>
                  </a:ext>
                </a:extLst>
              </p14:cNvPr>
              <p14:cNvContentPartPr/>
              <p14:nvPr/>
            </p14:nvContentPartPr>
            <p14:xfrm>
              <a:off x="3474820" y="3603231"/>
              <a:ext cx="68760" cy="37800"/>
            </p14:xfrm>
          </p:contentPart>
        </mc:Choice>
        <mc:Fallback>
          <p:pic>
            <p:nvPicPr>
              <p:cNvPr id="241" name="墨迹 240">
                <a:extLst>
                  <a:ext uri="{FF2B5EF4-FFF2-40B4-BE49-F238E27FC236}">
                    <a16:creationId xmlns:a16="http://schemas.microsoft.com/office/drawing/2014/main" id="{E34D23A6-E97B-444A-96C5-4C34DE5A0D92}"/>
                  </a:ext>
                </a:extLst>
              </p:cNvPr>
              <p:cNvPicPr/>
              <p:nvPr/>
            </p:nvPicPr>
            <p:blipFill>
              <a:blip r:embed="rId335"/>
              <a:stretch>
                <a:fillRect/>
              </a:stretch>
            </p:blipFill>
            <p:spPr>
              <a:xfrm>
                <a:off x="3467260" y="3595671"/>
                <a:ext cx="83880" cy="52920"/>
              </a:xfrm>
              <a:prstGeom prst="rect">
                <a:avLst/>
              </a:prstGeom>
            </p:spPr>
          </p:pic>
        </mc:Fallback>
      </mc:AlternateContent>
      <p:grpSp>
        <p:nvGrpSpPr>
          <p:cNvPr id="254" name="组合 253">
            <a:extLst>
              <a:ext uri="{FF2B5EF4-FFF2-40B4-BE49-F238E27FC236}">
                <a16:creationId xmlns:a16="http://schemas.microsoft.com/office/drawing/2014/main" id="{020EAAB0-C2F1-FB46-BDDC-789FE0189B2D}"/>
              </a:ext>
            </a:extLst>
          </p:cNvPr>
          <p:cNvGrpSpPr/>
          <p:nvPr/>
        </p:nvGrpSpPr>
        <p:grpSpPr>
          <a:xfrm>
            <a:off x="3885940" y="3273111"/>
            <a:ext cx="243000" cy="274320"/>
            <a:chOff x="3885940" y="3273111"/>
            <a:chExt cx="243000" cy="274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245" name="墨迹 244">
                  <a:extLst>
                    <a:ext uri="{FF2B5EF4-FFF2-40B4-BE49-F238E27FC236}">
                      <a16:creationId xmlns:a16="http://schemas.microsoft.com/office/drawing/2014/main" id="{96435EA2-8103-3644-AF41-03688A050BAE}"/>
                    </a:ext>
                  </a:extLst>
                </p14:cNvPr>
                <p14:cNvContentPartPr/>
                <p14:nvPr/>
              </p14:nvContentPartPr>
              <p14:xfrm>
                <a:off x="3898180" y="3366711"/>
                <a:ext cx="56520" cy="19080"/>
              </p14:xfrm>
            </p:contentPart>
          </mc:Choice>
          <mc:Fallback>
            <p:pic>
              <p:nvPicPr>
                <p:cNvPr id="245" name="墨迹 244">
                  <a:extLst>
                    <a:ext uri="{FF2B5EF4-FFF2-40B4-BE49-F238E27FC236}">
                      <a16:creationId xmlns:a16="http://schemas.microsoft.com/office/drawing/2014/main" id="{96435EA2-8103-3644-AF41-03688A050BAE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3890620" y="3359151"/>
                  <a:ext cx="7128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246" name="墨迹 245">
                  <a:extLst>
                    <a:ext uri="{FF2B5EF4-FFF2-40B4-BE49-F238E27FC236}">
                      <a16:creationId xmlns:a16="http://schemas.microsoft.com/office/drawing/2014/main" id="{50E16681-164D-0147-B26D-1C0EC0B4209F}"/>
                    </a:ext>
                  </a:extLst>
                </p14:cNvPr>
                <p14:cNvContentPartPr/>
                <p14:nvPr/>
              </p14:nvContentPartPr>
              <p14:xfrm>
                <a:off x="3885940" y="3273111"/>
                <a:ext cx="243000" cy="274320"/>
              </p14:xfrm>
            </p:contentPart>
          </mc:Choice>
          <mc:Fallback>
            <p:pic>
              <p:nvPicPr>
                <p:cNvPr id="246" name="墨迹 245">
                  <a:extLst>
                    <a:ext uri="{FF2B5EF4-FFF2-40B4-BE49-F238E27FC236}">
                      <a16:creationId xmlns:a16="http://schemas.microsoft.com/office/drawing/2014/main" id="{50E16681-164D-0147-B26D-1C0EC0B4209F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3878380" y="3265551"/>
                  <a:ext cx="258120" cy="289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40">
            <p14:nvContentPartPr>
              <p14:cNvPr id="247" name="墨迹 246">
                <a:extLst>
                  <a:ext uri="{FF2B5EF4-FFF2-40B4-BE49-F238E27FC236}">
                    <a16:creationId xmlns:a16="http://schemas.microsoft.com/office/drawing/2014/main" id="{C14243AD-64EA-6B4E-B8A5-D119CBC8571A}"/>
                  </a:ext>
                </a:extLst>
              </p14:cNvPr>
              <p14:cNvContentPartPr/>
              <p14:nvPr/>
            </p14:nvContentPartPr>
            <p14:xfrm>
              <a:off x="4340260" y="2980431"/>
              <a:ext cx="317880" cy="709920"/>
            </p14:xfrm>
          </p:contentPart>
        </mc:Choice>
        <mc:Fallback>
          <p:pic>
            <p:nvPicPr>
              <p:cNvPr id="247" name="墨迹 246">
                <a:extLst>
                  <a:ext uri="{FF2B5EF4-FFF2-40B4-BE49-F238E27FC236}">
                    <a16:creationId xmlns:a16="http://schemas.microsoft.com/office/drawing/2014/main" id="{C14243AD-64EA-6B4E-B8A5-D119CBC8571A}"/>
                  </a:ext>
                </a:extLst>
              </p:cNvPr>
              <p:cNvPicPr/>
              <p:nvPr/>
            </p:nvPicPr>
            <p:blipFill>
              <a:blip r:embed="rId341"/>
              <a:stretch>
                <a:fillRect/>
              </a:stretch>
            </p:blipFill>
            <p:spPr>
              <a:xfrm>
                <a:off x="4332700" y="2972871"/>
                <a:ext cx="333000" cy="725040"/>
              </a:xfrm>
              <a:prstGeom prst="rect">
                <a:avLst/>
              </a:prstGeom>
            </p:spPr>
          </p:pic>
        </mc:Fallback>
      </mc:AlternateContent>
      <p:grpSp>
        <p:nvGrpSpPr>
          <p:cNvPr id="253" name="组合 252">
            <a:extLst>
              <a:ext uri="{FF2B5EF4-FFF2-40B4-BE49-F238E27FC236}">
                <a16:creationId xmlns:a16="http://schemas.microsoft.com/office/drawing/2014/main" id="{F4EADA06-1ADC-594C-B9B6-09424FF9D9B9}"/>
              </a:ext>
            </a:extLst>
          </p:cNvPr>
          <p:cNvGrpSpPr/>
          <p:nvPr/>
        </p:nvGrpSpPr>
        <p:grpSpPr>
          <a:xfrm>
            <a:off x="4944700" y="3185991"/>
            <a:ext cx="615960" cy="411120"/>
            <a:chOff x="4944700" y="3185991"/>
            <a:chExt cx="615960" cy="411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2">
              <p14:nvContentPartPr>
                <p14:cNvPr id="248" name="墨迹 247">
                  <a:extLst>
                    <a:ext uri="{FF2B5EF4-FFF2-40B4-BE49-F238E27FC236}">
                      <a16:creationId xmlns:a16="http://schemas.microsoft.com/office/drawing/2014/main" id="{7DB3F623-4D8E-C645-B3FE-89E25E2C6E1F}"/>
                    </a:ext>
                  </a:extLst>
                </p14:cNvPr>
                <p14:cNvContentPartPr/>
                <p14:nvPr/>
              </p14:nvContentPartPr>
              <p14:xfrm>
                <a:off x="4944700" y="3185991"/>
                <a:ext cx="254880" cy="330480"/>
              </p14:xfrm>
            </p:contentPart>
          </mc:Choice>
          <mc:Fallback>
            <p:pic>
              <p:nvPicPr>
                <p:cNvPr id="248" name="墨迹 247">
                  <a:extLst>
                    <a:ext uri="{FF2B5EF4-FFF2-40B4-BE49-F238E27FC236}">
                      <a16:creationId xmlns:a16="http://schemas.microsoft.com/office/drawing/2014/main" id="{7DB3F623-4D8E-C645-B3FE-89E25E2C6E1F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4937140" y="3178431"/>
                  <a:ext cx="270000" cy="34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4">
              <p14:nvContentPartPr>
                <p14:cNvPr id="249" name="墨迹 248">
                  <a:extLst>
                    <a:ext uri="{FF2B5EF4-FFF2-40B4-BE49-F238E27FC236}">
                      <a16:creationId xmlns:a16="http://schemas.microsoft.com/office/drawing/2014/main" id="{482A1540-1C6B-F745-B556-FF2D83E7047D}"/>
                    </a:ext>
                  </a:extLst>
                </p14:cNvPr>
                <p14:cNvContentPartPr/>
                <p14:nvPr/>
              </p14:nvContentPartPr>
              <p14:xfrm>
                <a:off x="5336380" y="3422511"/>
                <a:ext cx="143640" cy="124920"/>
              </p14:xfrm>
            </p:contentPart>
          </mc:Choice>
          <mc:Fallback>
            <p:pic>
              <p:nvPicPr>
                <p:cNvPr id="249" name="墨迹 248">
                  <a:extLst>
                    <a:ext uri="{FF2B5EF4-FFF2-40B4-BE49-F238E27FC236}">
                      <a16:creationId xmlns:a16="http://schemas.microsoft.com/office/drawing/2014/main" id="{482A1540-1C6B-F745-B556-FF2D83E7047D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5328820" y="3414951"/>
                  <a:ext cx="15876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6">
              <p14:nvContentPartPr>
                <p14:cNvPr id="250" name="墨迹 249">
                  <a:extLst>
                    <a:ext uri="{FF2B5EF4-FFF2-40B4-BE49-F238E27FC236}">
                      <a16:creationId xmlns:a16="http://schemas.microsoft.com/office/drawing/2014/main" id="{8B4E97F2-FFA5-2342-9E42-F5FAB6B1BF53}"/>
                    </a:ext>
                  </a:extLst>
                </p14:cNvPr>
                <p14:cNvContentPartPr/>
                <p14:nvPr/>
              </p14:nvContentPartPr>
              <p14:xfrm>
                <a:off x="5535460" y="3528351"/>
                <a:ext cx="25200" cy="68760"/>
              </p14:xfrm>
            </p:contentPart>
          </mc:Choice>
          <mc:Fallback>
            <p:pic>
              <p:nvPicPr>
                <p:cNvPr id="250" name="墨迹 249">
                  <a:extLst>
                    <a:ext uri="{FF2B5EF4-FFF2-40B4-BE49-F238E27FC236}">
                      <a16:creationId xmlns:a16="http://schemas.microsoft.com/office/drawing/2014/main" id="{8B4E97F2-FFA5-2342-9E42-F5FAB6B1BF53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5527900" y="3520791"/>
                  <a:ext cx="40320" cy="83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48">
            <p14:nvContentPartPr>
              <p14:cNvPr id="251" name="墨迹 250">
                <a:extLst>
                  <a:ext uri="{FF2B5EF4-FFF2-40B4-BE49-F238E27FC236}">
                    <a16:creationId xmlns:a16="http://schemas.microsoft.com/office/drawing/2014/main" id="{586ECA70-6D16-5B45-994B-0DCBBDD3EA77}"/>
                  </a:ext>
                </a:extLst>
              </p14:cNvPr>
              <p14:cNvContentPartPr/>
              <p14:nvPr/>
            </p14:nvContentPartPr>
            <p14:xfrm>
              <a:off x="5809420" y="3316671"/>
              <a:ext cx="124920" cy="243000"/>
            </p14:xfrm>
          </p:contentPart>
        </mc:Choice>
        <mc:Fallback>
          <p:pic>
            <p:nvPicPr>
              <p:cNvPr id="251" name="墨迹 250">
                <a:extLst>
                  <a:ext uri="{FF2B5EF4-FFF2-40B4-BE49-F238E27FC236}">
                    <a16:creationId xmlns:a16="http://schemas.microsoft.com/office/drawing/2014/main" id="{586ECA70-6D16-5B45-994B-0DCBBDD3EA77}"/>
                  </a:ext>
                </a:extLst>
              </p:cNvPr>
              <p:cNvPicPr/>
              <p:nvPr/>
            </p:nvPicPr>
            <p:blipFill>
              <a:blip r:embed="rId349"/>
              <a:stretch>
                <a:fillRect/>
              </a:stretch>
            </p:blipFill>
            <p:spPr>
              <a:xfrm>
                <a:off x="5801860" y="3309111"/>
                <a:ext cx="140040" cy="25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0">
            <p14:nvContentPartPr>
              <p14:cNvPr id="252" name="墨迹 251">
                <a:extLst>
                  <a:ext uri="{FF2B5EF4-FFF2-40B4-BE49-F238E27FC236}">
                    <a16:creationId xmlns:a16="http://schemas.microsoft.com/office/drawing/2014/main" id="{482D809F-5573-5E45-ABD0-C468FA3CE135}"/>
                  </a:ext>
                </a:extLst>
              </p14:cNvPr>
              <p14:cNvContentPartPr/>
              <p14:nvPr/>
            </p14:nvContentPartPr>
            <p14:xfrm>
              <a:off x="6313780" y="3167271"/>
              <a:ext cx="286200" cy="492120"/>
            </p14:xfrm>
          </p:contentPart>
        </mc:Choice>
        <mc:Fallback>
          <p:pic>
            <p:nvPicPr>
              <p:cNvPr id="252" name="墨迹 251">
                <a:extLst>
                  <a:ext uri="{FF2B5EF4-FFF2-40B4-BE49-F238E27FC236}">
                    <a16:creationId xmlns:a16="http://schemas.microsoft.com/office/drawing/2014/main" id="{482D809F-5573-5E45-ABD0-C468FA3CE135}"/>
                  </a:ext>
                </a:extLst>
              </p:cNvPr>
              <p:cNvPicPr/>
              <p:nvPr/>
            </p:nvPicPr>
            <p:blipFill>
              <a:blip r:embed="rId351"/>
              <a:stretch>
                <a:fillRect/>
              </a:stretch>
            </p:blipFill>
            <p:spPr>
              <a:xfrm>
                <a:off x="6306220" y="3159711"/>
                <a:ext cx="300960" cy="507240"/>
              </a:xfrm>
              <a:prstGeom prst="rect">
                <a:avLst/>
              </a:prstGeom>
            </p:spPr>
          </p:pic>
        </mc:Fallback>
      </mc:AlternateContent>
      <p:grpSp>
        <p:nvGrpSpPr>
          <p:cNvPr id="277" name="组合 276">
            <a:extLst>
              <a:ext uri="{FF2B5EF4-FFF2-40B4-BE49-F238E27FC236}">
                <a16:creationId xmlns:a16="http://schemas.microsoft.com/office/drawing/2014/main" id="{4BB07EB5-0BAC-0B45-86B0-53749B626ACC}"/>
              </a:ext>
            </a:extLst>
          </p:cNvPr>
          <p:cNvGrpSpPr/>
          <p:nvPr/>
        </p:nvGrpSpPr>
        <p:grpSpPr>
          <a:xfrm>
            <a:off x="6911380" y="3167271"/>
            <a:ext cx="1195920" cy="517320"/>
            <a:chOff x="6911380" y="3167271"/>
            <a:chExt cx="1195920" cy="517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52">
              <p14:nvContentPartPr>
                <p14:cNvPr id="255" name="墨迹 254">
                  <a:extLst>
                    <a:ext uri="{FF2B5EF4-FFF2-40B4-BE49-F238E27FC236}">
                      <a16:creationId xmlns:a16="http://schemas.microsoft.com/office/drawing/2014/main" id="{23B85F18-64D8-9941-8AFD-B27FC7C9E581}"/>
                    </a:ext>
                  </a:extLst>
                </p14:cNvPr>
                <p14:cNvContentPartPr/>
                <p14:nvPr/>
              </p14:nvContentPartPr>
              <p14:xfrm>
                <a:off x="6911380" y="3192111"/>
                <a:ext cx="100080" cy="367560"/>
              </p14:xfrm>
            </p:contentPart>
          </mc:Choice>
          <mc:Fallback>
            <p:pic>
              <p:nvPicPr>
                <p:cNvPr id="255" name="墨迹 254">
                  <a:extLst>
                    <a:ext uri="{FF2B5EF4-FFF2-40B4-BE49-F238E27FC236}">
                      <a16:creationId xmlns:a16="http://schemas.microsoft.com/office/drawing/2014/main" id="{23B85F18-64D8-9941-8AFD-B27FC7C9E581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6903820" y="3184551"/>
                  <a:ext cx="115200" cy="38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4">
              <p14:nvContentPartPr>
                <p14:cNvPr id="256" name="墨迹 255">
                  <a:extLst>
                    <a:ext uri="{FF2B5EF4-FFF2-40B4-BE49-F238E27FC236}">
                      <a16:creationId xmlns:a16="http://schemas.microsoft.com/office/drawing/2014/main" id="{F66BF301-85B0-8C44-9273-95636B481C6E}"/>
                    </a:ext>
                  </a:extLst>
                </p14:cNvPr>
                <p14:cNvContentPartPr/>
                <p14:nvPr/>
              </p14:nvContentPartPr>
              <p14:xfrm>
                <a:off x="7197580" y="3366711"/>
                <a:ext cx="180720" cy="131040"/>
              </p14:xfrm>
            </p:contentPart>
          </mc:Choice>
          <mc:Fallback>
            <p:pic>
              <p:nvPicPr>
                <p:cNvPr id="256" name="墨迹 255">
                  <a:extLst>
                    <a:ext uri="{FF2B5EF4-FFF2-40B4-BE49-F238E27FC236}">
                      <a16:creationId xmlns:a16="http://schemas.microsoft.com/office/drawing/2014/main" id="{F66BF301-85B0-8C44-9273-95636B481C6E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7190020" y="3359151"/>
                  <a:ext cx="19584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6">
              <p14:nvContentPartPr>
                <p14:cNvPr id="257" name="墨迹 256">
                  <a:extLst>
                    <a:ext uri="{FF2B5EF4-FFF2-40B4-BE49-F238E27FC236}">
                      <a16:creationId xmlns:a16="http://schemas.microsoft.com/office/drawing/2014/main" id="{7603D619-1B77-F742-A73A-90CBB6043062}"/>
                    </a:ext>
                  </a:extLst>
                </p14:cNvPr>
                <p14:cNvContentPartPr/>
                <p14:nvPr/>
              </p14:nvContentPartPr>
              <p14:xfrm>
                <a:off x="7527700" y="3534831"/>
                <a:ext cx="25200" cy="62640"/>
              </p14:xfrm>
            </p:contentPart>
          </mc:Choice>
          <mc:Fallback>
            <p:pic>
              <p:nvPicPr>
                <p:cNvPr id="257" name="墨迹 256">
                  <a:extLst>
                    <a:ext uri="{FF2B5EF4-FFF2-40B4-BE49-F238E27FC236}">
                      <a16:creationId xmlns:a16="http://schemas.microsoft.com/office/drawing/2014/main" id="{7603D619-1B77-F742-A73A-90CBB6043062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7520140" y="3527271"/>
                  <a:ext cx="4032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8">
              <p14:nvContentPartPr>
                <p14:cNvPr id="258" name="墨迹 257">
                  <a:extLst>
                    <a:ext uri="{FF2B5EF4-FFF2-40B4-BE49-F238E27FC236}">
                      <a16:creationId xmlns:a16="http://schemas.microsoft.com/office/drawing/2014/main" id="{02255351-BE18-E144-95D7-A0A499E20CF4}"/>
                    </a:ext>
                  </a:extLst>
                </p14:cNvPr>
                <p14:cNvContentPartPr/>
                <p14:nvPr/>
              </p14:nvContentPartPr>
              <p14:xfrm>
                <a:off x="7751980" y="3192111"/>
                <a:ext cx="324000" cy="31320"/>
              </p14:xfrm>
            </p:contentPart>
          </mc:Choice>
          <mc:Fallback>
            <p:pic>
              <p:nvPicPr>
                <p:cNvPr id="258" name="墨迹 257">
                  <a:extLst>
                    <a:ext uri="{FF2B5EF4-FFF2-40B4-BE49-F238E27FC236}">
                      <a16:creationId xmlns:a16="http://schemas.microsoft.com/office/drawing/2014/main" id="{02255351-BE18-E144-95D7-A0A499E20CF4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7744420" y="3184551"/>
                  <a:ext cx="33912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0">
              <p14:nvContentPartPr>
                <p14:cNvPr id="259" name="墨迹 258">
                  <a:extLst>
                    <a:ext uri="{FF2B5EF4-FFF2-40B4-BE49-F238E27FC236}">
                      <a16:creationId xmlns:a16="http://schemas.microsoft.com/office/drawing/2014/main" id="{D769F975-6C9E-4049-9051-347BE778F7A4}"/>
                    </a:ext>
                  </a:extLst>
                </p14:cNvPr>
                <p14:cNvContentPartPr/>
                <p14:nvPr/>
              </p14:nvContentPartPr>
              <p14:xfrm>
                <a:off x="7901380" y="3167271"/>
                <a:ext cx="19080" cy="75240"/>
              </p14:xfrm>
            </p:contentPart>
          </mc:Choice>
          <mc:Fallback>
            <p:pic>
              <p:nvPicPr>
                <p:cNvPr id="259" name="墨迹 258">
                  <a:extLst>
                    <a:ext uri="{FF2B5EF4-FFF2-40B4-BE49-F238E27FC236}">
                      <a16:creationId xmlns:a16="http://schemas.microsoft.com/office/drawing/2014/main" id="{D769F975-6C9E-4049-9051-347BE778F7A4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7893820" y="3159711"/>
                  <a:ext cx="3420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2">
              <p14:nvContentPartPr>
                <p14:cNvPr id="260" name="墨迹 259">
                  <a:extLst>
                    <a:ext uri="{FF2B5EF4-FFF2-40B4-BE49-F238E27FC236}">
                      <a16:creationId xmlns:a16="http://schemas.microsoft.com/office/drawing/2014/main" id="{1DB8E4C1-16D3-854D-9F62-404C358C2F42}"/>
                    </a:ext>
                  </a:extLst>
                </p14:cNvPr>
                <p14:cNvContentPartPr/>
                <p14:nvPr/>
              </p14:nvContentPartPr>
              <p14:xfrm>
                <a:off x="7951060" y="3167271"/>
                <a:ext cx="93600" cy="131040"/>
              </p14:xfrm>
            </p:contentPart>
          </mc:Choice>
          <mc:Fallback>
            <p:pic>
              <p:nvPicPr>
                <p:cNvPr id="260" name="墨迹 259">
                  <a:extLst>
                    <a:ext uri="{FF2B5EF4-FFF2-40B4-BE49-F238E27FC236}">
                      <a16:creationId xmlns:a16="http://schemas.microsoft.com/office/drawing/2014/main" id="{1DB8E4C1-16D3-854D-9F62-404C358C2F42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7943500" y="3159711"/>
                  <a:ext cx="10872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4">
              <p14:nvContentPartPr>
                <p14:cNvPr id="261" name="墨迹 260">
                  <a:extLst>
                    <a:ext uri="{FF2B5EF4-FFF2-40B4-BE49-F238E27FC236}">
                      <a16:creationId xmlns:a16="http://schemas.microsoft.com/office/drawing/2014/main" id="{B54FC180-D048-D745-B805-16797E576C9C}"/>
                    </a:ext>
                  </a:extLst>
                </p14:cNvPr>
                <p14:cNvContentPartPr/>
                <p14:nvPr/>
              </p14:nvContentPartPr>
              <p14:xfrm>
                <a:off x="7795540" y="3428991"/>
                <a:ext cx="12960" cy="50040"/>
              </p14:xfrm>
            </p:contentPart>
          </mc:Choice>
          <mc:Fallback>
            <p:pic>
              <p:nvPicPr>
                <p:cNvPr id="261" name="墨迹 260">
                  <a:extLst>
                    <a:ext uri="{FF2B5EF4-FFF2-40B4-BE49-F238E27FC236}">
                      <a16:creationId xmlns:a16="http://schemas.microsoft.com/office/drawing/2014/main" id="{B54FC180-D048-D745-B805-16797E576C9C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7787980" y="3421431"/>
                  <a:ext cx="2772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6">
              <p14:nvContentPartPr>
                <p14:cNvPr id="262" name="墨迹 261">
                  <a:extLst>
                    <a:ext uri="{FF2B5EF4-FFF2-40B4-BE49-F238E27FC236}">
                      <a16:creationId xmlns:a16="http://schemas.microsoft.com/office/drawing/2014/main" id="{ACF68CA5-FC4A-4B42-9A6C-00DA8FA24DD2}"/>
                    </a:ext>
                  </a:extLst>
                </p14:cNvPr>
                <p14:cNvContentPartPr/>
                <p14:nvPr/>
              </p14:nvContentPartPr>
              <p14:xfrm>
                <a:off x="7894900" y="3385071"/>
                <a:ext cx="19080" cy="93600"/>
              </p14:xfrm>
            </p:contentPart>
          </mc:Choice>
          <mc:Fallback>
            <p:pic>
              <p:nvPicPr>
                <p:cNvPr id="262" name="墨迹 261">
                  <a:extLst>
                    <a:ext uri="{FF2B5EF4-FFF2-40B4-BE49-F238E27FC236}">
                      <a16:creationId xmlns:a16="http://schemas.microsoft.com/office/drawing/2014/main" id="{ACF68CA5-FC4A-4B42-9A6C-00DA8FA24DD2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7887340" y="3377871"/>
                  <a:ext cx="3420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8">
              <p14:nvContentPartPr>
                <p14:cNvPr id="263" name="墨迹 262">
                  <a:extLst>
                    <a:ext uri="{FF2B5EF4-FFF2-40B4-BE49-F238E27FC236}">
                      <a16:creationId xmlns:a16="http://schemas.microsoft.com/office/drawing/2014/main" id="{8B3C208B-8A6F-AC4F-877D-D79787F81DBD}"/>
                    </a:ext>
                  </a:extLst>
                </p14:cNvPr>
                <p14:cNvContentPartPr/>
                <p14:nvPr/>
              </p14:nvContentPartPr>
              <p14:xfrm>
                <a:off x="7994620" y="3329271"/>
                <a:ext cx="81360" cy="149760"/>
              </p14:xfrm>
            </p:contentPart>
          </mc:Choice>
          <mc:Fallback>
            <p:pic>
              <p:nvPicPr>
                <p:cNvPr id="263" name="墨迹 262">
                  <a:extLst>
                    <a:ext uri="{FF2B5EF4-FFF2-40B4-BE49-F238E27FC236}">
                      <a16:creationId xmlns:a16="http://schemas.microsoft.com/office/drawing/2014/main" id="{8B3C208B-8A6F-AC4F-877D-D79787F81DBD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7987060" y="3321711"/>
                  <a:ext cx="9648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0">
              <p14:nvContentPartPr>
                <p14:cNvPr id="264" name="墨迹 263">
                  <a:extLst>
                    <a:ext uri="{FF2B5EF4-FFF2-40B4-BE49-F238E27FC236}">
                      <a16:creationId xmlns:a16="http://schemas.microsoft.com/office/drawing/2014/main" id="{3E5CDB81-47B7-A645-A1B9-D9A972A9DEF5}"/>
                    </a:ext>
                  </a:extLst>
                </p14:cNvPr>
                <p14:cNvContentPartPr/>
                <p14:nvPr/>
              </p14:nvContentPartPr>
              <p14:xfrm>
                <a:off x="7695820" y="3590631"/>
                <a:ext cx="81360" cy="19080"/>
              </p14:xfrm>
            </p:contentPart>
          </mc:Choice>
          <mc:Fallback>
            <p:pic>
              <p:nvPicPr>
                <p:cNvPr id="264" name="墨迹 263">
                  <a:extLst>
                    <a:ext uri="{FF2B5EF4-FFF2-40B4-BE49-F238E27FC236}">
                      <a16:creationId xmlns:a16="http://schemas.microsoft.com/office/drawing/2014/main" id="{3E5CDB81-47B7-A645-A1B9-D9A972A9DEF5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7688260" y="3583071"/>
                  <a:ext cx="9648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2">
              <p14:nvContentPartPr>
                <p14:cNvPr id="265" name="墨迹 264">
                  <a:extLst>
                    <a:ext uri="{FF2B5EF4-FFF2-40B4-BE49-F238E27FC236}">
                      <a16:creationId xmlns:a16="http://schemas.microsoft.com/office/drawing/2014/main" id="{D9AA16EE-ECC3-FC42-A77D-E69F3C991543}"/>
                    </a:ext>
                  </a:extLst>
                </p14:cNvPr>
                <p14:cNvContentPartPr/>
                <p14:nvPr/>
              </p14:nvContentPartPr>
              <p14:xfrm>
                <a:off x="7839100" y="3497391"/>
                <a:ext cx="268200" cy="112320"/>
              </p14:xfrm>
            </p:contentPart>
          </mc:Choice>
          <mc:Fallback>
            <p:pic>
              <p:nvPicPr>
                <p:cNvPr id="265" name="墨迹 264">
                  <a:extLst>
                    <a:ext uri="{FF2B5EF4-FFF2-40B4-BE49-F238E27FC236}">
                      <a16:creationId xmlns:a16="http://schemas.microsoft.com/office/drawing/2014/main" id="{D9AA16EE-ECC3-FC42-A77D-E69F3C991543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7831540" y="3489831"/>
                  <a:ext cx="28296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4">
              <p14:nvContentPartPr>
                <p14:cNvPr id="266" name="墨迹 265">
                  <a:extLst>
                    <a:ext uri="{FF2B5EF4-FFF2-40B4-BE49-F238E27FC236}">
                      <a16:creationId xmlns:a16="http://schemas.microsoft.com/office/drawing/2014/main" id="{0B6ECEAA-E8CF-C44C-9BC5-0A8C2CFF9098}"/>
                    </a:ext>
                  </a:extLst>
                </p14:cNvPr>
                <p14:cNvContentPartPr/>
                <p14:nvPr/>
              </p14:nvContentPartPr>
              <p14:xfrm>
                <a:off x="7845940" y="3565791"/>
                <a:ext cx="248760" cy="118800"/>
              </p14:xfrm>
            </p:contentPart>
          </mc:Choice>
          <mc:Fallback>
            <p:pic>
              <p:nvPicPr>
                <p:cNvPr id="266" name="墨迹 265">
                  <a:extLst>
                    <a:ext uri="{FF2B5EF4-FFF2-40B4-BE49-F238E27FC236}">
                      <a16:creationId xmlns:a16="http://schemas.microsoft.com/office/drawing/2014/main" id="{0B6ECEAA-E8CF-C44C-9BC5-0A8C2CFF9098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7838380" y="3558231"/>
                  <a:ext cx="263880" cy="133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76">
            <p14:nvContentPartPr>
              <p14:cNvPr id="267" name="墨迹 266">
                <a:extLst>
                  <a:ext uri="{FF2B5EF4-FFF2-40B4-BE49-F238E27FC236}">
                    <a16:creationId xmlns:a16="http://schemas.microsoft.com/office/drawing/2014/main" id="{1DB48338-8FB5-2E4C-9B87-28170A9CB54F}"/>
                  </a:ext>
                </a:extLst>
              </p14:cNvPr>
              <p14:cNvContentPartPr/>
              <p14:nvPr/>
            </p14:nvContentPartPr>
            <p14:xfrm>
              <a:off x="8393140" y="3179871"/>
              <a:ext cx="286560" cy="454680"/>
            </p14:xfrm>
          </p:contentPart>
        </mc:Choice>
        <mc:Fallback>
          <p:pic>
            <p:nvPicPr>
              <p:cNvPr id="267" name="墨迹 266">
                <a:extLst>
                  <a:ext uri="{FF2B5EF4-FFF2-40B4-BE49-F238E27FC236}">
                    <a16:creationId xmlns:a16="http://schemas.microsoft.com/office/drawing/2014/main" id="{1DB48338-8FB5-2E4C-9B87-28170A9CB54F}"/>
                  </a:ext>
                </a:extLst>
              </p:cNvPr>
              <p:cNvPicPr/>
              <p:nvPr/>
            </p:nvPicPr>
            <p:blipFill>
              <a:blip r:embed="rId377"/>
              <a:stretch>
                <a:fillRect/>
              </a:stretch>
            </p:blipFill>
            <p:spPr>
              <a:xfrm>
                <a:off x="8385580" y="3172311"/>
                <a:ext cx="301680" cy="469800"/>
              </a:xfrm>
              <a:prstGeom prst="rect">
                <a:avLst/>
              </a:prstGeom>
            </p:spPr>
          </p:pic>
        </mc:Fallback>
      </mc:AlternateContent>
      <p:grpSp>
        <p:nvGrpSpPr>
          <p:cNvPr id="276" name="组合 275">
            <a:extLst>
              <a:ext uri="{FF2B5EF4-FFF2-40B4-BE49-F238E27FC236}">
                <a16:creationId xmlns:a16="http://schemas.microsoft.com/office/drawing/2014/main" id="{5B7D347F-7F49-054A-8171-20E727E63B88}"/>
              </a:ext>
            </a:extLst>
          </p:cNvPr>
          <p:cNvGrpSpPr/>
          <p:nvPr/>
        </p:nvGrpSpPr>
        <p:grpSpPr>
          <a:xfrm>
            <a:off x="9015580" y="3173751"/>
            <a:ext cx="934200" cy="541800"/>
            <a:chOff x="9015580" y="3173751"/>
            <a:chExt cx="934200" cy="541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78">
              <p14:nvContentPartPr>
                <p14:cNvPr id="268" name="墨迹 267">
                  <a:extLst>
                    <a:ext uri="{FF2B5EF4-FFF2-40B4-BE49-F238E27FC236}">
                      <a16:creationId xmlns:a16="http://schemas.microsoft.com/office/drawing/2014/main" id="{47AAC135-C2B5-5846-A8C2-EC25918A2DA3}"/>
                    </a:ext>
                  </a:extLst>
                </p14:cNvPr>
                <p14:cNvContentPartPr/>
                <p14:nvPr/>
              </p14:nvContentPartPr>
              <p14:xfrm>
                <a:off x="9015580" y="3223431"/>
                <a:ext cx="236880" cy="380160"/>
              </p14:xfrm>
            </p:contentPart>
          </mc:Choice>
          <mc:Fallback>
            <p:pic>
              <p:nvPicPr>
                <p:cNvPr id="268" name="墨迹 267">
                  <a:extLst>
                    <a:ext uri="{FF2B5EF4-FFF2-40B4-BE49-F238E27FC236}">
                      <a16:creationId xmlns:a16="http://schemas.microsoft.com/office/drawing/2014/main" id="{47AAC135-C2B5-5846-A8C2-EC25918A2DA3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9008020" y="3215871"/>
                  <a:ext cx="252000" cy="39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0">
              <p14:nvContentPartPr>
                <p14:cNvPr id="269" name="墨迹 268">
                  <a:extLst>
                    <a:ext uri="{FF2B5EF4-FFF2-40B4-BE49-F238E27FC236}">
                      <a16:creationId xmlns:a16="http://schemas.microsoft.com/office/drawing/2014/main" id="{9BC81E48-8E89-FB40-BF81-297BADFF0B5E}"/>
                    </a:ext>
                  </a:extLst>
                </p14:cNvPr>
                <p14:cNvContentPartPr/>
                <p14:nvPr/>
              </p14:nvContentPartPr>
              <p14:xfrm>
                <a:off x="9457660" y="3329271"/>
                <a:ext cx="230760" cy="267480"/>
              </p14:xfrm>
            </p:contentPart>
          </mc:Choice>
          <mc:Fallback>
            <p:pic>
              <p:nvPicPr>
                <p:cNvPr id="269" name="墨迹 268">
                  <a:extLst>
                    <a:ext uri="{FF2B5EF4-FFF2-40B4-BE49-F238E27FC236}">
                      <a16:creationId xmlns:a16="http://schemas.microsoft.com/office/drawing/2014/main" id="{9BC81E48-8E89-FB40-BF81-297BADFF0B5E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9450100" y="3321711"/>
                  <a:ext cx="245880" cy="28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2">
              <p14:nvContentPartPr>
                <p14:cNvPr id="270" name="墨迹 269">
                  <a:extLst>
                    <a:ext uri="{FF2B5EF4-FFF2-40B4-BE49-F238E27FC236}">
                      <a16:creationId xmlns:a16="http://schemas.microsoft.com/office/drawing/2014/main" id="{7B42EF5A-D44F-E446-8EC4-A2D8630F2C84}"/>
                    </a:ext>
                  </a:extLst>
                </p14:cNvPr>
                <p14:cNvContentPartPr/>
                <p14:nvPr/>
              </p14:nvContentPartPr>
              <p14:xfrm>
                <a:off x="9669340" y="3173751"/>
                <a:ext cx="280440" cy="541800"/>
              </p14:xfrm>
            </p:contentPart>
          </mc:Choice>
          <mc:Fallback>
            <p:pic>
              <p:nvPicPr>
                <p:cNvPr id="270" name="墨迹 269">
                  <a:extLst>
                    <a:ext uri="{FF2B5EF4-FFF2-40B4-BE49-F238E27FC236}">
                      <a16:creationId xmlns:a16="http://schemas.microsoft.com/office/drawing/2014/main" id="{7B42EF5A-D44F-E446-8EC4-A2D8630F2C84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9661780" y="3166191"/>
                  <a:ext cx="295560" cy="556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5" name="组合 274">
            <a:extLst>
              <a:ext uri="{FF2B5EF4-FFF2-40B4-BE49-F238E27FC236}">
                <a16:creationId xmlns:a16="http://schemas.microsoft.com/office/drawing/2014/main" id="{42D83647-54C5-F84C-ABF9-C5975B0E178D}"/>
              </a:ext>
            </a:extLst>
          </p:cNvPr>
          <p:cNvGrpSpPr/>
          <p:nvPr/>
        </p:nvGrpSpPr>
        <p:grpSpPr>
          <a:xfrm>
            <a:off x="10304380" y="3167271"/>
            <a:ext cx="1581480" cy="685080"/>
            <a:chOff x="10304380" y="3167271"/>
            <a:chExt cx="1581480" cy="685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84">
              <p14:nvContentPartPr>
                <p14:cNvPr id="271" name="墨迹 270">
                  <a:extLst>
                    <a:ext uri="{FF2B5EF4-FFF2-40B4-BE49-F238E27FC236}">
                      <a16:creationId xmlns:a16="http://schemas.microsoft.com/office/drawing/2014/main" id="{711B006F-2744-804F-BD2E-5D22F34EECF2}"/>
                    </a:ext>
                  </a:extLst>
                </p14:cNvPr>
                <p14:cNvContentPartPr/>
                <p14:nvPr/>
              </p14:nvContentPartPr>
              <p14:xfrm>
                <a:off x="10304380" y="3615471"/>
                <a:ext cx="37800" cy="100080"/>
              </p14:xfrm>
            </p:contentPart>
          </mc:Choice>
          <mc:Fallback>
            <p:pic>
              <p:nvPicPr>
                <p:cNvPr id="271" name="墨迹 270">
                  <a:extLst>
                    <a:ext uri="{FF2B5EF4-FFF2-40B4-BE49-F238E27FC236}">
                      <a16:creationId xmlns:a16="http://schemas.microsoft.com/office/drawing/2014/main" id="{711B006F-2744-804F-BD2E-5D22F34EECF2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10296820" y="3607911"/>
                  <a:ext cx="5292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6">
              <p14:nvContentPartPr>
                <p14:cNvPr id="272" name="墨迹 271">
                  <a:extLst>
                    <a:ext uri="{FF2B5EF4-FFF2-40B4-BE49-F238E27FC236}">
                      <a16:creationId xmlns:a16="http://schemas.microsoft.com/office/drawing/2014/main" id="{643AB364-0ADD-4041-8437-D512A969558C}"/>
                    </a:ext>
                  </a:extLst>
                </p14:cNvPr>
                <p14:cNvContentPartPr/>
                <p14:nvPr/>
              </p14:nvContentPartPr>
              <p14:xfrm>
                <a:off x="10528300" y="3304431"/>
                <a:ext cx="180720" cy="324000"/>
              </p14:xfrm>
            </p:contentPart>
          </mc:Choice>
          <mc:Fallback>
            <p:pic>
              <p:nvPicPr>
                <p:cNvPr id="272" name="墨迹 271">
                  <a:extLst>
                    <a:ext uri="{FF2B5EF4-FFF2-40B4-BE49-F238E27FC236}">
                      <a16:creationId xmlns:a16="http://schemas.microsoft.com/office/drawing/2014/main" id="{643AB364-0ADD-4041-8437-D512A969558C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10520740" y="3296871"/>
                  <a:ext cx="195840" cy="33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8">
              <p14:nvContentPartPr>
                <p14:cNvPr id="273" name="墨迹 272">
                  <a:extLst>
                    <a:ext uri="{FF2B5EF4-FFF2-40B4-BE49-F238E27FC236}">
                      <a16:creationId xmlns:a16="http://schemas.microsoft.com/office/drawing/2014/main" id="{8DE1760F-2442-AD47-8F03-6ADB2D098557}"/>
                    </a:ext>
                  </a:extLst>
                </p14:cNvPr>
                <p14:cNvContentPartPr/>
                <p14:nvPr/>
              </p14:nvContentPartPr>
              <p14:xfrm>
                <a:off x="10814860" y="3378951"/>
                <a:ext cx="218160" cy="324000"/>
              </p14:xfrm>
            </p:contentPart>
          </mc:Choice>
          <mc:Fallback>
            <p:pic>
              <p:nvPicPr>
                <p:cNvPr id="273" name="墨迹 272">
                  <a:extLst>
                    <a:ext uri="{FF2B5EF4-FFF2-40B4-BE49-F238E27FC236}">
                      <a16:creationId xmlns:a16="http://schemas.microsoft.com/office/drawing/2014/main" id="{8DE1760F-2442-AD47-8F03-6ADB2D098557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10807300" y="3371391"/>
                  <a:ext cx="233280" cy="33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0">
              <p14:nvContentPartPr>
                <p14:cNvPr id="274" name="墨迹 273">
                  <a:extLst>
                    <a:ext uri="{FF2B5EF4-FFF2-40B4-BE49-F238E27FC236}">
                      <a16:creationId xmlns:a16="http://schemas.microsoft.com/office/drawing/2014/main" id="{B89EF34A-2B2E-B944-AB2E-B30430B05310}"/>
                    </a:ext>
                  </a:extLst>
                </p14:cNvPr>
                <p14:cNvContentPartPr/>
                <p14:nvPr/>
              </p14:nvContentPartPr>
              <p14:xfrm>
                <a:off x="11213020" y="3167271"/>
                <a:ext cx="672840" cy="685080"/>
              </p14:xfrm>
            </p:contentPart>
          </mc:Choice>
          <mc:Fallback>
            <p:pic>
              <p:nvPicPr>
                <p:cNvPr id="274" name="墨迹 273">
                  <a:extLst>
                    <a:ext uri="{FF2B5EF4-FFF2-40B4-BE49-F238E27FC236}">
                      <a16:creationId xmlns:a16="http://schemas.microsoft.com/office/drawing/2014/main" id="{B89EF34A-2B2E-B944-AB2E-B30430B05310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11205460" y="3159711"/>
                  <a:ext cx="687960" cy="700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3" name="组合 282">
            <a:extLst>
              <a:ext uri="{FF2B5EF4-FFF2-40B4-BE49-F238E27FC236}">
                <a16:creationId xmlns:a16="http://schemas.microsoft.com/office/drawing/2014/main" id="{35F5ABCD-82ED-6B46-8535-D97248B39261}"/>
              </a:ext>
            </a:extLst>
          </p:cNvPr>
          <p:cNvGrpSpPr/>
          <p:nvPr/>
        </p:nvGrpSpPr>
        <p:grpSpPr>
          <a:xfrm>
            <a:off x="742060" y="4126671"/>
            <a:ext cx="299160" cy="379440"/>
            <a:chOff x="742060" y="4126671"/>
            <a:chExt cx="299160" cy="379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92">
              <p14:nvContentPartPr>
                <p14:cNvPr id="278" name="墨迹 277">
                  <a:extLst>
                    <a:ext uri="{FF2B5EF4-FFF2-40B4-BE49-F238E27FC236}">
                      <a16:creationId xmlns:a16="http://schemas.microsoft.com/office/drawing/2014/main" id="{AC0314B3-2909-3B4F-BFF9-452F79550053}"/>
                    </a:ext>
                  </a:extLst>
                </p14:cNvPr>
                <p14:cNvContentPartPr/>
                <p14:nvPr/>
              </p14:nvContentPartPr>
              <p14:xfrm>
                <a:off x="742060" y="4206951"/>
                <a:ext cx="31320" cy="293040"/>
              </p14:xfrm>
            </p:contentPart>
          </mc:Choice>
          <mc:Fallback>
            <p:pic>
              <p:nvPicPr>
                <p:cNvPr id="278" name="墨迹 277">
                  <a:extLst>
                    <a:ext uri="{FF2B5EF4-FFF2-40B4-BE49-F238E27FC236}">
                      <a16:creationId xmlns:a16="http://schemas.microsoft.com/office/drawing/2014/main" id="{AC0314B3-2909-3B4F-BFF9-452F79550053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734500" y="4199391"/>
                  <a:ext cx="4644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4">
              <p14:nvContentPartPr>
                <p14:cNvPr id="279" name="墨迹 278">
                  <a:extLst>
                    <a:ext uri="{FF2B5EF4-FFF2-40B4-BE49-F238E27FC236}">
                      <a16:creationId xmlns:a16="http://schemas.microsoft.com/office/drawing/2014/main" id="{F6546161-6E04-7043-823F-A9B5F8F04F2D}"/>
                    </a:ext>
                  </a:extLst>
                </p14:cNvPr>
                <p14:cNvContentPartPr/>
                <p14:nvPr/>
              </p14:nvContentPartPr>
              <p14:xfrm>
                <a:off x="1003420" y="4126671"/>
                <a:ext cx="31320" cy="379440"/>
              </p14:xfrm>
            </p:contentPart>
          </mc:Choice>
          <mc:Fallback>
            <p:pic>
              <p:nvPicPr>
                <p:cNvPr id="279" name="墨迹 278">
                  <a:extLst>
                    <a:ext uri="{FF2B5EF4-FFF2-40B4-BE49-F238E27FC236}">
                      <a16:creationId xmlns:a16="http://schemas.microsoft.com/office/drawing/2014/main" id="{F6546161-6E04-7043-823F-A9B5F8F04F2D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995860" y="4119111"/>
                  <a:ext cx="46440" cy="3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6">
              <p14:nvContentPartPr>
                <p14:cNvPr id="280" name="墨迹 279">
                  <a:extLst>
                    <a:ext uri="{FF2B5EF4-FFF2-40B4-BE49-F238E27FC236}">
                      <a16:creationId xmlns:a16="http://schemas.microsoft.com/office/drawing/2014/main" id="{2659B0D1-A11C-0542-B27F-CF4DA40C3D6A}"/>
                    </a:ext>
                  </a:extLst>
                </p14:cNvPr>
                <p14:cNvContentPartPr/>
                <p14:nvPr/>
              </p14:nvContentPartPr>
              <p14:xfrm>
                <a:off x="829180" y="4325391"/>
                <a:ext cx="212040" cy="62640"/>
              </p14:xfrm>
            </p:contentPart>
          </mc:Choice>
          <mc:Fallback>
            <p:pic>
              <p:nvPicPr>
                <p:cNvPr id="280" name="墨迹 279">
                  <a:extLst>
                    <a:ext uri="{FF2B5EF4-FFF2-40B4-BE49-F238E27FC236}">
                      <a16:creationId xmlns:a16="http://schemas.microsoft.com/office/drawing/2014/main" id="{2659B0D1-A11C-0542-B27F-CF4DA40C3D6A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821620" y="4317831"/>
                  <a:ext cx="227160" cy="77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8" name="组合 287">
            <a:extLst>
              <a:ext uri="{FF2B5EF4-FFF2-40B4-BE49-F238E27FC236}">
                <a16:creationId xmlns:a16="http://schemas.microsoft.com/office/drawing/2014/main" id="{D347A75D-4D2B-0B4D-9821-C64904C5CAB0}"/>
              </a:ext>
            </a:extLst>
          </p:cNvPr>
          <p:cNvGrpSpPr/>
          <p:nvPr/>
        </p:nvGrpSpPr>
        <p:grpSpPr>
          <a:xfrm>
            <a:off x="1464220" y="3870711"/>
            <a:ext cx="1170720" cy="797400"/>
            <a:chOff x="1464220" y="3870711"/>
            <a:chExt cx="1170720" cy="797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98">
              <p14:nvContentPartPr>
                <p14:cNvPr id="281" name="墨迹 280">
                  <a:extLst>
                    <a:ext uri="{FF2B5EF4-FFF2-40B4-BE49-F238E27FC236}">
                      <a16:creationId xmlns:a16="http://schemas.microsoft.com/office/drawing/2014/main" id="{AB73D54B-AFE5-9049-BB27-4EA6E0AD07F0}"/>
                    </a:ext>
                  </a:extLst>
                </p14:cNvPr>
                <p14:cNvContentPartPr/>
                <p14:nvPr/>
              </p14:nvContentPartPr>
              <p14:xfrm>
                <a:off x="1476460" y="4125951"/>
                <a:ext cx="100080" cy="56520"/>
              </p14:xfrm>
            </p:contentPart>
          </mc:Choice>
          <mc:Fallback>
            <p:pic>
              <p:nvPicPr>
                <p:cNvPr id="281" name="墨迹 280">
                  <a:extLst>
                    <a:ext uri="{FF2B5EF4-FFF2-40B4-BE49-F238E27FC236}">
                      <a16:creationId xmlns:a16="http://schemas.microsoft.com/office/drawing/2014/main" id="{AB73D54B-AFE5-9049-BB27-4EA6E0AD07F0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1468900" y="4118391"/>
                  <a:ext cx="11520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0">
              <p14:nvContentPartPr>
                <p14:cNvPr id="282" name="墨迹 281">
                  <a:extLst>
                    <a:ext uri="{FF2B5EF4-FFF2-40B4-BE49-F238E27FC236}">
                      <a16:creationId xmlns:a16="http://schemas.microsoft.com/office/drawing/2014/main" id="{536628C6-B44C-FA4E-9AE5-1C2DB1899A61}"/>
                    </a:ext>
                  </a:extLst>
                </p14:cNvPr>
                <p14:cNvContentPartPr/>
                <p14:nvPr/>
              </p14:nvContentPartPr>
              <p14:xfrm>
                <a:off x="1464220" y="4331511"/>
                <a:ext cx="398880" cy="75240"/>
              </p14:xfrm>
            </p:contentPart>
          </mc:Choice>
          <mc:Fallback>
            <p:pic>
              <p:nvPicPr>
                <p:cNvPr id="282" name="墨迹 281">
                  <a:extLst>
                    <a:ext uri="{FF2B5EF4-FFF2-40B4-BE49-F238E27FC236}">
                      <a16:creationId xmlns:a16="http://schemas.microsoft.com/office/drawing/2014/main" id="{536628C6-B44C-FA4E-9AE5-1C2DB1899A61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1456660" y="4323951"/>
                  <a:ext cx="41400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2">
              <p14:nvContentPartPr>
                <p14:cNvPr id="284" name="墨迹 283">
                  <a:extLst>
                    <a:ext uri="{FF2B5EF4-FFF2-40B4-BE49-F238E27FC236}">
                      <a16:creationId xmlns:a16="http://schemas.microsoft.com/office/drawing/2014/main" id="{25319A24-BD5D-BC45-A961-84FF82642DE3}"/>
                    </a:ext>
                  </a:extLst>
                </p14:cNvPr>
                <p14:cNvContentPartPr/>
                <p14:nvPr/>
              </p14:nvContentPartPr>
              <p14:xfrm>
                <a:off x="2260900" y="3870711"/>
                <a:ext cx="124920" cy="105480"/>
              </p14:xfrm>
            </p:contentPart>
          </mc:Choice>
          <mc:Fallback>
            <p:pic>
              <p:nvPicPr>
                <p:cNvPr id="284" name="墨迹 283">
                  <a:extLst>
                    <a:ext uri="{FF2B5EF4-FFF2-40B4-BE49-F238E27FC236}">
                      <a16:creationId xmlns:a16="http://schemas.microsoft.com/office/drawing/2014/main" id="{25319A24-BD5D-BC45-A961-84FF82642DE3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2253340" y="3863151"/>
                  <a:ext cx="14004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4">
              <p14:nvContentPartPr>
                <p14:cNvPr id="285" name="墨迹 284">
                  <a:extLst>
                    <a:ext uri="{FF2B5EF4-FFF2-40B4-BE49-F238E27FC236}">
                      <a16:creationId xmlns:a16="http://schemas.microsoft.com/office/drawing/2014/main" id="{E84D1177-D7F9-434E-8A9D-5915C0D8659F}"/>
                    </a:ext>
                  </a:extLst>
                </p14:cNvPr>
                <p14:cNvContentPartPr/>
                <p14:nvPr/>
              </p14:nvContentPartPr>
              <p14:xfrm>
                <a:off x="2080540" y="3908151"/>
                <a:ext cx="429840" cy="759960"/>
              </p14:xfrm>
            </p:contentPart>
          </mc:Choice>
          <mc:Fallback>
            <p:pic>
              <p:nvPicPr>
                <p:cNvPr id="285" name="墨迹 284">
                  <a:extLst>
                    <a:ext uri="{FF2B5EF4-FFF2-40B4-BE49-F238E27FC236}">
                      <a16:creationId xmlns:a16="http://schemas.microsoft.com/office/drawing/2014/main" id="{E84D1177-D7F9-434E-8A9D-5915C0D8659F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2072980" y="3900591"/>
                  <a:ext cx="444960" cy="77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6">
              <p14:nvContentPartPr>
                <p14:cNvPr id="286" name="墨迹 285">
                  <a:extLst>
                    <a:ext uri="{FF2B5EF4-FFF2-40B4-BE49-F238E27FC236}">
                      <a16:creationId xmlns:a16="http://schemas.microsoft.com/office/drawing/2014/main" id="{B850CBE1-2771-B34A-B079-1A3ECD157C04}"/>
                    </a:ext>
                  </a:extLst>
                </p14:cNvPr>
                <p14:cNvContentPartPr/>
                <p14:nvPr/>
              </p14:nvContentPartPr>
              <p14:xfrm>
                <a:off x="2366740" y="4393791"/>
                <a:ext cx="268200" cy="178200"/>
              </p14:xfrm>
            </p:contentPart>
          </mc:Choice>
          <mc:Fallback>
            <p:pic>
              <p:nvPicPr>
                <p:cNvPr id="286" name="墨迹 285">
                  <a:extLst>
                    <a:ext uri="{FF2B5EF4-FFF2-40B4-BE49-F238E27FC236}">
                      <a16:creationId xmlns:a16="http://schemas.microsoft.com/office/drawing/2014/main" id="{B850CBE1-2771-B34A-B079-1A3ECD157C04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2359180" y="4386231"/>
                  <a:ext cx="282960" cy="193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08">
            <p14:nvContentPartPr>
              <p14:cNvPr id="287" name="墨迹 286">
                <a:extLst>
                  <a:ext uri="{FF2B5EF4-FFF2-40B4-BE49-F238E27FC236}">
                    <a16:creationId xmlns:a16="http://schemas.microsoft.com/office/drawing/2014/main" id="{1CB2B376-CCC2-384B-8B70-86F913A20154}"/>
                  </a:ext>
                </a:extLst>
              </p14:cNvPr>
              <p14:cNvContentPartPr/>
              <p14:nvPr/>
            </p14:nvContentPartPr>
            <p14:xfrm>
              <a:off x="2992060" y="3877191"/>
              <a:ext cx="514440" cy="678960"/>
            </p14:xfrm>
          </p:contentPart>
        </mc:Choice>
        <mc:Fallback>
          <p:pic>
            <p:nvPicPr>
              <p:cNvPr id="287" name="墨迹 286">
                <a:extLst>
                  <a:ext uri="{FF2B5EF4-FFF2-40B4-BE49-F238E27FC236}">
                    <a16:creationId xmlns:a16="http://schemas.microsoft.com/office/drawing/2014/main" id="{1CB2B376-CCC2-384B-8B70-86F913A20154}"/>
                  </a:ext>
                </a:extLst>
              </p:cNvPr>
              <p:cNvPicPr/>
              <p:nvPr/>
            </p:nvPicPr>
            <p:blipFill>
              <a:blip r:embed="rId409"/>
              <a:stretch>
                <a:fillRect/>
              </a:stretch>
            </p:blipFill>
            <p:spPr>
              <a:xfrm>
                <a:off x="2984500" y="3869631"/>
                <a:ext cx="529200" cy="694080"/>
              </a:xfrm>
              <a:prstGeom prst="rect">
                <a:avLst/>
              </a:prstGeom>
            </p:spPr>
          </p:pic>
        </mc:Fallback>
      </mc:AlternateContent>
      <p:grpSp>
        <p:nvGrpSpPr>
          <p:cNvPr id="292" name="组合 291">
            <a:extLst>
              <a:ext uri="{FF2B5EF4-FFF2-40B4-BE49-F238E27FC236}">
                <a16:creationId xmlns:a16="http://schemas.microsoft.com/office/drawing/2014/main" id="{76F9D7B8-3E0D-4149-AF34-431522100FC6}"/>
              </a:ext>
            </a:extLst>
          </p:cNvPr>
          <p:cNvGrpSpPr/>
          <p:nvPr/>
        </p:nvGrpSpPr>
        <p:grpSpPr>
          <a:xfrm>
            <a:off x="4950460" y="2289591"/>
            <a:ext cx="311400" cy="467280"/>
            <a:chOff x="4950460" y="2289591"/>
            <a:chExt cx="311400" cy="467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10">
              <p14:nvContentPartPr>
                <p14:cNvPr id="289" name="墨迹 288">
                  <a:extLst>
                    <a:ext uri="{FF2B5EF4-FFF2-40B4-BE49-F238E27FC236}">
                      <a16:creationId xmlns:a16="http://schemas.microsoft.com/office/drawing/2014/main" id="{D1BBC898-4C91-F34D-B8C0-6DC25EF46307}"/>
                    </a:ext>
                  </a:extLst>
                </p14:cNvPr>
                <p14:cNvContentPartPr/>
                <p14:nvPr/>
              </p14:nvContentPartPr>
              <p14:xfrm>
                <a:off x="4950460" y="2382831"/>
                <a:ext cx="50040" cy="299160"/>
              </p14:xfrm>
            </p:contentPart>
          </mc:Choice>
          <mc:Fallback>
            <p:pic>
              <p:nvPicPr>
                <p:cNvPr id="289" name="墨迹 288">
                  <a:extLst>
                    <a:ext uri="{FF2B5EF4-FFF2-40B4-BE49-F238E27FC236}">
                      <a16:creationId xmlns:a16="http://schemas.microsoft.com/office/drawing/2014/main" id="{D1BBC898-4C91-F34D-B8C0-6DC25EF46307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4942900" y="2375271"/>
                  <a:ext cx="65160" cy="31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2">
              <p14:nvContentPartPr>
                <p14:cNvPr id="290" name="墨迹 289">
                  <a:extLst>
                    <a:ext uri="{FF2B5EF4-FFF2-40B4-BE49-F238E27FC236}">
                      <a16:creationId xmlns:a16="http://schemas.microsoft.com/office/drawing/2014/main" id="{873755DA-F040-1B4A-B569-9CB492051558}"/>
                    </a:ext>
                  </a:extLst>
                </p14:cNvPr>
                <p14:cNvContentPartPr/>
                <p14:nvPr/>
              </p14:nvContentPartPr>
              <p14:xfrm>
                <a:off x="5186980" y="2289591"/>
                <a:ext cx="19080" cy="467280"/>
              </p14:xfrm>
            </p:contentPart>
          </mc:Choice>
          <mc:Fallback>
            <p:pic>
              <p:nvPicPr>
                <p:cNvPr id="290" name="墨迹 289">
                  <a:extLst>
                    <a:ext uri="{FF2B5EF4-FFF2-40B4-BE49-F238E27FC236}">
                      <a16:creationId xmlns:a16="http://schemas.microsoft.com/office/drawing/2014/main" id="{873755DA-F040-1B4A-B569-9CB492051558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5179420" y="2282031"/>
                  <a:ext cx="3420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4">
              <p14:nvContentPartPr>
                <p14:cNvPr id="291" name="墨迹 290">
                  <a:extLst>
                    <a:ext uri="{FF2B5EF4-FFF2-40B4-BE49-F238E27FC236}">
                      <a16:creationId xmlns:a16="http://schemas.microsoft.com/office/drawing/2014/main" id="{7715B8FC-B645-ED44-BD05-D9B0C8280C00}"/>
                    </a:ext>
                  </a:extLst>
                </p14:cNvPr>
                <p14:cNvContentPartPr/>
                <p14:nvPr/>
              </p14:nvContentPartPr>
              <p14:xfrm>
                <a:off x="5006260" y="2544831"/>
                <a:ext cx="255600" cy="50040"/>
              </p14:xfrm>
            </p:contentPart>
          </mc:Choice>
          <mc:Fallback>
            <p:pic>
              <p:nvPicPr>
                <p:cNvPr id="291" name="墨迹 290">
                  <a:extLst>
                    <a:ext uri="{FF2B5EF4-FFF2-40B4-BE49-F238E27FC236}">
                      <a16:creationId xmlns:a16="http://schemas.microsoft.com/office/drawing/2014/main" id="{7715B8FC-B645-ED44-BD05-D9B0C8280C00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4998700" y="2537271"/>
                  <a:ext cx="270720" cy="65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16">
            <p14:nvContentPartPr>
              <p14:cNvPr id="293" name="墨迹 292">
                <a:extLst>
                  <a:ext uri="{FF2B5EF4-FFF2-40B4-BE49-F238E27FC236}">
                    <a16:creationId xmlns:a16="http://schemas.microsoft.com/office/drawing/2014/main" id="{32EF5AC8-E135-0641-94D1-1450A56FFDAD}"/>
                  </a:ext>
                </a:extLst>
              </p14:cNvPr>
              <p14:cNvContentPartPr/>
              <p14:nvPr/>
            </p14:nvContentPartPr>
            <p14:xfrm>
              <a:off x="3780100" y="4456071"/>
              <a:ext cx="162360" cy="112320"/>
            </p14:xfrm>
          </p:contentPart>
        </mc:Choice>
        <mc:Fallback>
          <p:pic>
            <p:nvPicPr>
              <p:cNvPr id="293" name="墨迹 292">
                <a:extLst>
                  <a:ext uri="{FF2B5EF4-FFF2-40B4-BE49-F238E27FC236}">
                    <a16:creationId xmlns:a16="http://schemas.microsoft.com/office/drawing/2014/main" id="{32EF5AC8-E135-0641-94D1-1450A56FFDAD}"/>
                  </a:ext>
                </a:extLst>
              </p:cNvPr>
              <p:cNvPicPr/>
              <p:nvPr/>
            </p:nvPicPr>
            <p:blipFill>
              <a:blip r:embed="rId417"/>
              <a:stretch>
                <a:fillRect/>
              </a:stretch>
            </p:blipFill>
            <p:spPr>
              <a:xfrm>
                <a:off x="3769660" y="4445991"/>
                <a:ext cx="182520" cy="132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205481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>
            <a:extLst>
              <a:ext uri="{FF2B5EF4-FFF2-40B4-BE49-F238E27FC236}">
                <a16:creationId xmlns:a16="http://schemas.microsoft.com/office/drawing/2014/main" id="{49C199E6-0066-9D43-AC51-BB9C8BF88AB4}"/>
              </a:ext>
            </a:extLst>
          </p:cNvPr>
          <p:cNvGrpSpPr/>
          <p:nvPr/>
        </p:nvGrpSpPr>
        <p:grpSpPr>
          <a:xfrm>
            <a:off x="3250900" y="1007271"/>
            <a:ext cx="6437160" cy="5559480"/>
            <a:chOff x="3250900" y="1007271"/>
            <a:chExt cx="6437160" cy="5559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975DEEBA-FC46-BC44-8139-92BA1AA9B88F}"/>
                    </a:ext>
                  </a:extLst>
                </p14:cNvPr>
                <p14:cNvContentPartPr/>
                <p14:nvPr/>
              </p14:nvContentPartPr>
              <p14:xfrm>
                <a:off x="5199220" y="1853631"/>
                <a:ext cx="173880" cy="118080"/>
              </p14:xfrm>
            </p:contentPart>
          </mc:Choice>
          <mc:Fallback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975DEEBA-FC46-BC44-8139-92BA1AA9B88F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191660" y="1846071"/>
                  <a:ext cx="18900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0F7DC83D-7130-524A-9A27-DEC1BA58A350}"/>
                    </a:ext>
                  </a:extLst>
                </p14:cNvPr>
                <p14:cNvContentPartPr/>
                <p14:nvPr/>
              </p14:nvContentPartPr>
              <p14:xfrm>
                <a:off x="5214700" y="1511271"/>
                <a:ext cx="2369520" cy="392400"/>
              </p14:xfrm>
            </p:contentPart>
          </mc:Choice>
          <mc:Fallback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0F7DC83D-7130-524A-9A27-DEC1BA58A350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204620" y="1501191"/>
                  <a:ext cx="2389680" cy="41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5" name="墨迹 4">
                  <a:extLst>
                    <a:ext uri="{FF2B5EF4-FFF2-40B4-BE49-F238E27FC236}">
                      <a16:creationId xmlns:a16="http://schemas.microsoft.com/office/drawing/2014/main" id="{14D31673-E842-A94C-B09F-BB162816CD81}"/>
                    </a:ext>
                  </a:extLst>
                </p14:cNvPr>
                <p14:cNvContentPartPr/>
                <p14:nvPr/>
              </p14:nvContentPartPr>
              <p14:xfrm>
                <a:off x="6830380" y="1642671"/>
                <a:ext cx="666360" cy="2010600"/>
              </p14:xfrm>
            </p:contentPart>
          </mc:Choice>
          <mc:Fallback>
            <p:pic>
              <p:nvPicPr>
                <p:cNvPr id="5" name="墨迹 4">
                  <a:extLst>
                    <a:ext uri="{FF2B5EF4-FFF2-40B4-BE49-F238E27FC236}">
                      <a16:creationId xmlns:a16="http://schemas.microsoft.com/office/drawing/2014/main" id="{14D31673-E842-A94C-B09F-BB162816CD81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822820" y="1635111"/>
                  <a:ext cx="681480" cy="20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6EACFF31-DE0A-7841-9575-A34DA86A7860}"/>
                    </a:ext>
                  </a:extLst>
                </p14:cNvPr>
                <p14:cNvContentPartPr/>
                <p14:nvPr/>
              </p14:nvContentPartPr>
              <p14:xfrm>
                <a:off x="6799420" y="3423231"/>
                <a:ext cx="162360" cy="360000"/>
              </p14:xfrm>
            </p:contentPart>
          </mc:Choice>
          <mc:Fallback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6EACFF31-DE0A-7841-9575-A34DA86A7860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791860" y="3415671"/>
                  <a:ext cx="177120" cy="37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858CE5CC-7417-5F40-A060-13C34F5A79B9}"/>
                    </a:ext>
                  </a:extLst>
                </p14:cNvPr>
                <p14:cNvContentPartPr/>
                <p14:nvPr/>
              </p14:nvContentPartPr>
              <p14:xfrm>
                <a:off x="6961060" y="3379671"/>
                <a:ext cx="2727000" cy="326160"/>
              </p14:xfrm>
            </p:contentPart>
          </mc:Choice>
          <mc:Fallback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858CE5CC-7417-5F40-A060-13C34F5A79B9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953500" y="3372111"/>
                  <a:ext cx="2742120" cy="34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2E58FC17-24D8-5144-BDB8-8D63BB8D0126}"/>
                    </a:ext>
                  </a:extLst>
                </p14:cNvPr>
                <p14:cNvContentPartPr/>
                <p14:nvPr/>
              </p14:nvContentPartPr>
              <p14:xfrm>
                <a:off x="4925260" y="3559671"/>
                <a:ext cx="1955160" cy="1637640"/>
              </p14:xfrm>
            </p:contentPart>
          </mc:Choice>
          <mc:Fallback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2E58FC17-24D8-5144-BDB8-8D63BB8D0126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918060" y="3552111"/>
                  <a:ext cx="1970280" cy="165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E917656F-A935-CA49-A315-36F99E8EDDC2}"/>
                    </a:ext>
                  </a:extLst>
                </p14:cNvPr>
                <p14:cNvContentPartPr/>
                <p14:nvPr/>
              </p14:nvContentPartPr>
              <p14:xfrm>
                <a:off x="4769740" y="4835871"/>
                <a:ext cx="261720" cy="616680"/>
              </p14:xfrm>
            </p:contentPart>
          </mc:Choice>
          <mc:Fallback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E917656F-A935-CA49-A315-36F99E8EDDC2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762180" y="4828311"/>
                  <a:ext cx="276840" cy="63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ABAF3FB2-B90B-5945-AF2D-161EA6009D46}"/>
                    </a:ext>
                  </a:extLst>
                </p14:cNvPr>
                <p14:cNvContentPartPr/>
                <p14:nvPr/>
              </p14:nvContentPartPr>
              <p14:xfrm>
                <a:off x="3991780" y="3143151"/>
                <a:ext cx="2850840" cy="366840"/>
              </p14:xfrm>
            </p:contentPart>
          </mc:Choice>
          <mc:Fallback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ABAF3FB2-B90B-5945-AF2D-161EA6009D46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984220" y="3135591"/>
                  <a:ext cx="2865960" cy="38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99CDC407-0A62-6E4A-999D-6C412730049F}"/>
                    </a:ext>
                  </a:extLst>
                </p14:cNvPr>
                <p14:cNvContentPartPr/>
                <p14:nvPr/>
              </p14:nvContentPartPr>
              <p14:xfrm>
                <a:off x="4022740" y="2968191"/>
                <a:ext cx="255600" cy="292320"/>
              </p14:xfrm>
            </p:contentPart>
          </mc:Choice>
          <mc:Fallback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99CDC407-0A62-6E4A-999D-6C412730049F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015180" y="2960631"/>
                  <a:ext cx="270720" cy="3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EBFC294B-855D-B041-91B0-4099F1A94AB1}"/>
                    </a:ext>
                  </a:extLst>
                </p14:cNvPr>
                <p14:cNvContentPartPr/>
                <p14:nvPr/>
              </p14:nvContentPartPr>
              <p14:xfrm>
                <a:off x="4128580" y="1119231"/>
                <a:ext cx="1214280" cy="778680"/>
              </p14:xfrm>
            </p:contentPart>
          </mc:Choice>
          <mc:Fallback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EBFC294B-855D-B041-91B0-4099F1A94AB1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118500" y="1109151"/>
                  <a:ext cx="1234440" cy="79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4D2F4C30-50CD-BD4E-AF03-86042D306756}"/>
                    </a:ext>
                  </a:extLst>
                </p14:cNvPr>
                <p14:cNvContentPartPr/>
                <p14:nvPr/>
              </p14:nvContentPartPr>
              <p14:xfrm>
                <a:off x="3979180" y="1007271"/>
                <a:ext cx="212040" cy="180720"/>
              </p14:xfrm>
            </p:contentPart>
          </mc:Choice>
          <mc:Fallback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4D2F4C30-50CD-BD4E-AF03-86042D306756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969100" y="996831"/>
                  <a:ext cx="23220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E2192F67-17A2-D74B-9F4C-33E36DE062B5}"/>
                    </a:ext>
                  </a:extLst>
                </p14:cNvPr>
                <p14:cNvContentPartPr/>
                <p14:nvPr/>
              </p14:nvContentPartPr>
              <p14:xfrm>
                <a:off x="4159540" y="1897191"/>
                <a:ext cx="1170720" cy="1338120"/>
              </p14:xfrm>
            </p:contentPart>
          </mc:Choice>
          <mc:Fallback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E2192F67-17A2-D74B-9F4C-33E36DE062B5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151980" y="1889991"/>
                  <a:ext cx="1185840" cy="135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81CB0FE4-9926-CD44-9A99-0E9D267D8824}"/>
                    </a:ext>
                  </a:extLst>
                </p14:cNvPr>
                <p14:cNvContentPartPr/>
                <p14:nvPr/>
              </p14:nvContentPartPr>
              <p14:xfrm>
                <a:off x="4134700" y="3161151"/>
                <a:ext cx="37800" cy="62640"/>
              </p14:xfrm>
            </p:contentPart>
          </mc:Choice>
          <mc:Fallback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81CB0FE4-9926-CD44-9A99-0E9D267D8824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127140" y="3153591"/>
                  <a:ext cx="5292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40CABBE6-DCA6-E54B-AF77-52FAC903A850}"/>
                    </a:ext>
                  </a:extLst>
                </p14:cNvPr>
                <p14:cNvContentPartPr/>
                <p14:nvPr/>
              </p14:nvContentPartPr>
              <p14:xfrm>
                <a:off x="3325420" y="3219831"/>
                <a:ext cx="878040" cy="981360"/>
              </p14:xfrm>
            </p:contentPart>
          </mc:Choice>
          <mc:Fallback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40CABBE6-DCA6-E54B-AF77-52FAC903A850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317860" y="3212271"/>
                  <a:ext cx="893160" cy="9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6DD55778-07F5-0F48-8B41-03D181B492D9}"/>
                    </a:ext>
                  </a:extLst>
                </p14:cNvPr>
                <p14:cNvContentPartPr/>
                <p14:nvPr/>
              </p14:nvContentPartPr>
              <p14:xfrm>
                <a:off x="3250900" y="4144671"/>
                <a:ext cx="180720" cy="280440"/>
              </p14:xfrm>
            </p:contentPart>
          </mc:Choice>
          <mc:Fallback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6DD55778-07F5-0F48-8B41-03D181B492D9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243340" y="4137111"/>
                  <a:ext cx="19584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9138763F-1FF1-2840-B359-6D7BA52E9121}"/>
                    </a:ext>
                  </a:extLst>
                </p14:cNvPr>
                <p14:cNvContentPartPr/>
                <p14:nvPr/>
              </p14:nvContentPartPr>
              <p14:xfrm>
                <a:off x="4103740" y="3210831"/>
                <a:ext cx="853200" cy="2030040"/>
              </p14:xfrm>
            </p:contentPart>
          </mc:Choice>
          <mc:Fallback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9138763F-1FF1-2840-B359-6D7BA52E9121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096180" y="3203271"/>
                  <a:ext cx="868320" cy="20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7CF3BF73-B01A-AC4A-800C-787284DD6B41}"/>
                    </a:ext>
                  </a:extLst>
                </p14:cNvPr>
                <p14:cNvContentPartPr/>
                <p14:nvPr/>
              </p14:nvContentPartPr>
              <p14:xfrm>
                <a:off x="3250900" y="4213071"/>
                <a:ext cx="1730880" cy="1176840"/>
              </p14:xfrm>
            </p:contentPart>
          </mc:Choice>
          <mc:Fallback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7CF3BF73-B01A-AC4A-800C-787284DD6B41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243340" y="4205871"/>
                  <a:ext cx="1746000" cy="119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781028F4-7695-D54C-92FE-B3B1961D7546}"/>
                    </a:ext>
                  </a:extLst>
                </p14:cNvPr>
                <p14:cNvContentPartPr/>
                <p14:nvPr/>
              </p14:nvContentPartPr>
              <p14:xfrm>
                <a:off x="7478020" y="1741671"/>
                <a:ext cx="2204280" cy="1961280"/>
              </p14:xfrm>
            </p:contentPart>
          </mc:Choice>
          <mc:Fallback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781028F4-7695-D54C-92FE-B3B1961D7546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7467940" y="1731591"/>
                  <a:ext cx="2224440" cy="19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61DE14B8-8928-F149-9732-C0382048CA1E}"/>
                    </a:ext>
                  </a:extLst>
                </p14:cNvPr>
                <p14:cNvContentPartPr/>
                <p14:nvPr/>
              </p14:nvContentPartPr>
              <p14:xfrm>
                <a:off x="6799420" y="3684231"/>
                <a:ext cx="1008720" cy="2023560"/>
              </p14:xfrm>
            </p:contentPart>
          </mc:Choice>
          <mc:Fallback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61DE14B8-8928-F149-9732-C0382048CA1E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791860" y="3676671"/>
                  <a:ext cx="1023840" cy="20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24BF8FB9-FABC-2E49-963D-9B1F65DA9937}"/>
                    </a:ext>
                  </a:extLst>
                </p14:cNvPr>
                <p14:cNvContentPartPr/>
                <p14:nvPr/>
              </p14:nvContentPartPr>
              <p14:xfrm>
                <a:off x="7571260" y="5515191"/>
                <a:ext cx="311040" cy="317160"/>
              </p14:xfrm>
            </p:contentPart>
          </mc:Choice>
          <mc:Fallback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24BF8FB9-FABC-2E49-963D-9B1F65DA9937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563700" y="5507631"/>
                  <a:ext cx="326160" cy="33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41DB2C92-D434-1E4E-9EBB-692C90156058}"/>
                    </a:ext>
                  </a:extLst>
                </p14:cNvPr>
                <p14:cNvContentPartPr/>
                <p14:nvPr/>
              </p14:nvContentPartPr>
              <p14:xfrm>
                <a:off x="7691500" y="4562631"/>
                <a:ext cx="1859760" cy="970920"/>
              </p14:xfrm>
            </p:contentPart>
          </mc:Choice>
          <mc:Fallback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41DB2C92-D434-1E4E-9EBB-692C90156058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683940" y="4555071"/>
                  <a:ext cx="1874880" cy="9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0F70FF70-8F28-D142-88AE-0A7AF068E5B9}"/>
                    </a:ext>
                  </a:extLst>
                </p14:cNvPr>
                <p14:cNvContentPartPr/>
                <p14:nvPr/>
              </p14:nvContentPartPr>
              <p14:xfrm>
                <a:off x="4744900" y="5477031"/>
                <a:ext cx="12960" cy="360"/>
              </p14:xfrm>
            </p:contentPart>
          </mc:Choice>
          <mc:Fallback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0F70FF70-8F28-D142-88AE-0A7AF068E5B9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4737340" y="5469471"/>
                  <a:ext cx="27720" cy="1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23CC803E-ECC9-BD44-AAE6-F846FB4384ED}"/>
                    </a:ext>
                  </a:extLst>
                </p14:cNvPr>
                <p14:cNvContentPartPr/>
                <p14:nvPr/>
              </p14:nvContentPartPr>
              <p14:xfrm>
                <a:off x="3661660" y="5377311"/>
                <a:ext cx="1158480" cy="1002600"/>
              </p14:xfrm>
            </p:contentPart>
          </mc:Choice>
          <mc:Fallback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23CC803E-ECC9-BD44-AAE6-F846FB4384ED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3654100" y="5369751"/>
                  <a:ext cx="1173240" cy="10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2ABB0AD4-C23C-8E4A-BD2D-5D680E9832C1}"/>
                    </a:ext>
                  </a:extLst>
                </p14:cNvPr>
                <p14:cNvContentPartPr/>
                <p14:nvPr/>
              </p14:nvContentPartPr>
              <p14:xfrm>
                <a:off x="3487420" y="6230871"/>
                <a:ext cx="298440" cy="335880"/>
              </p14:xfrm>
            </p:contentPart>
          </mc:Choice>
          <mc:Fallback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2ABB0AD4-C23C-8E4A-BD2D-5D680E9832C1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479860" y="6223311"/>
                  <a:ext cx="313560" cy="351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37" name="墨迹 36">
                <a:extLst>
                  <a:ext uri="{FF2B5EF4-FFF2-40B4-BE49-F238E27FC236}">
                    <a16:creationId xmlns:a16="http://schemas.microsoft.com/office/drawing/2014/main" id="{269821CD-5280-5A4A-95E8-18C704F3E278}"/>
                  </a:ext>
                </a:extLst>
              </p14:cNvPr>
              <p14:cNvContentPartPr/>
              <p14:nvPr/>
            </p14:nvContentPartPr>
            <p14:xfrm>
              <a:off x="4078900" y="3080151"/>
              <a:ext cx="360" cy="360"/>
            </p14:xfrm>
          </p:contentPart>
        </mc:Choice>
        <mc:Fallback>
          <p:pic>
            <p:nvPicPr>
              <p:cNvPr id="37" name="墨迹 36">
                <a:extLst>
                  <a:ext uri="{FF2B5EF4-FFF2-40B4-BE49-F238E27FC236}">
                    <a16:creationId xmlns:a16="http://schemas.microsoft.com/office/drawing/2014/main" id="{269821CD-5280-5A4A-95E8-18C704F3E278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4024900" y="2972511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38" name="墨迹 37">
                <a:extLst>
                  <a:ext uri="{FF2B5EF4-FFF2-40B4-BE49-F238E27FC236}">
                    <a16:creationId xmlns:a16="http://schemas.microsoft.com/office/drawing/2014/main" id="{6EED2B5A-FA1C-A84A-BAB9-E94CB50ED2ED}"/>
                  </a:ext>
                </a:extLst>
              </p14:cNvPr>
              <p14:cNvContentPartPr/>
              <p14:nvPr/>
            </p14:nvContentPartPr>
            <p14:xfrm>
              <a:off x="4066300" y="3074031"/>
              <a:ext cx="360" cy="360"/>
            </p14:xfrm>
          </p:contentPart>
        </mc:Choice>
        <mc:Fallback>
          <p:pic>
            <p:nvPicPr>
              <p:cNvPr id="38" name="墨迹 37">
                <a:extLst>
                  <a:ext uri="{FF2B5EF4-FFF2-40B4-BE49-F238E27FC236}">
                    <a16:creationId xmlns:a16="http://schemas.microsoft.com/office/drawing/2014/main" id="{6EED2B5A-FA1C-A84A-BAB9-E94CB50ED2ED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4012660" y="2966031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3">
            <p14:nvContentPartPr>
              <p14:cNvPr id="39" name="墨迹 38">
                <a:extLst>
                  <a:ext uri="{FF2B5EF4-FFF2-40B4-BE49-F238E27FC236}">
                    <a16:creationId xmlns:a16="http://schemas.microsoft.com/office/drawing/2014/main" id="{EFC8EC77-05CC-D44E-8458-A40F52820CB7}"/>
                  </a:ext>
                </a:extLst>
              </p14:cNvPr>
              <p14:cNvContentPartPr/>
              <p14:nvPr/>
            </p14:nvContentPartPr>
            <p14:xfrm>
              <a:off x="4004020" y="3030471"/>
              <a:ext cx="380160" cy="336600"/>
            </p14:xfrm>
          </p:contentPart>
        </mc:Choice>
        <mc:Fallback>
          <p:pic>
            <p:nvPicPr>
              <p:cNvPr id="39" name="墨迹 38">
                <a:extLst>
                  <a:ext uri="{FF2B5EF4-FFF2-40B4-BE49-F238E27FC236}">
                    <a16:creationId xmlns:a16="http://schemas.microsoft.com/office/drawing/2014/main" id="{EFC8EC77-05CC-D44E-8458-A40F52820CB7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3950380" y="2922471"/>
                <a:ext cx="487800" cy="55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5">
            <p14:nvContentPartPr>
              <p14:cNvPr id="40" name="墨迹 39">
                <a:extLst>
                  <a:ext uri="{FF2B5EF4-FFF2-40B4-BE49-F238E27FC236}">
                    <a16:creationId xmlns:a16="http://schemas.microsoft.com/office/drawing/2014/main" id="{3294D9C2-56F1-E149-8AE8-FA7D574D543D}"/>
                  </a:ext>
                </a:extLst>
              </p14:cNvPr>
              <p14:cNvContentPartPr/>
              <p14:nvPr/>
            </p14:nvContentPartPr>
            <p14:xfrm>
              <a:off x="7331860" y="1511271"/>
              <a:ext cx="333000" cy="327600"/>
            </p14:xfrm>
          </p:contentPart>
        </mc:Choice>
        <mc:Fallback>
          <p:pic>
            <p:nvPicPr>
              <p:cNvPr id="40" name="墨迹 39">
                <a:extLst>
                  <a:ext uri="{FF2B5EF4-FFF2-40B4-BE49-F238E27FC236}">
                    <a16:creationId xmlns:a16="http://schemas.microsoft.com/office/drawing/2014/main" id="{3294D9C2-56F1-E149-8AE8-FA7D574D543D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7278220" y="1403631"/>
                <a:ext cx="440640" cy="54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7">
            <p14:nvContentPartPr>
              <p14:cNvPr id="41" name="墨迹 40">
                <a:extLst>
                  <a:ext uri="{FF2B5EF4-FFF2-40B4-BE49-F238E27FC236}">
                    <a16:creationId xmlns:a16="http://schemas.microsoft.com/office/drawing/2014/main" id="{673CB415-7C1B-734A-929B-A37EC3154BEC}"/>
                  </a:ext>
                </a:extLst>
              </p14:cNvPr>
              <p14:cNvContentPartPr/>
              <p14:nvPr/>
            </p14:nvContentPartPr>
            <p14:xfrm>
              <a:off x="7505380" y="5371191"/>
              <a:ext cx="408600" cy="355320"/>
            </p14:xfrm>
          </p:contentPart>
        </mc:Choice>
        <mc:Fallback>
          <p:pic>
            <p:nvPicPr>
              <p:cNvPr id="41" name="墨迹 40">
                <a:extLst>
                  <a:ext uri="{FF2B5EF4-FFF2-40B4-BE49-F238E27FC236}">
                    <a16:creationId xmlns:a16="http://schemas.microsoft.com/office/drawing/2014/main" id="{673CB415-7C1B-734A-929B-A37EC3154BEC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7451740" y="5263191"/>
                <a:ext cx="516240" cy="570960"/>
              </a:xfrm>
              <a:prstGeom prst="rect">
                <a:avLst/>
              </a:prstGeom>
            </p:spPr>
          </p:pic>
        </mc:Fallback>
      </mc:AlternateContent>
      <p:grpSp>
        <p:nvGrpSpPr>
          <p:cNvPr id="44" name="组合 43">
            <a:extLst>
              <a:ext uri="{FF2B5EF4-FFF2-40B4-BE49-F238E27FC236}">
                <a16:creationId xmlns:a16="http://schemas.microsoft.com/office/drawing/2014/main" id="{8EB3DBB3-47FD-2E48-B35E-0CC36F8ED03A}"/>
              </a:ext>
            </a:extLst>
          </p:cNvPr>
          <p:cNvGrpSpPr/>
          <p:nvPr/>
        </p:nvGrpSpPr>
        <p:grpSpPr>
          <a:xfrm>
            <a:off x="4775860" y="5084631"/>
            <a:ext cx="286560" cy="386280"/>
            <a:chOff x="4775860" y="5084631"/>
            <a:chExt cx="286560" cy="386280"/>
          </a:xfrm>
        </p:grpSpPr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59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FC9CE78C-001D-0444-83CC-9F3EF1CDD0EC}"/>
                    </a:ext>
                  </a:extLst>
                </p14:cNvPr>
                <p14:cNvContentPartPr/>
                <p14:nvPr/>
              </p14:nvContentPartPr>
              <p14:xfrm>
                <a:off x="4775860" y="5084631"/>
                <a:ext cx="286560" cy="386280"/>
              </p14:xfrm>
            </p:contentPart>
          </mc:Choice>
          <mc:Fallback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FC9CE78C-001D-0444-83CC-9F3EF1CDD0EC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4745260" y="5054031"/>
                  <a:ext cx="348120" cy="44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61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E57E573B-1DCA-D24C-B467-D455CC93F9EE}"/>
                    </a:ext>
                  </a:extLst>
                </p14:cNvPr>
                <p14:cNvContentPartPr/>
                <p14:nvPr/>
              </p14:nvContentPartPr>
              <p14:xfrm>
                <a:off x="4832020" y="5252751"/>
                <a:ext cx="155880" cy="162360"/>
              </p14:xfrm>
            </p:contentPart>
          </mc:Choice>
          <mc:Fallback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E57E573B-1DCA-D24C-B467-D455CC93F9EE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4801420" y="5222151"/>
                  <a:ext cx="217440" cy="223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63">
            <p14:nvContentPartPr>
              <p14:cNvPr id="45" name="墨迹 44">
                <a:extLst>
                  <a:ext uri="{FF2B5EF4-FFF2-40B4-BE49-F238E27FC236}">
                    <a16:creationId xmlns:a16="http://schemas.microsoft.com/office/drawing/2014/main" id="{FF040EE2-8401-934C-8330-EA541CCD6964}"/>
                  </a:ext>
                </a:extLst>
              </p14:cNvPr>
              <p14:cNvContentPartPr/>
              <p14:nvPr/>
            </p14:nvContentPartPr>
            <p14:xfrm>
              <a:off x="9389260" y="3453831"/>
              <a:ext cx="243000" cy="224640"/>
            </p14:xfrm>
          </p:contentPart>
        </mc:Choice>
        <mc:Fallback>
          <p:pic>
            <p:nvPicPr>
              <p:cNvPr id="45" name="墨迹 44">
                <a:extLst>
                  <a:ext uri="{FF2B5EF4-FFF2-40B4-BE49-F238E27FC236}">
                    <a16:creationId xmlns:a16="http://schemas.microsoft.com/office/drawing/2014/main" id="{FF040EE2-8401-934C-8330-EA541CCD6964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9358300" y="3422871"/>
                <a:ext cx="304560" cy="285840"/>
              </a:xfrm>
              <a:prstGeom prst="rect">
                <a:avLst/>
              </a:prstGeom>
            </p:spPr>
          </p:pic>
        </mc:Fallback>
      </mc:AlternateContent>
      <p:grpSp>
        <p:nvGrpSpPr>
          <p:cNvPr id="48" name="组合 47">
            <a:extLst>
              <a:ext uri="{FF2B5EF4-FFF2-40B4-BE49-F238E27FC236}">
                <a16:creationId xmlns:a16="http://schemas.microsoft.com/office/drawing/2014/main" id="{22206D49-AB3E-3842-9A5B-7427298D17B1}"/>
              </a:ext>
            </a:extLst>
          </p:cNvPr>
          <p:cNvGrpSpPr/>
          <p:nvPr/>
        </p:nvGrpSpPr>
        <p:grpSpPr>
          <a:xfrm>
            <a:off x="3941740" y="988551"/>
            <a:ext cx="274320" cy="255240"/>
            <a:chOff x="3941740" y="988551"/>
            <a:chExt cx="274320" cy="255240"/>
          </a:xfrm>
        </p:grpSpPr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65">
              <p14:nvContentPartPr>
                <p14:cNvPr id="46" name="墨迹 45">
                  <a:extLst>
                    <a:ext uri="{FF2B5EF4-FFF2-40B4-BE49-F238E27FC236}">
                      <a16:creationId xmlns:a16="http://schemas.microsoft.com/office/drawing/2014/main" id="{4879099D-3578-C148-A4EF-5AA77DA7EA7D}"/>
                    </a:ext>
                  </a:extLst>
                </p14:cNvPr>
                <p14:cNvContentPartPr/>
                <p14:nvPr/>
              </p14:nvContentPartPr>
              <p14:xfrm>
                <a:off x="4022740" y="988551"/>
                <a:ext cx="31320" cy="360"/>
              </p14:xfrm>
            </p:contentPart>
          </mc:Choice>
          <mc:Fallback>
            <p:pic>
              <p:nvPicPr>
                <p:cNvPr id="46" name="墨迹 45">
                  <a:extLst>
                    <a:ext uri="{FF2B5EF4-FFF2-40B4-BE49-F238E27FC236}">
                      <a16:creationId xmlns:a16="http://schemas.microsoft.com/office/drawing/2014/main" id="{4879099D-3578-C148-A4EF-5AA77DA7EA7D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3992140" y="957591"/>
                  <a:ext cx="9288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67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2293ED4F-A192-2447-A5D2-B4D5F7AB99B3}"/>
                    </a:ext>
                  </a:extLst>
                </p14:cNvPr>
                <p14:cNvContentPartPr/>
                <p14:nvPr/>
              </p14:nvContentPartPr>
              <p14:xfrm>
                <a:off x="3941740" y="1025631"/>
                <a:ext cx="274320" cy="218160"/>
              </p14:xfrm>
            </p:contentPart>
          </mc:Choice>
          <mc:Fallback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2293ED4F-A192-2447-A5D2-B4D5F7AB99B3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3911140" y="995031"/>
                  <a:ext cx="335520" cy="279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9E8FA7E5-B085-D74B-B498-7D3C5F0698E8}"/>
              </a:ext>
            </a:extLst>
          </p:cNvPr>
          <p:cNvGrpSpPr/>
          <p:nvPr/>
        </p:nvGrpSpPr>
        <p:grpSpPr>
          <a:xfrm>
            <a:off x="2086660" y="590031"/>
            <a:ext cx="8467200" cy="6343920"/>
            <a:chOff x="2086660" y="590031"/>
            <a:chExt cx="8467200" cy="6343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13761C64-3BC2-5E48-B082-CA01FF8510EE}"/>
                    </a:ext>
                  </a:extLst>
                </p14:cNvPr>
                <p14:cNvContentPartPr/>
                <p14:nvPr/>
              </p14:nvContentPartPr>
              <p14:xfrm>
                <a:off x="5021020" y="1735551"/>
                <a:ext cx="477720" cy="348840"/>
              </p14:xfrm>
            </p:contentPart>
          </mc:Choice>
          <mc:Fallback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13761C64-3BC2-5E48-B082-CA01FF8510EE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5013460" y="1727991"/>
                  <a:ext cx="492840" cy="36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C15C9BA3-C0C2-3648-9D58-65A200EE5AED}"/>
                    </a:ext>
                  </a:extLst>
                </p14:cNvPr>
                <p14:cNvContentPartPr/>
                <p14:nvPr/>
              </p14:nvContentPartPr>
              <p14:xfrm>
                <a:off x="3014380" y="4182111"/>
                <a:ext cx="367560" cy="330480"/>
              </p14:xfrm>
            </p:contentPart>
          </mc:Choice>
          <mc:Fallback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C15C9BA3-C0C2-3648-9D58-65A200EE5AED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3006820" y="4174551"/>
                  <a:ext cx="382680" cy="34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DB69983E-02E4-7E4C-94B8-101254C78ED6}"/>
                    </a:ext>
                  </a:extLst>
                </p14:cNvPr>
                <p14:cNvContentPartPr/>
                <p14:nvPr/>
              </p14:nvContentPartPr>
              <p14:xfrm>
                <a:off x="6923980" y="3484791"/>
                <a:ext cx="25200" cy="25200"/>
              </p14:xfrm>
            </p:contentPart>
          </mc:Choice>
          <mc:Fallback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DB69983E-02E4-7E4C-94B8-101254C78ED6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6916420" y="3477231"/>
                  <a:ext cx="4032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EE931DEA-2E57-624C-9FC6-59DE797B3970}"/>
                    </a:ext>
                  </a:extLst>
                </p14:cNvPr>
                <p14:cNvContentPartPr/>
                <p14:nvPr/>
              </p14:nvContentPartPr>
              <p14:xfrm>
                <a:off x="6643540" y="3410271"/>
                <a:ext cx="467280" cy="423720"/>
              </p14:xfrm>
            </p:contentPart>
          </mc:Choice>
          <mc:Fallback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EE931DEA-2E57-624C-9FC6-59DE797B3970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6635980" y="3402711"/>
                  <a:ext cx="482400" cy="43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E5AF5879-DA7B-2244-A5AA-8261BB1D6B8E}"/>
                    </a:ext>
                  </a:extLst>
                </p14:cNvPr>
                <p14:cNvContentPartPr/>
                <p14:nvPr/>
              </p14:nvContentPartPr>
              <p14:xfrm>
                <a:off x="9071740" y="4350231"/>
                <a:ext cx="728640" cy="753480"/>
              </p14:xfrm>
            </p:contentPart>
          </mc:Choice>
          <mc:Fallback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E5AF5879-DA7B-2244-A5AA-8261BB1D6B8E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9064180" y="4342671"/>
                  <a:ext cx="743760" cy="76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F7DFE0B7-6FE6-9F4F-9DE6-B1B1F1874D05}"/>
                    </a:ext>
                  </a:extLst>
                </p14:cNvPr>
                <p14:cNvContentPartPr/>
                <p14:nvPr/>
              </p14:nvContentPartPr>
              <p14:xfrm>
                <a:off x="3244420" y="6193071"/>
                <a:ext cx="853200" cy="461160"/>
              </p14:xfrm>
            </p:contentPart>
          </mc:Choice>
          <mc:Fallback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F7DFE0B7-6FE6-9F4F-9DE6-B1B1F1874D05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3236860" y="6185511"/>
                  <a:ext cx="868320" cy="47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49" name="墨迹 48">
                  <a:extLst>
                    <a:ext uri="{FF2B5EF4-FFF2-40B4-BE49-F238E27FC236}">
                      <a16:creationId xmlns:a16="http://schemas.microsoft.com/office/drawing/2014/main" id="{B943B09A-051E-3949-9FEA-9DBEE4A312DD}"/>
                    </a:ext>
                  </a:extLst>
                </p14:cNvPr>
                <p14:cNvContentPartPr/>
                <p14:nvPr/>
              </p14:nvContentPartPr>
              <p14:xfrm>
                <a:off x="3263140" y="590031"/>
                <a:ext cx="2664720" cy="1799640"/>
              </p14:xfrm>
            </p:contentPart>
          </mc:Choice>
          <mc:Fallback>
            <p:pic>
              <p:nvPicPr>
                <p:cNvPr id="49" name="墨迹 48">
                  <a:extLst>
                    <a:ext uri="{FF2B5EF4-FFF2-40B4-BE49-F238E27FC236}">
                      <a16:creationId xmlns:a16="http://schemas.microsoft.com/office/drawing/2014/main" id="{B943B09A-051E-3949-9FEA-9DBEE4A312DD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3255580" y="582471"/>
                  <a:ext cx="2679840" cy="181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50" name="墨迹 49">
                  <a:extLst>
                    <a:ext uri="{FF2B5EF4-FFF2-40B4-BE49-F238E27FC236}">
                      <a16:creationId xmlns:a16="http://schemas.microsoft.com/office/drawing/2014/main" id="{4113D42E-78F9-D34B-9EBC-383A17E24B7A}"/>
                    </a:ext>
                  </a:extLst>
                </p14:cNvPr>
                <p14:cNvContentPartPr/>
                <p14:nvPr/>
              </p14:nvContentPartPr>
              <p14:xfrm>
                <a:off x="2086660" y="3615471"/>
                <a:ext cx="3879000" cy="3318480"/>
              </p14:xfrm>
            </p:contentPart>
          </mc:Choice>
          <mc:Fallback>
            <p:pic>
              <p:nvPicPr>
                <p:cNvPr id="50" name="墨迹 49">
                  <a:extLst>
                    <a:ext uri="{FF2B5EF4-FFF2-40B4-BE49-F238E27FC236}">
                      <a16:creationId xmlns:a16="http://schemas.microsoft.com/office/drawing/2014/main" id="{4113D42E-78F9-D34B-9EBC-383A17E24B7A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2079100" y="3607911"/>
                  <a:ext cx="3893760" cy="333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51" name="墨迹 50">
                  <a:extLst>
                    <a:ext uri="{FF2B5EF4-FFF2-40B4-BE49-F238E27FC236}">
                      <a16:creationId xmlns:a16="http://schemas.microsoft.com/office/drawing/2014/main" id="{6BD464C0-D965-8E4B-A85B-9F443FC02372}"/>
                    </a:ext>
                  </a:extLst>
                </p14:cNvPr>
                <p14:cNvContentPartPr/>
                <p14:nvPr/>
              </p14:nvContentPartPr>
              <p14:xfrm>
                <a:off x="6127660" y="2777391"/>
                <a:ext cx="4177080" cy="1388880"/>
              </p14:xfrm>
            </p:contentPart>
          </mc:Choice>
          <mc:Fallback>
            <p:pic>
              <p:nvPicPr>
                <p:cNvPr id="51" name="墨迹 50">
                  <a:extLst>
                    <a:ext uri="{FF2B5EF4-FFF2-40B4-BE49-F238E27FC236}">
                      <a16:creationId xmlns:a16="http://schemas.microsoft.com/office/drawing/2014/main" id="{6BD464C0-D965-8E4B-A85B-9F443FC02372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6120100" y="2769831"/>
                  <a:ext cx="4192200" cy="140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53" name="墨迹 52">
                  <a:extLst>
                    <a:ext uri="{FF2B5EF4-FFF2-40B4-BE49-F238E27FC236}">
                      <a16:creationId xmlns:a16="http://schemas.microsoft.com/office/drawing/2014/main" id="{A28F7E7F-3DEC-CD4A-BAED-1C3CAF59B4C9}"/>
                    </a:ext>
                  </a:extLst>
                </p14:cNvPr>
                <p14:cNvContentPartPr/>
                <p14:nvPr/>
              </p14:nvContentPartPr>
              <p14:xfrm>
                <a:off x="8717500" y="4128471"/>
                <a:ext cx="1836360" cy="1606680"/>
              </p14:xfrm>
            </p:contentPart>
          </mc:Choice>
          <mc:Fallback>
            <p:pic>
              <p:nvPicPr>
                <p:cNvPr id="53" name="墨迹 52">
                  <a:extLst>
                    <a:ext uri="{FF2B5EF4-FFF2-40B4-BE49-F238E27FC236}">
                      <a16:creationId xmlns:a16="http://schemas.microsoft.com/office/drawing/2014/main" id="{A28F7E7F-3DEC-CD4A-BAED-1C3CAF59B4C9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8709940" y="4120911"/>
                  <a:ext cx="1851120" cy="1621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5" name="组合 84">
            <a:extLst>
              <a:ext uri="{FF2B5EF4-FFF2-40B4-BE49-F238E27FC236}">
                <a16:creationId xmlns:a16="http://schemas.microsoft.com/office/drawing/2014/main" id="{37D9CF8B-CCDE-A444-8686-0E623C13FBE0}"/>
              </a:ext>
            </a:extLst>
          </p:cNvPr>
          <p:cNvGrpSpPr/>
          <p:nvPr/>
        </p:nvGrpSpPr>
        <p:grpSpPr>
          <a:xfrm>
            <a:off x="399340" y="3200751"/>
            <a:ext cx="2769840" cy="2521800"/>
            <a:chOff x="399340" y="3200751"/>
            <a:chExt cx="2769840" cy="2521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55" name="墨迹 54">
                  <a:extLst>
                    <a:ext uri="{FF2B5EF4-FFF2-40B4-BE49-F238E27FC236}">
                      <a16:creationId xmlns:a16="http://schemas.microsoft.com/office/drawing/2014/main" id="{171AF433-249E-D64D-B19D-6877696DFF67}"/>
                    </a:ext>
                  </a:extLst>
                </p14:cNvPr>
                <p14:cNvContentPartPr/>
                <p14:nvPr/>
              </p14:nvContentPartPr>
              <p14:xfrm>
                <a:off x="1134100" y="5006151"/>
                <a:ext cx="1824480" cy="423720"/>
              </p14:xfrm>
            </p:contentPart>
          </mc:Choice>
          <mc:Fallback>
            <p:pic>
              <p:nvPicPr>
                <p:cNvPr id="55" name="墨迹 54">
                  <a:extLst>
                    <a:ext uri="{FF2B5EF4-FFF2-40B4-BE49-F238E27FC236}">
                      <a16:creationId xmlns:a16="http://schemas.microsoft.com/office/drawing/2014/main" id="{171AF433-249E-D64D-B19D-6877696DFF67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1126540" y="4998591"/>
                  <a:ext cx="1839600" cy="43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56" name="墨迹 55">
                  <a:extLst>
                    <a:ext uri="{FF2B5EF4-FFF2-40B4-BE49-F238E27FC236}">
                      <a16:creationId xmlns:a16="http://schemas.microsoft.com/office/drawing/2014/main" id="{DF9E7603-8902-3C4F-9A14-9693E3DE2A54}"/>
                    </a:ext>
                  </a:extLst>
                </p14:cNvPr>
                <p14:cNvContentPartPr/>
                <p14:nvPr/>
              </p14:nvContentPartPr>
              <p14:xfrm>
                <a:off x="2758780" y="5261391"/>
                <a:ext cx="410400" cy="461160"/>
              </p14:xfrm>
            </p:contentPart>
          </mc:Choice>
          <mc:Fallback>
            <p:pic>
              <p:nvPicPr>
                <p:cNvPr id="56" name="墨迹 55">
                  <a:extLst>
                    <a:ext uri="{FF2B5EF4-FFF2-40B4-BE49-F238E27FC236}">
                      <a16:creationId xmlns:a16="http://schemas.microsoft.com/office/drawing/2014/main" id="{DF9E7603-8902-3C4F-9A14-9693E3DE2A54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2751580" y="5253831"/>
                  <a:ext cx="425520" cy="47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58" name="墨迹 57">
                  <a:extLst>
                    <a:ext uri="{FF2B5EF4-FFF2-40B4-BE49-F238E27FC236}">
                      <a16:creationId xmlns:a16="http://schemas.microsoft.com/office/drawing/2014/main" id="{D73C0908-36CE-B243-8A09-D4680A5E22C4}"/>
                    </a:ext>
                  </a:extLst>
                </p14:cNvPr>
                <p14:cNvContentPartPr/>
                <p14:nvPr/>
              </p14:nvContentPartPr>
              <p14:xfrm>
                <a:off x="623620" y="3767391"/>
                <a:ext cx="31320" cy="6480"/>
              </p14:xfrm>
            </p:contentPart>
          </mc:Choice>
          <mc:Fallback>
            <p:pic>
              <p:nvPicPr>
                <p:cNvPr id="58" name="墨迹 57">
                  <a:extLst>
                    <a:ext uri="{FF2B5EF4-FFF2-40B4-BE49-F238E27FC236}">
                      <a16:creationId xmlns:a16="http://schemas.microsoft.com/office/drawing/2014/main" id="{D73C0908-36CE-B243-8A09-D4680A5E22C4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616060" y="3759831"/>
                  <a:ext cx="4644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59" name="墨迹 58">
                  <a:extLst>
                    <a:ext uri="{FF2B5EF4-FFF2-40B4-BE49-F238E27FC236}">
                      <a16:creationId xmlns:a16="http://schemas.microsoft.com/office/drawing/2014/main" id="{E7E9D2C0-9FED-234D-A155-EF21343358A2}"/>
                    </a:ext>
                  </a:extLst>
                </p14:cNvPr>
                <p14:cNvContentPartPr/>
                <p14:nvPr/>
              </p14:nvContentPartPr>
              <p14:xfrm>
                <a:off x="555220" y="3673791"/>
                <a:ext cx="193320" cy="461160"/>
              </p14:xfrm>
            </p:contentPart>
          </mc:Choice>
          <mc:Fallback>
            <p:pic>
              <p:nvPicPr>
                <p:cNvPr id="59" name="墨迹 58">
                  <a:extLst>
                    <a:ext uri="{FF2B5EF4-FFF2-40B4-BE49-F238E27FC236}">
                      <a16:creationId xmlns:a16="http://schemas.microsoft.com/office/drawing/2014/main" id="{E7E9D2C0-9FED-234D-A155-EF21343358A2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547660" y="3666231"/>
                  <a:ext cx="208440" cy="47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60" name="墨迹 59">
                  <a:extLst>
                    <a:ext uri="{FF2B5EF4-FFF2-40B4-BE49-F238E27FC236}">
                      <a16:creationId xmlns:a16="http://schemas.microsoft.com/office/drawing/2014/main" id="{25B6908E-B3DA-2340-8078-61D4B1606A1A}"/>
                    </a:ext>
                  </a:extLst>
                </p14:cNvPr>
                <p14:cNvContentPartPr/>
                <p14:nvPr/>
              </p14:nvContentPartPr>
              <p14:xfrm>
                <a:off x="965980" y="3810951"/>
                <a:ext cx="286560" cy="187200"/>
              </p14:xfrm>
            </p:contentPart>
          </mc:Choice>
          <mc:Fallback>
            <p:pic>
              <p:nvPicPr>
                <p:cNvPr id="60" name="墨迹 59">
                  <a:extLst>
                    <a:ext uri="{FF2B5EF4-FFF2-40B4-BE49-F238E27FC236}">
                      <a16:creationId xmlns:a16="http://schemas.microsoft.com/office/drawing/2014/main" id="{25B6908E-B3DA-2340-8078-61D4B1606A1A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958420" y="3803391"/>
                  <a:ext cx="30168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">
              <p14:nvContentPartPr>
                <p14:cNvPr id="61" name="墨迹 60">
                  <a:extLst>
                    <a:ext uri="{FF2B5EF4-FFF2-40B4-BE49-F238E27FC236}">
                      <a16:creationId xmlns:a16="http://schemas.microsoft.com/office/drawing/2014/main" id="{E93B576A-6F1D-614A-B95B-AA5E57BA0870}"/>
                    </a:ext>
                  </a:extLst>
                </p14:cNvPr>
                <p14:cNvContentPartPr/>
                <p14:nvPr/>
              </p14:nvContentPartPr>
              <p14:xfrm>
                <a:off x="1464220" y="3886191"/>
                <a:ext cx="12960" cy="55800"/>
              </p14:xfrm>
            </p:contentPart>
          </mc:Choice>
          <mc:Fallback>
            <p:pic>
              <p:nvPicPr>
                <p:cNvPr id="61" name="墨迹 60">
                  <a:extLst>
                    <a:ext uri="{FF2B5EF4-FFF2-40B4-BE49-F238E27FC236}">
                      <a16:creationId xmlns:a16="http://schemas.microsoft.com/office/drawing/2014/main" id="{E93B576A-6F1D-614A-B95B-AA5E57BA0870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1456660" y="3878631"/>
                  <a:ext cx="2772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">
              <p14:nvContentPartPr>
                <p14:cNvPr id="62" name="墨迹 61">
                  <a:extLst>
                    <a:ext uri="{FF2B5EF4-FFF2-40B4-BE49-F238E27FC236}">
                      <a16:creationId xmlns:a16="http://schemas.microsoft.com/office/drawing/2014/main" id="{102AD8C4-99C9-3D41-8D75-F46D76B1C95D}"/>
                    </a:ext>
                  </a:extLst>
                </p14:cNvPr>
                <p14:cNvContentPartPr/>
                <p14:nvPr/>
              </p14:nvContentPartPr>
              <p14:xfrm>
                <a:off x="1532620" y="3437271"/>
                <a:ext cx="342720" cy="118800"/>
              </p14:xfrm>
            </p:contentPart>
          </mc:Choice>
          <mc:Fallback>
            <p:pic>
              <p:nvPicPr>
                <p:cNvPr id="62" name="墨迹 61">
                  <a:extLst>
                    <a:ext uri="{FF2B5EF4-FFF2-40B4-BE49-F238E27FC236}">
                      <a16:creationId xmlns:a16="http://schemas.microsoft.com/office/drawing/2014/main" id="{102AD8C4-99C9-3D41-8D75-F46D76B1C95D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1525060" y="3429711"/>
                  <a:ext cx="35784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">
              <p14:nvContentPartPr>
                <p14:cNvPr id="63" name="墨迹 62">
                  <a:extLst>
                    <a:ext uri="{FF2B5EF4-FFF2-40B4-BE49-F238E27FC236}">
                      <a16:creationId xmlns:a16="http://schemas.microsoft.com/office/drawing/2014/main" id="{BED01BFE-7567-434E-A84B-E06BFE8AF880}"/>
                    </a:ext>
                  </a:extLst>
                </p14:cNvPr>
                <p14:cNvContentPartPr/>
                <p14:nvPr/>
              </p14:nvContentPartPr>
              <p14:xfrm>
                <a:off x="1613620" y="3474711"/>
                <a:ext cx="56520" cy="106200"/>
              </p14:xfrm>
            </p:contentPart>
          </mc:Choice>
          <mc:Fallback>
            <p:pic>
              <p:nvPicPr>
                <p:cNvPr id="63" name="墨迹 62">
                  <a:extLst>
                    <a:ext uri="{FF2B5EF4-FFF2-40B4-BE49-F238E27FC236}">
                      <a16:creationId xmlns:a16="http://schemas.microsoft.com/office/drawing/2014/main" id="{BED01BFE-7567-434E-A84B-E06BFE8AF880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1606060" y="3467151"/>
                  <a:ext cx="7128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64" name="墨迹 63">
                  <a:extLst>
                    <a:ext uri="{FF2B5EF4-FFF2-40B4-BE49-F238E27FC236}">
                      <a16:creationId xmlns:a16="http://schemas.microsoft.com/office/drawing/2014/main" id="{9AAC67D1-5B66-2B4F-A3A3-60C388CE0202}"/>
                    </a:ext>
                  </a:extLst>
                </p14:cNvPr>
                <p14:cNvContentPartPr/>
                <p14:nvPr/>
              </p14:nvContentPartPr>
              <p14:xfrm>
                <a:off x="1750420" y="3369591"/>
                <a:ext cx="50040" cy="211320"/>
              </p14:xfrm>
            </p:contentPart>
          </mc:Choice>
          <mc:Fallback>
            <p:pic>
              <p:nvPicPr>
                <p:cNvPr id="64" name="墨迹 63">
                  <a:extLst>
                    <a:ext uri="{FF2B5EF4-FFF2-40B4-BE49-F238E27FC236}">
                      <a16:creationId xmlns:a16="http://schemas.microsoft.com/office/drawing/2014/main" id="{9AAC67D1-5B66-2B4F-A3A3-60C388CE0202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1742860" y="3362031"/>
                  <a:ext cx="6516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">
              <p14:nvContentPartPr>
                <p14:cNvPr id="65" name="墨迹 64">
                  <a:extLst>
                    <a:ext uri="{FF2B5EF4-FFF2-40B4-BE49-F238E27FC236}">
                      <a16:creationId xmlns:a16="http://schemas.microsoft.com/office/drawing/2014/main" id="{27D14159-9D19-604B-9444-C9153BD3EB31}"/>
                    </a:ext>
                  </a:extLst>
                </p14:cNvPr>
                <p14:cNvContentPartPr/>
                <p14:nvPr/>
              </p14:nvContentPartPr>
              <p14:xfrm>
                <a:off x="1551340" y="3788631"/>
                <a:ext cx="31320" cy="178200"/>
              </p14:xfrm>
            </p:contentPart>
          </mc:Choice>
          <mc:Fallback>
            <p:pic>
              <p:nvPicPr>
                <p:cNvPr id="65" name="墨迹 64">
                  <a:extLst>
                    <a:ext uri="{FF2B5EF4-FFF2-40B4-BE49-F238E27FC236}">
                      <a16:creationId xmlns:a16="http://schemas.microsoft.com/office/drawing/2014/main" id="{27D14159-9D19-604B-9444-C9153BD3EB31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1543780" y="3781071"/>
                  <a:ext cx="4644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9">
              <p14:nvContentPartPr>
                <p14:cNvPr id="66" name="墨迹 65">
                  <a:extLst>
                    <a:ext uri="{FF2B5EF4-FFF2-40B4-BE49-F238E27FC236}">
                      <a16:creationId xmlns:a16="http://schemas.microsoft.com/office/drawing/2014/main" id="{C7CEF47A-465A-B945-BDF1-D80F47C598CA}"/>
                    </a:ext>
                  </a:extLst>
                </p14:cNvPr>
                <p14:cNvContentPartPr/>
                <p14:nvPr/>
              </p14:nvContentPartPr>
              <p14:xfrm>
                <a:off x="1688140" y="3648951"/>
                <a:ext cx="68760" cy="155880"/>
              </p14:xfrm>
            </p:contentPart>
          </mc:Choice>
          <mc:Fallback>
            <p:pic>
              <p:nvPicPr>
                <p:cNvPr id="66" name="墨迹 65">
                  <a:extLst>
                    <a:ext uri="{FF2B5EF4-FFF2-40B4-BE49-F238E27FC236}">
                      <a16:creationId xmlns:a16="http://schemas.microsoft.com/office/drawing/2014/main" id="{C7CEF47A-465A-B945-BDF1-D80F47C598CA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1680580" y="3641391"/>
                  <a:ext cx="8388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1">
              <p14:nvContentPartPr>
                <p14:cNvPr id="67" name="墨迹 66">
                  <a:extLst>
                    <a:ext uri="{FF2B5EF4-FFF2-40B4-BE49-F238E27FC236}">
                      <a16:creationId xmlns:a16="http://schemas.microsoft.com/office/drawing/2014/main" id="{450E0B56-EE4B-444F-B0EF-F123940016A2}"/>
                    </a:ext>
                  </a:extLst>
                </p14:cNvPr>
                <p14:cNvContentPartPr/>
                <p14:nvPr/>
              </p14:nvContentPartPr>
              <p14:xfrm>
                <a:off x="1675900" y="3692511"/>
                <a:ext cx="43920" cy="149760"/>
              </p14:xfrm>
            </p:contentPart>
          </mc:Choice>
          <mc:Fallback>
            <p:pic>
              <p:nvPicPr>
                <p:cNvPr id="67" name="墨迹 66">
                  <a:extLst>
                    <a:ext uri="{FF2B5EF4-FFF2-40B4-BE49-F238E27FC236}">
                      <a16:creationId xmlns:a16="http://schemas.microsoft.com/office/drawing/2014/main" id="{450E0B56-EE4B-444F-B0EF-F123940016A2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1668340" y="3684951"/>
                  <a:ext cx="5904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3">
              <p14:nvContentPartPr>
                <p14:cNvPr id="68" name="墨迹 67">
                  <a:extLst>
                    <a:ext uri="{FF2B5EF4-FFF2-40B4-BE49-F238E27FC236}">
                      <a16:creationId xmlns:a16="http://schemas.microsoft.com/office/drawing/2014/main" id="{59D02C58-715C-E540-86B3-B5C39B2EFB69}"/>
                    </a:ext>
                  </a:extLst>
                </p14:cNvPr>
                <p14:cNvContentPartPr/>
                <p14:nvPr/>
              </p14:nvContentPartPr>
              <p14:xfrm>
                <a:off x="1793980" y="3630231"/>
                <a:ext cx="106200" cy="62640"/>
              </p14:xfrm>
            </p:contentPart>
          </mc:Choice>
          <mc:Fallback>
            <p:pic>
              <p:nvPicPr>
                <p:cNvPr id="68" name="墨迹 67">
                  <a:extLst>
                    <a:ext uri="{FF2B5EF4-FFF2-40B4-BE49-F238E27FC236}">
                      <a16:creationId xmlns:a16="http://schemas.microsoft.com/office/drawing/2014/main" id="{59D02C58-715C-E540-86B3-B5C39B2EFB69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1786420" y="3622671"/>
                  <a:ext cx="12132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5">
              <p14:nvContentPartPr>
                <p14:cNvPr id="69" name="墨迹 68">
                  <a:extLst>
                    <a:ext uri="{FF2B5EF4-FFF2-40B4-BE49-F238E27FC236}">
                      <a16:creationId xmlns:a16="http://schemas.microsoft.com/office/drawing/2014/main" id="{823ABDBA-B6EF-EC47-A014-7ABCF693D172}"/>
                    </a:ext>
                  </a:extLst>
                </p14:cNvPr>
                <p14:cNvContentPartPr/>
                <p14:nvPr/>
              </p14:nvContentPartPr>
              <p14:xfrm>
                <a:off x="1850140" y="3717351"/>
                <a:ext cx="62640" cy="56520"/>
              </p14:xfrm>
            </p:contentPart>
          </mc:Choice>
          <mc:Fallback>
            <p:pic>
              <p:nvPicPr>
                <p:cNvPr id="69" name="墨迹 68">
                  <a:extLst>
                    <a:ext uri="{FF2B5EF4-FFF2-40B4-BE49-F238E27FC236}">
                      <a16:creationId xmlns:a16="http://schemas.microsoft.com/office/drawing/2014/main" id="{823ABDBA-B6EF-EC47-A014-7ABCF693D172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1842580" y="3709791"/>
                  <a:ext cx="7776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7">
              <p14:nvContentPartPr>
                <p14:cNvPr id="70" name="墨迹 69">
                  <a:extLst>
                    <a:ext uri="{FF2B5EF4-FFF2-40B4-BE49-F238E27FC236}">
                      <a16:creationId xmlns:a16="http://schemas.microsoft.com/office/drawing/2014/main" id="{8A393AC4-1EED-AC4E-8699-84F7A576FD49}"/>
                    </a:ext>
                  </a:extLst>
                </p14:cNvPr>
                <p14:cNvContentPartPr/>
                <p14:nvPr/>
              </p14:nvContentPartPr>
              <p14:xfrm>
                <a:off x="1625860" y="3985191"/>
                <a:ext cx="56520" cy="56520"/>
              </p14:xfrm>
            </p:contentPart>
          </mc:Choice>
          <mc:Fallback>
            <p:pic>
              <p:nvPicPr>
                <p:cNvPr id="70" name="墨迹 69">
                  <a:extLst>
                    <a:ext uri="{FF2B5EF4-FFF2-40B4-BE49-F238E27FC236}">
                      <a16:creationId xmlns:a16="http://schemas.microsoft.com/office/drawing/2014/main" id="{8A393AC4-1EED-AC4E-8699-84F7A576FD49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1618300" y="3977631"/>
                  <a:ext cx="7128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9">
              <p14:nvContentPartPr>
                <p14:cNvPr id="71" name="墨迹 70">
                  <a:extLst>
                    <a:ext uri="{FF2B5EF4-FFF2-40B4-BE49-F238E27FC236}">
                      <a16:creationId xmlns:a16="http://schemas.microsoft.com/office/drawing/2014/main" id="{F0E45B74-927B-184E-9C30-4EEF2CF79601}"/>
                    </a:ext>
                  </a:extLst>
                </p14:cNvPr>
                <p14:cNvContentPartPr/>
                <p14:nvPr/>
              </p14:nvContentPartPr>
              <p14:xfrm>
                <a:off x="1694260" y="3817071"/>
                <a:ext cx="280440" cy="218160"/>
              </p14:xfrm>
            </p:contentPart>
          </mc:Choice>
          <mc:Fallback>
            <p:pic>
              <p:nvPicPr>
                <p:cNvPr id="71" name="墨迹 70">
                  <a:extLst>
                    <a:ext uri="{FF2B5EF4-FFF2-40B4-BE49-F238E27FC236}">
                      <a16:creationId xmlns:a16="http://schemas.microsoft.com/office/drawing/2014/main" id="{F0E45B74-927B-184E-9C30-4EEF2CF79601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1686700" y="3809511"/>
                  <a:ext cx="29556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1">
              <p14:nvContentPartPr>
                <p14:cNvPr id="72" name="墨迹 71">
                  <a:extLst>
                    <a:ext uri="{FF2B5EF4-FFF2-40B4-BE49-F238E27FC236}">
                      <a16:creationId xmlns:a16="http://schemas.microsoft.com/office/drawing/2014/main" id="{069AC1D9-A056-AC4E-82FA-7795E6FE315D}"/>
                    </a:ext>
                  </a:extLst>
                </p14:cNvPr>
                <p14:cNvContentPartPr/>
                <p14:nvPr/>
              </p14:nvContentPartPr>
              <p14:xfrm>
                <a:off x="1607860" y="3941631"/>
                <a:ext cx="435600" cy="230760"/>
              </p14:xfrm>
            </p:contentPart>
          </mc:Choice>
          <mc:Fallback>
            <p:pic>
              <p:nvPicPr>
                <p:cNvPr id="72" name="墨迹 71">
                  <a:extLst>
                    <a:ext uri="{FF2B5EF4-FFF2-40B4-BE49-F238E27FC236}">
                      <a16:creationId xmlns:a16="http://schemas.microsoft.com/office/drawing/2014/main" id="{069AC1D9-A056-AC4E-82FA-7795E6FE315D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1600300" y="3934071"/>
                  <a:ext cx="45036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3">
              <p14:nvContentPartPr>
                <p14:cNvPr id="73" name="墨迹 72">
                  <a:extLst>
                    <a:ext uri="{FF2B5EF4-FFF2-40B4-BE49-F238E27FC236}">
                      <a16:creationId xmlns:a16="http://schemas.microsoft.com/office/drawing/2014/main" id="{CAAF9BA3-6312-974D-8EE6-5D312F76DDCE}"/>
                    </a:ext>
                  </a:extLst>
                </p14:cNvPr>
                <p14:cNvContentPartPr/>
                <p14:nvPr/>
              </p14:nvContentPartPr>
              <p14:xfrm>
                <a:off x="2130220" y="3200751"/>
                <a:ext cx="516960" cy="622800"/>
              </p14:xfrm>
            </p:contentPart>
          </mc:Choice>
          <mc:Fallback>
            <p:pic>
              <p:nvPicPr>
                <p:cNvPr id="73" name="墨迹 72">
                  <a:extLst>
                    <a:ext uri="{FF2B5EF4-FFF2-40B4-BE49-F238E27FC236}">
                      <a16:creationId xmlns:a16="http://schemas.microsoft.com/office/drawing/2014/main" id="{CAAF9BA3-6312-974D-8EE6-5D312F76DDCE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2122660" y="3193191"/>
                  <a:ext cx="532080" cy="63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5">
              <p14:nvContentPartPr>
                <p14:cNvPr id="74" name="墨迹 73">
                  <a:extLst>
                    <a:ext uri="{FF2B5EF4-FFF2-40B4-BE49-F238E27FC236}">
                      <a16:creationId xmlns:a16="http://schemas.microsoft.com/office/drawing/2014/main" id="{4A5F016B-142B-8C4F-A768-9663FF46A3F2}"/>
                    </a:ext>
                  </a:extLst>
                </p14:cNvPr>
                <p14:cNvContentPartPr/>
                <p14:nvPr/>
              </p14:nvContentPartPr>
              <p14:xfrm>
                <a:off x="399340" y="4632471"/>
                <a:ext cx="137160" cy="336600"/>
              </p14:xfrm>
            </p:contentPart>
          </mc:Choice>
          <mc:Fallback>
            <p:pic>
              <p:nvPicPr>
                <p:cNvPr id="74" name="墨迹 73">
                  <a:extLst>
                    <a:ext uri="{FF2B5EF4-FFF2-40B4-BE49-F238E27FC236}">
                      <a16:creationId xmlns:a16="http://schemas.microsoft.com/office/drawing/2014/main" id="{4A5F016B-142B-8C4F-A768-9663FF46A3F2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392140" y="4624911"/>
                  <a:ext cx="152280" cy="35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7">
              <p14:nvContentPartPr>
                <p14:cNvPr id="75" name="墨迹 74">
                  <a:extLst>
                    <a:ext uri="{FF2B5EF4-FFF2-40B4-BE49-F238E27FC236}">
                      <a16:creationId xmlns:a16="http://schemas.microsoft.com/office/drawing/2014/main" id="{D3DB6FB4-273D-DB49-8B36-A1A81FF7950E}"/>
                    </a:ext>
                  </a:extLst>
                </p14:cNvPr>
                <p14:cNvContentPartPr/>
                <p14:nvPr/>
              </p14:nvContentPartPr>
              <p14:xfrm>
                <a:off x="648460" y="4414671"/>
                <a:ext cx="211320" cy="429840"/>
              </p14:xfrm>
            </p:contentPart>
          </mc:Choice>
          <mc:Fallback>
            <p:pic>
              <p:nvPicPr>
                <p:cNvPr id="75" name="墨迹 74">
                  <a:extLst>
                    <a:ext uri="{FF2B5EF4-FFF2-40B4-BE49-F238E27FC236}">
                      <a16:creationId xmlns:a16="http://schemas.microsoft.com/office/drawing/2014/main" id="{D3DB6FB4-273D-DB49-8B36-A1A81FF7950E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640900" y="4407111"/>
                  <a:ext cx="226440" cy="44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9">
              <p14:nvContentPartPr>
                <p14:cNvPr id="76" name="墨迹 75">
                  <a:extLst>
                    <a:ext uri="{FF2B5EF4-FFF2-40B4-BE49-F238E27FC236}">
                      <a16:creationId xmlns:a16="http://schemas.microsoft.com/office/drawing/2014/main" id="{CCEC9C5B-9F2F-B440-8B58-EDD1A543A353}"/>
                    </a:ext>
                  </a:extLst>
                </p14:cNvPr>
                <p14:cNvContentPartPr/>
                <p14:nvPr/>
              </p14:nvContentPartPr>
              <p14:xfrm>
                <a:off x="730180" y="4775751"/>
                <a:ext cx="99360" cy="143640"/>
              </p14:xfrm>
            </p:contentPart>
          </mc:Choice>
          <mc:Fallback>
            <p:pic>
              <p:nvPicPr>
                <p:cNvPr id="76" name="墨迹 75">
                  <a:extLst>
                    <a:ext uri="{FF2B5EF4-FFF2-40B4-BE49-F238E27FC236}">
                      <a16:creationId xmlns:a16="http://schemas.microsoft.com/office/drawing/2014/main" id="{CCEC9C5B-9F2F-B440-8B58-EDD1A543A353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722620" y="4768191"/>
                  <a:ext cx="11448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1">
              <p14:nvContentPartPr>
                <p14:cNvPr id="77" name="墨迹 76">
                  <a:extLst>
                    <a:ext uri="{FF2B5EF4-FFF2-40B4-BE49-F238E27FC236}">
                      <a16:creationId xmlns:a16="http://schemas.microsoft.com/office/drawing/2014/main" id="{EED7A5F1-B51D-274E-AEBB-1E286C385CA5}"/>
                    </a:ext>
                  </a:extLst>
                </p14:cNvPr>
                <p14:cNvContentPartPr/>
                <p14:nvPr/>
              </p14:nvContentPartPr>
              <p14:xfrm>
                <a:off x="791740" y="4825431"/>
                <a:ext cx="218160" cy="31320"/>
              </p14:xfrm>
            </p:contentPart>
          </mc:Choice>
          <mc:Fallback>
            <p:pic>
              <p:nvPicPr>
                <p:cNvPr id="77" name="墨迹 76">
                  <a:extLst>
                    <a:ext uri="{FF2B5EF4-FFF2-40B4-BE49-F238E27FC236}">
                      <a16:creationId xmlns:a16="http://schemas.microsoft.com/office/drawing/2014/main" id="{EED7A5F1-B51D-274E-AEBB-1E286C385CA5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784180" y="4817871"/>
                  <a:ext cx="23328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3">
              <p14:nvContentPartPr>
                <p14:cNvPr id="78" name="墨迹 77">
                  <a:extLst>
                    <a:ext uri="{FF2B5EF4-FFF2-40B4-BE49-F238E27FC236}">
                      <a16:creationId xmlns:a16="http://schemas.microsoft.com/office/drawing/2014/main" id="{EBE2631D-998F-CB42-BBEA-BC8C8715E631}"/>
                    </a:ext>
                  </a:extLst>
                </p14:cNvPr>
                <p14:cNvContentPartPr/>
                <p14:nvPr/>
              </p14:nvContentPartPr>
              <p14:xfrm>
                <a:off x="1022140" y="4433391"/>
                <a:ext cx="81360" cy="93600"/>
              </p14:xfrm>
            </p:contentPart>
          </mc:Choice>
          <mc:Fallback>
            <p:pic>
              <p:nvPicPr>
                <p:cNvPr id="78" name="墨迹 77">
                  <a:extLst>
                    <a:ext uri="{FF2B5EF4-FFF2-40B4-BE49-F238E27FC236}">
                      <a16:creationId xmlns:a16="http://schemas.microsoft.com/office/drawing/2014/main" id="{EBE2631D-998F-CB42-BBEA-BC8C8715E631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1014580" y="4425831"/>
                  <a:ext cx="9648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5">
              <p14:nvContentPartPr>
                <p14:cNvPr id="79" name="墨迹 78">
                  <a:extLst>
                    <a:ext uri="{FF2B5EF4-FFF2-40B4-BE49-F238E27FC236}">
                      <a16:creationId xmlns:a16="http://schemas.microsoft.com/office/drawing/2014/main" id="{FF8F1E99-186B-4C40-B181-7AF8DF08F5AB}"/>
                    </a:ext>
                  </a:extLst>
                </p14:cNvPr>
                <p14:cNvContentPartPr/>
                <p14:nvPr/>
              </p14:nvContentPartPr>
              <p14:xfrm>
                <a:off x="1096660" y="4402071"/>
                <a:ext cx="112320" cy="193320"/>
              </p14:xfrm>
            </p:contentPart>
          </mc:Choice>
          <mc:Fallback>
            <p:pic>
              <p:nvPicPr>
                <p:cNvPr id="79" name="墨迹 78">
                  <a:extLst>
                    <a:ext uri="{FF2B5EF4-FFF2-40B4-BE49-F238E27FC236}">
                      <a16:creationId xmlns:a16="http://schemas.microsoft.com/office/drawing/2014/main" id="{FF8F1E99-186B-4C40-B181-7AF8DF08F5AB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1089100" y="4394871"/>
                  <a:ext cx="12744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7">
              <p14:nvContentPartPr>
                <p14:cNvPr id="80" name="墨迹 79">
                  <a:extLst>
                    <a:ext uri="{FF2B5EF4-FFF2-40B4-BE49-F238E27FC236}">
                      <a16:creationId xmlns:a16="http://schemas.microsoft.com/office/drawing/2014/main" id="{9AC54CB8-CF1A-034C-BB94-12ABDFFC0D93}"/>
                    </a:ext>
                  </a:extLst>
                </p14:cNvPr>
                <p14:cNvContentPartPr/>
                <p14:nvPr/>
              </p14:nvContentPartPr>
              <p14:xfrm>
                <a:off x="1084420" y="4613751"/>
                <a:ext cx="218160" cy="143640"/>
              </p14:xfrm>
            </p:contentPart>
          </mc:Choice>
          <mc:Fallback>
            <p:pic>
              <p:nvPicPr>
                <p:cNvPr id="80" name="墨迹 79">
                  <a:extLst>
                    <a:ext uri="{FF2B5EF4-FFF2-40B4-BE49-F238E27FC236}">
                      <a16:creationId xmlns:a16="http://schemas.microsoft.com/office/drawing/2014/main" id="{9AC54CB8-CF1A-034C-BB94-12ABDFFC0D93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1076860" y="4606191"/>
                  <a:ext cx="23328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9">
              <p14:nvContentPartPr>
                <p14:cNvPr id="81" name="墨迹 80">
                  <a:extLst>
                    <a:ext uri="{FF2B5EF4-FFF2-40B4-BE49-F238E27FC236}">
                      <a16:creationId xmlns:a16="http://schemas.microsoft.com/office/drawing/2014/main" id="{59B256CF-6094-CB4C-AA07-5E9C5831405B}"/>
                    </a:ext>
                  </a:extLst>
                </p14:cNvPr>
                <p14:cNvContentPartPr/>
                <p14:nvPr/>
              </p14:nvContentPartPr>
              <p14:xfrm>
                <a:off x="1158940" y="4807071"/>
                <a:ext cx="261720" cy="93600"/>
              </p14:xfrm>
            </p:contentPart>
          </mc:Choice>
          <mc:Fallback>
            <p:pic>
              <p:nvPicPr>
                <p:cNvPr id="81" name="墨迹 80">
                  <a:extLst>
                    <a:ext uri="{FF2B5EF4-FFF2-40B4-BE49-F238E27FC236}">
                      <a16:creationId xmlns:a16="http://schemas.microsoft.com/office/drawing/2014/main" id="{59B256CF-6094-CB4C-AA07-5E9C5831405B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1151380" y="4799511"/>
                  <a:ext cx="27684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1">
              <p14:nvContentPartPr>
                <p14:cNvPr id="82" name="墨迹 81">
                  <a:extLst>
                    <a:ext uri="{FF2B5EF4-FFF2-40B4-BE49-F238E27FC236}">
                      <a16:creationId xmlns:a16="http://schemas.microsoft.com/office/drawing/2014/main" id="{DAB10B37-DE71-B24D-97D2-D24FFDD9ADEB}"/>
                    </a:ext>
                  </a:extLst>
                </p14:cNvPr>
                <p14:cNvContentPartPr/>
                <p14:nvPr/>
              </p14:nvContentPartPr>
              <p14:xfrm>
                <a:off x="1582300" y="4333671"/>
                <a:ext cx="336600" cy="392400"/>
              </p14:xfrm>
            </p:contentPart>
          </mc:Choice>
          <mc:Fallback>
            <p:pic>
              <p:nvPicPr>
                <p:cNvPr id="82" name="墨迹 81">
                  <a:extLst>
                    <a:ext uri="{FF2B5EF4-FFF2-40B4-BE49-F238E27FC236}">
                      <a16:creationId xmlns:a16="http://schemas.microsoft.com/office/drawing/2014/main" id="{DAB10B37-DE71-B24D-97D2-D24FFDD9ADEB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1574740" y="4326111"/>
                  <a:ext cx="351720" cy="40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3">
              <p14:nvContentPartPr>
                <p14:cNvPr id="83" name="墨迹 82">
                  <a:extLst>
                    <a:ext uri="{FF2B5EF4-FFF2-40B4-BE49-F238E27FC236}">
                      <a16:creationId xmlns:a16="http://schemas.microsoft.com/office/drawing/2014/main" id="{06F20AA1-9516-8D45-B780-F99A97659940}"/>
                    </a:ext>
                  </a:extLst>
                </p14:cNvPr>
                <p14:cNvContentPartPr/>
                <p14:nvPr/>
              </p14:nvContentPartPr>
              <p14:xfrm>
                <a:off x="1943380" y="4321431"/>
                <a:ext cx="174600" cy="299160"/>
              </p14:xfrm>
            </p:contentPart>
          </mc:Choice>
          <mc:Fallback>
            <p:pic>
              <p:nvPicPr>
                <p:cNvPr id="83" name="墨迹 82">
                  <a:extLst>
                    <a:ext uri="{FF2B5EF4-FFF2-40B4-BE49-F238E27FC236}">
                      <a16:creationId xmlns:a16="http://schemas.microsoft.com/office/drawing/2014/main" id="{06F20AA1-9516-8D45-B780-F99A97659940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1935820" y="4313871"/>
                  <a:ext cx="189720" cy="31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5">
              <p14:nvContentPartPr>
                <p14:cNvPr id="84" name="墨迹 83">
                  <a:extLst>
                    <a:ext uri="{FF2B5EF4-FFF2-40B4-BE49-F238E27FC236}">
                      <a16:creationId xmlns:a16="http://schemas.microsoft.com/office/drawing/2014/main" id="{152FC77B-5576-DD44-BD99-4DE11783B7A1}"/>
                    </a:ext>
                  </a:extLst>
                </p14:cNvPr>
                <p14:cNvContentPartPr/>
                <p14:nvPr/>
              </p14:nvContentPartPr>
              <p14:xfrm>
                <a:off x="2161180" y="4153311"/>
                <a:ext cx="268200" cy="486000"/>
              </p14:xfrm>
            </p:contentPart>
          </mc:Choice>
          <mc:Fallback>
            <p:pic>
              <p:nvPicPr>
                <p:cNvPr id="84" name="墨迹 83">
                  <a:extLst>
                    <a:ext uri="{FF2B5EF4-FFF2-40B4-BE49-F238E27FC236}">
                      <a16:creationId xmlns:a16="http://schemas.microsoft.com/office/drawing/2014/main" id="{152FC77B-5576-DD44-BD99-4DE11783B7A1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2153620" y="4145751"/>
                  <a:ext cx="282960" cy="501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147">
            <p14:nvContentPartPr>
              <p14:cNvPr id="86" name="墨迹 85">
                <a:extLst>
                  <a:ext uri="{FF2B5EF4-FFF2-40B4-BE49-F238E27FC236}">
                    <a16:creationId xmlns:a16="http://schemas.microsoft.com/office/drawing/2014/main" id="{4C9A3C57-8135-5E43-8BCB-6167494439C7}"/>
                  </a:ext>
                </a:extLst>
              </p14:cNvPr>
              <p14:cNvContentPartPr/>
              <p14:nvPr/>
            </p14:nvContentPartPr>
            <p14:xfrm>
              <a:off x="3244420" y="4582791"/>
              <a:ext cx="87480" cy="137160"/>
            </p14:xfrm>
          </p:contentPart>
        </mc:Choice>
        <mc:Fallback>
          <p:pic>
            <p:nvPicPr>
              <p:cNvPr id="86" name="墨迹 85">
                <a:extLst>
                  <a:ext uri="{FF2B5EF4-FFF2-40B4-BE49-F238E27FC236}">
                    <a16:creationId xmlns:a16="http://schemas.microsoft.com/office/drawing/2014/main" id="{4C9A3C57-8135-5E43-8BCB-6167494439C7}"/>
                  </a:ext>
                </a:extLst>
              </p:cNvPr>
              <p:cNvPicPr/>
              <p:nvPr/>
            </p:nvPicPr>
            <p:blipFill>
              <a:blip r:embed="rId148"/>
              <a:stretch>
                <a:fillRect/>
              </a:stretch>
            </p:blipFill>
            <p:spPr>
              <a:xfrm>
                <a:off x="3213820" y="4552191"/>
                <a:ext cx="149040" cy="19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149">
            <p14:nvContentPartPr>
              <p14:cNvPr id="87" name="墨迹 86">
                <a:extLst>
                  <a:ext uri="{FF2B5EF4-FFF2-40B4-BE49-F238E27FC236}">
                    <a16:creationId xmlns:a16="http://schemas.microsoft.com/office/drawing/2014/main" id="{85941FAE-AD6C-874C-BE65-E415CC841E62}"/>
                  </a:ext>
                </a:extLst>
              </p14:cNvPr>
              <p14:cNvContentPartPr/>
              <p14:nvPr/>
            </p14:nvContentPartPr>
            <p14:xfrm>
              <a:off x="4178260" y="6543711"/>
              <a:ext cx="86760" cy="118800"/>
            </p14:xfrm>
          </p:contentPart>
        </mc:Choice>
        <mc:Fallback>
          <p:pic>
            <p:nvPicPr>
              <p:cNvPr id="87" name="墨迹 86">
                <a:extLst>
                  <a:ext uri="{FF2B5EF4-FFF2-40B4-BE49-F238E27FC236}">
                    <a16:creationId xmlns:a16="http://schemas.microsoft.com/office/drawing/2014/main" id="{85941FAE-AD6C-874C-BE65-E415CC841E62}"/>
                  </a:ext>
                </a:extLst>
              </p:cNvPr>
              <p:cNvPicPr/>
              <p:nvPr/>
            </p:nvPicPr>
            <p:blipFill>
              <a:blip r:embed="rId150"/>
              <a:stretch>
                <a:fillRect/>
              </a:stretch>
            </p:blipFill>
            <p:spPr>
              <a:xfrm>
                <a:off x="4147660" y="6513111"/>
                <a:ext cx="148320" cy="18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1">
            <p14:nvContentPartPr>
              <p14:cNvPr id="88" name="墨迹 87">
                <a:extLst>
                  <a:ext uri="{FF2B5EF4-FFF2-40B4-BE49-F238E27FC236}">
                    <a16:creationId xmlns:a16="http://schemas.microsoft.com/office/drawing/2014/main" id="{43381106-6898-B840-9226-8C724450D482}"/>
                  </a:ext>
                </a:extLst>
              </p14:cNvPr>
              <p14:cNvContentPartPr/>
              <p14:nvPr/>
            </p14:nvContentPartPr>
            <p14:xfrm>
              <a:off x="5211820" y="5460471"/>
              <a:ext cx="155880" cy="187200"/>
            </p14:xfrm>
          </p:contentPart>
        </mc:Choice>
        <mc:Fallback>
          <p:pic>
            <p:nvPicPr>
              <p:cNvPr id="88" name="墨迹 87">
                <a:extLst>
                  <a:ext uri="{FF2B5EF4-FFF2-40B4-BE49-F238E27FC236}">
                    <a16:creationId xmlns:a16="http://schemas.microsoft.com/office/drawing/2014/main" id="{43381106-6898-B840-9226-8C724450D482}"/>
                  </a:ext>
                </a:extLst>
              </p:cNvPr>
              <p:cNvPicPr/>
              <p:nvPr/>
            </p:nvPicPr>
            <p:blipFill>
              <a:blip r:embed="rId152"/>
              <a:stretch>
                <a:fillRect/>
              </a:stretch>
            </p:blipFill>
            <p:spPr>
              <a:xfrm>
                <a:off x="5204260" y="5452911"/>
                <a:ext cx="171000" cy="202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750958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>
            <a:extLst>
              <a:ext uri="{FF2B5EF4-FFF2-40B4-BE49-F238E27FC236}">
                <a16:creationId xmlns:a16="http://schemas.microsoft.com/office/drawing/2014/main" id="{CB75569E-C7EC-6046-B909-5BB306FDFBDE}"/>
              </a:ext>
            </a:extLst>
          </p:cNvPr>
          <p:cNvGrpSpPr/>
          <p:nvPr/>
        </p:nvGrpSpPr>
        <p:grpSpPr>
          <a:xfrm>
            <a:off x="1196380" y="228951"/>
            <a:ext cx="405000" cy="380160"/>
            <a:chOff x="1196380" y="228951"/>
            <a:chExt cx="405000" cy="380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墨迹 1">
                  <a:extLst>
                    <a:ext uri="{FF2B5EF4-FFF2-40B4-BE49-F238E27FC236}">
                      <a16:creationId xmlns:a16="http://schemas.microsoft.com/office/drawing/2014/main" id="{53F9BD56-F903-9742-B334-BC9C3533278C}"/>
                    </a:ext>
                  </a:extLst>
                </p14:cNvPr>
                <p14:cNvContentPartPr/>
                <p14:nvPr/>
              </p14:nvContentPartPr>
              <p14:xfrm>
                <a:off x="1196380" y="291231"/>
                <a:ext cx="118800" cy="317880"/>
              </p14:xfrm>
            </p:contentPart>
          </mc:Choice>
          <mc:Fallback>
            <p:pic>
              <p:nvPicPr>
                <p:cNvPr id="2" name="墨迹 1">
                  <a:extLst>
                    <a:ext uri="{FF2B5EF4-FFF2-40B4-BE49-F238E27FC236}">
                      <a16:creationId xmlns:a16="http://schemas.microsoft.com/office/drawing/2014/main" id="{53F9BD56-F903-9742-B334-BC9C3533278C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188820" y="283671"/>
                  <a:ext cx="133560" cy="33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2D346AC7-B55F-4F47-A66C-62C83B40C0D6}"/>
                    </a:ext>
                  </a:extLst>
                </p14:cNvPr>
                <p14:cNvContentPartPr/>
                <p14:nvPr/>
              </p14:nvContentPartPr>
              <p14:xfrm>
                <a:off x="1395460" y="228951"/>
                <a:ext cx="205920" cy="374040"/>
              </p14:xfrm>
            </p:contentPart>
          </mc:Choice>
          <mc:Fallback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2D346AC7-B55F-4F47-A66C-62C83B40C0D6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387900" y="221391"/>
                  <a:ext cx="221040" cy="388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CFCDDEBC-FCF2-D54B-923C-CA349074FC29}"/>
              </a:ext>
            </a:extLst>
          </p:cNvPr>
          <p:cNvGrpSpPr/>
          <p:nvPr/>
        </p:nvGrpSpPr>
        <p:grpSpPr>
          <a:xfrm>
            <a:off x="1868860" y="123111"/>
            <a:ext cx="747360" cy="529560"/>
            <a:chOff x="1868860" y="123111"/>
            <a:chExt cx="747360" cy="529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A41889C2-502B-C34E-9807-D757B8760390}"/>
                    </a:ext>
                  </a:extLst>
                </p14:cNvPr>
                <p14:cNvContentPartPr/>
                <p14:nvPr/>
              </p14:nvContentPartPr>
              <p14:xfrm>
                <a:off x="1868860" y="141831"/>
                <a:ext cx="124920" cy="180720"/>
              </p14:xfrm>
            </p:contentPart>
          </mc:Choice>
          <mc:Fallback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A41889C2-502B-C34E-9807-D757B8760390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861300" y="134271"/>
                  <a:ext cx="14004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墨迹 4">
                  <a:extLst>
                    <a:ext uri="{FF2B5EF4-FFF2-40B4-BE49-F238E27FC236}">
                      <a16:creationId xmlns:a16="http://schemas.microsoft.com/office/drawing/2014/main" id="{4D443862-1EBE-B146-A256-FB6BA7B7BAD4}"/>
                    </a:ext>
                  </a:extLst>
                </p14:cNvPr>
                <p14:cNvContentPartPr/>
                <p14:nvPr/>
              </p14:nvContentPartPr>
              <p14:xfrm>
                <a:off x="1893700" y="172791"/>
                <a:ext cx="187200" cy="423720"/>
              </p14:xfrm>
            </p:contentPart>
          </mc:Choice>
          <mc:Fallback>
            <p:pic>
              <p:nvPicPr>
                <p:cNvPr id="5" name="墨迹 4">
                  <a:extLst>
                    <a:ext uri="{FF2B5EF4-FFF2-40B4-BE49-F238E27FC236}">
                      <a16:creationId xmlns:a16="http://schemas.microsoft.com/office/drawing/2014/main" id="{4D443862-1EBE-B146-A256-FB6BA7B7BAD4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886140" y="165231"/>
                  <a:ext cx="202320" cy="43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A0C53C22-16DA-8946-A32D-DD0CF47F4B3D}"/>
                    </a:ext>
                  </a:extLst>
                </p14:cNvPr>
                <p14:cNvContentPartPr/>
                <p14:nvPr/>
              </p14:nvContentPartPr>
              <p14:xfrm>
                <a:off x="2248300" y="123111"/>
                <a:ext cx="324000" cy="529560"/>
              </p14:xfrm>
            </p:contentPart>
          </mc:Choice>
          <mc:Fallback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A0C53C22-16DA-8946-A32D-DD0CF47F4B3D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241100" y="115551"/>
                  <a:ext cx="339120" cy="54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AA9AF754-462E-C84C-86F5-75831004D74B}"/>
                    </a:ext>
                  </a:extLst>
                </p14:cNvPr>
                <p14:cNvContentPartPr/>
                <p14:nvPr/>
              </p14:nvContentPartPr>
              <p14:xfrm>
                <a:off x="2429020" y="484191"/>
                <a:ext cx="37800" cy="143640"/>
              </p14:xfrm>
            </p:contentPart>
          </mc:Choice>
          <mc:Fallback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AA9AF754-462E-C84C-86F5-75831004D74B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421460" y="476631"/>
                  <a:ext cx="5292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CEF6A91F-3F2D-3C4A-9CBB-7C9A1E05EB00}"/>
                    </a:ext>
                  </a:extLst>
                </p14:cNvPr>
                <p14:cNvContentPartPr/>
                <p14:nvPr/>
              </p14:nvContentPartPr>
              <p14:xfrm>
                <a:off x="2485180" y="465471"/>
                <a:ext cx="131040" cy="155160"/>
              </p14:xfrm>
            </p:contentPart>
          </mc:Choice>
          <mc:Fallback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CEF6A91F-3F2D-3C4A-9CBB-7C9A1E05EB00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477620" y="457911"/>
                  <a:ext cx="146160" cy="170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9" name="墨迹 8">
                <a:extLst>
                  <a:ext uri="{FF2B5EF4-FFF2-40B4-BE49-F238E27FC236}">
                    <a16:creationId xmlns:a16="http://schemas.microsoft.com/office/drawing/2014/main" id="{FDB8DA37-858D-7841-9C85-5D5B045CC2AA}"/>
                  </a:ext>
                </a:extLst>
              </p14:cNvPr>
              <p14:cNvContentPartPr/>
              <p14:nvPr/>
            </p14:nvContentPartPr>
            <p14:xfrm>
              <a:off x="2821060" y="197631"/>
              <a:ext cx="286560" cy="423720"/>
            </p14:xfrm>
          </p:contentPart>
        </mc:Choice>
        <mc:Fallback>
          <p:pic>
            <p:nvPicPr>
              <p:cNvPr id="9" name="墨迹 8">
                <a:extLst>
                  <a:ext uri="{FF2B5EF4-FFF2-40B4-BE49-F238E27FC236}">
                    <a16:creationId xmlns:a16="http://schemas.microsoft.com/office/drawing/2014/main" id="{FDB8DA37-858D-7841-9C85-5D5B045CC2AA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813500" y="190431"/>
                <a:ext cx="301680" cy="438840"/>
              </a:xfrm>
              <a:prstGeom prst="rect">
                <a:avLst/>
              </a:prstGeom>
            </p:spPr>
          </p:pic>
        </mc:Fallback>
      </mc:AlternateContent>
      <p:grpSp>
        <p:nvGrpSpPr>
          <p:cNvPr id="18" name="组合 17">
            <a:extLst>
              <a:ext uri="{FF2B5EF4-FFF2-40B4-BE49-F238E27FC236}">
                <a16:creationId xmlns:a16="http://schemas.microsoft.com/office/drawing/2014/main" id="{406DCC47-1519-BB4F-AFA0-1999E647F186}"/>
              </a:ext>
            </a:extLst>
          </p:cNvPr>
          <p:cNvGrpSpPr/>
          <p:nvPr/>
        </p:nvGrpSpPr>
        <p:grpSpPr>
          <a:xfrm>
            <a:off x="3356740" y="259911"/>
            <a:ext cx="267840" cy="262080"/>
            <a:chOff x="3356740" y="259911"/>
            <a:chExt cx="267840" cy="262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6BF91493-0332-B743-9DA3-EE83250E1A60}"/>
                    </a:ext>
                  </a:extLst>
                </p14:cNvPr>
                <p14:cNvContentPartPr/>
                <p14:nvPr/>
              </p14:nvContentPartPr>
              <p14:xfrm>
                <a:off x="3356740" y="259911"/>
                <a:ext cx="93600" cy="56520"/>
              </p14:xfrm>
            </p:contentPart>
          </mc:Choice>
          <mc:Fallback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6BF91493-0332-B743-9DA3-EE83250E1A60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349180" y="252351"/>
                  <a:ext cx="10872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6D4B9170-582F-3842-8246-8E843E2A3C81}"/>
                    </a:ext>
                  </a:extLst>
                </p14:cNvPr>
                <p14:cNvContentPartPr/>
                <p14:nvPr/>
              </p14:nvContentPartPr>
              <p14:xfrm>
                <a:off x="3368980" y="434511"/>
                <a:ext cx="255600" cy="87480"/>
              </p14:xfrm>
            </p:contentPart>
          </mc:Choice>
          <mc:Fallback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6D4B9170-582F-3842-8246-8E843E2A3C81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361420" y="426951"/>
                  <a:ext cx="270720" cy="102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FAEBE3C8-C0AA-BC45-AF92-787645FADE94}"/>
              </a:ext>
            </a:extLst>
          </p:cNvPr>
          <p:cNvGrpSpPr/>
          <p:nvPr/>
        </p:nvGrpSpPr>
        <p:grpSpPr>
          <a:xfrm>
            <a:off x="3804940" y="85671"/>
            <a:ext cx="305280" cy="498600"/>
            <a:chOff x="3804940" y="85671"/>
            <a:chExt cx="305280" cy="498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054B036E-8F37-FC41-AB2E-CEEB7F501924}"/>
                    </a:ext>
                  </a:extLst>
                </p14:cNvPr>
                <p14:cNvContentPartPr/>
                <p14:nvPr/>
              </p14:nvContentPartPr>
              <p14:xfrm>
                <a:off x="3804940" y="85671"/>
                <a:ext cx="87480" cy="286200"/>
              </p14:xfrm>
            </p:contentPart>
          </mc:Choice>
          <mc:Fallback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054B036E-8F37-FC41-AB2E-CEEB7F501924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797380" y="78111"/>
                  <a:ext cx="102600" cy="30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907C4747-3CBD-244C-8697-EA3DD198C0C3}"/>
                    </a:ext>
                  </a:extLst>
                </p14:cNvPr>
                <p14:cNvContentPartPr/>
                <p14:nvPr/>
              </p14:nvContentPartPr>
              <p14:xfrm>
                <a:off x="3954340" y="179271"/>
                <a:ext cx="155880" cy="87480"/>
              </p14:xfrm>
            </p:contentPart>
          </mc:Choice>
          <mc:Fallback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907C4747-3CBD-244C-8697-EA3DD198C0C3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946780" y="171711"/>
                  <a:ext cx="17100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C6819B88-A01E-E941-A2C2-CC853FD9EBB6}"/>
                    </a:ext>
                  </a:extLst>
                </p14:cNvPr>
                <p14:cNvContentPartPr/>
                <p14:nvPr/>
              </p14:nvContentPartPr>
              <p14:xfrm>
                <a:off x="3960460" y="285111"/>
                <a:ext cx="25200" cy="19080"/>
              </p14:xfrm>
            </p:contentPart>
          </mc:Choice>
          <mc:Fallback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C6819B88-A01E-E941-A2C2-CC853FD9EBB6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952900" y="277551"/>
                  <a:ext cx="4032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6EDC1807-9799-5346-BD40-A6CF8769D796}"/>
                    </a:ext>
                  </a:extLst>
                </p14:cNvPr>
                <p14:cNvContentPartPr/>
                <p14:nvPr/>
              </p14:nvContentPartPr>
              <p14:xfrm>
                <a:off x="3923020" y="353511"/>
                <a:ext cx="62640" cy="31320"/>
              </p14:xfrm>
            </p:contentPart>
          </mc:Choice>
          <mc:Fallback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6EDC1807-9799-5346-BD40-A6CF8769D796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915460" y="345951"/>
                  <a:ext cx="7776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9AA4742E-B7AD-C349-8BE0-DC2668C137C7}"/>
                    </a:ext>
                  </a:extLst>
                </p14:cNvPr>
                <p14:cNvContentPartPr/>
                <p14:nvPr/>
              </p14:nvContentPartPr>
              <p14:xfrm>
                <a:off x="3947860" y="397071"/>
                <a:ext cx="124920" cy="187200"/>
              </p14:xfrm>
            </p:contentPart>
          </mc:Choice>
          <mc:Fallback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9AA4742E-B7AD-C349-8BE0-DC2668C137C7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940660" y="389511"/>
                  <a:ext cx="140040" cy="202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21" name="墨迹 20">
                <a:extLst>
                  <a:ext uri="{FF2B5EF4-FFF2-40B4-BE49-F238E27FC236}">
                    <a16:creationId xmlns:a16="http://schemas.microsoft.com/office/drawing/2014/main" id="{43A4AF40-517D-6C49-AF53-9BD0B3F103E7}"/>
                  </a:ext>
                </a:extLst>
              </p14:cNvPr>
              <p14:cNvContentPartPr/>
              <p14:nvPr/>
            </p14:nvContentPartPr>
            <p14:xfrm>
              <a:off x="4315420" y="291231"/>
              <a:ext cx="392400" cy="230760"/>
            </p14:xfrm>
          </p:contentPart>
        </mc:Choice>
        <mc:Fallback>
          <p:pic>
            <p:nvPicPr>
              <p:cNvPr id="21" name="墨迹 20">
                <a:extLst>
                  <a:ext uri="{FF2B5EF4-FFF2-40B4-BE49-F238E27FC236}">
                    <a16:creationId xmlns:a16="http://schemas.microsoft.com/office/drawing/2014/main" id="{43A4AF40-517D-6C49-AF53-9BD0B3F103E7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4307860" y="283671"/>
                <a:ext cx="407520" cy="245880"/>
              </a:xfrm>
              <a:prstGeom prst="rect">
                <a:avLst/>
              </a:prstGeom>
            </p:spPr>
          </p:pic>
        </mc:Fallback>
      </mc:AlternateContent>
      <p:grpSp>
        <p:nvGrpSpPr>
          <p:cNvPr id="32" name="组合 31">
            <a:extLst>
              <a:ext uri="{FF2B5EF4-FFF2-40B4-BE49-F238E27FC236}">
                <a16:creationId xmlns:a16="http://schemas.microsoft.com/office/drawing/2014/main" id="{C176CDD7-41B4-294D-876F-D33D17A02CE2}"/>
              </a:ext>
            </a:extLst>
          </p:cNvPr>
          <p:cNvGrpSpPr/>
          <p:nvPr/>
        </p:nvGrpSpPr>
        <p:grpSpPr>
          <a:xfrm>
            <a:off x="4925260" y="110511"/>
            <a:ext cx="361440" cy="722520"/>
            <a:chOff x="4925260" y="110511"/>
            <a:chExt cx="361440" cy="722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FB4606EC-F3A0-034C-BC5F-24485B032237}"/>
                    </a:ext>
                  </a:extLst>
                </p14:cNvPr>
                <p14:cNvContentPartPr/>
                <p14:nvPr/>
              </p14:nvContentPartPr>
              <p14:xfrm>
                <a:off x="4937860" y="154071"/>
                <a:ext cx="124920" cy="155880"/>
              </p14:xfrm>
            </p:contentPart>
          </mc:Choice>
          <mc:Fallback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FB4606EC-F3A0-034C-BC5F-24485B032237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930300" y="146511"/>
                  <a:ext cx="14004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E0DCF762-ABC3-FF45-9DE4-6E993A2036AE}"/>
                    </a:ext>
                  </a:extLst>
                </p14:cNvPr>
                <p14:cNvContentPartPr/>
                <p14:nvPr/>
              </p14:nvContentPartPr>
              <p14:xfrm>
                <a:off x="4925260" y="110511"/>
                <a:ext cx="361440" cy="722520"/>
              </p14:xfrm>
            </p:contentPart>
          </mc:Choice>
          <mc:Fallback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E0DCF762-ABC3-FF45-9DE4-6E993A2036AE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918060" y="102951"/>
                  <a:ext cx="376560" cy="737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C7D121DD-0503-4D49-9C29-B71FEEB98C78}"/>
              </a:ext>
            </a:extLst>
          </p:cNvPr>
          <p:cNvGrpSpPr/>
          <p:nvPr/>
        </p:nvGrpSpPr>
        <p:grpSpPr>
          <a:xfrm>
            <a:off x="5597740" y="204111"/>
            <a:ext cx="311760" cy="354960"/>
            <a:chOff x="5597740" y="204111"/>
            <a:chExt cx="311760" cy="354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9A7BABFC-3426-AE4E-86ED-A9B5E668FE5A}"/>
                    </a:ext>
                  </a:extLst>
                </p14:cNvPr>
                <p14:cNvContentPartPr/>
                <p14:nvPr/>
              </p14:nvContentPartPr>
              <p14:xfrm>
                <a:off x="5610340" y="235071"/>
                <a:ext cx="50040" cy="43920"/>
              </p14:xfrm>
            </p:contentPart>
          </mc:Choice>
          <mc:Fallback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9A7BABFC-3426-AE4E-86ED-A9B5E668FE5A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602780" y="227511"/>
                  <a:ext cx="6516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282B42F1-949D-7B4D-94DF-4213CC07A6A4}"/>
                    </a:ext>
                  </a:extLst>
                </p14:cNvPr>
                <p14:cNvContentPartPr/>
                <p14:nvPr/>
              </p14:nvContentPartPr>
              <p14:xfrm>
                <a:off x="5597740" y="403191"/>
                <a:ext cx="6480" cy="100080"/>
              </p14:xfrm>
            </p:contentPart>
          </mc:Choice>
          <mc:Fallback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282B42F1-949D-7B4D-94DF-4213CC07A6A4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590180" y="395631"/>
                  <a:ext cx="2160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232DD79C-BE37-0E48-9C6B-298C86457ACB}"/>
                    </a:ext>
                  </a:extLst>
                </p14:cNvPr>
                <p14:cNvContentPartPr/>
                <p14:nvPr/>
              </p14:nvContentPartPr>
              <p14:xfrm>
                <a:off x="5784580" y="204111"/>
                <a:ext cx="124920" cy="93600"/>
              </p14:xfrm>
            </p:contentPart>
          </mc:Choice>
          <mc:Fallback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232DD79C-BE37-0E48-9C6B-298C86457ACB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777020" y="196551"/>
                  <a:ext cx="14004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A3374673-AA18-F04C-B8F7-9C71BEF28988}"/>
                    </a:ext>
                  </a:extLst>
                </p14:cNvPr>
                <p14:cNvContentPartPr/>
                <p14:nvPr/>
              </p14:nvContentPartPr>
              <p14:xfrm>
                <a:off x="5809420" y="378351"/>
                <a:ext cx="100080" cy="180720"/>
              </p14:xfrm>
            </p:contentPart>
          </mc:Choice>
          <mc:Fallback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A3374673-AA18-F04C-B8F7-9C71BEF28988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801860" y="370791"/>
                  <a:ext cx="115200" cy="195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FE543B2A-3476-A74E-A172-06355DF6E705}"/>
              </a:ext>
            </a:extLst>
          </p:cNvPr>
          <p:cNvGrpSpPr/>
          <p:nvPr/>
        </p:nvGrpSpPr>
        <p:grpSpPr>
          <a:xfrm>
            <a:off x="6157900" y="527751"/>
            <a:ext cx="31320" cy="112320"/>
            <a:chOff x="6157900" y="527751"/>
            <a:chExt cx="31320" cy="112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63AFF5AE-EFEF-2B4D-B440-E5D3D5E2EA36}"/>
                    </a:ext>
                  </a:extLst>
                </p14:cNvPr>
                <p14:cNvContentPartPr/>
                <p14:nvPr/>
              </p14:nvContentPartPr>
              <p14:xfrm>
                <a:off x="6170500" y="527751"/>
                <a:ext cx="12960" cy="19080"/>
              </p14:xfrm>
            </p:contentPart>
          </mc:Choice>
          <mc:Fallback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63AFF5AE-EFEF-2B4D-B440-E5D3D5E2EA36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162940" y="520191"/>
                  <a:ext cx="2772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149B59F3-CCBE-D34D-9558-2CC0C231BB95}"/>
                    </a:ext>
                  </a:extLst>
                </p14:cNvPr>
                <p14:cNvContentPartPr/>
                <p14:nvPr/>
              </p14:nvContentPartPr>
              <p14:xfrm>
                <a:off x="6157900" y="608751"/>
                <a:ext cx="31320" cy="31320"/>
              </p14:xfrm>
            </p:contentPart>
          </mc:Choice>
          <mc:Fallback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149B59F3-CCBE-D34D-9558-2CC0C231BB95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150700" y="601191"/>
                  <a:ext cx="46440" cy="46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FFA81C29-66A9-014C-80D8-66D8288FEF23}"/>
              </a:ext>
            </a:extLst>
          </p:cNvPr>
          <p:cNvGrpSpPr/>
          <p:nvPr/>
        </p:nvGrpSpPr>
        <p:grpSpPr>
          <a:xfrm>
            <a:off x="716860" y="1168911"/>
            <a:ext cx="311760" cy="249480"/>
            <a:chOff x="716860" y="1168911"/>
            <a:chExt cx="311760" cy="249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0B0E6423-7D59-0245-A52A-ADE9B19CECE8}"/>
                    </a:ext>
                  </a:extLst>
                </p14:cNvPr>
                <p14:cNvContentPartPr/>
                <p14:nvPr/>
              </p14:nvContentPartPr>
              <p14:xfrm>
                <a:off x="860140" y="1243791"/>
                <a:ext cx="25200" cy="106200"/>
              </p14:xfrm>
            </p:contentPart>
          </mc:Choice>
          <mc:Fallback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0B0E6423-7D59-0245-A52A-ADE9B19CECE8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52580" y="1236231"/>
                  <a:ext cx="4032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D3C021B4-0018-3449-8AD9-E788E32C49E4}"/>
                    </a:ext>
                  </a:extLst>
                </p14:cNvPr>
                <p14:cNvContentPartPr/>
                <p14:nvPr/>
              </p14:nvContentPartPr>
              <p14:xfrm>
                <a:off x="716860" y="1168911"/>
                <a:ext cx="311760" cy="249480"/>
              </p14:xfrm>
            </p:contentPart>
          </mc:Choice>
          <mc:Fallback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D3C021B4-0018-3449-8AD9-E788E32C49E4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09300" y="1161351"/>
                  <a:ext cx="326880" cy="264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2B2E619C-3A4E-C44D-90D3-9DC0E73D6DB6}"/>
              </a:ext>
            </a:extLst>
          </p:cNvPr>
          <p:cNvGrpSpPr/>
          <p:nvPr/>
        </p:nvGrpSpPr>
        <p:grpSpPr>
          <a:xfrm>
            <a:off x="1439020" y="1000791"/>
            <a:ext cx="915480" cy="467280"/>
            <a:chOff x="1439020" y="1000791"/>
            <a:chExt cx="915480" cy="467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FDF00C8E-8E54-3147-8724-AB525FB789D7}"/>
                    </a:ext>
                  </a:extLst>
                </p14:cNvPr>
                <p14:cNvContentPartPr/>
                <p14:nvPr/>
              </p14:nvContentPartPr>
              <p14:xfrm>
                <a:off x="1439020" y="1231191"/>
                <a:ext cx="68760" cy="56520"/>
              </p14:xfrm>
            </p:contentPart>
          </mc:Choice>
          <mc:Fallback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FDF00C8E-8E54-3147-8724-AB525FB789D7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431460" y="1223631"/>
                  <a:ext cx="8388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078DC18C-1F09-BF48-A750-FDA87094DAF5}"/>
                    </a:ext>
                  </a:extLst>
                </p14:cNvPr>
                <p14:cNvContentPartPr/>
                <p14:nvPr/>
              </p14:nvContentPartPr>
              <p14:xfrm>
                <a:off x="1464220" y="1000791"/>
                <a:ext cx="386280" cy="467280"/>
              </p14:xfrm>
            </p:contentPart>
          </mc:Choice>
          <mc:Fallback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078DC18C-1F09-BF48-A750-FDA87094DAF5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456660" y="993231"/>
                  <a:ext cx="40140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C140A026-512D-F34F-B5BE-44D16639A99C}"/>
                    </a:ext>
                  </a:extLst>
                </p14:cNvPr>
                <p14:cNvContentPartPr/>
                <p14:nvPr/>
              </p14:nvContentPartPr>
              <p14:xfrm>
                <a:off x="2036980" y="1162791"/>
                <a:ext cx="87480" cy="261720"/>
              </p14:xfrm>
            </p:contentPart>
          </mc:Choice>
          <mc:Fallback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C140A026-512D-F34F-B5BE-44D16639A99C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2029420" y="1155231"/>
                  <a:ext cx="10260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5EF8E651-322F-B44D-91A8-93B8CC276A9F}"/>
                    </a:ext>
                  </a:extLst>
                </p14:cNvPr>
                <p14:cNvContentPartPr/>
                <p14:nvPr/>
              </p14:nvContentPartPr>
              <p14:xfrm>
                <a:off x="2173780" y="1069191"/>
                <a:ext cx="180720" cy="330480"/>
              </p14:xfrm>
            </p:contentPart>
          </mc:Choice>
          <mc:Fallback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5EF8E651-322F-B44D-91A8-93B8CC276A9F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2166220" y="1061991"/>
                  <a:ext cx="195840" cy="345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5ADE6792-9138-5042-99FC-567DCE289E60}"/>
              </a:ext>
            </a:extLst>
          </p:cNvPr>
          <p:cNvGrpSpPr/>
          <p:nvPr/>
        </p:nvGrpSpPr>
        <p:grpSpPr>
          <a:xfrm>
            <a:off x="2565820" y="1050831"/>
            <a:ext cx="224640" cy="348840"/>
            <a:chOff x="2565820" y="1050831"/>
            <a:chExt cx="224640" cy="348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A8F315F0-521F-1F48-BDA3-DB49F74C5ECA}"/>
                    </a:ext>
                  </a:extLst>
                </p14:cNvPr>
                <p14:cNvContentPartPr/>
                <p14:nvPr/>
              </p14:nvContentPartPr>
              <p14:xfrm>
                <a:off x="2565820" y="1050831"/>
                <a:ext cx="62640" cy="31320"/>
              </p14:xfrm>
            </p:contentPart>
          </mc:Choice>
          <mc:Fallback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A8F315F0-521F-1F48-BDA3-DB49F74C5ECA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2558260" y="1043271"/>
                  <a:ext cx="7776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76B37614-EF2B-DE4E-99FD-D4A600A53871}"/>
                    </a:ext>
                  </a:extLst>
                </p14:cNvPr>
                <p14:cNvContentPartPr/>
                <p14:nvPr/>
              </p14:nvContentPartPr>
              <p14:xfrm>
                <a:off x="2578420" y="1056951"/>
                <a:ext cx="212040" cy="342720"/>
              </p14:xfrm>
            </p:contentPart>
          </mc:Choice>
          <mc:Fallback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76B37614-EF2B-DE4E-99FD-D4A600A53871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2570860" y="1049391"/>
                  <a:ext cx="227160" cy="357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4" name="组合 73">
            <a:extLst>
              <a:ext uri="{FF2B5EF4-FFF2-40B4-BE49-F238E27FC236}">
                <a16:creationId xmlns:a16="http://schemas.microsoft.com/office/drawing/2014/main" id="{690BFDC9-17C3-3842-B283-6173B45EE179}"/>
              </a:ext>
            </a:extLst>
          </p:cNvPr>
          <p:cNvGrpSpPr/>
          <p:nvPr/>
        </p:nvGrpSpPr>
        <p:grpSpPr>
          <a:xfrm>
            <a:off x="2935900" y="969831"/>
            <a:ext cx="1224360" cy="442440"/>
            <a:chOff x="2935900" y="969831"/>
            <a:chExt cx="1224360" cy="442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DC38CE92-FE41-DE4C-B454-4D0A48825828}"/>
                    </a:ext>
                  </a:extLst>
                </p14:cNvPr>
                <p14:cNvContentPartPr/>
                <p14:nvPr/>
              </p14:nvContentPartPr>
              <p14:xfrm>
                <a:off x="2958220" y="1218591"/>
                <a:ext cx="118800" cy="68760"/>
              </p14:xfrm>
            </p:contentPart>
          </mc:Choice>
          <mc:Fallback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DC38CE92-FE41-DE4C-B454-4D0A48825828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2950660" y="1211391"/>
                  <a:ext cx="13356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8" name="墨迹 47">
                  <a:extLst>
                    <a:ext uri="{FF2B5EF4-FFF2-40B4-BE49-F238E27FC236}">
                      <a16:creationId xmlns:a16="http://schemas.microsoft.com/office/drawing/2014/main" id="{FE29F62D-9A16-F543-A35D-6B529D2C67D0}"/>
                    </a:ext>
                  </a:extLst>
                </p14:cNvPr>
                <p14:cNvContentPartPr/>
                <p14:nvPr/>
              </p14:nvContentPartPr>
              <p14:xfrm>
                <a:off x="2935900" y="1119231"/>
                <a:ext cx="159480" cy="37800"/>
              </p14:xfrm>
            </p:contentPart>
          </mc:Choice>
          <mc:Fallback>
            <p:pic>
              <p:nvPicPr>
                <p:cNvPr id="48" name="墨迹 47">
                  <a:extLst>
                    <a:ext uri="{FF2B5EF4-FFF2-40B4-BE49-F238E27FC236}">
                      <a16:creationId xmlns:a16="http://schemas.microsoft.com/office/drawing/2014/main" id="{FE29F62D-9A16-F543-A35D-6B529D2C67D0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2928340" y="1111671"/>
                  <a:ext cx="17460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9" name="墨迹 48">
                  <a:extLst>
                    <a:ext uri="{FF2B5EF4-FFF2-40B4-BE49-F238E27FC236}">
                      <a16:creationId xmlns:a16="http://schemas.microsoft.com/office/drawing/2014/main" id="{9271D8DD-23C1-5A49-9B48-458371AFA609}"/>
                    </a:ext>
                  </a:extLst>
                </p14:cNvPr>
                <p14:cNvContentPartPr/>
                <p14:nvPr/>
              </p14:nvContentPartPr>
              <p14:xfrm>
                <a:off x="2995660" y="1044351"/>
                <a:ext cx="62640" cy="315000"/>
              </p14:xfrm>
            </p:contentPart>
          </mc:Choice>
          <mc:Fallback>
            <p:pic>
              <p:nvPicPr>
                <p:cNvPr id="49" name="墨迹 48">
                  <a:extLst>
                    <a:ext uri="{FF2B5EF4-FFF2-40B4-BE49-F238E27FC236}">
                      <a16:creationId xmlns:a16="http://schemas.microsoft.com/office/drawing/2014/main" id="{9271D8DD-23C1-5A49-9B48-458371AFA609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2988100" y="1036791"/>
                  <a:ext cx="77760" cy="33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50" name="墨迹 49">
                  <a:extLst>
                    <a:ext uri="{FF2B5EF4-FFF2-40B4-BE49-F238E27FC236}">
                      <a16:creationId xmlns:a16="http://schemas.microsoft.com/office/drawing/2014/main" id="{9842C9F9-3DF3-6D49-903F-06DEA9547A6F}"/>
                    </a:ext>
                  </a:extLst>
                </p14:cNvPr>
                <p14:cNvContentPartPr/>
                <p14:nvPr/>
              </p14:nvContentPartPr>
              <p14:xfrm>
                <a:off x="3157300" y="1087911"/>
                <a:ext cx="199440" cy="311760"/>
              </p14:xfrm>
            </p:contentPart>
          </mc:Choice>
          <mc:Fallback>
            <p:pic>
              <p:nvPicPr>
                <p:cNvPr id="50" name="墨迹 49">
                  <a:extLst>
                    <a:ext uri="{FF2B5EF4-FFF2-40B4-BE49-F238E27FC236}">
                      <a16:creationId xmlns:a16="http://schemas.microsoft.com/office/drawing/2014/main" id="{9842C9F9-3DF3-6D49-903F-06DEA9547A6F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3149740" y="1080351"/>
                  <a:ext cx="214560" cy="32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51" name="墨迹 50">
                  <a:extLst>
                    <a:ext uri="{FF2B5EF4-FFF2-40B4-BE49-F238E27FC236}">
                      <a16:creationId xmlns:a16="http://schemas.microsoft.com/office/drawing/2014/main" id="{3F34AFCC-FB5F-4744-B455-E84C8E6CA51D}"/>
                    </a:ext>
                  </a:extLst>
                </p14:cNvPr>
                <p14:cNvContentPartPr/>
                <p14:nvPr/>
              </p14:nvContentPartPr>
              <p14:xfrm>
                <a:off x="3561940" y="969831"/>
                <a:ext cx="56520" cy="50040"/>
              </p14:xfrm>
            </p:contentPart>
          </mc:Choice>
          <mc:Fallback>
            <p:pic>
              <p:nvPicPr>
                <p:cNvPr id="51" name="墨迹 50">
                  <a:extLst>
                    <a:ext uri="{FF2B5EF4-FFF2-40B4-BE49-F238E27FC236}">
                      <a16:creationId xmlns:a16="http://schemas.microsoft.com/office/drawing/2014/main" id="{3F34AFCC-FB5F-4744-B455-E84C8E6CA51D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3554380" y="962271"/>
                  <a:ext cx="7128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52" name="墨迹 51">
                  <a:extLst>
                    <a:ext uri="{FF2B5EF4-FFF2-40B4-BE49-F238E27FC236}">
                      <a16:creationId xmlns:a16="http://schemas.microsoft.com/office/drawing/2014/main" id="{3DBCEA12-B449-FC4C-A3AA-AC39AD71B8EE}"/>
                    </a:ext>
                  </a:extLst>
                </p14:cNvPr>
                <p14:cNvContentPartPr/>
                <p14:nvPr/>
              </p14:nvContentPartPr>
              <p14:xfrm>
                <a:off x="3487420" y="1081791"/>
                <a:ext cx="360720" cy="330480"/>
              </p14:xfrm>
            </p:contentPart>
          </mc:Choice>
          <mc:Fallback>
            <p:pic>
              <p:nvPicPr>
                <p:cNvPr id="52" name="墨迹 51">
                  <a:extLst>
                    <a:ext uri="{FF2B5EF4-FFF2-40B4-BE49-F238E27FC236}">
                      <a16:creationId xmlns:a16="http://schemas.microsoft.com/office/drawing/2014/main" id="{3DBCEA12-B449-FC4C-A3AA-AC39AD71B8EE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3479860" y="1074231"/>
                  <a:ext cx="375840" cy="34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53" name="墨迹 52">
                  <a:extLst>
                    <a:ext uri="{FF2B5EF4-FFF2-40B4-BE49-F238E27FC236}">
                      <a16:creationId xmlns:a16="http://schemas.microsoft.com/office/drawing/2014/main" id="{10D34A9D-ABB6-644E-8445-805E9DA54D82}"/>
                    </a:ext>
                  </a:extLst>
                </p14:cNvPr>
                <p14:cNvContentPartPr/>
                <p14:nvPr/>
              </p14:nvContentPartPr>
              <p14:xfrm>
                <a:off x="3624220" y="1249911"/>
                <a:ext cx="106200" cy="87480"/>
              </p14:xfrm>
            </p:contentPart>
          </mc:Choice>
          <mc:Fallback>
            <p:pic>
              <p:nvPicPr>
                <p:cNvPr id="53" name="墨迹 52">
                  <a:extLst>
                    <a:ext uri="{FF2B5EF4-FFF2-40B4-BE49-F238E27FC236}">
                      <a16:creationId xmlns:a16="http://schemas.microsoft.com/office/drawing/2014/main" id="{10D34A9D-ABB6-644E-8445-805E9DA54D82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3616660" y="1242351"/>
                  <a:ext cx="12132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54" name="墨迹 53">
                  <a:extLst>
                    <a:ext uri="{FF2B5EF4-FFF2-40B4-BE49-F238E27FC236}">
                      <a16:creationId xmlns:a16="http://schemas.microsoft.com/office/drawing/2014/main" id="{6EFF6411-BBE1-3D48-BDFB-098AF05A254D}"/>
                    </a:ext>
                  </a:extLst>
                </p14:cNvPr>
                <p14:cNvContentPartPr/>
                <p14:nvPr/>
              </p14:nvContentPartPr>
              <p14:xfrm>
                <a:off x="3991780" y="1193751"/>
                <a:ext cx="168480" cy="50040"/>
              </p14:xfrm>
            </p:contentPart>
          </mc:Choice>
          <mc:Fallback>
            <p:pic>
              <p:nvPicPr>
                <p:cNvPr id="54" name="墨迹 53">
                  <a:extLst>
                    <a:ext uri="{FF2B5EF4-FFF2-40B4-BE49-F238E27FC236}">
                      <a16:creationId xmlns:a16="http://schemas.microsoft.com/office/drawing/2014/main" id="{6EFF6411-BBE1-3D48-BDFB-098AF05A254D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3984220" y="1186191"/>
                  <a:ext cx="183600" cy="65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" name="组合 72">
            <a:extLst>
              <a:ext uri="{FF2B5EF4-FFF2-40B4-BE49-F238E27FC236}">
                <a16:creationId xmlns:a16="http://schemas.microsoft.com/office/drawing/2014/main" id="{B342EBD2-0377-A648-BA79-A1822C7DE5A1}"/>
              </a:ext>
            </a:extLst>
          </p:cNvPr>
          <p:cNvGrpSpPr/>
          <p:nvPr/>
        </p:nvGrpSpPr>
        <p:grpSpPr>
          <a:xfrm>
            <a:off x="4365100" y="1063071"/>
            <a:ext cx="137160" cy="411480"/>
            <a:chOff x="4365100" y="1063071"/>
            <a:chExt cx="137160" cy="411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55" name="墨迹 54">
                  <a:extLst>
                    <a:ext uri="{FF2B5EF4-FFF2-40B4-BE49-F238E27FC236}">
                      <a16:creationId xmlns:a16="http://schemas.microsoft.com/office/drawing/2014/main" id="{C3570234-FF11-EB47-91F9-B5467C213AA6}"/>
                    </a:ext>
                  </a:extLst>
                </p14:cNvPr>
                <p14:cNvContentPartPr/>
                <p14:nvPr/>
              </p14:nvContentPartPr>
              <p14:xfrm>
                <a:off x="4365100" y="1063071"/>
                <a:ext cx="137160" cy="149760"/>
              </p14:xfrm>
            </p:contentPart>
          </mc:Choice>
          <mc:Fallback>
            <p:pic>
              <p:nvPicPr>
                <p:cNvPr id="55" name="墨迹 54">
                  <a:extLst>
                    <a:ext uri="{FF2B5EF4-FFF2-40B4-BE49-F238E27FC236}">
                      <a16:creationId xmlns:a16="http://schemas.microsoft.com/office/drawing/2014/main" id="{C3570234-FF11-EB47-91F9-B5467C213AA6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4357540" y="1055511"/>
                  <a:ext cx="15228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6" name="墨迹 55">
                  <a:extLst>
                    <a:ext uri="{FF2B5EF4-FFF2-40B4-BE49-F238E27FC236}">
                      <a16:creationId xmlns:a16="http://schemas.microsoft.com/office/drawing/2014/main" id="{B03AB0A0-2363-5D4F-9692-A003344A8AF3}"/>
                    </a:ext>
                  </a:extLst>
                </p14:cNvPr>
                <p14:cNvContentPartPr/>
                <p14:nvPr/>
              </p14:nvContentPartPr>
              <p14:xfrm>
                <a:off x="4421260" y="1243791"/>
                <a:ext cx="31320" cy="230760"/>
              </p14:xfrm>
            </p:contentPart>
          </mc:Choice>
          <mc:Fallback>
            <p:pic>
              <p:nvPicPr>
                <p:cNvPr id="56" name="墨迹 55">
                  <a:extLst>
                    <a:ext uri="{FF2B5EF4-FFF2-40B4-BE49-F238E27FC236}">
                      <a16:creationId xmlns:a16="http://schemas.microsoft.com/office/drawing/2014/main" id="{B03AB0A0-2363-5D4F-9692-A003344A8AF3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4413700" y="1236231"/>
                  <a:ext cx="46440" cy="245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2" name="组合 71">
            <a:extLst>
              <a:ext uri="{FF2B5EF4-FFF2-40B4-BE49-F238E27FC236}">
                <a16:creationId xmlns:a16="http://schemas.microsoft.com/office/drawing/2014/main" id="{82FC8790-A74C-3647-98B5-942B52092378}"/>
              </a:ext>
            </a:extLst>
          </p:cNvPr>
          <p:cNvGrpSpPr/>
          <p:nvPr/>
        </p:nvGrpSpPr>
        <p:grpSpPr>
          <a:xfrm>
            <a:off x="4775860" y="1032111"/>
            <a:ext cx="529560" cy="472680"/>
            <a:chOff x="4775860" y="1032111"/>
            <a:chExt cx="529560" cy="472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7" name="墨迹 56">
                  <a:extLst>
                    <a:ext uri="{FF2B5EF4-FFF2-40B4-BE49-F238E27FC236}">
                      <a16:creationId xmlns:a16="http://schemas.microsoft.com/office/drawing/2014/main" id="{F3FCB451-4BD5-DC49-958D-E6C31AA80C64}"/>
                    </a:ext>
                  </a:extLst>
                </p14:cNvPr>
                <p14:cNvContentPartPr/>
                <p14:nvPr/>
              </p14:nvContentPartPr>
              <p14:xfrm>
                <a:off x="4775860" y="1231191"/>
                <a:ext cx="56520" cy="93600"/>
              </p14:xfrm>
            </p:contentPart>
          </mc:Choice>
          <mc:Fallback>
            <p:pic>
              <p:nvPicPr>
                <p:cNvPr id="57" name="墨迹 56">
                  <a:extLst>
                    <a:ext uri="{FF2B5EF4-FFF2-40B4-BE49-F238E27FC236}">
                      <a16:creationId xmlns:a16="http://schemas.microsoft.com/office/drawing/2014/main" id="{F3FCB451-4BD5-DC49-958D-E6C31AA80C64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4768660" y="1223631"/>
                  <a:ext cx="7128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8" name="墨迹 57">
                  <a:extLst>
                    <a:ext uri="{FF2B5EF4-FFF2-40B4-BE49-F238E27FC236}">
                      <a16:creationId xmlns:a16="http://schemas.microsoft.com/office/drawing/2014/main" id="{11167FB2-A517-0844-BCAF-F0E34D10547D}"/>
                    </a:ext>
                  </a:extLst>
                </p14:cNvPr>
                <p14:cNvContentPartPr/>
                <p14:nvPr/>
              </p14:nvContentPartPr>
              <p14:xfrm>
                <a:off x="4850740" y="1193751"/>
                <a:ext cx="68760" cy="111600"/>
              </p14:xfrm>
            </p:contentPart>
          </mc:Choice>
          <mc:Fallback>
            <p:pic>
              <p:nvPicPr>
                <p:cNvPr id="58" name="墨迹 57">
                  <a:extLst>
                    <a:ext uri="{FF2B5EF4-FFF2-40B4-BE49-F238E27FC236}">
                      <a16:creationId xmlns:a16="http://schemas.microsoft.com/office/drawing/2014/main" id="{11167FB2-A517-0844-BCAF-F0E34D10547D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4843180" y="1186191"/>
                  <a:ext cx="8388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9" name="墨迹 58">
                  <a:extLst>
                    <a:ext uri="{FF2B5EF4-FFF2-40B4-BE49-F238E27FC236}">
                      <a16:creationId xmlns:a16="http://schemas.microsoft.com/office/drawing/2014/main" id="{FB0A0E94-A763-4247-9C7D-001368ADF7A7}"/>
                    </a:ext>
                  </a:extLst>
                </p14:cNvPr>
                <p14:cNvContentPartPr/>
                <p14:nvPr/>
              </p14:nvContentPartPr>
              <p14:xfrm>
                <a:off x="4969180" y="1044351"/>
                <a:ext cx="50040" cy="460440"/>
              </p14:xfrm>
            </p:contentPart>
          </mc:Choice>
          <mc:Fallback>
            <p:pic>
              <p:nvPicPr>
                <p:cNvPr id="59" name="墨迹 58">
                  <a:extLst>
                    <a:ext uri="{FF2B5EF4-FFF2-40B4-BE49-F238E27FC236}">
                      <a16:creationId xmlns:a16="http://schemas.microsoft.com/office/drawing/2014/main" id="{FB0A0E94-A763-4247-9C7D-001368ADF7A7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4961620" y="1036791"/>
                  <a:ext cx="65160" cy="47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60" name="墨迹 59">
                  <a:extLst>
                    <a:ext uri="{FF2B5EF4-FFF2-40B4-BE49-F238E27FC236}">
                      <a16:creationId xmlns:a16="http://schemas.microsoft.com/office/drawing/2014/main" id="{49682E4D-588D-4441-A5D2-A263F046FAA4}"/>
                    </a:ext>
                  </a:extLst>
                </p14:cNvPr>
                <p14:cNvContentPartPr/>
                <p14:nvPr/>
              </p14:nvContentPartPr>
              <p14:xfrm>
                <a:off x="5211820" y="1032111"/>
                <a:ext cx="62640" cy="118800"/>
              </p14:xfrm>
            </p:contentPart>
          </mc:Choice>
          <mc:Fallback>
            <p:pic>
              <p:nvPicPr>
                <p:cNvPr id="60" name="墨迹 59">
                  <a:extLst>
                    <a:ext uri="{FF2B5EF4-FFF2-40B4-BE49-F238E27FC236}">
                      <a16:creationId xmlns:a16="http://schemas.microsoft.com/office/drawing/2014/main" id="{49682E4D-588D-4441-A5D2-A263F046FAA4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5204260" y="1024551"/>
                  <a:ext cx="7776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61" name="墨迹 60">
                  <a:extLst>
                    <a:ext uri="{FF2B5EF4-FFF2-40B4-BE49-F238E27FC236}">
                      <a16:creationId xmlns:a16="http://schemas.microsoft.com/office/drawing/2014/main" id="{4B863355-14DC-BA4C-A080-E383DD9636BC}"/>
                    </a:ext>
                  </a:extLst>
                </p14:cNvPr>
                <p14:cNvContentPartPr/>
                <p14:nvPr/>
              </p14:nvContentPartPr>
              <p14:xfrm>
                <a:off x="5174380" y="1200231"/>
                <a:ext cx="131040" cy="212040"/>
              </p14:xfrm>
            </p:contentPart>
          </mc:Choice>
          <mc:Fallback>
            <p:pic>
              <p:nvPicPr>
                <p:cNvPr id="61" name="墨迹 60">
                  <a:extLst>
                    <a:ext uri="{FF2B5EF4-FFF2-40B4-BE49-F238E27FC236}">
                      <a16:creationId xmlns:a16="http://schemas.microsoft.com/office/drawing/2014/main" id="{4B863355-14DC-BA4C-A080-E383DD9636BC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5166820" y="1192671"/>
                  <a:ext cx="146160" cy="227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" name="组合 70">
            <a:extLst>
              <a:ext uri="{FF2B5EF4-FFF2-40B4-BE49-F238E27FC236}">
                <a16:creationId xmlns:a16="http://schemas.microsoft.com/office/drawing/2014/main" id="{65DC6C05-4136-7440-AE2D-2FE62AE0DFC3}"/>
              </a:ext>
            </a:extLst>
          </p:cNvPr>
          <p:cNvGrpSpPr/>
          <p:nvPr/>
        </p:nvGrpSpPr>
        <p:grpSpPr>
          <a:xfrm>
            <a:off x="5591620" y="932391"/>
            <a:ext cx="348840" cy="560160"/>
            <a:chOff x="5591620" y="932391"/>
            <a:chExt cx="348840" cy="560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62" name="墨迹 61">
                  <a:extLst>
                    <a:ext uri="{FF2B5EF4-FFF2-40B4-BE49-F238E27FC236}">
                      <a16:creationId xmlns:a16="http://schemas.microsoft.com/office/drawing/2014/main" id="{22043D09-B495-F742-988C-F563229B2730}"/>
                    </a:ext>
                  </a:extLst>
                </p14:cNvPr>
                <p14:cNvContentPartPr/>
                <p14:nvPr/>
              </p14:nvContentPartPr>
              <p14:xfrm>
                <a:off x="5629060" y="932391"/>
                <a:ext cx="127800" cy="75240"/>
              </p14:xfrm>
            </p:contentPart>
          </mc:Choice>
          <mc:Fallback>
            <p:pic>
              <p:nvPicPr>
                <p:cNvPr id="62" name="墨迹 61">
                  <a:extLst>
                    <a:ext uri="{FF2B5EF4-FFF2-40B4-BE49-F238E27FC236}">
                      <a16:creationId xmlns:a16="http://schemas.microsoft.com/office/drawing/2014/main" id="{22043D09-B495-F742-988C-F563229B2730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5621500" y="924831"/>
                  <a:ext cx="14256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63" name="墨迹 62">
                  <a:extLst>
                    <a:ext uri="{FF2B5EF4-FFF2-40B4-BE49-F238E27FC236}">
                      <a16:creationId xmlns:a16="http://schemas.microsoft.com/office/drawing/2014/main" id="{33CB83BD-C7E8-2B47-9C7D-9852DE06679D}"/>
                    </a:ext>
                  </a:extLst>
                </p14:cNvPr>
                <p14:cNvContentPartPr/>
                <p14:nvPr/>
              </p14:nvContentPartPr>
              <p14:xfrm>
                <a:off x="5591620" y="1131471"/>
                <a:ext cx="87480" cy="317160"/>
              </p14:xfrm>
            </p:contentPart>
          </mc:Choice>
          <mc:Fallback>
            <p:pic>
              <p:nvPicPr>
                <p:cNvPr id="63" name="墨迹 62">
                  <a:extLst>
                    <a:ext uri="{FF2B5EF4-FFF2-40B4-BE49-F238E27FC236}">
                      <a16:creationId xmlns:a16="http://schemas.microsoft.com/office/drawing/2014/main" id="{33CB83BD-C7E8-2B47-9C7D-9852DE06679D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5584060" y="1123911"/>
                  <a:ext cx="102600" cy="33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64" name="墨迹 63">
                  <a:extLst>
                    <a:ext uri="{FF2B5EF4-FFF2-40B4-BE49-F238E27FC236}">
                      <a16:creationId xmlns:a16="http://schemas.microsoft.com/office/drawing/2014/main" id="{2C0D4268-9C0C-5D40-98F8-00FB820CDB6A}"/>
                    </a:ext>
                  </a:extLst>
                </p14:cNvPr>
                <p14:cNvContentPartPr/>
                <p14:nvPr/>
              </p14:nvContentPartPr>
              <p14:xfrm>
                <a:off x="5728420" y="1100511"/>
                <a:ext cx="212040" cy="392040"/>
              </p14:xfrm>
            </p:contentPart>
          </mc:Choice>
          <mc:Fallback>
            <p:pic>
              <p:nvPicPr>
                <p:cNvPr id="64" name="墨迹 63">
                  <a:extLst>
                    <a:ext uri="{FF2B5EF4-FFF2-40B4-BE49-F238E27FC236}">
                      <a16:creationId xmlns:a16="http://schemas.microsoft.com/office/drawing/2014/main" id="{2C0D4268-9C0C-5D40-98F8-00FB820CDB6A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5720860" y="1092951"/>
                  <a:ext cx="227160" cy="406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02">
            <p14:nvContentPartPr>
              <p14:cNvPr id="65" name="墨迹 64">
                <a:extLst>
                  <a:ext uri="{FF2B5EF4-FFF2-40B4-BE49-F238E27FC236}">
                    <a16:creationId xmlns:a16="http://schemas.microsoft.com/office/drawing/2014/main" id="{203E5D87-E6EC-2644-9ECE-37E19AF39FB8}"/>
                  </a:ext>
                </a:extLst>
              </p14:cNvPr>
              <p14:cNvContentPartPr/>
              <p14:nvPr/>
            </p14:nvContentPartPr>
            <p14:xfrm>
              <a:off x="6151780" y="1448991"/>
              <a:ext cx="87480" cy="75240"/>
            </p14:xfrm>
          </p:contentPart>
        </mc:Choice>
        <mc:Fallback>
          <p:pic>
            <p:nvPicPr>
              <p:cNvPr id="65" name="墨迹 64">
                <a:extLst>
                  <a:ext uri="{FF2B5EF4-FFF2-40B4-BE49-F238E27FC236}">
                    <a16:creationId xmlns:a16="http://schemas.microsoft.com/office/drawing/2014/main" id="{203E5D87-E6EC-2644-9ECE-37E19AF39FB8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6144220" y="1441431"/>
                <a:ext cx="102600" cy="90000"/>
              </a:xfrm>
              <a:prstGeom prst="rect">
                <a:avLst/>
              </a:prstGeom>
            </p:spPr>
          </p:pic>
        </mc:Fallback>
      </mc:AlternateContent>
      <p:grpSp>
        <p:nvGrpSpPr>
          <p:cNvPr id="91" name="组合 90">
            <a:extLst>
              <a:ext uri="{FF2B5EF4-FFF2-40B4-BE49-F238E27FC236}">
                <a16:creationId xmlns:a16="http://schemas.microsoft.com/office/drawing/2014/main" id="{CAC57674-DFD3-4547-919C-5E82F92AD086}"/>
              </a:ext>
            </a:extLst>
          </p:cNvPr>
          <p:cNvGrpSpPr/>
          <p:nvPr/>
        </p:nvGrpSpPr>
        <p:grpSpPr>
          <a:xfrm>
            <a:off x="6699700" y="1150191"/>
            <a:ext cx="286920" cy="255600"/>
            <a:chOff x="6699700" y="1150191"/>
            <a:chExt cx="286920" cy="255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6" name="墨迹 65">
                  <a:extLst>
                    <a:ext uri="{FF2B5EF4-FFF2-40B4-BE49-F238E27FC236}">
                      <a16:creationId xmlns:a16="http://schemas.microsoft.com/office/drawing/2014/main" id="{EA25E6C5-A36D-974C-8021-BFBE52C370EE}"/>
                    </a:ext>
                  </a:extLst>
                </p14:cNvPr>
                <p14:cNvContentPartPr/>
                <p14:nvPr/>
              </p14:nvContentPartPr>
              <p14:xfrm>
                <a:off x="6712300" y="1150191"/>
                <a:ext cx="118800" cy="167760"/>
              </p14:xfrm>
            </p:contentPart>
          </mc:Choice>
          <mc:Fallback>
            <p:pic>
              <p:nvPicPr>
                <p:cNvPr id="66" name="墨迹 65">
                  <a:extLst>
                    <a:ext uri="{FF2B5EF4-FFF2-40B4-BE49-F238E27FC236}">
                      <a16:creationId xmlns:a16="http://schemas.microsoft.com/office/drawing/2014/main" id="{EA25E6C5-A36D-974C-8021-BFBE52C370EE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704740" y="1142631"/>
                  <a:ext cx="13356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7" name="墨迹 66">
                  <a:extLst>
                    <a:ext uri="{FF2B5EF4-FFF2-40B4-BE49-F238E27FC236}">
                      <a16:creationId xmlns:a16="http://schemas.microsoft.com/office/drawing/2014/main" id="{C28F59DC-BF2F-E047-B329-782250E8941A}"/>
                    </a:ext>
                  </a:extLst>
                </p14:cNvPr>
                <p14:cNvContentPartPr/>
                <p14:nvPr/>
              </p14:nvContentPartPr>
              <p14:xfrm>
                <a:off x="6699700" y="1181511"/>
                <a:ext cx="168480" cy="199440"/>
              </p14:xfrm>
            </p:contentPart>
          </mc:Choice>
          <mc:Fallback>
            <p:pic>
              <p:nvPicPr>
                <p:cNvPr id="67" name="墨迹 66">
                  <a:extLst>
                    <a:ext uri="{FF2B5EF4-FFF2-40B4-BE49-F238E27FC236}">
                      <a16:creationId xmlns:a16="http://schemas.microsoft.com/office/drawing/2014/main" id="{C28F59DC-BF2F-E047-B329-782250E8941A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6692140" y="1173951"/>
                  <a:ext cx="18360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75" name="墨迹 74">
                  <a:extLst>
                    <a:ext uri="{FF2B5EF4-FFF2-40B4-BE49-F238E27FC236}">
                      <a16:creationId xmlns:a16="http://schemas.microsoft.com/office/drawing/2014/main" id="{628EA193-89EF-7F47-97FF-DBD684B7A19A}"/>
                    </a:ext>
                  </a:extLst>
                </p14:cNvPr>
                <p14:cNvContentPartPr/>
                <p14:nvPr/>
              </p14:nvContentPartPr>
              <p14:xfrm>
                <a:off x="6967540" y="1312191"/>
                <a:ext cx="19080" cy="93600"/>
              </p14:xfrm>
            </p:contentPart>
          </mc:Choice>
          <mc:Fallback>
            <p:pic>
              <p:nvPicPr>
                <p:cNvPr id="75" name="墨迹 74">
                  <a:extLst>
                    <a:ext uri="{FF2B5EF4-FFF2-40B4-BE49-F238E27FC236}">
                      <a16:creationId xmlns:a16="http://schemas.microsoft.com/office/drawing/2014/main" id="{628EA193-89EF-7F47-97FF-DBD684B7A19A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6959980" y="1304631"/>
                  <a:ext cx="34200" cy="108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10">
            <p14:nvContentPartPr>
              <p14:cNvPr id="76" name="墨迹 75">
                <a:extLst>
                  <a:ext uri="{FF2B5EF4-FFF2-40B4-BE49-F238E27FC236}">
                    <a16:creationId xmlns:a16="http://schemas.microsoft.com/office/drawing/2014/main" id="{5A07ADC0-1307-BD45-86D9-F5A5BB3A6564}"/>
                  </a:ext>
                </a:extLst>
              </p14:cNvPr>
              <p14:cNvContentPartPr/>
              <p14:nvPr/>
            </p14:nvContentPartPr>
            <p14:xfrm>
              <a:off x="7179220" y="1436751"/>
              <a:ext cx="100080" cy="50040"/>
            </p14:xfrm>
          </p:contentPart>
        </mc:Choice>
        <mc:Fallback>
          <p:pic>
            <p:nvPicPr>
              <p:cNvPr id="76" name="墨迹 75">
                <a:extLst>
                  <a:ext uri="{FF2B5EF4-FFF2-40B4-BE49-F238E27FC236}">
                    <a16:creationId xmlns:a16="http://schemas.microsoft.com/office/drawing/2014/main" id="{5A07ADC0-1307-BD45-86D9-F5A5BB3A6564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7171660" y="1429191"/>
                <a:ext cx="115200" cy="65160"/>
              </a:xfrm>
              <a:prstGeom prst="rect">
                <a:avLst/>
              </a:prstGeom>
            </p:spPr>
          </p:pic>
        </mc:Fallback>
      </mc:AlternateContent>
      <p:grpSp>
        <p:nvGrpSpPr>
          <p:cNvPr id="90" name="组合 89">
            <a:extLst>
              <a:ext uri="{FF2B5EF4-FFF2-40B4-BE49-F238E27FC236}">
                <a16:creationId xmlns:a16="http://schemas.microsoft.com/office/drawing/2014/main" id="{852FEF27-3067-D746-9F9C-5F9561621E79}"/>
              </a:ext>
            </a:extLst>
          </p:cNvPr>
          <p:cNvGrpSpPr/>
          <p:nvPr/>
        </p:nvGrpSpPr>
        <p:grpSpPr>
          <a:xfrm>
            <a:off x="7646140" y="1193751"/>
            <a:ext cx="597960" cy="386640"/>
            <a:chOff x="7646140" y="1193751"/>
            <a:chExt cx="597960" cy="386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77" name="墨迹 76">
                  <a:extLst>
                    <a:ext uri="{FF2B5EF4-FFF2-40B4-BE49-F238E27FC236}">
                      <a16:creationId xmlns:a16="http://schemas.microsoft.com/office/drawing/2014/main" id="{6EA39841-88D0-C64C-8A91-2D66607FB6BE}"/>
                    </a:ext>
                  </a:extLst>
                </p14:cNvPr>
                <p14:cNvContentPartPr/>
                <p14:nvPr/>
              </p14:nvContentPartPr>
              <p14:xfrm>
                <a:off x="7646140" y="1193751"/>
                <a:ext cx="143640" cy="215640"/>
              </p14:xfrm>
            </p:contentPart>
          </mc:Choice>
          <mc:Fallback>
            <p:pic>
              <p:nvPicPr>
                <p:cNvPr id="77" name="墨迹 76">
                  <a:extLst>
                    <a:ext uri="{FF2B5EF4-FFF2-40B4-BE49-F238E27FC236}">
                      <a16:creationId xmlns:a16="http://schemas.microsoft.com/office/drawing/2014/main" id="{6EA39841-88D0-C64C-8A91-2D66607FB6BE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638580" y="1186191"/>
                  <a:ext cx="15876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78" name="墨迹 77">
                  <a:extLst>
                    <a:ext uri="{FF2B5EF4-FFF2-40B4-BE49-F238E27FC236}">
                      <a16:creationId xmlns:a16="http://schemas.microsoft.com/office/drawing/2014/main" id="{44727EBF-8380-754A-AE00-3CEAA96BAA8F}"/>
                    </a:ext>
                  </a:extLst>
                </p14:cNvPr>
                <p14:cNvContentPartPr/>
                <p14:nvPr/>
              </p14:nvContentPartPr>
              <p14:xfrm>
                <a:off x="7689700" y="1200231"/>
                <a:ext cx="155880" cy="180720"/>
              </p14:xfrm>
            </p:contentPart>
          </mc:Choice>
          <mc:Fallback>
            <p:pic>
              <p:nvPicPr>
                <p:cNvPr id="78" name="墨迹 77">
                  <a:extLst>
                    <a:ext uri="{FF2B5EF4-FFF2-40B4-BE49-F238E27FC236}">
                      <a16:creationId xmlns:a16="http://schemas.microsoft.com/office/drawing/2014/main" id="{44727EBF-8380-754A-AE00-3CEAA96BAA8F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682140" y="1192671"/>
                  <a:ext cx="17100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79" name="墨迹 78">
                  <a:extLst>
                    <a:ext uri="{FF2B5EF4-FFF2-40B4-BE49-F238E27FC236}">
                      <a16:creationId xmlns:a16="http://schemas.microsoft.com/office/drawing/2014/main" id="{3E411687-6CD7-DA49-BB1B-F3B99DD98D41}"/>
                    </a:ext>
                  </a:extLst>
                </p14:cNvPr>
                <p14:cNvContentPartPr/>
                <p14:nvPr/>
              </p14:nvContentPartPr>
              <p14:xfrm>
                <a:off x="7944940" y="1361871"/>
                <a:ext cx="155880" cy="118800"/>
              </p14:xfrm>
            </p:contentPart>
          </mc:Choice>
          <mc:Fallback>
            <p:pic>
              <p:nvPicPr>
                <p:cNvPr id="79" name="墨迹 78">
                  <a:extLst>
                    <a:ext uri="{FF2B5EF4-FFF2-40B4-BE49-F238E27FC236}">
                      <a16:creationId xmlns:a16="http://schemas.microsoft.com/office/drawing/2014/main" id="{3E411687-6CD7-DA49-BB1B-F3B99DD98D41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7937380" y="1354311"/>
                  <a:ext cx="17100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80" name="墨迹 79">
                  <a:extLst>
                    <a:ext uri="{FF2B5EF4-FFF2-40B4-BE49-F238E27FC236}">
                      <a16:creationId xmlns:a16="http://schemas.microsoft.com/office/drawing/2014/main" id="{562D2B25-9612-984E-9553-BD3FEAFEB341}"/>
                    </a:ext>
                  </a:extLst>
                </p14:cNvPr>
                <p14:cNvContentPartPr/>
                <p14:nvPr/>
              </p14:nvContentPartPr>
              <p14:xfrm>
                <a:off x="8162740" y="1517751"/>
                <a:ext cx="81360" cy="62640"/>
              </p14:xfrm>
            </p:contentPart>
          </mc:Choice>
          <mc:Fallback>
            <p:pic>
              <p:nvPicPr>
                <p:cNvPr id="80" name="墨迹 79">
                  <a:extLst>
                    <a:ext uri="{FF2B5EF4-FFF2-40B4-BE49-F238E27FC236}">
                      <a16:creationId xmlns:a16="http://schemas.microsoft.com/office/drawing/2014/main" id="{562D2B25-9612-984E-9553-BD3FEAFEB341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155180" y="1510191"/>
                  <a:ext cx="96480" cy="77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9" name="组合 88">
            <a:extLst>
              <a:ext uri="{FF2B5EF4-FFF2-40B4-BE49-F238E27FC236}">
                <a16:creationId xmlns:a16="http://schemas.microsoft.com/office/drawing/2014/main" id="{4A3FEE60-8AFA-054F-8096-CAC20C451C84}"/>
              </a:ext>
            </a:extLst>
          </p:cNvPr>
          <p:cNvGrpSpPr/>
          <p:nvPr/>
        </p:nvGrpSpPr>
        <p:grpSpPr>
          <a:xfrm>
            <a:off x="8698060" y="1330911"/>
            <a:ext cx="567000" cy="19080"/>
            <a:chOff x="8698060" y="1330911"/>
            <a:chExt cx="567000" cy="19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81" name="墨迹 80">
                  <a:extLst>
                    <a:ext uri="{FF2B5EF4-FFF2-40B4-BE49-F238E27FC236}">
                      <a16:creationId xmlns:a16="http://schemas.microsoft.com/office/drawing/2014/main" id="{7AC44CD2-85DB-D84A-906D-5ADA217107CC}"/>
                    </a:ext>
                  </a:extLst>
                </p14:cNvPr>
                <p14:cNvContentPartPr/>
                <p14:nvPr/>
              </p14:nvContentPartPr>
              <p14:xfrm>
                <a:off x="8698060" y="1337031"/>
                <a:ext cx="155880" cy="12960"/>
              </p14:xfrm>
            </p:contentPart>
          </mc:Choice>
          <mc:Fallback>
            <p:pic>
              <p:nvPicPr>
                <p:cNvPr id="81" name="墨迹 80">
                  <a:extLst>
                    <a:ext uri="{FF2B5EF4-FFF2-40B4-BE49-F238E27FC236}">
                      <a16:creationId xmlns:a16="http://schemas.microsoft.com/office/drawing/2014/main" id="{7AC44CD2-85DB-D84A-906D-5ADA217107CC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690500" y="1329471"/>
                  <a:ext cx="17100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82" name="墨迹 81">
                  <a:extLst>
                    <a:ext uri="{FF2B5EF4-FFF2-40B4-BE49-F238E27FC236}">
                      <a16:creationId xmlns:a16="http://schemas.microsoft.com/office/drawing/2014/main" id="{AE4122BE-713C-354D-932E-1DEF330A76C3}"/>
                    </a:ext>
                  </a:extLst>
                </p14:cNvPr>
                <p14:cNvContentPartPr/>
                <p14:nvPr/>
              </p14:nvContentPartPr>
              <p14:xfrm>
                <a:off x="8965900" y="1337031"/>
                <a:ext cx="131040" cy="12960"/>
              </p14:xfrm>
            </p:contentPart>
          </mc:Choice>
          <mc:Fallback>
            <p:pic>
              <p:nvPicPr>
                <p:cNvPr id="82" name="墨迹 81">
                  <a:extLst>
                    <a:ext uri="{FF2B5EF4-FFF2-40B4-BE49-F238E27FC236}">
                      <a16:creationId xmlns:a16="http://schemas.microsoft.com/office/drawing/2014/main" id="{AE4122BE-713C-354D-932E-1DEF330A76C3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8958340" y="1329471"/>
                  <a:ext cx="14616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83" name="墨迹 82">
                  <a:extLst>
                    <a:ext uri="{FF2B5EF4-FFF2-40B4-BE49-F238E27FC236}">
                      <a16:creationId xmlns:a16="http://schemas.microsoft.com/office/drawing/2014/main" id="{0E78A484-638D-7144-B40D-445C8BF9F88D}"/>
                    </a:ext>
                  </a:extLst>
                </p14:cNvPr>
                <p14:cNvContentPartPr/>
                <p14:nvPr/>
              </p14:nvContentPartPr>
              <p14:xfrm>
                <a:off x="9221140" y="1330911"/>
                <a:ext cx="43920" cy="19080"/>
              </p14:xfrm>
            </p:contentPart>
          </mc:Choice>
          <mc:Fallback>
            <p:pic>
              <p:nvPicPr>
                <p:cNvPr id="83" name="墨迹 82">
                  <a:extLst>
                    <a:ext uri="{FF2B5EF4-FFF2-40B4-BE49-F238E27FC236}">
                      <a16:creationId xmlns:a16="http://schemas.microsoft.com/office/drawing/2014/main" id="{0E78A484-638D-7144-B40D-445C8BF9F88D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9213580" y="1323351"/>
                  <a:ext cx="59040" cy="34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26">
            <p14:nvContentPartPr>
              <p14:cNvPr id="84" name="墨迹 83">
                <a:extLst>
                  <a:ext uri="{FF2B5EF4-FFF2-40B4-BE49-F238E27FC236}">
                    <a16:creationId xmlns:a16="http://schemas.microsoft.com/office/drawing/2014/main" id="{B3BFEB03-B888-824D-B4B7-00F7891BFD17}"/>
                  </a:ext>
                </a:extLst>
              </p14:cNvPr>
              <p14:cNvContentPartPr/>
              <p14:nvPr/>
            </p14:nvContentPartPr>
            <p14:xfrm>
              <a:off x="9507340" y="1368351"/>
              <a:ext cx="19080" cy="56520"/>
            </p14:xfrm>
          </p:contentPart>
        </mc:Choice>
        <mc:Fallback>
          <p:pic>
            <p:nvPicPr>
              <p:cNvPr id="84" name="墨迹 83">
                <a:extLst>
                  <a:ext uri="{FF2B5EF4-FFF2-40B4-BE49-F238E27FC236}">
                    <a16:creationId xmlns:a16="http://schemas.microsoft.com/office/drawing/2014/main" id="{B3BFEB03-B888-824D-B4B7-00F7891BFD17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9499780" y="1360791"/>
                <a:ext cx="34200" cy="71280"/>
              </a:xfrm>
              <a:prstGeom prst="rect">
                <a:avLst/>
              </a:prstGeom>
            </p:spPr>
          </p:pic>
        </mc:Fallback>
      </mc:AlternateContent>
      <p:grpSp>
        <p:nvGrpSpPr>
          <p:cNvPr id="88" name="组合 87">
            <a:extLst>
              <a:ext uri="{FF2B5EF4-FFF2-40B4-BE49-F238E27FC236}">
                <a16:creationId xmlns:a16="http://schemas.microsoft.com/office/drawing/2014/main" id="{4578CC66-F5A2-FE42-A313-04B194FDEC39}"/>
              </a:ext>
            </a:extLst>
          </p:cNvPr>
          <p:cNvGrpSpPr/>
          <p:nvPr/>
        </p:nvGrpSpPr>
        <p:grpSpPr>
          <a:xfrm>
            <a:off x="9843580" y="1187631"/>
            <a:ext cx="591840" cy="324000"/>
            <a:chOff x="9843580" y="1187631"/>
            <a:chExt cx="591840" cy="324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85" name="墨迹 84">
                  <a:extLst>
                    <a:ext uri="{FF2B5EF4-FFF2-40B4-BE49-F238E27FC236}">
                      <a16:creationId xmlns:a16="http://schemas.microsoft.com/office/drawing/2014/main" id="{19E759B9-34A6-EA43-AA1E-D7CB8A2EC2AD}"/>
                    </a:ext>
                  </a:extLst>
                </p14:cNvPr>
                <p14:cNvContentPartPr/>
                <p14:nvPr/>
              </p14:nvContentPartPr>
              <p14:xfrm>
                <a:off x="9924580" y="1187631"/>
                <a:ext cx="143640" cy="249480"/>
              </p14:xfrm>
            </p:contentPart>
          </mc:Choice>
          <mc:Fallback>
            <p:pic>
              <p:nvPicPr>
                <p:cNvPr id="85" name="墨迹 84">
                  <a:extLst>
                    <a:ext uri="{FF2B5EF4-FFF2-40B4-BE49-F238E27FC236}">
                      <a16:creationId xmlns:a16="http://schemas.microsoft.com/office/drawing/2014/main" id="{19E759B9-34A6-EA43-AA1E-D7CB8A2EC2AD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9917020" y="1180071"/>
                  <a:ext cx="15876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86" name="墨迹 85">
                  <a:extLst>
                    <a:ext uri="{FF2B5EF4-FFF2-40B4-BE49-F238E27FC236}">
                      <a16:creationId xmlns:a16="http://schemas.microsoft.com/office/drawing/2014/main" id="{C277B942-61EA-EF4E-A1A9-3539253A8993}"/>
                    </a:ext>
                  </a:extLst>
                </p14:cNvPr>
                <p14:cNvContentPartPr/>
                <p14:nvPr/>
              </p14:nvContentPartPr>
              <p14:xfrm>
                <a:off x="9843580" y="1212471"/>
                <a:ext cx="268200" cy="212040"/>
              </p14:xfrm>
            </p:contentPart>
          </mc:Choice>
          <mc:Fallback>
            <p:pic>
              <p:nvPicPr>
                <p:cNvPr id="86" name="墨迹 85">
                  <a:extLst>
                    <a:ext uri="{FF2B5EF4-FFF2-40B4-BE49-F238E27FC236}">
                      <a16:creationId xmlns:a16="http://schemas.microsoft.com/office/drawing/2014/main" id="{C277B942-61EA-EF4E-A1A9-3539253A8993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9836020" y="1204911"/>
                  <a:ext cx="28296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87" name="墨迹 86">
                  <a:extLst>
                    <a:ext uri="{FF2B5EF4-FFF2-40B4-BE49-F238E27FC236}">
                      <a16:creationId xmlns:a16="http://schemas.microsoft.com/office/drawing/2014/main" id="{F63317AA-46D9-0A48-9013-356C1331F75A}"/>
                    </a:ext>
                  </a:extLst>
                </p14:cNvPr>
                <p14:cNvContentPartPr/>
                <p14:nvPr/>
              </p14:nvContentPartPr>
              <p14:xfrm>
                <a:off x="10273060" y="1374471"/>
                <a:ext cx="162360" cy="137160"/>
              </p14:xfrm>
            </p:contentPart>
          </mc:Choice>
          <mc:Fallback>
            <p:pic>
              <p:nvPicPr>
                <p:cNvPr id="87" name="墨迹 86">
                  <a:extLst>
                    <a:ext uri="{FF2B5EF4-FFF2-40B4-BE49-F238E27FC236}">
                      <a16:creationId xmlns:a16="http://schemas.microsoft.com/office/drawing/2014/main" id="{F63317AA-46D9-0A48-9013-356C1331F75A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10265500" y="1366911"/>
                  <a:ext cx="177120" cy="152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4" name="组合 93">
            <a:extLst>
              <a:ext uri="{FF2B5EF4-FFF2-40B4-BE49-F238E27FC236}">
                <a16:creationId xmlns:a16="http://schemas.microsoft.com/office/drawing/2014/main" id="{79511110-0CFD-F94B-A027-41931A1609D5}"/>
              </a:ext>
            </a:extLst>
          </p:cNvPr>
          <p:cNvGrpSpPr/>
          <p:nvPr/>
        </p:nvGrpSpPr>
        <p:grpSpPr>
          <a:xfrm>
            <a:off x="742060" y="1978191"/>
            <a:ext cx="454680" cy="392400"/>
            <a:chOff x="742060" y="1978191"/>
            <a:chExt cx="454680" cy="392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92" name="墨迹 91">
                  <a:extLst>
                    <a:ext uri="{FF2B5EF4-FFF2-40B4-BE49-F238E27FC236}">
                      <a16:creationId xmlns:a16="http://schemas.microsoft.com/office/drawing/2014/main" id="{61922760-AF57-EC42-9DD9-4F2BBC6A5C7E}"/>
                    </a:ext>
                  </a:extLst>
                </p14:cNvPr>
                <p14:cNvContentPartPr/>
                <p14:nvPr/>
              </p14:nvContentPartPr>
              <p14:xfrm>
                <a:off x="891460" y="2084031"/>
                <a:ext cx="112320" cy="137160"/>
              </p14:xfrm>
            </p:contentPart>
          </mc:Choice>
          <mc:Fallback>
            <p:pic>
              <p:nvPicPr>
                <p:cNvPr id="92" name="墨迹 91">
                  <a:extLst>
                    <a:ext uri="{FF2B5EF4-FFF2-40B4-BE49-F238E27FC236}">
                      <a16:creationId xmlns:a16="http://schemas.microsoft.com/office/drawing/2014/main" id="{61922760-AF57-EC42-9DD9-4F2BBC6A5C7E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883900" y="2076471"/>
                  <a:ext cx="1274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93" name="墨迹 92">
                  <a:extLst>
                    <a:ext uri="{FF2B5EF4-FFF2-40B4-BE49-F238E27FC236}">
                      <a16:creationId xmlns:a16="http://schemas.microsoft.com/office/drawing/2014/main" id="{66D63833-A4FD-9D46-8D19-EE68BEA28B12}"/>
                    </a:ext>
                  </a:extLst>
                </p14:cNvPr>
                <p14:cNvContentPartPr/>
                <p14:nvPr/>
              </p14:nvContentPartPr>
              <p14:xfrm>
                <a:off x="742060" y="1978191"/>
                <a:ext cx="454680" cy="392400"/>
              </p14:xfrm>
            </p:contentPart>
          </mc:Choice>
          <mc:Fallback>
            <p:pic>
              <p:nvPicPr>
                <p:cNvPr id="93" name="墨迹 92">
                  <a:extLst>
                    <a:ext uri="{FF2B5EF4-FFF2-40B4-BE49-F238E27FC236}">
                      <a16:creationId xmlns:a16="http://schemas.microsoft.com/office/drawing/2014/main" id="{66D63833-A4FD-9D46-8D19-EE68BEA28B12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734500" y="1970631"/>
                  <a:ext cx="469800" cy="407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8" name="组合 97">
            <a:extLst>
              <a:ext uri="{FF2B5EF4-FFF2-40B4-BE49-F238E27FC236}">
                <a16:creationId xmlns:a16="http://schemas.microsoft.com/office/drawing/2014/main" id="{FF32E15B-D50C-9E45-BCF9-27576F3935C1}"/>
              </a:ext>
            </a:extLst>
          </p:cNvPr>
          <p:cNvGrpSpPr/>
          <p:nvPr/>
        </p:nvGrpSpPr>
        <p:grpSpPr>
          <a:xfrm>
            <a:off x="1638460" y="1984671"/>
            <a:ext cx="405000" cy="436320"/>
            <a:chOff x="1638460" y="1984671"/>
            <a:chExt cx="405000" cy="436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95" name="墨迹 94">
                  <a:extLst>
                    <a:ext uri="{FF2B5EF4-FFF2-40B4-BE49-F238E27FC236}">
                      <a16:creationId xmlns:a16="http://schemas.microsoft.com/office/drawing/2014/main" id="{2249B4DB-BCD5-DE40-9961-D63CE13C538B}"/>
                    </a:ext>
                  </a:extLst>
                </p14:cNvPr>
                <p14:cNvContentPartPr/>
                <p14:nvPr/>
              </p14:nvContentPartPr>
              <p14:xfrm>
                <a:off x="1644580" y="2077911"/>
                <a:ext cx="93600" cy="242640"/>
              </p14:xfrm>
            </p:contentPart>
          </mc:Choice>
          <mc:Fallback>
            <p:pic>
              <p:nvPicPr>
                <p:cNvPr id="95" name="墨迹 94">
                  <a:extLst>
                    <a:ext uri="{FF2B5EF4-FFF2-40B4-BE49-F238E27FC236}">
                      <a16:creationId xmlns:a16="http://schemas.microsoft.com/office/drawing/2014/main" id="{2249B4DB-BCD5-DE40-9961-D63CE13C538B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637020" y="2070351"/>
                  <a:ext cx="10872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96" name="墨迹 95">
                  <a:extLst>
                    <a:ext uri="{FF2B5EF4-FFF2-40B4-BE49-F238E27FC236}">
                      <a16:creationId xmlns:a16="http://schemas.microsoft.com/office/drawing/2014/main" id="{606DE6E6-672A-474B-A66D-4F3D5AA5754D}"/>
                    </a:ext>
                  </a:extLst>
                </p14:cNvPr>
                <p14:cNvContentPartPr/>
                <p14:nvPr/>
              </p14:nvContentPartPr>
              <p14:xfrm>
                <a:off x="1638460" y="2165751"/>
                <a:ext cx="137160" cy="80640"/>
              </p14:xfrm>
            </p:contentPart>
          </mc:Choice>
          <mc:Fallback>
            <p:pic>
              <p:nvPicPr>
                <p:cNvPr id="96" name="墨迹 95">
                  <a:extLst>
                    <a:ext uri="{FF2B5EF4-FFF2-40B4-BE49-F238E27FC236}">
                      <a16:creationId xmlns:a16="http://schemas.microsoft.com/office/drawing/2014/main" id="{606DE6E6-672A-474B-A66D-4F3D5AA5754D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630900" y="2158191"/>
                  <a:ext cx="15228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97" name="墨迹 96">
                  <a:extLst>
                    <a:ext uri="{FF2B5EF4-FFF2-40B4-BE49-F238E27FC236}">
                      <a16:creationId xmlns:a16="http://schemas.microsoft.com/office/drawing/2014/main" id="{E84B8511-D886-9E49-9B75-7DC125E8E50A}"/>
                    </a:ext>
                  </a:extLst>
                </p14:cNvPr>
                <p14:cNvContentPartPr/>
                <p14:nvPr/>
              </p14:nvContentPartPr>
              <p14:xfrm>
                <a:off x="1769140" y="1984671"/>
                <a:ext cx="274320" cy="436320"/>
              </p14:xfrm>
            </p:contentPart>
          </mc:Choice>
          <mc:Fallback>
            <p:pic>
              <p:nvPicPr>
                <p:cNvPr id="97" name="墨迹 96">
                  <a:extLst>
                    <a:ext uri="{FF2B5EF4-FFF2-40B4-BE49-F238E27FC236}">
                      <a16:creationId xmlns:a16="http://schemas.microsoft.com/office/drawing/2014/main" id="{E84B8511-D886-9E49-9B75-7DC125E8E50A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761580" y="1977111"/>
                  <a:ext cx="289440" cy="451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2" name="组合 101">
            <a:extLst>
              <a:ext uri="{FF2B5EF4-FFF2-40B4-BE49-F238E27FC236}">
                <a16:creationId xmlns:a16="http://schemas.microsoft.com/office/drawing/2014/main" id="{D45588A7-C7CC-D24B-9474-B6E8ACF8AAA7}"/>
              </a:ext>
            </a:extLst>
          </p:cNvPr>
          <p:cNvGrpSpPr/>
          <p:nvPr/>
        </p:nvGrpSpPr>
        <p:grpSpPr>
          <a:xfrm>
            <a:off x="2385460" y="1996911"/>
            <a:ext cx="336600" cy="274320"/>
            <a:chOff x="2385460" y="1996911"/>
            <a:chExt cx="336600" cy="274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99" name="墨迹 98">
                  <a:extLst>
                    <a:ext uri="{FF2B5EF4-FFF2-40B4-BE49-F238E27FC236}">
                      <a16:creationId xmlns:a16="http://schemas.microsoft.com/office/drawing/2014/main" id="{8108189D-3F61-D04C-A4FE-BF9471388D45}"/>
                    </a:ext>
                  </a:extLst>
                </p14:cNvPr>
                <p14:cNvContentPartPr/>
                <p14:nvPr/>
              </p14:nvContentPartPr>
              <p14:xfrm>
                <a:off x="2385460" y="2028231"/>
                <a:ext cx="149760" cy="162360"/>
              </p14:xfrm>
            </p:contentPart>
          </mc:Choice>
          <mc:Fallback>
            <p:pic>
              <p:nvPicPr>
                <p:cNvPr id="99" name="墨迹 98">
                  <a:extLst>
                    <a:ext uri="{FF2B5EF4-FFF2-40B4-BE49-F238E27FC236}">
                      <a16:creationId xmlns:a16="http://schemas.microsoft.com/office/drawing/2014/main" id="{8108189D-3F61-D04C-A4FE-BF9471388D45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2377900" y="2020671"/>
                  <a:ext cx="16488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100" name="墨迹 99">
                  <a:extLst>
                    <a:ext uri="{FF2B5EF4-FFF2-40B4-BE49-F238E27FC236}">
                      <a16:creationId xmlns:a16="http://schemas.microsoft.com/office/drawing/2014/main" id="{119CE663-2A29-7842-B141-DE9ECE7A34C2}"/>
                    </a:ext>
                  </a:extLst>
                </p14:cNvPr>
                <p14:cNvContentPartPr/>
                <p14:nvPr/>
              </p14:nvContentPartPr>
              <p14:xfrm>
                <a:off x="2422900" y="1996911"/>
                <a:ext cx="137160" cy="224640"/>
              </p14:xfrm>
            </p:contentPart>
          </mc:Choice>
          <mc:Fallback>
            <p:pic>
              <p:nvPicPr>
                <p:cNvPr id="100" name="墨迹 99">
                  <a:extLst>
                    <a:ext uri="{FF2B5EF4-FFF2-40B4-BE49-F238E27FC236}">
                      <a16:creationId xmlns:a16="http://schemas.microsoft.com/office/drawing/2014/main" id="{119CE663-2A29-7842-B141-DE9ECE7A34C2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2415340" y="1989351"/>
                  <a:ext cx="15228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101" name="墨迹 100">
                  <a:extLst>
                    <a:ext uri="{FF2B5EF4-FFF2-40B4-BE49-F238E27FC236}">
                      <a16:creationId xmlns:a16="http://schemas.microsoft.com/office/drawing/2014/main" id="{9509FE92-4666-DF47-A00B-12C658E880BA}"/>
                    </a:ext>
                  </a:extLst>
                </p14:cNvPr>
                <p14:cNvContentPartPr/>
                <p14:nvPr/>
              </p14:nvContentPartPr>
              <p14:xfrm>
                <a:off x="2709100" y="2177631"/>
                <a:ext cx="12960" cy="93600"/>
              </p14:xfrm>
            </p:contentPart>
          </mc:Choice>
          <mc:Fallback>
            <p:pic>
              <p:nvPicPr>
                <p:cNvPr id="101" name="墨迹 100">
                  <a:extLst>
                    <a:ext uri="{FF2B5EF4-FFF2-40B4-BE49-F238E27FC236}">
                      <a16:creationId xmlns:a16="http://schemas.microsoft.com/office/drawing/2014/main" id="{9509FE92-4666-DF47-A00B-12C658E880BA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2701540" y="2170071"/>
                  <a:ext cx="27720" cy="108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9" name="组合 108">
            <a:extLst>
              <a:ext uri="{FF2B5EF4-FFF2-40B4-BE49-F238E27FC236}">
                <a16:creationId xmlns:a16="http://schemas.microsoft.com/office/drawing/2014/main" id="{85E8FDE7-D206-624C-B529-0111B16692D9}"/>
              </a:ext>
            </a:extLst>
          </p:cNvPr>
          <p:cNvGrpSpPr/>
          <p:nvPr/>
        </p:nvGrpSpPr>
        <p:grpSpPr>
          <a:xfrm>
            <a:off x="3070180" y="1828791"/>
            <a:ext cx="398880" cy="461160"/>
            <a:chOff x="3070180" y="1828791"/>
            <a:chExt cx="398880" cy="461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103" name="墨迹 102">
                  <a:extLst>
                    <a:ext uri="{FF2B5EF4-FFF2-40B4-BE49-F238E27FC236}">
                      <a16:creationId xmlns:a16="http://schemas.microsoft.com/office/drawing/2014/main" id="{3A96A4EA-D8BA-544A-AADD-0A0A247A8B2E}"/>
                    </a:ext>
                  </a:extLst>
                </p14:cNvPr>
                <p14:cNvContentPartPr/>
                <p14:nvPr/>
              </p14:nvContentPartPr>
              <p14:xfrm>
                <a:off x="3070180" y="2009511"/>
                <a:ext cx="25200" cy="172080"/>
              </p14:xfrm>
            </p:contentPart>
          </mc:Choice>
          <mc:Fallback>
            <p:pic>
              <p:nvPicPr>
                <p:cNvPr id="103" name="墨迹 102">
                  <a:extLst>
                    <a:ext uri="{FF2B5EF4-FFF2-40B4-BE49-F238E27FC236}">
                      <a16:creationId xmlns:a16="http://schemas.microsoft.com/office/drawing/2014/main" id="{3A96A4EA-D8BA-544A-AADD-0A0A247A8B2E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3062620" y="2001951"/>
                  <a:ext cx="4032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104" name="墨迹 103">
                  <a:extLst>
                    <a:ext uri="{FF2B5EF4-FFF2-40B4-BE49-F238E27FC236}">
                      <a16:creationId xmlns:a16="http://schemas.microsoft.com/office/drawing/2014/main" id="{CB83CD0F-AA6A-F040-8C96-66BC412CE258}"/>
                    </a:ext>
                  </a:extLst>
                </p14:cNvPr>
                <p14:cNvContentPartPr/>
                <p14:nvPr/>
              </p14:nvContentPartPr>
              <p14:xfrm>
                <a:off x="3194740" y="1828791"/>
                <a:ext cx="274320" cy="461160"/>
              </p14:xfrm>
            </p:contentPart>
          </mc:Choice>
          <mc:Fallback>
            <p:pic>
              <p:nvPicPr>
                <p:cNvPr id="104" name="墨迹 103">
                  <a:extLst>
                    <a:ext uri="{FF2B5EF4-FFF2-40B4-BE49-F238E27FC236}">
                      <a16:creationId xmlns:a16="http://schemas.microsoft.com/office/drawing/2014/main" id="{CB83CD0F-AA6A-F040-8C96-66BC412CE258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3187180" y="1821231"/>
                  <a:ext cx="289440" cy="47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105" name="墨迹 104">
                  <a:extLst>
                    <a:ext uri="{FF2B5EF4-FFF2-40B4-BE49-F238E27FC236}">
                      <a16:creationId xmlns:a16="http://schemas.microsoft.com/office/drawing/2014/main" id="{58D3E757-2AAD-3E44-8B3E-902063193B23}"/>
                    </a:ext>
                  </a:extLst>
                </p14:cNvPr>
                <p14:cNvContentPartPr/>
                <p14:nvPr/>
              </p14:nvContentPartPr>
              <p14:xfrm>
                <a:off x="3238300" y="1990791"/>
                <a:ext cx="100080" cy="224640"/>
              </p14:xfrm>
            </p:contentPart>
          </mc:Choice>
          <mc:Fallback>
            <p:pic>
              <p:nvPicPr>
                <p:cNvPr id="105" name="墨迹 104">
                  <a:extLst>
                    <a:ext uri="{FF2B5EF4-FFF2-40B4-BE49-F238E27FC236}">
                      <a16:creationId xmlns:a16="http://schemas.microsoft.com/office/drawing/2014/main" id="{58D3E757-2AAD-3E44-8B3E-902063193B23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3230740" y="1983231"/>
                  <a:ext cx="115200" cy="239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56">
            <p14:nvContentPartPr>
              <p14:cNvPr id="106" name="墨迹 105">
                <a:extLst>
                  <a:ext uri="{FF2B5EF4-FFF2-40B4-BE49-F238E27FC236}">
                    <a16:creationId xmlns:a16="http://schemas.microsoft.com/office/drawing/2014/main" id="{4A226F27-026F-3144-BD6D-C0EA400C7FFC}"/>
                  </a:ext>
                </a:extLst>
              </p14:cNvPr>
              <p14:cNvContentPartPr/>
              <p14:nvPr/>
            </p14:nvContentPartPr>
            <p14:xfrm>
              <a:off x="3898180" y="2040471"/>
              <a:ext cx="360" cy="131040"/>
            </p14:xfrm>
          </p:contentPart>
        </mc:Choice>
        <mc:Fallback>
          <p:pic>
            <p:nvPicPr>
              <p:cNvPr id="106" name="墨迹 105">
                <a:extLst>
                  <a:ext uri="{FF2B5EF4-FFF2-40B4-BE49-F238E27FC236}">
                    <a16:creationId xmlns:a16="http://schemas.microsoft.com/office/drawing/2014/main" id="{4A226F27-026F-3144-BD6D-C0EA400C7FFC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3890620" y="2032911"/>
                <a:ext cx="15480" cy="14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8">
            <p14:nvContentPartPr>
              <p14:cNvPr id="107" name="墨迹 106">
                <a:extLst>
                  <a:ext uri="{FF2B5EF4-FFF2-40B4-BE49-F238E27FC236}">
                    <a16:creationId xmlns:a16="http://schemas.microsoft.com/office/drawing/2014/main" id="{BC089899-DFB2-A649-B9AB-C070F4B51754}"/>
                  </a:ext>
                </a:extLst>
              </p14:cNvPr>
              <p14:cNvContentPartPr/>
              <p14:nvPr/>
            </p14:nvContentPartPr>
            <p14:xfrm>
              <a:off x="4221820" y="1847511"/>
              <a:ext cx="286560" cy="423720"/>
            </p14:xfrm>
          </p:contentPart>
        </mc:Choice>
        <mc:Fallback>
          <p:pic>
            <p:nvPicPr>
              <p:cNvPr id="107" name="墨迹 106">
                <a:extLst>
                  <a:ext uri="{FF2B5EF4-FFF2-40B4-BE49-F238E27FC236}">
                    <a16:creationId xmlns:a16="http://schemas.microsoft.com/office/drawing/2014/main" id="{BC089899-DFB2-A649-B9AB-C070F4B51754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4214260" y="1839951"/>
                <a:ext cx="301680" cy="43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0">
            <p14:nvContentPartPr>
              <p14:cNvPr id="108" name="墨迹 107">
                <a:extLst>
                  <a:ext uri="{FF2B5EF4-FFF2-40B4-BE49-F238E27FC236}">
                    <a16:creationId xmlns:a16="http://schemas.microsoft.com/office/drawing/2014/main" id="{EC7AEB25-D0B9-D74B-B067-80BEF53305F4}"/>
                  </a:ext>
                </a:extLst>
              </p14:cNvPr>
              <p14:cNvContentPartPr/>
              <p14:nvPr/>
            </p14:nvContentPartPr>
            <p14:xfrm>
              <a:off x="4819420" y="2252151"/>
              <a:ext cx="106200" cy="62640"/>
            </p14:xfrm>
          </p:contentPart>
        </mc:Choice>
        <mc:Fallback>
          <p:pic>
            <p:nvPicPr>
              <p:cNvPr id="108" name="墨迹 107">
                <a:extLst>
                  <a:ext uri="{FF2B5EF4-FFF2-40B4-BE49-F238E27FC236}">
                    <a16:creationId xmlns:a16="http://schemas.microsoft.com/office/drawing/2014/main" id="{EC7AEB25-D0B9-D74B-B067-80BEF53305F4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4812220" y="2244591"/>
                <a:ext cx="121320" cy="77760"/>
              </a:xfrm>
              <a:prstGeom prst="rect">
                <a:avLst/>
              </a:prstGeom>
            </p:spPr>
          </p:pic>
        </mc:Fallback>
      </mc:AlternateContent>
      <p:grpSp>
        <p:nvGrpSpPr>
          <p:cNvPr id="113" name="组合 112">
            <a:extLst>
              <a:ext uri="{FF2B5EF4-FFF2-40B4-BE49-F238E27FC236}">
                <a16:creationId xmlns:a16="http://schemas.microsoft.com/office/drawing/2014/main" id="{FEE2EE0F-1F60-6A42-BE84-70E1EB728322}"/>
              </a:ext>
            </a:extLst>
          </p:cNvPr>
          <p:cNvGrpSpPr/>
          <p:nvPr/>
        </p:nvGrpSpPr>
        <p:grpSpPr>
          <a:xfrm>
            <a:off x="661780" y="2793951"/>
            <a:ext cx="534240" cy="467280"/>
            <a:chOff x="661780" y="2793951"/>
            <a:chExt cx="534240" cy="467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10" name="墨迹 109">
                  <a:extLst>
                    <a:ext uri="{FF2B5EF4-FFF2-40B4-BE49-F238E27FC236}">
                      <a16:creationId xmlns:a16="http://schemas.microsoft.com/office/drawing/2014/main" id="{0EBDC41A-1695-D644-84F3-0CB94123FF02}"/>
                    </a:ext>
                  </a:extLst>
                </p14:cNvPr>
                <p14:cNvContentPartPr/>
                <p14:nvPr/>
              </p14:nvContentPartPr>
              <p14:xfrm>
                <a:off x="928540" y="2905911"/>
                <a:ext cx="93600" cy="149760"/>
              </p14:xfrm>
            </p:contentPart>
          </mc:Choice>
          <mc:Fallback>
            <p:pic>
              <p:nvPicPr>
                <p:cNvPr id="110" name="墨迹 109">
                  <a:extLst>
                    <a:ext uri="{FF2B5EF4-FFF2-40B4-BE49-F238E27FC236}">
                      <a16:creationId xmlns:a16="http://schemas.microsoft.com/office/drawing/2014/main" id="{0EBDC41A-1695-D644-84F3-0CB94123FF02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920980" y="2898351"/>
                  <a:ext cx="10872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11" name="墨迹 110">
                  <a:extLst>
                    <a:ext uri="{FF2B5EF4-FFF2-40B4-BE49-F238E27FC236}">
                      <a16:creationId xmlns:a16="http://schemas.microsoft.com/office/drawing/2014/main" id="{C9294095-7735-E744-82CB-23E7E110AA6B}"/>
                    </a:ext>
                  </a:extLst>
                </p14:cNvPr>
                <p14:cNvContentPartPr/>
                <p14:nvPr/>
              </p14:nvContentPartPr>
              <p14:xfrm>
                <a:off x="947260" y="3042711"/>
                <a:ext cx="75240" cy="90360"/>
              </p14:xfrm>
            </p:contentPart>
          </mc:Choice>
          <mc:Fallback>
            <p:pic>
              <p:nvPicPr>
                <p:cNvPr id="111" name="墨迹 110">
                  <a:extLst>
                    <a:ext uri="{FF2B5EF4-FFF2-40B4-BE49-F238E27FC236}">
                      <a16:creationId xmlns:a16="http://schemas.microsoft.com/office/drawing/2014/main" id="{C9294095-7735-E744-82CB-23E7E110AA6B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939700" y="3035151"/>
                  <a:ext cx="9000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12" name="墨迹 111">
                  <a:extLst>
                    <a:ext uri="{FF2B5EF4-FFF2-40B4-BE49-F238E27FC236}">
                      <a16:creationId xmlns:a16="http://schemas.microsoft.com/office/drawing/2014/main" id="{0E24030E-A7F2-F249-8549-E5F368F26A7A}"/>
                    </a:ext>
                  </a:extLst>
                </p14:cNvPr>
                <p14:cNvContentPartPr/>
                <p14:nvPr/>
              </p14:nvContentPartPr>
              <p14:xfrm>
                <a:off x="661780" y="2793951"/>
                <a:ext cx="534240" cy="467280"/>
              </p14:xfrm>
            </p:contentPart>
          </mc:Choice>
          <mc:Fallback>
            <p:pic>
              <p:nvPicPr>
                <p:cNvPr id="112" name="墨迹 111">
                  <a:extLst>
                    <a:ext uri="{FF2B5EF4-FFF2-40B4-BE49-F238E27FC236}">
                      <a16:creationId xmlns:a16="http://schemas.microsoft.com/office/drawing/2014/main" id="{0E24030E-A7F2-F249-8549-E5F368F26A7A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654220" y="2786391"/>
                  <a:ext cx="549360" cy="482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4" name="组合 133">
            <a:extLst>
              <a:ext uri="{FF2B5EF4-FFF2-40B4-BE49-F238E27FC236}">
                <a16:creationId xmlns:a16="http://schemas.microsoft.com/office/drawing/2014/main" id="{63E594AC-5A33-B345-8F9E-1CB2B168842B}"/>
              </a:ext>
            </a:extLst>
          </p:cNvPr>
          <p:cNvGrpSpPr/>
          <p:nvPr/>
        </p:nvGrpSpPr>
        <p:grpSpPr>
          <a:xfrm>
            <a:off x="1631980" y="2843631"/>
            <a:ext cx="454680" cy="454680"/>
            <a:chOff x="1631980" y="2843631"/>
            <a:chExt cx="454680" cy="454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14" name="墨迹 113">
                  <a:extLst>
                    <a:ext uri="{FF2B5EF4-FFF2-40B4-BE49-F238E27FC236}">
                      <a16:creationId xmlns:a16="http://schemas.microsoft.com/office/drawing/2014/main" id="{79C9981B-5D9E-D34E-8A71-6B5734967B7E}"/>
                    </a:ext>
                  </a:extLst>
                </p14:cNvPr>
                <p14:cNvContentPartPr/>
                <p14:nvPr/>
              </p14:nvContentPartPr>
              <p14:xfrm>
                <a:off x="1682020" y="2874591"/>
                <a:ext cx="75240" cy="124920"/>
              </p14:xfrm>
            </p:contentPart>
          </mc:Choice>
          <mc:Fallback>
            <p:pic>
              <p:nvPicPr>
                <p:cNvPr id="114" name="墨迹 113">
                  <a:extLst>
                    <a:ext uri="{FF2B5EF4-FFF2-40B4-BE49-F238E27FC236}">
                      <a16:creationId xmlns:a16="http://schemas.microsoft.com/office/drawing/2014/main" id="{79C9981B-5D9E-D34E-8A71-6B5734967B7E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1674460" y="2867391"/>
                  <a:ext cx="9000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15" name="墨迹 114">
                  <a:extLst>
                    <a:ext uri="{FF2B5EF4-FFF2-40B4-BE49-F238E27FC236}">
                      <a16:creationId xmlns:a16="http://schemas.microsoft.com/office/drawing/2014/main" id="{1DF20C7D-7577-C049-91CE-2E502593E500}"/>
                    </a:ext>
                  </a:extLst>
                </p14:cNvPr>
                <p14:cNvContentPartPr/>
                <p14:nvPr/>
              </p14:nvContentPartPr>
              <p14:xfrm>
                <a:off x="1631980" y="3123711"/>
                <a:ext cx="100080" cy="137160"/>
              </p14:xfrm>
            </p:contentPart>
          </mc:Choice>
          <mc:Fallback>
            <p:pic>
              <p:nvPicPr>
                <p:cNvPr id="115" name="墨迹 114">
                  <a:extLst>
                    <a:ext uri="{FF2B5EF4-FFF2-40B4-BE49-F238E27FC236}">
                      <a16:creationId xmlns:a16="http://schemas.microsoft.com/office/drawing/2014/main" id="{1DF20C7D-7577-C049-91CE-2E502593E500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624780" y="3116151"/>
                  <a:ext cx="11520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16" name="墨迹 115">
                  <a:extLst>
                    <a:ext uri="{FF2B5EF4-FFF2-40B4-BE49-F238E27FC236}">
                      <a16:creationId xmlns:a16="http://schemas.microsoft.com/office/drawing/2014/main" id="{C35B54CC-B7BF-6240-ADB8-4E70998B39A3}"/>
                    </a:ext>
                  </a:extLst>
                </p14:cNvPr>
                <p14:cNvContentPartPr/>
                <p14:nvPr/>
              </p14:nvContentPartPr>
              <p14:xfrm>
                <a:off x="1887220" y="2843631"/>
                <a:ext cx="199440" cy="454680"/>
              </p14:xfrm>
            </p:contentPart>
          </mc:Choice>
          <mc:Fallback>
            <p:pic>
              <p:nvPicPr>
                <p:cNvPr id="116" name="墨迹 115">
                  <a:extLst>
                    <a:ext uri="{FF2B5EF4-FFF2-40B4-BE49-F238E27FC236}">
                      <a16:creationId xmlns:a16="http://schemas.microsoft.com/office/drawing/2014/main" id="{C35B54CC-B7BF-6240-ADB8-4E70998B39A3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1880020" y="2836071"/>
                  <a:ext cx="214560" cy="469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3" name="组合 132">
            <a:extLst>
              <a:ext uri="{FF2B5EF4-FFF2-40B4-BE49-F238E27FC236}">
                <a16:creationId xmlns:a16="http://schemas.microsoft.com/office/drawing/2014/main" id="{B9B441A0-7289-104A-ABDA-BF01DE4A9FE0}"/>
              </a:ext>
            </a:extLst>
          </p:cNvPr>
          <p:cNvGrpSpPr/>
          <p:nvPr/>
        </p:nvGrpSpPr>
        <p:grpSpPr>
          <a:xfrm>
            <a:off x="2410300" y="2936871"/>
            <a:ext cx="591840" cy="262080"/>
            <a:chOff x="2410300" y="2936871"/>
            <a:chExt cx="591840" cy="262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17" name="墨迹 116">
                  <a:extLst>
                    <a:ext uri="{FF2B5EF4-FFF2-40B4-BE49-F238E27FC236}">
                      <a16:creationId xmlns:a16="http://schemas.microsoft.com/office/drawing/2014/main" id="{C966311C-E27F-3644-9195-CC20664B55A2}"/>
                    </a:ext>
                  </a:extLst>
                </p14:cNvPr>
                <p14:cNvContentPartPr/>
                <p14:nvPr/>
              </p14:nvContentPartPr>
              <p14:xfrm>
                <a:off x="2410300" y="2986911"/>
                <a:ext cx="168480" cy="155880"/>
              </p14:xfrm>
            </p:contentPart>
          </mc:Choice>
          <mc:Fallback>
            <p:pic>
              <p:nvPicPr>
                <p:cNvPr id="117" name="墨迹 116">
                  <a:extLst>
                    <a:ext uri="{FF2B5EF4-FFF2-40B4-BE49-F238E27FC236}">
                      <a16:creationId xmlns:a16="http://schemas.microsoft.com/office/drawing/2014/main" id="{C966311C-E27F-3644-9195-CC20664B55A2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2402740" y="2979351"/>
                  <a:ext cx="18360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18" name="墨迹 117">
                  <a:extLst>
                    <a:ext uri="{FF2B5EF4-FFF2-40B4-BE49-F238E27FC236}">
                      <a16:creationId xmlns:a16="http://schemas.microsoft.com/office/drawing/2014/main" id="{C421481F-9E83-3448-967D-D0248EB2B384}"/>
                    </a:ext>
                  </a:extLst>
                </p14:cNvPr>
                <p14:cNvContentPartPr/>
                <p14:nvPr/>
              </p14:nvContentPartPr>
              <p14:xfrm>
                <a:off x="2466460" y="2936871"/>
                <a:ext cx="124920" cy="199440"/>
              </p14:xfrm>
            </p:contentPart>
          </mc:Choice>
          <mc:Fallback>
            <p:pic>
              <p:nvPicPr>
                <p:cNvPr id="118" name="墨迹 117">
                  <a:extLst>
                    <a:ext uri="{FF2B5EF4-FFF2-40B4-BE49-F238E27FC236}">
                      <a16:creationId xmlns:a16="http://schemas.microsoft.com/office/drawing/2014/main" id="{C421481F-9E83-3448-967D-D0248EB2B384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2458900" y="2929311"/>
                  <a:ext cx="14004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19" name="墨迹 118">
                  <a:extLst>
                    <a:ext uri="{FF2B5EF4-FFF2-40B4-BE49-F238E27FC236}">
                      <a16:creationId xmlns:a16="http://schemas.microsoft.com/office/drawing/2014/main" id="{6751C46B-59CA-A94F-86D3-37321D28431D}"/>
                    </a:ext>
                  </a:extLst>
                </p14:cNvPr>
                <p14:cNvContentPartPr/>
                <p14:nvPr/>
              </p14:nvContentPartPr>
              <p14:xfrm>
                <a:off x="2721700" y="3080151"/>
                <a:ext cx="37800" cy="93600"/>
              </p14:xfrm>
            </p:contentPart>
          </mc:Choice>
          <mc:Fallback>
            <p:pic>
              <p:nvPicPr>
                <p:cNvPr id="119" name="墨迹 118">
                  <a:extLst>
                    <a:ext uri="{FF2B5EF4-FFF2-40B4-BE49-F238E27FC236}">
                      <a16:creationId xmlns:a16="http://schemas.microsoft.com/office/drawing/2014/main" id="{6751C46B-59CA-A94F-86D3-37321D28431D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2714140" y="3072591"/>
                  <a:ext cx="5292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20" name="墨迹 119">
                  <a:extLst>
                    <a:ext uri="{FF2B5EF4-FFF2-40B4-BE49-F238E27FC236}">
                      <a16:creationId xmlns:a16="http://schemas.microsoft.com/office/drawing/2014/main" id="{51B9E262-2596-C044-919A-692500AA24D8}"/>
                    </a:ext>
                  </a:extLst>
                </p14:cNvPr>
                <p14:cNvContentPartPr/>
                <p14:nvPr/>
              </p14:nvContentPartPr>
              <p14:xfrm>
                <a:off x="2933380" y="3173751"/>
                <a:ext cx="68760" cy="25200"/>
              </p14:xfrm>
            </p:contentPart>
          </mc:Choice>
          <mc:Fallback>
            <p:pic>
              <p:nvPicPr>
                <p:cNvPr id="120" name="墨迹 119">
                  <a:extLst>
                    <a:ext uri="{FF2B5EF4-FFF2-40B4-BE49-F238E27FC236}">
                      <a16:creationId xmlns:a16="http://schemas.microsoft.com/office/drawing/2014/main" id="{51B9E262-2596-C044-919A-692500AA24D8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2925820" y="3166191"/>
                  <a:ext cx="83880" cy="40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2" name="组合 131">
            <a:extLst>
              <a:ext uri="{FF2B5EF4-FFF2-40B4-BE49-F238E27FC236}">
                <a16:creationId xmlns:a16="http://schemas.microsoft.com/office/drawing/2014/main" id="{95EC05F9-9600-064B-A4C6-BC51856E3758}"/>
              </a:ext>
            </a:extLst>
          </p:cNvPr>
          <p:cNvGrpSpPr/>
          <p:nvPr/>
        </p:nvGrpSpPr>
        <p:grpSpPr>
          <a:xfrm>
            <a:off x="3014380" y="3017871"/>
            <a:ext cx="330120" cy="31320"/>
            <a:chOff x="3014380" y="3017871"/>
            <a:chExt cx="330120" cy="31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21" name="墨迹 120">
                  <a:extLst>
                    <a:ext uri="{FF2B5EF4-FFF2-40B4-BE49-F238E27FC236}">
                      <a16:creationId xmlns:a16="http://schemas.microsoft.com/office/drawing/2014/main" id="{26BBC2B3-B18A-D341-8BB3-593DE854C096}"/>
                    </a:ext>
                  </a:extLst>
                </p14:cNvPr>
                <p14:cNvContentPartPr/>
                <p14:nvPr/>
              </p14:nvContentPartPr>
              <p14:xfrm>
                <a:off x="3014380" y="3017871"/>
                <a:ext cx="155880" cy="31320"/>
              </p14:xfrm>
            </p:contentPart>
          </mc:Choice>
          <mc:Fallback>
            <p:pic>
              <p:nvPicPr>
                <p:cNvPr id="121" name="墨迹 120">
                  <a:extLst>
                    <a:ext uri="{FF2B5EF4-FFF2-40B4-BE49-F238E27FC236}">
                      <a16:creationId xmlns:a16="http://schemas.microsoft.com/office/drawing/2014/main" id="{26BBC2B3-B18A-D341-8BB3-593DE854C096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3006820" y="3010311"/>
                  <a:ext cx="17100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22" name="墨迹 121">
                  <a:extLst>
                    <a:ext uri="{FF2B5EF4-FFF2-40B4-BE49-F238E27FC236}">
                      <a16:creationId xmlns:a16="http://schemas.microsoft.com/office/drawing/2014/main" id="{2DF5CBED-4225-904F-AC47-F7FF9DA36D13}"/>
                    </a:ext>
                  </a:extLst>
                </p14:cNvPr>
                <p14:cNvContentPartPr/>
                <p14:nvPr/>
              </p14:nvContentPartPr>
              <p14:xfrm>
                <a:off x="3300580" y="3023991"/>
                <a:ext cx="43920" cy="12960"/>
              </p14:xfrm>
            </p:contentPart>
          </mc:Choice>
          <mc:Fallback>
            <p:pic>
              <p:nvPicPr>
                <p:cNvPr id="122" name="墨迹 121">
                  <a:extLst>
                    <a:ext uri="{FF2B5EF4-FFF2-40B4-BE49-F238E27FC236}">
                      <a16:creationId xmlns:a16="http://schemas.microsoft.com/office/drawing/2014/main" id="{2DF5CBED-4225-904F-AC47-F7FF9DA36D13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3293020" y="3016791"/>
                  <a:ext cx="59040" cy="27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86">
            <p14:nvContentPartPr>
              <p14:cNvPr id="123" name="墨迹 122">
                <a:extLst>
                  <a:ext uri="{FF2B5EF4-FFF2-40B4-BE49-F238E27FC236}">
                    <a16:creationId xmlns:a16="http://schemas.microsoft.com/office/drawing/2014/main" id="{AE3633AB-0A98-834B-8727-8118F374743E}"/>
                  </a:ext>
                </a:extLst>
              </p14:cNvPr>
              <p14:cNvContentPartPr/>
              <p14:nvPr/>
            </p14:nvContentPartPr>
            <p14:xfrm>
              <a:off x="3568420" y="2993031"/>
              <a:ext cx="56520" cy="12960"/>
            </p14:xfrm>
          </p:contentPart>
        </mc:Choice>
        <mc:Fallback>
          <p:pic>
            <p:nvPicPr>
              <p:cNvPr id="123" name="墨迹 122">
                <a:extLst>
                  <a:ext uri="{FF2B5EF4-FFF2-40B4-BE49-F238E27FC236}">
                    <a16:creationId xmlns:a16="http://schemas.microsoft.com/office/drawing/2014/main" id="{AE3633AB-0A98-834B-8727-8118F374743E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3560860" y="2985471"/>
                <a:ext cx="7128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8">
            <p14:nvContentPartPr>
              <p14:cNvPr id="124" name="墨迹 123">
                <a:extLst>
                  <a:ext uri="{FF2B5EF4-FFF2-40B4-BE49-F238E27FC236}">
                    <a16:creationId xmlns:a16="http://schemas.microsoft.com/office/drawing/2014/main" id="{C4A5D638-E71E-F04D-A3A4-473019468A6F}"/>
                  </a:ext>
                </a:extLst>
              </p14:cNvPr>
              <p14:cNvContentPartPr/>
              <p14:nvPr/>
            </p14:nvContentPartPr>
            <p14:xfrm>
              <a:off x="3898180" y="3005631"/>
              <a:ext cx="68760" cy="68760"/>
            </p14:xfrm>
          </p:contentPart>
        </mc:Choice>
        <mc:Fallback>
          <p:pic>
            <p:nvPicPr>
              <p:cNvPr id="124" name="墨迹 123">
                <a:extLst>
                  <a:ext uri="{FF2B5EF4-FFF2-40B4-BE49-F238E27FC236}">
                    <a16:creationId xmlns:a16="http://schemas.microsoft.com/office/drawing/2014/main" id="{C4A5D638-E71E-F04D-A3A4-473019468A6F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3890620" y="2998071"/>
                <a:ext cx="83880" cy="83880"/>
              </a:xfrm>
              <a:prstGeom prst="rect">
                <a:avLst/>
              </a:prstGeom>
            </p:spPr>
          </p:pic>
        </mc:Fallback>
      </mc:AlternateContent>
      <p:grpSp>
        <p:nvGrpSpPr>
          <p:cNvPr id="131" name="组合 130">
            <a:extLst>
              <a:ext uri="{FF2B5EF4-FFF2-40B4-BE49-F238E27FC236}">
                <a16:creationId xmlns:a16="http://schemas.microsoft.com/office/drawing/2014/main" id="{18E88B0D-1786-BB4E-B4B6-93FE973A78DA}"/>
              </a:ext>
            </a:extLst>
          </p:cNvPr>
          <p:cNvGrpSpPr/>
          <p:nvPr/>
        </p:nvGrpSpPr>
        <p:grpSpPr>
          <a:xfrm>
            <a:off x="4153420" y="2856231"/>
            <a:ext cx="716400" cy="342360"/>
            <a:chOff x="4153420" y="2856231"/>
            <a:chExt cx="716400" cy="342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25" name="墨迹 124">
                  <a:extLst>
                    <a:ext uri="{FF2B5EF4-FFF2-40B4-BE49-F238E27FC236}">
                      <a16:creationId xmlns:a16="http://schemas.microsoft.com/office/drawing/2014/main" id="{E72D1F99-BC9B-D74C-A3C8-116276E10F7C}"/>
                    </a:ext>
                  </a:extLst>
                </p14:cNvPr>
                <p14:cNvContentPartPr/>
                <p14:nvPr/>
              </p14:nvContentPartPr>
              <p14:xfrm>
                <a:off x="4159540" y="2856231"/>
                <a:ext cx="143640" cy="255600"/>
              </p14:xfrm>
            </p:contentPart>
          </mc:Choice>
          <mc:Fallback>
            <p:pic>
              <p:nvPicPr>
                <p:cNvPr id="125" name="墨迹 124">
                  <a:extLst>
                    <a:ext uri="{FF2B5EF4-FFF2-40B4-BE49-F238E27FC236}">
                      <a16:creationId xmlns:a16="http://schemas.microsoft.com/office/drawing/2014/main" id="{E72D1F99-BC9B-D74C-A3C8-116276E10F7C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4151980" y="2848671"/>
                  <a:ext cx="15876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26" name="墨迹 125">
                  <a:extLst>
                    <a:ext uri="{FF2B5EF4-FFF2-40B4-BE49-F238E27FC236}">
                      <a16:creationId xmlns:a16="http://schemas.microsoft.com/office/drawing/2014/main" id="{486CCD47-7976-8140-B043-45E28ABF5FA4}"/>
                    </a:ext>
                  </a:extLst>
                </p14:cNvPr>
                <p14:cNvContentPartPr/>
                <p14:nvPr/>
              </p14:nvContentPartPr>
              <p14:xfrm>
                <a:off x="4153420" y="2881071"/>
                <a:ext cx="218160" cy="212040"/>
              </p14:xfrm>
            </p:contentPart>
          </mc:Choice>
          <mc:Fallback>
            <p:pic>
              <p:nvPicPr>
                <p:cNvPr id="126" name="墨迹 125">
                  <a:extLst>
                    <a:ext uri="{FF2B5EF4-FFF2-40B4-BE49-F238E27FC236}">
                      <a16:creationId xmlns:a16="http://schemas.microsoft.com/office/drawing/2014/main" id="{486CCD47-7976-8140-B043-45E28ABF5FA4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4145860" y="2873511"/>
                  <a:ext cx="23328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27" name="墨迹 126">
                  <a:extLst>
                    <a:ext uri="{FF2B5EF4-FFF2-40B4-BE49-F238E27FC236}">
                      <a16:creationId xmlns:a16="http://schemas.microsoft.com/office/drawing/2014/main" id="{084AEBE2-70B8-A544-AA87-B967143AAEC2}"/>
                    </a:ext>
                  </a:extLst>
                </p14:cNvPr>
                <p14:cNvContentPartPr/>
                <p14:nvPr/>
              </p14:nvContentPartPr>
              <p14:xfrm>
                <a:off x="4427380" y="3049911"/>
                <a:ext cx="106200" cy="86760"/>
              </p14:xfrm>
            </p:contentPart>
          </mc:Choice>
          <mc:Fallback>
            <p:pic>
              <p:nvPicPr>
                <p:cNvPr id="127" name="墨迹 126">
                  <a:extLst>
                    <a:ext uri="{FF2B5EF4-FFF2-40B4-BE49-F238E27FC236}">
                      <a16:creationId xmlns:a16="http://schemas.microsoft.com/office/drawing/2014/main" id="{084AEBE2-70B8-A544-AA87-B967143AAEC2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4419820" y="3042351"/>
                  <a:ext cx="12132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28" name="墨迹 127">
                  <a:extLst>
                    <a:ext uri="{FF2B5EF4-FFF2-40B4-BE49-F238E27FC236}">
                      <a16:creationId xmlns:a16="http://schemas.microsoft.com/office/drawing/2014/main" id="{0BD63965-93E1-E948-A35C-FC21026FE0C5}"/>
                    </a:ext>
                  </a:extLst>
                </p14:cNvPr>
                <p14:cNvContentPartPr/>
                <p14:nvPr/>
              </p14:nvContentPartPr>
              <p14:xfrm>
                <a:off x="4489660" y="2936871"/>
                <a:ext cx="87480" cy="25200"/>
              </p14:xfrm>
            </p:contentPart>
          </mc:Choice>
          <mc:Fallback>
            <p:pic>
              <p:nvPicPr>
                <p:cNvPr id="128" name="墨迹 127">
                  <a:extLst>
                    <a:ext uri="{FF2B5EF4-FFF2-40B4-BE49-F238E27FC236}">
                      <a16:creationId xmlns:a16="http://schemas.microsoft.com/office/drawing/2014/main" id="{0BD63965-93E1-E948-A35C-FC21026FE0C5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4482100" y="2929311"/>
                  <a:ext cx="10260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29" name="墨迹 128">
                  <a:extLst>
                    <a:ext uri="{FF2B5EF4-FFF2-40B4-BE49-F238E27FC236}">
                      <a16:creationId xmlns:a16="http://schemas.microsoft.com/office/drawing/2014/main" id="{BA1C7355-C916-2C48-B8AC-82960C232BA4}"/>
                    </a:ext>
                  </a:extLst>
                </p14:cNvPr>
                <p14:cNvContentPartPr/>
                <p14:nvPr/>
              </p14:nvContentPartPr>
              <p14:xfrm>
                <a:off x="4657780" y="3074031"/>
                <a:ext cx="112320" cy="6480"/>
              </p14:xfrm>
            </p:contentPart>
          </mc:Choice>
          <mc:Fallback>
            <p:pic>
              <p:nvPicPr>
                <p:cNvPr id="129" name="墨迹 128">
                  <a:extLst>
                    <a:ext uri="{FF2B5EF4-FFF2-40B4-BE49-F238E27FC236}">
                      <a16:creationId xmlns:a16="http://schemas.microsoft.com/office/drawing/2014/main" id="{BA1C7355-C916-2C48-B8AC-82960C232BA4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4650220" y="3066471"/>
                  <a:ext cx="12744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30" name="墨迹 129">
                  <a:extLst>
                    <a:ext uri="{FF2B5EF4-FFF2-40B4-BE49-F238E27FC236}">
                      <a16:creationId xmlns:a16="http://schemas.microsoft.com/office/drawing/2014/main" id="{CF0E08BB-B853-4042-A0F7-CBE289073310}"/>
                    </a:ext>
                  </a:extLst>
                </p14:cNvPr>
                <p14:cNvContentPartPr/>
                <p14:nvPr/>
              </p14:nvContentPartPr>
              <p14:xfrm>
                <a:off x="4825900" y="3023991"/>
                <a:ext cx="43920" cy="174600"/>
              </p14:xfrm>
            </p:contentPart>
          </mc:Choice>
          <mc:Fallback>
            <p:pic>
              <p:nvPicPr>
                <p:cNvPr id="130" name="墨迹 129">
                  <a:extLst>
                    <a:ext uri="{FF2B5EF4-FFF2-40B4-BE49-F238E27FC236}">
                      <a16:creationId xmlns:a16="http://schemas.microsoft.com/office/drawing/2014/main" id="{CF0E08BB-B853-4042-A0F7-CBE289073310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4818340" y="3016791"/>
                  <a:ext cx="59040" cy="189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02">
            <p14:nvContentPartPr>
              <p14:cNvPr id="135" name="墨迹 134">
                <a:extLst>
                  <a:ext uri="{FF2B5EF4-FFF2-40B4-BE49-F238E27FC236}">
                    <a16:creationId xmlns:a16="http://schemas.microsoft.com/office/drawing/2014/main" id="{A2332CDE-24EE-0E4A-8F03-AC30816C5A4D}"/>
                  </a:ext>
                </a:extLst>
              </p14:cNvPr>
              <p14:cNvContentPartPr/>
              <p14:nvPr/>
            </p14:nvContentPartPr>
            <p14:xfrm>
              <a:off x="5226940" y="2812671"/>
              <a:ext cx="327600" cy="261720"/>
            </p14:xfrm>
          </p:contentPart>
        </mc:Choice>
        <mc:Fallback>
          <p:pic>
            <p:nvPicPr>
              <p:cNvPr id="135" name="墨迹 134">
                <a:extLst>
                  <a:ext uri="{FF2B5EF4-FFF2-40B4-BE49-F238E27FC236}">
                    <a16:creationId xmlns:a16="http://schemas.microsoft.com/office/drawing/2014/main" id="{A2332CDE-24EE-0E4A-8F03-AC30816C5A4D}"/>
                  </a:ext>
                </a:extLst>
              </p:cNvPr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5219380" y="2805111"/>
                <a:ext cx="342720" cy="276840"/>
              </a:xfrm>
              <a:prstGeom prst="rect">
                <a:avLst/>
              </a:prstGeom>
            </p:spPr>
          </p:pic>
        </mc:Fallback>
      </mc:AlternateContent>
      <p:grpSp>
        <p:nvGrpSpPr>
          <p:cNvPr id="147" name="组合 146">
            <a:extLst>
              <a:ext uri="{FF2B5EF4-FFF2-40B4-BE49-F238E27FC236}">
                <a16:creationId xmlns:a16="http://schemas.microsoft.com/office/drawing/2014/main" id="{13AA0D34-904C-B04E-AA2B-6B7F43855737}"/>
              </a:ext>
            </a:extLst>
          </p:cNvPr>
          <p:cNvGrpSpPr/>
          <p:nvPr/>
        </p:nvGrpSpPr>
        <p:grpSpPr>
          <a:xfrm>
            <a:off x="5765860" y="2662911"/>
            <a:ext cx="536040" cy="454680"/>
            <a:chOff x="5765860" y="2662911"/>
            <a:chExt cx="536040" cy="454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36" name="墨迹 135">
                  <a:extLst>
                    <a:ext uri="{FF2B5EF4-FFF2-40B4-BE49-F238E27FC236}">
                      <a16:creationId xmlns:a16="http://schemas.microsoft.com/office/drawing/2014/main" id="{E8CD8E8C-0F10-F74B-8D26-2F860D555718}"/>
                    </a:ext>
                  </a:extLst>
                </p14:cNvPr>
                <p14:cNvContentPartPr/>
                <p14:nvPr/>
              </p14:nvContentPartPr>
              <p14:xfrm>
                <a:off x="5765860" y="2662911"/>
                <a:ext cx="137160" cy="454680"/>
              </p14:xfrm>
            </p:contentPart>
          </mc:Choice>
          <mc:Fallback>
            <p:pic>
              <p:nvPicPr>
                <p:cNvPr id="136" name="墨迹 135">
                  <a:extLst>
                    <a:ext uri="{FF2B5EF4-FFF2-40B4-BE49-F238E27FC236}">
                      <a16:creationId xmlns:a16="http://schemas.microsoft.com/office/drawing/2014/main" id="{E8CD8E8C-0F10-F74B-8D26-2F860D555718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5758300" y="2655711"/>
                  <a:ext cx="152280" cy="46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37" name="墨迹 136">
                  <a:extLst>
                    <a:ext uri="{FF2B5EF4-FFF2-40B4-BE49-F238E27FC236}">
                      <a16:creationId xmlns:a16="http://schemas.microsoft.com/office/drawing/2014/main" id="{EC97E569-52D9-9249-A9DD-7A8CE4E19395}"/>
                    </a:ext>
                  </a:extLst>
                </p14:cNvPr>
                <p14:cNvContentPartPr/>
                <p14:nvPr/>
              </p14:nvContentPartPr>
              <p14:xfrm>
                <a:off x="6015700" y="2694231"/>
                <a:ext cx="286200" cy="386280"/>
              </p14:xfrm>
            </p:contentPart>
          </mc:Choice>
          <mc:Fallback>
            <p:pic>
              <p:nvPicPr>
                <p:cNvPr id="137" name="墨迹 136">
                  <a:extLst>
                    <a:ext uri="{FF2B5EF4-FFF2-40B4-BE49-F238E27FC236}">
                      <a16:creationId xmlns:a16="http://schemas.microsoft.com/office/drawing/2014/main" id="{EC97E569-52D9-9249-A9DD-7A8CE4E19395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6008140" y="2686671"/>
                  <a:ext cx="300960" cy="401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6" name="组合 145">
            <a:extLst>
              <a:ext uri="{FF2B5EF4-FFF2-40B4-BE49-F238E27FC236}">
                <a16:creationId xmlns:a16="http://schemas.microsoft.com/office/drawing/2014/main" id="{58DF76C4-4AFE-C445-B30F-59840D1660F9}"/>
              </a:ext>
            </a:extLst>
          </p:cNvPr>
          <p:cNvGrpSpPr/>
          <p:nvPr/>
        </p:nvGrpSpPr>
        <p:grpSpPr>
          <a:xfrm>
            <a:off x="6575140" y="2538711"/>
            <a:ext cx="439920" cy="647640"/>
            <a:chOff x="6575140" y="2538711"/>
            <a:chExt cx="439920" cy="647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38" name="墨迹 137">
                  <a:extLst>
                    <a:ext uri="{FF2B5EF4-FFF2-40B4-BE49-F238E27FC236}">
                      <a16:creationId xmlns:a16="http://schemas.microsoft.com/office/drawing/2014/main" id="{2524F469-C8BF-1144-BBE5-51117D4B3468}"/>
                    </a:ext>
                  </a:extLst>
                </p14:cNvPr>
                <p14:cNvContentPartPr/>
                <p14:nvPr/>
              </p14:nvContentPartPr>
              <p14:xfrm>
                <a:off x="6593860" y="2619351"/>
                <a:ext cx="61920" cy="68760"/>
              </p14:xfrm>
            </p:contentPart>
          </mc:Choice>
          <mc:Fallback>
            <p:pic>
              <p:nvPicPr>
                <p:cNvPr id="138" name="墨迹 137">
                  <a:extLst>
                    <a:ext uri="{FF2B5EF4-FFF2-40B4-BE49-F238E27FC236}">
                      <a16:creationId xmlns:a16="http://schemas.microsoft.com/office/drawing/2014/main" id="{2524F469-C8BF-1144-BBE5-51117D4B3468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6586300" y="2612151"/>
                  <a:ext cx="7704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39" name="墨迹 138">
                  <a:extLst>
                    <a:ext uri="{FF2B5EF4-FFF2-40B4-BE49-F238E27FC236}">
                      <a16:creationId xmlns:a16="http://schemas.microsoft.com/office/drawing/2014/main" id="{90BE4706-F75F-4F45-96C6-9A9129297568}"/>
                    </a:ext>
                  </a:extLst>
                </p14:cNvPr>
                <p14:cNvContentPartPr/>
                <p14:nvPr/>
              </p14:nvContentPartPr>
              <p14:xfrm>
                <a:off x="6575140" y="2737791"/>
                <a:ext cx="81360" cy="168480"/>
              </p14:xfrm>
            </p:contentPart>
          </mc:Choice>
          <mc:Fallback>
            <p:pic>
              <p:nvPicPr>
                <p:cNvPr id="139" name="墨迹 138">
                  <a:extLst>
                    <a:ext uri="{FF2B5EF4-FFF2-40B4-BE49-F238E27FC236}">
                      <a16:creationId xmlns:a16="http://schemas.microsoft.com/office/drawing/2014/main" id="{90BE4706-F75F-4F45-96C6-9A9129297568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6567580" y="2730231"/>
                  <a:ext cx="9648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40" name="墨迹 139">
                  <a:extLst>
                    <a:ext uri="{FF2B5EF4-FFF2-40B4-BE49-F238E27FC236}">
                      <a16:creationId xmlns:a16="http://schemas.microsoft.com/office/drawing/2014/main" id="{81BA9535-2874-6F47-8ABC-FFDB128F130C}"/>
                    </a:ext>
                  </a:extLst>
                </p14:cNvPr>
                <p14:cNvContentPartPr/>
                <p14:nvPr/>
              </p14:nvContentPartPr>
              <p14:xfrm>
                <a:off x="6781420" y="2538711"/>
                <a:ext cx="233640" cy="218160"/>
              </p14:xfrm>
            </p:contentPart>
          </mc:Choice>
          <mc:Fallback>
            <p:pic>
              <p:nvPicPr>
                <p:cNvPr id="140" name="墨迹 139">
                  <a:extLst>
                    <a:ext uri="{FF2B5EF4-FFF2-40B4-BE49-F238E27FC236}">
                      <a16:creationId xmlns:a16="http://schemas.microsoft.com/office/drawing/2014/main" id="{81BA9535-2874-6F47-8ABC-FFDB128F130C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6773860" y="2531151"/>
                  <a:ext cx="24840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41" name="墨迹 140">
                  <a:extLst>
                    <a:ext uri="{FF2B5EF4-FFF2-40B4-BE49-F238E27FC236}">
                      <a16:creationId xmlns:a16="http://schemas.microsoft.com/office/drawing/2014/main" id="{A28A8A87-6037-B843-B246-E7429EC2E602}"/>
                    </a:ext>
                  </a:extLst>
                </p14:cNvPr>
                <p14:cNvContentPartPr/>
                <p14:nvPr/>
              </p14:nvContentPartPr>
              <p14:xfrm>
                <a:off x="6812380" y="2675511"/>
                <a:ext cx="74520" cy="37800"/>
              </p14:xfrm>
            </p:contentPart>
          </mc:Choice>
          <mc:Fallback>
            <p:pic>
              <p:nvPicPr>
                <p:cNvPr id="141" name="墨迹 140">
                  <a:extLst>
                    <a:ext uri="{FF2B5EF4-FFF2-40B4-BE49-F238E27FC236}">
                      <a16:creationId xmlns:a16="http://schemas.microsoft.com/office/drawing/2014/main" id="{A28A8A87-6037-B843-B246-E7429EC2E602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6804820" y="2667951"/>
                  <a:ext cx="8928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42" name="墨迹 141">
                  <a:extLst>
                    <a:ext uri="{FF2B5EF4-FFF2-40B4-BE49-F238E27FC236}">
                      <a16:creationId xmlns:a16="http://schemas.microsoft.com/office/drawing/2014/main" id="{21D5C12A-41FA-0146-B3CA-1F5837AAD21A}"/>
                    </a:ext>
                  </a:extLst>
                </p14:cNvPr>
                <p14:cNvContentPartPr/>
                <p14:nvPr/>
              </p14:nvContentPartPr>
              <p14:xfrm>
                <a:off x="6612580" y="2968191"/>
                <a:ext cx="274320" cy="68760"/>
              </p14:xfrm>
            </p:contentPart>
          </mc:Choice>
          <mc:Fallback>
            <p:pic>
              <p:nvPicPr>
                <p:cNvPr id="142" name="墨迹 141">
                  <a:extLst>
                    <a:ext uri="{FF2B5EF4-FFF2-40B4-BE49-F238E27FC236}">
                      <a16:creationId xmlns:a16="http://schemas.microsoft.com/office/drawing/2014/main" id="{21D5C12A-41FA-0146-B3CA-1F5837AAD21A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6605020" y="2960631"/>
                  <a:ext cx="28944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43" name="墨迹 142">
                  <a:extLst>
                    <a:ext uri="{FF2B5EF4-FFF2-40B4-BE49-F238E27FC236}">
                      <a16:creationId xmlns:a16="http://schemas.microsoft.com/office/drawing/2014/main" id="{D67F6700-D536-304F-B503-C50F5C3855CF}"/>
                    </a:ext>
                  </a:extLst>
                </p14:cNvPr>
                <p14:cNvContentPartPr/>
                <p14:nvPr/>
              </p14:nvContentPartPr>
              <p14:xfrm>
                <a:off x="6730660" y="2968191"/>
                <a:ext cx="180720" cy="218160"/>
              </p14:xfrm>
            </p:contentPart>
          </mc:Choice>
          <mc:Fallback>
            <p:pic>
              <p:nvPicPr>
                <p:cNvPr id="143" name="墨迹 142">
                  <a:extLst>
                    <a:ext uri="{FF2B5EF4-FFF2-40B4-BE49-F238E27FC236}">
                      <a16:creationId xmlns:a16="http://schemas.microsoft.com/office/drawing/2014/main" id="{D67F6700-D536-304F-B503-C50F5C3855CF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6723460" y="2960631"/>
                  <a:ext cx="195840" cy="233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20">
            <p14:nvContentPartPr>
              <p14:cNvPr id="144" name="墨迹 143">
                <a:extLst>
                  <a:ext uri="{FF2B5EF4-FFF2-40B4-BE49-F238E27FC236}">
                    <a16:creationId xmlns:a16="http://schemas.microsoft.com/office/drawing/2014/main" id="{BE580A65-F2C7-214C-9868-32906F97543A}"/>
                  </a:ext>
                </a:extLst>
              </p14:cNvPr>
              <p14:cNvContentPartPr/>
              <p14:nvPr/>
            </p14:nvContentPartPr>
            <p14:xfrm>
              <a:off x="7235740" y="2656791"/>
              <a:ext cx="385560" cy="486000"/>
            </p14:xfrm>
          </p:contentPart>
        </mc:Choice>
        <mc:Fallback>
          <p:pic>
            <p:nvPicPr>
              <p:cNvPr id="144" name="墨迹 143">
                <a:extLst>
                  <a:ext uri="{FF2B5EF4-FFF2-40B4-BE49-F238E27FC236}">
                    <a16:creationId xmlns:a16="http://schemas.microsoft.com/office/drawing/2014/main" id="{BE580A65-F2C7-214C-9868-32906F97543A}"/>
                  </a:ext>
                </a:extLst>
              </p:cNvPr>
              <p:cNvPicPr/>
              <p:nvPr/>
            </p:nvPicPr>
            <p:blipFill>
              <a:blip r:embed="rId221"/>
              <a:stretch>
                <a:fillRect/>
              </a:stretch>
            </p:blipFill>
            <p:spPr>
              <a:xfrm>
                <a:off x="7228180" y="2649231"/>
                <a:ext cx="400680" cy="50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2">
            <p14:nvContentPartPr>
              <p14:cNvPr id="145" name="墨迹 144">
                <a:extLst>
                  <a:ext uri="{FF2B5EF4-FFF2-40B4-BE49-F238E27FC236}">
                    <a16:creationId xmlns:a16="http://schemas.microsoft.com/office/drawing/2014/main" id="{D056BCAD-0DA9-FB4A-A0DC-E77ED73727E4}"/>
                  </a:ext>
                </a:extLst>
              </p14:cNvPr>
              <p14:cNvContentPartPr/>
              <p14:nvPr/>
            </p14:nvContentPartPr>
            <p14:xfrm>
              <a:off x="7851340" y="3098871"/>
              <a:ext cx="81360" cy="68760"/>
            </p14:xfrm>
          </p:contentPart>
        </mc:Choice>
        <mc:Fallback>
          <p:pic>
            <p:nvPicPr>
              <p:cNvPr id="145" name="墨迹 144">
                <a:extLst>
                  <a:ext uri="{FF2B5EF4-FFF2-40B4-BE49-F238E27FC236}">
                    <a16:creationId xmlns:a16="http://schemas.microsoft.com/office/drawing/2014/main" id="{D056BCAD-0DA9-FB4A-A0DC-E77ED73727E4}"/>
                  </a:ext>
                </a:extLst>
              </p:cNvPr>
              <p:cNvPicPr/>
              <p:nvPr/>
            </p:nvPicPr>
            <p:blipFill>
              <a:blip r:embed="rId223"/>
              <a:stretch>
                <a:fillRect/>
              </a:stretch>
            </p:blipFill>
            <p:spPr>
              <a:xfrm>
                <a:off x="7843780" y="3091311"/>
                <a:ext cx="96480" cy="83880"/>
              </a:xfrm>
              <a:prstGeom prst="rect">
                <a:avLst/>
              </a:prstGeom>
            </p:spPr>
          </p:pic>
        </mc:Fallback>
      </mc:AlternateContent>
      <p:grpSp>
        <p:nvGrpSpPr>
          <p:cNvPr id="165" name="组合 164">
            <a:extLst>
              <a:ext uri="{FF2B5EF4-FFF2-40B4-BE49-F238E27FC236}">
                <a16:creationId xmlns:a16="http://schemas.microsoft.com/office/drawing/2014/main" id="{186630B0-F128-4F43-81D7-5B3F1E9E1570}"/>
              </a:ext>
            </a:extLst>
          </p:cNvPr>
          <p:cNvGrpSpPr/>
          <p:nvPr/>
        </p:nvGrpSpPr>
        <p:grpSpPr>
          <a:xfrm>
            <a:off x="8393140" y="2712951"/>
            <a:ext cx="460800" cy="429840"/>
            <a:chOff x="8393140" y="2712951"/>
            <a:chExt cx="460800" cy="429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48" name="墨迹 147">
                  <a:extLst>
                    <a:ext uri="{FF2B5EF4-FFF2-40B4-BE49-F238E27FC236}">
                      <a16:creationId xmlns:a16="http://schemas.microsoft.com/office/drawing/2014/main" id="{0E546B7C-E8AA-4849-BF8A-D9E1AC63F530}"/>
                    </a:ext>
                  </a:extLst>
                </p14:cNvPr>
                <p14:cNvContentPartPr/>
                <p14:nvPr/>
              </p14:nvContentPartPr>
              <p14:xfrm>
                <a:off x="8417980" y="2712951"/>
                <a:ext cx="212040" cy="367560"/>
              </p14:xfrm>
            </p:contentPart>
          </mc:Choice>
          <mc:Fallback>
            <p:pic>
              <p:nvPicPr>
                <p:cNvPr id="148" name="墨迹 147">
                  <a:extLst>
                    <a:ext uri="{FF2B5EF4-FFF2-40B4-BE49-F238E27FC236}">
                      <a16:creationId xmlns:a16="http://schemas.microsoft.com/office/drawing/2014/main" id="{0E546B7C-E8AA-4849-BF8A-D9E1AC63F530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8410420" y="2705391"/>
                  <a:ext cx="227160" cy="38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49" name="墨迹 148">
                  <a:extLst>
                    <a:ext uri="{FF2B5EF4-FFF2-40B4-BE49-F238E27FC236}">
                      <a16:creationId xmlns:a16="http://schemas.microsoft.com/office/drawing/2014/main" id="{25E621AE-5DE2-5842-AF4F-00DCABAB3DE5}"/>
                    </a:ext>
                  </a:extLst>
                </p14:cNvPr>
                <p14:cNvContentPartPr/>
                <p14:nvPr/>
              </p14:nvContentPartPr>
              <p14:xfrm>
                <a:off x="8393140" y="2750391"/>
                <a:ext cx="255600" cy="380160"/>
              </p14:xfrm>
            </p:contentPart>
          </mc:Choice>
          <mc:Fallback>
            <p:pic>
              <p:nvPicPr>
                <p:cNvPr id="149" name="墨迹 148">
                  <a:extLst>
                    <a:ext uri="{FF2B5EF4-FFF2-40B4-BE49-F238E27FC236}">
                      <a16:creationId xmlns:a16="http://schemas.microsoft.com/office/drawing/2014/main" id="{25E621AE-5DE2-5842-AF4F-00DCABAB3DE5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8385580" y="2742831"/>
                  <a:ext cx="270720" cy="39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50" name="墨迹 149">
                  <a:extLst>
                    <a:ext uri="{FF2B5EF4-FFF2-40B4-BE49-F238E27FC236}">
                      <a16:creationId xmlns:a16="http://schemas.microsoft.com/office/drawing/2014/main" id="{3FEECB51-FA95-6049-ADEA-DE89A210C172}"/>
                    </a:ext>
                  </a:extLst>
                </p14:cNvPr>
                <p14:cNvContentPartPr/>
                <p14:nvPr/>
              </p14:nvContentPartPr>
              <p14:xfrm>
                <a:off x="8710660" y="3023991"/>
                <a:ext cx="131040" cy="118800"/>
              </p14:xfrm>
            </p:contentPart>
          </mc:Choice>
          <mc:Fallback>
            <p:pic>
              <p:nvPicPr>
                <p:cNvPr id="150" name="墨迹 149">
                  <a:extLst>
                    <a:ext uri="{FF2B5EF4-FFF2-40B4-BE49-F238E27FC236}">
                      <a16:creationId xmlns:a16="http://schemas.microsoft.com/office/drawing/2014/main" id="{3FEECB51-FA95-6049-ADEA-DE89A210C172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8703100" y="3016791"/>
                  <a:ext cx="14616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51" name="墨迹 150">
                  <a:extLst>
                    <a:ext uri="{FF2B5EF4-FFF2-40B4-BE49-F238E27FC236}">
                      <a16:creationId xmlns:a16="http://schemas.microsoft.com/office/drawing/2014/main" id="{370AF422-197D-DE4C-904C-0909F151C96A}"/>
                    </a:ext>
                  </a:extLst>
                </p14:cNvPr>
                <p14:cNvContentPartPr/>
                <p14:nvPr/>
              </p14:nvContentPartPr>
              <p14:xfrm>
                <a:off x="8822620" y="2881071"/>
                <a:ext cx="31320" cy="25200"/>
              </p14:xfrm>
            </p:contentPart>
          </mc:Choice>
          <mc:Fallback>
            <p:pic>
              <p:nvPicPr>
                <p:cNvPr id="151" name="墨迹 150">
                  <a:extLst>
                    <a:ext uri="{FF2B5EF4-FFF2-40B4-BE49-F238E27FC236}">
                      <a16:creationId xmlns:a16="http://schemas.microsoft.com/office/drawing/2014/main" id="{370AF422-197D-DE4C-904C-0909F151C96A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8815060" y="2873511"/>
                  <a:ext cx="46440" cy="40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4" name="组合 163">
            <a:extLst>
              <a:ext uri="{FF2B5EF4-FFF2-40B4-BE49-F238E27FC236}">
                <a16:creationId xmlns:a16="http://schemas.microsoft.com/office/drawing/2014/main" id="{7B4A4A0C-B7D5-8D45-9DF2-575E165DC381}"/>
              </a:ext>
            </a:extLst>
          </p:cNvPr>
          <p:cNvGrpSpPr/>
          <p:nvPr/>
        </p:nvGrpSpPr>
        <p:grpSpPr>
          <a:xfrm>
            <a:off x="9115300" y="2681631"/>
            <a:ext cx="423360" cy="523440"/>
            <a:chOff x="9115300" y="2681631"/>
            <a:chExt cx="423360" cy="523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52" name="墨迹 151">
                  <a:extLst>
                    <a:ext uri="{FF2B5EF4-FFF2-40B4-BE49-F238E27FC236}">
                      <a16:creationId xmlns:a16="http://schemas.microsoft.com/office/drawing/2014/main" id="{F8FC120D-9463-4343-B85C-06D740539B44}"/>
                    </a:ext>
                  </a:extLst>
                </p14:cNvPr>
                <p14:cNvContentPartPr/>
                <p14:nvPr/>
              </p14:nvContentPartPr>
              <p14:xfrm>
                <a:off x="9115300" y="2887191"/>
                <a:ext cx="55800" cy="208440"/>
              </p14:xfrm>
            </p:contentPart>
          </mc:Choice>
          <mc:Fallback>
            <p:pic>
              <p:nvPicPr>
                <p:cNvPr id="152" name="墨迹 151">
                  <a:extLst>
                    <a:ext uri="{FF2B5EF4-FFF2-40B4-BE49-F238E27FC236}">
                      <a16:creationId xmlns:a16="http://schemas.microsoft.com/office/drawing/2014/main" id="{F8FC120D-9463-4343-B85C-06D740539B44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9107740" y="2879631"/>
                  <a:ext cx="7092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53" name="墨迹 152">
                  <a:extLst>
                    <a:ext uri="{FF2B5EF4-FFF2-40B4-BE49-F238E27FC236}">
                      <a16:creationId xmlns:a16="http://schemas.microsoft.com/office/drawing/2014/main" id="{762BE653-6FDF-F54C-86C9-9FBF882EA5F8}"/>
                    </a:ext>
                  </a:extLst>
                </p14:cNvPr>
                <p14:cNvContentPartPr/>
                <p14:nvPr/>
              </p14:nvContentPartPr>
              <p14:xfrm>
                <a:off x="9258940" y="2681631"/>
                <a:ext cx="279720" cy="523440"/>
              </p14:xfrm>
            </p:contentPart>
          </mc:Choice>
          <mc:Fallback>
            <p:pic>
              <p:nvPicPr>
                <p:cNvPr id="153" name="墨迹 152">
                  <a:extLst>
                    <a:ext uri="{FF2B5EF4-FFF2-40B4-BE49-F238E27FC236}">
                      <a16:creationId xmlns:a16="http://schemas.microsoft.com/office/drawing/2014/main" id="{762BE653-6FDF-F54C-86C9-9FBF882EA5F8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9251380" y="2674071"/>
                  <a:ext cx="294840" cy="538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36">
            <p14:nvContentPartPr>
              <p14:cNvPr id="154" name="墨迹 153">
                <a:extLst>
                  <a:ext uri="{FF2B5EF4-FFF2-40B4-BE49-F238E27FC236}">
                    <a16:creationId xmlns:a16="http://schemas.microsoft.com/office/drawing/2014/main" id="{7414D8F4-7587-6E49-8E49-0798A41E3B74}"/>
                  </a:ext>
                </a:extLst>
              </p14:cNvPr>
              <p14:cNvContentPartPr/>
              <p14:nvPr/>
            </p14:nvContentPartPr>
            <p14:xfrm>
              <a:off x="9874540" y="2762631"/>
              <a:ext cx="12960" cy="50040"/>
            </p14:xfrm>
          </p:contentPart>
        </mc:Choice>
        <mc:Fallback>
          <p:pic>
            <p:nvPicPr>
              <p:cNvPr id="154" name="墨迹 153">
                <a:extLst>
                  <a:ext uri="{FF2B5EF4-FFF2-40B4-BE49-F238E27FC236}">
                    <a16:creationId xmlns:a16="http://schemas.microsoft.com/office/drawing/2014/main" id="{7414D8F4-7587-6E49-8E49-0798A41E3B74}"/>
                  </a:ext>
                </a:extLst>
              </p:cNvPr>
              <p:cNvPicPr/>
              <p:nvPr/>
            </p:nvPicPr>
            <p:blipFill>
              <a:blip r:embed="rId237"/>
              <a:stretch>
                <a:fillRect/>
              </a:stretch>
            </p:blipFill>
            <p:spPr>
              <a:xfrm>
                <a:off x="9866980" y="2755071"/>
                <a:ext cx="27720" cy="6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8">
            <p14:nvContentPartPr>
              <p14:cNvPr id="155" name="墨迹 154">
                <a:extLst>
                  <a:ext uri="{FF2B5EF4-FFF2-40B4-BE49-F238E27FC236}">
                    <a16:creationId xmlns:a16="http://schemas.microsoft.com/office/drawing/2014/main" id="{C709E8A5-D2A0-6049-A3F4-6C57A8F860B7}"/>
                  </a:ext>
                </a:extLst>
              </p14:cNvPr>
              <p14:cNvContentPartPr/>
              <p14:nvPr/>
            </p14:nvContentPartPr>
            <p14:xfrm>
              <a:off x="9787420" y="2943351"/>
              <a:ext cx="255600" cy="100080"/>
            </p14:xfrm>
          </p:contentPart>
        </mc:Choice>
        <mc:Fallback>
          <p:pic>
            <p:nvPicPr>
              <p:cNvPr id="155" name="墨迹 154">
                <a:extLst>
                  <a:ext uri="{FF2B5EF4-FFF2-40B4-BE49-F238E27FC236}">
                    <a16:creationId xmlns:a16="http://schemas.microsoft.com/office/drawing/2014/main" id="{C709E8A5-D2A0-6049-A3F4-6C57A8F860B7}"/>
                  </a:ext>
                </a:extLst>
              </p:cNvPr>
              <p:cNvPicPr/>
              <p:nvPr/>
            </p:nvPicPr>
            <p:blipFill>
              <a:blip r:embed="rId239"/>
              <a:stretch>
                <a:fillRect/>
              </a:stretch>
            </p:blipFill>
            <p:spPr>
              <a:xfrm>
                <a:off x="9779860" y="2935791"/>
                <a:ext cx="270720" cy="115200"/>
              </a:xfrm>
              <a:prstGeom prst="rect">
                <a:avLst/>
              </a:prstGeom>
            </p:spPr>
          </p:pic>
        </mc:Fallback>
      </mc:AlternateContent>
      <p:grpSp>
        <p:nvGrpSpPr>
          <p:cNvPr id="163" name="组合 162">
            <a:extLst>
              <a:ext uri="{FF2B5EF4-FFF2-40B4-BE49-F238E27FC236}">
                <a16:creationId xmlns:a16="http://schemas.microsoft.com/office/drawing/2014/main" id="{27C27BFC-DE24-6E48-AE55-F74EFD6B7A56}"/>
              </a:ext>
            </a:extLst>
          </p:cNvPr>
          <p:cNvGrpSpPr/>
          <p:nvPr/>
        </p:nvGrpSpPr>
        <p:grpSpPr>
          <a:xfrm>
            <a:off x="10235620" y="2513511"/>
            <a:ext cx="940680" cy="629280"/>
            <a:chOff x="10235620" y="2513511"/>
            <a:chExt cx="940680" cy="629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56" name="墨迹 155">
                  <a:extLst>
                    <a:ext uri="{FF2B5EF4-FFF2-40B4-BE49-F238E27FC236}">
                      <a16:creationId xmlns:a16="http://schemas.microsoft.com/office/drawing/2014/main" id="{543B83FA-2EA1-FD4C-B698-D8BC1A3040EB}"/>
                    </a:ext>
                  </a:extLst>
                </p14:cNvPr>
                <p14:cNvContentPartPr/>
                <p14:nvPr/>
              </p14:nvContentPartPr>
              <p14:xfrm>
                <a:off x="10378900" y="2513511"/>
                <a:ext cx="75240" cy="62640"/>
              </p14:xfrm>
            </p:contentPart>
          </mc:Choice>
          <mc:Fallback>
            <p:pic>
              <p:nvPicPr>
                <p:cNvPr id="156" name="墨迹 155">
                  <a:extLst>
                    <a:ext uri="{FF2B5EF4-FFF2-40B4-BE49-F238E27FC236}">
                      <a16:creationId xmlns:a16="http://schemas.microsoft.com/office/drawing/2014/main" id="{543B83FA-2EA1-FD4C-B698-D8BC1A3040EB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10371340" y="2506311"/>
                  <a:ext cx="9000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57" name="墨迹 156">
                  <a:extLst>
                    <a:ext uri="{FF2B5EF4-FFF2-40B4-BE49-F238E27FC236}">
                      <a16:creationId xmlns:a16="http://schemas.microsoft.com/office/drawing/2014/main" id="{193E33FE-5661-B142-9845-2B31EE6518C0}"/>
                    </a:ext>
                  </a:extLst>
                </p14:cNvPr>
                <p14:cNvContentPartPr/>
                <p14:nvPr/>
              </p14:nvContentPartPr>
              <p14:xfrm>
                <a:off x="10235620" y="2694231"/>
                <a:ext cx="218160" cy="448560"/>
              </p14:xfrm>
            </p:contentPart>
          </mc:Choice>
          <mc:Fallback>
            <p:pic>
              <p:nvPicPr>
                <p:cNvPr id="157" name="墨迹 156">
                  <a:extLst>
                    <a:ext uri="{FF2B5EF4-FFF2-40B4-BE49-F238E27FC236}">
                      <a16:creationId xmlns:a16="http://schemas.microsoft.com/office/drawing/2014/main" id="{193E33FE-5661-B142-9845-2B31EE6518C0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0228060" y="2686671"/>
                  <a:ext cx="233280" cy="46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58" name="墨迹 157">
                  <a:extLst>
                    <a:ext uri="{FF2B5EF4-FFF2-40B4-BE49-F238E27FC236}">
                      <a16:creationId xmlns:a16="http://schemas.microsoft.com/office/drawing/2014/main" id="{953255F7-110F-1543-809F-C421819048F3}"/>
                    </a:ext>
                  </a:extLst>
                </p14:cNvPr>
                <p14:cNvContentPartPr/>
                <p14:nvPr/>
              </p14:nvContentPartPr>
              <p14:xfrm>
                <a:off x="10540900" y="2656791"/>
                <a:ext cx="143640" cy="411120"/>
              </p14:xfrm>
            </p:contentPart>
          </mc:Choice>
          <mc:Fallback>
            <p:pic>
              <p:nvPicPr>
                <p:cNvPr id="158" name="墨迹 157">
                  <a:extLst>
                    <a:ext uri="{FF2B5EF4-FFF2-40B4-BE49-F238E27FC236}">
                      <a16:creationId xmlns:a16="http://schemas.microsoft.com/office/drawing/2014/main" id="{953255F7-110F-1543-809F-C421819048F3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10533340" y="2649231"/>
                  <a:ext cx="158760" cy="42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59" name="墨迹 158">
                  <a:extLst>
                    <a:ext uri="{FF2B5EF4-FFF2-40B4-BE49-F238E27FC236}">
                      <a16:creationId xmlns:a16="http://schemas.microsoft.com/office/drawing/2014/main" id="{BD55B24F-43FB-D841-9C40-7ABFBE7EEA68}"/>
                    </a:ext>
                  </a:extLst>
                </p14:cNvPr>
                <p14:cNvContentPartPr/>
                <p14:nvPr/>
              </p14:nvContentPartPr>
              <p14:xfrm>
                <a:off x="10858420" y="2538711"/>
                <a:ext cx="317880" cy="591840"/>
              </p14:xfrm>
            </p:contentPart>
          </mc:Choice>
          <mc:Fallback>
            <p:pic>
              <p:nvPicPr>
                <p:cNvPr id="159" name="墨迹 158">
                  <a:extLst>
                    <a:ext uri="{FF2B5EF4-FFF2-40B4-BE49-F238E27FC236}">
                      <a16:creationId xmlns:a16="http://schemas.microsoft.com/office/drawing/2014/main" id="{BD55B24F-43FB-D841-9C40-7ABFBE7EEA68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10850860" y="2531151"/>
                  <a:ext cx="333000" cy="606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2" name="组合 161">
            <a:extLst>
              <a:ext uri="{FF2B5EF4-FFF2-40B4-BE49-F238E27FC236}">
                <a16:creationId xmlns:a16="http://schemas.microsoft.com/office/drawing/2014/main" id="{6CA862F5-770A-4746-88E5-83B8F7BC1D08}"/>
              </a:ext>
            </a:extLst>
          </p:cNvPr>
          <p:cNvGrpSpPr/>
          <p:nvPr/>
        </p:nvGrpSpPr>
        <p:grpSpPr>
          <a:xfrm>
            <a:off x="11387620" y="3098871"/>
            <a:ext cx="43920" cy="187200"/>
            <a:chOff x="11387620" y="3098871"/>
            <a:chExt cx="43920" cy="187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60" name="墨迹 159">
                  <a:extLst>
                    <a:ext uri="{FF2B5EF4-FFF2-40B4-BE49-F238E27FC236}">
                      <a16:creationId xmlns:a16="http://schemas.microsoft.com/office/drawing/2014/main" id="{F1E43F84-BB67-FA49-8D33-EE78AD19A5AF}"/>
                    </a:ext>
                  </a:extLst>
                </p14:cNvPr>
                <p14:cNvContentPartPr/>
                <p14:nvPr/>
              </p14:nvContentPartPr>
              <p14:xfrm>
                <a:off x="11387620" y="3098871"/>
                <a:ext cx="43920" cy="68760"/>
              </p14:xfrm>
            </p:contentPart>
          </mc:Choice>
          <mc:Fallback>
            <p:pic>
              <p:nvPicPr>
                <p:cNvPr id="160" name="墨迹 159">
                  <a:extLst>
                    <a:ext uri="{FF2B5EF4-FFF2-40B4-BE49-F238E27FC236}">
                      <a16:creationId xmlns:a16="http://schemas.microsoft.com/office/drawing/2014/main" id="{F1E43F84-BB67-FA49-8D33-EE78AD19A5AF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11380060" y="3091311"/>
                  <a:ext cx="5904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61" name="墨迹 160">
                  <a:extLst>
                    <a:ext uri="{FF2B5EF4-FFF2-40B4-BE49-F238E27FC236}">
                      <a16:creationId xmlns:a16="http://schemas.microsoft.com/office/drawing/2014/main" id="{34A786EC-C611-E04C-83C8-A99EBD1AF452}"/>
                    </a:ext>
                  </a:extLst>
                </p14:cNvPr>
                <p14:cNvContentPartPr/>
                <p14:nvPr/>
              </p14:nvContentPartPr>
              <p14:xfrm>
                <a:off x="11387620" y="3273111"/>
                <a:ext cx="19080" cy="12960"/>
              </p14:xfrm>
            </p:contentPart>
          </mc:Choice>
          <mc:Fallback>
            <p:pic>
              <p:nvPicPr>
                <p:cNvPr id="161" name="墨迹 160">
                  <a:extLst>
                    <a:ext uri="{FF2B5EF4-FFF2-40B4-BE49-F238E27FC236}">
                      <a16:creationId xmlns:a16="http://schemas.microsoft.com/office/drawing/2014/main" id="{34A786EC-C611-E04C-83C8-A99EBD1AF452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11380060" y="3265551"/>
                  <a:ext cx="34200" cy="27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0" name="组合 169">
            <a:extLst>
              <a:ext uri="{FF2B5EF4-FFF2-40B4-BE49-F238E27FC236}">
                <a16:creationId xmlns:a16="http://schemas.microsoft.com/office/drawing/2014/main" id="{7E653B40-F5A9-4A42-A47C-A31A189A3503}"/>
              </a:ext>
            </a:extLst>
          </p:cNvPr>
          <p:cNvGrpSpPr/>
          <p:nvPr/>
        </p:nvGrpSpPr>
        <p:grpSpPr>
          <a:xfrm>
            <a:off x="2372860" y="3422511"/>
            <a:ext cx="977760" cy="523440"/>
            <a:chOff x="2372860" y="3422511"/>
            <a:chExt cx="977760" cy="523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66" name="墨迹 165">
                  <a:extLst>
                    <a:ext uri="{FF2B5EF4-FFF2-40B4-BE49-F238E27FC236}">
                      <a16:creationId xmlns:a16="http://schemas.microsoft.com/office/drawing/2014/main" id="{D28419E2-CA2B-4A44-9994-F8242523C1EB}"/>
                    </a:ext>
                  </a:extLst>
                </p14:cNvPr>
                <p14:cNvContentPartPr/>
                <p14:nvPr/>
              </p14:nvContentPartPr>
              <p14:xfrm>
                <a:off x="2659420" y="3609351"/>
                <a:ext cx="106200" cy="249480"/>
              </p14:xfrm>
            </p:contentPart>
          </mc:Choice>
          <mc:Fallback>
            <p:pic>
              <p:nvPicPr>
                <p:cNvPr id="166" name="墨迹 165">
                  <a:extLst>
                    <a:ext uri="{FF2B5EF4-FFF2-40B4-BE49-F238E27FC236}">
                      <a16:creationId xmlns:a16="http://schemas.microsoft.com/office/drawing/2014/main" id="{D28419E2-CA2B-4A44-9994-F8242523C1EB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2651860" y="3601791"/>
                  <a:ext cx="12132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67" name="墨迹 166">
                  <a:extLst>
                    <a:ext uri="{FF2B5EF4-FFF2-40B4-BE49-F238E27FC236}">
                      <a16:creationId xmlns:a16="http://schemas.microsoft.com/office/drawing/2014/main" id="{B5829E2B-2C55-9B45-BD1F-CCE3E33A3292}"/>
                    </a:ext>
                  </a:extLst>
                </p14:cNvPr>
                <p14:cNvContentPartPr/>
                <p14:nvPr/>
              </p14:nvContentPartPr>
              <p14:xfrm>
                <a:off x="2964340" y="3740031"/>
                <a:ext cx="12960" cy="43920"/>
              </p14:xfrm>
            </p:contentPart>
          </mc:Choice>
          <mc:Fallback>
            <p:pic>
              <p:nvPicPr>
                <p:cNvPr id="167" name="墨迹 166">
                  <a:extLst>
                    <a:ext uri="{FF2B5EF4-FFF2-40B4-BE49-F238E27FC236}">
                      <a16:creationId xmlns:a16="http://schemas.microsoft.com/office/drawing/2014/main" id="{B5829E2B-2C55-9B45-BD1F-CCE3E33A3292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2956780" y="3732471"/>
                  <a:ext cx="2772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68" name="墨迹 167">
                  <a:extLst>
                    <a:ext uri="{FF2B5EF4-FFF2-40B4-BE49-F238E27FC236}">
                      <a16:creationId xmlns:a16="http://schemas.microsoft.com/office/drawing/2014/main" id="{9DCD0894-6906-6A40-945F-7A503C84559B}"/>
                    </a:ext>
                  </a:extLst>
                </p14:cNvPr>
                <p14:cNvContentPartPr/>
                <p14:nvPr/>
              </p14:nvContentPartPr>
              <p14:xfrm>
                <a:off x="3070180" y="3596751"/>
                <a:ext cx="62640" cy="224640"/>
              </p14:xfrm>
            </p:contentPart>
          </mc:Choice>
          <mc:Fallback>
            <p:pic>
              <p:nvPicPr>
                <p:cNvPr id="168" name="墨迹 167">
                  <a:extLst>
                    <a:ext uri="{FF2B5EF4-FFF2-40B4-BE49-F238E27FC236}">
                      <a16:creationId xmlns:a16="http://schemas.microsoft.com/office/drawing/2014/main" id="{9DCD0894-6906-6A40-945F-7A503C84559B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3062620" y="3589551"/>
                  <a:ext cx="7776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69" name="墨迹 168">
                  <a:extLst>
                    <a:ext uri="{FF2B5EF4-FFF2-40B4-BE49-F238E27FC236}">
                      <a16:creationId xmlns:a16="http://schemas.microsoft.com/office/drawing/2014/main" id="{B9CDB7C3-D51B-D841-8A24-D3724EEA1B18}"/>
                    </a:ext>
                  </a:extLst>
                </p14:cNvPr>
                <p14:cNvContentPartPr/>
                <p14:nvPr/>
              </p14:nvContentPartPr>
              <p14:xfrm>
                <a:off x="2372860" y="3422511"/>
                <a:ext cx="977760" cy="523440"/>
              </p14:xfrm>
            </p:contentPart>
          </mc:Choice>
          <mc:Fallback>
            <p:pic>
              <p:nvPicPr>
                <p:cNvPr id="169" name="墨迹 168">
                  <a:extLst>
                    <a:ext uri="{FF2B5EF4-FFF2-40B4-BE49-F238E27FC236}">
                      <a16:creationId xmlns:a16="http://schemas.microsoft.com/office/drawing/2014/main" id="{B9CDB7C3-D51B-D841-8A24-D3724EEA1B18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2365300" y="3414951"/>
                  <a:ext cx="992880" cy="538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5" name="组合 174">
            <a:extLst>
              <a:ext uri="{FF2B5EF4-FFF2-40B4-BE49-F238E27FC236}">
                <a16:creationId xmlns:a16="http://schemas.microsoft.com/office/drawing/2014/main" id="{6378DA6D-D3B6-2648-B655-46CCB3E4491C}"/>
              </a:ext>
            </a:extLst>
          </p:cNvPr>
          <p:cNvGrpSpPr/>
          <p:nvPr/>
        </p:nvGrpSpPr>
        <p:grpSpPr>
          <a:xfrm>
            <a:off x="3879460" y="3547071"/>
            <a:ext cx="467280" cy="361440"/>
            <a:chOff x="3879460" y="3547071"/>
            <a:chExt cx="467280" cy="361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71" name="墨迹 170">
                  <a:extLst>
                    <a:ext uri="{FF2B5EF4-FFF2-40B4-BE49-F238E27FC236}">
                      <a16:creationId xmlns:a16="http://schemas.microsoft.com/office/drawing/2014/main" id="{AAE062AE-B7E4-814D-963B-3986C7971A7A}"/>
                    </a:ext>
                  </a:extLst>
                </p14:cNvPr>
                <p14:cNvContentPartPr/>
                <p14:nvPr/>
              </p14:nvContentPartPr>
              <p14:xfrm>
                <a:off x="3892060" y="3547071"/>
                <a:ext cx="168480" cy="234000"/>
              </p14:xfrm>
            </p:contentPart>
          </mc:Choice>
          <mc:Fallback>
            <p:pic>
              <p:nvPicPr>
                <p:cNvPr id="171" name="墨迹 170">
                  <a:extLst>
                    <a:ext uri="{FF2B5EF4-FFF2-40B4-BE49-F238E27FC236}">
                      <a16:creationId xmlns:a16="http://schemas.microsoft.com/office/drawing/2014/main" id="{AAE062AE-B7E4-814D-963B-3986C7971A7A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3884500" y="3539511"/>
                  <a:ext cx="18360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72" name="墨迹 171">
                  <a:extLst>
                    <a:ext uri="{FF2B5EF4-FFF2-40B4-BE49-F238E27FC236}">
                      <a16:creationId xmlns:a16="http://schemas.microsoft.com/office/drawing/2014/main" id="{1414E410-79CD-8E46-BA03-C107F1D7CBE0}"/>
                    </a:ext>
                  </a:extLst>
                </p14:cNvPr>
                <p14:cNvContentPartPr/>
                <p14:nvPr/>
              </p14:nvContentPartPr>
              <p14:xfrm>
                <a:off x="3879460" y="3565791"/>
                <a:ext cx="174600" cy="293040"/>
              </p14:xfrm>
            </p:contentPart>
          </mc:Choice>
          <mc:Fallback>
            <p:pic>
              <p:nvPicPr>
                <p:cNvPr id="172" name="墨迹 171">
                  <a:extLst>
                    <a:ext uri="{FF2B5EF4-FFF2-40B4-BE49-F238E27FC236}">
                      <a16:creationId xmlns:a16="http://schemas.microsoft.com/office/drawing/2014/main" id="{1414E410-79CD-8E46-BA03-C107F1D7CBE0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3871900" y="3558231"/>
                  <a:ext cx="18972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73" name="墨迹 172">
                  <a:extLst>
                    <a:ext uri="{FF2B5EF4-FFF2-40B4-BE49-F238E27FC236}">
                      <a16:creationId xmlns:a16="http://schemas.microsoft.com/office/drawing/2014/main" id="{98CFF594-3008-934A-95C4-55CC63DBB89F}"/>
                    </a:ext>
                  </a:extLst>
                </p14:cNvPr>
                <p14:cNvContentPartPr/>
                <p14:nvPr/>
              </p14:nvContentPartPr>
              <p14:xfrm>
                <a:off x="4228300" y="3808431"/>
                <a:ext cx="93600" cy="100080"/>
              </p14:xfrm>
            </p:contentPart>
          </mc:Choice>
          <mc:Fallback>
            <p:pic>
              <p:nvPicPr>
                <p:cNvPr id="173" name="墨迹 172">
                  <a:extLst>
                    <a:ext uri="{FF2B5EF4-FFF2-40B4-BE49-F238E27FC236}">
                      <a16:creationId xmlns:a16="http://schemas.microsoft.com/office/drawing/2014/main" id="{98CFF594-3008-934A-95C4-55CC63DBB89F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4220740" y="3800871"/>
                  <a:ext cx="10872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74" name="墨迹 173">
                  <a:extLst>
                    <a:ext uri="{FF2B5EF4-FFF2-40B4-BE49-F238E27FC236}">
                      <a16:creationId xmlns:a16="http://schemas.microsoft.com/office/drawing/2014/main" id="{68744EA0-0000-9443-A71E-505190E8B2E3}"/>
                    </a:ext>
                  </a:extLst>
                </p14:cNvPr>
                <p14:cNvContentPartPr/>
                <p14:nvPr/>
              </p14:nvContentPartPr>
              <p14:xfrm>
                <a:off x="4340260" y="3649311"/>
                <a:ext cx="6480" cy="34920"/>
              </p14:xfrm>
            </p:contentPart>
          </mc:Choice>
          <mc:Fallback>
            <p:pic>
              <p:nvPicPr>
                <p:cNvPr id="174" name="墨迹 173">
                  <a:extLst>
                    <a:ext uri="{FF2B5EF4-FFF2-40B4-BE49-F238E27FC236}">
                      <a16:creationId xmlns:a16="http://schemas.microsoft.com/office/drawing/2014/main" id="{68744EA0-0000-9443-A71E-505190E8B2E3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4332700" y="3642111"/>
                  <a:ext cx="21600" cy="50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7" name="组合 196">
            <a:extLst>
              <a:ext uri="{FF2B5EF4-FFF2-40B4-BE49-F238E27FC236}">
                <a16:creationId xmlns:a16="http://schemas.microsoft.com/office/drawing/2014/main" id="{52B53A70-FD50-3441-A18F-14886923C1D1}"/>
              </a:ext>
            </a:extLst>
          </p:cNvPr>
          <p:cNvGrpSpPr/>
          <p:nvPr/>
        </p:nvGrpSpPr>
        <p:grpSpPr>
          <a:xfrm>
            <a:off x="4688740" y="3404511"/>
            <a:ext cx="965520" cy="740520"/>
            <a:chOff x="4688740" y="3404511"/>
            <a:chExt cx="965520" cy="740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76" name="墨迹 175">
                  <a:extLst>
                    <a:ext uri="{FF2B5EF4-FFF2-40B4-BE49-F238E27FC236}">
                      <a16:creationId xmlns:a16="http://schemas.microsoft.com/office/drawing/2014/main" id="{A808C28F-B057-9343-9279-CBA315D6B5F0}"/>
                    </a:ext>
                  </a:extLst>
                </p14:cNvPr>
                <p14:cNvContentPartPr/>
                <p14:nvPr/>
              </p14:nvContentPartPr>
              <p14:xfrm>
                <a:off x="4688740" y="3404511"/>
                <a:ext cx="124200" cy="304560"/>
              </p14:xfrm>
            </p:contentPart>
          </mc:Choice>
          <mc:Fallback>
            <p:pic>
              <p:nvPicPr>
                <p:cNvPr id="176" name="墨迹 175">
                  <a:extLst>
                    <a:ext uri="{FF2B5EF4-FFF2-40B4-BE49-F238E27FC236}">
                      <a16:creationId xmlns:a16="http://schemas.microsoft.com/office/drawing/2014/main" id="{A808C28F-B057-9343-9279-CBA315D6B5F0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4681180" y="3396951"/>
                  <a:ext cx="139320" cy="31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77" name="墨迹 176">
                  <a:extLst>
                    <a:ext uri="{FF2B5EF4-FFF2-40B4-BE49-F238E27FC236}">
                      <a16:creationId xmlns:a16="http://schemas.microsoft.com/office/drawing/2014/main" id="{398E7444-1434-3340-B446-3CD708E9B39E}"/>
                    </a:ext>
                  </a:extLst>
                </p14:cNvPr>
                <p14:cNvContentPartPr/>
                <p14:nvPr/>
              </p14:nvContentPartPr>
              <p14:xfrm>
                <a:off x="4813300" y="3571911"/>
                <a:ext cx="99360" cy="62640"/>
              </p14:xfrm>
            </p:contentPart>
          </mc:Choice>
          <mc:Fallback>
            <p:pic>
              <p:nvPicPr>
                <p:cNvPr id="177" name="墨迹 176">
                  <a:extLst>
                    <a:ext uri="{FF2B5EF4-FFF2-40B4-BE49-F238E27FC236}">
                      <a16:creationId xmlns:a16="http://schemas.microsoft.com/office/drawing/2014/main" id="{398E7444-1434-3340-B446-3CD708E9B39E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4805740" y="3564351"/>
                  <a:ext cx="11448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178" name="墨迹 177">
                  <a:extLst>
                    <a:ext uri="{FF2B5EF4-FFF2-40B4-BE49-F238E27FC236}">
                      <a16:creationId xmlns:a16="http://schemas.microsoft.com/office/drawing/2014/main" id="{B4905215-05D3-5D4B-B4FE-461622CA0AA1}"/>
                    </a:ext>
                  </a:extLst>
                </p14:cNvPr>
                <p14:cNvContentPartPr/>
                <p14:nvPr/>
              </p14:nvContentPartPr>
              <p14:xfrm>
                <a:off x="4757500" y="3553191"/>
                <a:ext cx="442440" cy="324000"/>
              </p14:xfrm>
            </p:contentPart>
          </mc:Choice>
          <mc:Fallback>
            <p:pic>
              <p:nvPicPr>
                <p:cNvPr id="178" name="墨迹 177">
                  <a:extLst>
                    <a:ext uri="{FF2B5EF4-FFF2-40B4-BE49-F238E27FC236}">
                      <a16:creationId xmlns:a16="http://schemas.microsoft.com/office/drawing/2014/main" id="{B4905215-05D3-5D4B-B4FE-461622CA0AA1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4749940" y="3545631"/>
                  <a:ext cx="457560" cy="33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179" name="墨迹 178">
                  <a:extLst>
                    <a:ext uri="{FF2B5EF4-FFF2-40B4-BE49-F238E27FC236}">
                      <a16:creationId xmlns:a16="http://schemas.microsoft.com/office/drawing/2014/main" id="{40396B65-D0E8-BB4C-8391-A1D50DB3A7E9}"/>
                    </a:ext>
                  </a:extLst>
                </p14:cNvPr>
                <p14:cNvContentPartPr/>
                <p14:nvPr/>
              </p14:nvContentPartPr>
              <p14:xfrm>
                <a:off x="4981420" y="3671631"/>
                <a:ext cx="56520" cy="473400"/>
              </p14:xfrm>
            </p:contentPart>
          </mc:Choice>
          <mc:Fallback>
            <p:pic>
              <p:nvPicPr>
                <p:cNvPr id="179" name="墨迹 178">
                  <a:extLst>
                    <a:ext uri="{FF2B5EF4-FFF2-40B4-BE49-F238E27FC236}">
                      <a16:creationId xmlns:a16="http://schemas.microsoft.com/office/drawing/2014/main" id="{40396B65-D0E8-BB4C-8391-A1D50DB3A7E9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4973860" y="3664071"/>
                  <a:ext cx="71280" cy="48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180" name="墨迹 179">
                  <a:extLst>
                    <a:ext uri="{FF2B5EF4-FFF2-40B4-BE49-F238E27FC236}">
                      <a16:creationId xmlns:a16="http://schemas.microsoft.com/office/drawing/2014/main" id="{0CD93C5D-87C9-EB42-914C-BCA5702C4CFC}"/>
                    </a:ext>
                  </a:extLst>
                </p14:cNvPr>
                <p14:cNvContentPartPr/>
                <p14:nvPr/>
              </p14:nvContentPartPr>
              <p14:xfrm>
                <a:off x="4757500" y="3646791"/>
                <a:ext cx="56520" cy="37800"/>
              </p14:xfrm>
            </p:contentPart>
          </mc:Choice>
          <mc:Fallback>
            <p:pic>
              <p:nvPicPr>
                <p:cNvPr id="180" name="墨迹 179">
                  <a:extLst>
                    <a:ext uri="{FF2B5EF4-FFF2-40B4-BE49-F238E27FC236}">
                      <a16:creationId xmlns:a16="http://schemas.microsoft.com/office/drawing/2014/main" id="{0CD93C5D-87C9-EB42-914C-BCA5702C4CFC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4749940" y="3639231"/>
                  <a:ext cx="7128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182" name="墨迹 181">
                  <a:extLst>
                    <a:ext uri="{FF2B5EF4-FFF2-40B4-BE49-F238E27FC236}">
                      <a16:creationId xmlns:a16="http://schemas.microsoft.com/office/drawing/2014/main" id="{8E1E14F1-3EAE-0648-B263-B0F9E60946C8}"/>
                    </a:ext>
                  </a:extLst>
                </p14:cNvPr>
                <p14:cNvContentPartPr/>
                <p14:nvPr/>
              </p14:nvContentPartPr>
              <p14:xfrm>
                <a:off x="5317660" y="3466071"/>
                <a:ext cx="311760" cy="579240"/>
              </p14:xfrm>
            </p:contentPart>
          </mc:Choice>
          <mc:Fallback>
            <p:pic>
              <p:nvPicPr>
                <p:cNvPr id="182" name="墨迹 181">
                  <a:extLst>
                    <a:ext uri="{FF2B5EF4-FFF2-40B4-BE49-F238E27FC236}">
                      <a16:creationId xmlns:a16="http://schemas.microsoft.com/office/drawing/2014/main" id="{8E1E14F1-3EAE-0648-B263-B0F9E60946C8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5310100" y="3458511"/>
                  <a:ext cx="326880" cy="59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183" name="墨迹 182">
                  <a:extLst>
                    <a:ext uri="{FF2B5EF4-FFF2-40B4-BE49-F238E27FC236}">
                      <a16:creationId xmlns:a16="http://schemas.microsoft.com/office/drawing/2014/main" id="{94099AA8-8E25-1C41-B78B-4BF4A62A1715}"/>
                    </a:ext>
                  </a:extLst>
                </p14:cNvPr>
                <p14:cNvContentPartPr/>
                <p14:nvPr/>
              </p14:nvContentPartPr>
              <p14:xfrm>
                <a:off x="5398660" y="3665511"/>
                <a:ext cx="255600" cy="100080"/>
              </p14:xfrm>
            </p:contentPart>
          </mc:Choice>
          <mc:Fallback>
            <p:pic>
              <p:nvPicPr>
                <p:cNvPr id="183" name="墨迹 182">
                  <a:extLst>
                    <a:ext uri="{FF2B5EF4-FFF2-40B4-BE49-F238E27FC236}">
                      <a16:creationId xmlns:a16="http://schemas.microsoft.com/office/drawing/2014/main" id="{94099AA8-8E25-1C41-B78B-4BF4A62A1715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5391100" y="3657951"/>
                  <a:ext cx="27072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184" name="墨迹 183">
                  <a:extLst>
                    <a:ext uri="{FF2B5EF4-FFF2-40B4-BE49-F238E27FC236}">
                      <a16:creationId xmlns:a16="http://schemas.microsoft.com/office/drawing/2014/main" id="{471EDB47-889A-634E-8EAD-0AA40DA0D195}"/>
                    </a:ext>
                  </a:extLst>
                </p14:cNvPr>
                <p14:cNvContentPartPr/>
                <p14:nvPr/>
              </p14:nvContentPartPr>
              <p14:xfrm>
                <a:off x="5523220" y="3790071"/>
                <a:ext cx="106200" cy="118800"/>
              </p14:xfrm>
            </p:contentPart>
          </mc:Choice>
          <mc:Fallback>
            <p:pic>
              <p:nvPicPr>
                <p:cNvPr id="184" name="墨迹 183">
                  <a:extLst>
                    <a:ext uri="{FF2B5EF4-FFF2-40B4-BE49-F238E27FC236}">
                      <a16:creationId xmlns:a16="http://schemas.microsoft.com/office/drawing/2014/main" id="{471EDB47-889A-634E-8EAD-0AA40DA0D195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5515660" y="3782511"/>
                  <a:ext cx="121320" cy="133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84">
            <p14:nvContentPartPr>
              <p14:cNvPr id="185" name="墨迹 184">
                <a:extLst>
                  <a:ext uri="{FF2B5EF4-FFF2-40B4-BE49-F238E27FC236}">
                    <a16:creationId xmlns:a16="http://schemas.microsoft.com/office/drawing/2014/main" id="{53B1D930-1A70-AF45-9FA1-309AFA79ABE2}"/>
                  </a:ext>
                </a:extLst>
              </p14:cNvPr>
              <p14:cNvContentPartPr/>
              <p14:nvPr/>
            </p14:nvContentPartPr>
            <p14:xfrm>
              <a:off x="5996260" y="3518631"/>
              <a:ext cx="335880" cy="620280"/>
            </p14:xfrm>
          </p:contentPart>
        </mc:Choice>
        <mc:Fallback>
          <p:pic>
            <p:nvPicPr>
              <p:cNvPr id="185" name="墨迹 184">
                <a:extLst>
                  <a:ext uri="{FF2B5EF4-FFF2-40B4-BE49-F238E27FC236}">
                    <a16:creationId xmlns:a16="http://schemas.microsoft.com/office/drawing/2014/main" id="{53B1D930-1A70-AF45-9FA1-309AFA79ABE2}"/>
                  </a:ext>
                </a:extLst>
              </p:cNvPr>
              <p:cNvPicPr/>
              <p:nvPr/>
            </p:nvPicPr>
            <p:blipFill>
              <a:blip r:embed="rId285"/>
              <a:stretch>
                <a:fillRect/>
              </a:stretch>
            </p:blipFill>
            <p:spPr>
              <a:xfrm>
                <a:off x="5988700" y="3511071"/>
                <a:ext cx="351000" cy="635040"/>
              </a:xfrm>
              <a:prstGeom prst="rect">
                <a:avLst/>
              </a:prstGeom>
            </p:spPr>
          </p:pic>
        </mc:Fallback>
      </mc:AlternateContent>
      <p:grpSp>
        <p:nvGrpSpPr>
          <p:cNvPr id="196" name="组合 195">
            <a:extLst>
              <a:ext uri="{FF2B5EF4-FFF2-40B4-BE49-F238E27FC236}">
                <a16:creationId xmlns:a16="http://schemas.microsoft.com/office/drawing/2014/main" id="{FA3538B5-3945-2D4E-9A6C-C23F3B44C122}"/>
              </a:ext>
            </a:extLst>
          </p:cNvPr>
          <p:cNvGrpSpPr/>
          <p:nvPr/>
        </p:nvGrpSpPr>
        <p:grpSpPr>
          <a:xfrm>
            <a:off x="6680980" y="3441231"/>
            <a:ext cx="417240" cy="479880"/>
            <a:chOff x="6680980" y="3441231"/>
            <a:chExt cx="417240" cy="479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186" name="墨迹 185">
                  <a:extLst>
                    <a:ext uri="{FF2B5EF4-FFF2-40B4-BE49-F238E27FC236}">
                      <a16:creationId xmlns:a16="http://schemas.microsoft.com/office/drawing/2014/main" id="{CA5B4B5E-295D-D547-A13B-F2B0FDF3FBC9}"/>
                    </a:ext>
                  </a:extLst>
                </p14:cNvPr>
                <p14:cNvContentPartPr/>
                <p14:nvPr/>
              </p14:nvContentPartPr>
              <p14:xfrm>
                <a:off x="6705820" y="3478671"/>
                <a:ext cx="93600" cy="112320"/>
              </p14:xfrm>
            </p:contentPart>
          </mc:Choice>
          <mc:Fallback>
            <p:pic>
              <p:nvPicPr>
                <p:cNvPr id="186" name="墨迹 185">
                  <a:extLst>
                    <a:ext uri="{FF2B5EF4-FFF2-40B4-BE49-F238E27FC236}">
                      <a16:creationId xmlns:a16="http://schemas.microsoft.com/office/drawing/2014/main" id="{CA5B4B5E-295D-D547-A13B-F2B0FDF3FBC9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6698260" y="3471111"/>
                  <a:ext cx="10872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187" name="墨迹 186">
                  <a:extLst>
                    <a:ext uri="{FF2B5EF4-FFF2-40B4-BE49-F238E27FC236}">
                      <a16:creationId xmlns:a16="http://schemas.microsoft.com/office/drawing/2014/main" id="{DEF68BC5-AB55-A549-BEC1-47A5C8118133}"/>
                    </a:ext>
                  </a:extLst>
                </p14:cNvPr>
                <p14:cNvContentPartPr/>
                <p14:nvPr/>
              </p14:nvContentPartPr>
              <p14:xfrm>
                <a:off x="6680980" y="3715191"/>
                <a:ext cx="112320" cy="143640"/>
              </p14:xfrm>
            </p:contentPart>
          </mc:Choice>
          <mc:Fallback>
            <p:pic>
              <p:nvPicPr>
                <p:cNvPr id="187" name="墨迹 186">
                  <a:extLst>
                    <a:ext uri="{FF2B5EF4-FFF2-40B4-BE49-F238E27FC236}">
                      <a16:creationId xmlns:a16="http://schemas.microsoft.com/office/drawing/2014/main" id="{DEF68BC5-AB55-A549-BEC1-47A5C8118133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6673420" y="3707631"/>
                  <a:ext cx="12744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188" name="墨迹 187">
                  <a:extLst>
                    <a:ext uri="{FF2B5EF4-FFF2-40B4-BE49-F238E27FC236}">
                      <a16:creationId xmlns:a16="http://schemas.microsoft.com/office/drawing/2014/main" id="{86805C1F-FAC3-0241-8D46-D0F1DA28CC40}"/>
                    </a:ext>
                  </a:extLst>
                </p14:cNvPr>
                <p14:cNvContentPartPr/>
                <p14:nvPr/>
              </p14:nvContentPartPr>
              <p14:xfrm>
                <a:off x="6985900" y="3441231"/>
                <a:ext cx="112320" cy="479880"/>
              </p14:xfrm>
            </p:contentPart>
          </mc:Choice>
          <mc:Fallback>
            <p:pic>
              <p:nvPicPr>
                <p:cNvPr id="188" name="墨迹 187">
                  <a:extLst>
                    <a:ext uri="{FF2B5EF4-FFF2-40B4-BE49-F238E27FC236}">
                      <a16:creationId xmlns:a16="http://schemas.microsoft.com/office/drawing/2014/main" id="{86805C1F-FAC3-0241-8D46-D0F1DA28CC40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6978700" y="3433671"/>
                  <a:ext cx="127440" cy="494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5" name="组合 194">
            <a:extLst>
              <a:ext uri="{FF2B5EF4-FFF2-40B4-BE49-F238E27FC236}">
                <a16:creationId xmlns:a16="http://schemas.microsoft.com/office/drawing/2014/main" id="{6ECE9E9D-8D4D-3144-94BC-58AC948A3C8B}"/>
              </a:ext>
            </a:extLst>
          </p:cNvPr>
          <p:cNvGrpSpPr/>
          <p:nvPr/>
        </p:nvGrpSpPr>
        <p:grpSpPr>
          <a:xfrm>
            <a:off x="7465420" y="3378951"/>
            <a:ext cx="330120" cy="547560"/>
            <a:chOff x="7465420" y="3378951"/>
            <a:chExt cx="330120" cy="547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189" name="墨迹 188">
                  <a:extLst>
                    <a:ext uri="{FF2B5EF4-FFF2-40B4-BE49-F238E27FC236}">
                      <a16:creationId xmlns:a16="http://schemas.microsoft.com/office/drawing/2014/main" id="{9AEE4FD9-5A65-DE4D-ABC1-142E457C6D8F}"/>
                    </a:ext>
                  </a:extLst>
                </p14:cNvPr>
                <p14:cNvContentPartPr/>
                <p14:nvPr/>
              </p14:nvContentPartPr>
              <p14:xfrm>
                <a:off x="7465420" y="3378951"/>
                <a:ext cx="280440" cy="547560"/>
              </p14:xfrm>
            </p:contentPart>
          </mc:Choice>
          <mc:Fallback>
            <p:pic>
              <p:nvPicPr>
                <p:cNvPr id="189" name="墨迹 188">
                  <a:extLst>
                    <a:ext uri="{FF2B5EF4-FFF2-40B4-BE49-F238E27FC236}">
                      <a16:creationId xmlns:a16="http://schemas.microsoft.com/office/drawing/2014/main" id="{9AEE4FD9-5A65-DE4D-ABC1-142E457C6D8F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7457860" y="3371391"/>
                  <a:ext cx="295560" cy="56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190" name="墨迹 189">
                  <a:extLst>
                    <a:ext uri="{FF2B5EF4-FFF2-40B4-BE49-F238E27FC236}">
                      <a16:creationId xmlns:a16="http://schemas.microsoft.com/office/drawing/2014/main" id="{CF2D7744-D5C8-1149-BBD4-4358C42EE556}"/>
                    </a:ext>
                  </a:extLst>
                </p14:cNvPr>
                <p14:cNvContentPartPr/>
                <p14:nvPr/>
              </p14:nvContentPartPr>
              <p14:xfrm>
                <a:off x="7708060" y="3652911"/>
                <a:ext cx="75240" cy="254880"/>
              </p14:xfrm>
            </p:contentPart>
          </mc:Choice>
          <mc:Fallback>
            <p:pic>
              <p:nvPicPr>
                <p:cNvPr id="190" name="墨迹 189">
                  <a:extLst>
                    <a:ext uri="{FF2B5EF4-FFF2-40B4-BE49-F238E27FC236}">
                      <a16:creationId xmlns:a16="http://schemas.microsoft.com/office/drawing/2014/main" id="{CF2D7744-D5C8-1149-BBD4-4358C42EE556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7700860" y="3645351"/>
                  <a:ext cx="9000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191" name="墨迹 190">
                  <a:extLst>
                    <a:ext uri="{FF2B5EF4-FFF2-40B4-BE49-F238E27FC236}">
                      <a16:creationId xmlns:a16="http://schemas.microsoft.com/office/drawing/2014/main" id="{AE5A3F1C-0CE0-814C-A036-25F1B0A55C47}"/>
                    </a:ext>
                  </a:extLst>
                </p14:cNvPr>
                <p14:cNvContentPartPr/>
                <p14:nvPr/>
              </p14:nvContentPartPr>
              <p14:xfrm>
                <a:off x="7701940" y="3764871"/>
                <a:ext cx="93600" cy="81360"/>
              </p14:xfrm>
            </p:contentPart>
          </mc:Choice>
          <mc:Fallback>
            <p:pic>
              <p:nvPicPr>
                <p:cNvPr id="191" name="墨迹 190">
                  <a:extLst>
                    <a:ext uri="{FF2B5EF4-FFF2-40B4-BE49-F238E27FC236}">
                      <a16:creationId xmlns:a16="http://schemas.microsoft.com/office/drawing/2014/main" id="{AE5A3F1C-0CE0-814C-A036-25F1B0A55C47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7694380" y="3757311"/>
                  <a:ext cx="108720" cy="96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4" name="组合 193">
            <a:extLst>
              <a:ext uri="{FF2B5EF4-FFF2-40B4-BE49-F238E27FC236}">
                <a16:creationId xmlns:a16="http://schemas.microsoft.com/office/drawing/2014/main" id="{448B02DA-67A5-354B-885E-AAB105CEA5F7}"/>
              </a:ext>
            </a:extLst>
          </p:cNvPr>
          <p:cNvGrpSpPr/>
          <p:nvPr/>
        </p:nvGrpSpPr>
        <p:grpSpPr>
          <a:xfrm>
            <a:off x="8050780" y="3472551"/>
            <a:ext cx="423360" cy="514440"/>
            <a:chOff x="8050780" y="3472551"/>
            <a:chExt cx="423360" cy="514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192" name="墨迹 191">
                  <a:extLst>
                    <a:ext uri="{FF2B5EF4-FFF2-40B4-BE49-F238E27FC236}">
                      <a16:creationId xmlns:a16="http://schemas.microsoft.com/office/drawing/2014/main" id="{FEE9B507-147C-CA48-9B01-6B522267A32B}"/>
                    </a:ext>
                  </a:extLst>
                </p14:cNvPr>
                <p14:cNvContentPartPr/>
                <p14:nvPr/>
              </p14:nvContentPartPr>
              <p14:xfrm>
                <a:off x="8050780" y="3628071"/>
                <a:ext cx="37800" cy="199440"/>
              </p14:xfrm>
            </p:contentPart>
          </mc:Choice>
          <mc:Fallback>
            <p:pic>
              <p:nvPicPr>
                <p:cNvPr id="192" name="墨迹 191">
                  <a:extLst>
                    <a:ext uri="{FF2B5EF4-FFF2-40B4-BE49-F238E27FC236}">
                      <a16:creationId xmlns:a16="http://schemas.microsoft.com/office/drawing/2014/main" id="{FEE9B507-147C-CA48-9B01-6B522267A32B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8043220" y="3620511"/>
                  <a:ext cx="5292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193" name="墨迹 192">
                  <a:extLst>
                    <a:ext uri="{FF2B5EF4-FFF2-40B4-BE49-F238E27FC236}">
                      <a16:creationId xmlns:a16="http://schemas.microsoft.com/office/drawing/2014/main" id="{CA684959-F40F-6E45-B4CE-4DC9EBA53325}"/>
                    </a:ext>
                  </a:extLst>
                </p14:cNvPr>
                <p14:cNvContentPartPr/>
                <p14:nvPr/>
              </p14:nvContentPartPr>
              <p14:xfrm>
                <a:off x="8218540" y="3472551"/>
                <a:ext cx="255600" cy="514440"/>
              </p14:xfrm>
            </p:contentPart>
          </mc:Choice>
          <mc:Fallback>
            <p:pic>
              <p:nvPicPr>
                <p:cNvPr id="193" name="墨迹 192">
                  <a:extLst>
                    <a:ext uri="{FF2B5EF4-FFF2-40B4-BE49-F238E27FC236}">
                      <a16:creationId xmlns:a16="http://schemas.microsoft.com/office/drawing/2014/main" id="{CA684959-F40F-6E45-B4CE-4DC9EBA53325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8211340" y="3464991"/>
                  <a:ext cx="270720" cy="529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02">
            <p14:nvContentPartPr>
              <p14:cNvPr id="198" name="墨迹 197">
                <a:extLst>
                  <a:ext uri="{FF2B5EF4-FFF2-40B4-BE49-F238E27FC236}">
                    <a16:creationId xmlns:a16="http://schemas.microsoft.com/office/drawing/2014/main" id="{792AFD64-81FD-F340-8D54-4DFFCA96981A}"/>
                  </a:ext>
                </a:extLst>
              </p14:cNvPr>
              <p14:cNvContentPartPr/>
              <p14:nvPr/>
            </p14:nvContentPartPr>
            <p14:xfrm>
              <a:off x="8779060" y="3490911"/>
              <a:ext cx="461160" cy="398880"/>
            </p14:xfrm>
          </p:contentPart>
        </mc:Choice>
        <mc:Fallback>
          <p:pic>
            <p:nvPicPr>
              <p:cNvPr id="198" name="墨迹 197">
                <a:extLst>
                  <a:ext uri="{FF2B5EF4-FFF2-40B4-BE49-F238E27FC236}">
                    <a16:creationId xmlns:a16="http://schemas.microsoft.com/office/drawing/2014/main" id="{792AFD64-81FD-F340-8D54-4DFFCA96981A}"/>
                  </a:ext>
                </a:extLst>
              </p:cNvPr>
              <p:cNvPicPr/>
              <p:nvPr/>
            </p:nvPicPr>
            <p:blipFill>
              <a:blip r:embed="rId303"/>
              <a:stretch>
                <a:fillRect/>
              </a:stretch>
            </p:blipFill>
            <p:spPr>
              <a:xfrm>
                <a:off x="8771500" y="3483711"/>
                <a:ext cx="476280" cy="41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4">
            <p14:nvContentPartPr>
              <p14:cNvPr id="206" name="墨迹 205">
                <a:extLst>
                  <a:ext uri="{FF2B5EF4-FFF2-40B4-BE49-F238E27FC236}">
                    <a16:creationId xmlns:a16="http://schemas.microsoft.com/office/drawing/2014/main" id="{0B6FED87-49AC-0D49-ADDF-02A9DD9A86C9}"/>
                  </a:ext>
                </a:extLst>
              </p14:cNvPr>
              <p14:cNvContentPartPr/>
              <p14:nvPr/>
            </p14:nvContentPartPr>
            <p14:xfrm>
              <a:off x="11045260" y="4076271"/>
              <a:ext cx="19080" cy="360"/>
            </p14:xfrm>
          </p:contentPart>
        </mc:Choice>
        <mc:Fallback>
          <p:pic>
            <p:nvPicPr>
              <p:cNvPr id="206" name="墨迹 205">
                <a:extLst>
                  <a:ext uri="{FF2B5EF4-FFF2-40B4-BE49-F238E27FC236}">
                    <a16:creationId xmlns:a16="http://schemas.microsoft.com/office/drawing/2014/main" id="{0B6FED87-49AC-0D49-ADDF-02A9DD9A86C9}"/>
                  </a:ext>
                </a:extLst>
              </p:cNvPr>
              <p:cNvPicPr/>
              <p:nvPr/>
            </p:nvPicPr>
            <p:blipFill>
              <a:blip r:embed="rId305"/>
              <a:stretch>
                <a:fillRect/>
              </a:stretch>
            </p:blipFill>
            <p:spPr>
              <a:xfrm>
                <a:off x="11037700" y="4068711"/>
                <a:ext cx="34200" cy="15480"/>
              </a:xfrm>
              <a:prstGeom prst="rect">
                <a:avLst/>
              </a:prstGeom>
            </p:spPr>
          </p:pic>
        </mc:Fallback>
      </mc:AlternateContent>
      <p:grpSp>
        <p:nvGrpSpPr>
          <p:cNvPr id="212" name="组合 211">
            <a:extLst>
              <a:ext uri="{FF2B5EF4-FFF2-40B4-BE49-F238E27FC236}">
                <a16:creationId xmlns:a16="http://schemas.microsoft.com/office/drawing/2014/main" id="{84483E37-36BC-A94D-990C-F89977AA6816}"/>
              </a:ext>
            </a:extLst>
          </p:cNvPr>
          <p:cNvGrpSpPr/>
          <p:nvPr/>
        </p:nvGrpSpPr>
        <p:grpSpPr>
          <a:xfrm>
            <a:off x="2435140" y="4325391"/>
            <a:ext cx="1033920" cy="553680"/>
            <a:chOff x="2435140" y="4325391"/>
            <a:chExt cx="1033920" cy="553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208" name="墨迹 207">
                  <a:extLst>
                    <a:ext uri="{FF2B5EF4-FFF2-40B4-BE49-F238E27FC236}">
                      <a16:creationId xmlns:a16="http://schemas.microsoft.com/office/drawing/2014/main" id="{28A74B24-B860-A345-BD15-68519F6300B4}"/>
                    </a:ext>
                  </a:extLst>
                </p14:cNvPr>
                <p14:cNvContentPartPr/>
                <p14:nvPr/>
              </p14:nvContentPartPr>
              <p14:xfrm>
                <a:off x="2646820" y="4468311"/>
                <a:ext cx="143640" cy="286560"/>
              </p14:xfrm>
            </p:contentPart>
          </mc:Choice>
          <mc:Fallback>
            <p:pic>
              <p:nvPicPr>
                <p:cNvPr id="208" name="墨迹 207">
                  <a:extLst>
                    <a:ext uri="{FF2B5EF4-FFF2-40B4-BE49-F238E27FC236}">
                      <a16:creationId xmlns:a16="http://schemas.microsoft.com/office/drawing/2014/main" id="{28A74B24-B860-A345-BD15-68519F6300B4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2639260" y="4461111"/>
                  <a:ext cx="15876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209" name="墨迹 208">
                  <a:extLst>
                    <a:ext uri="{FF2B5EF4-FFF2-40B4-BE49-F238E27FC236}">
                      <a16:creationId xmlns:a16="http://schemas.microsoft.com/office/drawing/2014/main" id="{E8DD8ABD-224F-F74F-ADA2-F93D23AFC9DB}"/>
                    </a:ext>
                  </a:extLst>
                </p14:cNvPr>
                <p14:cNvContentPartPr/>
                <p14:nvPr/>
              </p14:nvContentPartPr>
              <p14:xfrm>
                <a:off x="2952100" y="4655151"/>
                <a:ext cx="31320" cy="19080"/>
              </p14:xfrm>
            </p:contentPart>
          </mc:Choice>
          <mc:Fallback>
            <p:pic>
              <p:nvPicPr>
                <p:cNvPr id="209" name="墨迹 208">
                  <a:extLst>
                    <a:ext uri="{FF2B5EF4-FFF2-40B4-BE49-F238E27FC236}">
                      <a16:creationId xmlns:a16="http://schemas.microsoft.com/office/drawing/2014/main" id="{E8DD8ABD-224F-F74F-ADA2-F93D23AFC9DB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2944540" y="4647591"/>
                  <a:ext cx="4644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210" name="墨迹 209">
                  <a:extLst>
                    <a:ext uri="{FF2B5EF4-FFF2-40B4-BE49-F238E27FC236}">
                      <a16:creationId xmlns:a16="http://schemas.microsoft.com/office/drawing/2014/main" id="{BC0324B7-5CB0-BC47-B17D-2890EB83AD17}"/>
                    </a:ext>
                  </a:extLst>
                </p14:cNvPr>
                <p14:cNvContentPartPr/>
                <p14:nvPr/>
              </p14:nvContentPartPr>
              <p14:xfrm>
                <a:off x="3119860" y="4462191"/>
                <a:ext cx="131040" cy="205920"/>
              </p14:xfrm>
            </p:contentPart>
          </mc:Choice>
          <mc:Fallback>
            <p:pic>
              <p:nvPicPr>
                <p:cNvPr id="210" name="墨迹 209">
                  <a:extLst>
                    <a:ext uri="{FF2B5EF4-FFF2-40B4-BE49-F238E27FC236}">
                      <a16:creationId xmlns:a16="http://schemas.microsoft.com/office/drawing/2014/main" id="{BC0324B7-5CB0-BC47-B17D-2890EB83AD17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3112660" y="4454631"/>
                  <a:ext cx="14616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211" name="墨迹 210">
                  <a:extLst>
                    <a:ext uri="{FF2B5EF4-FFF2-40B4-BE49-F238E27FC236}">
                      <a16:creationId xmlns:a16="http://schemas.microsoft.com/office/drawing/2014/main" id="{311230C3-3B04-8C45-99B5-8BF7AE03645E}"/>
                    </a:ext>
                  </a:extLst>
                </p14:cNvPr>
                <p14:cNvContentPartPr/>
                <p14:nvPr/>
              </p14:nvContentPartPr>
              <p14:xfrm>
                <a:off x="2435140" y="4325391"/>
                <a:ext cx="1033920" cy="553680"/>
              </p14:xfrm>
            </p:contentPart>
          </mc:Choice>
          <mc:Fallback>
            <p:pic>
              <p:nvPicPr>
                <p:cNvPr id="211" name="墨迹 210">
                  <a:extLst>
                    <a:ext uri="{FF2B5EF4-FFF2-40B4-BE49-F238E27FC236}">
                      <a16:creationId xmlns:a16="http://schemas.microsoft.com/office/drawing/2014/main" id="{311230C3-3B04-8C45-99B5-8BF7AE03645E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2427580" y="4317831"/>
                  <a:ext cx="1048680" cy="568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14">
            <p14:nvContentPartPr>
              <p14:cNvPr id="213" name="墨迹 212">
                <a:extLst>
                  <a:ext uri="{FF2B5EF4-FFF2-40B4-BE49-F238E27FC236}">
                    <a16:creationId xmlns:a16="http://schemas.microsoft.com/office/drawing/2014/main" id="{DEE13B56-9678-8346-AE14-1C3C3E6A60D6}"/>
                  </a:ext>
                </a:extLst>
              </p14:cNvPr>
              <p14:cNvContentPartPr/>
              <p14:nvPr/>
            </p14:nvContentPartPr>
            <p14:xfrm>
              <a:off x="4022740" y="4487031"/>
              <a:ext cx="100080" cy="249480"/>
            </p14:xfrm>
          </p:contentPart>
        </mc:Choice>
        <mc:Fallback>
          <p:pic>
            <p:nvPicPr>
              <p:cNvPr id="213" name="墨迹 212">
                <a:extLst>
                  <a:ext uri="{FF2B5EF4-FFF2-40B4-BE49-F238E27FC236}">
                    <a16:creationId xmlns:a16="http://schemas.microsoft.com/office/drawing/2014/main" id="{DEE13B56-9678-8346-AE14-1C3C3E6A60D6}"/>
                  </a:ext>
                </a:extLst>
              </p:cNvPr>
              <p:cNvPicPr/>
              <p:nvPr/>
            </p:nvPicPr>
            <p:blipFill>
              <a:blip r:embed="rId315"/>
              <a:stretch>
                <a:fillRect/>
              </a:stretch>
            </p:blipFill>
            <p:spPr>
              <a:xfrm>
                <a:off x="4015180" y="4479471"/>
                <a:ext cx="115200" cy="26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6">
            <p14:nvContentPartPr>
              <p14:cNvPr id="214" name="墨迹 213">
                <a:extLst>
                  <a:ext uri="{FF2B5EF4-FFF2-40B4-BE49-F238E27FC236}">
                    <a16:creationId xmlns:a16="http://schemas.microsoft.com/office/drawing/2014/main" id="{BF153CA7-33A4-F74A-8868-5F752B47B1D3}"/>
                  </a:ext>
                </a:extLst>
              </p14:cNvPr>
              <p14:cNvContentPartPr/>
              <p14:nvPr/>
            </p14:nvContentPartPr>
            <p14:xfrm>
              <a:off x="4311820" y="4667751"/>
              <a:ext cx="47520" cy="28080"/>
            </p14:xfrm>
          </p:contentPart>
        </mc:Choice>
        <mc:Fallback>
          <p:pic>
            <p:nvPicPr>
              <p:cNvPr id="214" name="墨迹 213">
                <a:extLst>
                  <a:ext uri="{FF2B5EF4-FFF2-40B4-BE49-F238E27FC236}">
                    <a16:creationId xmlns:a16="http://schemas.microsoft.com/office/drawing/2014/main" id="{BF153CA7-33A4-F74A-8868-5F752B47B1D3}"/>
                  </a:ext>
                </a:extLst>
              </p:cNvPr>
              <p:cNvPicPr/>
              <p:nvPr/>
            </p:nvPicPr>
            <p:blipFill>
              <a:blip r:embed="rId317"/>
              <a:stretch>
                <a:fillRect/>
              </a:stretch>
            </p:blipFill>
            <p:spPr>
              <a:xfrm>
                <a:off x="4304260" y="4660191"/>
                <a:ext cx="62640" cy="4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8">
            <p14:nvContentPartPr>
              <p14:cNvPr id="215" name="墨迹 214">
                <a:extLst>
                  <a:ext uri="{FF2B5EF4-FFF2-40B4-BE49-F238E27FC236}">
                    <a16:creationId xmlns:a16="http://schemas.microsoft.com/office/drawing/2014/main" id="{3C4C697C-D801-B249-BF11-0BF1BB97D0FC}"/>
                  </a:ext>
                </a:extLst>
              </p14:cNvPr>
              <p14:cNvContentPartPr/>
              <p14:nvPr/>
            </p14:nvContentPartPr>
            <p14:xfrm>
              <a:off x="4464820" y="4524471"/>
              <a:ext cx="31320" cy="193320"/>
            </p14:xfrm>
          </p:contentPart>
        </mc:Choice>
        <mc:Fallback>
          <p:pic>
            <p:nvPicPr>
              <p:cNvPr id="215" name="墨迹 214">
                <a:extLst>
                  <a:ext uri="{FF2B5EF4-FFF2-40B4-BE49-F238E27FC236}">
                    <a16:creationId xmlns:a16="http://schemas.microsoft.com/office/drawing/2014/main" id="{3C4C697C-D801-B249-BF11-0BF1BB97D0FC}"/>
                  </a:ext>
                </a:extLst>
              </p:cNvPr>
              <p:cNvPicPr/>
              <p:nvPr/>
            </p:nvPicPr>
            <p:blipFill>
              <a:blip r:embed="rId319"/>
              <a:stretch>
                <a:fillRect/>
              </a:stretch>
            </p:blipFill>
            <p:spPr>
              <a:xfrm>
                <a:off x="4457260" y="4516911"/>
                <a:ext cx="46440" cy="20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0">
            <p14:nvContentPartPr>
              <p14:cNvPr id="216" name="墨迹 215">
                <a:extLst>
                  <a:ext uri="{FF2B5EF4-FFF2-40B4-BE49-F238E27FC236}">
                    <a16:creationId xmlns:a16="http://schemas.microsoft.com/office/drawing/2014/main" id="{4B165F6A-77C1-FB43-A108-9E352C9B69FD}"/>
                  </a:ext>
                </a:extLst>
              </p14:cNvPr>
              <p14:cNvContentPartPr/>
              <p14:nvPr/>
            </p14:nvContentPartPr>
            <p14:xfrm>
              <a:off x="3755620" y="4325391"/>
              <a:ext cx="958320" cy="535680"/>
            </p14:xfrm>
          </p:contentPart>
        </mc:Choice>
        <mc:Fallback>
          <p:pic>
            <p:nvPicPr>
              <p:cNvPr id="216" name="墨迹 215">
                <a:extLst>
                  <a:ext uri="{FF2B5EF4-FFF2-40B4-BE49-F238E27FC236}">
                    <a16:creationId xmlns:a16="http://schemas.microsoft.com/office/drawing/2014/main" id="{4B165F6A-77C1-FB43-A108-9E352C9B69FD}"/>
                  </a:ext>
                </a:extLst>
              </p:cNvPr>
              <p:cNvPicPr/>
              <p:nvPr/>
            </p:nvPicPr>
            <p:blipFill>
              <a:blip r:embed="rId321"/>
              <a:stretch>
                <a:fillRect/>
              </a:stretch>
            </p:blipFill>
            <p:spPr>
              <a:xfrm>
                <a:off x="3748060" y="4317831"/>
                <a:ext cx="973440" cy="55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2">
            <p14:nvContentPartPr>
              <p14:cNvPr id="217" name="墨迹 216">
                <a:extLst>
                  <a:ext uri="{FF2B5EF4-FFF2-40B4-BE49-F238E27FC236}">
                    <a16:creationId xmlns:a16="http://schemas.microsoft.com/office/drawing/2014/main" id="{EBE6529F-DFFA-4147-86FB-0E2816372628}"/>
                  </a:ext>
                </a:extLst>
              </p14:cNvPr>
              <p14:cNvContentPartPr/>
              <p14:nvPr/>
            </p14:nvContentPartPr>
            <p14:xfrm>
              <a:off x="4782340" y="4512231"/>
              <a:ext cx="12960" cy="360"/>
            </p14:xfrm>
          </p:contentPart>
        </mc:Choice>
        <mc:Fallback>
          <p:pic>
            <p:nvPicPr>
              <p:cNvPr id="217" name="墨迹 216">
                <a:extLst>
                  <a:ext uri="{FF2B5EF4-FFF2-40B4-BE49-F238E27FC236}">
                    <a16:creationId xmlns:a16="http://schemas.microsoft.com/office/drawing/2014/main" id="{EBE6529F-DFFA-4147-86FB-0E2816372628}"/>
                  </a:ext>
                </a:extLst>
              </p:cNvPr>
              <p:cNvPicPr/>
              <p:nvPr/>
            </p:nvPicPr>
            <p:blipFill>
              <a:blip r:embed="rId323"/>
              <a:stretch>
                <a:fillRect/>
              </a:stretch>
            </p:blipFill>
            <p:spPr>
              <a:xfrm>
                <a:off x="4774780" y="4504671"/>
                <a:ext cx="27720" cy="1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4">
            <p14:nvContentPartPr>
              <p14:cNvPr id="218" name="墨迹 217">
                <a:extLst>
                  <a:ext uri="{FF2B5EF4-FFF2-40B4-BE49-F238E27FC236}">
                    <a16:creationId xmlns:a16="http://schemas.microsoft.com/office/drawing/2014/main" id="{3378C9E0-468A-9D40-B704-8B1F6E513551}"/>
                  </a:ext>
                </a:extLst>
              </p14:cNvPr>
              <p14:cNvContentPartPr/>
              <p14:nvPr/>
            </p14:nvContentPartPr>
            <p14:xfrm>
              <a:off x="4876300" y="4269231"/>
              <a:ext cx="460440" cy="548280"/>
            </p14:xfrm>
          </p:contentPart>
        </mc:Choice>
        <mc:Fallback>
          <p:pic>
            <p:nvPicPr>
              <p:cNvPr id="218" name="墨迹 217">
                <a:extLst>
                  <a:ext uri="{FF2B5EF4-FFF2-40B4-BE49-F238E27FC236}">
                    <a16:creationId xmlns:a16="http://schemas.microsoft.com/office/drawing/2014/main" id="{3378C9E0-468A-9D40-B704-8B1F6E513551}"/>
                  </a:ext>
                </a:extLst>
              </p:cNvPr>
              <p:cNvPicPr/>
              <p:nvPr/>
            </p:nvPicPr>
            <p:blipFill>
              <a:blip r:embed="rId325"/>
              <a:stretch>
                <a:fillRect/>
              </a:stretch>
            </p:blipFill>
            <p:spPr>
              <a:xfrm>
                <a:off x="4868740" y="4261671"/>
                <a:ext cx="475560" cy="56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6">
            <p14:nvContentPartPr>
              <p14:cNvPr id="219" name="墨迹 218">
                <a:extLst>
                  <a:ext uri="{FF2B5EF4-FFF2-40B4-BE49-F238E27FC236}">
                    <a16:creationId xmlns:a16="http://schemas.microsoft.com/office/drawing/2014/main" id="{45384F9B-4990-394A-A767-E4B6604F38D1}"/>
                  </a:ext>
                </a:extLst>
              </p14:cNvPr>
              <p14:cNvContentPartPr/>
              <p14:nvPr/>
            </p14:nvContentPartPr>
            <p14:xfrm>
              <a:off x="5616460" y="4437351"/>
              <a:ext cx="68760" cy="118800"/>
            </p14:xfrm>
          </p:contentPart>
        </mc:Choice>
        <mc:Fallback>
          <p:pic>
            <p:nvPicPr>
              <p:cNvPr id="219" name="墨迹 218">
                <a:extLst>
                  <a:ext uri="{FF2B5EF4-FFF2-40B4-BE49-F238E27FC236}">
                    <a16:creationId xmlns:a16="http://schemas.microsoft.com/office/drawing/2014/main" id="{45384F9B-4990-394A-A767-E4B6604F38D1}"/>
                  </a:ext>
                </a:extLst>
              </p:cNvPr>
              <p:cNvPicPr/>
              <p:nvPr/>
            </p:nvPicPr>
            <p:blipFill>
              <a:blip r:embed="rId327"/>
              <a:stretch>
                <a:fillRect/>
              </a:stretch>
            </p:blipFill>
            <p:spPr>
              <a:xfrm>
                <a:off x="5608900" y="4429791"/>
                <a:ext cx="83880" cy="13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8">
            <p14:nvContentPartPr>
              <p14:cNvPr id="220" name="墨迹 219">
                <a:extLst>
                  <a:ext uri="{FF2B5EF4-FFF2-40B4-BE49-F238E27FC236}">
                    <a16:creationId xmlns:a16="http://schemas.microsoft.com/office/drawing/2014/main" id="{3F0C9C14-3B47-AC4E-9409-7AAAC844CCD4}"/>
                  </a:ext>
                </a:extLst>
              </p14:cNvPr>
              <p14:cNvContentPartPr/>
              <p14:nvPr/>
            </p14:nvContentPartPr>
            <p14:xfrm>
              <a:off x="5541580" y="4649031"/>
              <a:ext cx="218160" cy="118800"/>
            </p14:xfrm>
          </p:contentPart>
        </mc:Choice>
        <mc:Fallback>
          <p:pic>
            <p:nvPicPr>
              <p:cNvPr id="220" name="墨迹 219">
                <a:extLst>
                  <a:ext uri="{FF2B5EF4-FFF2-40B4-BE49-F238E27FC236}">
                    <a16:creationId xmlns:a16="http://schemas.microsoft.com/office/drawing/2014/main" id="{3F0C9C14-3B47-AC4E-9409-7AAAC844CCD4}"/>
                  </a:ext>
                </a:extLst>
              </p:cNvPr>
              <p:cNvPicPr/>
              <p:nvPr/>
            </p:nvPicPr>
            <p:blipFill>
              <a:blip r:embed="rId329"/>
              <a:stretch>
                <a:fillRect/>
              </a:stretch>
            </p:blipFill>
            <p:spPr>
              <a:xfrm>
                <a:off x="5534380" y="4641471"/>
                <a:ext cx="233280" cy="133560"/>
              </a:xfrm>
              <a:prstGeom prst="rect">
                <a:avLst/>
              </a:prstGeom>
            </p:spPr>
          </p:pic>
        </mc:Fallback>
      </mc:AlternateContent>
      <p:grpSp>
        <p:nvGrpSpPr>
          <p:cNvPr id="257" name="组合 256">
            <a:extLst>
              <a:ext uri="{FF2B5EF4-FFF2-40B4-BE49-F238E27FC236}">
                <a16:creationId xmlns:a16="http://schemas.microsoft.com/office/drawing/2014/main" id="{35A8C24A-6987-2149-B7DC-2F3FB02BFFBC}"/>
              </a:ext>
            </a:extLst>
          </p:cNvPr>
          <p:cNvGrpSpPr/>
          <p:nvPr/>
        </p:nvGrpSpPr>
        <p:grpSpPr>
          <a:xfrm>
            <a:off x="5958820" y="4287951"/>
            <a:ext cx="2135880" cy="809640"/>
            <a:chOff x="5958820" y="4287951"/>
            <a:chExt cx="2135880" cy="809640"/>
          </a:xfrm>
        </p:grpSpPr>
        <p:grpSp>
          <p:nvGrpSpPr>
            <p:cNvPr id="258" name="组合 257">
              <a:extLst>
                <a:ext uri="{FF2B5EF4-FFF2-40B4-BE49-F238E27FC236}">
                  <a16:creationId xmlns:a16="http://schemas.microsoft.com/office/drawing/2014/main" id="{5831210F-1E1A-3A4C-9230-8C0409560CE5}"/>
                </a:ext>
              </a:extLst>
            </p:cNvPr>
            <p:cNvGrpSpPr/>
            <p:nvPr/>
          </p:nvGrpSpPr>
          <p:grpSpPr>
            <a:xfrm>
              <a:off x="5958820" y="4287951"/>
              <a:ext cx="2135880" cy="809640"/>
              <a:chOff x="5958820" y="4287951"/>
              <a:chExt cx="2135880" cy="80964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330">
                <p14:nvContentPartPr>
                  <p14:cNvPr id="221" name="墨迹 220">
                    <a:extLst>
                      <a:ext uri="{FF2B5EF4-FFF2-40B4-BE49-F238E27FC236}">
                        <a16:creationId xmlns:a16="http://schemas.microsoft.com/office/drawing/2014/main" id="{EA9071DD-1CBF-5644-809A-B37070A57C99}"/>
                      </a:ext>
                    </a:extLst>
                  </p14:cNvPr>
                  <p14:cNvContentPartPr/>
                  <p14:nvPr/>
                </p14:nvContentPartPr>
                <p14:xfrm>
                  <a:off x="5958820" y="4312791"/>
                  <a:ext cx="212040" cy="243000"/>
                </p14:xfrm>
              </p:contentPart>
            </mc:Choice>
            <mc:Fallback>
              <p:pic>
                <p:nvPicPr>
                  <p:cNvPr id="221" name="墨迹 220">
                    <a:extLst>
                      <a:ext uri="{FF2B5EF4-FFF2-40B4-BE49-F238E27FC236}">
                        <a16:creationId xmlns:a16="http://schemas.microsoft.com/office/drawing/2014/main" id="{EA9071DD-1CBF-5644-809A-B37070A57C99}"/>
                      </a:ext>
                    </a:extLst>
                  </p:cNvPr>
                  <p:cNvPicPr/>
                  <p:nvPr/>
                </p:nvPicPr>
                <p:blipFill>
                  <a:blip r:embed="rId331"/>
                  <a:stretch>
                    <a:fillRect/>
                  </a:stretch>
                </p:blipFill>
                <p:spPr>
                  <a:xfrm>
                    <a:off x="5951260" y="4305231"/>
                    <a:ext cx="227160" cy="258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32">
                <p14:nvContentPartPr>
                  <p14:cNvPr id="222" name="墨迹 221">
                    <a:extLst>
                      <a:ext uri="{FF2B5EF4-FFF2-40B4-BE49-F238E27FC236}">
                        <a16:creationId xmlns:a16="http://schemas.microsoft.com/office/drawing/2014/main" id="{68742B6B-C0F1-9D41-855A-D8852C31BDA6}"/>
                      </a:ext>
                    </a:extLst>
                  </p14:cNvPr>
                  <p14:cNvContentPartPr/>
                  <p14:nvPr/>
                </p14:nvContentPartPr>
                <p14:xfrm>
                  <a:off x="6039820" y="4617711"/>
                  <a:ext cx="62640" cy="131040"/>
                </p14:xfrm>
              </p:contentPart>
            </mc:Choice>
            <mc:Fallback>
              <p:pic>
                <p:nvPicPr>
                  <p:cNvPr id="222" name="墨迹 221">
                    <a:extLst>
                      <a:ext uri="{FF2B5EF4-FFF2-40B4-BE49-F238E27FC236}">
                        <a16:creationId xmlns:a16="http://schemas.microsoft.com/office/drawing/2014/main" id="{68742B6B-C0F1-9D41-855A-D8852C31BDA6}"/>
                      </a:ext>
                    </a:extLst>
                  </p:cNvPr>
                  <p:cNvPicPr/>
                  <p:nvPr/>
                </p:nvPicPr>
                <p:blipFill>
                  <a:blip r:embed="rId333"/>
                  <a:stretch>
                    <a:fillRect/>
                  </a:stretch>
                </p:blipFill>
                <p:spPr>
                  <a:xfrm>
                    <a:off x="6032260" y="4610511"/>
                    <a:ext cx="77760" cy="146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34">
                <p14:nvContentPartPr>
                  <p14:cNvPr id="223" name="墨迹 222">
                    <a:extLst>
                      <a:ext uri="{FF2B5EF4-FFF2-40B4-BE49-F238E27FC236}">
                        <a16:creationId xmlns:a16="http://schemas.microsoft.com/office/drawing/2014/main" id="{09E5FCD4-84E3-E346-80F1-BD788BE23DBD}"/>
                      </a:ext>
                    </a:extLst>
                  </p14:cNvPr>
                  <p14:cNvContentPartPr/>
                  <p14:nvPr/>
                </p14:nvContentPartPr>
                <p14:xfrm>
                  <a:off x="6027220" y="4543191"/>
                  <a:ext cx="56520" cy="43920"/>
                </p14:xfrm>
              </p:contentPart>
            </mc:Choice>
            <mc:Fallback>
              <p:pic>
                <p:nvPicPr>
                  <p:cNvPr id="223" name="墨迹 222">
                    <a:extLst>
                      <a:ext uri="{FF2B5EF4-FFF2-40B4-BE49-F238E27FC236}">
                        <a16:creationId xmlns:a16="http://schemas.microsoft.com/office/drawing/2014/main" id="{09E5FCD4-84E3-E346-80F1-BD788BE23DBD}"/>
                      </a:ext>
                    </a:extLst>
                  </p:cNvPr>
                  <p:cNvPicPr/>
                  <p:nvPr/>
                </p:nvPicPr>
                <p:blipFill>
                  <a:blip r:embed="rId335"/>
                  <a:stretch>
                    <a:fillRect/>
                  </a:stretch>
                </p:blipFill>
                <p:spPr>
                  <a:xfrm>
                    <a:off x="6019660" y="4535631"/>
                    <a:ext cx="71280" cy="59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36">
                <p14:nvContentPartPr>
                  <p14:cNvPr id="224" name="墨迹 223">
                    <a:extLst>
                      <a:ext uri="{FF2B5EF4-FFF2-40B4-BE49-F238E27FC236}">
                        <a16:creationId xmlns:a16="http://schemas.microsoft.com/office/drawing/2014/main" id="{8B2292E2-7393-0D42-A767-AA433356B2B5}"/>
                      </a:ext>
                    </a:extLst>
                  </p14:cNvPr>
                  <p14:cNvContentPartPr/>
                  <p14:nvPr/>
                </p14:nvContentPartPr>
                <p14:xfrm>
                  <a:off x="6027220" y="4468311"/>
                  <a:ext cx="380160" cy="629280"/>
                </p14:xfrm>
              </p:contentPart>
            </mc:Choice>
            <mc:Fallback>
              <p:pic>
                <p:nvPicPr>
                  <p:cNvPr id="224" name="墨迹 223">
                    <a:extLst>
                      <a:ext uri="{FF2B5EF4-FFF2-40B4-BE49-F238E27FC236}">
                        <a16:creationId xmlns:a16="http://schemas.microsoft.com/office/drawing/2014/main" id="{8B2292E2-7393-0D42-A767-AA433356B2B5}"/>
                      </a:ext>
                    </a:extLst>
                  </p:cNvPr>
                  <p:cNvPicPr/>
                  <p:nvPr/>
                </p:nvPicPr>
                <p:blipFill>
                  <a:blip r:embed="rId337"/>
                  <a:stretch>
                    <a:fillRect/>
                  </a:stretch>
                </p:blipFill>
                <p:spPr>
                  <a:xfrm>
                    <a:off x="6019660" y="4461111"/>
                    <a:ext cx="395280" cy="644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38">
                <p14:nvContentPartPr>
                  <p14:cNvPr id="225" name="墨迹 224">
                    <a:extLst>
                      <a:ext uri="{FF2B5EF4-FFF2-40B4-BE49-F238E27FC236}">
                        <a16:creationId xmlns:a16="http://schemas.microsoft.com/office/drawing/2014/main" id="{4F8709C7-766A-8647-BABE-2ED90880FFD1}"/>
                      </a:ext>
                    </a:extLst>
                  </p14:cNvPr>
                  <p14:cNvContentPartPr/>
                  <p14:nvPr/>
                </p14:nvContentPartPr>
                <p14:xfrm>
                  <a:off x="6469300" y="4331511"/>
                  <a:ext cx="293040" cy="665640"/>
                </p14:xfrm>
              </p:contentPart>
            </mc:Choice>
            <mc:Fallback>
              <p:pic>
                <p:nvPicPr>
                  <p:cNvPr id="225" name="墨迹 224">
                    <a:extLst>
                      <a:ext uri="{FF2B5EF4-FFF2-40B4-BE49-F238E27FC236}">
                        <a16:creationId xmlns:a16="http://schemas.microsoft.com/office/drawing/2014/main" id="{4F8709C7-766A-8647-BABE-2ED90880FFD1}"/>
                      </a:ext>
                    </a:extLst>
                  </p:cNvPr>
                  <p:cNvPicPr/>
                  <p:nvPr/>
                </p:nvPicPr>
                <p:blipFill>
                  <a:blip r:embed="rId339"/>
                  <a:stretch>
                    <a:fillRect/>
                  </a:stretch>
                </p:blipFill>
                <p:spPr>
                  <a:xfrm>
                    <a:off x="6461740" y="4323951"/>
                    <a:ext cx="308160" cy="680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40">
                <p14:nvContentPartPr>
                  <p14:cNvPr id="226" name="墨迹 225">
                    <a:extLst>
                      <a:ext uri="{FF2B5EF4-FFF2-40B4-BE49-F238E27FC236}">
                        <a16:creationId xmlns:a16="http://schemas.microsoft.com/office/drawing/2014/main" id="{3F26807B-0514-1B4A-AB64-2902E83BBCF1}"/>
                      </a:ext>
                    </a:extLst>
                  </p14:cNvPr>
                  <p14:cNvContentPartPr/>
                  <p14:nvPr/>
                </p14:nvContentPartPr>
                <p14:xfrm>
                  <a:off x="6450580" y="4686471"/>
                  <a:ext cx="464400" cy="56520"/>
                </p14:xfrm>
              </p:contentPart>
            </mc:Choice>
            <mc:Fallback>
              <p:pic>
                <p:nvPicPr>
                  <p:cNvPr id="226" name="墨迹 225">
                    <a:extLst>
                      <a:ext uri="{FF2B5EF4-FFF2-40B4-BE49-F238E27FC236}">
                        <a16:creationId xmlns:a16="http://schemas.microsoft.com/office/drawing/2014/main" id="{3F26807B-0514-1B4A-AB64-2902E83BBCF1}"/>
                      </a:ext>
                    </a:extLst>
                  </p:cNvPr>
                  <p:cNvPicPr/>
                  <p:nvPr/>
                </p:nvPicPr>
                <p:blipFill>
                  <a:blip r:embed="rId341"/>
                  <a:stretch>
                    <a:fillRect/>
                  </a:stretch>
                </p:blipFill>
                <p:spPr>
                  <a:xfrm>
                    <a:off x="6443020" y="4678911"/>
                    <a:ext cx="479520" cy="71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42">
                <p14:nvContentPartPr>
                  <p14:cNvPr id="227" name="墨迹 226">
                    <a:extLst>
                      <a:ext uri="{FF2B5EF4-FFF2-40B4-BE49-F238E27FC236}">
                        <a16:creationId xmlns:a16="http://schemas.microsoft.com/office/drawing/2014/main" id="{96A8ABB1-222E-AB4E-8D8D-7462C7E23006}"/>
                      </a:ext>
                    </a:extLst>
                  </p14:cNvPr>
                  <p14:cNvContentPartPr/>
                  <p14:nvPr/>
                </p14:nvContentPartPr>
                <p14:xfrm>
                  <a:off x="6761980" y="4673871"/>
                  <a:ext cx="87480" cy="205920"/>
                </p14:xfrm>
              </p:contentPart>
            </mc:Choice>
            <mc:Fallback>
              <p:pic>
                <p:nvPicPr>
                  <p:cNvPr id="227" name="墨迹 226">
                    <a:extLst>
                      <a:ext uri="{FF2B5EF4-FFF2-40B4-BE49-F238E27FC236}">
                        <a16:creationId xmlns:a16="http://schemas.microsoft.com/office/drawing/2014/main" id="{96A8ABB1-222E-AB4E-8D8D-7462C7E23006}"/>
                      </a:ext>
                    </a:extLst>
                  </p:cNvPr>
                  <p:cNvPicPr/>
                  <p:nvPr/>
                </p:nvPicPr>
                <p:blipFill>
                  <a:blip r:embed="rId343"/>
                  <a:stretch>
                    <a:fillRect/>
                  </a:stretch>
                </p:blipFill>
                <p:spPr>
                  <a:xfrm>
                    <a:off x="6754420" y="4666311"/>
                    <a:ext cx="102600" cy="221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44">
                <p14:nvContentPartPr>
                  <p14:cNvPr id="228" name="墨迹 227">
                    <a:extLst>
                      <a:ext uri="{FF2B5EF4-FFF2-40B4-BE49-F238E27FC236}">
                        <a16:creationId xmlns:a16="http://schemas.microsoft.com/office/drawing/2014/main" id="{3B006E70-54BA-174C-BCF2-B77C5CB975AB}"/>
                      </a:ext>
                    </a:extLst>
                  </p14:cNvPr>
                  <p14:cNvContentPartPr/>
                  <p14:nvPr/>
                </p14:nvContentPartPr>
                <p14:xfrm>
                  <a:off x="6799420" y="4829391"/>
                  <a:ext cx="118800" cy="100080"/>
                </p14:xfrm>
              </p:contentPart>
            </mc:Choice>
            <mc:Fallback>
              <p:pic>
                <p:nvPicPr>
                  <p:cNvPr id="228" name="墨迹 227">
                    <a:extLst>
                      <a:ext uri="{FF2B5EF4-FFF2-40B4-BE49-F238E27FC236}">
                        <a16:creationId xmlns:a16="http://schemas.microsoft.com/office/drawing/2014/main" id="{3B006E70-54BA-174C-BCF2-B77C5CB975AB}"/>
                      </a:ext>
                    </a:extLst>
                  </p:cNvPr>
                  <p:cNvPicPr/>
                  <p:nvPr/>
                </p:nvPicPr>
                <p:blipFill>
                  <a:blip r:embed="rId345"/>
                  <a:stretch>
                    <a:fillRect/>
                  </a:stretch>
                </p:blipFill>
                <p:spPr>
                  <a:xfrm>
                    <a:off x="6791860" y="4822191"/>
                    <a:ext cx="133560" cy="115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46">
                <p14:nvContentPartPr>
                  <p14:cNvPr id="229" name="墨迹 228">
                    <a:extLst>
                      <a:ext uri="{FF2B5EF4-FFF2-40B4-BE49-F238E27FC236}">
                        <a16:creationId xmlns:a16="http://schemas.microsoft.com/office/drawing/2014/main" id="{7F5209F3-6085-B343-B272-C5BA65FC066B}"/>
                      </a:ext>
                    </a:extLst>
                  </p14:cNvPr>
                  <p14:cNvContentPartPr/>
                  <p14:nvPr/>
                </p14:nvContentPartPr>
                <p14:xfrm>
                  <a:off x="7147900" y="4673871"/>
                  <a:ext cx="12960" cy="12960"/>
                </p14:xfrm>
              </p:contentPart>
            </mc:Choice>
            <mc:Fallback>
              <p:pic>
                <p:nvPicPr>
                  <p:cNvPr id="229" name="墨迹 228">
                    <a:extLst>
                      <a:ext uri="{FF2B5EF4-FFF2-40B4-BE49-F238E27FC236}">
                        <a16:creationId xmlns:a16="http://schemas.microsoft.com/office/drawing/2014/main" id="{7F5209F3-6085-B343-B272-C5BA65FC066B}"/>
                      </a:ext>
                    </a:extLst>
                  </p:cNvPr>
                  <p:cNvPicPr/>
                  <p:nvPr/>
                </p:nvPicPr>
                <p:blipFill>
                  <a:blip r:embed="rId347"/>
                  <a:stretch>
                    <a:fillRect/>
                  </a:stretch>
                </p:blipFill>
                <p:spPr>
                  <a:xfrm>
                    <a:off x="7140340" y="4666311"/>
                    <a:ext cx="27720" cy="27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48">
                <p14:nvContentPartPr>
                  <p14:cNvPr id="230" name="墨迹 229">
                    <a:extLst>
                      <a:ext uri="{FF2B5EF4-FFF2-40B4-BE49-F238E27FC236}">
                        <a16:creationId xmlns:a16="http://schemas.microsoft.com/office/drawing/2014/main" id="{B5850E27-CC33-6644-954A-E1A34755AF31}"/>
                      </a:ext>
                    </a:extLst>
                  </p14:cNvPr>
                  <p14:cNvContentPartPr/>
                  <p14:nvPr/>
                </p14:nvContentPartPr>
                <p14:xfrm>
                  <a:off x="7266340" y="4443471"/>
                  <a:ext cx="6480" cy="31320"/>
                </p14:xfrm>
              </p:contentPart>
            </mc:Choice>
            <mc:Fallback>
              <p:pic>
                <p:nvPicPr>
                  <p:cNvPr id="230" name="墨迹 229">
                    <a:extLst>
                      <a:ext uri="{FF2B5EF4-FFF2-40B4-BE49-F238E27FC236}">
                        <a16:creationId xmlns:a16="http://schemas.microsoft.com/office/drawing/2014/main" id="{B5850E27-CC33-6644-954A-E1A34755AF31}"/>
                      </a:ext>
                    </a:extLst>
                  </p:cNvPr>
                  <p:cNvPicPr/>
                  <p:nvPr/>
                </p:nvPicPr>
                <p:blipFill>
                  <a:blip r:embed="rId349"/>
                  <a:stretch>
                    <a:fillRect/>
                  </a:stretch>
                </p:blipFill>
                <p:spPr>
                  <a:xfrm>
                    <a:off x="7258780" y="4435911"/>
                    <a:ext cx="21600" cy="46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50">
                <p14:nvContentPartPr>
                  <p14:cNvPr id="231" name="墨迹 230">
                    <a:extLst>
                      <a:ext uri="{FF2B5EF4-FFF2-40B4-BE49-F238E27FC236}">
                        <a16:creationId xmlns:a16="http://schemas.microsoft.com/office/drawing/2014/main" id="{F4276151-A83C-8843-8E65-5D8A9570A4D3}"/>
                      </a:ext>
                    </a:extLst>
                  </p14:cNvPr>
                  <p14:cNvContentPartPr/>
                  <p14:nvPr/>
                </p14:nvContentPartPr>
                <p14:xfrm>
                  <a:off x="7061500" y="4300551"/>
                  <a:ext cx="628560" cy="553680"/>
                </p14:xfrm>
              </p:contentPart>
            </mc:Choice>
            <mc:Fallback>
              <p:pic>
                <p:nvPicPr>
                  <p:cNvPr id="231" name="墨迹 230">
                    <a:extLst>
                      <a:ext uri="{FF2B5EF4-FFF2-40B4-BE49-F238E27FC236}">
                        <a16:creationId xmlns:a16="http://schemas.microsoft.com/office/drawing/2014/main" id="{F4276151-A83C-8843-8E65-5D8A9570A4D3}"/>
                      </a:ext>
                    </a:extLst>
                  </p:cNvPr>
                  <p:cNvPicPr/>
                  <p:nvPr/>
                </p:nvPicPr>
                <p:blipFill>
                  <a:blip r:embed="rId351"/>
                  <a:stretch>
                    <a:fillRect/>
                  </a:stretch>
                </p:blipFill>
                <p:spPr>
                  <a:xfrm>
                    <a:off x="7053940" y="4292991"/>
                    <a:ext cx="643680" cy="568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52">
                <p14:nvContentPartPr>
                  <p14:cNvPr id="232" name="墨迹 231">
                    <a:extLst>
                      <a:ext uri="{FF2B5EF4-FFF2-40B4-BE49-F238E27FC236}">
                        <a16:creationId xmlns:a16="http://schemas.microsoft.com/office/drawing/2014/main" id="{6475DA9E-8D05-3649-8A9F-5CBF3C51701B}"/>
                      </a:ext>
                    </a:extLst>
                  </p14:cNvPr>
                  <p14:cNvContentPartPr/>
                  <p14:nvPr/>
                </p14:nvContentPartPr>
                <p14:xfrm>
                  <a:off x="7689700" y="4287951"/>
                  <a:ext cx="268200" cy="559800"/>
                </p14:xfrm>
              </p:contentPart>
            </mc:Choice>
            <mc:Fallback>
              <p:pic>
                <p:nvPicPr>
                  <p:cNvPr id="232" name="墨迹 231">
                    <a:extLst>
                      <a:ext uri="{FF2B5EF4-FFF2-40B4-BE49-F238E27FC236}">
                        <a16:creationId xmlns:a16="http://schemas.microsoft.com/office/drawing/2014/main" id="{6475DA9E-8D05-3649-8A9F-5CBF3C51701B}"/>
                      </a:ext>
                    </a:extLst>
                  </p:cNvPr>
                  <p:cNvPicPr/>
                  <p:nvPr/>
                </p:nvPicPr>
                <p:blipFill>
                  <a:blip r:embed="rId353"/>
                  <a:stretch>
                    <a:fillRect/>
                  </a:stretch>
                </p:blipFill>
                <p:spPr>
                  <a:xfrm>
                    <a:off x="7682140" y="4280391"/>
                    <a:ext cx="282960" cy="574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54">
                <p14:nvContentPartPr>
                  <p14:cNvPr id="233" name="墨迹 232">
                    <a:extLst>
                      <a:ext uri="{FF2B5EF4-FFF2-40B4-BE49-F238E27FC236}">
                        <a16:creationId xmlns:a16="http://schemas.microsoft.com/office/drawing/2014/main" id="{183F7583-6738-7548-BB0C-6586EAD84CB3}"/>
                      </a:ext>
                    </a:extLst>
                  </p14:cNvPr>
                  <p14:cNvContentPartPr/>
                  <p14:nvPr/>
                </p14:nvContentPartPr>
                <p14:xfrm>
                  <a:off x="7907500" y="4499631"/>
                  <a:ext cx="187200" cy="342720"/>
                </p14:xfrm>
              </p:contentPart>
            </mc:Choice>
            <mc:Fallback>
              <p:pic>
                <p:nvPicPr>
                  <p:cNvPr id="233" name="墨迹 232">
                    <a:extLst>
                      <a:ext uri="{FF2B5EF4-FFF2-40B4-BE49-F238E27FC236}">
                        <a16:creationId xmlns:a16="http://schemas.microsoft.com/office/drawing/2014/main" id="{183F7583-6738-7548-BB0C-6586EAD84CB3}"/>
                      </a:ext>
                    </a:extLst>
                  </p:cNvPr>
                  <p:cNvPicPr/>
                  <p:nvPr/>
                </p:nvPicPr>
                <p:blipFill>
                  <a:blip r:embed="rId355"/>
                  <a:stretch>
                    <a:fillRect/>
                  </a:stretch>
                </p:blipFill>
                <p:spPr>
                  <a:xfrm>
                    <a:off x="7899940" y="4492071"/>
                    <a:ext cx="202320" cy="3578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56" name="组合 255">
            <a:extLst>
              <a:ext uri="{FF2B5EF4-FFF2-40B4-BE49-F238E27FC236}">
                <a16:creationId xmlns:a16="http://schemas.microsoft.com/office/drawing/2014/main" id="{2F9CF0BC-B6AD-0848-8F42-BF8FE5B25778}"/>
              </a:ext>
            </a:extLst>
          </p:cNvPr>
          <p:cNvGrpSpPr/>
          <p:nvPr/>
        </p:nvGrpSpPr>
        <p:grpSpPr>
          <a:xfrm>
            <a:off x="8343100" y="4356351"/>
            <a:ext cx="168120" cy="467280"/>
            <a:chOff x="8343100" y="4356351"/>
            <a:chExt cx="168120" cy="467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56">
              <p14:nvContentPartPr>
                <p14:cNvPr id="234" name="墨迹 233">
                  <a:extLst>
                    <a:ext uri="{FF2B5EF4-FFF2-40B4-BE49-F238E27FC236}">
                      <a16:creationId xmlns:a16="http://schemas.microsoft.com/office/drawing/2014/main" id="{5B4DC01A-2550-2F4B-BDF6-B7D91DE8FDCA}"/>
                    </a:ext>
                  </a:extLst>
                </p14:cNvPr>
                <p14:cNvContentPartPr/>
                <p14:nvPr/>
              </p14:nvContentPartPr>
              <p14:xfrm>
                <a:off x="8436700" y="4356351"/>
                <a:ext cx="74520" cy="87480"/>
              </p14:xfrm>
            </p:contentPart>
          </mc:Choice>
          <mc:Fallback>
            <p:pic>
              <p:nvPicPr>
                <p:cNvPr id="234" name="墨迹 233">
                  <a:extLst>
                    <a:ext uri="{FF2B5EF4-FFF2-40B4-BE49-F238E27FC236}">
                      <a16:creationId xmlns:a16="http://schemas.microsoft.com/office/drawing/2014/main" id="{5B4DC01A-2550-2F4B-BDF6-B7D91DE8FDCA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8429140" y="4348791"/>
                  <a:ext cx="8928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8">
              <p14:nvContentPartPr>
                <p14:cNvPr id="235" name="墨迹 234">
                  <a:extLst>
                    <a:ext uri="{FF2B5EF4-FFF2-40B4-BE49-F238E27FC236}">
                      <a16:creationId xmlns:a16="http://schemas.microsoft.com/office/drawing/2014/main" id="{151A2E2D-D949-C54B-8FAB-95ACBA68A071}"/>
                    </a:ext>
                  </a:extLst>
                </p14:cNvPr>
                <p14:cNvContentPartPr/>
                <p14:nvPr/>
              </p14:nvContentPartPr>
              <p14:xfrm>
                <a:off x="8343100" y="4525191"/>
                <a:ext cx="162360" cy="298440"/>
              </p14:xfrm>
            </p:contentPart>
          </mc:Choice>
          <mc:Fallback>
            <p:pic>
              <p:nvPicPr>
                <p:cNvPr id="235" name="墨迹 234">
                  <a:extLst>
                    <a:ext uri="{FF2B5EF4-FFF2-40B4-BE49-F238E27FC236}">
                      <a16:creationId xmlns:a16="http://schemas.microsoft.com/office/drawing/2014/main" id="{151A2E2D-D949-C54B-8FAB-95ACBA68A071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8335540" y="4517631"/>
                  <a:ext cx="177120" cy="313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5" name="组合 254">
            <a:extLst>
              <a:ext uri="{FF2B5EF4-FFF2-40B4-BE49-F238E27FC236}">
                <a16:creationId xmlns:a16="http://schemas.microsoft.com/office/drawing/2014/main" id="{213DEB75-DD77-8948-B4BA-E6853B0BC4F0}"/>
              </a:ext>
            </a:extLst>
          </p:cNvPr>
          <p:cNvGrpSpPr/>
          <p:nvPr/>
        </p:nvGrpSpPr>
        <p:grpSpPr>
          <a:xfrm>
            <a:off x="8872300" y="4375071"/>
            <a:ext cx="479880" cy="361800"/>
            <a:chOff x="8872300" y="4375071"/>
            <a:chExt cx="479880" cy="361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60">
              <p14:nvContentPartPr>
                <p14:cNvPr id="236" name="墨迹 235">
                  <a:extLst>
                    <a:ext uri="{FF2B5EF4-FFF2-40B4-BE49-F238E27FC236}">
                      <a16:creationId xmlns:a16="http://schemas.microsoft.com/office/drawing/2014/main" id="{E13867C9-0CA3-AA49-AEAA-87716FA8B98C}"/>
                    </a:ext>
                  </a:extLst>
                </p14:cNvPr>
                <p14:cNvContentPartPr/>
                <p14:nvPr/>
              </p14:nvContentPartPr>
              <p14:xfrm>
                <a:off x="8915860" y="4412511"/>
                <a:ext cx="100080" cy="155880"/>
              </p14:xfrm>
            </p:contentPart>
          </mc:Choice>
          <mc:Fallback>
            <p:pic>
              <p:nvPicPr>
                <p:cNvPr id="236" name="墨迹 235">
                  <a:extLst>
                    <a:ext uri="{FF2B5EF4-FFF2-40B4-BE49-F238E27FC236}">
                      <a16:creationId xmlns:a16="http://schemas.microsoft.com/office/drawing/2014/main" id="{E13867C9-0CA3-AA49-AEAA-87716FA8B98C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8908300" y="4404951"/>
                  <a:ext cx="11520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2">
              <p14:nvContentPartPr>
                <p14:cNvPr id="237" name="墨迹 236">
                  <a:extLst>
                    <a:ext uri="{FF2B5EF4-FFF2-40B4-BE49-F238E27FC236}">
                      <a16:creationId xmlns:a16="http://schemas.microsoft.com/office/drawing/2014/main" id="{826ACFC6-BD3D-3B44-9D2A-E870051B675B}"/>
                    </a:ext>
                  </a:extLst>
                </p14:cNvPr>
                <p14:cNvContentPartPr/>
                <p14:nvPr/>
              </p14:nvContentPartPr>
              <p14:xfrm>
                <a:off x="8872300" y="4375071"/>
                <a:ext cx="199440" cy="280440"/>
              </p14:xfrm>
            </p:contentPart>
          </mc:Choice>
          <mc:Fallback>
            <p:pic>
              <p:nvPicPr>
                <p:cNvPr id="237" name="墨迹 236">
                  <a:extLst>
                    <a:ext uri="{FF2B5EF4-FFF2-40B4-BE49-F238E27FC236}">
                      <a16:creationId xmlns:a16="http://schemas.microsoft.com/office/drawing/2014/main" id="{826ACFC6-BD3D-3B44-9D2A-E870051B675B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8864740" y="4367511"/>
                  <a:ext cx="21456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4">
              <p14:nvContentPartPr>
                <p14:cNvPr id="238" name="墨迹 237">
                  <a:extLst>
                    <a:ext uri="{FF2B5EF4-FFF2-40B4-BE49-F238E27FC236}">
                      <a16:creationId xmlns:a16="http://schemas.microsoft.com/office/drawing/2014/main" id="{D518E792-E7F8-5348-8EDA-E8FE69728050}"/>
                    </a:ext>
                  </a:extLst>
                </p14:cNvPr>
                <p14:cNvContentPartPr/>
                <p14:nvPr/>
              </p14:nvContentPartPr>
              <p14:xfrm>
                <a:off x="9164980" y="4574151"/>
                <a:ext cx="12960" cy="131040"/>
              </p14:xfrm>
            </p:contentPart>
          </mc:Choice>
          <mc:Fallback>
            <p:pic>
              <p:nvPicPr>
                <p:cNvPr id="238" name="墨迹 237">
                  <a:extLst>
                    <a:ext uri="{FF2B5EF4-FFF2-40B4-BE49-F238E27FC236}">
                      <a16:creationId xmlns:a16="http://schemas.microsoft.com/office/drawing/2014/main" id="{D518E792-E7F8-5348-8EDA-E8FE69728050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9157420" y="4566951"/>
                  <a:ext cx="2772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6">
              <p14:nvContentPartPr>
                <p14:cNvPr id="239" name="墨迹 238">
                  <a:extLst>
                    <a:ext uri="{FF2B5EF4-FFF2-40B4-BE49-F238E27FC236}">
                      <a16:creationId xmlns:a16="http://schemas.microsoft.com/office/drawing/2014/main" id="{772B09A0-F993-974F-8536-5F7C1DA222D9}"/>
                    </a:ext>
                  </a:extLst>
                </p14:cNvPr>
                <p14:cNvContentPartPr/>
                <p14:nvPr/>
              </p14:nvContentPartPr>
              <p14:xfrm>
                <a:off x="9283420" y="4705911"/>
                <a:ext cx="68760" cy="30960"/>
              </p14:xfrm>
            </p:contentPart>
          </mc:Choice>
          <mc:Fallback>
            <p:pic>
              <p:nvPicPr>
                <p:cNvPr id="239" name="墨迹 238">
                  <a:extLst>
                    <a:ext uri="{FF2B5EF4-FFF2-40B4-BE49-F238E27FC236}">
                      <a16:creationId xmlns:a16="http://schemas.microsoft.com/office/drawing/2014/main" id="{772B09A0-F993-974F-8536-5F7C1DA222D9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9275860" y="4698351"/>
                  <a:ext cx="83880" cy="45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4" name="组合 253">
            <a:extLst>
              <a:ext uri="{FF2B5EF4-FFF2-40B4-BE49-F238E27FC236}">
                <a16:creationId xmlns:a16="http://schemas.microsoft.com/office/drawing/2014/main" id="{09781947-913E-544F-B457-FF984AED68FC}"/>
              </a:ext>
            </a:extLst>
          </p:cNvPr>
          <p:cNvGrpSpPr/>
          <p:nvPr/>
        </p:nvGrpSpPr>
        <p:grpSpPr>
          <a:xfrm>
            <a:off x="9557020" y="4406391"/>
            <a:ext cx="324000" cy="273960"/>
            <a:chOff x="9557020" y="4406391"/>
            <a:chExt cx="324000" cy="273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68">
              <p14:nvContentPartPr>
                <p14:cNvPr id="240" name="墨迹 239">
                  <a:extLst>
                    <a:ext uri="{FF2B5EF4-FFF2-40B4-BE49-F238E27FC236}">
                      <a16:creationId xmlns:a16="http://schemas.microsoft.com/office/drawing/2014/main" id="{AE0F2B3C-D1BF-A04A-B5DF-7F09966F7A36}"/>
                    </a:ext>
                  </a:extLst>
                </p14:cNvPr>
                <p14:cNvContentPartPr/>
                <p14:nvPr/>
              </p14:nvContentPartPr>
              <p14:xfrm>
                <a:off x="9613180" y="4412511"/>
                <a:ext cx="68760" cy="193320"/>
              </p14:xfrm>
            </p:contentPart>
          </mc:Choice>
          <mc:Fallback>
            <p:pic>
              <p:nvPicPr>
                <p:cNvPr id="240" name="墨迹 239">
                  <a:extLst>
                    <a:ext uri="{FF2B5EF4-FFF2-40B4-BE49-F238E27FC236}">
                      <a16:creationId xmlns:a16="http://schemas.microsoft.com/office/drawing/2014/main" id="{AE0F2B3C-D1BF-A04A-B5DF-7F09966F7A36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9605620" y="4404951"/>
                  <a:ext cx="8388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0">
              <p14:nvContentPartPr>
                <p14:cNvPr id="241" name="墨迹 240">
                  <a:extLst>
                    <a:ext uri="{FF2B5EF4-FFF2-40B4-BE49-F238E27FC236}">
                      <a16:creationId xmlns:a16="http://schemas.microsoft.com/office/drawing/2014/main" id="{7D578196-1F1A-0B4E-9EDB-3CA9EA4920DE}"/>
                    </a:ext>
                  </a:extLst>
                </p14:cNvPr>
                <p14:cNvContentPartPr/>
                <p14:nvPr/>
              </p14:nvContentPartPr>
              <p14:xfrm>
                <a:off x="9557020" y="4406391"/>
                <a:ext cx="205920" cy="212040"/>
              </p14:xfrm>
            </p:contentPart>
          </mc:Choice>
          <mc:Fallback>
            <p:pic>
              <p:nvPicPr>
                <p:cNvPr id="241" name="墨迹 240">
                  <a:extLst>
                    <a:ext uri="{FF2B5EF4-FFF2-40B4-BE49-F238E27FC236}">
                      <a16:creationId xmlns:a16="http://schemas.microsoft.com/office/drawing/2014/main" id="{7D578196-1F1A-0B4E-9EDB-3CA9EA4920DE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9549820" y="4398831"/>
                  <a:ext cx="22104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2">
              <p14:nvContentPartPr>
                <p14:cNvPr id="242" name="墨迹 241">
                  <a:extLst>
                    <a:ext uri="{FF2B5EF4-FFF2-40B4-BE49-F238E27FC236}">
                      <a16:creationId xmlns:a16="http://schemas.microsoft.com/office/drawing/2014/main" id="{B7DCB8E7-E3EA-7244-8F9F-6C5F2443FBBA}"/>
                    </a:ext>
                  </a:extLst>
                </p14:cNvPr>
                <p14:cNvContentPartPr/>
                <p14:nvPr/>
              </p14:nvContentPartPr>
              <p14:xfrm>
                <a:off x="9768700" y="4617711"/>
                <a:ext cx="112320" cy="62640"/>
              </p14:xfrm>
            </p:contentPart>
          </mc:Choice>
          <mc:Fallback>
            <p:pic>
              <p:nvPicPr>
                <p:cNvPr id="242" name="墨迹 241">
                  <a:extLst>
                    <a:ext uri="{FF2B5EF4-FFF2-40B4-BE49-F238E27FC236}">
                      <a16:creationId xmlns:a16="http://schemas.microsoft.com/office/drawing/2014/main" id="{B7DCB8E7-E3EA-7244-8F9F-6C5F2443FBBA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9761500" y="4610511"/>
                  <a:ext cx="127440" cy="77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74">
            <p14:nvContentPartPr>
              <p14:cNvPr id="243" name="墨迹 242">
                <a:extLst>
                  <a:ext uri="{FF2B5EF4-FFF2-40B4-BE49-F238E27FC236}">
                    <a16:creationId xmlns:a16="http://schemas.microsoft.com/office/drawing/2014/main" id="{F77FEA1A-654E-6A45-8210-9EA0E065F295}"/>
                  </a:ext>
                </a:extLst>
              </p14:cNvPr>
              <p14:cNvContentPartPr/>
              <p14:nvPr/>
            </p14:nvContentPartPr>
            <p14:xfrm>
              <a:off x="10104940" y="4605471"/>
              <a:ext cx="62640" cy="50040"/>
            </p14:xfrm>
          </p:contentPart>
        </mc:Choice>
        <mc:Fallback>
          <p:pic>
            <p:nvPicPr>
              <p:cNvPr id="243" name="墨迹 242">
                <a:extLst>
                  <a:ext uri="{FF2B5EF4-FFF2-40B4-BE49-F238E27FC236}">
                    <a16:creationId xmlns:a16="http://schemas.microsoft.com/office/drawing/2014/main" id="{F77FEA1A-654E-6A45-8210-9EA0E065F295}"/>
                  </a:ext>
                </a:extLst>
              </p:cNvPr>
              <p:cNvPicPr/>
              <p:nvPr/>
            </p:nvPicPr>
            <p:blipFill>
              <a:blip r:embed="rId375"/>
              <a:stretch>
                <a:fillRect/>
              </a:stretch>
            </p:blipFill>
            <p:spPr>
              <a:xfrm>
                <a:off x="10097380" y="4597911"/>
                <a:ext cx="77760" cy="65160"/>
              </a:xfrm>
              <a:prstGeom prst="rect">
                <a:avLst/>
              </a:prstGeom>
            </p:spPr>
          </p:pic>
        </mc:Fallback>
      </mc:AlternateContent>
      <p:grpSp>
        <p:nvGrpSpPr>
          <p:cNvPr id="253" name="组合 252">
            <a:extLst>
              <a:ext uri="{FF2B5EF4-FFF2-40B4-BE49-F238E27FC236}">
                <a16:creationId xmlns:a16="http://schemas.microsoft.com/office/drawing/2014/main" id="{4189825A-9875-5740-A734-A9C8568F088F}"/>
              </a:ext>
            </a:extLst>
          </p:cNvPr>
          <p:cNvGrpSpPr/>
          <p:nvPr/>
        </p:nvGrpSpPr>
        <p:grpSpPr>
          <a:xfrm>
            <a:off x="10403740" y="4344111"/>
            <a:ext cx="1426320" cy="659160"/>
            <a:chOff x="10403740" y="4344111"/>
            <a:chExt cx="1426320" cy="659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76">
              <p14:nvContentPartPr>
                <p14:cNvPr id="244" name="墨迹 243">
                  <a:extLst>
                    <a:ext uri="{FF2B5EF4-FFF2-40B4-BE49-F238E27FC236}">
                      <a16:creationId xmlns:a16="http://schemas.microsoft.com/office/drawing/2014/main" id="{11E4836A-2375-D845-8209-D4802A075DE7}"/>
                    </a:ext>
                  </a:extLst>
                </p14:cNvPr>
                <p14:cNvContentPartPr/>
                <p14:nvPr/>
              </p14:nvContentPartPr>
              <p14:xfrm>
                <a:off x="10403740" y="4499631"/>
                <a:ext cx="50040" cy="360"/>
              </p14:xfrm>
            </p:contentPart>
          </mc:Choice>
          <mc:Fallback>
            <p:pic>
              <p:nvPicPr>
                <p:cNvPr id="244" name="墨迹 243">
                  <a:extLst>
                    <a:ext uri="{FF2B5EF4-FFF2-40B4-BE49-F238E27FC236}">
                      <a16:creationId xmlns:a16="http://schemas.microsoft.com/office/drawing/2014/main" id="{11E4836A-2375-D845-8209-D4802A075DE7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10396180" y="4492071"/>
                  <a:ext cx="65160" cy="1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8">
              <p14:nvContentPartPr>
                <p14:cNvPr id="245" name="墨迹 244">
                  <a:extLst>
                    <a:ext uri="{FF2B5EF4-FFF2-40B4-BE49-F238E27FC236}">
                      <a16:creationId xmlns:a16="http://schemas.microsoft.com/office/drawing/2014/main" id="{D8198992-B0DB-CC47-87D4-01C37EBBFE76}"/>
                    </a:ext>
                  </a:extLst>
                </p14:cNvPr>
                <p14:cNvContentPartPr/>
                <p14:nvPr/>
              </p14:nvContentPartPr>
              <p14:xfrm>
                <a:off x="10547020" y="4505751"/>
                <a:ext cx="187200" cy="6480"/>
              </p14:xfrm>
            </p:contentPart>
          </mc:Choice>
          <mc:Fallback>
            <p:pic>
              <p:nvPicPr>
                <p:cNvPr id="245" name="墨迹 244">
                  <a:extLst>
                    <a:ext uri="{FF2B5EF4-FFF2-40B4-BE49-F238E27FC236}">
                      <a16:creationId xmlns:a16="http://schemas.microsoft.com/office/drawing/2014/main" id="{D8198992-B0DB-CC47-87D4-01C37EBBFE76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10539460" y="4498191"/>
                  <a:ext cx="20232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0">
              <p14:nvContentPartPr>
                <p14:cNvPr id="246" name="墨迹 245">
                  <a:extLst>
                    <a:ext uri="{FF2B5EF4-FFF2-40B4-BE49-F238E27FC236}">
                      <a16:creationId xmlns:a16="http://schemas.microsoft.com/office/drawing/2014/main" id="{72B7A3D2-BAA8-8F4C-B782-E0F50C7142D7}"/>
                    </a:ext>
                  </a:extLst>
                </p14:cNvPr>
                <p14:cNvContentPartPr/>
                <p14:nvPr/>
              </p14:nvContentPartPr>
              <p14:xfrm>
                <a:off x="10926820" y="4344111"/>
                <a:ext cx="62640" cy="280440"/>
              </p14:xfrm>
            </p:contentPart>
          </mc:Choice>
          <mc:Fallback>
            <p:pic>
              <p:nvPicPr>
                <p:cNvPr id="246" name="墨迹 245">
                  <a:extLst>
                    <a:ext uri="{FF2B5EF4-FFF2-40B4-BE49-F238E27FC236}">
                      <a16:creationId xmlns:a16="http://schemas.microsoft.com/office/drawing/2014/main" id="{72B7A3D2-BAA8-8F4C-B782-E0F50C7142D7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10919260" y="4336551"/>
                  <a:ext cx="7776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2">
              <p14:nvContentPartPr>
                <p14:cNvPr id="247" name="墨迹 246">
                  <a:extLst>
                    <a:ext uri="{FF2B5EF4-FFF2-40B4-BE49-F238E27FC236}">
                      <a16:creationId xmlns:a16="http://schemas.microsoft.com/office/drawing/2014/main" id="{43C8E5C4-DE44-C04B-9CE5-505FF755AAFC}"/>
                    </a:ext>
                  </a:extLst>
                </p14:cNvPr>
                <p14:cNvContentPartPr/>
                <p14:nvPr/>
              </p14:nvContentPartPr>
              <p14:xfrm>
                <a:off x="10839700" y="4406391"/>
                <a:ext cx="255600" cy="249480"/>
              </p14:xfrm>
            </p:contentPart>
          </mc:Choice>
          <mc:Fallback>
            <p:pic>
              <p:nvPicPr>
                <p:cNvPr id="247" name="墨迹 246">
                  <a:extLst>
                    <a:ext uri="{FF2B5EF4-FFF2-40B4-BE49-F238E27FC236}">
                      <a16:creationId xmlns:a16="http://schemas.microsoft.com/office/drawing/2014/main" id="{43C8E5C4-DE44-C04B-9CE5-505FF755AAFC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10832140" y="4398831"/>
                  <a:ext cx="27072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4">
              <p14:nvContentPartPr>
                <p14:cNvPr id="248" name="墨迹 247">
                  <a:extLst>
                    <a:ext uri="{FF2B5EF4-FFF2-40B4-BE49-F238E27FC236}">
                      <a16:creationId xmlns:a16="http://schemas.microsoft.com/office/drawing/2014/main" id="{0814A07C-1078-4241-93F5-7A406EB664D4}"/>
                    </a:ext>
                  </a:extLst>
                </p14:cNvPr>
                <p14:cNvContentPartPr/>
                <p14:nvPr/>
              </p14:nvContentPartPr>
              <p14:xfrm>
                <a:off x="11023660" y="4617711"/>
                <a:ext cx="152640" cy="118800"/>
              </p14:xfrm>
            </p:contentPart>
          </mc:Choice>
          <mc:Fallback>
            <p:pic>
              <p:nvPicPr>
                <p:cNvPr id="248" name="墨迹 247">
                  <a:extLst>
                    <a:ext uri="{FF2B5EF4-FFF2-40B4-BE49-F238E27FC236}">
                      <a16:creationId xmlns:a16="http://schemas.microsoft.com/office/drawing/2014/main" id="{0814A07C-1078-4241-93F5-7A406EB664D4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11016100" y="4610511"/>
                  <a:ext cx="16776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6">
              <p14:nvContentPartPr>
                <p14:cNvPr id="249" name="墨迹 248">
                  <a:extLst>
                    <a:ext uri="{FF2B5EF4-FFF2-40B4-BE49-F238E27FC236}">
                      <a16:creationId xmlns:a16="http://schemas.microsoft.com/office/drawing/2014/main" id="{AA4835BD-BB82-474B-8E7E-A2BC014492D5}"/>
                    </a:ext>
                  </a:extLst>
                </p14:cNvPr>
                <p14:cNvContentPartPr/>
                <p14:nvPr/>
              </p14:nvContentPartPr>
              <p14:xfrm>
                <a:off x="11219500" y="4493511"/>
                <a:ext cx="37800" cy="62640"/>
              </p14:xfrm>
            </p:contentPart>
          </mc:Choice>
          <mc:Fallback>
            <p:pic>
              <p:nvPicPr>
                <p:cNvPr id="249" name="墨迹 248">
                  <a:extLst>
                    <a:ext uri="{FF2B5EF4-FFF2-40B4-BE49-F238E27FC236}">
                      <a16:creationId xmlns:a16="http://schemas.microsoft.com/office/drawing/2014/main" id="{AA4835BD-BB82-474B-8E7E-A2BC014492D5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11211940" y="4485951"/>
                  <a:ext cx="5292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8">
              <p14:nvContentPartPr>
                <p14:cNvPr id="250" name="墨迹 249">
                  <a:extLst>
                    <a:ext uri="{FF2B5EF4-FFF2-40B4-BE49-F238E27FC236}">
                      <a16:creationId xmlns:a16="http://schemas.microsoft.com/office/drawing/2014/main" id="{38295B5B-F79B-6F44-BBAF-C6B753C4C9F3}"/>
                    </a:ext>
                  </a:extLst>
                </p14:cNvPr>
                <p14:cNvContentPartPr/>
                <p14:nvPr/>
              </p14:nvContentPartPr>
              <p14:xfrm>
                <a:off x="11244340" y="4705191"/>
                <a:ext cx="124920" cy="12960"/>
              </p14:xfrm>
            </p:contentPart>
          </mc:Choice>
          <mc:Fallback>
            <p:pic>
              <p:nvPicPr>
                <p:cNvPr id="250" name="墨迹 249">
                  <a:extLst>
                    <a:ext uri="{FF2B5EF4-FFF2-40B4-BE49-F238E27FC236}">
                      <a16:creationId xmlns:a16="http://schemas.microsoft.com/office/drawing/2014/main" id="{38295B5B-F79B-6F44-BBAF-C6B753C4C9F3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11236780" y="4697631"/>
                  <a:ext cx="14004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0">
              <p14:nvContentPartPr>
                <p14:cNvPr id="251" name="墨迹 250">
                  <a:extLst>
                    <a:ext uri="{FF2B5EF4-FFF2-40B4-BE49-F238E27FC236}">
                      <a16:creationId xmlns:a16="http://schemas.microsoft.com/office/drawing/2014/main" id="{1C816071-A7CA-BE4D-8819-7C523FA48F4E}"/>
                    </a:ext>
                  </a:extLst>
                </p14:cNvPr>
                <p14:cNvContentPartPr/>
                <p14:nvPr/>
              </p14:nvContentPartPr>
              <p14:xfrm>
                <a:off x="11499580" y="4636431"/>
                <a:ext cx="75240" cy="230760"/>
              </p14:xfrm>
            </p:contentPart>
          </mc:Choice>
          <mc:Fallback>
            <p:pic>
              <p:nvPicPr>
                <p:cNvPr id="251" name="墨迹 250">
                  <a:extLst>
                    <a:ext uri="{FF2B5EF4-FFF2-40B4-BE49-F238E27FC236}">
                      <a16:creationId xmlns:a16="http://schemas.microsoft.com/office/drawing/2014/main" id="{1C816071-A7CA-BE4D-8819-7C523FA48F4E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11492020" y="4628871"/>
                  <a:ext cx="9000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2">
              <p14:nvContentPartPr>
                <p14:cNvPr id="252" name="墨迹 251">
                  <a:extLst>
                    <a:ext uri="{FF2B5EF4-FFF2-40B4-BE49-F238E27FC236}">
                      <a16:creationId xmlns:a16="http://schemas.microsoft.com/office/drawing/2014/main" id="{F7F5C736-3DE9-6444-BC54-0691CB3D526B}"/>
                    </a:ext>
                  </a:extLst>
                </p14:cNvPr>
                <p14:cNvContentPartPr/>
                <p14:nvPr/>
              </p14:nvContentPartPr>
              <p14:xfrm>
                <a:off x="11748700" y="4935231"/>
                <a:ext cx="81360" cy="68040"/>
              </p14:xfrm>
            </p:contentPart>
          </mc:Choice>
          <mc:Fallback>
            <p:pic>
              <p:nvPicPr>
                <p:cNvPr id="252" name="墨迹 251">
                  <a:extLst>
                    <a:ext uri="{FF2B5EF4-FFF2-40B4-BE49-F238E27FC236}">
                      <a16:creationId xmlns:a16="http://schemas.microsoft.com/office/drawing/2014/main" id="{F7F5C736-3DE9-6444-BC54-0691CB3D526B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11741140" y="4928031"/>
                  <a:ext cx="96480" cy="83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1" name="组合 260">
            <a:extLst>
              <a:ext uri="{FF2B5EF4-FFF2-40B4-BE49-F238E27FC236}">
                <a16:creationId xmlns:a16="http://schemas.microsoft.com/office/drawing/2014/main" id="{49420957-CD2D-C048-A63A-3DCAB171C105}"/>
              </a:ext>
            </a:extLst>
          </p:cNvPr>
          <p:cNvGrpSpPr/>
          <p:nvPr/>
        </p:nvGrpSpPr>
        <p:grpSpPr>
          <a:xfrm>
            <a:off x="9376660" y="3603231"/>
            <a:ext cx="293040" cy="249480"/>
            <a:chOff x="9376660" y="3603231"/>
            <a:chExt cx="293040" cy="249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94">
              <p14:nvContentPartPr>
                <p14:cNvPr id="259" name="墨迹 258">
                  <a:extLst>
                    <a:ext uri="{FF2B5EF4-FFF2-40B4-BE49-F238E27FC236}">
                      <a16:creationId xmlns:a16="http://schemas.microsoft.com/office/drawing/2014/main" id="{7B6D4CA0-4ED6-8547-BEA2-AE4B66AEAD18}"/>
                    </a:ext>
                  </a:extLst>
                </p14:cNvPr>
                <p14:cNvContentPartPr/>
                <p14:nvPr/>
              </p14:nvContentPartPr>
              <p14:xfrm>
                <a:off x="9445060" y="3603231"/>
                <a:ext cx="50040" cy="50040"/>
              </p14:xfrm>
            </p:contentPart>
          </mc:Choice>
          <mc:Fallback>
            <p:pic>
              <p:nvPicPr>
                <p:cNvPr id="259" name="墨迹 258">
                  <a:extLst>
                    <a:ext uri="{FF2B5EF4-FFF2-40B4-BE49-F238E27FC236}">
                      <a16:creationId xmlns:a16="http://schemas.microsoft.com/office/drawing/2014/main" id="{7B6D4CA0-4ED6-8547-BEA2-AE4B66AEAD18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9437500" y="3595671"/>
                  <a:ext cx="6516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6">
              <p14:nvContentPartPr>
                <p14:cNvPr id="260" name="墨迹 259">
                  <a:extLst>
                    <a:ext uri="{FF2B5EF4-FFF2-40B4-BE49-F238E27FC236}">
                      <a16:creationId xmlns:a16="http://schemas.microsoft.com/office/drawing/2014/main" id="{B37B9F12-13CE-A747-B58A-CDB3BA4578AA}"/>
                    </a:ext>
                  </a:extLst>
                </p14:cNvPr>
                <p14:cNvContentPartPr/>
                <p14:nvPr/>
              </p14:nvContentPartPr>
              <p14:xfrm>
                <a:off x="9376660" y="3733911"/>
                <a:ext cx="293040" cy="118800"/>
              </p14:xfrm>
            </p:contentPart>
          </mc:Choice>
          <mc:Fallback>
            <p:pic>
              <p:nvPicPr>
                <p:cNvPr id="260" name="墨迹 259">
                  <a:extLst>
                    <a:ext uri="{FF2B5EF4-FFF2-40B4-BE49-F238E27FC236}">
                      <a16:creationId xmlns:a16="http://schemas.microsoft.com/office/drawing/2014/main" id="{B37B9F12-13CE-A747-B58A-CDB3BA4578AA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9369100" y="3726351"/>
                  <a:ext cx="308160" cy="133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2" name="组合 271">
            <a:extLst>
              <a:ext uri="{FF2B5EF4-FFF2-40B4-BE49-F238E27FC236}">
                <a16:creationId xmlns:a16="http://schemas.microsoft.com/office/drawing/2014/main" id="{E89BBC54-EFD8-F440-AA17-C74008A75962}"/>
              </a:ext>
            </a:extLst>
          </p:cNvPr>
          <p:cNvGrpSpPr/>
          <p:nvPr/>
        </p:nvGrpSpPr>
        <p:grpSpPr>
          <a:xfrm>
            <a:off x="9843580" y="3410271"/>
            <a:ext cx="1606680" cy="744120"/>
            <a:chOff x="9843580" y="3410271"/>
            <a:chExt cx="1606680" cy="744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98">
              <p14:nvContentPartPr>
                <p14:cNvPr id="262" name="墨迹 261">
                  <a:extLst>
                    <a:ext uri="{FF2B5EF4-FFF2-40B4-BE49-F238E27FC236}">
                      <a16:creationId xmlns:a16="http://schemas.microsoft.com/office/drawing/2014/main" id="{510B3675-7E21-E44F-A893-D85F24E402C4}"/>
                    </a:ext>
                  </a:extLst>
                </p14:cNvPr>
                <p14:cNvContentPartPr/>
                <p14:nvPr/>
              </p14:nvContentPartPr>
              <p14:xfrm>
                <a:off x="9843580" y="3534831"/>
                <a:ext cx="112320" cy="336600"/>
              </p14:xfrm>
            </p:contentPart>
          </mc:Choice>
          <mc:Fallback>
            <p:pic>
              <p:nvPicPr>
                <p:cNvPr id="262" name="墨迹 261">
                  <a:extLst>
                    <a:ext uri="{FF2B5EF4-FFF2-40B4-BE49-F238E27FC236}">
                      <a16:creationId xmlns:a16="http://schemas.microsoft.com/office/drawing/2014/main" id="{510B3675-7E21-E44F-A893-D85F24E402C4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9836020" y="3527271"/>
                  <a:ext cx="127440" cy="35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0">
              <p14:nvContentPartPr>
                <p14:cNvPr id="263" name="墨迹 262">
                  <a:extLst>
                    <a:ext uri="{FF2B5EF4-FFF2-40B4-BE49-F238E27FC236}">
                      <a16:creationId xmlns:a16="http://schemas.microsoft.com/office/drawing/2014/main" id="{F89D70FE-5923-3943-A028-2D70C12396B3}"/>
                    </a:ext>
                  </a:extLst>
                </p14:cNvPr>
                <p14:cNvContentPartPr/>
                <p14:nvPr/>
              </p14:nvContentPartPr>
              <p14:xfrm>
                <a:off x="9974980" y="3410271"/>
                <a:ext cx="311040" cy="744120"/>
              </p14:xfrm>
            </p:contentPart>
          </mc:Choice>
          <mc:Fallback>
            <p:pic>
              <p:nvPicPr>
                <p:cNvPr id="263" name="墨迹 262">
                  <a:extLst>
                    <a:ext uri="{FF2B5EF4-FFF2-40B4-BE49-F238E27FC236}">
                      <a16:creationId xmlns:a16="http://schemas.microsoft.com/office/drawing/2014/main" id="{F89D70FE-5923-3943-A028-2D70C12396B3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9967420" y="3402711"/>
                  <a:ext cx="326160" cy="75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2">
              <p14:nvContentPartPr>
                <p14:cNvPr id="264" name="墨迹 263">
                  <a:extLst>
                    <a:ext uri="{FF2B5EF4-FFF2-40B4-BE49-F238E27FC236}">
                      <a16:creationId xmlns:a16="http://schemas.microsoft.com/office/drawing/2014/main" id="{409540E2-5A57-7143-8E59-5B7DADF41589}"/>
                    </a:ext>
                  </a:extLst>
                </p14:cNvPr>
                <p14:cNvContentPartPr/>
                <p14:nvPr/>
              </p14:nvContentPartPr>
              <p14:xfrm>
                <a:off x="10403740" y="3422511"/>
                <a:ext cx="180720" cy="560520"/>
              </p14:xfrm>
            </p:contentPart>
          </mc:Choice>
          <mc:Fallback>
            <p:pic>
              <p:nvPicPr>
                <p:cNvPr id="264" name="墨迹 263">
                  <a:extLst>
                    <a:ext uri="{FF2B5EF4-FFF2-40B4-BE49-F238E27FC236}">
                      <a16:creationId xmlns:a16="http://schemas.microsoft.com/office/drawing/2014/main" id="{409540E2-5A57-7143-8E59-5B7DADF41589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10396180" y="3414951"/>
                  <a:ext cx="195840" cy="57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4">
              <p14:nvContentPartPr>
                <p14:cNvPr id="265" name="墨迹 264">
                  <a:extLst>
                    <a:ext uri="{FF2B5EF4-FFF2-40B4-BE49-F238E27FC236}">
                      <a16:creationId xmlns:a16="http://schemas.microsoft.com/office/drawing/2014/main" id="{2EE7DDEB-9F35-3047-A1BB-DCE30BC49BA6}"/>
                    </a:ext>
                  </a:extLst>
                </p14:cNvPr>
                <p14:cNvContentPartPr/>
                <p14:nvPr/>
              </p14:nvContentPartPr>
              <p14:xfrm>
                <a:off x="10739980" y="3410271"/>
                <a:ext cx="317880" cy="304560"/>
              </p14:xfrm>
            </p:contentPart>
          </mc:Choice>
          <mc:Fallback>
            <p:pic>
              <p:nvPicPr>
                <p:cNvPr id="265" name="墨迹 264">
                  <a:extLst>
                    <a:ext uri="{FF2B5EF4-FFF2-40B4-BE49-F238E27FC236}">
                      <a16:creationId xmlns:a16="http://schemas.microsoft.com/office/drawing/2014/main" id="{2EE7DDEB-9F35-3047-A1BB-DCE30BC49BA6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10732420" y="3402711"/>
                  <a:ext cx="333000" cy="31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6">
              <p14:nvContentPartPr>
                <p14:cNvPr id="266" name="墨迹 265">
                  <a:extLst>
                    <a:ext uri="{FF2B5EF4-FFF2-40B4-BE49-F238E27FC236}">
                      <a16:creationId xmlns:a16="http://schemas.microsoft.com/office/drawing/2014/main" id="{5929ABBB-060B-3845-809B-C7967A4869B2}"/>
                    </a:ext>
                  </a:extLst>
                </p14:cNvPr>
                <p14:cNvContentPartPr/>
                <p14:nvPr/>
              </p14:nvContentPartPr>
              <p14:xfrm>
                <a:off x="10783540" y="3715191"/>
                <a:ext cx="31320" cy="106200"/>
              </p14:xfrm>
            </p:contentPart>
          </mc:Choice>
          <mc:Fallback>
            <p:pic>
              <p:nvPicPr>
                <p:cNvPr id="266" name="墨迹 265">
                  <a:extLst>
                    <a:ext uri="{FF2B5EF4-FFF2-40B4-BE49-F238E27FC236}">
                      <a16:creationId xmlns:a16="http://schemas.microsoft.com/office/drawing/2014/main" id="{5929ABBB-060B-3845-809B-C7967A4869B2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10775980" y="3707631"/>
                  <a:ext cx="4644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8">
              <p14:nvContentPartPr>
                <p14:cNvPr id="267" name="墨迹 266">
                  <a:extLst>
                    <a:ext uri="{FF2B5EF4-FFF2-40B4-BE49-F238E27FC236}">
                      <a16:creationId xmlns:a16="http://schemas.microsoft.com/office/drawing/2014/main" id="{FE96B54A-A709-AA44-BBAA-EE313C5C0442}"/>
                    </a:ext>
                  </a:extLst>
                </p14:cNvPr>
                <p14:cNvContentPartPr/>
                <p14:nvPr/>
              </p14:nvContentPartPr>
              <p14:xfrm>
                <a:off x="10802260" y="3727791"/>
                <a:ext cx="56520" cy="330480"/>
              </p14:xfrm>
            </p:contentPart>
          </mc:Choice>
          <mc:Fallback>
            <p:pic>
              <p:nvPicPr>
                <p:cNvPr id="267" name="墨迹 266">
                  <a:extLst>
                    <a:ext uri="{FF2B5EF4-FFF2-40B4-BE49-F238E27FC236}">
                      <a16:creationId xmlns:a16="http://schemas.microsoft.com/office/drawing/2014/main" id="{FE96B54A-A709-AA44-BBAA-EE313C5C0442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10794700" y="3720231"/>
                  <a:ext cx="71280" cy="34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0">
              <p14:nvContentPartPr>
                <p14:cNvPr id="268" name="墨迹 267">
                  <a:extLst>
                    <a:ext uri="{FF2B5EF4-FFF2-40B4-BE49-F238E27FC236}">
                      <a16:creationId xmlns:a16="http://schemas.microsoft.com/office/drawing/2014/main" id="{7B89F7A6-E851-B347-9653-313B6533D217}"/>
                    </a:ext>
                  </a:extLst>
                </p14:cNvPr>
                <p14:cNvContentPartPr/>
                <p14:nvPr/>
              </p14:nvContentPartPr>
              <p14:xfrm>
                <a:off x="10752580" y="3764871"/>
                <a:ext cx="317880" cy="205920"/>
              </p14:xfrm>
            </p:contentPart>
          </mc:Choice>
          <mc:Fallback>
            <p:pic>
              <p:nvPicPr>
                <p:cNvPr id="268" name="墨迹 267">
                  <a:extLst>
                    <a:ext uri="{FF2B5EF4-FFF2-40B4-BE49-F238E27FC236}">
                      <a16:creationId xmlns:a16="http://schemas.microsoft.com/office/drawing/2014/main" id="{7B89F7A6-E851-B347-9653-313B6533D217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10745020" y="3757311"/>
                  <a:ext cx="33300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2">
              <p14:nvContentPartPr>
                <p14:cNvPr id="269" name="墨迹 268">
                  <a:extLst>
                    <a:ext uri="{FF2B5EF4-FFF2-40B4-BE49-F238E27FC236}">
                      <a16:creationId xmlns:a16="http://schemas.microsoft.com/office/drawing/2014/main" id="{03C716E1-6C25-0445-9710-4F230092474A}"/>
                    </a:ext>
                  </a:extLst>
                </p14:cNvPr>
                <p14:cNvContentPartPr/>
                <p14:nvPr/>
              </p14:nvContentPartPr>
              <p14:xfrm>
                <a:off x="11287900" y="3665511"/>
                <a:ext cx="37800" cy="205200"/>
              </p14:xfrm>
            </p:contentPart>
          </mc:Choice>
          <mc:Fallback>
            <p:pic>
              <p:nvPicPr>
                <p:cNvPr id="269" name="墨迹 268">
                  <a:extLst>
                    <a:ext uri="{FF2B5EF4-FFF2-40B4-BE49-F238E27FC236}">
                      <a16:creationId xmlns:a16="http://schemas.microsoft.com/office/drawing/2014/main" id="{03C716E1-6C25-0445-9710-4F230092474A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11280340" y="3657951"/>
                  <a:ext cx="5292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4">
              <p14:nvContentPartPr>
                <p14:cNvPr id="270" name="墨迹 269">
                  <a:extLst>
                    <a:ext uri="{FF2B5EF4-FFF2-40B4-BE49-F238E27FC236}">
                      <a16:creationId xmlns:a16="http://schemas.microsoft.com/office/drawing/2014/main" id="{DF6F775D-059F-8048-98FF-2E60D5B872D6}"/>
                    </a:ext>
                  </a:extLst>
                </p14:cNvPr>
                <p14:cNvContentPartPr/>
                <p14:nvPr/>
              </p14:nvContentPartPr>
              <p14:xfrm>
                <a:off x="11200780" y="3771351"/>
                <a:ext cx="25200" cy="56520"/>
              </p14:xfrm>
            </p:contentPart>
          </mc:Choice>
          <mc:Fallback>
            <p:pic>
              <p:nvPicPr>
                <p:cNvPr id="270" name="墨迹 269">
                  <a:extLst>
                    <a:ext uri="{FF2B5EF4-FFF2-40B4-BE49-F238E27FC236}">
                      <a16:creationId xmlns:a16="http://schemas.microsoft.com/office/drawing/2014/main" id="{DF6F775D-059F-8048-98FF-2E60D5B872D6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11193220" y="3763791"/>
                  <a:ext cx="4032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6">
              <p14:nvContentPartPr>
                <p14:cNvPr id="271" name="墨迹 270">
                  <a:extLst>
                    <a:ext uri="{FF2B5EF4-FFF2-40B4-BE49-F238E27FC236}">
                      <a16:creationId xmlns:a16="http://schemas.microsoft.com/office/drawing/2014/main" id="{3E5DB53E-73F7-8C4B-B534-C68C90836A9D}"/>
                    </a:ext>
                  </a:extLst>
                </p14:cNvPr>
                <p14:cNvContentPartPr/>
                <p14:nvPr/>
              </p14:nvContentPartPr>
              <p14:xfrm>
                <a:off x="11437300" y="3790071"/>
                <a:ext cx="12960" cy="43920"/>
              </p14:xfrm>
            </p:contentPart>
          </mc:Choice>
          <mc:Fallback>
            <p:pic>
              <p:nvPicPr>
                <p:cNvPr id="271" name="墨迹 270">
                  <a:extLst>
                    <a:ext uri="{FF2B5EF4-FFF2-40B4-BE49-F238E27FC236}">
                      <a16:creationId xmlns:a16="http://schemas.microsoft.com/office/drawing/2014/main" id="{3E5DB53E-73F7-8C4B-B534-C68C90836A9D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11429740" y="3782511"/>
                  <a:ext cx="27720" cy="59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0" name="组合 279">
            <a:extLst>
              <a:ext uri="{FF2B5EF4-FFF2-40B4-BE49-F238E27FC236}">
                <a16:creationId xmlns:a16="http://schemas.microsoft.com/office/drawing/2014/main" id="{EDF330D5-50C6-AE48-804B-8C8ECEAC14C6}"/>
              </a:ext>
            </a:extLst>
          </p:cNvPr>
          <p:cNvGrpSpPr/>
          <p:nvPr/>
        </p:nvGrpSpPr>
        <p:grpSpPr>
          <a:xfrm>
            <a:off x="10347940" y="3964311"/>
            <a:ext cx="1444680" cy="467280"/>
            <a:chOff x="10347940" y="3964311"/>
            <a:chExt cx="1444680" cy="467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18">
              <p14:nvContentPartPr>
                <p14:cNvPr id="273" name="墨迹 272">
                  <a:extLst>
                    <a:ext uri="{FF2B5EF4-FFF2-40B4-BE49-F238E27FC236}">
                      <a16:creationId xmlns:a16="http://schemas.microsoft.com/office/drawing/2014/main" id="{A6E5BB9D-D13C-BD4F-8774-7A1E8EB4043D}"/>
                    </a:ext>
                  </a:extLst>
                </p14:cNvPr>
                <p14:cNvContentPartPr/>
                <p14:nvPr/>
              </p14:nvContentPartPr>
              <p14:xfrm>
                <a:off x="10397620" y="4088871"/>
                <a:ext cx="87480" cy="68760"/>
              </p14:xfrm>
            </p:contentPart>
          </mc:Choice>
          <mc:Fallback>
            <p:pic>
              <p:nvPicPr>
                <p:cNvPr id="273" name="墨迹 272">
                  <a:extLst>
                    <a:ext uri="{FF2B5EF4-FFF2-40B4-BE49-F238E27FC236}">
                      <a16:creationId xmlns:a16="http://schemas.microsoft.com/office/drawing/2014/main" id="{A6E5BB9D-D13C-BD4F-8774-7A1E8EB4043D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10390060" y="4081311"/>
                  <a:ext cx="10260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0">
              <p14:nvContentPartPr>
                <p14:cNvPr id="274" name="墨迹 273">
                  <a:extLst>
                    <a:ext uri="{FF2B5EF4-FFF2-40B4-BE49-F238E27FC236}">
                      <a16:creationId xmlns:a16="http://schemas.microsoft.com/office/drawing/2014/main" id="{38D7D5D4-8260-C043-AAB1-EA20BF298F51}"/>
                    </a:ext>
                  </a:extLst>
                </p14:cNvPr>
                <p14:cNvContentPartPr/>
                <p14:nvPr/>
              </p14:nvContentPartPr>
              <p14:xfrm>
                <a:off x="10347940" y="4219551"/>
                <a:ext cx="255600" cy="105480"/>
              </p14:xfrm>
            </p:contentPart>
          </mc:Choice>
          <mc:Fallback>
            <p:pic>
              <p:nvPicPr>
                <p:cNvPr id="274" name="墨迹 273">
                  <a:extLst>
                    <a:ext uri="{FF2B5EF4-FFF2-40B4-BE49-F238E27FC236}">
                      <a16:creationId xmlns:a16="http://schemas.microsoft.com/office/drawing/2014/main" id="{38D7D5D4-8260-C043-AAB1-EA20BF298F51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10340380" y="4211991"/>
                  <a:ext cx="27072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2">
              <p14:nvContentPartPr>
                <p14:cNvPr id="275" name="墨迹 274">
                  <a:extLst>
                    <a:ext uri="{FF2B5EF4-FFF2-40B4-BE49-F238E27FC236}">
                      <a16:creationId xmlns:a16="http://schemas.microsoft.com/office/drawing/2014/main" id="{4EC201ED-8A3D-FE40-A0F0-183802DA4D69}"/>
                    </a:ext>
                  </a:extLst>
                </p14:cNvPr>
                <p14:cNvContentPartPr/>
                <p14:nvPr/>
              </p14:nvContentPartPr>
              <p14:xfrm>
                <a:off x="10827100" y="3964311"/>
                <a:ext cx="75240" cy="56520"/>
              </p14:xfrm>
            </p:contentPart>
          </mc:Choice>
          <mc:Fallback>
            <p:pic>
              <p:nvPicPr>
                <p:cNvPr id="275" name="墨迹 274">
                  <a:extLst>
                    <a:ext uri="{FF2B5EF4-FFF2-40B4-BE49-F238E27FC236}">
                      <a16:creationId xmlns:a16="http://schemas.microsoft.com/office/drawing/2014/main" id="{4EC201ED-8A3D-FE40-A0F0-183802DA4D69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10819540" y="3956751"/>
                  <a:ext cx="9000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4">
              <p14:nvContentPartPr>
                <p14:cNvPr id="276" name="墨迹 275">
                  <a:extLst>
                    <a:ext uri="{FF2B5EF4-FFF2-40B4-BE49-F238E27FC236}">
                      <a16:creationId xmlns:a16="http://schemas.microsoft.com/office/drawing/2014/main" id="{822A8CE3-ADA5-B948-9633-603FDADA053A}"/>
                    </a:ext>
                  </a:extLst>
                </p14:cNvPr>
                <p14:cNvContentPartPr/>
                <p14:nvPr/>
              </p14:nvContentPartPr>
              <p14:xfrm>
                <a:off x="10733860" y="4070151"/>
                <a:ext cx="174600" cy="355320"/>
              </p14:xfrm>
            </p:contentPart>
          </mc:Choice>
          <mc:Fallback>
            <p:pic>
              <p:nvPicPr>
                <p:cNvPr id="276" name="墨迹 275">
                  <a:extLst>
                    <a:ext uri="{FF2B5EF4-FFF2-40B4-BE49-F238E27FC236}">
                      <a16:creationId xmlns:a16="http://schemas.microsoft.com/office/drawing/2014/main" id="{822A8CE3-ADA5-B948-9633-603FDADA053A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10726300" y="4062591"/>
                  <a:ext cx="189720" cy="37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6">
              <p14:nvContentPartPr>
                <p14:cNvPr id="277" name="墨迹 276">
                  <a:extLst>
                    <a:ext uri="{FF2B5EF4-FFF2-40B4-BE49-F238E27FC236}">
                      <a16:creationId xmlns:a16="http://schemas.microsoft.com/office/drawing/2014/main" id="{F5DEA319-26A1-B64A-9420-59F666152763}"/>
                    </a:ext>
                  </a:extLst>
                </p14:cNvPr>
                <p14:cNvContentPartPr/>
                <p14:nvPr/>
              </p14:nvContentPartPr>
              <p14:xfrm>
                <a:off x="10920700" y="4057551"/>
                <a:ext cx="168480" cy="255600"/>
              </p14:xfrm>
            </p:contentPart>
          </mc:Choice>
          <mc:Fallback>
            <p:pic>
              <p:nvPicPr>
                <p:cNvPr id="277" name="墨迹 276">
                  <a:extLst>
                    <a:ext uri="{FF2B5EF4-FFF2-40B4-BE49-F238E27FC236}">
                      <a16:creationId xmlns:a16="http://schemas.microsoft.com/office/drawing/2014/main" id="{F5DEA319-26A1-B64A-9420-59F666152763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10913140" y="4049991"/>
                  <a:ext cx="18360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8">
              <p14:nvContentPartPr>
                <p14:cNvPr id="278" name="墨迹 277">
                  <a:extLst>
                    <a:ext uri="{FF2B5EF4-FFF2-40B4-BE49-F238E27FC236}">
                      <a16:creationId xmlns:a16="http://schemas.microsoft.com/office/drawing/2014/main" id="{B0143FDA-562D-FE42-9220-6AED3392D55E}"/>
                    </a:ext>
                  </a:extLst>
                </p14:cNvPr>
                <p14:cNvContentPartPr/>
                <p14:nvPr/>
              </p14:nvContentPartPr>
              <p14:xfrm>
                <a:off x="11238940" y="4007871"/>
                <a:ext cx="298440" cy="374040"/>
              </p14:xfrm>
            </p:contentPart>
          </mc:Choice>
          <mc:Fallback>
            <p:pic>
              <p:nvPicPr>
                <p:cNvPr id="278" name="墨迹 277">
                  <a:extLst>
                    <a:ext uri="{FF2B5EF4-FFF2-40B4-BE49-F238E27FC236}">
                      <a16:creationId xmlns:a16="http://schemas.microsoft.com/office/drawing/2014/main" id="{B0143FDA-562D-FE42-9220-6AED3392D55E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11231380" y="4000311"/>
                  <a:ext cx="313560" cy="38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0">
              <p14:nvContentPartPr>
                <p14:cNvPr id="279" name="墨迹 278">
                  <a:extLst>
                    <a:ext uri="{FF2B5EF4-FFF2-40B4-BE49-F238E27FC236}">
                      <a16:creationId xmlns:a16="http://schemas.microsoft.com/office/drawing/2014/main" id="{56FBC947-11F4-0246-9DBD-DDD5DB469432}"/>
                    </a:ext>
                  </a:extLst>
                </p14:cNvPr>
                <p14:cNvContentPartPr/>
                <p14:nvPr/>
              </p14:nvContentPartPr>
              <p14:xfrm>
                <a:off x="11692540" y="4375071"/>
                <a:ext cx="100080" cy="56520"/>
              </p14:xfrm>
            </p:contentPart>
          </mc:Choice>
          <mc:Fallback>
            <p:pic>
              <p:nvPicPr>
                <p:cNvPr id="279" name="墨迹 278">
                  <a:extLst>
                    <a:ext uri="{FF2B5EF4-FFF2-40B4-BE49-F238E27FC236}">
                      <a16:creationId xmlns:a16="http://schemas.microsoft.com/office/drawing/2014/main" id="{56FBC947-11F4-0246-9DBD-DDD5DB469432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11684980" y="4367511"/>
                  <a:ext cx="115200" cy="712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2182187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654BA48D-6F86-4040-A3B7-A43DA461A004}"/>
                  </a:ext>
                </a:extLst>
              </p14:cNvPr>
              <p14:cNvContentPartPr/>
              <p14:nvPr/>
            </p14:nvContentPartPr>
            <p14:xfrm>
              <a:off x="710740" y="303471"/>
              <a:ext cx="87480" cy="6264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654BA48D-6F86-4040-A3B7-A43DA461A00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03180" y="295911"/>
                <a:ext cx="102600" cy="77760"/>
              </a:xfrm>
              <a:prstGeom prst="rect">
                <a:avLst/>
              </a:prstGeom>
            </p:spPr>
          </p:pic>
        </mc:Fallback>
      </mc:AlternateContent>
      <p:grpSp>
        <p:nvGrpSpPr>
          <p:cNvPr id="6" name="组合 5">
            <a:extLst>
              <a:ext uri="{FF2B5EF4-FFF2-40B4-BE49-F238E27FC236}">
                <a16:creationId xmlns:a16="http://schemas.microsoft.com/office/drawing/2014/main" id="{AC708C92-779A-4245-B541-AE1D6E35D7FB}"/>
              </a:ext>
            </a:extLst>
          </p:cNvPr>
          <p:cNvGrpSpPr/>
          <p:nvPr/>
        </p:nvGrpSpPr>
        <p:grpSpPr>
          <a:xfrm>
            <a:off x="567460" y="471591"/>
            <a:ext cx="778680" cy="367560"/>
            <a:chOff x="567460" y="471591"/>
            <a:chExt cx="778680" cy="367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1B9C46E3-F7FC-1D4F-BC4F-0CB0ABC08245}"/>
                    </a:ext>
                  </a:extLst>
                </p14:cNvPr>
                <p14:cNvContentPartPr/>
                <p14:nvPr/>
              </p14:nvContentPartPr>
              <p14:xfrm>
                <a:off x="567460" y="471591"/>
                <a:ext cx="597960" cy="259200"/>
              </p14:xfrm>
            </p:contentPart>
          </mc:Choice>
          <mc:Fallback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1B9C46E3-F7FC-1D4F-BC4F-0CB0ABC08245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59900" y="464031"/>
                  <a:ext cx="613080" cy="27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8544EF42-2219-CD46-93A6-CAF0462FF7A8}"/>
                    </a:ext>
                  </a:extLst>
                </p14:cNvPr>
                <p14:cNvContentPartPr/>
                <p14:nvPr/>
              </p14:nvContentPartPr>
              <p14:xfrm>
                <a:off x="1333180" y="683271"/>
                <a:ext cx="12960" cy="31320"/>
              </p14:xfrm>
            </p:contentPart>
          </mc:Choice>
          <mc:Fallback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8544EF42-2219-CD46-93A6-CAF0462FF7A8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325620" y="675711"/>
                  <a:ext cx="2772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墨迹 4">
                  <a:extLst>
                    <a:ext uri="{FF2B5EF4-FFF2-40B4-BE49-F238E27FC236}">
                      <a16:creationId xmlns:a16="http://schemas.microsoft.com/office/drawing/2014/main" id="{1A91DA83-F669-934F-B849-5EA866B10E3C}"/>
                    </a:ext>
                  </a:extLst>
                </p14:cNvPr>
                <p14:cNvContentPartPr/>
                <p14:nvPr/>
              </p14:nvContentPartPr>
              <p14:xfrm>
                <a:off x="1333180" y="789111"/>
                <a:ext cx="6480" cy="50040"/>
              </p14:xfrm>
            </p:contentPart>
          </mc:Choice>
          <mc:Fallback>
            <p:pic>
              <p:nvPicPr>
                <p:cNvPr id="5" name="墨迹 4">
                  <a:extLst>
                    <a:ext uri="{FF2B5EF4-FFF2-40B4-BE49-F238E27FC236}">
                      <a16:creationId xmlns:a16="http://schemas.microsoft.com/office/drawing/2014/main" id="{1A91DA83-F669-934F-B849-5EA866B10E3C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325620" y="781551"/>
                  <a:ext cx="21600" cy="65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E8398F1D-AF44-9740-8A25-DE03EA31342A}"/>
              </a:ext>
            </a:extLst>
          </p:cNvPr>
          <p:cNvGrpSpPr/>
          <p:nvPr/>
        </p:nvGrpSpPr>
        <p:grpSpPr>
          <a:xfrm>
            <a:off x="1878220" y="241191"/>
            <a:ext cx="283680" cy="560520"/>
            <a:chOff x="1878220" y="241191"/>
            <a:chExt cx="283680" cy="560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E94E45FA-E01C-5849-95C7-15B58ECBAD87}"/>
                    </a:ext>
                  </a:extLst>
                </p14:cNvPr>
                <p14:cNvContentPartPr/>
                <p14:nvPr/>
              </p14:nvContentPartPr>
              <p14:xfrm>
                <a:off x="1931140" y="291231"/>
                <a:ext cx="81360" cy="87480"/>
              </p14:xfrm>
            </p:contentPart>
          </mc:Choice>
          <mc:Fallback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E94E45FA-E01C-5849-95C7-15B58ECBAD87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923580" y="283671"/>
                  <a:ext cx="9648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889A7C77-0CF9-9E44-8EB9-21613F5248C6}"/>
                    </a:ext>
                  </a:extLst>
                </p14:cNvPr>
                <p14:cNvContentPartPr/>
                <p14:nvPr/>
              </p14:nvContentPartPr>
              <p14:xfrm>
                <a:off x="1878220" y="241191"/>
                <a:ext cx="252000" cy="560520"/>
              </p14:xfrm>
            </p:contentPart>
          </mc:Choice>
          <mc:Fallback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889A7C77-0CF9-9E44-8EB9-21613F5248C6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871020" y="233991"/>
                  <a:ext cx="267120" cy="57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EA3FD51F-4D97-944C-8C55-B23F82E6F692}"/>
                    </a:ext>
                  </a:extLst>
                </p14:cNvPr>
                <p14:cNvContentPartPr/>
                <p14:nvPr/>
              </p14:nvContentPartPr>
              <p14:xfrm>
                <a:off x="2018260" y="689751"/>
                <a:ext cx="143640" cy="87480"/>
              </p14:xfrm>
            </p:contentPart>
          </mc:Choice>
          <mc:Fallback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EA3FD51F-4D97-944C-8C55-B23F82E6F692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010700" y="682191"/>
                  <a:ext cx="158760" cy="102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7A7212B8-4630-1545-9951-C3DF420EB250}"/>
              </a:ext>
            </a:extLst>
          </p:cNvPr>
          <p:cNvGrpSpPr/>
          <p:nvPr/>
        </p:nvGrpSpPr>
        <p:grpSpPr>
          <a:xfrm>
            <a:off x="2397700" y="378351"/>
            <a:ext cx="959040" cy="392040"/>
            <a:chOff x="2397700" y="378351"/>
            <a:chExt cx="959040" cy="392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E20E51E2-9090-CF41-9C4B-460753F3C3D0}"/>
                    </a:ext>
                  </a:extLst>
                </p14:cNvPr>
                <p14:cNvContentPartPr/>
                <p14:nvPr/>
              </p14:nvContentPartPr>
              <p14:xfrm>
                <a:off x="2534860" y="378351"/>
                <a:ext cx="75240" cy="25200"/>
              </p14:xfrm>
            </p:contentPart>
          </mc:Choice>
          <mc:Fallback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E20E51E2-9090-CF41-9C4B-460753F3C3D0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527300" y="370791"/>
                  <a:ext cx="9000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EEFD23E2-DAA0-7946-883D-7DA5A0520678}"/>
                    </a:ext>
                  </a:extLst>
                </p14:cNvPr>
                <p14:cNvContentPartPr/>
                <p14:nvPr/>
              </p14:nvContentPartPr>
              <p14:xfrm>
                <a:off x="2397700" y="421911"/>
                <a:ext cx="261720" cy="261720"/>
              </p14:xfrm>
            </p:contentPart>
          </mc:Choice>
          <mc:Fallback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EEFD23E2-DAA0-7946-883D-7DA5A0520678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390500" y="414351"/>
                  <a:ext cx="27684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FBC417A8-6433-E148-9271-24A59A5A1137}"/>
                    </a:ext>
                  </a:extLst>
                </p14:cNvPr>
                <p14:cNvContentPartPr/>
                <p14:nvPr/>
              </p14:nvContentPartPr>
              <p14:xfrm>
                <a:off x="2790100" y="596151"/>
                <a:ext cx="162360" cy="137160"/>
              </p14:xfrm>
            </p:contentPart>
          </mc:Choice>
          <mc:Fallback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FBC417A8-6433-E148-9271-24A59A5A1137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782540" y="588591"/>
                  <a:ext cx="17712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04187091-D23D-D74A-B23E-8F02735EB118}"/>
                    </a:ext>
                  </a:extLst>
                </p14:cNvPr>
                <p14:cNvContentPartPr/>
                <p14:nvPr/>
              </p14:nvContentPartPr>
              <p14:xfrm>
                <a:off x="3039220" y="683271"/>
                <a:ext cx="12960" cy="56520"/>
              </p14:xfrm>
            </p:contentPart>
          </mc:Choice>
          <mc:Fallback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04187091-D23D-D74A-B23E-8F02735EB118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031660" y="675711"/>
                  <a:ext cx="2772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1496E668-4461-A840-B744-1E4DF40B592A}"/>
                    </a:ext>
                  </a:extLst>
                </p14:cNvPr>
                <p14:cNvContentPartPr/>
                <p14:nvPr/>
              </p14:nvContentPartPr>
              <p14:xfrm>
                <a:off x="3244420" y="522351"/>
                <a:ext cx="112320" cy="248040"/>
              </p14:xfrm>
            </p:contentPart>
          </mc:Choice>
          <mc:Fallback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1496E668-4461-A840-B744-1E4DF40B592A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236860" y="514791"/>
                  <a:ext cx="127440" cy="263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17" name="墨迹 16">
                <a:extLst>
                  <a:ext uri="{FF2B5EF4-FFF2-40B4-BE49-F238E27FC236}">
                    <a16:creationId xmlns:a16="http://schemas.microsoft.com/office/drawing/2014/main" id="{666DE351-E8B2-7B4D-AADA-FB49CB325FC4}"/>
                  </a:ext>
                </a:extLst>
              </p14:cNvPr>
              <p14:cNvContentPartPr/>
              <p14:nvPr/>
            </p14:nvContentPartPr>
            <p14:xfrm>
              <a:off x="3661660" y="291231"/>
              <a:ext cx="342720" cy="635400"/>
            </p14:xfrm>
          </p:contentPart>
        </mc:Choice>
        <mc:Fallback>
          <p:pic>
            <p:nvPicPr>
              <p:cNvPr id="17" name="墨迹 16">
                <a:extLst>
                  <a:ext uri="{FF2B5EF4-FFF2-40B4-BE49-F238E27FC236}">
                    <a16:creationId xmlns:a16="http://schemas.microsoft.com/office/drawing/2014/main" id="{666DE351-E8B2-7B4D-AADA-FB49CB325FC4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3654100" y="283671"/>
                <a:ext cx="357840" cy="650520"/>
              </a:xfrm>
              <a:prstGeom prst="rect">
                <a:avLst/>
              </a:prstGeom>
            </p:spPr>
          </p:pic>
        </mc:Fallback>
      </mc:AlternateContent>
      <p:grpSp>
        <p:nvGrpSpPr>
          <p:cNvPr id="48" name="组合 47">
            <a:extLst>
              <a:ext uri="{FF2B5EF4-FFF2-40B4-BE49-F238E27FC236}">
                <a16:creationId xmlns:a16="http://schemas.microsoft.com/office/drawing/2014/main" id="{230137FC-F199-CB4B-90F2-3AA53EF9EE8E}"/>
              </a:ext>
            </a:extLst>
          </p:cNvPr>
          <p:cNvGrpSpPr/>
          <p:nvPr/>
        </p:nvGrpSpPr>
        <p:grpSpPr>
          <a:xfrm>
            <a:off x="4402540" y="340911"/>
            <a:ext cx="734760" cy="423720"/>
            <a:chOff x="4402540" y="340911"/>
            <a:chExt cx="734760" cy="423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5A6D4493-1D92-A349-8212-6EE6078DF041}"/>
                    </a:ext>
                  </a:extLst>
                </p14:cNvPr>
                <p14:cNvContentPartPr/>
                <p14:nvPr/>
              </p14:nvContentPartPr>
              <p14:xfrm>
                <a:off x="4402540" y="340911"/>
                <a:ext cx="137160" cy="423720"/>
              </p14:xfrm>
            </p:contentPart>
          </mc:Choice>
          <mc:Fallback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5A6D4493-1D92-A349-8212-6EE6078DF041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394980" y="333351"/>
                  <a:ext cx="152280" cy="43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0A37F0FC-EF0E-FD49-B5D7-AC9AD7284353}"/>
                    </a:ext>
                  </a:extLst>
                </p14:cNvPr>
                <p14:cNvContentPartPr/>
                <p14:nvPr/>
              </p14:nvContentPartPr>
              <p14:xfrm>
                <a:off x="4738780" y="496791"/>
                <a:ext cx="168480" cy="162360"/>
              </p14:xfrm>
            </p:contentPart>
          </mc:Choice>
          <mc:Fallback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0A37F0FC-EF0E-FD49-B5D7-AC9AD7284353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731220" y="489231"/>
                  <a:ext cx="18360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F92E451E-9368-7746-8E83-87124B9ECBC5}"/>
                    </a:ext>
                  </a:extLst>
                </p14:cNvPr>
                <p14:cNvContentPartPr/>
                <p14:nvPr/>
              </p14:nvContentPartPr>
              <p14:xfrm>
                <a:off x="5105980" y="695871"/>
                <a:ext cx="31320" cy="25200"/>
              </p14:xfrm>
            </p:contentPart>
          </mc:Choice>
          <mc:Fallback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F92E451E-9368-7746-8E83-87124B9ECBC5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098420" y="688311"/>
                  <a:ext cx="46440" cy="40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F9254E61-E3BB-9C43-BD0B-D9897DD95473}"/>
              </a:ext>
            </a:extLst>
          </p:cNvPr>
          <p:cNvGrpSpPr/>
          <p:nvPr/>
        </p:nvGrpSpPr>
        <p:grpSpPr>
          <a:xfrm>
            <a:off x="5404780" y="247671"/>
            <a:ext cx="336600" cy="604080"/>
            <a:chOff x="5404780" y="247671"/>
            <a:chExt cx="336600" cy="604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FED0654F-6FC0-7347-9541-3CB3DA2BE5ED}"/>
                    </a:ext>
                  </a:extLst>
                </p14:cNvPr>
                <p14:cNvContentPartPr/>
                <p14:nvPr/>
              </p14:nvContentPartPr>
              <p14:xfrm>
                <a:off x="5448340" y="285111"/>
                <a:ext cx="230760" cy="37800"/>
              </p14:xfrm>
            </p:contentPart>
          </mc:Choice>
          <mc:Fallback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FED0654F-6FC0-7347-9541-3CB3DA2BE5ED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440780" y="277551"/>
                  <a:ext cx="24588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B5113CED-1985-B24A-9EB9-A27FDE00D0AE}"/>
                    </a:ext>
                  </a:extLst>
                </p14:cNvPr>
                <p14:cNvContentPartPr/>
                <p14:nvPr/>
              </p14:nvContentPartPr>
              <p14:xfrm>
                <a:off x="5485780" y="285111"/>
                <a:ext cx="68760" cy="100080"/>
              </p14:xfrm>
            </p:contentPart>
          </mc:Choice>
          <mc:Fallback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B5113CED-1985-B24A-9EB9-A27FDE00D0AE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478220" y="277551"/>
                  <a:ext cx="8388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C8995597-9A02-BD4C-A53C-1B1D7C90804A}"/>
                    </a:ext>
                  </a:extLst>
                </p14:cNvPr>
                <p14:cNvContentPartPr/>
                <p14:nvPr/>
              </p14:nvContentPartPr>
              <p14:xfrm>
                <a:off x="5572900" y="247671"/>
                <a:ext cx="25200" cy="124920"/>
              </p14:xfrm>
            </p:contentPart>
          </mc:Choice>
          <mc:Fallback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C8995597-9A02-BD4C-A53C-1B1D7C90804A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565340" y="240111"/>
                  <a:ext cx="4032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09894D95-F509-F149-A3BE-B471ED366475}"/>
                    </a:ext>
                  </a:extLst>
                </p14:cNvPr>
                <p14:cNvContentPartPr/>
                <p14:nvPr/>
              </p14:nvContentPartPr>
              <p14:xfrm>
                <a:off x="5404780" y="540351"/>
                <a:ext cx="62640" cy="106200"/>
              </p14:xfrm>
            </p:contentPart>
          </mc:Choice>
          <mc:Fallback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09894D95-F509-F149-A3BE-B471ED366475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397220" y="532791"/>
                  <a:ext cx="7776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B8EC73C8-B01A-0B4C-B7B5-0701D8ADED2D}"/>
                    </a:ext>
                  </a:extLst>
                </p14:cNvPr>
                <p14:cNvContentPartPr/>
                <p14:nvPr/>
              </p14:nvContentPartPr>
              <p14:xfrm>
                <a:off x="5510620" y="397071"/>
                <a:ext cx="196200" cy="180720"/>
              </p14:xfrm>
            </p:contentPart>
          </mc:Choice>
          <mc:Fallback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B8EC73C8-B01A-0B4C-B7B5-0701D8ADED2D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503060" y="389511"/>
                  <a:ext cx="21132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EBC0D92C-8626-9747-85AA-EF20AA8D8FB9}"/>
                    </a:ext>
                  </a:extLst>
                </p14:cNvPr>
                <p14:cNvContentPartPr/>
                <p14:nvPr/>
              </p14:nvContentPartPr>
              <p14:xfrm>
                <a:off x="5417380" y="652311"/>
                <a:ext cx="324000" cy="131040"/>
              </p14:xfrm>
            </p:contentPart>
          </mc:Choice>
          <mc:Fallback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EBC0D92C-8626-9747-85AA-EF20AA8D8FB9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409820" y="644751"/>
                  <a:ext cx="33912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1737E0B1-FB73-1C4B-A30A-721C04A016CC}"/>
                    </a:ext>
                  </a:extLst>
                </p14:cNvPr>
                <p14:cNvContentPartPr/>
                <p14:nvPr/>
              </p14:nvContentPartPr>
              <p14:xfrm>
                <a:off x="5519620" y="720711"/>
                <a:ext cx="184320" cy="131040"/>
              </p14:xfrm>
            </p:contentPart>
          </mc:Choice>
          <mc:Fallback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1737E0B1-FB73-1C4B-A30A-721C04A016CC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512060" y="713151"/>
                  <a:ext cx="199440" cy="146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28" name="墨迹 27">
                <a:extLst>
                  <a:ext uri="{FF2B5EF4-FFF2-40B4-BE49-F238E27FC236}">
                    <a16:creationId xmlns:a16="http://schemas.microsoft.com/office/drawing/2014/main" id="{4AA369CB-FFB2-4D47-BAEC-EFCAEF1F313B}"/>
                  </a:ext>
                </a:extLst>
              </p14:cNvPr>
              <p14:cNvContentPartPr/>
              <p14:nvPr/>
            </p14:nvContentPartPr>
            <p14:xfrm>
              <a:off x="6052420" y="365751"/>
              <a:ext cx="361440" cy="442440"/>
            </p14:xfrm>
          </p:contentPart>
        </mc:Choice>
        <mc:Fallback>
          <p:pic>
            <p:nvPicPr>
              <p:cNvPr id="28" name="墨迹 27">
                <a:extLst>
                  <a:ext uri="{FF2B5EF4-FFF2-40B4-BE49-F238E27FC236}">
                    <a16:creationId xmlns:a16="http://schemas.microsoft.com/office/drawing/2014/main" id="{4AA369CB-FFB2-4D47-BAEC-EFCAEF1F313B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6044860" y="358191"/>
                <a:ext cx="376560" cy="457560"/>
              </a:xfrm>
              <a:prstGeom prst="rect">
                <a:avLst/>
              </a:prstGeom>
            </p:spPr>
          </p:pic>
        </mc:Fallback>
      </mc:AlternateContent>
      <p:grpSp>
        <p:nvGrpSpPr>
          <p:cNvPr id="46" name="组合 45">
            <a:extLst>
              <a:ext uri="{FF2B5EF4-FFF2-40B4-BE49-F238E27FC236}">
                <a16:creationId xmlns:a16="http://schemas.microsoft.com/office/drawing/2014/main" id="{F81120C0-5DD1-6D44-A908-72E5DB714CAD}"/>
              </a:ext>
            </a:extLst>
          </p:cNvPr>
          <p:cNvGrpSpPr/>
          <p:nvPr/>
        </p:nvGrpSpPr>
        <p:grpSpPr>
          <a:xfrm>
            <a:off x="6721300" y="309951"/>
            <a:ext cx="943920" cy="473400"/>
            <a:chOff x="6721300" y="309951"/>
            <a:chExt cx="943920" cy="473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9EF4F2D6-D54F-B24B-9A16-722DB8925831}"/>
                    </a:ext>
                  </a:extLst>
                </p14:cNvPr>
                <p14:cNvContentPartPr/>
                <p14:nvPr/>
              </p14:nvContentPartPr>
              <p14:xfrm>
                <a:off x="6721300" y="347031"/>
                <a:ext cx="265320" cy="436320"/>
              </p14:xfrm>
            </p:contentPart>
          </mc:Choice>
          <mc:Fallback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9EF4F2D6-D54F-B24B-9A16-722DB8925831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713740" y="339831"/>
                  <a:ext cx="280440" cy="45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BF700927-C90F-B44B-A30C-F295CCA753DC}"/>
                    </a:ext>
                  </a:extLst>
                </p14:cNvPr>
                <p14:cNvContentPartPr/>
                <p14:nvPr/>
              </p14:nvContentPartPr>
              <p14:xfrm>
                <a:off x="7204060" y="403191"/>
                <a:ext cx="261720" cy="324000"/>
              </p14:xfrm>
            </p:contentPart>
          </mc:Choice>
          <mc:Fallback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BF700927-C90F-B44B-A30C-F295CCA753DC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196500" y="395631"/>
                  <a:ext cx="276840" cy="33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447DE79E-A81D-B646-9DEA-AB96B1F48F2C}"/>
                    </a:ext>
                  </a:extLst>
                </p14:cNvPr>
                <p14:cNvContentPartPr/>
                <p14:nvPr/>
              </p14:nvContentPartPr>
              <p14:xfrm>
                <a:off x="7415740" y="309951"/>
                <a:ext cx="249480" cy="461160"/>
              </p14:xfrm>
            </p:contentPart>
          </mc:Choice>
          <mc:Fallback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447DE79E-A81D-B646-9DEA-AB96B1F48F2C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7408180" y="302391"/>
                  <a:ext cx="264600" cy="476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68FAC0D4-4725-B042-B884-F01EC0A38BBC}"/>
              </a:ext>
            </a:extLst>
          </p:cNvPr>
          <p:cNvGrpSpPr/>
          <p:nvPr/>
        </p:nvGrpSpPr>
        <p:grpSpPr>
          <a:xfrm>
            <a:off x="7951060" y="297351"/>
            <a:ext cx="274320" cy="520560"/>
            <a:chOff x="7951060" y="297351"/>
            <a:chExt cx="274320" cy="520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68D52E65-FB47-F84E-9D03-07B8F44208DB}"/>
                    </a:ext>
                  </a:extLst>
                </p14:cNvPr>
                <p14:cNvContentPartPr/>
                <p14:nvPr/>
              </p14:nvContentPartPr>
              <p14:xfrm>
                <a:off x="7951060" y="297351"/>
                <a:ext cx="180720" cy="520560"/>
              </p14:xfrm>
            </p:contentPart>
          </mc:Choice>
          <mc:Fallback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68D52E65-FB47-F84E-9D03-07B8F44208DB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943500" y="289791"/>
                  <a:ext cx="195840" cy="53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22639EA3-9622-684B-925E-D3984DB95891}"/>
                    </a:ext>
                  </a:extLst>
                </p14:cNvPr>
                <p14:cNvContentPartPr/>
                <p14:nvPr/>
              </p14:nvContentPartPr>
              <p14:xfrm>
                <a:off x="7957180" y="527751"/>
                <a:ext cx="268200" cy="243000"/>
              </p14:xfrm>
            </p:contentPart>
          </mc:Choice>
          <mc:Fallback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22639EA3-9622-684B-925E-D3984DB95891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949620" y="520191"/>
                  <a:ext cx="282960" cy="258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34" name="墨迹 33">
                <a:extLst>
                  <a:ext uri="{FF2B5EF4-FFF2-40B4-BE49-F238E27FC236}">
                    <a16:creationId xmlns:a16="http://schemas.microsoft.com/office/drawing/2014/main" id="{6095DC90-A339-9E44-9F47-FEE1F7DB8462}"/>
                  </a:ext>
                </a:extLst>
              </p14:cNvPr>
              <p14:cNvContentPartPr/>
              <p14:nvPr/>
            </p14:nvContentPartPr>
            <p14:xfrm>
              <a:off x="8511220" y="770391"/>
              <a:ext cx="68760" cy="62640"/>
            </p14:xfrm>
          </p:contentPart>
        </mc:Choice>
        <mc:Fallback>
          <p:pic>
            <p:nvPicPr>
              <p:cNvPr id="34" name="墨迹 33">
                <a:extLst>
                  <a:ext uri="{FF2B5EF4-FFF2-40B4-BE49-F238E27FC236}">
                    <a16:creationId xmlns:a16="http://schemas.microsoft.com/office/drawing/2014/main" id="{6095DC90-A339-9E44-9F47-FEE1F7DB8462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8503660" y="762831"/>
                <a:ext cx="83880" cy="77760"/>
              </a:xfrm>
              <a:prstGeom prst="rect">
                <a:avLst/>
              </a:prstGeom>
            </p:spPr>
          </p:pic>
        </mc:Fallback>
      </mc:AlternateContent>
      <p:grpSp>
        <p:nvGrpSpPr>
          <p:cNvPr id="44" name="组合 43">
            <a:extLst>
              <a:ext uri="{FF2B5EF4-FFF2-40B4-BE49-F238E27FC236}">
                <a16:creationId xmlns:a16="http://schemas.microsoft.com/office/drawing/2014/main" id="{9798FADE-5147-914C-AAA8-B0B77CCCF01B}"/>
              </a:ext>
            </a:extLst>
          </p:cNvPr>
          <p:cNvGrpSpPr/>
          <p:nvPr/>
        </p:nvGrpSpPr>
        <p:grpSpPr>
          <a:xfrm>
            <a:off x="8947180" y="272511"/>
            <a:ext cx="535680" cy="529560"/>
            <a:chOff x="8947180" y="272511"/>
            <a:chExt cx="535680" cy="529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B11D260D-6242-EA45-A3C3-7538E36EE1B6}"/>
                    </a:ext>
                  </a:extLst>
                </p14:cNvPr>
                <p14:cNvContentPartPr/>
                <p14:nvPr/>
              </p14:nvContentPartPr>
              <p14:xfrm>
                <a:off x="9046540" y="316071"/>
                <a:ext cx="268200" cy="43920"/>
              </p14:xfrm>
            </p:contentPart>
          </mc:Choice>
          <mc:Fallback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B11D260D-6242-EA45-A3C3-7538E36EE1B6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9039340" y="308511"/>
                  <a:ext cx="28296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DD4B1F9D-65CA-9743-B30B-8A3ED4B61795}"/>
                    </a:ext>
                  </a:extLst>
                </p14:cNvPr>
                <p14:cNvContentPartPr/>
                <p14:nvPr/>
              </p14:nvContentPartPr>
              <p14:xfrm>
                <a:off x="8947180" y="272511"/>
                <a:ext cx="255600" cy="454680"/>
              </p14:xfrm>
            </p:contentPart>
          </mc:Choice>
          <mc:Fallback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DD4B1F9D-65CA-9743-B30B-8A3ED4B61795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8939620" y="264951"/>
                  <a:ext cx="270720" cy="46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0AA52E09-8636-2244-BDD8-F3F96C7D713C}"/>
                    </a:ext>
                  </a:extLst>
                </p14:cNvPr>
                <p14:cNvContentPartPr/>
                <p14:nvPr/>
              </p14:nvContentPartPr>
              <p14:xfrm>
                <a:off x="8984620" y="546471"/>
                <a:ext cx="37800" cy="255600"/>
              </p14:xfrm>
            </p:contentPart>
          </mc:Choice>
          <mc:Fallback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0AA52E09-8636-2244-BDD8-F3F96C7D713C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8977060" y="538911"/>
                  <a:ext cx="5292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0C31D6FD-9843-6448-88A6-74C34DF18EF5}"/>
                    </a:ext>
                  </a:extLst>
                </p14:cNvPr>
                <p14:cNvContentPartPr/>
                <p14:nvPr/>
              </p14:nvContentPartPr>
              <p14:xfrm>
                <a:off x="9289540" y="558711"/>
                <a:ext cx="193320" cy="196200"/>
              </p14:xfrm>
            </p:contentPart>
          </mc:Choice>
          <mc:Fallback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0C31D6FD-9843-6448-88A6-74C34DF18EF5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9281980" y="551511"/>
                  <a:ext cx="208440" cy="211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" name="组合 69">
            <a:extLst>
              <a:ext uri="{FF2B5EF4-FFF2-40B4-BE49-F238E27FC236}">
                <a16:creationId xmlns:a16="http://schemas.microsoft.com/office/drawing/2014/main" id="{3E123955-DBD8-1643-AAA4-333A833123B6}"/>
              </a:ext>
            </a:extLst>
          </p:cNvPr>
          <p:cNvGrpSpPr/>
          <p:nvPr/>
        </p:nvGrpSpPr>
        <p:grpSpPr>
          <a:xfrm>
            <a:off x="9725140" y="278631"/>
            <a:ext cx="1613160" cy="554760"/>
            <a:chOff x="9725140" y="278631"/>
            <a:chExt cx="1613160" cy="554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5CA9572E-4462-D447-B8D1-98DE17E841C4}"/>
                    </a:ext>
                  </a:extLst>
                </p14:cNvPr>
                <p14:cNvContentPartPr/>
                <p14:nvPr/>
              </p14:nvContentPartPr>
              <p14:xfrm>
                <a:off x="9821260" y="365751"/>
                <a:ext cx="231480" cy="12960"/>
              </p14:xfrm>
            </p:contentPart>
          </mc:Choice>
          <mc:Fallback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5CA9572E-4462-D447-B8D1-98DE17E841C4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9814060" y="358191"/>
                  <a:ext cx="24660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71899AF0-6D5A-6A4F-ADCE-0FA40BE6C223}"/>
                    </a:ext>
                  </a:extLst>
                </p14:cNvPr>
                <p14:cNvContentPartPr/>
                <p14:nvPr/>
              </p14:nvContentPartPr>
              <p14:xfrm>
                <a:off x="9725140" y="328671"/>
                <a:ext cx="255600" cy="371160"/>
              </p14:xfrm>
            </p:contentPart>
          </mc:Choice>
          <mc:Fallback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71899AF0-6D5A-6A4F-ADCE-0FA40BE6C223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9717580" y="321111"/>
                  <a:ext cx="270720" cy="38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2465A6B4-62FB-384D-9650-AE00BBEBA068}"/>
                    </a:ext>
                  </a:extLst>
                </p14:cNvPr>
                <p14:cNvContentPartPr/>
                <p14:nvPr/>
              </p14:nvContentPartPr>
              <p14:xfrm>
                <a:off x="9781300" y="540351"/>
                <a:ext cx="31320" cy="178200"/>
              </p14:xfrm>
            </p:contentPart>
          </mc:Choice>
          <mc:Fallback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2465A6B4-62FB-384D-9650-AE00BBEBA068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9773740" y="532791"/>
                  <a:ext cx="4644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8203E88A-97E8-094D-A5EA-36531CDE9D2C}"/>
                    </a:ext>
                  </a:extLst>
                </p14:cNvPr>
                <p14:cNvContentPartPr/>
                <p14:nvPr/>
              </p14:nvContentPartPr>
              <p14:xfrm>
                <a:off x="9887140" y="540351"/>
                <a:ext cx="367560" cy="143640"/>
              </p14:xfrm>
            </p:contentPart>
          </mc:Choice>
          <mc:Fallback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8203E88A-97E8-094D-A5EA-36531CDE9D2C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9879580" y="532791"/>
                  <a:ext cx="38268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9" name="墨迹 48">
                  <a:extLst>
                    <a:ext uri="{FF2B5EF4-FFF2-40B4-BE49-F238E27FC236}">
                      <a16:creationId xmlns:a16="http://schemas.microsoft.com/office/drawing/2014/main" id="{50CE2442-5200-5545-9F05-9549FEC23D79}"/>
                    </a:ext>
                  </a:extLst>
                </p14:cNvPr>
                <p14:cNvContentPartPr/>
                <p14:nvPr/>
              </p14:nvContentPartPr>
              <p14:xfrm>
                <a:off x="10422460" y="297351"/>
                <a:ext cx="243000" cy="50040"/>
              </p14:xfrm>
            </p:contentPart>
          </mc:Choice>
          <mc:Fallback>
            <p:pic>
              <p:nvPicPr>
                <p:cNvPr id="49" name="墨迹 48">
                  <a:extLst>
                    <a:ext uri="{FF2B5EF4-FFF2-40B4-BE49-F238E27FC236}">
                      <a16:creationId xmlns:a16="http://schemas.microsoft.com/office/drawing/2014/main" id="{50CE2442-5200-5545-9F05-9549FEC23D79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0414900" y="289791"/>
                  <a:ext cx="25812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50" name="墨迹 49">
                  <a:extLst>
                    <a:ext uri="{FF2B5EF4-FFF2-40B4-BE49-F238E27FC236}">
                      <a16:creationId xmlns:a16="http://schemas.microsoft.com/office/drawing/2014/main" id="{8D993387-3362-7747-9787-F46BD919B21A}"/>
                    </a:ext>
                  </a:extLst>
                </p14:cNvPr>
                <p14:cNvContentPartPr/>
                <p14:nvPr/>
              </p14:nvContentPartPr>
              <p14:xfrm>
                <a:off x="10509580" y="297351"/>
                <a:ext cx="37800" cy="146880"/>
              </p14:xfrm>
            </p:contentPart>
          </mc:Choice>
          <mc:Fallback>
            <p:pic>
              <p:nvPicPr>
                <p:cNvPr id="50" name="墨迹 49">
                  <a:extLst>
                    <a:ext uri="{FF2B5EF4-FFF2-40B4-BE49-F238E27FC236}">
                      <a16:creationId xmlns:a16="http://schemas.microsoft.com/office/drawing/2014/main" id="{8D993387-3362-7747-9787-F46BD919B21A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0502020" y="289791"/>
                  <a:ext cx="5292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51" name="墨迹 50">
                  <a:extLst>
                    <a:ext uri="{FF2B5EF4-FFF2-40B4-BE49-F238E27FC236}">
                      <a16:creationId xmlns:a16="http://schemas.microsoft.com/office/drawing/2014/main" id="{26FD122E-5518-2249-BC1D-043230CCF08D}"/>
                    </a:ext>
                  </a:extLst>
                </p14:cNvPr>
                <p14:cNvContentPartPr/>
                <p14:nvPr/>
              </p14:nvContentPartPr>
              <p14:xfrm>
                <a:off x="10403740" y="278631"/>
                <a:ext cx="212040" cy="361440"/>
              </p14:xfrm>
            </p:contentPart>
          </mc:Choice>
          <mc:Fallback>
            <p:pic>
              <p:nvPicPr>
                <p:cNvPr id="51" name="墨迹 50">
                  <a:extLst>
                    <a:ext uri="{FF2B5EF4-FFF2-40B4-BE49-F238E27FC236}">
                      <a16:creationId xmlns:a16="http://schemas.microsoft.com/office/drawing/2014/main" id="{26FD122E-5518-2249-BC1D-043230CCF08D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0396180" y="271071"/>
                  <a:ext cx="227160" cy="37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2" name="墨迹 51">
                  <a:extLst>
                    <a:ext uri="{FF2B5EF4-FFF2-40B4-BE49-F238E27FC236}">
                      <a16:creationId xmlns:a16="http://schemas.microsoft.com/office/drawing/2014/main" id="{910DE5B2-4ECD-444E-9671-11FFE54A67AF}"/>
                    </a:ext>
                  </a:extLst>
                </p14:cNvPr>
                <p14:cNvContentPartPr/>
                <p14:nvPr/>
              </p14:nvContentPartPr>
              <p14:xfrm>
                <a:off x="10342180" y="583911"/>
                <a:ext cx="348120" cy="249480"/>
              </p14:xfrm>
            </p:contentPart>
          </mc:Choice>
          <mc:Fallback>
            <p:pic>
              <p:nvPicPr>
                <p:cNvPr id="52" name="墨迹 51">
                  <a:extLst>
                    <a:ext uri="{FF2B5EF4-FFF2-40B4-BE49-F238E27FC236}">
                      <a16:creationId xmlns:a16="http://schemas.microsoft.com/office/drawing/2014/main" id="{910DE5B2-4ECD-444E-9671-11FFE54A67AF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0334620" y="576351"/>
                  <a:ext cx="36324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3" name="墨迹 52">
                  <a:extLst>
                    <a:ext uri="{FF2B5EF4-FFF2-40B4-BE49-F238E27FC236}">
                      <a16:creationId xmlns:a16="http://schemas.microsoft.com/office/drawing/2014/main" id="{7A02BFF1-BC85-C84C-B0D9-79147D9ADFF5}"/>
                    </a:ext>
                  </a:extLst>
                </p14:cNvPr>
                <p14:cNvContentPartPr/>
                <p14:nvPr/>
              </p14:nvContentPartPr>
              <p14:xfrm>
                <a:off x="10410220" y="758151"/>
                <a:ext cx="31320" cy="19080"/>
              </p14:xfrm>
            </p:contentPart>
          </mc:Choice>
          <mc:Fallback>
            <p:pic>
              <p:nvPicPr>
                <p:cNvPr id="53" name="墨迹 52">
                  <a:extLst>
                    <a:ext uri="{FF2B5EF4-FFF2-40B4-BE49-F238E27FC236}">
                      <a16:creationId xmlns:a16="http://schemas.microsoft.com/office/drawing/2014/main" id="{7A02BFF1-BC85-C84C-B0D9-79147D9ADFF5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0402660" y="750591"/>
                  <a:ext cx="4644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4" name="墨迹 53">
                  <a:extLst>
                    <a:ext uri="{FF2B5EF4-FFF2-40B4-BE49-F238E27FC236}">
                      <a16:creationId xmlns:a16="http://schemas.microsoft.com/office/drawing/2014/main" id="{DAE5E638-0BFA-9744-994C-B0F56EF139D5}"/>
                    </a:ext>
                  </a:extLst>
                </p14:cNvPr>
                <p14:cNvContentPartPr/>
                <p14:nvPr/>
              </p14:nvContentPartPr>
              <p14:xfrm>
                <a:off x="10709020" y="733311"/>
                <a:ext cx="56520" cy="43920"/>
              </p14:xfrm>
            </p:contentPart>
          </mc:Choice>
          <mc:Fallback>
            <p:pic>
              <p:nvPicPr>
                <p:cNvPr id="54" name="墨迹 53">
                  <a:extLst>
                    <a:ext uri="{FF2B5EF4-FFF2-40B4-BE49-F238E27FC236}">
                      <a16:creationId xmlns:a16="http://schemas.microsoft.com/office/drawing/2014/main" id="{DAE5E638-0BFA-9744-994C-B0F56EF139D5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0701460" y="725751"/>
                  <a:ext cx="7128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5" name="墨迹 54">
                  <a:extLst>
                    <a:ext uri="{FF2B5EF4-FFF2-40B4-BE49-F238E27FC236}">
                      <a16:creationId xmlns:a16="http://schemas.microsoft.com/office/drawing/2014/main" id="{7B53479A-4157-E44B-AAC7-A575B79F503A}"/>
                    </a:ext>
                  </a:extLst>
                </p14:cNvPr>
                <p14:cNvContentPartPr/>
                <p14:nvPr/>
              </p14:nvContentPartPr>
              <p14:xfrm>
                <a:off x="10989100" y="353511"/>
                <a:ext cx="230760" cy="50040"/>
              </p14:xfrm>
            </p:contentPart>
          </mc:Choice>
          <mc:Fallback>
            <p:pic>
              <p:nvPicPr>
                <p:cNvPr id="55" name="墨迹 54">
                  <a:extLst>
                    <a:ext uri="{FF2B5EF4-FFF2-40B4-BE49-F238E27FC236}">
                      <a16:creationId xmlns:a16="http://schemas.microsoft.com/office/drawing/2014/main" id="{7B53479A-4157-E44B-AAC7-A575B79F503A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0981540" y="345951"/>
                  <a:ext cx="24588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6" name="墨迹 55">
                  <a:extLst>
                    <a:ext uri="{FF2B5EF4-FFF2-40B4-BE49-F238E27FC236}">
                      <a16:creationId xmlns:a16="http://schemas.microsoft.com/office/drawing/2014/main" id="{6FF4CCF2-3882-EE45-A79E-9AED287B7E89}"/>
                    </a:ext>
                  </a:extLst>
                </p14:cNvPr>
                <p14:cNvContentPartPr/>
                <p14:nvPr/>
              </p14:nvContentPartPr>
              <p14:xfrm>
                <a:off x="10851940" y="577431"/>
                <a:ext cx="56520" cy="193320"/>
              </p14:xfrm>
            </p:contentPart>
          </mc:Choice>
          <mc:Fallback>
            <p:pic>
              <p:nvPicPr>
                <p:cNvPr id="56" name="墨迹 55">
                  <a:extLst>
                    <a:ext uri="{FF2B5EF4-FFF2-40B4-BE49-F238E27FC236}">
                      <a16:creationId xmlns:a16="http://schemas.microsoft.com/office/drawing/2014/main" id="{6FF4CCF2-3882-EE45-A79E-9AED287B7E89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0844740" y="569871"/>
                  <a:ext cx="7128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57" name="墨迹 56">
                  <a:extLst>
                    <a:ext uri="{FF2B5EF4-FFF2-40B4-BE49-F238E27FC236}">
                      <a16:creationId xmlns:a16="http://schemas.microsoft.com/office/drawing/2014/main" id="{A7CFC402-A61C-1647-8A43-E21B8B025858}"/>
                    </a:ext>
                  </a:extLst>
                </p14:cNvPr>
                <p14:cNvContentPartPr/>
                <p14:nvPr/>
              </p14:nvContentPartPr>
              <p14:xfrm>
                <a:off x="10901980" y="577431"/>
                <a:ext cx="436320" cy="230760"/>
              </p14:xfrm>
            </p:contentPart>
          </mc:Choice>
          <mc:Fallback>
            <p:pic>
              <p:nvPicPr>
                <p:cNvPr id="57" name="墨迹 56">
                  <a:extLst>
                    <a:ext uri="{FF2B5EF4-FFF2-40B4-BE49-F238E27FC236}">
                      <a16:creationId xmlns:a16="http://schemas.microsoft.com/office/drawing/2014/main" id="{A7CFC402-A61C-1647-8A43-E21B8B025858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0894420" y="569871"/>
                  <a:ext cx="451080" cy="245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" name="组合 68">
            <a:extLst>
              <a:ext uri="{FF2B5EF4-FFF2-40B4-BE49-F238E27FC236}">
                <a16:creationId xmlns:a16="http://schemas.microsoft.com/office/drawing/2014/main" id="{8BAE6A73-08BA-7840-A01F-A6DD50507F42}"/>
              </a:ext>
            </a:extLst>
          </p:cNvPr>
          <p:cNvGrpSpPr/>
          <p:nvPr/>
        </p:nvGrpSpPr>
        <p:grpSpPr>
          <a:xfrm>
            <a:off x="11587420" y="297351"/>
            <a:ext cx="205200" cy="548280"/>
            <a:chOff x="11587420" y="297351"/>
            <a:chExt cx="205200" cy="548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58" name="墨迹 57">
                  <a:extLst>
                    <a:ext uri="{FF2B5EF4-FFF2-40B4-BE49-F238E27FC236}">
                      <a16:creationId xmlns:a16="http://schemas.microsoft.com/office/drawing/2014/main" id="{92DEDFB8-F4A1-4947-A3C9-F625BEED45F0}"/>
                    </a:ext>
                  </a:extLst>
                </p14:cNvPr>
                <p14:cNvContentPartPr/>
                <p14:nvPr/>
              </p14:nvContentPartPr>
              <p14:xfrm>
                <a:off x="11587420" y="297351"/>
                <a:ext cx="205200" cy="187200"/>
              </p14:xfrm>
            </p:contentPart>
          </mc:Choice>
          <mc:Fallback>
            <p:pic>
              <p:nvPicPr>
                <p:cNvPr id="58" name="墨迹 57">
                  <a:extLst>
                    <a:ext uri="{FF2B5EF4-FFF2-40B4-BE49-F238E27FC236}">
                      <a16:creationId xmlns:a16="http://schemas.microsoft.com/office/drawing/2014/main" id="{92DEDFB8-F4A1-4947-A3C9-F625BEED45F0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1579860" y="289791"/>
                  <a:ext cx="22032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59" name="墨迹 58">
                  <a:extLst>
                    <a:ext uri="{FF2B5EF4-FFF2-40B4-BE49-F238E27FC236}">
                      <a16:creationId xmlns:a16="http://schemas.microsoft.com/office/drawing/2014/main" id="{D1E09F88-2372-3E40-8852-27C6AB190CBF}"/>
                    </a:ext>
                  </a:extLst>
                </p14:cNvPr>
                <p14:cNvContentPartPr/>
                <p14:nvPr/>
              </p14:nvContentPartPr>
              <p14:xfrm>
                <a:off x="11679940" y="571311"/>
                <a:ext cx="31320" cy="274320"/>
              </p14:xfrm>
            </p:contentPart>
          </mc:Choice>
          <mc:Fallback>
            <p:pic>
              <p:nvPicPr>
                <p:cNvPr id="59" name="墨迹 58">
                  <a:extLst>
                    <a:ext uri="{FF2B5EF4-FFF2-40B4-BE49-F238E27FC236}">
                      <a16:creationId xmlns:a16="http://schemas.microsoft.com/office/drawing/2014/main" id="{D1E09F88-2372-3E40-8852-27C6AB190CBF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1672380" y="563751"/>
                  <a:ext cx="46440" cy="289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60" name="墨迹 59">
                <a:extLst>
                  <a:ext uri="{FF2B5EF4-FFF2-40B4-BE49-F238E27FC236}">
                    <a16:creationId xmlns:a16="http://schemas.microsoft.com/office/drawing/2014/main" id="{4462D60A-BC84-7E41-962F-DF171815292D}"/>
                  </a:ext>
                </a:extLst>
              </p14:cNvPr>
              <p14:cNvContentPartPr/>
              <p14:nvPr/>
            </p14:nvContentPartPr>
            <p14:xfrm>
              <a:off x="530380" y="1337031"/>
              <a:ext cx="155880" cy="442440"/>
            </p14:xfrm>
          </p:contentPart>
        </mc:Choice>
        <mc:Fallback>
          <p:pic>
            <p:nvPicPr>
              <p:cNvPr id="60" name="墨迹 59">
                <a:extLst>
                  <a:ext uri="{FF2B5EF4-FFF2-40B4-BE49-F238E27FC236}">
                    <a16:creationId xmlns:a16="http://schemas.microsoft.com/office/drawing/2014/main" id="{4462D60A-BC84-7E41-962F-DF171815292D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522820" y="1329471"/>
                <a:ext cx="171000" cy="45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2">
            <p14:nvContentPartPr>
              <p14:cNvPr id="61" name="墨迹 60">
                <a:extLst>
                  <a:ext uri="{FF2B5EF4-FFF2-40B4-BE49-F238E27FC236}">
                    <a16:creationId xmlns:a16="http://schemas.microsoft.com/office/drawing/2014/main" id="{A782E923-2118-FD42-8DCB-A9CBF66AF9A4}"/>
                  </a:ext>
                </a:extLst>
              </p14:cNvPr>
              <p14:cNvContentPartPr/>
              <p14:nvPr/>
            </p14:nvContentPartPr>
            <p14:xfrm>
              <a:off x="953740" y="1287351"/>
              <a:ext cx="293040" cy="436320"/>
            </p14:xfrm>
          </p:contentPart>
        </mc:Choice>
        <mc:Fallback>
          <p:pic>
            <p:nvPicPr>
              <p:cNvPr id="61" name="墨迹 60">
                <a:extLst>
                  <a:ext uri="{FF2B5EF4-FFF2-40B4-BE49-F238E27FC236}">
                    <a16:creationId xmlns:a16="http://schemas.microsoft.com/office/drawing/2014/main" id="{A782E923-2118-FD42-8DCB-A9CBF66AF9A4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946180" y="1279791"/>
                <a:ext cx="308160" cy="45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4">
            <p14:nvContentPartPr>
              <p14:cNvPr id="62" name="墨迹 61">
                <a:extLst>
                  <a:ext uri="{FF2B5EF4-FFF2-40B4-BE49-F238E27FC236}">
                    <a16:creationId xmlns:a16="http://schemas.microsoft.com/office/drawing/2014/main" id="{31742384-B87F-D147-AA3B-813CE6196BAF}"/>
                  </a:ext>
                </a:extLst>
              </p14:cNvPr>
              <p14:cNvContentPartPr/>
              <p14:nvPr/>
            </p14:nvContentPartPr>
            <p14:xfrm>
              <a:off x="1513900" y="1175751"/>
              <a:ext cx="280440" cy="504000"/>
            </p14:xfrm>
          </p:contentPart>
        </mc:Choice>
        <mc:Fallback>
          <p:pic>
            <p:nvPicPr>
              <p:cNvPr id="62" name="墨迹 61">
                <a:extLst>
                  <a:ext uri="{FF2B5EF4-FFF2-40B4-BE49-F238E27FC236}">
                    <a16:creationId xmlns:a16="http://schemas.microsoft.com/office/drawing/2014/main" id="{31742384-B87F-D147-AA3B-813CE6196BAF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1506340" y="1168191"/>
                <a:ext cx="295560" cy="519120"/>
              </a:xfrm>
              <a:prstGeom prst="rect">
                <a:avLst/>
              </a:prstGeom>
            </p:spPr>
          </p:pic>
        </mc:Fallback>
      </mc:AlternateContent>
      <p:grpSp>
        <p:nvGrpSpPr>
          <p:cNvPr id="68" name="组合 67">
            <a:extLst>
              <a:ext uri="{FF2B5EF4-FFF2-40B4-BE49-F238E27FC236}">
                <a16:creationId xmlns:a16="http://schemas.microsoft.com/office/drawing/2014/main" id="{DCAE6732-17B8-9447-B0DB-9C9520077754}"/>
              </a:ext>
            </a:extLst>
          </p:cNvPr>
          <p:cNvGrpSpPr/>
          <p:nvPr/>
        </p:nvGrpSpPr>
        <p:grpSpPr>
          <a:xfrm>
            <a:off x="2198620" y="1368711"/>
            <a:ext cx="423720" cy="236160"/>
            <a:chOff x="2198620" y="1368711"/>
            <a:chExt cx="423720" cy="236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3" name="墨迹 62">
                  <a:extLst>
                    <a:ext uri="{FF2B5EF4-FFF2-40B4-BE49-F238E27FC236}">
                      <a16:creationId xmlns:a16="http://schemas.microsoft.com/office/drawing/2014/main" id="{EB9CD585-D46A-B545-9FBB-97E2D5B64B6F}"/>
                    </a:ext>
                  </a:extLst>
                </p14:cNvPr>
                <p14:cNvContentPartPr/>
                <p14:nvPr/>
              </p14:nvContentPartPr>
              <p14:xfrm>
                <a:off x="2198620" y="1380591"/>
                <a:ext cx="187200" cy="187200"/>
              </p14:xfrm>
            </p:contentPart>
          </mc:Choice>
          <mc:Fallback>
            <p:pic>
              <p:nvPicPr>
                <p:cNvPr id="63" name="墨迹 62">
                  <a:extLst>
                    <a:ext uri="{FF2B5EF4-FFF2-40B4-BE49-F238E27FC236}">
                      <a16:creationId xmlns:a16="http://schemas.microsoft.com/office/drawing/2014/main" id="{EB9CD585-D46A-B545-9FBB-97E2D5B64B6F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2191060" y="1373031"/>
                  <a:ext cx="20232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64" name="墨迹 63">
                  <a:extLst>
                    <a:ext uri="{FF2B5EF4-FFF2-40B4-BE49-F238E27FC236}">
                      <a16:creationId xmlns:a16="http://schemas.microsoft.com/office/drawing/2014/main" id="{73702C29-77CC-734D-8B72-086B82C8A9FB}"/>
                    </a:ext>
                  </a:extLst>
                </p14:cNvPr>
                <p14:cNvContentPartPr/>
                <p14:nvPr/>
              </p14:nvContentPartPr>
              <p14:xfrm>
                <a:off x="2294740" y="1368711"/>
                <a:ext cx="134640" cy="211320"/>
              </p14:xfrm>
            </p:contentPart>
          </mc:Choice>
          <mc:Fallback>
            <p:pic>
              <p:nvPicPr>
                <p:cNvPr id="64" name="墨迹 63">
                  <a:extLst>
                    <a:ext uri="{FF2B5EF4-FFF2-40B4-BE49-F238E27FC236}">
                      <a16:creationId xmlns:a16="http://schemas.microsoft.com/office/drawing/2014/main" id="{73702C29-77CC-734D-8B72-086B82C8A9FB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2287180" y="1361511"/>
                  <a:ext cx="14976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65" name="墨迹 64">
                  <a:extLst>
                    <a:ext uri="{FF2B5EF4-FFF2-40B4-BE49-F238E27FC236}">
                      <a16:creationId xmlns:a16="http://schemas.microsoft.com/office/drawing/2014/main" id="{17AB9EF2-F218-6C47-933C-0DDAC174502D}"/>
                    </a:ext>
                  </a:extLst>
                </p14:cNvPr>
                <p14:cNvContentPartPr/>
                <p14:nvPr/>
              </p14:nvContentPartPr>
              <p14:xfrm>
                <a:off x="2615860" y="1554831"/>
                <a:ext cx="6480" cy="50040"/>
              </p14:xfrm>
            </p:contentPart>
          </mc:Choice>
          <mc:Fallback>
            <p:pic>
              <p:nvPicPr>
                <p:cNvPr id="65" name="墨迹 64">
                  <a:extLst>
                    <a:ext uri="{FF2B5EF4-FFF2-40B4-BE49-F238E27FC236}">
                      <a16:creationId xmlns:a16="http://schemas.microsoft.com/office/drawing/2014/main" id="{17AB9EF2-F218-6C47-933C-0DDAC174502D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2608300" y="1547271"/>
                  <a:ext cx="21600" cy="65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12">
            <p14:nvContentPartPr>
              <p14:cNvPr id="66" name="墨迹 65">
                <a:extLst>
                  <a:ext uri="{FF2B5EF4-FFF2-40B4-BE49-F238E27FC236}">
                    <a16:creationId xmlns:a16="http://schemas.microsoft.com/office/drawing/2014/main" id="{A9128179-DC63-994F-9554-BE70997D7158}"/>
                  </a:ext>
                </a:extLst>
              </p14:cNvPr>
              <p14:cNvContentPartPr/>
              <p14:nvPr/>
            </p14:nvContentPartPr>
            <p14:xfrm>
              <a:off x="2952100" y="1343151"/>
              <a:ext cx="268200" cy="516960"/>
            </p14:xfrm>
          </p:contentPart>
        </mc:Choice>
        <mc:Fallback>
          <p:pic>
            <p:nvPicPr>
              <p:cNvPr id="66" name="墨迹 65">
                <a:extLst>
                  <a:ext uri="{FF2B5EF4-FFF2-40B4-BE49-F238E27FC236}">
                    <a16:creationId xmlns:a16="http://schemas.microsoft.com/office/drawing/2014/main" id="{A9128179-DC63-994F-9554-BE70997D7158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2944540" y="1335591"/>
                <a:ext cx="282960" cy="53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4">
            <p14:nvContentPartPr>
              <p14:cNvPr id="67" name="墨迹 66">
                <a:extLst>
                  <a:ext uri="{FF2B5EF4-FFF2-40B4-BE49-F238E27FC236}">
                    <a16:creationId xmlns:a16="http://schemas.microsoft.com/office/drawing/2014/main" id="{0409D088-BFDC-264A-900F-6497D59238D8}"/>
                  </a:ext>
                </a:extLst>
              </p14:cNvPr>
              <p14:cNvContentPartPr/>
              <p14:nvPr/>
            </p14:nvContentPartPr>
            <p14:xfrm>
              <a:off x="3487420" y="1660671"/>
              <a:ext cx="87480" cy="75240"/>
            </p14:xfrm>
          </p:contentPart>
        </mc:Choice>
        <mc:Fallback>
          <p:pic>
            <p:nvPicPr>
              <p:cNvPr id="67" name="墨迹 66">
                <a:extLst>
                  <a:ext uri="{FF2B5EF4-FFF2-40B4-BE49-F238E27FC236}">
                    <a16:creationId xmlns:a16="http://schemas.microsoft.com/office/drawing/2014/main" id="{0409D088-BFDC-264A-900F-6497D59238D8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3479860" y="1653111"/>
                <a:ext cx="102600" cy="90000"/>
              </a:xfrm>
              <a:prstGeom prst="rect">
                <a:avLst/>
              </a:prstGeom>
            </p:spPr>
          </p:pic>
        </mc:Fallback>
      </mc:AlternateContent>
      <p:grpSp>
        <p:nvGrpSpPr>
          <p:cNvPr id="90" name="组合 89">
            <a:extLst>
              <a:ext uri="{FF2B5EF4-FFF2-40B4-BE49-F238E27FC236}">
                <a16:creationId xmlns:a16="http://schemas.microsoft.com/office/drawing/2014/main" id="{0C744CB9-ABE7-5449-ACC5-A8D77EA4BA82}"/>
              </a:ext>
            </a:extLst>
          </p:cNvPr>
          <p:cNvGrpSpPr/>
          <p:nvPr/>
        </p:nvGrpSpPr>
        <p:grpSpPr>
          <a:xfrm>
            <a:off x="4545820" y="1411911"/>
            <a:ext cx="218160" cy="217440"/>
            <a:chOff x="4545820" y="1411911"/>
            <a:chExt cx="218160" cy="217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71" name="墨迹 70">
                  <a:extLst>
                    <a:ext uri="{FF2B5EF4-FFF2-40B4-BE49-F238E27FC236}">
                      <a16:creationId xmlns:a16="http://schemas.microsoft.com/office/drawing/2014/main" id="{52AAB445-9784-4640-A303-ED7B5C2F07AB}"/>
                    </a:ext>
                  </a:extLst>
                </p14:cNvPr>
                <p14:cNvContentPartPr/>
                <p14:nvPr/>
              </p14:nvContentPartPr>
              <p14:xfrm>
                <a:off x="4545820" y="1418031"/>
                <a:ext cx="168480" cy="211320"/>
              </p14:xfrm>
            </p:contentPart>
          </mc:Choice>
          <mc:Fallback>
            <p:pic>
              <p:nvPicPr>
                <p:cNvPr id="71" name="墨迹 70">
                  <a:extLst>
                    <a:ext uri="{FF2B5EF4-FFF2-40B4-BE49-F238E27FC236}">
                      <a16:creationId xmlns:a16="http://schemas.microsoft.com/office/drawing/2014/main" id="{52AAB445-9784-4640-A303-ED7B5C2F07AB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4538260" y="1410471"/>
                  <a:ext cx="18360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72" name="墨迹 71">
                  <a:extLst>
                    <a:ext uri="{FF2B5EF4-FFF2-40B4-BE49-F238E27FC236}">
                      <a16:creationId xmlns:a16="http://schemas.microsoft.com/office/drawing/2014/main" id="{B42EF225-DC99-784A-A96C-EFA405D2018E}"/>
                    </a:ext>
                  </a:extLst>
                </p14:cNvPr>
                <p14:cNvContentPartPr/>
                <p14:nvPr/>
              </p14:nvContentPartPr>
              <p14:xfrm>
                <a:off x="4576780" y="1411911"/>
                <a:ext cx="187200" cy="199440"/>
              </p14:xfrm>
            </p:contentPart>
          </mc:Choice>
          <mc:Fallback>
            <p:pic>
              <p:nvPicPr>
                <p:cNvPr id="72" name="墨迹 71">
                  <a:extLst>
                    <a:ext uri="{FF2B5EF4-FFF2-40B4-BE49-F238E27FC236}">
                      <a16:creationId xmlns:a16="http://schemas.microsoft.com/office/drawing/2014/main" id="{B42EF225-DC99-784A-A96C-EFA405D2018E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4569220" y="1404351"/>
                  <a:ext cx="202320" cy="214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20">
            <p14:nvContentPartPr>
              <p14:cNvPr id="73" name="墨迹 72">
                <a:extLst>
                  <a:ext uri="{FF2B5EF4-FFF2-40B4-BE49-F238E27FC236}">
                    <a16:creationId xmlns:a16="http://schemas.microsoft.com/office/drawing/2014/main" id="{3DBA6313-62F3-8249-BB56-F863BF981C4D}"/>
                  </a:ext>
                </a:extLst>
              </p14:cNvPr>
              <p14:cNvContentPartPr/>
              <p14:nvPr/>
            </p14:nvContentPartPr>
            <p14:xfrm>
              <a:off x="4987540" y="1604871"/>
              <a:ext cx="12960" cy="43920"/>
            </p14:xfrm>
          </p:contentPart>
        </mc:Choice>
        <mc:Fallback>
          <p:pic>
            <p:nvPicPr>
              <p:cNvPr id="73" name="墨迹 72">
                <a:extLst>
                  <a:ext uri="{FF2B5EF4-FFF2-40B4-BE49-F238E27FC236}">
                    <a16:creationId xmlns:a16="http://schemas.microsoft.com/office/drawing/2014/main" id="{3DBA6313-62F3-8249-BB56-F863BF981C4D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4979980" y="1597311"/>
                <a:ext cx="27720" cy="5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2">
            <p14:nvContentPartPr>
              <p14:cNvPr id="74" name="墨迹 73">
                <a:extLst>
                  <a:ext uri="{FF2B5EF4-FFF2-40B4-BE49-F238E27FC236}">
                    <a16:creationId xmlns:a16="http://schemas.microsoft.com/office/drawing/2014/main" id="{6E771229-B0BE-2E43-8047-8458E171C7C3}"/>
                  </a:ext>
                </a:extLst>
              </p14:cNvPr>
              <p14:cNvContentPartPr/>
              <p14:nvPr/>
            </p14:nvContentPartPr>
            <p14:xfrm>
              <a:off x="5392180" y="1318311"/>
              <a:ext cx="317880" cy="516960"/>
            </p14:xfrm>
          </p:contentPart>
        </mc:Choice>
        <mc:Fallback>
          <p:pic>
            <p:nvPicPr>
              <p:cNvPr id="74" name="墨迹 73">
                <a:extLst>
                  <a:ext uri="{FF2B5EF4-FFF2-40B4-BE49-F238E27FC236}">
                    <a16:creationId xmlns:a16="http://schemas.microsoft.com/office/drawing/2014/main" id="{6E771229-B0BE-2E43-8047-8458E171C7C3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5384980" y="1310751"/>
                <a:ext cx="333000" cy="532080"/>
              </a:xfrm>
              <a:prstGeom prst="rect">
                <a:avLst/>
              </a:prstGeom>
            </p:spPr>
          </p:pic>
        </mc:Fallback>
      </mc:AlternateContent>
      <p:grpSp>
        <p:nvGrpSpPr>
          <p:cNvPr id="89" name="组合 88">
            <a:extLst>
              <a:ext uri="{FF2B5EF4-FFF2-40B4-BE49-F238E27FC236}">
                <a16:creationId xmlns:a16="http://schemas.microsoft.com/office/drawing/2014/main" id="{F3BE9AA8-21F2-1146-8601-D1023E8FCCEB}"/>
              </a:ext>
            </a:extLst>
          </p:cNvPr>
          <p:cNvGrpSpPr/>
          <p:nvPr/>
        </p:nvGrpSpPr>
        <p:grpSpPr>
          <a:xfrm>
            <a:off x="5984380" y="1212471"/>
            <a:ext cx="1226160" cy="810360"/>
            <a:chOff x="5984380" y="1212471"/>
            <a:chExt cx="1226160" cy="810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75" name="墨迹 74">
                  <a:extLst>
                    <a:ext uri="{FF2B5EF4-FFF2-40B4-BE49-F238E27FC236}">
                      <a16:creationId xmlns:a16="http://schemas.microsoft.com/office/drawing/2014/main" id="{E668F574-B489-0F47-9C30-13FB0943EC7D}"/>
                    </a:ext>
                  </a:extLst>
                </p14:cNvPr>
                <p14:cNvContentPartPr/>
                <p14:nvPr/>
              </p14:nvContentPartPr>
              <p14:xfrm>
                <a:off x="5984380" y="1293471"/>
                <a:ext cx="472680" cy="352440"/>
              </p14:xfrm>
            </p:contentPart>
          </mc:Choice>
          <mc:Fallback>
            <p:pic>
              <p:nvPicPr>
                <p:cNvPr id="75" name="墨迹 74">
                  <a:extLst>
                    <a:ext uri="{FF2B5EF4-FFF2-40B4-BE49-F238E27FC236}">
                      <a16:creationId xmlns:a16="http://schemas.microsoft.com/office/drawing/2014/main" id="{E668F574-B489-0F47-9C30-13FB0943EC7D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5976820" y="1285911"/>
                  <a:ext cx="487800" cy="36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76" name="墨迹 75">
                  <a:extLst>
                    <a:ext uri="{FF2B5EF4-FFF2-40B4-BE49-F238E27FC236}">
                      <a16:creationId xmlns:a16="http://schemas.microsoft.com/office/drawing/2014/main" id="{BF607EF3-F4FF-704B-A36D-5EE704FF8762}"/>
                    </a:ext>
                  </a:extLst>
                </p14:cNvPr>
                <p14:cNvContentPartPr/>
                <p14:nvPr/>
              </p14:nvContentPartPr>
              <p14:xfrm>
                <a:off x="6662260" y="1212471"/>
                <a:ext cx="548280" cy="810360"/>
              </p14:xfrm>
            </p:contentPart>
          </mc:Choice>
          <mc:Fallback>
            <p:pic>
              <p:nvPicPr>
                <p:cNvPr id="76" name="墨迹 75">
                  <a:extLst>
                    <a:ext uri="{FF2B5EF4-FFF2-40B4-BE49-F238E27FC236}">
                      <a16:creationId xmlns:a16="http://schemas.microsoft.com/office/drawing/2014/main" id="{BF607EF3-F4FF-704B-A36D-5EE704FF8762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654700" y="1204911"/>
                  <a:ext cx="563400" cy="82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77" name="墨迹 76">
                  <a:extLst>
                    <a:ext uri="{FF2B5EF4-FFF2-40B4-BE49-F238E27FC236}">
                      <a16:creationId xmlns:a16="http://schemas.microsoft.com/office/drawing/2014/main" id="{E300FC07-E07D-4A4D-BB31-9411B253F594}"/>
                    </a:ext>
                  </a:extLst>
                </p14:cNvPr>
                <p14:cNvContentPartPr/>
                <p14:nvPr/>
              </p14:nvContentPartPr>
              <p14:xfrm>
                <a:off x="6792940" y="1361871"/>
                <a:ext cx="37800" cy="360"/>
              </p14:xfrm>
            </p:contentPart>
          </mc:Choice>
          <mc:Fallback>
            <p:pic>
              <p:nvPicPr>
                <p:cNvPr id="77" name="墨迹 76">
                  <a:extLst>
                    <a:ext uri="{FF2B5EF4-FFF2-40B4-BE49-F238E27FC236}">
                      <a16:creationId xmlns:a16="http://schemas.microsoft.com/office/drawing/2014/main" id="{E300FC07-E07D-4A4D-BB31-9411B253F594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6785380" y="1354311"/>
                  <a:ext cx="52920" cy="15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8" name="组合 87">
            <a:extLst>
              <a:ext uri="{FF2B5EF4-FFF2-40B4-BE49-F238E27FC236}">
                <a16:creationId xmlns:a16="http://schemas.microsoft.com/office/drawing/2014/main" id="{3286DC79-010C-E244-B9C3-BD1BD11A5662}"/>
              </a:ext>
            </a:extLst>
          </p:cNvPr>
          <p:cNvGrpSpPr/>
          <p:nvPr/>
        </p:nvGrpSpPr>
        <p:grpSpPr>
          <a:xfrm>
            <a:off x="7820380" y="1144071"/>
            <a:ext cx="479880" cy="629280"/>
            <a:chOff x="7820380" y="1144071"/>
            <a:chExt cx="479880" cy="629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79" name="墨迹 78">
                  <a:extLst>
                    <a:ext uri="{FF2B5EF4-FFF2-40B4-BE49-F238E27FC236}">
                      <a16:creationId xmlns:a16="http://schemas.microsoft.com/office/drawing/2014/main" id="{1BA553B2-5F30-D145-B698-55C162725449}"/>
                    </a:ext>
                  </a:extLst>
                </p14:cNvPr>
                <p14:cNvContentPartPr/>
                <p14:nvPr/>
              </p14:nvContentPartPr>
              <p14:xfrm>
                <a:off x="7857460" y="1318311"/>
                <a:ext cx="12960" cy="155880"/>
              </p14:xfrm>
            </p:contentPart>
          </mc:Choice>
          <mc:Fallback>
            <p:pic>
              <p:nvPicPr>
                <p:cNvPr id="79" name="墨迹 78">
                  <a:extLst>
                    <a:ext uri="{FF2B5EF4-FFF2-40B4-BE49-F238E27FC236}">
                      <a16:creationId xmlns:a16="http://schemas.microsoft.com/office/drawing/2014/main" id="{1BA553B2-5F30-D145-B698-55C162725449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850260" y="1310751"/>
                  <a:ext cx="2772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80" name="墨迹 79">
                  <a:extLst>
                    <a:ext uri="{FF2B5EF4-FFF2-40B4-BE49-F238E27FC236}">
                      <a16:creationId xmlns:a16="http://schemas.microsoft.com/office/drawing/2014/main" id="{E5289AED-30B3-2941-BEE1-D0106EC9E4CD}"/>
                    </a:ext>
                  </a:extLst>
                </p14:cNvPr>
                <p14:cNvContentPartPr/>
                <p14:nvPr/>
              </p14:nvContentPartPr>
              <p14:xfrm>
                <a:off x="7820380" y="1144071"/>
                <a:ext cx="479880" cy="629280"/>
              </p14:xfrm>
            </p:contentPart>
          </mc:Choice>
          <mc:Fallback>
            <p:pic>
              <p:nvPicPr>
                <p:cNvPr id="80" name="墨迹 79">
                  <a:extLst>
                    <a:ext uri="{FF2B5EF4-FFF2-40B4-BE49-F238E27FC236}">
                      <a16:creationId xmlns:a16="http://schemas.microsoft.com/office/drawing/2014/main" id="{E5289AED-30B3-2941-BEE1-D0106EC9E4CD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812820" y="1136511"/>
                  <a:ext cx="494640" cy="644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7" name="组合 86">
            <a:extLst>
              <a:ext uri="{FF2B5EF4-FFF2-40B4-BE49-F238E27FC236}">
                <a16:creationId xmlns:a16="http://schemas.microsoft.com/office/drawing/2014/main" id="{4893CCC9-7755-6949-94C6-CBF2375409F3}"/>
              </a:ext>
            </a:extLst>
          </p:cNvPr>
          <p:cNvGrpSpPr/>
          <p:nvPr/>
        </p:nvGrpSpPr>
        <p:grpSpPr>
          <a:xfrm>
            <a:off x="8598340" y="1113111"/>
            <a:ext cx="455040" cy="615960"/>
            <a:chOff x="8598340" y="1113111"/>
            <a:chExt cx="455040" cy="615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81" name="墨迹 80">
                  <a:extLst>
                    <a:ext uri="{FF2B5EF4-FFF2-40B4-BE49-F238E27FC236}">
                      <a16:creationId xmlns:a16="http://schemas.microsoft.com/office/drawing/2014/main" id="{074D987F-995B-B444-9B0C-8900708D9A4E}"/>
                    </a:ext>
                  </a:extLst>
                </p14:cNvPr>
                <p14:cNvContentPartPr/>
                <p14:nvPr/>
              </p14:nvContentPartPr>
              <p14:xfrm>
                <a:off x="8598340" y="1262511"/>
                <a:ext cx="25200" cy="317880"/>
              </p14:xfrm>
            </p:contentPart>
          </mc:Choice>
          <mc:Fallback>
            <p:pic>
              <p:nvPicPr>
                <p:cNvPr id="81" name="墨迹 80">
                  <a:extLst>
                    <a:ext uri="{FF2B5EF4-FFF2-40B4-BE49-F238E27FC236}">
                      <a16:creationId xmlns:a16="http://schemas.microsoft.com/office/drawing/2014/main" id="{074D987F-995B-B444-9B0C-8900708D9A4E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8590780" y="1254951"/>
                  <a:ext cx="40320" cy="33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82" name="墨迹 81">
                  <a:extLst>
                    <a:ext uri="{FF2B5EF4-FFF2-40B4-BE49-F238E27FC236}">
                      <a16:creationId xmlns:a16="http://schemas.microsoft.com/office/drawing/2014/main" id="{84B578B2-0ECE-BC48-A9FF-67C6A9E98448}"/>
                    </a:ext>
                  </a:extLst>
                </p14:cNvPr>
                <p14:cNvContentPartPr/>
                <p14:nvPr/>
              </p14:nvContentPartPr>
              <p14:xfrm>
                <a:off x="8785180" y="1113111"/>
                <a:ext cx="268200" cy="615960"/>
              </p14:xfrm>
            </p:contentPart>
          </mc:Choice>
          <mc:Fallback>
            <p:pic>
              <p:nvPicPr>
                <p:cNvPr id="82" name="墨迹 81">
                  <a:extLst>
                    <a:ext uri="{FF2B5EF4-FFF2-40B4-BE49-F238E27FC236}">
                      <a16:creationId xmlns:a16="http://schemas.microsoft.com/office/drawing/2014/main" id="{84B578B2-0ECE-BC48-A9FF-67C6A9E98448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8777620" y="1105551"/>
                  <a:ext cx="282960" cy="63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83" name="墨迹 82">
                  <a:extLst>
                    <a:ext uri="{FF2B5EF4-FFF2-40B4-BE49-F238E27FC236}">
                      <a16:creationId xmlns:a16="http://schemas.microsoft.com/office/drawing/2014/main" id="{C206DECE-3AC6-3F48-B20C-ADF9D3E1508E}"/>
                    </a:ext>
                  </a:extLst>
                </p14:cNvPr>
                <p14:cNvContentPartPr/>
                <p14:nvPr/>
              </p14:nvContentPartPr>
              <p14:xfrm>
                <a:off x="8798500" y="1318311"/>
                <a:ext cx="136800" cy="193320"/>
              </p14:xfrm>
            </p:contentPart>
          </mc:Choice>
          <mc:Fallback>
            <p:pic>
              <p:nvPicPr>
                <p:cNvPr id="83" name="墨迹 82">
                  <a:extLst>
                    <a:ext uri="{FF2B5EF4-FFF2-40B4-BE49-F238E27FC236}">
                      <a16:creationId xmlns:a16="http://schemas.microsoft.com/office/drawing/2014/main" id="{C206DECE-3AC6-3F48-B20C-ADF9D3E1508E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8790940" y="1310751"/>
                  <a:ext cx="151560" cy="208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6" name="组合 85">
            <a:extLst>
              <a:ext uri="{FF2B5EF4-FFF2-40B4-BE49-F238E27FC236}">
                <a16:creationId xmlns:a16="http://schemas.microsoft.com/office/drawing/2014/main" id="{606425C4-9F5C-9A44-A957-CEF84FC97CBB}"/>
              </a:ext>
            </a:extLst>
          </p:cNvPr>
          <p:cNvGrpSpPr/>
          <p:nvPr/>
        </p:nvGrpSpPr>
        <p:grpSpPr>
          <a:xfrm>
            <a:off x="9320500" y="1131471"/>
            <a:ext cx="423720" cy="572400"/>
            <a:chOff x="9320500" y="1131471"/>
            <a:chExt cx="423720" cy="572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84" name="墨迹 83">
                  <a:extLst>
                    <a:ext uri="{FF2B5EF4-FFF2-40B4-BE49-F238E27FC236}">
                      <a16:creationId xmlns:a16="http://schemas.microsoft.com/office/drawing/2014/main" id="{F6BEBCF9-938B-054C-AB47-E39EAE65FE5A}"/>
                    </a:ext>
                  </a:extLst>
                </p14:cNvPr>
                <p14:cNvContentPartPr/>
                <p14:nvPr/>
              </p14:nvContentPartPr>
              <p14:xfrm>
                <a:off x="9320500" y="1131471"/>
                <a:ext cx="423720" cy="572400"/>
              </p14:xfrm>
            </p:contentPart>
          </mc:Choice>
          <mc:Fallback>
            <p:pic>
              <p:nvPicPr>
                <p:cNvPr id="84" name="墨迹 83">
                  <a:extLst>
                    <a:ext uri="{FF2B5EF4-FFF2-40B4-BE49-F238E27FC236}">
                      <a16:creationId xmlns:a16="http://schemas.microsoft.com/office/drawing/2014/main" id="{F6BEBCF9-938B-054C-AB47-E39EAE65FE5A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9312940" y="1123911"/>
                  <a:ext cx="438840" cy="58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85" name="墨迹 84">
                  <a:extLst>
                    <a:ext uri="{FF2B5EF4-FFF2-40B4-BE49-F238E27FC236}">
                      <a16:creationId xmlns:a16="http://schemas.microsoft.com/office/drawing/2014/main" id="{DE1D90AD-FBEC-DD47-BAC8-8DBC13E11502}"/>
                    </a:ext>
                  </a:extLst>
                </p14:cNvPr>
                <p14:cNvContentPartPr/>
                <p14:nvPr/>
              </p14:nvContentPartPr>
              <p14:xfrm>
                <a:off x="9463780" y="1492551"/>
                <a:ext cx="19080" cy="19080"/>
              </p14:xfrm>
            </p:contentPart>
          </mc:Choice>
          <mc:Fallback>
            <p:pic>
              <p:nvPicPr>
                <p:cNvPr id="85" name="墨迹 84">
                  <a:extLst>
                    <a:ext uri="{FF2B5EF4-FFF2-40B4-BE49-F238E27FC236}">
                      <a16:creationId xmlns:a16="http://schemas.microsoft.com/office/drawing/2014/main" id="{DE1D90AD-FBEC-DD47-BAC8-8DBC13E11502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9456220" y="1484991"/>
                  <a:ext cx="34200" cy="3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7" name="组合 96">
            <a:extLst>
              <a:ext uri="{FF2B5EF4-FFF2-40B4-BE49-F238E27FC236}">
                <a16:creationId xmlns:a16="http://schemas.microsoft.com/office/drawing/2014/main" id="{9FB3BF53-9947-3A4D-8586-5016E7D19020}"/>
              </a:ext>
            </a:extLst>
          </p:cNvPr>
          <p:cNvGrpSpPr/>
          <p:nvPr/>
        </p:nvGrpSpPr>
        <p:grpSpPr>
          <a:xfrm>
            <a:off x="9993700" y="1206351"/>
            <a:ext cx="1876320" cy="720360"/>
            <a:chOff x="9993700" y="1206351"/>
            <a:chExt cx="1876320" cy="720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91" name="墨迹 90">
                  <a:extLst>
                    <a:ext uri="{FF2B5EF4-FFF2-40B4-BE49-F238E27FC236}">
                      <a16:creationId xmlns:a16="http://schemas.microsoft.com/office/drawing/2014/main" id="{9A30F672-13F3-F64A-8CDB-19C2960A9398}"/>
                    </a:ext>
                  </a:extLst>
                </p14:cNvPr>
                <p14:cNvContentPartPr/>
                <p14:nvPr/>
              </p14:nvContentPartPr>
              <p14:xfrm>
                <a:off x="9993700" y="1280871"/>
                <a:ext cx="149040" cy="392400"/>
              </p14:xfrm>
            </p:contentPart>
          </mc:Choice>
          <mc:Fallback>
            <p:pic>
              <p:nvPicPr>
                <p:cNvPr id="91" name="墨迹 90">
                  <a:extLst>
                    <a:ext uri="{FF2B5EF4-FFF2-40B4-BE49-F238E27FC236}">
                      <a16:creationId xmlns:a16="http://schemas.microsoft.com/office/drawing/2014/main" id="{9A30F672-13F3-F64A-8CDB-19C2960A9398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9986140" y="1273671"/>
                  <a:ext cx="164160" cy="40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92" name="墨迹 91">
                  <a:extLst>
                    <a:ext uri="{FF2B5EF4-FFF2-40B4-BE49-F238E27FC236}">
                      <a16:creationId xmlns:a16="http://schemas.microsoft.com/office/drawing/2014/main" id="{E862E616-F942-1940-9643-2E65DCA14AB5}"/>
                    </a:ext>
                  </a:extLst>
                </p14:cNvPr>
                <p14:cNvContentPartPr/>
                <p14:nvPr/>
              </p14:nvContentPartPr>
              <p14:xfrm>
                <a:off x="10360180" y="1218591"/>
                <a:ext cx="336600" cy="398880"/>
              </p14:xfrm>
            </p:contentPart>
          </mc:Choice>
          <mc:Fallback>
            <p:pic>
              <p:nvPicPr>
                <p:cNvPr id="92" name="墨迹 91">
                  <a:extLst>
                    <a:ext uri="{FF2B5EF4-FFF2-40B4-BE49-F238E27FC236}">
                      <a16:creationId xmlns:a16="http://schemas.microsoft.com/office/drawing/2014/main" id="{E862E616-F942-1940-9643-2E65DCA14AB5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0352620" y="1211391"/>
                  <a:ext cx="351720" cy="41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93" name="墨迹 92">
                  <a:extLst>
                    <a:ext uri="{FF2B5EF4-FFF2-40B4-BE49-F238E27FC236}">
                      <a16:creationId xmlns:a16="http://schemas.microsoft.com/office/drawing/2014/main" id="{27997749-DB03-3341-9F27-8109DA6FC76B}"/>
                    </a:ext>
                  </a:extLst>
                </p14:cNvPr>
                <p14:cNvContentPartPr/>
                <p14:nvPr/>
              </p14:nvContentPartPr>
              <p14:xfrm>
                <a:off x="11001340" y="1206351"/>
                <a:ext cx="12960" cy="62640"/>
              </p14:xfrm>
            </p:contentPart>
          </mc:Choice>
          <mc:Fallback>
            <p:pic>
              <p:nvPicPr>
                <p:cNvPr id="93" name="墨迹 92">
                  <a:extLst>
                    <a:ext uri="{FF2B5EF4-FFF2-40B4-BE49-F238E27FC236}">
                      <a16:creationId xmlns:a16="http://schemas.microsoft.com/office/drawing/2014/main" id="{27997749-DB03-3341-9F27-8109DA6FC76B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0994140" y="1198791"/>
                  <a:ext cx="2772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94" name="墨迹 93">
                  <a:extLst>
                    <a:ext uri="{FF2B5EF4-FFF2-40B4-BE49-F238E27FC236}">
                      <a16:creationId xmlns:a16="http://schemas.microsoft.com/office/drawing/2014/main" id="{CAF32F31-A4EF-6E43-AD66-E79DF33F3493}"/>
                    </a:ext>
                  </a:extLst>
                </p14:cNvPr>
                <p14:cNvContentPartPr/>
                <p14:nvPr/>
              </p14:nvContentPartPr>
              <p14:xfrm>
                <a:off x="10845820" y="1343151"/>
                <a:ext cx="660240" cy="230760"/>
              </p14:xfrm>
            </p:contentPart>
          </mc:Choice>
          <mc:Fallback>
            <p:pic>
              <p:nvPicPr>
                <p:cNvPr id="94" name="墨迹 93">
                  <a:extLst>
                    <a:ext uri="{FF2B5EF4-FFF2-40B4-BE49-F238E27FC236}">
                      <a16:creationId xmlns:a16="http://schemas.microsoft.com/office/drawing/2014/main" id="{CAF32F31-A4EF-6E43-AD66-E79DF33F3493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0838260" y="1335591"/>
                  <a:ext cx="67536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95" name="墨迹 94">
                  <a:extLst>
                    <a:ext uri="{FF2B5EF4-FFF2-40B4-BE49-F238E27FC236}">
                      <a16:creationId xmlns:a16="http://schemas.microsoft.com/office/drawing/2014/main" id="{D16D160D-A277-8146-8D98-F7A846F01AC3}"/>
                    </a:ext>
                  </a:extLst>
                </p14:cNvPr>
                <p14:cNvContentPartPr/>
                <p14:nvPr/>
              </p14:nvContentPartPr>
              <p14:xfrm>
                <a:off x="11592820" y="1207071"/>
                <a:ext cx="125280" cy="591120"/>
              </p14:xfrm>
            </p:contentPart>
          </mc:Choice>
          <mc:Fallback>
            <p:pic>
              <p:nvPicPr>
                <p:cNvPr id="95" name="墨迹 94">
                  <a:extLst>
                    <a:ext uri="{FF2B5EF4-FFF2-40B4-BE49-F238E27FC236}">
                      <a16:creationId xmlns:a16="http://schemas.microsoft.com/office/drawing/2014/main" id="{D16D160D-A277-8146-8D98-F7A846F01AC3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11585260" y="1199511"/>
                  <a:ext cx="140400" cy="60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96" name="墨迹 95">
                  <a:extLst>
                    <a:ext uri="{FF2B5EF4-FFF2-40B4-BE49-F238E27FC236}">
                      <a16:creationId xmlns:a16="http://schemas.microsoft.com/office/drawing/2014/main" id="{85BEDD1D-7F46-0647-B1F4-ED9D39BBB877}"/>
                    </a:ext>
                  </a:extLst>
                </p14:cNvPr>
                <p14:cNvContentPartPr/>
                <p14:nvPr/>
              </p14:nvContentPartPr>
              <p14:xfrm>
                <a:off x="11748700" y="1798551"/>
                <a:ext cx="121320" cy="128160"/>
              </p14:xfrm>
            </p:contentPart>
          </mc:Choice>
          <mc:Fallback>
            <p:pic>
              <p:nvPicPr>
                <p:cNvPr id="96" name="墨迹 95">
                  <a:extLst>
                    <a:ext uri="{FF2B5EF4-FFF2-40B4-BE49-F238E27FC236}">
                      <a16:creationId xmlns:a16="http://schemas.microsoft.com/office/drawing/2014/main" id="{85BEDD1D-7F46-0647-B1F4-ED9D39BBB877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1741140" y="1790991"/>
                  <a:ext cx="136440" cy="143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2" name="组合 111">
            <a:extLst>
              <a:ext uri="{FF2B5EF4-FFF2-40B4-BE49-F238E27FC236}">
                <a16:creationId xmlns:a16="http://schemas.microsoft.com/office/drawing/2014/main" id="{D4770D20-9EA3-2247-A3EC-A6BF4D998CC7}"/>
              </a:ext>
            </a:extLst>
          </p:cNvPr>
          <p:cNvGrpSpPr/>
          <p:nvPr/>
        </p:nvGrpSpPr>
        <p:grpSpPr>
          <a:xfrm>
            <a:off x="555220" y="2196351"/>
            <a:ext cx="532080" cy="367560"/>
            <a:chOff x="555220" y="2196351"/>
            <a:chExt cx="532080" cy="367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101" name="墨迹 100">
                  <a:extLst>
                    <a:ext uri="{FF2B5EF4-FFF2-40B4-BE49-F238E27FC236}">
                      <a16:creationId xmlns:a16="http://schemas.microsoft.com/office/drawing/2014/main" id="{0757A506-90AF-1B41-9641-732ABAE8CCF4}"/>
                    </a:ext>
                  </a:extLst>
                </p14:cNvPr>
                <p14:cNvContentPartPr/>
                <p14:nvPr/>
              </p14:nvContentPartPr>
              <p14:xfrm>
                <a:off x="567460" y="2301831"/>
                <a:ext cx="286560" cy="56520"/>
              </p14:xfrm>
            </p:contentPart>
          </mc:Choice>
          <mc:Fallback>
            <p:pic>
              <p:nvPicPr>
                <p:cNvPr id="101" name="墨迹 100">
                  <a:extLst>
                    <a:ext uri="{FF2B5EF4-FFF2-40B4-BE49-F238E27FC236}">
                      <a16:creationId xmlns:a16="http://schemas.microsoft.com/office/drawing/2014/main" id="{0757A506-90AF-1B41-9641-732ABAE8CCF4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559900" y="2294631"/>
                  <a:ext cx="30168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102" name="墨迹 101">
                  <a:extLst>
                    <a:ext uri="{FF2B5EF4-FFF2-40B4-BE49-F238E27FC236}">
                      <a16:creationId xmlns:a16="http://schemas.microsoft.com/office/drawing/2014/main" id="{6CBE10FE-BB4D-5C4D-8822-C469CCEE0E46}"/>
                    </a:ext>
                  </a:extLst>
                </p14:cNvPr>
                <p14:cNvContentPartPr/>
                <p14:nvPr/>
              </p14:nvContentPartPr>
              <p14:xfrm>
                <a:off x="555220" y="2438991"/>
                <a:ext cx="392400" cy="50040"/>
              </p14:xfrm>
            </p:contentPart>
          </mc:Choice>
          <mc:Fallback>
            <p:pic>
              <p:nvPicPr>
                <p:cNvPr id="102" name="墨迹 101">
                  <a:extLst>
                    <a:ext uri="{FF2B5EF4-FFF2-40B4-BE49-F238E27FC236}">
                      <a16:creationId xmlns:a16="http://schemas.microsoft.com/office/drawing/2014/main" id="{6CBE10FE-BB4D-5C4D-8822-C469CCEE0E46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547660" y="2431431"/>
                  <a:ext cx="40752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103" name="墨迹 102">
                  <a:extLst>
                    <a:ext uri="{FF2B5EF4-FFF2-40B4-BE49-F238E27FC236}">
                      <a16:creationId xmlns:a16="http://schemas.microsoft.com/office/drawing/2014/main" id="{931962BD-4070-E347-85CF-2E17A25CDE6E}"/>
                    </a:ext>
                  </a:extLst>
                </p14:cNvPr>
                <p14:cNvContentPartPr/>
                <p14:nvPr/>
              </p14:nvContentPartPr>
              <p14:xfrm>
                <a:off x="760420" y="2196351"/>
                <a:ext cx="326880" cy="367560"/>
              </p14:xfrm>
            </p:contentPart>
          </mc:Choice>
          <mc:Fallback>
            <p:pic>
              <p:nvPicPr>
                <p:cNvPr id="103" name="墨迹 102">
                  <a:extLst>
                    <a:ext uri="{FF2B5EF4-FFF2-40B4-BE49-F238E27FC236}">
                      <a16:creationId xmlns:a16="http://schemas.microsoft.com/office/drawing/2014/main" id="{931962BD-4070-E347-85CF-2E17A25CDE6E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753220" y="2188791"/>
                  <a:ext cx="342000" cy="382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1" name="组合 110">
            <a:extLst>
              <a:ext uri="{FF2B5EF4-FFF2-40B4-BE49-F238E27FC236}">
                <a16:creationId xmlns:a16="http://schemas.microsoft.com/office/drawing/2014/main" id="{01497A41-4BDC-EB4C-9D17-EA4CAEFCA6A6}"/>
              </a:ext>
            </a:extLst>
          </p:cNvPr>
          <p:cNvGrpSpPr/>
          <p:nvPr/>
        </p:nvGrpSpPr>
        <p:grpSpPr>
          <a:xfrm>
            <a:off x="1563580" y="2221191"/>
            <a:ext cx="199440" cy="268200"/>
            <a:chOff x="1563580" y="2221191"/>
            <a:chExt cx="199440" cy="268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04" name="墨迹 103">
                  <a:extLst>
                    <a:ext uri="{FF2B5EF4-FFF2-40B4-BE49-F238E27FC236}">
                      <a16:creationId xmlns:a16="http://schemas.microsoft.com/office/drawing/2014/main" id="{FDF45D20-8905-B34A-A06D-3DABCE47B32E}"/>
                    </a:ext>
                  </a:extLst>
                </p14:cNvPr>
                <p14:cNvContentPartPr/>
                <p14:nvPr/>
              </p14:nvContentPartPr>
              <p14:xfrm>
                <a:off x="1563580" y="2246031"/>
                <a:ext cx="199440" cy="193320"/>
              </p14:xfrm>
            </p:contentPart>
          </mc:Choice>
          <mc:Fallback>
            <p:pic>
              <p:nvPicPr>
                <p:cNvPr id="104" name="墨迹 103">
                  <a:extLst>
                    <a:ext uri="{FF2B5EF4-FFF2-40B4-BE49-F238E27FC236}">
                      <a16:creationId xmlns:a16="http://schemas.microsoft.com/office/drawing/2014/main" id="{FDF45D20-8905-B34A-A06D-3DABCE47B32E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556020" y="2238471"/>
                  <a:ext cx="21456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05" name="墨迹 104">
                  <a:extLst>
                    <a:ext uri="{FF2B5EF4-FFF2-40B4-BE49-F238E27FC236}">
                      <a16:creationId xmlns:a16="http://schemas.microsoft.com/office/drawing/2014/main" id="{EA988879-CE65-CC4B-825B-8F0FAE4786A8}"/>
                    </a:ext>
                  </a:extLst>
                </p14:cNvPr>
                <p14:cNvContentPartPr/>
                <p14:nvPr/>
              </p14:nvContentPartPr>
              <p14:xfrm>
                <a:off x="1639180" y="2221191"/>
                <a:ext cx="105480" cy="268200"/>
              </p14:xfrm>
            </p:contentPart>
          </mc:Choice>
          <mc:Fallback>
            <p:pic>
              <p:nvPicPr>
                <p:cNvPr id="105" name="墨迹 104">
                  <a:extLst>
                    <a:ext uri="{FF2B5EF4-FFF2-40B4-BE49-F238E27FC236}">
                      <a16:creationId xmlns:a16="http://schemas.microsoft.com/office/drawing/2014/main" id="{EA988879-CE65-CC4B-825B-8F0FAE4786A8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631620" y="2213631"/>
                  <a:ext cx="120600" cy="282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66">
            <p14:nvContentPartPr>
              <p14:cNvPr id="106" name="墨迹 105">
                <a:extLst>
                  <a:ext uri="{FF2B5EF4-FFF2-40B4-BE49-F238E27FC236}">
                    <a16:creationId xmlns:a16="http://schemas.microsoft.com/office/drawing/2014/main" id="{DFCD53CA-2D25-4341-8323-0A02517B9EA2}"/>
                  </a:ext>
                </a:extLst>
              </p14:cNvPr>
              <p14:cNvContentPartPr/>
              <p14:nvPr/>
            </p14:nvContentPartPr>
            <p14:xfrm>
              <a:off x="1993060" y="2488671"/>
              <a:ext cx="19080" cy="31320"/>
            </p14:xfrm>
          </p:contentPart>
        </mc:Choice>
        <mc:Fallback>
          <p:pic>
            <p:nvPicPr>
              <p:cNvPr id="106" name="墨迹 105">
                <a:extLst>
                  <a:ext uri="{FF2B5EF4-FFF2-40B4-BE49-F238E27FC236}">
                    <a16:creationId xmlns:a16="http://schemas.microsoft.com/office/drawing/2014/main" id="{DFCD53CA-2D25-4341-8323-0A02517B9EA2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1985860" y="2481111"/>
                <a:ext cx="3420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8">
            <p14:nvContentPartPr>
              <p14:cNvPr id="107" name="墨迹 106">
                <a:extLst>
                  <a:ext uri="{FF2B5EF4-FFF2-40B4-BE49-F238E27FC236}">
                    <a16:creationId xmlns:a16="http://schemas.microsoft.com/office/drawing/2014/main" id="{63EF6F4D-D31D-CF42-975C-2652C345B359}"/>
                  </a:ext>
                </a:extLst>
              </p14:cNvPr>
              <p14:cNvContentPartPr/>
              <p14:nvPr/>
            </p14:nvContentPartPr>
            <p14:xfrm>
              <a:off x="2323180" y="2227311"/>
              <a:ext cx="168480" cy="548280"/>
            </p14:xfrm>
          </p:contentPart>
        </mc:Choice>
        <mc:Fallback>
          <p:pic>
            <p:nvPicPr>
              <p:cNvPr id="107" name="墨迹 106">
                <a:extLst>
                  <a:ext uri="{FF2B5EF4-FFF2-40B4-BE49-F238E27FC236}">
                    <a16:creationId xmlns:a16="http://schemas.microsoft.com/office/drawing/2014/main" id="{63EF6F4D-D31D-CF42-975C-2652C345B359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2315620" y="2219751"/>
                <a:ext cx="183600" cy="56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0">
            <p14:nvContentPartPr>
              <p14:cNvPr id="108" name="墨迹 107">
                <a:extLst>
                  <a:ext uri="{FF2B5EF4-FFF2-40B4-BE49-F238E27FC236}">
                    <a16:creationId xmlns:a16="http://schemas.microsoft.com/office/drawing/2014/main" id="{99F53058-0D5F-1C4B-A865-0D1016011B7B}"/>
                  </a:ext>
                </a:extLst>
              </p14:cNvPr>
              <p14:cNvContentPartPr/>
              <p14:nvPr/>
            </p14:nvContentPartPr>
            <p14:xfrm>
              <a:off x="2877220" y="2215431"/>
              <a:ext cx="131040" cy="205200"/>
            </p14:xfrm>
          </p:contentPart>
        </mc:Choice>
        <mc:Fallback>
          <p:pic>
            <p:nvPicPr>
              <p:cNvPr id="108" name="墨迹 107">
                <a:extLst>
                  <a:ext uri="{FF2B5EF4-FFF2-40B4-BE49-F238E27FC236}">
                    <a16:creationId xmlns:a16="http://schemas.microsoft.com/office/drawing/2014/main" id="{99F53058-0D5F-1C4B-A865-0D1016011B7B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2869660" y="2207871"/>
                <a:ext cx="146160" cy="22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2">
            <p14:nvContentPartPr>
              <p14:cNvPr id="109" name="墨迹 108">
                <a:extLst>
                  <a:ext uri="{FF2B5EF4-FFF2-40B4-BE49-F238E27FC236}">
                    <a16:creationId xmlns:a16="http://schemas.microsoft.com/office/drawing/2014/main" id="{C30083E5-3F7C-E14A-A0B1-7F24851C4643}"/>
                  </a:ext>
                </a:extLst>
              </p14:cNvPr>
              <p14:cNvContentPartPr/>
              <p14:nvPr/>
            </p14:nvContentPartPr>
            <p14:xfrm>
              <a:off x="2871100" y="2557431"/>
              <a:ext cx="81360" cy="43920"/>
            </p14:xfrm>
          </p:contentPart>
        </mc:Choice>
        <mc:Fallback>
          <p:pic>
            <p:nvPicPr>
              <p:cNvPr id="109" name="墨迹 108">
                <a:extLst>
                  <a:ext uri="{FF2B5EF4-FFF2-40B4-BE49-F238E27FC236}">
                    <a16:creationId xmlns:a16="http://schemas.microsoft.com/office/drawing/2014/main" id="{C30083E5-3F7C-E14A-A0B1-7F24851C4643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2863540" y="2549871"/>
                <a:ext cx="96480" cy="5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4">
            <p14:nvContentPartPr>
              <p14:cNvPr id="110" name="墨迹 109">
                <a:extLst>
                  <a:ext uri="{FF2B5EF4-FFF2-40B4-BE49-F238E27FC236}">
                    <a16:creationId xmlns:a16="http://schemas.microsoft.com/office/drawing/2014/main" id="{2BDA13C3-85A4-AD4C-B8DC-04BAAD8584BA}"/>
                  </a:ext>
                </a:extLst>
              </p14:cNvPr>
              <p14:cNvContentPartPr/>
              <p14:nvPr/>
            </p14:nvContentPartPr>
            <p14:xfrm>
              <a:off x="3225700" y="2594511"/>
              <a:ext cx="19080" cy="31320"/>
            </p14:xfrm>
          </p:contentPart>
        </mc:Choice>
        <mc:Fallback>
          <p:pic>
            <p:nvPicPr>
              <p:cNvPr id="110" name="墨迹 109">
                <a:extLst>
                  <a:ext uri="{FF2B5EF4-FFF2-40B4-BE49-F238E27FC236}">
                    <a16:creationId xmlns:a16="http://schemas.microsoft.com/office/drawing/2014/main" id="{2BDA13C3-85A4-AD4C-B8DC-04BAAD8584BA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3218500" y="2586951"/>
                <a:ext cx="34200" cy="46440"/>
              </a:xfrm>
              <a:prstGeom prst="rect">
                <a:avLst/>
              </a:prstGeom>
            </p:spPr>
          </p:pic>
        </mc:Fallback>
      </mc:AlternateContent>
      <p:grpSp>
        <p:nvGrpSpPr>
          <p:cNvPr id="120" name="组合 119">
            <a:extLst>
              <a:ext uri="{FF2B5EF4-FFF2-40B4-BE49-F238E27FC236}">
                <a16:creationId xmlns:a16="http://schemas.microsoft.com/office/drawing/2014/main" id="{124ECCC7-1142-254F-9A94-0736D99E90DC}"/>
              </a:ext>
            </a:extLst>
          </p:cNvPr>
          <p:cNvGrpSpPr/>
          <p:nvPr/>
        </p:nvGrpSpPr>
        <p:grpSpPr>
          <a:xfrm>
            <a:off x="3493540" y="2021751"/>
            <a:ext cx="1893240" cy="635400"/>
            <a:chOff x="3493540" y="2021751"/>
            <a:chExt cx="1893240" cy="635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13" name="墨迹 112">
                  <a:extLst>
                    <a:ext uri="{FF2B5EF4-FFF2-40B4-BE49-F238E27FC236}">
                      <a16:creationId xmlns:a16="http://schemas.microsoft.com/office/drawing/2014/main" id="{D787B1FE-B840-534A-BCF6-2292E0E8229B}"/>
                    </a:ext>
                  </a:extLst>
                </p14:cNvPr>
                <p14:cNvContentPartPr/>
                <p14:nvPr/>
              </p14:nvContentPartPr>
              <p14:xfrm>
                <a:off x="3493540" y="2084031"/>
                <a:ext cx="448560" cy="573120"/>
              </p14:xfrm>
            </p:contentPart>
          </mc:Choice>
          <mc:Fallback>
            <p:pic>
              <p:nvPicPr>
                <p:cNvPr id="113" name="墨迹 112">
                  <a:extLst>
                    <a:ext uri="{FF2B5EF4-FFF2-40B4-BE49-F238E27FC236}">
                      <a16:creationId xmlns:a16="http://schemas.microsoft.com/office/drawing/2014/main" id="{D787B1FE-B840-534A-BCF6-2292E0E8229B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3485980" y="2076471"/>
                  <a:ext cx="463680" cy="58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14" name="墨迹 113">
                  <a:extLst>
                    <a:ext uri="{FF2B5EF4-FFF2-40B4-BE49-F238E27FC236}">
                      <a16:creationId xmlns:a16="http://schemas.microsoft.com/office/drawing/2014/main" id="{3DDA8B67-7E95-F745-8388-CE7FD7F26371}"/>
                    </a:ext>
                  </a:extLst>
                </p14:cNvPr>
                <p14:cNvContentPartPr/>
                <p14:nvPr/>
              </p14:nvContentPartPr>
              <p14:xfrm>
                <a:off x="4150540" y="2021751"/>
                <a:ext cx="576000" cy="523440"/>
              </p14:xfrm>
            </p:contentPart>
          </mc:Choice>
          <mc:Fallback>
            <p:pic>
              <p:nvPicPr>
                <p:cNvPr id="114" name="墨迹 113">
                  <a:extLst>
                    <a:ext uri="{FF2B5EF4-FFF2-40B4-BE49-F238E27FC236}">
                      <a16:creationId xmlns:a16="http://schemas.microsoft.com/office/drawing/2014/main" id="{3DDA8B67-7E95-F745-8388-CE7FD7F26371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4143340" y="2014191"/>
                  <a:ext cx="591120" cy="53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15" name="墨迹 114">
                  <a:extLst>
                    <a:ext uri="{FF2B5EF4-FFF2-40B4-BE49-F238E27FC236}">
                      <a16:creationId xmlns:a16="http://schemas.microsoft.com/office/drawing/2014/main" id="{5DD04C68-02B2-CB4E-8ABE-882D1817C24A}"/>
                    </a:ext>
                  </a:extLst>
                </p14:cNvPr>
                <p14:cNvContentPartPr/>
                <p14:nvPr/>
              </p14:nvContentPartPr>
              <p14:xfrm>
                <a:off x="4925260" y="2270871"/>
                <a:ext cx="12960" cy="25200"/>
              </p14:xfrm>
            </p:contentPart>
          </mc:Choice>
          <mc:Fallback>
            <p:pic>
              <p:nvPicPr>
                <p:cNvPr id="115" name="墨迹 114">
                  <a:extLst>
                    <a:ext uri="{FF2B5EF4-FFF2-40B4-BE49-F238E27FC236}">
                      <a16:creationId xmlns:a16="http://schemas.microsoft.com/office/drawing/2014/main" id="{5DD04C68-02B2-CB4E-8ABE-882D1817C24A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4918060" y="2263311"/>
                  <a:ext cx="2772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16" name="墨迹 115">
                  <a:extLst>
                    <a:ext uri="{FF2B5EF4-FFF2-40B4-BE49-F238E27FC236}">
                      <a16:creationId xmlns:a16="http://schemas.microsoft.com/office/drawing/2014/main" id="{EB5B78F0-1DCC-3E4B-BC66-EFBE20351934}"/>
                    </a:ext>
                  </a:extLst>
                </p14:cNvPr>
                <p14:cNvContentPartPr/>
                <p14:nvPr/>
              </p14:nvContentPartPr>
              <p14:xfrm>
                <a:off x="4907620" y="2134071"/>
                <a:ext cx="142920" cy="398880"/>
              </p14:xfrm>
            </p:contentPart>
          </mc:Choice>
          <mc:Fallback>
            <p:pic>
              <p:nvPicPr>
                <p:cNvPr id="116" name="墨迹 115">
                  <a:extLst>
                    <a:ext uri="{FF2B5EF4-FFF2-40B4-BE49-F238E27FC236}">
                      <a16:creationId xmlns:a16="http://schemas.microsoft.com/office/drawing/2014/main" id="{EB5B78F0-1DCC-3E4B-BC66-EFBE20351934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4900060" y="2126511"/>
                  <a:ext cx="158040" cy="41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17" name="墨迹 116">
                  <a:extLst>
                    <a:ext uri="{FF2B5EF4-FFF2-40B4-BE49-F238E27FC236}">
                      <a16:creationId xmlns:a16="http://schemas.microsoft.com/office/drawing/2014/main" id="{8EA6F88F-B1CA-3348-A796-AB6B098FC739}"/>
                    </a:ext>
                  </a:extLst>
                </p14:cNvPr>
                <p14:cNvContentPartPr/>
                <p14:nvPr/>
              </p14:nvContentPartPr>
              <p14:xfrm>
                <a:off x="5224420" y="2276991"/>
                <a:ext cx="162360" cy="174600"/>
              </p14:xfrm>
            </p:contentPart>
          </mc:Choice>
          <mc:Fallback>
            <p:pic>
              <p:nvPicPr>
                <p:cNvPr id="117" name="墨迹 116">
                  <a:extLst>
                    <a:ext uri="{FF2B5EF4-FFF2-40B4-BE49-F238E27FC236}">
                      <a16:creationId xmlns:a16="http://schemas.microsoft.com/office/drawing/2014/main" id="{8EA6F88F-B1CA-3348-A796-AB6B098FC739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5216860" y="2269431"/>
                  <a:ext cx="177120" cy="189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86">
            <p14:nvContentPartPr>
              <p14:cNvPr id="118" name="墨迹 117">
                <a:extLst>
                  <a:ext uri="{FF2B5EF4-FFF2-40B4-BE49-F238E27FC236}">
                    <a16:creationId xmlns:a16="http://schemas.microsoft.com/office/drawing/2014/main" id="{05C1F397-19EA-6C44-80A7-411D807336B9}"/>
                  </a:ext>
                </a:extLst>
              </p14:cNvPr>
              <p14:cNvContentPartPr/>
              <p14:nvPr/>
            </p14:nvContentPartPr>
            <p14:xfrm>
              <a:off x="5684860" y="2021751"/>
              <a:ext cx="305280" cy="479880"/>
            </p14:xfrm>
          </p:contentPart>
        </mc:Choice>
        <mc:Fallback>
          <p:pic>
            <p:nvPicPr>
              <p:cNvPr id="118" name="墨迹 117">
                <a:extLst>
                  <a:ext uri="{FF2B5EF4-FFF2-40B4-BE49-F238E27FC236}">
                    <a16:creationId xmlns:a16="http://schemas.microsoft.com/office/drawing/2014/main" id="{05C1F397-19EA-6C44-80A7-411D807336B9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5677300" y="2014191"/>
                <a:ext cx="320400" cy="49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8">
            <p14:nvContentPartPr>
              <p14:cNvPr id="119" name="墨迹 118">
                <a:extLst>
                  <a:ext uri="{FF2B5EF4-FFF2-40B4-BE49-F238E27FC236}">
                    <a16:creationId xmlns:a16="http://schemas.microsoft.com/office/drawing/2014/main" id="{E285F8E6-07D1-394F-A4AA-C679EEB2B5BA}"/>
                  </a:ext>
                </a:extLst>
              </p14:cNvPr>
              <p14:cNvContentPartPr/>
              <p14:nvPr/>
            </p14:nvContentPartPr>
            <p14:xfrm>
              <a:off x="6338620" y="2476431"/>
              <a:ext cx="62640" cy="56520"/>
            </p14:xfrm>
          </p:contentPart>
        </mc:Choice>
        <mc:Fallback>
          <p:pic>
            <p:nvPicPr>
              <p:cNvPr id="119" name="墨迹 118">
                <a:extLst>
                  <a:ext uri="{FF2B5EF4-FFF2-40B4-BE49-F238E27FC236}">
                    <a16:creationId xmlns:a16="http://schemas.microsoft.com/office/drawing/2014/main" id="{E285F8E6-07D1-394F-A4AA-C679EEB2B5BA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6331060" y="2468871"/>
                <a:ext cx="77760" cy="71280"/>
              </a:xfrm>
              <a:prstGeom prst="rect">
                <a:avLst/>
              </a:prstGeom>
            </p:spPr>
          </p:pic>
        </mc:Fallback>
      </mc:AlternateContent>
      <p:grpSp>
        <p:nvGrpSpPr>
          <p:cNvPr id="133" name="组合 132">
            <a:extLst>
              <a:ext uri="{FF2B5EF4-FFF2-40B4-BE49-F238E27FC236}">
                <a16:creationId xmlns:a16="http://schemas.microsoft.com/office/drawing/2014/main" id="{2016C383-6790-4445-A4DA-D330CFA83073}"/>
              </a:ext>
            </a:extLst>
          </p:cNvPr>
          <p:cNvGrpSpPr/>
          <p:nvPr/>
        </p:nvGrpSpPr>
        <p:grpSpPr>
          <a:xfrm>
            <a:off x="6699700" y="1990791"/>
            <a:ext cx="591480" cy="735120"/>
            <a:chOff x="6699700" y="1990791"/>
            <a:chExt cx="591480" cy="735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21" name="墨迹 120">
                  <a:extLst>
                    <a:ext uri="{FF2B5EF4-FFF2-40B4-BE49-F238E27FC236}">
                      <a16:creationId xmlns:a16="http://schemas.microsoft.com/office/drawing/2014/main" id="{DBE5F46B-9FB6-7040-97CC-E396DDA33379}"/>
                    </a:ext>
                  </a:extLst>
                </p14:cNvPr>
                <p14:cNvContentPartPr/>
                <p14:nvPr/>
              </p14:nvContentPartPr>
              <p14:xfrm>
                <a:off x="6799420" y="2227311"/>
                <a:ext cx="162360" cy="87480"/>
              </p14:xfrm>
            </p:contentPart>
          </mc:Choice>
          <mc:Fallback>
            <p:pic>
              <p:nvPicPr>
                <p:cNvPr id="121" name="墨迹 120">
                  <a:extLst>
                    <a:ext uri="{FF2B5EF4-FFF2-40B4-BE49-F238E27FC236}">
                      <a16:creationId xmlns:a16="http://schemas.microsoft.com/office/drawing/2014/main" id="{DBE5F46B-9FB6-7040-97CC-E396DDA33379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6791860" y="2219751"/>
                  <a:ext cx="17712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22" name="墨迹 121">
                  <a:extLst>
                    <a:ext uri="{FF2B5EF4-FFF2-40B4-BE49-F238E27FC236}">
                      <a16:creationId xmlns:a16="http://schemas.microsoft.com/office/drawing/2014/main" id="{1F77C8DE-E480-3847-954F-A55424150CB8}"/>
                    </a:ext>
                  </a:extLst>
                </p14:cNvPr>
                <p14:cNvContentPartPr/>
                <p14:nvPr/>
              </p14:nvContentPartPr>
              <p14:xfrm>
                <a:off x="6699700" y="2090511"/>
                <a:ext cx="529560" cy="635400"/>
              </p14:xfrm>
            </p:contentPart>
          </mc:Choice>
          <mc:Fallback>
            <p:pic>
              <p:nvPicPr>
                <p:cNvPr id="122" name="墨迹 121">
                  <a:extLst>
                    <a:ext uri="{FF2B5EF4-FFF2-40B4-BE49-F238E27FC236}">
                      <a16:creationId xmlns:a16="http://schemas.microsoft.com/office/drawing/2014/main" id="{1F77C8DE-E480-3847-954F-A55424150CB8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6692140" y="2082951"/>
                  <a:ext cx="544680" cy="65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23" name="墨迹 122">
                  <a:extLst>
                    <a:ext uri="{FF2B5EF4-FFF2-40B4-BE49-F238E27FC236}">
                      <a16:creationId xmlns:a16="http://schemas.microsoft.com/office/drawing/2014/main" id="{EC2FA99C-6461-104A-ADBB-553CB9DDE44A}"/>
                    </a:ext>
                  </a:extLst>
                </p14:cNvPr>
                <p14:cNvContentPartPr/>
                <p14:nvPr/>
              </p14:nvContentPartPr>
              <p14:xfrm>
                <a:off x="7079500" y="2376711"/>
                <a:ext cx="180720" cy="43920"/>
              </p14:xfrm>
            </p:contentPart>
          </mc:Choice>
          <mc:Fallback>
            <p:pic>
              <p:nvPicPr>
                <p:cNvPr id="123" name="墨迹 122">
                  <a:extLst>
                    <a:ext uri="{FF2B5EF4-FFF2-40B4-BE49-F238E27FC236}">
                      <a16:creationId xmlns:a16="http://schemas.microsoft.com/office/drawing/2014/main" id="{EC2FA99C-6461-104A-ADBB-553CB9DDE44A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7071940" y="2369151"/>
                  <a:ext cx="19584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24" name="墨迹 123">
                  <a:extLst>
                    <a:ext uri="{FF2B5EF4-FFF2-40B4-BE49-F238E27FC236}">
                      <a16:creationId xmlns:a16="http://schemas.microsoft.com/office/drawing/2014/main" id="{41ACAA13-5554-B844-83C5-EF223EFA217C}"/>
                    </a:ext>
                  </a:extLst>
                </p14:cNvPr>
                <p14:cNvContentPartPr/>
                <p14:nvPr/>
              </p14:nvContentPartPr>
              <p14:xfrm>
                <a:off x="7154020" y="1990791"/>
                <a:ext cx="137160" cy="87480"/>
              </p14:xfrm>
            </p:contentPart>
          </mc:Choice>
          <mc:Fallback>
            <p:pic>
              <p:nvPicPr>
                <p:cNvPr id="124" name="墨迹 123">
                  <a:extLst>
                    <a:ext uri="{FF2B5EF4-FFF2-40B4-BE49-F238E27FC236}">
                      <a16:creationId xmlns:a16="http://schemas.microsoft.com/office/drawing/2014/main" id="{41ACAA13-5554-B844-83C5-EF223EFA217C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7146460" y="1983231"/>
                  <a:ext cx="152280" cy="102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2" name="组合 131">
            <a:extLst>
              <a:ext uri="{FF2B5EF4-FFF2-40B4-BE49-F238E27FC236}">
                <a16:creationId xmlns:a16="http://schemas.microsoft.com/office/drawing/2014/main" id="{A5C2F98D-A2BA-7C41-B7BF-7E20EB0BA28F}"/>
              </a:ext>
            </a:extLst>
          </p:cNvPr>
          <p:cNvGrpSpPr/>
          <p:nvPr/>
        </p:nvGrpSpPr>
        <p:grpSpPr>
          <a:xfrm>
            <a:off x="7639660" y="1978191"/>
            <a:ext cx="386280" cy="728640"/>
            <a:chOff x="7639660" y="1978191"/>
            <a:chExt cx="386280" cy="728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25" name="墨迹 124">
                  <a:extLst>
                    <a:ext uri="{FF2B5EF4-FFF2-40B4-BE49-F238E27FC236}">
                      <a16:creationId xmlns:a16="http://schemas.microsoft.com/office/drawing/2014/main" id="{C3CE074C-F4AB-CF42-9CFD-B9650B4E0F05}"/>
                    </a:ext>
                  </a:extLst>
                </p14:cNvPr>
                <p14:cNvContentPartPr/>
                <p14:nvPr/>
              </p14:nvContentPartPr>
              <p14:xfrm>
                <a:off x="7708060" y="2034351"/>
                <a:ext cx="239760" cy="25200"/>
              </p14:xfrm>
            </p:contentPart>
          </mc:Choice>
          <mc:Fallback>
            <p:pic>
              <p:nvPicPr>
                <p:cNvPr id="125" name="墨迹 124">
                  <a:extLst>
                    <a:ext uri="{FF2B5EF4-FFF2-40B4-BE49-F238E27FC236}">
                      <a16:creationId xmlns:a16="http://schemas.microsoft.com/office/drawing/2014/main" id="{C3CE074C-F4AB-CF42-9CFD-B9650B4E0F05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7700860" y="2026791"/>
                  <a:ext cx="25488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26" name="墨迹 125">
                  <a:extLst>
                    <a:ext uri="{FF2B5EF4-FFF2-40B4-BE49-F238E27FC236}">
                      <a16:creationId xmlns:a16="http://schemas.microsoft.com/office/drawing/2014/main" id="{3626B586-C15B-CB49-859C-A8C232B8A417}"/>
                    </a:ext>
                  </a:extLst>
                </p14:cNvPr>
                <p14:cNvContentPartPr/>
                <p14:nvPr/>
              </p14:nvContentPartPr>
              <p14:xfrm>
                <a:off x="7764220" y="2028231"/>
                <a:ext cx="6480" cy="124920"/>
              </p14:xfrm>
            </p:contentPart>
          </mc:Choice>
          <mc:Fallback>
            <p:pic>
              <p:nvPicPr>
                <p:cNvPr id="126" name="墨迹 125">
                  <a:extLst>
                    <a:ext uri="{FF2B5EF4-FFF2-40B4-BE49-F238E27FC236}">
                      <a16:creationId xmlns:a16="http://schemas.microsoft.com/office/drawing/2014/main" id="{3626B586-C15B-CB49-859C-A8C232B8A417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7756660" y="2020671"/>
                  <a:ext cx="2160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27" name="墨迹 126">
                  <a:extLst>
                    <a:ext uri="{FF2B5EF4-FFF2-40B4-BE49-F238E27FC236}">
                      <a16:creationId xmlns:a16="http://schemas.microsoft.com/office/drawing/2014/main" id="{8F426725-E11A-2D47-A2E3-FAFD6FB4837D}"/>
                    </a:ext>
                  </a:extLst>
                </p14:cNvPr>
                <p14:cNvContentPartPr/>
                <p14:nvPr/>
              </p14:nvContentPartPr>
              <p14:xfrm>
                <a:off x="7807780" y="1978191"/>
                <a:ext cx="112320" cy="168480"/>
              </p14:xfrm>
            </p:contentPart>
          </mc:Choice>
          <mc:Fallback>
            <p:pic>
              <p:nvPicPr>
                <p:cNvPr id="127" name="墨迹 126">
                  <a:extLst>
                    <a:ext uri="{FF2B5EF4-FFF2-40B4-BE49-F238E27FC236}">
                      <a16:creationId xmlns:a16="http://schemas.microsoft.com/office/drawing/2014/main" id="{8F426725-E11A-2D47-A2E3-FAFD6FB4837D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7800220" y="1970631"/>
                  <a:ext cx="12744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28" name="墨迹 127">
                  <a:extLst>
                    <a:ext uri="{FF2B5EF4-FFF2-40B4-BE49-F238E27FC236}">
                      <a16:creationId xmlns:a16="http://schemas.microsoft.com/office/drawing/2014/main" id="{F09568D0-6113-1249-A76F-DBED9E80D153}"/>
                    </a:ext>
                  </a:extLst>
                </p14:cNvPr>
                <p14:cNvContentPartPr/>
                <p14:nvPr/>
              </p14:nvContentPartPr>
              <p14:xfrm>
                <a:off x="7639660" y="2208591"/>
                <a:ext cx="386280" cy="224640"/>
              </p14:xfrm>
            </p:contentPart>
          </mc:Choice>
          <mc:Fallback>
            <p:pic>
              <p:nvPicPr>
                <p:cNvPr id="128" name="墨迹 127">
                  <a:extLst>
                    <a:ext uri="{FF2B5EF4-FFF2-40B4-BE49-F238E27FC236}">
                      <a16:creationId xmlns:a16="http://schemas.microsoft.com/office/drawing/2014/main" id="{F09568D0-6113-1249-A76F-DBED9E80D153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7632100" y="2201031"/>
                  <a:ext cx="40140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29" name="墨迹 128">
                  <a:extLst>
                    <a:ext uri="{FF2B5EF4-FFF2-40B4-BE49-F238E27FC236}">
                      <a16:creationId xmlns:a16="http://schemas.microsoft.com/office/drawing/2014/main" id="{A5EEA94C-7998-3A4C-8E29-ED10B1A3D1DF}"/>
                    </a:ext>
                  </a:extLst>
                </p14:cNvPr>
                <p14:cNvContentPartPr/>
                <p14:nvPr/>
              </p14:nvContentPartPr>
              <p14:xfrm>
                <a:off x="7683220" y="2488671"/>
                <a:ext cx="339840" cy="218160"/>
              </p14:xfrm>
            </p:contentPart>
          </mc:Choice>
          <mc:Fallback>
            <p:pic>
              <p:nvPicPr>
                <p:cNvPr id="129" name="墨迹 128">
                  <a:extLst>
                    <a:ext uri="{FF2B5EF4-FFF2-40B4-BE49-F238E27FC236}">
                      <a16:creationId xmlns:a16="http://schemas.microsoft.com/office/drawing/2014/main" id="{A5EEA94C-7998-3A4C-8E29-ED10B1A3D1DF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7675660" y="2481111"/>
                  <a:ext cx="354960" cy="233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08">
            <p14:nvContentPartPr>
              <p14:cNvPr id="130" name="墨迹 129">
                <a:extLst>
                  <a:ext uri="{FF2B5EF4-FFF2-40B4-BE49-F238E27FC236}">
                    <a16:creationId xmlns:a16="http://schemas.microsoft.com/office/drawing/2014/main" id="{36005586-76E0-7E43-B90A-121F7F31622D}"/>
                  </a:ext>
                </a:extLst>
              </p14:cNvPr>
              <p14:cNvContentPartPr/>
              <p14:nvPr/>
            </p14:nvContentPartPr>
            <p14:xfrm>
              <a:off x="8417980" y="2084031"/>
              <a:ext cx="317880" cy="567000"/>
            </p14:xfrm>
          </p:contentPart>
        </mc:Choice>
        <mc:Fallback>
          <p:pic>
            <p:nvPicPr>
              <p:cNvPr id="130" name="墨迹 129">
                <a:extLst>
                  <a:ext uri="{FF2B5EF4-FFF2-40B4-BE49-F238E27FC236}">
                    <a16:creationId xmlns:a16="http://schemas.microsoft.com/office/drawing/2014/main" id="{36005586-76E0-7E43-B90A-121F7F31622D}"/>
                  </a:ext>
                </a:extLst>
              </p:cNvPr>
              <p:cNvPicPr/>
              <p:nvPr/>
            </p:nvPicPr>
            <p:blipFill>
              <a:blip r:embed="rId209"/>
              <a:stretch>
                <a:fillRect/>
              </a:stretch>
            </p:blipFill>
            <p:spPr>
              <a:xfrm>
                <a:off x="8410420" y="2076471"/>
                <a:ext cx="333000" cy="58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0">
            <p14:nvContentPartPr>
              <p14:cNvPr id="131" name="墨迹 130">
                <a:extLst>
                  <a:ext uri="{FF2B5EF4-FFF2-40B4-BE49-F238E27FC236}">
                    <a16:creationId xmlns:a16="http://schemas.microsoft.com/office/drawing/2014/main" id="{EC2385CA-79AE-9045-8C98-9D1F93C9A155}"/>
                  </a:ext>
                </a:extLst>
              </p14:cNvPr>
              <p14:cNvContentPartPr/>
              <p14:nvPr/>
            </p14:nvContentPartPr>
            <p14:xfrm>
              <a:off x="9134020" y="2644551"/>
              <a:ext cx="68760" cy="62640"/>
            </p14:xfrm>
          </p:contentPart>
        </mc:Choice>
        <mc:Fallback>
          <p:pic>
            <p:nvPicPr>
              <p:cNvPr id="131" name="墨迹 130">
                <a:extLst>
                  <a:ext uri="{FF2B5EF4-FFF2-40B4-BE49-F238E27FC236}">
                    <a16:creationId xmlns:a16="http://schemas.microsoft.com/office/drawing/2014/main" id="{EC2385CA-79AE-9045-8C98-9D1F93C9A155}"/>
                  </a:ext>
                </a:extLst>
              </p:cNvPr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9126460" y="2636991"/>
                <a:ext cx="83880" cy="77760"/>
              </a:xfrm>
              <a:prstGeom prst="rect">
                <a:avLst/>
              </a:prstGeom>
            </p:spPr>
          </p:pic>
        </mc:Fallback>
      </mc:AlternateContent>
      <p:grpSp>
        <p:nvGrpSpPr>
          <p:cNvPr id="149" name="组合 148">
            <a:extLst>
              <a:ext uri="{FF2B5EF4-FFF2-40B4-BE49-F238E27FC236}">
                <a16:creationId xmlns:a16="http://schemas.microsoft.com/office/drawing/2014/main" id="{1BEE96B0-82F3-0B45-B11A-2504DC268A99}"/>
              </a:ext>
            </a:extLst>
          </p:cNvPr>
          <p:cNvGrpSpPr/>
          <p:nvPr/>
        </p:nvGrpSpPr>
        <p:grpSpPr>
          <a:xfrm>
            <a:off x="9457660" y="2009511"/>
            <a:ext cx="2141640" cy="660240"/>
            <a:chOff x="9457660" y="2009511"/>
            <a:chExt cx="2141640" cy="660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34" name="墨迹 133">
                  <a:extLst>
                    <a:ext uri="{FF2B5EF4-FFF2-40B4-BE49-F238E27FC236}">
                      <a16:creationId xmlns:a16="http://schemas.microsoft.com/office/drawing/2014/main" id="{2F8DDB8A-69AB-1D4F-857E-F2E76ED8BB2A}"/>
                    </a:ext>
                  </a:extLst>
                </p14:cNvPr>
                <p14:cNvContentPartPr/>
                <p14:nvPr/>
              </p14:nvContentPartPr>
              <p14:xfrm>
                <a:off x="9457660" y="2177631"/>
                <a:ext cx="218160" cy="380160"/>
              </p14:xfrm>
            </p:contentPart>
          </mc:Choice>
          <mc:Fallback>
            <p:pic>
              <p:nvPicPr>
                <p:cNvPr id="134" name="墨迹 133">
                  <a:extLst>
                    <a:ext uri="{FF2B5EF4-FFF2-40B4-BE49-F238E27FC236}">
                      <a16:creationId xmlns:a16="http://schemas.microsoft.com/office/drawing/2014/main" id="{2F8DDB8A-69AB-1D4F-857E-F2E76ED8BB2A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9450100" y="2170071"/>
                  <a:ext cx="233280" cy="39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35" name="墨迹 134">
                  <a:extLst>
                    <a:ext uri="{FF2B5EF4-FFF2-40B4-BE49-F238E27FC236}">
                      <a16:creationId xmlns:a16="http://schemas.microsoft.com/office/drawing/2014/main" id="{F29F423D-DDFB-624E-95CF-874816BE1A34}"/>
                    </a:ext>
                  </a:extLst>
                </p14:cNvPr>
                <p14:cNvContentPartPr/>
                <p14:nvPr/>
              </p14:nvContentPartPr>
              <p14:xfrm>
                <a:off x="9526060" y="2389311"/>
                <a:ext cx="149760" cy="81360"/>
              </p14:xfrm>
            </p:contentPart>
          </mc:Choice>
          <mc:Fallback>
            <p:pic>
              <p:nvPicPr>
                <p:cNvPr id="135" name="墨迹 134">
                  <a:extLst>
                    <a:ext uri="{FF2B5EF4-FFF2-40B4-BE49-F238E27FC236}">
                      <a16:creationId xmlns:a16="http://schemas.microsoft.com/office/drawing/2014/main" id="{F29F423D-DDFB-624E-95CF-874816BE1A34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9518500" y="2381751"/>
                  <a:ext cx="16488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36" name="墨迹 135">
                  <a:extLst>
                    <a:ext uri="{FF2B5EF4-FFF2-40B4-BE49-F238E27FC236}">
                      <a16:creationId xmlns:a16="http://schemas.microsoft.com/office/drawing/2014/main" id="{554C956A-3284-014F-9363-7789E355E349}"/>
                    </a:ext>
                  </a:extLst>
                </p14:cNvPr>
                <p14:cNvContentPartPr/>
                <p14:nvPr/>
              </p14:nvContentPartPr>
              <p14:xfrm>
                <a:off x="9750340" y="2438991"/>
                <a:ext cx="75240" cy="50040"/>
              </p14:xfrm>
            </p:contentPart>
          </mc:Choice>
          <mc:Fallback>
            <p:pic>
              <p:nvPicPr>
                <p:cNvPr id="136" name="墨迹 135">
                  <a:extLst>
                    <a:ext uri="{FF2B5EF4-FFF2-40B4-BE49-F238E27FC236}">
                      <a16:creationId xmlns:a16="http://schemas.microsoft.com/office/drawing/2014/main" id="{554C956A-3284-014F-9363-7789E355E349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9742780" y="2431431"/>
                  <a:ext cx="9000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37" name="墨迹 136">
                  <a:extLst>
                    <a:ext uri="{FF2B5EF4-FFF2-40B4-BE49-F238E27FC236}">
                      <a16:creationId xmlns:a16="http://schemas.microsoft.com/office/drawing/2014/main" id="{95D909A1-71F2-1D41-9BDB-2353CD0369AD}"/>
                    </a:ext>
                  </a:extLst>
                </p14:cNvPr>
                <p14:cNvContentPartPr/>
                <p14:nvPr/>
              </p14:nvContentPartPr>
              <p14:xfrm>
                <a:off x="9999100" y="2152431"/>
                <a:ext cx="87480" cy="25200"/>
              </p14:xfrm>
            </p:contentPart>
          </mc:Choice>
          <mc:Fallback>
            <p:pic>
              <p:nvPicPr>
                <p:cNvPr id="137" name="墨迹 136">
                  <a:extLst>
                    <a:ext uri="{FF2B5EF4-FFF2-40B4-BE49-F238E27FC236}">
                      <a16:creationId xmlns:a16="http://schemas.microsoft.com/office/drawing/2014/main" id="{95D909A1-71F2-1D41-9BDB-2353CD0369AD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9991540" y="2145231"/>
                  <a:ext cx="10260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38" name="墨迹 137">
                  <a:extLst>
                    <a:ext uri="{FF2B5EF4-FFF2-40B4-BE49-F238E27FC236}">
                      <a16:creationId xmlns:a16="http://schemas.microsoft.com/office/drawing/2014/main" id="{CDFAF772-9A65-2345-A94B-355E332CEF47}"/>
                    </a:ext>
                  </a:extLst>
                </p14:cNvPr>
                <p14:cNvContentPartPr/>
                <p14:nvPr/>
              </p14:nvContentPartPr>
              <p14:xfrm>
                <a:off x="9992980" y="2152431"/>
                <a:ext cx="205920" cy="392400"/>
              </p14:xfrm>
            </p:contentPart>
          </mc:Choice>
          <mc:Fallback>
            <p:pic>
              <p:nvPicPr>
                <p:cNvPr id="138" name="墨迹 137">
                  <a:extLst>
                    <a:ext uri="{FF2B5EF4-FFF2-40B4-BE49-F238E27FC236}">
                      <a16:creationId xmlns:a16="http://schemas.microsoft.com/office/drawing/2014/main" id="{CDFAF772-9A65-2345-A94B-355E332CEF47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9985420" y="2145231"/>
                  <a:ext cx="221040" cy="40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39" name="墨迹 138">
                  <a:extLst>
                    <a:ext uri="{FF2B5EF4-FFF2-40B4-BE49-F238E27FC236}">
                      <a16:creationId xmlns:a16="http://schemas.microsoft.com/office/drawing/2014/main" id="{7E91B0BA-4F9C-6543-9166-9C5A13606F1B}"/>
                    </a:ext>
                  </a:extLst>
                </p14:cNvPr>
                <p14:cNvContentPartPr/>
                <p14:nvPr/>
              </p14:nvContentPartPr>
              <p14:xfrm>
                <a:off x="9878140" y="2221191"/>
                <a:ext cx="438840" cy="274320"/>
              </p14:xfrm>
            </p:contentPart>
          </mc:Choice>
          <mc:Fallback>
            <p:pic>
              <p:nvPicPr>
                <p:cNvPr id="139" name="墨迹 138">
                  <a:extLst>
                    <a:ext uri="{FF2B5EF4-FFF2-40B4-BE49-F238E27FC236}">
                      <a16:creationId xmlns:a16="http://schemas.microsoft.com/office/drawing/2014/main" id="{7E91B0BA-4F9C-6543-9166-9C5A13606F1B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9870580" y="2213631"/>
                  <a:ext cx="45396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40" name="墨迹 139">
                  <a:extLst>
                    <a:ext uri="{FF2B5EF4-FFF2-40B4-BE49-F238E27FC236}">
                      <a16:creationId xmlns:a16="http://schemas.microsoft.com/office/drawing/2014/main" id="{17363A7B-C2AA-684A-A842-8090A347DE41}"/>
                    </a:ext>
                  </a:extLst>
                </p14:cNvPr>
                <p14:cNvContentPartPr/>
                <p14:nvPr/>
              </p14:nvContentPartPr>
              <p14:xfrm>
                <a:off x="10323100" y="2046591"/>
                <a:ext cx="142920" cy="162360"/>
              </p14:xfrm>
            </p:contentPart>
          </mc:Choice>
          <mc:Fallback>
            <p:pic>
              <p:nvPicPr>
                <p:cNvPr id="140" name="墨迹 139">
                  <a:extLst>
                    <a:ext uri="{FF2B5EF4-FFF2-40B4-BE49-F238E27FC236}">
                      <a16:creationId xmlns:a16="http://schemas.microsoft.com/office/drawing/2014/main" id="{17363A7B-C2AA-684A-A842-8090A347DE41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10315540" y="2039391"/>
                  <a:ext cx="15804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41" name="墨迹 140">
                  <a:extLst>
                    <a:ext uri="{FF2B5EF4-FFF2-40B4-BE49-F238E27FC236}">
                      <a16:creationId xmlns:a16="http://schemas.microsoft.com/office/drawing/2014/main" id="{8BDFABD4-4D1F-F640-BDDA-A6A02D4CAEC1}"/>
                    </a:ext>
                  </a:extLst>
                </p14:cNvPr>
                <p14:cNvContentPartPr/>
                <p14:nvPr/>
              </p14:nvContentPartPr>
              <p14:xfrm>
                <a:off x="10273060" y="2252151"/>
                <a:ext cx="205200" cy="348840"/>
              </p14:xfrm>
            </p:contentPart>
          </mc:Choice>
          <mc:Fallback>
            <p:pic>
              <p:nvPicPr>
                <p:cNvPr id="141" name="墨迹 140">
                  <a:extLst>
                    <a:ext uri="{FF2B5EF4-FFF2-40B4-BE49-F238E27FC236}">
                      <a16:creationId xmlns:a16="http://schemas.microsoft.com/office/drawing/2014/main" id="{8BDFABD4-4D1F-F640-BDDA-A6A02D4CAEC1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10265500" y="2244591"/>
                  <a:ext cx="220320" cy="36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42" name="墨迹 141">
                  <a:extLst>
                    <a:ext uri="{FF2B5EF4-FFF2-40B4-BE49-F238E27FC236}">
                      <a16:creationId xmlns:a16="http://schemas.microsoft.com/office/drawing/2014/main" id="{4016972D-931E-8A47-8CAA-CE94465A2CCD}"/>
                    </a:ext>
                  </a:extLst>
                </p14:cNvPr>
                <p14:cNvContentPartPr/>
                <p14:nvPr/>
              </p14:nvContentPartPr>
              <p14:xfrm>
                <a:off x="10273060" y="2357991"/>
                <a:ext cx="205920" cy="106200"/>
              </p14:xfrm>
            </p:contentPart>
          </mc:Choice>
          <mc:Fallback>
            <p:pic>
              <p:nvPicPr>
                <p:cNvPr id="142" name="墨迹 141">
                  <a:extLst>
                    <a:ext uri="{FF2B5EF4-FFF2-40B4-BE49-F238E27FC236}">
                      <a16:creationId xmlns:a16="http://schemas.microsoft.com/office/drawing/2014/main" id="{4016972D-931E-8A47-8CAA-CE94465A2CCD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10265500" y="2350431"/>
                  <a:ext cx="22104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43" name="墨迹 142">
                  <a:extLst>
                    <a:ext uri="{FF2B5EF4-FFF2-40B4-BE49-F238E27FC236}">
                      <a16:creationId xmlns:a16="http://schemas.microsoft.com/office/drawing/2014/main" id="{D5CDF690-BA85-9440-A48D-0FEA203AD0AE}"/>
                    </a:ext>
                  </a:extLst>
                </p14:cNvPr>
                <p14:cNvContentPartPr/>
                <p14:nvPr/>
              </p14:nvContentPartPr>
              <p14:xfrm>
                <a:off x="10690300" y="2115351"/>
                <a:ext cx="93600" cy="100080"/>
              </p14:xfrm>
            </p:contentPart>
          </mc:Choice>
          <mc:Fallback>
            <p:pic>
              <p:nvPicPr>
                <p:cNvPr id="143" name="墨迹 142">
                  <a:extLst>
                    <a:ext uri="{FF2B5EF4-FFF2-40B4-BE49-F238E27FC236}">
                      <a16:creationId xmlns:a16="http://schemas.microsoft.com/office/drawing/2014/main" id="{D5CDF690-BA85-9440-A48D-0FEA203AD0AE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10682740" y="2107791"/>
                  <a:ext cx="10872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44" name="墨迹 143">
                  <a:extLst>
                    <a:ext uri="{FF2B5EF4-FFF2-40B4-BE49-F238E27FC236}">
                      <a16:creationId xmlns:a16="http://schemas.microsoft.com/office/drawing/2014/main" id="{D8E58E17-E381-7149-8733-42C3BCFD0DD0}"/>
                    </a:ext>
                  </a:extLst>
                </p14:cNvPr>
                <p14:cNvContentPartPr/>
                <p14:nvPr/>
              </p14:nvContentPartPr>
              <p14:xfrm>
                <a:off x="10621900" y="2295711"/>
                <a:ext cx="168480" cy="249480"/>
              </p14:xfrm>
            </p:contentPart>
          </mc:Choice>
          <mc:Fallback>
            <p:pic>
              <p:nvPicPr>
                <p:cNvPr id="144" name="墨迹 143">
                  <a:extLst>
                    <a:ext uri="{FF2B5EF4-FFF2-40B4-BE49-F238E27FC236}">
                      <a16:creationId xmlns:a16="http://schemas.microsoft.com/office/drawing/2014/main" id="{D8E58E17-E381-7149-8733-42C3BCFD0DD0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10614340" y="2288151"/>
                  <a:ext cx="18360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45" name="墨迹 144">
                  <a:extLst>
                    <a:ext uri="{FF2B5EF4-FFF2-40B4-BE49-F238E27FC236}">
                      <a16:creationId xmlns:a16="http://schemas.microsoft.com/office/drawing/2014/main" id="{2CEF83BE-7F58-644D-8411-271BBCC102CE}"/>
                    </a:ext>
                  </a:extLst>
                </p14:cNvPr>
                <p14:cNvContentPartPr/>
                <p14:nvPr/>
              </p14:nvContentPartPr>
              <p14:xfrm>
                <a:off x="10939420" y="2009511"/>
                <a:ext cx="124920" cy="218160"/>
              </p14:xfrm>
            </p:contentPart>
          </mc:Choice>
          <mc:Fallback>
            <p:pic>
              <p:nvPicPr>
                <p:cNvPr id="145" name="墨迹 144">
                  <a:extLst>
                    <a:ext uri="{FF2B5EF4-FFF2-40B4-BE49-F238E27FC236}">
                      <a16:creationId xmlns:a16="http://schemas.microsoft.com/office/drawing/2014/main" id="{2CEF83BE-7F58-644D-8411-271BBCC102CE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10931860" y="2001951"/>
                  <a:ext cx="14004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46" name="墨迹 145">
                  <a:extLst>
                    <a:ext uri="{FF2B5EF4-FFF2-40B4-BE49-F238E27FC236}">
                      <a16:creationId xmlns:a16="http://schemas.microsoft.com/office/drawing/2014/main" id="{0D598F15-F891-D743-A586-B1F46990BA2C}"/>
                    </a:ext>
                  </a:extLst>
                </p14:cNvPr>
                <p14:cNvContentPartPr/>
                <p14:nvPr/>
              </p14:nvContentPartPr>
              <p14:xfrm>
                <a:off x="10839700" y="2357991"/>
                <a:ext cx="311760" cy="311760"/>
              </p14:xfrm>
            </p:contentPart>
          </mc:Choice>
          <mc:Fallback>
            <p:pic>
              <p:nvPicPr>
                <p:cNvPr id="146" name="墨迹 145">
                  <a:extLst>
                    <a:ext uri="{FF2B5EF4-FFF2-40B4-BE49-F238E27FC236}">
                      <a16:creationId xmlns:a16="http://schemas.microsoft.com/office/drawing/2014/main" id="{0D598F15-F891-D743-A586-B1F46990BA2C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10832140" y="2350431"/>
                  <a:ext cx="326880" cy="32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48" name="墨迹 147">
                  <a:extLst>
                    <a:ext uri="{FF2B5EF4-FFF2-40B4-BE49-F238E27FC236}">
                      <a16:creationId xmlns:a16="http://schemas.microsoft.com/office/drawing/2014/main" id="{63C3B34F-C4AE-A848-B6C8-28BE4C10DA4B}"/>
                    </a:ext>
                  </a:extLst>
                </p14:cNvPr>
                <p14:cNvContentPartPr/>
                <p14:nvPr/>
              </p14:nvContentPartPr>
              <p14:xfrm>
                <a:off x="11275300" y="2127591"/>
                <a:ext cx="324000" cy="479880"/>
              </p14:xfrm>
            </p:contentPart>
          </mc:Choice>
          <mc:Fallback>
            <p:pic>
              <p:nvPicPr>
                <p:cNvPr id="148" name="墨迹 147">
                  <a:extLst>
                    <a:ext uri="{FF2B5EF4-FFF2-40B4-BE49-F238E27FC236}">
                      <a16:creationId xmlns:a16="http://schemas.microsoft.com/office/drawing/2014/main" id="{63C3B34F-C4AE-A848-B6C8-28BE4C10DA4B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11267740" y="2120031"/>
                  <a:ext cx="339120" cy="494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0" name="组合 169">
            <a:extLst>
              <a:ext uri="{FF2B5EF4-FFF2-40B4-BE49-F238E27FC236}">
                <a16:creationId xmlns:a16="http://schemas.microsoft.com/office/drawing/2014/main" id="{3F9554A5-3A36-0648-9B0B-16AA4947508D}"/>
              </a:ext>
            </a:extLst>
          </p:cNvPr>
          <p:cNvGrpSpPr/>
          <p:nvPr/>
        </p:nvGrpSpPr>
        <p:grpSpPr>
          <a:xfrm>
            <a:off x="542620" y="2993031"/>
            <a:ext cx="1338120" cy="597960"/>
            <a:chOff x="542620" y="2993031"/>
            <a:chExt cx="1338120" cy="597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50" name="墨迹 149">
                  <a:extLst>
                    <a:ext uri="{FF2B5EF4-FFF2-40B4-BE49-F238E27FC236}">
                      <a16:creationId xmlns:a16="http://schemas.microsoft.com/office/drawing/2014/main" id="{09AC1961-0B76-4245-BCE3-7A4422B2F46C}"/>
                    </a:ext>
                  </a:extLst>
                </p14:cNvPr>
                <p14:cNvContentPartPr/>
                <p14:nvPr/>
              </p14:nvContentPartPr>
              <p14:xfrm>
                <a:off x="542620" y="2993031"/>
                <a:ext cx="691560" cy="597960"/>
              </p14:xfrm>
            </p:contentPart>
          </mc:Choice>
          <mc:Fallback>
            <p:pic>
              <p:nvPicPr>
                <p:cNvPr id="150" name="墨迹 149">
                  <a:extLst>
                    <a:ext uri="{FF2B5EF4-FFF2-40B4-BE49-F238E27FC236}">
                      <a16:creationId xmlns:a16="http://schemas.microsoft.com/office/drawing/2014/main" id="{09AC1961-0B76-4245-BCE3-7A4422B2F46C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535060" y="2985471"/>
                  <a:ext cx="706320" cy="61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51" name="墨迹 150">
                  <a:extLst>
                    <a:ext uri="{FF2B5EF4-FFF2-40B4-BE49-F238E27FC236}">
                      <a16:creationId xmlns:a16="http://schemas.microsoft.com/office/drawing/2014/main" id="{4C4F5570-A364-3A43-9A87-8648892118BF}"/>
                    </a:ext>
                  </a:extLst>
                </p14:cNvPr>
                <p14:cNvContentPartPr/>
                <p14:nvPr/>
              </p14:nvContentPartPr>
              <p14:xfrm>
                <a:off x="1432900" y="3067911"/>
                <a:ext cx="292320" cy="448560"/>
              </p14:xfrm>
            </p:contentPart>
          </mc:Choice>
          <mc:Fallback>
            <p:pic>
              <p:nvPicPr>
                <p:cNvPr id="151" name="墨迹 150">
                  <a:extLst>
                    <a:ext uri="{FF2B5EF4-FFF2-40B4-BE49-F238E27FC236}">
                      <a16:creationId xmlns:a16="http://schemas.microsoft.com/office/drawing/2014/main" id="{4C4F5570-A364-3A43-9A87-8648892118BF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425340" y="3060351"/>
                  <a:ext cx="307440" cy="46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52" name="墨迹 151">
                  <a:extLst>
                    <a:ext uri="{FF2B5EF4-FFF2-40B4-BE49-F238E27FC236}">
                      <a16:creationId xmlns:a16="http://schemas.microsoft.com/office/drawing/2014/main" id="{F3E5360F-3BA5-AA41-A243-7BDC98FD5F8A}"/>
                    </a:ext>
                  </a:extLst>
                </p14:cNvPr>
                <p14:cNvContentPartPr/>
                <p14:nvPr/>
              </p14:nvContentPartPr>
              <p14:xfrm>
                <a:off x="1495900" y="3297951"/>
                <a:ext cx="384840" cy="174600"/>
              </p14:xfrm>
            </p:contentPart>
          </mc:Choice>
          <mc:Fallback>
            <p:pic>
              <p:nvPicPr>
                <p:cNvPr id="152" name="墨迹 151">
                  <a:extLst>
                    <a:ext uri="{FF2B5EF4-FFF2-40B4-BE49-F238E27FC236}">
                      <a16:creationId xmlns:a16="http://schemas.microsoft.com/office/drawing/2014/main" id="{F3E5360F-3BA5-AA41-A243-7BDC98FD5F8A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1488340" y="3290391"/>
                  <a:ext cx="399960" cy="189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46">
            <p14:nvContentPartPr>
              <p14:cNvPr id="153" name="墨迹 152">
                <a:extLst>
                  <a:ext uri="{FF2B5EF4-FFF2-40B4-BE49-F238E27FC236}">
                    <a16:creationId xmlns:a16="http://schemas.microsoft.com/office/drawing/2014/main" id="{97CDBC50-E83D-C944-A9A9-61158706EC9D}"/>
                  </a:ext>
                </a:extLst>
              </p14:cNvPr>
              <p14:cNvContentPartPr/>
              <p14:nvPr/>
            </p14:nvContentPartPr>
            <p14:xfrm>
              <a:off x="2117620" y="3553191"/>
              <a:ext cx="37800" cy="12960"/>
            </p14:xfrm>
          </p:contentPart>
        </mc:Choice>
        <mc:Fallback>
          <p:pic>
            <p:nvPicPr>
              <p:cNvPr id="153" name="墨迹 152">
                <a:extLst>
                  <a:ext uri="{FF2B5EF4-FFF2-40B4-BE49-F238E27FC236}">
                    <a16:creationId xmlns:a16="http://schemas.microsoft.com/office/drawing/2014/main" id="{97CDBC50-E83D-C944-A9A9-61158706EC9D}"/>
                  </a:ext>
                </a:extLst>
              </p:cNvPr>
              <p:cNvPicPr/>
              <p:nvPr/>
            </p:nvPicPr>
            <p:blipFill>
              <a:blip r:embed="rId247"/>
              <a:stretch>
                <a:fillRect/>
              </a:stretch>
            </p:blipFill>
            <p:spPr>
              <a:xfrm>
                <a:off x="2110060" y="3545631"/>
                <a:ext cx="52920" cy="27720"/>
              </a:xfrm>
              <a:prstGeom prst="rect">
                <a:avLst/>
              </a:prstGeom>
            </p:spPr>
          </p:pic>
        </mc:Fallback>
      </mc:AlternateContent>
      <p:grpSp>
        <p:nvGrpSpPr>
          <p:cNvPr id="169" name="组合 168">
            <a:extLst>
              <a:ext uri="{FF2B5EF4-FFF2-40B4-BE49-F238E27FC236}">
                <a16:creationId xmlns:a16="http://schemas.microsoft.com/office/drawing/2014/main" id="{90B796B0-DE40-7E4A-907D-905563755172}"/>
              </a:ext>
            </a:extLst>
          </p:cNvPr>
          <p:cNvGrpSpPr/>
          <p:nvPr/>
        </p:nvGrpSpPr>
        <p:grpSpPr>
          <a:xfrm>
            <a:off x="2559700" y="3143151"/>
            <a:ext cx="243000" cy="292320"/>
            <a:chOff x="2559700" y="3143151"/>
            <a:chExt cx="243000" cy="292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54" name="墨迹 153">
                  <a:extLst>
                    <a:ext uri="{FF2B5EF4-FFF2-40B4-BE49-F238E27FC236}">
                      <a16:creationId xmlns:a16="http://schemas.microsoft.com/office/drawing/2014/main" id="{DFC03FF9-1AF6-C246-89B3-590251A51A0A}"/>
                    </a:ext>
                  </a:extLst>
                </p14:cNvPr>
                <p14:cNvContentPartPr/>
                <p14:nvPr/>
              </p14:nvContentPartPr>
              <p14:xfrm>
                <a:off x="2559700" y="3143151"/>
                <a:ext cx="236880" cy="273600"/>
              </p14:xfrm>
            </p:contentPart>
          </mc:Choice>
          <mc:Fallback>
            <p:pic>
              <p:nvPicPr>
                <p:cNvPr id="154" name="墨迹 153">
                  <a:extLst>
                    <a:ext uri="{FF2B5EF4-FFF2-40B4-BE49-F238E27FC236}">
                      <a16:creationId xmlns:a16="http://schemas.microsoft.com/office/drawing/2014/main" id="{DFC03FF9-1AF6-C246-89B3-590251A51A0A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2552140" y="3135591"/>
                  <a:ext cx="252000" cy="28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55" name="墨迹 154">
                  <a:extLst>
                    <a:ext uri="{FF2B5EF4-FFF2-40B4-BE49-F238E27FC236}">
                      <a16:creationId xmlns:a16="http://schemas.microsoft.com/office/drawing/2014/main" id="{EFDFE064-40CD-864F-B48E-9B7D43591539}"/>
                    </a:ext>
                  </a:extLst>
                </p14:cNvPr>
                <p14:cNvContentPartPr/>
                <p14:nvPr/>
              </p14:nvContentPartPr>
              <p14:xfrm>
                <a:off x="2646820" y="3186711"/>
                <a:ext cx="155880" cy="248760"/>
              </p14:xfrm>
            </p:contentPart>
          </mc:Choice>
          <mc:Fallback>
            <p:pic>
              <p:nvPicPr>
                <p:cNvPr id="155" name="墨迹 154">
                  <a:extLst>
                    <a:ext uri="{FF2B5EF4-FFF2-40B4-BE49-F238E27FC236}">
                      <a16:creationId xmlns:a16="http://schemas.microsoft.com/office/drawing/2014/main" id="{EFDFE064-40CD-864F-B48E-9B7D43591539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2639260" y="3179151"/>
                  <a:ext cx="171000" cy="263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52">
            <p14:nvContentPartPr>
              <p14:cNvPr id="156" name="墨迹 155">
                <a:extLst>
                  <a:ext uri="{FF2B5EF4-FFF2-40B4-BE49-F238E27FC236}">
                    <a16:creationId xmlns:a16="http://schemas.microsoft.com/office/drawing/2014/main" id="{F3FF6BCC-C781-DC48-AB81-76F9C85EBAC7}"/>
                  </a:ext>
                </a:extLst>
              </p14:cNvPr>
              <p14:cNvContentPartPr/>
              <p14:nvPr/>
            </p14:nvContentPartPr>
            <p14:xfrm>
              <a:off x="3064060" y="3466071"/>
              <a:ext cx="37800" cy="50040"/>
            </p14:xfrm>
          </p:contentPart>
        </mc:Choice>
        <mc:Fallback>
          <p:pic>
            <p:nvPicPr>
              <p:cNvPr id="156" name="墨迹 155">
                <a:extLst>
                  <a:ext uri="{FF2B5EF4-FFF2-40B4-BE49-F238E27FC236}">
                    <a16:creationId xmlns:a16="http://schemas.microsoft.com/office/drawing/2014/main" id="{F3FF6BCC-C781-DC48-AB81-76F9C85EBAC7}"/>
                  </a:ext>
                </a:extLst>
              </p:cNvPr>
              <p:cNvPicPr/>
              <p:nvPr/>
            </p:nvPicPr>
            <p:blipFill>
              <a:blip r:embed="rId253"/>
              <a:stretch>
                <a:fillRect/>
              </a:stretch>
            </p:blipFill>
            <p:spPr>
              <a:xfrm>
                <a:off x="3056500" y="3458511"/>
                <a:ext cx="52920" cy="6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4">
            <p14:nvContentPartPr>
              <p14:cNvPr id="157" name="墨迹 156">
                <a:extLst>
                  <a:ext uri="{FF2B5EF4-FFF2-40B4-BE49-F238E27FC236}">
                    <a16:creationId xmlns:a16="http://schemas.microsoft.com/office/drawing/2014/main" id="{36F5C9C1-F7AC-384D-A006-43FCDF49ECDC}"/>
                  </a:ext>
                </a:extLst>
              </p14:cNvPr>
              <p14:cNvContentPartPr/>
              <p14:nvPr/>
            </p14:nvContentPartPr>
            <p14:xfrm>
              <a:off x="3649780" y="3086271"/>
              <a:ext cx="392040" cy="498240"/>
            </p14:xfrm>
          </p:contentPart>
        </mc:Choice>
        <mc:Fallback>
          <p:pic>
            <p:nvPicPr>
              <p:cNvPr id="157" name="墨迹 156">
                <a:extLst>
                  <a:ext uri="{FF2B5EF4-FFF2-40B4-BE49-F238E27FC236}">
                    <a16:creationId xmlns:a16="http://schemas.microsoft.com/office/drawing/2014/main" id="{36F5C9C1-F7AC-384D-A006-43FCDF49ECDC}"/>
                  </a:ext>
                </a:extLst>
              </p:cNvPr>
              <p:cNvPicPr/>
              <p:nvPr/>
            </p:nvPicPr>
            <p:blipFill>
              <a:blip r:embed="rId255"/>
              <a:stretch>
                <a:fillRect/>
              </a:stretch>
            </p:blipFill>
            <p:spPr>
              <a:xfrm>
                <a:off x="3642220" y="3078711"/>
                <a:ext cx="406800" cy="513360"/>
              </a:xfrm>
              <a:prstGeom prst="rect">
                <a:avLst/>
              </a:prstGeom>
            </p:spPr>
          </p:pic>
        </mc:Fallback>
      </mc:AlternateContent>
      <p:grpSp>
        <p:nvGrpSpPr>
          <p:cNvPr id="168" name="组合 167">
            <a:extLst>
              <a:ext uri="{FF2B5EF4-FFF2-40B4-BE49-F238E27FC236}">
                <a16:creationId xmlns:a16="http://schemas.microsoft.com/office/drawing/2014/main" id="{7E39A8E0-D1B7-F246-B9E1-7B47923591F8}"/>
              </a:ext>
            </a:extLst>
          </p:cNvPr>
          <p:cNvGrpSpPr/>
          <p:nvPr/>
        </p:nvGrpSpPr>
        <p:grpSpPr>
          <a:xfrm>
            <a:off x="4315420" y="2905911"/>
            <a:ext cx="461160" cy="616680"/>
            <a:chOff x="4315420" y="2905911"/>
            <a:chExt cx="461160" cy="616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58" name="墨迹 157">
                  <a:extLst>
                    <a:ext uri="{FF2B5EF4-FFF2-40B4-BE49-F238E27FC236}">
                      <a16:creationId xmlns:a16="http://schemas.microsoft.com/office/drawing/2014/main" id="{9DAD196D-EDCD-004A-9158-6B9AED849305}"/>
                    </a:ext>
                  </a:extLst>
                </p14:cNvPr>
                <p14:cNvContentPartPr/>
                <p14:nvPr/>
              </p14:nvContentPartPr>
              <p14:xfrm>
                <a:off x="4315420" y="3136311"/>
                <a:ext cx="31320" cy="242640"/>
              </p14:xfrm>
            </p:contentPart>
          </mc:Choice>
          <mc:Fallback>
            <p:pic>
              <p:nvPicPr>
                <p:cNvPr id="158" name="墨迹 157">
                  <a:extLst>
                    <a:ext uri="{FF2B5EF4-FFF2-40B4-BE49-F238E27FC236}">
                      <a16:creationId xmlns:a16="http://schemas.microsoft.com/office/drawing/2014/main" id="{9DAD196D-EDCD-004A-9158-6B9AED849305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4307860" y="3128751"/>
                  <a:ext cx="4644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59" name="墨迹 158">
                  <a:extLst>
                    <a:ext uri="{FF2B5EF4-FFF2-40B4-BE49-F238E27FC236}">
                      <a16:creationId xmlns:a16="http://schemas.microsoft.com/office/drawing/2014/main" id="{C140041C-5EE0-EE45-98D5-5B8887979720}"/>
                    </a:ext>
                  </a:extLst>
                </p14:cNvPr>
                <p14:cNvContentPartPr/>
                <p14:nvPr/>
              </p14:nvContentPartPr>
              <p14:xfrm>
                <a:off x="4508380" y="2905911"/>
                <a:ext cx="268200" cy="616680"/>
              </p14:xfrm>
            </p:contentPart>
          </mc:Choice>
          <mc:Fallback>
            <p:pic>
              <p:nvPicPr>
                <p:cNvPr id="159" name="墨迹 158">
                  <a:extLst>
                    <a:ext uri="{FF2B5EF4-FFF2-40B4-BE49-F238E27FC236}">
                      <a16:creationId xmlns:a16="http://schemas.microsoft.com/office/drawing/2014/main" id="{C140041C-5EE0-EE45-98D5-5B8887979720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4500820" y="2898351"/>
                  <a:ext cx="282960" cy="63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60" name="墨迹 159">
                  <a:extLst>
                    <a:ext uri="{FF2B5EF4-FFF2-40B4-BE49-F238E27FC236}">
                      <a16:creationId xmlns:a16="http://schemas.microsoft.com/office/drawing/2014/main" id="{82AE8BF3-FF3F-B348-8BC5-483D9F81C0EC}"/>
                    </a:ext>
                  </a:extLst>
                </p14:cNvPr>
                <p14:cNvContentPartPr/>
                <p14:nvPr/>
              </p14:nvContentPartPr>
              <p14:xfrm>
                <a:off x="4477060" y="3161151"/>
                <a:ext cx="112320" cy="218160"/>
              </p14:xfrm>
            </p:contentPart>
          </mc:Choice>
          <mc:Fallback>
            <p:pic>
              <p:nvPicPr>
                <p:cNvPr id="160" name="墨迹 159">
                  <a:extLst>
                    <a:ext uri="{FF2B5EF4-FFF2-40B4-BE49-F238E27FC236}">
                      <a16:creationId xmlns:a16="http://schemas.microsoft.com/office/drawing/2014/main" id="{82AE8BF3-FF3F-B348-8BC5-483D9F81C0EC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4469500" y="3153591"/>
                  <a:ext cx="127440" cy="233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7" name="组合 166">
            <a:extLst>
              <a:ext uri="{FF2B5EF4-FFF2-40B4-BE49-F238E27FC236}">
                <a16:creationId xmlns:a16="http://schemas.microsoft.com/office/drawing/2014/main" id="{80F15CA3-BEE9-A446-8456-B913B4014D7C}"/>
              </a:ext>
            </a:extLst>
          </p:cNvPr>
          <p:cNvGrpSpPr/>
          <p:nvPr/>
        </p:nvGrpSpPr>
        <p:grpSpPr>
          <a:xfrm>
            <a:off x="5094100" y="2930751"/>
            <a:ext cx="379440" cy="454680"/>
            <a:chOff x="5094100" y="2930751"/>
            <a:chExt cx="379440" cy="454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61" name="墨迹 160">
                  <a:extLst>
                    <a:ext uri="{FF2B5EF4-FFF2-40B4-BE49-F238E27FC236}">
                      <a16:creationId xmlns:a16="http://schemas.microsoft.com/office/drawing/2014/main" id="{AD574E91-A269-364C-89F0-E5BBBAAB9B44}"/>
                    </a:ext>
                  </a:extLst>
                </p14:cNvPr>
                <p14:cNvContentPartPr/>
                <p14:nvPr/>
              </p14:nvContentPartPr>
              <p14:xfrm>
                <a:off x="5099860" y="2936871"/>
                <a:ext cx="112320" cy="81360"/>
              </p14:xfrm>
            </p:contentPart>
          </mc:Choice>
          <mc:Fallback>
            <p:pic>
              <p:nvPicPr>
                <p:cNvPr id="161" name="墨迹 160">
                  <a:extLst>
                    <a:ext uri="{FF2B5EF4-FFF2-40B4-BE49-F238E27FC236}">
                      <a16:creationId xmlns:a16="http://schemas.microsoft.com/office/drawing/2014/main" id="{AD574E91-A269-364C-89F0-E5BBBAAB9B44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5092300" y="2929311"/>
                  <a:ext cx="12744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62" name="墨迹 161">
                  <a:extLst>
                    <a:ext uri="{FF2B5EF4-FFF2-40B4-BE49-F238E27FC236}">
                      <a16:creationId xmlns:a16="http://schemas.microsoft.com/office/drawing/2014/main" id="{36A1C2C3-C477-E546-9A6B-FB4D011915A3}"/>
                    </a:ext>
                  </a:extLst>
                </p14:cNvPr>
                <p14:cNvContentPartPr/>
                <p14:nvPr/>
              </p14:nvContentPartPr>
              <p14:xfrm>
                <a:off x="5094100" y="2930751"/>
                <a:ext cx="379440" cy="454680"/>
              </p14:xfrm>
            </p:contentPart>
          </mc:Choice>
          <mc:Fallback>
            <p:pic>
              <p:nvPicPr>
                <p:cNvPr id="162" name="墨迹 161">
                  <a:extLst>
                    <a:ext uri="{FF2B5EF4-FFF2-40B4-BE49-F238E27FC236}">
                      <a16:creationId xmlns:a16="http://schemas.microsoft.com/office/drawing/2014/main" id="{36A1C2C3-C477-E546-9A6B-FB4D011915A3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5086540" y="2923191"/>
                  <a:ext cx="394560" cy="469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66">
            <p14:nvContentPartPr>
              <p14:cNvPr id="163" name="墨迹 162">
                <a:extLst>
                  <a:ext uri="{FF2B5EF4-FFF2-40B4-BE49-F238E27FC236}">
                    <a16:creationId xmlns:a16="http://schemas.microsoft.com/office/drawing/2014/main" id="{DE47DA82-E972-A143-8082-58356AEDD2F4}"/>
                  </a:ext>
                </a:extLst>
              </p14:cNvPr>
              <p14:cNvContentPartPr/>
              <p14:nvPr/>
            </p14:nvContentPartPr>
            <p14:xfrm>
              <a:off x="5759740" y="2986911"/>
              <a:ext cx="106200" cy="498240"/>
            </p14:xfrm>
          </p:contentPart>
        </mc:Choice>
        <mc:Fallback>
          <p:pic>
            <p:nvPicPr>
              <p:cNvPr id="163" name="墨迹 162">
                <a:extLst>
                  <a:ext uri="{FF2B5EF4-FFF2-40B4-BE49-F238E27FC236}">
                    <a16:creationId xmlns:a16="http://schemas.microsoft.com/office/drawing/2014/main" id="{DE47DA82-E972-A143-8082-58356AEDD2F4}"/>
                  </a:ext>
                </a:extLst>
              </p:cNvPr>
              <p:cNvPicPr/>
              <p:nvPr/>
            </p:nvPicPr>
            <p:blipFill>
              <a:blip r:embed="rId267"/>
              <a:stretch>
                <a:fillRect/>
              </a:stretch>
            </p:blipFill>
            <p:spPr>
              <a:xfrm>
                <a:off x="5752180" y="2979351"/>
                <a:ext cx="121320" cy="51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8">
            <p14:nvContentPartPr>
              <p14:cNvPr id="164" name="墨迹 163">
                <a:extLst>
                  <a:ext uri="{FF2B5EF4-FFF2-40B4-BE49-F238E27FC236}">
                    <a16:creationId xmlns:a16="http://schemas.microsoft.com/office/drawing/2014/main" id="{4FB95E25-978B-5349-B46A-E9AF37BDD24C}"/>
                  </a:ext>
                </a:extLst>
              </p14:cNvPr>
              <p14:cNvContentPartPr/>
              <p14:nvPr/>
            </p14:nvContentPartPr>
            <p14:xfrm>
              <a:off x="6102100" y="3210831"/>
              <a:ext cx="168480" cy="155880"/>
            </p14:xfrm>
          </p:contentPart>
        </mc:Choice>
        <mc:Fallback>
          <p:pic>
            <p:nvPicPr>
              <p:cNvPr id="164" name="墨迹 163">
                <a:extLst>
                  <a:ext uri="{FF2B5EF4-FFF2-40B4-BE49-F238E27FC236}">
                    <a16:creationId xmlns:a16="http://schemas.microsoft.com/office/drawing/2014/main" id="{4FB95E25-978B-5349-B46A-E9AF37BDD24C}"/>
                  </a:ext>
                </a:extLst>
              </p:cNvPr>
              <p:cNvPicPr/>
              <p:nvPr/>
            </p:nvPicPr>
            <p:blipFill>
              <a:blip r:embed="rId269"/>
              <a:stretch>
                <a:fillRect/>
              </a:stretch>
            </p:blipFill>
            <p:spPr>
              <a:xfrm>
                <a:off x="6094540" y="3203271"/>
                <a:ext cx="183600" cy="17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0">
            <p14:nvContentPartPr>
              <p14:cNvPr id="165" name="墨迹 164">
                <a:extLst>
                  <a:ext uri="{FF2B5EF4-FFF2-40B4-BE49-F238E27FC236}">
                    <a16:creationId xmlns:a16="http://schemas.microsoft.com/office/drawing/2014/main" id="{84CA5CAF-E723-8044-B0D4-DACDE2667C59}"/>
                  </a:ext>
                </a:extLst>
              </p14:cNvPr>
              <p14:cNvContentPartPr/>
              <p14:nvPr/>
            </p14:nvContentPartPr>
            <p14:xfrm>
              <a:off x="6512860" y="2800071"/>
              <a:ext cx="467280" cy="597960"/>
            </p14:xfrm>
          </p:contentPart>
        </mc:Choice>
        <mc:Fallback>
          <p:pic>
            <p:nvPicPr>
              <p:cNvPr id="165" name="墨迹 164">
                <a:extLst>
                  <a:ext uri="{FF2B5EF4-FFF2-40B4-BE49-F238E27FC236}">
                    <a16:creationId xmlns:a16="http://schemas.microsoft.com/office/drawing/2014/main" id="{84CA5CAF-E723-8044-B0D4-DACDE2667C59}"/>
                  </a:ext>
                </a:extLst>
              </p:cNvPr>
              <p:cNvPicPr/>
              <p:nvPr/>
            </p:nvPicPr>
            <p:blipFill>
              <a:blip r:embed="rId271"/>
              <a:stretch>
                <a:fillRect/>
              </a:stretch>
            </p:blipFill>
            <p:spPr>
              <a:xfrm>
                <a:off x="6505300" y="2792511"/>
                <a:ext cx="482400" cy="61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2">
            <p14:nvContentPartPr>
              <p14:cNvPr id="166" name="墨迹 165">
                <a:extLst>
                  <a:ext uri="{FF2B5EF4-FFF2-40B4-BE49-F238E27FC236}">
                    <a16:creationId xmlns:a16="http://schemas.microsoft.com/office/drawing/2014/main" id="{817A5A83-FFFE-DA4E-8B12-A5650C8B3AE3}"/>
                  </a:ext>
                </a:extLst>
              </p14:cNvPr>
              <p14:cNvContentPartPr/>
              <p14:nvPr/>
            </p14:nvContentPartPr>
            <p14:xfrm>
              <a:off x="7235020" y="3354111"/>
              <a:ext cx="124920" cy="81360"/>
            </p14:xfrm>
          </p:contentPart>
        </mc:Choice>
        <mc:Fallback>
          <p:pic>
            <p:nvPicPr>
              <p:cNvPr id="166" name="墨迹 165">
                <a:extLst>
                  <a:ext uri="{FF2B5EF4-FFF2-40B4-BE49-F238E27FC236}">
                    <a16:creationId xmlns:a16="http://schemas.microsoft.com/office/drawing/2014/main" id="{817A5A83-FFFE-DA4E-8B12-A5650C8B3AE3}"/>
                  </a:ext>
                </a:extLst>
              </p:cNvPr>
              <p:cNvPicPr/>
              <p:nvPr/>
            </p:nvPicPr>
            <p:blipFill>
              <a:blip r:embed="rId273"/>
              <a:stretch>
                <a:fillRect/>
              </a:stretch>
            </p:blipFill>
            <p:spPr>
              <a:xfrm>
                <a:off x="7227460" y="3346551"/>
                <a:ext cx="140040" cy="96480"/>
              </a:xfrm>
              <a:prstGeom prst="rect">
                <a:avLst/>
              </a:prstGeom>
            </p:spPr>
          </p:pic>
        </mc:Fallback>
      </mc:AlternateContent>
      <p:grpSp>
        <p:nvGrpSpPr>
          <p:cNvPr id="184" name="组合 183">
            <a:extLst>
              <a:ext uri="{FF2B5EF4-FFF2-40B4-BE49-F238E27FC236}">
                <a16:creationId xmlns:a16="http://schemas.microsoft.com/office/drawing/2014/main" id="{CEB2C1C6-7164-3046-838A-AB97729BB570}"/>
              </a:ext>
            </a:extLst>
          </p:cNvPr>
          <p:cNvGrpSpPr/>
          <p:nvPr/>
        </p:nvGrpSpPr>
        <p:grpSpPr>
          <a:xfrm>
            <a:off x="742060" y="3957831"/>
            <a:ext cx="585720" cy="293040"/>
            <a:chOff x="742060" y="3957831"/>
            <a:chExt cx="585720" cy="293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171" name="墨迹 170">
                  <a:extLst>
                    <a:ext uri="{FF2B5EF4-FFF2-40B4-BE49-F238E27FC236}">
                      <a16:creationId xmlns:a16="http://schemas.microsoft.com/office/drawing/2014/main" id="{B50CD254-C44E-324B-B5A8-1B1FE81D543D}"/>
                    </a:ext>
                  </a:extLst>
                </p14:cNvPr>
                <p14:cNvContentPartPr/>
                <p14:nvPr/>
              </p14:nvContentPartPr>
              <p14:xfrm>
                <a:off x="953740" y="3989151"/>
                <a:ext cx="25200" cy="131040"/>
              </p14:xfrm>
            </p:contentPart>
          </mc:Choice>
          <mc:Fallback>
            <p:pic>
              <p:nvPicPr>
                <p:cNvPr id="171" name="墨迹 170">
                  <a:extLst>
                    <a:ext uri="{FF2B5EF4-FFF2-40B4-BE49-F238E27FC236}">
                      <a16:creationId xmlns:a16="http://schemas.microsoft.com/office/drawing/2014/main" id="{B50CD254-C44E-324B-B5A8-1B1FE81D543D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946180" y="3981591"/>
                  <a:ext cx="4032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172" name="墨迹 171">
                  <a:extLst>
                    <a:ext uri="{FF2B5EF4-FFF2-40B4-BE49-F238E27FC236}">
                      <a16:creationId xmlns:a16="http://schemas.microsoft.com/office/drawing/2014/main" id="{D3CE4C91-E249-0C4E-B31F-960BB36FD492}"/>
                    </a:ext>
                  </a:extLst>
                </p14:cNvPr>
                <p14:cNvContentPartPr/>
                <p14:nvPr/>
              </p14:nvContentPartPr>
              <p14:xfrm>
                <a:off x="742060" y="3957831"/>
                <a:ext cx="386280" cy="274320"/>
              </p14:xfrm>
            </p:contentPart>
          </mc:Choice>
          <mc:Fallback>
            <p:pic>
              <p:nvPicPr>
                <p:cNvPr id="172" name="墨迹 171">
                  <a:extLst>
                    <a:ext uri="{FF2B5EF4-FFF2-40B4-BE49-F238E27FC236}">
                      <a16:creationId xmlns:a16="http://schemas.microsoft.com/office/drawing/2014/main" id="{D3CE4C91-E249-0C4E-B31F-960BB36FD492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734500" y="3950631"/>
                  <a:ext cx="40140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174" name="墨迹 173">
                  <a:extLst>
                    <a:ext uri="{FF2B5EF4-FFF2-40B4-BE49-F238E27FC236}">
                      <a16:creationId xmlns:a16="http://schemas.microsoft.com/office/drawing/2014/main" id="{F2B24B7B-B5B1-9047-AC63-2C8782BFCF49}"/>
                    </a:ext>
                  </a:extLst>
                </p14:cNvPr>
                <p14:cNvContentPartPr/>
                <p14:nvPr/>
              </p14:nvContentPartPr>
              <p14:xfrm>
                <a:off x="1314820" y="4213071"/>
                <a:ext cx="12960" cy="37800"/>
              </p14:xfrm>
            </p:contentPart>
          </mc:Choice>
          <mc:Fallback>
            <p:pic>
              <p:nvPicPr>
                <p:cNvPr id="174" name="墨迹 173">
                  <a:extLst>
                    <a:ext uri="{FF2B5EF4-FFF2-40B4-BE49-F238E27FC236}">
                      <a16:creationId xmlns:a16="http://schemas.microsoft.com/office/drawing/2014/main" id="{F2B24B7B-B5B1-9047-AC63-2C8782BFCF49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1307260" y="4205871"/>
                  <a:ext cx="27720" cy="52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3" name="组合 182">
            <a:extLst>
              <a:ext uri="{FF2B5EF4-FFF2-40B4-BE49-F238E27FC236}">
                <a16:creationId xmlns:a16="http://schemas.microsoft.com/office/drawing/2014/main" id="{5C7EF6A4-B9E1-7D41-BE2D-9016FDF623CA}"/>
              </a:ext>
            </a:extLst>
          </p:cNvPr>
          <p:cNvGrpSpPr/>
          <p:nvPr/>
        </p:nvGrpSpPr>
        <p:grpSpPr>
          <a:xfrm>
            <a:off x="1744300" y="4020111"/>
            <a:ext cx="380160" cy="193680"/>
            <a:chOff x="1744300" y="4020111"/>
            <a:chExt cx="380160" cy="193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175" name="墨迹 174">
                  <a:extLst>
                    <a:ext uri="{FF2B5EF4-FFF2-40B4-BE49-F238E27FC236}">
                      <a16:creationId xmlns:a16="http://schemas.microsoft.com/office/drawing/2014/main" id="{1584FFDF-D1AA-9B41-B58F-D08ECDC7E899}"/>
                    </a:ext>
                  </a:extLst>
                </p14:cNvPr>
                <p14:cNvContentPartPr/>
                <p14:nvPr/>
              </p14:nvContentPartPr>
              <p14:xfrm>
                <a:off x="1744300" y="4026591"/>
                <a:ext cx="162360" cy="168480"/>
              </p14:xfrm>
            </p:contentPart>
          </mc:Choice>
          <mc:Fallback>
            <p:pic>
              <p:nvPicPr>
                <p:cNvPr id="175" name="墨迹 174">
                  <a:extLst>
                    <a:ext uri="{FF2B5EF4-FFF2-40B4-BE49-F238E27FC236}">
                      <a16:creationId xmlns:a16="http://schemas.microsoft.com/office/drawing/2014/main" id="{1584FFDF-D1AA-9B41-B58F-D08ECDC7E899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1736740" y="4019031"/>
                  <a:ext cx="17712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176" name="墨迹 175">
                  <a:extLst>
                    <a:ext uri="{FF2B5EF4-FFF2-40B4-BE49-F238E27FC236}">
                      <a16:creationId xmlns:a16="http://schemas.microsoft.com/office/drawing/2014/main" id="{66ED8588-EE88-1544-AB45-BF5CF19377BF}"/>
                    </a:ext>
                  </a:extLst>
                </p14:cNvPr>
                <p14:cNvContentPartPr/>
                <p14:nvPr/>
              </p14:nvContentPartPr>
              <p14:xfrm>
                <a:off x="1818820" y="4020111"/>
                <a:ext cx="93600" cy="168480"/>
              </p14:xfrm>
            </p:contentPart>
          </mc:Choice>
          <mc:Fallback>
            <p:pic>
              <p:nvPicPr>
                <p:cNvPr id="176" name="墨迹 175">
                  <a:extLst>
                    <a:ext uri="{FF2B5EF4-FFF2-40B4-BE49-F238E27FC236}">
                      <a16:creationId xmlns:a16="http://schemas.microsoft.com/office/drawing/2014/main" id="{66ED8588-EE88-1544-AB45-BF5CF19377BF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1811260" y="4012551"/>
                  <a:ext cx="10872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177" name="墨迹 176">
                  <a:extLst>
                    <a:ext uri="{FF2B5EF4-FFF2-40B4-BE49-F238E27FC236}">
                      <a16:creationId xmlns:a16="http://schemas.microsoft.com/office/drawing/2014/main" id="{7F12D110-7A61-7340-A861-946736523E89}"/>
                    </a:ext>
                  </a:extLst>
                </p14:cNvPr>
                <p14:cNvContentPartPr/>
                <p14:nvPr/>
              </p14:nvContentPartPr>
              <p14:xfrm>
                <a:off x="2105380" y="4175991"/>
                <a:ext cx="19080" cy="37800"/>
              </p14:xfrm>
            </p:contentPart>
          </mc:Choice>
          <mc:Fallback>
            <p:pic>
              <p:nvPicPr>
                <p:cNvPr id="177" name="墨迹 176">
                  <a:extLst>
                    <a:ext uri="{FF2B5EF4-FFF2-40B4-BE49-F238E27FC236}">
                      <a16:creationId xmlns:a16="http://schemas.microsoft.com/office/drawing/2014/main" id="{7F12D110-7A61-7340-A861-946736523E89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2097820" y="4168431"/>
                  <a:ext cx="34200" cy="52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86">
            <p14:nvContentPartPr>
              <p14:cNvPr id="178" name="墨迹 177">
                <a:extLst>
                  <a:ext uri="{FF2B5EF4-FFF2-40B4-BE49-F238E27FC236}">
                    <a16:creationId xmlns:a16="http://schemas.microsoft.com/office/drawing/2014/main" id="{B18F182C-8C49-7246-86CE-E02EF7D66DA3}"/>
                  </a:ext>
                </a:extLst>
              </p14:cNvPr>
              <p14:cNvContentPartPr/>
              <p14:nvPr/>
            </p14:nvContentPartPr>
            <p14:xfrm>
              <a:off x="2397700" y="3989151"/>
              <a:ext cx="199440" cy="355320"/>
            </p14:xfrm>
          </p:contentPart>
        </mc:Choice>
        <mc:Fallback>
          <p:pic>
            <p:nvPicPr>
              <p:cNvPr id="178" name="墨迹 177">
                <a:extLst>
                  <a:ext uri="{FF2B5EF4-FFF2-40B4-BE49-F238E27FC236}">
                    <a16:creationId xmlns:a16="http://schemas.microsoft.com/office/drawing/2014/main" id="{B18F182C-8C49-7246-86CE-E02EF7D66DA3}"/>
                  </a:ext>
                </a:extLst>
              </p:cNvPr>
              <p:cNvPicPr/>
              <p:nvPr/>
            </p:nvPicPr>
            <p:blipFill>
              <a:blip r:embed="rId287"/>
              <a:stretch>
                <a:fillRect/>
              </a:stretch>
            </p:blipFill>
            <p:spPr>
              <a:xfrm>
                <a:off x="2390500" y="3981591"/>
                <a:ext cx="214560" cy="370440"/>
              </a:xfrm>
              <a:prstGeom prst="rect">
                <a:avLst/>
              </a:prstGeom>
            </p:spPr>
          </p:pic>
        </mc:Fallback>
      </mc:AlternateContent>
      <p:grpSp>
        <p:nvGrpSpPr>
          <p:cNvPr id="189" name="组合 188">
            <a:extLst>
              <a:ext uri="{FF2B5EF4-FFF2-40B4-BE49-F238E27FC236}">
                <a16:creationId xmlns:a16="http://schemas.microsoft.com/office/drawing/2014/main" id="{514C6A69-3E4D-224A-9C0C-639FB0F63663}"/>
              </a:ext>
            </a:extLst>
          </p:cNvPr>
          <p:cNvGrpSpPr/>
          <p:nvPr/>
        </p:nvGrpSpPr>
        <p:grpSpPr>
          <a:xfrm>
            <a:off x="2858500" y="3796191"/>
            <a:ext cx="1139760" cy="529560"/>
            <a:chOff x="2858500" y="3796191"/>
            <a:chExt cx="1139760" cy="529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179" name="墨迹 178">
                  <a:extLst>
                    <a:ext uri="{FF2B5EF4-FFF2-40B4-BE49-F238E27FC236}">
                      <a16:creationId xmlns:a16="http://schemas.microsoft.com/office/drawing/2014/main" id="{30B8F089-7EDA-7442-92D0-89361991E9D5}"/>
                    </a:ext>
                  </a:extLst>
                </p14:cNvPr>
                <p14:cNvContentPartPr/>
                <p14:nvPr/>
              </p14:nvContentPartPr>
              <p14:xfrm>
                <a:off x="2858500" y="3995271"/>
                <a:ext cx="31320" cy="199440"/>
              </p14:xfrm>
            </p:contentPart>
          </mc:Choice>
          <mc:Fallback>
            <p:pic>
              <p:nvPicPr>
                <p:cNvPr id="179" name="墨迹 178">
                  <a:extLst>
                    <a:ext uri="{FF2B5EF4-FFF2-40B4-BE49-F238E27FC236}">
                      <a16:creationId xmlns:a16="http://schemas.microsoft.com/office/drawing/2014/main" id="{30B8F089-7EDA-7442-92D0-89361991E9D5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2850940" y="3987711"/>
                  <a:ext cx="4644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180" name="墨迹 179">
                  <a:extLst>
                    <a:ext uri="{FF2B5EF4-FFF2-40B4-BE49-F238E27FC236}">
                      <a16:creationId xmlns:a16="http://schemas.microsoft.com/office/drawing/2014/main" id="{B9DA29DA-251D-E44A-8396-E6743FD89C4A}"/>
                    </a:ext>
                  </a:extLst>
                </p14:cNvPr>
                <p14:cNvContentPartPr/>
                <p14:nvPr/>
              </p14:nvContentPartPr>
              <p14:xfrm>
                <a:off x="3088900" y="3796191"/>
                <a:ext cx="261720" cy="529560"/>
              </p14:xfrm>
            </p:contentPart>
          </mc:Choice>
          <mc:Fallback>
            <p:pic>
              <p:nvPicPr>
                <p:cNvPr id="180" name="墨迹 179">
                  <a:extLst>
                    <a:ext uri="{FF2B5EF4-FFF2-40B4-BE49-F238E27FC236}">
                      <a16:creationId xmlns:a16="http://schemas.microsoft.com/office/drawing/2014/main" id="{B9DA29DA-251D-E44A-8396-E6743FD89C4A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3081340" y="3788631"/>
                  <a:ext cx="276840" cy="54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181" name="墨迹 180">
                  <a:extLst>
                    <a:ext uri="{FF2B5EF4-FFF2-40B4-BE49-F238E27FC236}">
                      <a16:creationId xmlns:a16="http://schemas.microsoft.com/office/drawing/2014/main" id="{930594C1-358A-4B48-9ACD-EC3910A9590A}"/>
                    </a:ext>
                  </a:extLst>
                </p14:cNvPr>
                <p14:cNvContentPartPr/>
                <p14:nvPr/>
              </p14:nvContentPartPr>
              <p14:xfrm>
                <a:off x="3032740" y="3995271"/>
                <a:ext cx="180720" cy="193320"/>
              </p14:xfrm>
            </p:contentPart>
          </mc:Choice>
          <mc:Fallback>
            <p:pic>
              <p:nvPicPr>
                <p:cNvPr id="181" name="墨迹 180">
                  <a:extLst>
                    <a:ext uri="{FF2B5EF4-FFF2-40B4-BE49-F238E27FC236}">
                      <a16:creationId xmlns:a16="http://schemas.microsoft.com/office/drawing/2014/main" id="{930594C1-358A-4B48-9ACD-EC3910A9590A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3025180" y="3987711"/>
                  <a:ext cx="19584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185" name="墨迹 184">
                  <a:extLst>
                    <a:ext uri="{FF2B5EF4-FFF2-40B4-BE49-F238E27FC236}">
                      <a16:creationId xmlns:a16="http://schemas.microsoft.com/office/drawing/2014/main" id="{715734C6-CFB4-454A-AEBE-DFA82FF80B11}"/>
                    </a:ext>
                  </a:extLst>
                </p14:cNvPr>
                <p14:cNvContentPartPr/>
                <p14:nvPr/>
              </p14:nvContentPartPr>
              <p14:xfrm>
                <a:off x="3618100" y="3914271"/>
                <a:ext cx="249480" cy="50040"/>
              </p14:xfrm>
            </p:contentPart>
          </mc:Choice>
          <mc:Fallback>
            <p:pic>
              <p:nvPicPr>
                <p:cNvPr id="185" name="墨迹 184">
                  <a:extLst>
                    <a:ext uri="{FF2B5EF4-FFF2-40B4-BE49-F238E27FC236}">
                      <a16:creationId xmlns:a16="http://schemas.microsoft.com/office/drawing/2014/main" id="{715734C6-CFB4-454A-AEBE-DFA82FF80B11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3610540" y="3906711"/>
                  <a:ext cx="26460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186" name="墨迹 185">
                  <a:extLst>
                    <a:ext uri="{FF2B5EF4-FFF2-40B4-BE49-F238E27FC236}">
                      <a16:creationId xmlns:a16="http://schemas.microsoft.com/office/drawing/2014/main" id="{5C473D9E-86D3-4847-91D6-B5B623A7BC9C}"/>
                    </a:ext>
                  </a:extLst>
                </p14:cNvPr>
                <p14:cNvContentPartPr/>
                <p14:nvPr/>
              </p14:nvContentPartPr>
              <p14:xfrm>
                <a:off x="3549700" y="3889431"/>
                <a:ext cx="249480" cy="346320"/>
              </p14:xfrm>
            </p:contentPart>
          </mc:Choice>
          <mc:Fallback>
            <p:pic>
              <p:nvPicPr>
                <p:cNvPr id="186" name="墨迹 185">
                  <a:extLst>
                    <a:ext uri="{FF2B5EF4-FFF2-40B4-BE49-F238E27FC236}">
                      <a16:creationId xmlns:a16="http://schemas.microsoft.com/office/drawing/2014/main" id="{5C473D9E-86D3-4847-91D6-B5B623A7BC9C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3542140" y="3881871"/>
                  <a:ext cx="264600" cy="36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187" name="墨迹 186">
                  <a:extLst>
                    <a:ext uri="{FF2B5EF4-FFF2-40B4-BE49-F238E27FC236}">
                      <a16:creationId xmlns:a16="http://schemas.microsoft.com/office/drawing/2014/main" id="{9D3E0E97-5978-9047-A3E1-FEC18DC58995}"/>
                    </a:ext>
                  </a:extLst>
                </p14:cNvPr>
                <p14:cNvContentPartPr/>
                <p14:nvPr/>
              </p14:nvContentPartPr>
              <p14:xfrm>
                <a:off x="3605500" y="4082391"/>
                <a:ext cx="12960" cy="168480"/>
              </p14:xfrm>
            </p:contentPart>
          </mc:Choice>
          <mc:Fallback>
            <p:pic>
              <p:nvPicPr>
                <p:cNvPr id="187" name="墨迹 186">
                  <a:extLst>
                    <a:ext uri="{FF2B5EF4-FFF2-40B4-BE49-F238E27FC236}">
                      <a16:creationId xmlns:a16="http://schemas.microsoft.com/office/drawing/2014/main" id="{9D3E0E97-5978-9047-A3E1-FEC18DC58995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3597940" y="4074831"/>
                  <a:ext cx="2772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188" name="墨迹 187">
                  <a:extLst>
                    <a:ext uri="{FF2B5EF4-FFF2-40B4-BE49-F238E27FC236}">
                      <a16:creationId xmlns:a16="http://schemas.microsoft.com/office/drawing/2014/main" id="{31D9486A-E4CA-574F-8164-3A5CFB9870D3}"/>
                    </a:ext>
                  </a:extLst>
                </p14:cNvPr>
                <p14:cNvContentPartPr/>
                <p14:nvPr/>
              </p14:nvContentPartPr>
              <p14:xfrm>
                <a:off x="3748780" y="4063671"/>
                <a:ext cx="249480" cy="155880"/>
              </p14:xfrm>
            </p:contentPart>
          </mc:Choice>
          <mc:Fallback>
            <p:pic>
              <p:nvPicPr>
                <p:cNvPr id="188" name="墨迹 187">
                  <a:extLst>
                    <a:ext uri="{FF2B5EF4-FFF2-40B4-BE49-F238E27FC236}">
                      <a16:creationId xmlns:a16="http://schemas.microsoft.com/office/drawing/2014/main" id="{31D9486A-E4CA-574F-8164-3A5CFB9870D3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3741220" y="4056111"/>
                  <a:ext cx="264600" cy="171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4" name="组合 193">
            <a:extLst>
              <a:ext uri="{FF2B5EF4-FFF2-40B4-BE49-F238E27FC236}">
                <a16:creationId xmlns:a16="http://schemas.microsoft.com/office/drawing/2014/main" id="{A4BF3D41-6309-ED4D-93CF-3B3860EA534C}"/>
              </a:ext>
            </a:extLst>
          </p:cNvPr>
          <p:cNvGrpSpPr/>
          <p:nvPr/>
        </p:nvGrpSpPr>
        <p:grpSpPr>
          <a:xfrm>
            <a:off x="4271860" y="3833631"/>
            <a:ext cx="921600" cy="423720"/>
            <a:chOff x="4271860" y="3833631"/>
            <a:chExt cx="921600" cy="423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190" name="墨迹 189">
                  <a:extLst>
                    <a:ext uri="{FF2B5EF4-FFF2-40B4-BE49-F238E27FC236}">
                      <a16:creationId xmlns:a16="http://schemas.microsoft.com/office/drawing/2014/main" id="{791A8183-AED6-2545-8728-A50F129153C2}"/>
                    </a:ext>
                  </a:extLst>
                </p14:cNvPr>
                <p14:cNvContentPartPr/>
                <p14:nvPr/>
              </p14:nvContentPartPr>
              <p14:xfrm>
                <a:off x="4271860" y="3833631"/>
                <a:ext cx="193320" cy="386280"/>
              </p14:xfrm>
            </p:contentPart>
          </mc:Choice>
          <mc:Fallback>
            <p:pic>
              <p:nvPicPr>
                <p:cNvPr id="190" name="墨迹 189">
                  <a:extLst>
                    <a:ext uri="{FF2B5EF4-FFF2-40B4-BE49-F238E27FC236}">
                      <a16:creationId xmlns:a16="http://schemas.microsoft.com/office/drawing/2014/main" id="{791A8183-AED6-2545-8728-A50F129153C2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4264300" y="3826071"/>
                  <a:ext cx="208440" cy="40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191" name="墨迹 190">
                  <a:extLst>
                    <a:ext uri="{FF2B5EF4-FFF2-40B4-BE49-F238E27FC236}">
                      <a16:creationId xmlns:a16="http://schemas.microsoft.com/office/drawing/2014/main" id="{326D9A87-4766-2443-9726-AE848C03D026}"/>
                    </a:ext>
                  </a:extLst>
                </p14:cNvPr>
                <p14:cNvContentPartPr/>
                <p14:nvPr/>
              </p14:nvContentPartPr>
              <p14:xfrm>
                <a:off x="4589380" y="4070151"/>
                <a:ext cx="212040" cy="187200"/>
              </p14:xfrm>
            </p:contentPart>
          </mc:Choice>
          <mc:Fallback>
            <p:pic>
              <p:nvPicPr>
                <p:cNvPr id="191" name="墨迹 190">
                  <a:extLst>
                    <a:ext uri="{FF2B5EF4-FFF2-40B4-BE49-F238E27FC236}">
                      <a16:creationId xmlns:a16="http://schemas.microsoft.com/office/drawing/2014/main" id="{326D9A87-4766-2443-9726-AE848C03D026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4581820" y="4062591"/>
                  <a:ext cx="22716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192" name="墨迹 191">
                  <a:extLst>
                    <a:ext uri="{FF2B5EF4-FFF2-40B4-BE49-F238E27FC236}">
                      <a16:creationId xmlns:a16="http://schemas.microsoft.com/office/drawing/2014/main" id="{EE1205A0-1117-E24E-B8BA-E80B5974D06C}"/>
                    </a:ext>
                  </a:extLst>
                </p14:cNvPr>
                <p14:cNvContentPartPr/>
                <p14:nvPr/>
              </p14:nvContentPartPr>
              <p14:xfrm>
                <a:off x="4863340" y="4194711"/>
                <a:ext cx="25200" cy="43920"/>
              </p14:xfrm>
            </p:contentPart>
          </mc:Choice>
          <mc:Fallback>
            <p:pic>
              <p:nvPicPr>
                <p:cNvPr id="192" name="墨迹 191">
                  <a:extLst>
                    <a:ext uri="{FF2B5EF4-FFF2-40B4-BE49-F238E27FC236}">
                      <a16:creationId xmlns:a16="http://schemas.microsoft.com/office/drawing/2014/main" id="{EE1205A0-1117-E24E-B8BA-E80B5974D06C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4855780" y="4187151"/>
                  <a:ext cx="4032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193" name="墨迹 192">
                  <a:extLst>
                    <a:ext uri="{FF2B5EF4-FFF2-40B4-BE49-F238E27FC236}">
                      <a16:creationId xmlns:a16="http://schemas.microsoft.com/office/drawing/2014/main" id="{F12CE590-49DF-7442-AFC4-5349D65443E8}"/>
                    </a:ext>
                  </a:extLst>
                </p14:cNvPr>
                <p14:cNvContentPartPr/>
                <p14:nvPr/>
              </p14:nvContentPartPr>
              <p14:xfrm>
                <a:off x="5074660" y="4008591"/>
                <a:ext cx="118800" cy="248760"/>
              </p14:xfrm>
            </p:contentPart>
          </mc:Choice>
          <mc:Fallback>
            <p:pic>
              <p:nvPicPr>
                <p:cNvPr id="193" name="墨迹 192">
                  <a:extLst>
                    <a:ext uri="{FF2B5EF4-FFF2-40B4-BE49-F238E27FC236}">
                      <a16:creationId xmlns:a16="http://schemas.microsoft.com/office/drawing/2014/main" id="{F12CE590-49DF-7442-AFC4-5349D65443E8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5067460" y="4001031"/>
                  <a:ext cx="133560" cy="263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9" name="组合 218">
            <a:extLst>
              <a:ext uri="{FF2B5EF4-FFF2-40B4-BE49-F238E27FC236}">
                <a16:creationId xmlns:a16="http://schemas.microsoft.com/office/drawing/2014/main" id="{DF051115-8D31-1643-9988-01B1DC0A12C5}"/>
              </a:ext>
            </a:extLst>
          </p:cNvPr>
          <p:cNvGrpSpPr/>
          <p:nvPr/>
        </p:nvGrpSpPr>
        <p:grpSpPr>
          <a:xfrm>
            <a:off x="5691340" y="3945591"/>
            <a:ext cx="472680" cy="311760"/>
            <a:chOff x="5691340" y="3945591"/>
            <a:chExt cx="472680" cy="311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195" name="墨迹 194">
                  <a:extLst>
                    <a:ext uri="{FF2B5EF4-FFF2-40B4-BE49-F238E27FC236}">
                      <a16:creationId xmlns:a16="http://schemas.microsoft.com/office/drawing/2014/main" id="{0CFF7BB5-3A00-984D-A638-42B5A74582E8}"/>
                    </a:ext>
                  </a:extLst>
                </p14:cNvPr>
                <p14:cNvContentPartPr/>
                <p14:nvPr/>
              </p14:nvContentPartPr>
              <p14:xfrm>
                <a:off x="5784580" y="4013991"/>
                <a:ext cx="379440" cy="43920"/>
              </p14:xfrm>
            </p:contentPart>
          </mc:Choice>
          <mc:Fallback>
            <p:pic>
              <p:nvPicPr>
                <p:cNvPr id="195" name="墨迹 194">
                  <a:extLst>
                    <a:ext uri="{FF2B5EF4-FFF2-40B4-BE49-F238E27FC236}">
                      <a16:creationId xmlns:a16="http://schemas.microsoft.com/office/drawing/2014/main" id="{0CFF7BB5-3A00-984D-A638-42B5A74582E8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5777020" y="4006431"/>
                  <a:ext cx="39456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196" name="墨迹 195">
                  <a:extLst>
                    <a:ext uri="{FF2B5EF4-FFF2-40B4-BE49-F238E27FC236}">
                      <a16:creationId xmlns:a16="http://schemas.microsoft.com/office/drawing/2014/main" id="{BE5A3581-B591-3A40-9980-1B9E8EBD3B87}"/>
                    </a:ext>
                  </a:extLst>
                </p14:cNvPr>
                <p14:cNvContentPartPr/>
                <p14:nvPr/>
              </p14:nvContentPartPr>
              <p14:xfrm>
                <a:off x="5691340" y="4132431"/>
                <a:ext cx="429840" cy="50040"/>
              </p14:xfrm>
            </p:contentPart>
          </mc:Choice>
          <mc:Fallback>
            <p:pic>
              <p:nvPicPr>
                <p:cNvPr id="196" name="墨迹 195">
                  <a:extLst>
                    <a:ext uri="{FF2B5EF4-FFF2-40B4-BE49-F238E27FC236}">
                      <a16:creationId xmlns:a16="http://schemas.microsoft.com/office/drawing/2014/main" id="{BE5A3581-B591-3A40-9980-1B9E8EBD3B87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5683780" y="4124871"/>
                  <a:ext cx="44496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197" name="墨迹 196">
                  <a:extLst>
                    <a:ext uri="{FF2B5EF4-FFF2-40B4-BE49-F238E27FC236}">
                      <a16:creationId xmlns:a16="http://schemas.microsoft.com/office/drawing/2014/main" id="{FA8157C8-CA40-D849-A5B9-D95BD3083808}"/>
                    </a:ext>
                  </a:extLst>
                </p14:cNvPr>
                <p14:cNvContentPartPr/>
                <p14:nvPr/>
              </p14:nvContentPartPr>
              <p14:xfrm>
                <a:off x="5996980" y="3945591"/>
                <a:ext cx="160920" cy="311760"/>
              </p14:xfrm>
            </p:contentPart>
          </mc:Choice>
          <mc:Fallback>
            <p:pic>
              <p:nvPicPr>
                <p:cNvPr id="197" name="墨迹 196">
                  <a:extLst>
                    <a:ext uri="{FF2B5EF4-FFF2-40B4-BE49-F238E27FC236}">
                      <a16:creationId xmlns:a16="http://schemas.microsoft.com/office/drawing/2014/main" id="{FA8157C8-CA40-D849-A5B9-D95BD3083808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5989420" y="3938031"/>
                  <a:ext cx="176040" cy="326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8" name="组合 217">
            <a:extLst>
              <a:ext uri="{FF2B5EF4-FFF2-40B4-BE49-F238E27FC236}">
                <a16:creationId xmlns:a16="http://schemas.microsoft.com/office/drawing/2014/main" id="{69950141-A3A7-7449-9C51-82C445089038}"/>
              </a:ext>
            </a:extLst>
          </p:cNvPr>
          <p:cNvGrpSpPr/>
          <p:nvPr/>
        </p:nvGrpSpPr>
        <p:grpSpPr>
          <a:xfrm>
            <a:off x="6624820" y="3752631"/>
            <a:ext cx="2854800" cy="896760"/>
            <a:chOff x="6624820" y="3752631"/>
            <a:chExt cx="2854800" cy="896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198" name="墨迹 197">
                  <a:extLst>
                    <a:ext uri="{FF2B5EF4-FFF2-40B4-BE49-F238E27FC236}">
                      <a16:creationId xmlns:a16="http://schemas.microsoft.com/office/drawing/2014/main" id="{C246003F-BCD3-5140-8883-EA2CC47149CB}"/>
                    </a:ext>
                  </a:extLst>
                </p14:cNvPr>
                <p14:cNvContentPartPr/>
                <p14:nvPr/>
              </p14:nvContentPartPr>
              <p14:xfrm>
                <a:off x="6674860" y="3945591"/>
                <a:ext cx="112320" cy="162360"/>
              </p14:xfrm>
            </p:contentPart>
          </mc:Choice>
          <mc:Fallback>
            <p:pic>
              <p:nvPicPr>
                <p:cNvPr id="198" name="墨迹 197">
                  <a:extLst>
                    <a:ext uri="{FF2B5EF4-FFF2-40B4-BE49-F238E27FC236}">
                      <a16:creationId xmlns:a16="http://schemas.microsoft.com/office/drawing/2014/main" id="{C246003F-BCD3-5140-8883-EA2CC47149CB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6667300" y="3938031"/>
                  <a:ext cx="12744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199" name="墨迹 198">
                  <a:extLst>
                    <a:ext uri="{FF2B5EF4-FFF2-40B4-BE49-F238E27FC236}">
                      <a16:creationId xmlns:a16="http://schemas.microsoft.com/office/drawing/2014/main" id="{F424E1B3-09CC-A647-B783-C57A5C28514C}"/>
                    </a:ext>
                  </a:extLst>
                </p14:cNvPr>
                <p14:cNvContentPartPr/>
                <p14:nvPr/>
              </p14:nvContentPartPr>
              <p14:xfrm>
                <a:off x="6624820" y="3926871"/>
                <a:ext cx="212040" cy="224640"/>
              </p14:xfrm>
            </p:contentPart>
          </mc:Choice>
          <mc:Fallback>
            <p:pic>
              <p:nvPicPr>
                <p:cNvPr id="199" name="墨迹 198">
                  <a:extLst>
                    <a:ext uri="{FF2B5EF4-FFF2-40B4-BE49-F238E27FC236}">
                      <a16:creationId xmlns:a16="http://schemas.microsoft.com/office/drawing/2014/main" id="{F424E1B3-09CC-A647-B783-C57A5C28514C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6617620" y="3919311"/>
                  <a:ext cx="22716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200" name="墨迹 199">
                  <a:extLst>
                    <a:ext uri="{FF2B5EF4-FFF2-40B4-BE49-F238E27FC236}">
                      <a16:creationId xmlns:a16="http://schemas.microsoft.com/office/drawing/2014/main" id="{43DDDE08-7E38-0A4C-926B-814BB521C9B9}"/>
                    </a:ext>
                  </a:extLst>
                </p14:cNvPr>
                <p14:cNvContentPartPr/>
                <p14:nvPr/>
              </p14:nvContentPartPr>
              <p14:xfrm>
                <a:off x="6898780" y="4094991"/>
                <a:ext cx="12960" cy="31320"/>
              </p14:xfrm>
            </p:contentPart>
          </mc:Choice>
          <mc:Fallback>
            <p:pic>
              <p:nvPicPr>
                <p:cNvPr id="200" name="墨迹 199">
                  <a:extLst>
                    <a:ext uri="{FF2B5EF4-FFF2-40B4-BE49-F238E27FC236}">
                      <a16:creationId xmlns:a16="http://schemas.microsoft.com/office/drawing/2014/main" id="{43DDDE08-7E38-0A4C-926B-814BB521C9B9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6891220" y="4087431"/>
                  <a:ext cx="2772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201" name="墨迹 200">
                  <a:extLst>
                    <a:ext uri="{FF2B5EF4-FFF2-40B4-BE49-F238E27FC236}">
                      <a16:creationId xmlns:a16="http://schemas.microsoft.com/office/drawing/2014/main" id="{5AB408A5-7ED0-2744-9CD6-BDA2072E98AD}"/>
                    </a:ext>
                  </a:extLst>
                </p14:cNvPr>
                <p14:cNvContentPartPr/>
                <p14:nvPr/>
              </p14:nvContentPartPr>
              <p14:xfrm>
                <a:off x="7098220" y="3932991"/>
                <a:ext cx="236880" cy="435600"/>
              </p14:xfrm>
            </p:contentPart>
          </mc:Choice>
          <mc:Fallback>
            <p:pic>
              <p:nvPicPr>
                <p:cNvPr id="201" name="墨迹 200">
                  <a:extLst>
                    <a:ext uri="{FF2B5EF4-FFF2-40B4-BE49-F238E27FC236}">
                      <a16:creationId xmlns:a16="http://schemas.microsoft.com/office/drawing/2014/main" id="{5AB408A5-7ED0-2744-9CD6-BDA2072E98AD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7090660" y="3925431"/>
                  <a:ext cx="252000" cy="45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202" name="墨迹 201">
                  <a:extLst>
                    <a:ext uri="{FF2B5EF4-FFF2-40B4-BE49-F238E27FC236}">
                      <a16:creationId xmlns:a16="http://schemas.microsoft.com/office/drawing/2014/main" id="{6DD8E071-AC15-404D-B59D-A16485E4247A}"/>
                    </a:ext>
                  </a:extLst>
                </p14:cNvPr>
                <p14:cNvContentPartPr/>
                <p14:nvPr/>
              </p14:nvContentPartPr>
              <p14:xfrm>
                <a:off x="7608700" y="3877191"/>
                <a:ext cx="205920" cy="19080"/>
              </p14:xfrm>
            </p:contentPart>
          </mc:Choice>
          <mc:Fallback>
            <p:pic>
              <p:nvPicPr>
                <p:cNvPr id="202" name="墨迹 201">
                  <a:extLst>
                    <a:ext uri="{FF2B5EF4-FFF2-40B4-BE49-F238E27FC236}">
                      <a16:creationId xmlns:a16="http://schemas.microsoft.com/office/drawing/2014/main" id="{6DD8E071-AC15-404D-B59D-A16485E4247A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7601140" y="3869631"/>
                  <a:ext cx="22104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203" name="墨迹 202">
                  <a:extLst>
                    <a:ext uri="{FF2B5EF4-FFF2-40B4-BE49-F238E27FC236}">
                      <a16:creationId xmlns:a16="http://schemas.microsoft.com/office/drawing/2014/main" id="{7EA92684-8098-B84C-A2A8-02943B9B8474}"/>
                    </a:ext>
                  </a:extLst>
                </p14:cNvPr>
                <p14:cNvContentPartPr/>
                <p14:nvPr/>
              </p14:nvContentPartPr>
              <p14:xfrm>
                <a:off x="7521580" y="3827151"/>
                <a:ext cx="236880" cy="392400"/>
              </p14:xfrm>
            </p:contentPart>
          </mc:Choice>
          <mc:Fallback>
            <p:pic>
              <p:nvPicPr>
                <p:cNvPr id="203" name="墨迹 202">
                  <a:extLst>
                    <a:ext uri="{FF2B5EF4-FFF2-40B4-BE49-F238E27FC236}">
                      <a16:creationId xmlns:a16="http://schemas.microsoft.com/office/drawing/2014/main" id="{7EA92684-8098-B84C-A2A8-02943B9B8474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7514020" y="3819591"/>
                  <a:ext cx="252000" cy="40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204" name="墨迹 203">
                  <a:extLst>
                    <a:ext uri="{FF2B5EF4-FFF2-40B4-BE49-F238E27FC236}">
                      <a16:creationId xmlns:a16="http://schemas.microsoft.com/office/drawing/2014/main" id="{27EF1CAA-C01B-0D41-85E0-EB906751080D}"/>
                    </a:ext>
                  </a:extLst>
                </p14:cNvPr>
                <p14:cNvContentPartPr/>
                <p14:nvPr/>
              </p14:nvContentPartPr>
              <p14:xfrm>
                <a:off x="7577380" y="4045311"/>
                <a:ext cx="6480" cy="193320"/>
              </p14:xfrm>
            </p:contentPart>
          </mc:Choice>
          <mc:Fallback>
            <p:pic>
              <p:nvPicPr>
                <p:cNvPr id="204" name="墨迹 203">
                  <a:extLst>
                    <a:ext uri="{FF2B5EF4-FFF2-40B4-BE49-F238E27FC236}">
                      <a16:creationId xmlns:a16="http://schemas.microsoft.com/office/drawing/2014/main" id="{27EF1CAA-C01B-0D41-85E0-EB906751080D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7569820" y="4037751"/>
                  <a:ext cx="2160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205" name="墨迹 204">
                  <a:extLst>
                    <a:ext uri="{FF2B5EF4-FFF2-40B4-BE49-F238E27FC236}">
                      <a16:creationId xmlns:a16="http://schemas.microsoft.com/office/drawing/2014/main" id="{8D75435F-05C3-234A-8CA0-CAFEB3E1CD1E}"/>
                    </a:ext>
                  </a:extLst>
                </p14:cNvPr>
                <p14:cNvContentPartPr/>
                <p14:nvPr/>
              </p14:nvContentPartPr>
              <p14:xfrm>
                <a:off x="7758100" y="4045671"/>
                <a:ext cx="249480" cy="142920"/>
              </p14:xfrm>
            </p:contentPart>
          </mc:Choice>
          <mc:Fallback>
            <p:pic>
              <p:nvPicPr>
                <p:cNvPr id="205" name="墨迹 204">
                  <a:extLst>
                    <a:ext uri="{FF2B5EF4-FFF2-40B4-BE49-F238E27FC236}">
                      <a16:creationId xmlns:a16="http://schemas.microsoft.com/office/drawing/2014/main" id="{8D75435F-05C3-234A-8CA0-CAFEB3E1CD1E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7750540" y="4038471"/>
                  <a:ext cx="26460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206" name="墨迹 205">
                  <a:extLst>
                    <a:ext uri="{FF2B5EF4-FFF2-40B4-BE49-F238E27FC236}">
                      <a16:creationId xmlns:a16="http://schemas.microsoft.com/office/drawing/2014/main" id="{DDA4DE38-ACF2-C84E-8375-A37036D8A9C0}"/>
                    </a:ext>
                  </a:extLst>
                </p14:cNvPr>
                <p14:cNvContentPartPr/>
                <p14:nvPr/>
              </p14:nvContentPartPr>
              <p14:xfrm>
                <a:off x="8181460" y="3932991"/>
                <a:ext cx="180720" cy="284040"/>
              </p14:xfrm>
            </p:contentPart>
          </mc:Choice>
          <mc:Fallback>
            <p:pic>
              <p:nvPicPr>
                <p:cNvPr id="206" name="墨迹 205">
                  <a:extLst>
                    <a:ext uri="{FF2B5EF4-FFF2-40B4-BE49-F238E27FC236}">
                      <a16:creationId xmlns:a16="http://schemas.microsoft.com/office/drawing/2014/main" id="{DDA4DE38-ACF2-C84E-8375-A37036D8A9C0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8173900" y="3925431"/>
                  <a:ext cx="195840" cy="29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207" name="墨迹 206">
                  <a:extLst>
                    <a:ext uri="{FF2B5EF4-FFF2-40B4-BE49-F238E27FC236}">
                      <a16:creationId xmlns:a16="http://schemas.microsoft.com/office/drawing/2014/main" id="{6FA9FF37-DA83-8E4C-A54C-6FA6DC1C9D00}"/>
                    </a:ext>
                  </a:extLst>
                </p14:cNvPr>
                <p14:cNvContentPartPr/>
                <p14:nvPr/>
              </p14:nvContentPartPr>
              <p14:xfrm>
                <a:off x="8417980" y="3796191"/>
                <a:ext cx="174600" cy="361440"/>
              </p14:xfrm>
            </p:contentPart>
          </mc:Choice>
          <mc:Fallback>
            <p:pic>
              <p:nvPicPr>
                <p:cNvPr id="207" name="墨迹 206">
                  <a:extLst>
                    <a:ext uri="{FF2B5EF4-FFF2-40B4-BE49-F238E27FC236}">
                      <a16:creationId xmlns:a16="http://schemas.microsoft.com/office/drawing/2014/main" id="{6FA9FF37-DA83-8E4C-A54C-6FA6DC1C9D00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8410420" y="3788631"/>
                  <a:ext cx="189720" cy="37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208" name="墨迹 207">
                  <a:extLst>
                    <a:ext uri="{FF2B5EF4-FFF2-40B4-BE49-F238E27FC236}">
                      <a16:creationId xmlns:a16="http://schemas.microsoft.com/office/drawing/2014/main" id="{611D3246-DC76-EB40-90B8-08491FCACA6F}"/>
                    </a:ext>
                  </a:extLst>
                </p14:cNvPr>
                <p14:cNvContentPartPr/>
                <p14:nvPr/>
              </p14:nvContentPartPr>
              <p14:xfrm>
                <a:off x="8448940" y="4026591"/>
                <a:ext cx="218160" cy="249480"/>
              </p14:xfrm>
            </p:contentPart>
          </mc:Choice>
          <mc:Fallback>
            <p:pic>
              <p:nvPicPr>
                <p:cNvPr id="208" name="墨迹 207">
                  <a:extLst>
                    <a:ext uri="{FF2B5EF4-FFF2-40B4-BE49-F238E27FC236}">
                      <a16:creationId xmlns:a16="http://schemas.microsoft.com/office/drawing/2014/main" id="{611D3246-DC76-EB40-90B8-08491FCACA6F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8441380" y="4019031"/>
                  <a:ext cx="23328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209" name="墨迹 208">
                  <a:extLst>
                    <a:ext uri="{FF2B5EF4-FFF2-40B4-BE49-F238E27FC236}">
                      <a16:creationId xmlns:a16="http://schemas.microsoft.com/office/drawing/2014/main" id="{150FCC02-F700-3F4F-8FD1-5D66D6FFB026}"/>
                    </a:ext>
                  </a:extLst>
                </p14:cNvPr>
                <p14:cNvContentPartPr/>
                <p14:nvPr/>
              </p14:nvContentPartPr>
              <p14:xfrm>
                <a:off x="8897140" y="3833631"/>
                <a:ext cx="111600" cy="124920"/>
              </p14:xfrm>
            </p:contentPart>
          </mc:Choice>
          <mc:Fallback>
            <p:pic>
              <p:nvPicPr>
                <p:cNvPr id="209" name="墨迹 208">
                  <a:extLst>
                    <a:ext uri="{FF2B5EF4-FFF2-40B4-BE49-F238E27FC236}">
                      <a16:creationId xmlns:a16="http://schemas.microsoft.com/office/drawing/2014/main" id="{150FCC02-F700-3F4F-8FD1-5D66D6FFB026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8889580" y="3826071"/>
                  <a:ext cx="12672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210" name="墨迹 209">
                  <a:extLst>
                    <a:ext uri="{FF2B5EF4-FFF2-40B4-BE49-F238E27FC236}">
                      <a16:creationId xmlns:a16="http://schemas.microsoft.com/office/drawing/2014/main" id="{42CDF926-5BF1-2646-9459-6087D3C656FD}"/>
                    </a:ext>
                  </a:extLst>
                </p14:cNvPr>
                <p14:cNvContentPartPr/>
                <p14:nvPr/>
              </p14:nvContentPartPr>
              <p14:xfrm>
                <a:off x="8863300" y="4032711"/>
                <a:ext cx="202320" cy="162360"/>
              </p14:xfrm>
            </p:contentPart>
          </mc:Choice>
          <mc:Fallback>
            <p:pic>
              <p:nvPicPr>
                <p:cNvPr id="210" name="墨迹 209">
                  <a:extLst>
                    <a:ext uri="{FF2B5EF4-FFF2-40B4-BE49-F238E27FC236}">
                      <a16:creationId xmlns:a16="http://schemas.microsoft.com/office/drawing/2014/main" id="{42CDF926-5BF1-2646-9459-6087D3C656FD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8855740" y="4025151"/>
                  <a:ext cx="21744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2">
              <p14:nvContentPartPr>
                <p14:cNvPr id="211" name="墨迹 210">
                  <a:extLst>
                    <a:ext uri="{FF2B5EF4-FFF2-40B4-BE49-F238E27FC236}">
                      <a16:creationId xmlns:a16="http://schemas.microsoft.com/office/drawing/2014/main" id="{BEA13027-A079-A140-9878-6A9C90FB2926}"/>
                    </a:ext>
                  </a:extLst>
                </p14:cNvPr>
                <p14:cNvContentPartPr/>
                <p14:nvPr/>
              </p14:nvContentPartPr>
              <p14:xfrm>
                <a:off x="9308260" y="3752631"/>
                <a:ext cx="19080" cy="87480"/>
              </p14:xfrm>
            </p:contentPart>
          </mc:Choice>
          <mc:Fallback>
            <p:pic>
              <p:nvPicPr>
                <p:cNvPr id="211" name="墨迹 210">
                  <a:extLst>
                    <a:ext uri="{FF2B5EF4-FFF2-40B4-BE49-F238E27FC236}">
                      <a16:creationId xmlns:a16="http://schemas.microsoft.com/office/drawing/2014/main" id="{BEA13027-A079-A140-9878-6A9C90FB2926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9300700" y="3745071"/>
                  <a:ext cx="3420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4">
              <p14:nvContentPartPr>
                <p14:cNvPr id="212" name="墨迹 211">
                  <a:extLst>
                    <a:ext uri="{FF2B5EF4-FFF2-40B4-BE49-F238E27FC236}">
                      <a16:creationId xmlns:a16="http://schemas.microsoft.com/office/drawing/2014/main" id="{72ECB00E-0617-0F44-9D7C-B5065006983E}"/>
                    </a:ext>
                  </a:extLst>
                </p14:cNvPr>
                <p14:cNvContentPartPr/>
                <p14:nvPr/>
              </p14:nvContentPartPr>
              <p14:xfrm>
                <a:off x="9230140" y="3758751"/>
                <a:ext cx="249480" cy="255600"/>
              </p14:xfrm>
            </p:contentPart>
          </mc:Choice>
          <mc:Fallback>
            <p:pic>
              <p:nvPicPr>
                <p:cNvPr id="212" name="墨迹 211">
                  <a:extLst>
                    <a:ext uri="{FF2B5EF4-FFF2-40B4-BE49-F238E27FC236}">
                      <a16:creationId xmlns:a16="http://schemas.microsoft.com/office/drawing/2014/main" id="{72ECB00E-0617-0F44-9D7C-B5065006983E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9222580" y="3751191"/>
                  <a:ext cx="26460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6">
              <p14:nvContentPartPr>
                <p14:cNvPr id="213" name="墨迹 212">
                  <a:extLst>
                    <a:ext uri="{FF2B5EF4-FFF2-40B4-BE49-F238E27FC236}">
                      <a16:creationId xmlns:a16="http://schemas.microsoft.com/office/drawing/2014/main" id="{9A446DC3-1779-5F4B-BAE4-743D9D41F663}"/>
                    </a:ext>
                  </a:extLst>
                </p14:cNvPr>
                <p14:cNvContentPartPr/>
                <p14:nvPr/>
              </p14:nvContentPartPr>
              <p14:xfrm>
                <a:off x="9195940" y="4063671"/>
                <a:ext cx="274320" cy="585720"/>
              </p14:xfrm>
            </p:contentPart>
          </mc:Choice>
          <mc:Fallback>
            <p:pic>
              <p:nvPicPr>
                <p:cNvPr id="213" name="墨迹 212">
                  <a:extLst>
                    <a:ext uri="{FF2B5EF4-FFF2-40B4-BE49-F238E27FC236}">
                      <a16:creationId xmlns:a16="http://schemas.microsoft.com/office/drawing/2014/main" id="{9A446DC3-1779-5F4B-BAE4-743D9D41F663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9188740" y="4056111"/>
                  <a:ext cx="289440" cy="600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1" name="组合 230">
            <a:extLst>
              <a:ext uri="{FF2B5EF4-FFF2-40B4-BE49-F238E27FC236}">
                <a16:creationId xmlns:a16="http://schemas.microsoft.com/office/drawing/2014/main" id="{08BF87F0-FF9D-7045-AD36-1D69E8C18927}"/>
              </a:ext>
            </a:extLst>
          </p:cNvPr>
          <p:cNvGrpSpPr/>
          <p:nvPr/>
        </p:nvGrpSpPr>
        <p:grpSpPr>
          <a:xfrm>
            <a:off x="9806140" y="3733911"/>
            <a:ext cx="2154240" cy="660240"/>
            <a:chOff x="9806140" y="3733911"/>
            <a:chExt cx="2154240" cy="660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8">
              <p14:nvContentPartPr>
                <p14:cNvPr id="214" name="墨迹 213">
                  <a:extLst>
                    <a:ext uri="{FF2B5EF4-FFF2-40B4-BE49-F238E27FC236}">
                      <a16:creationId xmlns:a16="http://schemas.microsoft.com/office/drawing/2014/main" id="{1CC4D048-A227-CF49-9D94-55C339CF66D0}"/>
                    </a:ext>
                  </a:extLst>
                </p14:cNvPr>
                <p14:cNvContentPartPr/>
                <p14:nvPr/>
              </p14:nvContentPartPr>
              <p14:xfrm>
                <a:off x="9806140" y="3995271"/>
                <a:ext cx="19080" cy="162360"/>
              </p14:xfrm>
            </p:contentPart>
          </mc:Choice>
          <mc:Fallback>
            <p:pic>
              <p:nvPicPr>
                <p:cNvPr id="214" name="墨迹 213">
                  <a:extLst>
                    <a:ext uri="{FF2B5EF4-FFF2-40B4-BE49-F238E27FC236}">
                      <a16:creationId xmlns:a16="http://schemas.microsoft.com/office/drawing/2014/main" id="{1CC4D048-A227-CF49-9D94-55C339CF66D0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9798580" y="3987711"/>
                  <a:ext cx="3420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0">
              <p14:nvContentPartPr>
                <p14:cNvPr id="215" name="墨迹 214">
                  <a:extLst>
                    <a:ext uri="{FF2B5EF4-FFF2-40B4-BE49-F238E27FC236}">
                      <a16:creationId xmlns:a16="http://schemas.microsoft.com/office/drawing/2014/main" id="{8FA2A87B-EB5D-8549-88AF-3E9C2C8DD8E4}"/>
                    </a:ext>
                  </a:extLst>
                </p14:cNvPr>
                <p14:cNvContentPartPr/>
                <p14:nvPr/>
              </p14:nvContentPartPr>
              <p14:xfrm>
                <a:off x="9955540" y="3758751"/>
                <a:ext cx="243000" cy="635400"/>
              </p14:xfrm>
            </p:contentPart>
          </mc:Choice>
          <mc:Fallback>
            <p:pic>
              <p:nvPicPr>
                <p:cNvPr id="215" name="墨迹 214">
                  <a:extLst>
                    <a:ext uri="{FF2B5EF4-FFF2-40B4-BE49-F238E27FC236}">
                      <a16:creationId xmlns:a16="http://schemas.microsoft.com/office/drawing/2014/main" id="{8FA2A87B-EB5D-8549-88AF-3E9C2C8DD8E4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9947980" y="3751191"/>
                  <a:ext cx="258120" cy="65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2">
              <p14:nvContentPartPr>
                <p14:cNvPr id="216" name="墨迹 215">
                  <a:extLst>
                    <a:ext uri="{FF2B5EF4-FFF2-40B4-BE49-F238E27FC236}">
                      <a16:creationId xmlns:a16="http://schemas.microsoft.com/office/drawing/2014/main" id="{72EA45A5-38D9-F64E-A8D8-A9691CF92884}"/>
                    </a:ext>
                  </a:extLst>
                </p14:cNvPr>
                <p14:cNvContentPartPr/>
                <p14:nvPr/>
              </p14:nvContentPartPr>
              <p14:xfrm>
                <a:off x="9936820" y="3958551"/>
                <a:ext cx="155880" cy="180360"/>
              </p14:xfrm>
            </p:contentPart>
          </mc:Choice>
          <mc:Fallback>
            <p:pic>
              <p:nvPicPr>
                <p:cNvPr id="216" name="墨迹 215">
                  <a:extLst>
                    <a:ext uri="{FF2B5EF4-FFF2-40B4-BE49-F238E27FC236}">
                      <a16:creationId xmlns:a16="http://schemas.microsoft.com/office/drawing/2014/main" id="{72EA45A5-38D9-F64E-A8D8-A9691CF92884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9929260" y="3950991"/>
                  <a:ext cx="17100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4">
              <p14:nvContentPartPr>
                <p14:cNvPr id="220" name="墨迹 219">
                  <a:extLst>
                    <a:ext uri="{FF2B5EF4-FFF2-40B4-BE49-F238E27FC236}">
                      <a16:creationId xmlns:a16="http://schemas.microsoft.com/office/drawing/2014/main" id="{63943204-85C2-D245-916D-DF75D98E92E6}"/>
                    </a:ext>
                  </a:extLst>
                </p14:cNvPr>
                <p14:cNvContentPartPr/>
                <p14:nvPr/>
              </p14:nvContentPartPr>
              <p14:xfrm>
                <a:off x="10341460" y="3733911"/>
                <a:ext cx="405000" cy="535680"/>
              </p14:xfrm>
            </p:contentPart>
          </mc:Choice>
          <mc:Fallback>
            <p:pic>
              <p:nvPicPr>
                <p:cNvPr id="220" name="墨迹 219">
                  <a:extLst>
                    <a:ext uri="{FF2B5EF4-FFF2-40B4-BE49-F238E27FC236}">
                      <a16:creationId xmlns:a16="http://schemas.microsoft.com/office/drawing/2014/main" id="{63943204-85C2-D245-916D-DF75D98E92E6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10333900" y="3726351"/>
                  <a:ext cx="420120" cy="55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6">
              <p14:nvContentPartPr>
                <p14:cNvPr id="222" name="墨迹 221">
                  <a:extLst>
                    <a:ext uri="{FF2B5EF4-FFF2-40B4-BE49-F238E27FC236}">
                      <a16:creationId xmlns:a16="http://schemas.microsoft.com/office/drawing/2014/main" id="{D461D8AB-11C5-D04E-BF22-E34349EEA558}"/>
                    </a:ext>
                  </a:extLst>
                </p14:cNvPr>
                <p14:cNvContentPartPr/>
                <p14:nvPr/>
              </p14:nvContentPartPr>
              <p14:xfrm>
                <a:off x="10858420" y="3783591"/>
                <a:ext cx="283320" cy="31320"/>
              </p14:xfrm>
            </p:contentPart>
          </mc:Choice>
          <mc:Fallback>
            <p:pic>
              <p:nvPicPr>
                <p:cNvPr id="222" name="墨迹 221">
                  <a:extLst>
                    <a:ext uri="{FF2B5EF4-FFF2-40B4-BE49-F238E27FC236}">
                      <a16:creationId xmlns:a16="http://schemas.microsoft.com/office/drawing/2014/main" id="{D461D8AB-11C5-D04E-BF22-E34349EEA558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10850860" y="3776031"/>
                  <a:ext cx="29844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8">
              <p14:nvContentPartPr>
                <p14:cNvPr id="223" name="墨迹 222">
                  <a:extLst>
                    <a:ext uri="{FF2B5EF4-FFF2-40B4-BE49-F238E27FC236}">
                      <a16:creationId xmlns:a16="http://schemas.microsoft.com/office/drawing/2014/main" id="{C30F6BD7-A7FB-E641-B406-AB80A530DFA9}"/>
                    </a:ext>
                  </a:extLst>
                </p14:cNvPr>
                <p14:cNvContentPartPr/>
                <p14:nvPr/>
              </p14:nvContentPartPr>
              <p14:xfrm>
                <a:off x="10932940" y="3777471"/>
                <a:ext cx="75240" cy="149040"/>
              </p14:xfrm>
            </p:contentPart>
          </mc:Choice>
          <mc:Fallback>
            <p:pic>
              <p:nvPicPr>
                <p:cNvPr id="223" name="墨迹 222">
                  <a:extLst>
                    <a:ext uri="{FF2B5EF4-FFF2-40B4-BE49-F238E27FC236}">
                      <a16:creationId xmlns:a16="http://schemas.microsoft.com/office/drawing/2014/main" id="{C30F6BD7-A7FB-E641-B406-AB80A530DFA9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10925380" y="3769911"/>
                  <a:ext cx="9000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0">
              <p14:nvContentPartPr>
                <p14:cNvPr id="224" name="墨迹 223">
                  <a:extLst>
                    <a:ext uri="{FF2B5EF4-FFF2-40B4-BE49-F238E27FC236}">
                      <a16:creationId xmlns:a16="http://schemas.microsoft.com/office/drawing/2014/main" id="{8822A0EC-DB23-A145-B5D9-31BC5C07F47C}"/>
                    </a:ext>
                  </a:extLst>
                </p14:cNvPr>
                <p14:cNvContentPartPr/>
                <p14:nvPr/>
              </p14:nvContentPartPr>
              <p14:xfrm>
                <a:off x="10957780" y="3764871"/>
                <a:ext cx="81360" cy="174600"/>
              </p14:xfrm>
            </p:contentPart>
          </mc:Choice>
          <mc:Fallback>
            <p:pic>
              <p:nvPicPr>
                <p:cNvPr id="224" name="墨迹 223">
                  <a:extLst>
                    <a:ext uri="{FF2B5EF4-FFF2-40B4-BE49-F238E27FC236}">
                      <a16:creationId xmlns:a16="http://schemas.microsoft.com/office/drawing/2014/main" id="{8822A0EC-DB23-A145-B5D9-31BC5C07F47C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10950220" y="3757311"/>
                  <a:ext cx="9648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2">
              <p14:nvContentPartPr>
                <p14:cNvPr id="225" name="墨迹 224">
                  <a:extLst>
                    <a:ext uri="{FF2B5EF4-FFF2-40B4-BE49-F238E27FC236}">
                      <a16:creationId xmlns:a16="http://schemas.microsoft.com/office/drawing/2014/main" id="{0A9365A4-DA1A-3D41-BBE7-0FA6A306FFAE}"/>
                    </a:ext>
                  </a:extLst>
                </p14:cNvPr>
                <p14:cNvContentPartPr/>
                <p14:nvPr/>
              </p14:nvContentPartPr>
              <p14:xfrm>
                <a:off x="10814860" y="3970431"/>
                <a:ext cx="31320" cy="124920"/>
              </p14:xfrm>
            </p:contentPart>
          </mc:Choice>
          <mc:Fallback>
            <p:pic>
              <p:nvPicPr>
                <p:cNvPr id="225" name="墨迹 224">
                  <a:extLst>
                    <a:ext uri="{FF2B5EF4-FFF2-40B4-BE49-F238E27FC236}">
                      <a16:creationId xmlns:a16="http://schemas.microsoft.com/office/drawing/2014/main" id="{0A9365A4-DA1A-3D41-BBE7-0FA6A306FFAE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10807300" y="3962871"/>
                  <a:ext cx="4644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4">
              <p14:nvContentPartPr>
                <p14:cNvPr id="226" name="墨迹 225">
                  <a:extLst>
                    <a:ext uri="{FF2B5EF4-FFF2-40B4-BE49-F238E27FC236}">
                      <a16:creationId xmlns:a16="http://schemas.microsoft.com/office/drawing/2014/main" id="{8E0409F3-EDFA-6A45-9EF4-CC8E31A685DB}"/>
                    </a:ext>
                  </a:extLst>
                </p14:cNvPr>
                <p14:cNvContentPartPr/>
                <p14:nvPr/>
              </p14:nvContentPartPr>
              <p14:xfrm>
                <a:off x="10864540" y="3957831"/>
                <a:ext cx="50040" cy="112320"/>
              </p14:xfrm>
            </p:contentPart>
          </mc:Choice>
          <mc:Fallback>
            <p:pic>
              <p:nvPicPr>
                <p:cNvPr id="226" name="墨迹 225">
                  <a:extLst>
                    <a:ext uri="{FF2B5EF4-FFF2-40B4-BE49-F238E27FC236}">
                      <a16:creationId xmlns:a16="http://schemas.microsoft.com/office/drawing/2014/main" id="{8E0409F3-EDFA-6A45-9EF4-CC8E31A685DB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10856980" y="3950631"/>
                  <a:ext cx="6516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6">
              <p14:nvContentPartPr>
                <p14:cNvPr id="227" name="墨迹 226">
                  <a:extLst>
                    <a:ext uri="{FF2B5EF4-FFF2-40B4-BE49-F238E27FC236}">
                      <a16:creationId xmlns:a16="http://schemas.microsoft.com/office/drawing/2014/main" id="{D73DFA1E-30EC-284F-A976-3364DCEE34AE}"/>
                    </a:ext>
                  </a:extLst>
                </p14:cNvPr>
                <p14:cNvContentPartPr/>
                <p14:nvPr/>
              </p14:nvContentPartPr>
              <p14:xfrm>
                <a:off x="10914220" y="3957831"/>
                <a:ext cx="187200" cy="124920"/>
              </p14:xfrm>
            </p:contentPart>
          </mc:Choice>
          <mc:Fallback>
            <p:pic>
              <p:nvPicPr>
                <p:cNvPr id="227" name="墨迹 226">
                  <a:extLst>
                    <a:ext uri="{FF2B5EF4-FFF2-40B4-BE49-F238E27FC236}">
                      <a16:creationId xmlns:a16="http://schemas.microsoft.com/office/drawing/2014/main" id="{D73DFA1E-30EC-284F-A976-3364DCEE34AE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10906660" y="3950631"/>
                  <a:ext cx="20232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8">
              <p14:nvContentPartPr>
                <p14:cNvPr id="228" name="墨迹 227">
                  <a:extLst>
                    <a:ext uri="{FF2B5EF4-FFF2-40B4-BE49-F238E27FC236}">
                      <a16:creationId xmlns:a16="http://schemas.microsoft.com/office/drawing/2014/main" id="{5C18F9C5-381A-4C46-AB3B-2AA165757758}"/>
                    </a:ext>
                  </a:extLst>
                </p14:cNvPr>
                <p14:cNvContentPartPr/>
                <p14:nvPr/>
              </p14:nvContentPartPr>
              <p14:xfrm>
                <a:off x="10845820" y="4138551"/>
                <a:ext cx="230760" cy="118800"/>
              </p14:xfrm>
            </p:contentPart>
          </mc:Choice>
          <mc:Fallback>
            <p:pic>
              <p:nvPicPr>
                <p:cNvPr id="228" name="墨迹 227">
                  <a:extLst>
                    <a:ext uri="{FF2B5EF4-FFF2-40B4-BE49-F238E27FC236}">
                      <a16:creationId xmlns:a16="http://schemas.microsoft.com/office/drawing/2014/main" id="{5C18F9C5-381A-4C46-AB3B-2AA165757758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10838260" y="4130991"/>
                  <a:ext cx="24588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0">
              <p14:nvContentPartPr>
                <p14:cNvPr id="229" name="墨迹 228">
                  <a:extLst>
                    <a:ext uri="{FF2B5EF4-FFF2-40B4-BE49-F238E27FC236}">
                      <a16:creationId xmlns:a16="http://schemas.microsoft.com/office/drawing/2014/main" id="{4B1C7FB2-4E30-5F4A-B262-445E63C6D4EE}"/>
                    </a:ext>
                  </a:extLst>
                </p14:cNvPr>
                <p14:cNvContentPartPr/>
                <p14:nvPr/>
              </p14:nvContentPartPr>
              <p14:xfrm>
                <a:off x="10845820" y="4194711"/>
                <a:ext cx="311760" cy="162360"/>
              </p14:xfrm>
            </p:contentPart>
          </mc:Choice>
          <mc:Fallback>
            <p:pic>
              <p:nvPicPr>
                <p:cNvPr id="229" name="墨迹 228">
                  <a:extLst>
                    <a:ext uri="{FF2B5EF4-FFF2-40B4-BE49-F238E27FC236}">
                      <a16:creationId xmlns:a16="http://schemas.microsoft.com/office/drawing/2014/main" id="{4B1C7FB2-4E30-5F4A-B262-445E63C6D4EE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10838260" y="4187151"/>
                  <a:ext cx="32688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2">
              <p14:nvContentPartPr>
                <p14:cNvPr id="230" name="墨迹 229">
                  <a:extLst>
                    <a:ext uri="{FF2B5EF4-FFF2-40B4-BE49-F238E27FC236}">
                      <a16:creationId xmlns:a16="http://schemas.microsoft.com/office/drawing/2014/main" id="{A17ACC00-2ABB-2E4B-A000-DA58BDF846EA}"/>
                    </a:ext>
                  </a:extLst>
                </p14:cNvPr>
                <p14:cNvContentPartPr/>
                <p14:nvPr/>
              </p14:nvContentPartPr>
              <p14:xfrm>
                <a:off x="11312740" y="3808431"/>
                <a:ext cx="647640" cy="529560"/>
              </p14:xfrm>
            </p:contentPart>
          </mc:Choice>
          <mc:Fallback>
            <p:pic>
              <p:nvPicPr>
                <p:cNvPr id="230" name="墨迹 229">
                  <a:extLst>
                    <a:ext uri="{FF2B5EF4-FFF2-40B4-BE49-F238E27FC236}">
                      <a16:creationId xmlns:a16="http://schemas.microsoft.com/office/drawing/2014/main" id="{A17ACC00-2ABB-2E4B-A000-DA58BDF846EA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11305180" y="3800871"/>
                  <a:ext cx="662760" cy="544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7" name="组合 236">
            <a:extLst>
              <a:ext uri="{FF2B5EF4-FFF2-40B4-BE49-F238E27FC236}">
                <a16:creationId xmlns:a16="http://schemas.microsoft.com/office/drawing/2014/main" id="{BF6D84C0-1F5E-984B-BB43-6493867A4A1C}"/>
              </a:ext>
            </a:extLst>
          </p:cNvPr>
          <p:cNvGrpSpPr/>
          <p:nvPr/>
        </p:nvGrpSpPr>
        <p:grpSpPr>
          <a:xfrm>
            <a:off x="1950220" y="4474791"/>
            <a:ext cx="1207440" cy="541800"/>
            <a:chOff x="1950220" y="4474791"/>
            <a:chExt cx="1207440" cy="541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74">
              <p14:nvContentPartPr>
                <p14:cNvPr id="232" name="墨迹 231">
                  <a:extLst>
                    <a:ext uri="{FF2B5EF4-FFF2-40B4-BE49-F238E27FC236}">
                      <a16:creationId xmlns:a16="http://schemas.microsoft.com/office/drawing/2014/main" id="{9725C516-3247-2F41-B676-50834C43B6BB}"/>
                    </a:ext>
                  </a:extLst>
                </p14:cNvPr>
                <p14:cNvContentPartPr/>
                <p14:nvPr/>
              </p14:nvContentPartPr>
              <p14:xfrm>
                <a:off x="1950220" y="4474791"/>
                <a:ext cx="317160" cy="541800"/>
              </p14:xfrm>
            </p:contentPart>
          </mc:Choice>
          <mc:Fallback>
            <p:pic>
              <p:nvPicPr>
                <p:cNvPr id="232" name="墨迹 231">
                  <a:extLst>
                    <a:ext uri="{FF2B5EF4-FFF2-40B4-BE49-F238E27FC236}">
                      <a16:creationId xmlns:a16="http://schemas.microsoft.com/office/drawing/2014/main" id="{9725C516-3247-2F41-B676-50834C43B6BB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1942660" y="4467231"/>
                  <a:ext cx="332280" cy="55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6">
              <p14:nvContentPartPr>
                <p14:cNvPr id="233" name="墨迹 232">
                  <a:extLst>
                    <a:ext uri="{FF2B5EF4-FFF2-40B4-BE49-F238E27FC236}">
                      <a16:creationId xmlns:a16="http://schemas.microsoft.com/office/drawing/2014/main" id="{FFE85083-E3D2-C341-AB84-E8C6F6FCFFC5}"/>
                    </a:ext>
                  </a:extLst>
                </p14:cNvPr>
                <p14:cNvContentPartPr/>
                <p14:nvPr/>
              </p14:nvContentPartPr>
              <p14:xfrm>
                <a:off x="1999540" y="4804551"/>
                <a:ext cx="118800" cy="112320"/>
              </p14:xfrm>
            </p:contentPart>
          </mc:Choice>
          <mc:Fallback>
            <p:pic>
              <p:nvPicPr>
                <p:cNvPr id="233" name="墨迹 232">
                  <a:extLst>
                    <a:ext uri="{FF2B5EF4-FFF2-40B4-BE49-F238E27FC236}">
                      <a16:creationId xmlns:a16="http://schemas.microsoft.com/office/drawing/2014/main" id="{FFE85083-E3D2-C341-AB84-E8C6F6FCFFC5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1991980" y="4796991"/>
                  <a:ext cx="13356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8">
              <p14:nvContentPartPr>
                <p14:cNvPr id="234" name="墨迹 233">
                  <a:extLst>
                    <a:ext uri="{FF2B5EF4-FFF2-40B4-BE49-F238E27FC236}">
                      <a16:creationId xmlns:a16="http://schemas.microsoft.com/office/drawing/2014/main" id="{9965C120-4AAB-934A-BB48-475B5DFCB578}"/>
                    </a:ext>
                  </a:extLst>
                </p14:cNvPr>
                <p14:cNvContentPartPr/>
                <p14:nvPr/>
              </p14:nvContentPartPr>
              <p14:xfrm>
                <a:off x="2466460" y="4530591"/>
                <a:ext cx="93600" cy="336600"/>
              </p14:xfrm>
            </p:contentPart>
          </mc:Choice>
          <mc:Fallback>
            <p:pic>
              <p:nvPicPr>
                <p:cNvPr id="234" name="墨迹 233">
                  <a:extLst>
                    <a:ext uri="{FF2B5EF4-FFF2-40B4-BE49-F238E27FC236}">
                      <a16:creationId xmlns:a16="http://schemas.microsoft.com/office/drawing/2014/main" id="{9965C120-4AAB-934A-BB48-475B5DFCB578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2458900" y="4523031"/>
                  <a:ext cx="108720" cy="35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0">
              <p14:nvContentPartPr>
                <p14:cNvPr id="235" name="墨迹 234">
                  <a:extLst>
                    <a:ext uri="{FF2B5EF4-FFF2-40B4-BE49-F238E27FC236}">
                      <a16:creationId xmlns:a16="http://schemas.microsoft.com/office/drawing/2014/main" id="{68BAF993-4C60-B646-864E-9F019D122E9F}"/>
                    </a:ext>
                  </a:extLst>
                </p14:cNvPr>
                <p14:cNvContentPartPr/>
                <p14:nvPr/>
              </p14:nvContentPartPr>
              <p14:xfrm>
                <a:off x="2597140" y="4592871"/>
                <a:ext cx="255600" cy="336600"/>
              </p14:xfrm>
            </p:contentPart>
          </mc:Choice>
          <mc:Fallback>
            <p:pic>
              <p:nvPicPr>
                <p:cNvPr id="235" name="墨迹 234">
                  <a:extLst>
                    <a:ext uri="{FF2B5EF4-FFF2-40B4-BE49-F238E27FC236}">
                      <a16:creationId xmlns:a16="http://schemas.microsoft.com/office/drawing/2014/main" id="{68BAF993-4C60-B646-864E-9F019D122E9F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2589580" y="4585311"/>
                  <a:ext cx="270720" cy="35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2">
              <p14:nvContentPartPr>
                <p14:cNvPr id="236" name="墨迹 235">
                  <a:extLst>
                    <a:ext uri="{FF2B5EF4-FFF2-40B4-BE49-F238E27FC236}">
                      <a16:creationId xmlns:a16="http://schemas.microsoft.com/office/drawing/2014/main" id="{4D23F10C-8A5B-6342-882B-6A3274B6F810}"/>
                    </a:ext>
                  </a:extLst>
                </p14:cNvPr>
                <p14:cNvContentPartPr/>
                <p14:nvPr/>
              </p14:nvContentPartPr>
              <p14:xfrm>
                <a:off x="3032740" y="4811031"/>
                <a:ext cx="124920" cy="93600"/>
              </p14:xfrm>
            </p:contentPart>
          </mc:Choice>
          <mc:Fallback>
            <p:pic>
              <p:nvPicPr>
                <p:cNvPr id="236" name="墨迹 235">
                  <a:extLst>
                    <a:ext uri="{FF2B5EF4-FFF2-40B4-BE49-F238E27FC236}">
                      <a16:creationId xmlns:a16="http://schemas.microsoft.com/office/drawing/2014/main" id="{4D23F10C-8A5B-6342-882B-6A3274B6F810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3025180" y="4803471"/>
                  <a:ext cx="140040" cy="108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0" name="组合 249">
            <a:extLst>
              <a:ext uri="{FF2B5EF4-FFF2-40B4-BE49-F238E27FC236}">
                <a16:creationId xmlns:a16="http://schemas.microsoft.com/office/drawing/2014/main" id="{BC9685FD-6A47-3440-9D23-408321E3CCDF}"/>
              </a:ext>
            </a:extLst>
          </p:cNvPr>
          <p:cNvGrpSpPr/>
          <p:nvPr/>
        </p:nvGrpSpPr>
        <p:grpSpPr>
          <a:xfrm>
            <a:off x="779140" y="5215671"/>
            <a:ext cx="460440" cy="366840"/>
            <a:chOff x="779140" y="5215671"/>
            <a:chExt cx="460440" cy="366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84">
              <p14:nvContentPartPr>
                <p14:cNvPr id="238" name="墨迹 237">
                  <a:extLst>
                    <a:ext uri="{FF2B5EF4-FFF2-40B4-BE49-F238E27FC236}">
                      <a16:creationId xmlns:a16="http://schemas.microsoft.com/office/drawing/2014/main" id="{443C483B-A2EA-064A-99A3-D2C23533199E}"/>
                    </a:ext>
                  </a:extLst>
                </p14:cNvPr>
                <p14:cNvContentPartPr/>
                <p14:nvPr/>
              </p14:nvContentPartPr>
              <p14:xfrm>
                <a:off x="959860" y="5277951"/>
                <a:ext cx="56520" cy="62640"/>
              </p14:xfrm>
            </p:contentPart>
          </mc:Choice>
          <mc:Fallback>
            <p:pic>
              <p:nvPicPr>
                <p:cNvPr id="238" name="墨迹 237">
                  <a:extLst>
                    <a:ext uri="{FF2B5EF4-FFF2-40B4-BE49-F238E27FC236}">
                      <a16:creationId xmlns:a16="http://schemas.microsoft.com/office/drawing/2014/main" id="{443C483B-A2EA-064A-99A3-D2C23533199E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952300" y="5270391"/>
                  <a:ext cx="7128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6">
              <p14:nvContentPartPr>
                <p14:cNvPr id="239" name="墨迹 238">
                  <a:extLst>
                    <a:ext uri="{FF2B5EF4-FFF2-40B4-BE49-F238E27FC236}">
                      <a16:creationId xmlns:a16="http://schemas.microsoft.com/office/drawing/2014/main" id="{6559464C-7BDF-DB4C-B367-BFA5CD35C5EE}"/>
                    </a:ext>
                  </a:extLst>
                </p14:cNvPr>
                <p14:cNvContentPartPr/>
                <p14:nvPr/>
              </p14:nvContentPartPr>
              <p14:xfrm>
                <a:off x="953740" y="5321511"/>
                <a:ext cx="155880" cy="162360"/>
              </p14:xfrm>
            </p:contentPart>
          </mc:Choice>
          <mc:Fallback>
            <p:pic>
              <p:nvPicPr>
                <p:cNvPr id="239" name="墨迹 238">
                  <a:extLst>
                    <a:ext uri="{FF2B5EF4-FFF2-40B4-BE49-F238E27FC236}">
                      <a16:creationId xmlns:a16="http://schemas.microsoft.com/office/drawing/2014/main" id="{6559464C-7BDF-DB4C-B367-BFA5CD35C5EE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946180" y="5313951"/>
                  <a:ext cx="17100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8">
              <p14:nvContentPartPr>
                <p14:cNvPr id="240" name="墨迹 239">
                  <a:extLst>
                    <a:ext uri="{FF2B5EF4-FFF2-40B4-BE49-F238E27FC236}">
                      <a16:creationId xmlns:a16="http://schemas.microsoft.com/office/drawing/2014/main" id="{86307E37-85F2-6840-9927-0863618917E0}"/>
                    </a:ext>
                  </a:extLst>
                </p14:cNvPr>
                <p14:cNvContentPartPr/>
                <p14:nvPr/>
              </p14:nvContentPartPr>
              <p14:xfrm>
                <a:off x="779140" y="5215671"/>
                <a:ext cx="460440" cy="366840"/>
              </p14:xfrm>
            </p:contentPart>
          </mc:Choice>
          <mc:Fallback>
            <p:pic>
              <p:nvPicPr>
                <p:cNvPr id="240" name="墨迹 239">
                  <a:extLst>
                    <a:ext uri="{FF2B5EF4-FFF2-40B4-BE49-F238E27FC236}">
                      <a16:creationId xmlns:a16="http://schemas.microsoft.com/office/drawing/2014/main" id="{86307E37-85F2-6840-9927-0863618917E0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771580" y="5208111"/>
                  <a:ext cx="475560" cy="381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9" name="组合 248">
            <a:extLst>
              <a:ext uri="{FF2B5EF4-FFF2-40B4-BE49-F238E27FC236}">
                <a16:creationId xmlns:a16="http://schemas.microsoft.com/office/drawing/2014/main" id="{C8DEF8ED-FF2B-5F46-9720-DE58B05A847F}"/>
              </a:ext>
            </a:extLst>
          </p:cNvPr>
          <p:cNvGrpSpPr/>
          <p:nvPr/>
        </p:nvGrpSpPr>
        <p:grpSpPr>
          <a:xfrm>
            <a:off x="1750420" y="5272191"/>
            <a:ext cx="355320" cy="261000"/>
            <a:chOff x="1750420" y="5272191"/>
            <a:chExt cx="355320" cy="261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90">
              <p14:nvContentPartPr>
                <p14:cNvPr id="241" name="墨迹 240">
                  <a:extLst>
                    <a:ext uri="{FF2B5EF4-FFF2-40B4-BE49-F238E27FC236}">
                      <a16:creationId xmlns:a16="http://schemas.microsoft.com/office/drawing/2014/main" id="{838A9FD9-C694-B34B-A2B5-F57EDA604CF7}"/>
                    </a:ext>
                  </a:extLst>
                </p14:cNvPr>
                <p14:cNvContentPartPr/>
                <p14:nvPr/>
              </p14:nvContentPartPr>
              <p14:xfrm>
                <a:off x="1750420" y="5272191"/>
                <a:ext cx="168480" cy="198720"/>
              </p14:xfrm>
            </p:contentPart>
          </mc:Choice>
          <mc:Fallback>
            <p:pic>
              <p:nvPicPr>
                <p:cNvPr id="241" name="墨迹 240">
                  <a:extLst>
                    <a:ext uri="{FF2B5EF4-FFF2-40B4-BE49-F238E27FC236}">
                      <a16:creationId xmlns:a16="http://schemas.microsoft.com/office/drawing/2014/main" id="{838A9FD9-C694-B34B-A2B5-F57EDA604CF7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1742860" y="5264631"/>
                  <a:ext cx="18360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2">
              <p14:nvContentPartPr>
                <p14:cNvPr id="242" name="墨迹 241">
                  <a:extLst>
                    <a:ext uri="{FF2B5EF4-FFF2-40B4-BE49-F238E27FC236}">
                      <a16:creationId xmlns:a16="http://schemas.microsoft.com/office/drawing/2014/main" id="{3A1E89BA-9250-E241-94A9-C42F5150C84D}"/>
                    </a:ext>
                  </a:extLst>
                </p14:cNvPr>
                <p14:cNvContentPartPr/>
                <p14:nvPr/>
              </p14:nvContentPartPr>
              <p14:xfrm>
                <a:off x="1781380" y="5296311"/>
                <a:ext cx="137160" cy="236880"/>
              </p14:xfrm>
            </p:contentPart>
          </mc:Choice>
          <mc:Fallback>
            <p:pic>
              <p:nvPicPr>
                <p:cNvPr id="242" name="墨迹 241">
                  <a:extLst>
                    <a:ext uri="{FF2B5EF4-FFF2-40B4-BE49-F238E27FC236}">
                      <a16:creationId xmlns:a16="http://schemas.microsoft.com/office/drawing/2014/main" id="{3A1E89BA-9250-E241-94A9-C42F5150C84D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1774180" y="5289111"/>
                  <a:ext cx="15228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4">
              <p14:nvContentPartPr>
                <p14:cNvPr id="243" name="墨迹 242">
                  <a:extLst>
                    <a:ext uri="{FF2B5EF4-FFF2-40B4-BE49-F238E27FC236}">
                      <a16:creationId xmlns:a16="http://schemas.microsoft.com/office/drawing/2014/main" id="{D7B1F057-0D5E-5045-A510-0D4D32FA1DAF}"/>
                    </a:ext>
                  </a:extLst>
                </p14:cNvPr>
                <p14:cNvContentPartPr/>
                <p14:nvPr/>
              </p14:nvContentPartPr>
              <p14:xfrm>
                <a:off x="2086660" y="5420871"/>
                <a:ext cx="19080" cy="62640"/>
              </p14:xfrm>
            </p:contentPart>
          </mc:Choice>
          <mc:Fallback>
            <p:pic>
              <p:nvPicPr>
                <p:cNvPr id="243" name="墨迹 242">
                  <a:extLst>
                    <a:ext uri="{FF2B5EF4-FFF2-40B4-BE49-F238E27FC236}">
                      <a16:creationId xmlns:a16="http://schemas.microsoft.com/office/drawing/2014/main" id="{D7B1F057-0D5E-5045-A510-0D4D32FA1DAF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2079100" y="5413311"/>
                  <a:ext cx="34200" cy="77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96">
            <p14:nvContentPartPr>
              <p14:cNvPr id="244" name="墨迹 243">
                <a:extLst>
                  <a:ext uri="{FF2B5EF4-FFF2-40B4-BE49-F238E27FC236}">
                    <a16:creationId xmlns:a16="http://schemas.microsoft.com/office/drawing/2014/main" id="{128D30B6-CCE3-094B-9962-B07EBF215279}"/>
                  </a:ext>
                </a:extLst>
              </p14:cNvPr>
              <p14:cNvContentPartPr/>
              <p14:nvPr/>
            </p14:nvContentPartPr>
            <p14:xfrm>
              <a:off x="2330020" y="5209191"/>
              <a:ext cx="198720" cy="423720"/>
            </p14:xfrm>
          </p:contentPart>
        </mc:Choice>
        <mc:Fallback>
          <p:pic>
            <p:nvPicPr>
              <p:cNvPr id="244" name="墨迹 243">
                <a:extLst>
                  <a:ext uri="{FF2B5EF4-FFF2-40B4-BE49-F238E27FC236}">
                    <a16:creationId xmlns:a16="http://schemas.microsoft.com/office/drawing/2014/main" id="{128D30B6-CCE3-094B-9962-B07EBF215279}"/>
                  </a:ext>
                </a:extLst>
              </p:cNvPr>
              <p:cNvPicPr/>
              <p:nvPr/>
            </p:nvPicPr>
            <p:blipFill>
              <a:blip r:embed="rId397"/>
              <a:stretch>
                <a:fillRect/>
              </a:stretch>
            </p:blipFill>
            <p:spPr>
              <a:xfrm>
                <a:off x="2322460" y="5201631"/>
                <a:ext cx="213840" cy="438840"/>
              </a:xfrm>
              <a:prstGeom prst="rect">
                <a:avLst/>
              </a:prstGeom>
            </p:spPr>
          </p:pic>
        </mc:Fallback>
      </mc:AlternateContent>
      <p:grpSp>
        <p:nvGrpSpPr>
          <p:cNvPr id="260" name="组合 259">
            <a:extLst>
              <a:ext uri="{FF2B5EF4-FFF2-40B4-BE49-F238E27FC236}">
                <a16:creationId xmlns:a16="http://schemas.microsoft.com/office/drawing/2014/main" id="{55F5A80D-3152-694F-803F-29BCC8BB62B1}"/>
              </a:ext>
            </a:extLst>
          </p:cNvPr>
          <p:cNvGrpSpPr/>
          <p:nvPr/>
        </p:nvGrpSpPr>
        <p:grpSpPr>
          <a:xfrm>
            <a:off x="2839780" y="5047551"/>
            <a:ext cx="1145880" cy="516960"/>
            <a:chOff x="2839780" y="5047551"/>
            <a:chExt cx="1145880" cy="516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98">
              <p14:nvContentPartPr>
                <p14:cNvPr id="245" name="墨迹 244">
                  <a:extLst>
                    <a:ext uri="{FF2B5EF4-FFF2-40B4-BE49-F238E27FC236}">
                      <a16:creationId xmlns:a16="http://schemas.microsoft.com/office/drawing/2014/main" id="{9DBA4809-6F98-5042-8880-6A090BD8934F}"/>
                    </a:ext>
                  </a:extLst>
                </p14:cNvPr>
                <p14:cNvContentPartPr/>
                <p14:nvPr/>
              </p14:nvContentPartPr>
              <p14:xfrm>
                <a:off x="2839780" y="5203071"/>
                <a:ext cx="25200" cy="255600"/>
              </p14:xfrm>
            </p:contentPart>
          </mc:Choice>
          <mc:Fallback>
            <p:pic>
              <p:nvPicPr>
                <p:cNvPr id="245" name="墨迹 244">
                  <a:extLst>
                    <a:ext uri="{FF2B5EF4-FFF2-40B4-BE49-F238E27FC236}">
                      <a16:creationId xmlns:a16="http://schemas.microsoft.com/office/drawing/2014/main" id="{9DBA4809-6F98-5042-8880-6A090BD8934F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2832220" y="5195511"/>
                  <a:ext cx="4032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0">
              <p14:nvContentPartPr>
                <p14:cNvPr id="246" name="墨迹 245">
                  <a:extLst>
                    <a:ext uri="{FF2B5EF4-FFF2-40B4-BE49-F238E27FC236}">
                      <a16:creationId xmlns:a16="http://schemas.microsoft.com/office/drawing/2014/main" id="{FEDD551C-4684-A94A-9A75-6A563A7A4ECD}"/>
                    </a:ext>
                  </a:extLst>
                </p14:cNvPr>
                <p14:cNvContentPartPr/>
                <p14:nvPr/>
              </p14:nvContentPartPr>
              <p14:xfrm>
                <a:off x="3020500" y="5047551"/>
                <a:ext cx="243000" cy="516960"/>
              </p14:xfrm>
            </p:contentPart>
          </mc:Choice>
          <mc:Fallback>
            <p:pic>
              <p:nvPicPr>
                <p:cNvPr id="246" name="墨迹 245">
                  <a:extLst>
                    <a:ext uri="{FF2B5EF4-FFF2-40B4-BE49-F238E27FC236}">
                      <a16:creationId xmlns:a16="http://schemas.microsoft.com/office/drawing/2014/main" id="{FEDD551C-4684-A94A-9A75-6A563A7A4ECD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3012940" y="5039991"/>
                  <a:ext cx="258120" cy="53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2">
              <p14:nvContentPartPr>
                <p14:cNvPr id="247" name="墨迹 246">
                  <a:extLst>
                    <a:ext uri="{FF2B5EF4-FFF2-40B4-BE49-F238E27FC236}">
                      <a16:creationId xmlns:a16="http://schemas.microsoft.com/office/drawing/2014/main" id="{87D97D68-5639-2F42-9627-BFBDBE01DD27}"/>
                    </a:ext>
                  </a:extLst>
                </p14:cNvPr>
                <p14:cNvContentPartPr/>
                <p14:nvPr/>
              </p14:nvContentPartPr>
              <p14:xfrm>
                <a:off x="2964340" y="5259231"/>
                <a:ext cx="155880" cy="174600"/>
              </p14:xfrm>
            </p:contentPart>
          </mc:Choice>
          <mc:Fallback>
            <p:pic>
              <p:nvPicPr>
                <p:cNvPr id="247" name="墨迹 246">
                  <a:extLst>
                    <a:ext uri="{FF2B5EF4-FFF2-40B4-BE49-F238E27FC236}">
                      <a16:creationId xmlns:a16="http://schemas.microsoft.com/office/drawing/2014/main" id="{87D97D68-5639-2F42-9627-BFBDBE01DD27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2956780" y="5251671"/>
                  <a:ext cx="17100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4">
              <p14:nvContentPartPr>
                <p14:cNvPr id="251" name="墨迹 250">
                  <a:extLst>
                    <a:ext uri="{FF2B5EF4-FFF2-40B4-BE49-F238E27FC236}">
                      <a16:creationId xmlns:a16="http://schemas.microsoft.com/office/drawing/2014/main" id="{E21CEFB2-8166-B141-A120-484832FFF2C8}"/>
                    </a:ext>
                  </a:extLst>
                </p14:cNvPr>
                <p14:cNvContentPartPr/>
                <p14:nvPr/>
              </p14:nvContentPartPr>
              <p14:xfrm>
                <a:off x="3480940" y="5066271"/>
                <a:ext cx="504720" cy="423720"/>
              </p14:xfrm>
            </p:contentPart>
          </mc:Choice>
          <mc:Fallback>
            <p:pic>
              <p:nvPicPr>
                <p:cNvPr id="251" name="墨迹 250">
                  <a:extLst>
                    <a:ext uri="{FF2B5EF4-FFF2-40B4-BE49-F238E27FC236}">
                      <a16:creationId xmlns:a16="http://schemas.microsoft.com/office/drawing/2014/main" id="{E21CEFB2-8166-B141-A120-484832FFF2C8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3473740" y="5058711"/>
                  <a:ext cx="519840" cy="438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5" name="组合 264">
            <a:extLst>
              <a:ext uri="{FF2B5EF4-FFF2-40B4-BE49-F238E27FC236}">
                <a16:creationId xmlns:a16="http://schemas.microsoft.com/office/drawing/2014/main" id="{F5595785-8973-F645-969F-A9A940566E6B}"/>
              </a:ext>
            </a:extLst>
          </p:cNvPr>
          <p:cNvGrpSpPr/>
          <p:nvPr/>
        </p:nvGrpSpPr>
        <p:grpSpPr>
          <a:xfrm>
            <a:off x="4265380" y="4917231"/>
            <a:ext cx="2160720" cy="485280"/>
            <a:chOff x="4265380" y="4917231"/>
            <a:chExt cx="2160720" cy="485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06">
              <p14:nvContentPartPr>
                <p14:cNvPr id="252" name="墨迹 251">
                  <a:extLst>
                    <a:ext uri="{FF2B5EF4-FFF2-40B4-BE49-F238E27FC236}">
                      <a16:creationId xmlns:a16="http://schemas.microsoft.com/office/drawing/2014/main" id="{8B7CC11D-7DA7-E44E-BE47-1CC6E1233DE9}"/>
                    </a:ext>
                  </a:extLst>
                </p14:cNvPr>
                <p14:cNvContentPartPr/>
                <p14:nvPr/>
              </p14:nvContentPartPr>
              <p14:xfrm>
                <a:off x="4265380" y="5053671"/>
                <a:ext cx="168480" cy="348840"/>
              </p14:xfrm>
            </p:contentPart>
          </mc:Choice>
          <mc:Fallback>
            <p:pic>
              <p:nvPicPr>
                <p:cNvPr id="252" name="墨迹 251">
                  <a:extLst>
                    <a:ext uri="{FF2B5EF4-FFF2-40B4-BE49-F238E27FC236}">
                      <a16:creationId xmlns:a16="http://schemas.microsoft.com/office/drawing/2014/main" id="{8B7CC11D-7DA7-E44E-BE47-1CC6E1233DE9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4257820" y="5046111"/>
                  <a:ext cx="183600" cy="36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8">
              <p14:nvContentPartPr>
                <p14:cNvPr id="253" name="墨迹 252">
                  <a:extLst>
                    <a:ext uri="{FF2B5EF4-FFF2-40B4-BE49-F238E27FC236}">
                      <a16:creationId xmlns:a16="http://schemas.microsoft.com/office/drawing/2014/main" id="{86AC77E1-FDAD-7841-97FD-C674BADE9B7F}"/>
                    </a:ext>
                  </a:extLst>
                </p14:cNvPr>
                <p14:cNvContentPartPr/>
                <p14:nvPr/>
              </p14:nvContentPartPr>
              <p14:xfrm>
                <a:off x="4290580" y="5259231"/>
                <a:ext cx="106200" cy="100080"/>
              </p14:xfrm>
            </p:contentPart>
          </mc:Choice>
          <mc:Fallback>
            <p:pic>
              <p:nvPicPr>
                <p:cNvPr id="253" name="墨迹 252">
                  <a:extLst>
                    <a:ext uri="{FF2B5EF4-FFF2-40B4-BE49-F238E27FC236}">
                      <a16:creationId xmlns:a16="http://schemas.microsoft.com/office/drawing/2014/main" id="{86AC77E1-FDAD-7841-97FD-C674BADE9B7F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4283020" y="5251671"/>
                  <a:ext cx="12132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0">
              <p14:nvContentPartPr>
                <p14:cNvPr id="254" name="墨迹 253">
                  <a:extLst>
                    <a:ext uri="{FF2B5EF4-FFF2-40B4-BE49-F238E27FC236}">
                      <a16:creationId xmlns:a16="http://schemas.microsoft.com/office/drawing/2014/main" id="{E906C272-942F-B04B-BCDB-B4D902EBD92A}"/>
                    </a:ext>
                  </a:extLst>
                </p14:cNvPr>
                <p14:cNvContentPartPr/>
                <p14:nvPr/>
              </p14:nvContentPartPr>
              <p14:xfrm>
                <a:off x="4520620" y="5277951"/>
                <a:ext cx="37800" cy="6480"/>
              </p14:xfrm>
            </p:contentPart>
          </mc:Choice>
          <mc:Fallback>
            <p:pic>
              <p:nvPicPr>
                <p:cNvPr id="254" name="墨迹 253">
                  <a:extLst>
                    <a:ext uri="{FF2B5EF4-FFF2-40B4-BE49-F238E27FC236}">
                      <a16:creationId xmlns:a16="http://schemas.microsoft.com/office/drawing/2014/main" id="{E906C272-942F-B04B-BCDB-B4D902EBD92A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4513060" y="5270391"/>
                  <a:ext cx="5292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2">
              <p14:nvContentPartPr>
                <p14:cNvPr id="255" name="墨迹 254">
                  <a:extLst>
                    <a:ext uri="{FF2B5EF4-FFF2-40B4-BE49-F238E27FC236}">
                      <a16:creationId xmlns:a16="http://schemas.microsoft.com/office/drawing/2014/main" id="{76DFA4C7-A3FF-CB4D-A008-CB64A1B6FDA0}"/>
                    </a:ext>
                  </a:extLst>
                </p14:cNvPr>
                <p14:cNvContentPartPr/>
                <p14:nvPr/>
              </p14:nvContentPartPr>
              <p14:xfrm>
                <a:off x="4775860" y="4960431"/>
                <a:ext cx="249480" cy="374040"/>
              </p14:xfrm>
            </p:contentPart>
          </mc:Choice>
          <mc:Fallback>
            <p:pic>
              <p:nvPicPr>
                <p:cNvPr id="255" name="墨迹 254">
                  <a:extLst>
                    <a:ext uri="{FF2B5EF4-FFF2-40B4-BE49-F238E27FC236}">
                      <a16:creationId xmlns:a16="http://schemas.microsoft.com/office/drawing/2014/main" id="{76DFA4C7-A3FF-CB4D-A008-CB64A1B6FDA0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4768660" y="4952871"/>
                  <a:ext cx="264600" cy="38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4">
              <p14:nvContentPartPr>
                <p14:cNvPr id="256" name="墨迹 255">
                  <a:extLst>
                    <a:ext uri="{FF2B5EF4-FFF2-40B4-BE49-F238E27FC236}">
                      <a16:creationId xmlns:a16="http://schemas.microsoft.com/office/drawing/2014/main" id="{F21B009B-2C6D-BE4F-B338-D9D1209F2A44}"/>
                    </a:ext>
                  </a:extLst>
                </p14:cNvPr>
                <p14:cNvContentPartPr/>
                <p14:nvPr/>
              </p14:nvContentPartPr>
              <p14:xfrm>
                <a:off x="4788460" y="5173191"/>
                <a:ext cx="25200" cy="198360"/>
              </p14:xfrm>
            </p:contentPart>
          </mc:Choice>
          <mc:Fallback>
            <p:pic>
              <p:nvPicPr>
                <p:cNvPr id="256" name="墨迹 255">
                  <a:extLst>
                    <a:ext uri="{FF2B5EF4-FFF2-40B4-BE49-F238E27FC236}">
                      <a16:creationId xmlns:a16="http://schemas.microsoft.com/office/drawing/2014/main" id="{F21B009B-2C6D-BE4F-B338-D9D1209F2A44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4780900" y="5165631"/>
                  <a:ext cx="4032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6">
              <p14:nvContentPartPr>
                <p14:cNvPr id="257" name="墨迹 256">
                  <a:extLst>
                    <a:ext uri="{FF2B5EF4-FFF2-40B4-BE49-F238E27FC236}">
                      <a16:creationId xmlns:a16="http://schemas.microsoft.com/office/drawing/2014/main" id="{7D89A7A2-7080-304E-BBB7-C2E8E453BB25}"/>
                    </a:ext>
                  </a:extLst>
                </p14:cNvPr>
                <p14:cNvContentPartPr/>
                <p14:nvPr/>
              </p14:nvContentPartPr>
              <p14:xfrm>
                <a:off x="4869460" y="5203071"/>
                <a:ext cx="311760" cy="155880"/>
              </p14:xfrm>
            </p:contentPart>
          </mc:Choice>
          <mc:Fallback>
            <p:pic>
              <p:nvPicPr>
                <p:cNvPr id="257" name="墨迹 256">
                  <a:extLst>
                    <a:ext uri="{FF2B5EF4-FFF2-40B4-BE49-F238E27FC236}">
                      <a16:creationId xmlns:a16="http://schemas.microsoft.com/office/drawing/2014/main" id="{7D89A7A2-7080-304E-BBB7-C2E8E453BB25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4861900" y="5195511"/>
                  <a:ext cx="32688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8">
              <p14:nvContentPartPr>
                <p14:cNvPr id="261" name="墨迹 260">
                  <a:extLst>
                    <a:ext uri="{FF2B5EF4-FFF2-40B4-BE49-F238E27FC236}">
                      <a16:creationId xmlns:a16="http://schemas.microsoft.com/office/drawing/2014/main" id="{4B990497-6C33-2942-A565-7B0B7F3AE0EB}"/>
                    </a:ext>
                  </a:extLst>
                </p14:cNvPr>
                <p14:cNvContentPartPr/>
                <p14:nvPr/>
              </p14:nvContentPartPr>
              <p14:xfrm>
                <a:off x="5398660" y="4917231"/>
                <a:ext cx="268200" cy="392040"/>
              </p14:xfrm>
            </p:contentPart>
          </mc:Choice>
          <mc:Fallback>
            <p:pic>
              <p:nvPicPr>
                <p:cNvPr id="261" name="墨迹 260">
                  <a:extLst>
                    <a:ext uri="{FF2B5EF4-FFF2-40B4-BE49-F238E27FC236}">
                      <a16:creationId xmlns:a16="http://schemas.microsoft.com/office/drawing/2014/main" id="{4B990497-6C33-2942-A565-7B0B7F3AE0EB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5391100" y="4910031"/>
                  <a:ext cx="282960" cy="40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0">
              <p14:nvContentPartPr>
                <p14:cNvPr id="262" name="墨迹 261">
                  <a:extLst>
                    <a:ext uri="{FF2B5EF4-FFF2-40B4-BE49-F238E27FC236}">
                      <a16:creationId xmlns:a16="http://schemas.microsoft.com/office/drawing/2014/main" id="{090754D5-32FD-144A-9C4C-010D1885DFA5}"/>
                    </a:ext>
                  </a:extLst>
                </p14:cNvPr>
                <p14:cNvContentPartPr/>
                <p14:nvPr/>
              </p14:nvContentPartPr>
              <p14:xfrm>
                <a:off x="5728420" y="5072391"/>
                <a:ext cx="274320" cy="224640"/>
              </p14:xfrm>
            </p:contentPart>
          </mc:Choice>
          <mc:Fallback>
            <p:pic>
              <p:nvPicPr>
                <p:cNvPr id="262" name="墨迹 261">
                  <a:extLst>
                    <a:ext uri="{FF2B5EF4-FFF2-40B4-BE49-F238E27FC236}">
                      <a16:creationId xmlns:a16="http://schemas.microsoft.com/office/drawing/2014/main" id="{090754D5-32FD-144A-9C4C-010D1885DFA5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5720860" y="5064831"/>
                  <a:ext cx="28944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2">
              <p14:nvContentPartPr>
                <p14:cNvPr id="263" name="墨迹 262">
                  <a:extLst>
                    <a:ext uri="{FF2B5EF4-FFF2-40B4-BE49-F238E27FC236}">
                      <a16:creationId xmlns:a16="http://schemas.microsoft.com/office/drawing/2014/main" id="{AB4318DF-CF24-C244-B5B0-8B3E80A49F64}"/>
                    </a:ext>
                  </a:extLst>
                </p14:cNvPr>
                <p14:cNvContentPartPr/>
                <p14:nvPr/>
              </p14:nvContentPartPr>
              <p14:xfrm>
                <a:off x="6052420" y="5227911"/>
                <a:ext cx="19080" cy="50040"/>
              </p14:xfrm>
            </p:contentPart>
          </mc:Choice>
          <mc:Fallback>
            <p:pic>
              <p:nvPicPr>
                <p:cNvPr id="263" name="墨迹 262">
                  <a:extLst>
                    <a:ext uri="{FF2B5EF4-FFF2-40B4-BE49-F238E27FC236}">
                      <a16:creationId xmlns:a16="http://schemas.microsoft.com/office/drawing/2014/main" id="{AB4318DF-CF24-C244-B5B0-8B3E80A49F64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6044860" y="5220351"/>
                  <a:ext cx="3420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4">
              <p14:nvContentPartPr>
                <p14:cNvPr id="264" name="墨迹 263">
                  <a:extLst>
                    <a:ext uri="{FF2B5EF4-FFF2-40B4-BE49-F238E27FC236}">
                      <a16:creationId xmlns:a16="http://schemas.microsoft.com/office/drawing/2014/main" id="{837E300B-9DDA-094C-8576-69C4123E6D7B}"/>
                    </a:ext>
                  </a:extLst>
                </p14:cNvPr>
                <p14:cNvContentPartPr/>
                <p14:nvPr/>
              </p14:nvContentPartPr>
              <p14:xfrm>
                <a:off x="6263740" y="4997511"/>
                <a:ext cx="162360" cy="336600"/>
              </p14:xfrm>
            </p:contentPart>
          </mc:Choice>
          <mc:Fallback>
            <p:pic>
              <p:nvPicPr>
                <p:cNvPr id="264" name="墨迹 263">
                  <a:extLst>
                    <a:ext uri="{FF2B5EF4-FFF2-40B4-BE49-F238E27FC236}">
                      <a16:creationId xmlns:a16="http://schemas.microsoft.com/office/drawing/2014/main" id="{837E300B-9DDA-094C-8576-69C4123E6D7B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6256540" y="4989951"/>
                  <a:ext cx="177120" cy="351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3" name="组合 272">
            <a:extLst>
              <a:ext uri="{FF2B5EF4-FFF2-40B4-BE49-F238E27FC236}">
                <a16:creationId xmlns:a16="http://schemas.microsoft.com/office/drawing/2014/main" id="{E2ED51AA-FDDB-964F-A4BE-A5C5A1391ED4}"/>
              </a:ext>
            </a:extLst>
          </p:cNvPr>
          <p:cNvGrpSpPr/>
          <p:nvPr/>
        </p:nvGrpSpPr>
        <p:grpSpPr>
          <a:xfrm>
            <a:off x="6761980" y="4760991"/>
            <a:ext cx="1793520" cy="573480"/>
            <a:chOff x="6761980" y="4760991"/>
            <a:chExt cx="1793520" cy="573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26">
              <p14:nvContentPartPr>
                <p14:cNvPr id="266" name="墨迹 265">
                  <a:extLst>
                    <a:ext uri="{FF2B5EF4-FFF2-40B4-BE49-F238E27FC236}">
                      <a16:creationId xmlns:a16="http://schemas.microsoft.com/office/drawing/2014/main" id="{4972C681-4B87-974B-919E-A4091335810F}"/>
                    </a:ext>
                  </a:extLst>
                </p14:cNvPr>
                <p14:cNvContentPartPr/>
                <p14:nvPr/>
              </p14:nvContentPartPr>
              <p14:xfrm>
                <a:off x="6761980" y="5003991"/>
                <a:ext cx="335880" cy="50040"/>
              </p14:xfrm>
            </p:contentPart>
          </mc:Choice>
          <mc:Fallback>
            <p:pic>
              <p:nvPicPr>
                <p:cNvPr id="266" name="墨迹 265">
                  <a:extLst>
                    <a:ext uri="{FF2B5EF4-FFF2-40B4-BE49-F238E27FC236}">
                      <a16:creationId xmlns:a16="http://schemas.microsoft.com/office/drawing/2014/main" id="{4972C681-4B87-974B-919E-A4091335810F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6754420" y="4996431"/>
                  <a:ext cx="35100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8">
              <p14:nvContentPartPr>
                <p14:cNvPr id="267" name="墨迹 266">
                  <a:extLst>
                    <a:ext uri="{FF2B5EF4-FFF2-40B4-BE49-F238E27FC236}">
                      <a16:creationId xmlns:a16="http://schemas.microsoft.com/office/drawing/2014/main" id="{2487C4EA-BF9A-3148-848F-94A02D548928}"/>
                    </a:ext>
                  </a:extLst>
                </p14:cNvPr>
                <p14:cNvContentPartPr/>
                <p14:nvPr/>
              </p14:nvContentPartPr>
              <p14:xfrm>
                <a:off x="6761980" y="5103351"/>
                <a:ext cx="358560" cy="50040"/>
              </p14:xfrm>
            </p:contentPart>
          </mc:Choice>
          <mc:Fallback>
            <p:pic>
              <p:nvPicPr>
                <p:cNvPr id="267" name="墨迹 266">
                  <a:extLst>
                    <a:ext uri="{FF2B5EF4-FFF2-40B4-BE49-F238E27FC236}">
                      <a16:creationId xmlns:a16="http://schemas.microsoft.com/office/drawing/2014/main" id="{2487C4EA-BF9A-3148-848F-94A02D548928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6754420" y="5095791"/>
                  <a:ext cx="37368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0">
              <p14:nvContentPartPr>
                <p14:cNvPr id="268" name="墨迹 267">
                  <a:extLst>
                    <a:ext uri="{FF2B5EF4-FFF2-40B4-BE49-F238E27FC236}">
                      <a16:creationId xmlns:a16="http://schemas.microsoft.com/office/drawing/2014/main" id="{C3462515-2B16-054A-A32A-89525E3C6343}"/>
                    </a:ext>
                  </a:extLst>
                </p14:cNvPr>
                <p14:cNvContentPartPr/>
                <p14:nvPr/>
              </p14:nvContentPartPr>
              <p14:xfrm>
                <a:off x="6936220" y="4885551"/>
                <a:ext cx="261720" cy="417600"/>
              </p14:xfrm>
            </p:contentPart>
          </mc:Choice>
          <mc:Fallback>
            <p:pic>
              <p:nvPicPr>
                <p:cNvPr id="268" name="墨迹 267">
                  <a:extLst>
                    <a:ext uri="{FF2B5EF4-FFF2-40B4-BE49-F238E27FC236}">
                      <a16:creationId xmlns:a16="http://schemas.microsoft.com/office/drawing/2014/main" id="{C3462515-2B16-054A-A32A-89525E3C6343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6928660" y="4877991"/>
                  <a:ext cx="276840" cy="43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2">
              <p14:nvContentPartPr>
                <p14:cNvPr id="269" name="墨迹 268">
                  <a:extLst>
                    <a:ext uri="{FF2B5EF4-FFF2-40B4-BE49-F238E27FC236}">
                      <a16:creationId xmlns:a16="http://schemas.microsoft.com/office/drawing/2014/main" id="{8702804D-70F6-CA41-8FEC-CAF1E18F1FBA}"/>
                    </a:ext>
                  </a:extLst>
                </p14:cNvPr>
                <p14:cNvContentPartPr/>
                <p14:nvPr/>
              </p14:nvContentPartPr>
              <p14:xfrm>
                <a:off x="7403860" y="4879431"/>
                <a:ext cx="292320" cy="336600"/>
              </p14:xfrm>
            </p:contentPart>
          </mc:Choice>
          <mc:Fallback>
            <p:pic>
              <p:nvPicPr>
                <p:cNvPr id="269" name="墨迹 268">
                  <a:extLst>
                    <a:ext uri="{FF2B5EF4-FFF2-40B4-BE49-F238E27FC236}">
                      <a16:creationId xmlns:a16="http://schemas.microsoft.com/office/drawing/2014/main" id="{8702804D-70F6-CA41-8FEC-CAF1E18F1FBA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7396300" y="4871871"/>
                  <a:ext cx="307440" cy="35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4">
              <p14:nvContentPartPr>
                <p14:cNvPr id="270" name="墨迹 269">
                  <a:extLst>
                    <a:ext uri="{FF2B5EF4-FFF2-40B4-BE49-F238E27FC236}">
                      <a16:creationId xmlns:a16="http://schemas.microsoft.com/office/drawing/2014/main" id="{19F4A5E5-EBEE-6E44-8D15-D202FDB4B0B5}"/>
                    </a:ext>
                  </a:extLst>
                </p14:cNvPr>
                <p14:cNvContentPartPr/>
                <p14:nvPr/>
              </p14:nvContentPartPr>
              <p14:xfrm>
                <a:off x="7701940" y="4785831"/>
                <a:ext cx="254880" cy="386280"/>
              </p14:xfrm>
            </p:contentPart>
          </mc:Choice>
          <mc:Fallback>
            <p:pic>
              <p:nvPicPr>
                <p:cNvPr id="270" name="墨迹 269">
                  <a:extLst>
                    <a:ext uri="{FF2B5EF4-FFF2-40B4-BE49-F238E27FC236}">
                      <a16:creationId xmlns:a16="http://schemas.microsoft.com/office/drawing/2014/main" id="{19F4A5E5-EBEE-6E44-8D15-D202FDB4B0B5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7694380" y="4778271"/>
                  <a:ext cx="270000" cy="40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6">
              <p14:nvContentPartPr>
                <p14:cNvPr id="271" name="墨迹 270">
                  <a:extLst>
                    <a:ext uri="{FF2B5EF4-FFF2-40B4-BE49-F238E27FC236}">
                      <a16:creationId xmlns:a16="http://schemas.microsoft.com/office/drawing/2014/main" id="{B78B6C1F-7EC2-8E46-A7E2-BC61125628BD}"/>
                    </a:ext>
                  </a:extLst>
                </p14:cNvPr>
                <p14:cNvContentPartPr/>
                <p14:nvPr/>
              </p14:nvContentPartPr>
              <p14:xfrm>
                <a:off x="7746220" y="5003991"/>
                <a:ext cx="155160" cy="330480"/>
              </p14:xfrm>
            </p:contentPart>
          </mc:Choice>
          <mc:Fallback>
            <p:pic>
              <p:nvPicPr>
                <p:cNvPr id="271" name="墨迹 270">
                  <a:extLst>
                    <a:ext uri="{FF2B5EF4-FFF2-40B4-BE49-F238E27FC236}">
                      <a16:creationId xmlns:a16="http://schemas.microsoft.com/office/drawing/2014/main" id="{B78B6C1F-7EC2-8E46-A7E2-BC61125628BD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7738660" y="4996431"/>
                  <a:ext cx="170280" cy="34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8">
              <p14:nvContentPartPr>
                <p14:cNvPr id="272" name="墨迹 271">
                  <a:extLst>
                    <a:ext uri="{FF2B5EF4-FFF2-40B4-BE49-F238E27FC236}">
                      <a16:creationId xmlns:a16="http://schemas.microsoft.com/office/drawing/2014/main" id="{39468905-8E13-C248-A554-8480079FA4CC}"/>
                    </a:ext>
                  </a:extLst>
                </p14:cNvPr>
                <p14:cNvContentPartPr/>
                <p14:nvPr/>
              </p14:nvContentPartPr>
              <p14:xfrm>
                <a:off x="8163460" y="4760991"/>
                <a:ext cx="392040" cy="529560"/>
              </p14:xfrm>
            </p:contentPart>
          </mc:Choice>
          <mc:Fallback>
            <p:pic>
              <p:nvPicPr>
                <p:cNvPr id="272" name="墨迹 271">
                  <a:extLst>
                    <a:ext uri="{FF2B5EF4-FFF2-40B4-BE49-F238E27FC236}">
                      <a16:creationId xmlns:a16="http://schemas.microsoft.com/office/drawing/2014/main" id="{39468905-8E13-C248-A554-8480079FA4CC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8155900" y="4753431"/>
                  <a:ext cx="406800" cy="544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9" name="组合 278">
            <a:extLst>
              <a:ext uri="{FF2B5EF4-FFF2-40B4-BE49-F238E27FC236}">
                <a16:creationId xmlns:a16="http://schemas.microsoft.com/office/drawing/2014/main" id="{341488ED-C0D8-4C49-BEB3-A5F1D7C4132F}"/>
              </a:ext>
            </a:extLst>
          </p:cNvPr>
          <p:cNvGrpSpPr/>
          <p:nvPr/>
        </p:nvGrpSpPr>
        <p:grpSpPr>
          <a:xfrm>
            <a:off x="8841340" y="4611591"/>
            <a:ext cx="784440" cy="753480"/>
            <a:chOff x="8841340" y="4611591"/>
            <a:chExt cx="784440" cy="753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40">
              <p14:nvContentPartPr>
                <p14:cNvPr id="274" name="墨迹 273">
                  <a:extLst>
                    <a:ext uri="{FF2B5EF4-FFF2-40B4-BE49-F238E27FC236}">
                      <a16:creationId xmlns:a16="http://schemas.microsoft.com/office/drawing/2014/main" id="{7A8006BB-61BD-8B45-8A42-C7D761273CD9}"/>
                    </a:ext>
                  </a:extLst>
                </p14:cNvPr>
                <p14:cNvContentPartPr/>
                <p14:nvPr/>
              </p14:nvContentPartPr>
              <p14:xfrm>
                <a:off x="8841340" y="4873311"/>
                <a:ext cx="174600" cy="333720"/>
              </p14:xfrm>
            </p:contentPart>
          </mc:Choice>
          <mc:Fallback>
            <p:pic>
              <p:nvPicPr>
                <p:cNvPr id="274" name="墨迹 273">
                  <a:extLst>
                    <a:ext uri="{FF2B5EF4-FFF2-40B4-BE49-F238E27FC236}">
                      <a16:creationId xmlns:a16="http://schemas.microsoft.com/office/drawing/2014/main" id="{7A8006BB-61BD-8B45-8A42-C7D761273CD9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8833780" y="4865751"/>
                  <a:ext cx="189720" cy="34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2">
              <p14:nvContentPartPr>
                <p14:cNvPr id="275" name="墨迹 274">
                  <a:extLst>
                    <a:ext uri="{FF2B5EF4-FFF2-40B4-BE49-F238E27FC236}">
                      <a16:creationId xmlns:a16="http://schemas.microsoft.com/office/drawing/2014/main" id="{B554EBD4-DB93-BE46-9A26-F16D107D813C}"/>
                    </a:ext>
                  </a:extLst>
                </p14:cNvPr>
                <p14:cNvContentPartPr/>
                <p14:nvPr/>
              </p14:nvContentPartPr>
              <p14:xfrm>
                <a:off x="8866180" y="5128551"/>
                <a:ext cx="118800" cy="62640"/>
              </p14:xfrm>
            </p:contentPart>
          </mc:Choice>
          <mc:Fallback>
            <p:pic>
              <p:nvPicPr>
                <p:cNvPr id="275" name="墨迹 274">
                  <a:extLst>
                    <a:ext uri="{FF2B5EF4-FFF2-40B4-BE49-F238E27FC236}">
                      <a16:creationId xmlns:a16="http://schemas.microsoft.com/office/drawing/2014/main" id="{B554EBD4-DB93-BE46-9A26-F16D107D813C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8858620" y="5120991"/>
                  <a:ext cx="13356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4">
              <p14:nvContentPartPr>
                <p14:cNvPr id="276" name="墨迹 275">
                  <a:extLst>
                    <a:ext uri="{FF2B5EF4-FFF2-40B4-BE49-F238E27FC236}">
                      <a16:creationId xmlns:a16="http://schemas.microsoft.com/office/drawing/2014/main" id="{91DEF465-8955-8C42-A545-C4699EEDEC9A}"/>
                    </a:ext>
                  </a:extLst>
                </p14:cNvPr>
                <p14:cNvContentPartPr/>
                <p14:nvPr/>
              </p14:nvContentPartPr>
              <p14:xfrm>
                <a:off x="9134020" y="5097231"/>
                <a:ext cx="62640" cy="25200"/>
              </p14:xfrm>
            </p:contentPart>
          </mc:Choice>
          <mc:Fallback>
            <p:pic>
              <p:nvPicPr>
                <p:cNvPr id="276" name="墨迹 275">
                  <a:extLst>
                    <a:ext uri="{FF2B5EF4-FFF2-40B4-BE49-F238E27FC236}">
                      <a16:creationId xmlns:a16="http://schemas.microsoft.com/office/drawing/2014/main" id="{91DEF465-8955-8C42-A545-C4699EEDEC9A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9126460" y="5089671"/>
                  <a:ext cx="7776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6">
              <p14:nvContentPartPr>
                <p14:cNvPr id="277" name="墨迹 276">
                  <a:extLst>
                    <a:ext uri="{FF2B5EF4-FFF2-40B4-BE49-F238E27FC236}">
                      <a16:creationId xmlns:a16="http://schemas.microsoft.com/office/drawing/2014/main" id="{7EC06532-A0FD-AC40-90BC-92364F29F42D}"/>
                    </a:ext>
                  </a:extLst>
                </p14:cNvPr>
                <p14:cNvContentPartPr/>
                <p14:nvPr/>
              </p14:nvContentPartPr>
              <p14:xfrm>
                <a:off x="9513460" y="4611591"/>
                <a:ext cx="56520" cy="106200"/>
              </p14:xfrm>
            </p:contentPart>
          </mc:Choice>
          <mc:Fallback>
            <p:pic>
              <p:nvPicPr>
                <p:cNvPr id="277" name="墨迹 276">
                  <a:extLst>
                    <a:ext uri="{FF2B5EF4-FFF2-40B4-BE49-F238E27FC236}">
                      <a16:creationId xmlns:a16="http://schemas.microsoft.com/office/drawing/2014/main" id="{7EC06532-A0FD-AC40-90BC-92364F29F42D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9505900" y="4604031"/>
                  <a:ext cx="7128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8">
              <p14:nvContentPartPr>
                <p14:cNvPr id="278" name="墨迹 277">
                  <a:extLst>
                    <a:ext uri="{FF2B5EF4-FFF2-40B4-BE49-F238E27FC236}">
                      <a16:creationId xmlns:a16="http://schemas.microsoft.com/office/drawing/2014/main" id="{01BCC2DC-D34F-6A4C-8C7F-F5047026C44B}"/>
                    </a:ext>
                  </a:extLst>
                </p14:cNvPr>
                <p14:cNvContentPartPr/>
                <p14:nvPr/>
              </p14:nvContentPartPr>
              <p14:xfrm>
                <a:off x="9407620" y="4785831"/>
                <a:ext cx="218160" cy="579240"/>
              </p14:xfrm>
            </p:contentPart>
          </mc:Choice>
          <mc:Fallback>
            <p:pic>
              <p:nvPicPr>
                <p:cNvPr id="278" name="墨迹 277">
                  <a:extLst>
                    <a:ext uri="{FF2B5EF4-FFF2-40B4-BE49-F238E27FC236}">
                      <a16:creationId xmlns:a16="http://schemas.microsoft.com/office/drawing/2014/main" id="{01BCC2DC-D34F-6A4C-8C7F-F5047026C44B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9400420" y="4778271"/>
                  <a:ext cx="233280" cy="594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50">
            <p14:nvContentPartPr>
              <p14:cNvPr id="280" name="墨迹 279">
                <a:extLst>
                  <a:ext uri="{FF2B5EF4-FFF2-40B4-BE49-F238E27FC236}">
                    <a16:creationId xmlns:a16="http://schemas.microsoft.com/office/drawing/2014/main" id="{D15F4B58-52BB-6C45-8BA1-EBD541E348E0}"/>
                  </a:ext>
                </a:extLst>
              </p14:cNvPr>
              <p14:cNvContentPartPr/>
              <p14:nvPr/>
            </p14:nvContentPartPr>
            <p14:xfrm>
              <a:off x="9980380" y="5246631"/>
              <a:ext cx="25200" cy="56520"/>
            </p14:xfrm>
          </p:contentPart>
        </mc:Choice>
        <mc:Fallback>
          <p:pic>
            <p:nvPicPr>
              <p:cNvPr id="280" name="墨迹 279">
                <a:extLst>
                  <a:ext uri="{FF2B5EF4-FFF2-40B4-BE49-F238E27FC236}">
                    <a16:creationId xmlns:a16="http://schemas.microsoft.com/office/drawing/2014/main" id="{D15F4B58-52BB-6C45-8BA1-EBD541E348E0}"/>
                  </a:ext>
                </a:extLst>
              </p:cNvPr>
              <p:cNvPicPr/>
              <p:nvPr/>
            </p:nvPicPr>
            <p:blipFill>
              <a:blip r:embed="rId451"/>
              <a:stretch>
                <a:fillRect/>
              </a:stretch>
            </p:blipFill>
            <p:spPr>
              <a:xfrm>
                <a:off x="9972820" y="5239071"/>
                <a:ext cx="40320" cy="71280"/>
              </a:xfrm>
              <a:prstGeom prst="rect">
                <a:avLst/>
              </a:prstGeom>
            </p:spPr>
          </p:pic>
        </mc:Fallback>
      </mc:AlternateContent>
      <p:grpSp>
        <p:nvGrpSpPr>
          <p:cNvPr id="283" name="组合 282">
            <a:extLst>
              <a:ext uri="{FF2B5EF4-FFF2-40B4-BE49-F238E27FC236}">
                <a16:creationId xmlns:a16="http://schemas.microsoft.com/office/drawing/2014/main" id="{E27BA896-93C0-7C46-966E-ECFFCD4BE810}"/>
              </a:ext>
            </a:extLst>
          </p:cNvPr>
          <p:cNvGrpSpPr/>
          <p:nvPr/>
        </p:nvGrpSpPr>
        <p:grpSpPr>
          <a:xfrm>
            <a:off x="10403740" y="4748751"/>
            <a:ext cx="1145880" cy="641520"/>
            <a:chOff x="10403740" y="4748751"/>
            <a:chExt cx="1145880" cy="641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52">
              <p14:nvContentPartPr>
                <p14:cNvPr id="281" name="墨迹 280">
                  <a:extLst>
                    <a:ext uri="{FF2B5EF4-FFF2-40B4-BE49-F238E27FC236}">
                      <a16:creationId xmlns:a16="http://schemas.microsoft.com/office/drawing/2014/main" id="{4FD6FC9D-527D-7144-921C-2512968B7317}"/>
                    </a:ext>
                  </a:extLst>
                </p14:cNvPr>
                <p14:cNvContentPartPr/>
                <p14:nvPr/>
              </p14:nvContentPartPr>
              <p14:xfrm>
                <a:off x="10403740" y="4748751"/>
                <a:ext cx="330480" cy="641520"/>
              </p14:xfrm>
            </p:contentPart>
          </mc:Choice>
          <mc:Fallback>
            <p:pic>
              <p:nvPicPr>
                <p:cNvPr id="281" name="墨迹 280">
                  <a:extLst>
                    <a:ext uri="{FF2B5EF4-FFF2-40B4-BE49-F238E27FC236}">
                      <a16:creationId xmlns:a16="http://schemas.microsoft.com/office/drawing/2014/main" id="{4FD6FC9D-527D-7144-921C-2512968B7317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10396180" y="4741191"/>
                  <a:ext cx="345240" cy="65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4">
              <p14:nvContentPartPr>
                <p14:cNvPr id="282" name="墨迹 281">
                  <a:extLst>
                    <a:ext uri="{FF2B5EF4-FFF2-40B4-BE49-F238E27FC236}">
                      <a16:creationId xmlns:a16="http://schemas.microsoft.com/office/drawing/2014/main" id="{8EEEDD5D-F510-AF4E-8BA8-5731D506478F}"/>
                    </a:ext>
                  </a:extLst>
                </p14:cNvPr>
                <p14:cNvContentPartPr/>
                <p14:nvPr/>
              </p14:nvContentPartPr>
              <p14:xfrm>
                <a:off x="10908100" y="4773591"/>
                <a:ext cx="641520" cy="604080"/>
              </p14:xfrm>
            </p:contentPart>
          </mc:Choice>
          <mc:Fallback>
            <p:pic>
              <p:nvPicPr>
                <p:cNvPr id="282" name="墨迹 281">
                  <a:extLst>
                    <a:ext uri="{FF2B5EF4-FFF2-40B4-BE49-F238E27FC236}">
                      <a16:creationId xmlns:a16="http://schemas.microsoft.com/office/drawing/2014/main" id="{8EEEDD5D-F510-AF4E-8BA8-5731D506478F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10900540" y="4766031"/>
                  <a:ext cx="656640" cy="619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6" name="组合 285">
            <a:extLst>
              <a:ext uri="{FF2B5EF4-FFF2-40B4-BE49-F238E27FC236}">
                <a16:creationId xmlns:a16="http://schemas.microsoft.com/office/drawing/2014/main" id="{1B372D68-9B5F-6F42-8268-54DF7FFCABDA}"/>
              </a:ext>
            </a:extLst>
          </p:cNvPr>
          <p:cNvGrpSpPr/>
          <p:nvPr/>
        </p:nvGrpSpPr>
        <p:grpSpPr>
          <a:xfrm>
            <a:off x="611020" y="5931351"/>
            <a:ext cx="616680" cy="567000"/>
            <a:chOff x="611020" y="5931351"/>
            <a:chExt cx="616680" cy="567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56">
              <p14:nvContentPartPr>
                <p14:cNvPr id="284" name="墨迹 283">
                  <a:extLst>
                    <a:ext uri="{FF2B5EF4-FFF2-40B4-BE49-F238E27FC236}">
                      <a16:creationId xmlns:a16="http://schemas.microsoft.com/office/drawing/2014/main" id="{558D71C5-FB94-A44B-8AB7-2D3EF6691B9B}"/>
                    </a:ext>
                  </a:extLst>
                </p14:cNvPr>
                <p14:cNvContentPartPr/>
                <p14:nvPr/>
              </p14:nvContentPartPr>
              <p14:xfrm>
                <a:off x="922420" y="6080751"/>
                <a:ext cx="118800" cy="249480"/>
              </p14:xfrm>
            </p:contentPart>
          </mc:Choice>
          <mc:Fallback>
            <p:pic>
              <p:nvPicPr>
                <p:cNvPr id="284" name="墨迹 283">
                  <a:extLst>
                    <a:ext uri="{FF2B5EF4-FFF2-40B4-BE49-F238E27FC236}">
                      <a16:creationId xmlns:a16="http://schemas.microsoft.com/office/drawing/2014/main" id="{558D71C5-FB94-A44B-8AB7-2D3EF6691B9B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914860" y="6073191"/>
                  <a:ext cx="13356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8">
              <p14:nvContentPartPr>
                <p14:cNvPr id="285" name="墨迹 284">
                  <a:extLst>
                    <a:ext uri="{FF2B5EF4-FFF2-40B4-BE49-F238E27FC236}">
                      <a16:creationId xmlns:a16="http://schemas.microsoft.com/office/drawing/2014/main" id="{3DACDFE4-BC31-2649-8A77-66F4C411BFF4}"/>
                    </a:ext>
                  </a:extLst>
                </p14:cNvPr>
                <p14:cNvContentPartPr/>
                <p14:nvPr/>
              </p14:nvContentPartPr>
              <p14:xfrm>
                <a:off x="611020" y="5931351"/>
                <a:ext cx="616680" cy="567000"/>
              </p14:xfrm>
            </p:contentPart>
          </mc:Choice>
          <mc:Fallback>
            <p:pic>
              <p:nvPicPr>
                <p:cNvPr id="285" name="墨迹 284">
                  <a:extLst>
                    <a:ext uri="{FF2B5EF4-FFF2-40B4-BE49-F238E27FC236}">
                      <a16:creationId xmlns:a16="http://schemas.microsoft.com/office/drawing/2014/main" id="{3DACDFE4-BC31-2649-8A77-66F4C411BFF4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603460" y="5923791"/>
                  <a:ext cx="631800" cy="582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9" name="组合 288">
            <a:extLst>
              <a:ext uri="{FF2B5EF4-FFF2-40B4-BE49-F238E27FC236}">
                <a16:creationId xmlns:a16="http://schemas.microsoft.com/office/drawing/2014/main" id="{B05E680F-DAF1-774C-973E-966FC656DF00}"/>
              </a:ext>
            </a:extLst>
          </p:cNvPr>
          <p:cNvGrpSpPr/>
          <p:nvPr/>
        </p:nvGrpSpPr>
        <p:grpSpPr>
          <a:xfrm>
            <a:off x="1694260" y="6136911"/>
            <a:ext cx="174600" cy="280800"/>
            <a:chOff x="1694260" y="6136911"/>
            <a:chExt cx="174600" cy="280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60">
              <p14:nvContentPartPr>
                <p14:cNvPr id="287" name="墨迹 286">
                  <a:extLst>
                    <a:ext uri="{FF2B5EF4-FFF2-40B4-BE49-F238E27FC236}">
                      <a16:creationId xmlns:a16="http://schemas.microsoft.com/office/drawing/2014/main" id="{66AFB418-8705-D84B-AD22-DE00DB384D35}"/>
                    </a:ext>
                  </a:extLst>
                </p14:cNvPr>
                <p14:cNvContentPartPr/>
                <p14:nvPr/>
              </p14:nvContentPartPr>
              <p14:xfrm>
                <a:off x="1694260" y="6149511"/>
                <a:ext cx="174600" cy="268200"/>
              </p14:xfrm>
            </p:contentPart>
          </mc:Choice>
          <mc:Fallback>
            <p:pic>
              <p:nvPicPr>
                <p:cNvPr id="287" name="墨迹 286">
                  <a:extLst>
                    <a:ext uri="{FF2B5EF4-FFF2-40B4-BE49-F238E27FC236}">
                      <a16:creationId xmlns:a16="http://schemas.microsoft.com/office/drawing/2014/main" id="{66AFB418-8705-D84B-AD22-DE00DB384D35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1686700" y="6141951"/>
                  <a:ext cx="18972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2">
              <p14:nvContentPartPr>
                <p14:cNvPr id="288" name="墨迹 287">
                  <a:extLst>
                    <a:ext uri="{FF2B5EF4-FFF2-40B4-BE49-F238E27FC236}">
                      <a16:creationId xmlns:a16="http://schemas.microsoft.com/office/drawing/2014/main" id="{169E42CC-1712-2346-9146-45DF2B5CAE37}"/>
                    </a:ext>
                  </a:extLst>
                </p14:cNvPr>
                <p14:cNvContentPartPr/>
                <p14:nvPr/>
              </p14:nvContentPartPr>
              <p14:xfrm>
                <a:off x="1706860" y="6136911"/>
                <a:ext cx="155880" cy="280440"/>
              </p14:xfrm>
            </p:contentPart>
          </mc:Choice>
          <mc:Fallback>
            <p:pic>
              <p:nvPicPr>
                <p:cNvPr id="288" name="墨迹 287">
                  <a:extLst>
                    <a:ext uri="{FF2B5EF4-FFF2-40B4-BE49-F238E27FC236}">
                      <a16:creationId xmlns:a16="http://schemas.microsoft.com/office/drawing/2014/main" id="{169E42CC-1712-2346-9146-45DF2B5CAE37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1699300" y="6129351"/>
                  <a:ext cx="171000" cy="295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0" name="组合 319">
            <a:extLst>
              <a:ext uri="{FF2B5EF4-FFF2-40B4-BE49-F238E27FC236}">
                <a16:creationId xmlns:a16="http://schemas.microsoft.com/office/drawing/2014/main" id="{0B482DD5-2F5D-1748-A582-5B546E0244AA}"/>
              </a:ext>
            </a:extLst>
          </p:cNvPr>
          <p:cNvGrpSpPr/>
          <p:nvPr/>
        </p:nvGrpSpPr>
        <p:grpSpPr>
          <a:xfrm>
            <a:off x="2142460" y="6024951"/>
            <a:ext cx="511200" cy="491760"/>
            <a:chOff x="2142460" y="6024951"/>
            <a:chExt cx="511200" cy="491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64">
              <p14:nvContentPartPr>
                <p14:cNvPr id="290" name="墨迹 289">
                  <a:extLst>
                    <a:ext uri="{FF2B5EF4-FFF2-40B4-BE49-F238E27FC236}">
                      <a16:creationId xmlns:a16="http://schemas.microsoft.com/office/drawing/2014/main" id="{B0C5781E-CF03-7941-A96F-5E2BEB93B7DC}"/>
                    </a:ext>
                  </a:extLst>
                </p14:cNvPr>
                <p14:cNvContentPartPr/>
                <p14:nvPr/>
              </p14:nvContentPartPr>
              <p14:xfrm>
                <a:off x="2142460" y="6105951"/>
                <a:ext cx="243000" cy="56520"/>
              </p14:xfrm>
            </p:contentPart>
          </mc:Choice>
          <mc:Fallback>
            <p:pic>
              <p:nvPicPr>
                <p:cNvPr id="290" name="墨迹 289">
                  <a:extLst>
                    <a:ext uri="{FF2B5EF4-FFF2-40B4-BE49-F238E27FC236}">
                      <a16:creationId xmlns:a16="http://schemas.microsoft.com/office/drawing/2014/main" id="{B0C5781E-CF03-7941-A96F-5E2BEB93B7DC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2135260" y="6098391"/>
                  <a:ext cx="25812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6">
              <p14:nvContentPartPr>
                <p14:cNvPr id="291" name="墨迹 290">
                  <a:extLst>
                    <a:ext uri="{FF2B5EF4-FFF2-40B4-BE49-F238E27FC236}">
                      <a16:creationId xmlns:a16="http://schemas.microsoft.com/office/drawing/2014/main" id="{2D81FC6A-D537-EA42-86E0-306BB211F4E0}"/>
                    </a:ext>
                  </a:extLst>
                </p14:cNvPr>
                <p14:cNvContentPartPr/>
                <p14:nvPr/>
              </p14:nvContentPartPr>
              <p14:xfrm>
                <a:off x="2142460" y="6024951"/>
                <a:ext cx="193320" cy="448560"/>
              </p14:xfrm>
            </p:contentPart>
          </mc:Choice>
          <mc:Fallback>
            <p:pic>
              <p:nvPicPr>
                <p:cNvPr id="291" name="墨迹 290">
                  <a:extLst>
                    <a:ext uri="{FF2B5EF4-FFF2-40B4-BE49-F238E27FC236}">
                      <a16:creationId xmlns:a16="http://schemas.microsoft.com/office/drawing/2014/main" id="{2D81FC6A-D537-EA42-86E0-306BB211F4E0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2135260" y="6017391"/>
                  <a:ext cx="208440" cy="46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8">
              <p14:nvContentPartPr>
                <p14:cNvPr id="292" name="墨迹 291">
                  <a:extLst>
                    <a:ext uri="{FF2B5EF4-FFF2-40B4-BE49-F238E27FC236}">
                      <a16:creationId xmlns:a16="http://schemas.microsoft.com/office/drawing/2014/main" id="{16BADD70-B956-334C-AD14-AF0E4DCDFEE2}"/>
                    </a:ext>
                  </a:extLst>
                </p14:cNvPr>
                <p14:cNvContentPartPr/>
                <p14:nvPr/>
              </p14:nvContentPartPr>
              <p14:xfrm>
                <a:off x="2179900" y="6273711"/>
                <a:ext cx="25200" cy="243000"/>
              </p14:xfrm>
            </p:contentPart>
          </mc:Choice>
          <mc:Fallback>
            <p:pic>
              <p:nvPicPr>
                <p:cNvPr id="292" name="墨迹 291">
                  <a:extLst>
                    <a:ext uri="{FF2B5EF4-FFF2-40B4-BE49-F238E27FC236}">
                      <a16:creationId xmlns:a16="http://schemas.microsoft.com/office/drawing/2014/main" id="{16BADD70-B956-334C-AD14-AF0E4DCDFEE2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2172340" y="6266511"/>
                  <a:ext cx="4032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0">
              <p14:nvContentPartPr>
                <p14:cNvPr id="293" name="墨迹 292">
                  <a:extLst>
                    <a:ext uri="{FF2B5EF4-FFF2-40B4-BE49-F238E27FC236}">
                      <a16:creationId xmlns:a16="http://schemas.microsoft.com/office/drawing/2014/main" id="{6F652D29-C464-A64B-A906-F948D59FC297}"/>
                    </a:ext>
                  </a:extLst>
                </p14:cNvPr>
                <p14:cNvContentPartPr/>
                <p14:nvPr/>
              </p14:nvContentPartPr>
              <p14:xfrm>
                <a:off x="2317060" y="6261471"/>
                <a:ext cx="336600" cy="155880"/>
              </p14:xfrm>
            </p:contentPart>
          </mc:Choice>
          <mc:Fallback>
            <p:pic>
              <p:nvPicPr>
                <p:cNvPr id="293" name="墨迹 292">
                  <a:extLst>
                    <a:ext uri="{FF2B5EF4-FFF2-40B4-BE49-F238E27FC236}">
                      <a16:creationId xmlns:a16="http://schemas.microsoft.com/office/drawing/2014/main" id="{6F652D29-C464-A64B-A906-F948D59FC297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2309500" y="6253911"/>
                  <a:ext cx="351720" cy="171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9" name="组合 318">
            <a:extLst>
              <a:ext uri="{FF2B5EF4-FFF2-40B4-BE49-F238E27FC236}">
                <a16:creationId xmlns:a16="http://schemas.microsoft.com/office/drawing/2014/main" id="{67CD376E-2D1E-2843-A166-A9F7FCBA27E8}"/>
              </a:ext>
            </a:extLst>
          </p:cNvPr>
          <p:cNvGrpSpPr/>
          <p:nvPr/>
        </p:nvGrpSpPr>
        <p:grpSpPr>
          <a:xfrm>
            <a:off x="2883340" y="6087231"/>
            <a:ext cx="810000" cy="361440"/>
            <a:chOff x="2883340" y="6087231"/>
            <a:chExt cx="810000" cy="361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72">
              <p14:nvContentPartPr>
                <p14:cNvPr id="294" name="墨迹 293">
                  <a:extLst>
                    <a:ext uri="{FF2B5EF4-FFF2-40B4-BE49-F238E27FC236}">
                      <a16:creationId xmlns:a16="http://schemas.microsoft.com/office/drawing/2014/main" id="{6AEFAEC9-00C0-E940-9BD5-A1B74081E392}"/>
                    </a:ext>
                  </a:extLst>
                </p14:cNvPr>
                <p14:cNvContentPartPr/>
                <p14:nvPr/>
              </p14:nvContentPartPr>
              <p14:xfrm>
                <a:off x="2883340" y="6087231"/>
                <a:ext cx="236880" cy="305280"/>
              </p14:xfrm>
            </p:contentPart>
          </mc:Choice>
          <mc:Fallback>
            <p:pic>
              <p:nvPicPr>
                <p:cNvPr id="294" name="墨迹 293">
                  <a:extLst>
                    <a:ext uri="{FF2B5EF4-FFF2-40B4-BE49-F238E27FC236}">
                      <a16:creationId xmlns:a16="http://schemas.microsoft.com/office/drawing/2014/main" id="{6AEFAEC9-00C0-E940-9BD5-A1B74081E392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2875780" y="6079671"/>
                  <a:ext cx="25200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4">
              <p14:nvContentPartPr>
                <p14:cNvPr id="295" name="墨迹 294">
                  <a:extLst>
                    <a:ext uri="{FF2B5EF4-FFF2-40B4-BE49-F238E27FC236}">
                      <a16:creationId xmlns:a16="http://schemas.microsoft.com/office/drawing/2014/main" id="{4B336E5D-B609-8149-8935-2A84273A22C8}"/>
                    </a:ext>
                  </a:extLst>
                </p14:cNvPr>
                <p14:cNvContentPartPr/>
                <p14:nvPr/>
              </p14:nvContentPartPr>
              <p14:xfrm>
                <a:off x="3188620" y="6280191"/>
                <a:ext cx="168480" cy="137160"/>
              </p14:xfrm>
            </p:contentPart>
          </mc:Choice>
          <mc:Fallback>
            <p:pic>
              <p:nvPicPr>
                <p:cNvPr id="295" name="墨迹 294">
                  <a:extLst>
                    <a:ext uri="{FF2B5EF4-FFF2-40B4-BE49-F238E27FC236}">
                      <a16:creationId xmlns:a16="http://schemas.microsoft.com/office/drawing/2014/main" id="{4B336E5D-B609-8149-8935-2A84273A22C8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3181060" y="6272631"/>
                  <a:ext cx="18360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6">
              <p14:nvContentPartPr>
                <p14:cNvPr id="296" name="墨迹 295">
                  <a:extLst>
                    <a:ext uri="{FF2B5EF4-FFF2-40B4-BE49-F238E27FC236}">
                      <a16:creationId xmlns:a16="http://schemas.microsoft.com/office/drawing/2014/main" id="{4D4B6666-16AC-B248-BFAF-A0B9ABAD7967}"/>
                    </a:ext>
                  </a:extLst>
                </p14:cNvPr>
                <p14:cNvContentPartPr/>
                <p14:nvPr/>
              </p14:nvContentPartPr>
              <p14:xfrm>
                <a:off x="3419020" y="6404751"/>
                <a:ext cx="12960" cy="43920"/>
              </p14:xfrm>
            </p:contentPart>
          </mc:Choice>
          <mc:Fallback>
            <p:pic>
              <p:nvPicPr>
                <p:cNvPr id="296" name="墨迹 295">
                  <a:extLst>
                    <a:ext uri="{FF2B5EF4-FFF2-40B4-BE49-F238E27FC236}">
                      <a16:creationId xmlns:a16="http://schemas.microsoft.com/office/drawing/2014/main" id="{4D4B6666-16AC-B248-BFAF-A0B9ABAD7967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3411460" y="6397191"/>
                  <a:ext cx="2772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8">
              <p14:nvContentPartPr>
                <p14:cNvPr id="297" name="墨迹 296">
                  <a:extLst>
                    <a:ext uri="{FF2B5EF4-FFF2-40B4-BE49-F238E27FC236}">
                      <a16:creationId xmlns:a16="http://schemas.microsoft.com/office/drawing/2014/main" id="{83CBDFA4-01E9-A043-B9F3-4029B978CB0E}"/>
                    </a:ext>
                  </a:extLst>
                </p14:cNvPr>
                <p14:cNvContentPartPr/>
                <p14:nvPr/>
              </p14:nvContentPartPr>
              <p14:xfrm>
                <a:off x="3568420" y="6224031"/>
                <a:ext cx="124920" cy="218160"/>
              </p14:xfrm>
            </p:contentPart>
          </mc:Choice>
          <mc:Fallback>
            <p:pic>
              <p:nvPicPr>
                <p:cNvPr id="297" name="墨迹 296">
                  <a:extLst>
                    <a:ext uri="{FF2B5EF4-FFF2-40B4-BE49-F238E27FC236}">
                      <a16:creationId xmlns:a16="http://schemas.microsoft.com/office/drawing/2014/main" id="{83CBDFA4-01E9-A043-B9F3-4029B978CB0E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3560860" y="6216471"/>
                  <a:ext cx="140040" cy="233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8" name="组合 317">
            <a:extLst>
              <a:ext uri="{FF2B5EF4-FFF2-40B4-BE49-F238E27FC236}">
                <a16:creationId xmlns:a16="http://schemas.microsoft.com/office/drawing/2014/main" id="{A68C6CAE-D139-8443-995D-1A338C7B2B7B}"/>
              </a:ext>
            </a:extLst>
          </p:cNvPr>
          <p:cNvGrpSpPr/>
          <p:nvPr/>
        </p:nvGrpSpPr>
        <p:grpSpPr>
          <a:xfrm>
            <a:off x="3991780" y="6093351"/>
            <a:ext cx="578880" cy="498240"/>
            <a:chOff x="3991780" y="6093351"/>
            <a:chExt cx="578880" cy="498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80">
              <p14:nvContentPartPr>
                <p14:cNvPr id="298" name="墨迹 297">
                  <a:extLst>
                    <a:ext uri="{FF2B5EF4-FFF2-40B4-BE49-F238E27FC236}">
                      <a16:creationId xmlns:a16="http://schemas.microsoft.com/office/drawing/2014/main" id="{5474488D-D5EB-C040-A0AA-100726F49AC8}"/>
                    </a:ext>
                  </a:extLst>
                </p14:cNvPr>
                <p14:cNvContentPartPr/>
                <p14:nvPr/>
              </p14:nvContentPartPr>
              <p14:xfrm>
                <a:off x="3991780" y="6093351"/>
                <a:ext cx="380160" cy="498240"/>
              </p14:xfrm>
            </p:contentPart>
          </mc:Choice>
          <mc:Fallback>
            <p:pic>
              <p:nvPicPr>
                <p:cNvPr id="298" name="墨迹 297">
                  <a:extLst>
                    <a:ext uri="{FF2B5EF4-FFF2-40B4-BE49-F238E27FC236}">
                      <a16:creationId xmlns:a16="http://schemas.microsoft.com/office/drawing/2014/main" id="{5474488D-D5EB-C040-A0AA-100726F49AC8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3984220" y="6085791"/>
                  <a:ext cx="395280" cy="51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2">
              <p14:nvContentPartPr>
                <p14:cNvPr id="299" name="墨迹 298">
                  <a:extLst>
                    <a:ext uri="{FF2B5EF4-FFF2-40B4-BE49-F238E27FC236}">
                      <a16:creationId xmlns:a16="http://schemas.microsoft.com/office/drawing/2014/main" id="{16E703D8-1C54-344F-8AEA-6653C10D357D}"/>
                    </a:ext>
                  </a:extLst>
                </p14:cNvPr>
                <p14:cNvContentPartPr/>
                <p14:nvPr/>
              </p14:nvContentPartPr>
              <p14:xfrm>
                <a:off x="4520620" y="6494391"/>
                <a:ext cx="50040" cy="53640"/>
              </p14:xfrm>
            </p:contentPart>
          </mc:Choice>
          <mc:Fallback>
            <p:pic>
              <p:nvPicPr>
                <p:cNvPr id="299" name="墨迹 298">
                  <a:extLst>
                    <a:ext uri="{FF2B5EF4-FFF2-40B4-BE49-F238E27FC236}">
                      <a16:creationId xmlns:a16="http://schemas.microsoft.com/office/drawing/2014/main" id="{16E703D8-1C54-344F-8AEA-6653C10D357D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4513060" y="6486831"/>
                  <a:ext cx="65160" cy="68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7" name="组合 316">
            <a:extLst>
              <a:ext uri="{FF2B5EF4-FFF2-40B4-BE49-F238E27FC236}">
                <a16:creationId xmlns:a16="http://schemas.microsoft.com/office/drawing/2014/main" id="{1B8D038B-1415-1A4A-A0E8-855700E56717}"/>
              </a:ext>
            </a:extLst>
          </p:cNvPr>
          <p:cNvGrpSpPr/>
          <p:nvPr/>
        </p:nvGrpSpPr>
        <p:grpSpPr>
          <a:xfrm>
            <a:off x="5049820" y="6074631"/>
            <a:ext cx="965520" cy="579240"/>
            <a:chOff x="5049820" y="6074631"/>
            <a:chExt cx="965520" cy="579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84">
              <p14:nvContentPartPr>
                <p14:cNvPr id="300" name="墨迹 299">
                  <a:extLst>
                    <a:ext uri="{FF2B5EF4-FFF2-40B4-BE49-F238E27FC236}">
                      <a16:creationId xmlns:a16="http://schemas.microsoft.com/office/drawing/2014/main" id="{A03370DD-F851-D44C-8739-905E2F0F1402}"/>
                    </a:ext>
                  </a:extLst>
                </p14:cNvPr>
                <p14:cNvContentPartPr/>
                <p14:nvPr/>
              </p14:nvContentPartPr>
              <p14:xfrm>
                <a:off x="5049820" y="6074631"/>
                <a:ext cx="361440" cy="579240"/>
              </p14:xfrm>
            </p:contentPart>
          </mc:Choice>
          <mc:Fallback>
            <p:pic>
              <p:nvPicPr>
                <p:cNvPr id="300" name="墨迹 299">
                  <a:extLst>
                    <a:ext uri="{FF2B5EF4-FFF2-40B4-BE49-F238E27FC236}">
                      <a16:creationId xmlns:a16="http://schemas.microsoft.com/office/drawing/2014/main" id="{A03370DD-F851-D44C-8739-905E2F0F1402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5042260" y="6067071"/>
                  <a:ext cx="376560" cy="59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6">
              <p14:nvContentPartPr>
                <p14:cNvPr id="301" name="墨迹 300">
                  <a:extLst>
                    <a:ext uri="{FF2B5EF4-FFF2-40B4-BE49-F238E27FC236}">
                      <a16:creationId xmlns:a16="http://schemas.microsoft.com/office/drawing/2014/main" id="{A090D520-51CC-E749-8A7C-79D18670A6E4}"/>
                    </a:ext>
                  </a:extLst>
                </p14:cNvPr>
                <p14:cNvContentPartPr/>
                <p14:nvPr/>
              </p14:nvContentPartPr>
              <p14:xfrm>
                <a:off x="5597740" y="6087231"/>
                <a:ext cx="230760" cy="435600"/>
              </p14:xfrm>
            </p:contentPart>
          </mc:Choice>
          <mc:Fallback>
            <p:pic>
              <p:nvPicPr>
                <p:cNvPr id="301" name="墨迹 300">
                  <a:extLst>
                    <a:ext uri="{FF2B5EF4-FFF2-40B4-BE49-F238E27FC236}">
                      <a16:creationId xmlns:a16="http://schemas.microsoft.com/office/drawing/2014/main" id="{A090D520-51CC-E749-8A7C-79D18670A6E4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5590180" y="6079671"/>
                  <a:ext cx="245880" cy="45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8">
              <p14:nvContentPartPr>
                <p14:cNvPr id="302" name="墨迹 301">
                  <a:extLst>
                    <a:ext uri="{FF2B5EF4-FFF2-40B4-BE49-F238E27FC236}">
                      <a16:creationId xmlns:a16="http://schemas.microsoft.com/office/drawing/2014/main" id="{5AC12E69-8EC7-BB4A-B052-0967C09DFD2C}"/>
                    </a:ext>
                  </a:extLst>
                </p14:cNvPr>
                <p14:cNvContentPartPr/>
                <p14:nvPr/>
              </p14:nvContentPartPr>
              <p14:xfrm>
                <a:off x="5678740" y="6305031"/>
                <a:ext cx="137160" cy="100080"/>
              </p14:xfrm>
            </p:contentPart>
          </mc:Choice>
          <mc:Fallback>
            <p:pic>
              <p:nvPicPr>
                <p:cNvPr id="302" name="墨迹 301">
                  <a:extLst>
                    <a:ext uri="{FF2B5EF4-FFF2-40B4-BE49-F238E27FC236}">
                      <a16:creationId xmlns:a16="http://schemas.microsoft.com/office/drawing/2014/main" id="{5AC12E69-8EC7-BB4A-B052-0967C09DFD2C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5671180" y="6297471"/>
                  <a:ext cx="15228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0">
              <p14:nvContentPartPr>
                <p14:cNvPr id="303" name="墨迹 302">
                  <a:extLst>
                    <a:ext uri="{FF2B5EF4-FFF2-40B4-BE49-F238E27FC236}">
                      <a16:creationId xmlns:a16="http://schemas.microsoft.com/office/drawing/2014/main" id="{BC8A6B27-F2D0-6A4B-86DE-E67677F90064}"/>
                    </a:ext>
                  </a:extLst>
                </p14:cNvPr>
                <p14:cNvContentPartPr/>
                <p14:nvPr/>
              </p14:nvContentPartPr>
              <p14:xfrm>
                <a:off x="5971420" y="6354711"/>
                <a:ext cx="43920" cy="50040"/>
              </p14:xfrm>
            </p:contentPart>
          </mc:Choice>
          <mc:Fallback>
            <p:pic>
              <p:nvPicPr>
                <p:cNvPr id="303" name="墨迹 302">
                  <a:extLst>
                    <a:ext uri="{FF2B5EF4-FFF2-40B4-BE49-F238E27FC236}">
                      <a16:creationId xmlns:a16="http://schemas.microsoft.com/office/drawing/2014/main" id="{BC8A6B27-F2D0-6A4B-86DE-E67677F90064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5963860" y="6347151"/>
                  <a:ext cx="59040" cy="65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6" name="组合 315">
            <a:extLst>
              <a:ext uri="{FF2B5EF4-FFF2-40B4-BE49-F238E27FC236}">
                <a16:creationId xmlns:a16="http://schemas.microsoft.com/office/drawing/2014/main" id="{8C3BC67C-1436-7B4B-9629-941354ED8843}"/>
              </a:ext>
            </a:extLst>
          </p:cNvPr>
          <p:cNvGrpSpPr/>
          <p:nvPr/>
        </p:nvGrpSpPr>
        <p:grpSpPr>
          <a:xfrm>
            <a:off x="6307660" y="5971671"/>
            <a:ext cx="479520" cy="489240"/>
            <a:chOff x="6307660" y="5971671"/>
            <a:chExt cx="479520" cy="489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92">
              <p14:nvContentPartPr>
                <p14:cNvPr id="304" name="墨迹 303">
                  <a:extLst>
                    <a:ext uri="{FF2B5EF4-FFF2-40B4-BE49-F238E27FC236}">
                      <a16:creationId xmlns:a16="http://schemas.microsoft.com/office/drawing/2014/main" id="{B3924CDE-C0B9-784B-A5B8-6CB5EC357D70}"/>
                    </a:ext>
                  </a:extLst>
                </p14:cNvPr>
                <p14:cNvContentPartPr/>
                <p14:nvPr/>
              </p14:nvContentPartPr>
              <p14:xfrm>
                <a:off x="6351220" y="6037191"/>
                <a:ext cx="293040" cy="37800"/>
              </p14:xfrm>
            </p:contentPart>
          </mc:Choice>
          <mc:Fallback>
            <p:pic>
              <p:nvPicPr>
                <p:cNvPr id="304" name="墨迹 303">
                  <a:extLst>
                    <a:ext uri="{FF2B5EF4-FFF2-40B4-BE49-F238E27FC236}">
                      <a16:creationId xmlns:a16="http://schemas.microsoft.com/office/drawing/2014/main" id="{B3924CDE-C0B9-784B-A5B8-6CB5EC357D70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6343660" y="6029631"/>
                  <a:ext cx="30816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4">
              <p14:nvContentPartPr>
                <p14:cNvPr id="305" name="墨迹 304">
                  <a:extLst>
                    <a:ext uri="{FF2B5EF4-FFF2-40B4-BE49-F238E27FC236}">
                      <a16:creationId xmlns:a16="http://schemas.microsoft.com/office/drawing/2014/main" id="{1BF40C28-9B9E-E244-A057-AF47AC13C7E8}"/>
                    </a:ext>
                  </a:extLst>
                </p14:cNvPr>
                <p14:cNvContentPartPr/>
                <p14:nvPr/>
              </p14:nvContentPartPr>
              <p14:xfrm>
                <a:off x="6307660" y="5971671"/>
                <a:ext cx="274320" cy="489240"/>
              </p14:xfrm>
            </p:contentPart>
          </mc:Choice>
          <mc:Fallback>
            <p:pic>
              <p:nvPicPr>
                <p:cNvPr id="305" name="墨迹 304">
                  <a:extLst>
                    <a:ext uri="{FF2B5EF4-FFF2-40B4-BE49-F238E27FC236}">
                      <a16:creationId xmlns:a16="http://schemas.microsoft.com/office/drawing/2014/main" id="{1BF40C28-9B9E-E244-A057-AF47AC13C7E8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6300100" y="5964111"/>
                  <a:ext cx="289440" cy="50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6">
              <p14:nvContentPartPr>
                <p14:cNvPr id="306" name="墨迹 305">
                  <a:extLst>
                    <a:ext uri="{FF2B5EF4-FFF2-40B4-BE49-F238E27FC236}">
                      <a16:creationId xmlns:a16="http://schemas.microsoft.com/office/drawing/2014/main" id="{51F28B13-7888-FF4F-831B-B622765BA865}"/>
                    </a:ext>
                  </a:extLst>
                </p14:cNvPr>
                <p14:cNvContentPartPr/>
                <p14:nvPr/>
              </p14:nvContentPartPr>
              <p14:xfrm>
                <a:off x="6394780" y="6218631"/>
                <a:ext cx="56520" cy="211320"/>
              </p14:xfrm>
            </p:contentPart>
          </mc:Choice>
          <mc:Fallback>
            <p:pic>
              <p:nvPicPr>
                <p:cNvPr id="306" name="墨迹 305">
                  <a:extLst>
                    <a:ext uri="{FF2B5EF4-FFF2-40B4-BE49-F238E27FC236}">
                      <a16:creationId xmlns:a16="http://schemas.microsoft.com/office/drawing/2014/main" id="{51F28B13-7888-FF4F-831B-B622765BA865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6387220" y="6211071"/>
                  <a:ext cx="7128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8">
              <p14:nvContentPartPr>
                <p14:cNvPr id="307" name="墨迹 306">
                  <a:extLst>
                    <a:ext uri="{FF2B5EF4-FFF2-40B4-BE49-F238E27FC236}">
                      <a16:creationId xmlns:a16="http://schemas.microsoft.com/office/drawing/2014/main" id="{55055BB7-82EF-B943-A874-00E279722CDC}"/>
                    </a:ext>
                  </a:extLst>
                </p14:cNvPr>
                <p14:cNvContentPartPr/>
                <p14:nvPr/>
              </p14:nvContentPartPr>
              <p14:xfrm>
                <a:off x="6469300" y="6273711"/>
                <a:ext cx="224640" cy="56520"/>
              </p14:xfrm>
            </p:contentPart>
          </mc:Choice>
          <mc:Fallback>
            <p:pic>
              <p:nvPicPr>
                <p:cNvPr id="307" name="墨迹 306">
                  <a:extLst>
                    <a:ext uri="{FF2B5EF4-FFF2-40B4-BE49-F238E27FC236}">
                      <a16:creationId xmlns:a16="http://schemas.microsoft.com/office/drawing/2014/main" id="{55055BB7-82EF-B943-A874-00E279722CDC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6461740" y="6266511"/>
                  <a:ext cx="23940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0">
              <p14:nvContentPartPr>
                <p14:cNvPr id="308" name="墨迹 307">
                  <a:extLst>
                    <a:ext uri="{FF2B5EF4-FFF2-40B4-BE49-F238E27FC236}">
                      <a16:creationId xmlns:a16="http://schemas.microsoft.com/office/drawing/2014/main" id="{67A0FDA6-1359-D240-9D93-857C84E3B2C8}"/>
                    </a:ext>
                  </a:extLst>
                </p14:cNvPr>
                <p14:cNvContentPartPr/>
                <p14:nvPr/>
              </p14:nvContentPartPr>
              <p14:xfrm>
                <a:off x="6599980" y="6251751"/>
                <a:ext cx="187200" cy="202320"/>
              </p14:xfrm>
            </p:contentPart>
          </mc:Choice>
          <mc:Fallback>
            <p:pic>
              <p:nvPicPr>
                <p:cNvPr id="308" name="墨迹 307">
                  <a:extLst>
                    <a:ext uri="{FF2B5EF4-FFF2-40B4-BE49-F238E27FC236}">
                      <a16:creationId xmlns:a16="http://schemas.microsoft.com/office/drawing/2014/main" id="{67A0FDA6-1359-D240-9D93-857C84E3B2C8}"/>
                    </a:ext>
                  </a:extLst>
                </p:cNvPr>
                <p:cNvPicPr/>
                <p:nvPr/>
              </p:nvPicPr>
              <p:blipFill>
                <a:blip r:embed="rId501"/>
                <a:stretch>
                  <a:fillRect/>
                </a:stretch>
              </p:blipFill>
              <p:spPr>
                <a:xfrm>
                  <a:off x="6592420" y="6244191"/>
                  <a:ext cx="202320" cy="217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5" name="组合 314">
            <a:extLst>
              <a:ext uri="{FF2B5EF4-FFF2-40B4-BE49-F238E27FC236}">
                <a16:creationId xmlns:a16="http://schemas.microsoft.com/office/drawing/2014/main" id="{44C37F0A-2FF3-4442-9F67-2F1316AC7E6F}"/>
              </a:ext>
            </a:extLst>
          </p:cNvPr>
          <p:cNvGrpSpPr/>
          <p:nvPr/>
        </p:nvGrpSpPr>
        <p:grpSpPr>
          <a:xfrm>
            <a:off x="7066900" y="6031071"/>
            <a:ext cx="1021680" cy="398880"/>
            <a:chOff x="7066900" y="6031071"/>
            <a:chExt cx="1021680" cy="398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02">
              <p14:nvContentPartPr>
                <p14:cNvPr id="309" name="墨迹 308">
                  <a:extLst>
                    <a:ext uri="{FF2B5EF4-FFF2-40B4-BE49-F238E27FC236}">
                      <a16:creationId xmlns:a16="http://schemas.microsoft.com/office/drawing/2014/main" id="{80F35CC4-DB97-E547-B68B-07921F35175D}"/>
                    </a:ext>
                  </a:extLst>
                </p14:cNvPr>
                <p14:cNvContentPartPr/>
                <p14:nvPr/>
              </p14:nvContentPartPr>
              <p14:xfrm>
                <a:off x="7066900" y="6031071"/>
                <a:ext cx="255600" cy="361440"/>
              </p14:xfrm>
            </p:contentPart>
          </mc:Choice>
          <mc:Fallback>
            <p:pic>
              <p:nvPicPr>
                <p:cNvPr id="309" name="墨迹 308">
                  <a:extLst>
                    <a:ext uri="{FF2B5EF4-FFF2-40B4-BE49-F238E27FC236}">
                      <a16:creationId xmlns:a16="http://schemas.microsoft.com/office/drawing/2014/main" id="{80F35CC4-DB97-E547-B68B-07921F35175D}"/>
                    </a:ext>
                  </a:extLst>
                </p:cNvPr>
                <p:cNvPicPr/>
                <p:nvPr/>
              </p:nvPicPr>
              <p:blipFill>
                <a:blip r:embed="rId503"/>
                <a:stretch>
                  <a:fillRect/>
                </a:stretch>
              </p:blipFill>
              <p:spPr>
                <a:xfrm>
                  <a:off x="7059340" y="6023511"/>
                  <a:ext cx="270720" cy="37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4">
              <p14:nvContentPartPr>
                <p14:cNvPr id="310" name="墨迹 309">
                  <a:extLst>
                    <a:ext uri="{FF2B5EF4-FFF2-40B4-BE49-F238E27FC236}">
                      <a16:creationId xmlns:a16="http://schemas.microsoft.com/office/drawing/2014/main" id="{FF73133E-1C1C-7043-A2AB-33709A8B75EF}"/>
                    </a:ext>
                  </a:extLst>
                </p14:cNvPr>
                <p14:cNvContentPartPr/>
                <p14:nvPr/>
              </p14:nvContentPartPr>
              <p14:xfrm>
                <a:off x="7434460" y="6273711"/>
                <a:ext cx="212040" cy="124920"/>
              </p14:xfrm>
            </p:contentPart>
          </mc:Choice>
          <mc:Fallback>
            <p:pic>
              <p:nvPicPr>
                <p:cNvPr id="310" name="墨迹 309">
                  <a:extLst>
                    <a:ext uri="{FF2B5EF4-FFF2-40B4-BE49-F238E27FC236}">
                      <a16:creationId xmlns:a16="http://schemas.microsoft.com/office/drawing/2014/main" id="{FF73133E-1C1C-7043-A2AB-33709A8B75EF}"/>
                    </a:ext>
                  </a:extLst>
                </p:cNvPr>
                <p:cNvPicPr/>
                <p:nvPr/>
              </p:nvPicPr>
              <p:blipFill>
                <a:blip r:embed="rId505"/>
                <a:stretch>
                  <a:fillRect/>
                </a:stretch>
              </p:blipFill>
              <p:spPr>
                <a:xfrm>
                  <a:off x="7426900" y="6266511"/>
                  <a:ext cx="22716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6">
              <p14:nvContentPartPr>
                <p14:cNvPr id="311" name="墨迹 310">
                  <a:extLst>
                    <a:ext uri="{FF2B5EF4-FFF2-40B4-BE49-F238E27FC236}">
                      <a16:creationId xmlns:a16="http://schemas.microsoft.com/office/drawing/2014/main" id="{9D60AE94-560C-0C47-8E28-5847008FE189}"/>
                    </a:ext>
                  </a:extLst>
                </p14:cNvPr>
                <p14:cNvContentPartPr/>
                <p14:nvPr/>
              </p14:nvContentPartPr>
              <p14:xfrm>
                <a:off x="7708060" y="6392151"/>
                <a:ext cx="31320" cy="12960"/>
              </p14:xfrm>
            </p:contentPart>
          </mc:Choice>
          <mc:Fallback>
            <p:pic>
              <p:nvPicPr>
                <p:cNvPr id="311" name="墨迹 310">
                  <a:extLst>
                    <a:ext uri="{FF2B5EF4-FFF2-40B4-BE49-F238E27FC236}">
                      <a16:creationId xmlns:a16="http://schemas.microsoft.com/office/drawing/2014/main" id="{9D60AE94-560C-0C47-8E28-5847008FE189}"/>
                    </a:ext>
                  </a:extLst>
                </p:cNvPr>
                <p:cNvPicPr/>
                <p:nvPr/>
              </p:nvPicPr>
              <p:blipFill>
                <a:blip r:embed="rId507"/>
                <a:stretch>
                  <a:fillRect/>
                </a:stretch>
              </p:blipFill>
              <p:spPr>
                <a:xfrm>
                  <a:off x="7700860" y="6384591"/>
                  <a:ext cx="4644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8">
              <p14:nvContentPartPr>
                <p14:cNvPr id="312" name="墨迹 311">
                  <a:extLst>
                    <a:ext uri="{FF2B5EF4-FFF2-40B4-BE49-F238E27FC236}">
                      <a16:creationId xmlns:a16="http://schemas.microsoft.com/office/drawing/2014/main" id="{91CD87F2-CD0A-8B45-99F1-1F2990C429A2}"/>
                    </a:ext>
                  </a:extLst>
                </p14:cNvPr>
                <p14:cNvContentPartPr/>
                <p14:nvPr/>
              </p14:nvContentPartPr>
              <p14:xfrm>
                <a:off x="7926220" y="6193071"/>
                <a:ext cx="162360" cy="236880"/>
              </p14:xfrm>
            </p:contentPart>
          </mc:Choice>
          <mc:Fallback>
            <p:pic>
              <p:nvPicPr>
                <p:cNvPr id="312" name="墨迹 311">
                  <a:extLst>
                    <a:ext uri="{FF2B5EF4-FFF2-40B4-BE49-F238E27FC236}">
                      <a16:creationId xmlns:a16="http://schemas.microsoft.com/office/drawing/2014/main" id="{91CD87F2-CD0A-8B45-99F1-1F2990C429A2}"/>
                    </a:ext>
                  </a:extLst>
                </p:cNvPr>
                <p:cNvPicPr/>
                <p:nvPr/>
              </p:nvPicPr>
              <p:blipFill>
                <a:blip r:embed="rId509"/>
                <a:stretch>
                  <a:fillRect/>
                </a:stretch>
              </p:blipFill>
              <p:spPr>
                <a:xfrm>
                  <a:off x="7918660" y="6185511"/>
                  <a:ext cx="177120" cy="252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10">
            <p14:nvContentPartPr>
              <p14:cNvPr id="313" name="墨迹 312">
                <a:extLst>
                  <a:ext uri="{FF2B5EF4-FFF2-40B4-BE49-F238E27FC236}">
                    <a16:creationId xmlns:a16="http://schemas.microsoft.com/office/drawing/2014/main" id="{51512200-2AB5-164A-A0CC-C1159F406BB6}"/>
                  </a:ext>
                </a:extLst>
              </p14:cNvPr>
              <p14:cNvContentPartPr/>
              <p14:nvPr/>
            </p14:nvContentPartPr>
            <p14:xfrm>
              <a:off x="8511220" y="6055911"/>
              <a:ext cx="355320" cy="588960"/>
            </p14:xfrm>
          </p:contentPart>
        </mc:Choice>
        <mc:Fallback>
          <p:pic>
            <p:nvPicPr>
              <p:cNvPr id="313" name="墨迹 312">
                <a:extLst>
                  <a:ext uri="{FF2B5EF4-FFF2-40B4-BE49-F238E27FC236}">
                    <a16:creationId xmlns:a16="http://schemas.microsoft.com/office/drawing/2014/main" id="{51512200-2AB5-164A-A0CC-C1159F406BB6}"/>
                  </a:ext>
                </a:extLst>
              </p:cNvPr>
              <p:cNvPicPr/>
              <p:nvPr/>
            </p:nvPicPr>
            <p:blipFill>
              <a:blip r:embed="rId511"/>
              <a:stretch>
                <a:fillRect/>
              </a:stretch>
            </p:blipFill>
            <p:spPr>
              <a:xfrm>
                <a:off x="8503660" y="6048351"/>
                <a:ext cx="370440" cy="60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12">
            <p14:nvContentPartPr>
              <p14:cNvPr id="314" name="墨迹 313">
                <a:extLst>
                  <a:ext uri="{FF2B5EF4-FFF2-40B4-BE49-F238E27FC236}">
                    <a16:creationId xmlns:a16="http://schemas.microsoft.com/office/drawing/2014/main" id="{2D243C7F-7DC0-8343-A54E-3BEC25071CFD}"/>
                  </a:ext>
                </a:extLst>
              </p14:cNvPr>
              <p14:cNvContentPartPr/>
              <p14:nvPr/>
            </p14:nvContentPartPr>
            <p14:xfrm>
              <a:off x="9102700" y="6541551"/>
              <a:ext cx="61920" cy="56520"/>
            </p14:xfrm>
          </p:contentPart>
        </mc:Choice>
        <mc:Fallback>
          <p:pic>
            <p:nvPicPr>
              <p:cNvPr id="314" name="墨迹 313">
                <a:extLst>
                  <a:ext uri="{FF2B5EF4-FFF2-40B4-BE49-F238E27FC236}">
                    <a16:creationId xmlns:a16="http://schemas.microsoft.com/office/drawing/2014/main" id="{2D243C7F-7DC0-8343-A54E-3BEC25071CFD}"/>
                  </a:ext>
                </a:extLst>
              </p:cNvPr>
              <p:cNvPicPr/>
              <p:nvPr/>
            </p:nvPicPr>
            <p:blipFill>
              <a:blip r:embed="rId513"/>
              <a:stretch>
                <a:fillRect/>
              </a:stretch>
            </p:blipFill>
            <p:spPr>
              <a:xfrm>
                <a:off x="9095140" y="6533991"/>
                <a:ext cx="77040" cy="71280"/>
              </a:xfrm>
              <a:prstGeom prst="rect">
                <a:avLst/>
              </a:prstGeom>
            </p:spPr>
          </p:pic>
        </mc:Fallback>
      </mc:AlternateContent>
      <p:grpSp>
        <p:nvGrpSpPr>
          <p:cNvPr id="335" name="组合 334">
            <a:extLst>
              <a:ext uri="{FF2B5EF4-FFF2-40B4-BE49-F238E27FC236}">
                <a16:creationId xmlns:a16="http://schemas.microsoft.com/office/drawing/2014/main" id="{37819974-C7B3-0440-95FC-71F9BC42E4D5}"/>
              </a:ext>
            </a:extLst>
          </p:cNvPr>
          <p:cNvGrpSpPr/>
          <p:nvPr/>
        </p:nvGrpSpPr>
        <p:grpSpPr>
          <a:xfrm>
            <a:off x="9625780" y="6055911"/>
            <a:ext cx="1195560" cy="547560"/>
            <a:chOff x="9625780" y="6055911"/>
            <a:chExt cx="1195560" cy="547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14">
              <p14:nvContentPartPr>
                <p14:cNvPr id="321" name="墨迹 320">
                  <a:extLst>
                    <a:ext uri="{FF2B5EF4-FFF2-40B4-BE49-F238E27FC236}">
                      <a16:creationId xmlns:a16="http://schemas.microsoft.com/office/drawing/2014/main" id="{1C3F5DCC-BC92-594F-9C4D-60DD0BF947DC}"/>
                    </a:ext>
                  </a:extLst>
                </p14:cNvPr>
                <p14:cNvContentPartPr/>
                <p14:nvPr/>
              </p14:nvContentPartPr>
              <p14:xfrm>
                <a:off x="9731620" y="6161751"/>
                <a:ext cx="205920" cy="37800"/>
              </p14:xfrm>
            </p:contentPart>
          </mc:Choice>
          <mc:Fallback>
            <p:pic>
              <p:nvPicPr>
                <p:cNvPr id="321" name="墨迹 320">
                  <a:extLst>
                    <a:ext uri="{FF2B5EF4-FFF2-40B4-BE49-F238E27FC236}">
                      <a16:creationId xmlns:a16="http://schemas.microsoft.com/office/drawing/2014/main" id="{1C3F5DCC-BC92-594F-9C4D-60DD0BF947DC}"/>
                    </a:ext>
                  </a:extLst>
                </p:cNvPr>
                <p:cNvPicPr/>
                <p:nvPr/>
              </p:nvPicPr>
              <p:blipFill>
                <a:blip r:embed="rId515"/>
                <a:stretch>
                  <a:fillRect/>
                </a:stretch>
              </p:blipFill>
              <p:spPr>
                <a:xfrm>
                  <a:off x="9724060" y="6154191"/>
                  <a:ext cx="22104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6">
              <p14:nvContentPartPr>
                <p14:cNvPr id="322" name="墨迹 321">
                  <a:extLst>
                    <a:ext uri="{FF2B5EF4-FFF2-40B4-BE49-F238E27FC236}">
                      <a16:creationId xmlns:a16="http://schemas.microsoft.com/office/drawing/2014/main" id="{C6ABF4DB-ACFB-8A4B-8592-BB6200E169C0}"/>
                    </a:ext>
                  </a:extLst>
                </p14:cNvPr>
                <p14:cNvContentPartPr/>
                <p14:nvPr/>
              </p14:nvContentPartPr>
              <p14:xfrm>
                <a:off x="9625780" y="6105231"/>
                <a:ext cx="261720" cy="474120"/>
              </p14:xfrm>
            </p:contentPart>
          </mc:Choice>
          <mc:Fallback>
            <p:pic>
              <p:nvPicPr>
                <p:cNvPr id="322" name="墨迹 321">
                  <a:extLst>
                    <a:ext uri="{FF2B5EF4-FFF2-40B4-BE49-F238E27FC236}">
                      <a16:creationId xmlns:a16="http://schemas.microsoft.com/office/drawing/2014/main" id="{C6ABF4DB-ACFB-8A4B-8592-BB6200E169C0}"/>
                    </a:ext>
                  </a:extLst>
                </p:cNvPr>
                <p:cNvPicPr/>
                <p:nvPr/>
              </p:nvPicPr>
              <p:blipFill>
                <a:blip r:embed="rId517"/>
                <a:stretch>
                  <a:fillRect/>
                </a:stretch>
              </p:blipFill>
              <p:spPr>
                <a:xfrm>
                  <a:off x="9618220" y="6097671"/>
                  <a:ext cx="276840" cy="48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8">
              <p14:nvContentPartPr>
                <p14:cNvPr id="323" name="墨迹 322">
                  <a:extLst>
                    <a:ext uri="{FF2B5EF4-FFF2-40B4-BE49-F238E27FC236}">
                      <a16:creationId xmlns:a16="http://schemas.microsoft.com/office/drawing/2014/main" id="{E475E3F6-D762-2B4E-BC8F-4EA4F13A0E8B}"/>
                    </a:ext>
                  </a:extLst>
                </p14:cNvPr>
                <p14:cNvContentPartPr/>
                <p14:nvPr/>
              </p14:nvContentPartPr>
              <p14:xfrm>
                <a:off x="9712900" y="6355431"/>
                <a:ext cx="31320" cy="211320"/>
              </p14:xfrm>
            </p:contentPart>
          </mc:Choice>
          <mc:Fallback>
            <p:pic>
              <p:nvPicPr>
                <p:cNvPr id="323" name="墨迹 322">
                  <a:extLst>
                    <a:ext uri="{FF2B5EF4-FFF2-40B4-BE49-F238E27FC236}">
                      <a16:creationId xmlns:a16="http://schemas.microsoft.com/office/drawing/2014/main" id="{E475E3F6-D762-2B4E-BC8F-4EA4F13A0E8B}"/>
                    </a:ext>
                  </a:extLst>
                </p:cNvPr>
                <p:cNvPicPr/>
                <p:nvPr/>
              </p:nvPicPr>
              <p:blipFill>
                <a:blip r:embed="rId519"/>
                <a:stretch>
                  <a:fillRect/>
                </a:stretch>
              </p:blipFill>
              <p:spPr>
                <a:xfrm>
                  <a:off x="9705340" y="6347871"/>
                  <a:ext cx="4644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0">
              <p14:nvContentPartPr>
                <p14:cNvPr id="324" name="墨迹 323">
                  <a:extLst>
                    <a:ext uri="{FF2B5EF4-FFF2-40B4-BE49-F238E27FC236}">
                      <a16:creationId xmlns:a16="http://schemas.microsoft.com/office/drawing/2014/main" id="{BA81CAEB-EDDF-D042-8944-7C129C32BCAA}"/>
                    </a:ext>
                  </a:extLst>
                </p14:cNvPr>
                <p14:cNvContentPartPr/>
                <p14:nvPr/>
              </p14:nvContentPartPr>
              <p14:xfrm>
                <a:off x="9837460" y="6367311"/>
                <a:ext cx="249480" cy="162360"/>
              </p14:xfrm>
            </p:contentPart>
          </mc:Choice>
          <mc:Fallback>
            <p:pic>
              <p:nvPicPr>
                <p:cNvPr id="324" name="墨迹 323">
                  <a:extLst>
                    <a:ext uri="{FF2B5EF4-FFF2-40B4-BE49-F238E27FC236}">
                      <a16:creationId xmlns:a16="http://schemas.microsoft.com/office/drawing/2014/main" id="{BA81CAEB-EDDF-D042-8944-7C129C32BCAA}"/>
                    </a:ext>
                  </a:extLst>
                </p:cNvPr>
                <p:cNvPicPr/>
                <p:nvPr/>
              </p:nvPicPr>
              <p:blipFill>
                <a:blip r:embed="rId521"/>
                <a:stretch>
                  <a:fillRect/>
                </a:stretch>
              </p:blipFill>
              <p:spPr>
                <a:xfrm>
                  <a:off x="9829900" y="6359751"/>
                  <a:ext cx="26460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2">
              <p14:nvContentPartPr>
                <p14:cNvPr id="325" name="墨迹 324">
                  <a:extLst>
                    <a:ext uri="{FF2B5EF4-FFF2-40B4-BE49-F238E27FC236}">
                      <a16:creationId xmlns:a16="http://schemas.microsoft.com/office/drawing/2014/main" id="{57178088-E23D-9D4D-8216-9A35F60845DD}"/>
                    </a:ext>
                  </a:extLst>
                </p14:cNvPr>
                <p14:cNvContentPartPr/>
                <p14:nvPr/>
              </p14:nvContentPartPr>
              <p14:xfrm>
                <a:off x="10297900" y="6248871"/>
                <a:ext cx="143640" cy="31320"/>
              </p14:xfrm>
            </p:contentPart>
          </mc:Choice>
          <mc:Fallback>
            <p:pic>
              <p:nvPicPr>
                <p:cNvPr id="325" name="墨迹 324">
                  <a:extLst>
                    <a:ext uri="{FF2B5EF4-FFF2-40B4-BE49-F238E27FC236}">
                      <a16:creationId xmlns:a16="http://schemas.microsoft.com/office/drawing/2014/main" id="{57178088-E23D-9D4D-8216-9A35F60845DD}"/>
                    </a:ext>
                  </a:extLst>
                </p:cNvPr>
                <p:cNvPicPr/>
                <p:nvPr/>
              </p:nvPicPr>
              <p:blipFill>
                <a:blip r:embed="rId523"/>
                <a:stretch>
                  <a:fillRect/>
                </a:stretch>
              </p:blipFill>
              <p:spPr>
                <a:xfrm>
                  <a:off x="10290340" y="6241311"/>
                  <a:ext cx="15876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4">
              <p14:nvContentPartPr>
                <p14:cNvPr id="326" name="墨迹 325">
                  <a:extLst>
                    <a:ext uri="{FF2B5EF4-FFF2-40B4-BE49-F238E27FC236}">
                      <a16:creationId xmlns:a16="http://schemas.microsoft.com/office/drawing/2014/main" id="{DA713880-76C2-E948-9041-04EE83EC1DA4}"/>
                    </a:ext>
                  </a:extLst>
                </p14:cNvPr>
                <p14:cNvContentPartPr/>
                <p14:nvPr/>
              </p14:nvContentPartPr>
              <p14:xfrm>
                <a:off x="10304380" y="6242751"/>
                <a:ext cx="255600" cy="286560"/>
              </p14:xfrm>
            </p:contentPart>
          </mc:Choice>
          <mc:Fallback>
            <p:pic>
              <p:nvPicPr>
                <p:cNvPr id="326" name="墨迹 325">
                  <a:extLst>
                    <a:ext uri="{FF2B5EF4-FFF2-40B4-BE49-F238E27FC236}">
                      <a16:creationId xmlns:a16="http://schemas.microsoft.com/office/drawing/2014/main" id="{DA713880-76C2-E948-9041-04EE83EC1DA4}"/>
                    </a:ext>
                  </a:extLst>
                </p:cNvPr>
                <p:cNvPicPr/>
                <p:nvPr/>
              </p:nvPicPr>
              <p:blipFill>
                <a:blip r:embed="rId525"/>
                <a:stretch>
                  <a:fillRect/>
                </a:stretch>
              </p:blipFill>
              <p:spPr>
                <a:xfrm>
                  <a:off x="10296820" y="6235191"/>
                  <a:ext cx="27072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6">
              <p14:nvContentPartPr>
                <p14:cNvPr id="327" name="墨迹 326">
                  <a:extLst>
                    <a:ext uri="{FF2B5EF4-FFF2-40B4-BE49-F238E27FC236}">
                      <a16:creationId xmlns:a16="http://schemas.microsoft.com/office/drawing/2014/main" id="{C1A42AC2-97D0-8846-8839-5D6E7C20503C}"/>
                    </a:ext>
                  </a:extLst>
                </p14:cNvPr>
                <p14:cNvContentPartPr/>
                <p14:nvPr/>
              </p14:nvContentPartPr>
              <p14:xfrm>
                <a:off x="10547020" y="6055911"/>
                <a:ext cx="274320" cy="423720"/>
              </p14:xfrm>
            </p:contentPart>
          </mc:Choice>
          <mc:Fallback>
            <p:pic>
              <p:nvPicPr>
                <p:cNvPr id="327" name="墨迹 326">
                  <a:extLst>
                    <a:ext uri="{FF2B5EF4-FFF2-40B4-BE49-F238E27FC236}">
                      <a16:creationId xmlns:a16="http://schemas.microsoft.com/office/drawing/2014/main" id="{C1A42AC2-97D0-8846-8839-5D6E7C20503C}"/>
                    </a:ext>
                  </a:extLst>
                </p:cNvPr>
                <p:cNvPicPr/>
                <p:nvPr/>
              </p:nvPicPr>
              <p:blipFill>
                <a:blip r:embed="rId527"/>
                <a:stretch>
                  <a:fillRect/>
                </a:stretch>
              </p:blipFill>
              <p:spPr>
                <a:xfrm>
                  <a:off x="10539460" y="6048351"/>
                  <a:ext cx="289440" cy="43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8">
              <p14:nvContentPartPr>
                <p14:cNvPr id="328" name="墨迹 327">
                  <a:extLst>
                    <a:ext uri="{FF2B5EF4-FFF2-40B4-BE49-F238E27FC236}">
                      <a16:creationId xmlns:a16="http://schemas.microsoft.com/office/drawing/2014/main" id="{0BF9BF64-6455-F941-8115-5F3F37337778}"/>
                    </a:ext>
                  </a:extLst>
                </p14:cNvPr>
                <p14:cNvContentPartPr/>
                <p14:nvPr/>
              </p14:nvContentPartPr>
              <p14:xfrm>
                <a:off x="10615420" y="6292431"/>
                <a:ext cx="205920" cy="311040"/>
              </p14:xfrm>
            </p:contentPart>
          </mc:Choice>
          <mc:Fallback>
            <p:pic>
              <p:nvPicPr>
                <p:cNvPr id="328" name="墨迹 327">
                  <a:extLst>
                    <a:ext uri="{FF2B5EF4-FFF2-40B4-BE49-F238E27FC236}">
                      <a16:creationId xmlns:a16="http://schemas.microsoft.com/office/drawing/2014/main" id="{0BF9BF64-6455-F941-8115-5F3F37337778}"/>
                    </a:ext>
                  </a:extLst>
                </p:cNvPr>
                <p:cNvPicPr/>
                <p:nvPr/>
              </p:nvPicPr>
              <p:blipFill>
                <a:blip r:embed="rId529"/>
                <a:stretch>
                  <a:fillRect/>
                </a:stretch>
              </p:blipFill>
              <p:spPr>
                <a:xfrm>
                  <a:off x="10607860" y="6284871"/>
                  <a:ext cx="221040" cy="326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4" name="组合 333">
            <a:extLst>
              <a:ext uri="{FF2B5EF4-FFF2-40B4-BE49-F238E27FC236}">
                <a16:creationId xmlns:a16="http://schemas.microsoft.com/office/drawing/2014/main" id="{67965ADB-A6B3-6A49-8A1B-09FA4BC64E04}"/>
              </a:ext>
            </a:extLst>
          </p:cNvPr>
          <p:cNvGrpSpPr/>
          <p:nvPr/>
        </p:nvGrpSpPr>
        <p:grpSpPr>
          <a:xfrm>
            <a:off x="11066500" y="6024951"/>
            <a:ext cx="669960" cy="1002600"/>
            <a:chOff x="11066500" y="6024951"/>
            <a:chExt cx="669960" cy="1002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30">
              <p14:nvContentPartPr>
                <p14:cNvPr id="329" name="墨迹 328">
                  <a:extLst>
                    <a:ext uri="{FF2B5EF4-FFF2-40B4-BE49-F238E27FC236}">
                      <a16:creationId xmlns:a16="http://schemas.microsoft.com/office/drawing/2014/main" id="{70C9DA26-ED52-A842-AAFA-B36B084F7B75}"/>
                    </a:ext>
                  </a:extLst>
                </p14:cNvPr>
                <p14:cNvContentPartPr/>
                <p14:nvPr/>
              </p14:nvContentPartPr>
              <p14:xfrm>
                <a:off x="11132380" y="6174351"/>
                <a:ext cx="43920" cy="100080"/>
              </p14:xfrm>
            </p:contentPart>
          </mc:Choice>
          <mc:Fallback>
            <p:pic>
              <p:nvPicPr>
                <p:cNvPr id="329" name="墨迹 328">
                  <a:extLst>
                    <a:ext uri="{FF2B5EF4-FFF2-40B4-BE49-F238E27FC236}">
                      <a16:creationId xmlns:a16="http://schemas.microsoft.com/office/drawing/2014/main" id="{70C9DA26-ED52-A842-AAFA-B36B084F7B75}"/>
                    </a:ext>
                  </a:extLst>
                </p:cNvPr>
                <p:cNvPicPr/>
                <p:nvPr/>
              </p:nvPicPr>
              <p:blipFill>
                <a:blip r:embed="rId531"/>
                <a:stretch>
                  <a:fillRect/>
                </a:stretch>
              </p:blipFill>
              <p:spPr>
                <a:xfrm>
                  <a:off x="11124820" y="6166791"/>
                  <a:ext cx="5904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2">
              <p14:nvContentPartPr>
                <p14:cNvPr id="330" name="墨迹 329">
                  <a:extLst>
                    <a:ext uri="{FF2B5EF4-FFF2-40B4-BE49-F238E27FC236}">
                      <a16:creationId xmlns:a16="http://schemas.microsoft.com/office/drawing/2014/main" id="{AE69AAB9-1090-654E-841A-EA71A7259B41}"/>
                    </a:ext>
                  </a:extLst>
                </p14:cNvPr>
                <p14:cNvContentPartPr/>
                <p14:nvPr/>
              </p14:nvContentPartPr>
              <p14:xfrm>
                <a:off x="11066500" y="6373431"/>
                <a:ext cx="172080" cy="118080"/>
              </p14:xfrm>
            </p:contentPart>
          </mc:Choice>
          <mc:Fallback>
            <p:pic>
              <p:nvPicPr>
                <p:cNvPr id="330" name="墨迹 329">
                  <a:extLst>
                    <a:ext uri="{FF2B5EF4-FFF2-40B4-BE49-F238E27FC236}">
                      <a16:creationId xmlns:a16="http://schemas.microsoft.com/office/drawing/2014/main" id="{AE69AAB9-1090-654E-841A-EA71A7259B41}"/>
                    </a:ext>
                  </a:extLst>
                </p:cNvPr>
                <p:cNvPicPr/>
                <p:nvPr/>
              </p:nvPicPr>
              <p:blipFill>
                <a:blip r:embed="rId533"/>
                <a:stretch>
                  <a:fillRect/>
                </a:stretch>
              </p:blipFill>
              <p:spPr>
                <a:xfrm>
                  <a:off x="11058940" y="6365871"/>
                  <a:ext cx="18684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4">
              <p14:nvContentPartPr>
                <p14:cNvPr id="331" name="墨迹 330">
                  <a:extLst>
                    <a:ext uri="{FF2B5EF4-FFF2-40B4-BE49-F238E27FC236}">
                      <a16:creationId xmlns:a16="http://schemas.microsoft.com/office/drawing/2014/main" id="{B7775A4F-10DA-4F49-9FB3-07439FF5C1C0}"/>
                    </a:ext>
                  </a:extLst>
                </p14:cNvPr>
                <p14:cNvContentPartPr/>
                <p14:nvPr/>
              </p14:nvContentPartPr>
              <p14:xfrm>
                <a:off x="11474740" y="6024951"/>
                <a:ext cx="100080" cy="75240"/>
              </p14:xfrm>
            </p:contentPart>
          </mc:Choice>
          <mc:Fallback>
            <p:pic>
              <p:nvPicPr>
                <p:cNvPr id="331" name="墨迹 330">
                  <a:extLst>
                    <a:ext uri="{FF2B5EF4-FFF2-40B4-BE49-F238E27FC236}">
                      <a16:creationId xmlns:a16="http://schemas.microsoft.com/office/drawing/2014/main" id="{B7775A4F-10DA-4F49-9FB3-07439FF5C1C0}"/>
                    </a:ext>
                  </a:extLst>
                </p:cNvPr>
                <p:cNvPicPr/>
                <p:nvPr/>
              </p:nvPicPr>
              <p:blipFill>
                <a:blip r:embed="rId535"/>
                <a:stretch>
                  <a:fillRect/>
                </a:stretch>
              </p:blipFill>
              <p:spPr>
                <a:xfrm>
                  <a:off x="11467180" y="6017391"/>
                  <a:ext cx="11520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6">
              <p14:nvContentPartPr>
                <p14:cNvPr id="332" name="墨迹 331">
                  <a:extLst>
                    <a:ext uri="{FF2B5EF4-FFF2-40B4-BE49-F238E27FC236}">
                      <a16:creationId xmlns:a16="http://schemas.microsoft.com/office/drawing/2014/main" id="{669B458C-B9C7-7F4D-925F-42FC2A943F09}"/>
                    </a:ext>
                  </a:extLst>
                </p14:cNvPr>
                <p14:cNvContentPartPr/>
                <p14:nvPr/>
              </p14:nvContentPartPr>
              <p14:xfrm>
                <a:off x="11362420" y="6049791"/>
                <a:ext cx="298440" cy="230760"/>
              </p14:xfrm>
            </p:contentPart>
          </mc:Choice>
          <mc:Fallback>
            <p:pic>
              <p:nvPicPr>
                <p:cNvPr id="332" name="墨迹 331">
                  <a:extLst>
                    <a:ext uri="{FF2B5EF4-FFF2-40B4-BE49-F238E27FC236}">
                      <a16:creationId xmlns:a16="http://schemas.microsoft.com/office/drawing/2014/main" id="{669B458C-B9C7-7F4D-925F-42FC2A943F09}"/>
                    </a:ext>
                  </a:extLst>
                </p:cNvPr>
                <p:cNvPicPr/>
                <p:nvPr/>
              </p:nvPicPr>
              <p:blipFill>
                <a:blip r:embed="rId537"/>
                <a:stretch>
                  <a:fillRect/>
                </a:stretch>
              </p:blipFill>
              <p:spPr>
                <a:xfrm>
                  <a:off x="11355220" y="6042231"/>
                  <a:ext cx="31356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8">
              <p14:nvContentPartPr>
                <p14:cNvPr id="333" name="墨迹 332">
                  <a:extLst>
                    <a:ext uri="{FF2B5EF4-FFF2-40B4-BE49-F238E27FC236}">
                      <a16:creationId xmlns:a16="http://schemas.microsoft.com/office/drawing/2014/main" id="{8364F85E-3A07-9240-BB18-6FE4DA3BEFB6}"/>
                    </a:ext>
                  </a:extLst>
                </p14:cNvPr>
                <p14:cNvContentPartPr/>
                <p14:nvPr/>
              </p14:nvContentPartPr>
              <p14:xfrm>
                <a:off x="11387620" y="6292431"/>
                <a:ext cx="348840" cy="735120"/>
              </p14:xfrm>
            </p:contentPart>
          </mc:Choice>
          <mc:Fallback>
            <p:pic>
              <p:nvPicPr>
                <p:cNvPr id="333" name="墨迹 332">
                  <a:extLst>
                    <a:ext uri="{FF2B5EF4-FFF2-40B4-BE49-F238E27FC236}">
                      <a16:creationId xmlns:a16="http://schemas.microsoft.com/office/drawing/2014/main" id="{8364F85E-3A07-9240-BB18-6FE4DA3BEFB6}"/>
                    </a:ext>
                  </a:extLst>
                </p:cNvPr>
                <p:cNvPicPr/>
                <p:nvPr/>
              </p:nvPicPr>
              <p:blipFill>
                <a:blip r:embed="rId539"/>
                <a:stretch>
                  <a:fillRect/>
                </a:stretch>
              </p:blipFill>
              <p:spPr>
                <a:xfrm>
                  <a:off x="11380060" y="6284871"/>
                  <a:ext cx="363960" cy="7498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4133368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A0E5A441-52AD-D749-8655-0BC1EDFD4C34}"/>
              </a:ext>
            </a:extLst>
          </p:cNvPr>
          <p:cNvGrpSpPr/>
          <p:nvPr/>
        </p:nvGrpSpPr>
        <p:grpSpPr>
          <a:xfrm>
            <a:off x="710740" y="459351"/>
            <a:ext cx="585720" cy="442440"/>
            <a:chOff x="710740" y="459351"/>
            <a:chExt cx="585720" cy="442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墨迹 1">
                  <a:extLst>
                    <a:ext uri="{FF2B5EF4-FFF2-40B4-BE49-F238E27FC236}">
                      <a16:creationId xmlns:a16="http://schemas.microsoft.com/office/drawing/2014/main" id="{439081A4-F83E-584C-BA94-F74F2E3ADB52}"/>
                    </a:ext>
                  </a:extLst>
                </p14:cNvPr>
                <p14:cNvContentPartPr/>
                <p14:nvPr/>
              </p14:nvContentPartPr>
              <p14:xfrm>
                <a:off x="710740" y="695871"/>
                <a:ext cx="380160" cy="50040"/>
              </p14:xfrm>
            </p:contentPart>
          </mc:Choice>
          <mc:Fallback>
            <p:pic>
              <p:nvPicPr>
                <p:cNvPr id="2" name="墨迹 1">
                  <a:extLst>
                    <a:ext uri="{FF2B5EF4-FFF2-40B4-BE49-F238E27FC236}">
                      <a16:creationId xmlns:a16="http://schemas.microsoft.com/office/drawing/2014/main" id="{439081A4-F83E-584C-BA94-F74F2E3ADB52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03180" y="688311"/>
                  <a:ext cx="39528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82E7A3AC-0343-9847-A303-9262E0A3DEEA}"/>
                    </a:ext>
                  </a:extLst>
                </p14:cNvPr>
                <p14:cNvContentPartPr/>
                <p14:nvPr/>
              </p14:nvContentPartPr>
              <p14:xfrm>
                <a:off x="723340" y="590031"/>
                <a:ext cx="377280" cy="43920"/>
              </p14:xfrm>
            </p:contentPart>
          </mc:Choice>
          <mc:Fallback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82E7A3AC-0343-9847-A303-9262E0A3DEEA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15780" y="582471"/>
                  <a:ext cx="39240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81B786B8-1BCB-7C41-8797-8CA6C03A2B17}"/>
                    </a:ext>
                  </a:extLst>
                </p14:cNvPr>
                <p14:cNvContentPartPr/>
                <p14:nvPr/>
              </p14:nvContentPartPr>
              <p14:xfrm>
                <a:off x="897580" y="459351"/>
                <a:ext cx="398880" cy="442440"/>
              </p14:xfrm>
            </p:contentPart>
          </mc:Choice>
          <mc:Fallback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81B786B8-1BCB-7C41-8797-8CA6C03A2B1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90020" y="451791"/>
                  <a:ext cx="414000" cy="457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7F499E62-E0B2-BE4D-ABB6-58ED5BF358BB}"/>
              </a:ext>
            </a:extLst>
          </p:cNvPr>
          <p:cNvGrpSpPr/>
          <p:nvPr/>
        </p:nvGrpSpPr>
        <p:grpSpPr>
          <a:xfrm>
            <a:off x="1650700" y="328671"/>
            <a:ext cx="1787400" cy="595080"/>
            <a:chOff x="1650700" y="328671"/>
            <a:chExt cx="1787400" cy="595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32AE431C-E74D-764C-B623-689E4ACBC358}"/>
                    </a:ext>
                  </a:extLst>
                </p14:cNvPr>
                <p14:cNvContentPartPr/>
                <p14:nvPr/>
              </p14:nvContentPartPr>
              <p14:xfrm>
                <a:off x="1706860" y="509031"/>
                <a:ext cx="196920" cy="19080"/>
              </p14:xfrm>
            </p:contentPart>
          </mc:Choice>
          <mc:Fallback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32AE431C-E74D-764C-B623-689E4ACBC358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699300" y="501471"/>
                  <a:ext cx="21204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6CAE8FE4-EFD7-F044-9D20-958AD0796A75}"/>
                    </a:ext>
                  </a:extLst>
                </p14:cNvPr>
                <p14:cNvContentPartPr/>
                <p14:nvPr/>
              </p14:nvContentPartPr>
              <p14:xfrm>
                <a:off x="1650700" y="452871"/>
                <a:ext cx="174600" cy="470880"/>
              </p14:xfrm>
            </p:contentPart>
          </mc:Choice>
          <mc:Fallback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6CAE8FE4-EFD7-F044-9D20-958AD0796A75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643140" y="445671"/>
                  <a:ext cx="189720" cy="48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689E230F-586C-664D-B67E-F59794CBF71E}"/>
                    </a:ext>
                  </a:extLst>
                </p14:cNvPr>
                <p14:cNvContentPartPr/>
                <p14:nvPr/>
              </p14:nvContentPartPr>
              <p14:xfrm>
                <a:off x="1675900" y="689751"/>
                <a:ext cx="423720" cy="222480"/>
              </p14:xfrm>
            </p:contentPart>
          </mc:Choice>
          <mc:Fallback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689E230F-586C-664D-B67E-F59794CBF71E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668340" y="682191"/>
                  <a:ext cx="43884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CAEEC13D-D7B9-7F4D-91AE-3185A60AB733}"/>
                    </a:ext>
                  </a:extLst>
                </p14:cNvPr>
                <p14:cNvContentPartPr/>
                <p14:nvPr/>
              </p14:nvContentPartPr>
              <p14:xfrm>
                <a:off x="2329300" y="552591"/>
                <a:ext cx="218160" cy="286200"/>
              </p14:xfrm>
            </p:contentPart>
          </mc:Choice>
          <mc:Fallback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CAEEC13D-D7B9-7F4D-91AE-3185A60AB733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321740" y="545031"/>
                  <a:ext cx="233280" cy="30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D79F0705-8F55-5546-9051-41892482C744}"/>
                    </a:ext>
                  </a:extLst>
                </p14:cNvPr>
                <p14:cNvContentPartPr/>
                <p14:nvPr/>
              </p14:nvContentPartPr>
              <p14:xfrm>
                <a:off x="2616580" y="328671"/>
                <a:ext cx="261000" cy="548280"/>
              </p14:xfrm>
            </p:contentPart>
          </mc:Choice>
          <mc:Fallback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D79F0705-8F55-5546-9051-41892482C744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609020" y="321111"/>
                  <a:ext cx="276120" cy="56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65AE40CA-92ED-9A4D-8DED-CBA2AF4050D1}"/>
                    </a:ext>
                  </a:extLst>
                </p14:cNvPr>
                <p14:cNvContentPartPr/>
                <p14:nvPr/>
              </p14:nvContentPartPr>
              <p14:xfrm>
                <a:off x="3082780" y="372231"/>
                <a:ext cx="355320" cy="534960"/>
              </p14:xfrm>
            </p:contentPart>
          </mc:Choice>
          <mc:Fallback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65AE40CA-92ED-9A4D-8DED-CBA2AF4050D1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075220" y="364671"/>
                  <a:ext cx="370440" cy="550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AFE8D925-1371-DF48-B5C5-9F3C06BC32D4}"/>
              </a:ext>
            </a:extLst>
          </p:cNvPr>
          <p:cNvGrpSpPr/>
          <p:nvPr/>
        </p:nvGrpSpPr>
        <p:grpSpPr>
          <a:xfrm>
            <a:off x="3717820" y="297351"/>
            <a:ext cx="1201680" cy="940680"/>
            <a:chOff x="3717820" y="297351"/>
            <a:chExt cx="1201680" cy="940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47F94CAE-A5D4-F345-9EA2-815DE4BDE419}"/>
                    </a:ext>
                  </a:extLst>
                </p14:cNvPr>
                <p14:cNvContentPartPr/>
                <p14:nvPr/>
              </p14:nvContentPartPr>
              <p14:xfrm>
                <a:off x="3773620" y="484191"/>
                <a:ext cx="75240" cy="75240"/>
              </p14:xfrm>
            </p:contentPart>
          </mc:Choice>
          <mc:Fallback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47F94CAE-A5D4-F345-9EA2-815DE4BDE419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766060" y="476631"/>
                  <a:ext cx="9000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E638A7F2-21F5-AF4E-88C4-3ABEDF35E5F2}"/>
                    </a:ext>
                  </a:extLst>
                </p14:cNvPr>
                <p14:cNvContentPartPr/>
                <p14:nvPr/>
              </p14:nvContentPartPr>
              <p14:xfrm>
                <a:off x="3717820" y="708111"/>
                <a:ext cx="174600" cy="124920"/>
              </p14:xfrm>
            </p:contentPart>
          </mc:Choice>
          <mc:Fallback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E638A7F2-21F5-AF4E-88C4-3ABEDF35E5F2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710260" y="700911"/>
                  <a:ext cx="18972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7AAB367A-B887-D54A-AC31-0C13A1788CE8}"/>
                    </a:ext>
                  </a:extLst>
                </p14:cNvPr>
                <p14:cNvContentPartPr/>
                <p14:nvPr/>
              </p14:nvContentPartPr>
              <p14:xfrm>
                <a:off x="4191580" y="303471"/>
                <a:ext cx="136800" cy="75240"/>
              </p14:xfrm>
            </p:contentPart>
          </mc:Choice>
          <mc:Fallback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7AAB367A-B887-D54A-AC31-0C13A1788CE8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184020" y="295911"/>
                  <a:ext cx="15156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89785538-F0DC-AE43-92A0-3326B8265859}"/>
                    </a:ext>
                  </a:extLst>
                </p14:cNvPr>
                <p14:cNvContentPartPr/>
                <p14:nvPr/>
              </p14:nvContentPartPr>
              <p14:xfrm>
                <a:off x="4103740" y="297351"/>
                <a:ext cx="404280" cy="346320"/>
              </p14:xfrm>
            </p:contentPart>
          </mc:Choice>
          <mc:Fallback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89785538-F0DC-AE43-92A0-3326B8265859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096180" y="289791"/>
                  <a:ext cx="419400" cy="36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9FDD5284-C0A5-654B-A39D-880A4B5B7C98}"/>
                    </a:ext>
                  </a:extLst>
                </p14:cNvPr>
                <p14:cNvContentPartPr/>
                <p14:nvPr/>
              </p14:nvContentPartPr>
              <p14:xfrm>
                <a:off x="4190860" y="546471"/>
                <a:ext cx="342720" cy="691560"/>
              </p14:xfrm>
            </p:contentPart>
          </mc:Choice>
          <mc:Fallback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9FDD5284-C0A5-654B-A39D-880A4B5B7C98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183300" y="538911"/>
                  <a:ext cx="357840" cy="70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C9EC2CB3-B30F-FD41-BCFA-906EAEF6D92F}"/>
                    </a:ext>
                  </a:extLst>
                </p14:cNvPr>
                <p14:cNvContentPartPr/>
                <p14:nvPr/>
              </p14:nvContentPartPr>
              <p14:xfrm>
                <a:off x="4788460" y="826551"/>
                <a:ext cx="131040" cy="50040"/>
              </p14:xfrm>
            </p:contentPart>
          </mc:Choice>
          <mc:Fallback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C9EC2CB3-B30F-FD41-BCFA-906EAEF6D92F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780900" y="818991"/>
                  <a:ext cx="146160" cy="65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2CC94612-C9ED-0E4D-BF36-FB0A9ACA8A2A}"/>
              </a:ext>
            </a:extLst>
          </p:cNvPr>
          <p:cNvGrpSpPr/>
          <p:nvPr/>
        </p:nvGrpSpPr>
        <p:grpSpPr>
          <a:xfrm>
            <a:off x="5342500" y="527751"/>
            <a:ext cx="286560" cy="261720"/>
            <a:chOff x="5342500" y="527751"/>
            <a:chExt cx="286560" cy="261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89248214-68B0-F74A-95FC-056A18E734E5}"/>
                    </a:ext>
                  </a:extLst>
                </p14:cNvPr>
                <p14:cNvContentPartPr/>
                <p14:nvPr/>
              </p14:nvContentPartPr>
              <p14:xfrm>
                <a:off x="5361220" y="620991"/>
                <a:ext cx="12960" cy="12960"/>
              </p14:xfrm>
            </p:contentPart>
          </mc:Choice>
          <mc:Fallback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89248214-68B0-F74A-95FC-056A18E734E5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353660" y="613431"/>
                  <a:ext cx="2772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DFFBAB86-960B-4D4F-B0C7-411089ADD4F7}"/>
                    </a:ext>
                  </a:extLst>
                </p14:cNvPr>
                <p14:cNvContentPartPr/>
                <p14:nvPr/>
              </p14:nvContentPartPr>
              <p14:xfrm>
                <a:off x="5367340" y="533871"/>
                <a:ext cx="218160" cy="230760"/>
              </p14:xfrm>
            </p:contentPart>
          </mc:Choice>
          <mc:Fallback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DFFBAB86-960B-4D4F-B0C7-411089ADD4F7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359780" y="526311"/>
                  <a:ext cx="23328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0E0E9109-14F7-3149-A55C-6511494F5993}"/>
                    </a:ext>
                  </a:extLst>
                </p14:cNvPr>
                <p14:cNvContentPartPr/>
                <p14:nvPr/>
              </p14:nvContentPartPr>
              <p14:xfrm>
                <a:off x="5342500" y="527751"/>
                <a:ext cx="286560" cy="261720"/>
              </p14:xfrm>
            </p:contentPart>
          </mc:Choice>
          <mc:Fallback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0E0E9109-14F7-3149-A55C-6511494F5993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334940" y="520191"/>
                  <a:ext cx="301680" cy="276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2C3ED276-B078-0B4A-8186-FB2ADD957C65}"/>
              </a:ext>
            </a:extLst>
          </p:cNvPr>
          <p:cNvGrpSpPr/>
          <p:nvPr/>
        </p:nvGrpSpPr>
        <p:grpSpPr>
          <a:xfrm>
            <a:off x="5877820" y="403191"/>
            <a:ext cx="311760" cy="392400"/>
            <a:chOff x="5877820" y="403191"/>
            <a:chExt cx="311760" cy="392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96FA1CA6-EA3B-E74E-8DE5-643A55013665}"/>
                    </a:ext>
                  </a:extLst>
                </p14:cNvPr>
                <p14:cNvContentPartPr/>
                <p14:nvPr/>
              </p14:nvContentPartPr>
              <p14:xfrm>
                <a:off x="5890420" y="459351"/>
                <a:ext cx="43920" cy="31320"/>
              </p14:xfrm>
            </p:contentPart>
          </mc:Choice>
          <mc:Fallback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96FA1CA6-EA3B-E74E-8DE5-643A55013665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882860" y="451791"/>
                  <a:ext cx="5904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1D62E09D-5596-E047-8680-224EA1409C7F}"/>
                    </a:ext>
                  </a:extLst>
                </p14:cNvPr>
                <p14:cNvContentPartPr/>
                <p14:nvPr/>
              </p14:nvContentPartPr>
              <p14:xfrm>
                <a:off x="5877820" y="403191"/>
                <a:ext cx="311760" cy="392400"/>
              </p14:xfrm>
            </p:contentPart>
          </mc:Choice>
          <mc:Fallback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1D62E09D-5596-E047-8680-224EA1409C7F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870260" y="395631"/>
                  <a:ext cx="326880" cy="407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49BE7C0F-1FE3-AF4B-9104-7E14F22EC244}"/>
              </a:ext>
            </a:extLst>
          </p:cNvPr>
          <p:cNvGrpSpPr/>
          <p:nvPr/>
        </p:nvGrpSpPr>
        <p:grpSpPr>
          <a:xfrm>
            <a:off x="6419620" y="334791"/>
            <a:ext cx="448560" cy="616680"/>
            <a:chOff x="6419620" y="334791"/>
            <a:chExt cx="448560" cy="616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350EB390-A623-754E-B239-B205713B57C0}"/>
                    </a:ext>
                  </a:extLst>
                </p14:cNvPr>
                <p14:cNvContentPartPr/>
                <p14:nvPr/>
              </p14:nvContentPartPr>
              <p14:xfrm>
                <a:off x="6550300" y="397071"/>
                <a:ext cx="19080" cy="19080"/>
              </p14:xfrm>
            </p:contentPart>
          </mc:Choice>
          <mc:Fallback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350EB390-A623-754E-B239-B205713B57C0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542740" y="389511"/>
                  <a:ext cx="3420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0DB81B44-8E5A-3940-B681-F1176820D2F2}"/>
                    </a:ext>
                  </a:extLst>
                </p14:cNvPr>
                <p14:cNvContentPartPr/>
                <p14:nvPr/>
              </p14:nvContentPartPr>
              <p14:xfrm>
                <a:off x="6438340" y="397071"/>
                <a:ext cx="311760" cy="50040"/>
              </p14:xfrm>
            </p:contentPart>
          </mc:Choice>
          <mc:Fallback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0DB81B44-8E5A-3940-B681-F1176820D2F2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430780" y="389511"/>
                  <a:ext cx="32688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05DDCEED-3B89-664C-BA5F-671F0E56AD4F}"/>
                    </a:ext>
                  </a:extLst>
                </p14:cNvPr>
                <p14:cNvContentPartPr/>
                <p14:nvPr/>
              </p14:nvContentPartPr>
              <p14:xfrm>
                <a:off x="6531580" y="372951"/>
                <a:ext cx="62640" cy="130320"/>
              </p14:xfrm>
            </p:contentPart>
          </mc:Choice>
          <mc:Fallback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05DDCEED-3B89-664C-BA5F-671F0E56AD4F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524020" y="365391"/>
                  <a:ext cx="7776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4390229F-B475-0D49-B9E0-64B4EA828BB0}"/>
                    </a:ext>
                  </a:extLst>
                </p14:cNvPr>
                <p14:cNvContentPartPr/>
                <p14:nvPr/>
              </p14:nvContentPartPr>
              <p14:xfrm>
                <a:off x="6587740" y="334791"/>
                <a:ext cx="100080" cy="205920"/>
              </p14:xfrm>
            </p:contentPart>
          </mc:Choice>
          <mc:Fallback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4390229F-B475-0D49-B9E0-64B4EA828BB0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580180" y="327231"/>
                  <a:ext cx="11520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C9E2584B-2AA6-A14D-972A-9C6AAD1FD607}"/>
                    </a:ext>
                  </a:extLst>
                </p14:cNvPr>
                <p14:cNvContentPartPr/>
                <p14:nvPr/>
              </p14:nvContentPartPr>
              <p14:xfrm>
                <a:off x="6419620" y="620991"/>
                <a:ext cx="12960" cy="124920"/>
              </p14:xfrm>
            </p:contentPart>
          </mc:Choice>
          <mc:Fallback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C9E2584B-2AA6-A14D-972A-9C6AAD1FD607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412060" y="613431"/>
                  <a:ext cx="2772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AAFF758B-CC39-F748-9312-28ECC8E757E0}"/>
                    </a:ext>
                  </a:extLst>
                </p14:cNvPr>
                <p14:cNvContentPartPr/>
                <p14:nvPr/>
              </p14:nvContentPartPr>
              <p14:xfrm>
                <a:off x="6494140" y="583911"/>
                <a:ext cx="50040" cy="199440"/>
              </p14:xfrm>
            </p:contentPart>
          </mc:Choice>
          <mc:Fallback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AAFF758B-CC39-F748-9312-28ECC8E757E0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486580" y="576351"/>
                  <a:ext cx="6516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DA14CF33-4ECC-7441-A48B-890C8F802107}"/>
                    </a:ext>
                  </a:extLst>
                </p14:cNvPr>
                <p14:cNvContentPartPr/>
                <p14:nvPr/>
              </p14:nvContentPartPr>
              <p14:xfrm>
                <a:off x="6674860" y="496791"/>
                <a:ext cx="124920" cy="187200"/>
              </p14:xfrm>
            </p:contentPart>
          </mc:Choice>
          <mc:Fallback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DA14CF33-4ECC-7441-A48B-890C8F802107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667300" y="489231"/>
                  <a:ext cx="14004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7056AB3D-3C3B-9043-831B-354EBF989144}"/>
                    </a:ext>
                  </a:extLst>
                </p14:cNvPr>
                <p14:cNvContentPartPr/>
                <p14:nvPr/>
              </p14:nvContentPartPr>
              <p14:xfrm>
                <a:off x="6463180" y="782991"/>
                <a:ext cx="405000" cy="124920"/>
              </p14:xfrm>
            </p:contentPart>
          </mc:Choice>
          <mc:Fallback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7056AB3D-3C3B-9043-831B-354EBF989144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6455620" y="775431"/>
                  <a:ext cx="42012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99AC0961-108F-E64E-9A79-255BFE45A04B}"/>
                    </a:ext>
                  </a:extLst>
                </p14:cNvPr>
                <p14:cNvContentPartPr/>
                <p14:nvPr/>
              </p14:nvContentPartPr>
              <p14:xfrm>
                <a:off x="6537700" y="795591"/>
                <a:ext cx="268200" cy="155880"/>
              </p14:xfrm>
            </p:contentPart>
          </mc:Choice>
          <mc:Fallback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99AC0961-108F-E64E-9A79-255BFE45A04B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6530140" y="788031"/>
                  <a:ext cx="282960" cy="171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37" name="墨迹 36">
                <a:extLst>
                  <a:ext uri="{FF2B5EF4-FFF2-40B4-BE49-F238E27FC236}">
                    <a16:creationId xmlns:a16="http://schemas.microsoft.com/office/drawing/2014/main" id="{39B38BF6-A5A3-AC42-8960-E50505DC25DD}"/>
                  </a:ext>
                </a:extLst>
              </p14:cNvPr>
              <p14:cNvContentPartPr/>
              <p14:nvPr/>
            </p14:nvContentPartPr>
            <p14:xfrm>
              <a:off x="7098220" y="465471"/>
              <a:ext cx="324000" cy="504720"/>
            </p14:xfrm>
          </p:contentPart>
        </mc:Choice>
        <mc:Fallback>
          <p:pic>
            <p:nvPicPr>
              <p:cNvPr id="37" name="墨迹 36">
                <a:extLst>
                  <a:ext uri="{FF2B5EF4-FFF2-40B4-BE49-F238E27FC236}">
                    <a16:creationId xmlns:a16="http://schemas.microsoft.com/office/drawing/2014/main" id="{39B38BF6-A5A3-AC42-8960-E50505DC25DD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7090660" y="457911"/>
                <a:ext cx="339120" cy="51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38" name="墨迹 37">
                <a:extLst>
                  <a:ext uri="{FF2B5EF4-FFF2-40B4-BE49-F238E27FC236}">
                    <a16:creationId xmlns:a16="http://schemas.microsoft.com/office/drawing/2014/main" id="{FD2A0B3A-E1C8-C44C-9456-D04B062EFA0C}"/>
                  </a:ext>
                </a:extLst>
              </p14:cNvPr>
              <p14:cNvContentPartPr/>
              <p14:nvPr/>
            </p14:nvContentPartPr>
            <p14:xfrm>
              <a:off x="7714540" y="944991"/>
              <a:ext cx="31320" cy="31320"/>
            </p14:xfrm>
          </p:contentPart>
        </mc:Choice>
        <mc:Fallback>
          <p:pic>
            <p:nvPicPr>
              <p:cNvPr id="38" name="墨迹 37">
                <a:extLst>
                  <a:ext uri="{FF2B5EF4-FFF2-40B4-BE49-F238E27FC236}">
                    <a16:creationId xmlns:a16="http://schemas.microsoft.com/office/drawing/2014/main" id="{FD2A0B3A-E1C8-C44C-9456-D04B062EFA0C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7706980" y="937431"/>
                <a:ext cx="4644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39" name="墨迹 38">
                <a:extLst>
                  <a:ext uri="{FF2B5EF4-FFF2-40B4-BE49-F238E27FC236}">
                    <a16:creationId xmlns:a16="http://schemas.microsoft.com/office/drawing/2014/main" id="{36A3D83D-7B02-D442-A8A0-B03611675E6A}"/>
                  </a:ext>
                </a:extLst>
              </p14:cNvPr>
              <p14:cNvContentPartPr/>
              <p14:nvPr/>
            </p14:nvContentPartPr>
            <p14:xfrm>
              <a:off x="8013340" y="540351"/>
              <a:ext cx="243000" cy="510840"/>
            </p14:xfrm>
          </p:contentPart>
        </mc:Choice>
        <mc:Fallback>
          <p:pic>
            <p:nvPicPr>
              <p:cNvPr id="39" name="墨迹 38">
                <a:extLst>
                  <a:ext uri="{FF2B5EF4-FFF2-40B4-BE49-F238E27FC236}">
                    <a16:creationId xmlns:a16="http://schemas.microsoft.com/office/drawing/2014/main" id="{36A3D83D-7B02-D442-A8A0-B03611675E6A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8005780" y="532791"/>
                <a:ext cx="258120" cy="525960"/>
              </a:xfrm>
              <a:prstGeom prst="rect">
                <a:avLst/>
              </a:prstGeom>
            </p:spPr>
          </p:pic>
        </mc:Fallback>
      </mc:AlternateContent>
      <p:grpSp>
        <p:nvGrpSpPr>
          <p:cNvPr id="42" name="组合 41">
            <a:extLst>
              <a:ext uri="{FF2B5EF4-FFF2-40B4-BE49-F238E27FC236}">
                <a16:creationId xmlns:a16="http://schemas.microsoft.com/office/drawing/2014/main" id="{A7096682-50D1-B646-AF37-044138A309DE}"/>
              </a:ext>
            </a:extLst>
          </p:cNvPr>
          <p:cNvGrpSpPr/>
          <p:nvPr/>
        </p:nvGrpSpPr>
        <p:grpSpPr>
          <a:xfrm>
            <a:off x="8486380" y="459351"/>
            <a:ext cx="324000" cy="441720"/>
            <a:chOff x="8486380" y="459351"/>
            <a:chExt cx="324000" cy="441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148042EA-1B8E-C849-B63F-A1AB041674BE}"/>
                    </a:ext>
                  </a:extLst>
                </p14:cNvPr>
                <p14:cNvContentPartPr/>
                <p14:nvPr/>
              </p14:nvContentPartPr>
              <p14:xfrm>
                <a:off x="8523820" y="509031"/>
                <a:ext cx="75240" cy="48240"/>
              </p14:xfrm>
            </p:contentPart>
          </mc:Choice>
          <mc:Fallback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148042EA-1B8E-C849-B63F-A1AB041674BE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8516260" y="501471"/>
                  <a:ext cx="9000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C7016481-062D-0045-85F5-0A5997DA81DE}"/>
                    </a:ext>
                  </a:extLst>
                </p14:cNvPr>
                <p14:cNvContentPartPr/>
                <p14:nvPr/>
              </p14:nvContentPartPr>
              <p14:xfrm>
                <a:off x="8486380" y="459351"/>
                <a:ext cx="324000" cy="441720"/>
              </p14:xfrm>
            </p:contentPart>
          </mc:Choice>
          <mc:Fallback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C7016481-062D-0045-85F5-0A5997DA81DE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8478820" y="451791"/>
                  <a:ext cx="339120" cy="456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9FAD6C91-1FA7-4043-AE7F-C81D8E4732EE}"/>
              </a:ext>
            </a:extLst>
          </p:cNvPr>
          <p:cNvGrpSpPr/>
          <p:nvPr/>
        </p:nvGrpSpPr>
        <p:grpSpPr>
          <a:xfrm>
            <a:off x="9034300" y="334791"/>
            <a:ext cx="1220400" cy="516240"/>
            <a:chOff x="9034300" y="334791"/>
            <a:chExt cx="1220400" cy="516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2A51E3A7-17AE-4843-9669-E819C7144752}"/>
                    </a:ext>
                  </a:extLst>
                </p14:cNvPr>
                <p14:cNvContentPartPr/>
                <p14:nvPr/>
              </p14:nvContentPartPr>
              <p14:xfrm>
                <a:off x="9034300" y="440631"/>
                <a:ext cx="118800" cy="355320"/>
              </p14:xfrm>
            </p:contentPart>
          </mc:Choice>
          <mc:Fallback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2A51E3A7-17AE-4843-9669-E819C7144752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9026740" y="433071"/>
                  <a:ext cx="133560" cy="37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5" name="墨迹 44">
                  <a:extLst>
                    <a:ext uri="{FF2B5EF4-FFF2-40B4-BE49-F238E27FC236}">
                      <a16:creationId xmlns:a16="http://schemas.microsoft.com/office/drawing/2014/main" id="{4D4B8D98-F11F-774F-9147-FF3DF3E7B4A1}"/>
                    </a:ext>
                  </a:extLst>
                </p14:cNvPr>
                <p14:cNvContentPartPr/>
                <p14:nvPr/>
              </p14:nvContentPartPr>
              <p14:xfrm>
                <a:off x="9308260" y="552591"/>
                <a:ext cx="162360" cy="131040"/>
              </p14:xfrm>
            </p:contentPart>
          </mc:Choice>
          <mc:Fallback>
            <p:pic>
              <p:nvPicPr>
                <p:cNvPr id="45" name="墨迹 44">
                  <a:extLst>
                    <a:ext uri="{FF2B5EF4-FFF2-40B4-BE49-F238E27FC236}">
                      <a16:creationId xmlns:a16="http://schemas.microsoft.com/office/drawing/2014/main" id="{4D4B8D98-F11F-774F-9147-FF3DF3E7B4A1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9300700" y="545031"/>
                  <a:ext cx="17712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6" name="墨迹 45">
                  <a:extLst>
                    <a:ext uri="{FF2B5EF4-FFF2-40B4-BE49-F238E27FC236}">
                      <a16:creationId xmlns:a16="http://schemas.microsoft.com/office/drawing/2014/main" id="{8BB80BF0-0ECD-394D-B5F9-BFAB37F21317}"/>
                    </a:ext>
                  </a:extLst>
                </p14:cNvPr>
                <p14:cNvContentPartPr/>
                <p14:nvPr/>
              </p14:nvContentPartPr>
              <p14:xfrm>
                <a:off x="9663580" y="334791"/>
                <a:ext cx="591120" cy="516240"/>
              </p14:xfrm>
            </p:contentPart>
          </mc:Choice>
          <mc:Fallback>
            <p:pic>
              <p:nvPicPr>
                <p:cNvPr id="46" name="墨迹 45">
                  <a:extLst>
                    <a:ext uri="{FF2B5EF4-FFF2-40B4-BE49-F238E27FC236}">
                      <a16:creationId xmlns:a16="http://schemas.microsoft.com/office/drawing/2014/main" id="{8BB80BF0-0ECD-394D-B5F9-BFAB37F21317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9656020" y="327231"/>
                  <a:ext cx="606240" cy="531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48" name="墨迹 47">
                <a:extLst>
                  <a:ext uri="{FF2B5EF4-FFF2-40B4-BE49-F238E27FC236}">
                    <a16:creationId xmlns:a16="http://schemas.microsoft.com/office/drawing/2014/main" id="{9A01E80B-9240-7643-BD72-157228F08F6C}"/>
                  </a:ext>
                </a:extLst>
              </p14:cNvPr>
              <p14:cNvContentPartPr/>
              <p14:nvPr/>
            </p14:nvContentPartPr>
            <p14:xfrm>
              <a:off x="10459900" y="919791"/>
              <a:ext cx="68760" cy="93600"/>
            </p14:xfrm>
          </p:contentPart>
        </mc:Choice>
        <mc:Fallback>
          <p:pic>
            <p:nvPicPr>
              <p:cNvPr id="48" name="墨迹 47">
                <a:extLst>
                  <a:ext uri="{FF2B5EF4-FFF2-40B4-BE49-F238E27FC236}">
                    <a16:creationId xmlns:a16="http://schemas.microsoft.com/office/drawing/2014/main" id="{9A01E80B-9240-7643-BD72-157228F08F6C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10452340" y="912591"/>
                <a:ext cx="83880" cy="108720"/>
              </a:xfrm>
              <a:prstGeom prst="rect">
                <a:avLst/>
              </a:prstGeom>
            </p:spPr>
          </p:pic>
        </mc:Fallback>
      </mc:AlternateContent>
      <p:grpSp>
        <p:nvGrpSpPr>
          <p:cNvPr id="54" name="组合 53">
            <a:extLst>
              <a:ext uri="{FF2B5EF4-FFF2-40B4-BE49-F238E27FC236}">
                <a16:creationId xmlns:a16="http://schemas.microsoft.com/office/drawing/2014/main" id="{29A64ACA-ACB5-3C40-967A-384B5AD029A6}"/>
              </a:ext>
            </a:extLst>
          </p:cNvPr>
          <p:cNvGrpSpPr/>
          <p:nvPr/>
        </p:nvGrpSpPr>
        <p:grpSpPr>
          <a:xfrm>
            <a:off x="10796140" y="452871"/>
            <a:ext cx="965160" cy="467280"/>
            <a:chOff x="10796140" y="452871"/>
            <a:chExt cx="965160" cy="467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9" name="墨迹 48">
                  <a:extLst>
                    <a:ext uri="{FF2B5EF4-FFF2-40B4-BE49-F238E27FC236}">
                      <a16:creationId xmlns:a16="http://schemas.microsoft.com/office/drawing/2014/main" id="{4B1C1FF5-8F47-604C-BCE4-BE5843BBFC1F}"/>
                    </a:ext>
                  </a:extLst>
                </p14:cNvPr>
                <p14:cNvContentPartPr/>
                <p14:nvPr/>
              </p14:nvContentPartPr>
              <p14:xfrm>
                <a:off x="10796140" y="658431"/>
                <a:ext cx="43920" cy="205920"/>
              </p14:xfrm>
            </p:contentPart>
          </mc:Choice>
          <mc:Fallback>
            <p:pic>
              <p:nvPicPr>
                <p:cNvPr id="49" name="墨迹 48">
                  <a:extLst>
                    <a:ext uri="{FF2B5EF4-FFF2-40B4-BE49-F238E27FC236}">
                      <a16:creationId xmlns:a16="http://schemas.microsoft.com/office/drawing/2014/main" id="{4B1C1FF5-8F47-604C-BCE4-BE5843BBFC1F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0788580" y="650871"/>
                  <a:ext cx="5904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50" name="墨迹 49">
                  <a:extLst>
                    <a:ext uri="{FF2B5EF4-FFF2-40B4-BE49-F238E27FC236}">
                      <a16:creationId xmlns:a16="http://schemas.microsoft.com/office/drawing/2014/main" id="{6C99848E-70B5-4B4A-9BA1-BAAE9B80A2CE}"/>
                    </a:ext>
                  </a:extLst>
                </p14:cNvPr>
                <p14:cNvContentPartPr/>
                <p14:nvPr/>
              </p14:nvContentPartPr>
              <p14:xfrm>
                <a:off x="11038780" y="452871"/>
                <a:ext cx="193320" cy="467280"/>
              </p14:xfrm>
            </p:contentPart>
          </mc:Choice>
          <mc:Fallback>
            <p:pic>
              <p:nvPicPr>
                <p:cNvPr id="50" name="墨迹 49">
                  <a:extLst>
                    <a:ext uri="{FF2B5EF4-FFF2-40B4-BE49-F238E27FC236}">
                      <a16:creationId xmlns:a16="http://schemas.microsoft.com/office/drawing/2014/main" id="{6C99848E-70B5-4B4A-9BA1-BAAE9B80A2CE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1031220" y="445671"/>
                  <a:ext cx="20844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51" name="墨迹 50">
                  <a:extLst>
                    <a:ext uri="{FF2B5EF4-FFF2-40B4-BE49-F238E27FC236}">
                      <a16:creationId xmlns:a16="http://schemas.microsoft.com/office/drawing/2014/main" id="{F9C9C856-39E3-5E49-BFAD-910746A1FCAE}"/>
                    </a:ext>
                  </a:extLst>
                </p14:cNvPr>
                <p14:cNvContentPartPr/>
                <p14:nvPr/>
              </p14:nvContentPartPr>
              <p14:xfrm>
                <a:off x="10895500" y="633591"/>
                <a:ext cx="268200" cy="261000"/>
              </p14:xfrm>
            </p:contentPart>
          </mc:Choice>
          <mc:Fallback>
            <p:pic>
              <p:nvPicPr>
                <p:cNvPr id="51" name="墨迹 50">
                  <a:extLst>
                    <a:ext uri="{FF2B5EF4-FFF2-40B4-BE49-F238E27FC236}">
                      <a16:creationId xmlns:a16="http://schemas.microsoft.com/office/drawing/2014/main" id="{F9C9C856-39E3-5E49-BFAD-910746A1FCAE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0888300" y="626031"/>
                  <a:ext cx="282960" cy="27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2" name="墨迹 51">
                  <a:extLst>
                    <a:ext uri="{FF2B5EF4-FFF2-40B4-BE49-F238E27FC236}">
                      <a16:creationId xmlns:a16="http://schemas.microsoft.com/office/drawing/2014/main" id="{C1D63E2C-0A2E-4140-A38D-73CC2DCC734C}"/>
                    </a:ext>
                  </a:extLst>
                </p14:cNvPr>
                <p14:cNvContentPartPr/>
                <p14:nvPr/>
              </p14:nvContentPartPr>
              <p14:xfrm>
                <a:off x="11518300" y="509031"/>
                <a:ext cx="31320" cy="106200"/>
              </p14:xfrm>
            </p:contentPart>
          </mc:Choice>
          <mc:Fallback>
            <p:pic>
              <p:nvPicPr>
                <p:cNvPr id="52" name="墨迹 51">
                  <a:extLst>
                    <a:ext uri="{FF2B5EF4-FFF2-40B4-BE49-F238E27FC236}">
                      <a16:creationId xmlns:a16="http://schemas.microsoft.com/office/drawing/2014/main" id="{C1D63E2C-0A2E-4140-A38D-73CC2DCC734C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1510740" y="501471"/>
                  <a:ext cx="4644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3" name="墨迹 52">
                  <a:extLst>
                    <a:ext uri="{FF2B5EF4-FFF2-40B4-BE49-F238E27FC236}">
                      <a16:creationId xmlns:a16="http://schemas.microsoft.com/office/drawing/2014/main" id="{4D932F48-8927-8E46-9459-6FCAE42A219A}"/>
                    </a:ext>
                  </a:extLst>
                </p14:cNvPr>
                <p14:cNvContentPartPr/>
                <p14:nvPr/>
              </p14:nvContentPartPr>
              <p14:xfrm>
                <a:off x="11450260" y="490311"/>
                <a:ext cx="311040" cy="415440"/>
              </p14:xfrm>
            </p:contentPart>
          </mc:Choice>
          <mc:Fallback>
            <p:pic>
              <p:nvPicPr>
                <p:cNvPr id="53" name="墨迹 52">
                  <a:extLst>
                    <a:ext uri="{FF2B5EF4-FFF2-40B4-BE49-F238E27FC236}">
                      <a16:creationId xmlns:a16="http://schemas.microsoft.com/office/drawing/2014/main" id="{4D932F48-8927-8E46-9459-6FCAE42A219A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1443060" y="482751"/>
                  <a:ext cx="326160" cy="430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" name="组合 63">
            <a:extLst>
              <a:ext uri="{FF2B5EF4-FFF2-40B4-BE49-F238E27FC236}">
                <a16:creationId xmlns:a16="http://schemas.microsoft.com/office/drawing/2014/main" id="{F1C93486-5AD8-B44A-826E-1D1A8DB734BD}"/>
              </a:ext>
            </a:extLst>
          </p:cNvPr>
          <p:cNvGrpSpPr/>
          <p:nvPr/>
        </p:nvGrpSpPr>
        <p:grpSpPr>
          <a:xfrm>
            <a:off x="816580" y="1505151"/>
            <a:ext cx="822240" cy="541440"/>
            <a:chOff x="816580" y="1505151"/>
            <a:chExt cx="822240" cy="541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5" name="墨迹 54">
                  <a:extLst>
                    <a:ext uri="{FF2B5EF4-FFF2-40B4-BE49-F238E27FC236}">
                      <a16:creationId xmlns:a16="http://schemas.microsoft.com/office/drawing/2014/main" id="{8D32F7B7-5E25-2F4C-9055-1F462730773B}"/>
                    </a:ext>
                  </a:extLst>
                </p14:cNvPr>
                <p14:cNvContentPartPr/>
                <p14:nvPr/>
              </p14:nvContentPartPr>
              <p14:xfrm>
                <a:off x="816580" y="1505871"/>
                <a:ext cx="261720" cy="248760"/>
              </p14:xfrm>
            </p:contentPart>
          </mc:Choice>
          <mc:Fallback>
            <p:pic>
              <p:nvPicPr>
                <p:cNvPr id="55" name="墨迹 54">
                  <a:extLst>
                    <a:ext uri="{FF2B5EF4-FFF2-40B4-BE49-F238E27FC236}">
                      <a16:creationId xmlns:a16="http://schemas.microsoft.com/office/drawing/2014/main" id="{8D32F7B7-5E25-2F4C-9055-1F462730773B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809020" y="1498311"/>
                  <a:ext cx="27684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6" name="墨迹 55">
                  <a:extLst>
                    <a:ext uri="{FF2B5EF4-FFF2-40B4-BE49-F238E27FC236}">
                      <a16:creationId xmlns:a16="http://schemas.microsoft.com/office/drawing/2014/main" id="{D9B5E82D-0036-DD4D-B026-16D3B18BEAC4}"/>
                    </a:ext>
                  </a:extLst>
                </p14:cNvPr>
                <p14:cNvContentPartPr/>
                <p14:nvPr/>
              </p14:nvContentPartPr>
              <p14:xfrm>
                <a:off x="935740" y="1511271"/>
                <a:ext cx="130320" cy="249480"/>
              </p14:xfrm>
            </p:contentPart>
          </mc:Choice>
          <mc:Fallback>
            <p:pic>
              <p:nvPicPr>
                <p:cNvPr id="56" name="墨迹 55">
                  <a:extLst>
                    <a:ext uri="{FF2B5EF4-FFF2-40B4-BE49-F238E27FC236}">
                      <a16:creationId xmlns:a16="http://schemas.microsoft.com/office/drawing/2014/main" id="{D9B5E82D-0036-DD4D-B026-16D3B18BEAC4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928180" y="1503711"/>
                  <a:ext cx="14544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7" name="墨迹 56">
                  <a:extLst>
                    <a:ext uri="{FF2B5EF4-FFF2-40B4-BE49-F238E27FC236}">
                      <a16:creationId xmlns:a16="http://schemas.microsoft.com/office/drawing/2014/main" id="{9E989DAD-B942-3945-867B-AF2924FAE250}"/>
                    </a:ext>
                  </a:extLst>
                </p14:cNvPr>
                <p14:cNvContentPartPr/>
                <p14:nvPr/>
              </p14:nvContentPartPr>
              <p14:xfrm>
                <a:off x="1289620" y="1741671"/>
                <a:ext cx="6480" cy="37800"/>
              </p14:xfrm>
            </p:contentPart>
          </mc:Choice>
          <mc:Fallback>
            <p:pic>
              <p:nvPicPr>
                <p:cNvPr id="57" name="墨迹 56">
                  <a:extLst>
                    <a:ext uri="{FF2B5EF4-FFF2-40B4-BE49-F238E27FC236}">
                      <a16:creationId xmlns:a16="http://schemas.microsoft.com/office/drawing/2014/main" id="{9E989DAD-B942-3945-867B-AF2924FAE250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282060" y="1734111"/>
                  <a:ext cx="2160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58" name="墨迹 57">
                  <a:extLst>
                    <a:ext uri="{FF2B5EF4-FFF2-40B4-BE49-F238E27FC236}">
                      <a16:creationId xmlns:a16="http://schemas.microsoft.com/office/drawing/2014/main" id="{421FD1DC-4D48-9744-BF46-AF3D5CCC6CFC}"/>
                    </a:ext>
                  </a:extLst>
                </p14:cNvPr>
                <p14:cNvContentPartPr/>
                <p14:nvPr/>
              </p14:nvContentPartPr>
              <p14:xfrm>
                <a:off x="1470340" y="1505151"/>
                <a:ext cx="168480" cy="541440"/>
              </p14:xfrm>
            </p:contentPart>
          </mc:Choice>
          <mc:Fallback>
            <p:pic>
              <p:nvPicPr>
                <p:cNvPr id="58" name="墨迹 57">
                  <a:extLst>
                    <a:ext uri="{FF2B5EF4-FFF2-40B4-BE49-F238E27FC236}">
                      <a16:creationId xmlns:a16="http://schemas.microsoft.com/office/drawing/2014/main" id="{421FD1DC-4D48-9744-BF46-AF3D5CCC6CFC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462780" y="1497591"/>
                  <a:ext cx="183600" cy="556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" name="组合 62">
            <a:extLst>
              <a:ext uri="{FF2B5EF4-FFF2-40B4-BE49-F238E27FC236}">
                <a16:creationId xmlns:a16="http://schemas.microsoft.com/office/drawing/2014/main" id="{B8140BB9-015E-AD47-ABD0-F76625237D84}"/>
              </a:ext>
            </a:extLst>
          </p:cNvPr>
          <p:cNvGrpSpPr/>
          <p:nvPr/>
        </p:nvGrpSpPr>
        <p:grpSpPr>
          <a:xfrm>
            <a:off x="1924660" y="1262511"/>
            <a:ext cx="1009080" cy="883800"/>
            <a:chOff x="1924660" y="1262511"/>
            <a:chExt cx="1009080" cy="883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59" name="墨迹 58">
                  <a:extLst>
                    <a:ext uri="{FF2B5EF4-FFF2-40B4-BE49-F238E27FC236}">
                      <a16:creationId xmlns:a16="http://schemas.microsoft.com/office/drawing/2014/main" id="{D47CD50C-10F0-0640-8654-7FC730BE0DBE}"/>
                    </a:ext>
                  </a:extLst>
                </p14:cNvPr>
                <p14:cNvContentPartPr/>
                <p14:nvPr/>
              </p14:nvContentPartPr>
              <p14:xfrm>
                <a:off x="1924660" y="1430271"/>
                <a:ext cx="392400" cy="392040"/>
              </p14:xfrm>
            </p:contentPart>
          </mc:Choice>
          <mc:Fallback>
            <p:pic>
              <p:nvPicPr>
                <p:cNvPr id="59" name="墨迹 58">
                  <a:extLst>
                    <a:ext uri="{FF2B5EF4-FFF2-40B4-BE49-F238E27FC236}">
                      <a16:creationId xmlns:a16="http://schemas.microsoft.com/office/drawing/2014/main" id="{D47CD50C-10F0-0640-8654-7FC730BE0DBE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917100" y="1423071"/>
                  <a:ext cx="407520" cy="40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60" name="墨迹 59">
                  <a:extLst>
                    <a:ext uri="{FF2B5EF4-FFF2-40B4-BE49-F238E27FC236}">
                      <a16:creationId xmlns:a16="http://schemas.microsoft.com/office/drawing/2014/main" id="{6F919489-B787-D546-BC1A-4498566F2129}"/>
                    </a:ext>
                  </a:extLst>
                </p14:cNvPr>
                <p14:cNvContentPartPr/>
                <p14:nvPr/>
              </p14:nvContentPartPr>
              <p14:xfrm>
                <a:off x="2547460" y="1262511"/>
                <a:ext cx="386280" cy="883800"/>
              </p14:xfrm>
            </p:contentPart>
          </mc:Choice>
          <mc:Fallback>
            <p:pic>
              <p:nvPicPr>
                <p:cNvPr id="60" name="墨迹 59">
                  <a:extLst>
                    <a:ext uri="{FF2B5EF4-FFF2-40B4-BE49-F238E27FC236}">
                      <a16:creationId xmlns:a16="http://schemas.microsoft.com/office/drawing/2014/main" id="{6F919489-B787-D546-BC1A-4498566F2129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2539900" y="1254951"/>
                  <a:ext cx="401400" cy="89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61" name="墨迹 60">
                  <a:extLst>
                    <a:ext uri="{FF2B5EF4-FFF2-40B4-BE49-F238E27FC236}">
                      <a16:creationId xmlns:a16="http://schemas.microsoft.com/office/drawing/2014/main" id="{B9B176C0-2F47-944E-8782-981208E702BF}"/>
                    </a:ext>
                  </a:extLst>
                </p14:cNvPr>
                <p14:cNvContentPartPr/>
                <p14:nvPr/>
              </p14:nvContentPartPr>
              <p14:xfrm>
                <a:off x="2584540" y="1480311"/>
                <a:ext cx="62640" cy="43920"/>
              </p14:xfrm>
            </p:contentPart>
          </mc:Choice>
          <mc:Fallback>
            <p:pic>
              <p:nvPicPr>
                <p:cNvPr id="61" name="墨迹 60">
                  <a:extLst>
                    <a:ext uri="{FF2B5EF4-FFF2-40B4-BE49-F238E27FC236}">
                      <a16:creationId xmlns:a16="http://schemas.microsoft.com/office/drawing/2014/main" id="{B9B176C0-2F47-944E-8782-981208E702BF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2576980" y="1472751"/>
                  <a:ext cx="77760" cy="59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02">
            <p14:nvContentPartPr>
              <p14:cNvPr id="62" name="墨迹 61">
                <a:extLst>
                  <a:ext uri="{FF2B5EF4-FFF2-40B4-BE49-F238E27FC236}">
                    <a16:creationId xmlns:a16="http://schemas.microsoft.com/office/drawing/2014/main" id="{6ACFDF4C-F0F1-B145-B6E8-3B1F22D347AC}"/>
                  </a:ext>
                </a:extLst>
              </p14:cNvPr>
              <p14:cNvContentPartPr/>
              <p14:nvPr/>
            </p14:nvContentPartPr>
            <p14:xfrm>
              <a:off x="3306700" y="1760391"/>
              <a:ext cx="112320" cy="87480"/>
            </p14:xfrm>
          </p:contentPart>
        </mc:Choice>
        <mc:Fallback>
          <p:pic>
            <p:nvPicPr>
              <p:cNvPr id="62" name="墨迹 61">
                <a:extLst>
                  <a:ext uri="{FF2B5EF4-FFF2-40B4-BE49-F238E27FC236}">
                    <a16:creationId xmlns:a16="http://schemas.microsoft.com/office/drawing/2014/main" id="{6ACFDF4C-F0F1-B145-B6E8-3B1F22D347AC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3299140" y="1752831"/>
                <a:ext cx="127440" cy="102600"/>
              </a:xfrm>
              <a:prstGeom prst="rect">
                <a:avLst/>
              </a:prstGeom>
            </p:spPr>
          </p:pic>
        </mc:Fallback>
      </mc:AlternateContent>
      <p:grpSp>
        <p:nvGrpSpPr>
          <p:cNvPr id="73" name="组合 72">
            <a:extLst>
              <a:ext uri="{FF2B5EF4-FFF2-40B4-BE49-F238E27FC236}">
                <a16:creationId xmlns:a16="http://schemas.microsoft.com/office/drawing/2014/main" id="{1178E60C-201E-724D-BA95-2F134BEA0FA0}"/>
              </a:ext>
            </a:extLst>
          </p:cNvPr>
          <p:cNvGrpSpPr/>
          <p:nvPr/>
        </p:nvGrpSpPr>
        <p:grpSpPr>
          <a:xfrm>
            <a:off x="3774340" y="1386711"/>
            <a:ext cx="553680" cy="461160"/>
            <a:chOff x="3774340" y="1386711"/>
            <a:chExt cx="553680" cy="461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5" name="墨迹 64">
                  <a:extLst>
                    <a:ext uri="{FF2B5EF4-FFF2-40B4-BE49-F238E27FC236}">
                      <a16:creationId xmlns:a16="http://schemas.microsoft.com/office/drawing/2014/main" id="{BE89E976-7E51-BB4A-B671-C06D02B345A9}"/>
                    </a:ext>
                  </a:extLst>
                </p14:cNvPr>
                <p14:cNvContentPartPr/>
                <p14:nvPr/>
              </p14:nvContentPartPr>
              <p14:xfrm>
                <a:off x="3873340" y="1536111"/>
                <a:ext cx="317880" cy="56520"/>
              </p14:xfrm>
            </p:contentPart>
          </mc:Choice>
          <mc:Fallback>
            <p:pic>
              <p:nvPicPr>
                <p:cNvPr id="65" name="墨迹 64">
                  <a:extLst>
                    <a:ext uri="{FF2B5EF4-FFF2-40B4-BE49-F238E27FC236}">
                      <a16:creationId xmlns:a16="http://schemas.microsoft.com/office/drawing/2014/main" id="{BE89E976-7E51-BB4A-B671-C06D02B345A9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3865780" y="1528911"/>
                  <a:ext cx="33300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6" name="墨迹 65">
                  <a:extLst>
                    <a:ext uri="{FF2B5EF4-FFF2-40B4-BE49-F238E27FC236}">
                      <a16:creationId xmlns:a16="http://schemas.microsoft.com/office/drawing/2014/main" id="{CB205A93-A1E1-F341-957B-641257DB89D3}"/>
                    </a:ext>
                  </a:extLst>
                </p14:cNvPr>
                <p14:cNvContentPartPr/>
                <p14:nvPr/>
              </p14:nvContentPartPr>
              <p14:xfrm>
                <a:off x="3774340" y="1679391"/>
                <a:ext cx="441720" cy="56520"/>
              </p14:xfrm>
            </p:contentPart>
          </mc:Choice>
          <mc:Fallback>
            <p:pic>
              <p:nvPicPr>
                <p:cNvPr id="66" name="墨迹 65">
                  <a:extLst>
                    <a:ext uri="{FF2B5EF4-FFF2-40B4-BE49-F238E27FC236}">
                      <a16:creationId xmlns:a16="http://schemas.microsoft.com/office/drawing/2014/main" id="{CB205A93-A1E1-F341-957B-641257DB89D3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3766780" y="1671831"/>
                  <a:ext cx="45684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67" name="墨迹 66">
                  <a:extLst>
                    <a:ext uri="{FF2B5EF4-FFF2-40B4-BE49-F238E27FC236}">
                      <a16:creationId xmlns:a16="http://schemas.microsoft.com/office/drawing/2014/main" id="{22420D00-F048-834E-AF9B-CF3E6A3FCB04}"/>
                    </a:ext>
                  </a:extLst>
                </p14:cNvPr>
                <p14:cNvContentPartPr/>
                <p14:nvPr/>
              </p14:nvContentPartPr>
              <p14:xfrm>
                <a:off x="4028860" y="1386711"/>
                <a:ext cx="299160" cy="461160"/>
              </p14:xfrm>
            </p:contentPart>
          </mc:Choice>
          <mc:Fallback>
            <p:pic>
              <p:nvPicPr>
                <p:cNvPr id="67" name="墨迹 66">
                  <a:extLst>
                    <a:ext uri="{FF2B5EF4-FFF2-40B4-BE49-F238E27FC236}">
                      <a16:creationId xmlns:a16="http://schemas.microsoft.com/office/drawing/2014/main" id="{22420D00-F048-834E-AF9B-CF3E6A3FCB04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4021300" y="1379151"/>
                  <a:ext cx="314280" cy="476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2" name="组合 71">
            <a:extLst>
              <a:ext uri="{FF2B5EF4-FFF2-40B4-BE49-F238E27FC236}">
                <a16:creationId xmlns:a16="http://schemas.microsoft.com/office/drawing/2014/main" id="{739966F3-4593-1340-9444-644451DADB77}"/>
              </a:ext>
            </a:extLst>
          </p:cNvPr>
          <p:cNvGrpSpPr/>
          <p:nvPr/>
        </p:nvGrpSpPr>
        <p:grpSpPr>
          <a:xfrm>
            <a:off x="4888180" y="1536111"/>
            <a:ext cx="380160" cy="230760"/>
            <a:chOff x="4888180" y="1536111"/>
            <a:chExt cx="380160" cy="230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68" name="墨迹 67">
                  <a:extLst>
                    <a:ext uri="{FF2B5EF4-FFF2-40B4-BE49-F238E27FC236}">
                      <a16:creationId xmlns:a16="http://schemas.microsoft.com/office/drawing/2014/main" id="{93DBEE0D-BB96-C446-BE23-2D9A7EA2BF0F}"/>
                    </a:ext>
                  </a:extLst>
                </p14:cNvPr>
                <p14:cNvContentPartPr/>
                <p14:nvPr/>
              </p14:nvContentPartPr>
              <p14:xfrm>
                <a:off x="4888180" y="1542591"/>
                <a:ext cx="168480" cy="212040"/>
              </p14:xfrm>
            </p:contentPart>
          </mc:Choice>
          <mc:Fallback>
            <p:pic>
              <p:nvPicPr>
                <p:cNvPr id="68" name="墨迹 67">
                  <a:extLst>
                    <a:ext uri="{FF2B5EF4-FFF2-40B4-BE49-F238E27FC236}">
                      <a16:creationId xmlns:a16="http://schemas.microsoft.com/office/drawing/2014/main" id="{93DBEE0D-BB96-C446-BE23-2D9A7EA2BF0F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4880620" y="1535031"/>
                  <a:ext cx="18360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69" name="墨迹 68">
                  <a:extLst>
                    <a:ext uri="{FF2B5EF4-FFF2-40B4-BE49-F238E27FC236}">
                      <a16:creationId xmlns:a16="http://schemas.microsoft.com/office/drawing/2014/main" id="{2A4E2AB0-3C04-034D-9E74-01D78DB6BB89}"/>
                    </a:ext>
                  </a:extLst>
                </p14:cNvPr>
                <p14:cNvContentPartPr/>
                <p14:nvPr/>
              </p14:nvContentPartPr>
              <p14:xfrm>
                <a:off x="4925260" y="1536111"/>
                <a:ext cx="168480" cy="205920"/>
              </p14:xfrm>
            </p:contentPart>
          </mc:Choice>
          <mc:Fallback>
            <p:pic>
              <p:nvPicPr>
                <p:cNvPr id="69" name="墨迹 68">
                  <a:extLst>
                    <a:ext uri="{FF2B5EF4-FFF2-40B4-BE49-F238E27FC236}">
                      <a16:creationId xmlns:a16="http://schemas.microsoft.com/office/drawing/2014/main" id="{2A4E2AB0-3C04-034D-9E74-01D78DB6BB89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4918060" y="1528911"/>
                  <a:ext cx="18360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70" name="墨迹 69">
                  <a:extLst>
                    <a:ext uri="{FF2B5EF4-FFF2-40B4-BE49-F238E27FC236}">
                      <a16:creationId xmlns:a16="http://schemas.microsoft.com/office/drawing/2014/main" id="{A48ED230-9E2E-5C45-81E6-B1DB0C9DA558}"/>
                    </a:ext>
                  </a:extLst>
                </p14:cNvPr>
                <p14:cNvContentPartPr/>
                <p14:nvPr/>
              </p14:nvContentPartPr>
              <p14:xfrm>
                <a:off x="5255380" y="1722951"/>
                <a:ext cx="12960" cy="43920"/>
              </p14:xfrm>
            </p:contentPart>
          </mc:Choice>
          <mc:Fallback>
            <p:pic>
              <p:nvPicPr>
                <p:cNvPr id="70" name="墨迹 69">
                  <a:extLst>
                    <a:ext uri="{FF2B5EF4-FFF2-40B4-BE49-F238E27FC236}">
                      <a16:creationId xmlns:a16="http://schemas.microsoft.com/office/drawing/2014/main" id="{A48ED230-9E2E-5C45-81E6-B1DB0C9DA558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5247820" y="1715391"/>
                  <a:ext cx="27720" cy="59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16">
            <p14:nvContentPartPr>
              <p14:cNvPr id="71" name="墨迹 70">
                <a:extLst>
                  <a:ext uri="{FF2B5EF4-FFF2-40B4-BE49-F238E27FC236}">
                    <a16:creationId xmlns:a16="http://schemas.microsoft.com/office/drawing/2014/main" id="{AA85D0E8-FC52-5043-B220-B00E1A1A5943}"/>
                  </a:ext>
                </a:extLst>
              </p14:cNvPr>
              <p14:cNvContentPartPr/>
              <p14:nvPr/>
            </p14:nvContentPartPr>
            <p14:xfrm>
              <a:off x="5510620" y="1517751"/>
              <a:ext cx="236880" cy="591840"/>
            </p14:xfrm>
          </p:contentPart>
        </mc:Choice>
        <mc:Fallback>
          <p:pic>
            <p:nvPicPr>
              <p:cNvPr id="71" name="墨迹 70">
                <a:extLst>
                  <a:ext uri="{FF2B5EF4-FFF2-40B4-BE49-F238E27FC236}">
                    <a16:creationId xmlns:a16="http://schemas.microsoft.com/office/drawing/2014/main" id="{AA85D0E8-FC52-5043-B220-B00E1A1A5943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5503060" y="1510191"/>
                <a:ext cx="252000" cy="606960"/>
              </a:xfrm>
              <a:prstGeom prst="rect">
                <a:avLst/>
              </a:prstGeom>
            </p:spPr>
          </p:pic>
        </mc:Fallback>
      </mc:AlternateContent>
      <p:grpSp>
        <p:nvGrpSpPr>
          <p:cNvPr id="77" name="组合 76">
            <a:extLst>
              <a:ext uri="{FF2B5EF4-FFF2-40B4-BE49-F238E27FC236}">
                <a16:creationId xmlns:a16="http://schemas.microsoft.com/office/drawing/2014/main" id="{19AD2A55-BE29-E840-BCFB-81865A4CC983}"/>
              </a:ext>
            </a:extLst>
          </p:cNvPr>
          <p:cNvGrpSpPr/>
          <p:nvPr/>
        </p:nvGrpSpPr>
        <p:grpSpPr>
          <a:xfrm>
            <a:off x="6045940" y="1592991"/>
            <a:ext cx="255600" cy="248760"/>
            <a:chOff x="6045940" y="1592991"/>
            <a:chExt cx="255600" cy="248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74" name="墨迹 73">
                  <a:extLst>
                    <a:ext uri="{FF2B5EF4-FFF2-40B4-BE49-F238E27FC236}">
                      <a16:creationId xmlns:a16="http://schemas.microsoft.com/office/drawing/2014/main" id="{C4430AB7-D945-7842-81BB-A1DFA2CBB598}"/>
                    </a:ext>
                  </a:extLst>
                </p14:cNvPr>
                <p14:cNvContentPartPr/>
                <p14:nvPr/>
              </p14:nvContentPartPr>
              <p14:xfrm>
                <a:off x="6045940" y="1592991"/>
                <a:ext cx="174600" cy="248760"/>
              </p14:xfrm>
            </p:contentPart>
          </mc:Choice>
          <mc:Fallback>
            <p:pic>
              <p:nvPicPr>
                <p:cNvPr id="74" name="墨迹 73">
                  <a:extLst>
                    <a:ext uri="{FF2B5EF4-FFF2-40B4-BE49-F238E27FC236}">
                      <a16:creationId xmlns:a16="http://schemas.microsoft.com/office/drawing/2014/main" id="{C4430AB7-D945-7842-81BB-A1DFA2CBB598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6038380" y="1585431"/>
                  <a:ext cx="18972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75" name="墨迹 74">
                  <a:extLst>
                    <a:ext uri="{FF2B5EF4-FFF2-40B4-BE49-F238E27FC236}">
                      <a16:creationId xmlns:a16="http://schemas.microsoft.com/office/drawing/2014/main" id="{DEF96607-4F31-3A4B-A781-372BE496F3AF}"/>
                    </a:ext>
                  </a:extLst>
                </p14:cNvPr>
                <p14:cNvContentPartPr/>
                <p14:nvPr/>
              </p14:nvContentPartPr>
              <p14:xfrm>
                <a:off x="6114340" y="1685511"/>
                <a:ext cx="187200" cy="81360"/>
              </p14:xfrm>
            </p:contentPart>
          </mc:Choice>
          <mc:Fallback>
            <p:pic>
              <p:nvPicPr>
                <p:cNvPr id="75" name="墨迹 74">
                  <a:extLst>
                    <a:ext uri="{FF2B5EF4-FFF2-40B4-BE49-F238E27FC236}">
                      <a16:creationId xmlns:a16="http://schemas.microsoft.com/office/drawing/2014/main" id="{DEF96607-4F31-3A4B-A781-372BE496F3AF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6107140" y="1678311"/>
                  <a:ext cx="202320" cy="96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22">
            <p14:nvContentPartPr>
              <p14:cNvPr id="76" name="墨迹 75">
                <a:extLst>
                  <a:ext uri="{FF2B5EF4-FFF2-40B4-BE49-F238E27FC236}">
                    <a16:creationId xmlns:a16="http://schemas.microsoft.com/office/drawing/2014/main" id="{D11883E4-10A0-3349-8A93-195A39E8C63B}"/>
                  </a:ext>
                </a:extLst>
              </p14:cNvPr>
              <p14:cNvContentPartPr/>
              <p14:nvPr/>
            </p14:nvContentPartPr>
            <p14:xfrm>
              <a:off x="6599980" y="1356471"/>
              <a:ext cx="516960" cy="522000"/>
            </p14:xfrm>
          </p:contentPart>
        </mc:Choice>
        <mc:Fallback>
          <p:pic>
            <p:nvPicPr>
              <p:cNvPr id="76" name="墨迹 75">
                <a:extLst>
                  <a:ext uri="{FF2B5EF4-FFF2-40B4-BE49-F238E27FC236}">
                    <a16:creationId xmlns:a16="http://schemas.microsoft.com/office/drawing/2014/main" id="{D11883E4-10A0-3349-8A93-195A39E8C63B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6592420" y="1348911"/>
                <a:ext cx="532080" cy="53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4">
            <p14:nvContentPartPr>
              <p14:cNvPr id="78" name="墨迹 77">
                <a:extLst>
                  <a:ext uri="{FF2B5EF4-FFF2-40B4-BE49-F238E27FC236}">
                    <a16:creationId xmlns:a16="http://schemas.microsoft.com/office/drawing/2014/main" id="{685C8B76-429C-DA44-A2F0-FA495C1A3B5C}"/>
                  </a:ext>
                </a:extLst>
              </p14:cNvPr>
              <p14:cNvContentPartPr/>
              <p14:nvPr/>
            </p14:nvContentPartPr>
            <p14:xfrm>
              <a:off x="7359580" y="1847511"/>
              <a:ext cx="19080" cy="62640"/>
            </p14:xfrm>
          </p:contentPart>
        </mc:Choice>
        <mc:Fallback>
          <p:pic>
            <p:nvPicPr>
              <p:cNvPr id="78" name="墨迹 77">
                <a:extLst>
                  <a:ext uri="{FF2B5EF4-FFF2-40B4-BE49-F238E27FC236}">
                    <a16:creationId xmlns:a16="http://schemas.microsoft.com/office/drawing/2014/main" id="{685C8B76-429C-DA44-A2F0-FA495C1A3B5C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7352020" y="1839951"/>
                <a:ext cx="34200" cy="77760"/>
              </a:xfrm>
              <a:prstGeom prst="rect">
                <a:avLst/>
              </a:prstGeom>
            </p:spPr>
          </p:pic>
        </mc:Fallback>
      </mc:AlternateContent>
      <p:grpSp>
        <p:nvGrpSpPr>
          <p:cNvPr id="82" name="组合 81">
            <a:extLst>
              <a:ext uri="{FF2B5EF4-FFF2-40B4-BE49-F238E27FC236}">
                <a16:creationId xmlns:a16="http://schemas.microsoft.com/office/drawing/2014/main" id="{6BF093C5-E410-CF4C-97C2-449EABA6B361}"/>
              </a:ext>
            </a:extLst>
          </p:cNvPr>
          <p:cNvGrpSpPr/>
          <p:nvPr/>
        </p:nvGrpSpPr>
        <p:grpSpPr>
          <a:xfrm>
            <a:off x="7720660" y="1480311"/>
            <a:ext cx="678240" cy="492120"/>
            <a:chOff x="7720660" y="1480311"/>
            <a:chExt cx="678240" cy="492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79" name="墨迹 78">
                  <a:extLst>
                    <a:ext uri="{FF2B5EF4-FFF2-40B4-BE49-F238E27FC236}">
                      <a16:creationId xmlns:a16="http://schemas.microsoft.com/office/drawing/2014/main" id="{66FB32FD-DDFD-0E49-8058-96818D67C8C7}"/>
                    </a:ext>
                  </a:extLst>
                </p14:cNvPr>
                <p14:cNvContentPartPr/>
                <p14:nvPr/>
              </p14:nvContentPartPr>
              <p14:xfrm>
                <a:off x="7845220" y="1617111"/>
                <a:ext cx="336600" cy="31320"/>
              </p14:xfrm>
            </p:contentPart>
          </mc:Choice>
          <mc:Fallback>
            <p:pic>
              <p:nvPicPr>
                <p:cNvPr id="79" name="墨迹 78">
                  <a:extLst>
                    <a:ext uri="{FF2B5EF4-FFF2-40B4-BE49-F238E27FC236}">
                      <a16:creationId xmlns:a16="http://schemas.microsoft.com/office/drawing/2014/main" id="{66FB32FD-DDFD-0E49-8058-96818D67C8C7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7837660" y="1609551"/>
                  <a:ext cx="35172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80" name="墨迹 79">
                  <a:extLst>
                    <a:ext uri="{FF2B5EF4-FFF2-40B4-BE49-F238E27FC236}">
                      <a16:creationId xmlns:a16="http://schemas.microsoft.com/office/drawing/2014/main" id="{C939F1EB-0E0E-4F43-8CDB-7E29651706A5}"/>
                    </a:ext>
                  </a:extLst>
                </p14:cNvPr>
                <p14:cNvContentPartPr/>
                <p14:nvPr/>
              </p14:nvContentPartPr>
              <p14:xfrm>
                <a:off x="7720660" y="1723671"/>
                <a:ext cx="554400" cy="43200"/>
              </p14:xfrm>
            </p:contentPart>
          </mc:Choice>
          <mc:Fallback>
            <p:pic>
              <p:nvPicPr>
                <p:cNvPr id="80" name="墨迹 79">
                  <a:extLst>
                    <a:ext uri="{FF2B5EF4-FFF2-40B4-BE49-F238E27FC236}">
                      <a16:creationId xmlns:a16="http://schemas.microsoft.com/office/drawing/2014/main" id="{C939F1EB-0E0E-4F43-8CDB-7E29651706A5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713100" y="1716111"/>
                  <a:ext cx="56952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81" name="墨迹 80">
                  <a:extLst>
                    <a:ext uri="{FF2B5EF4-FFF2-40B4-BE49-F238E27FC236}">
                      <a16:creationId xmlns:a16="http://schemas.microsoft.com/office/drawing/2014/main" id="{7E014297-9E7A-144A-92C2-C1FB7FCA5E3B}"/>
                    </a:ext>
                  </a:extLst>
                </p14:cNvPr>
                <p14:cNvContentPartPr/>
                <p14:nvPr/>
              </p14:nvContentPartPr>
              <p14:xfrm>
                <a:off x="8075620" y="1480311"/>
                <a:ext cx="323280" cy="492120"/>
              </p14:xfrm>
            </p:contentPart>
          </mc:Choice>
          <mc:Fallback>
            <p:pic>
              <p:nvPicPr>
                <p:cNvPr id="81" name="墨迹 80">
                  <a:extLst>
                    <a:ext uri="{FF2B5EF4-FFF2-40B4-BE49-F238E27FC236}">
                      <a16:creationId xmlns:a16="http://schemas.microsoft.com/office/drawing/2014/main" id="{7E014297-9E7A-144A-92C2-C1FB7FCA5E3B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8068060" y="1472751"/>
                  <a:ext cx="338400" cy="50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7" name="组合 86">
            <a:extLst>
              <a:ext uri="{FF2B5EF4-FFF2-40B4-BE49-F238E27FC236}">
                <a16:creationId xmlns:a16="http://schemas.microsoft.com/office/drawing/2014/main" id="{3C2A5584-CADB-8141-9A77-9231135E2FE2}"/>
              </a:ext>
            </a:extLst>
          </p:cNvPr>
          <p:cNvGrpSpPr/>
          <p:nvPr/>
        </p:nvGrpSpPr>
        <p:grpSpPr>
          <a:xfrm>
            <a:off x="8754220" y="1542591"/>
            <a:ext cx="354960" cy="268200"/>
            <a:chOff x="8754220" y="1542591"/>
            <a:chExt cx="354960" cy="268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83" name="墨迹 82">
                  <a:extLst>
                    <a:ext uri="{FF2B5EF4-FFF2-40B4-BE49-F238E27FC236}">
                      <a16:creationId xmlns:a16="http://schemas.microsoft.com/office/drawing/2014/main" id="{7293CFE3-D740-4A4B-87B2-B6B7B004F600}"/>
                    </a:ext>
                  </a:extLst>
                </p14:cNvPr>
                <p14:cNvContentPartPr/>
                <p14:nvPr/>
              </p14:nvContentPartPr>
              <p14:xfrm>
                <a:off x="8754220" y="1579671"/>
                <a:ext cx="199440" cy="174600"/>
              </p14:xfrm>
            </p:contentPart>
          </mc:Choice>
          <mc:Fallback>
            <p:pic>
              <p:nvPicPr>
                <p:cNvPr id="83" name="墨迹 82">
                  <a:extLst>
                    <a:ext uri="{FF2B5EF4-FFF2-40B4-BE49-F238E27FC236}">
                      <a16:creationId xmlns:a16="http://schemas.microsoft.com/office/drawing/2014/main" id="{7293CFE3-D740-4A4B-87B2-B6B7B004F600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8746660" y="1572471"/>
                  <a:ext cx="21456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84" name="墨迹 83">
                  <a:extLst>
                    <a:ext uri="{FF2B5EF4-FFF2-40B4-BE49-F238E27FC236}">
                      <a16:creationId xmlns:a16="http://schemas.microsoft.com/office/drawing/2014/main" id="{BC98824B-F0C7-7F49-AA84-03D654FBFE33}"/>
                    </a:ext>
                  </a:extLst>
                </p14:cNvPr>
                <p14:cNvContentPartPr/>
                <p14:nvPr/>
              </p14:nvContentPartPr>
              <p14:xfrm>
                <a:off x="8797780" y="1542591"/>
                <a:ext cx="199440" cy="230760"/>
              </p14:xfrm>
            </p:contentPart>
          </mc:Choice>
          <mc:Fallback>
            <p:pic>
              <p:nvPicPr>
                <p:cNvPr id="84" name="墨迹 83">
                  <a:extLst>
                    <a:ext uri="{FF2B5EF4-FFF2-40B4-BE49-F238E27FC236}">
                      <a16:creationId xmlns:a16="http://schemas.microsoft.com/office/drawing/2014/main" id="{BC98824B-F0C7-7F49-AA84-03D654FBFE33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8790220" y="1535031"/>
                  <a:ext cx="21456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85" name="墨迹 84">
                  <a:extLst>
                    <a:ext uri="{FF2B5EF4-FFF2-40B4-BE49-F238E27FC236}">
                      <a16:creationId xmlns:a16="http://schemas.microsoft.com/office/drawing/2014/main" id="{D6053D1B-0D55-274D-B1AD-DE97C5EB9427}"/>
                    </a:ext>
                  </a:extLst>
                </p14:cNvPr>
                <p14:cNvContentPartPr/>
                <p14:nvPr/>
              </p14:nvContentPartPr>
              <p14:xfrm>
                <a:off x="9065260" y="1797831"/>
                <a:ext cx="43920" cy="12960"/>
              </p14:xfrm>
            </p:contentPart>
          </mc:Choice>
          <mc:Fallback>
            <p:pic>
              <p:nvPicPr>
                <p:cNvPr id="85" name="墨迹 84">
                  <a:extLst>
                    <a:ext uri="{FF2B5EF4-FFF2-40B4-BE49-F238E27FC236}">
                      <a16:creationId xmlns:a16="http://schemas.microsoft.com/office/drawing/2014/main" id="{D6053D1B-0D55-274D-B1AD-DE97C5EB9427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9057700" y="1790271"/>
                  <a:ext cx="59040" cy="27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38">
            <p14:nvContentPartPr>
              <p14:cNvPr id="86" name="墨迹 85">
                <a:extLst>
                  <a:ext uri="{FF2B5EF4-FFF2-40B4-BE49-F238E27FC236}">
                    <a16:creationId xmlns:a16="http://schemas.microsoft.com/office/drawing/2014/main" id="{A31349F0-BB74-2D46-A185-7877DD75606F}"/>
                  </a:ext>
                </a:extLst>
              </p14:cNvPr>
              <p14:cNvContentPartPr/>
              <p14:nvPr/>
            </p14:nvContentPartPr>
            <p14:xfrm>
              <a:off x="9370540" y="1561311"/>
              <a:ext cx="236880" cy="472680"/>
            </p14:xfrm>
          </p:contentPart>
        </mc:Choice>
        <mc:Fallback>
          <p:pic>
            <p:nvPicPr>
              <p:cNvPr id="86" name="墨迹 85">
                <a:extLst>
                  <a:ext uri="{FF2B5EF4-FFF2-40B4-BE49-F238E27FC236}">
                    <a16:creationId xmlns:a16="http://schemas.microsoft.com/office/drawing/2014/main" id="{A31349F0-BB74-2D46-A185-7877DD75606F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9362980" y="1553751"/>
                <a:ext cx="252000" cy="487800"/>
              </a:xfrm>
              <a:prstGeom prst="rect">
                <a:avLst/>
              </a:prstGeom>
            </p:spPr>
          </p:pic>
        </mc:Fallback>
      </mc:AlternateContent>
      <p:grpSp>
        <p:nvGrpSpPr>
          <p:cNvPr id="97" name="组合 96">
            <a:extLst>
              <a:ext uri="{FF2B5EF4-FFF2-40B4-BE49-F238E27FC236}">
                <a16:creationId xmlns:a16="http://schemas.microsoft.com/office/drawing/2014/main" id="{BD4245A0-6C64-154B-A0BC-7B564F37615B}"/>
              </a:ext>
            </a:extLst>
          </p:cNvPr>
          <p:cNvGrpSpPr/>
          <p:nvPr/>
        </p:nvGrpSpPr>
        <p:grpSpPr>
          <a:xfrm>
            <a:off x="9899740" y="1461591"/>
            <a:ext cx="1706040" cy="454680"/>
            <a:chOff x="9899740" y="1461591"/>
            <a:chExt cx="1706040" cy="454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88" name="墨迹 87">
                  <a:extLst>
                    <a:ext uri="{FF2B5EF4-FFF2-40B4-BE49-F238E27FC236}">
                      <a16:creationId xmlns:a16="http://schemas.microsoft.com/office/drawing/2014/main" id="{537CC353-0BFA-7647-9368-86EB2529EF5A}"/>
                    </a:ext>
                  </a:extLst>
                </p14:cNvPr>
                <p14:cNvContentPartPr/>
                <p14:nvPr/>
              </p14:nvContentPartPr>
              <p14:xfrm>
                <a:off x="9962020" y="1486431"/>
                <a:ext cx="214920" cy="31320"/>
              </p14:xfrm>
            </p:contentPart>
          </mc:Choice>
          <mc:Fallback>
            <p:pic>
              <p:nvPicPr>
                <p:cNvPr id="88" name="墨迹 87">
                  <a:extLst>
                    <a:ext uri="{FF2B5EF4-FFF2-40B4-BE49-F238E27FC236}">
                      <a16:creationId xmlns:a16="http://schemas.microsoft.com/office/drawing/2014/main" id="{537CC353-0BFA-7647-9368-86EB2529EF5A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9954460" y="1478871"/>
                  <a:ext cx="23004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89" name="墨迹 88">
                  <a:extLst>
                    <a:ext uri="{FF2B5EF4-FFF2-40B4-BE49-F238E27FC236}">
                      <a16:creationId xmlns:a16="http://schemas.microsoft.com/office/drawing/2014/main" id="{2F6F86D4-FAD0-A048-A1EB-93A427DA74BE}"/>
                    </a:ext>
                  </a:extLst>
                </p14:cNvPr>
                <p14:cNvContentPartPr/>
                <p14:nvPr/>
              </p14:nvContentPartPr>
              <p14:xfrm>
                <a:off x="9899740" y="1461591"/>
                <a:ext cx="230040" cy="420840"/>
              </p14:xfrm>
            </p:contentPart>
          </mc:Choice>
          <mc:Fallback>
            <p:pic>
              <p:nvPicPr>
                <p:cNvPr id="89" name="墨迹 88">
                  <a:extLst>
                    <a:ext uri="{FF2B5EF4-FFF2-40B4-BE49-F238E27FC236}">
                      <a16:creationId xmlns:a16="http://schemas.microsoft.com/office/drawing/2014/main" id="{2F6F86D4-FAD0-A048-A1EB-93A427DA74BE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9892180" y="1454031"/>
                  <a:ext cx="245160" cy="43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90" name="墨迹 89">
                  <a:extLst>
                    <a:ext uri="{FF2B5EF4-FFF2-40B4-BE49-F238E27FC236}">
                      <a16:creationId xmlns:a16="http://schemas.microsoft.com/office/drawing/2014/main" id="{DA2EACE0-128B-354F-99AF-7CD29B5B80EB}"/>
                    </a:ext>
                  </a:extLst>
                </p14:cNvPr>
                <p14:cNvContentPartPr/>
                <p14:nvPr/>
              </p14:nvContentPartPr>
              <p14:xfrm>
                <a:off x="9924580" y="1704231"/>
                <a:ext cx="25200" cy="168480"/>
              </p14:xfrm>
            </p:contentPart>
          </mc:Choice>
          <mc:Fallback>
            <p:pic>
              <p:nvPicPr>
                <p:cNvPr id="90" name="墨迹 89">
                  <a:extLst>
                    <a:ext uri="{FF2B5EF4-FFF2-40B4-BE49-F238E27FC236}">
                      <a16:creationId xmlns:a16="http://schemas.microsoft.com/office/drawing/2014/main" id="{DA2EACE0-128B-354F-99AF-7CD29B5B80EB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9917020" y="1696671"/>
                  <a:ext cx="4032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91" name="墨迹 90">
                  <a:extLst>
                    <a:ext uri="{FF2B5EF4-FFF2-40B4-BE49-F238E27FC236}">
                      <a16:creationId xmlns:a16="http://schemas.microsoft.com/office/drawing/2014/main" id="{13B93F4E-165B-DD41-A218-528020D50D04}"/>
                    </a:ext>
                  </a:extLst>
                </p14:cNvPr>
                <p14:cNvContentPartPr/>
                <p14:nvPr/>
              </p14:nvContentPartPr>
              <p14:xfrm>
                <a:off x="10073980" y="1685511"/>
                <a:ext cx="367560" cy="168480"/>
              </p14:xfrm>
            </p:contentPart>
          </mc:Choice>
          <mc:Fallback>
            <p:pic>
              <p:nvPicPr>
                <p:cNvPr id="91" name="墨迹 90">
                  <a:extLst>
                    <a:ext uri="{FF2B5EF4-FFF2-40B4-BE49-F238E27FC236}">
                      <a16:creationId xmlns:a16="http://schemas.microsoft.com/office/drawing/2014/main" id="{13B93F4E-165B-DD41-A218-528020D50D04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0066420" y="1678311"/>
                  <a:ext cx="38268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92" name="墨迹 91">
                  <a:extLst>
                    <a:ext uri="{FF2B5EF4-FFF2-40B4-BE49-F238E27FC236}">
                      <a16:creationId xmlns:a16="http://schemas.microsoft.com/office/drawing/2014/main" id="{2DE81AEE-6678-E041-8DFC-8FDBB1BF29EC}"/>
                    </a:ext>
                  </a:extLst>
                </p14:cNvPr>
                <p14:cNvContentPartPr/>
                <p14:nvPr/>
              </p14:nvContentPartPr>
              <p14:xfrm>
                <a:off x="10652860" y="1486431"/>
                <a:ext cx="118800" cy="380160"/>
              </p14:xfrm>
            </p:contentPart>
          </mc:Choice>
          <mc:Fallback>
            <p:pic>
              <p:nvPicPr>
                <p:cNvPr id="92" name="墨迹 91">
                  <a:extLst>
                    <a:ext uri="{FF2B5EF4-FFF2-40B4-BE49-F238E27FC236}">
                      <a16:creationId xmlns:a16="http://schemas.microsoft.com/office/drawing/2014/main" id="{2DE81AEE-6678-E041-8DFC-8FDBB1BF29EC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0645300" y="1478871"/>
                  <a:ext cx="133560" cy="39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93" name="墨迹 92">
                  <a:extLst>
                    <a:ext uri="{FF2B5EF4-FFF2-40B4-BE49-F238E27FC236}">
                      <a16:creationId xmlns:a16="http://schemas.microsoft.com/office/drawing/2014/main" id="{E963482D-E943-6445-A757-A40BBC16F283}"/>
                    </a:ext>
                  </a:extLst>
                </p14:cNvPr>
                <p14:cNvContentPartPr/>
                <p14:nvPr/>
              </p14:nvContentPartPr>
              <p14:xfrm>
                <a:off x="10734580" y="1492551"/>
                <a:ext cx="230040" cy="361440"/>
              </p14:xfrm>
            </p:contentPart>
          </mc:Choice>
          <mc:Fallback>
            <p:pic>
              <p:nvPicPr>
                <p:cNvPr id="93" name="墨迹 92">
                  <a:extLst>
                    <a:ext uri="{FF2B5EF4-FFF2-40B4-BE49-F238E27FC236}">
                      <a16:creationId xmlns:a16="http://schemas.microsoft.com/office/drawing/2014/main" id="{E963482D-E943-6445-A757-A40BBC16F283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0727020" y="1484991"/>
                  <a:ext cx="245160" cy="37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94" name="墨迹 93">
                  <a:extLst>
                    <a:ext uri="{FF2B5EF4-FFF2-40B4-BE49-F238E27FC236}">
                      <a16:creationId xmlns:a16="http://schemas.microsoft.com/office/drawing/2014/main" id="{9D625CBD-DFE6-2844-A331-61EFFC8B5CEE}"/>
                    </a:ext>
                  </a:extLst>
                </p14:cNvPr>
                <p14:cNvContentPartPr/>
                <p14:nvPr/>
              </p14:nvContentPartPr>
              <p14:xfrm>
                <a:off x="11026540" y="1698111"/>
                <a:ext cx="174600" cy="155880"/>
              </p14:xfrm>
            </p:contentPart>
          </mc:Choice>
          <mc:Fallback>
            <p:pic>
              <p:nvPicPr>
                <p:cNvPr id="94" name="墨迹 93">
                  <a:extLst>
                    <a:ext uri="{FF2B5EF4-FFF2-40B4-BE49-F238E27FC236}">
                      <a16:creationId xmlns:a16="http://schemas.microsoft.com/office/drawing/2014/main" id="{9D625CBD-DFE6-2844-A331-61EFFC8B5CEE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11018980" y="1690551"/>
                  <a:ext cx="18972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95" name="墨迹 94">
                  <a:extLst>
                    <a:ext uri="{FF2B5EF4-FFF2-40B4-BE49-F238E27FC236}">
                      <a16:creationId xmlns:a16="http://schemas.microsoft.com/office/drawing/2014/main" id="{14AC6C70-E4DE-F74D-96D1-CE5B45B72FB7}"/>
                    </a:ext>
                  </a:extLst>
                </p14:cNvPr>
                <p14:cNvContentPartPr/>
                <p14:nvPr/>
              </p14:nvContentPartPr>
              <p14:xfrm>
                <a:off x="11281780" y="1810071"/>
                <a:ext cx="6480" cy="12960"/>
              </p14:xfrm>
            </p:contentPart>
          </mc:Choice>
          <mc:Fallback>
            <p:pic>
              <p:nvPicPr>
                <p:cNvPr id="95" name="墨迹 94">
                  <a:extLst>
                    <a:ext uri="{FF2B5EF4-FFF2-40B4-BE49-F238E27FC236}">
                      <a16:creationId xmlns:a16="http://schemas.microsoft.com/office/drawing/2014/main" id="{14AC6C70-E4DE-F74D-96D1-CE5B45B72FB7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1274220" y="1802511"/>
                  <a:ext cx="2160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96" name="墨迹 95">
                  <a:extLst>
                    <a:ext uri="{FF2B5EF4-FFF2-40B4-BE49-F238E27FC236}">
                      <a16:creationId xmlns:a16="http://schemas.microsoft.com/office/drawing/2014/main" id="{7EB10522-BAC8-F743-8470-C435ECB3F85A}"/>
                    </a:ext>
                  </a:extLst>
                </p14:cNvPr>
                <p14:cNvContentPartPr/>
                <p14:nvPr/>
              </p14:nvContentPartPr>
              <p14:xfrm>
                <a:off x="11406340" y="1592271"/>
                <a:ext cx="199440" cy="324000"/>
              </p14:xfrm>
            </p:contentPart>
          </mc:Choice>
          <mc:Fallback>
            <p:pic>
              <p:nvPicPr>
                <p:cNvPr id="96" name="墨迹 95">
                  <a:extLst>
                    <a:ext uri="{FF2B5EF4-FFF2-40B4-BE49-F238E27FC236}">
                      <a16:creationId xmlns:a16="http://schemas.microsoft.com/office/drawing/2014/main" id="{7EB10522-BAC8-F743-8470-C435ECB3F85A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1398780" y="1584711"/>
                  <a:ext cx="214560" cy="339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4" name="组合 103">
            <a:extLst>
              <a:ext uri="{FF2B5EF4-FFF2-40B4-BE49-F238E27FC236}">
                <a16:creationId xmlns:a16="http://schemas.microsoft.com/office/drawing/2014/main" id="{6AEFE258-23A9-A148-9A68-B4D4213B575A}"/>
              </a:ext>
            </a:extLst>
          </p:cNvPr>
          <p:cNvGrpSpPr/>
          <p:nvPr/>
        </p:nvGrpSpPr>
        <p:grpSpPr>
          <a:xfrm>
            <a:off x="629740" y="2451591"/>
            <a:ext cx="492120" cy="678960"/>
            <a:chOff x="629740" y="2451591"/>
            <a:chExt cx="492120" cy="678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98" name="墨迹 97">
                  <a:extLst>
                    <a:ext uri="{FF2B5EF4-FFF2-40B4-BE49-F238E27FC236}">
                      <a16:creationId xmlns:a16="http://schemas.microsoft.com/office/drawing/2014/main" id="{4400F211-6FD3-3E42-A533-36C622031001}"/>
                    </a:ext>
                  </a:extLst>
                </p14:cNvPr>
                <p14:cNvContentPartPr/>
                <p14:nvPr/>
              </p14:nvContentPartPr>
              <p14:xfrm>
                <a:off x="629740" y="2631951"/>
                <a:ext cx="19080" cy="37800"/>
              </p14:xfrm>
            </p:contentPart>
          </mc:Choice>
          <mc:Fallback>
            <p:pic>
              <p:nvPicPr>
                <p:cNvPr id="98" name="墨迹 97">
                  <a:extLst>
                    <a:ext uri="{FF2B5EF4-FFF2-40B4-BE49-F238E27FC236}">
                      <a16:creationId xmlns:a16="http://schemas.microsoft.com/office/drawing/2014/main" id="{4400F211-6FD3-3E42-A533-36C622031001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622180" y="2624391"/>
                  <a:ext cx="3420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99" name="墨迹 98">
                  <a:extLst>
                    <a:ext uri="{FF2B5EF4-FFF2-40B4-BE49-F238E27FC236}">
                      <a16:creationId xmlns:a16="http://schemas.microsoft.com/office/drawing/2014/main" id="{99DE1E2D-51A3-7B48-BBFC-48A35DD35ADD}"/>
                    </a:ext>
                  </a:extLst>
                </p14:cNvPr>
                <p14:cNvContentPartPr/>
                <p14:nvPr/>
              </p14:nvContentPartPr>
              <p14:xfrm>
                <a:off x="698140" y="2550951"/>
                <a:ext cx="423720" cy="218160"/>
              </p14:xfrm>
            </p:contentPart>
          </mc:Choice>
          <mc:Fallback>
            <p:pic>
              <p:nvPicPr>
                <p:cNvPr id="99" name="墨迹 98">
                  <a:extLst>
                    <a:ext uri="{FF2B5EF4-FFF2-40B4-BE49-F238E27FC236}">
                      <a16:creationId xmlns:a16="http://schemas.microsoft.com/office/drawing/2014/main" id="{99DE1E2D-51A3-7B48-BBFC-48A35DD35ADD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690940" y="2543391"/>
                  <a:ext cx="43884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00" name="墨迹 99">
                  <a:extLst>
                    <a:ext uri="{FF2B5EF4-FFF2-40B4-BE49-F238E27FC236}">
                      <a16:creationId xmlns:a16="http://schemas.microsoft.com/office/drawing/2014/main" id="{0B573466-6D2E-F840-A52D-FB9B4F209783}"/>
                    </a:ext>
                  </a:extLst>
                </p14:cNvPr>
                <p14:cNvContentPartPr/>
                <p14:nvPr/>
              </p14:nvContentPartPr>
              <p14:xfrm>
                <a:off x="965980" y="2451591"/>
                <a:ext cx="87480" cy="678960"/>
              </p14:xfrm>
            </p:contentPart>
          </mc:Choice>
          <mc:Fallback>
            <p:pic>
              <p:nvPicPr>
                <p:cNvPr id="100" name="墨迹 99">
                  <a:extLst>
                    <a:ext uri="{FF2B5EF4-FFF2-40B4-BE49-F238E27FC236}">
                      <a16:creationId xmlns:a16="http://schemas.microsoft.com/office/drawing/2014/main" id="{0B573466-6D2E-F840-A52D-FB9B4F209783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958420" y="2444031"/>
                  <a:ext cx="102600" cy="694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3" name="组合 102">
            <a:extLst>
              <a:ext uri="{FF2B5EF4-FFF2-40B4-BE49-F238E27FC236}">
                <a16:creationId xmlns:a16="http://schemas.microsoft.com/office/drawing/2014/main" id="{282D2862-148D-BE4A-94EA-32284006842E}"/>
              </a:ext>
            </a:extLst>
          </p:cNvPr>
          <p:cNvGrpSpPr/>
          <p:nvPr/>
        </p:nvGrpSpPr>
        <p:grpSpPr>
          <a:xfrm>
            <a:off x="1476460" y="2364111"/>
            <a:ext cx="398880" cy="607680"/>
            <a:chOff x="1476460" y="2364111"/>
            <a:chExt cx="398880" cy="607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01" name="墨迹 100">
                  <a:extLst>
                    <a:ext uri="{FF2B5EF4-FFF2-40B4-BE49-F238E27FC236}">
                      <a16:creationId xmlns:a16="http://schemas.microsoft.com/office/drawing/2014/main" id="{5D5227CA-25B1-B04F-AC7F-C820E9EF5AE5}"/>
                    </a:ext>
                  </a:extLst>
                </p14:cNvPr>
                <p14:cNvContentPartPr/>
                <p14:nvPr/>
              </p14:nvContentPartPr>
              <p14:xfrm>
                <a:off x="1476460" y="2364111"/>
                <a:ext cx="196200" cy="607680"/>
              </p14:xfrm>
            </p:contentPart>
          </mc:Choice>
          <mc:Fallback>
            <p:pic>
              <p:nvPicPr>
                <p:cNvPr id="101" name="墨迹 100">
                  <a:extLst>
                    <a:ext uri="{FF2B5EF4-FFF2-40B4-BE49-F238E27FC236}">
                      <a16:creationId xmlns:a16="http://schemas.microsoft.com/office/drawing/2014/main" id="{5D5227CA-25B1-B04F-AC7F-C820E9EF5AE5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468900" y="2356551"/>
                  <a:ext cx="211320" cy="62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02" name="墨迹 101">
                  <a:extLst>
                    <a:ext uri="{FF2B5EF4-FFF2-40B4-BE49-F238E27FC236}">
                      <a16:creationId xmlns:a16="http://schemas.microsoft.com/office/drawing/2014/main" id="{BD167F3C-BCF3-CD4E-A870-E9A9541A77B1}"/>
                    </a:ext>
                  </a:extLst>
                </p14:cNvPr>
                <p14:cNvContentPartPr/>
                <p14:nvPr/>
              </p14:nvContentPartPr>
              <p14:xfrm>
                <a:off x="1670140" y="2575791"/>
                <a:ext cx="205200" cy="279720"/>
              </p14:xfrm>
            </p:contentPart>
          </mc:Choice>
          <mc:Fallback>
            <p:pic>
              <p:nvPicPr>
                <p:cNvPr id="102" name="墨迹 101">
                  <a:extLst>
                    <a:ext uri="{FF2B5EF4-FFF2-40B4-BE49-F238E27FC236}">
                      <a16:creationId xmlns:a16="http://schemas.microsoft.com/office/drawing/2014/main" id="{BD167F3C-BCF3-CD4E-A870-E9A9541A77B1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1662580" y="2568231"/>
                  <a:ext cx="220320" cy="29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7" name="组合 126">
            <a:extLst>
              <a:ext uri="{FF2B5EF4-FFF2-40B4-BE49-F238E27FC236}">
                <a16:creationId xmlns:a16="http://schemas.microsoft.com/office/drawing/2014/main" id="{CDDFEB90-8792-9E47-88AC-95B02ED9DF1B}"/>
              </a:ext>
            </a:extLst>
          </p:cNvPr>
          <p:cNvGrpSpPr/>
          <p:nvPr/>
        </p:nvGrpSpPr>
        <p:grpSpPr>
          <a:xfrm>
            <a:off x="2173780" y="2426391"/>
            <a:ext cx="168480" cy="442800"/>
            <a:chOff x="2173780" y="2426391"/>
            <a:chExt cx="168480" cy="442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05" name="墨迹 104">
                  <a:extLst>
                    <a:ext uri="{FF2B5EF4-FFF2-40B4-BE49-F238E27FC236}">
                      <a16:creationId xmlns:a16="http://schemas.microsoft.com/office/drawing/2014/main" id="{58D995BE-B436-6F4B-9C42-95CD7E0F9AF4}"/>
                    </a:ext>
                  </a:extLst>
                </p14:cNvPr>
                <p14:cNvContentPartPr/>
                <p14:nvPr/>
              </p14:nvContentPartPr>
              <p14:xfrm>
                <a:off x="2179900" y="2426391"/>
                <a:ext cx="136800" cy="50040"/>
              </p14:xfrm>
            </p:contentPart>
          </mc:Choice>
          <mc:Fallback>
            <p:pic>
              <p:nvPicPr>
                <p:cNvPr id="105" name="墨迹 104">
                  <a:extLst>
                    <a:ext uri="{FF2B5EF4-FFF2-40B4-BE49-F238E27FC236}">
                      <a16:creationId xmlns:a16="http://schemas.microsoft.com/office/drawing/2014/main" id="{58D995BE-B436-6F4B-9C42-95CD7E0F9AF4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2172340" y="2418831"/>
                  <a:ext cx="15156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06" name="墨迹 105">
                  <a:extLst>
                    <a:ext uri="{FF2B5EF4-FFF2-40B4-BE49-F238E27FC236}">
                      <a16:creationId xmlns:a16="http://schemas.microsoft.com/office/drawing/2014/main" id="{C25EC6D5-E117-CA4A-93B8-1FB209BD0CAB}"/>
                    </a:ext>
                  </a:extLst>
                </p14:cNvPr>
                <p14:cNvContentPartPr/>
                <p14:nvPr/>
              </p14:nvContentPartPr>
              <p14:xfrm>
                <a:off x="2173780" y="2582991"/>
                <a:ext cx="168480" cy="286200"/>
              </p14:xfrm>
            </p:contentPart>
          </mc:Choice>
          <mc:Fallback>
            <p:pic>
              <p:nvPicPr>
                <p:cNvPr id="106" name="墨迹 105">
                  <a:extLst>
                    <a:ext uri="{FF2B5EF4-FFF2-40B4-BE49-F238E27FC236}">
                      <a16:creationId xmlns:a16="http://schemas.microsoft.com/office/drawing/2014/main" id="{C25EC6D5-E117-CA4A-93B8-1FB209BD0CAB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2166220" y="2575431"/>
                  <a:ext cx="183600" cy="300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6" name="组合 125">
            <a:extLst>
              <a:ext uri="{FF2B5EF4-FFF2-40B4-BE49-F238E27FC236}">
                <a16:creationId xmlns:a16="http://schemas.microsoft.com/office/drawing/2014/main" id="{25263660-BA4C-0443-AFB6-6B477D6D3A3D}"/>
              </a:ext>
            </a:extLst>
          </p:cNvPr>
          <p:cNvGrpSpPr/>
          <p:nvPr/>
        </p:nvGrpSpPr>
        <p:grpSpPr>
          <a:xfrm>
            <a:off x="2858500" y="2258271"/>
            <a:ext cx="411480" cy="615960"/>
            <a:chOff x="2858500" y="2258271"/>
            <a:chExt cx="411480" cy="615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07" name="墨迹 106">
                  <a:extLst>
                    <a:ext uri="{FF2B5EF4-FFF2-40B4-BE49-F238E27FC236}">
                      <a16:creationId xmlns:a16="http://schemas.microsoft.com/office/drawing/2014/main" id="{983B0F1C-A9F6-334E-8929-F6EAA448887A}"/>
                    </a:ext>
                  </a:extLst>
                </p14:cNvPr>
                <p14:cNvContentPartPr/>
                <p14:nvPr/>
              </p14:nvContentPartPr>
              <p14:xfrm>
                <a:off x="2858500" y="2507391"/>
                <a:ext cx="12960" cy="224640"/>
              </p14:xfrm>
            </p:contentPart>
          </mc:Choice>
          <mc:Fallback>
            <p:pic>
              <p:nvPicPr>
                <p:cNvPr id="107" name="墨迹 106">
                  <a:extLst>
                    <a:ext uri="{FF2B5EF4-FFF2-40B4-BE49-F238E27FC236}">
                      <a16:creationId xmlns:a16="http://schemas.microsoft.com/office/drawing/2014/main" id="{983B0F1C-A9F6-334E-8929-F6EAA448887A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2850940" y="2499831"/>
                  <a:ext cx="2772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08" name="墨迹 107">
                  <a:extLst>
                    <a:ext uri="{FF2B5EF4-FFF2-40B4-BE49-F238E27FC236}">
                      <a16:creationId xmlns:a16="http://schemas.microsoft.com/office/drawing/2014/main" id="{69506092-BA16-CD49-AD35-527D0E5481FE}"/>
                    </a:ext>
                  </a:extLst>
                </p14:cNvPr>
                <p14:cNvContentPartPr/>
                <p14:nvPr/>
              </p14:nvContentPartPr>
              <p14:xfrm>
                <a:off x="2976940" y="2258271"/>
                <a:ext cx="293040" cy="615960"/>
              </p14:xfrm>
            </p:contentPart>
          </mc:Choice>
          <mc:Fallback>
            <p:pic>
              <p:nvPicPr>
                <p:cNvPr id="108" name="墨迹 107">
                  <a:extLst>
                    <a:ext uri="{FF2B5EF4-FFF2-40B4-BE49-F238E27FC236}">
                      <a16:creationId xmlns:a16="http://schemas.microsoft.com/office/drawing/2014/main" id="{69506092-BA16-CD49-AD35-527D0E5481FE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2969380" y="2251071"/>
                  <a:ext cx="308160" cy="63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09" name="墨迹 108">
                  <a:extLst>
                    <a:ext uri="{FF2B5EF4-FFF2-40B4-BE49-F238E27FC236}">
                      <a16:creationId xmlns:a16="http://schemas.microsoft.com/office/drawing/2014/main" id="{4117B7B0-7EC7-514D-BA02-56431C96158E}"/>
                    </a:ext>
                  </a:extLst>
                </p14:cNvPr>
                <p14:cNvContentPartPr/>
                <p14:nvPr/>
              </p14:nvContentPartPr>
              <p14:xfrm>
                <a:off x="2989180" y="2519991"/>
                <a:ext cx="118080" cy="180360"/>
              </p14:xfrm>
            </p:contentPart>
          </mc:Choice>
          <mc:Fallback>
            <p:pic>
              <p:nvPicPr>
                <p:cNvPr id="109" name="墨迹 108">
                  <a:extLst>
                    <a:ext uri="{FF2B5EF4-FFF2-40B4-BE49-F238E27FC236}">
                      <a16:creationId xmlns:a16="http://schemas.microsoft.com/office/drawing/2014/main" id="{4117B7B0-7EC7-514D-BA02-56431C96158E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2981620" y="2512431"/>
                  <a:ext cx="133200" cy="195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5" name="组合 124">
            <a:extLst>
              <a:ext uri="{FF2B5EF4-FFF2-40B4-BE49-F238E27FC236}">
                <a16:creationId xmlns:a16="http://schemas.microsoft.com/office/drawing/2014/main" id="{7C9D4230-EDA2-5C45-BF80-1140DFE71717}"/>
              </a:ext>
            </a:extLst>
          </p:cNvPr>
          <p:cNvGrpSpPr/>
          <p:nvPr/>
        </p:nvGrpSpPr>
        <p:grpSpPr>
          <a:xfrm>
            <a:off x="3636820" y="2301831"/>
            <a:ext cx="678960" cy="442800"/>
            <a:chOff x="3636820" y="2301831"/>
            <a:chExt cx="678960" cy="442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10" name="墨迹 109">
                  <a:extLst>
                    <a:ext uri="{FF2B5EF4-FFF2-40B4-BE49-F238E27FC236}">
                      <a16:creationId xmlns:a16="http://schemas.microsoft.com/office/drawing/2014/main" id="{F93378E6-78D9-1548-AB45-8D49FF44EFAC}"/>
                    </a:ext>
                  </a:extLst>
                </p14:cNvPr>
                <p14:cNvContentPartPr/>
                <p14:nvPr/>
              </p14:nvContentPartPr>
              <p14:xfrm>
                <a:off x="3636820" y="2482551"/>
                <a:ext cx="236880" cy="37800"/>
              </p14:xfrm>
            </p:contentPart>
          </mc:Choice>
          <mc:Fallback>
            <p:pic>
              <p:nvPicPr>
                <p:cNvPr id="110" name="墨迹 109">
                  <a:extLst>
                    <a:ext uri="{FF2B5EF4-FFF2-40B4-BE49-F238E27FC236}">
                      <a16:creationId xmlns:a16="http://schemas.microsoft.com/office/drawing/2014/main" id="{F93378E6-78D9-1548-AB45-8D49FF44EFAC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3629260" y="2474991"/>
                  <a:ext cx="25200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11" name="墨迹 110">
                  <a:extLst>
                    <a:ext uri="{FF2B5EF4-FFF2-40B4-BE49-F238E27FC236}">
                      <a16:creationId xmlns:a16="http://schemas.microsoft.com/office/drawing/2014/main" id="{15E91315-A54A-A847-B1A8-D17794F31264}"/>
                    </a:ext>
                  </a:extLst>
                </p14:cNvPr>
                <p14:cNvContentPartPr/>
                <p14:nvPr/>
              </p14:nvContentPartPr>
              <p14:xfrm>
                <a:off x="4047580" y="2301831"/>
                <a:ext cx="268200" cy="205920"/>
              </p14:xfrm>
            </p:contentPart>
          </mc:Choice>
          <mc:Fallback>
            <p:pic>
              <p:nvPicPr>
                <p:cNvPr id="111" name="墨迹 110">
                  <a:extLst>
                    <a:ext uri="{FF2B5EF4-FFF2-40B4-BE49-F238E27FC236}">
                      <a16:creationId xmlns:a16="http://schemas.microsoft.com/office/drawing/2014/main" id="{15E91315-A54A-A847-B1A8-D17794F31264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4040020" y="2294631"/>
                  <a:ext cx="28296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12" name="墨迹 111">
                  <a:extLst>
                    <a:ext uri="{FF2B5EF4-FFF2-40B4-BE49-F238E27FC236}">
                      <a16:creationId xmlns:a16="http://schemas.microsoft.com/office/drawing/2014/main" id="{8EF283F6-04F0-0542-A471-C5480D1FE294}"/>
                    </a:ext>
                  </a:extLst>
                </p14:cNvPr>
                <p14:cNvContentPartPr/>
                <p14:nvPr/>
              </p14:nvContentPartPr>
              <p14:xfrm>
                <a:off x="4228300" y="2538711"/>
                <a:ext cx="31320" cy="205920"/>
              </p14:xfrm>
            </p:contentPart>
          </mc:Choice>
          <mc:Fallback>
            <p:pic>
              <p:nvPicPr>
                <p:cNvPr id="112" name="墨迹 111">
                  <a:extLst>
                    <a:ext uri="{FF2B5EF4-FFF2-40B4-BE49-F238E27FC236}">
                      <a16:creationId xmlns:a16="http://schemas.microsoft.com/office/drawing/2014/main" id="{8EF283F6-04F0-0542-A471-C5480D1FE294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4220740" y="2531151"/>
                  <a:ext cx="46440" cy="221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4" name="组合 123">
            <a:extLst>
              <a:ext uri="{FF2B5EF4-FFF2-40B4-BE49-F238E27FC236}">
                <a16:creationId xmlns:a16="http://schemas.microsoft.com/office/drawing/2014/main" id="{AFE9A58C-DA58-4D45-B5BA-0614D64B7DE4}"/>
              </a:ext>
            </a:extLst>
          </p:cNvPr>
          <p:cNvGrpSpPr/>
          <p:nvPr/>
        </p:nvGrpSpPr>
        <p:grpSpPr>
          <a:xfrm>
            <a:off x="4682620" y="2234151"/>
            <a:ext cx="1152000" cy="479160"/>
            <a:chOff x="4682620" y="2234151"/>
            <a:chExt cx="1152000" cy="479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13" name="墨迹 112">
                  <a:extLst>
                    <a:ext uri="{FF2B5EF4-FFF2-40B4-BE49-F238E27FC236}">
                      <a16:creationId xmlns:a16="http://schemas.microsoft.com/office/drawing/2014/main" id="{EF1838C4-D7B8-4747-B56B-6039F26E4221}"/>
                    </a:ext>
                  </a:extLst>
                </p14:cNvPr>
                <p14:cNvContentPartPr/>
                <p14:nvPr/>
              </p14:nvContentPartPr>
              <p14:xfrm>
                <a:off x="4682620" y="2270871"/>
                <a:ext cx="361440" cy="442440"/>
              </p14:xfrm>
            </p:contentPart>
          </mc:Choice>
          <mc:Fallback>
            <p:pic>
              <p:nvPicPr>
                <p:cNvPr id="113" name="墨迹 112">
                  <a:extLst>
                    <a:ext uri="{FF2B5EF4-FFF2-40B4-BE49-F238E27FC236}">
                      <a16:creationId xmlns:a16="http://schemas.microsoft.com/office/drawing/2014/main" id="{EF1838C4-D7B8-4747-B56B-6039F26E4221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4675060" y="2263311"/>
                  <a:ext cx="376560" cy="45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14" name="墨迹 113">
                  <a:extLst>
                    <a:ext uri="{FF2B5EF4-FFF2-40B4-BE49-F238E27FC236}">
                      <a16:creationId xmlns:a16="http://schemas.microsoft.com/office/drawing/2014/main" id="{32A687E6-77F5-EF49-9AE1-3CA1616EBA32}"/>
                    </a:ext>
                  </a:extLst>
                </p14:cNvPr>
                <p14:cNvContentPartPr/>
                <p14:nvPr/>
              </p14:nvContentPartPr>
              <p14:xfrm>
                <a:off x="5175100" y="2234151"/>
                <a:ext cx="659520" cy="472680"/>
              </p14:xfrm>
            </p:contentPart>
          </mc:Choice>
          <mc:Fallback>
            <p:pic>
              <p:nvPicPr>
                <p:cNvPr id="114" name="墨迹 113">
                  <a:extLst>
                    <a:ext uri="{FF2B5EF4-FFF2-40B4-BE49-F238E27FC236}">
                      <a16:creationId xmlns:a16="http://schemas.microsoft.com/office/drawing/2014/main" id="{32A687E6-77F5-EF49-9AE1-3CA1616EBA32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5167540" y="2226591"/>
                  <a:ext cx="674640" cy="487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3" name="组合 122">
            <a:extLst>
              <a:ext uri="{FF2B5EF4-FFF2-40B4-BE49-F238E27FC236}">
                <a16:creationId xmlns:a16="http://schemas.microsoft.com/office/drawing/2014/main" id="{71E47ADB-8290-D242-8BD9-EA37DCD4468B}"/>
              </a:ext>
            </a:extLst>
          </p:cNvPr>
          <p:cNvGrpSpPr/>
          <p:nvPr/>
        </p:nvGrpSpPr>
        <p:grpSpPr>
          <a:xfrm>
            <a:off x="6102100" y="2143071"/>
            <a:ext cx="1052280" cy="638640"/>
            <a:chOff x="6102100" y="2143071"/>
            <a:chExt cx="1052280" cy="638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15" name="墨迹 114">
                  <a:extLst>
                    <a:ext uri="{FF2B5EF4-FFF2-40B4-BE49-F238E27FC236}">
                      <a16:creationId xmlns:a16="http://schemas.microsoft.com/office/drawing/2014/main" id="{0AFFCD74-7285-334F-8242-D0EEAA5347A8}"/>
                    </a:ext>
                  </a:extLst>
                </p14:cNvPr>
                <p14:cNvContentPartPr/>
                <p14:nvPr/>
              </p14:nvContentPartPr>
              <p14:xfrm>
                <a:off x="6102100" y="2233431"/>
                <a:ext cx="131040" cy="504720"/>
              </p14:xfrm>
            </p:contentPart>
          </mc:Choice>
          <mc:Fallback>
            <p:pic>
              <p:nvPicPr>
                <p:cNvPr id="115" name="墨迹 114">
                  <a:extLst>
                    <a:ext uri="{FF2B5EF4-FFF2-40B4-BE49-F238E27FC236}">
                      <a16:creationId xmlns:a16="http://schemas.microsoft.com/office/drawing/2014/main" id="{0AFFCD74-7285-334F-8242-D0EEAA5347A8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6094540" y="2225871"/>
                  <a:ext cx="146160" cy="51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16" name="墨迹 115">
                  <a:extLst>
                    <a:ext uri="{FF2B5EF4-FFF2-40B4-BE49-F238E27FC236}">
                      <a16:creationId xmlns:a16="http://schemas.microsoft.com/office/drawing/2014/main" id="{BB82B38E-B2BE-BC45-8B39-A1BE09E2758E}"/>
                    </a:ext>
                  </a:extLst>
                </p14:cNvPr>
                <p14:cNvContentPartPr/>
                <p14:nvPr/>
              </p14:nvContentPartPr>
              <p14:xfrm>
                <a:off x="6326020" y="2295711"/>
                <a:ext cx="81360" cy="43920"/>
              </p14:xfrm>
            </p:contentPart>
          </mc:Choice>
          <mc:Fallback>
            <p:pic>
              <p:nvPicPr>
                <p:cNvPr id="116" name="墨迹 115">
                  <a:extLst>
                    <a:ext uri="{FF2B5EF4-FFF2-40B4-BE49-F238E27FC236}">
                      <a16:creationId xmlns:a16="http://schemas.microsoft.com/office/drawing/2014/main" id="{BB82B38E-B2BE-BC45-8B39-A1BE09E2758E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6318460" y="2288151"/>
                  <a:ext cx="9648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17" name="墨迹 116">
                  <a:extLst>
                    <a:ext uri="{FF2B5EF4-FFF2-40B4-BE49-F238E27FC236}">
                      <a16:creationId xmlns:a16="http://schemas.microsoft.com/office/drawing/2014/main" id="{5A79AE56-F028-BB47-978B-5EDD70A61738}"/>
                    </a:ext>
                  </a:extLst>
                </p14:cNvPr>
                <p14:cNvContentPartPr/>
                <p14:nvPr/>
              </p14:nvContentPartPr>
              <p14:xfrm>
                <a:off x="6537700" y="2143071"/>
                <a:ext cx="380160" cy="638640"/>
              </p14:xfrm>
            </p:contentPart>
          </mc:Choice>
          <mc:Fallback>
            <p:pic>
              <p:nvPicPr>
                <p:cNvPr id="117" name="墨迹 116">
                  <a:extLst>
                    <a:ext uri="{FF2B5EF4-FFF2-40B4-BE49-F238E27FC236}">
                      <a16:creationId xmlns:a16="http://schemas.microsoft.com/office/drawing/2014/main" id="{5A79AE56-F028-BB47-978B-5EDD70A61738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6530140" y="2135511"/>
                  <a:ext cx="395280" cy="65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18" name="墨迹 117">
                  <a:extLst>
                    <a:ext uri="{FF2B5EF4-FFF2-40B4-BE49-F238E27FC236}">
                      <a16:creationId xmlns:a16="http://schemas.microsoft.com/office/drawing/2014/main" id="{C53A0A9F-F747-5741-982C-123E68D91BEA}"/>
                    </a:ext>
                  </a:extLst>
                </p14:cNvPr>
                <p14:cNvContentPartPr/>
                <p14:nvPr/>
              </p14:nvContentPartPr>
              <p14:xfrm>
                <a:off x="7135300" y="2737791"/>
                <a:ext cx="19080" cy="31320"/>
              </p14:xfrm>
            </p:contentPart>
          </mc:Choice>
          <mc:Fallback>
            <p:pic>
              <p:nvPicPr>
                <p:cNvPr id="118" name="墨迹 117">
                  <a:extLst>
                    <a:ext uri="{FF2B5EF4-FFF2-40B4-BE49-F238E27FC236}">
                      <a16:creationId xmlns:a16="http://schemas.microsoft.com/office/drawing/2014/main" id="{C53A0A9F-F747-5741-982C-123E68D91BEA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7128100" y="2730231"/>
                  <a:ext cx="34200" cy="46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9" name="组合 128">
            <a:extLst>
              <a:ext uri="{FF2B5EF4-FFF2-40B4-BE49-F238E27FC236}">
                <a16:creationId xmlns:a16="http://schemas.microsoft.com/office/drawing/2014/main" id="{17CF581A-E3DA-844A-83CC-35DA7F0A8225}"/>
              </a:ext>
            </a:extLst>
          </p:cNvPr>
          <p:cNvGrpSpPr/>
          <p:nvPr/>
        </p:nvGrpSpPr>
        <p:grpSpPr>
          <a:xfrm>
            <a:off x="7459300" y="2165031"/>
            <a:ext cx="1219680" cy="619920"/>
            <a:chOff x="7459300" y="2165031"/>
            <a:chExt cx="1219680" cy="619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19" name="墨迹 118">
                  <a:extLst>
                    <a:ext uri="{FF2B5EF4-FFF2-40B4-BE49-F238E27FC236}">
                      <a16:creationId xmlns:a16="http://schemas.microsoft.com/office/drawing/2014/main" id="{F243D62A-8527-9447-BF77-073981D868BC}"/>
                    </a:ext>
                  </a:extLst>
                </p14:cNvPr>
                <p14:cNvContentPartPr/>
                <p14:nvPr/>
              </p14:nvContentPartPr>
              <p14:xfrm>
                <a:off x="7478020" y="2171151"/>
                <a:ext cx="305280" cy="613800"/>
              </p14:xfrm>
            </p:contentPart>
          </mc:Choice>
          <mc:Fallback>
            <p:pic>
              <p:nvPicPr>
                <p:cNvPr id="119" name="墨迹 118">
                  <a:extLst>
                    <a:ext uri="{FF2B5EF4-FFF2-40B4-BE49-F238E27FC236}">
                      <a16:creationId xmlns:a16="http://schemas.microsoft.com/office/drawing/2014/main" id="{F243D62A-8527-9447-BF77-073981D868BC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7470460" y="2163591"/>
                  <a:ext cx="320400" cy="62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20" name="墨迹 119">
                  <a:extLst>
                    <a:ext uri="{FF2B5EF4-FFF2-40B4-BE49-F238E27FC236}">
                      <a16:creationId xmlns:a16="http://schemas.microsoft.com/office/drawing/2014/main" id="{7293D305-574B-2E41-8142-B5FE8294CEFD}"/>
                    </a:ext>
                  </a:extLst>
                </p14:cNvPr>
                <p14:cNvContentPartPr/>
                <p14:nvPr/>
              </p14:nvContentPartPr>
              <p14:xfrm>
                <a:off x="7459300" y="2550951"/>
                <a:ext cx="193320" cy="112320"/>
              </p14:xfrm>
            </p:contentPart>
          </mc:Choice>
          <mc:Fallback>
            <p:pic>
              <p:nvPicPr>
                <p:cNvPr id="120" name="墨迹 119">
                  <a:extLst>
                    <a:ext uri="{FF2B5EF4-FFF2-40B4-BE49-F238E27FC236}">
                      <a16:creationId xmlns:a16="http://schemas.microsoft.com/office/drawing/2014/main" id="{7293D305-574B-2E41-8142-B5FE8294CEFD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7451740" y="2543391"/>
                  <a:ext cx="20844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21" name="墨迹 120">
                  <a:extLst>
                    <a:ext uri="{FF2B5EF4-FFF2-40B4-BE49-F238E27FC236}">
                      <a16:creationId xmlns:a16="http://schemas.microsoft.com/office/drawing/2014/main" id="{E8A771E5-5B45-4444-9CF1-9510D24AB621}"/>
                    </a:ext>
                  </a:extLst>
                </p14:cNvPr>
                <p14:cNvContentPartPr/>
                <p14:nvPr/>
              </p14:nvContentPartPr>
              <p14:xfrm>
                <a:off x="7994620" y="2165031"/>
                <a:ext cx="486000" cy="492120"/>
              </p14:xfrm>
            </p:contentPart>
          </mc:Choice>
          <mc:Fallback>
            <p:pic>
              <p:nvPicPr>
                <p:cNvPr id="121" name="墨迹 120">
                  <a:extLst>
                    <a:ext uri="{FF2B5EF4-FFF2-40B4-BE49-F238E27FC236}">
                      <a16:creationId xmlns:a16="http://schemas.microsoft.com/office/drawing/2014/main" id="{E8A771E5-5B45-4444-9CF1-9510D24AB621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7987060" y="2157471"/>
                  <a:ext cx="501120" cy="50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28" name="墨迹 127">
                  <a:extLst>
                    <a:ext uri="{FF2B5EF4-FFF2-40B4-BE49-F238E27FC236}">
                      <a16:creationId xmlns:a16="http://schemas.microsoft.com/office/drawing/2014/main" id="{C1924B6E-4103-744E-BBC5-A1C33CDFEE1F}"/>
                    </a:ext>
                  </a:extLst>
                </p14:cNvPr>
                <p14:cNvContentPartPr/>
                <p14:nvPr/>
              </p14:nvContentPartPr>
              <p14:xfrm>
                <a:off x="8442820" y="2575791"/>
                <a:ext cx="236160" cy="204480"/>
              </p14:xfrm>
            </p:contentPart>
          </mc:Choice>
          <mc:Fallback>
            <p:pic>
              <p:nvPicPr>
                <p:cNvPr id="128" name="墨迹 127">
                  <a:extLst>
                    <a:ext uri="{FF2B5EF4-FFF2-40B4-BE49-F238E27FC236}">
                      <a16:creationId xmlns:a16="http://schemas.microsoft.com/office/drawing/2014/main" id="{C1924B6E-4103-744E-BBC5-A1C33CDFEE1F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8435260" y="2568231"/>
                  <a:ext cx="251280" cy="2196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7411122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57851D61-109D-2640-B57B-ADF6464DE6E1}"/>
                  </a:ext>
                </a:extLst>
              </p14:cNvPr>
              <p14:cNvContentPartPr/>
              <p14:nvPr/>
            </p14:nvContentPartPr>
            <p14:xfrm>
              <a:off x="965980" y="415791"/>
              <a:ext cx="504720" cy="85320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57851D61-109D-2640-B57B-ADF6464DE6E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58420" y="408231"/>
                <a:ext cx="519840" cy="868320"/>
              </a:xfrm>
              <a:prstGeom prst="rect">
                <a:avLst/>
              </a:prstGeom>
            </p:spPr>
          </p:pic>
        </mc:Fallback>
      </mc:AlternateContent>
      <p:grpSp>
        <p:nvGrpSpPr>
          <p:cNvPr id="5" name="组合 4">
            <a:extLst>
              <a:ext uri="{FF2B5EF4-FFF2-40B4-BE49-F238E27FC236}">
                <a16:creationId xmlns:a16="http://schemas.microsoft.com/office/drawing/2014/main" id="{25A95039-1C84-4746-9813-BBFF92EC5D61}"/>
              </a:ext>
            </a:extLst>
          </p:cNvPr>
          <p:cNvGrpSpPr/>
          <p:nvPr/>
        </p:nvGrpSpPr>
        <p:grpSpPr>
          <a:xfrm>
            <a:off x="1744300" y="851391"/>
            <a:ext cx="37800" cy="205920"/>
            <a:chOff x="1744300" y="851391"/>
            <a:chExt cx="37800" cy="205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C679F4F5-27CE-2149-9D25-A443B1F7E6A4}"/>
                    </a:ext>
                  </a:extLst>
                </p14:cNvPr>
                <p14:cNvContentPartPr/>
                <p14:nvPr/>
              </p14:nvContentPartPr>
              <p14:xfrm>
                <a:off x="1744300" y="851391"/>
                <a:ext cx="37800" cy="12960"/>
              </p14:xfrm>
            </p:contentPart>
          </mc:Choice>
          <mc:Fallback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C679F4F5-27CE-2149-9D25-A443B1F7E6A4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736740" y="843831"/>
                  <a:ext cx="5292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BAB5C81A-BE5C-EB43-9B60-4E685DAA01C7}"/>
                    </a:ext>
                  </a:extLst>
                </p14:cNvPr>
                <p14:cNvContentPartPr/>
                <p14:nvPr/>
              </p14:nvContentPartPr>
              <p14:xfrm>
                <a:off x="1744300" y="975951"/>
                <a:ext cx="360" cy="81360"/>
              </p14:xfrm>
            </p:contentPart>
          </mc:Choice>
          <mc:Fallback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BAB5C81A-BE5C-EB43-9B60-4E685DAA01C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736740" y="968391"/>
                  <a:ext cx="15480" cy="96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1" name="墨迹 20">
                <a:extLst>
                  <a:ext uri="{FF2B5EF4-FFF2-40B4-BE49-F238E27FC236}">
                    <a16:creationId xmlns:a16="http://schemas.microsoft.com/office/drawing/2014/main" id="{1B374DD2-391E-5044-A01F-90554EE51833}"/>
                  </a:ext>
                </a:extLst>
              </p14:cNvPr>
              <p14:cNvContentPartPr/>
              <p14:nvPr/>
            </p14:nvContentPartPr>
            <p14:xfrm>
              <a:off x="8641900" y="1797831"/>
              <a:ext cx="236880" cy="268200"/>
            </p14:xfrm>
          </p:contentPart>
        </mc:Choice>
        <mc:Fallback>
          <p:pic>
            <p:nvPicPr>
              <p:cNvPr id="21" name="墨迹 20">
                <a:extLst>
                  <a:ext uri="{FF2B5EF4-FFF2-40B4-BE49-F238E27FC236}">
                    <a16:creationId xmlns:a16="http://schemas.microsoft.com/office/drawing/2014/main" id="{1B374DD2-391E-5044-A01F-90554EE5183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634340" y="1790271"/>
                <a:ext cx="252000" cy="28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22" name="墨迹 21">
                <a:extLst>
                  <a:ext uri="{FF2B5EF4-FFF2-40B4-BE49-F238E27FC236}">
                    <a16:creationId xmlns:a16="http://schemas.microsoft.com/office/drawing/2014/main" id="{F9F4BFB5-8767-7D4F-8E29-48E1096C9B0D}"/>
                  </a:ext>
                </a:extLst>
              </p14:cNvPr>
              <p14:cNvContentPartPr/>
              <p14:nvPr/>
            </p14:nvContentPartPr>
            <p14:xfrm>
              <a:off x="8417980" y="3285711"/>
              <a:ext cx="118800" cy="380160"/>
            </p14:xfrm>
          </p:contentPart>
        </mc:Choice>
        <mc:Fallback>
          <p:pic>
            <p:nvPicPr>
              <p:cNvPr id="22" name="墨迹 21">
                <a:extLst>
                  <a:ext uri="{FF2B5EF4-FFF2-40B4-BE49-F238E27FC236}">
                    <a16:creationId xmlns:a16="http://schemas.microsoft.com/office/drawing/2014/main" id="{F9F4BFB5-8767-7D4F-8E29-48E1096C9B0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410420" y="3278151"/>
                <a:ext cx="133560" cy="39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23" name="墨迹 22">
                <a:extLst>
                  <a:ext uri="{FF2B5EF4-FFF2-40B4-BE49-F238E27FC236}">
                    <a16:creationId xmlns:a16="http://schemas.microsoft.com/office/drawing/2014/main" id="{CBCAB7B1-1855-804B-9D96-B51C8AF9B711}"/>
                  </a:ext>
                </a:extLst>
              </p14:cNvPr>
              <p14:cNvContentPartPr/>
              <p14:nvPr/>
            </p14:nvContentPartPr>
            <p14:xfrm>
              <a:off x="8268580" y="4655151"/>
              <a:ext cx="479880" cy="174600"/>
            </p14:xfrm>
          </p:contentPart>
        </mc:Choice>
        <mc:Fallback>
          <p:pic>
            <p:nvPicPr>
              <p:cNvPr id="23" name="墨迹 22">
                <a:extLst>
                  <a:ext uri="{FF2B5EF4-FFF2-40B4-BE49-F238E27FC236}">
                    <a16:creationId xmlns:a16="http://schemas.microsoft.com/office/drawing/2014/main" id="{CBCAB7B1-1855-804B-9D96-B51C8AF9B711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261020" y="4647591"/>
                <a:ext cx="494640" cy="189720"/>
              </a:xfrm>
              <a:prstGeom prst="rect">
                <a:avLst/>
              </a:prstGeom>
            </p:spPr>
          </p:pic>
        </mc:Fallback>
      </mc:AlternateContent>
      <p:grpSp>
        <p:nvGrpSpPr>
          <p:cNvPr id="45" name="组合 44">
            <a:extLst>
              <a:ext uri="{FF2B5EF4-FFF2-40B4-BE49-F238E27FC236}">
                <a16:creationId xmlns:a16="http://schemas.microsoft.com/office/drawing/2014/main" id="{1CEC52F3-AB16-5A48-8CC8-BBDAA95D4C04}"/>
              </a:ext>
            </a:extLst>
          </p:cNvPr>
          <p:cNvGrpSpPr/>
          <p:nvPr/>
        </p:nvGrpSpPr>
        <p:grpSpPr>
          <a:xfrm>
            <a:off x="10011700" y="421911"/>
            <a:ext cx="2110680" cy="417240"/>
            <a:chOff x="10011700" y="421911"/>
            <a:chExt cx="2110680" cy="417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3407F949-A308-E242-9B63-476E66BC0E1F}"/>
                    </a:ext>
                  </a:extLst>
                </p14:cNvPr>
                <p14:cNvContentPartPr/>
                <p14:nvPr/>
              </p14:nvContentPartPr>
              <p14:xfrm>
                <a:off x="10011700" y="484191"/>
                <a:ext cx="324000" cy="286560"/>
              </p14:xfrm>
            </p:contentPart>
          </mc:Choice>
          <mc:Fallback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3407F949-A308-E242-9B63-476E66BC0E1F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0004140" y="476631"/>
                  <a:ext cx="33912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686853A6-DC51-2148-BABB-4A3719C88F02}"/>
                    </a:ext>
                  </a:extLst>
                </p14:cNvPr>
                <p14:cNvContentPartPr/>
                <p14:nvPr/>
              </p14:nvContentPartPr>
              <p14:xfrm>
                <a:off x="10098820" y="446751"/>
                <a:ext cx="330480" cy="324000"/>
              </p14:xfrm>
            </p:contentPart>
          </mc:Choice>
          <mc:Fallback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686853A6-DC51-2148-BABB-4A3719C88F02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0091260" y="439191"/>
                  <a:ext cx="345240" cy="33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A0CE6185-618F-634C-8010-C7E2B826F1F0}"/>
                    </a:ext>
                  </a:extLst>
                </p14:cNvPr>
                <p14:cNvContentPartPr/>
                <p14:nvPr/>
              </p14:nvContentPartPr>
              <p14:xfrm>
                <a:off x="10528300" y="446751"/>
                <a:ext cx="187200" cy="324000"/>
              </p14:xfrm>
            </p:contentPart>
          </mc:Choice>
          <mc:Fallback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A0CE6185-618F-634C-8010-C7E2B826F1F0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0518220" y="436671"/>
                  <a:ext cx="207360" cy="34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5981A32B-DF67-5B4F-937C-DD1EB5168C3F}"/>
                    </a:ext>
                  </a:extLst>
                </p14:cNvPr>
                <p14:cNvContentPartPr/>
                <p14:nvPr/>
              </p14:nvContentPartPr>
              <p14:xfrm>
                <a:off x="10845820" y="421911"/>
                <a:ext cx="155880" cy="317880"/>
              </p14:xfrm>
            </p:contentPart>
          </mc:Choice>
          <mc:Fallback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5981A32B-DF67-5B4F-937C-DD1EB5168C3F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0838260" y="414351"/>
                  <a:ext cx="171000" cy="33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DD75943E-A26A-6145-B5B4-5F5472F45045}"/>
                    </a:ext>
                  </a:extLst>
                </p14:cNvPr>
                <p14:cNvContentPartPr/>
                <p14:nvPr/>
              </p14:nvContentPartPr>
              <p14:xfrm>
                <a:off x="10901980" y="614871"/>
                <a:ext cx="162360" cy="31320"/>
              </p14:xfrm>
            </p:contentPart>
          </mc:Choice>
          <mc:Fallback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DD75943E-A26A-6145-B5B4-5F5472F45045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0894420" y="607311"/>
                  <a:ext cx="17712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877852CD-0E91-914C-BFF7-000FB4CDD587}"/>
                    </a:ext>
                  </a:extLst>
                </p14:cNvPr>
                <p14:cNvContentPartPr/>
                <p14:nvPr/>
              </p14:nvContentPartPr>
              <p14:xfrm>
                <a:off x="11132380" y="490311"/>
                <a:ext cx="130320" cy="348840"/>
              </p14:xfrm>
            </p:contentPart>
          </mc:Choice>
          <mc:Fallback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877852CD-0E91-914C-BFF7-000FB4CDD587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1124820" y="482751"/>
                  <a:ext cx="145440" cy="36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F1A1C8FE-6D07-3E4C-8DC6-03F654407236}"/>
                    </a:ext>
                  </a:extLst>
                </p14:cNvPr>
                <p14:cNvContentPartPr/>
                <p14:nvPr/>
              </p14:nvContentPartPr>
              <p14:xfrm>
                <a:off x="11431180" y="583911"/>
                <a:ext cx="124920" cy="50040"/>
              </p14:xfrm>
            </p:contentPart>
          </mc:Choice>
          <mc:Fallback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F1A1C8FE-6D07-3E4C-8DC6-03F654407236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1423620" y="576351"/>
                  <a:ext cx="14004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92EF38DC-A6D0-AB4E-9F3E-8D3FD27F37D6}"/>
                    </a:ext>
                  </a:extLst>
                </p14:cNvPr>
                <p14:cNvContentPartPr/>
                <p14:nvPr/>
              </p14:nvContentPartPr>
              <p14:xfrm>
                <a:off x="11393740" y="714591"/>
                <a:ext cx="224640" cy="6480"/>
              </p14:xfrm>
            </p:contentPart>
          </mc:Choice>
          <mc:Fallback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92EF38DC-A6D0-AB4E-9F3E-8D3FD27F37D6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1386180" y="707031"/>
                  <a:ext cx="23940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8D8D4AB4-BC1C-FB4C-9E01-28B7BA90D803}"/>
                    </a:ext>
                  </a:extLst>
                </p14:cNvPr>
                <p14:cNvContentPartPr/>
                <p14:nvPr/>
              </p14:nvContentPartPr>
              <p14:xfrm>
                <a:off x="11760940" y="527751"/>
                <a:ext cx="361440" cy="199440"/>
              </p14:xfrm>
            </p:contentPart>
          </mc:Choice>
          <mc:Fallback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8D8D4AB4-BC1C-FB4C-9E01-28B7BA90D803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1750860" y="517671"/>
                  <a:ext cx="381600" cy="219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C851592B-BB89-A449-9604-B2564E7F6BE6}"/>
              </a:ext>
            </a:extLst>
          </p:cNvPr>
          <p:cNvGrpSpPr/>
          <p:nvPr/>
        </p:nvGrpSpPr>
        <p:grpSpPr>
          <a:xfrm>
            <a:off x="4340260" y="1280871"/>
            <a:ext cx="678960" cy="479880"/>
            <a:chOff x="4340260" y="1280871"/>
            <a:chExt cx="678960" cy="479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46" name="墨迹 45">
                  <a:extLst>
                    <a:ext uri="{FF2B5EF4-FFF2-40B4-BE49-F238E27FC236}">
                      <a16:creationId xmlns:a16="http://schemas.microsoft.com/office/drawing/2014/main" id="{BE276A2E-DF4E-5D48-A182-C9014D395D25}"/>
                    </a:ext>
                  </a:extLst>
                </p14:cNvPr>
                <p14:cNvContentPartPr/>
                <p14:nvPr/>
              </p14:nvContentPartPr>
              <p14:xfrm>
                <a:off x="4483540" y="1393191"/>
                <a:ext cx="31320" cy="19080"/>
              </p14:xfrm>
            </p:contentPart>
          </mc:Choice>
          <mc:Fallback>
            <p:pic>
              <p:nvPicPr>
                <p:cNvPr id="46" name="墨迹 45">
                  <a:extLst>
                    <a:ext uri="{FF2B5EF4-FFF2-40B4-BE49-F238E27FC236}">
                      <a16:creationId xmlns:a16="http://schemas.microsoft.com/office/drawing/2014/main" id="{BE276A2E-DF4E-5D48-A182-C9014D395D25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475980" y="1385631"/>
                  <a:ext cx="4644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A5CC1EC0-0811-AC41-B2AB-369DA552D0AE}"/>
                    </a:ext>
                  </a:extLst>
                </p14:cNvPr>
                <p14:cNvContentPartPr/>
                <p14:nvPr/>
              </p14:nvContentPartPr>
              <p14:xfrm>
                <a:off x="4589380" y="1361871"/>
                <a:ext cx="118800" cy="323280"/>
              </p14:xfrm>
            </p:contentPart>
          </mc:Choice>
          <mc:Fallback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A5CC1EC0-0811-AC41-B2AB-369DA552D0AE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581820" y="1354311"/>
                  <a:ext cx="133560" cy="33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48" name="墨迹 47">
                  <a:extLst>
                    <a:ext uri="{FF2B5EF4-FFF2-40B4-BE49-F238E27FC236}">
                      <a16:creationId xmlns:a16="http://schemas.microsoft.com/office/drawing/2014/main" id="{D9B1DDB5-6B01-464A-A154-5C6F2B2EFC3F}"/>
                    </a:ext>
                  </a:extLst>
                </p14:cNvPr>
                <p14:cNvContentPartPr/>
                <p14:nvPr/>
              </p14:nvContentPartPr>
              <p14:xfrm>
                <a:off x="4340260" y="1280871"/>
                <a:ext cx="678960" cy="479880"/>
              </p14:xfrm>
            </p:contentPart>
          </mc:Choice>
          <mc:Fallback>
            <p:pic>
              <p:nvPicPr>
                <p:cNvPr id="48" name="墨迹 47">
                  <a:extLst>
                    <a:ext uri="{FF2B5EF4-FFF2-40B4-BE49-F238E27FC236}">
                      <a16:creationId xmlns:a16="http://schemas.microsoft.com/office/drawing/2014/main" id="{D9B1DDB5-6B01-464A-A154-5C6F2B2EFC3F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332700" y="1273671"/>
                  <a:ext cx="694080" cy="494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50" name="墨迹 49">
                <a:extLst>
                  <a:ext uri="{FF2B5EF4-FFF2-40B4-BE49-F238E27FC236}">
                    <a16:creationId xmlns:a16="http://schemas.microsoft.com/office/drawing/2014/main" id="{0F270EF2-64D8-F24B-8FEB-523B8DF9D58D}"/>
                  </a:ext>
                </a:extLst>
              </p14:cNvPr>
              <p14:cNvContentPartPr/>
              <p14:nvPr/>
            </p14:nvContentPartPr>
            <p14:xfrm>
              <a:off x="8150140" y="1797831"/>
              <a:ext cx="19080" cy="19080"/>
            </p14:xfrm>
          </p:contentPart>
        </mc:Choice>
        <mc:Fallback>
          <p:pic>
            <p:nvPicPr>
              <p:cNvPr id="50" name="墨迹 49">
                <a:extLst>
                  <a:ext uri="{FF2B5EF4-FFF2-40B4-BE49-F238E27FC236}">
                    <a16:creationId xmlns:a16="http://schemas.microsoft.com/office/drawing/2014/main" id="{0F270EF2-64D8-F24B-8FEB-523B8DF9D58D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8142580" y="1790271"/>
                <a:ext cx="34200" cy="34200"/>
              </a:xfrm>
              <a:prstGeom prst="rect">
                <a:avLst/>
              </a:prstGeom>
            </p:spPr>
          </p:pic>
        </mc:Fallback>
      </mc:AlternateContent>
      <p:grpSp>
        <p:nvGrpSpPr>
          <p:cNvPr id="53" name="组合 52">
            <a:extLst>
              <a:ext uri="{FF2B5EF4-FFF2-40B4-BE49-F238E27FC236}">
                <a16:creationId xmlns:a16="http://schemas.microsoft.com/office/drawing/2014/main" id="{448BF83E-52B4-ED42-8DCF-A7BAD5C50871}"/>
              </a:ext>
            </a:extLst>
          </p:cNvPr>
          <p:cNvGrpSpPr/>
          <p:nvPr/>
        </p:nvGrpSpPr>
        <p:grpSpPr>
          <a:xfrm>
            <a:off x="7857460" y="1486431"/>
            <a:ext cx="597960" cy="541800"/>
            <a:chOff x="7857460" y="1486431"/>
            <a:chExt cx="597960" cy="541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51" name="墨迹 50">
                  <a:extLst>
                    <a:ext uri="{FF2B5EF4-FFF2-40B4-BE49-F238E27FC236}">
                      <a16:creationId xmlns:a16="http://schemas.microsoft.com/office/drawing/2014/main" id="{13FB328A-85C0-854F-B0C1-A20422D6F806}"/>
                    </a:ext>
                  </a:extLst>
                </p14:cNvPr>
                <p14:cNvContentPartPr/>
                <p14:nvPr/>
              </p14:nvContentPartPr>
              <p14:xfrm>
                <a:off x="8063020" y="1679391"/>
                <a:ext cx="168480" cy="230760"/>
              </p14:xfrm>
            </p:contentPart>
          </mc:Choice>
          <mc:Fallback>
            <p:pic>
              <p:nvPicPr>
                <p:cNvPr id="51" name="墨迹 50">
                  <a:extLst>
                    <a:ext uri="{FF2B5EF4-FFF2-40B4-BE49-F238E27FC236}">
                      <a16:creationId xmlns:a16="http://schemas.microsoft.com/office/drawing/2014/main" id="{13FB328A-85C0-854F-B0C1-A20422D6F806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8055460" y="1671831"/>
                  <a:ext cx="18360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52" name="墨迹 51">
                  <a:extLst>
                    <a:ext uri="{FF2B5EF4-FFF2-40B4-BE49-F238E27FC236}">
                      <a16:creationId xmlns:a16="http://schemas.microsoft.com/office/drawing/2014/main" id="{11C098E6-FFA4-8C49-8D57-FF3B93F11D9A}"/>
                    </a:ext>
                  </a:extLst>
                </p14:cNvPr>
                <p14:cNvContentPartPr/>
                <p14:nvPr/>
              </p14:nvContentPartPr>
              <p14:xfrm>
                <a:off x="7857460" y="1486431"/>
                <a:ext cx="597960" cy="541800"/>
              </p14:xfrm>
            </p:contentPart>
          </mc:Choice>
          <mc:Fallback>
            <p:pic>
              <p:nvPicPr>
                <p:cNvPr id="52" name="墨迹 51">
                  <a:extLst>
                    <a:ext uri="{FF2B5EF4-FFF2-40B4-BE49-F238E27FC236}">
                      <a16:creationId xmlns:a16="http://schemas.microsoft.com/office/drawing/2014/main" id="{11C098E6-FFA4-8C49-8D57-FF3B93F11D9A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850260" y="1478871"/>
                  <a:ext cx="613080" cy="556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7" name="组合 56">
            <a:extLst>
              <a:ext uri="{FF2B5EF4-FFF2-40B4-BE49-F238E27FC236}">
                <a16:creationId xmlns:a16="http://schemas.microsoft.com/office/drawing/2014/main" id="{3A21A613-4E82-3A46-9296-6E31260CF7B3}"/>
              </a:ext>
            </a:extLst>
          </p:cNvPr>
          <p:cNvGrpSpPr/>
          <p:nvPr/>
        </p:nvGrpSpPr>
        <p:grpSpPr>
          <a:xfrm>
            <a:off x="729460" y="6143031"/>
            <a:ext cx="473400" cy="386640"/>
            <a:chOff x="729460" y="6143031"/>
            <a:chExt cx="473400" cy="386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54" name="墨迹 53">
                  <a:extLst>
                    <a:ext uri="{FF2B5EF4-FFF2-40B4-BE49-F238E27FC236}">
                      <a16:creationId xmlns:a16="http://schemas.microsoft.com/office/drawing/2014/main" id="{B3F5C57A-66C1-C348-ABFA-3B737CF8E03F}"/>
                    </a:ext>
                  </a:extLst>
                </p14:cNvPr>
                <p14:cNvContentPartPr/>
                <p14:nvPr/>
              </p14:nvContentPartPr>
              <p14:xfrm>
                <a:off x="766900" y="6143031"/>
                <a:ext cx="230760" cy="280440"/>
              </p14:xfrm>
            </p:contentPart>
          </mc:Choice>
          <mc:Fallback>
            <p:pic>
              <p:nvPicPr>
                <p:cNvPr id="54" name="墨迹 53">
                  <a:extLst>
                    <a:ext uri="{FF2B5EF4-FFF2-40B4-BE49-F238E27FC236}">
                      <a16:creationId xmlns:a16="http://schemas.microsoft.com/office/drawing/2014/main" id="{B3F5C57A-66C1-C348-ABFA-3B737CF8E03F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59340" y="6135471"/>
                  <a:ext cx="24588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55" name="墨迹 54">
                  <a:extLst>
                    <a:ext uri="{FF2B5EF4-FFF2-40B4-BE49-F238E27FC236}">
                      <a16:creationId xmlns:a16="http://schemas.microsoft.com/office/drawing/2014/main" id="{B1C29E4F-3950-604F-AAC9-ECEA06C5C8BE}"/>
                    </a:ext>
                  </a:extLst>
                </p14:cNvPr>
                <p14:cNvContentPartPr/>
                <p14:nvPr/>
              </p14:nvContentPartPr>
              <p14:xfrm>
                <a:off x="729460" y="6149511"/>
                <a:ext cx="324000" cy="336600"/>
              </p14:xfrm>
            </p:contentPart>
          </mc:Choice>
          <mc:Fallback>
            <p:pic>
              <p:nvPicPr>
                <p:cNvPr id="55" name="墨迹 54">
                  <a:extLst>
                    <a:ext uri="{FF2B5EF4-FFF2-40B4-BE49-F238E27FC236}">
                      <a16:creationId xmlns:a16="http://schemas.microsoft.com/office/drawing/2014/main" id="{B1C29E4F-3950-604F-AAC9-ECEA06C5C8BE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21900" y="6141951"/>
                  <a:ext cx="339120" cy="35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56" name="墨迹 55">
                  <a:extLst>
                    <a:ext uri="{FF2B5EF4-FFF2-40B4-BE49-F238E27FC236}">
                      <a16:creationId xmlns:a16="http://schemas.microsoft.com/office/drawing/2014/main" id="{399437C2-88A3-A44B-A1DF-CEA5CE9E09FA}"/>
                    </a:ext>
                  </a:extLst>
                </p14:cNvPr>
                <p14:cNvContentPartPr/>
                <p14:nvPr/>
              </p14:nvContentPartPr>
              <p14:xfrm>
                <a:off x="1177660" y="6473151"/>
                <a:ext cx="25200" cy="56520"/>
              </p14:xfrm>
            </p:contentPart>
          </mc:Choice>
          <mc:Fallback>
            <p:pic>
              <p:nvPicPr>
                <p:cNvPr id="56" name="墨迹 55">
                  <a:extLst>
                    <a:ext uri="{FF2B5EF4-FFF2-40B4-BE49-F238E27FC236}">
                      <a16:creationId xmlns:a16="http://schemas.microsoft.com/office/drawing/2014/main" id="{399437C2-88A3-A44B-A1DF-CEA5CE9E09FA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170100" y="6465591"/>
                  <a:ext cx="40320" cy="71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58" name="墨迹 57">
                <a:extLst>
                  <a:ext uri="{FF2B5EF4-FFF2-40B4-BE49-F238E27FC236}">
                    <a16:creationId xmlns:a16="http://schemas.microsoft.com/office/drawing/2014/main" id="{1586CC85-1FAF-444E-AC75-AD0D2A31C489}"/>
                  </a:ext>
                </a:extLst>
              </p14:cNvPr>
              <p14:cNvContentPartPr/>
              <p14:nvPr/>
            </p14:nvContentPartPr>
            <p14:xfrm>
              <a:off x="1358380" y="6317271"/>
              <a:ext cx="324000" cy="25200"/>
            </p14:xfrm>
          </p:contentPart>
        </mc:Choice>
        <mc:Fallback>
          <p:pic>
            <p:nvPicPr>
              <p:cNvPr id="58" name="墨迹 57">
                <a:extLst>
                  <a:ext uri="{FF2B5EF4-FFF2-40B4-BE49-F238E27FC236}">
                    <a16:creationId xmlns:a16="http://schemas.microsoft.com/office/drawing/2014/main" id="{1586CC85-1FAF-444E-AC75-AD0D2A31C489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1350820" y="6310071"/>
                <a:ext cx="339120" cy="40320"/>
              </a:xfrm>
              <a:prstGeom prst="rect">
                <a:avLst/>
              </a:prstGeom>
            </p:spPr>
          </p:pic>
        </mc:Fallback>
      </mc:AlternateContent>
      <p:grpSp>
        <p:nvGrpSpPr>
          <p:cNvPr id="61" name="组合 60">
            <a:extLst>
              <a:ext uri="{FF2B5EF4-FFF2-40B4-BE49-F238E27FC236}">
                <a16:creationId xmlns:a16="http://schemas.microsoft.com/office/drawing/2014/main" id="{0DD6869D-3FEA-0647-834E-3A9FAAA93BB6}"/>
              </a:ext>
            </a:extLst>
          </p:cNvPr>
          <p:cNvGrpSpPr/>
          <p:nvPr/>
        </p:nvGrpSpPr>
        <p:grpSpPr>
          <a:xfrm>
            <a:off x="1918540" y="6180471"/>
            <a:ext cx="809640" cy="218160"/>
            <a:chOff x="1918540" y="6180471"/>
            <a:chExt cx="809640" cy="218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59" name="墨迹 58">
                  <a:extLst>
                    <a:ext uri="{FF2B5EF4-FFF2-40B4-BE49-F238E27FC236}">
                      <a16:creationId xmlns:a16="http://schemas.microsoft.com/office/drawing/2014/main" id="{06D3E5D4-D3B3-8D44-B58D-6CA0F9A2B5B3}"/>
                    </a:ext>
                  </a:extLst>
                </p14:cNvPr>
                <p14:cNvContentPartPr/>
                <p14:nvPr/>
              </p14:nvContentPartPr>
              <p14:xfrm>
                <a:off x="1918540" y="6180471"/>
                <a:ext cx="299160" cy="218160"/>
              </p14:xfrm>
            </p:contentPart>
          </mc:Choice>
          <mc:Fallback>
            <p:pic>
              <p:nvPicPr>
                <p:cNvPr id="59" name="墨迹 58">
                  <a:extLst>
                    <a:ext uri="{FF2B5EF4-FFF2-40B4-BE49-F238E27FC236}">
                      <a16:creationId xmlns:a16="http://schemas.microsoft.com/office/drawing/2014/main" id="{06D3E5D4-D3B3-8D44-B58D-6CA0F9A2B5B3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910980" y="6172911"/>
                  <a:ext cx="31428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60" name="墨迹 59">
                  <a:extLst>
                    <a:ext uri="{FF2B5EF4-FFF2-40B4-BE49-F238E27FC236}">
                      <a16:creationId xmlns:a16="http://schemas.microsoft.com/office/drawing/2014/main" id="{B4232F84-7F63-9141-A8E3-3DA4B7B7DADA}"/>
                    </a:ext>
                  </a:extLst>
                </p14:cNvPr>
                <p14:cNvContentPartPr/>
                <p14:nvPr/>
              </p14:nvContentPartPr>
              <p14:xfrm>
                <a:off x="2348020" y="6323751"/>
                <a:ext cx="380160" cy="25200"/>
              </p14:xfrm>
            </p:contentPart>
          </mc:Choice>
          <mc:Fallback>
            <p:pic>
              <p:nvPicPr>
                <p:cNvPr id="60" name="墨迹 59">
                  <a:extLst>
                    <a:ext uri="{FF2B5EF4-FFF2-40B4-BE49-F238E27FC236}">
                      <a16:creationId xmlns:a16="http://schemas.microsoft.com/office/drawing/2014/main" id="{B4232F84-7F63-9141-A8E3-3DA4B7B7DADA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2340460" y="6316191"/>
                  <a:ext cx="395280" cy="40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62" name="墨迹 61">
                <a:extLst>
                  <a:ext uri="{FF2B5EF4-FFF2-40B4-BE49-F238E27FC236}">
                    <a16:creationId xmlns:a16="http://schemas.microsoft.com/office/drawing/2014/main" id="{CD9B7D96-B071-6748-ADBA-3121C6A67345}"/>
                  </a:ext>
                </a:extLst>
              </p14:cNvPr>
              <p14:cNvContentPartPr/>
              <p14:nvPr/>
            </p14:nvContentPartPr>
            <p14:xfrm>
              <a:off x="2908540" y="6112791"/>
              <a:ext cx="162360" cy="398160"/>
            </p14:xfrm>
          </p:contentPart>
        </mc:Choice>
        <mc:Fallback>
          <p:pic>
            <p:nvPicPr>
              <p:cNvPr id="62" name="墨迹 61">
                <a:extLst>
                  <a:ext uri="{FF2B5EF4-FFF2-40B4-BE49-F238E27FC236}">
                    <a16:creationId xmlns:a16="http://schemas.microsoft.com/office/drawing/2014/main" id="{CD9B7D96-B071-6748-ADBA-3121C6A67345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2900980" y="6105231"/>
                <a:ext cx="177120" cy="413280"/>
              </a:xfrm>
              <a:prstGeom prst="rect">
                <a:avLst/>
              </a:prstGeom>
            </p:spPr>
          </p:pic>
        </mc:Fallback>
      </mc:AlternateContent>
      <p:grpSp>
        <p:nvGrpSpPr>
          <p:cNvPr id="65" name="组合 64">
            <a:extLst>
              <a:ext uri="{FF2B5EF4-FFF2-40B4-BE49-F238E27FC236}">
                <a16:creationId xmlns:a16="http://schemas.microsoft.com/office/drawing/2014/main" id="{9C2778A9-172F-4342-AA07-5083214E5D05}"/>
              </a:ext>
            </a:extLst>
          </p:cNvPr>
          <p:cNvGrpSpPr/>
          <p:nvPr/>
        </p:nvGrpSpPr>
        <p:grpSpPr>
          <a:xfrm>
            <a:off x="7776820" y="3304431"/>
            <a:ext cx="448560" cy="374040"/>
            <a:chOff x="7776820" y="3304431"/>
            <a:chExt cx="448560" cy="374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63" name="墨迹 62">
                  <a:extLst>
                    <a:ext uri="{FF2B5EF4-FFF2-40B4-BE49-F238E27FC236}">
                      <a16:creationId xmlns:a16="http://schemas.microsoft.com/office/drawing/2014/main" id="{945DBA44-986B-4844-86E9-462A036E159B}"/>
                    </a:ext>
                  </a:extLst>
                </p14:cNvPr>
                <p14:cNvContentPartPr/>
                <p14:nvPr/>
              </p14:nvContentPartPr>
              <p14:xfrm>
                <a:off x="7919740" y="3416391"/>
                <a:ext cx="25200" cy="143640"/>
              </p14:xfrm>
            </p:contentPart>
          </mc:Choice>
          <mc:Fallback>
            <p:pic>
              <p:nvPicPr>
                <p:cNvPr id="63" name="墨迹 62">
                  <a:extLst>
                    <a:ext uri="{FF2B5EF4-FFF2-40B4-BE49-F238E27FC236}">
                      <a16:creationId xmlns:a16="http://schemas.microsoft.com/office/drawing/2014/main" id="{945DBA44-986B-4844-86E9-462A036E159B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912180" y="3408831"/>
                  <a:ext cx="4032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64" name="墨迹 63">
                  <a:extLst>
                    <a:ext uri="{FF2B5EF4-FFF2-40B4-BE49-F238E27FC236}">
                      <a16:creationId xmlns:a16="http://schemas.microsoft.com/office/drawing/2014/main" id="{14C68CBD-9CCE-EB4A-9EE3-980DE00EFBF6}"/>
                    </a:ext>
                  </a:extLst>
                </p14:cNvPr>
                <p14:cNvContentPartPr/>
                <p14:nvPr/>
              </p14:nvContentPartPr>
              <p14:xfrm>
                <a:off x="7776820" y="3304431"/>
                <a:ext cx="448560" cy="374040"/>
              </p14:xfrm>
            </p:contentPart>
          </mc:Choice>
          <mc:Fallback>
            <p:pic>
              <p:nvPicPr>
                <p:cNvPr id="64" name="墨迹 63">
                  <a:extLst>
                    <a:ext uri="{FF2B5EF4-FFF2-40B4-BE49-F238E27FC236}">
                      <a16:creationId xmlns:a16="http://schemas.microsoft.com/office/drawing/2014/main" id="{14C68CBD-9CCE-EB4A-9EE3-980DE00EFBF6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769260" y="3296871"/>
                  <a:ext cx="463680" cy="388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8" name="组合 67">
            <a:extLst>
              <a:ext uri="{FF2B5EF4-FFF2-40B4-BE49-F238E27FC236}">
                <a16:creationId xmlns:a16="http://schemas.microsoft.com/office/drawing/2014/main" id="{951EDFF4-A514-064B-9D6C-62C029A4D628}"/>
              </a:ext>
            </a:extLst>
          </p:cNvPr>
          <p:cNvGrpSpPr/>
          <p:nvPr/>
        </p:nvGrpSpPr>
        <p:grpSpPr>
          <a:xfrm>
            <a:off x="3219580" y="6286311"/>
            <a:ext cx="909360" cy="461160"/>
            <a:chOff x="3219580" y="6286311"/>
            <a:chExt cx="909360" cy="461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66" name="墨迹 65">
                  <a:extLst>
                    <a:ext uri="{FF2B5EF4-FFF2-40B4-BE49-F238E27FC236}">
                      <a16:creationId xmlns:a16="http://schemas.microsoft.com/office/drawing/2014/main" id="{D209CE2D-014E-5D44-9378-D86502685D27}"/>
                    </a:ext>
                  </a:extLst>
                </p14:cNvPr>
                <p14:cNvContentPartPr/>
                <p14:nvPr/>
              </p14:nvContentPartPr>
              <p14:xfrm>
                <a:off x="3219580" y="6398271"/>
                <a:ext cx="311760" cy="25200"/>
              </p14:xfrm>
            </p:contentPart>
          </mc:Choice>
          <mc:Fallback>
            <p:pic>
              <p:nvPicPr>
                <p:cNvPr id="66" name="墨迹 65">
                  <a:extLst>
                    <a:ext uri="{FF2B5EF4-FFF2-40B4-BE49-F238E27FC236}">
                      <a16:creationId xmlns:a16="http://schemas.microsoft.com/office/drawing/2014/main" id="{D209CE2D-014E-5D44-9378-D86502685D27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3212020" y="6390711"/>
                  <a:ext cx="32688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67" name="墨迹 66">
                  <a:extLst>
                    <a:ext uri="{FF2B5EF4-FFF2-40B4-BE49-F238E27FC236}">
                      <a16:creationId xmlns:a16="http://schemas.microsoft.com/office/drawing/2014/main" id="{56969FE4-FC3A-AD4D-BA3B-399094C0C8B4}"/>
                    </a:ext>
                  </a:extLst>
                </p14:cNvPr>
                <p14:cNvContentPartPr/>
                <p14:nvPr/>
              </p14:nvContentPartPr>
              <p14:xfrm>
                <a:off x="3773620" y="6286311"/>
                <a:ext cx="355320" cy="461160"/>
              </p14:xfrm>
            </p:contentPart>
          </mc:Choice>
          <mc:Fallback>
            <p:pic>
              <p:nvPicPr>
                <p:cNvPr id="67" name="墨迹 66">
                  <a:extLst>
                    <a:ext uri="{FF2B5EF4-FFF2-40B4-BE49-F238E27FC236}">
                      <a16:creationId xmlns:a16="http://schemas.microsoft.com/office/drawing/2014/main" id="{56969FE4-FC3A-AD4D-BA3B-399094C0C8B4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3766060" y="6278751"/>
                  <a:ext cx="370440" cy="476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" name="组合 69">
            <a:extLst>
              <a:ext uri="{FF2B5EF4-FFF2-40B4-BE49-F238E27FC236}">
                <a16:creationId xmlns:a16="http://schemas.microsoft.com/office/drawing/2014/main" id="{4F8A1B33-5F71-D941-898F-D4722C88E4B7}"/>
              </a:ext>
            </a:extLst>
          </p:cNvPr>
          <p:cNvGrpSpPr/>
          <p:nvPr/>
        </p:nvGrpSpPr>
        <p:grpSpPr>
          <a:xfrm>
            <a:off x="3867220" y="1735551"/>
            <a:ext cx="3723120" cy="3200400"/>
            <a:chOff x="3867220" y="1735551"/>
            <a:chExt cx="3723120" cy="3200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22911F9D-8A03-E34F-BE9F-8FC76D9DCCAF}"/>
                    </a:ext>
                  </a:extLst>
                </p14:cNvPr>
                <p14:cNvContentPartPr/>
                <p14:nvPr/>
              </p14:nvContentPartPr>
              <p14:xfrm>
                <a:off x="4022740" y="1735551"/>
                <a:ext cx="112320" cy="268200"/>
              </p14:xfrm>
            </p:contentPart>
          </mc:Choice>
          <mc:Fallback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22911F9D-8A03-E34F-BE9F-8FC76D9DCCAF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015180" y="1727991"/>
                  <a:ext cx="12744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5CCADF86-651C-514A-B949-05AD468E2992}"/>
                    </a:ext>
                  </a:extLst>
                </p14:cNvPr>
                <p14:cNvContentPartPr/>
                <p14:nvPr/>
              </p14:nvContentPartPr>
              <p14:xfrm>
                <a:off x="3973060" y="1747791"/>
                <a:ext cx="199440" cy="249480"/>
              </p14:xfrm>
            </p:contentPart>
          </mc:Choice>
          <mc:Fallback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5CCADF86-651C-514A-B949-05AD468E2992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3965500" y="1740231"/>
                  <a:ext cx="21456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AC91136A-B531-CD4C-A463-07626608CD7A}"/>
                    </a:ext>
                  </a:extLst>
                </p14:cNvPr>
                <p14:cNvContentPartPr/>
                <p14:nvPr/>
              </p14:nvContentPartPr>
              <p14:xfrm>
                <a:off x="3867220" y="2955591"/>
                <a:ext cx="268200" cy="552240"/>
              </p14:xfrm>
            </p:contentPart>
          </mc:Choice>
          <mc:Fallback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AC91136A-B531-CD4C-A463-07626608CD7A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859660" y="2948031"/>
                  <a:ext cx="282960" cy="56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74CBC09C-70EA-A64B-A896-52BEE28C4970}"/>
                    </a:ext>
                  </a:extLst>
                </p14:cNvPr>
                <p14:cNvContentPartPr/>
                <p14:nvPr/>
              </p14:nvContentPartPr>
              <p14:xfrm>
                <a:off x="3916900" y="4406391"/>
                <a:ext cx="124920" cy="324000"/>
              </p14:xfrm>
            </p:contentPart>
          </mc:Choice>
          <mc:Fallback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74CBC09C-70EA-A64B-A896-52BEE28C4970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3909340" y="4398831"/>
                  <a:ext cx="140040" cy="33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578BBF17-5C97-5143-883F-4A87AF82FBC9}"/>
                    </a:ext>
                  </a:extLst>
                </p14:cNvPr>
                <p14:cNvContentPartPr/>
                <p14:nvPr/>
              </p14:nvContentPartPr>
              <p14:xfrm>
                <a:off x="3879460" y="4574151"/>
                <a:ext cx="131040" cy="68760"/>
              </p14:xfrm>
            </p:contentPart>
          </mc:Choice>
          <mc:Fallback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578BBF17-5C97-5143-883F-4A87AF82FBC9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3871900" y="4566951"/>
                  <a:ext cx="14616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46559FDF-E5AD-F54B-B031-AF1E55B6DDBE}"/>
                    </a:ext>
                  </a:extLst>
                </p14:cNvPr>
                <p14:cNvContentPartPr/>
                <p14:nvPr/>
              </p14:nvContentPartPr>
              <p14:xfrm>
                <a:off x="4801060" y="1791351"/>
                <a:ext cx="100080" cy="168480"/>
              </p14:xfrm>
            </p:contentPart>
          </mc:Choice>
          <mc:Fallback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46559FDF-E5AD-F54B-B031-AF1E55B6DDBE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4793500" y="1784151"/>
                  <a:ext cx="11520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9CDF0367-FCAC-7A46-9D88-1EAF9D0DE123}"/>
                    </a:ext>
                  </a:extLst>
                </p14:cNvPr>
                <p14:cNvContentPartPr/>
                <p14:nvPr/>
              </p14:nvContentPartPr>
              <p14:xfrm>
                <a:off x="4813300" y="3129831"/>
                <a:ext cx="137160" cy="236880"/>
              </p14:xfrm>
            </p:contentPart>
          </mc:Choice>
          <mc:Fallback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9CDF0367-FCAC-7A46-9D88-1EAF9D0DE123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4805740" y="3122631"/>
                  <a:ext cx="15228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B4E765EC-E321-1245-9229-52E617A13DF6}"/>
                    </a:ext>
                  </a:extLst>
                </p14:cNvPr>
                <p14:cNvContentPartPr/>
                <p14:nvPr/>
              </p14:nvContentPartPr>
              <p14:xfrm>
                <a:off x="4707460" y="4505751"/>
                <a:ext cx="118800" cy="199440"/>
              </p14:xfrm>
            </p:contentPart>
          </mc:Choice>
          <mc:Fallback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B4E765EC-E321-1245-9229-52E617A13DF6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4699900" y="4498191"/>
                  <a:ext cx="13356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68B661EE-7809-6B4D-A658-9232691B181F}"/>
                    </a:ext>
                  </a:extLst>
                </p14:cNvPr>
                <p14:cNvContentPartPr/>
                <p14:nvPr/>
              </p14:nvContentPartPr>
              <p14:xfrm>
                <a:off x="7484140" y="1767231"/>
                <a:ext cx="87480" cy="142920"/>
              </p14:xfrm>
            </p:contentPart>
          </mc:Choice>
          <mc:Fallback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68B661EE-7809-6B4D-A658-9232691B181F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7476580" y="1759671"/>
                  <a:ext cx="10260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74EB92AB-4691-DE43-BB6D-B47AE54AE806}"/>
                    </a:ext>
                  </a:extLst>
                </p14:cNvPr>
                <p14:cNvContentPartPr/>
                <p14:nvPr/>
              </p14:nvContentPartPr>
              <p14:xfrm>
                <a:off x="7421860" y="3534831"/>
                <a:ext cx="6480" cy="19080"/>
              </p14:xfrm>
            </p:contentPart>
          </mc:Choice>
          <mc:Fallback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74EB92AB-4691-DE43-BB6D-B47AE54AE806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7414300" y="3527271"/>
                  <a:ext cx="2160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B8FAD16B-05DE-FA40-B1E9-B3F5DC455D80}"/>
                    </a:ext>
                  </a:extLst>
                </p14:cNvPr>
                <p14:cNvContentPartPr/>
                <p14:nvPr/>
              </p14:nvContentPartPr>
              <p14:xfrm>
                <a:off x="7409260" y="3403791"/>
                <a:ext cx="124920" cy="211320"/>
              </p14:xfrm>
            </p:contentPart>
          </mc:Choice>
          <mc:Fallback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B8FAD16B-05DE-FA40-B1E9-B3F5DC455D80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401700" y="3396231"/>
                  <a:ext cx="14004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1090F632-8A0F-944B-803D-9480DC59B409}"/>
                    </a:ext>
                  </a:extLst>
                </p14:cNvPr>
                <p14:cNvContentPartPr/>
                <p14:nvPr/>
              </p14:nvContentPartPr>
              <p14:xfrm>
                <a:off x="7365700" y="4767471"/>
                <a:ext cx="106200" cy="122760"/>
              </p14:xfrm>
            </p:contentPart>
          </mc:Choice>
          <mc:Fallback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1090F632-8A0F-944B-803D-9480DC59B409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7358140" y="4759911"/>
                  <a:ext cx="12132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F011A749-93B5-9045-86A2-55A6CBB41B1E}"/>
                    </a:ext>
                  </a:extLst>
                </p14:cNvPr>
                <p14:cNvContentPartPr/>
                <p14:nvPr/>
              </p14:nvContentPartPr>
              <p14:xfrm>
                <a:off x="4807180" y="1847511"/>
                <a:ext cx="2720880" cy="68760"/>
              </p14:xfrm>
            </p:contentPart>
          </mc:Choice>
          <mc:Fallback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F011A749-93B5-9045-86A2-55A6CBB41B1E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4797100" y="1837431"/>
                  <a:ext cx="274104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F92475DE-9010-E142-8CDF-C8F3420213B0}"/>
                    </a:ext>
                  </a:extLst>
                </p14:cNvPr>
                <p14:cNvContentPartPr/>
                <p14:nvPr/>
              </p14:nvContentPartPr>
              <p14:xfrm>
                <a:off x="4688740" y="1965951"/>
                <a:ext cx="19080" cy="50040"/>
              </p14:xfrm>
            </p:contentPart>
          </mc:Choice>
          <mc:Fallback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F92475DE-9010-E142-8CDF-C8F3420213B0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4681180" y="1958391"/>
                  <a:ext cx="3420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6983B94C-31D2-3E44-868C-2D7485B73766}"/>
                    </a:ext>
                  </a:extLst>
                </p14:cNvPr>
                <p14:cNvContentPartPr/>
                <p14:nvPr/>
              </p14:nvContentPartPr>
              <p14:xfrm>
                <a:off x="4900420" y="1860111"/>
                <a:ext cx="2515320" cy="3075840"/>
              </p14:xfrm>
            </p:contentPart>
          </mc:Choice>
          <mc:Fallback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6983B94C-31D2-3E44-868C-2D7485B73766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4892860" y="1852551"/>
                  <a:ext cx="2530440" cy="309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161E020F-39EE-174A-AC40-D285E58198B9}"/>
                    </a:ext>
                  </a:extLst>
                </p14:cNvPr>
                <p14:cNvContentPartPr/>
                <p14:nvPr/>
              </p14:nvContentPartPr>
              <p14:xfrm>
                <a:off x="4832020" y="1872351"/>
                <a:ext cx="2758320" cy="1450800"/>
              </p14:xfrm>
            </p:contentPart>
          </mc:Choice>
          <mc:Fallback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161E020F-39EE-174A-AC40-D285E58198B9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4824460" y="1864791"/>
                  <a:ext cx="2773440" cy="146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FD2C67CA-2285-824E-905F-F10A98FD8E07}"/>
                    </a:ext>
                  </a:extLst>
                </p14:cNvPr>
                <p14:cNvContentPartPr/>
                <p14:nvPr/>
              </p14:nvContentPartPr>
              <p14:xfrm>
                <a:off x="4875580" y="3254391"/>
                <a:ext cx="2552760" cy="205920"/>
              </p14:xfrm>
            </p:contentPart>
          </mc:Choice>
          <mc:Fallback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FD2C67CA-2285-824E-905F-F10A98FD8E07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4868020" y="3246831"/>
                  <a:ext cx="256788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88278A34-455E-4B44-A676-EEE0065672EB}"/>
                    </a:ext>
                  </a:extLst>
                </p14:cNvPr>
                <p14:cNvContentPartPr/>
                <p14:nvPr/>
              </p14:nvContentPartPr>
              <p14:xfrm>
                <a:off x="4794580" y="3316671"/>
                <a:ext cx="2584080" cy="1556640"/>
              </p14:xfrm>
            </p:contentPart>
          </mc:Choice>
          <mc:Fallback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88278A34-455E-4B44-A676-EEE0065672EB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4787020" y="3309111"/>
                  <a:ext cx="2598840" cy="157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21D18882-ED62-5648-9E01-D06484A91711}"/>
                    </a:ext>
                  </a:extLst>
                </p14:cNvPr>
                <p14:cNvContentPartPr/>
                <p14:nvPr/>
              </p14:nvContentPartPr>
              <p14:xfrm>
                <a:off x="4691620" y="3478671"/>
                <a:ext cx="2805120" cy="1189440"/>
              </p14:xfrm>
            </p:contentPart>
          </mc:Choice>
          <mc:Fallback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21D18882-ED62-5648-9E01-D06484A91711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4684060" y="3471111"/>
                  <a:ext cx="2820240" cy="120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BD64F23E-7E28-5B42-840D-C2919C4AA251}"/>
                    </a:ext>
                  </a:extLst>
                </p14:cNvPr>
                <p14:cNvContentPartPr/>
                <p14:nvPr/>
              </p14:nvContentPartPr>
              <p14:xfrm>
                <a:off x="4881700" y="4617711"/>
                <a:ext cx="2689920" cy="243000"/>
              </p14:xfrm>
            </p:contentPart>
          </mc:Choice>
          <mc:Fallback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BD64F23E-7E28-5B42-840D-C2919C4AA251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4874140" y="4610511"/>
                  <a:ext cx="2704680" cy="258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" name="组合 72">
            <a:extLst>
              <a:ext uri="{FF2B5EF4-FFF2-40B4-BE49-F238E27FC236}">
                <a16:creationId xmlns:a16="http://schemas.microsoft.com/office/drawing/2014/main" id="{19E0446D-CA07-A145-903E-D0D869913624}"/>
              </a:ext>
            </a:extLst>
          </p:cNvPr>
          <p:cNvGrpSpPr/>
          <p:nvPr/>
        </p:nvGrpSpPr>
        <p:grpSpPr>
          <a:xfrm>
            <a:off x="4346380" y="2843631"/>
            <a:ext cx="386280" cy="498240"/>
            <a:chOff x="4346380" y="2843631"/>
            <a:chExt cx="386280" cy="498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71" name="墨迹 70">
                  <a:extLst>
                    <a:ext uri="{FF2B5EF4-FFF2-40B4-BE49-F238E27FC236}">
                      <a16:creationId xmlns:a16="http://schemas.microsoft.com/office/drawing/2014/main" id="{EF56E02D-A121-8843-993A-2F35544128BD}"/>
                    </a:ext>
                  </a:extLst>
                </p14:cNvPr>
                <p14:cNvContentPartPr/>
                <p14:nvPr/>
              </p14:nvContentPartPr>
              <p14:xfrm>
                <a:off x="4489660" y="2980431"/>
                <a:ext cx="124920" cy="268200"/>
              </p14:xfrm>
            </p:contentPart>
          </mc:Choice>
          <mc:Fallback>
            <p:pic>
              <p:nvPicPr>
                <p:cNvPr id="71" name="墨迹 70">
                  <a:extLst>
                    <a:ext uri="{FF2B5EF4-FFF2-40B4-BE49-F238E27FC236}">
                      <a16:creationId xmlns:a16="http://schemas.microsoft.com/office/drawing/2014/main" id="{EF56E02D-A121-8843-993A-2F35544128BD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4482100" y="2972871"/>
                  <a:ext cx="14004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72" name="墨迹 71">
                  <a:extLst>
                    <a:ext uri="{FF2B5EF4-FFF2-40B4-BE49-F238E27FC236}">
                      <a16:creationId xmlns:a16="http://schemas.microsoft.com/office/drawing/2014/main" id="{01D41436-7BA3-AC40-987C-1038B51C2562}"/>
                    </a:ext>
                  </a:extLst>
                </p14:cNvPr>
                <p14:cNvContentPartPr/>
                <p14:nvPr/>
              </p14:nvContentPartPr>
              <p14:xfrm>
                <a:off x="4346380" y="2843631"/>
                <a:ext cx="386280" cy="498240"/>
              </p14:xfrm>
            </p:contentPart>
          </mc:Choice>
          <mc:Fallback>
            <p:pic>
              <p:nvPicPr>
                <p:cNvPr id="72" name="墨迹 71">
                  <a:extLst>
                    <a:ext uri="{FF2B5EF4-FFF2-40B4-BE49-F238E27FC236}">
                      <a16:creationId xmlns:a16="http://schemas.microsoft.com/office/drawing/2014/main" id="{01D41436-7BA3-AC40-987C-1038B51C2562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4338820" y="2836071"/>
                  <a:ext cx="401400" cy="513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0" name="组合 79">
            <a:extLst>
              <a:ext uri="{FF2B5EF4-FFF2-40B4-BE49-F238E27FC236}">
                <a16:creationId xmlns:a16="http://schemas.microsoft.com/office/drawing/2014/main" id="{3F3E748C-1449-3648-A447-B101A13629F7}"/>
              </a:ext>
            </a:extLst>
          </p:cNvPr>
          <p:cNvGrpSpPr/>
          <p:nvPr/>
        </p:nvGrpSpPr>
        <p:grpSpPr>
          <a:xfrm>
            <a:off x="4365100" y="4829391"/>
            <a:ext cx="516960" cy="411120"/>
            <a:chOff x="4365100" y="4829391"/>
            <a:chExt cx="516960" cy="411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78" name="墨迹 77">
                  <a:extLst>
                    <a:ext uri="{FF2B5EF4-FFF2-40B4-BE49-F238E27FC236}">
                      <a16:creationId xmlns:a16="http://schemas.microsoft.com/office/drawing/2014/main" id="{68C9CF24-CD1C-B94C-B0F1-FF97F828DEA6}"/>
                    </a:ext>
                  </a:extLst>
                </p14:cNvPr>
                <p14:cNvContentPartPr/>
                <p14:nvPr/>
              </p14:nvContentPartPr>
              <p14:xfrm>
                <a:off x="4558060" y="4929111"/>
                <a:ext cx="155880" cy="168480"/>
              </p14:xfrm>
            </p:contentPart>
          </mc:Choice>
          <mc:Fallback>
            <p:pic>
              <p:nvPicPr>
                <p:cNvPr id="78" name="墨迹 77">
                  <a:extLst>
                    <a:ext uri="{FF2B5EF4-FFF2-40B4-BE49-F238E27FC236}">
                      <a16:creationId xmlns:a16="http://schemas.microsoft.com/office/drawing/2014/main" id="{68C9CF24-CD1C-B94C-B0F1-FF97F828DEA6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4550500" y="4921551"/>
                  <a:ext cx="17100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79" name="墨迹 78">
                  <a:extLst>
                    <a:ext uri="{FF2B5EF4-FFF2-40B4-BE49-F238E27FC236}">
                      <a16:creationId xmlns:a16="http://schemas.microsoft.com/office/drawing/2014/main" id="{A4529F17-8163-2446-89C8-6FD674BD8388}"/>
                    </a:ext>
                  </a:extLst>
                </p14:cNvPr>
                <p14:cNvContentPartPr/>
                <p14:nvPr/>
              </p14:nvContentPartPr>
              <p14:xfrm>
                <a:off x="4365100" y="4829391"/>
                <a:ext cx="516960" cy="411120"/>
              </p14:xfrm>
            </p:contentPart>
          </mc:Choice>
          <mc:Fallback>
            <p:pic>
              <p:nvPicPr>
                <p:cNvPr id="79" name="墨迹 78">
                  <a:extLst>
                    <a:ext uri="{FF2B5EF4-FFF2-40B4-BE49-F238E27FC236}">
                      <a16:creationId xmlns:a16="http://schemas.microsoft.com/office/drawing/2014/main" id="{A4529F17-8163-2446-89C8-6FD674BD8388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4357540" y="4822191"/>
                  <a:ext cx="532080" cy="426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3" name="组合 82">
            <a:extLst>
              <a:ext uri="{FF2B5EF4-FFF2-40B4-BE49-F238E27FC236}">
                <a16:creationId xmlns:a16="http://schemas.microsoft.com/office/drawing/2014/main" id="{3B16B7AE-E23C-5641-9428-4AD8918EEB3E}"/>
              </a:ext>
            </a:extLst>
          </p:cNvPr>
          <p:cNvGrpSpPr/>
          <p:nvPr/>
        </p:nvGrpSpPr>
        <p:grpSpPr>
          <a:xfrm>
            <a:off x="4284100" y="6361191"/>
            <a:ext cx="2178000" cy="305280"/>
            <a:chOff x="4284100" y="6361191"/>
            <a:chExt cx="2178000" cy="305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74" name="墨迹 73">
                  <a:extLst>
                    <a:ext uri="{FF2B5EF4-FFF2-40B4-BE49-F238E27FC236}">
                      <a16:creationId xmlns:a16="http://schemas.microsoft.com/office/drawing/2014/main" id="{07B998F2-6958-024C-A3AE-AA515761FD97}"/>
                    </a:ext>
                  </a:extLst>
                </p14:cNvPr>
                <p14:cNvContentPartPr/>
                <p14:nvPr/>
              </p14:nvContentPartPr>
              <p14:xfrm>
                <a:off x="4284100" y="6479271"/>
                <a:ext cx="205920" cy="31320"/>
              </p14:xfrm>
            </p:contentPart>
          </mc:Choice>
          <mc:Fallback>
            <p:pic>
              <p:nvPicPr>
                <p:cNvPr id="74" name="墨迹 73">
                  <a:extLst>
                    <a:ext uri="{FF2B5EF4-FFF2-40B4-BE49-F238E27FC236}">
                      <a16:creationId xmlns:a16="http://schemas.microsoft.com/office/drawing/2014/main" id="{07B998F2-6958-024C-A3AE-AA515761FD97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4276540" y="6471711"/>
                  <a:ext cx="22104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75" name="墨迹 74">
                  <a:extLst>
                    <a:ext uri="{FF2B5EF4-FFF2-40B4-BE49-F238E27FC236}">
                      <a16:creationId xmlns:a16="http://schemas.microsoft.com/office/drawing/2014/main" id="{9D483C05-40A2-484F-9683-37A01AEC89C1}"/>
                    </a:ext>
                  </a:extLst>
                </p14:cNvPr>
                <p14:cNvContentPartPr/>
                <p14:nvPr/>
              </p14:nvContentPartPr>
              <p14:xfrm>
                <a:off x="4813300" y="6361191"/>
                <a:ext cx="162360" cy="305280"/>
              </p14:xfrm>
            </p:contentPart>
          </mc:Choice>
          <mc:Fallback>
            <p:pic>
              <p:nvPicPr>
                <p:cNvPr id="75" name="墨迹 74">
                  <a:extLst>
                    <a:ext uri="{FF2B5EF4-FFF2-40B4-BE49-F238E27FC236}">
                      <a16:creationId xmlns:a16="http://schemas.microsoft.com/office/drawing/2014/main" id="{9D483C05-40A2-484F-9683-37A01AEC89C1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4805740" y="6353631"/>
                  <a:ext cx="17712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76" name="墨迹 75">
                  <a:extLst>
                    <a:ext uri="{FF2B5EF4-FFF2-40B4-BE49-F238E27FC236}">
                      <a16:creationId xmlns:a16="http://schemas.microsoft.com/office/drawing/2014/main" id="{CD8C6693-E254-0C4A-985A-43DE7BC55943}"/>
                    </a:ext>
                  </a:extLst>
                </p14:cNvPr>
                <p14:cNvContentPartPr/>
                <p14:nvPr/>
              </p14:nvContentPartPr>
              <p14:xfrm>
                <a:off x="4810060" y="6504111"/>
                <a:ext cx="190440" cy="19080"/>
              </p14:xfrm>
            </p:contentPart>
          </mc:Choice>
          <mc:Fallback>
            <p:pic>
              <p:nvPicPr>
                <p:cNvPr id="76" name="墨迹 75">
                  <a:extLst>
                    <a:ext uri="{FF2B5EF4-FFF2-40B4-BE49-F238E27FC236}">
                      <a16:creationId xmlns:a16="http://schemas.microsoft.com/office/drawing/2014/main" id="{CD8C6693-E254-0C4A-985A-43DE7BC55943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4802500" y="6496551"/>
                  <a:ext cx="20556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81" name="墨迹 80">
                  <a:extLst>
                    <a:ext uri="{FF2B5EF4-FFF2-40B4-BE49-F238E27FC236}">
                      <a16:creationId xmlns:a16="http://schemas.microsoft.com/office/drawing/2014/main" id="{E78DDAF6-AD76-1647-8404-F8D5F0234D51}"/>
                    </a:ext>
                  </a:extLst>
                </p14:cNvPr>
                <p14:cNvContentPartPr/>
                <p14:nvPr/>
              </p14:nvContentPartPr>
              <p14:xfrm>
                <a:off x="5267980" y="6528951"/>
                <a:ext cx="417600" cy="43920"/>
              </p14:xfrm>
            </p:contentPart>
          </mc:Choice>
          <mc:Fallback>
            <p:pic>
              <p:nvPicPr>
                <p:cNvPr id="81" name="墨迹 80">
                  <a:extLst>
                    <a:ext uri="{FF2B5EF4-FFF2-40B4-BE49-F238E27FC236}">
                      <a16:creationId xmlns:a16="http://schemas.microsoft.com/office/drawing/2014/main" id="{E78DDAF6-AD76-1647-8404-F8D5F0234D51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5260420" y="6521751"/>
                  <a:ext cx="43236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82" name="墨迹 81">
                  <a:extLst>
                    <a:ext uri="{FF2B5EF4-FFF2-40B4-BE49-F238E27FC236}">
                      <a16:creationId xmlns:a16="http://schemas.microsoft.com/office/drawing/2014/main" id="{593789BF-65FD-8548-937C-7A8CCBFE7ADE}"/>
                    </a:ext>
                  </a:extLst>
                </p14:cNvPr>
                <p14:cNvContentPartPr/>
                <p14:nvPr/>
              </p14:nvContentPartPr>
              <p14:xfrm>
                <a:off x="6045940" y="6454431"/>
                <a:ext cx="416160" cy="199800"/>
              </p14:xfrm>
            </p:contentPart>
          </mc:Choice>
          <mc:Fallback>
            <p:pic>
              <p:nvPicPr>
                <p:cNvPr id="82" name="墨迹 81">
                  <a:extLst>
                    <a:ext uri="{FF2B5EF4-FFF2-40B4-BE49-F238E27FC236}">
                      <a16:creationId xmlns:a16="http://schemas.microsoft.com/office/drawing/2014/main" id="{593789BF-65FD-8548-937C-7A8CCBFE7ADE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6038380" y="6446871"/>
                  <a:ext cx="431280" cy="214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8" name="组合 87">
            <a:extLst>
              <a:ext uri="{FF2B5EF4-FFF2-40B4-BE49-F238E27FC236}">
                <a16:creationId xmlns:a16="http://schemas.microsoft.com/office/drawing/2014/main" id="{5AF7FB4D-8833-A84E-AB36-F7818CDF6598}"/>
              </a:ext>
            </a:extLst>
          </p:cNvPr>
          <p:cNvGrpSpPr/>
          <p:nvPr/>
        </p:nvGrpSpPr>
        <p:grpSpPr>
          <a:xfrm>
            <a:off x="7658380" y="4910391"/>
            <a:ext cx="659520" cy="479880"/>
            <a:chOff x="7658380" y="4910391"/>
            <a:chExt cx="659520" cy="479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84" name="墨迹 83">
                  <a:extLst>
                    <a:ext uri="{FF2B5EF4-FFF2-40B4-BE49-F238E27FC236}">
                      <a16:creationId xmlns:a16="http://schemas.microsoft.com/office/drawing/2014/main" id="{EF8EBAB0-D79A-8C4F-83C9-76FBD9D3ECE1}"/>
                    </a:ext>
                  </a:extLst>
                </p14:cNvPr>
                <p14:cNvContentPartPr/>
                <p14:nvPr/>
              </p14:nvContentPartPr>
              <p14:xfrm>
                <a:off x="7951060" y="5003991"/>
                <a:ext cx="205920" cy="205920"/>
              </p14:xfrm>
            </p:contentPart>
          </mc:Choice>
          <mc:Fallback>
            <p:pic>
              <p:nvPicPr>
                <p:cNvPr id="84" name="墨迹 83">
                  <a:extLst>
                    <a:ext uri="{FF2B5EF4-FFF2-40B4-BE49-F238E27FC236}">
                      <a16:creationId xmlns:a16="http://schemas.microsoft.com/office/drawing/2014/main" id="{EF8EBAB0-D79A-8C4F-83C9-76FBD9D3ECE1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7943500" y="4996431"/>
                  <a:ext cx="22104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85" name="墨迹 84">
                  <a:extLst>
                    <a:ext uri="{FF2B5EF4-FFF2-40B4-BE49-F238E27FC236}">
                      <a16:creationId xmlns:a16="http://schemas.microsoft.com/office/drawing/2014/main" id="{0EEAE113-A646-6A4B-813B-964D4FB88B0B}"/>
                    </a:ext>
                  </a:extLst>
                </p14:cNvPr>
                <p14:cNvContentPartPr/>
                <p14:nvPr/>
              </p14:nvContentPartPr>
              <p14:xfrm>
                <a:off x="8019460" y="5097231"/>
                <a:ext cx="75240" cy="149760"/>
              </p14:xfrm>
            </p:contentPart>
          </mc:Choice>
          <mc:Fallback>
            <p:pic>
              <p:nvPicPr>
                <p:cNvPr id="85" name="墨迹 84">
                  <a:extLst>
                    <a:ext uri="{FF2B5EF4-FFF2-40B4-BE49-F238E27FC236}">
                      <a16:creationId xmlns:a16="http://schemas.microsoft.com/office/drawing/2014/main" id="{0EEAE113-A646-6A4B-813B-964D4FB88B0B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8011900" y="5089671"/>
                  <a:ext cx="9000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86" name="墨迹 85">
                  <a:extLst>
                    <a:ext uri="{FF2B5EF4-FFF2-40B4-BE49-F238E27FC236}">
                      <a16:creationId xmlns:a16="http://schemas.microsoft.com/office/drawing/2014/main" id="{17E9F397-2301-5F4B-97A2-54E5F9B3BB32}"/>
                    </a:ext>
                  </a:extLst>
                </p14:cNvPr>
                <p14:cNvContentPartPr/>
                <p14:nvPr/>
              </p14:nvContentPartPr>
              <p14:xfrm>
                <a:off x="7658380" y="4910391"/>
                <a:ext cx="659520" cy="479880"/>
              </p14:xfrm>
            </p:contentPart>
          </mc:Choice>
          <mc:Fallback>
            <p:pic>
              <p:nvPicPr>
                <p:cNvPr id="86" name="墨迹 85">
                  <a:extLst>
                    <a:ext uri="{FF2B5EF4-FFF2-40B4-BE49-F238E27FC236}">
                      <a16:creationId xmlns:a16="http://schemas.microsoft.com/office/drawing/2014/main" id="{17E9F397-2301-5F4B-97A2-54E5F9B3BB32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650820" y="4902831"/>
                  <a:ext cx="674640" cy="49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87" name="墨迹 86">
                  <a:extLst>
                    <a:ext uri="{FF2B5EF4-FFF2-40B4-BE49-F238E27FC236}">
                      <a16:creationId xmlns:a16="http://schemas.microsoft.com/office/drawing/2014/main" id="{2EC082F4-9156-3946-8606-8DAAE80FDF45}"/>
                    </a:ext>
                  </a:extLst>
                </p14:cNvPr>
                <p14:cNvContentPartPr/>
                <p14:nvPr/>
              </p14:nvContentPartPr>
              <p14:xfrm>
                <a:off x="8131420" y="5134671"/>
                <a:ext cx="6480" cy="43920"/>
              </p14:xfrm>
            </p:contentPart>
          </mc:Choice>
          <mc:Fallback>
            <p:pic>
              <p:nvPicPr>
                <p:cNvPr id="87" name="墨迹 86">
                  <a:extLst>
                    <a:ext uri="{FF2B5EF4-FFF2-40B4-BE49-F238E27FC236}">
                      <a16:creationId xmlns:a16="http://schemas.microsoft.com/office/drawing/2014/main" id="{2EC082F4-9156-3946-8606-8DAAE80FDF45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8123860" y="5127111"/>
                  <a:ext cx="21600" cy="590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460375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BF5ACC66-1403-7F42-8C53-CC6B9D42B496}"/>
              </a:ext>
            </a:extLst>
          </p:cNvPr>
          <p:cNvGrpSpPr/>
          <p:nvPr/>
        </p:nvGrpSpPr>
        <p:grpSpPr>
          <a:xfrm>
            <a:off x="679780" y="452871"/>
            <a:ext cx="828360" cy="853200"/>
            <a:chOff x="679780" y="452871"/>
            <a:chExt cx="828360" cy="853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墨迹 1">
                  <a:extLst>
                    <a:ext uri="{FF2B5EF4-FFF2-40B4-BE49-F238E27FC236}">
                      <a16:creationId xmlns:a16="http://schemas.microsoft.com/office/drawing/2014/main" id="{E8624630-DA92-F648-AD8B-14CD53A41119}"/>
                    </a:ext>
                  </a:extLst>
                </p14:cNvPr>
                <p14:cNvContentPartPr/>
                <p14:nvPr/>
              </p14:nvContentPartPr>
              <p14:xfrm>
                <a:off x="679780" y="521631"/>
                <a:ext cx="405000" cy="305280"/>
              </p14:xfrm>
            </p:contentPart>
          </mc:Choice>
          <mc:Fallback>
            <p:pic>
              <p:nvPicPr>
                <p:cNvPr id="2" name="墨迹 1">
                  <a:extLst>
                    <a:ext uri="{FF2B5EF4-FFF2-40B4-BE49-F238E27FC236}">
                      <a16:creationId xmlns:a16="http://schemas.microsoft.com/office/drawing/2014/main" id="{E8624630-DA92-F648-AD8B-14CD53A41119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72220" y="514071"/>
                  <a:ext cx="42012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C8B48B71-FC31-294A-9D0E-9CC55AB0C975}"/>
                    </a:ext>
                  </a:extLst>
                </p14:cNvPr>
                <p14:cNvContentPartPr/>
                <p14:nvPr/>
              </p14:nvContentPartPr>
              <p14:xfrm>
                <a:off x="1190260" y="452871"/>
                <a:ext cx="43920" cy="853200"/>
              </p14:xfrm>
            </p:contentPart>
          </mc:Choice>
          <mc:Fallback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C8B48B71-FC31-294A-9D0E-9CC55AB0C975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182700" y="445671"/>
                  <a:ext cx="59040" cy="86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8F924706-CA72-5546-8215-275BC8AB7B31}"/>
                    </a:ext>
                  </a:extLst>
                </p14:cNvPr>
                <p14:cNvContentPartPr/>
                <p14:nvPr/>
              </p14:nvContentPartPr>
              <p14:xfrm>
                <a:off x="1445500" y="888831"/>
                <a:ext cx="31320" cy="19080"/>
              </p14:xfrm>
            </p:contentPart>
          </mc:Choice>
          <mc:Fallback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8F924706-CA72-5546-8215-275BC8AB7B31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437940" y="881271"/>
                  <a:ext cx="4644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墨迹 4">
                  <a:extLst>
                    <a:ext uri="{FF2B5EF4-FFF2-40B4-BE49-F238E27FC236}">
                      <a16:creationId xmlns:a16="http://schemas.microsoft.com/office/drawing/2014/main" id="{365E9E4E-D5CE-8243-9D57-81881ED29DAD}"/>
                    </a:ext>
                  </a:extLst>
                </p14:cNvPr>
                <p14:cNvContentPartPr/>
                <p14:nvPr/>
              </p14:nvContentPartPr>
              <p14:xfrm>
                <a:off x="1489060" y="982071"/>
                <a:ext cx="19080" cy="24480"/>
              </p14:xfrm>
            </p:contentPart>
          </mc:Choice>
          <mc:Fallback>
            <p:pic>
              <p:nvPicPr>
                <p:cNvPr id="5" name="墨迹 4">
                  <a:extLst>
                    <a:ext uri="{FF2B5EF4-FFF2-40B4-BE49-F238E27FC236}">
                      <a16:creationId xmlns:a16="http://schemas.microsoft.com/office/drawing/2014/main" id="{365E9E4E-D5CE-8243-9D57-81881ED29DAD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481500" y="974511"/>
                  <a:ext cx="34200" cy="39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20948D42-3088-2A49-BC04-DA6153E9DD1E}"/>
              </a:ext>
            </a:extLst>
          </p:cNvPr>
          <p:cNvGrpSpPr/>
          <p:nvPr/>
        </p:nvGrpSpPr>
        <p:grpSpPr>
          <a:xfrm>
            <a:off x="2603260" y="1243791"/>
            <a:ext cx="2160720" cy="2776680"/>
            <a:chOff x="2603260" y="1243791"/>
            <a:chExt cx="2160720" cy="2776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665E3232-BE73-B547-828A-986A80B8B564}"/>
                    </a:ext>
                  </a:extLst>
                </p14:cNvPr>
                <p14:cNvContentPartPr/>
                <p14:nvPr/>
              </p14:nvContentPartPr>
              <p14:xfrm>
                <a:off x="2609380" y="2376711"/>
                <a:ext cx="81360" cy="112320"/>
              </p14:xfrm>
            </p:contentPart>
          </mc:Choice>
          <mc:Fallback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665E3232-BE73-B547-828A-986A80B8B564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602180" y="2369151"/>
                  <a:ext cx="9648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682DF6FD-77E4-B943-8B6F-237C44DC323B}"/>
                    </a:ext>
                  </a:extLst>
                </p14:cNvPr>
                <p14:cNvContentPartPr/>
                <p14:nvPr/>
              </p14:nvContentPartPr>
              <p14:xfrm>
                <a:off x="2634580" y="1243791"/>
                <a:ext cx="1736640" cy="1220400"/>
              </p14:xfrm>
            </p:contentPart>
          </mc:Choice>
          <mc:Fallback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682DF6FD-77E4-B943-8B6F-237C44DC323B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627020" y="1236231"/>
                  <a:ext cx="1751760" cy="123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BCC7D3BE-1E6E-D241-8E2A-AC28D71BD825}"/>
                    </a:ext>
                  </a:extLst>
                </p14:cNvPr>
                <p14:cNvContentPartPr/>
                <p14:nvPr/>
              </p14:nvContentPartPr>
              <p14:xfrm>
                <a:off x="2603260" y="2463831"/>
                <a:ext cx="1973160" cy="616680"/>
              </p14:xfrm>
            </p:contentPart>
          </mc:Choice>
          <mc:Fallback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BCC7D3BE-1E6E-D241-8E2A-AC28D71BD825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595700" y="2456271"/>
                  <a:ext cx="1988280" cy="63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C2E8E32F-4D1F-874C-95E9-1F5FEF7D50FF}"/>
                    </a:ext>
                  </a:extLst>
                </p14:cNvPr>
                <p14:cNvContentPartPr/>
                <p14:nvPr/>
              </p14:nvContentPartPr>
              <p14:xfrm>
                <a:off x="2671660" y="2090871"/>
                <a:ext cx="1829880" cy="360720"/>
              </p14:xfrm>
            </p:contentPart>
          </mc:Choice>
          <mc:Fallback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C2E8E32F-4D1F-874C-95E9-1F5FEF7D50FF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664100" y="2083671"/>
                  <a:ext cx="1845000" cy="37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7218788C-3FD0-914D-8450-6C5354B354F6}"/>
                    </a:ext>
                  </a:extLst>
                </p14:cNvPr>
                <p14:cNvContentPartPr/>
                <p14:nvPr/>
              </p14:nvContentPartPr>
              <p14:xfrm>
                <a:off x="2659420" y="2513511"/>
                <a:ext cx="2104560" cy="1506960"/>
              </p14:xfrm>
            </p:contentPart>
          </mc:Choice>
          <mc:Fallback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7218788C-3FD0-914D-8450-6C5354B354F6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651860" y="2506311"/>
                  <a:ext cx="2119680" cy="1522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82B54E04-6C0F-BE4D-9910-61AB478D0E72}"/>
              </a:ext>
            </a:extLst>
          </p:cNvPr>
          <p:cNvGrpSpPr/>
          <p:nvPr/>
        </p:nvGrpSpPr>
        <p:grpSpPr>
          <a:xfrm>
            <a:off x="1775260" y="4574151"/>
            <a:ext cx="1133640" cy="492480"/>
            <a:chOff x="1775260" y="4574151"/>
            <a:chExt cx="1133640" cy="492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46BDCC6A-A4C2-7C4D-A199-05D8D8C5AD37}"/>
                    </a:ext>
                  </a:extLst>
                </p14:cNvPr>
                <p14:cNvContentPartPr/>
                <p14:nvPr/>
              </p14:nvContentPartPr>
              <p14:xfrm>
                <a:off x="1793980" y="4574151"/>
                <a:ext cx="31320" cy="411120"/>
              </p14:xfrm>
            </p:contentPart>
          </mc:Choice>
          <mc:Fallback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46BDCC6A-A4C2-7C4D-A199-05D8D8C5AD37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786420" y="4566951"/>
                  <a:ext cx="46440" cy="42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8A4CF18D-C11D-D441-9253-4ADC401D7619}"/>
                    </a:ext>
                  </a:extLst>
                </p14:cNvPr>
                <p14:cNvContentPartPr/>
                <p14:nvPr/>
              </p14:nvContentPartPr>
              <p14:xfrm>
                <a:off x="1775260" y="4649031"/>
                <a:ext cx="274320" cy="274320"/>
              </p14:xfrm>
            </p:contentPart>
          </mc:Choice>
          <mc:Fallback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8A4CF18D-C11D-D441-9253-4ADC401D7619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767700" y="4641471"/>
                  <a:ext cx="28944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97CEE500-1541-7440-934E-04FEB4B03896}"/>
                    </a:ext>
                  </a:extLst>
                </p14:cNvPr>
                <p14:cNvContentPartPr/>
                <p14:nvPr/>
              </p14:nvContentPartPr>
              <p14:xfrm>
                <a:off x="2229940" y="4841991"/>
                <a:ext cx="12960" cy="174600"/>
              </p14:xfrm>
            </p:contentPart>
          </mc:Choice>
          <mc:Fallback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97CEE500-1541-7440-934E-04FEB4B03896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222380" y="4834431"/>
                  <a:ext cx="2772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62B43303-5347-4649-8E92-9C8A11A397A1}"/>
                    </a:ext>
                  </a:extLst>
                </p14:cNvPr>
                <p14:cNvContentPartPr/>
                <p14:nvPr/>
              </p14:nvContentPartPr>
              <p14:xfrm>
                <a:off x="2429020" y="5003991"/>
                <a:ext cx="43920" cy="62640"/>
              </p14:xfrm>
            </p:contentPart>
          </mc:Choice>
          <mc:Fallback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62B43303-5347-4649-8E92-9C8A11A397A1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421460" y="4996431"/>
                  <a:ext cx="5904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58A14FCA-7114-DC47-A39E-53F1C9EF591D}"/>
                    </a:ext>
                  </a:extLst>
                </p14:cNvPr>
                <p14:cNvContentPartPr/>
                <p14:nvPr/>
              </p14:nvContentPartPr>
              <p14:xfrm>
                <a:off x="2653300" y="4860711"/>
                <a:ext cx="255600" cy="158760"/>
              </p14:xfrm>
            </p:contentPart>
          </mc:Choice>
          <mc:Fallback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58A14FCA-7114-DC47-A39E-53F1C9EF591D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645740" y="4853151"/>
                  <a:ext cx="270720" cy="173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DD57F154-065B-0748-B64A-E74E32B26576}"/>
              </a:ext>
            </a:extLst>
          </p:cNvPr>
          <p:cNvGrpSpPr/>
          <p:nvPr/>
        </p:nvGrpSpPr>
        <p:grpSpPr>
          <a:xfrm>
            <a:off x="1470340" y="5588991"/>
            <a:ext cx="2919960" cy="840960"/>
            <a:chOff x="1470340" y="5588991"/>
            <a:chExt cx="2919960" cy="840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78D07E12-7440-F242-9F47-B8FED0DC8C86}"/>
                    </a:ext>
                  </a:extLst>
                </p14:cNvPr>
                <p14:cNvContentPartPr/>
                <p14:nvPr/>
              </p14:nvContentPartPr>
              <p14:xfrm>
                <a:off x="1470340" y="5950071"/>
                <a:ext cx="75240" cy="196920"/>
              </p14:xfrm>
            </p:contentPart>
          </mc:Choice>
          <mc:Fallback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78D07E12-7440-F242-9F47-B8FED0DC8C86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462780" y="5942511"/>
                  <a:ext cx="9000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9981563D-B64A-FC44-8641-45D05B9D3D17}"/>
                    </a:ext>
                  </a:extLst>
                </p14:cNvPr>
                <p14:cNvContentPartPr/>
                <p14:nvPr/>
              </p14:nvContentPartPr>
              <p14:xfrm>
                <a:off x="1639180" y="5769711"/>
                <a:ext cx="286200" cy="510840"/>
              </p14:xfrm>
            </p:contentPart>
          </mc:Choice>
          <mc:Fallback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9981563D-B64A-FC44-8641-45D05B9D3D17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631620" y="5762151"/>
                  <a:ext cx="300960" cy="52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F37880B4-AB5B-BA4A-BB3E-CE555DE0EAA6}"/>
                    </a:ext>
                  </a:extLst>
                </p14:cNvPr>
                <p14:cNvContentPartPr/>
                <p14:nvPr/>
              </p14:nvContentPartPr>
              <p14:xfrm>
                <a:off x="2236060" y="5604111"/>
                <a:ext cx="50040" cy="277920"/>
              </p14:xfrm>
            </p:contentPart>
          </mc:Choice>
          <mc:Fallback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F37880B4-AB5B-BA4A-BB3E-CE555DE0EAA6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228500" y="5596911"/>
                  <a:ext cx="65160" cy="29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27439AAE-0687-6447-9EDD-686F17175057}"/>
                    </a:ext>
                  </a:extLst>
                </p14:cNvPr>
                <p14:cNvContentPartPr/>
                <p14:nvPr/>
              </p14:nvContentPartPr>
              <p14:xfrm>
                <a:off x="2310580" y="5757111"/>
                <a:ext cx="174600" cy="56520"/>
              </p14:xfrm>
            </p:contentPart>
          </mc:Choice>
          <mc:Fallback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27439AAE-0687-6447-9EDD-686F17175057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303020" y="5749551"/>
                  <a:ext cx="18972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846EC1C1-2E98-7547-BD88-9EBC98A1B723}"/>
                    </a:ext>
                  </a:extLst>
                </p14:cNvPr>
                <p14:cNvContentPartPr/>
                <p14:nvPr/>
              </p14:nvContentPartPr>
              <p14:xfrm>
                <a:off x="2329300" y="5850711"/>
                <a:ext cx="50040" cy="50040"/>
              </p14:xfrm>
            </p:contentPart>
          </mc:Choice>
          <mc:Fallback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846EC1C1-2E98-7547-BD88-9EBC98A1B723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321740" y="5843151"/>
                  <a:ext cx="6516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7339BB82-8E15-CC49-AF4A-9368DBB7474E}"/>
                    </a:ext>
                  </a:extLst>
                </p14:cNvPr>
                <p14:cNvContentPartPr/>
                <p14:nvPr/>
              </p14:nvContentPartPr>
              <p14:xfrm>
                <a:off x="2293300" y="5943951"/>
                <a:ext cx="254160" cy="324000"/>
              </p14:xfrm>
            </p:contentPart>
          </mc:Choice>
          <mc:Fallback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7339BB82-8E15-CC49-AF4A-9368DBB7474E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2285740" y="5936391"/>
                  <a:ext cx="269280" cy="33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2E38D184-91E7-EA4E-BBC6-5A9A018F243A}"/>
                    </a:ext>
                  </a:extLst>
                </p14:cNvPr>
                <p14:cNvContentPartPr/>
                <p14:nvPr/>
              </p14:nvContentPartPr>
              <p14:xfrm>
                <a:off x="2304460" y="6124311"/>
                <a:ext cx="360" cy="62640"/>
              </p14:xfrm>
            </p:contentPart>
          </mc:Choice>
          <mc:Fallback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2E38D184-91E7-EA4E-BBC6-5A9A018F243A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296900" y="6116751"/>
                  <a:ext cx="1548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5D294AF4-E528-964C-AFA5-9A8800476D48}"/>
                    </a:ext>
                  </a:extLst>
                </p14:cNvPr>
                <p14:cNvContentPartPr/>
                <p14:nvPr/>
              </p14:nvContentPartPr>
              <p14:xfrm>
                <a:off x="2323180" y="5956191"/>
                <a:ext cx="187200" cy="293040"/>
              </p14:xfrm>
            </p:contentPart>
          </mc:Choice>
          <mc:Fallback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5D294AF4-E528-964C-AFA5-9A8800476D48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315620" y="5948991"/>
                  <a:ext cx="20232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1376FC6A-A573-DD47-A054-DFC5BD82352A}"/>
                    </a:ext>
                  </a:extLst>
                </p14:cNvPr>
                <p14:cNvContentPartPr/>
                <p14:nvPr/>
              </p14:nvContentPartPr>
              <p14:xfrm>
                <a:off x="2777500" y="5950071"/>
                <a:ext cx="31320" cy="112320"/>
              </p14:xfrm>
            </p:contentPart>
          </mc:Choice>
          <mc:Fallback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1376FC6A-A573-DD47-A054-DFC5BD82352A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769940" y="5942511"/>
                  <a:ext cx="4644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DF3B69D1-B4E7-8F4A-BBBB-0E7E85AE426D}"/>
                    </a:ext>
                  </a:extLst>
                </p14:cNvPr>
                <p14:cNvContentPartPr/>
                <p14:nvPr/>
              </p14:nvContentPartPr>
              <p14:xfrm>
                <a:off x="2833660" y="5950071"/>
                <a:ext cx="330480" cy="143640"/>
              </p14:xfrm>
            </p:contentPart>
          </mc:Choice>
          <mc:Fallback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DF3B69D1-B4E7-8F4A-BBBB-0E7E85AE426D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826100" y="5942511"/>
                  <a:ext cx="34524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197BDCB4-1550-0C41-A0BE-7BAE9F5DC9DB}"/>
                    </a:ext>
                  </a:extLst>
                </p14:cNvPr>
                <p14:cNvContentPartPr/>
                <p14:nvPr/>
              </p14:nvContentPartPr>
              <p14:xfrm>
                <a:off x="3387700" y="5588991"/>
                <a:ext cx="398880" cy="840960"/>
              </p14:xfrm>
            </p:contentPart>
          </mc:Choice>
          <mc:Fallback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197BDCB4-1550-0C41-A0BE-7BAE9F5DC9DB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380140" y="5581431"/>
                  <a:ext cx="414000" cy="85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CE1ED520-C4EA-7B40-AF87-C4DC1D68F2FC}"/>
                    </a:ext>
                  </a:extLst>
                </p14:cNvPr>
                <p14:cNvContentPartPr/>
                <p14:nvPr/>
              </p14:nvContentPartPr>
              <p14:xfrm>
                <a:off x="4072420" y="5800671"/>
                <a:ext cx="43920" cy="50040"/>
              </p14:xfrm>
            </p:contentPart>
          </mc:Choice>
          <mc:Fallback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CE1ED520-C4EA-7B40-AF87-C4DC1D68F2FC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4064860" y="5793111"/>
                  <a:ext cx="5904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812D4F51-C484-8746-B977-39E05F553275}"/>
                    </a:ext>
                  </a:extLst>
                </p14:cNvPr>
                <p14:cNvContentPartPr/>
                <p14:nvPr/>
              </p14:nvContentPartPr>
              <p14:xfrm>
                <a:off x="4085020" y="5943951"/>
                <a:ext cx="25200" cy="112320"/>
              </p14:xfrm>
            </p:contentPart>
          </mc:Choice>
          <mc:Fallback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812D4F51-C484-8746-B977-39E05F553275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4077460" y="5936391"/>
                  <a:ext cx="4032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CA9043F9-D018-8649-BA37-1C48F6661ADD}"/>
                    </a:ext>
                  </a:extLst>
                </p14:cNvPr>
                <p14:cNvContentPartPr/>
                <p14:nvPr/>
              </p14:nvContentPartPr>
              <p14:xfrm>
                <a:off x="4259260" y="5713551"/>
                <a:ext cx="131040" cy="62640"/>
              </p14:xfrm>
            </p:contentPart>
          </mc:Choice>
          <mc:Fallback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CA9043F9-D018-8649-BA37-1C48F6661ADD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4251700" y="5705991"/>
                  <a:ext cx="14616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0AF399B2-C0BA-4B42-9166-EB88CD8E5465}"/>
                    </a:ext>
                  </a:extLst>
                </p14:cNvPr>
                <p14:cNvContentPartPr/>
                <p14:nvPr/>
              </p14:nvContentPartPr>
              <p14:xfrm>
                <a:off x="4277980" y="5676111"/>
                <a:ext cx="81360" cy="380160"/>
              </p14:xfrm>
            </p:contentPart>
          </mc:Choice>
          <mc:Fallback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0AF399B2-C0BA-4B42-9166-EB88CD8E5465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4270420" y="5668551"/>
                  <a:ext cx="96480" cy="39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CC83B445-3156-AF47-94E1-2B8002D8E14A}"/>
                    </a:ext>
                  </a:extLst>
                </p14:cNvPr>
                <p14:cNvContentPartPr/>
                <p14:nvPr/>
              </p14:nvContentPartPr>
              <p14:xfrm>
                <a:off x="4228300" y="5993631"/>
                <a:ext cx="149760" cy="193320"/>
              </p14:xfrm>
            </p:contentPart>
          </mc:Choice>
          <mc:Fallback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CC83B445-3156-AF47-94E1-2B8002D8E14A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4220740" y="5986071"/>
                  <a:ext cx="164880" cy="208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22DBE199-D03A-6543-96A8-C2553D0DB125}"/>
              </a:ext>
            </a:extLst>
          </p:cNvPr>
          <p:cNvGrpSpPr/>
          <p:nvPr/>
        </p:nvGrpSpPr>
        <p:grpSpPr>
          <a:xfrm>
            <a:off x="2061820" y="1766511"/>
            <a:ext cx="355320" cy="261720"/>
            <a:chOff x="2061820" y="1766511"/>
            <a:chExt cx="355320" cy="261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BA29D3D7-923C-2F4E-B4B2-5A9A80D5C1C0}"/>
                    </a:ext>
                  </a:extLst>
                </p14:cNvPr>
                <p14:cNvContentPartPr/>
                <p14:nvPr/>
              </p14:nvContentPartPr>
              <p14:xfrm>
                <a:off x="2236060" y="1860111"/>
                <a:ext cx="25200" cy="112320"/>
              </p14:xfrm>
            </p:contentPart>
          </mc:Choice>
          <mc:Fallback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BA29D3D7-923C-2F4E-B4B2-5A9A80D5C1C0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2228500" y="1852551"/>
                  <a:ext cx="4032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5CB7C2A4-2EF2-0A4C-AC2E-CE009B7CCDFC}"/>
                    </a:ext>
                  </a:extLst>
                </p14:cNvPr>
                <p14:cNvContentPartPr/>
                <p14:nvPr/>
              </p14:nvContentPartPr>
              <p14:xfrm>
                <a:off x="2061820" y="1766511"/>
                <a:ext cx="355320" cy="261720"/>
              </p14:xfrm>
            </p:contentPart>
          </mc:Choice>
          <mc:Fallback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5CB7C2A4-2EF2-0A4C-AC2E-CE009B7CCDFC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2054260" y="1758951"/>
                  <a:ext cx="370440" cy="276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B278A73C-EF59-C144-A04F-636FC808D943}"/>
              </a:ext>
            </a:extLst>
          </p:cNvPr>
          <p:cNvGrpSpPr/>
          <p:nvPr/>
        </p:nvGrpSpPr>
        <p:grpSpPr>
          <a:xfrm>
            <a:off x="4663900" y="963351"/>
            <a:ext cx="423720" cy="293040"/>
            <a:chOff x="4663900" y="963351"/>
            <a:chExt cx="423720" cy="293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7DCE5F39-4903-6340-95B4-D0B967137E9D}"/>
                    </a:ext>
                  </a:extLst>
                </p14:cNvPr>
                <p14:cNvContentPartPr/>
                <p14:nvPr/>
              </p14:nvContentPartPr>
              <p14:xfrm>
                <a:off x="4819420" y="1038231"/>
                <a:ext cx="100080" cy="143640"/>
              </p14:xfrm>
            </p:contentPart>
          </mc:Choice>
          <mc:Fallback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7DCE5F39-4903-6340-95B4-D0B967137E9D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812220" y="1030671"/>
                  <a:ext cx="11520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A194139C-0023-D247-8C8B-D4496C4E66EC}"/>
                    </a:ext>
                  </a:extLst>
                </p14:cNvPr>
                <p14:cNvContentPartPr/>
                <p14:nvPr/>
              </p14:nvContentPartPr>
              <p14:xfrm>
                <a:off x="4663900" y="963351"/>
                <a:ext cx="423720" cy="293040"/>
              </p14:xfrm>
            </p:contentPart>
          </mc:Choice>
          <mc:Fallback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A194139C-0023-D247-8C8B-D4496C4E66EC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656340" y="956151"/>
                  <a:ext cx="438840" cy="308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994D1854-E27F-0E44-9219-227CBC10233E}"/>
              </a:ext>
            </a:extLst>
          </p:cNvPr>
          <p:cNvGrpSpPr/>
          <p:nvPr/>
        </p:nvGrpSpPr>
        <p:grpSpPr>
          <a:xfrm>
            <a:off x="4801060" y="1990791"/>
            <a:ext cx="392400" cy="274320"/>
            <a:chOff x="4801060" y="1990791"/>
            <a:chExt cx="392400" cy="274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2ECFC0A4-784A-CA49-834B-1049D3C8EE23}"/>
                    </a:ext>
                  </a:extLst>
                </p14:cNvPr>
                <p14:cNvContentPartPr/>
                <p14:nvPr/>
              </p14:nvContentPartPr>
              <p14:xfrm>
                <a:off x="4943980" y="2096631"/>
                <a:ext cx="100080" cy="93600"/>
              </p14:xfrm>
            </p:contentPart>
          </mc:Choice>
          <mc:Fallback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2ECFC0A4-784A-CA49-834B-1049D3C8EE23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4936420" y="2089071"/>
                  <a:ext cx="11520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9B42C40E-F107-FE4F-B3DD-EB588F226000}"/>
                    </a:ext>
                  </a:extLst>
                </p14:cNvPr>
                <p14:cNvContentPartPr/>
                <p14:nvPr/>
              </p14:nvContentPartPr>
              <p14:xfrm>
                <a:off x="4801060" y="1990791"/>
                <a:ext cx="392400" cy="274320"/>
              </p14:xfrm>
            </p:contentPart>
          </mc:Choice>
          <mc:Fallback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9B42C40E-F107-FE4F-B3DD-EB588F226000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4793500" y="1983231"/>
                  <a:ext cx="407520" cy="289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6" name="组合 65">
            <a:extLst>
              <a:ext uri="{FF2B5EF4-FFF2-40B4-BE49-F238E27FC236}">
                <a16:creationId xmlns:a16="http://schemas.microsoft.com/office/drawing/2014/main" id="{C3BF4B17-07BE-0E43-AFFB-A724E5D5B4B2}"/>
              </a:ext>
            </a:extLst>
          </p:cNvPr>
          <p:cNvGrpSpPr/>
          <p:nvPr/>
        </p:nvGrpSpPr>
        <p:grpSpPr>
          <a:xfrm>
            <a:off x="8766460" y="1760391"/>
            <a:ext cx="2365920" cy="3063600"/>
            <a:chOff x="8766460" y="1760391"/>
            <a:chExt cx="2365920" cy="3063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578F9A57-A81D-2240-A8B1-6C653757A27C}"/>
                    </a:ext>
                  </a:extLst>
                </p14:cNvPr>
                <p14:cNvContentPartPr/>
                <p14:nvPr/>
              </p14:nvContentPartPr>
              <p14:xfrm>
                <a:off x="8928460" y="1760391"/>
                <a:ext cx="118800" cy="149760"/>
              </p14:xfrm>
            </p:contentPart>
          </mc:Choice>
          <mc:Fallback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578F9A57-A81D-2240-A8B1-6C653757A27C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8920900" y="1752831"/>
                  <a:ext cx="13356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8" name="墨迹 47">
                  <a:extLst>
                    <a:ext uri="{FF2B5EF4-FFF2-40B4-BE49-F238E27FC236}">
                      <a16:creationId xmlns:a16="http://schemas.microsoft.com/office/drawing/2014/main" id="{04C342A8-D8C7-4C41-B9F2-D7B25C44DA9E}"/>
                    </a:ext>
                  </a:extLst>
                </p14:cNvPr>
                <p14:cNvContentPartPr/>
                <p14:nvPr/>
              </p14:nvContentPartPr>
              <p14:xfrm>
                <a:off x="9083980" y="1953351"/>
                <a:ext cx="360" cy="360"/>
              </p14:xfrm>
            </p:contentPart>
          </mc:Choice>
          <mc:Fallback>
            <p:pic>
              <p:nvPicPr>
                <p:cNvPr id="48" name="墨迹 47">
                  <a:extLst>
                    <a:ext uri="{FF2B5EF4-FFF2-40B4-BE49-F238E27FC236}">
                      <a16:creationId xmlns:a16="http://schemas.microsoft.com/office/drawing/2014/main" id="{04C342A8-D8C7-4C41-B9F2-D7B25C44DA9E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9073900" y="1943271"/>
                  <a:ext cx="20520" cy="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50" name="墨迹 49">
                  <a:extLst>
                    <a:ext uri="{FF2B5EF4-FFF2-40B4-BE49-F238E27FC236}">
                      <a16:creationId xmlns:a16="http://schemas.microsoft.com/office/drawing/2014/main" id="{EEDC4654-1E87-3747-9585-C972CC6A7CE3}"/>
                    </a:ext>
                  </a:extLst>
                </p14:cNvPr>
                <p14:cNvContentPartPr/>
                <p14:nvPr/>
              </p14:nvContentPartPr>
              <p14:xfrm>
                <a:off x="10939420" y="1848231"/>
                <a:ext cx="130320" cy="129600"/>
              </p14:xfrm>
            </p:contentPart>
          </mc:Choice>
          <mc:Fallback>
            <p:pic>
              <p:nvPicPr>
                <p:cNvPr id="50" name="墨迹 49">
                  <a:extLst>
                    <a:ext uri="{FF2B5EF4-FFF2-40B4-BE49-F238E27FC236}">
                      <a16:creationId xmlns:a16="http://schemas.microsoft.com/office/drawing/2014/main" id="{EEDC4654-1E87-3747-9585-C972CC6A7CE3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0928980" y="1838151"/>
                  <a:ext cx="15048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51" name="墨迹 50">
                  <a:extLst>
                    <a:ext uri="{FF2B5EF4-FFF2-40B4-BE49-F238E27FC236}">
                      <a16:creationId xmlns:a16="http://schemas.microsoft.com/office/drawing/2014/main" id="{6FC856CA-089E-D549-95D8-9890EFAA7F7B}"/>
                    </a:ext>
                  </a:extLst>
                </p14:cNvPr>
                <p14:cNvContentPartPr/>
                <p14:nvPr/>
              </p14:nvContentPartPr>
              <p14:xfrm>
                <a:off x="8822620" y="3083031"/>
                <a:ext cx="143640" cy="97200"/>
              </p14:xfrm>
            </p:contentPart>
          </mc:Choice>
          <mc:Fallback>
            <p:pic>
              <p:nvPicPr>
                <p:cNvPr id="51" name="墨迹 50">
                  <a:extLst>
                    <a:ext uri="{FF2B5EF4-FFF2-40B4-BE49-F238E27FC236}">
                      <a16:creationId xmlns:a16="http://schemas.microsoft.com/office/drawing/2014/main" id="{6FC856CA-089E-D549-95D8-9890EFAA7F7B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8815060" y="3075471"/>
                  <a:ext cx="15876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52" name="墨迹 51">
                  <a:extLst>
                    <a:ext uri="{FF2B5EF4-FFF2-40B4-BE49-F238E27FC236}">
                      <a16:creationId xmlns:a16="http://schemas.microsoft.com/office/drawing/2014/main" id="{5419B6C0-5FAA-8447-A7E4-DDC0F6DC6B58}"/>
                    </a:ext>
                  </a:extLst>
                </p14:cNvPr>
                <p14:cNvContentPartPr/>
                <p14:nvPr/>
              </p14:nvContentPartPr>
              <p14:xfrm>
                <a:off x="11038780" y="3185991"/>
                <a:ext cx="93600" cy="124920"/>
              </p14:xfrm>
            </p:contentPart>
          </mc:Choice>
          <mc:Fallback>
            <p:pic>
              <p:nvPicPr>
                <p:cNvPr id="52" name="墨迹 51">
                  <a:extLst>
                    <a:ext uri="{FF2B5EF4-FFF2-40B4-BE49-F238E27FC236}">
                      <a16:creationId xmlns:a16="http://schemas.microsoft.com/office/drawing/2014/main" id="{5419B6C0-5FAA-8447-A7E4-DDC0F6DC6B58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1031220" y="3178431"/>
                  <a:ext cx="10872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3" name="墨迹 52">
                  <a:extLst>
                    <a:ext uri="{FF2B5EF4-FFF2-40B4-BE49-F238E27FC236}">
                      <a16:creationId xmlns:a16="http://schemas.microsoft.com/office/drawing/2014/main" id="{FE6FDB27-B4C1-4F40-A3A7-12B697E365E4}"/>
                    </a:ext>
                  </a:extLst>
                </p14:cNvPr>
                <p14:cNvContentPartPr/>
                <p14:nvPr/>
              </p14:nvContentPartPr>
              <p14:xfrm>
                <a:off x="8853580" y="4524471"/>
                <a:ext cx="87480" cy="118800"/>
              </p14:xfrm>
            </p:contentPart>
          </mc:Choice>
          <mc:Fallback>
            <p:pic>
              <p:nvPicPr>
                <p:cNvPr id="53" name="墨迹 52">
                  <a:extLst>
                    <a:ext uri="{FF2B5EF4-FFF2-40B4-BE49-F238E27FC236}">
                      <a16:creationId xmlns:a16="http://schemas.microsoft.com/office/drawing/2014/main" id="{FE6FDB27-B4C1-4F40-A3A7-12B697E365E4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8846020" y="4516911"/>
                  <a:ext cx="10260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4" name="墨迹 53">
                  <a:extLst>
                    <a:ext uri="{FF2B5EF4-FFF2-40B4-BE49-F238E27FC236}">
                      <a16:creationId xmlns:a16="http://schemas.microsoft.com/office/drawing/2014/main" id="{98CA8EEB-AF22-3249-9276-D41BD38B7EA5}"/>
                    </a:ext>
                  </a:extLst>
                </p14:cNvPr>
                <p14:cNvContentPartPr/>
                <p14:nvPr/>
              </p14:nvContentPartPr>
              <p14:xfrm>
                <a:off x="11057500" y="4586751"/>
                <a:ext cx="62640" cy="187200"/>
              </p14:xfrm>
            </p:contentPart>
          </mc:Choice>
          <mc:Fallback>
            <p:pic>
              <p:nvPicPr>
                <p:cNvPr id="54" name="墨迹 53">
                  <a:extLst>
                    <a:ext uri="{FF2B5EF4-FFF2-40B4-BE49-F238E27FC236}">
                      <a16:creationId xmlns:a16="http://schemas.microsoft.com/office/drawing/2014/main" id="{98CA8EEB-AF22-3249-9276-D41BD38B7EA5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1049940" y="4579191"/>
                  <a:ext cx="7776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5" name="墨迹 54">
                  <a:extLst>
                    <a:ext uri="{FF2B5EF4-FFF2-40B4-BE49-F238E27FC236}">
                      <a16:creationId xmlns:a16="http://schemas.microsoft.com/office/drawing/2014/main" id="{7F262665-D556-1C4E-AFFA-DE185C95F043}"/>
                    </a:ext>
                  </a:extLst>
                </p14:cNvPr>
                <p14:cNvContentPartPr/>
                <p14:nvPr/>
              </p14:nvContentPartPr>
              <p14:xfrm>
                <a:off x="8915860" y="1884951"/>
                <a:ext cx="2148120" cy="1395000"/>
              </p14:xfrm>
            </p:contentPart>
          </mc:Choice>
          <mc:Fallback>
            <p:pic>
              <p:nvPicPr>
                <p:cNvPr id="55" name="墨迹 54">
                  <a:extLst>
                    <a:ext uri="{FF2B5EF4-FFF2-40B4-BE49-F238E27FC236}">
                      <a16:creationId xmlns:a16="http://schemas.microsoft.com/office/drawing/2014/main" id="{7F262665-D556-1C4E-AFFA-DE185C95F043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8908300" y="1877391"/>
                  <a:ext cx="2163240" cy="140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6" name="墨迹 55">
                  <a:extLst>
                    <a:ext uri="{FF2B5EF4-FFF2-40B4-BE49-F238E27FC236}">
                      <a16:creationId xmlns:a16="http://schemas.microsoft.com/office/drawing/2014/main" id="{A3D94D20-2D2F-5B47-8F0C-0A138AC934FD}"/>
                    </a:ext>
                  </a:extLst>
                </p14:cNvPr>
                <p14:cNvContentPartPr/>
                <p14:nvPr/>
              </p14:nvContentPartPr>
              <p14:xfrm>
                <a:off x="8897140" y="1866231"/>
                <a:ext cx="2166840" cy="392400"/>
              </p14:xfrm>
            </p:contentPart>
          </mc:Choice>
          <mc:Fallback>
            <p:pic>
              <p:nvPicPr>
                <p:cNvPr id="56" name="墨迹 55">
                  <a:extLst>
                    <a:ext uri="{FF2B5EF4-FFF2-40B4-BE49-F238E27FC236}">
                      <a16:creationId xmlns:a16="http://schemas.microsoft.com/office/drawing/2014/main" id="{A3D94D20-2D2F-5B47-8F0C-0A138AC934FD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889580" y="1858671"/>
                  <a:ext cx="2181960" cy="40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7" name="墨迹 56">
                  <a:extLst>
                    <a:ext uri="{FF2B5EF4-FFF2-40B4-BE49-F238E27FC236}">
                      <a16:creationId xmlns:a16="http://schemas.microsoft.com/office/drawing/2014/main" id="{6AD4F5CC-B36D-104F-881F-352CCB2F8029}"/>
                    </a:ext>
                  </a:extLst>
                </p14:cNvPr>
                <p14:cNvContentPartPr/>
                <p14:nvPr/>
              </p14:nvContentPartPr>
              <p14:xfrm>
                <a:off x="9009460" y="2028231"/>
                <a:ext cx="2098440" cy="2671200"/>
              </p14:xfrm>
            </p:contentPart>
          </mc:Choice>
          <mc:Fallback>
            <p:pic>
              <p:nvPicPr>
                <p:cNvPr id="57" name="墨迹 56">
                  <a:extLst>
                    <a:ext uri="{FF2B5EF4-FFF2-40B4-BE49-F238E27FC236}">
                      <a16:creationId xmlns:a16="http://schemas.microsoft.com/office/drawing/2014/main" id="{6AD4F5CC-B36D-104F-881F-352CCB2F8029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9001900" y="2020671"/>
                  <a:ext cx="2113560" cy="268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58" name="墨迹 57">
                  <a:extLst>
                    <a:ext uri="{FF2B5EF4-FFF2-40B4-BE49-F238E27FC236}">
                      <a16:creationId xmlns:a16="http://schemas.microsoft.com/office/drawing/2014/main" id="{352E85CE-B14F-D34A-B025-6F3F39B26D34}"/>
                    </a:ext>
                  </a:extLst>
                </p14:cNvPr>
                <p14:cNvContentPartPr/>
                <p14:nvPr/>
              </p14:nvContentPartPr>
              <p14:xfrm>
                <a:off x="8940700" y="1866231"/>
                <a:ext cx="2085840" cy="1326240"/>
              </p14:xfrm>
            </p:contentPart>
          </mc:Choice>
          <mc:Fallback>
            <p:pic>
              <p:nvPicPr>
                <p:cNvPr id="58" name="墨迹 57">
                  <a:extLst>
                    <a:ext uri="{FF2B5EF4-FFF2-40B4-BE49-F238E27FC236}">
                      <a16:creationId xmlns:a16="http://schemas.microsoft.com/office/drawing/2014/main" id="{352E85CE-B14F-D34A-B025-6F3F39B26D34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8933500" y="1858671"/>
                  <a:ext cx="2100960" cy="134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59" name="墨迹 58">
                  <a:extLst>
                    <a:ext uri="{FF2B5EF4-FFF2-40B4-BE49-F238E27FC236}">
                      <a16:creationId xmlns:a16="http://schemas.microsoft.com/office/drawing/2014/main" id="{730173EC-C8D8-4047-8C9F-480FFFC29E4B}"/>
                    </a:ext>
                  </a:extLst>
                </p14:cNvPr>
                <p14:cNvContentPartPr/>
                <p14:nvPr/>
              </p14:nvContentPartPr>
              <p14:xfrm>
                <a:off x="8903620" y="3142431"/>
                <a:ext cx="2073600" cy="118800"/>
              </p14:xfrm>
            </p:contentPart>
          </mc:Choice>
          <mc:Fallback>
            <p:pic>
              <p:nvPicPr>
                <p:cNvPr id="59" name="墨迹 58">
                  <a:extLst>
                    <a:ext uri="{FF2B5EF4-FFF2-40B4-BE49-F238E27FC236}">
                      <a16:creationId xmlns:a16="http://schemas.microsoft.com/office/drawing/2014/main" id="{730173EC-C8D8-4047-8C9F-480FFFC29E4B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8896060" y="3134871"/>
                  <a:ext cx="208836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60" name="墨迹 59">
                  <a:extLst>
                    <a:ext uri="{FF2B5EF4-FFF2-40B4-BE49-F238E27FC236}">
                      <a16:creationId xmlns:a16="http://schemas.microsoft.com/office/drawing/2014/main" id="{284D22B0-C444-754C-AEEE-6B0556CBF42C}"/>
                    </a:ext>
                  </a:extLst>
                </p14:cNvPr>
                <p14:cNvContentPartPr/>
                <p14:nvPr/>
              </p14:nvContentPartPr>
              <p14:xfrm>
                <a:off x="8810020" y="3235671"/>
                <a:ext cx="2216520" cy="1531800"/>
              </p14:xfrm>
            </p:contentPart>
          </mc:Choice>
          <mc:Fallback>
            <p:pic>
              <p:nvPicPr>
                <p:cNvPr id="60" name="墨迹 59">
                  <a:extLst>
                    <a:ext uri="{FF2B5EF4-FFF2-40B4-BE49-F238E27FC236}">
                      <a16:creationId xmlns:a16="http://schemas.microsoft.com/office/drawing/2014/main" id="{284D22B0-C444-754C-AEEE-6B0556CBF42C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8802460" y="3228471"/>
                  <a:ext cx="2231640" cy="154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61" name="墨迹 60">
                  <a:extLst>
                    <a:ext uri="{FF2B5EF4-FFF2-40B4-BE49-F238E27FC236}">
                      <a16:creationId xmlns:a16="http://schemas.microsoft.com/office/drawing/2014/main" id="{18F5C083-51C2-CE40-BFBF-5812AE674FCB}"/>
                    </a:ext>
                  </a:extLst>
                </p14:cNvPr>
                <p14:cNvContentPartPr/>
                <p14:nvPr/>
              </p14:nvContentPartPr>
              <p14:xfrm>
                <a:off x="8853580" y="1822671"/>
                <a:ext cx="2129400" cy="2926440"/>
              </p14:xfrm>
            </p:contentPart>
          </mc:Choice>
          <mc:Fallback>
            <p:pic>
              <p:nvPicPr>
                <p:cNvPr id="61" name="墨迹 60">
                  <a:extLst>
                    <a:ext uri="{FF2B5EF4-FFF2-40B4-BE49-F238E27FC236}">
                      <a16:creationId xmlns:a16="http://schemas.microsoft.com/office/drawing/2014/main" id="{18F5C083-51C2-CE40-BFBF-5812AE674FCB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8846020" y="1815111"/>
                  <a:ext cx="2144520" cy="29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62" name="墨迹 61">
                  <a:extLst>
                    <a:ext uri="{FF2B5EF4-FFF2-40B4-BE49-F238E27FC236}">
                      <a16:creationId xmlns:a16="http://schemas.microsoft.com/office/drawing/2014/main" id="{75DEAD1B-8BA9-9E43-9AD0-7F859EC90234}"/>
                    </a:ext>
                  </a:extLst>
                </p14:cNvPr>
                <p14:cNvContentPartPr/>
                <p14:nvPr/>
              </p14:nvContentPartPr>
              <p14:xfrm>
                <a:off x="8897140" y="3243591"/>
                <a:ext cx="2079720" cy="1580400"/>
              </p14:xfrm>
            </p:contentPart>
          </mc:Choice>
          <mc:Fallback>
            <p:pic>
              <p:nvPicPr>
                <p:cNvPr id="62" name="墨迹 61">
                  <a:extLst>
                    <a:ext uri="{FF2B5EF4-FFF2-40B4-BE49-F238E27FC236}">
                      <a16:creationId xmlns:a16="http://schemas.microsoft.com/office/drawing/2014/main" id="{75DEAD1B-8BA9-9E43-9AD0-7F859EC90234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8889580" y="3236031"/>
                  <a:ext cx="2094840" cy="159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3" name="墨迹 62">
                  <a:extLst>
                    <a:ext uri="{FF2B5EF4-FFF2-40B4-BE49-F238E27FC236}">
                      <a16:creationId xmlns:a16="http://schemas.microsoft.com/office/drawing/2014/main" id="{4C91C6A2-B47A-E84B-89F8-CE3EB53A5610}"/>
                    </a:ext>
                  </a:extLst>
                </p14:cNvPr>
                <p14:cNvContentPartPr/>
                <p14:nvPr/>
              </p14:nvContentPartPr>
              <p14:xfrm>
                <a:off x="8766460" y="4642911"/>
                <a:ext cx="1176120" cy="62640"/>
              </p14:xfrm>
            </p:contentPart>
          </mc:Choice>
          <mc:Fallback>
            <p:pic>
              <p:nvPicPr>
                <p:cNvPr id="63" name="墨迹 62">
                  <a:extLst>
                    <a:ext uri="{FF2B5EF4-FFF2-40B4-BE49-F238E27FC236}">
                      <a16:creationId xmlns:a16="http://schemas.microsoft.com/office/drawing/2014/main" id="{4C91C6A2-B47A-E84B-89F8-CE3EB53A5610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8758900" y="4635351"/>
                  <a:ext cx="119124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5" name="墨迹 64">
                  <a:extLst>
                    <a:ext uri="{FF2B5EF4-FFF2-40B4-BE49-F238E27FC236}">
                      <a16:creationId xmlns:a16="http://schemas.microsoft.com/office/drawing/2014/main" id="{7EE1F39A-7EAA-FC4F-ADD2-B6D30E090AB7}"/>
                    </a:ext>
                  </a:extLst>
                </p14:cNvPr>
                <p14:cNvContentPartPr/>
                <p14:nvPr/>
              </p14:nvContentPartPr>
              <p14:xfrm>
                <a:off x="9706780" y="4692591"/>
                <a:ext cx="1263960" cy="62640"/>
              </p14:xfrm>
            </p:contentPart>
          </mc:Choice>
          <mc:Fallback>
            <p:pic>
              <p:nvPicPr>
                <p:cNvPr id="65" name="墨迹 64">
                  <a:extLst>
                    <a:ext uri="{FF2B5EF4-FFF2-40B4-BE49-F238E27FC236}">
                      <a16:creationId xmlns:a16="http://schemas.microsoft.com/office/drawing/2014/main" id="{7EE1F39A-7EAA-FC4F-ADD2-B6D30E090AB7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9699220" y="4685031"/>
                  <a:ext cx="1279080" cy="77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" name="组合 68">
            <a:extLst>
              <a:ext uri="{FF2B5EF4-FFF2-40B4-BE49-F238E27FC236}">
                <a16:creationId xmlns:a16="http://schemas.microsoft.com/office/drawing/2014/main" id="{AB35D885-D6C2-4F42-8C7D-CC1B8CD62A48}"/>
              </a:ext>
            </a:extLst>
          </p:cNvPr>
          <p:cNvGrpSpPr/>
          <p:nvPr/>
        </p:nvGrpSpPr>
        <p:grpSpPr>
          <a:xfrm>
            <a:off x="8056900" y="1237311"/>
            <a:ext cx="504720" cy="504720"/>
            <a:chOff x="8056900" y="1237311"/>
            <a:chExt cx="504720" cy="504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67" name="墨迹 66">
                  <a:extLst>
                    <a:ext uri="{FF2B5EF4-FFF2-40B4-BE49-F238E27FC236}">
                      <a16:creationId xmlns:a16="http://schemas.microsoft.com/office/drawing/2014/main" id="{9645BFF8-B09B-FF42-A638-0A07BF664B39}"/>
                    </a:ext>
                  </a:extLst>
                </p14:cNvPr>
                <p14:cNvContentPartPr/>
                <p14:nvPr/>
              </p14:nvContentPartPr>
              <p14:xfrm>
                <a:off x="8399260" y="1424871"/>
                <a:ext cx="43920" cy="136800"/>
              </p14:xfrm>
            </p:contentPart>
          </mc:Choice>
          <mc:Fallback>
            <p:pic>
              <p:nvPicPr>
                <p:cNvPr id="67" name="墨迹 66">
                  <a:extLst>
                    <a:ext uri="{FF2B5EF4-FFF2-40B4-BE49-F238E27FC236}">
                      <a16:creationId xmlns:a16="http://schemas.microsoft.com/office/drawing/2014/main" id="{9645BFF8-B09B-FF42-A638-0A07BF664B39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8391700" y="1417311"/>
                  <a:ext cx="5904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68" name="墨迹 67">
                  <a:extLst>
                    <a:ext uri="{FF2B5EF4-FFF2-40B4-BE49-F238E27FC236}">
                      <a16:creationId xmlns:a16="http://schemas.microsoft.com/office/drawing/2014/main" id="{C82B7950-2DAF-6A41-9D9E-B55D41B3B9F5}"/>
                    </a:ext>
                  </a:extLst>
                </p14:cNvPr>
                <p14:cNvContentPartPr/>
                <p14:nvPr/>
              </p14:nvContentPartPr>
              <p14:xfrm>
                <a:off x="8056900" y="1237311"/>
                <a:ext cx="504720" cy="504720"/>
              </p14:xfrm>
            </p:contentPart>
          </mc:Choice>
          <mc:Fallback>
            <p:pic>
              <p:nvPicPr>
                <p:cNvPr id="68" name="墨迹 67">
                  <a:extLst>
                    <a:ext uri="{FF2B5EF4-FFF2-40B4-BE49-F238E27FC236}">
                      <a16:creationId xmlns:a16="http://schemas.microsoft.com/office/drawing/2014/main" id="{C82B7950-2DAF-6A41-9D9E-B55D41B3B9F5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8049340" y="1229751"/>
                  <a:ext cx="519840" cy="519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12">
            <p14:nvContentPartPr>
              <p14:cNvPr id="70" name="墨迹 69">
                <a:extLst>
                  <a:ext uri="{FF2B5EF4-FFF2-40B4-BE49-F238E27FC236}">
                    <a16:creationId xmlns:a16="http://schemas.microsoft.com/office/drawing/2014/main" id="{3BF5FD05-5C31-EF43-A985-E0B60B3A1E84}"/>
                  </a:ext>
                </a:extLst>
              </p14:cNvPr>
              <p14:cNvContentPartPr/>
              <p14:nvPr/>
            </p14:nvContentPartPr>
            <p14:xfrm>
              <a:off x="11269180" y="2612511"/>
              <a:ext cx="37800" cy="25920"/>
            </p14:xfrm>
          </p:contentPart>
        </mc:Choice>
        <mc:Fallback>
          <p:pic>
            <p:nvPicPr>
              <p:cNvPr id="70" name="墨迹 69">
                <a:extLst>
                  <a:ext uri="{FF2B5EF4-FFF2-40B4-BE49-F238E27FC236}">
                    <a16:creationId xmlns:a16="http://schemas.microsoft.com/office/drawing/2014/main" id="{3BF5FD05-5C31-EF43-A985-E0B60B3A1E84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11261620" y="2604951"/>
                <a:ext cx="52920" cy="41040"/>
              </a:xfrm>
              <a:prstGeom prst="rect">
                <a:avLst/>
              </a:prstGeom>
            </p:spPr>
          </p:pic>
        </mc:Fallback>
      </mc:AlternateContent>
      <p:grpSp>
        <p:nvGrpSpPr>
          <p:cNvPr id="74" name="组合 73">
            <a:extLst>
              <a:ext uri="{FF2B5EF4-FFF2-40B4-BE49-F238E27FC236}">
                <a16:creationId xmlns:a16="http://schemas.microsoft.com/office/drawing/2014/main" id="{0C6BAD78-5B4E-D646-AD51-CFC572AE4829}"/>
              </a:ext>
            </a:extLst>
          </p:cNvPr>
          <p:cNvGrpSpPr/>
          <p:nvPr/>
        </p:nvGrpSpPr>
        <p:grpSpPr>
          <a:xfrm>
            <a:off x="11150740" y="3005631"/>
            <a:ext cx="553680" cy="522720"/>
            <a:chOff x="11150740" y="3005631"/>
            <a:chExt cx="553680" cy="522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71" name="墨迹 70">
                  <a:extLst>
                    <a:ext uri="{FF2B5EF4-FFF2-40B4-BE49-F238E27FC236}">
                      <a16:creationId xmlns:a16="http://schemas.microsoft.com/office/drawing/2014/main" id="{1CB09BC4-0D5E-9F41-8F3C-10A5D571BD9A}"/>
                    </a:ext>
                  </a:extLst>
                </p14:cNvPr>
                <p14:cNvContentPartPr/>
                <p14:nvPr/>
              </p14:nvContentPartPr>
              <p14:xfrm>
                <a:off x="11150740" y="3248271"/>
                <a:ext cx="37800" cy="12960"/>
              </p14:xfrm>
            </p:contentPart>
          </mc:Choice>
          <mc:Fallback>
            <p:pic>
              <p:nvPicPr>
                <p:cNvPr id="71" name="墨迹 70">
                  <a:extLst>
                    <a:ext uri="{FF2B5EF4-FFF2-40B4-BE49-F238E27FC236}">
                      <a16:creationId xmlns:a16="http://schemas.microsoft.com/office/drawing/2014/main" id="{1CB09BC4-0D5E-9F41-8F3C-10A5D571BD9A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1143540" y="3240711"/>
                  <a:ext cx="5292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72" name="墨迹 71">
                  <a:extLst>
                    <a:ext uri="{FF2B5EF4-FFF2-40B4-BE49-F238E27FC236}">
                      <a16:creationId xmlns:a16="http://schemas.microsoft.com/office/drawing/2014/main" id="{4C357C76-6335-B043-826F-A1EC6CD171A9}"/>
                    </a:ext>
                  </a:extLst>
                </p14:cNvPr>
                <p14:cNvContentPartPr/>
                <p14:nvPr/>
              </p14:nvContentPartPr>
              <p14:xfrm>
                <a:off x="11303020" y="3192111"/>
                <a:ext cx="215640" cy="168480"/>
              </p14:xfrm>
            </p:contentPart>
          </mc:Choice>
          <mc:Fallback>
            <p:pic>
              <p:nvPicPr>
                <p:cNvPr id="72" name="墨迹 71">
                  <a:extLst>
                    <a:ext uri="{FF2B5EF4-FFF2-40B4-BE49-F238E27FC236}">
                      <a16:creationId xmlns:a16="http://schemas.microsoft.com/office/drawing/2014/main" id="{4C357C76-6335-B043-826F-A1EC6CD171A9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1295460" y="3184551"/>
                  <a:ext cx="23040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73" name="墨迹 72">
                  <a:extLst>
                    <a:ext uri="{FF2B5EF4-FFF2-40B4-BE49-F238E27FC236}">
                      <a16:creationId xmlns:a16="http://schemas.microsoft.com/office/drawing/2014/main" id="{C7F67082-4A8A-F146-B1E4-A368A5F639A7}"/>
                    </a:ext>
                  </a:extLst>
                </p14:cNvPr>
                <p14:cNvContentPartPr/>
                <p14:nvPr/>
              </p14:nvContentPartPr>
              <p14:xfrm>
                <a:off x="11151460" y="3005631"/>
                <a:ext cx="552960" cy="522720"/>
              </p14:xfrm>
            </p:contentPart>
          </mc:Choice>
          <mc:Fallback>
            <p:pic>
              <p:nvPicPr>
                <p:cNvPr id="73" name="墨迹 72">
                  <a:extLst>
                    <a:ext uri="{FF2B5EF4-FFF2-40B4-BE49-F238E27FC236}">
                      <a16:creationId xmlns:a16="http://schemas.microsoft.com/office/drawing/2014/main" id="{C7F67082-4A8A-F146-B1E4-A368A5F639A7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1143900" y="2998071"/>
                  <a:ext cx="568080" cy="537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8" name="组合 77">
            <a:extLst>
              <a:ext uri="{FF2B5EF4-FFF2-40B4-BE49-F238E27FC236}">
                <a16:creationId xmlns:a16="http://schemas.microsoft.com/office/drawing/2014/main" id="{D9CFB85C-3DC8-6345-A03D-F25C66F47185}"/>
              </a:ext>
            </a:extLst>
          </p:cNvPr>
          <p:cNvGrpSpPr/>
          <p:nvPr/>
        </p:nvGrpSpPr>
        <p:grpSpPr>
          <a:xfrm>
            <a:off x="7801660" y="4624191"/>
            <a:ext cx="634680" cy="572400"/>
            <a:chOff x="7801660" y="4624191"/>
            <a:chExt cx="634680" cy="572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76" name="墨迹 75">
                  <a:extLst>
                    <a:ext uri="{FF2B5EF4-FFF2-40B4-BE49-F238E27FC236}">
                      <a16:creationId xmlns:a16="http://schemas.microsoft.com/office/drawing/2014/main" id="{D5D0EA51-6CDC-294D-A2AC-B247E960E319}"/>
                    </a:ext>
                  </a:extLst>
                </p14:cNvPr>
                <p14:cNvContentPartPr/>
                <p14:nvPr/>
              </p14:nvContentPartPr>
              <p14:xfrm>
                <a:off x="8137900" y="4885551"/>
                <a:ext cx="25200" cy="124920"/>
              </p14:xfrm>
            </p:contentPart>
          </mc:Choice>
          <mc:Fallback>
            <p:pic>
              <p:nvPicPr>
                <p:cNvPr id="76" name="墨迹 75">
                  <a:extLst>
                    <a:ext uri="{FF2B5EF4-FFF2-40B4-BE49-F238E27FC236}">
                      <a16:creationId xmlns:a16="http://schemas.microsoft.com/office/drawing/2014/main" id="{D5D0EA51-6CDC-294D-A2AC-B247E960E319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130340" y="4877991"/>
                  <a:ext cx="4032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77" name="墨迹 76">
                  <a:extLst>
                    <a:ext uri="{FF2B5EF4-FFF2-40B4-BE49-F238E27FC236}">
                      <a16:creationId xmlns:a16="http://schemas.microsoft.com/office/drawing/2014/main" id="{3B5707A1-6AD0-E745-807C-AD0137D2E869}"/>
                    </a:ext>
                  </a:extLst>
                </p14:cNvPr>
                <p14:cNvContentPartPr/>
                <p14:nvPr/>
              </p14:nvContentPartPr>
              <p14:xfrm>
                <a:off x="7801660" y="4624191"/>
                <a:ext cx="634680" cy="572400"/>
              </p14:xfrm>
            </p:contentPart>
          </mc:Choice>
          <mc:Fallback>
            <p:pic>
              <p:nvPicPr>
                <p:cNvPr id="77" name="墨迹 76">
                  <a:extLst>
                    <a:ext uri="{FF2B5EF4-FFF2-40B4-BE49-F238E27FC236}">
                      <a16:creationId xmlns:a16="http://schemas.microsoft.com/office/drawing/2014/main" id="{3B5707A1-6AD0-E745-807C-AD0137D2E869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7794100" y="4616631"/>
                  <a:ext cx="649800" cy="587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4" name="组合 83">
            <a:extLst>
              <a:ext uri="{FF2B5EF4-FFF2-40B4-BE49-F238E27FC236}">
                <a16:creationId xmlns:a16="http://schemas.microsoft.com/office/drawing/2014/main" id="{9F829C4D-6294-8846-A04C-47A3B08BB27A}"/>
              </a:ext>
            </a:extLst>
          </p:cNvPr>
          <p:cNvGrpSpPr/>
          <p:nvPr/>
        </p:nvGrpSpPr>
        <p:grpSpPr>
          <a:xfrm>
            <a:off x="8940700" y="5514471"/>
            <a:ext cx="1320120" cy="554400"/>
            <a:chOff x="8940700" y="5514471"/>
            <a:chExt cx="1320120" cy="554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79" name="墨迹 78">
                  <a:extLst>
                    <a:ext uri="{FF2B5EF4-FFF2-40B4-BE49-F238E27FC236}">
                      <a16:creationId xmlns:a16="http://schemas.microsoft.com/office/drawing/2014/main" id="{CD9C4EA8-81AC-2143-BCAA-4CAEFDD21957}"/>
                    </a:ext>
                  </a:extLst>
                </p14:cNvPr>
                <p14:cNvContentPartPr/>
                <p14:nvPr/>
              </p14:nvContentPartPr>
              <p14:xfrm>
                <a:off x="8940700" y="5514471"/>
                <a:ext cx="81360" cy="382320"/>
              </p14:xfrm>
            </p:contentPart>
          </mc:Choice>
          <mc:Fallback>
            <p:pic>
              <p:nvPicPr>
                <p:cNvPr id="79" name="墨迹 78">
                  <a:extLst>
                    <a:ext uri="{FF2B5EF4-FFF2-40B4-BE49-F238E27FC236}">
                      <a16:creationId xmlns:a16="http://schemas.microsoft.com/office/drawing/2014/main" id="{CD9C4EA8-81AC-2143-BCAA-4CAEFDD21957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8933500" y="5506911"/>
                  <a:ext cx="96480" cy="39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80" name="墨迹 79">
                  <a:extLst>
                    <a:ext uri="{FF2B5EF4-FFF2-40B4-BE49-F238E27FC236}">
                      <a16:creationId xmlns:a16="http://schemas.microsoft.com/office/drawing/2014/main" id="{A751A8DA-90E8-0C45-B5DB-F961E133CFFF}"/>
                    </a:ext>
                  </a:extLst>
                </p14:cNvPr>
                <p14:cNvContentPartPr/>
                <p14:nvPr/>
              </p14:nvContentPartPr>
              <p14:xfrm>
                <a:off x="9090460" y="5570271"/>
                <a:ext cx="299160" cy="317880"/>
              </p14:xfrm>
            </p:contentPart>
          </mc:Choice>
          <mc:Fallback>
            <p:pic>
              <p:nvPicPr>
                <p:cNvPr id="80" name="墨迹 79">
                  <a:extLst>
                    <a:ext uri="{FF2B5EF4-FFF2-40B4-BE49-F238E27FC236}">
                      <a16:creationId xmlns:a16="http://schemas.microsoft.com/office/drawing/2014/main" id="{A751A8DA-90E8-0C45-B5DB-F961E133CFFF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9082900" y="5562711"/>
                  <a:ext cx="314280" cy="33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81" name="墨迹 80">
                  <a:extLst>
                    <a:ext uri="{FF2B5EF4-FFF2-40B4-BE49-F238E27FC236}">
                      <a16:creationId xmlns:a16="http://schemas.microsoft.com/office/drawing/2014/main" id="{202FD996-E4B0-B74D-B66D-D20B9AFD76E6}"/>
                    </a:ext>
                  </a:extLst>
                </p14:cNvPr>
                <p14:cNvContentPartPr/>
                <p14:nvPr/>
              </p14:nvContentPartPr>
              <p14:xfrm>
                <a:off x="9476380" y="5869071"/>
                <a:ext cx="187200" cy="106200"/>
              </p14:xfrm>
            </p:contentPart>
          </mc:Choice>
          <mc:Fallback>
            <p:pic>
              <p:nvPicPr>
                <p:cNvPr id="81" name="墨迹 80">
                  <a:extLst>
                    <a:ext uri="{FF2B5EF4-FFF2-40B4-BE49-F238E27FC236}">
                      <a16:creationId xmlns:a16="http://schemas.microsoft.com/office/drawing/2014/main" id="{202FD996-E4B0-B74D-B66D-D20B9AFD76E6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9468820" y="5861511"/>
                  <a:ext cx="20232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82" name="墨迹 81">
                  <a:extLst>
                    <a:ext uri="{FF2B5EF4-FFF2-40B4-BE49-F238E27FC236}">
                      <a16:creationId xmlns:a16="http://schemas.microsoft.com/office/drawing/2014/main" id="{1EC3ACB2-2E51-2B47-9B72-E62100F9D73B}"/>
                    </a:ext>
                  </a:extLst>
                </p14:cNvPr>
                <p14:cNvContentPartPr/>
                <p14:nvPr/>
              </p14:nvContentPartPr>
              <p14:xfrm>
                <a:off x="9800020" y="6018471"/>
                <a:ext cx="6480" cy="25200"/>
              </p14:xfrm>
            </p:contentPart>
          </mc:Choice>
          <mc:Fallback>
            <p:pic>
              <p:nvPicPr>
                <p:cNvPr id="82" name="墨迹 81">
                  <a:extLst>
                    <a:ext uri="{FF2B5EF4-FFF2-40B4-BE49-F238E27FC236}">
                      <a16:creationId xmlns:a16="http://schemas.microsoft.com/office/drawing/2014/main" id="{1EC3ACB2-2E51-2B47-9B72-E62100F9D73B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9792460" y="6010911"/>
                  <a:ext cx="2160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83" name="墨迹 82">
                  <a:extLst>
                    <a:ext uri="{FF2B5EF4-FFF2-40B4-BE49-F238E27FC236}">
                      <a16:creationId xmlns:a16="http://schemas.microsoft.com/office/drawing/2014/main" id="{A180112F-C095-4242-BAF7-B48BB1E35CCA}"/>
                    </a:ext>
                  </a:extLst>
                </p14:cNvPr>
                <p14:cNvContentPartPr/>
                <p14:nvPr/>
              </p14:nvContentPartPr>
              <p14:xfrm>
                <a:off x="10023940" y="5900391"/>
                <a:ext cx="236880" cy="168480"/>
              </p14:xfrm>
            </p:contentPart>
          </mc:Choice>
          <mc:Fallback>
            <p:pic>
              <p:nvPicPr>
                <p:cNvPr id="83" name="墨迹 82">
                  <a:extLst>
                    <a:ext uri="{FF2B5EF4-FFF2-40B4-BE49-F238E27FC236}">
                      <a16:creationId xmlns:a16="http://schemas.microsoft.com/office/drawing/2014/main" id="{A180112F-C095-4242-BAF7-B48BB1E35CCA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10016740" y="5892831"/>
                  <a:ext cx="252000" cy="183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34">
            <p14:nvContentPartPr>
              <p14:cNvPr id="85" name="墨迹 84">
                <a:extLst>
                  <a:ext uri="{FF2B5EF4-FFF2-40B4-BE49-F238E27FC236}">
                    <a16:creationId xmlns:a16="http://schemas.microsoft.com/office/drawing/2014/main" id="{890A9171-F266-B143-9F48-3840620A9811}"/>
                  </a:ext>
                </a:extLst>
              </p14:cNvPr>
              <p14:cNvContentPartPr/>
              <p14:nvPr/>
            </p14:nvContentPartPr>
            <p14:xfrm>
              <a:off x="4813300" y="6180471"/>
              <a:ext cx="12960" cy="62640"/>
            </p14:xfrm>
          </p:contentPart>
        </mc:Choice>
        <mc:Fallback>
          <p:pic>
            <p:nvPicPr>
              <p:cNvPr id="85" name="墨迹 84">
                <a:extLst>
                  <a:ext uri="{FF2B5EF4-FFF2-40B4-BE49-F238E27FC236}">
                    <a16:creationId xmlns:a16="http://schemas.microsoft.com/office/drawing/2014/main" id="{890A9171-F266-B143-9F48-3840620A9811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4805740" y="6172911"/>
                <a:ext cx="27720" cy="77760"/>
              </a:xfrm>
              <a:prstGeom prst="rect">
                <a:avLst/>
              </a:prstGeom>
            </p:spPr>
          </p:pic>
        </mc:Fallback>
      </mc:AlternateContent>
      <p:grpSp>
        <p:nvGrpSpPr>
          <p:cNvPr id="105" name="组合 104">
            <a:extLst>
              <a:ext uri="{FF2B5EF4-FFF2-40B4-BE49-F238E27FC236}">
                <a16:creationId xmlns:a16="http://schemas.microsoft.com/office/drawing/2014/main" id="{72D3C4CA-601D-BF4D-BC1D-B506E5F42E39}"/>
              </a:ext>
            </a:extLst>
          </p:cNvPr>
          <p:cNvGrpSpPr/>
          <p:nvPr/>
        </p:nvGrpSpPr>
        <p:grpSpPr>
          <a:xfrm>
            <a:off x="5242780" y="5663871"/>
            <a:ext cx="330120" cy="523080"/>
            <a:chOff x="5242780" y="5663871"/>
            <a:chExt cx="330120" cy="523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86" name="墨迹 85">
                  <a:extLst>
                    <a:ext uri="{FF2B5EF4-FFF2-40B4-BE49-F238E27FC236}">
                      <a16:creationId xmlns:a16="http://schemas.microsoft.com/office/drawing/2014/main" id="{2BE02411-FFB8-A344-9478-822059D455D4}"/>
                    </a:ext>
                  </a:extLst>
                </p14:cNvPr>
                <p14:cNvContentPartPr/>
                <p14:nvPr/>
              </p14:nvContentPartPr>
              <p14:xfrm>
                <a:off x="5323780" y="5663871"/>
                <a:ext cx="162360" cy="355320"/>
              </p14:xfrm>
            </p:contentPart>
          </mc:Choice>
          <mc:Fallback>
            <p:pic>
              <p:nvPicPr>
                <p:cNvPr id="86" name="墨迹 85">
                  <a:extLst>
                    <a:ext uri="{FF2B5EF4-FFF2-40B4-BE49-F238E27FC236}">
                      <a16:creationId xmlns:a16="http://schemas.microsoft.com/office/drawing/2014/main" id="{2BE02411-FFB8-A344-9478-822059D455D4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5316220" y="5656311"/>
                  <a:ext cx="177120" cy="37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87" name="墨迹 86">
                  <a:extLst>
                    <a:ext uri="{FF2B5EF4-FFF2-40B4-BE49-F238E27FC236}">
                      <a16:creationId xmlns:a16="http://schemas.microsoft.com/office/drawing/2014/main" id="{27EB3258-0CD6-D343-ADD3-7A47EA589845}"/>
                    </a:ext>
                  </a:extLst>
                </p14:cNvPr>
                <p14:cNvContentPartPr/>
                <p14:nvPr/>
              </p14:nvContentPartPr>
              <p14:xfrm>
                <a:off x="5242780" y="6080751"/>
                <a:ext cx="56520" cy="93600"/>
              </p14:xfrm>
            </p:contentPart>
          </mc:Choice>
          <mc:Fallback>
            <p:pic>
              <p:nvPicPr>
                <p:cNvPr id="87" name="墨迹 86">
                  <a:extLst>
                    <a:ext uri="{FF2B5EF4-FFF2-40B4-BE49-F238E27FC236}">
                      <a16:creationId xmlns:a16="http://schemas.microsoft.com/office/drawing/2014/main" id="{27EB3258-0CD6-D343-ADD3-7A47EA589845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235220" y="6073191"/>
                  <a:ext cx="7128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88" name="墨迹 87">
                  <a:extLst>
                    <a:ext uri="{FF2B5EF4-FFF2-40B4-BE49-F238E27FC236}">
                      <a16:creationId xmlns:a16="http://schemas.microsoft.com/office/drawing/2014/main" id="{E261747B-A12E-8148-9742-65F55D265120}"/>
                    </a:ext>
                  </a:extLst>
                </p14:cNvPr>
                <p14:cNvContentPartPr/>
                <p14:nvPr/>
              </p14:nvContentPartPr>
              <p14:xfrm>
                <a:off x="5541580" y="6155631"/>
                <a:ext cx="31320" cy="31320"/>
              </p14:xfrm>
            </p:contentPart>
          </mc:Choice>
          <mc:Fallback>
            <p:pic>
              <p:nvPicPr>
                <p:cNvPr id="88" name="墨迹 87">
                  <a:extLst>
                    <a:ext uri="{FF2B5EF4-FFF2-40B4-BE49-F238E27FC236}">
                      <a16:creationId xmlns:a16="http://schemas.microsoft.com/office/drawing/2014/main" id="{E261747B-A12E-8148-9742-65F55D265120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5534380" y="6148071"/>
                  <a:ext cx="46440" cy="46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4" name="组合 103">
            <a:extLst>
              <a:ext uri="{FF2B5EF4-FFF2-40B4-BE49-F238E27FC236}">
                <a16:creationId xmlns:a16="http://schemas.microsoft.com/office/drawing/2014/main" id="{18340A93-E2A5-4C45-9856-242D6B6AD4AD}"/>
              </a:ext>
            </a:extLst>
          </p:cNvPr>
          <p:cNvGrpSpPr/>
          <p:nvPr/>
        </p:nvGrpSpPr>
        <p:grpSpPr>
          <a:xfrm>
            <a:off x="5940100" y="5414751"/>
            <a:ext cx="529560" cy="959040"/>
            <a:chOff x="5940100" y="5414751"/>
            <a:chExt cx="529560" cy="959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89" name="墨迹 88">
                  <a:extLst>
                    <a:ext uri="{FF2B5EF4-FFF2-40B4-BE49-F238E27FC236}">
                      <a16:creationId xmlns:a16="http://schemas.microsoft.com/office/drawing/2014/main" id="{3364241C-B4D6-A744-9CE1-6C6237FDDD86}"/>
                    </a:ext>
                  </a:extLst>
                </p14:cNvPr>
                <p14:cNvContentPartPr/>
                <p14:nvPr/>
              </p14:nvContentPartPr>
              <p14:xfrm>
                <a:off x="5978260" y="5414751"/>
                <a:ext cx="422280" cy="604080"/>
              </p14:xfrm>
            </p:contentPart>
          </mc:Choice>
          <mc:Fallback>
            <p:pic>
              <p:nvPicPr>
                <p:cNvPr id="89" name="墨迹 88">
                  <a:extLst>
                    <a:ext uri="{FF2B5EF4-FFF2-40B4-BE49-F238E27FC236}">
                      <a16:creationId xmlns:a16="http://schemas.microsoft.com/office/drawing/2014/main" id="{3364241C-B4D6-A744-9CE1-6C6237FDDD86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5970700" y="5407191"/>
                  <a:ext cx="437400" cy="61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90" name="墨迹 89">
                  <a:extLst>
                    <a:ext uri="{FF2B5EF4-FFF2-40B4-BE49-F238E27FC236}">
                      <a16:creationId xmlns:a16="http://schemas.microsoft.com/office/drawing/2014/main" id="{97D310C0-7443-E54E-B9CB-B51C2D5AC15E}"/>
                    </a:ext>
                  </a:extLst>
                </p14:cNvPr>
                <p14:cNvContentPartPr/>
                <p14:nvPr/>
              </p14:nvContentPartPr>
              <p14:xfrm>
                <a:off x="5940100" y="6062031"/>
                <a:ext cx="81360" cy="68760"/>
              </p14:xfrm>
            </p:contentPart>
          </mc:Choice>
          <mc:Fallback>
            <p:pic>
              <p:nvPicPr>
                <p:cNvPr id="90" name="墨迹 89">
                  <a:extLst>
                    <a:ext uri="{FF2B5EF4-FFF2-40B4-BE49-F238E27FC236}">
                      <a16:creationId xmlns:a16="http://schemas.microsoft.com/office/drawing/2014/main" id="{97D310C0-7443-E54E-B9CB-B51C2D5AC15E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5932540" y="6054831"/>
                  <a:ext cx="9648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91" name="墨迹 90">
                  <a:extLst>
                    <a:ext uri="{FF2B5EF4-FFF2-40B4-BE49-F238E27FC236}">
                      <a16:creationId xmlns:a16="http://schemas.microsoft.com/office/drawing/2014/main" id="{0B27F543-D4E6-3741-BA2D-CC1CDD06384E}"/>
                    </a:ext>
                  </a:extLst>
                </p14:cNvPr>
                <p14:cNvContentPartPr/>
                <p14:nvPr/>
              </p14:nvContentPartPr>
              <p14:xfrm>
                <a:off x="6126940" y="5968791"/>
                <a:ext cx="342720" cy="155880"/>
              </p14:xfrm>
            </p:contentPart>
          </mc:Choice>
          <mc:Fallback>
            <p:pic>
              <p:nvPicPr>
                <p:cNvPr id="91" name="墨迹 90">
                  <a:extLst>
                    <a:ext uri="{FF2B5EF4-FFF2-40B4-BE49-F238E27FC236}">
                      <a16:creationId xmlns:a16="http://schemas.microsoft.com/office/drawing/2014/main" id="{0B27F543-D4E6-3741-BA2D-CC1CDD06384E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6119380" y="5961231"/>
                  <a:ext cx="35784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92" name="墨迹 91">
                  <a:extLst>
                    <a:ext uri="{FF2B5EF4-FFF2-40B4-BE49-F238E27FC236}">
                      <a16:creationId xmlns:a16="http://schemas.microsoft.com/office/drawing/2014/main" id="{D538CC5D-4F68-F942-B8D5-1CFD0AAEF4C6}"/>
                    </a:ext>
                  </a:extLst>
                </p14:cNvPr>
                <p14:cNvContentPartPr/>
                <p14:nvPr/>
              </p14:nvContentPartPr>
              <p14:xfrm>
                <a:off x="6232780" y="6074631"/>
                <a:ext cx="43920" cy="299160"/>
              </p14:xfrm>
            </p:contentPart>
          </mc:Choice>
          <mc:Fallback>
            <p:pic>
              <p:nvPicPr>
                <p:cNvPr id="92" name="墨迹 91">
                  <a:extLst>
                    <a:ext uri="{FF2B5EF4-FFF2-40B4-BE49-F238E27FC236}">
                      <a16:creationId xmlns:a16="http://schemas.microsoft.com/office/drawing/2014/main" id="{D538CC5D-4F68-F942-B8D5-1CFD0AAEF4C6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6225220" y="6067071"/>
                  <a:ext cx="59040" cy="314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3" name="组合 102">
            <a:extLst>
              <a:ext uri="{FF2B5EF4-FFF2-40B4-BE49-F238E27FC236}">
                <a16:creationId xmlns:a16="http://schemas.microsoft.com/office/drawing/2014/main" id="{283523EB-7486-5548-8F18-C86D89DA3A42}"/>
              </a:ext>
            </a:extLst>
          </p:cNvPr>
          <p:cNvGrpSpPr/>
          <p:nvPr/>
        </p:nvGrpSpPr>
        <p:grpSpPr>
          <a:xfrm>
            <a:off x="7042060" y="5439591"/>
            <a:ext cx="2129400" cy="865800"/>
            <a:chOff x="7042060" y="5439591"/>
            <a:chExt cx="2129400" cy="865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93" name="墨迹 92">
                  <a:extLst>
                    <a:ext uri="{FF2B5EF4-FFF2-40B4-BE49-F238E27FC236}">
                      <a16:creationId xmlns:a16="http://schemas.microsoft.com/office/drawing/2014/main" id="{60A60601-1F39-334A-87B6-1E0EED0BE65F}"/>
                    </a:ext>
                  </a:extLst>
                </p14:cNvPr>
                <p14:cNvContentPartPr/>
                <p14:nvPr/>
              </p14:nvContentPartPr>
              <p14:xfrm>
                <a:off x="7042060" y="5676111"/>
                <a:ext cx="268200" cy="261720"/>
              </p14:xfrm>
            </p:contentPart>
          </mc:Choice>
          <mc:Fallback>
            <p:pic>
              <p:nvPicPr>
                <p:cNvPr id="93" name="墨迹 92">
                  <a:extLst>
                    <a:ext uri="{FF2B5EF4-FFF2-40B4-BE49-F238E27FC236}">
                      <a16:creationId xmlns:a16="http://schemas.microsoft.com/office/drawing/2014/main" id="{60A60601-1F39-334A-87B6-1E0EED0BE65F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7034500" y="5668551"/>
                  <a:ext cx="28296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94" name="墨迹 93">
                  <a:extLst>
                    <a:ext uri="{FF2B5EF4-FFF2-40B4-BE49-F238E27FC236}">
                      <a16:creationId xmlns:a16="http://schemas.microsoft.com/office/drawing/2014/main" id="{5F4CA8A3-5656-3C40-A230-DA7378251563}"/>
                    </a:ext>
                  </a:extLst>
                </p14:cNvPr>
                <p14:cNvContentPartPr/>
                <p14:nvPr/>
              </p14:nvContentPartPr>
              <p14:xfrm>
                <a:off x="7577380" y="5632551"/>
                <a:ext cx="37800" cy="87480"/>
              </p14:xfrm>
            </p:contentPart>
          </mc:Choice>
          <mc:Fallback>
            <p:pic>
              <p:nvPicPr>
                <p:cNvPr id="94" name="墨迹 93">
                  <a:extLst>
                    <a:ext uri="{FF2B5EF4-FFF2-40B4-BE49-F238E27FC236}">
                      <a16:creationId xmlns:a16="http://schemas.microsoft.com/office/drawing/2014/main" id="{5F4CA8A3-5656-3C40-A230-DA7378251563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7569820" y="5624991"/>
                  <a:ext cx="5292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95" name="墨迹 94">
                  <a:extLst>
                    <a:ext uri="{FF2B5EF4-FFF2-40B4-BE49-F238E27FC236}">
                      <a16:creationId xmlns:a16="http://schemas.microsoft.com/office/drawing/2014/main" id="{A65F98B5-A92E-B641-90F7-24114B9E07E5}"/>
                    </a:ext>
                  </a:extLst>
                </p14:cNvPr>
                <p14:cNvContentPartPr/>
                <p14:nvPr/>
              </p14:nvContentPartPr>
              <p14:xfrm>
                <a:off x="7478020" y="5632551"/>
                <a:ext cx="654120" cy="672840"/>
              </p14:xfrm>
            </p:contentPart>
          </mc:Choice>
          <mc:Fallback>
            <p:pic>
              <p:nvPicPr>
                <p:cNvPr id="95" name="墨迹 94">
                  <a:extLst>
                    <a:ext uri="{FF2B5EF4-FFF2-40B4-BE49-F238E27FC236}">
                      <a16:creationId xmlns:a16="http://schemas.microsoft.com/office/drawing/2014/main" id="{A65F98B5-A92E-B641-90F7-24114B9E07E5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7470460" y="5624991"/>
                  <a:ext cx="669240" cy="68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96" name="墨迹 95">
                  <a:extLst>
                    <a:ext uri="{FF2B5EF4-FFF2-40B4-BE49-F238E27FC236}">
                      <a16:creationId xmlns:a16="http://schemas.microsoft.com/office/drawing/2014/main" id="{7B6546FC-611B-7E43-99A9-9BE641B6630E}"/>
                    </a:ext>
                  </a:extLst>
                </p14:cNvPr>
                <p14:cNvContentPartPr/>
                <p14:nvPr/>
              </p14:nvContentPartPr>
              <p14:xfrm>
                <a:off x="8268580" y="5439591"/>
                <a:ext cx="255600" cy="741240"/>
              </p14:xfrm>
            </p:contentPart>
          </mc:Choice>
          <mc:Fallback>
            <p:pic>
              <p:nvPicPr>
                <p:cNvPr id="96" name="墨迹 95">
                  <a:extLst>
                    <a:ext uri="{FF2B5EF4-FFF2-40B4-BE49-F238E27FC236}">
                      <a16:creationId xmlns:a16="http://schemas.microsoft.com/office/drawing/2014/main" id="{7B6546FC-611B-7E43-99A9-9BE641B6630E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8261020" y="5432031"/>
                  <a:ext cx="270720" cy="75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97" name="墨迹 96">
                  <a:extLst>
                    <a:ext uri="{FF2B5EF4-FFF2-40B4-BE49-F238E27FC236}">
                      <a16:creationId xmlns:a16="http://schemas.microsoft.com/office/drawing/2014/main" id="{B80CC2BC-63CB-FA41-B5A9-1FDFC990C52A}"/>
                    </a:ext>
                  </a:extLst>
                </p14:cNvPr>
                <p14:cNvContentPartPr/>
                <p14:nvPr/>
              </p14:nvContentPartPr>
              <p14:xfrm>
                <a:off x="8381260" y="5943951"/>
                <a:ext cx="105480" cy="131040"/>
              </p14:xfrm>
            </p:contentPart>
          </mc:Choice>
          <mc:Fallback>
            <p:pic>
              <p:nvPicPr>
                <p:cNvPr id="97" name="墨迹 96">
                  <a:extLst>
                    <a:ext uri="{FF2B5EF4-FFF2-40B4-BE49-F238E27FC236}">
                      <a16:creationId xmlns:a16="http://schemas.microsoft.com/office/drawing/2014/main" id="{B80CC2BC-63CB-FA41-B5A9-1FDFC990C52A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8373700" y="5936391"/>
                  <a:ext cx="12060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98" name="墨迹 97">
                  <a:extLst>
                    <a:ext uri="{FF2B5EF4-FFF2-40B4-BE49-F238E27FC236}">
                      <a16:creationId xmlns:a16="http://schemas.microsoft.com/office/drawing/2014/main" id="{E0C65EDA-FCCE-BD44-AEB7-9F728D0BD76F}"/>
                    </a:ext>
                  </a:extLst>
                </p14:cNvPr>
                <p14:cNvContentPartPr/>
                <p14:nvPr/>
              </p14:nvContentPartPr>
              <p14:xfrm>
                <a:off x="8561260" y="5613831"/>
                <a:ext cx="211320" cy="461160"/>
              </p14:xfrm>
            </p:contentPart>
          </mc:Choice>
          <mc:Fallback>
            <p:pic>
              <p:nvPicPr>
                <p:cNvPr id="98" name="墨迹 97">
                  <a:extLst>
                    <a:ext uri="{FF2B5EF4-FFF2-40B4-BE49-F238E27FC236}">
                      <a16:creationId xmlns:a16="http://schemas.microsoft.com/office/drawing/2014/main" id="{E0C65EDA-FCCE-BD44-AEB7-9F728D0BD76F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8553700" y="5606271"/>
                  <a:ext cx="226440" cy="47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99" name="墨迹 98">
                  <a:extLst>
                    <a:ext uri="{FF2B5EF4-FFF2-40B4-BE49-F238E27FC236}">
                      <a16:creationId xmlns:a16="http://schemas.microsoft.com/office/drawing/2014/main" id="{4A100B9B-66FA-834A-8FA2-230D4096C9EB}"/>
                    </a:ext>
                  </a:extLst>
                </p14:cNvPr>
                <p14:cNvContentPartPr/>
                <p14:nvPr/>
              </p14:nvContentPartPr>
              <p14:xfrm>
                <a:off x="8848180" y="5620311"/>
                <a:ext cx="323280" cy="591840"/>
              </p14:xfrm>
            </p:contentPart>
          </mc:Choice>
          <mc:Fallback>
            <p:pic>
              <p:nvPicPr>
                <p:cNvPr id="99" name="墨迹 98">
                  <a:extLst>
                    <a:ext uri="{FF2B5EF4-FFF2-40B4-BE49-F238E27FC236}">
                      <a16:creationId xmlns:a16="http://schemas.microsoft.com/office/drawing/2014/main" id="{4A100B9B-66FA-834A-8FA2-230D4096C9EB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8840620" y="5612751"/>
                  <a:ext cx="338400" cy="606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2" name="组合 101">
            <a:extLst>
              <a:ext uri="{FF2B5EF4-FFF2-40B4-BE49-F238E27FC236}">
                <a16:creationId xmlns:a16="http://schemas.microsoft.com/office/drawing/2014/main" id="{DA206575-5351-E04B-8F49-18898BF49CF8}"/>
              </a:ext>
            </a:extLst>
          </p:cNvPr>
          <p:cNvGrpSpPr/>
          <p:nvPr/>
        </p:nvGrpSpPr>
        <p:grpSpPr>
          <a:xfrm>
            <a:off x="9463780" y="6405471"/>
            <a:ext cx="162000" cy="124200"/>
            <a:chOff x="9463780" y="6405471"/>
            <a:chExt cx="162000" cy="124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00" name="墨迹 99">
                  <a:extLst>
                    <a:ext uri="{FF2B5EF4-FFF2-40B4-BE49-F238E27FC236}">
                      <a16:creationId xmlns:a16="http://schemas.microsoft.com/office/drawing/2014/main" id="{3BE5EDA4-62AD-4B4E-B6D9-E716F9B0EB57}"/>
                    </a:ext>
                  </a:extLst>
                </p14:cNvPr>
                <p14:cNvContentPartPr/>
                <p14:nvPr/>
              </p14:nvContentPartPr>
              <p14:xfrm>
                <a:off x="9463780" y="6429591"/>
                <a:ext cx="43920" cy="6480"/>
              </p14:xfrm>
            </p:contentPart>
          </mc:Choice>
          <mc:Fallback>
            <p:pic>
              <p:nvPicPr>
                <p:cNvPr id="100" name="墨迹 99">
                  <a:extLst>
                    <a:ext uri="{FF2B5EF4-FFF2-40B4-BE49-F238E27FC236}">
                      <a16:creationId xmlns:a16="http://schemas.microsoft.com/office/drawing/2014/main" id="{3BE5EDA4-62AD-4B4E-B6D9-E716F9B0EB57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9456220" y="6422031"/>
                  <a:ext cx="5904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01" name="墨迹 100">
                  <a:extLst>
                    <a:ext uri="{FF2B5EF4-FFF2-40B4-BE49-F238E27FC236}">
                      <a16:creationId xmlns:a16="http://schemas.microsoft.com/office/drawing/2014/main" id="{69D0CFFE-0630-8549-BCC1-8E2366E4CC0E}"/>
                    </a:ext>
                  </a:extLst>
                </p14:cNvPr>
                <p14:cNvContentPartPr/>
                <p14:nvPr/>
              </p14:nvContentPartPr>
              <p14:xfrm>
                <a:off x="9488620" y="6405471"/>
                <a:ext cx="137160" cy="124200"/>
              </p14:xfrm>
            </p:contentPart>
          </mc:Choice>
          <mc:Fallback>
            <p:pic>
              <p:nvPicPr>
                <p:cNvPr id="101" name="墨迹 100">
                  <a:extLst>
                    <a:ext uri="{FF2B5EF4-FFF2-40B4-BE49-F238E27FC236}">
                      <a16:creationId xmlns:a16="http://schemas.microsoft.com/office/drawing/2014/main" id="{69D0CFFE-0630-8549-BCC1-8E2366E4CC0E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9481060" y="6397911"/>
                  <a:ext cx="152280" cy="1393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0101459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7FF18B90-AADA-E948-AF9E-DE91FF5F4321}"/>
              </a:ext>
            </a:extLst>
          </p:cNvPr>
          <p:cNvGrpSpPr/>
          <p:nvPr/>
        </p:nvGrpSpPr>
        <p:grpSpPr>
          <a:xfrm>
            <a:off x="909820" y="334791"/>
            <a:ext cx="1345320" cy="641520"/>
            <a:chOff x="909820" y="334791"/>
            <a:chExt cx="1345320" cy="641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墨迹 1">
                  <a:extLst>
                    <a:ext uri="{FF2B5EF4-FFF2-40B4-BE49-F238E27FC236}">
                      <a16:creationId xmlns:a16="http://schemas.microsoft.com/office/drawing/2014/main" id="{49B7BA8D-640E-8149-98B5-4113A4BA52A5}"/>
                    </a:ext>
                  </a:extLst>
                </p14:cNvPr>
                <p14:cNvContentPartPr/>
                <p14:nvPr/>
              </p14:nvContentPartPr>
              <p14:xfrm>
                <a:off x="1022140" y="334791"/>
                <a:ext cx="87480" cy="43920"/>
              </p14:xfrm>
            </p:contentPart>
          </mc:Choice>
          <mc:Fallback>
            <p:pic>
              <p:nvPicPr>
                <p:cNvPr id="2" name="墨迹 1">
                  <a:extLst>
                    <a:ext uri="{FF2B5EF4-FFF2-40B4-BE49-F238E27FC236}">
                      <a16:creationId xmlns:a16="http://schemas.microsoft.com/office/drawing/2014/main" id="{49B7BA8D-640E-8149-98B5-4113A4BA52A5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014580" y="327231"/>
                  <a:ext cx="10260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E1AA014C-52FE-BF4E-9510-ACFC83B6F9C7}"/>
                    </a:ext>
                  </a:extLst>
                </p14:cNvPr>
                <p14:cNvContentPartPr/>
                <p14:nvPr/>
              </p14:nvContentPartPr>
              <p14:xfrm>
                <a:off x="909820" y="465471"/>
                <a:ext cx="342720" cy="398880"/>
              </p14:xfrm>
            </p:contentPart>
          </mc:Choice>
          <mc:Fallback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E1AA014C-52FE-BF4E-9510-ACFC83B6F9C7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02620" y="457911"/>
                  <a:ext cx="357840" cy="41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33E1001A-8BC8-1842-B16E-D55E00A989D1}"/>
                    </a:ext>
                  </a:extLst>
                </p14:cNvPr>
                <p14:cNvContentPartPr/>
                <p14:nvPr/>
              </p14:nvContentPartPr>
              <p14:xfrm>
                <a:off x="1507780" y="465471"/>
                <a:ext cx="73080" cy="50040"/>
              </p14:xfrm>
            </p:contentPart>
          </mc:Choice>
          <mc:Fallback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33E1001A-8BC8-1842-B16E-D55E00A989D1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500220" y="457911"/>
                  <a:ext cx="8820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墨迹 4">
                  <a:extLst>
                    <a:ext uri="{FF2B5EF4-FFF2-40B4-BE49-F238E27FC236}">
                      <a16:creationId xmlns:a16="http://schemas.microsoft.com/office/drawing/2014/main" id="{428BD428-D89F-A345-B038-3E336711E24B}"/>
                    </a:ext>
                  </a:extLst>
                </p14:cNvPr>
                <p14:cNvContentPartPr/>
                <p14:nvPr/>
              </p14:nvContentPartPr>
              <p14:xfrm>
                <a:off x="1457740" y="403191"/>
                <a:ext cx="535680" cy="386280"/>
              </p14:xfrm>
            </p:contentPart>
          </mc:Choice>
          <mc:Fallback>
            <p:pic>
              <p:nvPicPr>
                <p:cNvPr id="5" name="墨迹 4">
                  <a:extLst>
                    <a:ext uri="{FF2B5EF4-FFF2-40B4-BE49-F238E27FC236}">
                      <a16:creationId xmlns:a16="http://schemas.microsoft.com/office/drawing/2014/main" id="{428BD428-D89F-A345-B038-3E336711E24B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450180" y="395631"/>
                  <a:ext cx="550800" cy="40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82927997-5B70-EA4F-AED2-011A45F64D27}"/>
                    </a:ext>
                  </a:extLst>
                </p14:cNvPr>
                <p14:cNvContentPartPr/>
                <p14:nvPr/>
              </p14:nvContentPartPr>
              <p14:xfrm>
                <a:off x="2236060" y="752031"/>
                <a:ext cx="19080" cy="37800"/>
              </p14:xfrm>
            </p:contentPart>
          </mc:Choice>
          <mc:Fallback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82927997-5B70-EA4F-AED2-011A45F64D27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228500" y="744471"/>
                  <a:ext cx="3420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0C6D47C8-F0DE-324B-BAC1-B053D63252CF}"/>
                    </a:ext>
                  </a:extLst>
                </p14:cNvPr>
                <p14:cNvContentPartPr/>
                <p14:nvPr/>
              </p14:nvContentPartPr>
              <p14:xfrm>
                <a:off x="2229940" y="913671"/>
                <a:ext cx="19080" cy="62640"/>
              </p14:xfrm>
            </p:contentPart>
          </mc:Choice>
          <mc:Fallback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0C6D47C8-F0DE-324B-BAC1-B053D63252CF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222380" y="906111"/>
                  <a:ext cx="34200" cy="77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B5805D5D-6082-CF4B-92B7-00AFE396AA30}"/>
              </a:ext>
            </a:extLst>
          </p:cNvPr>
          <p:cNvGrpSpPr/>
          <p:nvPr/>
        </p:nvGrpSpPr>
        <p:grpSpPr>
          <a:xfrm>
            <a:off x="2678140" y="340911"/>
            <a:ext cx="498240" cy="519840"/>
            <a:chOff x="2678140" y="340911"/>
            <a:chExt cx="498240" cy="519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67534614-6DCC-B543-91B5-591CACE228F6}"/>
                    </a:ext>
                  </a:extLst>
                </p14:cNvPr>
                <p14:cNvContentPartPr/>
                <p14:nvPr/>
              </p14:nvContentPartPr>
              <p14:xfrm>
                <a:off x="2733940" y="440631"/>
                <a:ext cx="87480" cy="75240"/>
              </p14:xfrm>
            </p:contentPart>
          </mc:Choice>
          <mc:Fallback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67534614-6DCC-B543-91B5-591CACE228F6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726380" y="433071"/>
                  <a:ext cx="10260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B3AB600B-9562-994C-BD6C-825F89671DFB}"/>
                    </a:ext>
                  </a:extLst>
                </p14:cNvPr>
                <p14:cNvContentPartPr/>
                <p14:nvPr/>
              </p14:nvContentPartPr>
              <p14:xfrm>
                <a:off x="2678140" y="577431"/>
                <a:ext cx="168480" cy="243000"/>
              </p14:xfrm>
            </p:contentPart>
          </mc:Choice>
          <mc:Fallback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B3AB600B-9562-994C-BD6C-825F89671DFB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670580" y="569871"/>
                  <a:ext cx="18360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A5AC17DD-B7E2-5148-9DE9-0D8464B52FD2}"/>
                    </a:ext>
                  </a:extLst>
                </p14:cNvPr>
                <p14:cNvContentPartPr/>
                <p14:nvPr/>
              </p14:nvContentPartPr>
              <p14:xfrm>
                <a:off x="2964340" y="340911"/>
                <a:ext cx="212040" cy="519840"/>
              </p14:xfrm>
            </p:contentPart>
          </mc:Choice>
          <mc:Fallback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A5AC17DD-B7E2-5148-9DE9-0D8464B52FD2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956780" y="333351"/>
                  <a:ext cx="227160" cy="534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12" name="墨迹 11">
                <a:extLst>
                  <a:ext uri="{FF2B5EF4-FFF2-40B4-BE49-F238E27FC236}">
                    <a16:creationId xmlns:a16="http://schemas.microsoft.com/office/drawing/2014/main" id="{B57C4806-D524-844B-BC78-6809168F1F9E}"/>
                  </a:ext>
                </a:extLst>
              </p14:cNvPr>
              <p14:cNvContentPartPr/>
              <p14:nvPr/>
            </p14:nvContentPartPr>
            <p14:xfrm>
              <a:off x="3568420" y="446751"/>
              <a:ext cx="212040" cy="377280"/>
            </p14:xfrm>
          </p:contentPart>
        </mc:Choice>
        <mc:Fallback>
          <p:pic>
            <p:nvPicPr>
              <p:cNvPr id="12" name="墨迹 11">
                <a:extLst>
                  <a:ext uri="{FF2B5EF4-FFF2-40B4-BE49-F238E27FC236}">
                    <a16:creationId xmlns:a16="http://schemas.microsoft.com/office/drawing/2014/main" id="{B57C4806-D524-844B-BC78-6809168F1F9E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560860" y="439191"/>
                <a:ext cx="227160" cy="39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13" name="墨迹 12">
                <a:extLst>
                  <a:ext uri="{FF2B5EF4-FFF2-40B4-BE49-F238E27FC236}">
                    <a16:creationId xmlns:a16="http://schemas.microsoft.com/office/drawing/2014/main" id="{CE3A26C3-4A8A-0E4E-BF6E-EF791F804D76}"/>
                  </a:ext>
                </a:extLst>
              </p14:cNvPr>
              <p14:cNvContentPartPr/>
              <p14:nvPr/>
            </p14:nvContentPartPr>
            <p14:xfrm>
              <a:off x="3711340" y="671031"/>
              <a:ext cx="143640" cy="12960"/>
            </p14:xfrm>
          </p:contentPart>
        </mc:Choice>
        <mc:Fallback>
          <p:pic>
            <p:nvPicPr>
              <p:cNvPr id="13" name="墨迹 12">
                <a:extLst>
                  <a:ext uri="{FF2B5EF4-FFF2-40B4-BE49-F238E27FC236}">
                    <a16:creationId xmlns:a16="http://schemas.microsoft.com/office/drawing/2014/main" id="{CE3A26C3-4A8A-0E4E-BF6E-EF791F804D76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703780" y="663471"/>
                <a:ext cx="158760" cy="27720"/>
              </a:xfrm>
              <a:prstGeom prst="rect">
                <a:avLst/>
              </a:prstGeom>
            </p:spPr>
          </p:pic>
        </mc:Fallback>
      </mc:AlternateContent>
      <p:grpSp>
        <p:nvGrpSpPr>
          <p:cNvPr id="18" name="组合 17">
            <a:extLst>
              <a:ext uri="{FF2B5EF4-FFF2-40B4-BE49-F238E27FC236}">
                <a16:creationId xmlns:a16="http://schemas.microsoft.com/office/drawing/2014/main" id="{D9B3711B-21B9-4F4C-8933-687465887798}"/>
              </a:ext>
            </a:extLst>
          </p:cNvPr>
          <p:cNvGrpSpPr/>
          <p:nvPr/>
        </p:nvGrpSpPr>
        <p:grpSpPr>
          <a:xfrm>
            <a:off x="4060180" y="340911"/>
            <a:ext cx="1101960" cy="510840"/>
            <a:chOff x="4060180" y="340911"/>
            <a:chExt cx="1101960" cy="510840"/>
          </a:xfrm>
        </p:grpSpPr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52288325-245D-614E-8DF4-0A064957AE72}"/>
                </a:ext>
              </a:extLst>
            </p:cNvPr>
            <p:cNvGrpSpPr/>
            <p:nvPr/>
          </p:nvGrpSpPr>
          <p:grpSpPr>
            <a:xfrm>
              <a:off x="4060180" y="340911"/>
              <a:ext cx="1101960" cy="510840"/>
              <a:chOff x="4060180" y="340911"/>
              <a:chExt cx="1101960" cy="51084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24">
                <p14:nvContentPartPr>
                  <p14:cNvPr id="14" name="墨迹 13">
                    <a:extLst>
                      <a:ext uri="{FF2B5EF4-FFF2-40B4-BE49-F238E27FC236}">
                        <a16:creationId xmlns:a16="http://schemas.microsoft.com/office/drawing/2014/main" id="{A31FED67-4CA8-FC48-B280-50FFB9CF6914}"/>
                      </a:ext>
                    </a:extLst>
                  </p14:cNvPr>
                  <p14:cNvContentPartPr/>
                  <p14:nvPr/>
                </p14:nvContentPartPr>
                <p14:xfrm>
                  <a:off x="4060180" y="340911"/>
                  <a:ext cx="417600" cy="498240"/>
                </p14:xfrm>
              </p:contentPart>
            </mc:Choice>
            <mc:Fallback>
              <p:pic>
                <p:nvPicPr>
                  <p:cNvPr id="14" name="墨迹 13">
                    <a:extLst>
                      <a:ext uri="{FF2B5EF4-FFF2-40B4-BE49-F238E27FC236}">
                        <a16:creationId xmlns:a16="http://schemas.microsoft.com/office/drawing/2014/main" id="{A31FED67-4CA8-FC48-B280-50FFB9CF6914}"/>
                      </a:ext>
                    </a:extLst>
                  </p:cNvPr>
                  <p:cNvPicPr/>
                  <p:nvPr/>
                </p:nvPicPr>
                <p:blipFill>
                  <a:blip r:embed="rId25"/>
                  <a:stretch>
                    <a:fillRect/>
                  </a:stretch>
                </p:blipFill>
                <p:spPr>
                  <a:xfrm>
                    <a:off x="4052620" y="333351"/>
                    <a:ext cx="432360" cy="513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6">
                <p14:nvContentPartPr>
                  <p14:cNvPr id="15" name="墨迹 14">
                    <a:extLst>
                      <a:ext uri="{FF2B5EF4-FFF2-40B4-BE49-F238E27FC236}">
                        <a16:creationId xmlns:a16="http://schemas.microsoft.com/office/drawing/2014/main" id="{AE2EA02B-AC3D-A249-8089-888A9A9C68B2}"/>
                      </a:ext>
                    </a:extLst>
                  </p14:cNvPr>
                  <p14:cNvContentPartPr/>
                  <p14:nvPr/>
                </p14:nvContentPartPr>
                <p14:xfrm>
                  <a:off x="4645180" y="434511"/>
                  <a:ext cx="227880" cy="330480"/>
                </p14:xfrm>
              </p:contentPart>
            </mc:Choice>
            <mc:Fallback>
              <p:pic>
                <p:nvPicPr>
                  <p:cNvPr id="15" name="墨迹 14">
                    <a:extLst>
                      <a:ext uri="{FF2B5EF4-FFF2-40B4-BE49-F238E27FC236}">
                        <a16:creationId xmlns:a16="http://schemas.microsoft.com/office/drawing/2014/main" id="{AE2EA02B-AC3D-A249-8089-888A9A9C68B2}"/>
                      </a:ext>
                    </a:extLst>
                  </p:cNvPr>
                  <p:cNvPicPr/>
                  <p:nvPr/>
                </p:nvPicPr>
                <p:blipFill>
                  <a:blip r:embed="rId27"/>
                  <a:stretch>
                    <a:fillRect/>
                  </a:stretch>
                </p:blipFill>
                <p:spPr>
                  <a:xfrm>
                    <a:off x="4637620" y="426951"/>
                    <a:ext cx="243000" cy="34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8">
                <p14:nvContentPartPr>
                  <p14:cNvPr id="16" name="墨迹 15">
                    <a:extLst>
                      <a:ext uri="{FF2B5EF4-FFF2-40B4-BE49-F238E27FC236}">
                        <a16:creationId xmlns:a16="http://schemas.microsoft.com/office/drawing/2014/main" id="{F34420CD-CD85-9D48-A821-481997292CED}"/>
                      </a:ext>
                    </a:extLst>
                  </p14:cNvPr>
                  <p14:cNvContentPartPr/>
                  <p14:nvPr/>
                </p14:nvContentPartPr>
                <p14:xfrm>
                  <a:off x="4744900" y="627471"/>
                  <a:ext cx="212040" cy="43920"/>
                </p14:xfrm>
              </p:contentPart>
            </mc:Choice>
            <mc:Fallback>
              <p:pic>
                <p:nvPicPr>
                  <p:cNvPr id="16" name="墨迹 15">
                    <a:extLst>
                      <a:ext uri="{FF2B5EF4-FFF2-40B4-BE49-F238E27FC236}">
                        <a16:creationId xmlns:a16="http://schemas.microsoft.com/office/drawing/2014/main" id="{F34420CD-CD85-9D48-A821-481997292CED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4737340" y="619911"/>
                    <a:ext cx="227160" cy="59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0">
                <p14:nvContentPartPr>
                  <p14:cNvPr id="17" name="墨迹 16">
                    <a:extLst>
                      <a:ext uri="{FF2B5EF4-FFF2-40B4-BE49-F238E27FC236}">
                        <a16:creationId xmlns:a16="http://schemas.microsoft.com/office/drawing/2014/main" id="{4EF3CF9E-0409-FE43-9FF0-3AAA605263CF}"/>
                      </a:ext>
                    </a:extLst>
                  </p14:cNvPr>
                  <p14:cNvContentPartPr/>
                  <p14:nvPr/>
                </p14:nvContentPartPr>
                <p14:xfrm>
                  <a:off x="5130820" y="720711"/>
                  <a:ext cx="31320" cy="131040"/>
                </p14:xfrm>
              </p:contentPart>
            </mc:Choice>
            <mc:Fallback>
              <p:pic>
                <p:nvPicPr>
                  <p:cNvPr id="17" name="墨迹 16">
                    <a:extLst>
                      <a:ext uri="{FF2B5EF4-FFF2-40B4-BE49-F238E27FC236}">
                        <a16:creationId xmlns:a16="http://schemas.microsoft.com/office/drawing/2014/main" id="{4EF3CF9E-0409-FE43-9FF0-3AAA605263CF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5123260" y="713151"/>
                    <a:ext cx="46440" cy="1461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0EEB66C1-D2E8-7041-AEE0-5377C41FDADB}"/>
              </a:ext>
            </a:extLst>
          </p:cNvPr>
          <p:cNvGrpSpPr/>
          <p:nvPr/>
        </p:nvGrpSpPr>
        <p:grpSpPr>
          <a:xfrm>
            <a:off x="5548060" y="328671"/>
            <a:ext cx="361440" cy="405000"/>
            <a:chOff x="5548060" y="328671"/>
            <a:chExt cx="361440" cy="405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EF0E803E-F56E-4846-B0FB-F474F9336A1D}"/>
                    </a:ext>
                  </a:extLst>
                </p14:cNvPr>
                <p14:cNvContentPartPr/>
                <p14:nvPr/>
              </p14:nvContentPartPr>
              <p14:xfrm>
                <a:off x="5548060" y="428031"/>
                <a:ext cx="81360" cy="293040"/>
              </p14:xfrm>
            </p:contentPart>
          </mc:Choice>
          <mc:Fallback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EF0E803E-F56E-4846-B0FB-F474F9336A1D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540500" y="420471"/>
                  <a:ext cx="9648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E288EC6D-3580-3846-BD7D-BAE14AF2D4D6}"/>
                    </a:ext>
                  </a:extLst>
                </p14:cNvPr>
                <p14:cNvContentPartPr/>
                <p14:nvPr/>
              </p14:nvContentPartPr>
              <p14:xfrm>
                <a:off x="5765860" y="328671"/>
                <a:ext cx="143640" cy="405000"/>
              </p14:xfrm>
            </p:contentPart>
          </mc:Choice>
          <mc:Fallback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E288EC6D-3580-3846-BD7D-BAE14AF2D4D6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758300" y="321111"/>
                  <a:ext cx="158760" cy="420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7887AE35-71EC-6E45-A8CE-B849780AB451}"/>
              </a:ext>
            </a:extLst>
          </p:cNvPr>
          <p:cNvGrpSpPr/>
          <p:nvPr/>
        </p:nvGrpSpPr>
        <p:grpSpPr>
          <a:xfrm>
            <a:off x="6189220" y="266391"/>
            <a:ext cx="766080" cy="622800"/>
            <a:chOff x="6189220" y="266391"/>
            <a:chExt cx="766080" cy="622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743E5B65-ADC8-9649-AF66-22283386970D}"/>
                    </a:ext>
                  </a:extLst>
                </p14:cNvPr>
                <p14:cNvContentPartPr/>
                <p14:nvPr/>
              </p14:nvContentPartPr>
              <p14:xfrm>
                <a:off x="6189220" y="322191"/>
                <a:ext cx="149760" cy="461160"/>
              </p14:xfrm>
            </p:contentPart>
          </mc:Choice>
          <mc:Fallback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743E5B65-ADC8-9649-AF66-22283386970D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181660" y="314631"/>
                  <a:ext cx="164880" cy="47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B0BD5337-A7C6-624D-8305-9856259192C6}"/>
                    </a:ext>
                  </a:extLst>
                </p14:cNvPr>
                <p14:cNvContentPartPr/>
                <p14:nvPr/>
              </p14:nvContentPartPr>
              <p14:xfrm>
                <a:off x="6531580" y="266391"/>
                <a:ext cx="379440" cy="280440"/>
              </p14:xfrm>
            </p:contentPart>
          </mc:Choice>
          <mc:Fallback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B0BD5337-A7C6-624D-8305-9856259192C6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524020" y="258831"/>
                  <a:ext cx="39456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A049171E-1A9F-B24A-8711-D81445E58AF5}"/>
                    </a:ext>
                  </a:extLst>
                </p14:cNvPr>
                <p14:cNvContentPartPr/>
                <p14:nvPr/>
              </p14:nvContentPartPr>
              <p14:xfrm>
                <a:off x="6618700" y="590031"/>
                <a:ext cx="12960" cy="43920"/>
              </p14:xfrm>
            </p:contentPart>
          </mc:Choice>
          <mc:Fallback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A049171E-1A9F-B24A-8711-D81445E58AF5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611140" y="582471"/>
                  <a:ext cx="2772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25634DE3-2B48-1C45-B004-1E6D6DC250FB}"/>
                    </a:ext>
                  </a:extLst>
                </p14:cNvPr>
                <p14:cNvContentPartPr/>
                <p14:nvPr/>
              </p14:nvContentPartPr>
              <p14:xfrm>
                <a:off x="6687100" y="565191"/>
                <a:ext cx="19080" cy="324000"/>
              </p14:xfrm>
            </p:contentPart>
          </mc:Choice>
          <mc:Fallback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25634DE3-2B48-1C45-B004-1E6D6DC250FB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679540" y="557631"/>
                  <a:ext cx="34200" cy="33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F2CEB14A-D084-E445-8163-87A65D1E060B}"/>
                    </a:ext>
                  </a:extLst>
                </p14:cNvPr>
                <p14:cNvContentPartPr/>
                <p14:nvPr/>
              </p14:nvContentPartPr>
              <p14:xfrm>
                <a:off x="6587740" y="614871"/>
                <a:ext cx="367560" cy="137160"/>
              </p14:xfrm>
            </p:contentPart>
          </mc:Choice>
          <mc:Fallback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F2CEB14A-D084-E445-8163-87A65D1E060B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580180" y="607311"/>
                  <a:ext cx="382680" cy="152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22002C3B-8EEA-D44A-9803-42D30F05E5A5}"/>
              </a:ext>
            </a:extLst>
          </p:cNvPr>
          <p:cNvGrpSpPr/>
          <p:nvPr/>
        </p:nvGrpSpPr>
        <p:grpSpPr>
          <a:xfrm>
            <a:off x="7266340" y="452871"/>
            <a:ext cx="168480" cy="224640"/>
            <a:chOff x="7266340" y="452871"/>
            <a:chExt cx="168480" cy="224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B2BA8956-9B49-9443-8AC6-913C84F02623}"/>
                    </a:ext>
                  </a:extLst>
                </p14:cNvPr>
                <p14:cNvContentPartPr/>
                <p14:nvPr/>
              </p14:nvContentPartPr>
              <p14:xfrm>
                <a:off x="7309900" y="452871"/>
                <a:ext cx="81360" cy="50040"/>
              </p14:xfrm>
            </p:contentPart>
          </mc:Choice>
          <mc:Fallback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B2BA8956-9B49-9443-8AC6-913C84F02623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302340" y="445671"/>
                  <a:ext cx="9648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2F6B6957-B61F-364B-9BF5-6083323D1B61}"/>
                    </a:ext>
                  </a:extLst>
                </p14:cNvPr>
                <p14:cNvContentPartPr/>
                <p14:nvPr/>
              </p14:nvContentPartPr>
              <p14:xfrm>
                <a:off x="7266340" y="465471"/>
                <a:ext cx="168480" cy="212040"/>
              </p14:xfrm>
            </p:contentPart>
          </mc:Choice>
          <mc:Fallback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2F6B6957-B61F-364B-9BF5-6083323D1B61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258780" y="457911"/>
                  <a:ext cx="183600" cy="227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365C7A64-E4E6-B849-BCA8-9E670A7326CA}"/>
              </a:ext>
            </a:extLst>
          </p:cNvPr>
          <p:cNvGrpSpPr/>
          <p:nvPr/>
        </p:nvGrpSpPr>
        <p:grpSpPr>
          <a:xfrm>
            <a:off x="7677100" y="197631"/>
            <a:ext cx="1089720" cy="548280"/>
            <a:chOff x="7677100" y="197631"/>
            <a:chExt cx="1089720" cy="548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E8B9902F-EFC5-364D-877C-4C8B804807ED}"/>
                    </a:ext>
                  </a:extLst>
                </p14:cNvPr>
                <p14:cNvContentPartPr/>
                <p14:nvPr/>
              </p14:nvContentPartPr>
              <p14:xfrm>
                <a:off x="7739380" y="197631"/>
                <a:ext cx="87480" cy="62640"/>
              </p14:xfrm>
            </p:contentPart>
          </mc:Choice>
          <mc:Fallback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E8B9902F-EFC5-364D-877C-4C8B804807ED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731820" y="190431"/>
                  <a:ext cx="10260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BD62E840-C3BD-6749-9A8D-395D130A407F}"/>
                    </a:ext>
                  </a:extLst>
                </p14:cNvPr>
                <p14:cNvContentPartPr/>
                <p14:nvPr/>
              </p14:nvContentPartPr>
              <p14:xfrm>
                <a:off x="7677100" y="409311"/>
                <a:ext cx="461160" cy="336600"/>
              </p14:xfrm>
            </p:contentPart>
          </mc:Choice>
          <mc:Fallback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BD62E840-C3BD-6749-9A8D-395D130A407F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669540" y="401751"/>
                  <a:ext cx="476280" cy="35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A19B36AC-ED89-664B-8D4F-CE12CDB194A6}"/>
                    </a:ext>
                  </a:extLst>
                </p14:cNvPr>
                <p14:cNvContentPartPr/>
                <p14:nvPr/>
              </p14:nvContentPartPr>
              <p14:xfrm>
                <a:off x="7894900" y="446751"/>
                <a:ext cx="56520" cy="130320"/>
              </p14:xfrm>
            </p:contentPart>
          </mc:Choice>
          <mc:Fallback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A19B36AC-ED89-664B-8D4F-CE12CDB194A6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7887340" y="439191"/>
                  <a:ext cx="7128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7BE50319-B088-5343-ACE8-0BE945EB6F15}"/>
                    </a:ext>
                  </a:extLst>
                </p14:cNvPr>
                <p14:cNvContentPartPr/>
                <p14:nvPr/>
              </p14:nvContentPartPr>
              <p14:xfrm>
                <a:off x="7932340" y="424071"/>
                <a:ext cx="162360" cy="259920"/>
              </p14:xfrm>
            </p:contentPart>
          </mc:Choice>
          <mc:Fallback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7BE50319-B088-5343-ACE8-0BE945EB6F15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924780" y="416511"/>
                  <a:ext cx="177120" cy="27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C6293089-1A33-B44B-B164-B7B4EE43BE91}"/>
                    </a:ext>
                  </a:extLst>
                </p14:cNvPr>
                <p14:cNvContentPartPr/>
                <p14:nvPr/>
              </p14:nvContentPartPr>
              <p14:xfrm>
                <a:off x="8255980" y="316071"/>
                <a:ext cx="510840" cy="361440"/>
              </p14:xfrm>
            </p:contentPart>
          </mc:Choice>
          <mc:Fallback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C6293089-1A33-B44B-B164-B7B4EE43BE91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8248420" y="308511"/>
                  <a:ext cx="525960" cy="376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2AAE9735-BDB3-5E4E-BC1F-65279CD4BE57}"/>
              </a:ext>
            </a:extLst>
          </p:cNvPr>
          <p:cNvGrpSpPr/>
          <p:nvPr/>
        </p:nvGrpSpPr>
        <p:grpSpPr>
          <a:xfrm>
            <a:off x="9046540" y="384471"/>
            <a:ext cx="579600" cy="454680"/>
            <a:chOff x="9046540" y="384471"/>
            <a:chExt cx="579600" cy="454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0A32F237-09C8-3243-833E-B34AF84C18E3}"/>
                    </a:ext>
                  </a:extLst>
                </p14:cNvPr>
                <p14:cNvContentPartPr/>
                <p14:nvPr/>
              </p14:nvContentPartPr>
              <p14:xfrm>
                <a:off x="9046540" y="384471"/>
                <a:ext cx="324000" cy="311760"/>
              </p14:xfrm>
            </p:contentPart>
          </mc:Choice>
          <mc:Fallback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0A32F237-09C8-3243-833E-B34AF84C18E3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9039340" y="376911"/>
                  <a:ext cx="339120" cy="32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E369958F-5DE8-B149-9A7A-D27A14789EF2}"/>
                    </a:ext>
                  </a:extLst>
                </p14:cNvPr>
                <p14:cNvContentPartPr/>
                <p14:nvPr/>
              </p14:nvContentPartPr>
              <p14:xfrm>
                <a:off x="9563500" y="726831"/>
                <a:ext cx="62640" cy="112320"/>
              </p14:xfrm>
            </p:contentPart>
          </mc:Choice>
          <mc:Fallback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E369958F-5DE8-B149-9A7A-D27A14789EF2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9555940" y="719271"/>
                  <a:ext cx="77760" cy="127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74E8BC24-C127-3649-86C1-D9490B9D343E}"/>
              </a:ext>
            </a:extLst>
          </p:cNvPr>
          <p:cNvGrpSpPr/>
          <p:nvPr/>
        </p:nvGrpSpPr>
        <p:grpSpPr>
          <a:xfrm>
            <a:off x="10005580" y="322191"/>
            <a:ext cx="385920" cy="778680"/>
            <a:chOff x="10005580" y="322191"/>
            <a:chExt cx="385920" cy="778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878ECF71-2FA3-424F-8FAB-9B4123EC1177}"/>
                    </a:ext>
                  </a:extLst>
                </p14:cNvPr>
                <p14:cNvContentPartPr/>
                <p14:nvPr/>
              </p14:nvContentPartPr>
              <p14:xfrm>
                <a:off x="10005580" y="415791"/>
                <a:ext cx="162360" cy="255600"/>
              </p14:xfrm>
            </p:contentPart>
          </mc:Choice>
          <mc:Fallback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878ECF71-2FA3-424F-8FAB-9B4123EC1177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9998020" y="408231"/>
                  <a:ext cx="17712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2C4E0976-F8B4-2B43-8377-BB1C2AFF6D1D}"/>
                    </a:ext>
                  </a:extLst>
                </p14:cNvPr>
                <p14:cNvContentPartPr/>
                <p14:nvPr/>
              </p14:nvContentPartPr>
              <p14:xfrm>
                <a:off x="10223380" y="590031"/>
                <a:ext cx="43920" cy="37800"/>
              </p14:xfrm>
            </p:contentPart>
          </mc:Choice>
          <mc:Fallback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2C4E0976-F8B4-2B43-8377-BB1C2AFF6D1D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0215820" y="582471"/>
                  <a:ext cx="5904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93238DA1-1116-8742-8D3C-C6EEE7327DF8}"/>
                    </a:ext>
                  </a:extLst>
                </p14:cNvPr>
                <p14:cNvContentPartPr/>
                <p14:nvPr/>
              </p14:nvContentPartPr>
              <p14:xfrm>
                <a:off x="10279180" y="322191"/>
                <a:ext cx="112320" cy="778680"/>
              </p14:xfrm>
            </p:contentPart>
          </mc:Choice>
          <mc:Fallback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93238DA1-1116-8742-8D3C-C6EEE7327DF8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0271980" y="314631"/>
                  <a:ext cx="127440" cy="793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ADB6A617-51C1-D14D-80D5-E3059ED3C55C}"/>
              </a:ext>
            </a:extLst>
          </p:cNvPr>
          <p:cNvGrpSpPr/>
          <p:nvPr/>
        </p:nvGrpSpPr>
        <p:grpSpPr>
          <a:xfrm>
            <a:off x="10621900" y="259911"/>
            <a:ext cx="963000" cy="554400"/>
            <a:chOff x="10621900" y="259911"/>
            <a:chExt cx="963000" cy="554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5" name="墨迹 44">
                  <a:extLst>
                    <a:ext uri="{FF2B5EF4-FFF2-40B4-BE49-F238E27FC236}">
                      <a16:creationId xmlns:a16="http://schemas.microsoft.com/office/drawing/2014/main" id="{5B178A9F-A72A-994B-B40A-4F0F97A2CD99}"/>
                    </a:ext>
                  </a:extLst>
                </p14:cNvPr>
                <p14:cNvContentPartPr/>
                <p14:nvPr/>
              </p14:nvContentPartPr>
              <p14:xfrm>
                <a:off x="10621900" y="259911"/>
                <a:ext cx="149760" cy="261720"/>
              </p14:xfrm>
            </p:contentPart>
          </mc:Choice>
          <mc:Fallback>
            <p:pic>
              <p:nvPicPr>
                <p:cNvPr id="45" name="墨迹 44">
                  <a:extLst>
                    <a:ext uri="{FF2B5EF4-FFF2-40B4-BE49-F238E27FC236}">
                      <a16:creationId xmlns:a16="http://schemas.microsoft.com/office/drawing/2014/main" id="{5B178A9F-A72A-994B-B40A-4F0F97A2CD99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0614340" y="252351"/>
                  <a:ext cx="16488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6" name="墨迹 45">
                  <a:extLst>
                    <a:ext uri="{FF2B5EF4-FFF2-40B4-BE49-F238E27FC236}">
                      <a16:creationId xmlns:a16="http://schemas.microsoft.com/office/drawing/2014/main" id="{8D30CBBB-8CB3-C548-A714-30517E95ACE4}"/>
                    </a:ext>
                  </a:extLst>
                </p14:cNvPr>
                <p14:cNvContentPartPr/>
                <p14:nvPr/>
              </p14:nvContentPartPr>
              <p14:xfrm>
                <a:off x="10746100" y="372231"/>
                <a:ext cx="187200" cy="93600"/>
              </p14:xfrm>
            </p:contentPart>
          </mc:Choice>
          <mc:Fallback>
            <p:pic>
              <p:nvPicPr>
                <p:cNvPr id="46" name="墨迹 45">
                  <a:extLst>
                    <a:ext uri="{FF2B5EF4-FFF2-40B4-BE49-F238E27FC236}">
                      <a16:creationId xmlns:a16="http://schemas.microsoft.com/office/drawing/2014/main" id="{8D30CBBB-8CB3-C548-A714-30517E95ACE4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0738900" y="364671"/>
                  <a:ext cx="20232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959F29AA-1053-BD46-8D29-D8544419A66E}"/>
                    </a:ext>
                  </a:extLst>
                </p14:cNvPr>
                <p14:cNvContentPartPr/>
                <p14:nvPr/>
              </p14:nvContentPartPr>
              <p14:xfrm>
                <a:off x="10764820" y="490311"/>
                <a:ext cx="37800" cy="19080"/>
              </p14:xfrm>
            </p:contentPart>
          </mc:Choice>
          <mc:Fallback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959F29AA-1053-BD46-8D29-D8544419A66E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0757260" y="482751"/>
                  <a:ext cx="5292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8" name="墨迹 47">
                  <a:extLst>
                    <a:ext uri="{FF2B5EF4-FFF2-40B4-BE49-F238E27FC236}">
                      <a16:creationId xmlns:a16="http://schemas.microsoft.com/office/drawing/2014/main" id="{CAF6AD33-49AA-124C-B205-79E255C9B059}"/>
                    </a:ext>
                  </a:extLst>
                </p14:cNvPr>
                <p14:cNvContentPartPr/>
                <p14:nvPr/>
              </p14:nvContentPartPr>
              <p14:xfrm>
                <a:off x="10684180" y="571311"/>
                <a:ext cx="174600" cy="243000"/>
              </p14:xfrm>
            </p:contentPart>
          </mc:Choice>
          <mc:Fallback>
            <p:pic>
              <p:nvPicPr>
                <p:cNvPr id="48" name="墨迹 47">
                  <a:extLst>
                    <a:ext uri="{FF2B5EF4-FFF2-40B4-BE49-F238E27FC236}">
                      <a16:creationId xmlns:a16="http://schemas.microsoft.com/office/drawing/2014/main" id="{CAF6AD33-49AA-124C-B205-79E255C9B05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0676620" y="563751"/>
                  <a:ext cx="18972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9" name="墨迹 48">
                  <a:extLst>
                    <a:ext uri="{FF2B5EF4-FFF2-40B4-BE49-F238E27FC236}">
                      <a16:creationId xmlns:a16="http://schemas.microsoft.com/office/drawing/2014/main" id="{B7DE2541-F479-1945-A91A-C61F0CAF383B}"/>
                    </a:ext>
                  </a:extLst>
                </p14:cNvPr>
                <p14:cNvContentPartPr/>
                <p14:nvPr/>
              </p14:nvContentPartPr>
              <p14:xfrm>
                <a:off x="11119780" y="558711"/>
                <a:ext cx="68760" cy="143640"/>
              </p14:xfrm>
            </p:contentPart>
          </mc:Choice>
          <mc:Fallback>
            <p:pic>
              <p:nvPicPr>
                <p:cNvPr id="49" name="墨迹 48">
                  <a:extLst>
                    <a:ext uri="{FF2B5EF4-FFF2-40B4-BE49-F238E27FC236}">
                      <a16:creationId xmlns:a16="http://schemas.microsoft.com/office/drawing/2014/main" id="{B7DE2541-F479-1945-A91A-C61F0CAF383B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1112220" y="551511"/>
                  <a:ext cx="8388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50" name="墨迹 49">
                  <a:extLst>
                    <a:ext uri="{FF2B5EF4-FFF2-40B4-BE49-F238E27FC236}">
                      <a16:creationId xmlns:a16="http://schemas.microsoft.com/office/drawing/2014/main" id="{4750C46A-F65E-8B4A-9B7C-B18BEC8AA763}"/>
                    </a:ext>
                  </a:extLst>
                </p14:cNvPr>
                <p14:cNvContentPartPr/>
                <p14:nvPr/>
              </p14:nvContentPartPr>
              <p14:xfrm>
                <a:off x="11169460" y="577431"/>
                <a:ext cx="415440" cy="162360"/>
              </p14:xfrm>
            </p:contentPart>
          </mc:Choice>
          <mc:Fallback>
            <p:pic>
              <p:nvPicPr>
                <p:cNvPr id="50" name="墨迹 49">
                  <a:extLst>
                    <a:ext uri="{FF2B5EF4-FFF2-40B4-BE49-F238E27FC236}">
                      <a16:creationId xmlns:a16="http://schemas.microsoft.com/office/drawing/2014/main" id="{4750C46A-F65E-8B4A-9B7C-B18BEC8AA763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1161900" y="569871"/>
                  <a:ext cx="430560" cy="177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" name="组合 68">
            <a:extLst>
              <a:ext uri="{FF2B5EF4-FFF2-40B4-BE49-F238E27FC236}">
                <a16:creationId xmlns:a16="http://schemas.microsoft.com/office/drawing/2014/main" id="{CFCE8A78-FF40-5740-9FF4-E7D2C25EAA65}"/>
              </a:ext>
            </a:extLst>
          </p:cNvPr>
          <p:cNvGrpSpPr/>
          <p:nvPr/>
        </p:nvGrpSpPr>
        <p:grpSpPr>
          <a:xfrm>
            <a:off x="580060" y="1256031"/>
            <a:ext cx="411480" cy="1040040"/>
            <a:chOff x="580060" y="1256031"/>
            <a:chExt cx="411480" cy="1040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53" name="墨迹 52">
                  <a:extLst>
                    <a:ext uri="{FF2B5EF4-FFF2-40B4-BE49-F238E27FC236}">
                      <a16:creationId xmlns:a16="http://schemas.microsoft.com/office/drawing/2014/main" id="{0C980689-760F-D644-A8F8-13768F38C030}"/>
                    </a:ext>
                  </a:extLst>
                </p14:cNvPr>
                <p14:cNvContentPartPr/>
                <p14:nvPr/>
              </p14:nvContentPartPr>
              <p14:xfrm>
                <a:off x="611020" y="1312191"/>
                <a:ext cx="124920" cy="162360"/>
              </p14:xfrm>
            </p:contentPart>
          </mc:Choice>
          <mc:Fallback>
            <p:pic>
              <p:nvPicPr>
                <p:cNvPr id="53" name="墨迹 52">
                  <a:extLst>
                    <a:ext uri="{FF2B5EF4-FFF2-40B4-BE49-F238E27FC236}">
                      <a16:creationId xmlns:a16="http://schemas.microsoft.com/office/drawing/2014/main" id="{0C980689-760F-D644-A8F8-13768F38C030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603460" y="1304631"/>
                  <a:ext cx="14004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4" name="墨迹 53">
                  <a:extLst>
                    <a:ext uri="{FF2B5EF4-FFF2-40B4-BE49-F238E27FC236}">
                      <a16:creationId xmlns:a16="http://schemas.microsoft.com/office/drawing/2014/main" id="{39459962-2994-0640-8A8B-90582A40CE12}"/>
                    </a:ext>
                  </a:extLst>
                </p14:cNvPr>
                <p14:cNvContentPartPr/>
                <p14:nvPr/>
              </p14:nvContentPartPr>
              <p14:xfrm>
                <a:off x="710740" y="1442871"/>
                <a:ext cx="37800" cy="31320"/>
              </p14:xfrm>
            </p:contentPart>
          </mc:Choice>
          <mc:Fallback>
            <p:pic>
              <p:nvPicPr>
                <p:cNvPr id="54" name="墨迹 53">
                  <a:extLst>
                    <a:ext uri="{FF2B5EF4-FFF2-40B4-BE49-F238E27FC236}">
                      <a16:creationId xmlns:a16="http://schemas.microsoft.com/office/drawing/2014/main" id="{39459962-2994-0640-8A8B-90582A40CE12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703180" y="1435311"/>
                  <a:ext cx="5292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5" name="墨迹 54">
                  <a:extLst>
                    <a:ext uri="{FF2B5EF4-FFF2-40B4-BE49-F238E27FC236}">
                      <a16:creationId xmlns:a16="http://schemas.microsoft.com/office/drawing/2014/main" id="{D7ED6348-65C4-CD4F-B373-F44613AAB7A8}"/>
                    </a:ext>
                  </a:extLst>
                </p14:cNvPr>
                <p14:cNvContentPartPr/>
                <p14:nvPr/>
              </p14:nvContentPartPr>
              <p14:xfrm>
                <a:off x="847900" y="1256031"/>
                <a:ext cx="143640" cy="137160"/>
              </p14:xfrm>
            </p:contentPart>
          </mc:Choice>
          <mc:Fallback>
            <p:pic>
              <p:nvPicPr>
                <p:cNvPr id="55" name="墨迹 54">
                  <a:extLst>
                    <a:ext uri="{FF2B5EF4-FFF2-40B4-BE49-F238E27FC236}">
                      <a16:creationId xmlns:a16="http://schemas.microsoft.com/office/drawing/2014/main" id="{D7ED6348-65C4-CD4F-B373-F44613AAB7A8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840340" y="1248471"/>
                  <a:ext cx="15876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6" name="墨迹 55">
                  <a:extLst>
                    <a:ext uri="{FF2B5EF4-FFF2-40B4-BE49-F238E27FC236}">
                      <a16:creationId xmlns:a16="http://schemas.microsoft.com/office/drawing/2014/main" id="{8F0D5500-907C-834E-AB2C-1AC8D547968B}"/>
                    </a:ext>
                  </a:extLst>
                </p14:cNvPr>
                <p14:cNvContentPartPr/>
                <p14:nvPr/>
              </p14:nvContentPartPr>
              <p14:xfrm>
                <a:off x="580060" y="1517751"/>
                <a:ext cx="379440" cy="330480"/>
              </p14:xfrm>
            </p:contentPart>
          </mc:Choice>
          <mc:Fallback>
            <p:pic>
              <p:nvPicPr>
                <p:cNvPr id="56" name="墨迹 55">
                  <a:extLst>
                    <a:ext uri="{FF2B5EF4-FFF2-40B4-BE49-F238E27FC236}">
                      <a16:creationId xmlns:a16="http://schemas.microsoft.com/office/drawing/2014/main" id="{8F0D5500-907C-834E-AB2C-1AC8D547968B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572500" y="1510191"/>
                  <a:ext cx="394560" cy="34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7" name="墨迹 56">
                  <a:extLst>
                    <a:ext uri="{FF2B5EF4-FFF2-40B4-BE49-F238E27FC236}">
                      <a16:creationId xmlns:a16="http://schemas.microsoft.com/office/drawing/2014/main" id="{121461A0-CD70-4844-AC13-F1CC623C5F76}"/>
                    </a:ext>
                  </a:extLst>
                </p14:cNvPr>
                <p14:cNvContentPartPr/>
                <p14:nvPr/>
              </p14:nvContentPartPr>
              <p14:xfrm>
                <a:off x="791740" y="1722951"/>
                <a:ext cx="25200" cy="56520"/>
              </p14:xfrm>
            </p:contentPart>
          </mc:Choice>
          <mc:Fallback>
            <p:pic>
              <p:nvPicPr>
                <p:cNvPr id="57" name="墨迹 56">
                  <a:extLst>
                    <a:ext uri="{FF2B5EF4-FFF2-40B4-BE49-F238E27FC236}">
                      <a16:creationId xmlns:a16="http://schemas.microsoft.com/office/drawing/2014/main" id="{121461A0-CD70-4844-AC13-F1CC623C5F76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784180" y="1715391"/>
                  <a:ext cx="4032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8" name="墨迹 57">
                  <a:extLst>
                    <a:ext uri="{FF2B5EF4-FFF2-40B4-BE49-F238E27FC236}">
                      <a16:creationId xmlns:a16="http://schemas.microsoft.com/office/drawing/2014/main" id="{ECB461DC-917C-174A-B487-381AB7F97AAE}"/>
                    </a:ext>
                  </a:extLst>
                </p14:cNvPr>
                <p14:cNvContentPartPr/>
                <p14:nvPr/>
              </p14:nvContentPartPr>
              <p14:xfrm>
                <a:off x="884980" y="1673271"/>
                <a:ext cx="12960" cy="622800"/>
              </p14:xfrm>
            </p:contentPart>
          </mc:Choice>
          <mc:Fallback>
            <p:pic>
              <p:nvPicPr>
                <p:cNvPr id="58" name="墨迹 57">
                  <a:extLst>
                    <a:ext uri="{FF2B5EF4-FFF2-40B4-BE49-F238E27FC236}">
                      <a16:creationId xmlns:a16="http://schemas.microsoft.com/office/drawing/2014/main" id="{ECB461DC-917C-174A-B487-381AB7F97AAE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877420" y="1665711"/>
                  <a:ext cx="27720" cy="637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8" name="组合 67">
            <a:extLst>
              <a:ext uri="{FF2B5EF4-FFF2-40B4-BE49-F238E27FC236}">
                <a16:creationId xmlns:a16="http://schemas.microsoft.com/office/drawing/2014/main" id="{5CBCF45D-37AD-2F4D-8F7D-E3167E5E0850}"/>
              </a:ext>
            </a:extLst>
          </p:cNvPr>
          <p:cNvGrpSpPr/>
          <p:nvPr/>
        </p:nvGrpSpPr>
        <p:grpSpPr>
          <a:xfrm>
            <a:off x="1345780" y="1455471"/>
            <a:ext cx="380160" cy="380160"/>
            <a:chOff x="1345780" y="1455471"/>
            <a:chExt cx="380160" cy="380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59" name="墨迹 58">
                  <a:extLst>
                    <a:ext uri="{FF2B5EF4-FFF2-40B4-BE49-F238E27FC236}">
                      <a16:creationId xmlns:a16="http://schemas.microsoft.com/office/drawing/2014/main" id="{C38CCBA0-3389-CF49-8306-1B26E7DC5A02}"/>
                    </a:ext>
                  </a:extLst>
                </p14:cNvPr>
                <p14:cNvContentPartPr/>
                <p14:nvPr/>
              </p14:nvContentPartPr>
              <p14:xfrm>
                <a:off x="1364500" y="1486431"/>
                <a:ext cx="55800" cy="68760"/>
              </p14:xfrm>
            </p:contentPart>
          </mc:Choice>
          <mc:Fallback>
            <p:pic>
              <p:nvPicPr>
                <p:cNvPr id="59" name="墨迹 58">
                  <a:extLst>
                    <a:ext uri="{FF2B5EF4-FFF2-40B4-BE49-F238E27FC236}">
                      <a16:creationId xmlns:a16="http://schemas.microsoft.com/office/drawing/2014/main" id="{C38CCBA0-3389-CF49-8306-1B26E7DC5A02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356940" y="1478871"/>
                  <a:ext cx="7092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60" name="墨迹 59">
                  <a:extLst>
                    <a:ext uri="{FF2B5EF4-FFF2-40B4-BE49-F238E27FC236}">
                      <a16:creationId xmlns:a16="http://schemas.microsoft.com/office/drawing/2014/main" id="{3361FC5F-B7EE-AB44-A4ED-1AA787776D2B}"/>
                    </a:ext>
                  </a:extLst>
                </p14:cNvPr>
                <p14:cNvContentPartPr/>
                <p14:nvPr/>
              </p14:nvContentPartPr>
              <p14:xfrm>
                <a:off x="1345780" y="1654551"/>
                <a:ext cx="68760" cy="86760"/>
              </p14:xfrm>
            </p:contentPart>
          </mc:Choice>
          <mc:Fallback>
            <p:pic>
              <p:nvPicPr>
                <p:cNvPr id="60" name="墨迹 59">
                  <a:extLst>
                    <a:ext uri="{FF2B5EF4-FFF2-40B4-BE49-F238E27FC236}">
                      <a16:creationId xmlns:a16="http://schemas.microsoft.com/office/drawing/2014/main" id="{3361FC5F-B7EE-AB44-A4ED-1AA787776D2B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338220" y="1646991"/>
                  <a:ext cx="8388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61" name="墨迹 60">
                  <a:extLst>
                    <a:ext uri="{FF2B5EF4-FFF2-40B4-BE49-F238E27FC236}">
                      <a16:creationId xmlns:a16="http://schemas.microsoft.com/office/drawing/2014/main" id="{56176BCA-579E-F044-915F-703EBA43823A}"/>
                    </a:ext>
                  </a:extLst>
                </p14:cNvPr>
                <p14:cNvContentPartPr/>
                <p14:nvPr/>
              </p14:nvContentPartPr>
              <p14:xfrm>
                <a:off x="1538740" y="1455471"/>
                <a:ext cx="187200" cy="380160"/>
              </p14:xfrm>
            </p:contentPart>
          </mc:Choice>
          <mc:Fallback>
            <p:pic>
              <p:nvPicPr>
                <p:cNvPr id="61" name="墨迹 60">
                  <a:extLst>
                    <a:ext uri="{FF2B5EF4-FFF2-40B4-BE49-F238E27FC236}">
                      <a16:creationId xmlns:a16="http://schemas.microsoft.com/office/drawing/2014/main" id="{56176BCA-579E-F044-915F-703EBA43823A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531180" y="1447911"/>
                  <a:ext cx="202320" cy="395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7" name="组合 66">
            <a:extLst>
              <a:ext uri="{FF2B5EF4-FFF2-40B4-BE49-F238E27FC236}">
                <a16:creationId xmlns:a16="http://schemas.microsoft.com/office/drawing/2014/main" id="{4D5C7BF1-57E5-E145-8700-BD3CC2ECF18D}"/>
              </a:ext>
            </a:extLst>
          </p:cNvPr>
          <p:cNvGrpSpPr/>
          <p:nvPr/>
        </p:nvGrpSpPr>
        <p:grpSpPr>
          <a:xfrm>
            <a:off x="2124100" y="1218591"/>
            <a:ext cx="271440" cy="684000"/>
            <a:chOff x="2124100" y="1218591"/>
            <a:chExt cx="271440" cy="684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62" name="墨迹 61">
                  <a:extLst>
                    <a:ext uri="{FF2B5EF4-FFF2-40B4-BE49-F238E27FC236}">
                      <a16:creationId xmlns:a16="http://schemas.microsoft.com/office/drawing/2014/main" id="{0E21EC38-84A2-C240-84DC-1850F1AEB0A9}"/>
                    </a:ext>
                  </a:extLst>
                </p14:cNvPr>
                <p14:cNvContentPartPr/>
                <p14:nvPr/>
              </p14:nvContentPartPr>
              <p14:xfrm>
                <a:off x="2229940" y="1218591"/>
                <a:ext cx="50040" cy="106200"/>
              </p14:xfrm>
            </p:contentPart>
          </mc:Choice>
          <mc:Fallback>
            <p:pic>
              <p:nvPicPr>
                <p:cNvPr id="62" name="墨迹 61">
                  <a:extLst>
                    <a:ext uri="{FF2B5EF4-FFF2-40B4-BE49-F238E27FC236}">
                      <a16:creationId xmlns:a16="http://schemas.microsoft.com/office/drawing/2014/main" id="{0E21EC38-84A2-C240-84DC-1850F1AEB0A9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2222380" y="1211391"/>
                  <a:ext cx="6516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63" name="墨迹 62">
                  <a:extLst>
                    <a:ext uri="{FF2B5EF4-FFF2-40B4-BE49-F238E27FC236}">
                      <a16:creationId xmlns:a16="http://schemas.microsoft.com/office/drawing/2014/main" id="{8ACEA495-B19B-3744-B824-415375A2DDF3}"/>
                    </a:ext>
                  </a:extLst>
                </p14:cNvPr>
                <p14:cNvContentPartPr/>
                <p14:nvPr/>
              </p14:nvContentPartPr>
              <p14:xfrm>
                <a:off x="2124100" y="1361871"/>
                <a:ext cx="271440" cy="311760"/>
              </p14:xfrm>
            </p:contentPart>
          </mc:Choice>
          <mc:Fallback>
            <p:pic>
              <p:nvPicPr>
                <p:cNvPr id="63" name="墨迹 62">
                  <a:extLst>
                    <a:ext uri="{FF2B5EF4-FFF2-40B4-BE49-F238E27FC236}">
                      <a16:creationId xmlns:a16="http://schemas.microsoft.com/office/drawing/2014/main" id="{8ACEA495-B19B-3744-B824-415375A2DDF3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2116540" y="1354311"/>
                  <a:ext cx="286560" cy="32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4" name="墨迹 63">
                  <a:extLst>
                    <a:ext uri="{FF2B5EF4-FFF2-40B4-BE49-F238E27FC236}">
                      <a16:creationId xmlns:a16="http://schemas.microsoft.com/office/drawing/2014/main" id="{94FF50A8-6D06-F246-B071-43239AADC193}"/>
                    </a:ext>
                  </a:extLst>
                </p14:cNvPr>
                <p14:cNvContentPartPr/>
                <p14:nvPr/>
              </p14:nvContentPartPr>
              <p14:xfrm>
                <a:off x="2242180" y="1617111"/>
                <a:ext cx="68760" cy="285480"/>
              </p14:xfrm>
            </p:contentPart>
          </mc:Choice>
          <mc:Fallback>
            <p:pic>
              <p:nvPicPr>
                <p:cNvPr id="64" name="墨迹 63">
                  <a:extLst>
                    <a:ext uri="{FF2B5EF4-FFF2-40B4-BE49-F238E27FC236}">
                      <a16:creationId xmlns:a16="http://schemas.microsoft.com/office/drawing/2014/main" id="{94FF50A8-6D06-F246-B071-43239AADC193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2234620" y="1609551"/>
                  <a:ext cx="83880" cy="300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06">
            <p14:nvContentPartPr>
              <p14:cNvPr id="65" name="墨迹 64">
                <a:extLst>
                  <a:ext uri="{FF2B5EF4-FFF2-40B4-BE49-F238E27FC236}">
                    <a16:creationId xmlns:a16="http://schemas.microsoft.com/office/drawing/2014/main" id="{2E0ED204-E58B-2B45-9998-2E4392D51AEE}"/>
                  </a:ext>
                </a:extLst>
              </p14:cNvPr>
              <p14:cNvContentPartPr/>
              <p14:nvPr/>
            </p14:nvContentPartPr>
            <p14:xfrm>
              <a:off x="2771380" y="1380591"/>
              <a:ext cx="243000" cy="342720"/>
            </p14:xfrm>
          </p:contentPart>
        </mc:Choice>
        <mc:Fallback>
          <p:pic>
            <p:nvPicPr>
              <p:cNvPr id="65" name="墨迹 64">
                <a:extLst>
                  <a:ext uri="{FF2B5EF4-FFF2-40B4-BE49-F238E27FC236}">
                    <a16:creationId xmlns:a16="http://schemas.microsoft.com/office/drawing/2014/main" id="{2E0ED204-E58B-2B45-9998-2E4392D51AEE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2763820" y="1373031"/>
                <a:ext cx="258120" cy="35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8">
            <p14:nvContentPartPr>
              <p14:cNvPr id="66" name="墨迹 65">
                <a:extLst>
                  <a:ext uri="{FF2B5EF4-FFF2-40B4-BE49-F238E27FC236}">
                    <a16:creationId xmlns:a16="http://schemas.microsoft.com/office/drawing/2014/main" id="{29DA3ABF-B945-2248-9218-4FE9641D2583}"/>
                  </a:ext>
                </a:extLst>
              </p14:cNvPr>
              <p14:cNvContentPartPr/>
              <p14:nvPr/>
            </p14:nvContentPartPr>
            <p14:xfrm>
              <a:off x="3344140" y="1554831"/>
              <a:ext cx="174600" cy="19080"/>
            </p14:xfrm>
          </p:contentPart>
        </mc:Choice>
        <mc:Fallback>
          <p:pic>
            <p:nvPicPr>
              <p:cNvPr id="66" name="墨迹 65">
                <a:extLst>
                  <a:ext uri="{FF2B5EF4-FFF2-40B4-BE49-F238E27FC236}">
                    <a16:creationId xmlns:a16="http://schemas.microsoft.com/office/drawing/2014/main" id="{29DA3ABF-B945-2248-9218-4FE9641D2583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3336580" y="1547271"/>
                <a:ext cx="189720" cy="34200"/>
              </a:xfrm>
              <a:prstGeom prst="rect">
                <a:avLst/>
              </a:prstGeom>
            </p:spPr>
          </p:pic>
        </mc:Fallback>
      </mc:AlternateContent>
      <p:grpSp>
        <p:nvGrpSpPr>
          <p:cNvPr id="77" name="组合 76">
            <a:extLst>
              <a:ext uri="{FF2B5EF4-FFF2-40B4-BE49-F238E27FC236}">
                <a16:creationId xmlns:a16="http://schemas.microsoft.com/office/drawing/2014/main" id="{F7744FA0-E952-1C4B-897A-7AFACDC13894}"/>
              </a:ext>
            </a:extLst>
          </p:cNvPr>
          <p:cNvGrpSpPr/>
          <p:nvPr/>
        </p:nvGrpSpPr>
        <p:grpSpPr>
          <a:xfrm>
            <a:off x="3786220" y="1274751"/>
            <a:ext cx="261720" cy="529560"/>
            <a:chOff x="3786220" y="1274751"/>
            <a:chExt cx="261720" cy="529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70" name="墨迹 69">
                  <a:extLst>
                    <a:ext uri="{FF2B5EF4-FFF2-40B4-BE49-F238E27FC236}">
                      <a16:creationId xmlns:a16="http://schemas.microsoft.com/office/drawing/2014/main" id="{6823B411-58D9-9F43-9B18-D11CC0EBA14F}"/>
                    </a:ext>
                  </a:extLst>
                </p14:cNvPr>
                <p14:cNvContentPartPr/>
                <p14:nvPr/>
              </p14:nvContentPartPr>
              <p14:xfrm>
                <a:off x="3786220" y="1274751"/>
                <a:ext cx="261720" cy="205920"/>
              </p14:xfrm>
            </p:contentPart>
          </mc:Choice>
          <mc:Fallback>
            <p:pic>
              <p:nvPicPr>
                <p:cNvPr id="70" name="墨迹 69">
                  <a:extLst>
                    <a:ext uri="{FF2B5EF4-FFF2-40B4-BE49-F238E27FC236}">
                      <a16:creationId xmlns:a16="http://schemas.microsoft.com/office/drawing/2014/main" id="{6823B411-58D9-9F43-9B18-D11CC0EBA14F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3778660" y="1267191"/>
                  <a:ext cx="27684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71" name="墨迹 70">
                  <a:extLst>
                    <a:ext uri="{FF2B5EF4-FFF2-40B4-BE49-F238E27FC236}">
                      <a16:creationId xmlns:a16="http://schemas.microsoft.com/office/drawing/2014/main" id="{1AC0504D-0718-1548-BA16-07B680841E65}"/>
                    </a:ext>
                  </a:extLst>
                </p14:cNvPr>
                <p14:cNvContentPartPr/>
                <p14:nvPr/>
              </p14:nvContentPartPr>
              <p14:xfrm>
                <a:off x="3966580" y="1517751"/>
                <a:ext cx="19080" cy="286560"/>
              </p14:xfrm>
            </p:contentPart>
          </mc:Choice>
          <mc:Fallback>
            <p:pic>
              <p:nvPicPr>
                <p:cNvPr id="71" name="墨迹 70">
                  <a:extLst>
                    <a:ext uri="{FF2B5EF4-FFF2-40B4-BE49-F238E27FC236}">
                      <a16:creationId xmlns:a16="http://schemas.microsoft.com/office/drawing/2014/main" id="{1AC0504D-0718-1548-BA16-07B680841E65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3959020" y="1510191"/>
                  <a:ext cx="34200" cy="301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14">
            <p14:nvContentPartPr>
              <p14:cNvPr id="72" name="墨迹 71">
                <a:extLst>
                  <a:ext uri="{FF2B5EF4-FFF2-40B4-BE49-F238E27FC236}">
                    <a16:creationId xmlns:a16="http://schemas.microsoft.com/office/drawing/2014/main" id="{CE3FBFA7-0C1E-794F-A9D9-C7D4193C01B5}"/>
                  </a:ext>
                </a:extLst>
              </p14:cNvPr>
              <p14:cNvContentPartPr/>
              <p14:nvPr/>
            </p14:nvContentPartPr>
            <p14:xfrm>
              <a:off x="4757500" y="1375191"/>
              <a:ext cx="374040" cy="236160"/>
            </p14:xfrm>
          </p:contentPart>
        </mc:Choice>
        <mc:Fallback>
          <p:pic>
            <p:nvPicPr>
              <p:cNvPr id="72" name="墨迹 71">
                <a:extLst>
                  <a:ext uri="{FF2B5EF4-FFF2-40B4-BE49-F238E27FC236}">
                    <a16:creationId xmlns:a16="http://schemas.microsoft.com/office/drawing/2014/main" id="{CE3FBFA7-0C1E-794F-A9D9-C7D4193C01B5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4749940" y="1367631"/>
                <a:ext cx="388800" cy="251280"/>
              </a:xfrm>
              <a:prstGeom prst="rect">
                <a:avLst/>
              </a:prstGeom>
            </p:spPr>
          </p:pic>
        </mc:Fallback>
      </mc:AlternateContent>
      <p:grpSp>
        <p:nvGrpSpPr>
          <p:cNvPr id="76" name="组合 75">
            <a:extLst>
              <a:ext uri="{FF2B5EF4-FFF2-40B4-BE49-F238E27FC236}">
                <a16:creationId xmlns:a16="http://schemas.microsoft.com/office/drawing/2014/main" id="{6444E140-6D6F-9945-938F-A3E7DC255EF0}"/>
              </a:ext>
            </a:extLst>
          </p:cNvPr>
          <p:cNvGrpSpPr/>
          <p:nvPr/>
        </p:nvGrpSpPr>
        <p:grpSpPr>
          <a:xfrm>
            <a:off x="5473180" y="1442871"/>
            <a:ext cx="243000" cy="174600"/>
            <a:chOff x="5473180" y="1442871"/>
            <a:chExt cx="243000" cy="174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73" name="墨迹 72">
                  <a:extLst>
                    <a:ext uri="{FF2B5EF4-FFF2-40B4-BE49-F238E27FC236}">
                      <a16:creationId xmlns:a16="http://schemas.microsoft.com/office/drawing/2014/main" id="{11ED4C96-59DE-CC4F-983F-AD8E78AC8E17}"/>
                    </a:ext>
                  </a:extLst>
                </p14:cNvPr>
                <p14:cNvContentPartPr/>
                <p14:nvPr/>
              </p14:nvContentPartPr>
              <p14:xfrm>
                <a:off x="5473180" y="1499031"/>
                <a:ext cx="243000" cy="6480"/>
              </p14:xfrm>
            </p:contentPart>
          </mc:Choice>
          <mc:Fallback>
            <p:pic>
              <p:nvPicPr>
                <p:cNvPr id="73" name="墨迹 72">
                  <a:extLst>
                    <a:ext uri="{FF2B5EF4-FFF2-40B4-BE49-F238E27FC236}">
                      <a16:creationId xmlns:a16="http://schemas.microsoft.com/office/drawing/2014/main" id="{11ED4C96-59DE-CC4F-983F-AD8E78AC8E17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5465620" y="1491471"/>
                  <a:ext cx="25812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74" name="墨迹 73">
                  <a:extLst>
                    <a:ext uri="{FF2B5EF4-FFF2-40B4-BE49-F238E27FC236}">
                      <a16:creationId xmlns:a16="http://schemas.microsoft.com/office/drawing/2014/main" id="{42065D57-7173-DC49-8E35-0A4396A727D1}"/>
                    </a:ext>
                  </a:extLst>
                </p14:cNvPr>
                <p14:cNvContentPartPr/>
                <p14:nvPr/>
              </p14:nvContentPartPr>
              <p14:xfrm>
                <a:off x="5610340" y="1442871"/>
                <a:ext cx="25200" cy="174600"/>
              </p14:xfrm>
            </p:contentPart>
          </mc:Choice>
          <mc:Fallback>
            <p:pic>
              <p:nvPicPr>
                <p:cNvPr id="74" name="墨迹 73">
                  <a:extLst>
                    <a:ext uri="{FF2B5EF4-FFF2-40B4-BE49-F238E27FC236}">
                      <a16:creationId xmlns:a16="http://schemas.microsoft.com/office/drawing/2014/main" id="{42065D57-7173-DC49-8E35-0A4396A727D1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5602780" y="1435311"/>
                  <a:ext cx="40320" cy="189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20">
            <p14:nvContentPartPr>
              <p14:cNvPr id="75" name="墨迹 74">
                <a:extLst>
                  <a:ext uri="{FF2B5EF4-FFF2-40B4-BE49-F238E27FC236}">
                    <a16:creationId xmlns:a16="http://schemas.microsoft.com/office/drawing/2014/main" id="{AA45B369-4A30-FC49-ABC4-7629F8528D3A}"/>
                  </a:ext>
                </a:extLst>
              </p14:cNvPr>
              <p14:cNvContentPartPr/>
              <p14:nvPr/>
            </p14:nvContentPartPr>
            <p14:xfrm>
              <a:off x="6008500" y="1399311"/>
              <a:ext cx="12960" cy="187200"/>
            </p14:xfrm>
          </p:contentPart>
        </mc:Choice>
        <mc:Fallback>
          <p:pic>
            <p:nvPicPr>
              <p:cNvPr id="75" name="墨迹 74">
                <a:extLst>
                  <a:ext uri="{FF2B5EF4-FFF2-40B4-BE49-F238E27FC236}">
                    <a16:creationId xmlns:a16="http://schemas.microsoft.com/office/drawing/2014/main" id="{AA45B369-4A30-FC49-ABC4-7629F8528D3A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6001300" y="1391751"/>
                <a:ext cx="27720" cy="202320"/>
              </a:xfrm>
              <a:prstGeom prst="rect">
                <a:avLst/>
              </a:prstGeom>
            </p:spPr>
          </p:pic>
        </mc:Fallback>
      </mc:AlternateContent>
      <p:grpSp>
        <p:nvGrpSpPr>
          <p:cNvPr id="84" name="组合 83">
            <a:extLst>
              <a:ext uri="{FF2B5EF4-FFF2-40B4-BE49-F238E27FC236}">
                <a16:creationId xmlns:a16="http://schemas.microsoft.com/office/drawing/2014/main" id="{5FBC7378-E025-744E-99C4-1986459E600B}"/>
              </a:ext>
            </a:extLst>
          </p:cNvPr>
          <p:cNvGrpSpPr/>
          <p:nvPr/>
        </p:nvGrpSpPr>
        <p:grpSpPr>
          <a:xfrm>
            <a:off x="6376060" y="1050831"/>
            <a:ext cx="1083240" cy="672840"/>
            <a:chOff x="6376060" y="1050831"/>
            <a:chExt cx="1083240" cy="672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78" name="墨迹 77">
                  <a:extLst>
                    <a:ext uri="{FF2B5EF4-FFF2-40B4-BE49-F238E27FC236}">
                      <a16:creationId xmlns:a16="http://schemas.microsoft.com/office/drawing/2014/main" id="{39EC7633-976C-0B43-8165-F38759C10E1B}"/>
                    </a:ext>
                  </a:extLst>
                </p14:cNvPr>
                <p14:cNvContentPartPr/>
                <p14:nvPr/>
              </p14:nvContentPartPr>
              <p14:xfrm>
                <a:off x="6376060" y="1113111"/>
                <a:ext cx="429840" cy="567000"/>
              </p14:xfrm>
            </p:contentPart>
          </mc:Choice>
          <mc:Fallback>
            <p:pic>
              <p:nvPicPr>
                <p:cNvPr id="78" name="墨迹 77">
                  <a:extLst>
                    <a:ext uri="{FF2B5EF4-FFF2-40B4-BE49-F238E27FC236}">
                      <a16:creationId xmlns:a16="http://schemas.microsoft.com/office/drawing/2014/main" id="{39EC7633-976C-0B43-8165-F38759C10E1B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6368500" y="1105551"/>
                  <a:ext cx="444960" cy="58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79" name="墨迹 78">
                  <a:extLst>
                    <a:ext uri="{FF2B5EF4-FFF2-40B4-BE49-F238E27FC236}">
                      <a16:creationId xmlns:a16="http://schemas.microsoft.com/office/drawing/2014/main" id="{BB8A476B-22D8-CC4A-A454-87B03E7024A1}"/>
                    </a:ext>
                  </a:extLst>
                </p14:cNvPr>
                <p14:cNvContentPartPr/>
                <p14:nvPr/>
              </p14:nvContentPartPr>
              <p14:xfrm>
                <a:off x="7129180" y="1056951"/>
                <a:ext cx="93600" cy="56520"/>
              </p14:xfrm>
            </p:contentPart>
          </mc:Choice>
          <mc:Fallback>
            <p:pic>
              <p:nvPicPr>
                <p:cNvPr id="79" name="墨迹 78">
                  <a:extLst>
                    <a:ext uri="{FF2B5EF4-FFF2-40B4-BE49-F238E27FC236}">
                      <a16:creationId xmlns:a16="http://schemas.microsoft.com/office/drawing/2014/main" id="{BB8A476B-22D8-CC4A-A454-87B03E7024A1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7121620" y="1049391"/>
                  <a:ext cx="10872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80" name="墨迹 79">
                  <a:extLst>
                    <a:ext uri="{FF2B5EF4-FFF2-40B4-BE49-F238E27FC236}">
                      <a16:creationId xmlns:a16="http://schemas.microsoft.com/office/drawing/2014/main" id="{1853BB8F-E501-3F43-B031-D5ED5222C24D}"/>
                    </a:ext>
                  </a:extLst>
                </p14:cNvPr>
                <p14:cNvContentPartPr/>
                <p14:nvPr/>
              </p14:nvContentPartPr>
              <p14:xfrm>
                <a:off x="6954940" y="1050831"/>
                <a:ext cx="342720" cy="672840"/>
              </p14:xfrm>
            </p:contentPart>
          </mc:Choice>
          <mc:Fallback>
            <p:pic>
              <p:nvPicPr>
                <p:cNvPr id="80" name="墨迹 79">
                  <a:extLst>
                    <a:ext uri="{FF2B5EF4-FFF2-40B4-BE49-F238E27FC236}">
                      <a16:creationId xmlns:a16="http://schemas.microsoft.com/office/drawing/2014/main" id="{1853BB8F-E501-3F43-B031-D5ED5222C24D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947380" y="1043271"/>
                  <a:ext cx="357840" cy="68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81" name="墨迹 80">
                  <a:extLst>
                    <a:ext uri="{FF2B5EF4-FFF2-40B4-BE49-F238E27FC236}">
                      <a16:creationId xmlns:a16="http://schemas.microsoft.com/office/drawing/2014/main" id="{01974BCF-87E9-F246-BF49-38D903291705}"/>
                    </a:ext>
                  </a:extLst>
                </p14:cNvPr>
                <p14:cNvContentPartPr/>
                <p14:nvPr/>
              </p14:nvContentPartPr>
              <p14:xfrm>
                <a:off x="7216300" y="1517751"/>
                <a:ext cx="243000" cy="193320"/>
              </p14:xfrm>
            </p:contentPart>
          </mc:Choice>
          <mc:Fallback>
            <p:pic>
              <p:nvPicPr>
                <p:cNvPr id="81" name="墨迹 80">
                  <a:extLst>
                    <a:ext uri="{FF2B5EF4-FFF2-40B4-BE49-F238E27FC236}">
                      <a16:creationId xmlns:a16="http://schemas.microsoft.com/office/drawing/2014/main" id="{01974BCF-87E9-F246-BF49-38D903291705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208740" y="1510191"/>
                  <a:ext cx="258120" cy="208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30">
            <p14:nvContentPartPr>
              <p14:cNvPr id="82" name="墨迹 81">
                <a:extLst>
                  <a:ext uri="{FF2B5EF4-FFF2-40B4-BE49-F238E27FC236}">
                    <a16:creationId xmlns:a16="http://schemas.microsoft.com/office/drawing/2014/main" id="{E56FB556-1995-D247-A94F-5B0A8B1A62AD}"/>
                  </a:ext>
                </a:extLst>
              </p14:cNvPr>
              <p14:cNvContentPartPr/>
              <p14:nvPr/>
            </p14:nvContentPartPr>
            <p14:xfrm>
              <a:off x="7720660" y="1100511"/>
              <a:ext cx="392400" cy="579240"/>
            </p14:xfrm>
          </p:contentPart>
        </mc:Choice>
        <mc:Fallback>
          <p:pic>
            <p:nvPicPr>
              <p:cNvPr id="82" name="墨迹 81">
                <a:extLst>
                  <a:ext uri="{FF2B5EF4-FFF2-40B4-BE49-F238E27FC236}">
                    <a16:creationId xmlns:a16="http://schemas.microsoft.com/office/drawing/2014/main" id="{E56FB556-1995-D247-A94F-5B0A8B1A62AD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7713100" y="1092951"/>
                <a:ext cx="407520" cy="59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2">
            <p14:nvContentPartPr>
              <p14:cNvPr id="83" name="墨迹 82">
                <a:extLst>
                  <a:ext uri="{FF2B5EF4-FFF2-40B4-BE49-F238E27FC236}">
                    <a16:creationId xmlns:a16="http://schemas.microsoft.com/office/drawing/2014/main" id="{C4B00B83-E6B6-5B4D-ACE5-DAD03BB006CF}"/>
                  </a:ext>
                </a:extLst>
              </p14:cNvPr>
              <p14:cNvContentPartPr/>
              <p14:nvPr/>
            </p14:nvContentPartPr>
            <p14:xfrm>
              <a:off x="8442820" y="1673271"/>
              <a:ext cx="75240" cy="43920"/>
            </p14:xfrm>
          </p:contentPart>
        </mc:Choice>
        <mc:Fallback>
          <p:pic>
            <p:nvPicPr>
              <p:cNvPr id="83" name="墨迹 82">
                <a:extLst>
                  <a:ext uri="{FF2B5EF4-FFF2-40B4-BE49-F238E27FC236}">
                    <a16:creationId xmlns:a16="http://schemas.microsoft.com/office/drawing/2014/main" id="{C4B00B83-E6B6-5B4D-ACE5-DAD03BB006CF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8435260" y="1665711"/>
                <a:ext cx="90000" cy="59040"/>
              </a:xfrm>
              <a:prstGeom prst="rect">
                <a:avLst/>
              </a:prstGeom>
            </p:spPr>
          </p:pic>
        </mc:Fallback>
      </mc:AlternateContent>
      <p:grpSp>
        <p:nvGrpSpPr>
          <p:cNvPr id="92" name="组合 91">
            <a:extLst>
              <a:ext uri="{FF2B5EF4-FFF2-40B4-BE49-F238E27FC236}">
                <a16:creationId xmlns:a16="http://schemas.microsoft.com/office/drawing/2014/main" id="{82B96BBC-BC58-9E46-A161-575EF9455E38}"/>
              </a:ext>
            </a:extLst>
          </p:cNvPr>
          <p:cNvGrpSpPr/>
          <p:nvPr/>
        </p:nvGrpSpPr>
        <p:grpSpPr>
          <a:xfrm>
            <a:off x="8841340" y="1113111"/>
            <a:ext cx="467280" cy="461160"/>
            <a:chOff x="8841340" y="1113111"/>
            <a:chExt cx="467280" cy="461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85" name="墨迹 84">
                  <a:extLst>
                    <a:ext uri="{FF2B5EF4-FFF2-40B4-BE49-F238E27FC236}">
                      <a16:creationId xmlns:a16="http://schemas.microsoft.com/office/drawing/2014/main" id="{DB8BBC18-9710-9F44-812A-57F4B133D0B5}"/>
                    </a:ext>
                  </a:extLst>
                </p14:cNvPr>
                <p14:cNvContentPartPr/>
                <p14:nvPr/>
              </p14:nvContentPartPr>
              <p14:xfrm>
                <a:off x="8841340" y="1287351"/>
                <a:ext cx="37800" cy="212040"/>
              </p14:xfrm>
            </p:contentPart>
          </mc:Choice>
          <mc:Fallback>
            <p:pic>
              <p:nvPicPr>
                <p:cNvPr id="85" name="墨迹 84">
                  <a:extLst>
                    <a:ext uri="{FF2B5EF4-FFF2-40B4-BE49-F238E27FC236}">
                      <a16:creationId xmlns:a16="http://schemas.microsoft.com/office/drawing/2014/main" id="{DB8BBC18-9710-9F44-812A-57F4B133D0B5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8833780" y="1279791"/>
                  <a:ext cx="5292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86" name="墨迹 85">
                  <a:extLst>
                    <a:ext uri="{FF2B5EF4-FFF2-40B4-BE49-F238E27FC236}">
                      <a16:creationId xmlns:a16="http://schemas.microsoft.com/office/drawing/2014/main" id="{1B5B53CF-0272-264A-9740-996528474849}"/>
                    </a:ext>
                  </a:extLst>
                </p14:cNvPr>
                <p14:cNvContentPartPr/>
                <p14:nvPr/>
              </p14:nvContentPartPr>
              <p14:xfrm>
                <a:off x="9071740" y="1113111"/>
                <a:ext cx="236880" cy="461160"/>
              </p14:xfrm>
            </p:contentPart>
          </mc:Choice>
          <mc:Fallback>
            <p:pic>
              <p:nvPicPr>
                <p:cNvPr id="86" name="墨迹 85">
                  <a:extLst>
                    <a:ext uri="{FF2B5EF4-FFF2-40B4-BE49-F238E27FC236}">
                      <a16:creationId xmlns:a16="http://schemas.microsoft.com/office/drawing/2014/main" id="{1B5B53CF-0272-264A-9740-996528474849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9064180" y="1105551"/>
                  <a:ext cx="252000" cy="47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87" name="墨迹 86">
                  <a:extLst>
                    <a:ext uri="{FF2B5EF4-FFF2-40B4-BE49-F238E27FC236}">
                      <a16:creationId xmlns:a16="http://schemas.microsoft.com/office/drawing/2014/main" id="{113281D5-43D8-4C47-B38B-01C8F99084CC}"/>
                    </a:ext>
                  </a:extLst>
                </p14:cNvPr>
                <p14:cNvContentPartPr/>
                <p14:nvPr/>
              </p14:nvContentPartPr>
              <p14:xfrm>
                <a:off x="9015580" y="1268631"/>
                <a:ext cx="180720" cy="112320"/>
              </p14:xfrm>
            </p:contentPart>
          </mc:Choice>
          <mc:Fallback>
            <p:pic>
              <p:nvPicPr>
                <p:cNvPr id="87" name="墨迹 86">
                  <a:extLst>
                    <a:ext uri="{FF2B5EF4-FFF2-40B4-BE49-F238E27FC236}">
                      <a16:creationId xmlns:a16="http://schemas.microsoft.com/office/drawing/2014/main" id="{113281D5-43D8-4C47-B38B-01C8F99084CC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9008020" y="1261071"/>
                  <a:ext cx="19584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88" name="墨迹 87">
                  <a:extLst>
                    <a:ext uri="{FF2B5EF4-FFF2-40B4-BE49-F238E27FC236}">
                      <a16:creationId xmlns:a16="http://schemas.microsoft.com/office/drawing/2014/main" id="{D69B28D8-D83B-9549-A35B-621E133D0F03}"/>
                    </a:ext>
                  </a:extLst>
                </p14:cNvPr>
                <p14:cNvContentPartPr/>
                <p14:nvPr/>
              </p14:nvContentPartPr>
              <p14:xfrm>
                <a:off x="9059140" y="1448991"/>
                <a:ext cx="155880" cy="50040"/>
              </p14:xfrm>
            </p:contentPart>
          </mc:Choice>
          <mc:Fallback>
            <p:pic>
              <p:nvPicPr>
                <p:cNvPr id="88" name="墨迹 87">
                  <a:extLst>
                    <a:ext uri="{FF2B5EF4-FFF2-40B4-BE49-F238E27FC236}">
                      <a16:creationId xmlns:a16="http://schemas.microsoft.com/office/drawing/2014/main" id="{D69B28D8-D83B-9549-A35B-621E133D0F03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9051580" y="1441431"/>
                  <a:ext cx="171000" cy="65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1" name="组合 90">
            <a:extLst>
              <a:ext uri="{FF2B5EF4-FFF2-40B4-BE49-F238E27FC236}">
                <a16:creationId xmlns:a16="http://schemas.microsoft.com/office/drawing/2014/main" id="{A21D50BE-D756-074E-A40E-70751044C75D}"/>
              </a:ext>
            </a:extLst>
          </p:cNvPr>
          <p:cNvGrpSpPr/>
          <p:nvPr/>
        </p:nvGrpSpPr>
        <p:grpSpPr>
          <a:xfrm>
            <a:off x="9631900" y="1081791"/>
            <a:ext cx="299160" cy="405000"/>
            <a:chOff x="9631900" y="1081791"/>
            <a:chExt cx="299160" cy="405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89" name="墨迹 88">
                  <a:extLst>
                    <a:ext uri="{FF2B5EF4-FFF2-40B4-BE49-F238E27FC236}">
                      <a16:creationId xmlns:a16="http://schemas.microsoft.com/office/drawing/2014/main" id="{B447D1D4-5D2D-0D49-9B93-9238A1D0B85A}"/>
                    </a:ext>
                  </a:extLst>
                </p14:cNvPr>
                <p14:cNvContentPartPr/>
                <p14:nvPr/>
              </p14:nvContentPartPr>
              <p14:xfrm>
                <a:off x="9756460" y="1094391"/>
                <a:ext cx="43920" cy="62640"/>
              </p14:xfrm>
            </p:contentPart>
          </mc:Choice>
          <mc:Fallback>
            <p:pic>
              <p:nvPicPr>
                <p:cNvPr id="89" name="墨迹 88">
                  <a:extLst>
                    <a:ext uri="{FF2B5EF4-FFF2-40B4-BE49-F238E27FC236}">
                      <a16:creationId xmlns:a16="http://schemas.microsoft.com/office/drawing/2014/main" id="{B447D1D4-5D2D-0D49-9B93-9238A1D0B85A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9748900" y="1086831"/>
                  <a:ext cx="5904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90" name="墨迹 89">
                  <a:extLst>
                    <a:ext uri="{FF2B5EF4-FFF2-40B4-BE49-F238E27FC236}">
                      <a16:creationId xmlns:a16="http://schemas.microsoft.com/office/drawing/2014/main" id="{080D9846-8767-674D-8A77-FD1DC6766A3F}"/>
                    </a:ext>
                  </a:extLst>
                </p14:cNvPr>
                <p14:cNvContentPartPr/>
                <p14:nvPr/>
              </p14:nvContentPartPr>
              <p14:xfrm>
                <a:off x="9631900" y="1081791"/>
                <a:ext cx="299160" cy="405000"/>
              </p14:xfrm>
            </p:contentPart>
          </mc:Choice>
          <mc:Fallback>
            <p:pic>
              <p:nvPicPr>
                <p:cNvPr id="90" name="墨迹 89">
                  <a:extLst>
                    <a:ext uri="{FF2B5EF4-FFF2-40B4-BE49-F238E27FC236}">
                      <a16:creationId xmlns:a16="http://schemas.microsoft.com/office/drawing/2014/main" id="{080D9846-8767-674D-8A77-FD1DC6766A3F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9624340" y="1074231"/>
                  <a:ext cx="314280" cy="420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3" name="组合 242">
            <a:extLst>
              <a:ext uri="{FF2B5EF4-FFF2-40B4-BE49-F238E27FC236}">
                <a16:creationId xmlns:a16="http://schemas.microsoft.com/office/drawing/2014/main" id="{6B143285-E1A8-6340-8702-0FFF4879492A}"/>
              </a:ext>
            </a:extLst>
          </p:cNvPr>
          <p:cNvGrpSpPr/>
          <p:nvPr/>
        </p:nvGrpSpPr>
        <p:grpSpPr>
          <a:xfrm>
            <a:off x="511660" y="2488671"/>
            <a:ext cx="11255760" cy="3185280"/>
            <a:chOff x="511660" y="2488671"/>
            <a:chExt cx="11255760" cy="3185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93" name="墨迹 92">
                  <a:extLst>
                    <a:ext uri="{FF2B5EF4-FFF2-40B4-BE49-F238E27FC236}">
                      <a16:creationId xmlns:a16="http://schemas.microsoft.com/office/drawing/2014/main" id="{D6BA40F8-D220-E64D-99D0-DEE269EDDF73}"/>
                    </a:ext>
                  </a:extLst>
                </p14:cNvPr>
                <p14:cNvContentPartPr/>
                <p14:nvPr/>
              </p14:nvContentPartPr>
              <p14:xfrm>
                <a:off x="3076300" y="2557431"/>
                <a:ext cx="348840" cy="411120"/>
              </p14:xfrm>
            </p:contentPart>
          </mc:Choice>
          <mc:Fallback>
            <p:pic>
              <p:nvPicPr>
                <p:cNvPr id="93" name="墨迹 92">
                  <a:extLst>
                    <a:ext uri="{FF2B5EF4-FFF2-40B4-BE49-F238E27FC236}">
                      <a16:creationId xmlns:a16="http://schemas.microsoft.com/office/drawing/2014/main" id="{D6BA40F8-D220-E64D-99D0-DEE269EDDF73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3069100" y="2549871"/>
                  <a:ext cx="363960" cy="42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94" name="墨迹 93">
                  <a:extLst>
                    <a:ext uri="{FF2B5EF4-FFF2-40B4-BE49-F238E27FC236}">
                      <a16:creationId xmlns:a16="http://schemas.microsoft.com/office/drawing/2014/main" id="{DDF335CD-826C-844E-860E-2907D8A6DFFD}"/>
                    </a:ext>
                  </a:extLst>
                </p14:cNvPr>
                <p14:cNvContentPartPr/>
                <p14:nvPr/>
              </p14:nvContentPartPr>
              <p14:xfrm>
                <a:off x="3207340" y="2557791"/>
                <a:ext cx="286560" cy="360720"/>
              </p14:xfrm>
            </p:contentPart>
          </mc:Choice>
          <mc:Fallback>
            <p:pic>
              <p:nvPicPr>
                <p:cNvPr id="94" name="墨迹 93">
                  <a:extLst>
                    <a:ext uri="{FF2B5EF4-FFF2-40B4-BE49-F238E27FC236}">
                      <a16:creationId xmlns:a16="http://schemas.microsoft.com/office/drawing/2014/main" id="{DDF335CD-826C-844E-860E-2907D8A6DFFD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3199780" y="2550231"/>
                  <a:ext cx="301680" cy="37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95" name="墨迹 94">
                  <a:extLst>
                    <a:ext uri="{FF2B5EF4-FFF2-40B4-BE49-F238E27FC236}">
                      <a16:creationId xmlns:a16="http://schemas.microsoft.com/office/drawing/2014/main" id="{FAC9AB21-5526-524E-85A2-FCB44D4B1A55}"/>
                    </a:ext>
                  </a:extLst>
                </p14:cNvPr>
                <p14:cNvContentPartPr/>
                <p14:nvPr/>
              </p14:nvContentPartPr>
              <p14:xfrm>
                <a:off x="3581380" y="2538711"/>
                <a:ext cx="173880" cy="361440"/>
              </p14:xfrm>
            </p:contentPart>
          </mc:Choice>
          <mc:Fallback>
            <p:pic>
              <p:nvPicPr>
                <p:cNvPr id="95" name="墨迹 94">
                  <a:extLst>
                    <a:ext uri="{FF2B5EF4-FFF2-40B4-BE49-F238E27FC236}">
                      <a16:creationId xmlns:a16="http://schemas.microsoft.com/office/drawing/2014/main" id="{FAC9AB21-5526-524E-85A2-FCB44D4B1A55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3573820" y="2531151"/>
                  <a:ext cx="189000" cy="37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96" name="墨迹 95">
                  <a:extLst>
                    <a:ext uri="{FF2B5EF4-FFF2-40B4-BE49-F238E27FC236}">
                      <a16:creationId xmlns:a16="http://schemas.microsoft.com/office/drawing/2014/main" id="{4E799B4E-1A2D-4B46-80AA-FEC8EB68F93D}"/>
                    </a:ext>
                  </a:extLst>
                </p14:cNvPr>
                <p14:cNvContentPartPr/>
                <p14:nvPr/>
              </p14:nvContentPartPr>
              <p14:xfrm>
                <a:off x="3973060" y="2508111"/>
                <a:ext cx="249480" cy="423000"/>
              </p14:xfrm>
            </p:contentPart>
          </mc:Choice>
          <mc:Fallback>
            <p:pic>
              <p:nvPicPr>
                <p:cNvPr id="96" name="墨迹 95">
                  <a:extLst>
                    <a:ext uri="{FF2B5EF4-FFF2-40B4-BE49-F238E27FC236}">
                      <a16:creationId xmlns:a16="http://schemas.microsoft.com/office/drawing/2014/main" id="{4E799B4E-1A2D-4B46-80AA-FEC8EB68F93D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3965500" y="2500551"/>
                  <a:ext cx="264600" cy="43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97" name="墨迹 96">
                  <a:extLst>
                    <a:ext uri="{FF2B5EF4-FFF2-40B4-BE49-F238E27FC236}">
                      <a16:creationId xmlns:a16="http://schemas.microsoft.com/office/drawing/2014/main" id="{D4865B08-30A0-154A-ADCD-44F679D99D71}"/>
                    </a:ext>
                  </a:extLst>
                </p14:cNvPr>
                <p14:cNvContentPartPr/>
                <p14:nvPr/>
              </p14:nvContentPartPr>
              <p14:xfrm>
                <a:off x="4016620" y="2781351"/>
                <a:ext cx="299160" cy="12960"/>
              </p14:xfrm>
            </p:contentPart>
          </mc:Choice>
          <mc:Fallback>
            <p:pic>
              <p:nvPicPr>
                <p:cNvPr id="97" name="墨迹 96">
                  <a:extLst>
                    <a:ext uri="{FF2B5EF4-FFF2-40B4-BE49-F238E27FC236}">
                      <a16:creationId xmlns:a16="http://schemas.microsoft.com/office/drawing/2014/main" id="{D4865B08-30A0-154A-ADCD-44F679D99D71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4009060" y="2773791"/>
                  <a:ext cx="31428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98" name="墨迹 97">
                  <a:extLst>
                    <a:ext uri="{FF2B5EF4-FFF2-40B4-BE49-F238E27FC236}">
                      <a16:creationId xmlns:a16="http://schemas.microsoft.com/office/drawing/2014/main" id="{EFD13D67-FD07-FB4F-BED9-83D777555FED}"/>
                    </a:ext>
                  </a:extLst>
                </p14:cNvPr>
                <p14:cNvContentPartPr/>
                <p14:nvPr/>
              </p14:nvContentPartPr>
              <p14:xfrm>
                <a:off x="4458340" y="2495151"/>
                <a:ext cx="75240" cy="417600"/>
              </p14:xfrm>
            </p:contentPart>
          </mc:Choice>
          <mc:Fallback>
            <p:pic>
              <p:nvPicPr>
                <p:cNvPr id="98" name="墨迹 97">
                  <a:extLst>
                    <a:ext uri="{FF2B5EF4-FFF2-40B4-BE49-F238E27FC236}">
                      <a16:creationId xmlns:a16="http://schemas.microsoft.com/office/drawing/2014/main" id="{EFD13D67-FD07-FB4F-BED9-83D777555FED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4451140" y="2487591"/>
                  <a:ext cx="90000" cy="43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100" name="墨迹 99">
                  <a:extLst>
                    <a:ext uri="{FF2B5EF4-FFF2-40B4-BE49-F238E27FC236}">
                      <a16:creationId xmlns:a16="http://schemas.microsoft.com/office/drawing/2014/main" id="{9A16B300-4475-EE40-A1E9-40A1256F94AF}"/>
                    </a:ext>
                  </a:extLst>
                </p14:cNvPr>
                <p14:cNvContentPartPr/>
                <p14:nvPr/>
              </p14:nvContentPartPr>
              <p14:xfrm>
                <a:off x="5018860" y="2488671"/>
                <a:ext cx="305280" cy="243000"/>
              </p14:xfrm>
            </p:contentPart>
          </mc:Choice>
          <mc:Fallback>
            <p:pic>
              <p:nvPicPr>
                <p:cNvPr id="100" name="墨迹 99">
                  <a:extLst>
                    <a:ext uri="{FF2B5EF4-FFF2-40B4-BE49-F238E27FC236}">
                      <a16:creationId xmlns:a16="http://schemas.microsoft.com/office/drawing/2014/main" id="{9A16B300-4475-EE40-A1E9-40A1256F94AF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5011300" y="2481111"/>
                  <a:ext cx="32040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101" name="墨迹 100">
                  <a:extLst>
                    <a:ext uri="{FF2B5EF4-FFF2-40B4-BE49-F238E27FC236}">
                      <a16:creationId xmlns:a16="http://schemas.microsoft.com/office/drawing/2014/main" id="{15164481-F0B6-A944-A879-3783D98715A5}"/>
                    </a:ext>
                  </a:extLst>
                </p14:cNvPr>
                <p14:cNvContentPartPr/>
                <p14:nvPr/>
              </p14:nvContentPartPr>
              <p14:xfrm>
                <a:off x="5062420" y="2775231"/>
                <a:ext cx="274320" cy="31320"/>
              </p14:xfrm>
            </p:contentPart>
          </mc:Choice>
          <mc:Fallback>
            <p:pic>
              <p:nvPicPr>
                <p:cNvPr id="101" name="墨迹 100">
                  <a:extLst>
                    <a:ext uri="{FF2B5EF4-FFF2-40B4-BE49-F238E27FC236}">
                      <a16:creationId xmlns:a16="http://schemas.microsoft.com/office/drawing/2014/main" id="{15164481-F0B6-A944-A879-3783D98715A5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5054860" y="2767671"/>
                  <a:ext cx="28944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02" name="墨迹 101">
                  <a:extLst>
                    <a:ext uri="{FF2B5EF4-FFF2-40B4-BE49-F238E27FC236}">
                      <a16:creationId xmlns:a16="http://schemas.microsoft.com/office/drawing/2014/main" id="{0A58E8EC-9A00-1A43-AD90-D24D9F0D8641}"/>
                    </a:ext>
                  </a:extLst>
                </p14:cNvPr>
                <p14:cNvContentPartPr/>
                <p14:nvPr/>
              </p14:nvContentPartPr>
              <p14:xfrm>
                <a:off x="5728420" y="2488671"/>
                <a:ext cx="423720" cy="274320"/>
              </p14:xfrm>
            </p:contentPart>
          </mc:Choice>
          <mc:Fallback>
            <p:pic>
              <p:nvPicPr>
                <p:cNvPr id="102" name="墨迹 101">
                  <a:extLst>
                    <a:ext uri="{FF2B5EF4-FFF2-40B4-BE49-F238E27FC236}">
                      <a16:creationId xmlns:a16="http://schemas.microsoft.com/office/drawing/2014/main" id="{0A58E8EC-9A00-1A43-AD90-D24D9F0D8641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5720860" y="2481111"/>
                  <a:ext cx="43884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03" name="墨迹 102">
                  <a:extLst>
                    <a:ext uri="{FF2B5EF4-FFF2-40B4-BE49-F238E27FC236}">
                      <a16:creationId xmlns:a16="http://schemas.microsoft.com/office/drawing/2014/main" id="{FD3BBAA4-5BB1-BD47-848B-6E9AF8EA5FD0}"/>
                    </a:ext>
                  </a:extLst>
                </p14:cNvPr>
                <p14:cNvContentPartPr/>
                <p14:nvPr/>
              </p14:nvContentPartPr>
              <p14:xfrm>
                <a:off x="6444460" y="2650671"/>
                <a:ext cx="254880" cy="25200"/>
              </p14:xfrm>
            </p:contentPart>
          </mc:Choice>
          <mc:Fallback>
            <p:pic>
              <p:nvPicPr>
                <p:cNvPr id="103" name="墨迹 102">
                  <a:extLst>
                    <a:ext uri="{FF2B5EF4-FFF2-40B4-BE49-F238E27FC236}">
                      <a16:creationId xmlns:a16="http://schemas.microsoft.com/office/drawing/2014/main" id="{FD3BBAA4-5BB1-BD47-848B-6E9AF8EA5FD0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6436900" y="2643111"/>
                  <a:ext cx="27000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04" name="墨迹 103">
                  <a:extLst>
                    <a:ext uri="{FF2B5EF4-FFF2-40B4-BE49-F238E27FC236}">
                      <a16:creationId xmlns:a16="http://schemas.microsoft.com/office/drawing/2014/main" id="{EE33A63B-C5AF-D24A-91C1-BFF8932BEFB8}"/>
                    </a:ext>
                  </a:extLst>
                </p14:cNvPr>
                <p14:cNvContentPartPr/>
                <p14:nvPr/>
              </p14:nvContentPartPr>
              <p14:xfrm>
                <a:off x="6544180" y="2600991"/>
                <a:ext cx="31320" cy="168480"/>
              </p14:xfrm>
            </p:contentPart>
          </mc:Choice>
          <mc:Fallback>
            <p:pic>
              <p:nvPicPr>
                <p:cNvPr id="104" name="墨迹 103">
                  <a:extLst>
                    <a:ext uri="{FF2B5EF4-FFF2-40B4-BE49-F238E27FC236}">
                      <a16:creationId xmlns:a16="http://schemas.microsoft.com/office/drawing/2014/main" id="{EE33A63B-C5AF-D24A-91C1-BFF8932BEFB8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6536620" y="2593431"/>
                  <a:ext cx="4644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05" name="墨迹 104">
                  <a:extLst>
                    <a:ext uri="{FF2B5EF4-FFF2-40B4-BE49-F238E27FC236}">
                      <a16:creationId xmlns:a16="http://schemas.microsoft.com/office/drawing/2014/main" id="{4DE7FA22-DA35-3349-A486-E6BC1F9EC3EC}"/>
                    </a:ext>
                  </a:extLst>
                </p14:cNvPr>
                <p14:cNvContentPartPr/>
                <p14:nvPr/>
              </p14:nvContentPartPr>
              <p14:xfrm>
                <a:off x="6930100" y="2513511"/>
                <a:ext cx="43920" cy="293040"/>
              </p14:xfrm>
            </p:contentPart>
          </mc:Choice>
          <mc:Fallback>
            <p:pic>
              <p:nvPicPr>
                <p:cNvPr id="105" name="墨迹 104">
                  <a:extLst>
                    <a:ext uri="{FF2B5EF4-FFF2-40B4-BE49-F238E27FC236}">
                      <a16:creationId xmlns:a16="http://schemas.microsoft.com/office/drawing/2014/main" id="{4DE7FA22-DA35-3349-A486-E6BC1F9EC3EC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6922540" y="2506311"/>
                  <a:ext cx="5904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08" name="墨迹 107">
                  <a:extLst>
                    <a:ext uri="{FF2B5EF4-FFF2-40B4-BE49-F238E27FC236}">
                      <a16:creationId xmlns:a16="http://schemas.microsoft.com/office/drawing/2014/main" id="{A348565A-F79F-464A-9486-D4393991D3DE}"/>
                    </a:ext>
                  </a:extLst>
                </p14:cNvPr>
                <p14:cNvContentPartPr/>
                <p14:nvPr/>
              </p14:nvContentPartPr>
              <p14:xfrm>
                <a:off x="754300" y="3297951"/>
                <a:ext cx="100080" cy="68760"/>
              </p14:xfrm>
            </p:contentPart>
          </mc:Choice>
          <mc:Fallback>
            <p:pic>
              <p:nvPicPr>
                <p:cNvPr id="108" name="墨迹 107">
                  <a:extLst>
                    <a:ext uri="{FF2B5EF4-FFF2-40B4-BE49-F238E27FC236}">
                      <a16:creationId xmlns:a16="http://schemas.microsoft.com/office/drawing/2014/main" id="{A348565A-F79F-464A-9486-D4393991D3DE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746740" y="3290391"/>
                  <a:ext cx="11520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09" name="墨迹 108">
                  <a:extLst>
                    <a:ext uri="{FF2B5EF4-FFF2-40B4-BE49-F238E27FC236}">
                      <a16:creationId xmlns:a16="http://schemas.microsoft.com/office/drawing/2014/main" id="{0B242B63-5426-7940-B7E2-02B79D3D9995}"/>
                    </a:ext>
                  </a:extLst>
                </p14:cNvPr>
                <p14:cNvContentPartPr/>
                <p14:nvPr/>
              </p14:nvContentPartPr>
              <p14:xfrm>
                <a:off x="642340" y="3410271"/>
                <a:ext cx="896760" cy="373320"/>
              </p14:xfrm>
            </p:contentPart>
          </mc:Choice>
          <mc:Fallback>
            <p:pic>
              <p:nvPicPr>
                <p:cNvPr id="109" name="墨迹 108">
                  <a:extLst>
                    <a:ext uri="{FF2B5EF4-FFF2-40B4-BE49-F238E27FC236}">
                      <a16:creationId xmlns:a16="http://schemas.microsoft.com/office/drawing/2014/main" id="{0B242B63-5426-7940-B7E2-02B79D3D9995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634780" y="3402711"/>
                  <a:ext cx="911880" cy="38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10" name="墨迹 109">
                  <a:extLst>
                    <a:ext uri="{FF2B5EF4-FFF2-40B4-BE49-F238E27FC236}">
                      <a16:creationId xmlns:a16="http://schemas.microsoft.com/office/drawing/2014/main" id="{B981FCE0-299C-E04E-BA23-3C28771A4646}"/>
                    </a:ext>
                  </a:extLst>
                </p14:cNvPr>
                <p14:cNvContentPartPr/>
                <p14:nvPr/>
              </p14:nvContentPartPr>
              <p14:xfrm>
                <a:off x="1644580" y="3721311"/>
                <a:ext cx="31320" cy="50040"/>
              </p14:xfrm>
            </p:contentPart>
          </mc:Choice>
          <mc:Fallback>
            <p:pic>
              <p:nvPicPr>
                <p:cNvPr id="110" name="墨迹 109">
                  <a:extLst>
                    <a:ext uri="{FF2B5EF4-FFF2-40B4-BE49-F238E27FC236}">
                      <a16:creationId xmlns:a16="http://schemas.microsoft.com/office/drawing/2014/main" id="{B981FCE0-299C-E04E-BA23-3C28771A4646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1637020" y="3713751"/>
                  <a:ext cx="4644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11" name="墨迹 110">
                  <a:extLst>
                    <a:ext uri="{FF2B5EF4-FFF2-40B4-BE49-F238E27FC236}">
                      <a16:creationId xmlns:a16="http://schemas.microsoft.com/office/drawing/2014/main" id="{07602C81-65C2-3245-81BC-0B8FAC35BB7F}"/>
                    </a:ext>
                  </a:extLst>
                </p14:cNvPr>
                <p14:cNvContentPartPr/>
                <p14:nvPr/>
              </p14:nvContentPartPr>
              <p14:xfrm>
                <a:off x="1663300" y="3858471"/>
                <a:ext cx="106200" cy="25200"/>
              </p14:xfrm>
            </p:contentPart>
          </mc:Choice>
          <mc:Fallback>
            <p:pic>
              <p:nvPicPr>
                <p:cNvPr id="111" name="墨迹 110">
                  <a:extLst>
                    <a:ext uri="{FF2B5EF4-FFF2-40B4-BE49-F238E27FC236}">
                      <a16:creationId xmlns:a16="http://schemas.microsoft.com/office/drawing/2014/main" id="{07602C81-65C2-3245-81BC-0B8FAC35BB7F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1655740" y="3850911"/>
                  <a:ext cx="12132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13" name="墨迹 112">
                  <a:extLst>
                    <a:ext uri="{FF2B5EF4-FFF2-40B4-BE49-F238E27FC236}">
                      <a16:creationId xmlns:a16="http://schemas.microsoft.com/office/drawing/2014/main" id="{BAB3599D-2545-8548-BAB5-0FE2C251A7E9}"/>
                    </a:ext>
                  </a:extLst>
                </p14:cNvPr>
                <p14:cNvContentPartPr/>
                <p14:nvPr/>
              </p14:nvContentPartPr>
              <p14:xfrm>
                <a:off x="2472580" y="3304431"/>
                <a:ext cx="112320" cy="492120"/>
              </p14:xfrm>
            </p:contentPart>
          </mc:Choice>
          <mc:Fallback>
            <p:pic>
              <p:nvPicPr>
                <p:cNvPr id="113" name="墨迹 112">
                  <a:extLst>
                    <a:ext uri="{FF2B5EF4-FFF2-40B4-BE49-F238E27FC236}">
                      <a16:creationId xmlns:a16="http://schemas.microsoft.com/office/drawing/2014/main" id="{BAB3599D-2545-8548-BAB5-0FE2C251A7E9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2465020" y="3296871"/>
                  <a:ext cx="127440" cy="50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14" name="墨迹 113">
                  <a:extLst>
                    <a:ext uri="{FF2B5EF4-FFF2-40B4-BE49-F238E27FC236}">
                      <a16:creationId xmlns:a16="http://schemas.microsoft.com/office/drawing/2014/main" id="{C6945D2C-EBE4-5A44-8E8B-A135FFB41551}"/>
                    </a:ext>
                  </a:extLst>
                </p14:cNvPr>
                <p14:cNvContentPartPr/>
                <p14:nvPr/>
              </p14:nvContentPartPr>
              <p14:xfrm>
                <a:off x="2765260" y="3229551"/>
                <a:ext cx="155880" cy="311040"/>
              </p14:xfrm>
            </p:contentPart>
          </mc:Choice>
          <mc:Fallback>
            <p:pic>
              <p:nvPicPr>
                <p:cNvPr id="114" name="墨迹 113">
                  <a:extLst>
                    <a:ext uri="{FF2B5EF4-FFF2-40B4-BE49-F238E27FC236}">
                      <a16:creationId xmlns:a16="http://schemas.microsoft.com/office/drawing/2014/main" id="{C6945D2C-EBE4-5A44-8E8B-A135FFB41551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2757700" y="3221991"/>
                  <a:ext cx="171000" cy="32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15" name="墨迹 114">
                  <a:extLst>
                    <a:ext uri="{FF2B5EF4-FFF2-40B4-BE49-F238E27FC236}">
                      <a16:creationId xmlns:a16="http://schemas.microsoft.com/office/drawing/2014/main" id="{49B89F0C-D28E-0C48-8D34-58E9EE29FBC7}"/>
                    </a:ext>
                  </a:extLst>
                </p14:cNvPr>
                <p14:cNvContentPartPr/>
                <p14:nvPr/>
              </p14:nvContentPartPr>
              <p14:xfrm>
                <a:off x="2883340" y="3428991"/>
                <a:ext cx="168480" cy="93600"/>
              </p14:xfrm>
            </p:contentPart>
          </mc:Choice>
          <mc:Fallback>
            <p:pic>
              <p:nvPicPr>
                <p:cNvPr id="115" name="墨迹 114">
                  <a:extLst>
                    <a:ext uri="{FF2B5EF4-FFF2-40B4-BE49-F238E27FC236}">
                      <a16:creationId xmlns:a16="http://schemas.microsoft.com/office/drawing/2014/main" id="{49B89F0C-D28E-0C48-8D34-58E9EE29FBC7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2875780" y="3421431"/>
                  <a:ext cx="18360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16" name="墨迹 115">
                  <a:extLst>
                    <a:ext uri="{FF2B5EF4-FFF2-40B4-BE49-F238E27FC236}">
                      <a16:creationId xmlns:a16="http://schemas.microsoft.com/office/drawing/2014/main" id="{033F9D7D-2313-7047-B205-D9CA57C7D96E}"/>
                    </a:ext>
                  </a:extLst>
                </p14:cNvPr>
                <p14:cNvContentPartPr/>
                <p14:nvPr/>
              </p14:nvContentPartPr>
              <p14:xfrm>
                <a:off x="2883340" y="3603231"/>
                <a:ext cx="142920" cy="193320"/>
              </p14:xfrm>
            </p:contentPart>
          </mc:Choice>
          <mc:Fallback>
            <p:pic>
              <p:nvPicPr>
                <p:cNvPr id="116" name="墨迹 115">
                  <a:extLst>
                    <a:ext uri="{FF2B5EF4-FFF2-40B4-BE49-F238E27FC236}">
                      <a16:creationId xmlns:a16="http://schemas.microsoft.com/office/drawing/2014/main" id="{033F9D7D-2313-7047-B205-D9CA57C7D96E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2875780" y="3595671"/>
                  <a:ext cx="15804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18" name="墨迹 117">
                  <a:extLst>
                    <a:ext uri="{FF2B5EF4-FFF2-40B4-BE49-F238E27FC236}">
                      <a16:creationId xmlns:a16="http://schemas.microsoft.com/office/drawing/2014/main" id="{A5F0D5E7-AB28-3A4D-8595-781480DFE11E}"/>
                    </a:ext>
                  </a:extLst>
                </p14:cNvPr>
                <p14:cNvContentPartPr/>
                <p14:nvPr/>
              </p14:nvContentPartPr>
              <p14:xfrm>
                <a:off x="3474820" y="3198591"/>
                <a:ext cx="131040" cy="75240"/>
              </p14:xfrm>
            </p:contentPart>
          </mc:Choice>
          <mc:Fallback>
            <p:pic>
              <p:nvPicPr>
                <p:cNvPr id="118" name="墨迹 117">
                  <a:extLst>
                    <a:ext uri="{FF2B5EF4-FFF2-40B4-BE49-F238E27FC236}">
                      <a16:creationId xmlns:a16="http://schemas.microsoft.com/office/drawing/2014/main" id="{A5F0D5E7-AB28-3A4D-8595-781480DFE11E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3467260" y="3191031"/>
                  <a:ext cx="14616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19" name="墨迹 118">
                  <a:extLst>
                    <a:ext uri="{FF2B5EF4-FFF2-40B4-BE49-F238E27FC236}">
                      <a16:creationId xmlns:a16="http://schemas.microsoft.com/office/drawing/2014/main" id="{B1B995AF-DDDF-4140-9768-81CC1886FBA8}"/>
                    </a:ext>
                  </a:extLst>
                </p14:cNvPr>
                <p14:cNvContentPartPr/>
                <p14:nvPr/>
              </p14:nvContentPartPr>
              <p14:xfrm>
                <a:off x="3456100" y="3354111"/>
                <a:ext cx="261720" cy="417600"/>
              </p14:xfrm>
            </p:contentPart>
          </mc:Choice>
          <mc:Fallback>
            <p:pic>
              <p:nvPicPr>
                <p:cNvPr id="119" name="墨迹 118">
                  <a:extLst>
                    <a:ext uri="{FF2B5EF4-FFF2-40B4-BE49-F238E27FC236}">
                      <a16:creationId xmlns:a16="http://schemas.microsoft.com/office/drawing/2014/main" id="{B1B995AF-DDDF-4140-9768-81CC1886FBA8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3448540" y="3346551"/>
                  <a:ext cx="276840" cy="43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20" name="墨迹 119">
                  <a:extLst>
                    <a:ext uri="{FF2B5EF4-FFF2-40B4-BE49-F238E27FC236}">
                      <a16:creationId xmlns:a16="http://schemas.microsoft.com/office/drawing/2014/main" id="{538F4376-26A5-B64E-80AB-6BF370C7C39B}"/>
                    </a:ext>
                  </a:extLst>
                </p14:cNvPr>
                <p14:cNvContentPartPr/>
                <p14:nvPr/>
              </p14:nvContentPartPr>
              <p14:xfrm>
                <a:off x="4141180" y="3435111"/>
                <a:ext cx="280440" cy="261720"/>
              </p14:xfrm>
            </p:contentPart>
          </mc:Choice>
          <mc:Fallback>
            <p:pic>
              <p:nvPicPr>
                <p:cNvPr id="120" name="墨迹 119">
                  <a:extLst>
                    <a:ext uri="{FF2B5EF4-FFF2-40B4-BE49-F238E27FC236}">
                      <a16:creationId xmlns:a16="http://schemas.microsoft.com/office/drawing/2014/main" id="{538F4376-26A5-B64E-80AB-6BF370C7C39B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4133620" y="3427551"/>
                  <a:ext cx="29556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21" name="墨迹 120">
                  <a:extLst>
                    <a:ext uri="{FF2B5EF4-FFF2-40B4-BE49-F238E27FC236}">
                      <a16:creationId xmlns:a16="http://schemas.microsoft.com/office/drawing/2014/main" id="{6BE7C9D3-9340-4043-A9E0-3D03C9C10B42}"/>
                    </a:ext>
                  </a:extLst>
                </p14:cNvPr>
                <p14:cNvContentPartPr/>
                <p14:nvPr/>
              </p14:nvContentPartPr>
              <p14:xfrm>
                <a:off x="4676500" y="3596751"/>
                <a:ext cx="205920" cy="25200"/>
              </p14:xfrm>
            </p:contentPart>
          </mc:Choice>
          <mc:Fallback>
            <p:pic>
              <p:nvPicPr>
                <p:cNvPr id="121" name="墨迹 120">
                  <a:extLst>
                    <a:ext uri="{FF2B5EF4-FFF2-40B4-BE49-F238E27FC236}">
                      <a16:creationId xmlns:a16="http://schemas.microsoft.com/office/drawing/2014/main" id="{6BE7C9D3-9340-4043-A9E0-3D03C9C10B42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4668940" y="3589551"/>
                  <a:ext cx="22104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22" name="墨迹 121">
                  <a:extLst>
                    <a:ext uri="{FF2B5EF4-FFF2-40B4-BE49-F238E27FC236}">
                      <a16:creationId xmlns:a16="http://schemas.microsoft.com/office/drawing/2014/main" id="{90AB87DA-7D94-3542-A650-BD602DB36F2F}"/>
                    </a:ext>
                  </a:extLst>
                </p14:cNvPr>
                <p14:cNvContentPartPr/>
                <p14:nvPr/>
              </p14:nvContentPartPr>
              <p14:xfrm>
                <a:off x="4788460" y="3534831"/>
                <a:ext cx="12960" cy="149760"/>
              </p14:xfrm>
            </p:contentPart>
          </mc:Choice>
          <mc:Fallback>
            <p:pic>
              <p:nvPicPr>
                <p:cNvPr id="122" name="墨迹 121">
                  <a:extLst>
                    <a:ext uri="{FF2B5EF4-FFF2-40B4-BE49-F238E27FC236}">
                      <a16:creationId xmlns:a16="http://schemas.microsoft.com/office/drawing/2014/main" id="{90AB87DA-7D94-3542-A650-BD602DB36F2F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4780900" y="3527271"/>
                  <a:ext cx="2772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23" name="墨迹 122">
                  <a:extLst>
                    <a:ext uri="{FF2B5EF4-FFF2-40B4-BE49-F238E27FC236}">
                      <a16:creationId xmlns:a16="http://schemas.microsoft.com/office/drawing/2014/main" id="{BBC7CA3C-2CFD-E849-A320-4469F88C81DA}"/>
                    </a:ext>
                  </a:extLst>
                </p14:cNvPr>
                <p14:cNvContentPartPr/>
                <p14:nvPr/>
              </p14:nvContentPartPr>
              <p14:xfrm>
                <a:off x="5062420" y="3490911"/>
                <a:ext cx="12960" cy="199440"/>
              </p14:xfrm>
            </p:contentPart>
          </mc:Choice>
          <mc:Fallback>
            <p:pic>
              <p:nvPicPr>
                <p:cNvPr id="123" name="墨迹 122">
                  <a:extLst>
                    <a:ext uri="{FF2B5EF4-FFF2-40B4-BE49-F238E27FC236}">
                      <a16:creationId xmlns:a16="http://schemas.microsoft.com/office/drawing/2014/main" id="{BBC7CA3C-2CFD-E849-A320-4469F88C81DA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5054860" y="3483711"/>
                  <a:ext cx="2772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29" name="墨迹 128">
                  <a:extLst>
                    <a:ext uri="{FF2B5EF4-FFF2-40B4-BE49-F238E27FC236}">
                      <a16:creationId xmlns:a16="http://schemas.microsoft.com/office/drawing/2014/main" id="{922B979D-C050-2949-9624-4BAC6999E348}"/>
                    </a:ext>
                  </a:extLst>
                </p14:cNvPr>
                <p14:cNvContentPartPr/>
                <p14:nvPr/>
              </p14:nvContentPartPr>
              <p14:xfrm>
                <a:off x="7204060" y="2999151"/>
                <a:ext cx="305280" cy="660240"/>
              </p14:xfrm>
            </p:contentPart>
          </mc:Choice>
          <mc:Fallback>
            <p:pic>
              <p:nvPicPr>
                <p:cNvPr id="129" name="墨迹 128">
                  <a:extLst>
                    <a:ext uri="{FF2B5EF4-FFF2-40B4-BE49-F238E27FC236}">
                      <a16:creationId xmlns:a16="http://schemas.microsoft.com/office/drawing/2014/main" id="{922B979D-C050-2949-9624-4BAC6999E348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7196500" y="2991591"/>
                  <a:ext cx="320400" cy="67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30" name="墨迹 129">
                  <a:extLst>
                    <a:ext uri="{FF2B5EF4-FFF2-40B4-BE49-F238E27FC236}">
                      <a16:creationId xmlns:a16="http://schemas.microsoft.com/office/drawing/2014/main" id="{67250A46-46D6-924C-A6E6-350C41FEC9DF}"/>
                    </a:ext>
                  </a:extLst>
                </p14:cNvPr>
                <p14:cNvContentPartPr/>
                <p14:nvPr/>
              </p14:nvContentPartPr>
              <p14:xfrm>
                <a:off x="7726780" y="3746151"/>
                <a:ext cx="87480" cy="43920"/>
              </p14:xfrm>
            </p:contentPart>
          </mc:Choice>
          <mc:Fallback>
            <p:pic>
              <p:nvPicPr>
                <p:cNvPr id="130" name="墨迹 129">
                  <a:extLst>
                    <a:ext uri="{FF2B5EF4-FFF2-40B4-BE49-F238E27FC236}">
                      <a16:creationId xmlns:a16="http://schemas.microsoft.com/office/drawing/2014/main" id="{67250A46-46D6-924C-A6E6-350C41FEC9DF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7719220" y="3738951"/>
                  <a:ext cx="10260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36" name="墨迹 135">
                  <a:extLst>
                    <a:ext uri="{FF2B5EF4-FFF2-40B4-BE49-F238E27FC236}">
                      <a16:creationId xmlns:a16="http://schemas.microsoft.com/office/drawing/2014/main" id="{5CC92329-CDA0-824F-9268-50B8880C37F1}"/>
                    </a:ext>
                  </a:extLst>
                </p14:cNvPr>
                <p14:cNvContentPartPr/>
                <p14:nvPr/>
              </p14:nvContentPartPr>
              <p14:xfrm>
                <a:off x="8306020" y="3422511"/>
                <a:ext cx="12960" cy="360"/>
              </p14:xfrm>
            </p:contentPart>
          </mc:Choice>
          <mc:Fallback>
            <p:pic>
              <p:nvPicPr>
                <p:cNvPr id="136" name="墨迹 135">
                  <a:extLst>
                    <a:ext uri="{FF2B5EF4-FFF2-40B4-BE49-F238E27FC236}">
                      <a16:creationId xmlns:a16="http://schemas.microsoft.com/office/drawing/2014/main" id="{5CC92329-CDA0-824F-9268-50B8880C37F1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8298460" y="3414951"/>
                  <a:ext cx="27720" cy="1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37" name="墨迹 136">
                  <a:extLst>
                    <a:ext uri="{FF2B5EF4-FFF2-40B4-BE49-F238E27FC236}">
                      <a16:creationId xmlns:a16="http://schemas.microsoft.com/office/drawing/2014/main" id="{9E4B258F-C8CB-6545-A8B9-B844E2F2213C}"/>
                    </a:ext>
                  </a:extLst>
                </p14:cNvPr>
                <p14:cNvContentPartPr/>
                <p14:nvPr/>
              </p14:nvContentPartPr>
              <p14:xfrm>
                <a:off x="8206300" y="3335391"/>
                <a:ext cx="131040" cy="280440"/>
              </p14:xfrm>
            </p:contentPart>
          </mc:Choice>
          <mc:Fallback>
            <p:pic>
              <p:nvPicPr>
                <p:cNvPr id="137" name="墨迹 136">
                  <a:extLst>
                    <a:ext uri="{FF2B5EF4-FFF2-40B4-BE49-F238E27FC236}">
                      <a16:creationId xmlns:a16="http://schemas.microsoft.com/office/drawing/2014/main" id="{9E4B258F-C8CB-6545-A8B9-B844E2F2213C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8198740" y="3327831"/>
                  <a:ext cx="14616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38" name="墨迹 137">
                  <a:extLst>
                    <a:ext uri="{FF2B5EF4-FFF2-40B4-BE49-F238E27FC236}">
                      <a16:creationId xmlns:a16="http://schemas.microsoft.com/office/drawing/2014/main" id="{6B6E4D0D-02BA-984A-B9D5-752740BAD2D5}"/>
                    </a:ext>
                  </a:extLst>
                </p14:cNvPr>
                <p14:cNvContentPartPr/>
                <p14:nvPr/>
              </p14:nvContentPartPr>
              <p14:xfrm>
                <a:off x="8200180" y="3478671"/>
                <a:ext cx="131040" cy="100080"/>
              </p14:xfrm>
            </p:contentPart>
          </mc:Choice>
          <mc:Fallback>
            <p:pic>
              <p:nvPicPr>
                <p:cNvPr id="138" name="墨迹 137">
                  <a:extLst>
                    <a:ext uri="{FF2B5EF4-FFF2-40B4-BE49-F238E27FC236}">
                      <a16:creationId xmlns:a16="http://schemas.microsoft.com/office/drawing/2014/main" id="{6B6E4D0D-02BA-984A-B9D5-752740BAD2D5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8192620" y="3471111"/>
                  <a:ext cx="14616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39" name="墨迹 138">
                  <a:extLst>
                    <a:ext uri="{FF2B5EF4-FFF2-40B4-BE49-F238E27FC236}">
                      <a16:creationId xmlns:a16="http://schemas.microsoft.com/office/drawing/2014/main" id="{EAB5B4A1-1E63-6B4A-AEA7-76834571708F}"/>
                    </a:ext>
                  </a:extLst>
                </p14:cNvPr>
                <p14:cNvContentPartPr/>
                <p14:nvPr/>
              </p14:nvContentPartPr>
              <p14:xfrm>
                <a:off x="8399260" y="3217311"/>
                <a:ext cx="348840" cy="567000"/>
              </p14:xfrm>
            </p:contentPart>
          </mc:Choice>
          <mc:Fallback>
            <p:pic>
              <p:nvPicPr>
                <p:cNvPr id="139" name="墨迹 138">
                  <a:extLst>
                    <a:ext uri="{FF2B5EF4-FFF2-40B4-BE49-F238E27FC236}">
                      <a16:creationId xmlns:a16="http://schemas.microsoft.com/office/drawing/2014/main" id="{EAB5B4A1-1E63-6B4A-AEA7-76834571708F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8391700" y="3209751"/>
                  <a:ext cx="363960" cy="58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41" name="墨迹 140">
                  <a:extLst>
                    <a:ext uri="{FF2B5EF4-FFF2-40B4-BE49-F238E27FC236}">
                      <a16:creationId xmlns:a16="http://schemas.microsoft.com/office/drawing/2014/main" id="{691A5B03-CE7B-5B46-86B2-B82ABD4431F0}"/>
                    </a:ext>
                  </a:extLst>
                </p14:cNvPr>
                <p14:cNvContentPartPr/>
                <p14:nvPr/>
              </p14:nvContentPartPr>
              <p14:xfrm>
                <a:off x="9127540" y="3286431"/>
                <a:ext cx="118800" cy="242640"/>
              </p14:xfrm>
            </p:contentPart>
          </mc:Choice>
          <mc:Fallback>
            <p:pic>
              <p:nvPicPr>
                <p:cNvPr id="141" name="墨迹 140">
                  <a:extLst>
                    <a:ext uri="{FF2B5EF4-FFF2-40B4-BE49-F238E27FC236}">
                      <a16:creationId xmlns:a16="http://schemas.microsoft.com/office/drawing/2014/main" id="{691A5B03-CE7B-5B46-86B2-B82ABD4431F0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9119980" y="3278871"/>
                  <a:ext cx="13356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42" name="墨迹 141">
                  <a:extLst>
                    <a:ext uri="{FF2B5EF4-FFF2-40B4-BE49-F238E27FC236}">
                      <a16:creationId xmlns:a16="http://schemas.microsoft.com/office/drawing/2014/main" id="{9320FFB1-89D6-E64C-87E9-4064A6CBCACA}"/>
                    </a:ext>
                  </a:extLst>
                </p14:cNvPr>
                <p14:cNvContentPartPr/>
                <p14:nvPr/>
              </p14:nvContentPartPr>
              <p14:xfrm>
                <a:off x="9059140" y="3316671"/>
                <a:ext cx="261720" cy="305280"/>
              </p14:xfrm>
            </p:contentPart>
          </mc:Choice>
          <mc:Fallback>
            <p:pic>
              <p:nvPicPr>
                <p:cNvPr id="142" name="墨迹 141">
                  <a:extLst>
                    <a:ext uri="{FF2B5EF4-FFF2-40B4-BE49-F238E27FC236}">
                      <a16:creationId xmlns:a16="http://schemas.microsoft.com/office/drawing/2014/main" id="{9320FFB1-89D6-E64C-87E9-4064A6CBCACA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9051580" y="3309111"/>
                  <a:ext cx="27684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43" name="墨迹 142">
                  <a:extLst>
                    <a:ext uri="{FF2B5EF4-FFF2-40B4-BE49-F238E27FC236}">
                      <a16:creationId xmlns:a16="http://schemas.microsoft.com/office/drawing/2014/main" id="{F43B0228-96E2-C846-AEBF-69C229A0D243}"/>
                    </a:ext>
                  </a:extLst>
                </p14:cNvPr>
                <p14:cNvContentPartPr/>
                <p14:nvPr/>
              </p14:nvContentPartPr>
              <p14:xfrm>
                <a:off x="9432820" y="3534831"/>
                <a:ext cx="81360" cy="106200"/>
              </p14:xfrm>
            </p:contentPart>
          </mc:Choice>
          <mc:Fallback>
            <p:pic>
              <p:nvPicPr>
                <p:cNvPr id="143" name="墨迹 142">
                  <a:extLst>
                    <a:ext uri="{FF2B5EF4-FFF2-40B4-BE49-F238E27FC236}">
                      <a16:creationId xmlns:a16="http://schemas.microsoft.com/office/drawing/2014/main" id="{F43B0228-96E2-C846-AEBF-69C229A0D243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9425260" y="3527271"/>
                  <a:ext cx="9648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44" name="墨迹 143">
                  <a:extLst>
                    <a:ext uri="{FF2B5EF4-FFF2-40B4-BE49-F238E27FC236}">
                      <a16:creationId xmlns:a16="http://schemas.microsoft.com/office/drawing/2014/main" id="{1557C162-7E22-9544-8C82-93F54E94CE5F}"/>
                    </a:ext>
                  </a:extLst>
                </p14:cNvPr>
                <p14:cNvContentPartPr/>
                <p14:nvPr/>
              </p14:nvContentPartPr>
              <p14:xfrm>
                <a:off x="9563500" y="3431511"/>
                <a:ext cx="12960" cy="28800"/>
              </p14:xfrm>
            </p:contentPart>
          </mc:Choice>
          <mc:Fallback>
            <p:pic>
              <p:nvPicPr>
                <p:cNvPr id="144" name="墨迹 143">
                  <a:extLst>
                    <a:ext uri="{FF2B5EF4-FFF2-40B4-BE49-F238E27FC236}">
                      <a16:creationId xmlns:a16="http://schemas.microsoft.com/office/drawing/2014/main" id="{1557C162-7E22-9544-8C82-93F54E94CE5F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9555940" y="3423951"/>
                  <a:ext cx="2772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45" name="墨迹 144">
                  <a:extLst>
                    <a:ext uri="{FF2B5EF4-FFF2-40B4-BE49-F238E27FC236}">
                      <a16:creationId xmlns:a16="http://schemas.microsoft.com/office/drawing/2014/main" id="{DB7DEEDA-101F-9E44-8753-DB912B3D6E3E}"/>
                    </a:ext>
                  </a:extLst>
                </p14:cNvPr>
                <p14:cNvContentPartPr/>
                <p14:nvPr/>
              </p14:nvContentPartPr>
              <p14:xfrm>
                <a:off x="10030420" y="3273111"/>
                <a:ext cx="149040" cy="50040"/>
              </p14:xfrm>
            </p:contentPart>
          </mc:Choice>
          <mc:Fallback>
            <p:pic>
              <p:nvPicPr>
                <p:cNvPr id="145" name="墨迹 144">
                  <a:extLst>
                    <a:ext uri="{FF2B5EF4-FFF2-40B4-BE49-F238E27FC236}">
                      <a16:creationId xmlns:a16="http://schemas.microsoft.com/office/drawing/2014/main" id="{DB7DEEDA-101F-9E44-8753-DB912B3D6E3E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10022860" y="3265551"/>
                  <a:ext cx="16416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46" name="墨迹 145">
                  <a:extLst>
                    <a:ext uri="{FF2B5EF4-FFF2-40B4-BE49-F238E27FC236}">
                      <a16:creationId xmlns:a16="http://schemas.microsoft.com/office/drawing/2014/main" id="{A0DD6A7D-77BB-134A-990E-4B3281B1ADDE}"/>
                    </a:ext>
                  </a:extLst>
                </p14:cNvPr>
                <p14:cNvContentPartPr/>
                <p14:nvPr/>
              </p14:nvContentPartPr>
              <p14:xfrm>
                <a:off x="10044100" y="3285711"/>
                <a:ext cx="123480" cy="162360"/>
              </p14:xfrm>
            </p:contentPart>
          </mc:Choice>
          <mc:Fallback>
            <p:pic>
              <p:nvPicPr>
                <p:cNvPr id="146" name="墨迹 145">
                  <a:extLst>
                    <a:ext uri="{FF2B5EF4-FFF2-40B4-BE49-F238E27FC236}">
                      <a16:creationId xmlns:a16="http://schemas.microsoft.com/office/drawing/2014/main" id="{A0DD6A7D-77BB-134A-990E-4B3281B1ADDE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10036540" y="3278151"/>
                  <a:ext cx="13860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47" name="墨迹 146">
                  <a:extLst>
                    <a:ext uri="{FF2B5EF4-FFF2-40B4-BE49-F238E27FC236}">
                      <a16:creationId xmlns:a16="http://schemas.microsoft.com/office/drawing/2014/main" id="{44206929-D222-5444-8B2A-2B6735BEB639}"/>
                    </a:ext>
                  </a:extLst>
                </p14:cNvPr>
                <p14:cNvContentPartPr/>
                <p14:nvPr/>
              </p14:nvContentPartPr>
              <p14:xfrm>
                <a:off x="10136260" y="3204711"/>
                <a:ext cx="25200" cy="367560"/>
              </p14:xfrm>
            </p:contentPart>
          </mc:Choice>
          <mc:Fallback>
            <p:pic>
              <p:nvPicPr>
                <p:cNvPr id="147" name="墨迹 146">
                  <a:extLst>
                    <a:ext uri="{FF2B5EF4-FFF2-40B4-BE49-F238E27FC236}">
                      <a16:creationId xmlns:a16="http://schemas.microsoft.com/office/drawing/2014/main" id="{44206929-D222-5444-8B2A-2B6735BEB639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10128700" y="3197151"/>
                  <a:ext cx="40320" cy="38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48" name="墨迹 147">
                  <a:extLst>
                    <a:ext uri="{FF2B5EF4-FFF2-40B4-BE49-F238E27FC236}">
                      <a16:creationId xmlns:a16="http://schemas.microsoft.com/office/drawing/2014/main" id="{F75939EB-72C0-4844-83B4-F031A0A7F745}"/>
                    </a:ext>
                  </a:extLst>
                </p14:cNvPr>
                <p14:cNvContentPartPr/>
                <p14:nvPr/>
              </p14:nvContentPartPr>
              <p14:xfrm>
                <a:off x="9863020" y="3453831"/>
                <a:ext cx="373320" cy="143640"/>
              </p14:xfrm>
            </p:contentPart>
          </mc:Choice>
          <mc:Fallback>
            <p:pic>
              <p:nvPicPr>
                <p:cNvPr id="148" name="墨迹 147">
                  <a:extLst>
                    <a:ext uri="{FF2B5EF4-FFF2-40B4-BE49-F238E27FC236}">
                      <a16:creationId xmlns:a16="http://schemas.microsoft.com/office/drawing/2014/main" id="{F75939EB-72C0-4844-83B4-F031A0A7F745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9855460" y="3446271"/>
                  <a:ext cx="38844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49" name="墨迹 148">
                  <a:extLst>
                    <a:ext uri="{FF2B5EF4-FFF2-40B4-BE49-F238E27FC236}">
                      <a16:creationId xmlns:a16="http://schemas.microsoft.com/office/drawing/2014/main" id="{5B2B74AC-8671-0148-B8F4-93AAA2AF864A}"/>
                    </a:ext>
                  </a:extLst>
                </p14:cNvPr>
                <p14:cNvContentPartPr/>
                <p14:nvPr/>
              </p14:nvContentPartPr>
              <p14:xfrm>
                <a:off x="10478620" y="3161151"/>
                <a:ext cx="131040" cy="354600"/>
              </p14:xfrm>
            </p:contentPart>
          </mc:Choice>
          <mc:Fallback>
            <p:pic>
              <p:nvPicPr>
                <p:cNvPr id="149" name="墨迹 148">
                  <a:extLst>
                    <a:ext uri="{FF2B5EF4-FFF2-40B4-BE49-F238E27FC236}">
                      <a16:creationId xmlns:a16="http://schemas.microsoft.com/office/drawing/2014/main" id="{5B2B74AC-8671-0148-B8F4-93AAA2AF864A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10471060" y="3153591"/>
                  <a:ext cx="146160" cy="36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50" name="墨迹 149">
                  <a:extLst>
                    <a:ext uri="{FF2B5EF4-FFF2-40B4-BE49-F238E27FC236}">
                      <a16:creationId xmlns:a16="http://schemas.microsoft.com/office/drawing/2014/main" id="{E43A2559-5902-494D-9CAA-5DBCE4647C20}"/>
                    </a:ext>
                  </a:extLst>
                </p14:cNvPr>
                <p14:cNvContentPartPr/>
                <p14:nvPr/>
              </p14:nvContentPartPr>
              <p14:xfrm>
                <a:off x="10671580" y="3123711"/>
                <a:ext cx="286560" cy="516960"/>
              </p14:xfrm>
            </p:contentPart>
          </mc:Choice>
          <mc:Fallback>
            <p:pic>
              <p:nvPicPr>
                <p:cNvPr id="150" name="墨迹 149">
                  <a:extLst>
                    <a:ext uri="{FF2B5EF4-FFF2-40B4-BE49-F238E27FC236}">
                      <a16:creationId xmlns:a16="http://schemas.microsoft.com/office/drawing/2014/main" id="{E43A2559-5902-494D-9CAA-5DBCE4647C20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10664020" y="3116151"/>
                  <a:ext cx="301680" cy="53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51" name="墨迹 150">
                  <a:extLst>
                    <a:ext uri="{FF2B5EF4-FFF2-40B4-BE49-F238E27FC236}">
                      <a16:creationId xmlns:a16="http://schemas.microsoft.com/office/drawing/2014/main" id="{DBCF7807-E769-024C-ABF3-D941CD74B4D8}"/>
                    </a:ext>
                  </a:extLst>
                </p14:cNvPr>
                <p14:cNvContentPartPr/>
                <p14:nvPr/>
              </p14:nvContentPartPr>
              <p14:xfrm>
                <a:off x="11063620" y="2912031"/>
                <a:ext cx="403560" cy="691560"/>
              </p14:xfrm>
            </p:contentPart>
          </mc:Choice>
          <mc:Fallback>
            <p:pic>
              <p:nvPicPr>
                <p:cNvPr id="151" name="墨迹 150">
                  <a:extLst>
                    <a:ext uri="{FF2B5EF4-FFF2-40B4-BE49-F238E27FC236}">
                      <a16:creationId xmlns:a16="http://schemas.microsoft.com/office/drawing/2014/main" id="{DBCF7807-E769-024C-ABF3-D941CD74B4D8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11056060" y="2904471"/>
                  <a:ext cx="418680" cy="70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52" name="墨迹 151">
                  <a:extLst>
                    <a:ext uri="{FF2B5EF4-FFF2-40B4-BE49-F238E27FC236}">
                      <a16:creationId xmlns:a16="http://schemas.microsoft.com/office/drawing/2014/main" id="{CB6C31C5-64CF-1645-B1EA-961957106424}"/>
                    </a:ext>
                  </a:extLst>
                </p14:cNvPr>
                <p14:cNvContentPartPr/>
                <p14:nvPr/>
              </p14:nvContentPartPr>
              <p14:xfrm>
                <a:off x="11200780" y="3416391"/>
                <a:ext cx="180720" cy="208440"/>
              </p14:xfrm>
            </p:contentPart>
          </mc:Choice>
          <mc:Fallback>
            <p:pic>
              <p:nvPicPr>
                <p:cNvPr id="152" name="墨迹 151">
                  <a:extLst>
                    <a:ext uri="{FF2B5EF4-FFF2-40B4-BE49-F238E27FC236}">
                      <a16:creationId xmlns:a16="http://schemas.microsoft.com/office/drawing/2014/main" id="{CB6C31C5-64CF-1645-B1EA-961957106424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11193220" y="3408831"/>
                  <a:ext cx="19584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53" name="墨迹 152">
                  <a:extLst>
                    <a:ext uri="{FF2B5EF4-FFF2-40B4-BE49-F238E27FC236}">
                      <a16:creationId xmlns:a16="http://schemas.microsoft.com/office/drawing/2014/main" id="{314DA58D-4D9B-9640-A3C9-71017555101F}"/>
                    </a:ext>
                  </a:extLst>
                </p14:cNvPr>
                <p14:cNvContentPartPr/>
                <p14:nvPr/>
              </p14:nvContentPartPr>
              <p14:xfrm>
                <a:off x="11480860" y="3074031"/>
                <a:ext cx="286560" cy="560520"/>
              </p14:xfrm>
            </p:contentPart>
          </mc:Choice>
          <mc:Fallback>
            <p:pic>
              <p:nvPicPr>
                <p:cNvPr id="153" name="墨迹 152">
                  <a:extLst>
                    <a:ext uri="{FF2B5EF4-FFF2-40B4-BE49-F238E27FC236}">
                      <a16:creationId xmlns:a16="http://schemas.microsoft.com/office/drawing/2014/main" id="{314DA58D-4D9B-9640-A3C9-71017555101F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11473300" y="3066471"/>
                  <a:ext cx="301680" cy="57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54" name="墨迹 153">
                  <a:extLst>
                    <a:ext uri="{FF2B5EF4-FFF2-40B4-BE49-F238E27FC236}">
                      <a16:creationId xmlns:a16="http://schemas.microsoft.com/office/drawing/2014/main" id="{D5F42675-AD9C-5E47-87EF-64C0DAFC0C0D}"/>
                    </a:ext>
                  </a:extLst>
                </p14:cNvPr>
                <p14:cNvContentPartPr/>
                <p14:nvPr/>
              </p14:nvContentPartPr>
              <p14:xfrm>
                <a:off x="511660" y="4393791"/>
                <a:ext cx="12960" cy="6480"/>
              </p14:xfrm>
            </p:contentPart>
          </mc:Choice>
          <mc:Fallback>
            <p:pic>
              <p:nvPicPr>
                <p:cNvPr id="154" name="墨迹 153">
                  <a:extLst>
                    <a:ext uri="{FF2B5EF4-FFF2-40B4-BE49-F238E27FC236}">
                      <a16:creationId xmlns:a16="http://schemas.microsoft.com/office/drawing/2014/main" id="{D5F42675-AD9C-5E47-87EF-64C0DAFC0C0D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504100" y="4386231"/>
                  <a:ext cx="2772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7">
              <p14:nvContentPartPr>
                <p14:cNvPr id="155" name="墨迹 154">
                  <a:extLst>
                    <a:ext uri="{FF2B5EF4-FFF2-40B4-BE49-F238E27FC236}">
                      <a16:creationId xmlns:a16="http://schemas.microsoft.com/office/drawing/2014/main" id="{65387847-A8F7-CC44-8423-986348F2A994}"/>
                    </a:ext>
                  </a:extLst>
                </p14:cNvPr>
                <p14:cNvContentPartPr/>
                <p14:nvPr/>
              </p14:nvContentPartPr>
              <p14:xfrm>
                <a:off x="561340" y="4082391"/>
                <a:ext cx="492120" cy="547560"/>
              </p14:xfrm>
            </p:contentPart>
          </mc:Choice>
          <mc:Fallback>
            <p:pic>
              <p:nvPicPr>
                <p:cNvPr id="155" name="墨迹 154">
                  <a:extLst>
                    <a:ext uri="{FF2B5EF4-FFF2-40B4-BE49-F238E27FC236}">
                      <a16:creationId xmlns:a16="http://schemas.microsoft.com/office/drawing/2014/main" id="{65387847-A8F7-CC44-8423-986348F2A994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553780" y="4074831"/>
                  <a:ext cx="507240" cy="56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9">
              <p14:nvContentPartPr>
                <p14:cNvPr id="156" name="墨迹 155">
                  <a:extLst>
                    <a:ext uri="{FF2B5EF4-FFF2-40B4-BE49-F238E27FC236}">
                      <a16:creationId xmlns:a16="http://schemas.microsoft.com/office/drawing/2014/main" id="{CE1882F5-CC50-3849-945B-FB957AB4CCFE}"/>
                    </a:ext>
                  </a:extLst>
                </p14:cNvPr>
                <p14:cNvContentPartPr/>
                <p14:nvPr/>
              </p14:nvContentPartPr>
              <p14:xfrm>
                <a:off x="1264780" y="4568751"/>
                <a:ext cx="93600" cy="68040"/>
              </p14:xfrm>
            </p:contentPart>
          </mc:Choice>
          <mc:Fallback>
            <p:pic>
              <p:nvPicPr>
                <p:cNvPr id="156" name="墨迹 155">
                  <a:extLst>
                    <a:ext uri="{FF2B5EF4-FFF2-40B4-BE49-F238E27FC236}">
                      <a16:creationId xmlns:a16="http://schemas.microsoft.com/office/drawing/2014/main" id="{CE1882F5-CC50-3849-945B-FB957AB4CCFE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1257220" y="4561191"/>
                  <a:ext cx="10872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1">
              <p14:nvContentPartPr>
                <p14:cNvPr id="161" name="墨迹 160">
                  <a:extLst>
                    <a:ext uri="{FF2B5EF4-FFF2-40B4-BE49-F238E27FC236}">
                      <a16:creationId xmlns:a16="http://schemas.microsoft.com/office/drawing/2014/main" id="{B17EB384-E7F1-9D4C-9523-3EF958FF0F8C}"/>
                    </a:ext>
                  </a:extLst>
                </p14:cNvPr>
                <p14:cNvContentPartPr/>
                <p14:nvPr/>
              </p14:nvContentPartPr>
              <p14:xfrm>
                <a:off x="1843660" y="4213071"/>
                <a:ext cx="137160" cy="255600"/>
              </p14:xfrm>
            </p:contentPart>
          </mc:Choice>
          <mc:Fallback>
            <p:pic>
              <p:nvPicPr>
                <p:cNvPr id="161" name="墨迹 160">
                  <a:extLst>
                    <a:ext uri="{FF2B5EF4-FFF2-40B4-BE49-F238E27FC236}">
                      <a16:creationId xmlns:a16="http://schemas.microsoft.com/office/drawing/2014/main" id="{B17EB384-E7F1-9D4C-9523-3EF958FF0F8C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1836100" y="4205871"/>
                  <a:ext cx="15228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3">
              <p14:nvContentPartPr>
                <p14:cNvPr id="162" name="墨迹 161">
                  <a:extLst>
                    <a:ext uri="{FF2B5EF4-FFF2-40B4-BE49-F238E27FC236}">
                      <a16:creationId xmlns:a16="http://schemas.microsoft.com/office/drawing/2014/main" id="{A8D5049C-3D14-5B4D-95B2-8DCCB43DEBA0}"/>
                    </a:ext>
                  </a:extLst>
                </p14:cNvPr>
                <p14:cNvContentPartPr/>
                <p14:nvPr/>
              </p14:nvContentPartPr>
              <p14:xfrm>
                <a:off x="1806580" y="4225671"/>
                <a:ext cx="212040" cy="274320"/>
              </p14:xfrm>
            </p:contentPart>
          </mc:Choice>
          <mc:Fallback>
            <p:pic>
              <p:nvPicPr>
                <p:cNvPr id="162" name="墨迹 161">
                  <a:extLst>
                    <a:ext uri="{FF2B5EF4-FFF2-40B4-BE49-F238E27FC236}">
                      <a16:creationId xmlns:a16="http://schemas.microsoft.com/office/drawing/2014/main" id="{A8D5049C-3D14-5B4D-95B2-8DCCB43DEBA0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1799020" y="4218111"/>
                  <a:ext cx="22716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5">
              <p14:nvContentPartPr>
                <p14:cNvPr id="163" name="墨迹 162">
                  <a:extLst>
                    <a:ext uri="{FF2B5EF4-FFF2-40B4-BE49-F238E27FC236}">
                      <a16:creationId xmlns:a16="http://schemas.microsoft.com/office/drawing/2014/main" id="{535C8E04-B421-A94B-9AD8-EF339E5451E5}"/>
                    </a:ext>
                  </a:extLst>
                </p14:cNvPr>
                <p14:cNvContentPartPr/>
                <p14:nvPr/>
              </p14:nvContentPartPr>
              <p14:xfrm>
                <a:off x="2161180" y="4412511"/>
                <a:ext cx="100080" cy="93600"/>
              </p14:xfrm>
            </p:contentPart>
          </mc:Choice>
          <mc:Fallback>
            <p:pic>
              <p:nvPicPr>
                <p:cNvPr id="163" name="墨迹 162">
                  <a:extLst>
                    <a:ext uri="{FF2B5EF4-FFF2-40B4-BE49-F238E27FC236}">
                      <a16:creationId xmlns:a16="http://schemas.microsoft.com/office/drawing/2014/main" id="{535C8E04-B421-A94B-9AD8-EF339E5451E5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2153620" y="4404951"/>
                  <a:ext cx="11520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7">
              <p14:nvContentPartPr>
                <p14:cNvPr id="164" name="墨迹 163">
                  <a:extLst>
                    <a:ext uri="{FF2B5EF4-FFF2-40B4-BE49-F238E27FC236}">
                      <a16:creationId xmlns:a16="http://schemas.microsoft.com/office/drawing/2014/main" id="{5A2B0611-D766-7447-8FEC-786F66C0FC49}"/>
                    </a:ext>
                  </a:extLst>
                </p14:cNvPr>
                <p14:cNvContentPartPr/>
                <p14:nvPr/>
              </p14:nvContentPartPr>
              <p14:xfrm>
                <a:off x="2260900" y="4281831"/>
                <a:ext cx="25200" cy="31320"/>
              </p14:xfrm>
            </p:contentPart>
          </mc:Choice>
          <mc:Fallback>
            <p:pic>
              <p:nvPicPr>
                <p:cNvPr id="164" name="墨迹 163">
                  <a:extLst>
                    <a:ext uri="{FF2B5EF4-FFF2-40B4-BE49-F238E27FC236}">
                      <a16:creationId xmlns:a16="http://schemas.microsoft.com/office/drawing/2014/main" id="{5A2B0611-D766-7447-8FEC-786F66C0FC49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2253340" y="4274271"/>
                  <a:ext cx="4032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9">
              <p14:nvContentPartPr>
                <p14:cNvPr id="165" name="墨迹 164">
                  <a:extLst>
                    <a:ext uri="{FF2B5EF4-FFF2-40B4-BE49-F238E27FC236}">
                      <a16:creationId xmlns:a16="http://schemas.microsoft.com/office/drawing/2014/main" id="{CC67CCB4-F0FB-6B4E-A02F-10EF083F044F}"/>
                    </a:ext>
                  </a:extLst>
                </p14:cNvPr>
                <p14:cNvContentPartPr/>
                <p14:nvPr/>
              </p14:nvContentPartPr>
              <p14:xfrm>
                <a:off x="2702980" y="4057551"/>
                <a:ext cx="131040" cy="299160"/>
              </p14:xfrm>
            </p:contentPart>
          </mc:Choice>
          <mc:Fallback>
            <p:pic>
              <p:nvPicPr>
                <p:cNvPr id="165" name="墨迹 164">
                  <a:extLst>
                    <a:ext uri="{FF2B5EF4-FFF2-40B4-BE49-F238E27FC236}">
                      <a16:creationId xmlns:a16="http://schemas.microsoft.com/office/drawing/2014/main" id="{CC67CCB4-F0FB-6B4E-A02F-10EF083F044F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2695420" y="4049991"/>
                  <a:ext cx="146160" cy="31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1">
              <p14:nvContentPartPr>
                <p14:cNvPr id="166" name="墨迹 165">
                  <a:extLst>
                    <a:ext uri="{FF2B5EF4-FFF2-40B4-BE49-F238E27FC236}">
                      <a16:creationId xmlns:a16="http://schemas.microsoft.com/office/drawing/2014/main" id="{E6407473-8CF5-2247-AEB5-6E630414E81F}"/>
                    </a:ext>
                  </a:extLst>
                </p14:cNvPr>
                <p14:cNvContentPartPr/>
                <p14:nvPr/>
              </p14:nvContentPartPr>
              <p14:xfrm>
                <a:off x="2618380" y="4393791"/>
                <a:ext cx="296280" cy="112320"/>
              </p14:xfrm>
            </p:contentPart>
          </mc:Choice>
          <mc:Fallback>
            <p:pic>
              <p:nvPicPr>
                <p:cNvPr id="166" name="墨迹 165">
                  <a:extLst>
                    <a:ext uri="{FF2B5EF4-FFF2-40B4-BE49-F238E27FC236}">
                      <a16:creationId xmlns:a16="http://schemas.microsoft.com/office/drawing/2014/main" id="{E6407473-8CF5-2247-AEB5-6E630414E81F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2611180" y="4386231"/>
                  <a:ext cx="31140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3">
              <p14:nvContentPartPr>
                <p14:cNvPr id="167" name="墨迹 166">
                  <a:extLst>
                    <a:ext uri="{FF2B5EF4-FFF2-40B4-BE49-F238E27FC236}">
                      <a16:creationId xmlns:a16="http://schemas.microsoft.com/office/drawing/2014/main" id="{586197D9-2658-8445-9AF5-DFD2F8DA000B}"/>
                    </a:ext>
                  </a:extLst>
                </p14:cNvPr>
                <p14:cNvContentPartPr/>
                <p14:nvPr/>
              </p14:nvContentPartPr>
              <p14:xfrm>
                <a:off x="3089620" y="3970431"/>
                <a:ext cx="235440" cy="709920"/>
              </p14:xfrm>
            </p:contentPart>
          </mc:Choice>
          <mc:Fallback>
            <p:pic>
              <p:nvPicPr>
                <p:cNvPr id="167" name="墨迹 166">
                  <a:extLst>
                    <a:ext uri="{FF2B5EF4-FFF2-40B4-BE49-F238E27FC236}">
                      <a16:creationId xmlns:a16="http://schemas.microsoft.com/office/drawing/2014/main" id="{586197D9-2658-8445-9AF5-DFD2F8DA000B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3082060" y="3962871"/>
                  <a:ext cx="250560" cy="72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5">
              <p14:nvContentPartPr>
                <p14:cNvPr id="168" name="墨迹 167">
                  <a:extLst>
                    <a:ext uri="{FF2B5EF4-FFF2-40B4-BE49-F238E27FC236}">
                      <a16:creationId xmlns:a16="http://schemas.microsoft.com/office/drawing/2014/main" id="{BF1B46B8-A805-C14A-8464-86E510A7F2B9}"/>
                    </a:ext>
                  </a:extLst>
                </p14:cNvPr>
                <p14:cNvContentPartPr/>
                <p14:nvPr/>
              </p14:nvContentPartPr>
              <p14:xfrm>
                <a:off x="3182140" y="4437351"/>
                <a:ext cx="62640" cy="43920"/>
              </p14:xfrm>
            </p:contentPart>
          </mc:Choice>
          <mc:Fallback>
            <p:pic>
              <p:nvPicPr>
                <p:cNvPr id="168" name="墨迹 167">
                  <a:extLst>
                    <a:ext uri="{FF2B5EF4-FFF2-40B4-BE49-F238E27FC236}">
                      <a16:creationId xmlns:a16="http://schemas.microsoft.com/office/drawing/2014/main" id="{BF1B46B8-A805-C14A-8464-86E510A7F2B9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3174580" y="4429791"/>
                  <a:ext cx="7776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7">
              <p14:nvContentPartPr>
                <p14:cNvPr id="169" name="墨迹 168">
                  <a:extLst>
                    <a:ext uri="{FF2B5EF4-FFF2-40B4-BE49-F238E27FC236}">
                      <a16:creationId xmlns:a16="http://schemas.microsoft.com/office/drawing/2014/main" id="{26F3DE3A-A799-EA4C-BEB0-CAF0CB9A32EF}"/>
                    </a:ext>
                  </a:extLst>
                </p14:cNvPr>
                <p14:cNvContentPartPr/>
                <p14:nvPr/>
              </p14:nvContentPartPr>
              <p14:xfrm>
                <a:off x="3612700" y="3880431"/>
                <a:ext cx="366840" cy="647280"/>
              </p14:xfrm>
            </p:contentPart>
          </mc:Choice>
          <mc:Fallback>
            <p:pic>
              <p:nvPicPr>
                <p:cNvPr id="169" name="墨迹 168">
                  <a:extLst>
                    <a:ext uri="{FF2B5EF4-FFF2-40B4-BE49-F238E27FC236}">
                      <a16:creationId xmlns:a16="http://schemas.microsoft.com/office/drawing/2014/main" id="{26F3DE3A-A799-EA4C-BEB0-CAF0CB9A32EF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3605140" y="3872871"/>
                  <a:ext cx="381960" cy="66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9">
              <p14:nvContentPartPr>
                <p14:cNvPr id="170" name="墨迹 169">
                  <a:extLst>
                    <a:ext uri="{FF2B5EF4-FFF2-40B4-BE49-F238E27FC236}">
                      <a16:creationId xmlns:a16="http://schemas.microsoft.com/office/drawing/2014/main" id="{65B35268-5625-F947-8D77-12D734C0494D}"/>
                    </a:ext>
                  </a:extLst>
                </p14:cNvPr>
                <p14:cNvContentPartPr/>
                <p14:nvPr/>
              </p14:nvContentPartPr>
              <p14:xfrm>
                <a:off x="3892060" y="4225671"/>
                <a:ext cx="62640" cy="374040"/>
              </p14:xfrm>
            </p:contentPart>
          </mc:Choice>
          <mc:Fallback>
            <p:pic>
              <p:nvPicPr>
                <p:cNvPr id="170" name="墨迹 169">
                  <a:extLst>
                    <a:ext uri="{FF2B5EF4-FFF2-40B4-BE49-F238E27FC236}">
                      <a16:creationId xmlns:a16="http://schemas.microsoft.com/office/drawing/2014/main" id="{65B35268-5625-F947-8D77-12D734C0494D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3884500" y="4218111"/>
                  <a:ext cx="77760" cy="38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1">
              <p14:nvContentPartPr>
                <p14:cNvPr id="171" name="墨迹 170">
                  <a:extLst>
                    <a:ext uri="{FF2B5EF4-FFF2-40B4-BE49-F238E27FC236}">
                      <a16:creationId xmlns:a16="http://schemas.microsoft.com/office/drawing/2014/main" id="{BEEAC4A3-9429-1048-9E9C-99DE6A0FA466}"/>
                    </a:ext>
                  </a:extLst>
                </p14:cNvPr>
                <p14:cNvContentPartPr/>
                <p14:nvPr/>
              </p14:nvContentPartPr>
              <p14:xfrm>
                <a:off x="3879460" y="4375071"/>
                <a:ext cx="93600" cy="56520"/>
              </p14:xfrm>
            </p:contentPart>
          </mc:Choice>
          <mc:Fallback>
            <p:pic>
              <p:nvPicPr>
                <p:cNvPr id="171" name="墨迹 170">
                  <a:extLst>
                    <a:ext uri="{FF2B5EF4-FFF2-40B4-BE49-F238E27FC236}">
                      <a16:creationId xmlns:a16="http://schemas.microsoft.com/office/drawing/2014/main" id="{BEEAC4A3-9429-1048-9E9C-99DE6A0FA466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3871900" y="4367511"/>
                  <a:ext cx="10872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3">
              <p14:nvContentPartPr>
                <p14:cNvPr id="172" name="墨迹 171">
                  <a:extLst>
                    <a:ext uri="{FF2B5EF4-FFF2-40B4-BE49-F238E27FC236}">
                      <a16:creationId xmlns:a16="http://schemas.microsoft.com/office/drawing/2014/main" id="{2DCB582F-B8B3-9B4B-8D1C-EFD5FFF45AD1}"/>
                    </a:ext>
                  </a:extLst>
                </p14:cNvPr>
                <p14:cNvContentPartPr/>
                <p14:nvPr/>
              </p14:nvContentPartPr>
              <p14:xfrm>
                <a:off x="4148740" y="4116231"/>
                <a:ext cx="378720" cy="308880"/>
              </p14:xfrm>
            </p:contentPart>
          </mc:Choice>
          <mc:Fallback>
            <p:pic>
              <p:nvPicPr>
                <p:cNvPr id="172" name="墨迹 171">
                  <a:extLst>
                    <a:ext uri="{FF2B5EF4-FFF2-40B4-BE49-F238E27FC236}">
                      <a16:creationId xmlns:a16="http://schemas.microsoft.com/office/drawing/2014/main" id="{2DCB582F-B8B3-9B4B-8D1C-EFD5FFF45AD1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4141180" y="4109031"/>
                  <a:ext cx="393840" cy="32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5">
              <p14:nvContentPartPr>
                <p14:cNvPr id="173" name="墨迹 172">
                  <a:extLst>
                    <a:ext uri="{FF2B5EF4-FFF2-40B4-BE49-F238E27FC236}">
                      <a16:creationId xmlns:a16="http://schemas.microsoft.com/office/drawing/2014/main" id="{7F77D99C-3760-9745-B790-949DA7851822}"/>
                    </a:ext>
                  </a:extLst>
                </p14:cNvPr>
                <p14:cNvContentPartPr/>
                <p14:nvPr/>
              </p14:nvContentPartPr>
              <p14:xfrm>
                <a:off x="4770460" y="4026591"/>
                <a:ext cx="298440" cy="221040"/>
              </p14:xfrm>
            </p:contentPart>
          </mc:Choice>
          <mc:Fallback>
            <p:pic>
              <p:nvPicPr>
                <p:cNvPr id="173" name="墨迹 172">
                  <a:extLst>
                    <a:ext uri="{FF2B5EF4-FFF2-40B4-BE49-F238E27FC236}">
                      <a16:creationId xmlns:a16="http://schemas.microsoft.com/office/drawing/2014/main" id="{7F77D99C-3760-9745-B790-949DA7851822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4762900" y="4019031"/>
                  <a:ext cx="31356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7">
              <p14:nvContentPartPr>
                <p14:cNvPr id="174" name="墨迹 173">
                  <a:extLst>
                    <a:ext uri="{FF2B5EF4-FFF2-40B4-BE49-F238E27FC236}">
                      <a16:creationId xmlns:a16="http://schemas.microsoft.com/office/drawing/2014/main" id="{F9CBE805-7ADF-4F48-8EF2-0A4CE2493D50}"/>
                    </a:ext>
                  </a:extLst>
                </p14:cNvPr>
                <p14:cNvContentPartPr/>
                <p14:nvPr/>
              </p14:nvContentPartPr>
              <p14:xfrm>
                <a:off x="4962700" y="4269231"/>
                <a:ext cx="37800" cy="261720"/>
              </p14:xfrm>
            </p:contentPart>
          </mc:Choice>
          <mc:Fallback>
            <p:pic>
              <p:nvPicPr>
                <p:cNvPr id="174" name="墨迹 173">
                  <a:extLst>
                    <a:ext uri="{FF2B5EF4-FFF2-40B4-BE49-F238E27FC236}">
                      <a16:creationId xmlns:a16="http://schemas.microsoft.com/office/drawing/2014/main" id="{F9CBE805-7ADF-4F48-8EF2-0A4CE2493D50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4955140" y="4261671"/>
                  <a:ext cx="5292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9">
              <p14:nvContentPartPr>
                <p14:cNvPr id="124" name="墨迹 123">
                  <a:extLst>
                    <a:ext uri="{FF2B5EF4-FFF2-40B4-BE49-F238E27FC236}">
                      <a16:creationId xmlns:a16="http://schemas.microsoft.com/office/drawing/2014/main" id="{6222102F-294E-5A4F-8E19-47FF2F67F6DA}"/>
                    </a:ext>
                  </a:extLst>
                </p14:cNvPr>
                <p14:cNvContentPartPr/>
                <p14:nvPr/>
              </p14:nvContentPartPr>
              <p14:xfrm>
                <a:off x="5504500" y="3273111"/>
                <a:ext cx="112320" cy="75240"/>
              </p14:xfrm>
            </p:contentPart>
          </mc:Choice>
          <mc:Fallback>
            <p:pic>
              <p:nvPicPr>
                <p:cNvPr id="124" name="墨迹 123">
                  <a:extLst>
                    <a:ext uri="{FF2B5EF4-FFF2-40B4-BE49-F238E27FC236}">
                      <a16:creationId xmlns:a16="http://schemas.microsoft.com/office/drawing/2014/main" id="{6222102F-294E-5A4F-8E19-47FF2F67F6DA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5496940" y="3265551"/>
                  <a:ext cx="12744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1">
              <p14:nvContentPartPr>
                <p14:cNvPr id="125" name="墨迹 124">
                  <a:extLst>
                    <a:ext uri="{FF2B5EF4-FFF2-40B4-BE49-F238E27FC236}">
                      <a16:creationId xmlns:a16="http://schemas.microsoft.com/office/drawing/2014/main" id="{5F24E0CB-094E-1B49-AEDE-1494DD65C677}"/>
                    </a:ext>
                  </a:extLst>
                </p14:cNvPr>
                <p14:cNvContentPartPr/>
                <p14:nvPr/>
              </p14:nvContentPartPr>
              <p14:xfrm>
                <a:off x="5448340" y="3254391"/>
                <a:ext cx="653400" cy="685080"/>
              </p14:xfrm>
            </p:contentPart>
          </mc:Choice>
          <mc:Fallback>
            <p:pic>
              <p:nvPicPr>
                <p:cNvPr id="125" name="墨迹 124">
                  <a:extLst>
                    <a:ext uri="{FF2B5EF4-FFF2-40B4-BE49-F238E27FC236}">
                      <a16:creationId xmlns:a16="http://schemas.microsoft.com/office/drawing/2014/main" id="{5F24E0CB-094E-1B49-AEDE-1494DD65C677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5440780" y="3246831"/>
                  <a:ext cx="668520" cy="70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3">
              <p14:nvContentPartPr>
                <p14:cNvPr id="126" name="墨迹 125">
                  <a:extLst>
                    <a:ext uri="{FF2B5EF4-FFF2-40B4-BE49-F238E27FC236}">
                      <a16:creationId xmlns:a16="http://schemas.microsoft.com/office/drawing/2014/main" id="{2FB218DC-EA82-B646-9CA3-F86ADDA3E798}"/>
                    </a:ext>
                  </a:extLst>
                </p14:cNvPr>
                <p14:cNvContentPartPr/>
                <p14:nvPr/>
              </p14:nvContentPartPr>
              <p14:xfrm>
                <a:off x="6394780" y="3080151"/>
                <a:ext cx="224640" cy="803520"/>
              </p14:xfrm>
            </p:contentPart>
          </mc:Choice>
          <mc:Fallback>
            <p:pic>
              <p:nvPicPr>
                <p:cNvPr id="126" name="墨迹 125">
                  <a:extLst>
                    <a:ext uri="{FF2B5EF4-FFF2-40B4-BE49-F238E27FC236}">
                      <a16:creationId xmlns:a16="http://schemas.microsoft.com/office/drawing/2014/main" id="{2FB218DC-EA82-B646-9CA3-F86ADDA3E798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6387220" y="3072591"/>
                  <a:ext cx="239400" cy="81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5">
              <p14:nvContentPartPr>
                <p14:cNvPr id="127" name="墨迹 126">
                  <a:extLst>
                    <a:ext uri="{FF2B5EF4-FFF2-40B4-BE49-F238E27FC236}">
                      <a16:creationId xmlns:a16="http://schemas.microsoft.com/office/drawing/2014/main" id="{A33F1076-9E24-C64F-9AC6-94D69868A057}"/>
                    </a:ext>
                  </a:extLst>
                </p14:cNvPr>
                <p14:cNvContentPartPr/>
                <p14:nvPr/>
              </p14:nvContentPartPr>
              <p14:xfrm>
                <a:off x="6506740" y="3516111"/>
                <a:ext cx="56520" cy="187200"/>
              </p14:xfrm>
            </p:contentPart>
          </mc:Choice>
          <mc:Fallback>
            <p:pic>
              <p:nvPicPr>
                <p:cNvPr id="127" name="墨迹 126">
                  <a:extLst>
                    <a:ext uri="{FF2B5EF4-FFF2-40B4-BE49-F238E27FC236}">
                      <a16:creationId xmlns:a16="http://schemas.microsoft.com/office/drawing/2014/main" id="{A33F1076-9E24-C64F-9AC6-94D69868A057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6499180" y="3508551"/>
                  <a:ext cx="7128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7">
              <p14:nvContentPartPr>
                <p14:cNvPr id="128" name="墨迹 127">
                  <a:extLst>
                    <a:ext uri="{FF2B5EF4-FFF2-40B4-BE49-F238E27FC236}">
                      <a16:creationId xmlns:a16="http://schemas.microsoft.com/office/drawing/2014/main" id="{8DC27C3E-4E61-974C-8B18-185957AF309E}"/>
                    </a:ext>
                  </a:extLst>
                </p14:cNvPr>
                <p14:cNvContentPartPr/>
                <p14:nvPr/>
              </p14:nvContentPartPr>
              <p14:xfrm>
                <a:off x="6712300" y="3248271"/>
                <a:ext cx="162360" cy="436320"/>
              </p14:xfrm>
            </p:contentPart>
          </mc:Choice>
          <mc:Fallback>
            <p:pic>
              <p:nvPicPr>
                <p:cNvPr id="128" name="墨迹 127">
                  <a:extLst>
                    <a:ext uri="{FF2B5EF4-FFF2-40B4-BE49-F238E27FC236}">
                      <a16:creationId xmlns:a16="http://schemas.microsoft.com/office/drawing/2014/main" id="{8DC27C3E-4E61-974C-8B18-185957AF309E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6704740" y="3240711"/>
                  <a:ext cx="177120" cy="45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9">
              <p14:nvContentPartPr>
                <p14:cNvPr id="175" name="墨迹 174">
                  <a:extLst>
                    <a:ext uri="{FF2B5EF4-FFF2-40B4-BE49-F238E27FC236}">
                      <a16:creationId xmlns:a16="http://schemas.microsoft.com/office/drawing/2014/main" id="{D3AB9CBC-AD46-1848-A3FB-75ABFD719A58}"/>
                    </a:ext>
                  </a:extLst>
                </p14:cNvPr>
                <p14:cNvContentPartPr/>
                <p14:nvPr/>
              </p14:nvContentPartPr>
              <p14:xfrm>
                <a:off x="5386060" y="3908871"/>
                <a:ext cx="199440" cy="323280"/>
              </p14:xfrm>
            </p:contentPart>
          </mc:Choice>
          <mc:Fallback>
            <p:pic>
              <p:nvPicPr>
                <p:cNvPr id="175" name="墨迹 174">
                  <a:extLst>
                    <a:ext uri="{FF2B5EF4-FFF2-40B4-BE49-F238E27FC236}">
                      <a16:creationId xmlns:a16="http://schemas.microsoft.com/office/drawing/2014/main" id="{D3AB9CBC-AD46-1848-A3FB-75ABFD719A58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5378500" y="3901311"/>
                  <a:ext cx="214560" cy="33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1">
              <p14:nvContentPartPr>
                <p14:cNvPr id="176" name="墨迹 175">
                  <a:extLst>
                    <a:ext uri="{FF2B5EF4-FFF2-40B4-BE49-F238E27FC236}">
                      <a16:creationId xmlns:a16="http://schemas.microsoft.com/office/drawing/2014/main" id="{DE33B0D2-D103-7C49-8096-01BBC1E03F11}"/>
                    </a:ext>
                  </a:extLst>
                </p14:cNvPr>
                <p14:cNvContentPartPr/>
                <p14:nvPr/>
              </p14:nvContentPartPr>
              <p14:xfrm>
                <a:off x="5479660" y="4094991"/>
                <a:ext cx="461160" cy="604080"/>
              </p14:xfrm>
            </p:contentPart>
          </mc:Choice>
          <mc:Fallback>
            <p:pic>
              <p:nvPicPr>
                <p:cNvPr id="176" name="墨迹 175">
                  <a:extLst>
                    <a:ext uri="{FF2B5EF4-FFF2-40B4-BE49-F238E27FC236}">
                      <a16:creationId xmlns:a16="http://schemas.microsoft.com/office/drawing/2014/main" id="{DE33B0D2-D103-7C49-8096-01BBC1E03F11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5472100" y="4087431"/>
                  <a:ext cx="476280" cy="61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3">
              <p14:nvContentPartPr>
                <p14:cNvPr id="177" name="墨迹 176">
                  <a:extLst>
                    <a:ext uri="{FF2B5EF4-FFF2-40B4-BE49-F238E27FC236}">
                      <a16:creationId xmlns:a16="http://schemas.microsoft.com/office/drawing/2014/main" id="{DE8C87EB-214F-844A-AE0C-933A221CF29A}"/>
                    </a:ext>
                  </a:extLst>
                </p14:cNvPr>
                <p14:cNvContentPartPr/>
                <p14:nvPr/>
              </p14:nvContentPartPr>
              <p14:xfrm>
                <a:off x="6083380" y="3939471"/>
                <a:ext cx="386280" cy="622080"/>
              </p14:xfrm>
            </p:contentPart>
          </mc:Choice>
          <mc:Fallback>
            <p:pic>
              <p:nvPicPr>
                <p:cNvPr id="177" name="墨迹 176">
                  <a:extLst>
                    <a:ext uri="{FF2B5EF4-FFF2-40B4-BE49-F238E27FC236}">
                      <a16:creationId xmlns:a16="http://schemas.microsoft.com/office/drawing/2014/main" id="{DE8C87EB-214F-844A-AE0C-933A221CF29A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6075820" y="3931911"/>
                  <a:ext cx="401400" cy="63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5">
              <p14:nvContentPartPr>
                <p14:cNvPr id="178" name="墨迹 177">
                  <a:extLst>
                    <a:ext uri="{FF2B5EF4-FFF2-40B4-BE49-F238E27FC236}">
                      <a16:creationId xmlns:a16="http://schemas.microsoft.com/office/drawing/2014/main" id="{49867CD7-07BA-FC49-AAD3-7A4E838131C3}"/>
                    </a:ext>
                  </a:extLst>
                </p14:cNvPr>
                <p14:cNvContentPartPr/>
                <p14:nvPr/>
              </p14:nvContentPartPr>
              <p14:xfrm>
                <a:off x="6238900" y="4188231"/>
                <a:ext cx="373320" cy="268200"/>
              </p14:xfrm>
            </p:contentPart>
          </mc:Choice>
          <mc:Fallback>
            <p:pic>
              <p:nvPicPr>
                <p:cNvPr id="178" name="墨迹 177">
                  <a:extLst>
                    <a:ext uri="{FF2B5EF4-FFF2-40B4-BE49-F238E27FC236}">
                      <a16:creationId xmlns:a16="http://schemas.microsoft.com/office/drawing/2014/main" id="{49867CD7-07BA-FC49-AAD3-7A4E838131C3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6231340" y="4180671"/>
                  <a:ext cx="38844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7">
              <p14:nvContentPartPr>
                <p14:cNvPr id="179" name="墨迹 178">
                  <a:extLst>
                    <a:ext uri="{FF2B5EF4-FFF2-40B4-BE49-F238E27FC236}">
                      <a16:creationId xmlns:a16="http://schemas.microsoft.com/office/drawing/2014/main" id="{29F4ECB3-BB47-DD45-ACBA-85B5E18FF5B1}"/>
                    </a:ext>
                  </a:extLst>
                </p14:cNvPr>
                <p14:cNvContentPartPr/>
                <p14:nvPr/>
              </p14:nvContentPartPr>
              <p14:xfrm>
                <a:off x="6743260" y="4512591"/>
                <a:ext cx="124920" cy="86760"/>
              </p14:xfrm>
            </p:contentPart>
          </mc:Choice>
          <mc:Fallback>
            <p:pic>
              <p:nvPicPr>
                <p:cNvPr id="179" name="墨迹 178">
                  <a:extLst>
                    <a:ext uri="{FF2B5EF4-FFF2-40B4-BE49-F238E27FC236}">
                      <a16:creationId xmlns:a16="http://schemas.microsoft.com/office/drawing/2014/main" id="{29F4ECB3-BB47-DD45-ACBA-85B5E18FF5B1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6735700" y="4505391"/>
                  <a:ext cx="14004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9">
              <p14:nvContentPartPr>
                <p14:cNvPr id="185" name="墨迹 184">
                  <a:extLst>
                    <a:ext uri="{FF2B5EF4-FFF2-40B4-BE49-F238E27FC236}">
                      <a16:creationId xmlns:a16="http://schemas.microsoft.com/office/drawing/2014/main" id="{1D453D30-283F-1844-A4CD-83E1F0CCF7C9}"/>
                    </a:ext>
                  </a:extLst>
                </p14:cNvPr>
                <p14:cNvContentPartPr/>
                <p14:nvPr/>
              </p14:nvContentPartPr>
              <p14:xfrm>
                <a:off x="7235020" y="4275351"/>
                <a:ext cx="299160" cy="37800"/>
              </p14:xfrm>
            </p:contentPart>
          </mc:Choice>
          <mc:Fallback>
            <p:pic>
              <p:nvPicPr>
                <p:cNvPr id="185" name="墨迹 184">
                  <a:extLst>
                    <a:ext uri="{FF2B5EF4-FFF2-40B4-BE49-F238E27FC236}">
                      <a16:creationId xmlns:a16="http://schemas.microsoft.com/office/drawing/2014/main" id="{1D453D30-283F-1844-A4CD-83E1F0CCF7C9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7227460" y="4267791"/>
                  <a:ext cx="31428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1">
              <p14:nvContentPartPr>
                <p14:cNvPr id="186" name="墨迹 185">
                  <a:extLst>
                    <a:ext uri="{FF2B5EF4-FFF2-40B4-BE49-F238E27FC236}">
                      <a16:creationId xmlns:a16="http://schemas.microsoft.com/office/drawing/2014/main" id="{9FF46A2D-F979-A546-AA5F-BE4F81CB60CD}"/>
                    </a:ext>
                  </a:extLst>
                </p14:cNvPr>
                <p14:cNvContentPartPr/>
                <p14:nvPr/>
              </p14:nvContentPartPr>
              <p14:xfrm>
                <a:off x="7228900" y="4387671"/>
                <a:ext cx="274320" cy="12960"/>
              </p14:xfrm>
            </p:contentPart>
          </mc:Choice>
          <mc:Fallback>
            <p:pic>
              <p:nvPicPr>
                <p:cNvPr id="186" name="墨迹 185">
                  <a:extLst>
                    <a:ext uri="{FF2B5EF4-FFF2-40B4-BE49-F238E27FC236}">
                      <a16:creationId xmlns:a16="http://schemas.microsoft.com/office/drawing/2014/main" id="{9FF46A2D-F979-A546-AA5F-BE4F81CB60CD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7221340" y="4380111"/>
                  <a:ext cx="28944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3">
              <p14:nvContentPartPr>
                <p14:cNvPr id="187" name="墨迹 186">
                  <a:extLst>
                    <a:ext uri="{FF2B5EF4-FFF2-40B4-BE49-F238E27FC236}">
                      <a16:creationId xmlns:a16="http://schemas.microsoft.com/office/drawing/2014/main" id="{E940E3AA-95D2-0F42-AEAF-23C7E0CFD0E9}"/>
                    </a:ext>
                  </a:extLst>
                </p14:cNvPr>
                <p14:cNvContentPartPr/>
                <p14:nvPr/>
              </p14:nvContentPartPr>
              <p14:xfrm>
                <a:off x="7434460" y="4175991"/>
                <a:ext cx="243000" cy="324000"/>
              </p14:xfrm>
            </p:contentPart>
          </mc:Choice>
          <mc:Fallback>
            <p:pic>
              <p:nvPicPr>
                <p:cNvPr id="187" name="墨迹 186">
                  <a:extLst>
                    <a:ext uri="{FF2B5EF4-FFF2-40B4-BE49-F238E27FC236}">
                      <a16:creationId xmlns:a16="http://schemas.microsoft.com/office/drawing/2014/main" id="{E940E3AA-95D2-0F42-AEAF-23C7E0CFD0E9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7426900" y="4168431"/>
                  <a:ext cx="258120" cy="33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5">
              <p14:nvContentPartPr>
                <p14:cNvPr id="188" name="墨迹 187">
                  <a:extLst>
                    <a:ext uri="{FF2B5EF4-FFF2-40B4-BE49-F238E27FC236}">
                      <a16:creationId xmlns:a16="http://schemas.microsoft.com/office/drawing/2014/main" id="{F80A2DCA-15A1-1543-8718-1A9EC088F656}"/>
                    </a:ext>
                  </a:extLst>
                </p14:cNvPr>
                <p14:cNvContentPartPr/>
                <p14:nvPr/>
              </p14:nvContentPartPr>
              <p14:xfrm>
                <a:off x="8007220" y="4159791"/>
                <a:ext cx="162360" cy="227880"/>
              </p14:xfrm>
            </p:contentPart>
          </mc:Choice>
          <mc:Fallback>
            <p:pic>
              <p:nvPicPr>
                <p:cNvPr id="188" name="墨迹 187">
                  <a:extLst>
                    <a:ext uri="{FF2B5EF4-FFF2-40B4-BE49-F238E27FC236}">
                      <a16:creationId xmlns:a16="http://schemas.microsoft.com/office/drawing/2014/main" id="{F80A2DCA-15A1-1543-8718-1A9EC088F656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7999660" y="4152591"/>
                  <a:ext cx="17712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7">
              <p14:nvContentPartPr>
                <p14:cNvPr id="189" name="墨迹 188">
                  <a:extLst>
                    <a:ext uri="{FF2B5EF4-FFF2-40B4-BE49-F238E27FC236}">
                      <a16:creationId xmlns:a16="http://schemas.microsoft.com/office/drawing/2014/main" id="{38CA47A5-5165-8B4D-9802-4AB557F632E1}"/>
                    </a:ext>
                  </a:extLst>
                </p14:cNvPr>
                <p14:cNvContentPartPr/>
                <p14:nvPr/>
              </p14:nvContentPartPr>
              <p14:xfrm>
                <a:off x="8038180" y="4175991"/>
                <a:ext cx="180720" cy="180720"/>
              </p14:xfrm>
            </p:contentPart>
          </mc:Choice>
          <mc:Fallback>
            <p:pic>
              <p:nvPicPr>
                <p:cNvPr id="189" name="墨迹 188">
                  <a:extLst>
                    <a:ext uri="{FF2B5EF4-FFF2-40B4-BE49-F238E27FC236}">
                      <a16:creationId xmlns:a16="http://schemas.microsoft.com/office/drawing/2014/main" id="{38CA47A5-5165-8B4D-9802-4AB557F632E1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8030620" y="4168431"/>
                  <a:ext cx="19584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9">
              <p14:nvContentPartPr>
                <p14:cNvPr id="190" name="墨迹 189">
                  <a:extLst>
                    <a:ext uri="{FF2B5EF4-FFF2-40B4-BE49-F238E27FC236}">
                      <a16:creationId xmlns:a16="http://schemas.microsoft.com/office/drawing/2014/main" id="{CDACA695-534C-5A42-AAC1-E8ED953B88F7}"/>
                    </a:ext>
                  </a:extLst>
                </p14:cNvPr>
                <p14:cNvContentPartPr/>
                <p14:nvPr/>
              </p14:nvContentPartPr>
              <p14:xfrm>
                <a:off x="8361820" y="4356351"/>
                <a:ext cx="6480" cy="93600"/>
              </p14:xfrm>
            </p:contentPart>
          </mc:Choice>
          <mc:Fallback>
            <p:pic>
              <p:nvPicPr>
                <p:cNvPr id="190" name="墨迹 189">
                  <a:extLst>
                    <a:ext uri="{FF2B5EF4-FFF2-40B4-BE49-F238E27FC236}">
                      <a16:creationId xmlns:a16="http://schemas.microsoft.com/office/drawing/2014/main" id="{CDACA695-534C-5A42-AAC1-E8ED953B88F7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8354260" y="4348791"/>
                  <a:ext cx="2160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1">
              <p14:nvContentPartPr>
                <p14:cNvPr id="193" name="墨迹 192">
                  <a:extLst>
                    <a:ext uri="{FF2B5EF4-FFF2-40B4-BE49-F238E27FC236}">
                      <a16:creationId xmlns:a16="http://schemas.microsoft.com/office/drawing/2014/main" id="{CEFE053E-97C5-A64A-88D8-E5DF4EE7DBE0}"/>
                    </a:ext>
                  </a:extLst>
                </p14:cNvPr>
                <p14:cNvContentPartPr/>
                <p14:nvPr/>
              </p14:nvContentPartPr>
              <p14:xfrm>
                <a:off x="8760340" y="4318911"/>
                <a:ext cx="87480" cy="37800"/>
              </p14:xfrm>
            </p:contentPart>
          </mc:Choice>
          <mc:Fallback>
            <p:pic>
              <p:nvPicPr>
                <p:cNvPr id="193" name="墨迹 192">
                  <a:extLst>
                    <a:ext uri="{FF2B5EF4-FFF2-40B4-BE49-F238E27FC236}">
                      <a16:creationId xmlns:a16="http://schemas.microsoft.com/office/drawing/2014/main" id="{CEFE053E-97C5-A64A-88D8-E5DF4EE7DBE0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8752780" y="4311351"/>
                  <a:ext cx="10260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3">
              <p14:nvContentPartPr>
                <p14:cNvPr id="194" name="墨迹 193">
                  <a:extLst>
                    <a:ext uri="{FF2B5EF4-FFF2-40B4-BE49-F238E27FC236}">
                      <a16:creationId xmlns:a16="http://schemas.microsoft.com/office/drawing/2014/main" id="{F6EADE36-6620-6044-AFA7-08818D5C02A0}"/>
                    </a:ext>
                  </a:extLst>
                </p14:cNvPr>
                <p14:cNvContentPartPr/>
                <p14:nvPr/>
              </p14:nvContentPartPr>
              <p14:xfrm>
                <a:off x="9015580" y="4318911"/>
                <a:ext cx="62640" cy="12960"/>
              </p14:xfrm>
            </p:contentPart>
          </mc:Choice>
          <mc:Fallback>
            <p:pic>
              <p:nvPicPr>
                <p:cNvPr id="194" name="墨迹 193">
                  <a:extLst>
                    <a:ext uri="{FF2B5EF4-FFF2-40B4-BE49-F238E27FC236}">
                      <a16:creationId xmlns:a16="http://schemas.microsoft.com/office/drawing/2014/main" id="{F6EADE36-6620-6044-AFA7-08818D5C02A0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9008020" y="4311351"/>
                  <a:ext cx="7776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5">
              <p14:nvContentPartPr>
                <p14:cNvPr id="195" name="墨迹 194">
                  <a:extLst>
                    <a:ext uri="{FF2B5EF4-FFF2-40B4-BE49-F238E27FC236}">
                      <a16:creationId xmlns:a16="http://schemas.microsoft.com/office/drawing/2014/main" id="{EC3CB179-B7DF-844A-9DDF-D1B240FF7F12}"/>
                    </a:ext>
                  </a:extLst>
                </p14:cNvPr>
                <p14:cNvContentPartPr/>
                <p14:nvPr/>
              </p14:nvContentPartPr>
              <p14:xfrm>
                <a:off x="9202420" y="4312791"/>
                <a:ext cx="31320" cy="6480"/>
              </p14:xfrm>
            </p:contentPart>
          </mc:Choice>
          <mc:Fallback>
            <p:pic>
              <p:nvPicPr>
                <p:cNvPr id="195" name="墨迹 194">
                  <a:extLst>
                    <a:ext uri="{FF2B5EF4-FFF2-40B4-BE49-F238E27FC236}">
                      <a16:creationId xmlns:a16="http://schemas.microsoft.com/office/drawing/2014/main" id="{EC3CB179-B7DF-844A-9DDF-D1B240FF7F12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9194860" y="4305231"/>
                  <a:ext cx="4644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7">
              <p14:nvContentPartPr>
                <p14:cNvPr id="196" name="墨迹 195">
                  <a:extLst>
                    <a:ext uri="{FF2B5EF4-FFF2-40B4-BE49-F238E27FC236}">
                      <a16:creationId xmlns:a16="http://schemas.microsoft.com/office/drawing/2014/main" id="{8574C878-4789-C141-BBF0-9895105003EA}"/>
                    </a:ext>
                  </a:extLst>
                </p14:cNvPr>
                <p14:cNvContentPartPr/>
                <p14:nvPr/>
              </p14:nvContentPartPr>
              <p14:xfrm>
                <a:off x="9426340" y="4306671"/>
                <a:ext cx="31320" cy="12960"/>
              </p14:xfrm>
            </p:contentPart>
          </mc:Choice>
          <mc:Fallback>
            <p:pic>
              <p:nvPicPr>
                <p:cNvPr id="196" name="墨迹 195">
                  <a:extLst>
                    <a:ext uri="{FF2B5EF4-FFF2-40B4-BE49-F238E27FC236}">
                      <a16:creationId xmlns:a16="http://schemas.microsoft.com/office/drawing/2014/main" id="{8574C878-4789-C141-BBF0-9895105003EA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9418780" y="4299111"/>
                  <a:ext cx="4644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9">
              <p14:nvContentPartPr>
                <p14:cNvPr id="197" name="墨迹 196">
                  <a:extLst>
                    <a:ext uri="{FF2B5EF4-FFF2-40B4-BE49-F238E27FC236}">
                      <a16:creationId xmlns:a16="http://schemas.microsoft.com/office/drawing/2014/main" id="{45E22E1B-5EB2-4C45-A95B-474BCCAE8AA0}"/>
                    </a:ext>
                  </a:extLst>
                </p14:cNvPr>
                <p14:cNvContentPartPr/>
                <p14:nvPr/>
              </p14:nvContentPartPr>
              <p14:xfrm>
                <a:off x="9775180" y="4300551"/>
                <a:ext cx="31320" cy="87480"/>
              </p14:xfrm>
            </p:contentPart>
          </mc:Choice>
          <mc:Fallback>
            <p:pic>
              <p:nvPicPr>
                <p:cNvPr id="197" name="墨迹 196">
                  <a:extLst>
                    <a:ext uri="{FF2B5EF4-FFF2-40B4-BE49-F238E27FC236}">
                      <a16:creationId xmlns:a16="http://schemas.microsoft.com/office/drawing/2014/main" id="{45E22E1B-5EB2-4C45-A95B-474BCCAE8AA0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9767620" y="4292991"/>
                  <a:ext cx="4644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1">
              <p14:nvContentPartPr>
                <p14:cNvPr id="198" name="墨迹 197">
                  <a:extLst>
                    <a:ext uri="{FF2B5EF4-FFF2-40B4-BE49-F238E27FC236}">
                      <a16:creationId xmlns:a16="http://schemas.microsoft.com/office/drawing/2014/main" id="{C3335BB0-9EF8-324A-8DE5-C2D8BE927B73}"/>
                    </a:ext>
                  </a:extLst>
                </p14:cNvPr>
                <p14:cNvContentPartPr/>
                <p14:nvPr/>
              </p14:nvContentPartPr>
              <p14:xfrm>
                <a:off x="10117540" y="4038831"/>
                <a:ext cx="56520" cy="305280"/>
              </p14:xfrm>
            </p:contentPart>
          </mc:Choice>
          <mc:Fallback>
            <p:pic>
              <p:nvPicPr>
                <p:cNvPr id="198" name="墨迹 197">
                  <a:extLst>
                    <a:ext uri="{FF2B5EF4-FFF2-40B4-BE49-F238E27FC236}">
                      <a16:creationId xmlns:a16="http://schemas.microsoft.com/office/drawing/2014/main" id="{C3335BB0-9EF8-324A-8DE5-C2D8BE927B73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10109980" y="4031271"/>
                  <a:ext cx="7128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3">
              <p14:nvContentPartPr>
                <p14:cNvPr id="199" name="墨迹 198">
                  <a:extLst>
                    <a:ext uri="{FF2B5EF4-FFF2-40B4-BE49-F238E27FC236}">
                      <a16:creationId xmlns:a16="http://schemas.microsoft.com/office/drawing/2014/main" id="{1F548C73-7492-A143-9E6F-5A5D72E66020}"/>
                    </a:ext>
                  </a:extLst>
                </p14:cNvPr>
                <p14:cNvContentPartPr/>
                <p14:nvPr/>
              </p14:nvContentPartPr>
              <p14:xfrm>
                <a:off x="10042660" y="4125951"/>
                <a:ext cx="236880" cy="162360"/>
              </p14:xfrm>
            </p:contentPart>
          </mc:Choice>
          <mc:Fallback>
            <p:pic>
              <p:nvPicPr>
                <p:cNvPr id="199" name="墨迹 198">
                  <a:extLst>
                    <a:ext uri="{FF2B5EF4-FFF2-40B4-BE49-F238E27FC236}">
                      <a16:creationId xmlns:a16="http://schemas.microsoft.com/office/drawing/2014/main" id="{1F548C73-7492-A143-9E6F-5A5D72E66020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10035100" y="4118391"/>
                  <a:ext cx="25200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5">
              <p14:nvContentPartPr>
                <p14:cNvPr id="200" name="墨迹 199">
                  <a:extLst>
                    <a:ext uri="{FF2B5EF4-FFF2-40B4-BE49-F238E27FC236}">
                      <a16:creationId xmlns:a16="http://schemas.microsoft.com/office/drawing/2014/main" id="{EF532E3B-1CF2-DB43-9F5A-5193B11B2DE3}"/>
                    </a:ext>
                  </a:extLst>
                </p14:cNvPr>
                <p14:cNvContentPartPr/>
                <p14:nvPr/>
              </p14:nvContentPartPr>
              <p14:xfrm>
                <a:off x="10341460" y="4300551"/>
                <a:ext cx="87480" cy="106200"/>
              </p14:xfrm>
            </p:contentPart>
          </mc:Choice>
          <mc:Fallback>
            <p:pic>
              <p:nvPicPr>
                <p:cNvPr id="200" name="墨迹 199">
                  <a:extLst>
                    <a:ext uri="{FF2B5EF4-FFF2-40B4-BE49-F238E27FC236}">
                      <a16:creationId xmlns:a16="http://schemas.microsoft.com/office/drawing/2014/main" id="{EF532E3B-1CF2-DB43-9F5A-5193B11B2DE3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10333900" y="4292991"/>
                  <a:ext cx="10260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7">
              <p14:nvContentPartPr>
                <p14:cNvPr id="201" name="墨迹 200">
                  <a:extLst>
                    <a:ext uri="{FF2B5EF4-FFF2-40B4-BE49-F238E27FC236}">
                      <a16:creationId xmlns:a16="http://schemas.microsoft.com/office/drawing/2014/main" id="{1631F24E-1677-5544-B64F-92895D1A7550}"/>
                    </a:ext>
                  </a:extLst>
                </p14:cNvPr>
                <p14:cNvContentPartPr/>
                <p14:nvPr/>
              </p14:nvContentPartPr>
              <p14:xfrm>
                <a:off x="10459900" y="4182111"/>
                <a:ext cx="25200" cy="43920"/>
              </p14:xfrm>
            </p:contentPart>
          </mc:Choice>
          <mc:Fallback>
            <p:pic>
              <p:nvPicPr>
                <p:cNvPr id="201" name="墨迹 200">
                  <a:extLst>
                    <a:ext uri="{FF2B5EF4-FFF2-40B4-BE49-F238E27FC236}">
                      <a16:creationId xmlns:a16="http://schemas.microsoft.com/office/drawing/2014/main" id="{1631F24E-1677-5544-B64F-92895D1A7550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10452340" y="4174551"/>
                  <a:ext cx="4032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9">
              <p14:nvContentPartPr>
                <p14:cNvPr id="202" name="墨迹 201">
                  <a:extLst>
                    <a:ext uri="{FF2B5EF4-FFF2-40B4-BE49-F238E27FC236}">
                      <a16:creationId xmlns:a16="http://schemas.microsoft.com/office/drawing/2014/main" id="{ADE8D64B-33B0-5144-9393-24B9D8104585}"/>
                    </a:ext>
                  </a:extLst>
                </p14:cNvPr>
                <p14:cNvContentPartPr/>
                <p14:nvPr/>
              </p14:nvContentPartPr>
              <p14:xfrm>
                <a:off x="10565740" y="4325391"/>
                <a:ext cx="137160" cy="37800"/>
              </p14:xfrm>
            </p:contentPart>
          </mc:Choice>
          <mc:Fallback>
            <p:pic>
              <p:nvPicPr>
                <p:cNvPr id="202" name="墨迹 201">
                  <a:extLst>
                    <a:ext uri="{FF2B5EF4-FFF2-40B4-BE49-F238E27FC236}">
                      <a16:creationId xmlns:a16="http://schemas.microsoft.com/office/drawing/2014/main" id="{ADE8D64B-33B0-5144-9393-24B9D8104585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10558180" y="4317831"/>
                  <a:ext cx="15228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1">
              <p14:nvContentPartPr>
                <p14:cNvPr id="203" name="墨迹 202">
                  <a:extLst>
                    <a:ext uri="{FF2B5EF4-FFF2-40B4-BE49-F238E27FC236}">
                      <a16:creationId xmlns:a16="http://schemas.microsoft.com/office/drawing/2014/main" id="{190031B0-E65D-9F49-8779-4615961DBE29}"/>
                    </a:ext>
                  </a:extLst>
                </p14:cNvPr>
                <p14:cNvContentPartPr/>
                <p14:nvPr/>
              </p14:nvContentPartPr>
              <p14:xfrm>
                <a:off x="10802260" y="4256631"/>
                <a:ext cx="31320" cy="174600"/>
              </p14:xfrm>
            </p:contentPart>
          </mc:Choice>
          <mc:Fallback>
            <p:pic>
              <p:nvPicPr>
                <p:cNvPr id="203" name="墨迹 202">
                  <a:extLst>
                    <a:ext uri="{FF2B5EF4-FFF2-40B4-BE49-F238E27FC236}">
                      <a16:creationId xmlns:a16="http://schemas.microsoft.com/office/drawing/2014/main" id="{190031B0-E65D-9F49-8779-4615961DBE29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10794700" y="4249431"/>
                  <a:ext cx="4644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3">
              <p14:nvContentPartPr>
                <p14:cNvPr id="206" name="墨迹 205">
                  <a:extLst>
                    <a:ext uri="{FF2B5EF4-FFF2-40B4-BE49-F238E27FC236}">
                      <a16:creationId xmlns:a16="http://schemas.microsoft.com/office/drawing/2014/main" id="{FB4B670C-E59D-CF43-984A-453933D31878}"/>
                    </a:ext>
                  </a:extLst>
                </p14:cNvPr>
                <p14:cNvContentPartPr/>
                <p14:nvPr/>
              </p14:nvContentPartPr>
              <p14:xfrm>
                <a:off x="11119780" y="4132431"/>
                <a:ext cx="317880" cy="168480"/>
              </p14:xfrm>
            </p:contentPart>
          </mc:Choice>
          <mc:Fallback>
            <p:pic>
              <p:nvPicPr>
                <p:cNvPr id="206" name="墨迹 205">
                  <a:extLst>
                    <a:ext uri="{FF2B5EF4-FFF2-40B4-BE49-F238E27FC236}">
                      <a16:creationId xmlns:a16="http://schemas.microsoft.com/office/drawing/2014/main" id="{FB4B670C-E59D-CF43-984A-453933D31878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11112220" y="4124871"/>
                  <a:ext cx="33300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5">
              <p14:nvContentPartPr>
                <p14:cNvPr id="207" name="墨迹 206">
                  <a:extLst>
                    <a:ext uri="{FF2B5EF4-FFF2-40B4-BE49-F238E27FC236}">
                      <a16:creationId xmlns:a16="http://schemas.microsoft.com/office/drawing/2014/main" id="{6CBB3AE0-79DF-6A4E-9640-C25DCE892C31}"/>
                    </a:ext>
                  </a:extLst>
                </p14:cNvPr>
                <p14:cNvContentPartPr/>
                <p14:nvPr/>
              </p14:nvContentPartPr>
              <p14:xfrm>
                <a:off x="11269180" y="4026591"/>
                <a:ext cx="93600" cy="492120"/>
              </p14:xfrm>
            </p:contentPart>
          </mc:Choice>
          <mc:Fallback>
            <p:pic>
              <p:nvPicPr>
                <p:cNvPr id="207" name="墨迹 206">
                  <a:extLst>
                    <a:ext uri="{FF2B5EF4-FFF2-40B4-BE49-F238E27FC236}">
                      <a16:creationId xmlns:a16="http://schemas.microsoft.com/office/drawing/2014/main" id="{6CBB3AE0-79DF-6A4E-9640-C25DCE892C31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11261620" y="4019031"/>
                  <a:ext cx="108720" cy="50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7">
              <p14:nvContentPartPr>
                <p14:cNvPr id="209" name="墨迹 208">
                  <a:extLst>
                    <a:ext uri="{FF2B5EF4-FFF2-40B4-BE49-F238E27FC236}">
                      <a16:creationId xmlns:a16="http://schemas.microsoft.com/office/drawing/2014/main" id="{A0FEE3B5-B78A-9A4D-8B80-40D1C8FF438E}"/>
                    </a:ext>
                  </a:extLst>
                </p14:cNvPr>
                <p14:cNvContentPartPr/>
                <p14:nvPr/>
              </p14:nvContentPartPr>
              <p14:xfrm>
                <a:off x="598780" y="4873311"/>
                <a:ext cx="473400" cy="585720"/>
              </p14:xfrm>
            </p:contentPart>
          </mc:Choice>
          <mc:Fallback>
            <p:pic>
              <p:nvPicPr>
                <p:cNvPr id="209" name="墨迹 208">
                  <a:extLst>
                    <a:ext uri="{FF2B5EF4-FFF2-40B4-BE49-F238E27FC236}">
                      <a16:creationId xmlns:a16="http://schemas.microsoft.com/office/drawing/2014/main" id="{A0FEE3B5-B78A-9A4D-8B80-40D1C8FF438E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591220" y="4865751"/>
                  <a:ext cx="488520" cy="60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9">
              <p14:nvContentPartPr>
                <p14:cNvPr id="210" name="墨迹 209">
                  <a:extLst>
                    <a:ext uri="{FF2B5EF4-FFF2-40B4-BE49-F238E27FC236}">
                      <a16:creationId xmlns:a16="http://schemas.microsoft.com/office/drawing/2014/main" id="{F2365773-1EAD-5F40-BFCF-4ACBD5BDD757}"/>
                    </a:ext>
                  </a:extLst>
                </p14:cNvPr>
                <p14:cNvContentPartPr/>
                <p14:nvPr/>
              </p14:nvContentPartPr>
              <p14:xfrm>
                <a:off x="1302220" y="5034951"/>
                <a:ext cx="212040" cy="255600"/>
              </p14:xfrm>
            </p:contentPart>
          </mc:Choice>
          <mc:Fallback>
            <p:pic>
              <p:nvPicPr>
                <p:cNvPr id="210" name="墨迹 209">
                  <a:extLst>
                    <a:ext uri="{FF2B5EF4-FFF2-40B4-BE49-F238E27FC236}">
                      <a16:creationId xmlns:a16="http://schemas.microsoft.com/office/drawing/2014/main" id="{F2365773-1EAD-5F40-BFCF-4ACBD5BDD757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1294660" y="5027391"/>
                  <a:ext cx="22716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1">
              <p14:nvContentPartPr>
                <p14:cNvPr id="211" name="墨迹 210">
                  <a:extLst>
                    <a:ext uri="{FF2B5EF4-FFF2-40B4-BE49-F238E27FC236}">
                      <a16:creationId xmlns:a16="http://schemas.microsoft.com/office/drawing/2014/main" id="{C6ACC7CF-3A0F-FA48-9414-9434B8513F11}"/>
                    </a:ext>
                  </a:extLst>
                </p14:cNvPr>
                <p14:cNvContentPartPr/>
                <p14:nvPr/>
              </p14:nvContentPartPr>
              <p14:xfrm>
                <a:off x="1345780" y="5066271"/>
                <a:ext cx="162360" cy="236880"/>
              </p14:xfrm>
            </p:contentPart>
          </mc:Choice>
          <mc:Fallback>
            <p:pic>
              <p:nvPicPr>
                <p:cNvPr id="211" name="墨迹 210">
                  <a:extLst>
                    <a:ext uri="{FF2B5EF4-FFF2-40B4-BE49-F238E27FC236}">
                      <a16:creationId xmlns:a16="http://schemas.microsoft.com/office/drawing/2014/main" id="{C6ACC7CF-3A0F-FA48-9414-9434B8513F11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1338220" y="5058711"/>
                  <a:ext cx="17712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3">
              <p14:nvContentPartPr>
                <p14:cNvPr id="212" name="墨迹 211">
                  <a:extLst>
                    <a:ext uri="{FF2B5EF4-FFF2-40B4-BE49-F238E27FC236}">
                      <a16:creationId xmlns:a16="http://schemas.microsoft.com/office/drawing/2014/main" id="{FF82040B-546C-7D46-861F-5D26008C9B5E}"/>
                    </a:ext>
                  </a:extLst>
                </p14:cNvPr>
                <p14:cNvContentPartPr/>
                <p14:nvPr/>
              </p14:nvContentPartPr>
              <p14:xfrm>
                <a:off x="1631980" y="5290191"/>
                <a:ext cx="106200" cy="75240"/>
              </p14:xfrm>
            </p:contentPart>
          </mc:Choice>
          <mc:Fallback>
            <p:pic>
              <p:nvPicPr>
                <p:cNvPr id="212" name="墨迹 211">
                  <a:extLst>
                    <a:ext uri="{FF2B5EF4-FFF2-40B4-BE49-F238E27FC236}">
                      <a16:creationId xmlns:a16="http://schemas.microsoft.com/office/drawing/2014/main" id="{FF82040B-546C-7D46-861F-5D26008C9B5E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1624780" y="5282631"/>
                  <a:ext cx="12132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5">
              <p14:nvContentPartPr>
                <p14:cNvPr id="213" name="墨迹 212">
                  <a:extLst>
                    <a:ext uri="{FF2B5EF4-FFF2-40B4-BE49-F238E27FC236}">
                      <a16:creationId xmlns:a16="http://schemas.microsoft.com/office/drawing/2014/main" id="{1EF60358-3A84-D147-8D9F-A67B751E3DEF}"/>
                    </a:ext>
                  </a:extLst>
                </p14:cNvPr>
                <p14:cNvContentPartPr/>
                <p14:nvPr/>
              </p14:nvContentPartPr>
              <p14:xfrm>
                <a:off x="1725580" y="5159511"/>
                <a:ext cx="25200" cy="25200"/>
              </p14:xfrm>
            </p:contentPart>
          </mc:Choice>
          <mc:Fallback>
            <p:pic>
              <p:nvPicPr>
                <p:cNvPr id="213" name="墨迹 212">
                  <a:extLst>
                    <a:ext uri="{FF2B5EF4-FFF2-40B4-BE49-F238E27FC236}">
                      <a16:creationId xmlns:a16="http://schemas.microsoft.com/office/drawing/2014/main" id="{1EF60358-3A84-D147-8D9F-A67B751E3DEF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1718020" y="5151951"/>
                  <a:ext cx="4032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7">
              <p14:nvContentPartPr>
                <p14:cNvPr id="214" name="墨迹 213">
                  <a:extLst>
                    <a:ext uri="{FF2B5EF4-FFF2-40B4-BE49-F238E27FC236}">
                      <a16:creationId xmlns:a16="http://schemas.microsoft.com/office/drawing/2014/main" id="{95B1EB52-2E44-B645-B8BA-2623B491CE81}"/>
                    </a:ext>
                  </a:extLst>
                </p14:cNvPr>
                <p14:cNvContentPartPr/>
                <p14:nvPr/>
              </p14:nvContentPartPr>
              <p14:xfrm>
                <a:off x="2067940" y="4966551"/>
                <a:ext cx="87480" cy="124920"/>
              </p14:xfrm>
            </p:contentPart>
          </mc:Choice>
          <mc:Fallback>
            <p:pic>
              <p:nvPicPr>
                <p:cNvPr id="214" name="墨迹 213">
                  <a:extLst>
                    <a:ext uri="{FF2B5EF4-FFF2-40B4-BE49-F238E27FC236}">
                      <a16:creationId xmlns:a16="http://schemas.microsoft.com/office/drawing/2014/main" id="{95B1EB52-2E44-B645-B8BA-2623B491CE81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2060380" y="4958991"/>
                  <a:ext cx="10260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9">
              <p14:nvContentPartPr>
                <p14:cNvPr id="215" name="墨迹 214">
                  <a:extLst>
                    <a:ext uri="{FF2B5EF4-FFF2-40B4-BE49-F238E27FC236}">
                      <a16:creationId xmlns:a16="http://schemas.microsoft.com/office/drawing/2014/main" id="{519BC204-2930-5546-9AD9-44E217A3970F}"/>
                    </a:ext>
                  </a:extLst>
                </p14:cNvPr>
                <p14:cNvContentPartPr/>
                <p14:nvPr/>
              </p14:nvContentPartPr>
              <p14:xfrm>
                <a:off x="2030500" y="5240511"/>
                <a:ext cx="317880" cy="68760"/>
              </p14:xfrm>
            </p:contentPart>
          </mc:Choice>
          <mc:Fallback>
            <p:pic>
              <p:nvPicPr>
                <p:cNvPr id="215" name="墨迹 214">
                  <a:extLst>
                    <a:ext uri="{FF2B5EF4-FFF2-40B4-BE49-F238E27FC236}">
                      <a16:creationId xmlns:a16="http://schemas.microsoft.com/office/drawing/2014/main" id="{519BC204-2930-5546-9AD9-44E217A3970F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2022940" y="5232951"/>
                  <a:ext cx="33300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1">
              <p14:nvContentPartPr>
                <p14:cNvPr id="216" name="墨迹 215">
                  <a:extLst>
                    <a:ext uri="{FF2B5EF4-FFF2-40B4-BE49-F238E27FC236}">
                      <a16:creationId xmlns:a16="http://schemas.microsoft.com/office/drawing/2014/main" id="{A0335980-7348-3546-BFD3-6B4EBF8985A8}"/>
                    </a:ext>
                  </a:extLst>
                </p14:cNvPr>
                <p14:cNvContentPartPr/>
                <p14:nvPr/>
              </p14:nvContentPartPr>
              <p14:xfrm>
                <a:off x="2603260" y="4798431"/>
                <a:ext cx="124920" cy="311760"/>
              </p14:xfrm>
            </p:contentPart>
          </mc:Choice>
          <mc:Fallback>
            <p:pic>
              <p:nvPicPr>
                <p:cNvPr id="216" name="墨迹 215">
                  <a:extLst>
                    <a:ext uri="{FF2B5EF4-FFF2-40B4-BE49-F238E27FC236}">
                      <a16:creationId xmlns:a16="http://schemas.microsoft.com/office/drawing/2014/main" id="{A0335980-7348-3546-BFD3-6B4EBF8985A8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2595700" y="4790871"/>
                  <a:ext cx="140040" cy="32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3">
              <p14:nvContentPartPr>
                <p14:cNvPr id="217" name="墨迹 216">
                  <a:extLst>
                    <a:ext uri="{FF2B5EF4-FFF2-40B4-BE49-F238E27FC236}">
                      <a16:creationId xmlns:a16="http://schemas.microsoft.com/office/drawing/2014/main" id="{39E08AA9-67F0-B043-89D7-B40A4C35495F}"/>
                    </a:ext>
                  </a:extLst>
                </p14:cNvPr>
                <p14:cNvContentPartPr/>
                <p14:nvPr/>
              </p14:nvContentPartPr>
              <p14:xfrm>
                <a:off x="2752660" y="4953951"/>
                <a:ext cx="137160" cy="50040"/>
              </p14:xfrm>
            </p:contentPart>
          </mc:Choice>
          <mc:Fallback>
            <p:pic>
              <p:nvPicPr>
                <p:cNvPr id="217" name="墨迹 216">
                  <a:extLst>
                    <a:ext uri="{FF2B5EF4-FFF2-40B4-BE49-F238E27FC236}">
                      <a16:creationId xmlns:a16="http://schemas.microsoft.com/office/drawing/2014/main" id="{39E08AA9-67F0-B043-89D7-B40A4C35495F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2745100" y="4946391"/>
                  <a:ext cx="15228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5">
              <p14:nvContentPartPr>
                <p14:cNvPr id="218" name="墨迹 217">
                  <a:extLst>
                    <a:ext uri="{FF2B5EF4-FFF2-40B4-BE49-F238E27FC236}">
                      <a16:creationId xmlns:a16="http://schemas.microsoft.com/office/drawing/2014/main" id="{C6155218-DB56-2B48-902D-15F2E95E6377}"/>
                    </a:ext>
                  </a:extLst>
                </p14:cNvPr>
                <p14:cNvContentPartPr/>
                <p14:nvPr/>
              </p14:nvContentPartPr>
              <p14:xfrm>
                <a:off x="2733940" y="4941711"/>
                <a:ext cx="448560" cy="392040"/>
              </p14:xfrm>
            </p:contentPart>
          </mc:Choice>
          <mc:Fallback>
            <p:pic>
              <p:nvPicPr>
                <p:cNvPr id="218" name="墨迹 217">
                  <a:extLst>
                    <a:ext uri="{FF2B5EF4-FFF2-40B4-BE49-F238E27FC236}">
                      <a16:creationId xmlns:a16="http://schemas.microsoft.com/office/drawing/2014/main" id="{C6155218-DB56-2B48-902D-15F2E95E6377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2726380" y="4934151"/>
                  <a:ext cx="463680" cy="40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7">
              <p14:nvContentPartPr>
                <p14:cNvPr id="219" name="墨迹 218">
                  <a:extLst>
                    <a:ext uri="{FF2B5EF4-FFF2-40B4-BE49-F238E27FC236}">
                      <a16:creationId xmlns:a16="http://schemas.microsoft.com/office/drawing/2014/main" id="{F5C21E27-3764-C74A-B931-9E36BF5BEC3E}"/>
                    </a:ext>
                  </a:extLst>
                </p14:cNvPr>
                <p14:cNvContentPartPr/>
                <p14:nvPr/>
              </p14:nvContentPartPr>
              <p14:xfrm>
                <a:off x="3014380" y="5072391"/>
                <a:ext cx="31320" cy="601560"/>
              </p14:xfrm>
            </p:contentPart>
          </mc:Choice>
          <mc:Fallback>
            <p:pic>
              <p:nvPicPr>
                <p:cNvPr id="219" name="墨迹 218">
                  <a:extLst>
                    <a:ext uri="{FF2B5EF4-FFF2-40B4-BE49-F238E27FC236}">
                      <a16:creationId xmlns:a16="http://schemas.microsoft.com/office/drawing/2014/main" id="{F5C21E27-3764-C74A-B931-9E36BF5BEC3E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3006820" y="5064831"/>
                  <a:ext cx="46440" cy="61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9">
              <p14:nvContentPartPr>
                <p14:cNvPr id="220" name="墨迹 219">
                  <a:extLst>
                    <a:ext uri="{FF2B5EF4-FFF2-40B4-BE49-F238E27FC236}">
                      <a16:creationId xmlns:a16="http://schemas.microsoft.com/office/drawing/2014/main" id="{CA9ECA0C-F5CE-A548-AA6B-9A84B6764C61}"/>
                    </a:ext>
                  </a:extLst>
                </p14:cNvPr>
                <p14:cNvContentPartPr/>
                <p14:nvPr/>
              </p14:nvContentPartPr>
              <p14:xfrm>
                <a:off x="3219580" y="4798431"/>
                <a:ext cx="516960" cy="585720"/>
              </p14:xfrm>
            </p:contentPart>
          </mc:Choice>
          <mc:Fallback>
            <p:pic>
              <p:nvPicPr>
                <p:cNvPr id="220" name="墨迹 219">
                  <a:extLst>
                    <a:ext uri="{FF2B5EF4-FFF2-40B4-BE49-F238E27FC236}">
                      <a16:creationId xmlns:a16="http://schemas.microsoft.com/office/drawing/2014/main" id="{CA9ECA0C-F5CE-A548-AA6B-9A84B6764C61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3212020" y="4790871"/>
                  <a:ext cx="532080" cy="60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1">
              <p14:nvContentPartPr>
                <p14:cNvPr id="223" name="墨迹 222">
                  <a:extLst>
                    <a:ext uri="{FF2B5EF4-FFF2-40B4-BE49-F238E27FC236}">
                      <a16:creationId xmlns:a16="http://schemas.microsoft.com/office/drawing/2014/main" id="{A23F0BC7-AC36-4846-BA1F-75D124868FDC}"/>
                    </a:ext>
                  </a:extLst>
                </p14:cNvPr>
                <p14:cNvContentPartPr/>
                <p14:nvPr/>
              </p14:nvContentPartPr>
              <p14:xfrm>
                <a:off x="3979180" y="5290191"/>
                <a:ext cx="12960" cy="75240"/>
              </p14:xfrm>
            </p:contentPart>
          </mc:Choice>
          <mc:Fallback>
            <p:pic>
              <p:nvPicPr>
                <p:cNvPr id="223" name="墨迹 222">
                  <a:extLst>
                    <a:ext uri="{FF2B5EF4-FFF2-40B4-BE49-F238E27FC236}">
                      <a16:creationId xmlns:a16="http://schemas.microsoft.com/office/drawing/2014/main" id="{A23F0BC7-AC36-4846-BA1F-75D124868FDC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3971620" y="5282631"/>
                  <a:ext cx="2772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3">
              <p14:nvContentPartPr>
                <p14:cNvPr id="224" name="墨迹 223">
                  <a:extLst>
                    <a:ext uri="{FF2B5EF4-FFF2-40B4-BE49-F238E27FC236}">
                      <a16:creationId xmlns:a16="http://schemas.microsoft.com/office/drawing/2014/main" id="{85E856F5-4A25-DB4E-A04E-6DF661E3D3AD}"/>
                    </a:ext>
                  </a:extLst>
                </p14:cNvPr>
                <p14:cNvContentPartPr/>
                <p14:nvPr/>
              </p14:nvContentPartPr>
              <p14:xfrm>
                <a:off x="4464820" y="4742271"/>
                <a:ext cx="274320" cy="529560"/>
              </p14:xfrm>
            </p:contentPart>
          </mc:Choice>
          <mc:Fallback>
            <p:pic>
              <p:nvPicPr>
                <p:cNvPr id="224" name="墨迹 223">
                  <a:extLst>
                    <a:ext uri="{FF2B5EF4-FFF2-40B4-BE49-F238E27FC236}">
                      <a16:creationId xmlns:a16="http://schemas.microsoft.com/office/drawing/2014/main" id="{85E856F5-4A25-DB4E-A04E-6DF661E3D3AD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4457260" y="4734711"/>
                  <a:ext cx="289440" cy="54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5">
              <p14:nvContentPartPr>
                <p14:cNvPr id="225" name="墨迹 224">
                  <a:extLst>
                    <a:ext uri="{FF2B5EF4-FFF2-40B4-BE49-F238E27FC236}">
                      <a16:creationId xmlns:a16="http://schemas.microsoft.com/office/drawing/2014/main" id="{86D8C85F-35D5-2341-ADB1-608C4CCB2624}"/>
                    </a:ext>
                  </a:extLst>
                </p14:cNvPr>
                <p14:cNvContentPartPr/>
                <p14:nvPr/>
              </p14:nvContentPartPr>
              <p14:xfrm>
                <a:off x="4975300" y="4574151"/>
                <a:ext cx="162360" cy="778680"/>
              </p14:xfrm>
            </p:contentPart>
          </mc:Choice>
          <mc:Fallback>
            <p:pic>
              <p:nvPicPr>
                <p:cNvPr id="225" name="墨迹 224">
                  <a:extLst>
                    <a:ext uri="{FF2B5EF4-FFF2-40B4-BE49-F238E27FC236}">
                      <a16:creationId xmlns:a16="http://schemas.microsoft.com/office/drawing/2014/main" id="{86D8C85F-35D5-2341-ADB1-608C4CCB2624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4967740" y="4566951"/>
                  <a:ext cx="177120" cy="79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7">
              <p14:nvContentPartPr>
                <p14:cNvPr id="226" name="墨迹 225">
                  <a:extLst>
                    <a:ext uri="{FF2B5EF4-FFF2-40B4-BE49-F238E27FC236}">
                      <a16:creationId xmlns:a16="http://schemas.microsoft.com/office/drawing/2014/main" id="{43140DEC-5CB7-A64E-8030-A2B56F13F3A0}"/>
                    </a:ext>
                  </a:extLst>
                </p14:cNvPr>
                <p14:cNvContentPartPr/>
                <p14:nvPr/>
              </p14:nvContentPartPr>
              <p14:xfrm>
                <a:off x="5049820" y="5196951"/>
                <a:ext cx="25200" cy="37800"/>
              </p14:xfrm>
            </p:contentPart>
          </mc:Choice>
          <mc:Fallback>
            <p:pic>
              <p:nvPicPr>
                <p:cNvPr id="226" name="墨迹 225">
                  <a:extLst>
                    <a:ext uri="{FF2B5EF4-FFF2-40B4-BE49-F238E27FC236}">
                      <a16:creationId xmlns:a16="http://schemas.microsoft.com/office/drawing/2014/main" id="{43140DEC-5CB7-A64E-8030-A2B56F13F3A0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5042260" y="5189391"/>
                  <a:ext cx="403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9">
              <p14:nvContentPartPr>
                <p14:cNvPr id="227" name="墨迹 226">
                  <a:extLst>
                    <a:ext uri="{FF2B5EF4-FFF2-40B4-BE49-F238E27FC236}">
                      <a16:creationId xmlns:a16="http://schemas.microsoft.com/office/drawing/2014/main" id="{4520599D-27AD-F843-B4FD-EE99636B53AB}"/>
                    </a:ext>
                  </a:extLst>
                </p14:cNvPr>
                <p14:cNvContentPartPr/>
                <p14:nvPr/>
              </p14:nvContentPartPr>
              <p14:xfrm>
                <a:off x="5423500" y="4916871"/>
                <a:ext cx="19080" cy="296280"/>
              </p14:xfrm>
            </p:contentPart>
          </mc:Choice>
          <mc:Fallback>
            <p:pic>
              <p:nvPicPr>
                <p:cNvPr id="227" name="墨迹 226">
                  <a:extLst>
                    <a:ext uri="{FF2B5EF4-FFF2-40B4-BE49-F238E27FC236}">
                      <a16:creationId xmlns:a16="http://schemas.microsoft.com/office/drawing/2014/main" id="{4520599D-27AD-F843-B4FD-EE99636B53AB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5415940" y="4909311"/>
                  <a:ext cx="3420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1">
              <p14:nvContentPartPr>
                <p14:cNvPr id="228" name="墨迹 227">
                  <a:extLst>
                    <a:ext uri="{FF2B5EF4-FFF2-40B4-BE49-F238E27FC236}">
                      <a16:creationId xmlns:a16="http://schemas.microsoft.com/office/drawing/2014/main" id="{6B1679A8-A131-6D42-B29E-4632BC3B7A89}"/>
                    </a:ext>
                  </a:extLst>
                </p14:cNvPr>
                <p14:cNvContentPartPr/>
                <p14:nvPr/>
              </p14:nvContentPartPr>
              <p14:xfrm>
                <a:off x="5603860" y="4705911"/>
                <a:ext cx="330480" cy="627840"/>
              </p14:xfrm>
            </p:contentPart>
          </mc:Choice>
          <mc:Fallback>
            <p:pic>
              <p:nvPicPr>
                <p:cNvPr id="228" name="墨迹 227">
                  <a:extLst>
                    <a:ext uri="{FF2B5EF4-FFF2-40B4-BE49-F238E27FC236}">
                      <a16:creationId xmlns:a16="http://schemas.microsoft.com/office/drawing/2014/main" id="{6B1679A8-A131-6D42-B29E-4632BC3B7A89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5596300" y="4698351"/>
                  <a:ext cx="345240" cy="64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3">
              <p14:nvContentPartPr>
                <p14:cNvPr id="229" name="墨迹 228">
                  <a:extLst>
                    <a:ext uri="{FF2B5EF4-FFF2-40B4-BE49-F238E27FC236}">
                      <a16:creationId xmlns:a16="http://schemas.microsoft.com/office/drawing/2014/main" id="{7944C2FC-8F3D-6D4C-A98F-130C1463A9A8}"/>
                    </a:ext>
                  </a:extLst>
                </p14:cNvPr>
                <p14:cNvContentPartPr/>
                <p14:nvPr/>
              </p14:nvContentPartPr>
              <p14:xfrm>
                <a:off x="5560300" y="5034951"/>
                <a:ext cx="205920" cy="118800"/>
              </p14:xfrm>
            </p:contentPart>
          </mc:Choice>
          <mc:Fallback>
            <p:pic>
              <p:nvPicPr>
                <p:cNvPr id="229" name="墨迹 228">
                  <a:extLst>
                    <a:ext uri="{FF2B5EF4-FFF2-40B4-BE49-F238E27FC236}">
                      <a16:creationId xmlns:a16="http://schemas.microsoft.com/office/drawing/2014/main" id="{7944C2FC-8F3D-6D4C-A98F-130C1463A9A8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5552740" y="5027391"/>
                  <a:ext cx="22104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5">
              <p14:nvContentPartPr>
                <p14:cNvPr id="230" name="墨迹 229">
                  <a:extLst>
                    <a:ext uri="{FF2B5EF4-FFF2-40B4-BE49-F238E27FC236}">
                      <a16:creationId xmlns:a16="http://schemas.microsoft.com/office/drawing/2014/main" id="{ED637FF6-2CE7-7544-B64E-CB99B5929BD8}"/>
                    </a:ext>
                  </a:extLst>
                </p14:cNvPr>
                <p14:cNvContentPartPr/>
                <p14:nvPr/>
              </p14:nvContentPartPr>
              <p14:xfrm>
                <a:off x="5697460" y="4938111"/>
                <a:ext cx="25200" cy="277560"/>
              </p14:xfrm>
            </p:contentPart>
          </mc:Choice>
          <mc:Fallback>
            <p:pic>
              <p:nvPicPr>
                <p:cNvPr id="230" name="墨迹 229">
                  <a:extLst>
                    <a:ext uri="{FF2B5EF4-FFF2-40B4-BE49-F238E27FC236}">
                      <a16:creationId xmlns:a16="http://schemas.microsoft.com/office/drawing/2014/main" id="{ED637FF6-2CE7-7544-B64E-CB99B5929BD8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5689900" y="4930551"/>
                  <a:ext cx="40320" cy="29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7">
              <p14:nvContentPartPr>
                <p14:cNvPr id="231" name="墨迹 230">
                  <a:extLst>
                    <a:ext uri="{FF2B5EF4-FFF2-40B4-BE49-F238E27FC236}">
                      <a16:creationId xmlns:a16="http://schemas.microsoft.com/office/drawing/2014/main" id="{DB574BA2-411D-C24C-B8D6-113C15E617F2}"/>
                    </a:ext>
                  </a:extLst>
                </p14:cNvPr>
                <p14:cNvContentPartPr/>
                <p14:nvPr/>
              </p14:nvContentPartPr>
              <p14:xfrm>
                <a:off x="6227380" y="4879431"/>
                <a:ext cx="124200" cy="355320"/>
              </p14:xfrm>
            </p:contentPart>
          </mc:Choice>
          <mc:Fallback>
            <p:pic>
              <p:nvPicPr>
                <p:cNvPr id="231" name="墨迹 230">
                  <a:extLst>
                    <a:ext uri="{FF2B5EF4-FFF2-40B4-BE49-F238E27FC236}">
                      <a16:creationId xmlns:a16="http://schemas.microsoft.com/office/drawing/2014/main" id="{DB574BA2-411D-C24C-B8D6-113C15E617F2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6219820" y="4871871"/>
                  <a:ext cx="139320" cy="37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9">
              <p14:nvContentPartPr>
                <p14:cNvPr id="232" name="墨迹 231">
                  <a:extLst>
                    <a:ext uri="{FF2B5EF4-FFF2-40B4-BE49-F238E27FC236}">
                      <a16:creationId xmlns:a16="http://schemas.microsoft.com/office/drawing/2014/main" id="{F2960C44-3225-9241-A854-6232F680F7BE}"/>
                    </a:ext>
                  </a:extLst>
                </p14:cNvPr>
                <p14:cNvContentPartPr/>
                <p14:nvPr/>
              </p14:nvContentPartPr>
              <p14:xfrm>
                <a:off x="6730660" y="4829391"/>
                <a:ext cx="311760" cy="317880"/>
              </p14:xfrm>
            </p:contentPart>
          </mc:Choice>
          <mc:Fallback>
            <p:pic>
              <p:nvPicPr>
                <p:cNvPr id="232" name="墨迹 231">
                  <a:extLst>
                    <a:ext uri="{FF2B5EF4-FFF2-40B4-BE49-F238E27FC236}">
                      <a16:creationId xmlns:a16="http://schemas.microsoft.com/office/drawing/2014/main" id="{F2960C44-3225-9241-A854-6232F680F7BE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6723460" y="4822191"/>
                  <a:ext cx="326880" cy="33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1">
              <p14:nvContentPartPr>
                <p14:cNvPr id="233" name="墨迹 232">
                  <a:extLst>
                    <a:ext uri="{FF2B5EF4-FFF2-40B4-BE49-F238E27FC236}">
                      <a16:creationId xmlns:a16="http://schemas.microsoft.com/office/drawing/2014/main" id="{D846C2AD-6D59-DA44-B7F7-504D0A224104}"/>
                    </a:ext>
                  </a:extLst>
                </p14:cNvPr>
                <p14:cNvContentPartPr/>
                <p14:nvPr/>
              </p14:nvContentPartPr>
              <p14:xfrm>
                <a:off x="7440580" y="4754871"/>
                <a:ext cx="68760" cy="81360"/>
              </p14:xfrm>
            </p:contentPart>
          </mc:Choice>
          <mc:Fallback>
            <p:pic>
              <p:nvPicPr>
                <p:cNvPr id="233" name="墨迹 232">
                  <a:extLst>
                    <a:ext uri="{FF2B5EF4-FFF2-40B4-BE49-F238E27FC236}">
                      <a16:creationId xmlns:a16="http://schemas.microsoft.com/office/drawing/2014/main" id="{D846C2AD-6D59-DA44-B7F7-504D0A224104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7433020" y="4747311"/>
                  <a:ext cx="8388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3">
              <p14:nvContentPartPr>
                <p14:cNvPr id="234" name="墨迹 233">
                  <a:extLst>
                    <a:ext uri="{FF2B5EF4-FFF2-40B4-BE49-F238E27FC236}">
                      <a16:creationId xmlns:a16="http://schemas.microsoft.com/office/drawing/2014/main" id="{984CB23C-146F-DF49-89F0-5F263340FE28}"/>
                    </a:ext>
                  </a:extLst>
                </p14:cNvPr>
                <p14:cNvContentPartPr/>
                <p14:nvPr/>
              </p14:nvContentPartPr>
              <p14:xfrm>
                <a:off x="7364980" y="4873311"/>
                <a:ext cx="654840" cy="292320"/>
              </p14:xfrm>
            </p:contentPart>
          </mc:Choice>
          <mc:Fallback>
            <p:pic>
              <p:nvPicPr>
                <p:cNvPr id="234" name="墨迹 233">
                  <a:extLst>
                    <a:ext uri="{FF2B5EF4-FFF2-40B4-BE49-F238E27FC236}">
                      <a16:creationId xmlns:a16="http://schemas.microsoft.com/office/drawing/2014/main" id="{984CB23C-146F-DF49-89F0-5F263340FE28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7357420" y="4865751"/>
                  <a:ext cx="669960" cy="3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5">
              <p14:nvContentPartPr>
                <p14:cNvPr id="235" name="墨迹 234">
                  <a:extLst>
                    <a:ext uri="{FF2B5EF4-FFF2-40B4-BE49-F238E27FC236}">
                      <a16:creationId xmlns:a16="http://schemas.microsoft.com/office/drawing/2014/main" id="{BDBA1F70-16A9-8643-87AB-94C89B508D3B}"/>
                    </a:ext>
                  </a:extLst>
                </p14:cNvPr>
                <p14:cNvContentPartPr/>
                <p14:nvPr/>
              </p14:nvContentPartPr>
              <p14:xfrm>
                <a:off x="7764220" y="4773591"/>
                <a:ext cx="143640" cy="722520"/>
              </p14:xfrm>
            </p:contentPart>
          </mc:Choice>
          <mc:Fallback>
            <p:pic>
              <p:nvPicPr>
                <p:cNvPr id="235" name="墨迹 234">
                  <a:extLst>
                    <a:ext uri="{FF2B5EF4-FFF2-40B4-BE49-F238E27FC236}">
                      <a16:creationId xmlns:a16="http://schemas.microsoft.com/office/drawing/2014/main" id="{BDBA1F70-16A9-8643-87AB-94C89B508D3B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7756660" y="4766031"/>
                  <a:ext cx="158760" cy="73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7">
              <p14:nvContentPartPr>
                <p14:cNvPr id="236" name="墨迹 235">
                  <a:extLst>
                    <a:ext uri="{FF2B5EF4-FFF2-40B4-BE49-F238E27FC236}">
                      <a16:creationId xmlns:a16="http://schemas.microsoft.com/office/drawing/2014/main" id="{7DF104C6-FA2A-2A4E-942D-4C73BF782338}"/>
                    </a:ext>
                  </a:extLst>
                </p14:cNvPr>
                <p14:cNvContentPartPr/>
                <p14:nvPr/>
              </p14:nvContentPartPr>
              <p14:xfrm>
                <a:off x="8374420" y="4574151"/>
                <a:ext cx="68760" cy="75240"/>
              </p14:xfrm>
            </p:contentPart>
          </mc:Choice>
          <mc:Fallback>
            <p:pic>
              <p:nvPicPr>
                <p:cNvPr id="236" name="墨迹 235">
                  <a:extLst>
                    <a:ext uri="{FF2B5EF4-FFF2-40B4-BE49-F238E27FC236}">
                      <a16:creationId xmlns:a16="http://schemas.microsoft.com/office/drawing/2014/main" id="{7DF104C6-FA2A-2A4E-942D-4C73BF782338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8366860" y="4566951"/>
                  <a:ext cx="8388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9">
              <p14:nvContentPartPr>
                <p14:cNvPr id="237" name="墨迹 236">
                  <a:extLst>
                    <a:ext uri="{FF2B5EF4-FFF2-40B4-BE49-F238E27FC236}">
                      <a16:creationId xmlns:a16="http://schemas.microsoft.com/office/drawing/2014/main" id="{5012FA59-2AC7-6D44-A7E2-F83C33D89AEB}"/>
                    </a:ext>
                  </a:extLst>
                </p14:cNvPr>
                <p14:cNvContentPartPr/>
                <p14:nvPr/>
              </p14:nvContentPartPr>
              <p14:xfrm>
                <a:off x="8212420" y="4754871"/>
                <a:ext cx="218160" cy="535680"/>
              </p14:xfrm>
            </p:contentPart>
          </mc:Choice>
          <mc:Fallback>
            <p:pic>
              <p:nvPicPr>
                <p:cNvPr id="237" name="墨迹 236">
                  <a:extLst>
                    <a:ext uri="{FF2B5EF4-FFF2-40B4-BE49-F238E27FC236}">
                      <a16:creationId xmlns:a16="http://schemas.microsoft.com/office/drawing/2014/main" id="{5012FA59-2AC7-6D44-A7E2-F83C33D89AEB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8204860" y="4747311"/>
                  <a:ext cx="233280" cy="55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1">
              <p14:nvContentPartPr>
                <p14:cNvPr id="238" name="墨迹 237">
                  <a:extLst>
                    <a:ext uri="{FF2B5EF4-FFF2-40B4-BE49-F238E27FC236}">
                      <a16:creationId xmlns:a16="http://schemas.microsoft.com/office/drawing/2014/main" id="{66DE2651-17F6-864C-99C9-C9DB0FE86B6F}"/>
                    </a:ext>
                  </a:extLst>
                </p14:cNvPr>
                <p14:cNvContentPartPr/>
                <p14:nvPr/>
              </p14:nvContentPartPr>
              <p14:xfrm>
                <a:off x="8361820" y="5066271"/>
                <a:ext cx="37800" cy="168480"/>
              </p14:xfrm>
            </p:contentPart>
          </mc:Choice>
          <mc:Fallback>
            <p:pic>
              <p:nvPicPr>
                <p:cNvPr id="238" name="墨迹 237">
                  <a:extLst>
                    <a:ext uri="{FF2B5EF4-FFF2-40B4-BE49-F238E27FC236}">
                      <a16:creationId xmlns:a16="http://schemas.microsoft.com/office/drawing/2014/main" id="{66DE2651-17F6-864C-99C9-C9DB0FE86B6F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8354260" y="5058711"/>
                  <a:ext cx="5292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3">
              <p14:nvContentPartPr>
                <p14:cNvPr id="239" name="墨迹 238">
                  <a:extLst>
                    <a:ext uri="{FF2B5EF4-FFF2-40B4-BE49-F238E27FC236}">
                      <a16:creationId xmlns:a16="http://schemas.microsoft.com/office/drawing/2014/main" id="{3CBD7C67-FE1A-7C4C-A4A6-19511B454CAD}"/>
                    </a:ext>
                  </a:extLst>
                </p14:cNvPr>
                <p14:cNvContentPartPr/>
                <p14:nvPr/>
              </p14:nvContentPartPr>
              <p14:xfrm>
                <a:off x="8567380" y="4754871"/>
                <a:ext cx="124920" cy="417600"/>
              </p14:xfrm>
            </p:contentPart>
          </mc:Choice>
          <mc:Fallback>
            <p:pic>
              <p:nvPicPr>
                <p:cNvPr id="239" name="墨迹 238">
                  <a:extLst>
                    <a:ext uri="{FF2B5EF4-FFF2-40B4-BE49-F238E27FC236}">
                      <a16:creationId xmlns:a16="http://schemas.microsoft.com/office/drawing/2014/main" id="{3CBD7C67-FE1A-7C4C-A4A6-19511B454CAD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8559820" y="4747311"/>
                  <a:ext cx="140040" cy="43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5">
              <p14:nvContentPartPr>
                <p14:cNvPr id="240" name="墨迹 239">
                  <a:extLst>
                    <a:ext uri="{FF2B5EF4-FFF2-40B4-BE49-F238E27FC236}">
                      <a16:creationId xmlns:a16="http://schemas.microsoft.com/office/drawing/2014/main" id="{0312E6CD-D1F8-D440-A2DA-E5F0B1D7DC5E}"/>
                    </a:ext>
                  </a:extLst>
                </p14:cNvPr>
                <p14:cNvContentPartPr/>
                <p14:nvPr/>
              </p14:nvContentPartPr>
              <p14:xfrm>
                <a:off x="8879140" y="4698711"/>
                <a:ext cx="254880" cy="442440"/>
              </p14:xfrm>
            </p:contentPart>
          </mc:Choice>
          <mc:Fallback>
            <p:pic>
              <p:nvPicPr>
                <p:cNvPr id="240" name="墨迹 239">
                  <a:extLst>
                    <a:ext uri="{FF2B5EF4-FFF2-40B4-BE49-F238E27FC236}">
                      <a16:creationId xmlns:a16="http://schemas.microsoft.com/office/drawing/2014/main" id="{0312E6CD-D1F8-D440-A2DA-E5F0B1D7DC5E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8871940" y="4691151"/>
                  <a:ext cx="270000" cy="45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7">
              <p14:nvContentPartPr>
                <p14:cNvPr id="241" name="墨迹 240">
                  <a:extLst>
                    <a:ext uri="{FF2B5EF4-FFF2-40B4-BE49-F238E27FC236}">
                      <a16:creationId xmlns:a16="http://schemas.microsoft.com/office/drawing/2014/main" id="{7268D62A-2D4A-4542-B7D4-B77500DD53DE}"/>
                    </a:ext>
                  </a:extLst>
                </p14:cNvPr>
                <p14:cNvContentPartPr/>
                <p14:nvPr/>
              </p14:nvContentPartPr>
              <p14:xfrm>
                <a:off x="8897140" y="5087511"/>
                <a:ext cx="249480" cy="146880"/>
              </p14:xfrm>
            </p:contentPart>
          </mc:Choice>
          <mc:Fallback>
            <p:pic>
              <p:nvPicPr>
                <p:cNvPr id="241" name="墨迹 240">
                  <a:extLst>
                    <a:ext uri="{FF2B5EF4-FFF2-40B4-BE49-F238E27FC236}">
                      <a16:creationId xmlns:a16="http://schemas.microsoft.com/office/drawing/2014/main" id="{7268D62A-2D4A-4542-B7D4-B77500DD53DE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8889580" y="5079951"/>
                  <a:ext cx="26460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9">
              <p14:nvContentPartPr>
                <p14:cNvPr id="242" name="墨迹 241">
                  <a:extLst>
                    <a:ext uri="{FF2B5EF4-FFF2-40B4-BE49-F238E27FC236}">
                      <a16:creationId xmlns:a16="http://schemas.microsoft.com/office/drawing/2014/main" id="{86BB7ED6-BF91-6F41-8DD8-9D7EA68D12B7}"/>
                    </a:ext>
                  </a:extLst>
                </p14:cNvPr>
                <p14:cNvContentPartPr/>
                <p14:nvPr/>
              </p14:nvContentPartPr>
              <p14:xfrm>
                <a:off x="9333100" y="5371191"/>
                <a:ext cx="56520" cy="43920"/>
              </p14:xfrm>
            </p:contentPart>
          </mc:Choice>
          <mc:Fallback>
            <p:pic>
              <p:nvPicPr>
                <p:cNvPr id="242" name="墨迹 241">
                  <a:extLst>
                    <a:ext uri="{FF2B5EF4-FFF2-40B4-BE49-F238E27FC236}">
                      <a16:creationId xmlns:a16="http://schemas.microsoft.com/office/drawing/2014/main" id="{86BB7ED6-BF91-6F41-8DD8-9D7EA68D12B7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9325540" y="5363631"/>
                  <a:ext cx="71280" cy="59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6" name="组合 255">
            <a:extLst>
              <a:ext uri="{FF2B5EF4-FFF2-40B4-BE49-F238E27FC236}">
                <a16:creationId xmlns:a16="http://schemas.microsoft.com/office/drawing/2014/main" id="{0483709B-3D2A-8B40-AD2B-C09EB83EED80}"/>
              </a:ext>
            </a:extLst>
          </p:cNvPr>
          <p:cNvGrpSpPr/>
          <p:nvPr/>
        </p:nvGrpSpPr>
        <p:grpSpPr>
          <a:xfrm>
            <a:off x="9874540" y="4866831"/>
            <a:ext cx="380160" cy="330480"/>
            <a:chOff x="9874540" y="4866831"/>
            <a:chExt cx="380160" cy="330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91">
              <p14:nvContentPartPr>
                <p14:cNvPr id="244" name="墨迹 243">
                  <a:extLst>
                    <a:ext uri="{FF2B5EF4-FFF2-40B4-BE49-F238E27FC236}">
                      <a16:creationId xmlns:a16="http://schemas.microsoft.com/office/drawing/2014/main" id="{D7B62CB2-BAE7-294C-BE20-93734696ABC0}"/>
                    </a:ext>
                  </a:extLst>
                </p14:cNvPr>
                <p14:cNvContentPartPr/>
                <p14:nvPr/>
              </p14:nvContentPartPr>
              <p14:xfrm>
                <a:off x="9924580" y="4991391"/>
                <a:ext cx="168480" cy="31320"/>
              </p14:xfrm>
            </p:contentPart>
          </mc:Choice>
          <mc:Fallback>
            <p:pic>
              <p:nvPicPr>
                <p:cNvPr id="244" name="墨迹 243">
                  <a:extLst>
                    <a:ext uri="{FF2B5EF4-FFF2-40B4-BE49-F238E27FC236}">
                      <a16:creationId xmlns:a16="http://schemas.microsoft.com/office/drawing/2014/main" id="{D7B62CB2-BAE7-294C-BE20-93734696ABC0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9917020" y="4983831"/>
                  <a:ext cx="18360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3">
              <p14:nvContentPartPr>
                <p14:cNvPr id="245" name="墨迹 244">
                  <a:extLst>
                    <a:ext uri="{FF2B5EF4-FFF2-40B4-BE49-F238E27FC236}">
                      <a16:creationId xmlns:a16="http://schemas.microsoft.com/office/drawing/2014/main" id="{7BD9D9C8-D6A1-754E-B9F1-3BBA0033BC6E}"/>
                    </a:ext>
                  </a:extLst>
                </p14:cNvPr>
                <p14:cNvContentPartPr/>
                <p14:nvPr/>
              </p14:nvContentPartPr>
              <p14:xfrm>
                <a:off x="9874540" y="5066271"/>
                <a:ext cx="249480" cy="31320"/>
              </p14:xfrm>
            </p:contentPart>
          </mc:Choice>
          <mc:Fallback>
            <p:pic>
              <p:nvPicPr>
                <p:cNvPr id="245" name="墨迹 244">
                  <a:extLst>
                    <a:ext uri="{FF2B5EF4-FFF2-40B4-BE49-F238E27FC236}">
                      <a16:creationId xmlns:a16="http://schemas.microsoft.com/office/drawing/2014/main" id="{7BD9D9C8-D6A1-754E-B9F1-3BBA0033BC6E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9866980" y="5058711"/>
                  <a:ext cx="26460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5">
              <p14:nvContentPartPr>
                <p14:cNvPr id="246" name="墨迹 245">
                  <a:extLst>
                    <a:ext uri="{FF2B5EF4-FFF2-40B4-BE49-F238E27FC236}">
                      <a16:creationId xmlns:a16="http://schemas.microsoft.com/office/drawing/2014/main" id="{39847354-AE71-374C-ACF6-28A1AA8C64C9}"/>
                    </a:ext>
                  </a:extLst>
                </p14:cNvPr>
                <p14:cNvContentPartPr/>
                <p14:nvPr/>
              </p14:nvContentPartPr>
              <p14:xfrm>
                <a:off x="10008100" y="4866831"/>
                <a:ext cx="246600" cy="330480"/>
              </p14:xfrm>
            </p:contentPart>
          </mc:Choice>
          <mc:Fallback>
            <p:pic>
              <p:nvPicPr>
                <p:cNvPr id="246" name="墨迹 245">
                  <a:extLst>
                    <a:ext uri="{FF2B5EF4-FFF2-40B4-BE49-F238E27FC236}">
                      <a16:creationId xmlns:a16="http://schemas.microsoft.com/office/drawing/2014/main" id="{39847354-AE71-374C-ACF6-28A1AA8C64C9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10000540" y="4859271"/>
                  <a:ext cx="261720" cy="345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5" name="组合 254">
            <a:extLst>
              <a:ext uri="{FF2B5EF4-FFF2-40B4-BE49-F238E27FC236}">
                <a16:creationId xmlns:a16="http://schemas.microsoft.com/office/drawing/2014/main" id="{2614CB62-7225-C145-BB08-8A2C553B62DC}"/>
              </a:ext>
            </a:extLst>
          </p:cNvPr>
          <p:cNvGrpSpPr/>
          <p:nvPr/>
        </p:nvGrpSpPr>
        <p:grpSpPr>
          <a:xfrm>
            <a:off x="10609300" y="4630311"/>
            <a:ext cx="984240" cy="678960"/>
            <a:chOff x="10609300" y="4630311"/>
            <a:chExt cx="984240" cy="678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97">
              <p14:nvContentPartPr>
                <p14:cNvPr id="247" name="墨迹 246">
                  <a:extLst>
                    <a:ext uri="{FF2B5EF4-FFF2-40B4-BE49-F238E27FC236}">
                      <a16:creationId xmlns:a16="http://schemas.microsoft.com/office/drawing/2014/main" id="{70FCA457-92C9-814D-949A-F6805339AFA4}"/>
                    </a:ext>
                  </a:extLst>
                </p14:cNvPr>
                <p14:cNvContentPartPr/>
                <p14:nvPr/>
              </p14:nvContentPartPr>
              <p14:xfrm>
                <a:off x="10609300" y="4785831"/>
                <a:ext cx="162360" cy="302040"/>
              </p14:xfrm>
            </p:contentPart>
          </mc:Choice>
          <mc:Fallback>
            <p:pic>
              <p:nvPicPr>
                <p:cNvPr id="247" name="墨迹 246">
                  <a:extLst>
                    <a:ext uri="{FF2B5EF4-FFF2-40B4-BE49-F238E27FC236}">
                      <a16:creationId xmlns:a16="http://schemas.microsoft.com/office/drawing/2014/main" id="{70FCA457-92C9-814D-949A-F6805339AFA4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10601740" y="4778271"/>
                  <a:ext cx="177120" cy="31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9">
              <p14:nvContentPartPr>
                <p14:cNvPr id="248" name="墨迹 247">
                  <a:extLst>
                    <a:ext uri="{FF2B5EF4-FFF2-40B4-BE49-F238E27FC236}">
                      <a16:creationId xmlns:a16="http://schemas.microsoft.com/office/drawing/2014/main" id="{60536E74-F970-8248-823C-3A9DF5CF05C4}"/>
                    </a:ext>
                  </a:extLst>
                </p14:cNvPr>
                <p14:cNvContentPartPr/>
                <p14:nvPr/>
              </p14:nvContentPartPr>
              <p14:xfrm>
                <a:off x="10609300" y="4841991"/>
                <a:ext cx="243000" cy="230760"/>
              </p14:xfrm>
            </p:contentPart>
          </mc:Choice>
          <mc:Fallback>
            <p:pic>
              <p:nvPicPr>
                <p:cNvPr id="248" name="墨迹 247">
                  <a:extLst>
                    <a:ext uri="{FF2B5EF4-FFF2-40B4-BE49-F238E27FC236}">
                      <a16:creationId xmlns:a16="http://schemas.microsoft.com/office/drawing/2014/main" id="{60536E74-F970-8248-823C-3A9DF5CF05C4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10601740" y="4834431"/>
                  <a:ext cx="25812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1">
              <p14:nvContentPartPr>
                <p14:cNvPr id="249" name="墨迹 248">
                  <a:extLst>
                    <a:ext uri="{FF2B5EF4-FFF2-40B4-BE49-F238E27FC236}">
                      <a16:creationId xmlns:a16="http://schemas.microsoft.com/office/drawing/2014/main" id="{7B833D41-CB76-424F-8825-3A02330F4C95}"/>
                    </a:ext>
                  </a:extLst>
                </p14:cNvPr>
                <p14:cNvContentPartPr/>
                <p14:nvPr/>
              </p14:nvContentPartPr>
              <p14:xfrm>
                <a:off x="10889380" y="5053671"/>
                <a:ext cx="149760" cy="118800"/>
              </p14:xfrm>
            </p:contentPart>
          </mc:Choice>
          <mc:Fallback>
            <p:pic>
              <p:nvPicPr>
                <p:cNvPr id="249" name="墨迹 248">
                  <a:extLst>
                    <a:ext uri="{FF2B5EF4-FFF2-40B4-BE49-F238E27FC236}">
                      <a16:creationId xmlns:a16="http://schemas.microsoft.com/office/drawing/2014/main" id="{7B833D41-CB76-424F-8825-3A02330F4C95}"/>
                    </a:ext>
                  </a:extLst>
                </p:cNvPr>
                <p:cNvPicPr/>
                <p:nvPr/>
              </p:nvPicPr>
              <p:blipFill>
                <a:blip r:embed="rId402"/>
                <a:stretch>
                  <a:fillRect/>
                </a:stretch>
              </p:blipFill>
              <p:spPr>
                <a:xfrm>
                  <a:off x="10881820" y="5046111"/>
                  <a:ext cx="16488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3">
              <p14:nvContentPartPr>
                <p14:cNvPr id="250" name="墨迹 249">
                  <a:extLst>
                    <a:ext uri="{FF2B5EF4-FFF2-40B4-BE49-F238E27FC236}">
                      <a16:creationId xmlns:a16="http://schemas.microsoft.com/office/drawing/2014/main" id="{0434943F-6983-1A40-92D8-B3484A8F40BB}"/>
                    </a:ext>
                  </a:extLst>
                </p14:cNvPr>
                <p14:cNvContentPartPr/>
                <p14:nvPr/>
              </p14:nvContentPartPr>
              <p14:xfrm>
                <a:off x="11057500" y="4866831"/>
                <a:ext cx="50040" cy="25200"/>
              </p14:xfrm>
            </p:contentPart>
          </mc:Choice>
          <mc:Fallback>
            <p:pic>
              <p:nvPicPr>
                <p:cNvPr id="250" name="墨迹 249">
                  <a:extLst>
                    <a:ext uri="{FF2B5EF4-FFF2-40B4-BE49-F238E27FC236}">
                      <a16:creationId xmlns:a16="http://schemas.microsoft.com/office/drawing/2014/main" id="{0434943F-6983-1A40-92D8-B3484A8F40BB}"/>
                    </a:ext>
                  </a:extLst>
                </p:cNvPr>
                <p:cNvPicPr/>
                <p:nvPr/>
              </p:nvPicPr>
              <p:blipFill>
                <a:blip r:embed="rId404"/>
                <a:stretch>
                  <a:fillRect/>
                </a:stretch>
              </p:blipFill>
              <p:spPr>
                <a:xfrm>
                  <a:off x="11049940" y="4859271"/>
                  <a:ext cx="6516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5">
              <p14:nvContentPartPr>
                <p14:cNvPr id="251" name="墨迹 250">
                  <a:extLst>
                    <a:ext uri="{FF2B5EF4-FFF2-40B4-BE49-F238E27FC236}">
                      <a16:creationId xmlns:a16="http://schemas.microsoft.com/office/drawing/2014/main" id="{F21DFCDB-468F-F24D-B226-6D23B617B43A}"/>
                    </a:ext>
                  </a:extLst>
                </p14:cNvPr>
                <p14:cNvContentPartPr/>
                <p14:nvPr/>
              </p14:nvContentPartPr>
              <p14:xfrm>
                <a:off x="11344060" y="4655151"/>
                <a:ext cx="12960" cy="43920"/>
              </p14:xfrm>
            </p:contentPart>
          </mc:Choice>
          <mc:Fallback>
            <p:pic>
              <p:nvPicPr>
                <p:cNvPr id="251" name="墨迹 250">
                  <a:extLst>
                    <a:ext uri="{FF2B5EF4-FFF2-40B4-BE49-F238E27FC236}">
                      <a16:creationId xmlns:a16="http://schemas.microsoft.com/office/drawing/2014/main" id="{F21DFCDB-468F-F24D-B226-6D23B617B43A}"/>
                    </a:ext>
                  </a:extLst>
                </p:cNvPr>
                <p:cNvPicPr/>
                <p:nvPr/>
              </p:nvPicPr>
              <p:blipFill>
                <a:blip r:embed="rId406"/>
                <a:stretch>
                  <a:fillRect/>
                </a:stretch>
              </p:blipFill>
              <p:spPr>
                <a:xfrm>
                  <a:off x="11336500" y="4647591"/>
                  <a:ext cx="2772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7">
              <p14:nvContentPartPr>
                <p14:cNvPr id="252" name="墨迹 251">
                  <a:extLst>
                    <a:ext uri="{FF2B5EF4-FFF2-40B4-BE49-F238E27FC236}">
                      <a16:creationId xmlns:a16="http://schemas.microsoft.com/office/drawing/2014/main" id="{036FFDD7-6660-D342-A7C2-27DAF22EB873}"/>
                    </a:ext>
                  </a:extLst>
                </p14:cNvPr>
                <p14:cNvContentPartPr/>
                <p14:nvPr/>
              </p14:nvContentPartPr>
              <p14:xfrm>
                <a:off x="11194660" y="4630311"/>
                <a:ext cx="398880" cy="588240"/>
              </p14:xfrm>
            </p:contentPart>
          </mc:Choice>
          <mc:Fallback>
            <p:pic>
              <p:nvPicPr>
                <p:cNvPr id="252" name="墨迹 251">
                  <a:extLst>
                    <a:ext uri="{FF2B5EF4-FFF2-40B4-BE49-F238E27FC236}">
                      <a16:creationId xmlns:a16="http://schemas.microsoft.com/office/drawing/2014/main" id="{036FFDD7-6660-D342-A7C2-27DAF22EB873}"/>
                    </a:ext>
                  </a:extLst>
                </p:cNvPr>
                <p:cNvPicPr/>
                <p:nvPr/>
              </p:nvPicPr>
              <p:blipFill>
                <a:blip r:embed="rId408"/>
                <a:stretch>
                  <a:fillRect/>
                </a:stretch>
              </p:blipFill>
              <p:spPr>
                <a:xfrm>
                  <a:off x="11187100" y="4622751"/>
                  <a:ext cx="414000" cy="60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9">
              <p14:nvContentPartPr>
                <p14:cNvPr id="253" name="墨迹 252">
                  <a:extLst>
                    <a:ext uri="{FF2B5EF4-FFF2-40B4-BE49-F238E27FC236}">
                      <a16:creationId xmlns:a16="http://schemas.microsoft.com/office/drawing/2014/main" id="{3583FB89-A534-DB41-926E-917FD5AF0BCD}"/>
                    </a:ext>
                  </a:extLst>
                </p14:cNvPr>
                <p14:cNvContentPartPr/>
                <p14:nvPr/>
              </p14:nvContentPartPr>
              <p14:xfrm>
                <a:off x="11456020" y="4947831"/>
                <a:ext cx="50040" cy="361440"/>
              </p14:xfrm>
            </p:contentPart>
          </mc:Choice>
          <mc:Fallback>
            <p:pic>
              <p:nvPicPr>
                <p:cNvPr id="253" name="墨迹 252">
                  <a:extLst>
                    <a:ext uri="{FF2B5EF4-FFF2-40B4-BE49-F238E27FC236}">
                      <a16:creationId xmlns:a16="http://schemas.microsoft.com/office/drawing/2014/main" id="{3583FB89-A534-DB41-926E-917FD5AF0BCD}"/>
                    </a:ext>
                  </a:extLst>
                </p:cNvPr>
                <p:cNvPicPr/>
                <p:nvPr/>
              </p:nvPicPr>
              <p:blipFill>
                <a:blip r:embed="rId410"/>
                <a:stretch>
                  <a:fillRect/>
                </a:stretch>
              </p:blipFill>
              <p:spPr>
                <a:xfrm>
                  <a:off x="11448460" y="4940271"/>
                  <a:ext cx="65160" cy="37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1">
              <p14:nvContentPartPr>
                <p14:cNvPr id="254" name="墨迹 253">
                  <a:extLst>
                    <a:ext uri="{FF2B5EF4-FFF2-40B4-BE49-F238E27FC236}">
                      <a16:creationId xmlns:a16="http://schemas.microsoft.com/office/drawing/2014/main" id="{246C229E-6348-474F-86AB-955CDD400FF6}"/>
                    </a:ext>
                  </a:extLst>
                </p14:cNvPr>
                <p14:cNvContentPartPr/>
                <p14:nvPr/>
              </p14:nvContentPartPr>
              <p14:xfrm>
                <a:off x="11418580" y="5072391"/>
                <a:ext cx="149760" cy="31320"/>
              </p14:xfrm>
            </p:contentPart>
          </mc:Choice>
          <mc:Fallback>
            <p:pic>
              <p:nvPicPr>
                <p:cNvPr id="254" name="墨迹 253">
                  <a:extLst>
                    <a:ext uri="{FF2B5EF4-FFF2-40B4-BE49-F238E27FC236}">
                      <a16:creationId xmlns:a16="http://schemas.microsoft.com/office/drawing/2014/main" id="{246C229E-6348-474F-86AB-955CDD400FF6}"/>
                    </a:ext>
                  </a:extLst>
                </p:cNvPr>
                <p:cNvPicPr/>
                <p:nvPr/>
              </p:nvPicPr>
              <p:blipFill>
                <a:blip r:embed="rId412"/>
                <a:stretch>
                  <a:fillRect/>
                </a:stretch>
              </p:blipFill>
              <p:spPr>
                <a:xfrm>
                  <a:off x="11411020" y="5064831"/>
                  <a:ext cx="164880" cy="46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13">
            <p14:nvContentPartPr>
              <p14:cNvPr id="257" name="墨迹 256">
                <a:extLst>
                  <a:ext uri="{FF2B5EF4-FFF2-40B4-BE49-F238E27FC236}">
                    <a16:creationId xmlns:a16="http://schemas.microsoft.com/office/drawing/2014/main" id="{32D2ECA3-EED3-3A48-98E2-DDFD0F590ECC}"/>
                  </a:ext>
                </a:extLst>
              </p14:cNvPr>
              <p14:cNvContentPartPr/>
              <p14:nvPr/>
            </p14:nvContentPartPr>
            <p14:xfrm>
              <a:off x="530380" y="6024951"/>
              <a:ext cx="224640" cy="43920"/>
            </p14:xfrm>
          </p:contentPart>
        </mc:Choice>
        <mc:Fallback>
          <p:pic>
            <p:nvPicPr>
              <p:cNvPr id="257" name="墨迹 256">
                <a:extLst>
                  <a:ext uri="{FF2B5EF4-FFF2-40B4-BE49-F238E27FC236}">
                    <a16:creationId xmlns:a16="http://schemas.microsoft.com/office/drawing/2014/main" id="{32D2ECA3-EED3-3A48-98E2-DDFD0F590ECC}"/>
                  </a:ext>
                </a:extLst>
              </p:cNvPr>
              <p:cNvPicPr/>
              <p:nvPr/>
            </p:nvPicPr>
            <p:blipFill>
              <a:blip r:embed="rId414"/>
              <a:stretch>
                <a:fillRect/>
              </a:stretch>
            </p:blipFill>
            <p:spPr>
              <a:xfrm>
                <a:off x="522820" y="6017391"/>
                <a:ext cx="239400" cy="59040"/>
              </a:xfrm>
              <a:prstGeom prst="rect">
                <a:avLst/>
              </a:prstGeom>
            </p:spPr>
          </p:pic>
        </mc:Fallback>
      </mc:AlternateContent>
      <p:grpSp>
        <p:nvGrpSpPr>
          <p:cNvPr id="275" name="组合 274">
            <a:extLst>
              <a:ext uri="{FF2B5EF4-FFF2-40B4-BE49-F238E27FC236}">
                <a16:creationId xmlns:a16="http://schemas.microsoft.com/office/drawing/2014/main" id="{C6668CE9-823A-644B-9B51-3E9C044251E4}"/>
              </a:ext>
            </a:extLst>
          </p:cNvPr>
          <p:cNvGrpSpPr/>
          <p:nvPr/>
        </p:nvGrpSpPr>
        <p:grpSpPr>
          <a:xfrm>
            <a:off x="1003420" y="5813271"/>
            <a:ext cx="728280" cy="654120"/>
            <a:chOff x="1003420" y="5813271"/>
            <a:chExt cx="728280" cy="654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15">
              <p14:nvContentPartPr>
                <p14:cNvPr id="258" name="墨迹 257">
                  <a:extLst>
                    <a:ext uri="{FF2B5EF4-FFF2-40B4-BE49-F238E27FC236}">
                      <a16:creationId xmlns:a16="http://schemas.microsoft.com/office/drawing/2014/main" id="{9D86C0A6-FBDE-BE47-87C2-272CDE82D325}"/>
                    </a:ext>
                  </a:extLst>
                </p14:cNvPr>
                <p14:cNvContentPartPr/>
                <p14:nvPr/>
              </p14:nvContentPartPr>
              <p14:xfrm>
                <a:off x="1071820" y="5813271"/>
                <a:ext cx="75240" cy="155880"/>
              </p14:xfrm>
            </p:contentPart>
          </mc:Choice>
          <mc:Fallback>
            <p:pic>
              <p:nvPicPr>
                <p:cNvPr id="258" name="墨迹 257">
                  <a:extLst>
                    <a:ext uri="{FF2B5EF4-FFF2-40B4-BE49-F238E27FC236}">
                      <a16:creationId xmlns:a16="http://schemas.microsoft.com/office/drawing/2014/main" id="{9D86C0A6-FBDE-BE47-87C2-272CDE82D325}"/>
                    </a:ext>
                  </a:extLst>
                </p:cNvPr>
                <p:cNvPicPr/>
                <p:nvPr/>
              </p:nvPicPr>
              <p:blipFill>
                <a:blip r:embed="rId416"/>
                <a:stretch>
                  <a:fillRect/>
                </a:stretch>
              </p:blipFill>
              <p:spPr>
                <a:xfrm>
                  <a:off x="1064260" y="5805711"/>
                  <a:ext cx="9000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7">
              <p14:nvContentPartPr>
                <p14:cNvPr id="259" name="墨迹 258">
                  <a:extLst>
                    <a:ext uri="{FF2B5EF4-FFF2-40B4-BE49-F238E27FC236}">
                      <a16:creationId xmlns:a16="http://schemas.microsoft.com/office/drawing/2014/main" id="{670F3DA5-1FC8-E14C-8310-2CB8AE66D55F}"/>
                    </a:ext>
                  </a:extLst>
                </p14:cNvPr>
                <p14:cNvContentPartPr/>
                <p14:nvPr/>
              </p14:nvContentPartPr>
              <p14:xfrm>
                <a:off x="1003420" y="6043671"/>
                <a:ext cx="261720" cy="336600"/>
              </p14:xfrm>
            </p:contentPart>
          </mc:Choice>
          <mc:Fallback>
            <p:pic>
              <p:nvPicPr>
                <p:cNvPr id="259" name="墨迹 258">
                  <a:extLst>
                    <a:ext uri="{FF2B5EF4-FFF2-40B4-BE49-F238E27FC236}">
                      <a16:creationId xmlns:a16="http://schemas.microsoft.com/office/drawing/2014/main" id="{670F3DA5-1FC8-E14C-8310-2CB8AE66D55F}"/>
                    </a:ext>
                  </a:extLst>
                </p:cNvPr>
                <p:cNvPicPr/>
                <p:nvPr/>
              </p:nvPicPr>
              <p:blipFill>
                <a:blip r:embed="rId418"/>
                <a:stretch>
                  <a:fillRect/>
                </a:stretch>
              </p:blipFill>
              <p:spPr>
                <a:xfrm>
                  <a:off x="995860" y="6036111"/>
                  <a:ext cx="276840" cy="35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9">
              <p14:nvContentPartPr>
                <p14:cNvPr id="260" name="墨迹 259">
                  <a:extLst>
                    <a:ext uri="{FF2B5EF4-FFF2-40B4-BE49-F238E27FC236}">
                      <a16:creationId xmlns:a16="http://schemas.microsoft.com/office/drawing/2014/main" id="{1C57FD2F-8A5C-6442-AB0C-1626A4BADBD0}"/>
                    </a:ext>
                  </a:extLst>
                </p14:cNvPr>
                <p14:cNvContentPartPr/>
                <p14:nvPr/>
              </p14:nvContentPartPr>
              <p14:xfrm>
                <a:off x="1358380" y="5981391"/>
                <a:ext cx="373320" cy="162360"/>
              </p14:xfrm>
            </p:contentPart>
          </mc:Choice>
          <mc:Fallback>
            <p:pic>
              <p:nvPicPr>
                <p:cNvPr id="260" name="墨迹 259">
                  <a:extLst>
                    <a:ext uri="{FF2B5EF4-FFF2-40B4-BE49-F238E27FC236}">
                      <a16:creationId xmlns:a16="http://schemas.microsoft.com/office/drawing/2014/main" id="{1C57FD2F-8A5C-6442-AB0C-1626A4BADBD0}"/>
                    </a:ext>
                  </a:extLst>
                </p:cNvPr>
                <p:cNvPicPr/>
                <p:nvPr/>
              </p:nvPicPr>
              <p:blipFill>
                <a:blip r:embed="rId420"/>
                <a:stretch>
                  <a:fillRect/>
                </a:stretch>
              </p:blipFill>
              <p:spPr>
                <a:xfrm>
                  <a:off x="1350820" y="5973831"/>
                  <a:ext cx="38844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1">
              <p14:nvContentPartPr>
                <p14:cNvPr id="261" name="墨迹 260">
                  <a:extLst>
                    <a:ext uri="{FF2B5EF4-FFF2-40B4-BE49-F238E27FC236}">
                      <a16:creationId xmlns:a16="http://schemas.microsoft.com/office/drawing/2014/main" id="{D6B5D8A9-B806-5840-8C79-33B88049F952}"/>
                    </a:ext>
                  </a:extLst>
                </p14:cNvPr>
                <p14:cNvContentPartPr/>
                <p14:nvPr/>
              </p14:nvContentPartPr>
              <p14:xfrm>
                <a:off x="1544860" y="5831991"/>
                <a:ext cx="37800" cy="635400"/>
              </p14:xfrm>
            </p:contentPart>
          </mc:Choice>
          <mc:Fallback>
            <p:pic>
              <p:nvPicPr>
                <p:cNvPr id="261" name="墨迹 260">
                  <a:extLst>
                    <a:ext uri="{FF2B5EF4-FFF2-40B4-BE49-F238E27FC236}">
                      <a16:creationId xmlns:a16="http://schemas.microsoft.com/office/drawing/2014/main" id="{D6B5D8A9-B806-5840-8C79-33B88049F952}"/>
                    </a:ext>
                  </a:extLst>
                </p:cNvPr>
                <p:cNvPicPr/>
                <p:nvPr/>
              </p:nvPicPr>
              <p:blipFill>
                <a:blip r:embed="rId422"/>
                <a:stretch>
                  <a:fillRect/>
                </a:stretch>
              </p:blipFill>
              <p:spPr>
                <a:xfrm>
                  <a:off x="1537300" y="5824431"/>
                  <a:ext cx="52920" cy="650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4" name="组合 273">
            <a:extLst>
              <a:ext uri="{FF2B5EF4-FFF2-40B4-BE49-F238E27FC236}">
                <a16:creationId xmlns:a16="http://schemas.microsoft.com/office/drawing/2014/main" id="{8F24348B-49E8-8A48-BE57-444A7B980DAD}"/>
              </a:ext>
            </a:extLst>
          </p:cNvPr>
          <p:cNvGrpSpPr/>
          <p:nvPr/>
        </p:nvGrpSpPr>
        <p:grpSpPr>
          <a:xfrm>
            <a:off x="2049220" y="5558031"/>
            <a:ext cx="1239480" cy="890280"/>
            <a:chOff x="2049220" y="5558031"/>
            <a:chExt cx="1239480" cy="890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23">
              <p14:nvContentPartPr>
                <p14:cNvPr id="262" name="墨迹 261">
                  <a:extLst>
                    <a:ext uri="{FF2B5EF4-FFF2-40B4-BE49-F238E27FC236}">
                      <a16:creationId xmlns:a16="http://schemas.microsoft.com/office/drawing/2014/main" id="{8863BB7C-D272-6445-870E-ABDAEAD748DB}"/>
                    </a:ext>
                  </a:extLst>
                </p14:cNvPr>
                <p14:cNvContentPartPr/>
                <p14:nvPr/>
              </p14:nvContentPartPr>
              <p14:xfrm>
                <a:off x="2130220" y="5558031"/>
                <a:ext cx="93600" cy="93600"/>
              </p14:xfrm>
            </p:contentPart>
          </mc:Choice>
          <mc:Fallback>
            <p:pic>
              <p:nvPicPr>
                <p:cNvPr id="262" name="墨迹 261">
                  <a:extLst>
                    <a:ext uri="{FF2B5EF4-FFF2-40B4-BE49-F238E27FC236}">
                      <a16:creationId xmlns:a16="http://schemas.microsoft.com/office/drawing/2014/main" id="{8863BB7C-D272-6445-870E-ABDAEAD748DB}"/>
                    </a:ext>
                  </a:extLst>
                </p:cNvPr>
                <p:cNvPicPr/>
                <p:nvPr/>
              </p:nvPicPr>
              <p:blipFill>
                <a:blip r:embed="rId424"/>
                <a:stretch>
                  <a:fillRect/>
                </a:stretch>
              </p:blipFill>
              <p:spPr>
                <a:xfrm>
                  <a:off x="2122660" y="5550471"/>
                  <a:ext cx="10872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5">
              <p14:nvContentPartPr>
                <p14:cNvPr id="263" name="墨迹 262">
                  <a:extLst>
                    <a:ext uri="{FF2B5EF4-FFF2-40B4-BE49-F238E27FC236}">
                      <a16:creationId xmlns:a16="http://schemas.microsoft.com/office/drawing/2014/main" id="{CC24900B-8875-654C-9B9E-116ED379AEBC}"/>
                    </a:ext>
                  </a:extLst>
                </p14:cNvPr>
                <p14:cNvContentPartPr/>
                <p14:nvPr/>
              </p14:nvContentPartPr>
              <p14:xfrm>
                <a:off x="2049220" y="5782671"/>
                <a:ext cx="324000" cy="665640"/>
              </p14:xfrm>
            </p:contentPart>
          </mc:Choice>
          <mc:Fallback>
            <p:pic>
              <p:nvPicPr>
                <p:cNvPr id="263" name="墨迹 262">
                  <a:extLst>
                    <a:ext uri="{FF2B5EF4-FFF2-40B4-BE49-F238E27FC236}">
                      <a16:creationId xmlns:a16="http://schemas.microsoft.com/office/drawing/2014/main" id="{CC24900B-8875-654C-9B9E-116ED379AEBC}"/>
                    </a:ext>
                  </a:extLst>
                </p:cNvPr>
                <p:cNvPicPr/>
                <p:nvPr/>
              </p:nvPicPr>
              <p:blipFill>
                <a:blip r:embed="rId426"/>
                <a:stretch>
                  <a:fillRect/>
                </a:stretch>
              </p:blipFill>
              <p:spPr>
                <a:xfrm>
                  <a:off x="2041660" y="5775111"/>
                  <a:ext cx="339120" cy="68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7">
              <p14:nvContentPartPr>
                <p14:cNvPr id="264" name="墨迹 263">
                  <a:extLst>
                    <a:ext uri="{FF2B5EF4-FFF2-40B4-BE49-F238E27FC236}">
                      <a16:creationId xmlns:a16="http://schemas.microsoft.com/office/drawing/2014/main" id="{251687FD-4C27-8C4A-A5A0-EE4E34461CF2}"/>
                    </a:ext>
                  </a:extLst>
                </p14:cNvPr>
                <p14:cNvContentPartPr/>
                <p14:nvPr/>
              </p14:nvContentPartPr>
              <p14:xfrm>
                <a:off x="2497420" y="5775831"/>
                <a:ext cx="249480" cy="535680"/>
              </p14:xfrm>
            </p:contentPart>
          </mc:Choice>
          <mc:Fallback>
            <p:pic>
              <p:nvPicPr>
                <p:cNvPr id="264" name="墨迹 263">
                  <a:extLst>
                    <a:ext uri="{FF2B5EF4-FFF2-40B4-BE49-F238E27FC236}">
                      <a16:creationId xmlns:a16="http://schemas.microsoft.com/office/drawing/2014/main" id="{251687FD-4C27-8C4A-A5A0-EE4E34461CF2}"/>
                    </a:ext>
                  </a:extLst>
                </p:cNvPr>
                <p:cNvPicPr/>
                <p:nvPr/>
              </p:nvPicPr>
              <p:blipFill>
                <a:blip r:embed="rId428"/>
                <a:stretch>
                  <a:fillRect/>
                </a:stretch>
              </p:blipFill>
              <p:spPr>
                <a:xfrm>
                  <a:off x="2489860" y="5768271"/>
                  <a:ext cx="264600" cy="55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9">
              <p14:nvContentPartPr>
                <p14:cNvPr id="265" name="墨迹 264">
                  <a:extLst>
                    <a:ext uri="{FF2B5EF4-FFF2-40B4-BE49-F238E27FC236}">
                      <a16:creationId xmlns:a16="http://schemas.microsoft.com/office/drawing/2014/main" id="{40E38086-616B-F74E-91BA-1456B4C92765}"/>
                    </a:ext>
                  </a:extLst>
                </p14:cNvPr>
                <p14:cNvContentPartPr/>
                <p14:nvPr/>
              </p14:nvContentPartPr>
              <p14:xfrm>
                <a:off x="2976940" y="5750991"/>
                <a:ext cx="311760" cy="585000"/>
              </p14:xfrm>
            </p:contentPart>
          </mc:Choice>
          <mc:Fallback>
            <p:pic>
              <p:nvPicPr>
                <p:cNvPr id="265" name="墨迹 264">
                  <a:extLst>
                    <a:ext uri="{FF2B5EF4-FFF2-40B4-BE49-F238E27FC236}">
                      <a16:creationId xmlns:a16="http://schemas.microsoft.com/office/drawing/2014/main" id="{40E38086-616B-F74E-91BA-1456B4C92765}"/>
                    </a:ext>
                  </a:extLst>
                </p:cNvPr>
                <p:cNvPicPr/>
                <p:nvPr/>
              </p:nvPicPr>
              <p:blipFill>
                <a:blip r:embed="rId430"/>
                <a:stretch>
                  <a:fillRect/>
                </a:stretch>
              </p:blipFill>
              <p:spPr>
                <a:xfrm>
                  <a:off x="2969380" y="5743431"/>
                  <a:ext cx="326880" cy="599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31">
            <p14:nvContentPartPr>
              <p14:cNvPr id="266" name="墨迹 265">
                <a:extLst>
                  <a:ext uri="{FF2B5EF4-FFF2-40B4-BE49-F238E27FC236}">
                    <a16:creationId xmlns:a16="http://schemas.microsoft.com/office/drawing/2014/main" id="{DF6A6A6C-134F-4E4E-9803-8FBAB7BEE117}"/>
                  </a:ext>
                </a:extLst>
              </p14:cNvPr>
              <p14:cNvContentPartPr/>
              <p14:nvPr/>
            </p14:nvContentPartPr>
            <p14:xfrm>
              <a:off x="3686500" y="5856831"/>
              <a:ext cx="131040" cy="19080"/>
            </p14:xfrm>
          </p:contentPart>
        </mc:Choice>
        <mc:Fallback>
          <p:pic>
            <p:nvPicPr>
              <p:cNvPr id="266" name="墨迹 265">
                <a:extLst>
                  <a:ext uri="{FF2B5EF4-FFF2-40B4-BE49-F238E27FC236}">
                    <a16:creationId xmlns:a16="http://schemas.microsoft.com/office/drawing/2014/main" id="{DF6A6A6C-134F-4E4E-9803-8FBAB7BEE117}"/>
                  </a:ext>
                </a:extLst>
              </p:cNvPr>
              <p:cNvPicPr/>
              <p:nvPr/>
            </p:nvPicPr>
            <p:blipFill>
              <a:blip r:embed="rId432"/>
              <a:stretch>
                <a:fillRect/>
              </a:stretch>
            </p:blipFill>
            <p:spPr>
              <a:xfrm>
                <a:off x="3678940" y="5849271"/>
                <a:ext cx="146160" cy="34200"/>
              </a:xfrm>
              <a:prstGeom prst="rect">
                <a:avLst/>
              </a:prstGeom>
            </p:spPr>
          </p:pic>
        </mc:Fallback>
      </mc:AlternateContent>
      <p:grpSp>
        <p:nvGrpSpPr>
          <p:cNvPr id="273" name="组合 272">
            <a:extLst>
              <a:ext uri="{FF2B5EF4-FFF2-40B4-BE49-F238E27FC236}">
                <a16:creationId xmlns:a16="http://schemas.microsoft.com/office/drawing/2014/main" id="{458D952E-ACFB-F948-BADD-3CE540FFAF41}"/>
              </a:ext>
            </a:extLst>
          </p:cNvPr>
          <p:cNvGrpSpPr/>
          <p:nvPr/>
        </p:nvGrpSpPr>
        <p:grpSpPr>
          <a:xfrm>
            <a:off x="3537100" y="6043671"/>
            <a:ext cx="342720" cy="366840"/>
            <a:chOff x="3537100" y="6043671"/>
            <a:chExt cx="342720" cy="366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33">
              <p14:nvContentPartPr>
                <p14:cNvPr id="267" name="墨迹 266">
                  <a:extLst>
                    <a:ext uri="{FF2B5EF4-FFF2-40B4-BE49-F238E27FC236}">
                      <a16:creationId xmlns:a16="http://schemas.microsoft.com/office/drawing/2014/main" id="{05F83174-B9B0-C942-8631-9DA62F166137}"/>
                    </a:ext>
                  </a:extLst>
                </p14:cNvPr>
                <p14:cNvContentPartPr/>
                <p14:nvPr/>
              </p14:nvContentPartPr>
              <p14:xfrm>
                <a:off x="3537100" y="6118191"/>
                <a:ext cx="136800" cy="80640"/>
              </p14:xfrm>
            </p:contentPart>
          </mc:Choice>
          <mc:Fallback>
            <p:pic>
              <p:nvPicPr>
                <p:cNvPr id="267" name="墨迹 266">
                  <a:extLst>
                    <a:ext uri="{FF2B5EF4-FFF2-40B4-BE49-F238E27FC236}">
                      <a16:creationId xmlns:a16="http://schemas.microsoft.com/office/drawing/2014/main" id="{05F83174-B9B0-C942-8631-9DA62F166137}"/>
                    </a:ext>
                  </a:extLst>
                </p:cNvPr>
                <p:cNvPicPr/>
                <p:nvPr/>
              </p:nvPicPr>
              <p:blipFill>
                <a:blip r:embed="rId434"/>
                <a:stretch>
                  <a:fillRect/>
                </a:stretch>
              </p:blipFill>
              <p:spPr>
                <a:xfrm>
                  <a:off x="3529540" y="6110631"/>
                  <a:ext cx="15156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5">
              <p14:nvContentPartPr>
                <p14:cNvPr id="268" name="墨迹 267">
                  <a:extLst>
                    <a:ext uri="{FF2B5EF4-FFF2-40B4-BE49-F238E27FC236}">
                      <a16:creationId xmlns:a16="http://schemas.microsoft.com/office/drawing/2014/main" id="{2F5E6EB4-0D3A-D249-9F6F-082FD49A531F}"/>
                    </a:ext>
                  </a:extLst>
                </p14:cNvPr>
                <p14:cNvContentPartPr/>
                <p14:nvPr/>
              </p14:nvContentPartPr>
              <p14:xfrm>
                <a:off x="3686500" y="6043671"/>
                <a:ext cx="193320" cy="366840"/>
              </p14:xfrm>
            </p:contentPart>
          </mc:Choice>
          <mc:Fallback>
            <p:pic>
              <p:nvPicPr>
                <p:cNvPr id="268" name="墨迹 267">
                  <a:extLst>
                    <a:ext uri="{FF2B5EF4-FFF2-40B4-BE49-F238E27FC236}">
                      <a16:creationId xmlns:a16="http://schemas.microsoft.com/office/drawing/2014/main" id="{2F5E6EB4-0D3A-D249-9F6F-082FD49A531F}"/>
                    </a:ext>
                  </a:extLst>
                </p:cNvPr>
                <p:cNvPicPr/>
                <p:nvPr/>
              </p:nvPicPr>
              <p:blipFill>
                <a:blip r:embed="rId436"/>
                <a:stretch>
                  <a:fillRect/>
                </a:stretch>
              </p:blipFill>
              <p:spPr>
                <a:xfrm>
                  <a:off x="3678940" y="6036111"/>
                  <a:ext cx="208440" cy="381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2" name="组合 271">
            <a:extLst>
              <a:ext uri="{FF2B5EF4-FFF2-40B4-BE49-F238E27FC236}">
                <a16:creationId xmlns:a16="http://schemas.microsoft.com/office/drawing/2014/main" id="{990A6504-7AC8-1340-BB02-090D95B7491C}"/>
              </a:ext>
            </a:extLst>
          </p:cNvPr>
          <p:cNvGrpSpPr/>
          <p:nvPr/>
        </p:nvGrpSpPr>
        <p:grpSpPr>
          <a:xfrm>
            <a:off x="4247020" y="5813271"/>
            <a:ext cx="529560" cy="535680"/>
            <a:chOff x="4247020" y="5813271"/>
            <a:chExt cx="529560" cy="535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37">
              <p14:nvContentPartPr>
                <p14:cNvPr id="269" name="墨迹 268">
                  <a:extLst>
                    <a:ext uri="{FF2B5EF4-FFF2-40B4-BE49-F238E27FC236}">
                      <a16:creationId xmlns:a16="http://schemas.microsoft.com/office/drawing/2014/main" id="{07304A79-A010-AE48-BF23-580B1A0128E1}"/>
                    </a:ext>
                  </a:extLst>
                </p14:cNvPr>
                <p14:cNvContentPartPr/>
                <p14:nvPr/>
              </p14:nvContentPartPr>
              <p14:xfrm>
                <a:off x="4247020" y="6018471"/>
                <a:ext cx="62640" cy="274320"/>
              </p14:xfrm>
            </p:contentPart>
          </mc:Choice>
          <mc:Fallback>
            <p:pic>
              <p:nvPicPr>
                <p:cNvPr id="269" name="墨迹 268">
                  <a:extLst>
                    <a:ext uri="{FF2B5EF4-FFF2-40B4-BE49-F238E27FC236}">
                      <a16:creationId xmlns:a16="http://schemas.microsoft.com/office/drawing/2014/main" id="{07304A79-A010-AE48-BF23-580B1A0128E1}"/>
                    </a:ext>
                  </a:extLst>
                </p:cNvPr>
                <p:cNvPicPr/>
                <p:nvPr/>
              </p:nvPicPr>
              <p:blipFill>
                <a:blip r:embed="rId438"/>
                <a:stretch>
                  <a:fillRect/>
                </a:stretch>
              </p:blipFill>
              <p:spPr>
                <a:xfrm>
                  <a:off x="4239460" y="6010911"/>
                  <a:ext cx="7776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9">
              <p14:nvContentPartPr>
                <p14:cNvPr id="270" name="墨迹 269">
                  <a:extLst>
                    <a:ext uri="{FF2B5EF4-FFF2-40B4-BE49-F238E27FC236}">
                      <a16:creationId xmlns:a16="http://schemas.microsoft.com/office/drawing/2014/main" id="{06BD8E9E-4240-4D48-A42E-0546AB659B2E}"/>
                    </a:ext>
                  </a:extLst>
                </p14:cNvPr>
                <p14:cNvContentPartPr/>
                <p14:nvPr/>
              </p14:nvContentPartPr>
              <p14:xfrm>
                <a:off x="4502260" y="5813271"/>
                <a:ext cx="274320" cy="535680"/>
              </p14:xfrm>
            </p:contentPart>
          </mc:Choice>
          <mc:Fallback>
            <p:pic>
              <p:nvPicPr>
                <p:cNvPr id="270" name="墨迹 269">
                  <a:extLst>
                    <a:ext uri="{FF2B5EF4-FFF2-40B4-BE49-F238E27FC236}">
                      <a16:creationId xmlns:a16="http://schemas.microsoft.com/office/drawing/2014/main" id="{06BD8E9E-4240-4D48-A42E-0546AB659B2E}"/>
                    </a:ext>
                  </a:extLst>
                </p:cNvPr>
                <p:cNvPicPr/>
                <p:nvPr/>
              </p:nvPicPr>
              <p:blipFill>
                <a:blip r:embed="rId440"/>
                <a:stretch>
                  <a:fillRect/>
                </a:stretch>
              </p:blipFill>
              <p:spPr>
                <a:xfrm>
                  <a:off x="4494700" y="5805711"/>
                  <a:ext cx="289440" cy="550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41">
            <p14:nvContentPartPr>
              <p14:cNvPr id="271" name="墨迹 270">
                <a:extLst>
                  <a:ext uri="{FF2B5EF4-FFF2-40B4-BE49-F238E27FC236}">
                    <a16:creationId xmlns:a16="http://schemas.microsoft.com/office/drawing/2014/main" id="{B0E8EAEB-41A8-1C45-9E11-200D8859C8A9}"/>
                  </a:ext>
                </a:extLst>
              </p14:cNvPr>
              <p14:cNvContentPartPr/>
              <p14:nvPr/>
            </p14:nvContentPartPr>
            <p14:xfrm>
              <a:off x="5062420" y="6373431"/>
              <a:ext cx="75240" cy="43920"/>
            </p14:xfrm>
          </p:contentPart>
        </mc:Choice>
        <mc:Fallback>
          <p:pic>
            <p:nvPicPr>
              <p:cNvPr id="271" name="墨迹 270">
                <a:extLst>
                  <a:ext uri="{FF2B5EF4-FFF2-40B4-BE49-F238E27FC236}">
                    <a16:creationId xmlns:a16="http://schemas.microsoft.com/office/drawing/2014/main" id="{B0E8EAEB-41A8-1C45-9E11-200D8859C8A9}"/>
                  </a:ext>
                </a:extLst>
              </p:cNvPr>
              <p:cNvPicPr/>
              <p:nvPr/>
            </p:nvPicPr>
            <p:blipFill>
              <a:blip r:embed="rId442"/>
              <a:stretch>
                <a:fillRect/>
              </a:stretch>
            </p:blipFill>
            <p:spPr>
              <a:xfrm>
                <a:off x="5054860" y="6365871"/>
                <a:ext cx="90000" cy="59040"/>
              </a:xfrm>
              <a:prstGeom prst="rect">
                <a:avLst/>
              </a:prstGeom>
            </p:spPr>
          </p:pic>
        </mc:Fallback>
      </mc:AlternateContent>
      <p:grpSp>
        <p:nvGrpSpPr>
          <p:cNvPr id="295" name="组合 294">
            <a:extLst>
              <a:ext uri="{FF2B5EF4-FFF2-40B4-BE49-F238E27FC236}">
                <a16:creationId xmlns:a16="http://schemas.microsoft.com/office/drawing/2014/main" id="{1FD58293-1A76-A841-BCBE-C3591B9B4B7C}"/>
              </a:ext>
            </a:extLst>
          </p:cNvPr>
          <p:cNvGrpSpPr/>
          <p:nvPr/>
        </p:nvGrpSpPr>
        <p:grpSpPr>
          <a:xfrm>
            <a:off x="6027220" y="5838111"/>
            <a:ext cx="528840" cy="454680"/>
            <a:chOff x="6027220" y="5838111"/>
            <a:chExt cx="528840" cy="454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43">
              <p14:nvContentPartPr>
                <p14:cNvPr id="276" name="墨迹 275">
                  <a:extLst>
                    <a:ext uri="{FF2B5EF4-FFF2-40B4-BE49-F238E27FC236}">
                      <a16:creationId xmlns:a16="http://schemas.microsoft.com/office/drawing/2014/main" id="{E36608C4-D0D9-5A4B-8719-62FB1690AFEE}"/>
                    </a:ext>
                  </a:extLst>
                </p14:cNvPr>
                <p14:cNvContentPartPr/>
                <p14:nvPr/>
              </p14:nvContentPartPr>
              <p14:xfrm>
                <a:off x="6039820" y="5987511"/>
                <a:ext cx="311760" cy="37800"/>
              </p14:xfrm>
            </p:contentPart>
          </mc:Choice>
          <mc:Fallback>
            <p:pic>
              <p:nvPicPr>
                <p:cNvPr id="276" name="墨迹 275">
                  <a:extLst>
                    <a:ext uri="{FF2B5EF4-FFF2-40B4-BE49-F238E27FC236}">
                      <a16:creationId xmlns:a16="http://schemas.microsoft.com/office/drawing/2014/main" id="{E36608C4-D0D9-5A4B-8719-62FB1690AFEE}"/>
                    </a:ext>
                  </a:extLst>
                </p:cNvPr>
                <p:cNvPicPr/>
                <p:nvPr/>
              </p:nvPicPr>
              <p:blipFill>
                <a:blip r:embed="rId444"/>
                <a:stretch>
                  <a:fillRect/>
                </a:stretch>
              </p:blipFill>
              <p:spPr>
                <a:xfrm>
                  <a:off x="6032260" y="5979951"/>
                  <a:ext cx="32688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5">
              <p14:nvContentPartPr>
                <p14:cNvPr id="277" name="墨迹 276">
                  <a:extLst>
                    <a:ext uri="{FF2B5EF4-FFF2-40B4-BE49-F238E27FC236}">
                      <a16:creationId xmlns:a16="http://schemas.microsoft.com/office/drawing/2014/main" id="{B588EA61-2F75-344E-BDB2-56D4812569EB}"/>
                    </a:ext>
                  </a:extLst>
                </p14:cNvPr>
                <p14:cNvContentPartPr/>
                <p14:nvPr/>
              </p14:nvContentPartPr>
              <p14:xfrm>
                <a:off x="6027220" y="6093351"/>
                <a:ext cx="305280" cy="37800"/>
              </p14:xfrm>
            </p:contentPart>
          </mc:Choice>
          <mc:Fallback>
            <p:pic>
              <p:nvPicPr>
                <p:cNvPr id="277" name="墨迹 276">
                  <a:extLst>
                    <a:ext uri="{FF2B5EF4-FFF2-40B4-BE49-F238E27FC236}">
                      <a16:creationId xmlns:a16="http://schemas.microsoft.com/office/drawing/2014/main" id="{B588EA61-2F75-344E-BDB2-56D4812569EB}"/>
                    </a:ext>
                  </a:extLst>
                </p:cNvPr>
                <p:cNvPicPr/>
                <p:nvPr/>
              </p:nvPicPr>
              <p:blipFill>
                <a:blip r:embed="rId446"/>
                <a:stretch>
                  <a:fillRect/>
                </a:stretch>
              </p:blipFill>
              <p:spPr>
                <a:xfrm>
                  <a:off x="6019660" y="6085791"/>
                  <a:ext cx="32040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7">
              <p14:nvContentPartPr>
                <p14:cNvPr id="278" name="墨迹 277">
                  <a:extLst>
                    <a:ext uri="{FF2B5EF4-FFF2-40B4-BE49-F238E27FC236}">
                      <a16:creationId xmlns:a16="http://schemas.microsoft.com/office/drawing/2014/main" id="{D0162AEC-CD99-0243-9019-B5F4107BBBF3}"/>
                    </a:ext>
                  </a:extLst>
                </p14:cNvPr>
                <p14:cNvContentPartPr/>
                <p14:nvPr/>
              </p14:nvContentPartPr>
              <p14:xfrm>
                <a:off x="6189220" y="5838111"/>
                <a:ext cx="366840" cy="454680"/>
              </p14:xfrm>
            </p:contentPart>
          </mc:Choice>
          <mc:Fallback>
            <p:pic>
              <p:nvPicPr>
                <p:cNvPr id="278" name="墨迹 277">
                  <a:extLst>
                    <a:ext uri="{FF2B5EF4-FFF2-40B4-BE49-F238E27FC236}">
                      <a16:creationId xmlns:a16="http://schemas.microsoft.com/office/drawing/2014/main" id="{D0162AEC-CD99-0243-9019-B5F4107BBBF3}"/>
                    </a:ext>
                  </a:extLst>
                </p:cNvPr>
                <p:cNvPicPr/>
                <p:nvPr/>
              </p:nvPicPr>
              <p:blipFill>
                <a:blip r:embed="rId448"/>
                <a:stretch>
                  <a:fillRect/>
                </a:stretch>
              </p:blipFill>
              <p:spPr>
                <a:xfrm>
                  <a:off x="6181660" y="5830551"/>
                  <a:ext cx="381960" cy="469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4" name="组合 293">
            <a:extLst>
              <a:ext uri="{FF2B5EF4-FFF2-40B4-BE49-F238E27FC236}">
                <a16:creationId xmlns:a16="http://schemas.microsoft.com/office/drawing/2014/main" id="{23804676-4CDF-334A-9BFD-5AC66070FD6C}"/>
              </a:ext>
            </a:extLst>
          </p:cNvPr>
          <p:cNvGrpSpPr/>
          <p:nvPr/>
        </p:nvGrpSpPr>
        <p:grpSpPr>
          <a:xfrm>
            <a:off x="7073380" y="5738391"/>
            <a:ext cx="1450800" cy="504720"/>
            <a:chOff x="7073380" y="5738391"/>
            <a:chExt cx="1450800" cy="504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49">
              <p14:nvContentPartPr>
                <p14:cNvPr id="279" name="墨迹 278">
                  <a:extLst>
                    <a:ext uri="{FF2B5EF4-FFF2-40B4-BE49-F238E27FC236}">
                      <a16:creationId xmlns:a16="http://schemas.microsoft.com/office/drawing/2014/main" id="{4CBC894A-3403-124F-863D-1C2C4C2261E2}"/>
                    </a:ext>
                  </a:extLst>
                </p14:cNvPr>
                <p14:cNvContentPartPr/>
                <p14:nvPr/>
              </p14:nvContentPartPr>
              <p14:xfrm>
                <a:off x="7073380" y="5844231"/>
                <a:ext cx="305280" cy="348840"/>
              </p14:xfrm>
            </p:contentPart>
          </mc:Choice>
          <mc:Fallback>
            <p:pic>
              <p:nvPicPr>
                <p:cNvPr id="279" name="墨迹 278">
                  <a:extLst>
                    <a:ext uri="{FF2B5EF4-FFF2-40B4-BE49-F238E27FC236}">
                      <a16:creationId xmlns:a16="http://schemas.microsoft.com/office/drawing/2014/main" id="{4CBC894A-3403-124F-863D-1C2C4C2261E2}"/>
                    </a:ext>
                  </a:extLst>
                </p:cNvPr>
                <p:cNvPicPr/>
                <p:nvPr/>
              </p:nvPicPr>
              <p:blipFill>
                <a:blip r:embed="rId450"/>
                <a:stretch>
                  <a:fillRect/>
                </a:stretch>
              </p:blipFill>
              <p:spPr>
                <a:xfrm>
                  <a:off x="7065820" y="5836671"/>
                  <a:ext cx="320400" cy="36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1">
              <p14:nvContentPartPr>
                <p14:cNvPr id="280" name="墨迹 279">
                  <a:extLst>
                    <a:ext uri="{FF2B5EF4-FFF2-40B4-BE49-F238E27FC236}">
                      <a16:creationId xmlns:a16="http://schemas.microsoft.com/office/drawing/2014/main" id="{452E153C-1550-4A41-A537-B436E4D79B8D}"/>
                    </a:ext>
                  </a:extLst>
                </p14:cNvPr>
                <p14:cNvContentPartPr/>
                <p14:nvPr/>
              </p14:nvContentPartPr>
              <p14:xfrm>
                <a:off x="7147900" y="5887791"/>
                <a:ext cx="299160" cy="286560"/>
              </p14:xfrm>
            </p:contentPart>
          </mc:Choice>
          <mc:Fallback>
            <p:pic>
              <p:nvPicPr>
                <p:cNvPr id="280" name="墨迹 279">
                  <a:extLst>
                    <a:ext uri="{FF2B5EF4-FFF2-40B4-BE49-F238E27FC236}">
                      <a16:creationId xmlns:a16="http://schemas.microsoft.com/office/drawing/2014/main" id="{452E153C-1550-4A41-A537-B436E4D79B8D}"/>
                    </a:ext>
                  </a:extLst>
                </p:cNvPr>
                <p:cNvPicPr/>
                <p:nvPr/>
              </p:nvPicPr>
              <p:blipFill>
                <a:blip r:embed="rId452"/>
                <a:stretch>
                  <a:fillRect/>
                </a:stretch>
              </p:blipFill>
              <p:spPr>
                <a:xfrm>
                  <a:off x="7140340" y="5880231"/>
                  <a:ext cx="31428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3">
              <p14:nvContentPartPr>
                <p14:cNvPr id="281" name="墨迹 280">
                  <a:extLst>
                    <a:ext uri="{FF2B5EF4-FFF2-40B4-BE49-F238E27FC236}">
                      <a16:creationId xmlns:a16="http://schemas.microsoft.com/office/drawing/2014/main" id="{4934679E-28D8-3942-BC0A-F2293B3A0095}"/>
                    </a:ext>
                  </a:extLst>
                </p14:cNvPr>
                <p14:cNvContentPartPr/>
                <p14:nvPr/>
              </p14:nvContentPartPr>
              <p14:xfrm>
                <a:off x="7596100" y="5844231"/>
                <a:ext cx="162360" cy="317880"/>
              </p14:xfrm>
            </p:contentPart>
          </mc:Choice>
          <mc:Fallback>
            <p:pic>
              <p:nvPicPr>
                <p:cNvPr id="281" name="墨迹 280">
                  <a:extLst>
                    <a:ext uri="{FF2B5EF4-FFF2-40B4-BE49-F238E27FC236}">
                      <a16:creationId xmlns:a16="http://schemas.microsoft.com/office/drawing/2014/main" id="{4934679E-28D8-3942-BC0A-F2293B3A0095}"/>
                    </a:ext>
                  </a:extLst>
                </p:cNvPr>
                <p:cNvPicPr/>
                <p:nvPr/>
              </p:nvPicPr>
              <p:blipFill>
                <a:blip r:embed="rId454"/>
                <a:stretch>
                  <a:fillRect/>
                </a:stretch>
              </p:blipFill>
              <p:spPr>
                <a:xfrm>
                  <a:off x="7588540" y="5836671"/>
                  <a:ext cx="177120" cy="33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5">
              <p14:nvContentPartPr>
                <p14:cNvPr id="282" name="墨迹 281">
                  <a:extLst>
                    <a:ext uri="{FF2B5EF4-FFF2-40B4-BE49-F238E27FC236}">
                      <a16:creationId xmlns:a16="http://schemas.microsoft.com/office/drawing/2014/main" id="{A4142474-1755-5C46-8085-18843E701E54}"/>
                    </a:ext>
                  </a:extLst>
                </p14:cNvPr>
                <p14:cNvContentPartPr/>
                <p14:nvPr/>
              </p14:nvContentPartPr>
              <p14:xfrm>
                <a:off x="7926220" y="5738391"/>
                <a:ext cx="274320" cy="386280"/>
              </p14:xfrm>
            </p:contentPart>
          </mc:Choice>
          <mc:Fallback>
            <p:pic>
              <p:nvPicPr>
                <p:cNvPr id="282" name="墨迹 281">
                  <a:extLst>
                    <a:ext uri="{FF2B5EF4-FFF2-40B4-BE49-F238E27FC236}">
                      <a16:creationId xmlns:a16="http://schemas.microsoft.com/office/drawing/2014/main" id="{A4142474-1755-5C46-8085-18843E701E54}"/>
                    </a:ext>
                  </a:extLst>
                </p:cNvPr>
                <p:cNvPicPr/>
                <p:nvPr/>
              </p:nvPicPr>
              <p:blipFill>
                <a:blip r:embed="rId456"/>
                <a:stretch>
                  <a:fillRect/>
                </a:stretch>
              </p:blipFill>
              <p:spPr>
                <a:xfrm>
                  <a:off x="7918660" y="5730831"/>
                  <a:ext cx="289440" cy="40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7">
              <p14:nvContentPartPr>
                <p14:cNvPr id="283" name="墨迹 282">
                  <a:extLst>
                    <a:ext uri="{FF2B5EF4-FFF2-40B4-BE49-F238E27FC236}">
                      <a16:creationId xmlns:a16="http://schemas.microsoft.com/office/drawing/2014/main" id="{1D2B2E34-68B0-3542-84AD-BC77142181F8}"/>
                    </a:ext>
                  </a:extLst>
                </p14:cNvPr>
                <p14:cNvContentPartPr/>
                <p14:nvPr/>
              </p14:nvContentPartPr>
              <p14:xfrm>
                <a:off x="8065900" y="5950071"/>
                <a:ext cx="165600" cy="50040"/>
              </p14:xfrm>
            </p:contentPart>
          </mc:Choice>
          <mc:Fallback>
            <p:pic>
              <p:nvPicPr>
                <p:cNvPr id="283" name="墨迹 282">
                  <a:extLst>
                    <a:ext uri="{FF2B5EF4-FFF2-40B4-BE49-F238E27FC236}">
                      <a16:creationId xmlns:a16="http://schemas.microsoft.com/office/drawing/2014/main" id="{1D2B2E34-68B0-3542-84AD-BC77142181F8}"/>
                    </a:ext>
                  </a:extLst>
                </p:cNvPr>
                <p:cNvPicPr/>
                <p:nvPr/>
              </p:nvPicPr>
              <p:blipFill>
                <a:blip r:embed="rId458"/>
                <a:stretch>
                  <a:fillRect/>
                </a:stretch>
              </p:blipFill>
              <p:spPr>
                <a:xfrm>
                  <a:off x="8058340" y="5942511"/>
                  <a:ext cx="18072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9">
              <p14:nvContentPartPr>
                <p14:cNvPr id="284" name="墨迹 283">
                  <a:extLst>
                    <a:ext uri="{FF2B5EF4-FFF2-40B4-BE49-F238E27FC236}">
                      <a16:creationId xmlns:a16="http://schemas.microsoft.com/office/drawing/2014/main" id="{FAD0E977-5D67-ED4D-9EFA-F5E04147829A}"/>
                    </a:ext>
                  </a:extLst>
                </p14:cNvPr>
                <p14:cNvContentPartPr/>
                <p14:nvPr/>
              </p14:nvContentPartPr>
              <p14:xfrm>
                <a:off x="8318260" y="5844231"/>
                <a:ext cx="205920" cy="398880"/>
              </p14:xfrm>
            </p:contentPart>
          </mc:Choice>
          <mc:Fallback>
            <p:pic>
              <p:nvPicPr>
                <p:cNvPr id="284" name="墨迹 283">
                  <a:extLst>
                    <a:ext uri="{FF2B5EF4-FFF2-40B4-BE49-F238E27FC236}">
                      <a16:creationId xmlns:a16="http://schemas.microsoft.com/office/drawing/2014/main" id="{FAD0E977-5D67-ED4D-9EFA-F5E04147829A}"/>
                    </a:ext>
                  </a:extLst>
                </p:cNvPr>
                <p:cNvPicPr/>
                <p:nvPr/>
              </p:nvPicPr>
              <p:blipFill>
                <a:blip r:embed="rId460"/>
                <a:stretch>
                  <a:fillRect/>
                </a:stretch>
              </p:blipFill>
              <p:spPr>
                <a:xfrm>
                  <a:off x="8310700" y="5836671"/>
                  <a:ext cx="221040" cy="414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3" name="组合 292">
            <a:extLst>
              <a:ext uri="{FF2B5EF4-FFF2-40B4-BE49-F238E27FC236}">
                <a16:creationId xmlns:a16="http://schemas.microsoft.com/office/drawing/2014/main" id="{3FA858E7-8FE6-7B40-907C-B08600ACA45D}"/>
              </a:ext>
            </a:extLst>
          </p:cNvPr>
          <p:cNvGrpSpPr/>
          <p:nvPr/>
        </p:nvGrpSpPr>
        <p:grpSpPr>
          <a:xfrm>
            <a:off x="8993620" y="5869071"/>
            <a:ext cx="869040" cy="355320"/>
            <a:chOff x="8993620" y="5869071"/>
            <a:chExt cx="869040" cy="355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61">
              <p14:nvContentPartPr>
                <p14:cNvPr id="285" name="墨迹 284">
                  <a:extLst>
                    <a:ext uri="{FF2B5EF4-FFF2-40B4-BE49-F238E27FC236}">
                      <a16:creationId xmlns:a16="http://schemas.microsoft.com/office/drawing/2014/main" id="{D91233F3-0CBF-384E-B1B7-A1D39B125702}"/>
                    </a:ext>
                  </a:extLst>
                </p14:cNvPr>
                <p14:cNvContentPartPr/>
                <p14:nvPr/>
              </p14:nvContentPartPr>
              <p14:xfrm>
                <a:off x="9046540" y="5869071"/>
                <a:ext cx="212040" cy="174600"/>
              </p14:xfrm>
            </p:contentPart>
          </mc:Choice>
          <mc:Fallback>
            <p:pic>
              <p:nvPicPr>
                <p:cNvPr id="285" name="墨迹 284">
                  <a:extLst>
                    <a:ext uri="{FF2B5EF4-FFF2-40B4-BE49-F238E27FC236}">
                      <a16:creationId xmlns:a16="http://schemas.microsoft.com/office/drawing/2014/main" id="{D91233F3-0CBF-384E-B1B7-A1D39B125702}"/>
                    </a:ext>
                  </a:extLst>
                </p:cNvPr>
                <p:cNvPicPr/>
                <p:nvPr/>
              </p:nvPicPr>
              <p:blipFill>
                <a:blip r:embed="rId462"/>
                <a:stretch>
                  <a:fillRect/>
                </a:stretch>
              </p:blipFill>
              <p:spPr>
                <a:xfrm>
                  <a:off x="9039340" y="5861511"/>
                  <a:ext cx="22716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3">
              <p14:nvContentPartPr>
                <p14:cNvPr id="286" name="墨迹 285">
                  <a:extLst>
                    <a:ext uri="{FF2B5EF4-FFF2-40B4-BE49-F238E27FC236}">
                      <a16:creationId xmlns:a16="http://schemas.microsoft.com/office/drawing/2014/main" id="{65FC0F71-592D-A242-AEB7-17E97EA954D1}"/>
                    </a:ext>
                  </a:extLst>
                </p14:cNvPr>
                <p14:cNvContentPartPr/>
                <p14:nvPr/>
              </p14:nvContentPartPr>
              <p14:xfrm>
                <a:off x="8993620" y="6143031"/>
                <a:ext cx="246600" cy="81360"/>
              </p14:xfrm>
            </p:contentPart>
          </mc:Choice>
          <mc:Fallback>
            <p:pic>
              <p:nvPicPr>
                <p:cNvPr id="286" name="墨迹 285">
                  <a:extLst>
                    <a:ext uri="{FF2B5EF4-FFF2-40B4-BE49-F238E27FC236}">
                      <a16:creationId xmlns:a16="http://schemas.microsoft.com/office/drawing/2014/main" id="{65FC0F71-592D-A242-AEB7-17E97EA954D1}"/>
                    </a:ext>
                  </a:extLst>
                </p:cNvPr>
                <p:cNvPicPr/>
                <p:nvPr/>
              </p:nvPicPr>
              <p:blipFill>
                <a:blip r:embed="rId464"/>
                <a:stretch>
                  <a:fillRect/>
                </a:stretch>
              </p:blipFill>
              <p:spPr>
                <a:xfrm>
                  <a:off x="8986060" y="6135471"/>
                  <a:ext cx="26172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5">
              <p14:nvContentPartPr>
                <p14:cNvPr id="287" name="墨迹 286">
                  <a:extLst>
                    <a:ext uri="{FF2B5EF4-FFF2-40B4-BE49-F238E27FC236}">
                      <a16:creationId xmlns:a16="http://schemas.microsoft.com/office/drawing/2014/main" id="{14C7A0D1-28B3-4F4F-984E-14E6FD2E61F9}"/>
                    </a:ext>
                  </a:extLst>
                </p14:cNvPr>
                <p14:cNvContentPartPr/>
                <p14:nvPr/>
              </p14:nvContentPartPr>
              <p14:xfrm>
                <a:off x="9457660" y="5887791"/>
                <a:ext cx="405000" cy="324000"/>
              </p14:xfrm>
            </p:contentPart>
          </mc:Choice>
          <mc:Fallback>
            <p:pic>
              <p:nvPicPr>
                <p:cNvPr id="287" name="墨迹 286">
                  <a:extLst>
                    <a:ext uri="{FF2B5EF4-FFF2-40B4-BE49-F238E27FC236}">
                      <a16:creationId xmlns:a16="http://schemas.microsoft.com/office/drawing/2014/main" id="{14C7A0D1-28B3-4F4F-984E-14E6FD2E61F9}"/>
                    </a:ext>
                  </a:extLst>
                </p:cNvPr>
                <p:cNvPicPr/>
                <p:nvPr/>
              </p:nvPicPr>
              <p:blipFill>
                <a:blip r:embed="rId466"/>
                <a:stretch>
                  <a:fillRect/>
                </a:stretch>
              </p:blipFill>
              <p:spPr>
                <a:xfrm>
                  <a:off x="9450100" y="5880231"/>
                  <a:ext cx="420120" cy="339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2" name="组合 291">
            <a:extLst>
              <a:ext uri="{FF2B5EF4-FFF2-40B4-BE49-F238E27FC236}">
                <a16:creationId xmlns:a16="http://schemas.microsoft.com/office/drawing/2014/main" id="{48F58776-D0A4-5648-908D-FFEC044858B7}"/>
              </a:ext>
            </a:extLst>
          </p:cNvPr>
          <p:cNvGrpSpPr/>
          <p:nvPr/>
        </p:nvGrpSpPr>
        <p:grpSpPr>
          <a:xfrm>
            <a:off x="10179820" y="6000111"/>
            <a:ext cx="187200" cy="261720"/>
            <a:chOff x="10179820" y="6000111"/>
            <a:chExt cx="187200" cy="261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67">
              <p14:nvContentPartPr>
                <p14:cNvPr id="288" name="墨迹 287">
                  <a:extLst>
                    <a:ext uri="{FF2B5EF4-FFF2-40B4-BE49-F238E27FC236}">
                      <a16:creationId xmlns:a16="http://schemas.microsoft.com/office/drawing/2014/main" id="{C4BD1591-338B-8542-A937-B28BFDFF050D}"/>
                    </a:ext>
                  </a:extLst>
                </p14:cNvPr>
                <p14:cNvContentPartPr/>
                <p14:nvPr/>
              </p14:nvContentPartPr>
              <p14:xfrm>
                <a:off x="10179820" y="6062031"/>
                <a:ext cx="187200" cy="50040"/>
              </p14:xfrm>
            </p:contentPart>
          </mc:Choice>
          <mc:Fallback>
            <p:pic>
              <p:nvPicPr>
                <p:cNvPr id="288" name="墨迹 287">
                  <a:extLst>
                    <a:ext uri="{FF2B5EF4-FFF2-40B4-BE49-F238E27FC236}">
                      <a16:creationId xmlns:a16="http://schemas.microsoft.com/office/drawing/2014/main" id="{C4BD1591-338B-8542-A937-B28BFDFF050D}"/>
                    </a:ext>
                  </a:extLst>
                </p:cNvPr>
                <p:cNvPicPr/>
                <p:nvPr/>
              </p:nvPicPr>
              <p:blipFill>
                <a:blip r:embed="rId468"/>
                <a:stretch>
                  <a:fillRect/>
                </a:stretch>
              </p:blipFill>
              <p:spPr>
                <a:xfrm>
                  <a:off x="10172260" y="6054831"/>
                  <a:ext cx="20232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9">
              <p14:nvContentPartPr>
                <p14:cNvPr id="289" name="墨迹 288">
                  <a:extLst>
                    <a:ext uri="{FF2B5EF4-FFF2-40B4-BE49-F238E27FC236}">
                      <a16:creationId xmlns:a16="http://schemas.microsoft.com/office/drawing/2014/main" id="{A2702F8E-7480-EB45-B504-E01DC4D494DA}"/>
                    </a:ext>
                  </a:extLst>
                </p14:cNvPr>
                <p14:cNvContentPartPr/>
                <p14:nvPr/>
              </p14:nvContentPartPr>
              <p14:xfrm>
                <a:off x="10229500" y="6000111"/>
                <a:ext cx="81360" cy="261720"/>
              </p14:xfrm>
            </p:contentPart>
          </mc:Choice>
          <mc:Fallback>
            <p:pic>
              <p:nvPicPr>
                <p:cNvPr id="289" name="墨迹 288">
                  <a:extLst>
                    <a:ext uri="{FF2B5EF4-FFF2-40B4-BE49-F238E27FC236}">
                      <a16:creationId xmlns:a16="http://schemas.microsoft.com/office/drawing/2014/main" id="{A2702F8E-7480-EB45-B504-E01DC4D494DA}"/>
                    </a:ext>
                  </a:extLst>
                </p:cNvPr>
                <p:cNvPicPr/>
                <p:nvPr/>
              </p:nvPicPr>
              <p:blipFill>
                <a:blip r:embed="rId470"/>
                <a:stretch>
                  <a:fillRect/>
                </a:stretch>
              </p:blipFill>
              <p:spPr>
                <a:xfrm>
                  <a:off x="10221940" y="5992551"/>
                  <a:ext cx="96480" cy="276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71">
            <p14:nvContentPartPr>
              <p14:cNvPr id="290" name="墨迹 289">
                <a:extLst>
                  <a:ext uri="{FF2B5EF4-FFF2-40B4-BE49-F238E27FC236}">
                    <a16:creationId xmlns:a16="http://schemas.microsoft.com/office/drawing/2014/main" id="{992531B6-A12A-5845-A8CF-5E7C0084678C}"/>
                  </a:ext>
                </a:extLst>
              </p14:cNvPr>
              <p14:cNvContentPartPr/>
              <p14:nvPr/>
            </p14:nvContentPartPr>
            <p14:xfrm>
              <a:off x="10578340" y="5925231"/>
              <a:ext cx="62640" cy="261720"/>
            </p14:xfrm>
          </p:contentPart>
        </mc:Choice>
        <mc:Fallback>
          <p:pic>
            <p:nvPicPr>
              <p:cNvPr id="290" name="墨迹 289">
                <a:extLst>
                  <a:ext uri="{FF2B5EF4-FFF2-40B4-BE49-F238E27FC236}">
                    <a16:creationId xmlns:a16="http://schemas.microsoft.com/office/drawing/2014/main" id="{992531B6-A12A-5845-A8CF-5E7C0084678C}"/>
                  </a:ext>
                </a:extLst>
              </p:cNvPr>
              <p:cNvPicPr/>
              <p:nvPr/>
            </p:nvPicPr>
            <p:blipFill>
              <a:blip r:embed="rId472"/>
              <a:stretch>
                <a:fillRect/>
              </a:stretch>
            </p:blipFill>
            <p:spPr>
              <a:xfrm>
                <a:off x="10570780" y="5917671"/>
                <a:ext cx="77760" cy="27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3">
            <p14:nvContentPartPr>
              <p14:cNvPr id="291" name="墨迹 290">
                <a:extLst>
                  <a:ext uri="{FF2B5EF4-FFF2-40B4-BE49-F238E27FC236}">
                    <a16:creationId xmlns:a16="http://schemas.microsoft.com/office/drawing/2014/main" id="{96794E8E-35AF-DB47-8660-523CDC2E5019}"/>
                  </a:ext>
                </a:extLst>
              </p14:cNvPr>
              <p14:cNvContentPartPr/>
              <p14:nvPr/>
            </p14:nvContentPartPr>
            <p14:xfrm>
              <a:off x="10889380" y="6398271"/>
              <a:ext cx="87480" cy="50040"/>
            </p14:xfrm>
          </p:contentPart>
        </mc:Choice>
        <mc:Fallback>
          <p:pic>
            <p:nvPicPr>
              <p:cNvPr id="291" name="墨迹 290">
                <a:extLst>
                  <a:ext uri="{FF2B5EF4-FFF2-40B4-BE49-F238E27FC236}">
                    <a16:creationId xmlns:a16="http://schemas.microsoft.com/office/drawing/2014/main" id="{96794E8E-35AF-DB47-8660-523CDC2E5019}"/>
                  </a:ext>
                </a:extLst>
              </p:cNvPr>
              <p:cNvPicPr/>
              <p:nvPr/>
            </p:nvPicPr>
            <p:blipFill>
              <a:blip r:embed="rId474"/>
              <a:stretch>
                <a:fillRect/>
              </a:stretch>
            </p:blipFill>
            <p:spPr>
              <a:xfrm>
                <a:off x="10881820" y="6390711"/>
                <a:ext cx="102600" cy="65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386487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>
            <a:extLst>
              <a:ext uri="{FF2B5EF4-FFF2-40B4-BE49-F238E27FC236}">
                <a16:creationId xmlns:a16="http://schemas.microsoft.com/office/drawing/2014/main" id="{E4E8B651-6288-074A-96F5-894FD9B96A45}"/>
              </a:ext>
            </a:extLst>
          </p:cNvPr>
          <p:cNvGrpSpPr/>
          <p:nvPr/>
        </p:nvGrpSpPr>
        <p:grpSpPr>
          <a:xfrm>
            <a:off x="953740" y="583911"/>
            <a:ext cx="454680" cy="461160"/>
            <a:chOff x="953740" y="583911"/>
            <a:chExt cx="454680" cy="461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墨迹 1">
                  <a:extLst>
                    <a:ext uri="{FF2B5EF4-FFF2-40B4-BE49-F238E27FC236}">
                      <a16:creationId xmlns:a16="http://schemas.microsoft.com/office/drawing/2014/main" id="{A54795EC-EB24-0F45-914F-FD57C2ABAFEB}"/>
                    </a:ext>
                  </a:extLst>
                </p14:cNvPr>
                <p14:cNvContentPartPr/>
                <p14:nvPr/>
              </p14:nvContentPartPr>
              <p14:xfrm>
                <a:off x="953740" y="845271"/>
                <a:ext cx="81360" cy="180360"/>
              </p14:xfrm>
            </p:contentPart>
          </mc:Choice>
          <mc:Fallback>
            <p:pic>
              <p:nvPicPr>
                <p:cNvPr id="2" name="墨迹 1">
                  <a:extLst>
                    <a:ext uri="{FF2B5EF4-FFF2-40B4-BE49-F238E27FC236}">
                      <a16:creationId xmlns:a16="http://schemas.microsoft.com/office/drawing/2014/main" id="{A54795EC-EB24-0F45-914F-FD57C2ABAFEB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946180" y="837711"/>
                  <a:ext cx="9648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4EA9B0E7-F848-194D-A5A1-4A5F7F89978F}"/>
                    </a:ext>
                  </a:extLst>
                </p14:cNvPr>
                <p14:cNvContentPartPr/>
                <p14:nvPr/>
              </p14:nvContentPartPr>
              <p14:xfrm>
                <a:off x="997300" y="620991"/>
                <a:ext cx="50040" cy="50040"/>
              </p14:xfrm>
            </p:contentPart>
          </mc:Choice>
          <mc:Fallback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4EA9B0E7-F848-194D-A5A1-4A5F7F89978F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89740" y="613431"/>
                  <a:ext cx="6516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AF97B599-E814-124D-A4D5-852CE1B0217F}"/>
                    </a:ext>
                  </a:extLst>
                </p14:cNvPr>
                <p14:cNvContentPartPr/>
                <p14:nvPr/>
              </p14:nvContentPartPr>
              <p14:xfrm>
                <a:off x="1190260" y="583911"/>
                <a:ext cx="218160" cy="461160"/>
              </p14:xfrm>
            </p:contentPart>
          </mc:Choice>
          <mc:Fallback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AF97B599-E814-124D-A4D5-852CE1B0217F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182700" y="576351"/>
                  <a:ext cx="233280" cy="476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A1796C10-166F-3E40-BD6A-6492D1147F8A}"/>
                  </a:ext>
                </a:extLst>
              </p14:cNvPr>
              <p14:cNvContentPartPr/>
              <p14:nvPr/>
            </p14:nvContentPartPr>
            <p14:xfrm>
              <a:off x="1719460" y="689751"/>
              <a:ext cx="411120" cy="274320"/>
            </p14:xfrm>
          </p:contentPart>
        </mc:Choice>
        <mc:Fallback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A1796C10-166F-3E40-BD6A-6492D1147F8A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711900" y="682191"/>
                <a:ext cx="426240" cy="28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FB50DD43-CC98-734E-8E7B-3D1363149259}"/>
                  </a:ext>
                </a:extLst>
              </p14:cNvPr>
              <p14:cNvContentPartPr/>
              <p14:nvPr/>
            </p14:nvContentPartPr>
            <p14:xfrm>
              <a:off x="2435140" y="919791"/>
              <a:ext cx="31320" cy="131040"/>
            </p14:xfrm>
          </p:contentPart>
        </mc:Choice>
        <mc:Fallback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FB50DD43-CC98-734E-8E7B-3D136314925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427580" y="912591"/>
                <a:ext cx="46440" cy="146160"/>
              </a:xfrm>
              <a:prstGeom prst="rect">
                <a:avLst/>
              </a:prstGeom>
            </p:spPr>
          </p:pic>
        </mc:Fallback>
      </mc:AlternateContent>
      <p:grpSp>
        <p:nvGrpSpPr>
          <p:cNvPr id="9" name="组合 8">
            <a:extLst>
              <a:ext uri="{FF2B5EF4-FFF2-40B4-BE49-F238E27FC236}">
                <a16:creationId xmlns:a16="http://schemas.microsoft.com/office/drawing/2014/main" id="{510CAC45-2D75-8D40-9A89-25BBDC6D0D60}"/>
              </a:ext>
            </a:extLst>
          </p:cNvPr>
          <p:cNvGrpSpPr/>
          <p:nvPr/>
        </p:nvGrpSpPr>
        <p:grpSpPr>
          <a:xfrm>
            <a:off x="3151180" y="646191"/>
            <a:ext cx="324000" cy="311760"/>
            <a:chOff x="3151180" y="646191"/>
            <a:chExt cx="324000" cy="311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0BA819B3-EA3C-9643-BEAE-D53EE3BEC42F}"/>
                    </a:ext>
                  </a:extLst>
                </p14:cNvPr>
                <p14:cNvContentPartPr/>
                <p14:nvPr/>
              </p14:nvContentPartPr>
              <p14:xfrm>
                <a:off x="3300580" y="758151"/>
                <a:ext cx="6480" cy="81360"/>
              </p14:xfrm>
            </p:contentPart>
          </mc:Choice>
          <mc:Fallback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0BA819B3-EA3C-9643-BEAE-D53EE3BEC42F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293020" y="750591"/>
                  <a:ext cx="2160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84DBA98B-6340-1843-B342-F51B820DAFF6}"/>
                    </a:ext>
                  </a:extLst>
                </p14:cNvPr>
                <p14:cNvContentPartPr/>
                <p14:nvPr/>
              </p14:nvContentPartPr>
              <p14:xfrm>
                <a:off x="3151180" y="646191"/>
                <a:ext cx="324000" cy="311760"/>
              </p14:xfrm>
            </p:contentPart>
          </mc:Choice>
          <mc:Fallback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84DBA98B-6340-1843-B342-F51B820DAFF6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143620" y="638631"/>
                  <a:ext cx="339120" cy="326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1" name="墨迹 10">
                <a:extLst>
                  <a:ext uri="{FF2B5EF4-FFF2-40B4-BE49-F238E27FC236}">
                    <a16:creationId xmlns:a16="http://schemas.microsoft.com/office/drawing/2014/main" id="{93810824-5B52-2E48-A934-147308D4BED9}"/>
                  </a:ext>
                </a:extLst>
              </p14:cNvPr>
              <p14:cNvContentPartPr/>
              <p14:nvPr/>
            </p14:nvContentPartPr>
            <p14:xfrm>
              <a:off x="4234420" y="739431"/>
              <a:ext cx="124920" cy="25200"/>
            </p14:xfrm>
          </p:contentPart>
        </mc:Choice>
        <mc:Fallback>
          <p:pic>
            <p:nvPicPr>
              <p:cNvPr id="11" name="墨迹 10">
                <a:extLst>
                  <a:ext uri="{FF2B5EF4-FFF2-40B4-BE49-F238E27FC236}">
                    <a16:creationId xmlns:a16="http://schemas.microsoft.com/office/drawing/2014/main" id="{93810824-5B52-2E48-A934-147308D4BED9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226860" y="731871"/>
                <a:ext cx="14004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2" name="墨迹 11">
                <a:extLst>
                  <a:ext uri="{FF2B5EF4-FFF2-40B4-BE49-F238E27FC236}">
                    <a16:creationId xmlns:a16="http://schemas.microsoft.com/office/drawing/2014/main" id="{C71A0AE8-041B-F64B-9F4D-A7B27A41DEC8}"/>
                  </a:ext>
                </a:extLst>
              </p14:cNvPr>
              <p14:cNvContentPartPr/>
              <p14:nvPr/>
            </p14:nvContentPartPr>
            <p14:xfrm>
              <a:off x="4253140" y="882711"/>
              <a:ext cx="180720" cy="6480"/>
            </p14:xfrm>
          </p:contentPart>
        </mc:Choice>
        <mc:Fallback>
          <p:pic>
            <p:nvPicPr>
              <p:cNvPr id="12" name="墨迹 11">
                <a:extLst>
                  <a:ext uri="{FF2B5EF4-FFF2-40B4-BE49-F238E27FC236}">
                    <a16:creationId xmlns:a16="http://schemas.microsoft.com/office/drawing/2014/main" id="{C71A0AE8-041B-F64B-9F4D-A7B27A41DEC8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245580" y="875151"/>
                <a:ext cx="195840" cy="21600"/>
              </a:xfrm>
              <a:prstGeom prst="rect">
                <a:avLst/>
              </a:prstGeom>
            </p:spPr>
          </p:pic>
        </mc:Fallback>
      </mc:AlternateContent>
      <p:grpSp>
        <p:nvGrpSpPr>
          <p:cNvPr id="22" name="组合 21">
            <a:extLst>
              <a:ext uri="{FF2B5EF4-FFF2-40B4-BE49-F238E27FC236}">
                <a16:creationId xmlns:a16="http://schemas.microsoft.com/office/drawing/2014/main" id="{5E4DF449-98F1-154C-ACB1-13DC91894313}"/>
              </a:ext>
            </a:extLst>
          </p:cNvPr>
          <p:cNvGrpSpPr/>
          <p:nvPr/>
        </p:nvGrpSpPr>
        <p:grpSpPr>
          <a:xfrm>
            <a:off x="4900420" y="577431"/>
            <a:ext cx="293040" cy="429840"/>
            <a:chOff x="4900420" y="577431"/>
            <a:chExt cx="293040" cy="429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521EEAED-33BC-DB47-A431-9F1BAF6BE216}"/>
                    </a:ext>
                  </a:extLst>
                </p14:cNvPr>
                <p14:cNvContentPartPr/>
                <p14:nvPr/>
              </p14:nvContentPartPr>
              <p14:xfrm>
                <a:off x="4900420" y="602271"/>
                <a:ext cx="93600" cy="174600"/>
              </p14:xfrm>
            </p:contentPart>
          </mc:Choice>
          <mc:Fallback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521EEAED-33BC-DB47-A431-9F1BAF6BE216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892860" y="595071"/>
                  <a:ext cx="10872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C86A6A3E-C1B6-CD40-8CE0-AD8F10B32543}"/>
                    </a:ext>
                  </a:extLst>
                </p14:cNvPr>
                <p14:cNvContentPartPr/>
                <p14:nvPr/>
              </p14:nvContentPartPr>
              <p14:xfrm>
                <a:off x="5037580" y="577431"/>
                <a:ext cx="155880" cy="93600"/>
              </p14:xfrm>
            </p:contentPart>
          </mc:Choice>
          <mc:Fallback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C86A6A3E-C1B6-CD40-8CE0-AD8F10B32543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5030020" y="569871"/>
                  <a:ext cx="17100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9274C651-1171-2D48-9EAD-B60D685E8640}"/>
                    </a:ext>
                  </a:extLst>
                </p14:cNvPr>
                <p14:cNvContentPartPr/>
                <p14:nvPr/>
              </p14:nvContentPartPr>
              <p14:xfrm>
                <a:off x="5006260" y="813951"/>
                <a:ext cx="130320" cy="193320"/>
              </p14:xfrm>
            </p:contentPart>
          </mc:Choice>
          <mc:Fallback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9274C651-1171-2D48-9EAD-B60D685E8640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998700" y="806751"/>
                  <a:ext cx="14544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51579863-CCC3-E04C-A89D-210B675F2B52}"/>
                    </a:ext>
                  </a:extLst>
                </p14:cNvPr>
                <p14:cNvContentPartPr/>
                <p14:nvPr/>
              </p14:nvContentPartPr>
              <p14:xfrm>
                <a:off x="5024980" y="863991"/>
                <a:ext cx="62640" cy="118800"/>
              </p14:xfrm>
            </p:contentPart>
          </mc:Choice>
          <mc:Fallback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51579863-CCC3-E04C-A89D-210B675F2B52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017420" y="856431"/>
                  <a:ext cx="77760" cy="133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6009D773-569B-5148-9572-CC0C0A7C1E57}"/>
              </a:ext>
            </a:extLst>
          </p:cNvPr>
          <p:cNvGrpSpPr/>
          <p:nvPr/>
        </p:nvGrpSpPr>
        <p:grpSpPr>
          <a:xfrm>
            <a:off x="5504500" y="459351"/>
            <a:ext cx="498240" cy="628560"/>
            <a:chOff x="5504500" y="459351"/>
            <a:chExt cx="498240" cy="628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521C83F6-117E-F743-B5F1-FA62F5B2CBB3}"/>
                    </a:ext>
                  </a:extLst>
                </p14:cNvPr>
                <p14:cNvContentPartPr/>
                <p14:nvPr/>
              </p14:nvContentPartPr>
              <p14:xfrm>
                <a:off x="5504500" y="701991"/>
                <a:ext cx="56520" cy="205920"/>
              </p14:xfrm>
            </p:contentPart>
          </mc:Choice>
          <mc:Fallback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521C83F6-117E-F743-B5F1-FA62F5B2CBB3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496940" y="694431"/>
                  <a:ext cx="7128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A6FB36AC-7522-7943-A7D8-3DC91A687F0F}"/>
                    </a:ext>
                  </a:extLst>
                </p14:cNvPr>
                <p14:cNvContentPartPr/>
                <p14:nvPr/>
              </p14:nvContentPartPr>
              <p14:xfrm>
                <a:off x="5684860" y="459351"/>
                <a:ext cx="317880" cy="628560"/>
              </p14:xfrm>
            </p:contentPart>
          </mc:Choice>
          <mc:Fallback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A6FB36AC-7522-7943-A7D8-3DC91A687F0F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677300" y="451791"/>
                  <a:ext cx="333000" cy="64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7CC435C6-5077-C24F-979E-1F162075CD5E}"/>
                    </a:ext>
                  </a:extLst>
                </p14:cNvPr>
                <p14:cNvContentPartPr/>
                <p14:nvPr/>
              </p14:nvContentPartPr>
              <p14:xfrm>
                <a:off x="5759740" y="577431"/>
                <a:ext cx="143640" cy="380160"/>
              </p14:xfrm>
            </p:contentPart>
          </mc:Choice>
          <mc:Fallback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7CC435C6-5077-C24F-979E-1F162075CD5E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752180" y="569871"/>
                  <a:ext cx="158760" cy="395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20" name="墨迹 19">
                <a:extLst>
                  <a:ext uri="{FF2B5EF4-FFF2-40B4-BE49-F238E27FC236}">
                    <a16:creationId xmlns:a16="http://schemas.microsoft.com/office/drawing/2014/main" id="{46A45C52-4FA1-A74F-B36C-47F48A5640EA}"/>
                  </a:ext>
                </a:extLst>
              </p14:cNvPr>
              <p14:cNvContentPartPr/>
              <p14:nvPr/>
            </p14:nvContentPartPr>
            <p14:xfrm>
              <a:off x="6332500" y="1019511"/>
              <a:ext cx="31320" cy="56520"/>
            </p14:xfrm>
          </p:contentPart>
        </mc:Choice>
        <mc:Fallback>
          <p:pic>
            <p:nvPicPr>
              <p:cNvPr id="20" name="墨迹 19">
                <a:extLst>
                  <a:ext uri="{FF2B5EF4-FFF2-40B4-BE49-F238E27FC236}">
                    <a16:creationId xmlns:a16="http://schemas.microsoft.com/office/drawing/2014/main" id="{46A45C52-4FA1-A74F-B36C-47F48A5640EA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6324940" y="1011951"/>
                <a:ext cx="46440" cy="71280"/>
              </a:xfrm>
              <a:prstGeom prst="rect">
                <a:avLst/>
              </a:prstGeom>
            </p:spPr>
          </p:pic>
        </mc:Fallback>
      </mc:AlternateContent>
      <p:grpSp>
        <p:nvGrpSpPr>
          <p:cNvPr id="43" name="组合 42">
            <a:extLst>
              <a:ext uri="{FF2B5EF4-FFF2-40B4-BE49-F238E27FC236}">
                <a16:creationId xmlns:a16="http://schemas.microsoft.com/office/drawing/2014/main" id="{934B17FC-E6BF-E94C-BEF0-BD1FC7DE0322}"/>
              </a:ext>
            </a:extLst>
          </p:cNvPr>
          <p:cNvGrpSpPr/>
          <p:nvPr/>
        </p:nvGrpSpPr>
        <p:grpSpPr>
          <a:xfrm>
            <a:off x="6898780" y="472311"/>
            <a:ext cx="1202040" cy="423360"/>
            <a:chOff x="6898780" y="472311"/>
            <a:chExt cx="1202040" cy="423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7DEC0968-3DE4-AB41-88F9-4CB766BABD95}"/>
                    </a:ext>
                  </a:extLst>
                </p14:cNvPr>
                <p14:cNvContentPartPr/>
                <p14:nvPr/>
              </p14:nvContentPartPr>
              <p14:xfrm>
                <a:off x="6898780" y="590031"/>
                <a:ext cx="268200" cy="293040"/>
              </p14:xfrm>
            </p:contentPart>
          </mc:Choice>
          <mc:Fallback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7DEC0968-3DE4-AB41-88F9-4CB766BABD95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891220" y="582471"/>
                  <a:ext cx="28296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ABFC1CC1-15EF-DD44-A103-0343CD9C5E68}"/>
                    </a:ext>
                  </a:extLst>
                </p14:cNvPr>
                <p14:cNvContentPartPr/>
                <p14:nvPr/>
              </p14:nvContentPartPr>
              <p14:xfrm>
                <a:off x="6967540" y="577431"/>
                <a:ext cx="249480" cy="268200"/>
              </p14:xfrm>
            </p:contentPart>
          </mc:Choice>
          <mc:Fallback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ABFC1CC1-15EF-DD44-A103-0343CD9C5E68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959980" y="569871"/>
                  <a:ext cx="26460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2A976C2A-1201-BB45-A928-6C4F4E65BB76}"/>
                    </a:ext>
                  </a:extLst>
                </p14:cNvPr>
                <p14:cNvContentPartPr/>
                <p14:nvPr/>
              </p14:nvContentPartPr>
              <p14:xfrm>
                <a:off x="7353460" y="502911"/>
                <a:ext cx="168480" cy="330480"/>
              </p14:xfrm>
            </p:contentPart>
          </mc:Choice>
          <mc:Fallback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2A976C2A-1201-BB45-A928-6C4F4E65BB76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345900" y="495351"/>
                  <a:ext cx="183600" cy="34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92F330AD-B749-0A4F-AED4-883DCDEC45F9}"/>
                    </a:ext>
                  </a:extLst>
                </p14:cNvPr>
                <p14:cNvContentPartPr/>
                <p14:nvPr/>
              </p14:nvContentPartPr>
              <p14:xfrm>
                <a:off x="7596100" y="472311"/>
                <a:ext cx="261720" cy="392040"/>
              </p14:xfrm>
            </p:contentPart>
          </mc:Choice>
          <mc:Fallback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92F330AD-B749-0A4F-AED4-883DCDEC45F9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588540" y="464751"/>
                  <a:ext cx="276840" cy="40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73289238-602B-6D41-9AC5-75FB607BC1D8}"/>
                    </a:ext>
                  </a:extLst>
                </p14:cNvPr>
                <p14:cNvContentPartPr/>
                <p14:nvPr/>
              </p14:nvContentPartPr>
              <p14:xfrm>
                <a:off x="7677100" y="689751"/>
                <a:ext cx="249480" cy="19080"/>
              </p14:xfrm>
            </p:contentPart>
          </mc:Choice>
          <mc:Fallback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73289238-602B-6D41-9AC5-75FB607BC1D8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669540" y="682191"/>
                  <a:ext cx="26460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2575B2F3-741D-2D4D-ABF6-4FDE5EC5A002}"/>
                    </a:ext>
                  </a:extLst>
                </p14:cNvPr>
                <p14:cNvContentPartPr/>
                <p14:nvPr/>
              </p14:nvContentPartPr>
              <p14:xfrm>
                <a:off x="8000740" y="565191"/>
                <a:ext cx="100080" cy="330480"/>
              </p14:xfrm>
            </p:contentPart>
          </mc:Choice>
          <mc:Fallback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2575B2F3-741D-2D4D-ABF6-4FDE5EC5A002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993180" y="557631"/>
                  <a:ext cx="115200" cy="345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4B75562E-E036-6C42-AFFF-0417F6A8FA00}"/>
              </a:ext>
            </a:extLst>
          </p:cNvPr>
          <p:cNvGrpSpPr/>
          <p:nvPr/>
        </p:nvGrpSpPr>
        <p:grpSpPr>
          <a:xfrm>
            <a:off x="8442820" y="683271"/>
            <a:ext cx="174600" cy="131400"/>
            <a:chOff x="8442820" y="683271"/>
            <a:chExt cx="174600" cy="131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71AD5A9B-A852-5746-9DE0-B851C0ACB157}"/>
                    </a:ext>
                  </a:extLst>
                </p14:cNvPr>
                <p14:cNvContentPartPr/>
                <p14:nvPr/>
              </p14:nvContentPartPr>
              <p14:xfrm>
                <a:off x="8455420" y="683271"/>
                <a:ext cx="155880" cy="12960"/>
              </p14:xfrm>
            </p:contentPart>
          </mc:Choice>
          <mc:Fallback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71AD5A9B-A852-5746-9DE0-B851C0ACB157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8447860" y="675711"/>
                  <a:ext cx="17100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00F18CF3-5CD3-104B-9FCE-7C4ACF544423}"/>
                    </a:ext>
                  </a:extLst>
                </p14:cNvPr>
                <p14:cNvContentPartPr/>
                <p14:nvPr/>
              </p14:nvContentPartPr>
              <p14:xfrm>
                <a:off x="8442820" y="795591"/>
                <a:ext cx="174600" cy="19080"/>
              </p14:xfrm>
            </p:contentPart>
          </mc:Choice>
          <mc:Fallback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00F18CF3-5CD3-104B-9FCE-7C4ACF544423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435260" y="788031"/>
                  <a:ext cx="189720" cy="3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536AEB87-3370-5847-B7E1-DB0764D26C7F}"/>
              </a:ext>
            </a:extLst>
          </p:cNvPr>
          <p:cNvGrpSpPr/>
          <p:nvPr/>
        </p:nvGrpSpPr>
        <p:grpSpPr>
          <a:xfrm>
            <a:off x="8841340" y="565191"/>
            <a:ext cx="516240" cy="435960"/>
            <a:chOff x="8841340" y="565191"/>
            <a:chExt cx="516240" cy="435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3F400663-315E-5743-8422-F1C089E62BBB}"/>
                    </a:ext>
                  </a:extLst>
                </p14:cNvPr>
                <p14:cNvContentPartPr/>
                <p14:nvPr/>
              </p14:nvContentPartPr>
              <p14:xfrm>
                <a:off x="8841340" y="565191"/>
                <a:ext cx="162360" cy="255600"/>
              </p14:xfrm>
            </p:contentPart>
          </mc:Choice>
          <mc:Fallback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3F400663-315E-5743-8422-F1C089E62BBB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833780" y="557631"/>
                  <a:ext cx="17712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395ECB80-E59E-2C42-A2C1-7CED68EFBA34}"/>
                    </a:ext>
                  </a:extLst>
                </p14:cNvPr>
                <p14:cNvContentPartPr/>
                <p14:nvPr/>
              </p14:nvContentPartPr>
              <p14:xfrm>
                <a:off x="9208540" y="888831"/>
                <a:ext cx="149040" cy="112320"/>
              </p14:xfrm>
            </p:contentPart>
          </mc:Choice>
          <mc:Fallback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395ECB80-E59E-2C42-A2C1-7CED68EFBA34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9200980" y="881271"/>
                  <a:ext cx="164160" cy="127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423A1644-D52D-3C47-B847-7129FC288AA5}"/>
              </a:ext>
            </a:extLst>
          </p:cNvPr>
          <p:cNvGrpSpPr/>
          <p:nvPr/>
        </p:nvGrpSpPr>
        <p:grpSpPr>
          <a:xfrm>
            <a:off x="9788140" y="384471"/>
            <a:ext cx="1891440" cy="648000"/>
            <a:chOff x="9788140" y="384471"/>
            <a:chExt cx="1891440" cy="648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D755C075-6611-F348-BCE6-8AB3B7EE740C}"/>
                    </a:ext>
                  </a:extLst>
                </p14:cNvPr>
                <p14:cNvContentPartPr/>
                <p14:nvPr/>
              </p14:nvContentPartPr>
              <p14:xfrm>
                <a:off x="9788140" y="415791"/>
                <a:ext cx="173880" cy="342720"/>
              </p14:xfrm>
            </p:contentPart>
          </mc:Choice>
          <mc:Fallback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D755C075-6611-F348-BCE6-8AB3B7EE740C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9780580" y="408231"/>
                  <a:ext cx="189000" cy="35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625420B9-0C55-8E45-8079-9AA6F32E790A}"/>
                    </a:ext>
                  </a:extLst>
                </p14:cNvPr>
                <p14:cNvContentPartPr/>
                <p14:nvPr/>
              </p14:nvContentPartPr>
              <p14:xfrm>
                <a:off x="10092700" y="384471"/>
                <a:ext cx="187200" cy="398880"/>
              </p14:xfrm>
            </p:contentPart>
          </mc:Choice>
          <mc:Fallback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625420B9-0C55-8E45-8079-9AA6F32E790A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0085140" y="376911"/>
                  <a:ext cx="202320" cy="41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3768EED8-3B2A-7F46-9CF0-BEC2771C5357}"/>
                    </a:ext>
                  </a:extLst>
                </p14:cNvPr>
                <p14:cNvContentPartPr/>
                <p14:nvPr/>
              </p14:nvContentPartPr>
              <p14:xfrm>
                <a:off x="10425340" y="478071"/>
                <a:ext cx="365040" cy="293040"/>
              </p14:xfrm>
            </p:contentPart>
          </mc:Choice>
          <mc:Fallback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3768EED8-3B2A-7F46-9CF0-BEC2771C5357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0417780" y="470511"/>
                  <a:ext cx="37980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B24FA8ED-6B65-0F4E-BF72-84A63FEDB9A4}"/>
                    </a:ext>
                  </a:extLst>
                </p14:cNvPr>
                <p14:cNvContentPartPr/>
                <p14:nvPr/>
              </p14:nvContentPartPr>
              <p14:xfrm>
                <a:off x="10889380" y="503631"/>
                <a:ext cx="180720" cy="273600"/>
              </p14:xfrm>
            </p:contentPart>
          </mc:Choice>
          <mc:Fallback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B24FA8ED-6B65-0F4E-BF72-84A63FEDB9A4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0881820" y="496071"/>
                  <a:ext cx="195840" cy="28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B4CD868F-73F4-CF41-B398-8F958E4008E3}"/>
                    </a:ext>
                  </a:extLst>
                </p14:cNvPr>
                <p14:cNvContentPartPr/>
                <p14:nvPr/>
              </p14:nvContentPartPr>
              <p14:xfrm>
                <a:off x="11119780" y="515151"/>
                <a:ext cx="249480" cy="376560"/>
              </p14:xfrm>
            </p:contentPart>
          </mc:Choice>
          <mc:Fallback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B4CD868F-73F4-CF41-B398-8F958E4008E3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1112220" y="507591"/>
                  <a:ext cx="264600" cy="39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A925C055-5197-D34E-B7A5-107F2661AC01}"/>
                    </a:ext>
                  </a:extLst>
                </p14:cNvPr>
                <p14:cNvContentPartPr/>
                <p14:nvPr/>
              </p14:nvContentPartPr>
              <p14:xfrm>
                <a:off x="11231740" y="714591"/>
                <a:ext cx="230760" cy="31320"/>
              </p14:xfrm>
            </p:contentPart>
          </mc:Choice>
          <mc:Fallback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A925C055-5197-D34E-B7A5-107F2661AC01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1224180" y="707031"/>
                  <a:ext cx="24588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B83691CF-BF1D-0D4C-A675-DBE81031A1A6}"/>
                    </a:ext>
                  </a:extLst>
                </p14:cNvPr>
                <p14:cNvContentPartPr/>
                <p14:nvPr/>
              </p14:nvContentPartPr>
              <p14:xfrm>
                <a:off x="11549260" y="527751"/>
                <a:ext cx="130320" cy="504720"/>
              </p14:xfrm>
            </p:contentPart>
          </mc:Choice>
          <mc:Fallback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B83691CF-BF1D-0D4C-A675-DBE81031A1A6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1541700" y="520191"/>
                  <a:ext cx="145440" cy="519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09E2698A-A940-EE4D-B919-74CC63B5C396}"/>
              </a:ext>
            </a:extLst>
          </p:cNvPr>
          <p:cNvGrpSpPr/>
          <p:nvPr/>
        </p:nvGrpSpPr>
        <p:grpSpPr>
          <a:xfrm>
            <a:off x="3979180" y="1411911"/>
            <a:ext cx="903240" cy="597960"/>
            <a:chOff x="3979180" y="1411911"/>
            <a:chExt cx="903240" cy="597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A49DEEE7-3C1C-7E40-ADBD-3FCB67059254}"/>
                    </a:ext>
                  </a:extLst>
                </p14:cNvPr>
                <p14:cNvContentPartPr/>
                <p14:nvPr/>
              </p14:nvContentPartPr>
              <p14:xfrm>
                <a:off x="4028860" y="1411911"/>
                <a:ext cx="271440" cy="50040"/>
              </p14:xfrm>
            </p:contentPart>
          </mc:Choice>
          <mc:Fallback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A49DEEE7-3C1C-7E40-ADBD-3FCB67059254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4021300" y="1404351"/>
                  <a:ext cx="28656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5" name="墨迹 44">
                  <a:extLst>
                    <a:ext uri="{FF2B5EF4-FFF2-40B4-BE49-F238E27FC236}">
                      <a16:creationId xmlns:a16="http://schemas.microsoft.com/office/drawing/2014/main" id="{F07FF2C2-D813-E94A-AC2E-014C1777C7A1}"/>
                    </a:ext>
                  </a:extLst>
                </p14:cNvPr>
                <p14:cNvContentPartPr/>
                <p14:nvPr/>
              </p14:nvContentPartPr>
              <p14:xfrm>
                <a:off x="3979180" y="1610991"/>
                <a:ext cx="124920" cy="193320"/>
              </p14:xfrm>
            </p:contentPart>
          </mc:Choice>
          <mc:Fallback>
            <p:pic>
              <p:nvPicPr>
                <p:cNvPr id="45" name="墨迹 44">
                  <a:extLst>
                    <a:ext uri="{FF2B5EF4-FFF2-40B4-BE49-F238E27FC236}">
                      <a16:creationId xmlns:a16="http://schemas.microsoft.com/office/drawing/2014/main" id="{F07FF2C2-D813-E94A-AC2E-014C1777C7A1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3971620" y="1603431"/>
                  <a:ext cx="14004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6" name="墨迹 45">
                  <a:extLst>
                    <a:ext uri="{FF2B5EF4-FFF2-40B4-BE49-F238E27FC236}">
                      <a16:creationId xmlns:a16="http://schemas.microsoft.com/office/drawing/2014/main" id="{E32A2BC2-1B28-014F-AADD-C5075C9FE2A8}"/>
                    </a:ext>
                  </a:extLst>
                </p14:cNvPr>
                <p14:cNvContentPartPr/>
                <p14:nvPr/>
              </p14:nvContentPartPr>
              <p14:xfrm>
                <a:off x="4153420" y="1648431"/>
                <a:ext cx="106200" cy="361440"/>
              </p14:xfrm>
            </p:contentPart>
          </mc:Choice>
          <mc:Fallback>
            <p:pic>
              <p:nvPicPr>
                <p:cNvPr id="46" name="墨迹 45">
                  <a:extLst>
                    <a:ext uri="{FF2B5EF4-FFF2-40B4-BE49-F238E27FC236}">
                      <a16:creationId xmlns:a16="http://schemas.microsoft.com/office/drawing/2014/main" id="{E32A2BC2-1B28-014F-AADD-C5075C9FE2A8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4145860" y="1640871"/>
                  <a:ext cx="121320" cy="37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47AD3DD6-D923-0049-BB95-297A81AB2C3C}"/>
                    </a:ext>
                  </a:extLst>
                </p14:cNvPr>
                <p14:cNvContentPartPr/>
                <p14:nvPr/>
              </p14:nvContentPartPr>
              <p14:xfrm>
                <a:off x="4477060" y="1667151"/>
                <a:ext cx="124920" cy="93600"/>
              </p14:xfrm>
            </p:contentPart>
          </mc:Choice>
          <mc:Fallback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47AD3DD6-D923-0049-BB95-297A81AB2C3C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4469500" y="1659591"/>
                  <a:ext cx="14004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8" name="墨迹 47">
                  <a:extLst>
                    <a:ext uri="{FF2B5EF4-FFF2-40B4-BE49-F238E27FC236}">
                      <a16:creationId xmlns:a16="http://schemas.microsoft.com/office/drawing/2014/main" id="{9384E77A-E4E9-1947-9459-A23224739C0F}"/>
                    </a:ext>
                  </a:extLst>
                </p14:cNvPr>
                <p14:cNvContentPartPr/>
                <p14:nvPr/>
              </p14:nvContentPartPr>
              <p14:xfrm>
                <a:off x="4645180" y="1679391"/>
                <a:ext cx="75240" cy="50040"/>
              </p14:xfrm>
            </p:contentPart>
          </mc:Choice>
          <mc:Fallback>
            <p:pic>
              <p:nvPicPr>
                <p:cNvPr id="48" name="墨迹 47">
                  <a:extLst>
                    <a:ext uri="{FF2B5EF4-FFF2-40B4-BE49-F238E27FC236}">
                      <a16:creationId xmlns:a16="http://schemas.microsoft.com/office/drawing/2014/main" id="{9384E77A-E4E9-1947-9459-A23224739C0F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4637620" y="1671831"/>
                  <a:ext cx="9000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49" name="墨迹 48">
                  <a:extLst>
                    <a:ext uri="{FF2B5EF4-FFF2-40B4-BE49-F238E27FC236}">
                      <a16:creationId xmlns:a16="http://schemas.microsoft.com/office/drawing/2014/main" id="{289BD953-B7A4-A64F-BAE3-44EA2132E398}"/>
                    </a:ext>
                  </a:extLst>
                </p14:cNvPr>
                <p14:cNvContentPartPr/>
                <p14:nvPr/>
              </p14:nvContentPartPr>
              <p14:xfrm>
                <a:off x="4807180" y="1579671"/>
                <a:ext cx="75240" cy="330480"/>
              </p14:xfrm>
            </p:contentPart>
          </mc:Choice>
          <mc:Fallback>
            <p:pic>
              <p:nvPicPr>
                <p:cNvPr id="49" name="墨迹 48">
                  <a:extLst>
                    <a:ext uri="{FF2B5EF4-FFF2-40B4-BE49-F238E27FC236}">
                      <a16:creationId xmlns:a16="http://schemas.microsoft.com/office/drawing/2014/main" id="{289BD953-B7A4-A64F-BAE3-44EA2132E398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4799620" y="1572471"/>
                  <a:ext cx="90000" cy="345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51" name="墨迹 50">
                <a:extLst>
                  <a:ext uri="{FF2B5EF4-FFF2-40B4-BE49-F238E27FC236}">
                    <a16:creationId xmlns:a16="http://schemas.microsoft.com/office/drawing/2014/main" id="{7E88EDC8-FC4D-9743-AA58-6A6EE2046978}"/>
                  </a:ext>
                </a:extLst>
              </p14:cNvPr>
              <p14:cNvContentPartPr/>
              <p14:nvPr/>
            </p14:nvContentPartPr>
            <p14:xfrm>
              <a:off x="5140540" y="1567431"/>
              <a:ext cx="121320" cy="218160"/>
            </p14:xfrm>
          </p:contentPart>
        </mc:Choice>
        <mc:Fallback>
          <p:pic>
            <p:nvPicPr>
              <p:cNvPr id="51" name="墨迹 50">
                <a:extLst>
                  <a:ext uri="{FF2B5EF4-FFF2-40B4-BE49-F238E27FC236}">
                    <a16:creationId xmlns:a16="http://schemas.microsoft.com/office/drawing/2014/main" id="{7E88EDC8-FC4D-9743-AA58-6A6EE2046978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5132980" y="1559871"/>
                <a:ext cx="136440" cy="233280"/>
              </a:xfrm>
              <a:prstGeom prst="rect">
                <a:avLst/>
              </a:prstGeom>
            </p:spPr>
          </p:pic>
        </mc:Fallback>
      </mc:AlternateContent>
      <p:grpSp>
        <p:nvGrpSpPr>
          <p:cNvPr id="59" name="组合 58">
            <a:extLst>
              <a:ext uri="{FF2B5EF4-FFF2-40B4-BE49-F238E27FC236}">
                <a16:creationId xmlns:a16="http://schemas.microsoft.com/office/drawing/2014/main" id="{AD532AAE-3C2A-D54D-A088-5ECA5A430F91}"/>
              </a:ext>
            </a:extLst>
          </p:cNvPr>
          <p:cNvGrpSpPr/>
          <p:nvPr/>
        </p:nvGrpSpPr>
        <p:grpSpPr>
          <a:xfrm>
            <a:off x="5442220" y="1523871"/>
            <a:ext cx="212040" cy="273960"/>
            <a:chOff x="5442220" y="1523871"/>
            <a:chExt cx="212040" cy="273960"/>
          </a:xfrm>
        </p:grpSpPr>
        <p:grpSp>
          <p:nvGrpSpPr>
            <p:cNvPr id="60" name="组合 59">
              <a:extLst>
                <a:ext uri="{FF2B5EF4-FFF2-40B4-BE49-F238E27FC236}">
                  <a16:creationId xmlns:a16="http://schemas.microsoft.com/office/drawing/2014/main" id="{202B1241-770E-3C46-A539-EC0ADD9D831E}"/>
                </a:ext>
              </a:extLst>
            </p:cNvPr>
            <p:cNvGrpSpPr/>
            <p:nvPr/>
          </p:nvGrpSpPr>
          <p:grpSpPr>
            <a:xfrm>
              <a:off x="5442220" y="1523871"/>
              <a:ext cx="212040" cy="273960"/>
              <a:chOff x="5442220" y="1523871"/>
              <a:chExt cx="212040" cy="27396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84">
                <p14:nvContentPartPr>
                  <p14:cNvPr id="52" name="墨迹 51">
                    <a:extLst>
                      <a:ext uri="{FF2B5EF4-FFF2-40B4-BE49-F238E27FC236}">
                        <a16:creationId xmlns:a16="http://schemas.microsoft.com/office/drawing/2014/main" id="{BA134FA2-24C0-AC4B-B493-2D4F827EEB5F}"/>
                      </a:ext>
                    </a:extLst>
                  </p14:cNvPr>
                  <p14:cNvContentPartPr/>
                  <p14:nvPr/>
                </p14:nvContentPartPr>
                <p14:xfrm>
                  <a:off x="5454460" y="1523871"/>
                  <a:ext cx="62640" cy="75240"/>
                </p14:xfrm>
              </p:contentPart>
            </mc:Choice>
            <mc:Fallback>
              <p:pic>
                <p:nvPicPr>
                  <p:cNvPr id="52" name="墨迹 51">
                    <a:extLst>
                      <a:ext uri="{FF2B5EF4-FFF2-40B4-BE49-F238E27FC236}">
                        <a16:creationId xmlns:a16="http://schemas.microsoft.com/office/drawing/2014/main" id="{BA134FA2-24C0-AC4B-B493-2D4F827EEB5F}"/>
                      </a:ext>
                    </a:extLst>
                  </p:cNvPr>
                  <p:cNvPicPr/>
                  <p:nvPr/>
                </p:nvPicPr>
                <p:blipFill>
                  <a:blip r:embed="rId85"/>
                  <a:stretch>
                    <a:fillRect/>
                  </a:stretch>
                </p:blipFill>
                <p:spPr>
                  <a:xfrm>
                    <a:off x="5446900" y="1516311"/>
                    <a:ext cx="77760" cy="90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86">
                <p14:nvContentPartPr>
                  <p14:cNvPr id="53" name="墨迹 52">
                    <a:extLst>
                      <a:ext uri="{FF2B5EF4-FFF2-40B4-BE49-F238E27FC236}">
                        <a16:creationId xmlns:a16="http://schemas.microsoft.com/office/drawing/2014/main" id="{971836BE-B1A6-294A-AAB4-D56D7AEF41D0}"/>
                      </a:ext>
                    </a:extLst>
                  </p14:cNvPr>
                  <p14:cNvContentPartPr/>
                  <p14:nvPr/>
                </p14:nvContentPartPr>
                <p14:xfrm>
                  <a:off x="5442220" y="1642671"/>
                  <a:ext cx="212040" cy="155160"/>
                </p14:xfrm>
              </p:contentPart>
            </mc:Choice>
            <mc:Fallback>
              <p:pic>
                <p:nvPicPr>
                  <p:cNvPr id="53" name="墨迹 52">
                    <a:extLst>
                      <a:ext uri="{FF2B5EF4-FFF2-40B4-BE49-F238E27FC236}">
                        <a16:creationId xmlns:a16="http://schemas.microsoft.com/office/drawing/2014/main" id="{971836BE-B1A6-294A-AAB4-D56D7AEF41D0}"/>
                      </a:ext>
                    </a:extLst>
                  </p:cNvPr>
                  <p:cNvPicPr/>
                  <p:nvPr/>
                </p:nvPicPr>
                <p:blipFill>
                  <a:blip r:embed="rId87"/>
                  <a:stretch>
                    <a:fillRect/>
                  </a:stretch>
                </p:blipFill>
                <p:spPr>
                  <a:xfrm>
                    <a:off x="5434660" y="1635111"/>
                    <a:ext cx="227160" cy="17028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58" name="组合 57">
            <a:extLst>
              <a:ext uri="{FF2B5EF4-FFF2-40B4-BE49-F238E27FC236}">
                <a16:creationId xmlns:a16="http://schemas.microsoft.com/office/drawing/2014/main" id="{D2379C3C-DC49-1B45-9250-9B84A4AC0056}"/>
              </a:ext>
            </a:extLst>
          </p:cNvPr>
          <p:cNvGrpSpPr/>
          <p:nvPr/>
        </p:nvGrpSpPr>
        <p:grpSpPr>
          <a:xfrm>
            <a:off x="5940100" y="1293471"/>
            <a:ext cx="753840" cy="610200"/>
            <a:chOff x="5940100" y="1293471"/>
            <a:chExt cx="753840" cy="610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4" name="墨迹 53">
                  <a:extLst>
                    <a:ext uri="{FF2B5EF4-FFF2-40B4-BE49-F238E27FC236}">
                      <a16:creationId xmlns:a16="http://schemas.microsoft.com/office/drawing/2014/main" id="{D544E794-A8D7-CE40-BCC6-4794A67FD9E1}"/>
                    </a:ext>
                  </a:extLst>
                </p14:cNvPr>
                <p14:cNvContentPartPr/>
                <p14:nvPr/>
              </p14:nvContentPartPr>
              <p14:xfrm>
                <a:off x="6002380" y="1293471"/>
                <a:ext cx="74520" cy="62640"/>
              </p14:xfrm>
            </p:contentPart>
          </mc:Choice>
          <mc:Fallback>
            <p:pic>
              <p:nvPicPr>
                <p:cNvPr id="54" name="墨迹 53">
                  <a:extLst>
                    <a:ext uri="{FF2B5EF4-FFF2-40B4-BE49-F238E27FC236}">
                      <a16:creationId xmlns:a16="http://schemas.microsoft.com/office/drawing/2014/main" id="{D544E794-A8D7-CE40-BCC6-4794A67FD9E1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5994820" y="1285911"/>
                  <a:ext cx="8928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5" name="墨迹 54">
                  <a:extLst>
                    <a:ext uri="{FF2B5EF4-FFF2-40B4-BE49-F238E27FC236}">
                      <a16:creationId xmlns:a16="http://schemas.microsoft.com/office/drawing/2014/main" id="{507DCC4B-2C95-674A-89D5-FEBBA7CCB974}"/>
                    </a:ext>
                  </a:extLst>
                </p14:cNvPr>
                <p14:cNvContentPartPr/>
                <p14:nvPr/>
              </p14:nvContentPartPr>
              <p14:xfrm>
                <a:off x="5940100" y="1430271"/>
                <a:ext cx="293040" cy="473400"/>
              </p14:xfrm>
            </p:contentPart>
          </mc:Choice>
          <mc:Fallback>
            <p:pic>
              <p:nvPicPr>
                <p:cNvPr id="55" name="墨迹 54">
                  <a:extLst>
                    <a:ext uri="{FF2B5EF4-FFF2-40B4-BE49-F238E27FC236}">
                      <a16:creationId xmlns:a16="http://schemas.microsoft.com/office/drawing/2014/main" id="{507DCC4B-2C95-674A-89D5-FEBBA7CCB974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5932540" y="1423071"/>
                  <a:ext cx="308160" cy="48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6" name="墨迹 55">
                  <a:extLst>
                    <a:ext uri="{FF2B5EF4-FFF2-40B4-BE49-F238E27FC236}">
                      <a16:creationId xmlns:a16="http://schemas.microsoft.com/office/drawing/2014/main" id="{3A976CA3-9EB2-0E47-AF93-DB3EE02789ED}"/>
                    </a:ext>
                  </a:extLst>
                </p14:cNvPr>
                <p14:cNvContentPartPr/>
                <p14:nvPr/>
              </p14:nvContentPartPr>
              <p14:xfrm>
                <a:off x="6413500" y="1561311"/>
                <a:ext cx="236160" cy="221760"/>
              </p14:xfrm>
            </p:contentPart>
          </mc:Choice>
          <mc:Fallback>
            <p:pic>
              <p:nvPicPr>
                <p:cNvPr id="56" name="墨迹 55">
                  <a:extLst>
                    <a:ext uri="{FF2B5EF4-FFF2-40B4-BE49-F238E27FC236}">
                      <a16:creationId xmlns:a16="http://schemas.microsoft.com/office/drawing/2014/main" id="{3A976CA3-9EB2-0E47-AF93-DB3EE02789ED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405940" y="1553751"/>
                  <a:ext cx="25128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57" name="墨迹 56">
                  <a:extLst>
                    <a:ext uri="{FF2B5EF4-FFF2-40B4-BE49-F238E27FC236}">
                      <a16:creationId xmlns:a16="http://schemas.microsoft.com/office/drawing/2014/main" id="{1EA45CA4-F22B-0C42-B96C-3989B7BAE3A2}"/>
                    </a:ext>
                  </a:extLst>
                </p14:cNvPr>
                <p14:cNvContentPartPr/>
                <p14:nvPr/>
              </p14:nvContentPartPr>
              <p14:xfrm>
                <a:off x="6618700" y="1772991"/>
                <a:ext cx="75240" cy="75240"/>
              </p14:xfrm>
            </p:contentPart>
          </mc:Choice>
          <mc:Fallback>
            <p:pic>
              <p:nvPicPr>
                <p:cNvPr id="57" name="墨迹 56">
                  <a:extLst>
                    <a:ext uri="{FF2B5EF4-FFF2-40B4-BE49-F238E27FC236}">
                      <a16:creationId xmlns:a16="http://schemas.microsoft.com/office/drawing/2014/main" id="{1EA45CA4-F22B-0C42-B96C-3989B7BAE3A2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611140" y="1765431"/>
                  <a:ext cx="90000" cy="90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" name="组合 62">
            <a:extLst>
              <a:ext uri="{FF2B5EF4-FFF2-40B4-BE49-F238E27FC236}">
                <a16:creationId xmlns:a16="http://schemas.microsoft.com/office/drawing/2014/main" id="{52E98F98-C2F2-5A46-A3C8-F9A8A4AE18DC}"/>
              </a:ext>
            </a:extLst>
          </p:cNvPr>
          <p:cNvGrpSpPr/>
          <p:nvPr/>
        </p:nvGrpSpPr>
        <p:grpSpPr>
          <a:xfrm>
            <a:off x="555940" y="2507391"/>
            <a:ext cx="615960" cy="492120"/>
            <a:chOff x="555940" y="2507391"/>
            <a:chExt cx="615960" cy="492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61" name="墨迹 60">
                  <a:extLst>
                    <a:ext uri="{FF2B5EF4-FFF2-40B4-BE49-F238E27FC236}">
                      <a16:creationId xmlns:a16="http://schemas.microsoft.com/office/drawing/2014/main" id="{11F62D1C-5310-E24A-92A8-8FFE5B831D91}"/>
                    </a:ext>
                  </a:extLst>
                </p14:cNvPr>
                <p14:cNvContentPartPr/>
                <p14:nvPr/>
              </p14:nvContentPartPr>
              <p14:xfrm>
                <a:off x="884980" y="2719071"/>
                <a:ext cx="162360" cy="118800"/>
              </p14:xfrm>
            </p:contentPart>
          </mc:Choice>
          <mc:Fallback>
            <p:pic>
              <p:nvPicPr>
                <p:cNvPr id="61" name="墨迹 60">
                  <a:extLst>
                    <a:ext uri="{FF2B5EF4-FFF2-40B4-BE49-F238E27FC236}">
                      <a16:creationId xmlns:a16="http://schemas.microsoft.com/office/drawing/2014/main" id="{11F62D1C-5310-E24A-92A8-8FFE5B831D91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877420" y="2711511"/>
                  <a:ext cx="17712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62" name="墨迹 61">
                  <a:extLst>
                    <a:ext uri="{FF2B5EF4-FFF2-40B4-BE49-F238E27FC236}">
                      <a16:creationId xmlns:a16="http://schemas.microsoft.com/office/drawing/2014/main" id="{337D762D-5AE3-D045-95DD-78D922413538}"/>
                    </a:ext>
                  </a:extLst>
                </p14:cNvPr>
                <p14:cNvContentPartPr/>
                <p14:nvPr/>
              </p14:nvContentPartPr>
              <p14:xfrm>
                <a:off x="555940" y="2507391"/>
                <a:ext cx="615960" cy="492120"/>
              </p14:xfrm>
            </p:contentPart>
          </mc:Choice>
          <mc:Fallback>
            <p:pic>
              <p:nvPicPr>
                <p:cNvPr id="62" name="墨迹 61">
                  <a:extLst>
                    <a:ext uri="{FF2B5EF4-FFF2-40B4-BE49-F238E27FC236}">
                      <a16:creationId xmlns:a16="http://schemas.microsoft.com/office/drawing/2014/main" id="{337D762D-5AE3-D045-95DD-78D922413538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548380" y="2499831"/>
                  <a:ext cx="631080" cy="50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8" name="组合 77">
            <a:extLst>
              <a:ext uri="{FF2B5EF4-FFF2-40B4-BE49-F238E27FC236}">
                <a16:creationId xmlns:a16="http://schemas.microsoft.com/office/drawing/2014/main" id="{3A385E09-BFAE-1142-8CF1-705165AB405C}"/>
              </a:ext>
            </a:extLst>
          </p:cNvPr>
          <p:cNvGrpSpPr/>
          <p:nvPr/>
        </p:nvGrpSpPr>
        <p:grpSpPr>
          <a:xfrm>
            <a:off x="1962100" y="2551671"/>
            <a:ext cx="1419480" cy="491400"/>
            <a:chOff x="1962100" y="2551671"/>
            <a:chExt cx="1419480" cy="491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64" name="墨迹 63">
                  <a:extLst>
                    <a:ext uri="{FF2B5EF4-FFF2-40B4-BE49-F238E27FC236}">
                      <a16:creationId xmlns:a16="http://schemas.microsoft.com/office/drawing/2014/main" id="{376B6449-EFD9-614F-8F3A-D76E333E2239}"/>
                    </a:ext>
                  </a:extLst>
                </p14:cNvPr>
                <p14:cNvContentPartPr/>
                <p14:nvPr/>
              </p14:nvContentPartPr>
              <p14:xfrm>
                <a:off x="1962100" y="2551671"/>
                <a:ext cx="274320" cy="428400"/>
              </p14:xfrm>
            </p:contentPart>
          </mc:Choice>
          <mc:Fallback>
            <p:pic>
              <p:nvPicPr>
                <p:cNvPr id="64" name="墨迹 63">
                  <a:extLst>
                    <a:ext uri="{FF2B5EF4-FFF2-40B4-BE49-F238E27FC236}">
                      <a16:creationId xmlns:a16="http://schemas.microsoft.com/office/drawing/2014/main" id="{376B6449-EFD9-614F-8F3A-D76E333E2239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954540" y="2544111"/>
                  <a:ext cx="289440" cy="44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65" name="墨迹 64">
                  <a:extLst>
                    <a:ext uri="{FF2B5EF4-FFF2-40B4-BE49-F238E27FC236}">
                      <a16:creationId xmlns:a16="http://schemas.microsoft.com/office/drawing/2014/main" id="{4A01D3E6-80E1-AA4C-AAF9-051A65AF0F88}"/>
                    </a:ext>
                  </a:extLst>
                </p14:cNvPr>
                <p14:cNvContentPartPr/>
                <p14:nvPr/>
              </p14:nvContentPartPr>
              <p14:xfrm>
                <a:off x="2005660" y="2613231"/>
                <a:ext cx="243000" cy="361440"/>
              </p14:xfrm>
            </p:contentPart>
          </mc:Choice>
          <mc:Fallback>
            <p:pic>
              <p:nvPicPr>
                <p:cNvPr id="65" name="墨迹 64">
                  <a:extLst>
                    <a:ext uri="{FF2B5EF4-FFF2-40B4-BE49-F238E27FC236}">
                      <a16:creationId xmlns:a16="http://schemas.microsoft.com/office/drawing/2014/main" id="{4A01D3E6-80E1-AA4C-AAF9-051A65AF0F88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995580" y="2603151"/>
                  <a:ext cx="263520" cy="38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6" name="墨迹 65">
                  <a:extLst>
                    <a:ext uri="{FF2B5EF4-FFF2-40B4-BE49-F238E27FC236}">
                      <a16:creationId xmlns:a16="http://schemas.microsoft.com/office/drawing/2014/main" id="{FA1566A5-1D50-464C-847B-7EBE33024750}"/>
                    </a:ext>
                  </a:extLst>
                </p14:cNvPr>
                <p14:cNvContentPartPr/>
                <p14:nvPr/>
              </p14:nvContentPartPr>
              <p14:xfrm>
                <a:off x="2441620" y="2570391"/>
                <a:ext cx="118800" cy="460440"/>
              </p14:xfrm>
            </p:contentPart>
          </mc:Choice>
          <mc:Fallback>
            <p:pic>
              <p:nvPicPr>
                <p:cNvPr id="66" name="墨迹 65">
                  <a:extLst>
                    <a:ext uri="{FF2B5EF4-FFF2-40B4-BE49-F238E27FC236}">
                      <a16:creationId xmlns:a16="http://schemas.microsoft.com/office/drawing/2014/main" id="{FA1566A5-1D50-464C-847B-7EBE33024750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2434060" y="2562831"/>
                  <a:ext cx="133560" cy="47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7" name="墨迹 66">
                  <a:extLst>
                    <a:ext uri="{FF2B5EF4-FFF2-40B4-BE49-F238E27FC236}">
                      <a16:creationId xmlns:a16="http://schemas.microsoft.com/office/drawing/2014/main" id="{1F02E183-2378-7B4C-AE4A-6FF2F67E461C}"/>
                    </a:ext>
                  </a:extLst>
                </p14:cNvPr>
                <p14:cNvContentPartPr/>
                <p14:nvPr/>
              </p14:nvContentPartPr>
              <p14:xfrm>
                <a:off x="2753380" y="2588391"/>
                <a:ext cx="273600" cy="454680"/>
              </p14:xfrm>
            </p:contentPart>
          </mc:Choice>
          <mc:Fallback>
            <p:pic>
              <p:nvPicPr>
                <p:cNvPr id="67" name="墨迹 66">
                  <a:extLst>
                    <a:ext uri="{FF2B5EF4-FFF2-40B4-BE49-F238E27FC236}">
                      <a16:creationId xmlns:a16="http://schemas.microsoft.com/office/drawing/2014/main" id="{1F02E183-2378-7B4C-AE4A-6FF2F67E461C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2745820" y="2580831"/>
                  <a:ext cx="288720" cy="46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68" name="墨迹 67">
                  <a:extLst>
                    <a:ext uri="{FF2B5EF4-FFF2-40B4-BE49-F238E27FC236}">
                      <a16:creationId xmlns:a16="http://schemas.microsoft.com/office/drawing/2014/main" id="{E82420EC-9684-404A-ADD8-34422161BE44}"/>
                    </a:ext>
                  </a:extLst>
                </p14:cNvPr>
                <p14:cNvContentPartPr/>
                <p14:nvPr/>
              </p14:nvContentPartPr>
              <p14:xfrm>
                <a:off x="2883340" y="2824911"/>
                <a:ext cx="199440" cy="75240"/>
              </p14:xfrm>
            </p:contentPart>
          </mc:Choice>
          <mc:Fallback>
            <p:pic>
              <p:nvPicPr>
                <p:cNvPr id="68" name="墨迹 67">
                  <a:extLst>
                    <a:ext uri="{FF2B5EF4-FFF2-40B4-BE49-F238E27FC236}">
                      <a16:creationId xmlns:a16="http://schemas.microsoft.com/office/drawing/2014/main" id="{E82420EC-9684-404A-ADD8-34422161BE44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2875780" y="2817351"/>
                  <a:ext cx="21456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69" name="墨迹 68">
                  <a:extLst>
                    <a:ext uri="{FF2B5EF4-FFF2-40B4-BE49-F238E27FC236}">
                      <a16:creationId xmlns:a16="http://schemas.microsoft.com/office/drawing/2014/main" id="{15730443-AF30-F642-9BE3-ED35608678BE}"/>
                    </a:ext>
                  </a:extLst>
                </p14:cNvPr>
                <p14:cNvContentPartPr/>
                <p14:nvPr/>
              </p14:nvContentPartPr>
              <p14:xfrm>
                <a:off x="3225700" y="2647071"/>
                <a:ext cx="155880" cy="383400"/>
              </p14:xfrm>
            </p:contentPart>
          </mc:Choice>
          <mc:Fallback>
            <p:pic>
              <p:nvPicPr>
                <p:cNvPr id="69" name="墨迹 68">
                  <a:extLst>
                    <a:ext uri="{FF2B5EF4-FFF2-40B4-BE49-F238E27FC236}">
                      <a16:creationId xmlns:a16="http://schemas.microsoft.com/office/drawing/2014/main" id="{15730443-AF30-F642-9BE3-ED35608678BE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3218500" y="2639511"/>
                  <a:ext cx="171000" cy="398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7" name="组合 76">
            <a:extLst>
              <a:ext uri="{FF2B5EF4-FFF2-40B4-BE49-F238E27FC236}">
                <a16:creationId xmlns:a16="http://schemas.microsoft.com/office/drawing/2014/main" id="{C70AC27F-2C29-B640-A388-AE9DA3887FFB}"/>
              </a:ext>
            </a:extLst>
          </p:cNvPr>
          <p:cNvGrpSpPr/>
          <p:nvPr/>
        </p:nvGrpSpPr>
        <p:grpSpPr>
          <a:xfrm>
            <a:off x="3838780" y="2607111"/>
            <a:ext cx="252720" cy="374040"/>
            <a:chOff x="3838780" y="2607111"/>
            <a:chExt cx="252720" cy="374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70" name="墨迹 69">
                  <a:extLst>
                    <a:ext uri="{FF2B5EF4-FFF2-40B4-BE49-F238E27FC236}">
                      <a16:creationId xmlns:a16="http://schemas.microsoft.com/office/drawing/2014/main" id="{E88BB94B-1644-0643-BD18-B34EC2525EF5}"/>
                    </a:ext>
                  </a:extLst>
                </p14:cNvPr>
                <p14:cNvContentPartPr/>
                <p14:nvPr/>
              </p14:nvContentPartPr>
              <p14:xfrm>
                <a:off x="3838780" y="2607111"/>
                <a:ext cx="252720" cy="280440"/>
              </p14:xfrm>
            </p:contentPart>
          </mc:Choice>
          <mc:Fallback>
            <p:pic>
              <p:nvPicPr>
                <p:cNvPr id="70" name="墨迹 69">
                  <a:extLst>
                    <a:ext uri="{FF2B5EF4-FFF2-40B4-BE49-F238E27FC236}">
                      <a16:creationId xmlns:a16="http://schemas.microsoft.com/office/drawing/2014/main" id="{E88BB94B-1644-0643-BD18-B34EC2525EF5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3828700" y="2597031"/>
                  <a:ext cx="272880" cy="30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71" name="墨迹 70">
                  <a:extLst>
                    <a:ext uri="{FF2B5EF4-FFF2-40B4-BE49-F238E27FC236}">
                      <a16:creationId xmlns:a16="http://schemas.microsoft.com/office/drawing/2014/main" id="{A56588DE-3559-8641-9C74-E0D095A75D5C}"/>
                    </a:ext>
                  </a:extLst>
                </p14:cNvPr>
                <p14:cNvContentPartPr/>
                <p14:nvPr/>
              </p14:nvContentPartPr>
              <p14:xfrm>
                <a:off x="3854620" y="2968191"/>
                <a:ext cx="155880" cy="12960"/>
              </p14:xfrm>
            </p:contentPart>
          </mc:Choice>
          <mc:Fallback>
            <p:pic>
              <p:nvPicPr>
                <p:cNvPr id="71" name="墨迹 70">
                  <a:extLst>
                    <a:ext uri="{FF2B5EF4-FFF2-40B4-BE49-F238E27FC236}">
                      <a16:creationId xmlns:a16="http://schemas.microsoft.com/office/drawing/2014/main" id="{A56588DE-3559-8641-9C74-E0D095A75D5C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3847060" y="2960631"/>
                  <a:ext cx="171000" cy="27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16">
            <p14:nvContentPartPr>
              <p14:cNvPr id="72" name="墨迹 71">
                <a:extLst>
                  <a:ext uri="{FF2B5EF4-FFF2-40B4-BE49-F238E27FC236}">
                    <a16:creationId xmlns:a16="http://schemas.microsoft.com/office/drawing/2014/main" id="{E8EAECD5-EAD2-F048-85B5-28D5BBC78C96}"/>
                  </a:ext>
                </a:extLst>
              </p14:cNvPr>
              <p14:cNvContentPartPr/>
              <p14:nvPr/>
            </p14:nvContentPartPr>
            <p14:xfrm>
              <a:off x="4446100" y="2557791"/>
              <a:ext cx="410400" cy="323280"/>
            </p14:xfrm>
          </p:contentPart>
        </mc:Choice>
        <mc:Fallback>
          <p:pic>
            <p:nvPicPr>
              <p:cNvPr id="72" name="墨迹 71">
                <a:extLst>
                  <a:ext uri="{FF2B5EF4-FFF2-40B4-BE49-F238E27FC236}">
                    <a16:creationId xmlns:a16="http://schemas.microsoft.com/office/drawing/2014/main" id="{E8EAECD5-EAD2-F048-85B5-28D5BBC78C96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4438540" y="2550231"/>
                <a:ext cx="425520" cy="338400"/>
              </a:xfrm>
              <a:prstGeom prst="rect">
                <a:avLst/>
              </a:prstGeom>
            </p:spPr>
          </p:pic>
        </mc:Fallback>
      </mc:AlternateContent>
      <p:grpSp>
        <p:nvGrpSpPr>
          <p:cNvPr id="76" name="组合 75">
            <a:extLst>
              <a:ext uri="{FF2B5EF4-FFF2-40B4-BE49-F238E27FC236}">
                <a16:creationId xmlns:a16="http://schemas.microsoft.com/office/drawing/2014/main" id="{5E7E50AF-E36D-D346-968B-4FB89F73ABD9}"/>
              </a:ext>
            </a:extLst>
          </p:cNvPr>
          <p:cNvGrpSpPr/>
          <p:nvPr/>
        </p:nvGrpSpPr>
        <p:grpSpPr>
          <a:xfrm>
            <a:off x="5093380" y="2712951"/>
            <a:ext cx="243000" cy="255600"/>
            <a:chOff x="5093380" y="2712951"/>
            <a:chExt cx="243000" cy="255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73" name="墨迹 72">
                  <a:extLst>
                    <a:ext uri="{FF2B5EF4-FFF2-40B4-BE49-F238E27FC236}">
                      <a16:creationId xmlns:a16="http://schemas.microsoft.com/office/drawing/2014/main" id="{11310FC0-FA1C-324E-8172-EC963E0A1CBF}"/>
                    </a:ext>
                  </a:extLst>
                </p14:cNvPr>
                <p14:cNvContentPartPr/>
                <p14:nvPr/>
              </p14:nvContentPartPr>
              <p14:xfrm>
                <a:off x="5093380" y="2781351"/>
                <a:ext cx="243000" cy="25200"/>
              </p14:xfrm>
            </p:contentPart>
          </mc:Choice>
          <mc:Fallback>
            <p:pic>
              <p:nvPicPr>
                <p:cNvPr id="73" name="墨迹 72">
                  <a:extLst>
                    <a:ext uri="{FF2B5EF4-FFF2-40B4-BE49-F238E27FC236}">
                      <a16:creationId xmlns:a16="http://schemas.microsoft.com/office/drawing/2014/main" id="{11310FC0-FA1C-324E-8172-EC963E0A1CBF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5085820" y="2773791"/>
                  <a:ext cx="25812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74" name="墨迹 73">
                  <a:extLst>
                    <a:ext uri="{FF2B5EF4-FFF2-40B4-BE49-F238E27FC236}">
                      <a16:creationId xmlns:a16="http://schemas.microsoft.com/office/drawing/2014/main" id="{D80673A3-710A-9940-904F-779BDA178E27}"/>
                    </a:ext>
                  </a:extLst>
                </p14:cNvPr>
                <p14:cNvContentPartPr/>
                <p14:nvPr/>
              </p14:nvContentPartPr>
              <p14:xfrm>
                <a:off x="5193100" y="2712951"/>
                <a:ext cx="19080" cy="255600"/>
              </p14:xfrm>
            </p:contentPart>
          </mc:Choice>
          <mc:Fallback>
            <p:pic>
              <p:nvPicPr>
                <p:cNvPr id="74" name="墨迹 73">
                  <a:extLst>
                    <a:ext uri="{FF2B5EF4-FFF2-40B4-BE49-F238E27FC236}">
                      <a16:creationId xmlns:a16="http://schemas.microsoft.com/office/drawing/2014/main" id="{D80673A3-710A-9940-904F-779BDA178E27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5185540" y="2705391"/>
                  <a:ext cx="34200" cy="270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22">
            <p14:nvContentPartPr>
              <p14:cNvPr id="75" name="墨迹 74">
                <a:extLst>
                  <a:ext uri="{FF2B5EF4-FFF2-40B4-BE49-F238E27FC236}">
                    <a16:creationId xmlns:a16="http://schemas.microsoft.com/office/drawing/2014/main" id="{D92144EF-C4E8-1342-858F-8B4AEE30557C}"/>
                  </a:ext>
                </a:extLst>
              </p14:cNvPr>
              <p14:cNvContentPartPr/>
              <p14:nvPr/>
            </p14:nvContentPartPr>
            <p14:xfrm>
              <a:off x="5672620" y="2582991"/>
              <a:ext cx="19080" cy="329760"/>
            </p14:xfrm>
          </p:contentPart>
        </mc:Choice>
        <mc:Fallback>
          <p:pic>
            <p:nvPicPr>
              <p:cNvPr id="75" name="墨迹 74">
                <a:extLst>
                  <a:ext uri="{FF2B5EF4-FFF2-40B4-BE49-F238E27FC236}">
                    <a16:creationId xmlns:a16="http://schemas.microsoft.com/office/drawing/2014/main" id="{D92144EF-C4E8-1342-858F-8B4AEE30557C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5665060" y="2575431"/>
                <a:ext cx="34200" cy="344520"/>
              </a:xfrm>
              <a:prstGeom prst="rect">
                <a:avLst/>
              </a:prstGeom>
            </p:spPr>
          </p:pic>
        </mc:Fallback>
      </mc:AlternateContent>
      <p:grpSp>
        <p:nvGrpSpPr>
          <p:cNvPr id="88" name="组合 87">
            <a:extLst>
              <a:ext uri="{FF2B5EF4-FFF2-40B4-BE49-F238E27FC236}">
                <a16:creationId xmlns:a16="http://schemas.microsoft.com/office/drawing/2014/main" id="{7D0DEE35-718C-7A47-9FA5-665ED6D2EEB1}"/>
              </a:ext>
            </a:extLst>
          </p:cNvPr>
          <p:cNvGrpSpPr/>
          <p:nvPr/>
        </p:nvGrpSpPr>
        <p:grpSpPr>
          <a:xfrm>
            <a:off x="679780" y="3702591"/>
            <a:ext cx="1064520" cy="535680"/>
            <a:chOff x="679780" y="3702591"/>
            <a:chExt cx="1064520" cy="535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79" name="墨迹 78">
                  <a:extLst>
                    <a:ext uri="{FF2B5EF4-FFF2-40B4-BE49-F238E27FC236}">
                      <a16:creationId xmlns:a16="http://schemas.microsoft.com/office/drawing/2014/main" id="{9552CE98-4667-D049-AA2C-4B8D0D8C3B1B}"/>
                    </a:ext>
                  </a:extLst>
                </p14:cNvPr>
                <p14:cNvContentPartPr/>
                <p14:nvPr/>
              </p14:nvContentPartPr>
              <p14:xfrm>
                <a:off x="785620" y="3702591"/>
                <a:ext cx="124200" cy="31320"/>
              </p14:xfrm>
            </p:contentPart>
          </mc:Choice>
          <mc:Fallback>
            <p:pic>
              <p:nvPicPr>
                <p:cNvPr id="79" name="墨迹 78">
                  <a:extLst>
                    <a:ext uri="{FF2B5EF4-FFF2-40B4-BE49-F238E27FC236}">
                      <a16:creationId xmlns:a16="http://schemas.microsoft.com/office/drawing/2014/main" id="{9552CE98-4667-D049-AA2C-4B8D0D8C3B1B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778060" y="3695031"/>
                  <a:ext cx="13932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80" name="墨迹 79">
                  <a:extLst>
                    <a:ext uri="{FF2B5EF4-FFF2-40B4-BE49-F238E27FC236}">
                      <a16:creationId xmlns:a16="http://schemas.microsoft.com/office/drawing/2014/main" id="{4416C99C-5483-6F44-BA81-F7A71D172C84}"/>
                    </a:ext>
                  </a:extLst>
                </p14:cNvPr>
                <p14:cNvContentPartPr/>
                <p14:nvPr/>
              </p14:nvContentPartPr>
              <p14:xfrm>
                <a:off x="698140" y="3821031"/>
                <a:ext cx="230760" cy="352440"/>
              </p14:xfrm>
            </p:contentPart>
          </mc:Choice>
          <mc:Fallback>
            <p:pic>
              <p:nvPicPr>
                <p:cNvPr id="80" name="墨迹 79">
                  <a:extLst>
                    <a:ext uri="{FF2B5EF4-FFF2-40B4-BE49-F238E27FC236}">
                      <a16:creationId xmlns:a16="http://schemas.microsoft.com/office/drawing/2014/main" id="{4416C99C-5483-6F44-BA81-F7A71D172C84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90940" y="3813471"/>
                  <a:ext cx="245880" cy="36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81" name="墨迹 80">
                  <a:extLst>
                    <a:ext uri="{FF2B5EF4-FFF2-40B4-BE49-F238E27FC236}">
                      <a16:creationId xmlns:a16="http://schemas.microsoft.com/office/drawing/2014/main" id="{4FFCC7E3-6742-4F45-B63D-C6B1C8B5D44F}"/>
                    </a:ext>
                  </a:extLst>
                </p14:cNvPr>
                <p14:cNvContentPartPr/>
                <p14:nvPr/>
              </p14:nvContentPartPr>
              <p14:xfrm>
                <a:off x="679780" y="3976551"/>
                <a:ext cx="510840" cy="261720"/>
              </p14:xfrm>
            </p:contentPart>
          </mc:Choice>
          <mc:Fallback>
            <p:pic>
              <p:nvPicPr>
                <p:cNvPr id="81" name="墨迹 80">
                  <a:extLst>
                    <a:ext uri="{FF2B5EF4-FFF2-40B4-BE49-F238E27FC236}">
                      <a16:creationId xmlns:a16="http://schemas.microsoft.com/office/drawing/2014/main" id="{4FFCC7E3-6742-4F45-B63D-C6B1C8B5D44F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672220" y="3968991"/>
                  <a:ext cx="52596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83" name="墨迹 82">
                  <a:extLst>
                    <a:ext uri="{FF2B5EF4-FFF2-40B4-BE49-F238E27FC236}">
                      <a16:creationId xmlns:a16="http://schemas.microsoft.com/office/drawing/2014/main" id="{0422A4E1-0815-1940-B4DC-CADEF45C9841}"/>
                    </a:ext>
                  </a:extLst>
                </p14:cNvPr>
                <p14:cNvContentPartPr/>
                <p14:nvPr/>
              </p14:nvContentPartPr>
              <p14:xfrm>
                <a:off x="1283500" y="3783591"/>
                <a:ext cx="106200" cy="50040"/>
              </p14:xfrm>
            </p:contentPart>
          </mc:Choice>
          <mc:Fallback>
            <p:pic>
              <p:nvPicPr>
                <p:cNvPr id="83" name="墨迹 82">
                  <a:extLst>
                    <a:ext uri="{FF2B5EF4-FFF2-40B4-BE49-F238E27FC236}">
                      <a16:creationId xmlns:a16="http://schemas.microsoft.com/office/drawing/2014/main" id="{0422A4E1-0815-1940-B4DC-CADEF45C9841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1275940" y="3776031"/>
                  <a:ext cx="12132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84" name="墨迹 83">
                  <a:extLst>
                    <a:ext uri="{FF2B5EF4-FFF2-40B4-BE49-F238E27FC236}">
                      <a16:creationId xmlns:a16="http://schemas.microsoft.com/office/drawing/2014/main" id="{0A1FFFA6-29F1-E741-B29B-C58BB926D47E}"/>
                    </a:ext>
                  </a:extLst>
                </p14:cNvPr>
                <p14:cNvContentPartPr/>
                <p14:nvPr/>
              </p14:nvContentPartPr>
              <p14:xfrm>
                <a:off x="1261540" y="3970431"/>
                <a:ext cx="84600" cy="62640"/>
              </p14:xfrm>
            </p:contentPart>
          </mc:Choice>
          <mc:Fallback>
            <p:pic>
              <p:nvPicPr>
                <p:cNvPr id="84" name="墨迹 83">
                  <a:extLst>
                    <a:ext uri="{FF2B5EF4-FFF2-40B4-BE49-F238E27FC236}">
                      <a16:creationId xmlns:a16="http://schemas.microsoft.com/office/drawing/2014/main" id="{0A1FFFA6-29F1-E741-B29B-C58BB926D47E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1253980" y="3962871"/>
                  <a:ext cx="9972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85" name="墨迹 84">
                  <a:extLst>
                    <a:ext uri="{FF2B5EF4-FFF2-40B4-BE49-F238E27FC236}">
                      <a16:creationId xmlns:a16="http://schemas.microsoft.com/office/drawing/2014/main" id="{6F81E96E-4ABD-3941-8596-0CE87174BB88}"/>
                    </a:ext>
                  </a:extLst>
                </p14:cNvPr>
                <p14:cNvContentPartPr/>
                <p14:nvPr/>
              </p14:nvContentPartPr>
              <p14:xfrm>
                <a:off x="1302940" y="3889431"/>
                <a:ext cx="124200" cy="205920"/>
              </p14:xfrm>
            </p:contentPart>
          </mc:Choice>
          <mc:Fallback>
            <p:pic>
              <p:nvPicPr>
                <p:cNvPr id="85" name="墨迹 84">
                  <a:extLst>
                    <a:ext uri="{FF2B5EF4-FFF2-40B4-BE49-F238E27FC236}">
                      <a16:creationId xmlns:a16="http://schemas.microsoft.com/office/drawing/2014/main" id="{6F81E96E-4ABD-3941-8596-0CE87174BB88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295380" y="3881871"/>
                  <a:ext cx="13932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86" name="墨迹 85">
                  <a:extLst>
                    <a:ext uri="{FF2B5EF4-FFF2-40B4-BE49-F238E27FC236}">
                      <a16:creationId xmlns:a16="http://schemas.microsoft.com/office/drawing/2014/main" id="{0E4E3209-32B8-7E41-9623-6E4932F38BC6}"/>
                    </a:ext>
                  </a:extLst>
                </p14:cNvPr>
                <p14:cNvContentPartPr/>
                <p14:nvPr/>
              </p14:nvContentPartPr>
              <p14:xfrm>
                <a:off x="1507780" y="3709071"/>
                <a:ext cx="193320" cy="205920"/>
              </p14:xfrm>
            </p:contentPart>
          </mc:Choice>
          <mc:Fallback>
            <p:pic>
              <p:nvPicPr>
                <p:cNvPr id="86" name="墨迹 85">
                  <a:extLst>
                    <a:ext uri="{FF2B5EF4-FFF2-40B4-BE49-F238E27FC236}">
                      <a16:creationId xmlns:a16="http://schemas.microsoft.com/office/drawing/2014/main" id="{0E4E3209-32B8-7E41-9623-6E4932F38BC6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500220" y="3701511"/>
                  <a:ext cx="20844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87" name="墨迹 86">
                  <a:extLst>
                    <a:ext uri="{FF2B5EF4-FFF2-40B4-BE49-F238E27FC236}">
                      <a16:creationId xmlns:a16="http://schemas.microsoft.com/office/drawing/2014/main" id="{B2EFB25C-4BCC-6546-BA27-56B29354BE13}"/>
                    </a:ext>
                  </a:extLst>
                </p14:cNvPr>
                <p14:cNvContentPartPr/>
                <p14:nvPr/>
              </p14:nvContentPartPr>
              <p14:xfrm>
                <a:off x="1563580" y="3914271"/>
                <a:ext cx="180720" cy="205920"/>
              </p14:xfrm>
            </p:contentPart>
          </mc:Choice>
          <mc:Fallback>
            <p:pic>
              <p:nvPicPr>
                <p:cNvPr id="87" name="墨迹 86">
                  <a:extLst>
                    <a:ext uri="{FF2B5EF4-FFF2-40B4-BE49-F238E27FC236}">
                      <a16:creationId xmlns:a16="http://schemas.microsoft.com/office/drawing/2014/main" id="{B2EFB25C-4BCC-6546-BA27-56B29354BE13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556020" y="3906711"/>
                  <a:ext cx="195840" cy="221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40">
            <p14:nvContentPartPr>
              <p14:cNvPr id="89" name="墨迹 88">
                <a:extLst>
                  <a:ext uri="{FF2B5EF4-FFF2-40B4-BE49-F238E27FC236}">
                    <a16:creationId xmlns:a16="http://schemas.microsoft.com/office/drawing/2014/main" id="{2DF4652B-A040-214F-B7B4-BBBA6A7661BA}"/>
                  </a:ext>
                </a:extLst>
              </p14:cNvPr>
              <p14:cNvContentPartPr/>
              <p14:nvPr/>
            </p14:nvContentPartPr>
            <p14:xfrm>
              <a:off x="2192500" y="3777471"/>
              <a:ext cx="87480" cy="286560"/>
            </p14:xfrm>
          </p:contentPart>
        </mc:Choice>
        <mc:Fallback>
          <p:pic>
            <p:nvPicPr>
              <p:cNvPr id="89" name="墨迹 88">
                <a:extLst>
                  <a:ext uri="{FF2B5EF4-FFF2-40B4-BE49-F238E27FC236}">
                    <a16:creationId xmlns:a16="http://schemas.microsoft.com/office/drawing/2014/main" id="{2DF4652B-A040-214F-B7B4-BBBA6A7661BA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2184940" y="3769911"/>
                <a:ext cx="102600" cy="301680"/>
              </a:xfrm>
              <a:prstGeom prst="rect">
                <a:avLst/>
              </a:prstGeom>
            </p:spPr>
          </p:pic>
        </mc:Fallback>
      </mc:AlternateContent>
      <p:grpSp>
        <p:nvGrpSpPr>
          <p:cNvPr id="98" name="组合 97">
            <a:extLst>
              <a:ext uri="{FF2B5EF4-FFF2-40B4-BE49-F238E27FC236}">
                <a16:creationId xmlns:a16="http://schemas.microsoft.com/office/drawing/2014/main" id="{0E108153-AA16-4F44-B600-C9A96F1DA30E}"/>
              </a:ext>
            </a:extLst>
          </p:cNvPr>
          <p:cNvGrpSpPr/>
          <p:nvPr/>
        </p:nvGrpSpPr>
        <p:grpSpPr>
          <a:xfrm>
            <a:off x="2497420" y="3690351"/>
            <a:ext cx="1555560" cy="411120"/>
            <a:chOff x="2497420" y="3690351"/>
            <a:chExt cx="1555560" cy="411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90" name="墨迹 89">
                  <a:extLst>
                    <a:ext uri="{FF2B5EF4-FFF2-40B4-BE49-F238E27FC236}">
                      <a16:creationId xmlns:a16="http://schemas.microsoft.com/office/drawing/2014/main" id="{4EE763F2-F907-E64E-AF08-2E8EF93A3F8B}"/>
                    </a:ext>
                  </a:extLst>
                </p14:cNvPr>
                <p14:cNvContentPartPr/>
                <p14:nvPr/>
              </p14:nvContentPartPr>
              <p14:xfrm>
                <a:off x="2497420" y="3690351"/>
                <a:ext cx="230760" cy="361440"/>
              </p14:xfrm>
            </p:contentPart>
          </mc:Choice>
          <mc:Fallback>
            <p:pic>
              <p:nvPicPr>
                <p:cNvPr id="90" name="墨迹 89">
                  <a:extLst>
                    <a:ext uri="{FF2B5EF4-FFF2-40B4-BE49-F238E27FC236}">
                      <a16:creationId xmlns:a16="http://schemas.microsoft.com/office/drawing/2014/main" id="{4EE763F2-F907-E64E-AF08-2E8EF93A3F8B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2489860" y="3682791"/>
                  <a:ext cx="245880" cy="37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91" name="墨迹 90">
                  <a:extLst>
                    <a:ext uri="{FF2B5EF4-FFF2-40B4-BE49-F238E27FC236}">
                      <a16:creationId xmlns:a16="http://schemas.microsoft.com/office/drawing/2014/main" id="{1F9BDD41-2D44-1D49-85C0-0FD903A093F7}"/>
                    </a:ext>
                  </a:extLst>
                </p14:cNvPr>
                <p14:cNvContentPartPr/>
                <p14:nvPr/>
              </p14:nvContentPartPr>
              <p14:xfrm>
                <a:off x="2883340" y="3902031"/>
                <a:ext cx="100080" cy="131040"/>
              </p14:xfrm>
            </p:contentPart>
          </mc:Choice>
          <mc:Fallback>
            <p:pic>
              <p:nvPicPr>
                <p:cNvPr id="91" name="墨迹 90">
                  <a:extLst>
                    <a:ext uri="{FF2B5EF4-FFF2-40B4-BE49-F238E27FC236}">
                      <a16:creationId xmlns:a16="http://schemas.microsoft.com/office/drawing/2014/main" id="{1F9BDD41-2D44-1D49-85C0-0FD903A093F7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2875780" y="3894471"/>
                  <a:ext cx="11520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92" name="墨迹 91">
                  <a:extLst>
                    <a:ext uri="{FF2B5EF4-FFF2-40B4-BE49-F238E27FC236}">
                      <a16:creationId xmlns:a16="http://schemas.microsoft.com/office/drawing/2014/main" id="{38D26D2E-DFF9-AF44-8FDC-E0E82E8BDC77}"/>
                    </a:ext>
                  </a:extLst>
                </p14:cNvPr>
                <p14:cNvContentPartPr/>
                <p14:nvPr/>
              </p14:nvContentPartPr>
              <p14:xfrm>
                <a:off x="3026620" y="3951711"/>
                <a:ext cx="106200" cy="87480"/>
              </p14:xfrm>
            </p:contentPart>
          </mc:Choice>
          <mc:Fallback>
            <p:pic>
              <p:nvPicPr>
                <p:cNvPr id="92" name="墨迹 91">
                  <a:extLst>
                    <a:ext uri="{FF2B5EF4-FFF2-40B4-BE49-F238E27FC236}">
                      <a16:creationId xmlns:a16="http://schemas.microsoft.com/office/drawing/2014/main" id="{38D26D2E-DFF9-AF44-8FDC-E0E82E8BDC77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3019060" y="3944151"/>
                  <a:ext cx="12132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93" name="墨迹 92">
                  <a:extLst>
                    <a:ext uri="{FF2B5EF4-FFF2-40B4-BE49-F238E27FC236}">
                      <a16:creationId xmlns:a16="http://schemas.microsoft.com/office/drawing/2014/main" id="{D742C324-7615-2E40-892A-8114A4737DAB}"/>
                    </a:ext>
                  </a:extLst>
                </p14:cNvPr>
                <p14:cNvContentPartPr/>
                <p14:nvPr/>
              </p14:nvContentPartPr>
              <p14:xfrm>
                <a:off x="3219580" y="3951711"/>
                <a:ext cx="81360" cy="100080"/>
              </p14:xfrm>
            </p:contentPart>
          </mc:Choice>
          <mc:Fallback>
            <p:pic>
              <p:nvPicPr>
                <p:cNvPr id="93" name="墨迹 92">
                  <a:extLst>
                    <a:ext uri="{FF2B5EF4-FFF2-40B4-BE49-F238E27FC236}">
                      <a16:creationId xmlns:a16="http://schemas.microsoft.com/office/drawing/2014/main" id="{D742C324-7615-2E40-892A-8114A4737DAB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3212020" y="3944151"/>
                  <a:ext cx="9648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94" name="墨迹 93">
                  <a:extLst>
                    <a:ext uri="{FF2B5EF4-FFF2-40B4-BE49-F238E27FC236}">
                      <a16:creationId xmlns:a16="http://schemas.microsoft.com/office/drawing/2014/main" id="{F14BA1C8-8401-CC43-BFD4-DAE84AF45C63}"/>
                    </a:ext>
                  </a:extLst>
                </p14:cNvPr>
                <p14:cNvContentPartPr/>
                <p14:nvPr/>
              </p14:nvContentPartPr>
              <p14:xfrm>
                <a:off x="3480940" y="3690351"/>
                <a:ext cx="180720" cy="392400"/>
              </p14:xfrm>
            </p:contentPart>
          </mc:Choice>
          <mc:Fallback>
            <p:pic>
              <p:nvPicPr>
                <p:cNvPr id="94" name="墨迹 93">
                  <a:extLst>
                    <a:ext uri="{FF2B5EF4-FFF2-40B4-BE49-F238E27FC236}">
                      <a16:creationId xmlns:a16="http://schemas.microsoft.com/office/drawing/2014/main" id="{F14BA1C8-8401-CC43-BFD4-DAE84AF45C63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3473740" y="3682791"/>
                  <a:ext cx="195840" cy="40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95" name="墨迹 94">
                  <a:extLst>
                    <a:ext uri="{FF2B5EF4-FFF2-40B4-BE49-F238E27FC236}">
                      <a16:creationId xmlns:a16="http://schemas.microsoft.com/office/drawing/2014/main" id="{6A554803-0628-F14E-874D-A0C12EAB9E39}"/>
                    </a:ext>
                  </a:extLst>
                </p14:cNvPr>
                <p14:cNvContentPartPr/>
                <p14:nvPr/>
              </p14:nvContentPartPr>
              <p14:xfrm>
                <a:off x="3910780" y="3702591"/>
                <a:ext cx="142200" cy="380160"/>
              </p14:xfrm>
            </p:contentPart>
          </mc:Choice>
          <mc:Fallback>
            <p:pic>
              <p:nvPicPr>
                <p:cNvPr id="95" name="墨迹 94">
                  <a:extLst>
                    <a:ext uri="{FF2B5EF4-FFF2-40B4-BE49-F238E27FC236}">
                      <a16:creationId xmlns:a16="http://schemas.microsoft.com/office/drawing/2014/main" id="{6A554803-0628-F14E-874D-A0C12EAB9E39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3903220" y="3695031"/>
                  <a:ext cx="157320" cy="39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97" name="墨迹 96">
                  <a:extLst>
                    <a:ext uri="{FF2B5EF4-FFF2-40B4-BE49-F238E27FC236}">
                      <a16:creationId xmlns:a16="http://schemas.microsoft.com/office/drawing/2014/main" id="{79590117-46AF-2C48-8A90-E17BCF7A62B8}"/>
                    </a:ext>
                  </a:extLst>
                </p14:cNvPr>
                <p14:cNvContentPartPr/>
                <p14:nvPr/>
              </p14:nvContentPartPr>
              <p14:xfrm>
                <a:off x="3674260" y="3976551"/>
                <a:ext cx="106200" cy="124920"/>
              </p14:xfrm>
            </p:contentPart>
          </mc:Choice>
          <mc:Fallback>
            <p:pic>
              <p:nvPicPr>
                <p:cNvPr id="97" name="墨迹 96">
                  <a:extLst>
                    <a:ext uri="{FF2B5EF4-FFF2-40B4-BE49-F238E27FC236}">
                      <a16:creationId xmlns:a16="http://schemas.microsoft.com/office/drawing/2014/main" id="{79590117-46AF-2C48-8A90-E17BCF7A62B8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3666700" y="3968991"/>
                  <a:ext cx="121320" cy="140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56">
            <p14:nvContentPartPr>
              <p14:cNvPr id="99" name="墨迹 98">
                <a:extLst>
                  <a:ext uri="{FF2B5EF4-FFF2-40B4-BE49-F238E27FC236}">
                    <a16:creationId xmlns:a16="http://schemas.microsoft.com/office/drawing/2014/main" id="{E89EFBED-146A-1A4D-886C-6FC8153F85F5}"/>
                  </a:ext>
                </a:extLst>
              </p14:cNvPr>
              <p14:cNvContentPartPr/>
              <p14:nvPr/>
            </p14:nvContentPartPr>
            <p14:xfrm>
              <a:off x="4389940" y="3970431"/>
              <a:ext cx="25200" cy="93600"/>
            </p14:xfrm>
          </p:contentPart>
        </mc:Choice>
        <mc:Fallback>
          <p:pic>
            <p:nvPicPr>
              <p:cNvPr id="99" name="墨迹 98">
                <a:extLst>
                  <a:ext uri="{FF2B5EF4-FFF2-40B4-BE49-F238E27FC236}">
                    <a16:creationId xmlns:a16="http://schemas.microsoft.com/office/drawing/2014/main" id="{E89EFBED-146A-1A4D-886C-6FC8153F85F5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4382380" y="3962871"/>
                <a:ext cx="40320" cy="108720"/>
              </a:xfrm>
              <a:prstGeom prst="rect">
                <a:avLst/>
              </a:prstGeom>
            </p:spPr>
          </p:pic>
        </mc:Fallback>
      </mc:AlternateContent>
      <p:grpSp>
        <p:nvGrpSpPr>
          <p:cNvPr id="112" name="组合 111">
            <a:extLst>
              <a:ext uri="{FF2B5EF4-FFF2-40B4-BE49-F238E27FC236}">
                <a16:creationId xmlns:a16="http://schemas.microsoft.com/office/drawing/2014/main" id="{F2A9D29E-DE3D-014E-BD60-3A4DA94F113B}"/>
              </a:ext>
            </a:extLst>
          </p:cNvPr>
          <p:cNvGrpSpPr/>
          <p:nvPr/>
        </p:nvGrpSpPr>
        <p:grpSpPr>
          <a:xfrm>
            <a:off x="4726180" y="3652911"/>
            <a:ext cx="429840" cy="473760"/>
            <a:chOff x="4726180" y="3652911"/>
            <a:chExt cx="429840" cy="473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100" name="墨迹 99">
                  <a:extLst>
                    <a:ext uri="{FF2B5EF4-FFF2-40B4-BE49-F238E27FC236}">
                      <a16:creationId xmlns:a16="http://schemas.microsoft.com/office/drawing/2014/main" id="{4EF0991C-D873-2B42-BE14-CB2B3154D984}"/>
                    </a:ext>
                  </a:extLst>
                </p14:cNvPr>
                <p14:cNvContentPartPr/>
                <p14:nvPr/>
              </p14:nvContentPartPr>
              <p14:xfrm>
                <a:off x="4801060" y="3696471"/>
                <a:ext cx="55800" cy="87480"/>
              </p14:xfrm>
            </p:contentPart>
          </mc:Choice>
          <mc:Fallback>
            <p:pic>
              <p:nvPicPr>
                <p:cNvPr id="100" name="墨迹 99">
                  <a:extLst>
                    <a:ext uri="{FF2B5EF4-FFF2-40B4-BE49-F238E27FC236}">
                      <a16:creationId xmlns:a16="http://schemas.microsoft.com/office/drawing/2014/main" id="{4EF0991C-D873-2B42-BE14-CB2B3154D984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4793500" y="3688911"/>
                  <a:ext cx="7092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101" name="墨迹 100">
                  <a:extLst>
                    <a:ext uri="{FF2B5EF4-FFF2-40B4-BE49-F238E27FC236}">
                      <a16:creationId xmlns:a16="http://schemas.microsoft.com/office/drawing/2014/main" id="{2EE4DF44-76B3-8647-862E-8A9A92D92E39}"/>
                    </a:ext>
                  </a:extLst>
                </p14:cNvPr>
                <p14:cNvContentPartPr/>
                <p14:nvPr/>
              </p14:nvContentPartPr>
              <p14:xfrm>
                <a:off x="4726180" y="3889431"/>
                <a:ext cx="75240" cy="162360"/>
              </p14:xfrm>
            </p:contentPart>
          </mc:Choice>
          <mc:Fallback>
            <p:pic>
              <p:nvPicPr>
                <p:cNvPr id="101" name="墨迹 100">
                  <a:extLst>
                    <a:ext uri="{FF2B5EF4-FFF2-40B4-BE49-F238E27FC236}">
                      <a16:creationId xmlns:a16="http://schemas.microsoft.com/office/drawing/2014/main" id="{2EE4DF44-76B3-8647-862E-8A9A92D92E39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4718620" y="3881871"/>
                  <a:ext cx="9000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02" name="墨迹 101">
                  <a:extLst>
                    <a:ext uri="{FF2B5EF4-FFF2-40B4-BE49-F238E27FC236}">
                      <a16:creationId xmlns:a16="http://schemas.microsoft.com/office/drawing/2014/main" id="{D2D4285B-DCD3-9C49-AC59-280834F7063F}"/>
                    </a:ext>
                  </a:extLst>
                </p14:cNvPr>
                <p14:cNvContentPartPr/>
                <p14:nvPr/>
              </p14:nvContentPartPr>
              <p14:xfrm>
                <a:off x="5024980" y="3652911"/>
                <a:ext cx="62640" cy="162360"/>
              </p14:xfrm>
            </p:contentPart>
          </mc:Choice>
          <mc:Fallback>
            <p:pic>
              <p:nvPicPr>
                <p:cNvPr id="102" name="墨迹 101">
                  <a:extLst>
                    <a:ext uri="{FF2B5EF4-FFF2-40B4-BE49-F238E27FC236}">
                      <a16:creationId xmlns:a16="http://schemas.microsoft.com/office/drawing/2014/main" id="{D2D4285B-DCD3-9C49-AC59-280834F7063F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5017420" y="3645351"/>
                  <a:ext cx="7776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03" name="墨迹 102">
                  <a:extLst>
                    <a:ext uri="{FF2B5EF4-FFF2-40B4-BE49-F238E27FC236}">
                      <a16:creationId xmlns:a16="http://schemas.microsoft.com/office/drawing/2014/main" id="{E858D5F7-0CC6-2A4C-A747-2D425AD9064F}"/>
                    </a:ext>
                  </a:extLst>
                </p14:cNvPr>
                <p14:cNvContentPartPr/>
                <p14:nvPr/>
              </p14:nvContentPartPr>
              <p14:xfrm>
                <a:off x="4913020" y="3926871"/>
                <a:ext cx="106200" cy="137160"/>
              </p14:xfrm>
            </p:contentPart>
          </mc:Choice>
          <mc:Fallback>
            <p:pic>
              <p:nvPicPr>
                <p:cNvPr id="103" name="墨迹 102">
                  <a:extLst>
                    <a:ext uri="{FF2B5EF4-FFF2-40B4-BE49-F238E27FC236}">
                      <a16:creationId xmlns:a16="http://schemas.microsoft.com/office/drawing/2014/main" id="{E858D5F7-0CC6-2A4C-A747-2D425AD9064F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4905460" y="3919311"/>
                  <a:ext cx="12132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04" name="墨迹 103">
                  <a:extLst>
                    <a:ext uri="{FF2B5EF4-FFF2-40B4-BE49-F238E27FC236}">
                      <a16:creationId xmlns:a16="http://schemas.microsoft.com/office/drawing/2014/main" id="{B85F4CA7-1BA9-EE46-B7AE-19D236F9C4B3}"/>
                    </a:ext>
                  </a:extLst>
                </p14:cNvPr>
                <p14:cNvContentPartPr/>
                <p14:nvPr/>
              </p14:nvContentPartPr>
              <p14:xfrm>
                <a:off x="4925260" y="3983031"/>
                <a:ext cx="230760" cy="143640"/>
              </p14:xfrm>
            </p:contentPart>
          </mc:Choice>
          <mc:Fallback>
            <p:pic>
              <p:nvPicPr>
                <p:cNvPr id="104" name="墨迹 103">
                  <a:extLst>
                    <a:ext uri="{FF2B5EF4-FFF2-40B4-BE49-F238E27FC236}">
                      <a16:creationId xmlns:a16="http://schemas.microsoft.com/office/drawing/2014/main" id="{B85F4CA7-1BA9-EE46-B7AE-19D236F9C4B3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4918060" y="3975471"/>
                  <a:ext cx="245880" cy="158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9" name="组合 118">
            <a:extLst>
              <a:ext uri="{FF2B5EF4-FFF2-40B4-BE49-F238E27FC236}">
                <a16:creationId xmlns:a16="http://schemas.microsoft.com/office/drawing/2014/main" id="{2A68F6A8-34B1-8741-9207-3F92248C7BE3}"/>
              </a:ext>
            </a:extLst>
          </p:cNvPr>
          <p:cNvGrpSpPr/>
          <p:nvPr/>
        </p:nvGrpSpPr>
        <p:grpSpPr>
          <a:xfrm>
            <a:off x="5429620" y="3497391"/>
            <a:ext cx="2957400" cy="703800"/>
            <a:chOff x="5429620" y="3497391"/>
            <a:chExt cx="2957400" cy="703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05" name="墨迹 104">
                  <a:extLst>
                    <a:ext uri="{FF2B5EF4-FFF2-40B4-BE49-F238E27FC236}">
                      <a16:creationId xmlns:a16="http://schemas.microsoft.com/office/drawing/2014/main" id="{B03FC2E5-0814-1643-9A4F-CFDAB16ADA45}"/>
                    </a:ext>
                  </a:extLst>
                </p14:cNvPr>
                <p14:cNvContentPartPr/>
                <p14:nvPr/>
              </p14:nvContentPartPr>
              <p14:xfrm>
                <a:off x="5429620" y="3771351"/>
                <a:ext cx="168480" cy="336600"/>
              </p14:xfrm>
            </p:contentPart>
          </mc:Choice>
          <mc:Fallback>
            <p:pic>
              <p:nvPicPr>
                <p:cNvPr id="105" name="墨迹 104">
                  <a:extLst>
                    <a:ext uri="{FF2B5EF4-FFF2-40B4-BE49-F238E27FC236}">
                      <a16:creationId xmlns:a16="http://schemas.microsoft.com/office/drawing/2014/main" id="{B03FC2E5-0814-1643-9A4F-CFDAB16ADA45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5422060" y="3763791"/>
                  <a:ext cx="183600" cy="35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06" name="墨迹 105">
                  <a:extLst>
                    <a:ext uri="{FF2B5EF4-FFF2-40B4-BE49-F238E27FC236}">
                      <a16:creationId xmlns:a16="http://schemas.microsoft.com/office/drawing/2014/main" id="{D089BC12-00E8-EB4E-BBAD-B5D233D38854}"/>
                    </a:ext>
                  </a:extLst>
                </p14:cNvPr>
                <p14:cNvContentPartPr/>
                <p14:nvPr/>
              </p14:nvContentPartPr>
              <p14:xfrm>
                <a:off x="5473180" y="3945591"/>
                <a:ext cx="193320" cy="31320"/>
              </p14:xfrm>
            </p:contentPart>
          </mc:Choice>
          <mc:Fallback>
            <p:pic>
              <p:nvPicPr>
                <p:cNvPr id="106" name="墨迹 105">
                  <a:extLst>
                    <a:ext uri="{FF2B5EF4-FFF2-40B4-BE49-F238E27FC236}">
                      <a16:creationId xmlns:a16="http://schemas.microsoft.com/office/drawing/2014/main" id="{D089BC12-00E8-EB4E-BBAD-B5D233D38854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5465620" y="3938031"/>
                  <a:ext cx="20844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07" name="墨迹 106">
                  <a:extLst>
                    <a:ext uri="{FF2B5EF4-FFF2-40B4-BE49-F238E27FC236}">
                      <a16:creationId xmlns:a16="http://schemas.microsoft.com/office/drawing/2014/main" id="{6AD267C0-336D-4942-A50D-09D9D0797686}"/>
                    </a:ext>
                  </a:extLst>
                </p14:cNvPr>
                <p14:cNvContentPartPr/>
                <p14:nvPr/>
              </p14:nvContentPartPr>
              <p14:xfrm>
                <a:off x="5741020" y="3553191"/>
                <a:ext cx="311760" cy="473400"/>
              </p14:xfrm>
            </p:contentPart>
          </mc:Choice>
          <mc:Fallback>
            <p:pic>
              <p:nvPicPr>
                <p:cNvPr id="107" name="墨迹 106">
                  <a:extLst>
                    <a:ext uri="{FF2B5EF4-FFF2-40B4-BE49-F238E27FC236}">
                      <a16:creationId xmlns:a16="http://schemas.microsoft.com/office/drawing/2014/main" id="{6AD267C0-336D-4942-A50D-09D9D0797686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5733460" y="3545631"/>
                  <a:ext cx="326880" cy="48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08" name="墨迹 107">
                  <a:extLst>
                    <a:ext uri="{FF2B5EF4-FFF2-40B4-BE49-F238E27FC236}">
                      <a16:creationId xmlns:a16="http://schemas.microsoft.com/office/drawing/2014/main" id="{5CB9E53C-3C61-DE4F-8F50-9B96EA689778}"/>
                    </a:ext>
                  </a:extLst>
                </p14:cNvPr>
                <p14:cNvContentPartPr/>
                <p14:nvPr/>
              </p14:nvContentPartPr>
              <p14:xfrm>
                <a:off x="5927860" y="3951711"/>
                <a:ext cx="19080" cy="12960"/>
              </p14:xfrm>
            </p:contentPart>
          </mc:Choice>
          <mc:Fallback>
            <p:pic>
              <p:nvPicPr>
                <p:cNvPr id="108" name="墨迹 107">
                  <a:extLst>
                    <a:ext uri="{FF2B5EF4-FFF2-40B4-BE49-F238E27FC236}">
                      <a16:creationId xmlns:a16="http://schemas.microsoft.com/office/drawing/2014/main" id="{5CB9E53C-3C61-DE4F-8F50-9B96EA689778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5920300" y="3944151"/>
                  <a:ext cx="3420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09" name="墨迹 108">
                  <a:extLst>
                    <a:ext uri="{FF2B5EF4-FFF2-40B4-BE49-F238E27FC236}">
                      <a16:creationId xmlns:a16="http://schemas.microsoft.com/office/drawing/2014/main" id="{E3A0FD91-5341-7A4C-B6A8-823BD1F5067E}"/>
                    </a:ext>
                  </a:extLst>
                </p14:cNvPr>
                <p14:cNvContentPartPr/>
                <p14:nvPr/>
              </p14:nvContentPartPr>
              <p14:xfrm>
                <a:off x="5940100" y="3851991"/>
                <a:ext cx="149760" cy="112320"/>
              </p14:xfrm>
            </p:contentPart>
          </mc:Choice>
          <mc:Fallback>
            <p:pic>
              <p:nvPicPr>
                <p:cNvPr id="109" name="墨迹 108">
                  <a:extLst>
                    <a:ext uri="{FF2B5EF4-FFF2-40B4-BE49-F238E27FC236}">
                      <a16:creationId xmlns:a16="http://schemas.microsoft.com/office/drawing/2014/main" id="{E3A0FD91-5341-7A4C-B6A8-823BD1F5067E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5932540" y="3844791"/>
                  <a:ext cx="16488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10" name="墨迹 109">
                  <a:extLst>
                    <a:ext uri="{FF2B5EF4-FFF2-40B4-BE49-F238E27FC236}">
                      <a16:creationId xmlns:a16="http://schemas.microsoft.com/office/drawing/2014/main" id="{BDA05491-AAB5-A64D-AA6B-AB053AF095F0}"/>
                    </a:ext>
                  </a:extLst>
                </p14:cNvPr>
                <p14:cNvContentPartPr/>
                <p14:nvPr/>
              </p14:nvContentPartPr>
              <p14:xfrm>
                <a:off x="5747140" y="3983031"/>
                <a:ext cx="548280" cy="155880"/>
              </p14:xfrm>
            </p:contentPart>
          </mc:Choice>
          <mc:Fallback>
            <p:pic>
              <p:nvPicPr>
                <p:cNvPr id="110" name="墨迹 109">
                  <a:extLst>
                    <a:ext uri="{FF2B5EF4-FFF2-40B4-BE49-F238E27FC236}">
                      <a16:creationId xmlns:a16="http://schemas.microsoft.com/office/drawing/2014/main" id="{BDA05491-AAB5-A64D-AA6B-AB053AF095F0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5739580" y="3975471"/>
                  <a:ext cx="56340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13" name="墨迹 112">
                  <a:extLst>
                    <a:ext uri="{FF2B5EF4-FFF2-40B4-BE49-F238E27FC236}">
                      <a16:creationId xmlns:a16="http://schemas.microsoft.com/office/drawing/2014/main" id="{8BFA2023-95CE-474A-B9D1-839FC74F61CE}"/>
                    </a:ext>
                  </a:extLst>
                </p14:cNvPr>
                <p14:cNvContentPartPr/>
                <p14:nvPr/>
              </p14:nvContentPartPr>
              <p14:xfrm>
                <a:off x="6413500" y="3565791"/>
                <a:ext cx="492120" cy="504720"/>
              </p14:xfrm>
            </p:contentPart>
          </mc:Choice>
          <mc:Fallback>
            <p:pic>
              <p:nvPicPr>
                <p:cNvPr id="113" name="墨迹 112">
                  <a:extLst>
                    <a:ext uri="{FF2B5EF4-FFF2-40B4-BE49-F238E27FC236}">
                      <a16:creationId xmlns:a16="http://schemas.microsoft.com/office/drawing/2014/main" id="{8BFA2023-95CE-474A-B9D1-839FC74F61CE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6405940" y="3558231"/>
                  <a:ext cx="507240" cy="51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14" name="墨迹 113">
                  <a:extLst>
                    <a:ext uri="{FF2B5EF4-FFF2-40B4-BE49-F238E27FC236}">
                      <a16:creationId xmlns:a16="http://schemas.microsoft.com/office/drawing/2014/main" id="{BCF94D1F-47CD-AB47-805F-E17354C28E2E}"/>
                    </a:ext>
                  </a:extLst>
                </p14:cNvPr>
                <p14:cNvContentPartPr/>
                <p14:nvPr/>
              </p14:nvContentPartPr>
              <p14:xfrm>
                <a:off x="6898780" y="3603231"/>
                <a:ext cx="616680" cy="479880"/>
              </p14:xfrm>
            </p:contentPart>
          </mc:Choice>
          <mc:Fallback>
            <p:pic>
              <p:nvPicPr>
                <p:cNvPr id="114" name="墨迹 113">
                  <a:extLst>
                    <a:ext uri="{FF2B5EF4-FFF2-40B4-BE49-F238E27FC236}">
                      <a16:creationId xmlns:a16="http://schemas.microsoft.com/office/drawing/2014/main" id="{BCF94D1F-47CD-AB47-805F-E17354C28E2E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891220" y="3595671"/>
                  <a:ext cx="631800" cy="49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15" name="墨迹 114">
                  <a:extLst>
                    <a:ext uri="{FF2B5EF4-FFF2-40B4-BE49-F238E27FC236}">
                      <a16:creationId xmlns:a16="http://schemas.microsoft.com/office/drawing/2014/main" id="{1A5545AC-8718-CA49-99C4-D6CADBFE762E}"/>
                    </a:ext>
                  </a:extLst>
                </p14:cNvPr>
                <p14:cNvContentPartPr/>
                <p14:nvPr/>
              </p14:nvContentPartPr>
              <p14:xfrm>
                <a:off x="7546420" y="3752631"/>
                <a:ext cx="93600" cy="299160"/>
              </p14:xfrm>
            </p:contentPart>
          </mc:Choice>
          <mc:Fallback>
            <p:pic>
              <p:nvPicPr>
                <p:cNvPr id="115" name="墨迹 114">
                  <a:extLst>
                    <a:ext uri="{FF2B5EF4-FFF2-40B4-BE49-F238E27FC236}">
                      <a16:creationId xmlns:a16="http://schemas.microsoft.com/office/drawing/2014/main" id="{1A5545AC-8718-CA49-99C4-D6CADBFE762E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538860" y="3745071"/>
                  <a:ext cx="108720" cy="31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16" name="墨迹 115">
                  <a:extLst>
                    <a:ext uri="{FF2B5EF4-FFF2-40B4-BE49-F238E27FC236}">
                      <a16:creationId xmlns:a16="http://schemas.microsoft.com/office/drawing/2014/main" id="{49F654D9-DB8E-3C46-8DAD-BDF3173B5FCC}"/>
                    </a:ext>
                  </a:extLst>
                </p14:cNvPr>
                <p14:cNvContentPartPr/>
                <p14:nvPr/>
              </p14:nvContentPartPr>
              <p14:xfrm>
                <a:off x="7851340" y="3497391"/>
                <a:ext cx="255600" cy="703800"/>
              </p14:xfrm>
            </p:contentPart>
          </mc:Choice>
          <mc:Fallback>
            <p:pic>
              <p:nvPicPr>
                <p:cNvPr id="116" name="墨迹 115">
                  <a:extLst>
                    <a:ext uri="{FF2B5EF4-FFF2-40B4-BE49-F238E27FC236}">
                      <a16:creationId xmlns:a16="http://schemas.microsoft.com/office/drawing/2014/main" id="{49F654D9-DB8E-3C46-8DAD-BDF3173B5FCC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843780" y="3489831"/>
                  <a:ext cx="270720" cy="71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17" name="墨迹 116">
                  <a:extLst>
                    <a:ext uri="{FF2B5EF4-FFF2-40B4-BE49-F238E27FC236}">
                      <a16:creationId xmlns:a16="http://schemas.microsoft.com/office/drawing/2014/main" id="{60D87B4C-B7BA-6645-AF8C-1C8582BD63E6}"/>
                    </a:ext>
                  </a:extLst>
                </p14:cNvPr>
                <p14:cNvContentPartPr/>
                <p14:nvPr/>
              </p14:nvContentPartPr>
              <p14:xfrm>
                <a:off x="7753060" y="3640311"/>
                <a:ext cx="272880" cy="411120"/>
              </p14:xfrm>
            </p:contentPart>
          </mc:Choice>
          <mc:Fallback>
            <p:pic>
              <p:nvPicPr>
                <p:cNvPr id="117" name="墨迹 116">
                  <a:extLst>
                    <a:ext uri="{FF2B5EF4-FFF2-40B4-BE49-F238E27FC236}">
                      <a16:creationId xmlns:a16="http://schemas.microsoft.com/office/drawing/2014/main" id="{60D87B4C-B7BA-6645-AF8C-1C8582BD63E6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745500" y="3633111"/>
                  <a:ext cx="288000" cy="42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18" name="墨迹 117">
                  <a:extLst>
                    <a:ext uri="{FF2B5EF4-FFF2-40B4-BE49-F238E27FC236}">
                      <a16:creationId xmlns:a16="http://schemas.microsoft.com/office/drawing/2014/main" id="{7A9FCC91-338C-A840-99B2-C16763DEE6D3}"/>
                    </a:ext>
                  </a:extLst>
                </p14:cNvPr>
                <p14:cNvContentPartPr/>
                <p14:nvPr/>
              </p14:nvContentPartPr>
              <p14:xfrm>
                <a:off x="8299540" y="4125951"/>
                <a:ext cx="87480" cy="56520"/>
              </p14:xfrm>
            </p:contentPart>
          </mc:Choice>
          <mc:Fallback>
            <p:pic>
              <p:nvPicPr>
                <p:cNvPr id="118" name="墨迹 117">
                  <a:extLst>
                    <a:ext uri="{FF2B5EF4-FFF2-40B4-BE49-F238E27FC236}">
                      <a16:creationId xmlns:a16="http://schemas.microsoft.com/office/drawing/2014/main" id="{7A9FCC91-338C-A840-99B2-C16763DEE6D3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8291980" y="4118391"/>
                  <a:ext cx="102600" cy="7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5" name="组合 134">
            <a:extLst>
              <a:ext uri="{FF2B5EF4-FFF2-40B4-BE49-F238E27FC236}">
                <a16:creationId xmlns:a16="http://schemas.microsoft.com/office/drawing/2014/main" id="{D27D703A-305D-634A-968E-2667CF26DD40}"/>
              </a:ext>
            </a:extLst>
          </p:cNvPr>
          <p:cNvGrpSpPr/>
          <p:nvPr/>
        </p:nvGrpSpPr>
        <p:grpSpPr>
          <a:xfrm>
            <a:off x="8810020" y="3516111"/>
            <a:ext cx="1021320" cy="535680"/>
            <a:chOff x="8810020" y="3516111"/>
            <a:chExt cx="1021320" cy="535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20" name="墨迹 119">
                  <a:extLst>
                    <a:ext uri="{FF2B5EF4-FFF2-40B4-BE49-F238E27FC236}">
                      <a16:creationId xmlns:a16="http://schemas.microsoft.com/office/drawing/2014/main" id="{9773DFB9-EA8C-D841-BE20-552447FF491F}"/>
                    </a:ext>
                  </a:extLst>
                </p14:cNvPr>
                <p14:cNvContentPartPr/>
                <p14:nvPr/>
              </p14:nvContentPartPr>
              <p14:xfrm>
                <a:off x="8940700" y="3665511"/>
                <a:ext cx="43920" cy="124920"/>
              </p14:xfrm>
            </p:contentPart>
          </mc:Choice>
          <mc:Fallback>
            <p:pic>
              <p:nvPicPr>
                <p:cNvPr id="120" name="墨迹 119">
                  <a:extLst>
                    <a:ext uri="{FF2B5EF4-FFF2-40B4-BE49-F238E27FC236}">
                      <a16:creationId xmlns:a16="http://schemas.microsoft.com/office/drawing/2014/main" id="{9773DFB9-EA8C-D841-BE20-552447FF491F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8933500" y="3657951"/>
                  <a:ext cx="5904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21" name="墨迹 120">
                  <a:extLst>
                    <a:ext uri="{FF2B5EF4-FFF2-40B4-BE49-F238E27FC236}">
                      <a16:creationId xmlns:a16="http://schemas.microsoft.com/office/drawing/2014/main" id="{A829DA50-4733-9249-8E7E-8471F69A5575}"/>
                    </a:ext>
                  </a:extLst>
                </p14:cNvPr>
                <p14:cNvContentPartPr/>
                <p14:nvPr/>
              </p14:nvContentPartPr>
              <p14:xfrm>
                <a:off x="8810020" y="3652911"/>
                <a:ext cx="548280" cy="280440"/>
              </p14:xfrm>
            </p:contentPart>
          </mc:Choice>
          <mc:Fallback>
            <p:pic>
              <p:nvPicPr>
                <p:cNvPr id="121" name="墨迹 120">
                  <a:extLst>
                    <a:ext uri="{FF2B5EF4-FFF2-40B4-BE49-F238E27FC236}">
                      <a16:creationId xmlns:a16="http://schemas.microsoft.com/office/drawing/2014/main" id="{A829DA50-4733-9249-8E7E-8471F69A5575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8802460" y="3645351"/>
                  <a:ext cx="56340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22" name="墨迹 121">
                  <a:extLst>
                    <a:ext uri="{FF2B5EF4-FFF2-40B4-BE49-F238E27FC236}">
                      <a16:creationId xmlns:a16="http://schemas.microsoft.com/office/drawing/2014/main" id="{28CD34B0-55DF-1540-A86F-22137903E5C1}"/>
                    </a:ext>
                  </a:extLst>
                </p14:cNvPr>
                <p14:cNvContentPartPr/>
                <p14:nvPr/>
              </p14:nvContentPartPr>
              <p14:xfrm>
                <a:off x="9551620" y="3516111"/>
                <a:ext cx="254880" cy="535680"/>
              </p14:xfrm>
            </p:contentPart>
          </mc:Choice>
          <mc:Fallback>
            <p:pic>
              <p:nvPicPr>
                <p:cNvPr id="122" name="墨迹 121">
                  <a:extLst>
                    <a:ext uri="{FF2B5EF4-FFF2-40B4-BE49-F238E27FC236}">
                      <a16:creationId xmlns:a16="http://schemas.microsoft.com/office/drawing/2014/main" id="{28CD34B0-55DF-1540-A86F-22137903E5C1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9544060" y="3508551"/>
                  <a:ext cx="270000" cy="55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23" name="墨迹 122">
                  <a:extLst>
                    <a:ext uri="{FF2B5EF4-FFF2-40B4-BE49-F238E27FC236}">
                      <a16:creationId xmlns:a16="http://schemas.microsoft.com/office/drawing/2014/main" id="{59F20F77-F63F-4D4B-AE95-56FD7F1CFED0}"/>
                    </a:ext>
                  </a:extLst>
                </p14:cNvPr>
                <p14:cNvContentPartPr/>
                <p14:nvPr/>
              </p14:nvContentPartPr>
              <p14:xfrm>
                <a:off x="9507340" y="3945591"/>
                <a:ext cx="31320" cy="43920"/>
              </p14:xfrm>
            </p:contentPart>
          </mc:Choice>
          <mc:Fallback>
            <p:pic>
              <p:nvPicPr>
                <p:cNvPr id="123" name="墨迹 122">
                  <a:extLst>
                    <a:ext uri="{FF2B5EF4-FFF2-40B4-BE49-F238E27FC236}">
                      <a16:creationId xmlns:a16="http://schemas.microsoft.com/office/drawing/2014/main" id="{59F20F77-F63F-4D4B-AE95-56FD7F1CFED0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9499780" y="3938031"/>
                  <a:ext cx="4644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24" name="墨迹 123">
                  <a:extLst>
                    <a:ext uri="{FF2B5EF4-FFF2-40B4-BE49-F238E27FC236}">
                      <a16:creationId xmlns:a16="http://schemas.microsoft.com/office/drawing/2014/main" id="{9676D0D4-51F9-F44A-92A1-15379A7B3EA8}"/>
                    </a:ext>
                  </a:extLst>
                </p14:cNvPr>
                <p14:cNvContentPartPr/>
                <p14:nvPr/>
              </p14:nvContentPartPr>
              <p14:xfrm>
                <a:off x="9806140" y="3957831"/>
                <a:ext cx="25200" cy="6480"/>
              </p14:xfrm>
            </p:contentPart>
          </mc:Choice>
          <mc:Fallback>
            <p:pic>
              <p:nvPicPr>
                <p:cNvPr id="124" name="墨迹 123">
                  <a:extLst>
                    <a:ext uri="{FF2B5EF4-FFF2-40B4-BE49-F238E27FC236}">
                      <a16:creationId xmlns:a16="http://schemas.microsoft.com/office/drawing/2014/main" id="{9676D0D4-51F9-F44A-92A1-15379A7B3EA8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9798580" y="3950631"/>
                  <a:ext cx="40320" cy="21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4" name="组合 133">
            <a:extLst>
              <a:ext uri="{FF2B5EF4-FFF2-40B4-BE49-F238E27FC236}">
                <a16:creationId xmlns:a16="http://schemas.microsoft.com/office/drawing/2014/main" id="{D832B181-C07C-F74F-95EB-9139D976DE68}"/>
              </a:ext>
            </a:extLst>
          </p:cNvPr>
          <p:cNvGrpSpPr/>
          <p:nvPr/>
        </p:nvGrpSpPr>
        <p:grpSpPr>
          <a:xfrm>
            <a:off x="10117540" y="3285711"/>
            <a:ext cx="1855440" cy="716040"/>
            <a:chOff x="10117540" y="3285711"/>
            <a:chExt cx="1855440" cy="716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25" name="墨迹 124">
                  <a:extLst>
                    <a:ext uri="{FF2B5EF4-FFF2-40B4-BE49-F238E27FC236}">
                      <a16:creationId xmlns:a16="http://schemas.microsoft.com/office/drawing/2014/main" id="{44912833-0A44-274D-8911-D43B32AB2DE5}"/>
                    </a:ext>
                  </a:extLst>
                </p14:cNvPr>
                <p14:cNvContentPartPr/>
                <p14:nvPr/>
              </p14:nvContentPartPr>
              <p14:xfrm>
                <a:off x="10117540" y="3652911"/>
                <a:ext cx="224640" cy="348840"/>
              </p14:xfrm>
            </p:contentPart>
          </mc:Choice>
          <mc:Fallback>
            <p:pic>
              <p:nvPicPr>
                <p:cNvPr id="125" name="墨迹 124">
                  <a:extLst>
                    <a:ext uri="{FF2B5EF4-FFF2-40B4-BE49-F238E27FC236}">
                      <a16:creationId xmlns:a16="http://schemas.microsoft.com/office/drawing/2014/main" id="{44912833-0A44-274D-8911-D43B32AB2DE5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10109980" y="3645351"/>
                  <a:ext cx="239400" cy="36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26" name="墨迹 125">
                  <a:extLst>
                    <a:ext uri="{FF2B5EF4-FFF2-40B4-BE49-F238E27FC236}">
                      <a16:creationId xmlns:a16="http://schemas.microsoft.com/office/drawing/2014/main" id="{C3D27B06-679A-1742-9785-6D68BEB1241F}"/>
                    </a:ext>
                  </a:extLst>
                </p14:cNvPr>
                <p14:cNvContentPartPr/>
                <p14:nvPr/>
              </p14:nvContentPartPr>
              <p14:xfrm>
                <a:off x="10242100" y="3851991"/>
                <a:ext cx="155880" cy="19080"/>
              </p14:xfrm>
            </p:contentPart>
          </mc:Choice>
          <mc:Fallback>
            <p:pic>
              <p:nvPicPr>
                <p:cNvPr id="126" name="墨迹 125">
                  <a:extLst>
                    <a:ext uri="{FF2B5EF4-FFF2-40B4-BE49-F238E27FC236}">
                      <a16:creationId xmlns:a16="http://schemas.microsoft.com/office/drawing/2014/main" id="{C3D27B06-679A-1742-9785-6D68BEB1241F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10234540" y="3844791"/>
                  <a:ext cx="17100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27" name="墨迹 126">
                  <a:extLst>
                    <a:ext uri="{FF2B5EF4-FFF2-40B4-BE49-F238E27FC236}">
                      <a16:creationId xmlns:a16="http://schemas.microsoft.com/office/drawing/2014/main" id="{8D0D8D04-A097-AB40-BBB9-53E54DC7CE42}"/>
                    </a:ext>
                  </a:extLst>
                </p14:cNvPr>
                <p14:cNvContentPartPr/>
                <p14:nvPr/>
              </p14:nvContentPartPr>
              <p14:xfrm>
                <a:off x="10571860" y="3609351"/>
                <a:ext cx="230760" cy="336600"/>
              </p14:xfrm>
            </p:contentPart>
          </mc:Choice>
          <mc:Fallback>
            <p:pic>
              <p:nvPicPr>
                <p:cNvPr id="127" name="墨迹 126">
                  <a:extLst>
                    <a:ext uri="{FF2B5EF4-FFF2-40B4-BE49-F238E27FC236}">
                      <a16:creationId xmlns:a16="http://schemas.microsoft.com/office/drawing/2014/main" id="{8D0D8D04-A097-AB40-BBB9-53E54DC7CE42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10564300" y="3601791"/>
                  <a:ext cx="245880" cy="35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28" name="墨迹 127">
                  <a:extLst>
                    <a:ext uri="{FF2B5EF4-FFF2-40B4-BE49-F238E27FC236}">
                      <a16:creationId xmlns:a16="http://schemas.microsoft.com/office/drawing/2014/main" id="{83BD1449-7B70-0346-AC5B-A96040698E9D}"/>
                    </a:ext>
                  </a:extLst>
                </p14:cNvPr>
                <p14:cNvContentPartPr/>
                <p14:nvPr/>
              </p14:nvContentPartPr>
              <p14:xfrm>
                <a:off x="10621900" y="3833631"/>
                <a:ext cx="124920" cy="68760"/>
              </p14:xfrm>
            </p:contentPart>
          </mc:Choice>
          <mc:Fallback>
            <p:pic>
              <p:nvPicPr>
                <p:cNvPr id="128" name="墨迹 127">
                  <a:extLst>
                    <a:ext uri="{FF2B5EF4-FFF2-40B4-BE49-F238E27FC236}">
                      <a16:creationId xmlns:a16="http://schemas.microsoft.com/office/drawing/2014/main" id="{83BD1449-7B70-0346-AC5B-A96040698E9D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10614340" y="3826071"/>
                  <a:ext cx="14004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29" name="墨迹 128">
                  <a:extLst>
                    <a:ext uri="{FF2B5EF4-FFF2-40B4-BE49-F238E27FC236}">
                      <a16:creationId xmlns:a16="http://schemas.microsoft.com/office/drawing/2014/main" id="{DD838654-4661-FE4A-B9D5-DB8F7808059E}"/>
                    </a:ext>
                  </a:extLst>
                </p14:cNvPr>
                <p14:cNvContentPartPr/>
                <p14:nvPr/>
              </p14:nvContentPartPr>
              <p14:xfrm>
                <a:off x="10845820" y="3864591"/>
                <a:ext cx="12960" cy="19080"/>
              </p14:xfrm>
            </p:contentPart>
          </mc:Choice>
          <mc:Fallback>
            <p:pic>
              <p:nvPicPr>
                <p:cNvPr id="129" name="墨迹 128">
                  <a:extLst>
                    <a:ext uri="{FF2B5EF4-FFF2-40B4-BE49-F238E27FC236}">
                      <a16:creationId xmlns:a16="http://schemas.microsoft.com/office/drawing/2014/main" id="{DD838654-4661-FE4A-B9D5-DB8F7808059E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10838260" y="3857031"/>
                  <a:ext cx="2772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30" name="墨迹 129">
                  <a:extLst>
                    <a:ext uri="{FF2B5EF4-FFF2-40B4-BE49-F238E27FC236}">
                      <a16:creationId xmlns:a16="http://schemas.microsoft.com/office/drawing/2014/main" id="{591E5D1C-CECA-774B-A8F9-9DFB0541C811}"/>
                    </a:ext>
                  </a:extLst>
                </p14:cNvPr>
                <p14:cNvContentPartPr/>
                <p14:nvPr/>
              </p14:nvContentPartPr>
              <p14:xfrm>
                <a:off x="10991980" y="3391551"/>
                <a:ext cx="514440" cy="591120"/>
              </p14:xfrm>
            </p:contentPart>
          </mc:Choice>
          <mc:Fallback>
            <p:pic>
              <p:nvPicPr>
                <p:cNvPr id="130" name="墨迹 129">
                  <a:extLst>
                    <a:ext uri="{FF2B5EF4-FFF2-40B4-BE49-F238E27FC236}">
                      <a16:creationId xmlns:a16="http://schemas.microsoft.com/office/drawing/2014/main" id="{591E5D1C-CECA-774B-A8F9-9DFB0541C811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10984420" y="3383991"/>
                  <a:ext cx="529200" cy="60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31" name="墨迹 130">
                  <a:extLst>
                    <a:ext uri="{FF2B5EF4-FFF2-40B4-BE49-F238E27FC236}">
                      <a16:creationId xmlns:a16="http://schemas.microsoft.com/office/drawing/2014/main" id="{CF8593B8-E0D9-8342-91BF-F4CACF90B386}"/>
                    </a:ext>
                  </a:extLst>
                </p14:cNvPr>
                <p14:cNvContentPartPr/>
                <p14:nvPr/>
              </p14:nvContentPartPr>
              <p14:xfrm>
                <a:off x="11829340" y="3285711"/>
                <a:ext cx="37080" cy="143640"/>
              </p14:xfrm>
            </p:contentPart>
          </mc:Choice>
          <mc:Fallback>
            <p:pic>
              <p:nvPicPr>
                <p:cNvPr id="131" name="墨迹 130">
                  <a:extLst>
                    <a:ext uri="{FF2B5EF4-FFF2-40B4-BE49-F238E27FC236}">
                      <a16:creationId xmlns:a16="http://schemas.microsoft.com/office/drawing/2014/main" id="{CF8593B8-E0D9-8342-91BF-F4CACF90B386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11822140" y="3278151"/>
                  <a:ext cx="5220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32" name="墨迹 131">
                  <a:extLst>
                    <a:ext uri="{FF2B5EF4-FFF2-40B4-BE49-F238E27FC236}">
                      <a16:creationId xmlns:a16="http://schemas.microsoft.com/office/drawing/2014/main" id="{80BABCF4-6C29-9743-A25B-50E1F660861C}"/>
                    </a:ext>
                  </a:extLst>
                </p14:cNvPr>
                <p14:cNvContentPartPr/>
                <p14:nvPr/>
              </p14:nvContentPartPr>
              <p14:xfrm>
                <a:off x="11636380" y="3490911"/>
                <a:ext cx="172080" cy="168480"/>
              </p14:xfrm>
            </p:contentPart>
          </mc:Choice>
          <mc:Fallback>
            <p:pic>
              <p:nvPicPr>
                <p:cNvPr id="132" name="墨迹 131">
                  <a:extLst>
                    <a:ext uri="{FF2B5EF4-FFF2-40B4-BE49-F238E27FC236}">
                      <a16:creationId xmlns:a16="http://schemas.microsoft.com/office/drawing/2014/main" id="{80BABCF4-6C29-9743-A25B-50E1F660861C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11628820" y="3483711"/>
                  <a:ext cx="18684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33" name="墨迹 132">
                  <a:extLst>
                    <a:ext uri="{FF2B5EF4-FFF2-40B4-BE49-F238E27FC236}">
                      <a16:creationId xmlns:a16="http://schemas.microsoft.com/office/drawing/2014/main" id="{E61AE7FE-21C6-8446-B9FC-9A2A8F3C475F}"/>
                    </a:ext>
                  </a:extLst>
                </p14:cNvPr>
                <p14:cNvContentPartPr/>
                <p14:nvPr/>
              </p14:nvContentPartPr>
              <p14:xfrm>
                <a:off x="11518300" y="3677751"/>
                <a:ext cx="454680" cy="295560"/>
              </p14:xfrm>
            </p:contentPart>
          </mc:Choice>
          <mc:Fallback>
            <p:pic>
              <p:nvPicPr>
                <p:cNvPr id="133" name="墨迹 132">
                  <a:extLst>
                    <a:ext uri="{FF2B5EF4-FFF2-40B4-BE49-F238E27FC236}">
                      <a16:creationId xmlns:a16="http://schemas.microsoft.com/office/drawing/2014/main" id="{E61AE7FE-21C6-8446-B9FC-9A2A8F3C475F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11510740" y="3670191"/>
                  <a:ext cx="469800" cy="310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7" name="组合 146">
            <a:extLst>
              <a:ext uri="{FF2B5EF4-FFF2-40B4-BE49-F238E27FC236}">
                <a16:creationId xmlns:a16="http://schemas.microsoft.com/office/drawing/2014/main" id="{8D2E281C-E807-9F4A-8F04-A73C334277AF}"/>
              </a:ext>
            </a:extLst>
          </p:cNvPr>
          <p:cNvGrpSpPr/>
          <p:nvPr/>
        </p:nvGrpSpPr>
        <p:grpSpPr>
          <a:xfrm>
            <a:off x="766900" y="4487031"/>
            <a:ext cx="193320" cy="486000"/>
            <a:chOff x="766900" y="4487031"/>
            <a:chExt cx="193320" cy="486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36" name="墨迹 135">
                  <a:extLst>
                    <a:ext uri="{FF2B5EF4-FFF2-40B4-BE49-F238E27FC236}">
                      <a16:creationId xmlns:a16="http://schemas.microsoft.com/office/drawing/2014/main" id="{B35BB66B-9251-A54B-B769-8A80312FE58B}"/>
                    </a:ext>
                  </a:extLst>
                </p14:cNvPr>
                <p14:cNvContentPartPr/>
                <p14:nvPr/>
              </p14:nvContentPartPr>
              <p14:xfrm>
                <a:off x="766900" y="4487031"/>
                <a:ext cx="168480" cy="187200"/>
              </p14:xfrm>
            </p:contentPart>
          </mc:Choice>
          <mc:Fallback>
            <p:pic>
              <p:nvPicPr>
                <p:cNvPr id="136" name="墨迹 135">
                  <a:extLst>
                    <a:ext uri="{FF2B5EF4-FFF2-40B4-BE49-F238E27FC236}">
                      <a16:creationId xmlns:a16="http://schemas.microsoft.com/office/drawing/2014/main" id="{B35BB66B-9251-A54B-B769-8A80312FE58B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759340" y="4479471"/>
                  <a:ext cx="18360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37" name="墨迹 136">
                  <a:extLst>
                    <a:ext uri="{FF2B5EF4-FFF2-40B4-BE49-F238E27FC236}">
                      <a16:creationId xmlns:a16="http://schemas.microsoft.com/office/drawing/2014/main" id="{1BD2D83C-9536-6241-9522-E7E5FB170F89}"/>
                    </a:ext>
                  </a:extLst>
                </p14:cNvPr>
                <p14:cNvContentPartPr/>
                <p14:nvPr/>
              </p14:nvContentPartPr>
              <p14:xfrm>
                <a:off x="773020" y="4736151"/>
                <a:ext cx="187200" cy="236880"/>
              </p14:xfrm>
            </p:contentPart>
          </mc:Choice>
          <mc:Fallback>
            <p:pic>
              <p:nvPicPr>
                <p:cNvPr id="137" name="墨迹 136">
                  <a:extLst>
                    <a:ext uri="{FF2B5EF4-FFF2-40B4-BE49-F238E27FC236}">
                      <a16:creationId xmlns:a16="http://schemas.microsoft.com/office/drawing/2014/main" id="{1BD2D83C-9536-6241-9522-E7E5FB170F89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765460" y="4728591"/>
                  <a:ext cx="202320" cy="252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6" name="组合 145">
            <a:extLst>
              <a:ext uri="{FF2B5EF4-FFF2-40B4-BE49-F238E27FC236}">
                <a16:creationId xmlns:a16="http://schemas.microsoft.com/office/drawing/2014/main" id="{F2FBBC46-5506-AD41-A3AE-69C40324C0F7}"/>
              </a:ext>
            </a:extLst>
          </p:cNvPr>
          <p:cNvGrpSpPr/>
          <p:nvPr/>
        </p:nvGrpSpPr>
        <p:grpSpPr>
          <a:xfrm>
            <a:off x="1177660" y="4406391"/>
            <a:ext cx="498600" cy="635400"/>
            <a:chOff x="1177660" y="4406391"/>
            <a:chExt cx="498600" cy="635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38" name="墨迹 137">
                  <a:extLst>
                    <a:ext uri="{FF2B5EF4-FFF2-40B4-BE49-F238E27FC236}">
                      <a16:creationId xmlns:a16="http://schemas.microsoft.com/office/drawing/2014/main" id="{48A5DAD8-FA0F-3747-BAF5-CD0E382077B1}"/>
                    </a:ext>
                  </a:extLst>
                </p14:cNvPr>
                <p14:cNvContentPartPr/>
                <p14:nvPr/>
              </p14:nvContentPartPr>
              <p14:xfrm>
                <a:off x="1177660" y="4649031"/>
                <a:ext cx="31320" cy="261720"/>
              </p14:xfrm>
            </p:contentPart>
          </mc:Choice>
          <mc:Fallback>
            <p:pic>
              <p:nvPicPr>
                <p:cNvPr id="138" name="墨迹 137">
                  <a:extLst>
                    <a:ext uri="{FF2B5EF4-FFF2-40B4-BE49-F238E27FC236}">
                      <a16:creationId xmlns:a16="http://schemas.microsoft.com/office/drawing/2014/main" id="{48A5DAD8-FA0F-3747-BAF5-CD0E382077B1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1170100" y="4641471"/>
                  <a:ext cx="4644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39" name="墨迹 138">
                  <a:extLst>
                    <a:ext uri="{FF2B5EF4-FFF2-40B4-BE49-F238E27FC236}">
                      <a16:creationId xmlns:a16="http://schemas.microsoft.com/office/drawing/2014/main" id="{707E9C3E-C8F1-6246-8288-B24C70C493A3}"/>
                    </a:ext>
                  </a:extLst>
                </p14:cNvPr>
                <p14:cNvContentPartPr/>
                <p14:nvPr/>
              </p14:nvContentPartPr>
              <p14:xfrm>
                <a:off x="1408060" y="4406391"/>
                <a:ext cx="268200" cy="635400"/>
              </p14:xfrm>
            </p:contentPart>
          </mc:Choice>
          <mc:Fallback>
            <p:pic>
              <p:nvPicPr>
                <p:cNvPr id="139" name="墨迹 138">
                  <a:extLst>
                    <a:ext uri="{FF2B5EF4-FFF2-40B4-BE49-F238E27FC236}">
                      <a16:creationId xmlns:a16="http://schemas.microsoft.com/office/drawing/2014/main" id="{707E9C3E-C8F1-6246-8288-B24C70C493A3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1400500" y="4398831"/>
                  <a:ext cx="282960" cy="65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40" name="墨迹 139">
                  <a:extLst>
                    <a:ext uri="{FF2B5EF4-FFF2-40B4-BE49-F238E27FC236}">
                      <a16:creationId xmlns:a16="http://schemas.microsoft.com/office/drawing/2014/main" id="{A70D20C1-3120-E648-8A06-4E9729DDABA3}"/>
                    </a:ext>
                  </a:extLst>
                </p14:cNvPr>
                <p14:cNvContentPartPr/>
                <p14:nvPr/>
              </p14:nvContentPartPr>
              <p14:xfrm>
                <a:off x="1358380" y="4543191"/>
                <a:ext cx="124920" cy="436320"/>
              </p14:xfrm>
            </p:contentPart>
          </mc:Choice>
          <mc:Fallback>
            <p:pic>
              <p:nvPicPr>
                <p:cNvPr id="140" name="墨迹 139">
                  <a:extLst>
                    <a:ext uri="{FF2B5EF4-FFF2-40B4-BE49-F238E27FC236}">
                      <a16:creationId xmlns:a16="http://schemas.microsoft.com/office/drawing/2014/main" id="{A70D20C1-3120-E648-8A06-4E9729DDABA3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1350820" y="4535631"/>
                  <a:ext cx="140040" cy="451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5" name="组合 144">
            <a:extLst>
              <a:ext uri="{FF2B5EF4-FFF2-40B4-BE49-F238E27FC236}">
                <a16:creationId xmlns:a16="http://schemas.microsoft.com/office/drawing/2014/main" id="{1BA02590-F1C3-CA49-B92D-083793479377}"/>
              </a:ext>
            </a:extLst>
          </p:cNvPr>
          <p:cNvGrpSpPr/>
          <p:nvPr/>
        </p:nvGrpSpPr>
        <p:grpSpPr>
          <a:xfrm>
            <a:off x="1999540" y="4624191"/>
            <a:ext cx="486000" cy="280440"/>
            <a:chOff x="1999540" y="4624191"/>
            <a:chExt cx="486000" cy="280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41" name="墨迹 140">
                  <a:extLst>
                    <a:ext uri="{FF2B5EF4-FFF2-40B4-BE49-F238E27FC236}">
                      <a16:creationId xmlns:a16="http://schemas.microsoft.com/office/drawing/2014/main" id="{20F647E5-E011-9241-9EDE-204E35D757C8}"/>
                    </a:ext>
                  </a:extLst>
                </p14:cNvPr>
                <p14:cNvContentPartPr/>
                <p14:nvPr/>
              </p14:nvContentPartPr>
              <p14:xfrm>
                <a:off x="1999540" y="4642911"/>
                <a:ext cx="25200" cy="212040"/>
              </p14:xfrm>
            </p:contentPart>
          </mc:Choice>
          <mc:Fallback>
            <p:pic>
              <p:nvPicPr>
                <p:cNvPr id="141" name="墨迹 140">
                  <a:extLst>
                    <a:ext uri="{FF2B5EF4-FFF2-40B4-BE49-F238E27FC236}">
                      <a16:creationId xmlns:a16="http://schemas.microsoft.com/office/drawing/2014/main" id="{20F647E5-E011-9241-9EDE-204E35D757C8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1991980" y="4635351"/>
                  <a:ext cx="4032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42" name="墨迹 141">
                  <a:extLst>
                    <a:ext uri="{FF2B5EF4-FFF2-40B4-BE49-F238E27FC236}">
                      <a16:creationId xmlns:a16="http://schemas.microsoft.com/office/drawing/2014/main" id="{857742CA-2212-7E40-B5DD-5C50903499BC}"/>
                    </a:ext>
                  </a:extLst>
                </p14:cNvPr>
                <p14:cNvContentPartPr/>
                <p14:nvPr/>
              </p14:nvContentPartPr>
              <p14:xfrm>
                <a:off x="1999540" y="4624191"/>
                <a:ext cx="243000" cy="230760"/>
              </p14:xfrm>
            </p:contentPart>
          </mc:Choice>
          <mc:Fallback>
            <p:pic>
              <p:nvPicPr>
                <p:cNvPr id="142" name="墨迹 141">
                  <a:extLst>
                    <a:ext uri="{FF2B5EF4-FFF2-40B4-BE49-F238E27FC236}">
                      <a16:creationId xmlns:a16="http://schemas.microsoft.com/office/drawing/2014/main" id="{857742CA-2212-7E40-B5DD-5C50903499BC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1991980" y="4616631"/>
                  <a:ext cx="25812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43" name="墨迹 142">
                  <a:extLst>
                    <a:ext uri="{FF2B5EF4-FFF2-40B4-BE49-F238E27FC236}">
                      <a16:creationId xmlns:a16="http://schemas.microsoft.com/office/drawing/2014/main" id="{F5D8ED41-2B4A-154B-A6C2-348C0684D687}"/>
                    </a:ext>
                  </a:extLst>
                </p14:cNvPr>
                <p14:cNvContentPartPr/>
                <p14:nvPr/>
              </p14:nvContentPartPr>
              <p14:xfrm>
                <a:off x="2335780" y="4785831"/>
                <a:ext cx="149760" cy="118800"/>
              </p14:xfrm>
            </p:contentPart>
          </mc:Choice>
          <mc:Fallback>
            <p:pic>
              <p:nvPicPr>
                <p:cNvPr id="143" name="墨迹 142">
                  <a:extLst>
                    <a:ext uri="{FF2B5EF4-FFF2-40B4-BE49-F238E27FC236}">
                      <a16:creationId xmlns:a16="http://schemas.microsoft.com/office/drawing/2014/main" id="{F5D8ED41-2B4A-154B-A6C2-348C0684D687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2328220" y="4778271"/>
                  <a:ext cx="164880" cy="133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36">
            <p14:nvContentPartPr>
              <p14:cNvPr id="144" name="墨迹 143">
                <a:extLst>
                  <a:ext uri="{FF2B5EF4-FFF2-40B4-BE49-F238E27FC236}">
                    <a16:creationId xmlns:a16="http://schemas.microsoft.com/office/drawing/2014/main" id="{B5563FEA-CBF6-A144-AECD-D2C12453EE18}"/>
                  </a:ext>
                </a:extLst>
              </p14:cNvPr>
              <p14:cNvContentPartPr/>
              <p14:nvPr/>
            </p14:nvContentPartPr>
            <p14:xfrm>
              <a:off x="2740420" y="5022711"/>
              <a:ext cx="75240" cy="50040"/>
            </p14:xfrm>
          </p:contentPart>
        </mc:Choice>
        <mc:Fallback>
          <p:pic>
            <p:nvPicPr>
              <p:cNvPr id="144" name="墨迹 143">
                <a:extLst>
                  <a:ext uri="{FF2B5EF4-FFF2-40B4-BE49-F238E27FC236}">
                    <a16:creationId xmlns:a16="http://schemas.microsoft.com/office/drawing/2014/main" id="{B5563FEA-CBF6-A144-AECD-D2C12453EE18}"/>
                  </a:ext>
                </a:extLst>
              </p:cNvPr>
              <p:cNvPicPr/>
              <p:nvPr/>
            </p:nvPicPr>
            <p:blipFill>
              <a:blip r:embed="rId237"/>
              <a:stretch>
                <a:fillRect/>
              </a:stretch>
            </p:blipFill>
            <p:spPr>
              <a:xfrm>
                <a:off x="2732860" y="5015151"/>
                <a:ext cx="90000" cy="65160"/>
              </a:xfrm>
              <a:prstGeom prst="rect">
                <a:avLst/>
              </a:prstGeom>
            </p:spPr>
          </p:pic>
        </mc:Fallback>
      </mc:AlternateContent>
      <p:grpSp>
        <p:nvGrpSpPr>
          <p:cNvPr id="154" name="组合 153">
            <a:extLst>
              <a:ext uri="{FF2B5EF4-FFF2-40B4-BE49-F238E27FC236}">
                <a16:creationId xmlns:a16="http://schemas.microsoft.com/office/drawing/2014/main" id="{A2FEE4D4-86E7-3D48-BF16-40A915BCD594}"/>
              </a:ext>
            </a:extLst>
          </p:cNvPr>
          <p:cNvGrpSpPr/>
          <p:nvPr/>
        </p:nvGrpSpPr>
        <p:grpSpPr>
          <a:xfrm>
            <a:off x="2983060" y="4605471"/>
            <a:ext cx="473400" cy="255600"/>
            <a:chOff x="2983060" y="4605471"/>
            <a:chExt cx="473400" cy="255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48" name="墨迹 147">
                  <a:extLst>
                    <a:ext uri="{FF2B5EF4-FFF2-40B4-BE49-F238E27FC236}">
                      <a16:creationId xmlns:a16="http://schemas.microsoft.com/office/drawing/2014/main" id="{8F152A3A-A3C0-544F-83BB-AD1E0196F1EA}"/>
                    </a:ext>
                  </a:extLst>
                </p14:cNvPr>
                <p14:cNvContentPartPr/>
                <p14:nvPr/>
              </p14:nvContentPartPr>
              <p14:xfrm>
                <a:off x="2983060" y="4605471"/>
                <a:ext cx="473400" cy="199440"/>
              </p14:xfrm>
            </p:contentPart>
          </mc:Choice>
          <mc:Fallback>
            <p:pic>
              <p:nvPicPr>
                <p:cNvPr id="148" name="墨迹 147">
                  <a:extLst>
                    <a:ext uri="{FF2B5EF4-FFF2-40B4-BE49-F238E27FC236}">
                      <a16:creationId xmlns:a16="http://schemas.microsoft.com/office/drawing/2014/main" id="{8F152A3A-A3C0-544F-83BB-AD1E0196F1EA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2975500" y="4597911"/>
                  <a:ext cx="48852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49" name="墨迹 148">
                  <a:extLst>
                    <a:ext uri="{FF2B5EF4-FFF2-40B4-BE49-F238E27FC236}">
                      <a16:creationId xmlns:a16="http://schemas.microsoft.com/office/drawing/2014/main" id="{8D6DBCA3-D443-884F-A592-BE53A5F88916}"/>
                    </a:ext>
                  </a:extLst>
                </p14:cNvPr>
                <p14:cNvContentPartPr/>
                <p14:nvPr/>
              </p14:nvContentPartPr>
              <p14:xfrm>
                <a:off x="3188620" y="4636431"/>
                <a:ext cx="236880" cy="224640"/>
              </p14:xfrm>
            </p:contentPart>
          </mc:Choice>
          <mc:Fallback>
            <p:pic>
              <p:nvPicPr>
                <p:cNvPr id="149" name="墨迹 148">
                  <a:extLst>
                    <a:ext uri="{FF2B5EF4-FFF2-40B4-BE49-F238E27FC236}">
                      <a16:creationId xmlns:a16="http://schemas.microsoft.com/office/drawing/2014/main" id="{8D6DBCA3-D443-884F-A592-BE53A5F88916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3181060" y="4628871"/>
                  <a:ext cx="252000" cy="239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5" name="组合 174">
            <a:extLst>
              <a:ext uri="{FF2B5EF4-FFF2-40B4-BE49-F238E27FC236}">
                <a16:creationId xmlns:a16="http://schemas.microsoft.com/office/drawing/2014/main" id="{7AC8F1E5-7236-8F49-A668-D09AEA3DCE74}"/>
              </a:ext>
            </a:extLst>
          </p:cNvPr>
          <p:cNvGrpSpPr/>
          <p:nvPr/>
        </p:nvGrpSpPr>
        <p:grpSpPr>
          <a:xfrm>
            <a:off x="3705220" y="4319631"/>
            <a:ext cx="1506960" cy="722160"/>
            <a:chOff x="3705220" y="4319631"/>
            <a:chExt cx="1506960" cy="722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50" name="墨迹 149">
                  <a:extLst>
                    <a:ext uri="{FF2B5EF4-FFF2-40B4-BE49-F238E27FC236}">
                      <a16:creationId xmlns:a16="http://schemas.microsoft.com/office/drawing/2014/main" id="{EB8988B8-D100-A547-AB7B-173E0AEF874B}"/>
                    </a:ext>
                  </a:extLst>
                </p14:cNvPr>
                <p14:cNvContentPartPr/>
                <p14:nvPr/>
              </p14:nvContentPartPr>
              <p14:xfrm>
                <a:off x="3705220" y="4512231"/>
                <a:ext cx="168480" cy="293040"/>
              </p14:xfrm>
            </p:contentPart>
          </mc:Choice>
          <mc:Fallback>
            <p:pic>
              <p:nvPicPr>
                <p:cNvPr id="150" name="墨迹 149">
                  <a:extLst>
                    <a:ext uri="{FF2B5EF4-FFF2-40B4-BE49-F238E27FC236}">
                      <a16:creationId xmlns:a16="http://schemas.microsoft.com/office/drawing/2014/main" id="{EB8988B8-D100-A547-AB7B-173E0AEF874B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3697660" y="4504671"/>
                  <a:ext cx="18360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51" name="墨迹 150">
                  <a:extLst>
                    <a:ext uri="{FF2B5EF4-FFF2-40B4-BE49-F238E27FC236}">
                      <a16:creationId xmlns:a16="http://schemas.microsoft.com/office/drawing/2014/main" id="{DD6399BD-8F1D-9441-8E1E-3BC4DC37086B}"/>
                    </a:ext>
                  </a:extLst>
                </p14:cNvPr>
                <p14:cNvContentPartPr/>
                <p14:nvPr/>
              </p14:nvContentPartPr>
              <p14:xfrm>
                <a:off x="3742660" y="4723551"/>
                <a:ext cx="143640" cy="81360"/>
              </p14:xfrm>
            </p:contentPart>
          </mc:Choice>
          <mc:Fallback>
            <p:pic>
              <p:nvPicPr>
                <p:cNvPr id="151" name="墨迹 150">
                  <a:extLst>
                    <a:ext uri="{FF2B5EF4-FFF2-40B4-BE49-F238E27FC236}">
                      <a16:creationId xmlns:a16="http://schemas.microsoft.com/office/drawing/2014/main" id="{DD6399BD-8F1D-9441-8E1E-3BC4DC37086B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3735100" y="4716351"/>
                  <a:ext cx="15876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52" name="墨迹 151">
                  <a:extLst>
                    <a:ext uri="{FF2B5EF4-FFF2-40B4-BE49-F238E27FC236}">
                      <a16:creationId xmlns:a16="http://schemas.microsoft.com/office/drawing/2014/main" id="{6A688FAF-83A7-0647-84B9-15A458963927}"/>
                    </a:ext>
                  </a:extLst>
                </p14:cNvPr>
                <p14:cNvContentPartPr/>
                <p14:nvPr/>
              </p14:nvContentPartPr>
              <p14:xfrm>
                <a:off x="4028860" y="4698711"/>
                <a:ext cx="19080" cy="75240"/>
              </p14:xfrm>
            </p:contentPart>
          </mc:Choice>
          <mc:Fallback>
            <p:pic>
              <p:nvPicPr>
                <p:cNvPr id="152" name="墨迹 151">
                  <a:extLst>
                    <a:ext uri="{FF2B5EF4-FFF2-40B4-BE49-F238E27FC236}">
                      <a16:creationId xmlns:a16="http://schemas.microsoft.com/office/drawing/2014/main" id="{6A688FAF-83A7-0647-84B9-15A458963927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4021300" y="4691151"/>
                  <a:ext cx="3420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55" name="墨迹 154">
                  <a:extLst>
                    <a:ext uri="{FF2B5EF4-FFF2-40B4-BE49-F238E27FC236}">
                      <a16:creationId xmlns:a16="http://schemas.microsoft.com/office/drawing/2014/main" id="{4852E353-9410-2945-A632-96FEC7B5661D}"/>
                    </a:ext>
                  </a:extLst>
                </p14:cNvPr>
                <p14:cNvContentPartPr/>
                <p14:nvPr/>
              </p14:nvContentPartPr>
              <p14:xfrm>
                <a:off x="4128580" y="4331511"/>
                <a:ext cx="529560" cy="529560"/>
              </p14:xfrm>
            </p:contentPart>
          </mc:Choice>
          <mc:Fallback>
            <p:pic>
              <p:nvPicPr>
                <p:cNvPr id="155" name="墨迹 154">
                  <a:extLst>
                    <a:ext uri="{FF2B5EF4-FFF2-40B4-BE49-F238E27FC236}">
                      <a16:creationId xmlns:a16="http://schemas.microsoft.com/office/drawing/2014/main" id="{4852E353-9410-2945-A632-96FEC7B5661D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4121020" y="4323951"/>
                  <a:ext cx="544680" cy="54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56" name="墨迹 155">
                  <a:extLst>
                    <a:ext uri="{FF2B5EF4-FFF2-40B4-BE49-F238E27FC236}">
                      <a16:creationId xmlns:a16="http://schemas.microsoft.com/office/drawing/2014/main" id="{43ADF7A3-9F5D-394E-8709-AC8F60AB6EB3}"/>
                    </a:ext>
                  </a:extLst>
                </p14:cNvPr>
                <p14:cNvContentPartPr/>
                <p14:nvPr/>
              </p14:nvContentPartPr>
              <p14:xfrm>
                <a:off x="4888180" y="4319631"/>
                <a:ext cx="218160" cy="254880"/>
              </p14:xfrm>
            </p:contentPart>
          </mc:Choice>
          <mc:Fallback>
            <p:pic>
              <p:nvPicPr>
                <p:cNvPr id="156" name="墨迹 155">
                  <a:extLst>
                    <a:ext uri="{FF2B5EF4-FFF2-40B4-BE49-F238E27FC236}">
                      <a16:creationId xmlns:a16="http://schemas.microsoft.com/office/drawing/2014/main" id="{43ADF7A3-9F5D-394E-8709-AC8F60AB6EB3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4880620" y="4312071"/>
                  <a:ext cx="23328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57" name="墨迹 156">
                  <a:extLst>
                    <a:ext uri="{FF2B5EF4-FFF2-40B4-BE49-F238E27FC236}">
                      <a16:creationId xmlns:a16="http://schemas.microsoft.com/office/drawing/2014/main" id="{2AA8BA75-3AEC-EC42-A62F-CC8C866EA736}"/>
                    </a:ext>
                  </a:extLst>
                </p14:cNvPr>
                <p14:cNvContentPartPr/>
                <p14:nvPr/>
              </p14:nvContentPartPr>
              <p14:xfrm>
                <a:off x="5124700" y="4462191"/>
                <a:ext cx="87480" cy="68760"/>
              </p14:xfrm>
            </p:contentPart>
          </mc:Choice>
          <mc:Fallback>
            <p:pic>
              <p:nvPicPr>
                <p:cNvPr id="157" name="墨迹 156">
                  <a:extLst>
                    <a:ext uri="{FF2B5EF4-FFF2-40B4-BE49-F238E27FC236}">
                      <a16:creationId xmlns:a16="http://schemas.microsoft.com/office/drawing/2014/main" id="{2AA8BA75-3AEC-EC42-A62F-CC8C866EA736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5117140" y="4454631"/>
                  <a:ext cx="10260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58" name="墨迹 157">
                  <a:extLst>
                    <a:ext uri="{FF2B5EF4-FFF2-40B4-BE49-F238E27FC236}">
                      <a16:creationId xmlns:a16="http://schemas.microsoft.com/office/drawing/2014/main" id="{F7157886-F671-4A4C-88E2-586E0F2AD6FE}"/>
                    </a:ext>
                  </a:extLst>
                </p14:cNvPr>
                <p14:cNvContentPartPr/>
                <p14:nvPr/>
              </p14:nvContentPartPr>
              <p14:xfrm>
                <a:off x="4714300" y="4605471"/>
                <a:ext cx="491400" cy="118800"/>
              </p14:xfrm>
            </p:contentPart>
          </mc:Choice>
          <mc:Fallback>
            <p:pic>
              <p:nvPicPr>
                <p:cNvPr id="158" name="墨迹 157">
                  <a:extLst>
                    <a:ext uri="{FF2B5EF4-FFF2-40B4-BE49-F238E27FC236}">
                      <a16:creationId xmlns:a16="http://schemas.microsoft.com/office/drawing/2014/main" id="{F7157886-F671-4A4C-88E2-586E0F2AD6FE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4706740" y="4597911"/>
                  <a:ext cx="50652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59" name="墨迹 158">
                  <a:extLst>
                    <a:ext uri="{FF2B5EF4-FFF2-40B4-BE49-F238E27FC236}">
                      <a16:creationId xmlns:a16="http://schemas.microsoft.com/office/drawing/2014/main" id="{CF325B2A-F57D-AA45-B2CF-AFFABED49300}"/>
                    </a:ext>
                  </a:extLst>
                </p14:cNvPr>
                <p14:cNvContentPartPr/>
                <p14:nvPr/>
              </p14:nvContentPartPr>
              <p14:xfrm>
                <a:off x="4838140" y="4736151"/>
                <a:ext cx="124920" cy="118800"/>
              </p14:xfrm>
            </p:contentPart>
          </mc:Choice>
          <mc:Fallback>
            <p:pic>
              <p:nvPicPr>
                <p:cNvPr id="159" name="墨迹 158">
                  <a:extLst>
                    <a:ext uri="{FF2B5EF4-FFF2-40B4-BE49-F238E27FC236}">
                      <a16:creationId xmlns:a16="http://schemas.microsoft.com/office/drawing/2014/main" id="{CF325B2A-F57D-AA45-B2CF-AFFABED49300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4830580" y="4728591"/>
                  <a:ext cx="14004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60" name="墨迹 159">
                  <a:extLst>
                    <a:ext uri="{FF2B5EF4-FFF2-40B4-BE49-F238E27FC236}">
                      <a16:creationId xmlns:a16="http://schemas.microsoft.com/office/drawing/2014/main" id="{5B567793-29E0-5148-9336-C48EBD8A3DDD}"/>
                    </a:ext>
                  </a:extLst>
                </p14:cNvPr>
                <p14:cNvContentPartPr/>
                <p14:nvPr/>
              </p14:nvContentPartPr>
              <p14:xfrm>
                <a:off x="5024980" y="4730031"/>
                <a:ext cx="112320" cy="311760"/>
              </p14:xfrm>
            </p:contentPart>
          </mc:Choice>
          <mc:Fallback>
            <p:pic>
              <p:nvPicPr>
                <p:cNvPr id="160" name="墨迹 159">
                  <a:extLst>
                    <a:ext uri="{FF2B5EF4-FFF2-40B4-BE49-F238E27FC236}">
                      <a16:creationId xmlns:a16="http://schemas.microsoft.com/office/drawing/2014/main" id="{5B567793-29E0-5148-9336-C48EBD8A3DDD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5017420" y="4722471"/>
                  <a:ext cx="127440" cy="326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4" name="组合 173">
            <a:extLst>
              <a:ext uri="{FF2B5EF4-FFF2-40B4-BE49-F238E27FC236}">
                <a16:creationId xmlns:a16="http://schemas.microsoft.com/office/drawing/2014/main" id="{F9C9A075-D2DF-ED45-9130-76F5DBCFFD9C}"/>
              </a:ext>
            </a:extLst>
          </p:cNvPr>
          <p:cNvGrpSpPr/>
          <p:nvPr/>
        </p:nvGrpSpPr>
        <p:grpSpPr>
          <a:xfrm>
            <a:off x="5467060" y="4344111"/>
            <a:ext cx="554400" cy="797040"/>
            <a:chOff x="5467060" y="4344111"/>
            <a:chExt cx="554400" cy="797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61" name="墨迹 160">
                  <a:extLst>
                    <a:ext uri="{FF2B5EF4-FFF2-40B4-BE49-F238E27FC236}">
                      <a16:creationId xmlns:a16="http://schemas.microsoft.com/office/drawing/2014/main" id="{6AE01A22-1680-6244-811A-B597CCF23476}"/>
                    </a:ext>
                  </a:extLst>
                </p14:cNvPr>
                <p14:cNvContentPartPr/>
                <p14:nvPr/>
              </p14:nvContentPartPr>
              <p14:xfrm>
                <a:off x="5467060" y="4493511"/>
                <a:ext cx="174600" cy="398880"/>
              </p14:xfrm>
            </p:contentPart>
          </mc:Choice>
          <mc:Fallback>
            <p:pic>
              <p:nvPicPr>
                <p:cNvPr id="161" name="墨迹 160">
                  <a:extLst>
                    <a:ext uri="{FF2B5EF4-FFF2-40B4-BE49-F238E27FC236}">
                      <a16:creationId xmlns:a16="http://schemas.microsoft.com/office/drawing/2014/main" id="{6AE01A22-1680-6244-811A-B597CCF23476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5459500" y="4485951"/>
                  <a:ext cx="189720" cy="41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62" name="墨迹 161">
                  <a:extLst>
                    <a:ext uri="{FF2B5EF4-FFF2-40B4-BE49-F238E27FC236}">
                      <a16:creationId xmlns:a16="http://schemas.microsoft.com/office/drawing/2014/main" id="{854918E5-02E8-D146-A759-D8DBD3B1E82C}"/>
                    </a:ext>
                  </a:extLst>
                </p14:cNvPr>
                <p14:cNvContentPartPr/>
                <p14:nvPr/>
              </p14:nvContentPartPr>
              <p14:xfrm>
                <a:off x="5828140" y="4344111"/>
                <a:ext cx="180360" cy="473400"/>
              </p14:xfrm>
            </p:contentPart>
          </mc:Choice>
          <mc:Fallback>
            <p:pic>
              <p:nvPicPr>
                <p:cNvPr id="162" name="墨迹 161">
                  <a:extLst>
                    <a:ext uri="{FF2B5EF4-FFF2-40B4-BE49-F238E27FC236}">
                      <a16:creationId xmlns:a16="http://schemas.microsoft.com/office/drawing/2014/main" id="{854918E5-02E8-D146-A759-D8DBD3B1E82C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5820580" y="4336551"/>
                  <a:ext cx="195120" cy="48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63" name="墨迹 162">
                  <a:extLst>
                    <a:ext uri="{FF2B5EF4-FFF2-40B4-BE49-F238E27FC236}">
                      <a16:creationId xmlns:a16="http://schemas.microsoft.com/office/drawing/2014/main" id="{EAFD341B-7D62-3947-9E38-00AF81153D31}"/>
                    </a:ext>
                  </a:extLst>
                </p14:cNvPr>
                <p14:cNvContentPartPr/>
                <p14:nvPr/>
              </p14:nvContentPartPr>
              <p14:xfrm>
                <a:off x="5977540" y="4730031"/>
                <a:ext cx="43920" cy="411120"/>
              </p14:xfrm>
            </p:contentPart>
          </mc:Choice>
          <mc:Fallback>
            <p:pic>
              <p:nvPicPr>
                <p:cNvPr id="163" name="墨迹 162">
                  <a:extLst>
                    <a:ext uri="{FF2B5EF4-FFF2-40B4-BE49-F238E27FC236}">
                      <a16:creationId xmlns:a16="http://schemas.microsoft.com/office/drawing/2014/main" id="{EAFD341B-7D62-3947-9E38-00AF81153D31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5969980" y="4722471"/>
                  <a:ext cx="59040" cy="426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3" name="组合 172">
            <a:extLst>
              <a:ext uri="{FF2B5EF4-FFF2-40B4-BE49-F238E27FC236}">
                <a16:creationId xmlns:a16="http://schemas.microsoft.com/office/drawing/2014/main" id="{7C7CD992-B8B2-C145-97F8-E3E52F9221D1}"/>
              </a:ext>
            </a:extLst>
          </p:cNvPr>
          <p:cNvGrpSpPr/>
          <p:nvPr/>
        </p:nvGrpSpPr>
        <p:grpSpPr>
          <a:xfrm>
            <a:off x="6357340" y="4306671"/>
            <a:ext cx="666360" cy="666360"/>
            <a:chOff x="6357340" y="4306671"/>
            <a:chExt cx="666360" cy="666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64" name="墨迹 163">
                  <a:extLst>
                    <a:ext uri="{FF2B5EF4-FFF2-40B4-BE49-F238E27FC236}">
                      <a16:creationId xmlns:a16="http://schemas.microsoft.com/office/drawing/2014/main" id="{403FD6DD-88D0-FC44-BA9D-C081506A2DCD}"/>
                    </a:ext>
                  </a:extLst>
                </p14:cNvPr>
                <p14:cNvContentPartPr/>
                <p14:nvPr/>
              </p14:nvContentPartPr>
              <p14:xfrm>
                <a:off x="6357340" y="4568031"/>
                <a:ext cx="31320" cy="255600"/>
              </p14:xfrm>
            </p:contentPart>
          </mc:Choice>
          <mc:Fallback>
            <p:pic>
              <p:nvPicPr>
                <p:cNvPr id="164" name="墨迹 163">
                  <a:extLst>
                    <a:ext uri="{FF2B5EF4-FFF2-40B4-BE49-F238E27FC236}">
                      <a16:creationId xmlns:a16="http://schemas.microsoft.com/office/drawing/2014/main" id="{403FD6DD-88D0-FC44-BA9D-C081506A2DCD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6349780" y="4560471"/>
                  <a:ext cx="4644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65" name="墨迹 164">
                  <a:extLst>
                    <a:ext uri="{FF2B5EF4-FFF2-40B4-BE49-F238E27FC236}">
                      <a16:creationId xmlns:a16="http://schemas.microsoft.com/office/drawing/2014/main" id="{EF7752AF-6F4F-A14B-8530-F25095DF61B2}"/>
                    </a:ext>
                  </a:extLst>
                </p14:cNvPr>
                <p14:cNvContentPartPr/>
                <p14:nvPr/>
              </p14:nvContentPartPr>
              <p14:xfrm>
                <a:off x="6606460" y="4306671"/>
                <a:ext cx="249480" cy="660240"/>
              </p14:xfrm>
            </p:contentPart>
          </mc:Choice>
          <mc:Fallback>
            <p:pic>
              <p:nvPicPr>
                <p:cNvPr id="165" name="墨迹 164">
                  <a:extLst>
                    <a:ext uri="{FF2B5EF4-FFF2-40B4-BE49-F238E27FC236}">
                      <a16:creationId xmlns:a16="http://schemas.microsoft.com/office/drawing/2014/main" id="{EF7752AF-6F4F-A14B-8530-F25095DF61B2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6598900" y="4299111"/>
                  <a:ext cx="264600" cy="67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66" name="墨迹 165">
                  <a:extLst>
                    <a:ext uri="{FF2B5EF4-FFF2-40B4-BE49-F238E27FC236}">
                      <a16:creationId xmlns:a16="http://schemas.microsoft.com/office/drawing/2014/main" id="{14AD3AD1-8933-8049-94B3-C38D3EB45CAA}"/>
                    </a:ext>
                  </a:extLst>
                </p14:cNvPr>
                <p14:cNvContentPartPr/>
                <p14:nvPr/>
              </p14:nvContentPartPr>
              <p14:xfrm>
                <a:off x="6569020" y="4412511"/>
                <a:ext cx="50040" cy="12960"/>
              </p14:xfrm>
            </p:contentPart>
          </mc:Choice>
          <mc:Fallback>
            <p:pic>
              <p:nvPicPr>
                <p:cNvPr id="166" name="墨迹 165">
                  <a:extLst>
                    <a:ext uri="{FF2B5EF4-FFF2-40B4-BE49-F238E27FC236}">
                      <a16:creationId xmlns:a16="http://schemas.microsoft.com/office/drawing/2014/main" id="{14AD3AD1-8933-8049-94B3-C38D3EB45CAA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6561460" y="4404951"/>
                  <a:ext cx="6516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167" name="墨迹 166">
                  <a:extLst>
                    <a:ext uri="{FF2B5EF4-FFF2-40B4-BE49-F238E27FC236}">
                      <a16:creationId xmlns:a16="http://schemas.microsoft.com/office/drawing/2014/main" id="{9F887BBF-8587-0348-8C19-1BCF6C1BEFAE}"/>
                    </a:ext>
                  </a:extLst>
                </p14:cNvPr>
                <p14:cNvContentPartPr/>
                <p14:nvPr/>
              </p14:nvContentPartPr>
              <p14:xfrm>
                <a:off x="6556420" y="4393791"/>
                <a:ext cx="180720" cy="187200"/>
              </p14:xfrm>
            </p:contentPart>
          </mc:Choice>
          <mc:Fallback>
            <p:pic>
              <p:nvPicPr>
                <p:cNvPr id="167" name="墨迹 166">
                  <a:extLst>
                    <a:ext uri="{FF2B5EF4-FFF2-40B4-BE49-F238E27FC236}">
                      <a16:creationId xmlns:a16="http://schemas.microsoft.com/office/drawing/2014/main" id="{9F887BBF-8587-0348-8C19-1BCF6C1BEFAE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6548860" y="4386231"/>
                  <a:ext cx="19584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168" name="墨迹 167">
                  <a:extLst>
                    <a:ext uri="{FF2B5EF4-FFF2-40B4-BE49-F238E27FC236}">
                      <a16:creationId xmlns:a16="http://schemas.microsoft.com/office/drawing/2014/main" id="{D234A450-2B64-8241-9FE9-8971CF7D66B2}"/>
                    </a:ext>
                  </a:extLst>
                </p14:cNvPr>
                <p14:cNvContentPartPr/>
                <p14:nvPr/>
              </p14:nvContentPartPr>
              <p14:xfrm>
                <a:off x="6525460" y="4412511"/>
                <a:ext cx="187200" cy="305280"/>
              </p14:xfrm>
            </p:contentPart>
          </mc:Choice>
          <mc:Fallback>
            <p:pic>
              <p:nvPicPr>
                <p:cNvPr id="168" name="墨迹 167">
                  <a:extLst>
                    <a:ext uri="{FF2B5EF4-FFF2-40B4-BE49-F238E27FC236}">
                      <a16:creationId xmlns:a16="http://schemas.microsoft.com/office/drawing/2014/main" id="{D234A450-2B64-8241-9FE9-8971CF7D66B2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6517900" y="4404951"/>
                  <a:ext cx="20232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169" name="墨迹 168">
                  <a:extLst>
                    <a:ext uri="{FF2B5EF4-FFF2-40B4-BE49-F238E27FC236}">
                      <a16:creationId xmlns:a16="http://schemas.microsoft.com/office/drawing/2014/main" id="{1CD71240-34DF-054E-9A08-23FC519F8FD9}"/>
                    </a:ext>
                  </a:extLst>
                </p14:cNvPr>
                <p14:cNvContentPartPr/>
                <p14:nvPr/>
              </p14:nvContentPartPr>
              <p14:xfrm>
                <a:off x="6631300" y="4611591"/>
                <a:ext cx="118800" cy="37800"/>
              </p14:xfrm>
            </p:contentPart>
          </mc:Choice>
          <mc:Fallback>
            <p:pic>
              <p:nvPicPr>
                <p:cNvPr id="169" name="墨迹 168">
                  <a:extLst>
                    <a:ext uri="{FF2B5EF4-FFF2-40B4-BE49-F238E27FC236}">
                      <a16:creationId xmlns:a16="http://schemas.microsoft.com/office/drawing/2014/main" id="{1CD71240-34DF-054E-9A08-23FC519F8FD9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6623740" y="4604031"/>
                  <a:ext cx="13356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170" name="墨迹 169">
                  <a:extLst>
                    <a:ext uri="{FF2B5EF4-FFF2-40B4-BE49-F238E27FC236}">
                      <a16:creationId xmlns:a16="http://schemas.microsoft.com/office/drawing/2014/main" id="{8EACE434-66DE-EC4E-8791-B090BF480843}"/>
                    </a:ext>
                  </a:extLst>
                </p14:cNvPr>
                <p14:cNvContentPartPr/>
                <p14:nvPr/>
              </p14:nvContentPartPr>
              <p14:xfrm>
                <a:off x="6618700" y="4687191"/>
                <a:ext cx="93600" cy="80640"/>
              </p14:xfrm>
            </p:contentPart>
          </mc:Choice>
          <mc:Fallback>
            <p:pic>
              <p:nvPicPr>
                <p:cNvPr id="170" name="墨迹 169">
                  <a:extLst>
                    <a:ext uri="{FF2B5EF4-FFF2-40B4-BE49-F238E27FC236}">
                      <a16:creationId xmlns:a16="http://schemas.microsoft.com/office/drawing/2014/main" id="{8EACE434-66DE-EC4E-8791-B090BF480843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6611140" y="4679631"/>
                  <a:ext cx="10872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171" name="墨迹 170">
                  <a:extLst>
                    <a:ext uri="{FF2B5EF4-FFF2-40B4-BE49-F238E27FC236}">
                      <a16:creationId xmlns:a16="http://schemas.microsoft.com/office/drawing/2014/main" id="{9A7644AC-937D-6043-B344-B110F9175DB1}"/>
                    </a:ext>
                  </a:extLst>
                </p14:cNvPr>
                <p14:cNvContentPartPr/>
                <p14:nvPr/>
              </p14:nvContentPartPr>
              <p14:xfrm>
                <a:off x="6518980" y="4866831"/>
                <a:ext cx="199440" cy="56520"/>
              </p14:xfrm>
            </p:contentPart>
          </mc:Choice>
          <mc:Fallback>
            <p:pic>
              <p:nvPicPr>
                <p:cNvPr id="171" name="墨迹 170">
                  <a:extLst>
                    <a:ext uri="{FF2B5EF4-FFF2-40B4-BE49-F238E27FC236}">
                      <a16:creationId xmlns:a16="http://schemas.microsoft.com/office/drawing/2014/main" id="{9A7644AC-937D-6043-B344-B110F9175DB1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6511780" y="4859271"/>
                  <a:ext cx="21456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172" name="墨迹 171">
                  <a:extLst>
                    <a:ext uri="{FF2B5EF4-FFF2-40B4-BE49-F238E27FC236}">
                      <a16:creationId xmlns:a16="http://schemas.microsoft.com/office/drawing/2014/main" id="{D1E6F354-7C4E-1B49-9A40-A24387A1C9EB}"/>
                    </a:ext>
                  </a:extLst>
                </p14:cNvPr>
                <p14:cNvContentPartPr/>
                <p14:nvPr/>
              </p14:nvContentPartPr>
              <p14:xfrm>
                <a:off x="6961060" y="4935231"/>
                <a:ext cx="62640" cy="37800"/>
              </p14:xfrm>
            </p:contentPart>
          </mc:Choice>
          <mc:Fallback>
            <p:pic>
              <p:nvPicPr>
                <p:cNvPr id="172" name="墨迹 171">
                  <a:extLst>
                    <a:ext uri="{FF2B5EF4-FFF2-40B4-BE49-F238E27FC236}">
                      <a16:creationId xmlns:a16="http://schemas.microsoft.com/office/drawing/2014/main" id="{D1E6F354-7C4E-1B49-9A40-A24387A1C9EB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6953500" y="4928031"/>
                  <a:ext cx="77760" cy="52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9" name="组合 178">
            <a:extLst>
              <a:ext uri="{FF2B5EF4-FFF2-40B4-BE49-F238E27FC236}">
                <a16:creationId xmlns:a16="http://schemas.microsoft.com/office/drawing/2014/main" id="{29040D6D-C2E4-E542-831F-4975EBACDF8D}"/>
              </a:ext>
            </a:extLst>
          </p:cNvPr>
          <p:cNvGrpSpPr/>
          <p:nvPr/>
        </p:nvGrpSpPr>
        <p:grpSpPr>
          <a:xfrm>
            <a:off x="7359580" y="4337631"/>
            <a:ext cx="567000" cy="946800"/>
            <a:chOff x="7359580" y="4337631"/>
            <a:chExt cx="567000" cy="946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176" name="墨迹 175">
                  <a:extLst>
                    <a:ext uri="{FF2B5EF4-FFF2-40B4-BE49-F238E27FC236}">
                      <a16:creationId xmlns:a16="http://schemas.microsoft.com/office/drawing/2014/main" id="{F1A00937-0753-BC40-81C4-030BD033B849}"/>
                    </a:ext>
                  </a:extLst>
                </p14:cNvPr>
                <p14:cNvContentPartPr/>
                <p14:nvPr/>
              </p14:nvContentPartPr>
              <p14:xfrm>
                <a:off x="7359580" y="4468311"/>
                <a:ext cx="212040" cy="305280"/>
              </p14:xfrm>
            </p:contentPart>
          </mc:Choice>
          <mc:Fallback>
            <p:pic>
              <p:nvPicPr>
                <p:cNvPr id="176" name="墨迹 175">
                  <a:extLst>
                    <a:ext uri="{FF2B5EF4-FFF2-40B4-BE49-F238E27FC236}">
                      <a16:creationId xmlns:a16="http://schemas.microsoft.com/office/drawing/2014/main" id="{F1A00937-0753-BC40-81C4-030BD033B849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7352020" y="4461111"/>
                  <a:ext cx="22716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177" name="墨迹 176">
                  <a:extLst>
                    <a:ext uri="{FF2B5EF4-FFF2-40B4-BE49-F238E27FC236}">
                      <a16:creationId xmlns:a16="http://schemas.microsoft.com/office/drawing/2014/main" id="{7A3A9E77-0448-734B-9D74-054CBB98F320}"/>
                    </a:ext>
                  </a:extLst>
                </p14:cNvPr>
                <p14:cNvContentPartPr/>
                <p14:nvPr/>
              </p14:nvContentPartPr>
              <p14:xfrm>
                <a:off x="7695820" y="4655151"/>
                <a:ext cx="19080" cy="12960"/>
              </p14:xfrm>
            </p:contentPart>
          </mc:Choice>
          <mc:Fallback>
            <p:pic>
              <p:nvPicPr>
                <p:cNvPr id="177" name="墨迹 176">
                  <a:extLst>
                    <a:ext uri="{FF2B5EF4-FFF2-40B4-BE49-F238E27FC236}">
                      <a16:creationId xmlns:a16="http://schemas.microsoft.com/office/drawing/2014/main" id="{7A3A9E77-0448-734B-9D74-054CBB98F320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7688260" y="4647591"/>
                  <a:ext cx="3420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7">
              <p14:nvContentPartPr>
                <p14:cNvPr id="178" name="墨迹 177">
                  <a:extLst>
                    <a:ext uri="{FF2B5EF4-FFF2-40B4-BE49-F238E27FC236}">
                      <a16:creationId xmlns:a16="http://schemas.microsoft.com/office/drawing/2014/main" id="{DED809C3-E5E2-E941-87CD-C435AFA2AE29}"/>
                    </a:ext>
                  </a:extLst>
                </p14:cNvPr>
                <p14:cNvContentPartPr/>
                <p14:nvPr/>
              </p14:nvContentPartPr>
              <p14:xfrm>
                <a:off x="7826500" y="4337631"/>
                <a:ext cx="100080" cy="946800"/>
              </p14:xfrm>
            </p:contentPart>
          </mc:Choice>
          <mc:Fallback>
            <p:pic>
              <p:nvPicPr>
                <p:cNvPr id="178" name="墨迹 177">
                  <a:extLst>
                    <a:ext uri="{FF2B5EF4-FFF2-40B4-BE49-F238E27FC236}">
                      <a16:creationId xmlns:a16="http://schemas.microsoft.com/office/drawing/2014/main" id="{DED809C3-E5E2-E941-87CD-C435AFA2AE29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7818940" y="4330071"/>
                  <a:ext cx="115200" cy="961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9" name="组合 188">
            <a:extLst>
              <a:ext uri="{FF2B5EF4-FFF2-40B4-BE49-F238E27FC236}">
                <a16:creationId xmlns:a16="http://schemas.microsoft.com/office/drawing/2014/main" id="{1DD5AF9A-FA70-B148-BECF-31C1F8253EDE}"/>
              </a:ext>
            </a:extLst>
          </p:cNvPr>
          <p:cNvGrpSpPr/>
          <p:nvPr/>
        </p:nvGrpSpPr>
        <p:grpSpPr>
          <a:xfrm>
            <a:off x="3020500" y="5458311"/>
            <a:ext cx="1493280" cy="635040"/>
            <a:chOff x="3020500" y="5458311"/>
            <a:chExt cx="1493280" cy="635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9">
              <p14:nvContentPartPr>
                <p14:cNvPr id="180" name="墨迹 179">
                  <a:extLst>
                    <a:ext uri="{FF2B5EF4-FFF2-40B4-BE49-F238E27FC236}">
                      <a16:creationId xmlns:a16="http://schemas.microsoft.com/office/drawing/2014/main" id="{14A2F2AD-0FB7-494B-B286-44A01A47FEA4}"/>
                    </a:ext>
                  </a:extLst>
                </p14:cNvPr>
                <p14:cNvContentPartPr/>
                <p14:nvPr/>
              </p14:nvContentPartPr>
              <p14:xfrm>
                <a:off x="3020500" y="5669991"/>
                <a:ext cx="330480" cy="342720"/>
              </p14:xfrm>
            </p:contentPart>
          </mc:Choice>
          <mc:Fallback>
            <p:pic>
              <p:nvPicPr>
                <p:cNvPr id="180" name="墨迹 179">
                  <a:extLst>
                    <a:ext uri="{FF2B5EF4-FFF2-40B4-BE49-F238E27FC236}">
                      <a16:creationId xmlns:a16="http://schemas.microsoft.com/office/drawing/2014/main" id="{14A2F2AD-0FB7-494B-B286-44A01A47FEA4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3012940" y="5662431"/>
                  <a:ext cx="345240" cy="35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1">
              <p14:nvContentPartPr>
                <p14:cNvPr id="181" name="墨迹 180">
                  <a:extLst>
                    <a:ext uri="{FF2B5EF4-FFF2-40B4-BE49-F238E27FC236}">
                      <a16:creationId xmlns:a16="http://schemas.microsoft.com/office/drawing/2014/main" id="{C5594246-14D5-2F40-9539-C85D2FB0FBF4}"/>
                    </a:ext>
                  </a:extLst>
                </p14:cNvPr>
                <p14:cNvContentPartPr/>
                <p14:nvPr/>
              </p14:nvContentPartPr>
              <p14:xfrm>
                <a:off x="3126340" y="5701671"/>
                <a:ext cx="243000" cy="298440"/>
              </p14:xfrm>
            </p:contentPart>
          </mc:Choice>
          <mc:Fallback>
            <p:pic>
              <p:nvPicPr>
                <p:cNvPr id="181" name="墨迹 180">
                  <a:extLst>
                    <a:ext uri="{FF2B5EF4-FFF2-40B4-BE49-F238E27FC236}">
                      <a16:creationId xmlns:a16="http://schemas.microsoft.com/office/drawing/2014/main" id="{C5594246-14D5-2F40-9539-C85D2FB0FBF4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3118780" y="5694111"/>
                  <a:ext cx="258120" cy="31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3">
              <p14:nvContentPartPr>
                <p14:cNvPr id="182" name="墨迹 181">
                  <a:extLst>
                    <a:ext uri="{FF2B5EF4-FFF2-40B4-BE49-F238E27FC236}">
                      <a16:creationId xmlns:a16="http://schemas.microsoft.com/office/drawing/2014/main" id="{ED1FCFD5-0677-8040-9A7D-945335177EE2}"/>
                    </a:ext>
                  </a:extLst>
                </p14:cNvPr>
                <p14:cNvContentPartPr/>
                <p14:nvPr/>
              </p14:nvContentPartPr>
              <p14:xfrm>
                <a:off x="3543220" y="5558031"/>
                <a:ext cx="187200" cy="448560"/>
              </p14:xfrm>
            </p:contentPart>
          </mc:Choice>
          <mc:Fallback>
            <p:pic>
              <p:nvPicPr>
                <p:cNvPr id="182" name="墨迹 181">
                  <a:extLst>
                    <a:ext uri="{FF2B5EF4-FFF2-40B4-BE49-F238E27FC236}">
                      <a16:creationId xmlns:a16="http://schemas.microsoft.com/office/drawing/2014/main" id="{ED1FCFD5-0677-8040-9A7D-945335177EE2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3535660" y="5550471"/>
                  <a:ext cx="202320" cy="46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5">
              <p14:nvContentPartPr>
                <p14:cNvPr id="183" name="墨迹 182">
                  <a:extLst>
                    <a:ext uri="{FF2B5EF4-FFF2-40B4-BE49-F238E27FC236}">
                      <a16:creationId xmlns:a16="http://schemas.microsoft.com/office/drawing/2014/main" id="{9FD90287-1D2D-7945-8627-8FEFEFF12C65}"/>
                    </a:ext>
                  </a:extLst>
                </p14:cNvPr>
                <p14:cNvContentPartPr/>
                <p14:nvPr/>
              </p14:nvContentPartPr>
              <p14:xfrm>
                <a:off x="3938860" y="5458311"/>
                <a:ext cx="233640" cy="435600"/>
              </p14:xfrm>
            </p:contentPart>
          </mc:Choice>
          <mc:Fallback>
            <p:pic>
              <p:nvPicPr>
                <p:cNvPr id="183" name="墨迹 182">
                  <a:extLst>
                    <a:ext uri="{FF2B5EF4-FFF2-40B4-BE49-F238E27FC236}">
                      <a16:creationId xmlns:a16="http://schemas.microsoft.com/office/drawing/2014/main" id="{9FD90287-1D2D-7945-8627-8FEFEFF12C65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3931660" y="5450751"/>
                  <a:ext cx="248400" cy="45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7">
              <p14:nvContentPartPr>
                <p14:cNvPr id="184" name="墨迹 183">
                  <a:extLst>
                    <a:ext uri="{FF2B5EF4-FFF2-40B4-BE49-F238E27FC236}">
                      <a16:creationId xmlns:a16="http://schemas.microsoft.com/office/drawing/2014/main" id="{0C0D725E-F4F8-C341-A24C-EBA27C663BAE}"/>
                    </a:ext>
                  </a:extLst>
                </p14:cNvPr>
                <p14:cNvContentPartPr/>
                <p14:nvPr/>
              </p14:nvContentPartPr>
              <p14:xfrm>
                <a:off x="4066300" y="5726151"/>
                <a:ext cx="193320" cy="19080"/>
              </p14:xfrm>
            </p:contentPart>
          </mc:Choice>
          <mc:Fallback>
            <p:pic>
              <p:nvPicPr>
                <p:cNvPr id="184" name="墨迹 183">
                  <a:extLst>
                    <a:ext uri="{FF2B5EF4-FFF2-40B4-BE49-F238E27FC236}">
                      <a16:creationId xmlns:a16="http://schemas.microsoft.com/office/drawing/2014/main" id="{0C0D725E-F4F8-C341-A24C-EBA27C663BAE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4058740" y="5718591"/>
                  <a:ext cx="20844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9">
              <p14:nvContentPartPr>
                <p14:cNvPr id="185" name="墨迹 184">
                  <a:extLst>
                    <a:ext uri="{FF2B5EF4-FFF2-40B4-BE49-F238E27FC236}">
                      <a16:creationId xmlns:a16="http://schemas.microsoft.com/office/drawing/2014/main" id="{62F113CD-BCA4-624D-ADBE-B4B1CED6587E}"/>
                    </a:ext>
                  </a:extLst>
                </p14:cNvPr>
                <p14:cNvContentPartPr/>
                <p14:nvPr/>
              </p14:nvContentPartPr>
              <p14:xfrm>
                <a:off x="4315420" y="5533551"/>
                <a:ext cx="198360" cy="559800"/>
              </p14:xfrm>
            </p:contentPart>
          </mc:Choice>
          <mc:Fallback>
            <p:pic>
              <p:nvPicPr>
                <p:cNvPr id="185" name="墨迹 184">
                  <a:extLst>
                    <a:ext uri="{FF2B5EF4-FFF2-40B4-BE49-F238E27FC236}">
                      <a16:creationId xmlns:a16="http://schemas.microsoft.com/office/drawing/2014/main" id="{62F113CD-BCA4-624D-ADBE-B4B1CED6587E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4307860" y="5526351"/>
                  <a:ext cx="213120" cy="574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6" name="组合 195">
            <a:extLst>
              <a:ext uri="{FF2B5EF4-FFF2-40B4-BE49-F238E27FC236}">
                <a16:creationId xmlns:a16="http://schemas.microsoft.com/office/drawing/2014/main" id="{70ABD745-DBE1-E945-9F7D-A34EAFA792BF}"/>
              </a:ext>
            </a:extLst>
          </p:cNvPr>
          <p:cNvGrpSpPr/>
          <p:nvPr/>
        </p:nvGrpSpPr>
        <p:grpSpPr>
          <a:xfrm>
            <a:off x="4769740" y="5470911"/>
            <a:ext cx="1338840" cy="510840"/>
            <a:chOff x="4769740" y="5470911"/>
            <a:chExt cx="1338840" cy="510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1">
              <p14:nvContentPartPr>
                <p14:cNvPr id="186" name="墨迹 185">
                  <a:extLst>
                    <a:ext uri="{FF2B5EF4-FFF2-40B4-BE49-F238E27FC236}">
                      <a16:creationId xmlns:a16="http://schemas.microsoft.com/office/drawing/2014/main" id="{8EB23138-DB9C-3C47-9023-D4A17C0FCF17}"/>
                    </a:ext>
                  </a:extLst>
                </p14:cNvPr>
                <p14:cNvContentPartPr/>
                <p14:nvPr/>
              </p14:nvContentPartPr>
              <p14:xfrm>
                <a:off x="4962700" y="5744871"/>
                <a:ext cx="184320" cy="43920"/>
              </p14:xfrm>
            </p:contentPart>
          </mc:Choice>
          <mc:Fallback>
            <p:pic>
              <p:nvPicPr>
                <p:cNvPr id="186" name="墨迹 185">
                  <a:extLst>
                    <a:ext uri="{FF2B5EF4-FFF2-40B4-BE49-F238E27FC236}">
                      <a16:creationId xmlns:a16="http://schemas.microsoft.com/office/drawing/2014/main" id="{8EB23138-DB9C-3C47-9023-D4A17C0FCF17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4955140" y="5737311"/>
                  <a:ext cx="19944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3">
              <p14:nvContentPartPr>
                <p14:cNvPr id="187" name="墨迹 186">
                  <a:extLst>
                    <a:ext uri="{FF2B5EF4-FFF2-40B4-BE49-F238E27FC236}">
                      <a16:creationId xmlns:a16="http://schemas.microsoft.com/office/drawing/2014/main" id="{BD41FA30-B3B0-1748-92DD-15B6551D1734}"/>
                    </a:ext>
                  </a:extLst>
                </p14:cNvPr>
                <p14:cNvContentPartPr/>
                <p14:nvPr/>
              </p14:nvContentPartPr>
              <p14:xfrm>
                <a:off x="4951540" y="5900391"/>
                <a:ext cx="279000" cy="12960"/>
              </p14:xfrm>
            </p:contentPart>
          </mc:Choice>
          <mc:Fallback>
            <p:pic>
              <p:nvPicPr>
                <p:cNvPr id="187" name="墨迹 186">
                  <a:extLst>
                    <a:ext uri="{FF2B5EF4-FFF2-40B4-BE49-F238E27FC236}">
                      <a16:creationId xmlns:a16="http://schemas.microsoft.com/office/drawing/2014/main" id="{BD41FA30-B3B0-1748-92DD-15B6551D1734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4944340" y="5892831"/>
                  <a:ext cx="29412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5">
              <p14:nvContentPartPr>
                <p14:cNvPr id="190" name="墨迹 189">
                  <a:extLst>
                    <a:ext uri="{FF2B5EF4-FFF2-40B4-BE49-F238E27FC236}">
                      <a16:creationId xmlns:a16="http://schemas.microsoft.com/office/drawing/2014/main" id="{CAC28146-B629-E14B-9DB4-8FEEB826CDF6}"/>
                    </a:ext>
                  </a:extLst>
                </p14:cNvPr>
                <p14:cNvContentPartPr/>
                <p14:nvPr/>
              </p14:nvContentPartPr>
              <p14:xfrm>
                <a:off x="4850740" y="5470911"/>
                <a:ext cx="423720" cy="324000"/>
              </p14:xfrm>
            </p:contentPart>
          </mc:Choice>
          <mc:Fallback>
            <p:pic>
              <p:nvPicPr>
                <p:cNvPr id="190" name="墨迹 189">
                  <a:extLst>
                    <a:ext uri="{FF2B5EF4-FFF2-40B4-BE49-F238E27FC236}">
                      <a16:creationId xmlns:a16="http://schemas.microsoft.com/office/drawing/2014/main" id="{CAC28146-B629-E14B-9DB4-8FEEB826CDF6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4843180" y="5463351"/>
                  <a:ext cx="438840" cy="33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7">
              <p14:nvContentPartPr>
                <p14:cNvPr id="192" name="墨迹 191">
                  <a:extLst>
                    <a:ext uri="{FF2B5EF4-FFF2-40B4-BE49-F238E27FC236}">
                      <a16:creationId xmlns:a16="http://schemas.microsoft.com/office/drawing/2014/main" id="{016A44FD-9271-0044-943F-29DE5493639C}"/>
                    </a:ext>
                  </a:extLst>
                </p14:cNvPr>
                <p14:cNvContentPartPr/>
                <p14:nvPr/>
              </p14:nvContentPartPr>
              <p14:xfrm>
                <a:off x="4863340" y="5919111"/>
                <a:ext cx="149760" cy="25200"/>
              </p14:xfrm>
            </p:contentPart>
          </mc:Choice>
          <mc:Fallback>
            <p:pic>
              <p:nvPicPr>
                <p:cNvPr id="192" name="墨迹 191">
                  <a:extLst>
                    <a:ext uri="{FF2B5EF4-FFF2-40B4-BE49-F238E27FC236}">
                      <a16:creationId xmlns:a16="http://schemas.microsoft.com/office/drawing/2014/main" id="{016A44FD-9271-0044-943F-29DE5493639C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4855780" y="5911551"/>
                  <a:ext cx="16488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9">
              <p14:nvContentPartPr>
                <p14:cNvPr id="193" name="墨迹 192">
                  <a:extLst>
                    <a:ext uri="{FF2B5EF4-FFF2-40B4-BE49-F238E27FC236}">
                      <a16:creationId xmlns:a16="http://schemas.microsoft.com/office/drawing/2014/main" id="{B5500D01-5FDE-2146-9A8B-BD8CCA14A53C}"/>
                    </a:ext>
                  </a:extLst>
                </p14:cNvPr>
                <p14:cNvContentPartPr/>
                <p14:nvPr/>
              </p14:nvContentPartPr>
              <p14:xfrm>
                <a:off x="5491900" y="5582871"/>
                <a:ext cx="616680" cy="380160"/>
              </p14:xfrm>
            </p:contentPart>
          </mc:Choice>
          <mc:Fallback>
            <p:pic>
              <p:nvPicPr>
                <p:cNvPr id="193" name="墨迹 192">
                  <a:extLst>
                    <a:ext uri="{FF2B5EF4-FFF2-40B4-BE49-F238E27FC236}">
                      <a16:creationId xmlns:a16="http://schemas.microsoft.com/office/drawing/2014/main" id="{B5500D01-5FDE-2146-9A8B-BD8CCA14A53C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5484340" y="5575311"/>
                  <a:ext cx="631800" cy="39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1">
              <p14:nvContentPartPr>
                <p14:cNvPr id="194" name="墨迹 193">
                  <a:extLst>
                    <a:ext uri="{FF2B5EF4-FFF2-40B4-BE49-F238E27FC236}">
                      <a16:creationId xmlns:a16="http://schemas.microsoft.com/office/drawing/2014/main" id="{9419B736-79DC-F64C-8205-05D32C93E6DA}"/>
                    </a:ext>
                  </a:extLst>
                </p14:cNvPr>
                <p14:cNvContentPartPr/>
                <p14:nvPr/>
              </p14:nvContentPartPr>
              <p14:xfrm>
                <a:off x="4769740" y="5900391"/>
                <a:ext cx="473400" cy="81360"/>
              </p14:xfrm>
            </p:contentPart>
          </mc:Choice>
          <mc:Fallback>
            <p:pic>
              <p:nvPicPr>
                <p:cNvPr id="194" name="墨迹 193">
                  <a:extLst>
                    <a:ext uri="{FF2B5EF4-FFF2-40B4-BE49-F238E27FC236}">
                      <a16:creationId xmlns:a16="http://schemas.microsoft.com/office/drawing/2014/main" id="{9419B736-79DC-F64C-8205-05D32C93E6DA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4762180" y="5892831"/>
                  <a:ext cx="488520" cy="96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13">
            <p14:nvContentPartPr>
              <p14:cNvPr id="195" name="墨迹 194">
                <a:extLst>
                  <a:ext uri="{FF2B5EF4-FFF2-40B4-BE49-F238E27FC236}">
                    <a16:creationId xmlns:a16="http://schemas.microsoft.com/office/drawing/2014/main" id="{6836A7A3-BCFF-C44E-BD41-9B3C6BF90EFA}"/>
                  </a:ext>
                </a:extLst>
              </p14:cNvPr>
              <p14:cNvContentPartPr/>
              <p14:nvPr/>
            </p14:nvContentPartPr>
            <p14:xfrm>
              <a:off x="6419620" y="6180471"/>
              <a:ext cx="124200" cy="111600"/>
            </p14:xfrm>
          </p:contentPart>
        </mc:Choice>
        <mc:Fallback>
          <p:pic>
            <p:nvPicPr>
              <p:cNvPr id="195" name="墨迹 194">
                <a:extLst>
                  <a:ext uri="{FF2B5EF4-FFF2-40B4-BE49-F238E27FC236}">
                    <a16:creationId xmlns:a16="http://schemas.microsoft.com/office/drawing/2014/main" id="{6836A7A3-BCFF-C44E-BD41-9B3C6BF90EFA}"/>
                  </a:ext>
                </a:extLst>
              </p:cNvPr>
              <p:cNvPicPr/>
              <p:nvPr/>
            </p:nvPicPr>
            <p:blipFill>
              <a:blip r:embed="rId314"/>
              <a:stretch>
                <a:fillRect/>
              </a:stretch>
            </p:blipFill>
            <p:spPr>
              <a:xfrm>
                <a:off x="6412060" y="6172911"/>
                <a:ext cx="139320" cy="126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845169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D0D660D5-07CD-AE4B-920E-7D765A5D87AE}"/>
                  </a:ext>
                </a:extLst>
              </p14:cNvPr>
              <p14:cNvContentPartPr/>
              <p14:nvPr/>
            </p14:nvContentPartPr>
            <p14:xfrm>
              <a:off x="785620" y="602271"/>
              <a:ext cx="31320" cy="1296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D0D660D5-07CD-AE4B-920E-7D765A5D87A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78060" y="595071"/>
                <a:ext cx="46440" cy="27720"/>
              </a:xfrm>
              <a:prstGeom prst="rect">
                <a:avLst/>
              </a:prstGeom>
            </p:spPr>
          </p:pic>
        </mc:Fallback>
      </mc:AlternateContent>
      <p:grpSp>
        <p:nvGrpSpPr>
          <p:cNvPr id="9" name="组合 8">
            <a:extLst>
              <a:ext uri="{FF2B5EF4-FFF2-40B4-BE49-F238E27FC236}">
                <a16:creationId xmlns:a16="http://schemas.microsoft.com/office/drawing/2014/main" id="{316BDDEE-6CE1-F44F-9345-34AF9C502FFB}"/>
              </a:ext>
            </a:extLst>
          </p:cNvPr>
          <p:cNvGrpSpPr/>
          <p:nvPr/>
        </p:nvGrpSpPr>
        <p:grpSpPr>
          <a:xfrm>
            <a:off x="1065700" y="533871"/>
            <a:ext cx="93960" cy="93600"/>
            <a:chOff x="1065700" y="533871"/>
            <a:chExt cx="93960" cy="93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C12860F8-146C-1147-8609-EEA912B12421}"/>
                    </a:ext>
                  </a:extLst>
                </p14:cNvPr>
                <p14:cNvContentPartPr/>
                <p14:nvPr/>
              </p14:nvContentPartPr>
              <p14:xfrm>
                <a:off x="1065700" y="533871"/>
                <a:ext cx="37800" cy="81360"/>
              </p14:xfrm>
            </p:contentPart>
          </mc:Choice>
          <mc:Fallback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C12860F8-146C-1147-8609-EEA912B12421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58140" y="526311"/>
                  <a:ext cx="5292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5" name="墨迹 4">
                  <a:extLst>
                    <a:ext uri="{FF2B5EF4-FFF2-40B4-BE49-F238E27FC236}">
                      <a16:creationId xmlns:a16="http://schemas.microsoft.com/office/drawing/2014/main" id="{BB2AF4A2-BB56-854E-BBB6-DBD031E807E3}"/>
                    </a:ext>
                  </a:extLst>
                </p14:cNvPr>
                <p14:cNvContentPartPr/>
                <p14:nvPr/>
              </p14:nvContentPartPr>
              <p14:xfrm>
                <a:off x="1084420" y="533871"/>
                <a:ext cx="75240" cy="93600"/>
              </p14:xfrm>
            </p:contentPart>
          </mc:Choice>
          <mc:Fallback>
            <p:pic>
              <p:nvPicPr>
                <p:cNvPr id="5" name="墨迹 4">
                  <a:extLst>
                    <a:ext uri="{FF2B5EF4-FFF2-40B4-BE49-F238E27FC236}">
                      <a16:creationId xmlns:a16="http://schemas.microsoft.com/office/drawing/2014/main" id="{BB2AF4A2-BB56-854E-BBB6-DBD031E807E3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76860" y="526311"/>
                  <a:ext cx="90000" cy="108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F2F385A0-806C-D546-973B-248A40D5AD92}"/>
              </a:ext>
            </a:extLst>
          </p:cNvPr>
          <p:cNvGrpSpPr/>
          <p:nvPr/>
        </p:nvGrpSpPr>
        <p:grpSpPr>
          <a:xfrm>
            <a:off x="735580" y="752031"/>
            <a:ext cx="498240" cy="274320"/>
            <a:chOff x="735580" y="752031"/>
            <a:chExt cx="498240" cy="274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2" name="墨迹 1">
                  <a:extLst>
                    <a:ext uri="{FF2B5EF4-FFF2-40B4-BE49-F238E27FC236}">
                      <a16:creationId xmlns:a16="http://schemas.microsoft.com/office/drawing/2014/main" id="{64999F09-195A-8647-8C12-1CFA07987D8B}"/>
                    </a:ext>
                  </a:extLst>
                </p14:cNvPr>
                <p14:cNvContentPartPr/>
                <p14:nvPr/>
              </p14:nvContentPartPr>
              <p14:xfrm>
                <a:off x="735580" y="832671"/>
                <a:ext cx="75240" cy="155880"/>
              </p14:xfrm>
            </p:contentPart>
          </mc:Choice>
          <mc:Fallback>
            <p:pic>
              <p:nvPicPr>
                <p:cNvPr id="2" name="墨迹 1">
                  <a:extLst>
                    <a:ext uri="{FF2B5EF4-FFF2-40B4-BE49-F238E27FC236}">
                      <a16:creationId xmlns:a16="http://schemas.microsoft.com/office/drawing/2014/main" id="{64999F09-195A-8647-8C12-1CFA07987D8B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28020" y="825111"/>
                  <a:ext cx="9000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62392328-1520-894F-BB51-2A913F01162E}"/>
                    </a:ext>
                  </a:extLst>
                </p14:cNvPr>
                <p14:cNvContentPartPr/>
                <p14:nvPr/>
              </p14:nvContentPartPr>
              <p14:xfrm>
                <a:off x="1015660" y="752031"/>
                <a:ext cx="218160" cy="274320"/>
              </p14:xfrm>
            </p:contentPart>
          </mc:Choice>
          <mc:Fallback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62392328-1520-894F-BB51-2A913F01162E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008460" y="744471"/>
                  <a:ext cx="233280" cy="289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7" name="墨迹 6">
                <a:extLst>
                  <a:ext uri="{FF2B5EF4-FFF2-40B4-BE49-F238E27FC236}">
                    <a16:creationId xmlns:a16="http://schemas.microsoft.com/office/drawing/2014/main" id="{FA8051F4-9E07-7446-807D-7DE6D974D51E}"/>
                  </a:ext>
                </a:extLst>
              </p14:cNvPr>
              <p14:cNvContentPartPr/>
              <p14:nvPr/>
            </p14:nvContentPartPr>
            <p14:xfrm>
              <a:off x="1489060" y="714591"/>
              <a:ext cx="573120" cy="293040"/>
            </p14:xfrm>
          </p:contentPart>
        </mc:Choice>
        <mc:Fallback>
          <p:pic>
            <p:nvPicPr>
              <p:cNvPr id="7" name="墨迹 6">
                <a:extLst>
                  <a:ext uri="{FF2B5EF4-FFF2-40B4-BE49-F238E27FC236}">
                    <a16:creationId xmlns:a16="http://schemas.microsoft.com/office/drawing/2014/main" id="{FA8051F4-9E07-7446-807D-7DE6D974D51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481500" y="707031"/>
                <a:ext cx="588240" cy="308160"/>
              </a:xfrm>
              <a:prstGeom prst="rect">
                <a:avLst/>
              </a:prstGeom>
            </p:spPr>
          </p:pic>
        </mc:Fallback>
      </mc:AlternateContent>
      <p:grpSp>
        <p:nvGrpSpPr>
          <p:cNvPr id="16" name="组合 15">
            <a:extLst>
              <a:ext uri="{FF2B5EF4-FFF2-40B4-BE49-F238E27FC236}">
                <a16:creationId xmlns:a16="http://schemas.microsoft.com/office/drawing/2014/main" id="{9B04695E-9F9C-334F-92BA-B385BCA32928}"/>
              </a:ext>
            </a:extLst>
          </p:cNvPr>
          <p:cNvGrpSpPr/>
          <p:nvPr/>
        </p:nvGrpSpPr>
        <p:grpSpPr>
          <a:xfrm>
            <a:off x="2933380" y="652311"/>
            <a:ext cx="374040" cy="379440"/>
            <a:chOff x="2933380" y="652311"/>
            <a:chExt cx="374040" cy="379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A96D9FEA-2A3C-024A-94A1-2D1546D22A91}"/>
                    </a:ext>
                  </a:extLst>
                </p14:cNvPr>
                <p14:cNvContentPartPr/>
                <p14:nvPr/>
              </p14:nvContentPartPr>
              <p14:xfrm>
                <a:off x="3157300" y="795591"/>
                <a:ext cx="19080" cy="112320"/>
              </p14:xfrm>
            </p:contentPart>
          </mc:Choice>
          <mc:Fallback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A96D9FEA-2A3C-024A-94A1-2D1546D22A91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149740" y="788031"/>
                  <a:ext cx="3420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EEC7B6AF-44C1-B742-A939-8E68A258BF5F}"/>
                    </a:ext>
                  </a:extLst>
                </p14:cNvPr>
                <p14:cNvContentPartPr/>
                <p14:nvPr/>
              </p14:nvContentPartPr>
              <p14:xfrm>
                <a:off x="2933380" y="652311"/>
                <a:ext cx="374040" cy="379440"/>
              </p14:xfrm>
            </p:contentPart>
          </mc:Choice>
          <mc:Fallback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EEC7B6AF-44C1-B742-A939-8E68A258BF5F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925820" y="644751"/>
                  <a:ext cx="388800" cy="394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BA8E877E-2109-9C40-951B-F98FC8438BA9}"/>
              </a:ext>
            </a:extLst>
          </p:cNvPr>
          <p:cNvGrpSpPr/>
          <p:nvPr/>
        </p:nvGrpSpPr>
        <p:grpSpPr>
          <a:xfrm>
            <a:off x="4055860" y="614871"/>
            <a:ext cx="658440" cy="548280"/>
            <a:chOff x="4055860" y="614871"/>
            <a:chExt cx="658440" cy="548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1B740731-44B4-B443-BEAC-EBAC480D9299}"/>
                    </a:ext>
                  </a:extLst>
                </p14:cNvPr>
                <p14:cNvContentPartPr/>
                <p14:nvPr/>
              </p14:nvContentPartPr>
              <p14:xfrm>
                <a:off x="4072420" y="614871"/>
                <a:ext cx="19080" cy="479880"/>
              </p14:xfrm>
            </p:contentPart>
          </mc:Choice>
          <mc:Fallback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1B740731-44B4-B443-BEAC-EBAC480D9299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064860" y="607311"/>
                  <a:ext cx="34200" cy="49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39C0D576-6592-994A-A179-928AAEBF95C9}"/>
                    </a:ext>
                  </a:extLst>
                </p14:cNvPr>
                <p14:cNvContentPartPr/>
                <p14:nvPr/>
              </p14:nvContentPartPr>
              <p14:xfrm>
                <a:off x="4055860" y="714591"/>
                <a:ext cx="347040" cy="293040"/>
              </p14:xfrm>
            </p:contentPart>
          </mc:Choice>
          <mc:Fallback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39C0D576-6592-994A-A179-928AAEBF95C9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048300" y="707031"/>
                  <a:ext cx="36216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707E693A-F798-AD42-B054-B506C8036A39}"/>
                    </a:ext>
                  </a:extLst>
                </p14:cNvPr>
                <p14:cNvContentPartPr/>
                <p14:nvPr/>
              </p14:nvContentPartPr>
              <p14:xfrm>
                <a:off x="4508380" y="970551"/>
                <a:ext cx="205920" cy="192600"/>
              </p14:xfrm>
            </p:contentPart>
          </mc:Choice>
          <mc:Fallback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707E693A-F798-AD42-B054-B506C8036A39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500820" y="962991"/>
                  <a:ext cx="221040" cy="207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99C8FAA3-D562-FD4D-A23F-FC0841F043C9}"/>
              </a:ext>
            </a:extLst>
          </p:cNvPr>
          <p:cNvGrpSpPr/>
          <p:nvPr/>
        </p:nvGrpSpPr>
        <p:grpSpPr>
          <a:xfrm>
            <a:off x="1775260" y="2936871"/>
            <a:ext cx="1556280" cy="1618560"/>
            <a:chOff x="1775260" y="2936871"/>
            <a:chExt cx="1556280" cy="1618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E2367A11-E602-B444-ABF6-902EB387A50E}"/>
                    </a:ext>
                  </a:extLst>
                </p14:cNvPr>
                <p14:cNvContentPartPr/>
                <p14:nvPr/>
              </p14:nvContentPartPr>
              <p14:xfrm>
                <a:off x="1775260" y="3017871"/>
                <a:ext cx="118800" cy="131040"/>
              </p14:xfrm>
            </p:contentPart>
          </mc:Choice>
          <mc:Fallback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E2367A11-E602-B444-ABF6-902EB387A50E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767700" y="3010311"/>
                  <a:ext cx="13356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90F853F6-EB17-B044-8BB4-0062A6CBDDBF}"/>
                    </a:ext>
                  </a:extLst>
                </p14:cNvPr>
                <p14:cNvContentPartPr/>
                <p14:nvPr/>
              </p14:nvContentPartPr>
              <p14:xfrm>
                <a:off x="1825300" y="2936871"/>
                <a:ext cx="1506240" cy="162360"/>
              </p14:xfrm>
            </p:contentPart>
          </mc:Choice>
          <mc:Fallback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90F853F6-EB17-B044-8BB4-0062A6CBDDB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817740" y="2929311"/>
                  <a:ext cx="152136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56E6EC38-58B6-ED48-ADD1-648BF37BE16F}"/>
                    </a:ext>
                  </a:extLst>
                </p14:cNvPr>
                <p14:cNvContentPartPr/>
                <p14:nvPr/>
              </p14:nvContentPartPr>
              <p14:xfrm>
                <a:off x="3232180" y="3036591"/>
                <a:ext cx="38160" cy="1208160"/>
              </p14:xfrm>
            </p:contentPart>
          </mc:Choice>
          <mc:Fallback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56E6EC38-58B6-ED48-ADD1-648BF37BE16F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224620" y="3029031"/>
                  <a:ext cx="52920" cy="122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47AB3E47-03A6-3449-9AD3-D9E66028C872}"/>
                    </a:ext>
                  </a:extLst>
                </p14:cNvPr>
                <p14:cNvContentPartPr/>
                <p14:nvPr/>
              </p14:nvContentPartPr>
              <p14:xfrm>
                <a:off x="3088900" y="4200831"/>
                <a:ext cx="218160" cy="137160"/>
              </p14:xfrm>
            </p:contentPart>
          </mc:Choice>
          <mc:Fallback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47AB3E47-03A6-3449-9AD3-D9E66028C872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081340" y="4193271"/>
                  <a:ext cx="23328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93323F43-FCB9-2D43-B216-365CB019FC73}"/>
                    </a:ext>
                  </a:extLst>
                </p14:cNvPr>
                <p14:cNvContentPartPr/>
                <p14:nvPr/>
              </p14:nvContentPartPr>
              <p14:xfrm>
                <a:off x="1818820" y="3229551"/>
                <a:ext cx="100080" cy="1208160"/>
              </p14:xfrm>
            </p:contentPart>
          </mc:Choice>
          <mc:Fallback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93323F43-FCB9-2D43-B216-365CB019FC73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811260" y="3221991"/>
                  <a:ext cx="115200" cy="122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04022DF0-EB96-F54C-B6DF-078E49E6D19C}"/>
                    </a:ext>
                  </a:extLst>
                </p14:cNvPr>
                <p14:cNvContentPartPr/>
                <p14:nvPr/>
              </p14:nvContentPartPr>
              <p14:xfrm>
                <a:off x="1825300" y="4387671"/>
                <a:ext cx="199440" cy="167760"/>
              </p14:xfrm>
            </p:contentPart>
          </mc:Choice>
          <mc:Fallback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04022DF0-EB96-F54C-B6DF-078E49E6D19C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817740" y="4380111"/>
                  <a:ext cx="21456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952CC831-02AF-FA49-852E-62928DEDD9C9}"/>
                    </a:ext>
                  </a:extLst>
                </p14:cNvPr>
                <p14:cNvContentPartPr/>
                <p14:nvPr/>
              </p14:nvContentPartPr>
              <p14:xfrm>
                <a:off x="2005660" y="4325391"/>
                <a:ext cx="1263960" cy="149760"/>
              </p14:xfrm>
            </p:contentPart>
          </mc:Choice>
          <mc:Fallback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952CC831-02AF-FA49-852E-62928DEDD9C9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998100" y="4317831"/>
                  <a:ext cx="127908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82414463-E018-9541-BEFA-044A322902B4}"/>
                    </a:ext>
                  </a:extLst>
                </p14:cNvPr>
                <p14:cNvContentPartPr/>
                <p14:nvPr/>
              </p14:nvContentPartPr>
              <p14:xfrm>
                <a:off x="1999540" y="3098871"/>
                <a:ext cx="1257840" cy="1369800"/>
              </p14:xfrm>
            </p:contentPart>
          </mc:Choice>
          <mc:Fallback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82414463-E018-9541-BEFA-044A322902B4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991980" y="3091311"/>
                  <a:ext cx="1272960" cy="138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4172093F-5C12-BC4A-A6FE-152964439898}"/>
                    </a:ext>
                  </a:extLst>
                </p14:cNvPr>
                <p14:cNvContentPartPr/>
                <p14:nvPr/>
              </p14:nvContentPartPr>
              <p14:xfrm>
                <a:off x="1955980" y="3291831"/>
                <a:ext cx="1263960" cy="996480"/>
              </p14:xfrm>
            </p:contentPart>
          </mc:Choice>
          <mc:Fallback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4172093F-5C12-BC4A-A6FE-152964439898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948420" y="3284271"/>
                  <a:ext cx="1279080" cy="1011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DE0C8D9A-B45C-3541-8830-941A957B2245}"/>
              </a:ext>
            </a:extLst>
          </p:cNvPr>
          <p:cNvGrpSpPr/>
          <p:nvPr/>
        </p:nvGrpSpPr>
        <p:grpSpPr>
          <a:xfrm>
            <a:off x="928540" y="4891671"/>
            <a:ext cx="1961640" cy="374040"/>
            <a:chOff x="928540" y="4891671"/>
            <a:chExt cx="1961640" cy="374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839549BD-ECC5-6448-9FAE-3E155DACD42B}"/>
                    </a:ext>
                  </a:extLst>
                </p14:cNvPr>
                <p14:cNvContentPartPr/>
                <p14:nvPr/>
              </p14:nvContentPartPr>
              <p14:xfrm>
                <a:off x="928540" y="4947831"/>
                <a:ext cx="268200" cy="255600"/>
              </p14:xfrm>
            </p:contentPart>
          </mc:Choice>
          <mc:Fallback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839549BD-ECC5-6448-9FAE-3E155DACD42B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920980" y="4940271"/>
                  <a:ext cx="28296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81DB91FB-B7D2-C044-B16C-54C7C4855B43}"/>
                    </a:ext>
                  </a:extLst>
                </p14:cNvPr>
                <p14:cNvContentPartPr/>
                <p14:nvPr/>
              </p14:nvContentPartPr>
              <p14:xfrm>
                <a:off x="1333900" y="4922991"/>
                <a:ext cx="111600" cy="280440"/>
              </p14:xfrm>
            </p:contentPart>
          </mc:Choice>
          <mc:Fallback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81DB91FB-B7D2-C044-B16C-54C7C4855B43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326340" y="4915431"/>
                  <a:ext cx="12672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15AFB42F-F946-E24B-8F3C-E4C10BDB4541}"/>
                    </a:ext>
                  </a:extLst>
                </p14:cNvPr>
                <p14:cNvContentPartPr/>
                <p14:nvPr/>
              </p14:nvContentPartPr>
              <p14:xfrm>
                <a:off x="1613620" y="4891671"/>
                <a:ext cx="143640" cy="286560"/>
              </p14:xfrm>
            </p:contentPart>
          </mc:Choice>
          <mc:Fallback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15AFB42F-F946-E24B-8F3C-E4C10BDB4541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606060" y="4884111"/>
                  <a:ext cx="15876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3A039B62-9E13-EA4C-8F8E-2C5D658ED0F9}"/>
                    </a:ext>
                  </a:extLst>
                </p14:cNvPr>
                <p14:cNvContentPartPr/>
                <p14:nvPr/>
              </p14:nvContentPartPr>
              <p14:xfrm>
                <a:off x="1669420" y="5047551"/>
                <a:ext cx="149760" cy="25200"/>
              </p14:xfrm>
            </p:contentPart>
          </mc:Choice>
          <mc:Fallback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3A039B62-9E13-EA4C-8F8E-2C5D658ED0F9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661860" y="5039991"/>
                  <a:ext cx="16488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B7EABF8F-13F0-9642-A63B-58BB78C77383}"/>
                    </a:ext>
                  </a:extLst>
                </p14:cNvPr>
                <p14:cNvContentPartPr/>
                <p14:nvPr/>
              </p14:nvContentPartPr>
              <p14:xfrm>
                <a:off x="1931140" y="4904271"/>
                <a:ext cx="106200" cy="317880"/>
              </p14:xfrm>
            </p:contentPart>
          </mc:Choice>
          <mc:Fallback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B7EABF8F-13F0-9642-A63B-58BB78C77383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923580" y="4896711"/>
                  <a:ext cx="121320" cy="33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70139B3B-BDB5-504C-86AD-FB84228A3759}"/>
                    </a:ext>
                  </a:extLst>
                </p14:cNvPr>
                <p14:cNvContentPartPr/>
                <p14:nvPr/>
              </p14:nvContentPartPr>
              <p14:xfrm>
                <a:off x="2360620" y="5034951"/>
                <a:ext cx="187200" cy="12960"/>
              </p14:xfrm>
            </p:contentPart>
          </mc:Choice>
          <mc:Fallback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70139B3B-BDB5-504C-86AD-FB84228A3759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2353060" y="5027391"/>
                  <a:ext cx="20232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AB59E729-B076-874F-BCD6-1E1F0C08DAE4}"/>
                    </a:ext>
                  </a:extLst>
                </p14:cNvPr>
                <p14:cNvContentPartPr/>
                <p14:nvPr/>
              </p14:nvContentPartPr>
              <p14:xfrm>
                <a:off x="2447740" y="5097231"/>
                <a:ext cx="106200" cy="43920"/>
              </p14:xfrm>
            </p:contentPart>
          </mc:Choice>
          <mc:Fallback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AB59E729-B076-874F-BCD6-1E1F0C08DAE4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2440180" y="5089671"/>
                  <a:ext cx="12132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7E27A8E8-3827-A849-8E43-51F66C1A9FE5}"/>
                    </a:ext>
                  </a:extLst>
                </p14:cNvPr>
                <p14:cNvContentPartPr/>
                <p14:nvPr/>
              </p14:nvContentPartPr>
              <p14:xfrm>
                <a:off x="2696860" y="4922991"/>
                <a:ext cx="193320" cy="342720"/>
              </p14:xfrm>
            </p:contentPart>
          </mc:Choice>
          <mc:Fallback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7E27A8E8-3827-A849-8E43-51F66C1A9FE5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2689300" y="4915431"/>
                  <a:ext cx="208440" cy="357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984B6D2D-E6D3-6D40-94A2-AF555AC73238}"/>
              </a:ext>
            </a:extLst>
          </p:cNvPr>
          <p:cNvGrpSpPr/>
          <p:nvPr/>
        </p:nvGrpSpPr>
        <p:grpSpPr>
          <a:xfrm>
            <a:off x="797860" y="5781951"/>
            <a:ext cx="2254320" cy="516960"/>
            <a:chOff x="797860" y="5781951"/>
            <a:chExt cx="2254320" cy="516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87BFACA9-122A-764E-A305-7AA7173473F2}"/>
                    </a:ext>
                  </a:extLst>
                </p14:cNvPr>
                <p14:cNvContentPartPr/>
                <p14:nvPr/>
              </p14:nvContentPartPr>
              <p14:xfrm>
                <a:off x="797860" y="5882391"/>
                <a:ext cx="168480" cy="261000"/>
              </p14:xfrm>
            </p:contentPart>
          </mc:Choice>
          <mc:Fallback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87BFACA9-122A-764E-A305-7AA7173473F2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90300" y="5874831"/>
                  <a:ext cx="183600" cy="27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965C7D66-C37D-5F49-B354-EED2795334A8}"/>
                    </a:ext>
                  </a:extLst>
                </p14:cNvPr>
                <p14:cNvContentPartPr/>
                <p14:nvPr/>
              </p14:nvContentPartPr>
              <p14:xfrm>
                <a:off x="847900" y="5881671"/>
                <a:ext cx="205920" cy="261720"/>
              </p14:xfrm>
            </p:contentPart>
          </mc:Choice>
          <mc:Fallback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965C7D66-C37D-5F49-B354-EED2795334A8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840340" y="5874111"/>
                  <a:ext cx="22104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CDB4F55B-1EC2-E84D-87CB-A1F50B068F37}"/>
                    </a:ext>
                  </a:extLst>
                </p14:cNvPr>
                <p14:cNvContentPartPr/>
                <p14:nvPr/>
              </p14:nvContentPartPr>
              <p14:xfrm>
                <a:off x="1177660" y="5819391"/>
                <a:ext cx="137160" cy="299160"/>
              </p14:xfrm>
            </p:contentPart>
          </mc:Choice>
          <mc:Fallback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CDB4F55B-1EC2-E84D-87CB-A1F50B068F37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170100" y="5811831"/>
                  <a:ext cx="152280" cy="31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E4EDF9F0-09BB-0A4B-A266-558C5376B231}"/>
                    </a:ext>
                  </a:extLst>
                </p14:cNvPr>
                <p14:cNvContentPartPr/>
                <p14:nvPr/>
              </p14:nvContentPartPr>
              <p14:xfrm>
                <a:off x="1457740" y="5782671"/>
                <a:ext cx="205920" cy="317160"/>
              </p14:xfrm>
            </p:contentPart>
          </mc:Choice>
          <mc:Fallback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E4EDF9F0-09BB-0A4B-A266-558C5376B231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450180" y="5775111"/>
                  <a:ext cx="221040" cy="33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657E1BA3-766A-0140-BDA3-A1821962E2A2}"/>
                    </a:ext>
                  </a:extLst>
                </p14:cNvPr>
                <p14:cNvContentPartPr/>
                <p14:nvPr/>
              </p14:nvContentPartPr>
              <p14:xfrm>
                <a:off x="1570060" y="5919111"/>
                <a:ext cx="218160" cy="56520"/>
              </p14:xfrm>
            </p:contentPart>
          </mc:Choice>
          <mc:Fallback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657E1BA3-766A-0140-BDA3-A1821962E2A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562500" y="5911551"/>
                  <a:ext cx="23328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04CF53C1-8FF6-9045-944C-1C031D9D449B}"/>
                    </a:ext>
                  </a:extLst>
                </p14:cNvPr>
                <p14:cNvContentPartPr/>
                <p14:nvPr/>
              </p14:nvContentPartPr>
              <p14:xfrm>
                <a:off x="1887220" y="5788431"/>
                <a:ext cx="130320" cy="398880"/>
              </p14:xfrm>
            </p:contentPart>
          </mc:Choice>
          <mc:Fallback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04CF53C1-8FF6-9045-944C-1C031D9D449B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880020" y="5780871"/>
                  <a:ext cx="145440" cy="41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D70D2D0E-0079-DE4F-BC52-F5737930FB4F}"/>
                    </a:ext>
                  </a:extLst>
                </p14:cNvPr>
                <p14:cNvContentPartPr/>
                <p14:nvPr/>
              </p14:nvContentPartPr>
              <p14:xfrm>
                <a:off x="2391580" y="5869071"/>
                <a:ext cx="81360" cy="31320"/>
              </p14:xfrm>
            </p:contentPart>
          </mc:Choice>
          <mc:Fallback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D70D2D0E-0079-DE4F-BC52-F5737930FB4F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2384020" y="5861511"/>
                  <a:ext cx="9648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2976A4F8-FED5-FA41-8F47-CE777151D315}"/>
                    </a:ext>
                  </a:extLst>
                </p14:cNvPr>
                <p14:cNvContentPartPr/>
                <p14:nvPr/>
              </p14:nvContentPartPr>
              <p14:xfrm>
                <a:off x="2326060" y="6012351"/>
                <a:ext cx="265320" cy="49320"/>
              </p14:xfrm>
            </p:contentPart>
          </mc:Choice>
          <mc:Fallback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2976A4F8-FED5-FA41-8F47-CE777151D315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2318500" y="6004791"/>
                  <a:ext cx="28044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B00A0E6C-9719-7B46-A2EA-C4C8CD249B85}"/>
                    </a:ext>
                  </a:extLst>
                </p14:cNvPr>
                <p14:cNvContentPartPr/>
                <p14:nvPr/>
              </p14:nvContentPartPr>
              <p14:xfrm>
                <a:off x="2783980" y="5781951"/>
                <a:ext cx="268200" cy="324000"/>
              </p14:xfrm>
            </p:contentPart>
          </mc:Choice>
          <mc:Fallback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B00A0E6C-9719-7B46-A2EA-C4C8CD249B85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2776420" y="5774391"/>
                  <a:ext cx="282960" cy="33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5" name="墨迹 44">
                  <a:extLst>
                    <a:ext uri="{FF2B5EF4-FFF2-40B4-BE49-F238E27FC236}">
                      <a16:creationId xmlns:a16="http://schemas.microsoft.com/office/drawing/2014/main" id="{88E63DD3-9EF9-B845-ACAA-B8D296AB7667}"/>
                    </a:ext>
                  </a:extLst>
                </p14:cNvPr>
                <p14:cNvContentPartPr/>
                <p14:nvPr/>
              </p14:nvContentPartPr>
              <p14:xfrm>
                <a:off x="2814940" y="5950071"/>
                <a:ext cx="149760" cy="348840"/>
              </p14:xfrm>
            </p:contentPart>
          </mc:Choice>
          <mc:Fallback>
            <p:pic>
              <p:nvPicPr>
                <p:cNvPr id="45" name="墨迹 44">
                  <a:extLst>
                    <a:ext uri="{FF2B5EF4-FFF2-40B4-BE49-F238E27FC236}">
                      <a16:creationId xmlns:a16="http://schemas.microsoft.com/office/drawing/2014/main" id="{88E63DD3-9EF9-B845-ACAA-B8D296AB7667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2807380" y="5942511"/>
                  <a:ext cx="164880" cy="363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64BCFE26-34C3-E34C-AD81-22C6D724B864}"/>
              </a:ext>
            </a:extLst>
          </p:cNvPr>
          <p:cNvGrpSpPr/>
          <p:nvPr/>
        </p:nvGrpSpPr>
        <p:grpSpPr>
          <a:xfrm>
            <a:off x="742060" y="1947231"/>
            <a:ext cx="529560" cy="224640"/>
            <a:chOff x="742060" y="1947231"/>
            <a:chExt cx="529560" cy="224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9EEBD848-73DC-D645-9CD8-50FDD26D8D05}"/>
                    </a:ext>
                  </a:extLst>
                </p14:cNvPr>
                <p14:cNvContentPartPr/>
                <p14:nvPr/>
              </p14:nvContentPartPr>
              <p14:xfrm>
                <a:off x="742060" y="1996911"/>
                <a:ext cx="236880" cy="174600"/>
              </p14:xfrm>
            </p:contentPart>
          </mc:Choice>
          <mc:Fallback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9EEBD848-73DC-D645-9CD8-50FDD26D8D05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734500" y="1989351"/>
                  <a:ext cx="25200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48" name="墨迹 47">
                  <a:extLst>
                    <a:ext uri="{FF2B5EF4-FFF2-40B4-BE49-F238E27FC236}">
                      <a16:creationId xmlns:a16="http://schemas.microsoft.com/office/drawing/2014/main" id="{D197E979-B002-F244-B7E5-77DE487A1365}"/>
                    </a:ext>
                  </a:extLst>
                </p14:cNvPr>
                <p14:cNvContentPartPr/>
                <p14:nvPr/>
              </p14:nvContentPartPr>
              <p14:xfrm>
                <a:off x="1152820" y="1947231"/>
                <a:ext cx="118800" cy="224640"/>
              </p14:xfrm>
            </p:contentPart>
          </mc:Choice>
          <mc:Fallback>
            <p:pic>
              <p:nvPicPr>
                <p:cNvPr id="48" name="墨迹 47">
                  <a:extLst>
                    <a:ext uri="{FF2B5EF4-FFF2-40B4-BE49-F238E27FC236}">
                      <a16:creationId xmlns:a16="http://schemas.microsoft.com/office/drawing/2014/main" id="{D197E979-B002-F244-B7E5-77DE487A1365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145260" y="1939671"/>
                  <a:ext cx="133560" cy="239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7" name="组合 66">
            <a:extLst>
              <a:ext uri="{FF2B5EF4-FFF2-40B4-BE49-F238E27FC236}">
                <a16:creationId xmlns:a16="http://schemas.microsoft.com/office/drawing/2014/main" id="{42F4E05B-F75B-3040-B116-6FED90198A5F}"/>
              </a:ext>
            </a:extLst>
          </p:cNvPr>
          <p:cNvGrpSpPr/>
          <p:nvPr/>
        </p:nvGrpSpPr>
        <p:grpSpPr>
          <a:xfrm>
            <a:off x="1345780" y="1842111"/>
            <a:ext cx="846720" cy="397800"/>
            <a:chOff x="1345780" y="1842111"/>
            <a:chExt cx="846720" cy="397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51" name="墨迹 50">
                  <a:extLst>
                    <a:ext uri="{FF2B5EF4-FFF2-40B4-BE49-F238E27FC236}">
                      <a16:creationId xmlns:a16="http://schemas.microsoft.com/office/drawing/2014/main" id="{53610C52-E482-A34C-A39D-624F79890D44}"/>
                    </a:ext>
                  </a:extLst>
                </p14:cNvPr>
                <p14:cNvContentPartPr/>
                <p14:nvPr/>
              </p14:nvContentPartPr>
              <p14:xfrm>
                <a:off x="1345780" y="2009511"/>
                <a:ext cx="6480" cy="19080"/>
              </p14:xfrm>
            </p:contentPart>
          </mc:Choice>
          <mc:Fallback>
            <p:pic>
              <p:nvPicPr>
                <p:cNvPr id="51" name="墨迹 50">
                  <a:extLst>
                    <a:ext uri="{FF2B5EF4-FFF2-40B4-BE49-F238E27FC236}">
                      <a16:creationId xmlns:a16="http://schemas.microsoft.com/office/drawing/2014/main" id="{53610C52-E482-A34C-A39D-624F79890D44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338220" y="2001951"/>
                  <a:ext cx="2160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2" name="墨迹 51">
                  <a:extLst>
                    <a:ext uri="{FF2B5EF4-FFF2-40B4-BE49-F238E27FC236}">
                      <a16:creationId xmlns:a16="http://schemas.microsoft.com/office/drawing/2014/main" id="{89E39DD5-DE8F-DF49-B9BD-EA79027EB40C}"/>
                    </a:ext>
                  </a:extLst>
                </p14:cNvPr>
                <p14:cNvContentPartPr/>
                <p14:nvPr/>
              </p14:nvContentPartPr>
              <p14:xfrm>
                <a:off x="1445500" y="1842111"/>
                <a:ext cx="31320" cy="328320"/>
              </p14:xfrm>
            </p:contentPart>
          </mc:Choice>
          <mc:Fallback>
            <p:pic>
              <p:nvPicPr>
                <p:cNvPr id="52" name="墨迹 51">
                  <a:extLst>
                    <a:ext uri="{FF2B5EF4-FFF2-40B4-BE49-F238E27FC236}">
                      <a16:creationId xmlns:a16="http://schemas.microsoft.com/office/drawing/2014/main" id="{89E39DD5-DE8F-DF49-B9BD-EA79027EB40C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437940" y="1834551"/>
                  <a:ext cx="46440" cy="34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3" name="墨迹 52">
                  <a:extLst>
                    <a:ext uri="{FF2B5EF4-FFF2-40B4-BE49-F238E27FC236}">
                      <a16:creationId xmlns:a16="http://schemas.microsoft.com/office/drawing/2014/main" id="{27B5CB71-54BF-184D-99C0-71ACD76CD6CD}"/>
                    </a:ext>
                  </a:extLst>
                </p14:cNvPr>
                <p14:cNvContentPartPr/>
                <p14:nvPr/>
              </p14:nvContentPartPr>
              <p14:xfrm>
                <a:off x="1420300" y="1884951"/>
                <a:ext cx="304560" cy="268200"/>
              </p14:xfrm>
            </p:contentPart>
          </mc:Choice>
          <mc:Fallback>
            <p:pic>
              <p:nvPicPr>
                <p:cNvPr id="53" name="墨迹 52">
                  <a:extLst>
                    <a:ext uri="{FF2B5EF4-FFF2-40B4-BE49-F238E27FC236}">
                      <a16:creationId xmlns:a16="http://schemas.microsoft.com/office/drawing/2014/main" id="{27B5CB71-54BF-184D-99C0-71ACD76CD6CD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413100" y="1877391"/>
                  <a:ext cx="31968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4" name="墨迹 53">
                  <a:extLst>
                    <a:ext uri="{FF2B5EF4-FFF2-40B4-BE49-F238E27FC236}">
                      <a16:creationId xmlns:a16="http://schemas.microsoft.com/office/drawing/2014/main" id="{8D595B8D-BB56-1244-A2AE-18D5A154448D}"/>
                    </a:ext>
                  </a:extLst>
                </p14:cNvPr>
                <p14:cNvContentPartPr/>
                <p14:nvPr/>
              </p14:nvContentPartPr>
              <p14:xfrm>
                <a:off x="1763020" y="2077911"/>
                <a:ext cx="149760" cy="111600"/>
              </p14:xfrm>
            </p:contentPart>
          </mc:Choice>
          <mc:Fallback>
            <p:pic>
              <p:nvPicPr>
                <p:cNvPr id="54" name="墨迹 53">
                  <a:extLst>
                    <a:ext uri="{FF2B5EF4-FFF2-40B4-BE49-F238E27FC236}">
                      <a16:creationId xmlns:a16="http://schemas.microsoft.com/office/drawing/2014/main" id="{8D595B8D-BB56-1244-A2AE-18D5A154448D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755460" y="2070351"/>
                  <a:ext cx="16488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5" name="墨迹 54">
                  <a:extLst>
                    <a:ext uri="{FF2B5EF4-FFF2-40B4-BE49-F238E27FC236}">
                      <a16:creationId xmlns:a16="http://schemas.microsoft.com/office/drawing/2014/main" id="{CAE2A677-CE88-5447-807B-0D198429C2E1}"/>
                    </a:ext>
                  </a:extLst>
                </p14:cNvPr>
                <p14:cNvContentPartPr/>
                <p14:nvPr/>
              </p14:nvContentPartPr>
              <p14:xfrm>
                <a:off x="2098900" y="1872351"/>
                <a:ext cx="93600" cy="367560"/>
              </p14:xfrm>
            </p:contentPart>
          </mc:Choice>
          <mc:Fallback>
            <p:pic>
              <p:nvPicPr>
                <p:cNvPr id="55" name="墨迹 54">
                  <a:extLst>
                    <a:ext uri="{FF2B5EF4-FFF2-40B4-BE49-F238E27FC236}">
                      <a16:creationId xmlns:a16="http://schemas.microsoft.com/office/drawing/2014/main" id="{CAE2A677-CE88-5447-807B-0D198429C2E1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2091700" y="1864791"/>
                  <a:ext cx="108720" cy="382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6" name="组合 65">
            <a:extLst>
              <a:ext uri="{FF2B5EF4-FFF2-40B4-BE49-F238E27FC236}">
                <a16:creationId xmlns:a16="http://schemas.microsoft.com/office/drawing/2014/main" id="{DD6D7A2C-3C4F-F541-A88C-9FB0B5EA8E24}"/>
              </a:ext>
            </a:extLst>
          </p:cNvPr>
          <p:cNvGrpSpPr/>
          <p:nvPr/>
        </p:nvGrpSpPr>
        <p:grpSpPr>
          <a:xfrm>
            <a:off x="2578420" y="1822671"/>
            <a:ext cx="1693800" cy="411120"/>
            <a:chOff x="2578420" y="1822671"/>
            <a:chExt cx="1693800" cy="411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6" name="墨迹 55">
                  <a:extLst>
                    <a:ext uri="{FF2B5EF4-FFF2-40B4-BE49-F238E27FC236}">
                      <a16:creationId xmlns:a16="http://schemas.microsoft.com/office/drawing/2014/main" id="{63DAA100-46D9-AF46-AA7D-41C6BF51BF0E}"/>
                    </a:ext>
                  </a:extLst>
                </p14:cNvPr>
                <p14:cNvContentPartPr/>
                <p14:nvPr/>
              </p14:nvContentPartPr>
              <p14:xfrm>
                <a:off x="2621980" y="1965951"/>
                <a:ext cx="136800" cy="25200"/>
              </p14:xfrm>
            </p:contentPart>
          </mc:Choice>
          <mc:Fallback>
            <p:pic>
              <p:nvPicPr>
                <p:cNvPr id="56" name="墨迹 55">
                  <a:extLst>
                    <a:ext uri="{FF2B5EF4-FFF2-40B4-BE49-F238E27FC236}">
                      <a16:creationId xmlns:a16="http://schemas.microsoft.com/office/drawing/2014/main" id="{63DAA100-46D9-AF46-AA7D-41C6BF51BF0E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2614420" y="1958391"/>
                  <a:ext cx="15156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57" name="墨迹 56">
                  <a:extLst>
                    <a:ext uri="{FF2B5EF4-FFF2-40B4-BE49-F238E27FC236}">
                      <a16:creationId xmlns:a16="http://schemas.microsoft.com/office/drawing/2014/main" id="{A51E23A3-CAF3-3245-A79D-51637A2F633D}"/>
                    </a:ext>
                  </a:extLst>
                </p14:cNvPr>
                <p14:cNvContentPartPr/>
                <p14:nvPr/>
              </p14:nvContentPartPr>
              <p14:xfrm>
                <a:off x="2578420" y="2171151"/>
                <a:ext cx="243000" cy="360"/>
              </p14:xfrm>
            </p:contentPart>
          </mc:Choice>
          <mc:Fallback>
            <p:pic>
              <p:nvPicPr>
                <p:cNvPr id="57" name="墨迹 56">
                  <a:extLst>
                    <a:ext uri="{FF2B5EF4-FFF2-40B4-BE49-F238E27FC236}">
                      <a16:creationId xmlns:a16="http://schemas.microsoft.com/office/drawing/2014/main" id="{A51E23A3-CAF3-3245-A79D-51637A2F633D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2570860" y="2163591"/>
                  <a:ext cx="258120" cy="1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58" name="墨迹 57">
                  <a:extLst>
                    <a:ext uri="{FF2B5EF4-FFF2-40B4-BE49-F238E27FC236}">
                      <a16:creationId xmlns:a16="http://schemas.microsoft.com/office/drawing/2014/main" id="{5FF802BE-5F0D-E842-93BE-3E76167197E1}"/>
                    </a:ext>
                  </a:extLst>
                </p14:cNvPr>
                <p14:cNvContentPartPr/>
                <p14:nvPr/>
              </p14:nvContentPartPr>
              <p14:xfrm>
                <a:off x="3076300" y="1909791"/>
                <a:ext cx="230760" cy="261720"/>
              </p14:xfrm>
            </p:contentPart>
          </mc:Choice>
          <mc:Fallback>
            <p:pic>
              <p:nvPicPr>
                <p:cNvPr id="58" name="墨迹 57">
                  <a:extLst>
                    <a:ext uri="{FF2B5EF4-FFF2-40B4-BE49-F238E27FC236}">
                      <a16:creationId xmlns:a16="http://schemas.microsoft.com/office/drawing/2014/main" id="{5FF802BE-5F0D-E842-93BE-3E76167197E1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3069100" y="1902231"/>
                  <a:ext cx="24588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59" name="墨迹 58">
                  <a:extLst>
                    <a:ext uri="{FF2B5EF4-FFF2-40B4-BE49-F238E27FC236}">
                      <a16:creationId xmlns:a16="http://schemas.microsoft.com/office/drawing/2014/main" id="{A762E04F-4A2F-D44B-8D42-5D257868DB2F}"/>
                    </a:ext>
                  </a:extLst>
                </p14:cNvPr>
                <p14:cNvContentPartPr/>
                <p14:nvPr/>
              </p14:nvContentPartPr>
              <p14:xfrm>
                <a:off x="3157300" y="1928511"/>
                <a:ext cx="212040" cy="236880"/>
              </p14:xfrm>
            </p:contentPart>
          </mc:Choice>
          <mc:Fallback>
            <p:pic>
              <p:nvPicPr>
                <p:cNvPr id="59" name="墨迹 58">
                  <a:extLst>
                    <a:ext uri="{FF2B5EF4-FFF2-40B4-BE49-F238E27FC236}">
                      <a16:creationId xmlns:a16="http://schemas.microsoft.com/office/drawing/2014/main" id="{A762E04F-4A2F-D44B-8D42-5D257868DB2F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3149740" y="1920951"/>
                  <a:ext cx="22716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60" name="墨迹 59">
                  <a:extLst>
                    <a:ext uri="{FF2B5EF4-FFF2-40B4-BE49-F238E27FC236}">
                      <a16:creationId xmlns:a16="http://schemas.microsoft.com/office/drawing/2014/main" id="{66841176-7F10-4F40-B0DF-398B34211898}"/>
                    </a:ext>
                  </a:extLst>
                </p14:cNvPr>
                <p14:cNvContentPartPr/>
                <p14:nvPr/>
              </p14:nvContentPartPr>
              <p14:xfrm>
                <a:off x="3480940" y="1891071"/>
                <a:ext cx="143640" cy="268200"/>
              </p14:xfrm>
            </p:contentPart>
          </mc:Choice>
          <mc:Fallback>
            <p:pic>
              <p:nvPicPr>
                <p:cNvPr id="60" name="墨迹 59">
                  <a:extLst>
                    <a:ext uri="{FF2B5EF4-FFF2-40B4-BE49-F238E27FC236}">
                      <a16:creationId xmlns:a16="http://schemas.microsoft.com/office/drawing/2014/main" id="{66841176-7F10-4F40-B0DF-398B34211898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3473740" y="1883511"/>
                  <a:ext cx="15876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61" name="墨迹 60">
                  <a:extLst>
                    <a:ext uri="{FF2B5EF4-FFF2-40B4-BE49-F238E27FC236}">
                      <a16:creationId xmlns:a16="http://schemas.microsoft.com/office/drawing/2014/main" id="{7E77871A-FD20-F84A-B525-105467ADC731}"/>
                    </a:ext>
                  </a:extLst>
                </p14:cNvPr>
                <p14:cNvContentPartPr/>
                <p14:nvPr/>
              </p14:nvContentPartPr>
              <p14:xfrm>
                <a:off x="3780100" y="1822671"/>
                <a:ext cx="124920" cy="386280"/>
              </p14:xfrm>
            </p:contentPart>
          </mc:Choice>
          <mc:Fallback>
            <p:pic>
              <p:nvPicPr>
                <p:cNvPr id="61" name="墨迹 60">
                  <a:extLst>
                    <a:ext uri="{FF2B5EF4-FFF2-40B4-BE49-F238E27FC236}">
                      <a16:creationId xmlns:a16="http://schemas.microsoft.com/office/drawing/2014/main" id="{7E77871A-FD20-F84A-B525-105467ADC731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3772540" y="1815111"/>
                  <a:ext cx="140040" cy="40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2" name="墨迹 61">
                  <a:extLst>
                    <a:ext uri="{FF2B5EF4-FFF2-40B4-BE49-F238E27FC236}">
                      <a16:creationId xmlns:a16="http://schemas.microsoft.com/office/drawing/2014/main" id="{64C322A3-BD98-084B-932F-5E8FAB59E0DA}"/>
                    </a:ext>
                  </a:extLst>
                </p14:cNvPr>
                <p14:cNvContentPartPr/>
                <p14:nvPr/>
              </p14:nvContentPartPr>
              <p14:xfrm>
                <a:off x="3855340" y="1953351"/>
                <a:ext cx="161640" cy="180720"/>
              </p14:xfrm>
            </p:contentPart>
          </mc:Choice>
          <mc:Fallback>
            <p:pic>
              <p:nvPicPr>
                <p:cNvPr id="62" name="墨迹 61">
                  <a:extLst>
                    <a:ext uri="{FF2B5EF4-FFF2-40B4-BE49-F238E27FC236}">
                      <a16:creationId xmlns:a16="http://schemas.microsoft.com/office/drawing/2014/main" id="{64C322A3-BD98-084B-932F-5E8FAB59E0DA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3847780" y="1945791"/>
                  <a:ext cx="17676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3" name="墨迹 62">
                  <a:extLst>
                    <a:ext uri="{FF2B5EF4-FFF2-40B4-BE49-F238E27FC236}">
                      <a16:creationId xmlns:a16="http://schemas.microsoft.com/office/drawing/2014/main" id="{17145DCC-7436-AE49-8DBE-94FE7FB54639}"/>
                    </a:ext>
                  </a:extLst>
                </p14:cNvPr>
                <p14:cNvContentPartPr/>
                <p14:nvPr/>
              </p14:nvContentPartPr>
              <p14:xfrm>
                <a:off x="4147300" y="2102751"/>
                <a:ext cx="124920" cy="131040"/>
              </p14:xfrm>
            </p:contentPart>
          </mc:Choice>
          <mc:Fallback>
            <p:pic>
              <p:nvPicPr>
                <p:cNvPr id="63" name="墨迹 62">
                  <a:extLst>
                    <a:ext uri="{FF2B5EF4-FFF2-40B4-BE49-F238E27FC236}">
                      <a16:creationId xmlns:a16="http://schemas.microsoft.com/office/drawing/2014/main" id="{17145DCC-7436-AE49-8DBE-94FE7FB54639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4139740" y="2095191"/>
                  <a:ext cx="140040" cy="146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2" name="组合 71">
            <a:extLst>
              <a:ext uri="{FF2B5EF4-FFF2-40B4-BE49-F238E27FC236}">
                <a16:creationId xmlns:a16="http://schemas.microsoft.com/office/drawing/2014/main" id="{1C9D96D8-AB59-A04F-BFF6-048256A824FC}"/>
              </a:ext>
            </a:extLst>
          </p:cNvPr>
          <p:cNvGrpSpPr/>
          <p:nvPr/>
        </p:nvGrpSpPr>
        <p:grpSpPr>
          <a:xfrm>
            <a:off x="4365100" y="1828791"/>
            <a:ext cx="753480" cy="461880"/>
            <a:chOff x="4365100" y="1828791"/>
            <a:chExt cx="753480" cy="461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68" name="墨迹 67">
                  <a:extLst>
                    <a:ext uri="{FF2B5EF4-FFF2-40B4-BE49-F238E27FC236}">
                      <a16:creationId xmlns:a16="http://schemas.microsoft.com/office/drawing/2014/main" id="{B18400A5-4BFE-9C4D-9284-08B2E6EDE0E7}"/>
                    </a:ext>
                  </a:extLst>
                </p14:cNvPr>
                <p14:cNvContentPartPr/>
                <p14:nvPr/>
              </p14:nvContentPartPr>
              <p14:xfrm>
                <a:off x="4408660" y="1947231"/>
                <a:ext cx="19080" cy="19080"/>
              </p14:xfrm>
            </p:contentPart>
          </mc:Choice>
          <mc:Fallback>
            <p:pic>
              <p:nvPicPr>
                <p:cNvPr id="68" name="墨迹 67">
                  <a:extLst>
                    <a:ext uri="{FF2B5EF4-FFF2-40B4-BE49-F238E27FC236}">
                      <a16:creationId xmlns:a16="http://schemas.microsoft.com/office/drawing/2014/main" id="{B18400A5-4BFE-9C4D-9284-08B2E6EDE0E7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4401100" y="1939671"/>
                  <a:ext cx="3420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69" name="墨迹 68">
                  <a:extLst>
                    <a:ext uri="{FF2B5EF4-FFF2-40B4-BE49-F238E27FC236}">
                      <a16:creationId xmlns:a16="http://schemas.microsoft.com/office/drawing/2014/main" id="{345C8436-784E-B542-AB76-CF4CDB93EE8E}"/>
                    </a:ext>
                  </a:extLst>
                </p14:cNvPr>
                <p14:cNvContentPartPr/>
                <p14:nvPr/>
              </p14:nvContentPartPr>
              <p14:xfrm>
                <a:off x="4365100" y="1828791"/>
                <a:ext cx="106200" cy="461880"/>
              </p14:xfrm>
            </p:contentPart>
          </mc:Choice>
          <mc:Fallback>
            <p:pic>
              <p:nvPicPr>
                <p:cNvPr id="69" name="墨迹 68">
                  <a:extLst>
                    <a:ext uri="{FF2B5EF4-FFF2-40B4-BE49-F238E27FC236}">
                      <a16:creationId xmlns:a16="http://schemas.microsoft.com/office/drawing/2014/main" id="{345C8436-784E-B542-AB76-CF4CDB93EE8E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4357540" y="1821231"/>
                  <a:ext cx="121320" cy="47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70" name="墨迹 69">
                  <a:extLst>
                    <a:ext uri="{FF2B5EF4-FFF2-40B4-BE49-F238E27FC236}">
                      <a16:creationId xmlns:a16="http://schemas.microsoft.com/office/drawing/2014/main" id="{21CCA896-E073-E440-819A-B85E479D7B0E}"/>
                    </a:ext>
                  </a:extLst>
                </p14:cNvPr>
                <p14:cNvContentPartPr/>
                <p14:nvPr/>
              </p14:nvContentPartPr>
              <p14:xfrm>
                <a:off x="4707460" y="2040471"/>
                <a:ext cx="174600" cy="19080"/>
              </p14:xfrm>
            </p:contentPart>
          </mc:Choice>
          <mc:Fallback>
            <p:pic>
              <p:nvPicPr>
                <p:cNvPr id="70" name="墨迹 69">
                  <a:extLst>
                    <a:ext uri="{FF2B5EF4-FFF2-40B4-BE49-F238E27FC236}">
                      <a16:creationId xmlns:a16="http://schemas.microsoft.com/office/drawing/2014/main" id="{21CCA896-E073-E440-819A-B85E479D7B0E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4699900" y="2032911"/>
                  <a:ext cx="18972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71" name="墨迹 70">
                  <a:extLst>
                    <a:ext uri="{FF2B5EF4-FFF2-40B4-BE49-F238E27FC236}">
                      <a16:creationId xmlns:a16="http://schemas.microsoft.com/office/drawing/2014/main" id="{2C501335-00E6-4F4E-AB1C-C1A2D1E9291C}"/>
                    </a:ext>
                  </a:extLst>
                </p14:cNvPr>
                <p14:cNvContentPartPr/>
                <p14:nvPr/>
              </p14:nvContentPartPr>
              <p14:xfrm>
                <a:off x="5087260" y="1897191"/>
                <a:ext cx="31320" cy="361440"/>
              </p14:xfrm>
            </p:contentPart>
          </mc:Choice>
          <mc:Fallback>
            <p:pic>
              <p:nvPicPr>
                <p:cNvPr id="71" name="墨迹 70">
                  <a:extLst>
                    <a:ext uri="{FF2B5EF4-FFF2-40B4-BE49-F238E27FC236}">
                      <a16:creationId xmlns:a16="http://schemas.microsoft.com/office/drawing/2014/main" id="{2C501335-00E6-4F4E-AB1C-C1A2D1E9291C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5079700" y="1889991"/>
                  <a:ext cx="46440" cy="376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0" name="组合 89">
            <a:extLst>
              <a:ext uri="{FF2B5EF4-FFF2-40B4-BE49-F238E27FC236}">
                <a16:creationId xmlns:a16="http://schemas.microsoft.com/office/drawing/2014/main" id="{47F490D1-221A-B54A-9AD6-50A03423C703}"/>
              </a:ext>
            </a:extLst>
          </p:cNvPr>
          <p:cNvGrpSpPr/>
          <p:nvPr/>
        </p:nvGrpSpPr>
        <p:grpSpPr>
          <a:xfrm>
            <a:off x="7596100" y="807831"/>
            <a:ext cx="516960" cy="554400"/>
            <a:chOff x="7596100" y="807831"/>
            <a:chExt cx="516960" cy="554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73" name="墨迹 72">
                  <a:extLst>
                    <a:ext uri="{FF2B5EF4-FFF2-40B4-BE49-F238E27FC236}">
                      <a16:creationId xmlns:a16="http://schemas.microsoft.com/office/drawing/2014/main" id="{70141175-B329-174E-9FB2-2EEE3A8176D1}"/>
                    </a:ext>
                  </a:extLst>
                </p14:cNvPr>
                <p14:cNvContentPartPr/>
                <p14:nvPr/>
              </p14:nvContentPartPr>
              <p14:xfrm>
                <a:off x="7813900" y="982071"/>
                <a:ext cx="122040" cy="180720"/>
              </p14:xfrm>
            </p:contentPart>
          </mc:Choice>
          <mc:Fallback>
            <p:pic>
              <p:nvPicPr>
                <p:cNvPr id="73" name="墨迹 72">
                  <a:extLst>
                    <a:ext uri="{FF2B5EF4-FFF2-40B4-BE49-F238E27FC236}">
                      <a16:creationId xmlns:a16="http://schemas.microsoft.com/office/drawing/2014/main" id="{70141175-B329-174E-9FB2-2EEE3A8176D1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7806700" y="974511"/>
                  <a:ext cx="13716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74" name="墨迹 73">
                  <a:extLst>
                    <a:ext uri="{FF2B5EF4-FFF2-40B4-BE49-F238E27FC236}">
                      <a16:creationId xmlns:a16="http://schemas.microsoft.com/office/drawing/2014/main" id="{23E292B0-771D-7C41-AB8D-2304C9A03389}"/>
                    </a:ext>
                  </a:extLst>
                </p14:cNvPr>
                <p14:cNvContentPartPr/>
                <p14:nvPr/>
              </p14:nvContentPartPr>
              <p14:xfrm>
                <a:off x="7596100" y="807831"/>
                <a:ext cx="516960" cy="554400"/>
              </p14:xfrm>
            </p:contentPart>
          </mc:Choice>
          <mc:Fallback>
            <p:pic>
              <p:nvPicPr>
                <p:cNvPr id="74" name="墨迹 73">
                  <a:extLst>
                    <a:ext uri="{FF2B5EF4-FFF2-40B4-BE49-F238E27FC236}">
                      <a16:creationId xmlns:a16="http://schemas.microsoft.com/office/drawing/2014/main" id="{23E292B0-771D-7C41-AB8D-2304C9A03389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7588540" y="800271"/>
                  <a:ext cx="532080" cy="569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9" name="组合 88">
            <a:extLst>
              <a:ext uri="{FF2B5EF4-FFF2-40B4-BE49-F238E27FC236}">
                <a16:creationId xmlns:a16="http://schemas.microsoft.com/office/drawing/2014/main" id="{457A784A-6604-A444-B814-23E284FB1E54}"/>
              </a:ext>
            </a:extLst>
          </p:cNvPr>
          <p:cNvGrpSpPr/>
          <p:nvPr/>
        </p:nvGrpSpPr>
        <p:grpSpPr>
          <a:xfrm>
            <a:off x="8791300" y="695871"/>
            <a:ext cx="1426320" cy="878040"/>
            <a:chOff x="8791300" y="695871"/>
            <a:chExt cx="1426320" cy="878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75" name="墨迹 74">
                  <a:extLst>
                    <a:ext uri="{FF2B5EF4-FFF2-40B4-BE49-F238E27FC236}">
                      <a16:creationId xmlns:a16="http://schemas.microsoft.com/office/drawing/2014/main" id="{FF7ABB3B-1660-3F42-8DB7-D7BF76F80329}"/>
                    </a:ext>
                  </a:extLst>
                </p14:cNvPr>
                <p14:cNvContentPartPr/>
                <p14:nvPr/>
              </p14:nvContentPartPr>
              <p14:xfrm>
                <a:off x="8959420" y="720711"/>
                <a:ext cx="280440" cy="180720"/>
              </p14:xfrm>
            </p:contentPart>
          </mc:Choice>
          <mc:Fallback>
            <p:pic>
              <p:nvPicPr>
                <p:cNvPr id="75" name="墨迹 74">
                  <a:extLst>
                    <a:ext uri="{FF2B5EF4-FFF2-40B4-BE49-F238E27FC236}">
                      <a16:creationId xmlns:a16="http://schemas.microsoft.com/office/drawing/2014/main" id="{FF7ABB3B-1660-3F42-8DB7-D7BF76F80329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951860" y="713151"/>
                  <a:ext cx="29556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76" name="墨迹 75">
                  <a:extLst>
                    <a:ext uri="{FF2B5EF4-FFF2-40B4-BE49-F238E27FC236}">
                      <a16:creationId xmlns:a16="http://schemas.microsoft.com/office/drawing/2014/main" id="{B874F26F-ED43-C442-A03D-9E5D377A65D9}"/>
                    </a:ext>
                  </a:extLst>
                </p14:cNvPr>
                <p14:cNvContentPartPr/>
                <p14:nvPr/>
              </p14:nvContentPartPr>
              <p14:xfrm>
                <a:off x="8791300" y="919791"/>
                <a:ext cx="633960" cy="124920"/>
              </p14:xfrm>
            </p:contentPart>
          </mc:Choice>
          <mc:Fallback>
            <p:pic>
              <p:nvPicPr>
                <p:cNvPr id="76" name="墨迹 75">
                  <a:extLst>
                    <a:ext uri="{FF2B5EF4-FFF2-40B4-BE49-F238E27FC236}">
                      <a16:creationId xmlns:a16="http://schemas.microsoft.com/office/drawing/2014/main" id="{B874F26F-ED43-C442-A03D-9E5D377A65D9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8784100" y="912591"/>
                  <a:ext cx="64908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77" name="墨迹 76">
                  <a:extLst>
                    <a:ext uri="{FF2B5EF4-FFF2-40B4-BE49-F238E27FC236}">
                      <a16:creationId xmlns:a16="http://schemas.microsoft.com/office/drawing/2014/main" id="{AD2114C1-F07B-ED47-9791-5ADFBA957825}"/>
                    </a:ext>
                  </a:extLst>
                </p14:cNvPr>
                <p14:cNvContentPartPr/>
                <p14:nvPr/>
              </p14:nvContentPartPr>
              <p14:xfrm>
                <a:off x="8934580" y="1069191"/>
                <a:ext cx="180720" cy="118800"/>
              </p14:xfrm>
            </p:contentPart>
          </mc:Choice>
          <mc:Fallback>
            <p:pic>
              <p:nvPicPr>
                <p:cNvPr id="77" name="墨迹 76">
                  <a:extLst>
                    <a:ext uri="{FF2B5EF4-FFF2-40B4-BE49-F238E27FC236}">
                      <a16:creationId xmlns:a16="http://schemas.microsoft.com/office/drawing/2014/main" id="{AD2114C1-F07B-ED47-9791-5ADFBA957825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8927020" y="1061991"/>
                  <a:ext cx="19584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78" name="墨迹 77">
                  <a:extLst>
                    <a:ext uri="{FF2B5EF4-FFF2-40B4-BE49-F238E27FC236}">
                      <a16:creationId xmlns:a16="http://schemas.microsoft.com/office/drawing/2014/main" id="{9D87BC4A-CB36-E348-A899-D57B27B650E8}"/>
                    </a:ext>
                  </a:extLst>
                </p14:cNvPr>
                <p14:cNvContentPartPr/>
                <p14:nvPr/>
              </p14:nvContentPartPr>
              <p14:xfrm>
                <a:off x="9053020" y="1081791"/>
                <a:ext cx="137160" cy="336600"/>
              </p14:xfrm>
            </p:contentPart>
          </mc:Choice>
          <mc:Fallback>
            <p:pic>
              <p:nvPicPr>
                <p:cNvPr id="78" name="墨迹 77">
                  <a:extLst>
                    <a:ext uri="{FF2B5EF4-FFF2-40B4-BE49-F238E27FC236}">
                      <a16:creationId xmlns:a16="http://schemas.microsoft.com/office/drawing/2014/main" id="{9D87BC4A-CB36-E348-A899-D57B27B650E8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9045460" y="1074231"/>
                  <a:ext cx="152280" cy="35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79" name="墨迹 78">
                  <a:extLst>
                    <a:ext uri="{FF2B5EF4-FFF2-40B4-BE49-F238E27FC236}">
                      <a16:creationId xmlns:a16="http://schemas.microsoft.com/office/drawing/2014/main" id="{C3064599-CE22-E94B-9B37-48F0A80F0A10}"/>
                    </a:ext>
                  </a:extLst>
                </p14:cNvPr>
                <p14:cNvContentPartPr/>
                <p14:nvPr/>
              </p14:nvContentPartPr>
              <p14:xfrm>
                <a:off x="9644500" y="851391"/>
                <a:ext cx="131040" cy="385560"/>
              </p14:xfrm>
            </p:contentPart>
          </mc:Choice>
          <mc:Fallback>
            <p:pic>
              <p:nvPicPr>
                <p:cNvPr id="79" name="墨迹 78">
                  <a:extLst>
                    <a:ext uri="{FF2B5EF4-FFF2-40B4-BE49-F238E27FC236}">
                      <a16:creationId xmlns:a16="http://schemas.microsoft.com/office/drawing/2014/main" id="{C3064599-CE22-E94B-9B37-48F0A80F0A10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9636940" y="843831"/>
                  <a:ext cx="146160" cy="40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80" name="墨迹 79">
                  <a:extLst>
                    <a:ext uri="{FF2B5EF4-FFF2-40B4-BE49-F238E27FC236}">
                      <a16:creationId xmlns:a16="http://schemas.microsoft.com/office/drawing/2014/main" id="{3D22D46D-37F9-A14C-9215-1DCFD5A515CB}"/>
                    </a:ext>
                  </a:extLst>
                </p14:cNvPr>
                <p14:cNvContentPartPr/>
                <p14:nvPr/>
              </p14:nvContentPartPr>
              <p14:xfrm>
                <a:off x="10067860" y="695871"/>
                <a:ext cx="149760" cy="249480"/>
              </p14:xfrm>
            </p:contentPart>
          </mc:Choice>
          <mc:Fallback>
            <p:pic>
              <p:nvPicPr>
                <p:cNvPr id="80" name="墨迹 79">
                  <a:extLst>
                    <a:ext uri="{FF2B5EF4-FFF2-40B4-BE49-F238E27FC236}">
                      <a16:creationId xmlns:a16="http://schemas.microsoft.com/office/drawing/2014/main" id="{3D22D46D-37F9-A14C-9215-1DCFD5A515CB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10060300" y="688311"/>
                  <a:ext cx="16488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81" name="墨迹 80">
                  <a:extLst>
                    <a:ext uri="{FF2B5EF4-FFF2-40B4-BE49-F238E27FC236}">
                      <a16:creationId xmlns:a16="http://schemas.microsoft.com/office/drawing/2014/main" id="{A955B60B-EC8E-6241-AEE8-F3C3C343B7C2}"/>
                    </a:ext>
                  </a:extLst>
                </p14:cNvPr>
                <p14:cNvContentPartPr/>
                <p14:nvPr/>
              </p14:nvContentPartPr>
              <p14:xfrm>
                <a:off x="9980380" y="963351"/>
                <a:ext cx="168480" cy="610560"/>
              </p14:xfrm>
            </p:contentPart>
          </mc:Choice>
          <mc:Fallback>
            <p:pic>
              <p:nvPicPr>
                <p:cNvPr id="81" name="墨迹 80">
                  <a:extLst>
                    <a:ext uri="{FF2B5EF4-FFF2-40B4-BE49-F238E27FC236}">
                      <a16:creationId xmlns:a16="http://schemas.microsoft.com/office/drawing/2014/main" id="{A955B60B-EC8E-6241-AEE8-F3C3C343B7C2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9972820" y="956151"/>
                  <a:ext cx="183600" cy="625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8" name="组合 87">
            <a:extLst>
              <a:ext uri="{FF2B5EF4-FFF2-40B4-BE49-F238E27FC236}">
                <a16:creationId xmlns:a16="http://schemas.microsoft.com/office/drawing/2014/main" id="{DB6B80C8-D1EB-C949-91F0-B243EACAB963}"/>
              </a:ext>
            </a:extLst>
          </p:cNvPr>
          <p:cNvGrpSpPr/>
          <p:nvPr/>
        </p:nvGrpSpPr>
        <p:grpSpPr>
          <a:xfrm>
            <a:off x="10516060" y="620991"/>
            <a:ext cx="591480" cy="753480"/>
            <a:chOff x="10516060" y="620991"/>
            <a:chExt cx="591480" cy="753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82" name="墨迹 81">
                  <a:extLst>
                    <a:ext uri="{FF2B5EF4-FFF2-40B4-BE49-F238E27FC236}">
                      <a16:creationId xmlns:a16="http://schemas.microsoft.com/office/drawing/2014/main" id="{439FBBD2-86C8-8C47-9CD4-8C0A912F85BF}"/>
                    </a:ext>
                  </a:extLst>
                </p14:cNvPr>
                <p14:cNvContentPartPr/>
                <p14:nvPr/>
              </p14:nvContentPartPr>
              <p14:xfrm>
                <a:off x="10516060" y="919791"/>
                <a:ext cx="25200" cy="209160"/>
              </p14:xfrm>
            </p:contentPart>
          </mc:Choice>
          <mc:Fallback>
            <p:pic>
              <p:nvPicPr>
                <p:cNvPr id="82" name="墨迹 81">
                  <a:extLst>
                    <a:ext uri="{FF2B5EF4-FFF2-40B4-BE49-F238E27FC236}">
                      <a16:creationId xmlns:a16="http://schemas.microsoft.com/office/drawing/2014/main" id="{439FBBD2-86C8-8C47-9CD4-8C0A912F85BF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0508500" y="912591"/>
                  <a:ext cx="4032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83" name="墨迹 82">
                  <a:extLst>
                    <a:ext uri="{FF2B5EF4-FFF2-40B4-BE49-F238E27FC236}">
                      <a16:creationId xmlns:a16="http://schemas.microsoft.com/office/drawing/2014/main" id="{2711E6B6-5EC8-AA4F-B45B-0B852DB23C06}"/>
                    </a:ext>
                  </a:extLst>
                </p14:cNvPr>
                <p14:cNvContentPartPr/>
                <p14:nvPr/>
              </p14:nvContentPartPr>
              <p14:xfrm>
                <a:off x="10789660" y="620991"/>
                <a:ext cx="317880" cy="753480"/>
              </p14:xfrm>
            </p:contentPart>
          </mc:Choice>
          <mc:Fallback>
            <p:pic>
              <p:nvPicPr>
                <p:cNvPr id="83" name="墨迹 82">
                  <a:extLst>
                    <a:ext uri="{FF2B5EF4-FFF2-40B4-BE49-F238E27FC236}">
                      <a16:creationId xmlns:a16="http://schemas.microsoft.com/office/drawing/2014/main" id="{2711E6B6-5EC8-AA4F-B45B-0B852DB23C06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0782460" y="613431"/>
                  <a:ext cx="333000" cy="76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84" name="墨迹 83">
                  <a:extLst>
                    <a:ext uri="{FF2B5EF4-FFF2-40B4-BE49-F238E27FC236}">
                      <a16:creationId xmlns:a16="http://schemas.microsoft.com/office/drawing/2014/main" id="{A743AB9A-77BD-0F4F-B70E-8BA9F630F203}"/>
                    </a:ext>
                  </a:extLst>
                </p14:cNvPr>
                <p14:cNvContentPartPr/>
                <p14:nvPr/>
              </p14:nvContentPartPr>
              <p14:xfrm>
                <a:off x="10678420" y="782991"/>
                <a:ext cx="248760" cy="261720"/>
              </p14:xfrm>
            </p:contentPart>
          </mc:Choice>
          <mc:Fallback>
            <p:pic>
              <p:nvPicPr>
                <p:cNvPr id="84" name="墨迹 83">
                  <a:extLst>
                    <a:ext uri="{FF2B5EF4-FFF2-40B4-BE49-F238E27FC236}">
                      <a16:creationId xmlns:a16="http://schemas.microsoft.com/office/drawing/2014/main" id="{A743AB9A-77BD-0F4F-B70E-8BA9F630F203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0670860" y="775431"/>
                  <a:ext cx="26388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85" name="墨迹 84">
                  <a:extLst>
                    <a:ext uri="{FF2B5EF4-FFF2-40B4-BE49-F238E27FC236}">
                      <a16:creationId xmlns:a16="http://schemas.microsoft.com/office/drawing/2014/main" id="{A9E9734E-A757-4E4C-98A4-DA2C8D6ECF86}"/>
                    </a:ext>
                  </a:extLst>
                </p14:cNvPr>
                <p14:cNvContentPartPr/>
                <p14:nvPr/>
              </p14:nvContentPartPr>
              <p14:xfrm>
                <a:off x="10858420" y="1019511"/>
                <a:ext cx="53640" cy="12240"/>
              </p14:xfrm>
            </p:contentPart>
          </mc:Choice>
          <mc:Fallback>
            <p:pic>
              <p:nvPicPr>
                <p:cNvPr id="85" name="墨迹 84">
                  <a:extLst>
                    <a:ext uri="{FF2B5EF4-FFF2-40B4-BE49-F238E27FC236}">
                      <a16:creationId xmlns:a16="http://schemas.microsoft.com/office/drawing/2014/main" id="{A9E9734E-A757-4E4C-98A4-DA2C8D6ECF86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0850860" y="1011951"/>
                  <a:ext cx="6876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86" name="墨迹 85">
                  <a:extLst>
                    <a:ext uri="{FF2B5EF4-FFF2-40B4-BE49-F238E27FC236}">
                      <a16:creationId xmlns:a16="http://schemas.microsoft.com/office/drawing/2014/main" id="{DD485C85-7569-1944-9ED8-B72BC0AD07FE}"/>
                    </a:ext>
                  </a:extLst>
                </p14:cNvPr>
                <p14:cNvContentPartPr/>
                <p14:nvPr/>
              </p14:nvContentPartPr>
              <p14:xfrm>
                <a:off x="10764820" y="1081791"/>
                <a:ext cx="100080" cy="81360"/>
              </p14:xfrm>
            </p:contentPart>
          </mc:Choice>
          <mc:Fallback>
            <p:pic>
              <p:nvPicPr>
                <p:cNvPr id="86" name="墨迹 85">
                  <a:extLst>
                    <a:ext uri="{FF2B5EF4-FFF2-40B4-BE49-F238E27FC236}">
                      <a16:creationId xmlns:a16="http://schemas.microsoft.com/office/drawing/2014/main" id="{DD485C85-7569-1944-9ED8-B72BC0AD07FE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0757260" y="1074231"/>
                  <a:ext cx="11520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87" name="墨迹 86">
                  <a:extLst>
                    <a:ext uri="{FF2B5EF4-FFF2-40B4-BE49-F238E27FC236}">
                      <a16:creationId xmlns:a16="http://schemas.microsoft.com/office/drawing/2014/main" id="{F3882176-3BDF-074B-9940-73E7386014C6}"/>
                    </a:ext>
                  </a:extLst>
                </p14:cNvPr>
                <p14:cNvContentPartPr/>
                <p14:nvPr/>
              </p14:nvContentPartPr>
              <p14:xfrm>
                <a:off x="10640260" y="1231191"/>
                <a:ext cx="299160" cy="50040"/>
              </p14:xfrm>
            </p:contentPart>
          </mc:Choice>
          <mc:Fallback>
            <p:pic>
              <p:nvPicPr>
                <p:cNvPr id="87" name="墨迹 86">
                  <a:extLst>
                    <a:ext uri="{FF2B5EF4-FFF2-40B4-BE49-F238E27FC236}">
                      <a16:creationId xmlns:a16="http://schemas.microsoft.com/office/drawing/2014/main" id="{F3882176-3BDF-074B-9940-73E7386014C6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0633060" y="1223631"/>
                  <a:ext cx="314280" cy="65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2" name="组合 101">
            <a:extLst>
              <a:ext uri="{FF2B5EF4-FFF2-40B4-BE49-F238E27FC236}">
                <a16:creationId xmlns:a16="http://schemas.microsoft.com/office/drawing/2014/main" id="{F722BD6D-31EF-094D-94DB-66F38B2DF7FB}"/>
              </a:ext>
            </a:extLst>
          </p:cNvPr>
          <p:cNvGrpSpPr/>
          <p:nvPr/>
        </p:nvGrpSpPr>
        <p:grpSpPr>
          <a:xfrm>
            <a:off x="8704180" y="2096631"/>
            <a:ext cx="2204280" cy="1737360"/>
            <a:chOff x="8704180" y="2096631"/>
            <a:chExt cx="2204280" cy="1737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91" name="墨迹 90">
                  <a:extLst>
                    <a:ext uri="{FF2B5EF4-FFF2-40B4-BE49-F238E27FC236}">
                      <a16:creationId xmlns:a16="http://schemas.microsoft.com/office/drawing/2014/main" id="{9F0978B7-4106-824B-AA70-D106D43302CB}"/>
                    </a:ext>
                  </a:extLst>
                </p14:cNvPr>
                <p14:cNvContentPartPr/>
                <p14:nvPr/>
              </p14:nvContentPartPr>
              <p14:xfrm>
                <a:off x="9700300" y="2115351"/>
                <a:ext cx="6480" cy="6480"/>
              </p14:xfrm>
            </p:contentPart>
          </mc:Choice>
          <mc:Fallback>
            <p:pic>
              <p:nvPicPr>
                <p:cNvPr id="91" name="墨迹 90">
                  <a:extLst>
                    <a:ext uri="{FF2B5EF4-FFF2-40B4-BE49-F238E27FC236}">
                      <a16:creationId xmlns:a16="http://schemas.microsoft.com/office/drawing/2014/main" id="{9F0978B7-4106-824B-AA70-D106D43302CB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9690220" y="2105271"/>
                  <a:ext cx="2664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92" name="墨迹 91">
                  <a:extLst>
                    <a:ext uri="{FF2B5EF4-FFF2-40B4-BE49-F238E27FC236}">
                      <a16:creationId xmlns:a16="http://schemas.microsoft.com/office/drawing/2014/main" id="{17F0228D-2806-9649-8185-CB33CE12A9B1}"/>
                    </a:ext>
                  </a:extLst>
                </p14:cNvPr>
                <p14:cNvContentPartPr/>
                <p14:nvPr/>
              </p14:nvContentPartPr>
              <p14:xfrm>
                <a:off x="9638020" y="2096631"/>
                <a:ext cx="167760" cy="130320"/>
              </p14:xfrm>
            </p:contentPart>
          </mc:Choice>
          <mc:Fallback>
            <p:pic>
              <p:nvPicPr>
                <p:cNvPr id="92" name="墨迹 91">
                  <a:extLst>
                    <a:ext uri="{FF2B5EF4-FFF2-40B4-BE49-F238E27FC236}">
                      <a16:creationId xmlns:a16="http://schemas.microsoft.com/office/drawing/2014/main" id="{17F0228D-2806-9649-8185-CB33CE12A9B1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9627940" y="2086551"/>
                  <a:ext cx="18792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94" name="墨迹 93">
                  <a:extLst>
                    <a:ext uri="{FF2B5EF4-FFF2-40B4-BE49-F238E27FC236}">
                      <a16:creationId xmlns:a16="http://schemas.microsoft.com/office/drawing/2014/main" id="{BD03F615-8A75-D24B-A471-4F0BC437C707}"/>
                    </a:ext>
                  </a:extLst>
                </p14:cNvPr>
                <p14:cNvContentPartPr/>
                <p14:nvPr/>
              </p14:nvContentPartPr>
              <p14:xfrm>
                <a:off x="8760340" y="2202471"/>
                <a:ext cx="959040" cy="735120"/>
              </p14:xfrm>
            </p:contentPart>
          </mc:Choice>
          <mc:Fallback>
            <p:pic>
              <p:nvPicPr>
                <p:cNvPr id="94" name="墨迹 93">
                  <a:extLst>
                    <a:ext uri="{FF2B5EF4-FFF2-40B4-BE49-F238E27FC236}">
                      <a16:creationId xmlns:a16="http://schemas.microsoft.com/office/drawing/2014/main" id="{BD03F615-8A75-D24B-A471-4F0BC437C707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8750260" y="2192391"/>
                  <a:ext cx="979200" cy="75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95" name="墨迹 94">
                  <a:extLst>
                    <a:ext uri="{FF2B5EF4-FFF2-40B4-BE49-F238E27FC236}">
                      <a16:creationId xmlns:a16="http://schemas.microsoft.com/office/drawing/2014/main" id="{56B5C6B8-CAFD-044F-8A33-FAC9BF0CA917}"/>
                    </a:ext>
                  </a:extLst>
                </p14:cNvPr>
                <p14:cNvContentPartPr/>
                <p14:nvPr/>
              </p14:nvContentPartPr>
              <p14:xfrm>
                <a:off x="8704180" y="2887191"/>
                <a:ext cx="155880" cy="162360"/>
              </p14:xfrm>
            </p:contentPart>
          </mc:Choice>
          <mc:Fallback>
            <p:pic>
              <p:nvPicPr>
                <p:cNvPr id="95" name="墨迹 94">
                  <a:extLst>
                    <a:ext uri="{FF2B5EF4-FFF2-40B4-BE49-F238E27FC236}">
                      <a16:creationId xmlns:a16="http://schemas.microsoft.com/office/drawing/2014/main" id="{56B5C6B8-CAFD-044F-8A33-FAC9BF0CA917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8694100" y="2877111"/>
                  <a:ext cx="17604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96" name="墨迹 95">
                  <a:extLst>
                    <a:ext uri="{FF2B5EF4-FFF2-40B4-BE49-F238E27FC236}">
                      <a16:creationId xmlns:a16="http://schemas.microsoft.com/office/drawing/2014/main" id="{06A1ABDE-CBE2-BB47-B826-4D3F1E33E997}"/>
                    </a:ext>
                  </a:extLst>
                </p14:cNvPr>
                <p14:cNvContentPartPr/>
                <p14:nvPr/>
              </p14:nvContentPartPr>
              <p14:xfrm>
                <a:off x="8760340" y="2993031"/>
                <a:ext cx="342720" cy="747360"/>
              </p14:xfrm>
            </p:contentPart>
          </mc:Choice>
          <mc:Fallback>
            <p:pic>
              <p:nvPicPr>
                <p:cNvPr id="96" name="墨迹 95">
                  <a:extLst>
                    <a:ext uri="{FF2B5EF4-FFF2-40B4-BE49-F238E27FC236}">
                      <a16:creationId xmlns:a16="http://schemas.microsoft.com/office/drawing/2014/main" id="{06A1ABDE-CBE2-BB47-B826-4D3F1E33E997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8752780" y="2985471"/>
                  <a:ext cx="357840" cy="76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97" name="墨迹 96">
                  <a:extLst>
                    <a:ext uri="{FF2B5EF4-FFF2-40B4-BE49-F238E27FC236}">
                      <a16:creationId xmlns:a16="http://schemas.microsoft.com/office/drawing/2014/main" id="{4193A985-D942-B841-8B61-586C557DB524}"/>
                    </a:ext>
                  </a:extLst>
                </p14:cNvPr>
                <p14:cNvContentPartPr/>
                <p14:nvPr/>
              </p14:nvContentPartPr>
              <p14:xfrm>
                <a:off x="9103420" y="3684231"/>
                <a:ext cx="173880" cy="149760"/>
              </p14:xfrm>
            </p:contentPart>
          </mc:Choice>
          <mc:Fallback>
            <p:pic>
              <p:nvPicPr>
                <p:cNvPr id="97" name="墨迹 96">
                  <a:extLst>
                    <a:ext uri="{FF2B5EF4-FFF2-40B4-BE49-F238E27FC236}">
                      <a16:creationId xmlns:a16="http://schemas.microsoft.com/office/drawing/2014/main" id="{4193A985-D942-B841-8B61-586C557DB524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9095860" y="3676671"/>
                  <a:ext cx="18900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98" name="墨迹 97">
                  <a:extLst>
                    <a:ext uri="{FF2B5EF4-FFF2-40B4-BE49-F238E27FC236}">
                      <a16:creationId xmlns:a16="http://schemas.microsoft.com/office/drawing/2014/main" id="{E160616F-7A66-354D-AF09-E735823BC53E}"/>
                    </a:ext>
                  </a:extLst>
                </p14:cNvPr>
                <p14:cNvContentPartPr/>
                <p14:nvPr/>
              </p14:nvContentPartPr>
              <p14:xfrm>
                <a:off x="9164980" y="3547071"/>
                <a:ext cx="1195560" cy="236880"/>
              </p14:xfrm>
            </p:contentPart>
          </mc:Choice>
          <mc:Fallback>
            <p:pic>
              <p:nvPicPr>
                <p:cNvPr id="98" name="墨迹 97">
                  <a:extLst>
                    <a:ext uri="{FF2B5EF4-FFF2-40B4-BE49-F238E27FC236}">
                      <a16:creationId xmlns:a16="http://schemas.microsoft.com/office/drawing/2014/main" id="{E160616F-7A66-354D-AF09-E735823BC53E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9157420" y="3539511"/>
                  <a:ext cx="121068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99" name="墨迹 98">
                  <a:extLst>
                    <a:ext uri="{FF2B5EF4-FFF2-40B4-BE49-F238E27FC236}">
                      <a16:creationId xmlns:a16="http://schemas.microsoft.com/office/drawing/2014/main" id="{B19DEC11-ECDD-DB47-A7E2-8474B73DAF0F}"/>
                    </a:ext>
                  </a:extLst>
                </p14:cNvPr>
                <p14:cNvContentPartPr/>
                <p14:nvPr/>
              </p14:nvContentPartPr>
              <p14:xfrm>
                <a:off x="9762580" y="2189871"/>
                <a:ext cx="1058760" cy="573120"/>
              </p14:xfrm>
            </p:contentPart>
          </mc:Choice>
          <mc:Fallback>
            <p:pic>
              <p:nvPicPr>
                <p:cNvPr id="99" name="墨迹 98">
                  <a:extLst>
                    <a:ext uri="{FF2B5EF4-FFF2-40B4-BE49-F238E27FC236}">
                      <a16:creationId xmlns:a16="http://schemas.microsoft.com/office/drawing/2014/main" id="{B19DEC11-ECDD-DB47-A7E2-8474B73DAF0F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9755020" y="2182311"/>
                  <a:ext cx="1073880" cy="58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00" name="墨迹 99">
                  <a:extLst>
                    <a:ext uri="{FF2B5EF4-FFF2-40B4-BE49-F238E27FC236}">
                      <a16:creationId xmlns:a16="http://schemas.microsoft.com/office/drawing/2014/main" id="{A7533874-F437-264F-AE97-F4D59366903B}"/>
                    </a:ext>
                  </a:extLst>
                </p14:cNvPr>
                <p14:cNvContentPartPr/>
                <p14:nvPr/>
              </p14:nvContentPartPr>
              <p14:xfrm>
                <a:off x="10709740" y="2731671"/>
                <a:ext cx="198720" cy="155880"/>
              </p14:xfrm>
            </p:contentPart>
          </mc:Choice>
          <mc:Fallback>
            <p:pic>
              <p:nvPicPr>
                <p:cNvPr id="100" name="墨迹 99">
                  <a:extLst>
                    <a:ext uri="{FF2B5EF4-FFF2-40B4-BE49-F238E27FC236}">
                      <a16:creationId xmlns:a16="http://schemas.microsoft.com/office/drawing/2014/main" id="{A7533874-F437-264F-AE97-F4D59366903B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0702180" y="2724111"/>
                  <a:ext cx="21384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01" name="墨迹 100">
                  <a:extLst>
                    <a:ext uri="{FF2B5EF4-FFF2-40B4-BE49-F238E27FC236}">
                      <a16:creationId xmlns:a16="http://schemas.microsoft.com/office/drawing/2014/main" id="{BBE343E4-0E5B-C54F-818F-EDF020C36824}"/>
                    </a:ext>
                  </a:extLst>
                </p14:cNvPr>
                <p14:cNvContentPartPr/>
                <p14:nvPr/>
              </p14:nvContentPartPr>
              <p14:xfrm>
                <a:off x="10291780" y="2806191"/>
                <a:ext cx="573120" cy="834480"/>
              </p14:xfrm>
            </p:contentPart>
          </mc:Choice>
          <mc:Fallback>
            <p:pic>
              <p:nvPicPr>
                <p:cNvPr id="101" name="墨迹 100">
                  <a:extLst>
                    <a:ext uri="{FF2B5EF4-FFF2-40B4-BE49-F238E27FC236}">
                      <a16:creationId xmlns:a16="http://schemas.microsoft.com/office/drawing/2014/main" id="{BBE343E4-0E5B-C54F-818F-EDF020C36824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0284220" y="2798631"/>
                  <a:ext cx="588240" cy="849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6" name="组合 115">
            <a:extLst>
              <a:ext uri="{FF2B5EF4-FFF2-40B4-BE49-F238E27FC236}">
                <a16:creationId xmlns:a16="http://schemas.microsoft.com/office/drawing/2014/main" id="{7B7DAF11-9857-2F47-8785-134B587F08D0}"/>
              </a:ext>
            </a:extLst>
          </p:cNvPr>
          <p:cNvGrpSpPr/>
          <p:nvPr/>
        </p:nvGrpSpPr>
        <p:grpSpPr>
          <a:xfrm>
            <a:off x="7857460" y="4032711"/>
            <a:ext cx="1973880" cy="597960"/>
            <a:chOff x="7857460" y="4032711"/>
            <a:chExt cx="1973880" cy="597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03" name="墨迹 102">
                  <a:extLst>
                    <a:ext uri="{FF2B5EF4-FFF2-40B4-BE49-F238E27FC236}">
                      <a16:creationId xmlns:a16="http://schemas.microsoft.com/office/drawing/2014/main" id="{39ED7627-EB32-564B-BFF5-6C37BFC9781A}"/>
                    </a:ext>
                  </a:extLst>
                </p14:cNvPr>
                <p14:cNvContentPartPr/>
                <p14:nvPr/>
              </p14:nvContentPartPr>
              <p14:xfrm>
                <a:off x="7857460" y="4213071"/>
                <a:ext cx="255600" cy="249480"/>
              </p14:xfrm>
            </p:contentPart>
          </mc:Choice>
          <mc:Fallback>
            <p:pic>
              <p:nvPicPr>
                <p:cNvPr id="103" name="墨迹 102">
                  <a:extLst>
                    <a:ext uri="{FF2B5EF4-FFF2-40B4-BE49-F238E27FC236}">
                      <a16:creationId xmlns:a16="http://schemas.microsoft.com/office/drawing/2014/main" id="{39ED7627-EB32-564B-BFF5-6C37BFC9781A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7850260" y="4205871"/>
                  <a:ext cx="27072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04" name="墨迹 103">
                  <a:extLst>
                    <a:ext uri="{FF2B5EF4-FFF2-40B4-BE49-F238E27FC236}">
                      <a16:creationId xmlns:a16="http://schemas.microsoft.com/office/drawing/2014/main" id="{01139000-6D26-044D-AF50-3458CDD1D942}"/>
                    </a:ext>
                  </a:extLst>
                </p14:cNvPr>
                <p14:cNvContentPartPr/>
                <p14:nvPr/>
              </p14:nvContentPartPr>
              <p14:xfrm>
                <a:off x="8343100" y="4206951"/>
                <a:ext cx="106200" cy="324000"/>
              </p14:xfrm>
            </p:contentPart>
          </mc:Choice>
          <mc:Fallback>
            <p:pic>
              <p:nvPicPr>
                <p:cNvPr id="104" name="墨迹 103">
                  <a:extLst>
                    <a:ext uri="{FF2B5EF4-FFF2-40B4-BE49-F238E27FC236}">
                      <a16:creationId xmlns:a16="http://schemas.microsoft.com/office/drawing/2014/main" id="{01139000-6D26-044D-AF50-3458CDD1D942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8335540" y="4199391"/>
                  <a:ext cx="121320" cy="33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06" name="墨迹 105">
                  <a:extLst>
                    <a:ext uri="{FF2B5EF4-FFF2-40B4-BE49-F238E27FC236}">
                      <a16:creationId xmlns:a16="http://schemas.microsoft.com/office/drawing/2014/main" id="{D49A0424-1699-7141-930D-AC14CE5C6E84}"/>
                    </a:ext>
                  </a:extLst>
                </p14:cNvPr>
                <p14:cNvContentPartPr/>
                <p14:nvPr/>
              </p14:nvContentPartPr>
              <p14:xfrm>
                <a:off x="8679340" y="4263111"/>
                <a:ext cx="25200" cy="165600"/>
              </p14:xfrm>
            </p:contentPart>
          </mc:Choice>
          <mc:Fallback>
            <p:pic>
              <p:nvPicPr>
                <p:cNvPr id="106" name="墨迹 105">
                  <a:extLst>
                    <a:ext uri="{FF2B5EF4-FFF2-40B4-BE49-F238E27FC236}">
                      <a16:creationId xmlns:a16="http://schemas.microsoft.com/office/drawing/2014/main" id="{D49A0424-1699-7141-930D-AC14CE5C6E84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8671780" y="4255551"/>
                  <a:ext cx="4032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07" name="墨迹 106">
                  <a:extLst>
                    <a:ext uri="{FF2B5EF4-FFF2-40B4-BE49-F238E27FC236}">
                      <a16:creationId xmlns:a16="http://schemas.microsoft.com/office/drawing/2014/main" id="{9D1FF697-CCA7-9E4B-A32F-B150F51A86E4}"/>
                    </a:ext>
                  </a:extLst>
                </p14:cNvPr>
                <p14:cNvContentPartPr/>
                <p14:nvPr/>
              </p14:nvContentPartPr>
              <p14:xfrm>
                <a:off x="8940700" y="4032711"/>
                <a:ext cx="180720" cy="597960"/>
              </p14:xfrm>
            </p:contentPart>
          </mc:Choice>
          <mc:Fallback>
            <p:pic>
              <p:nvPicPr>
                <p:cNvPr id="107" name="墨迹 106">
                  <a:extLst>
                    <a:ext uri="{FF2B5EF4-FFF2-40B4-BE49-F238E27FC236}">
                      <a16:creationId xmlns:a16="http://schemas.microsoft.com/office/drawing/2014/main" id="{9D1FF697-CCA7-9E4B-A32F-B150F51A86E4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933500" y="4025151"/>
                  <a:ext cx="195840" cy="61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08" name="墨迹 107">
                  <a:extLst>
                    <a:ext uri="{FF2B5EF4-FFF2-40B4-BE49-F238E27FC236}">
                      <a16:creationId xmlns:a16="http://schemas.microsoft.com/office/drawing/2014/main" id="{603F0C3A-0DFE-E24D-8607-F83423961236}"/>
                    </a:ext>
                  </a:extLst>
                </p14:cNvPr>
                <p14:cNvContentPartPr/>
                <p14:nvPr/>
              </p14:nvContentPartPr>
              <p14:xfrm>
                <a:off x="8891020" y="4144671"/>
                <a:ext cx="143640" cy="236880"/>
              </p14:xfrm>
            </p:contentPart>
          </mc:Choice>
          <mc:Fallback>
            <p:pic>
              <p:nvPicPr>
                <p:cNvPr id="108" name="墨迹 107">
                  <a:extLst>
                    <a:ext uri="{FF2B5EF4-FFF2-40B4-BE49-F238E27FC236}">
                      <a16:creationId xmlns:a16="http://schemas.microsoft.com/office/drawing/2014/main" id="{603F0C3A-0DFE-E24D-8607-F83423961236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883460" y="4137111"/>
                  <a:ext cx="15876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09" name="墨迹 108">
                  <a:extLst>
                    <a:ext uri="{FF2B5EF4-FFF2-40B4-BE49-F238E27FC236}">
                      <a16:creationId xmlns:a16="http://schemas.microsoft.com/office/drawing/2014/main" id="{B5AE8E7B-7142-3845-8D7B-B70572B7936A}"/>
                    </a:ext>
                  </a:extLst>
                </p14:cNvPr>
                <p14:cNvContentPartPr/>
                <p14:nvPr/>
              </p14:nvContentPartPr>
              <p14:xfrm>
                <a:off x="8897140" y="4381191"/>
                <a:ext cx="118800" cy="118800"/>
              </p14:xfrm>
            </p:contentPart>
          </mc:Choice>
          <mc:Fallback>
            <p:pic>
              <p:nvPicPr>
                <p:cNvPr id="109" name="墨迹 108">
                  <a:extLst>
                    <a:ext uri="{FF2B5EF4-FFF2-40B4-BE49-F238E27FC236}">
                      <a16:creationId xmlns:a16="http://schemas.microsoft.com/office/drawing/2014/main" id="{B5AE8E7B-7142-3845-8D7B-B70572B7936A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8889580" y="4373631"/>
                  <a:ext cx="13356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10" name="墨迹 109">
                  <a:extLst>
                    <a:ext uri="{FF2B5EF4-FFF2-40B4-BE49-F238E27FC236}">
                      <a16:creationId xmlns:a16="http://schemas.microsoft.com/office/drawing/2014/main" id="{EDACCB5C-F1E7-A84E-B8E1-3BC1898DB261}"/>
                    </a:ext>
                  </a:extLst>
                </p14:cNvPr>
                <p14:cNvContentPartPr/>
                <p14:nvPr/>
              </p14:nvContentPartPr>
              <p14:xfrm>
                <a:off x="8803900" y="4512231"/>
                <a:ext cx="224640" cy="25200"/>
              </p14:xfrm>
            </p:contentPart>
          </mc:Choice>
          <mc:Fallback>
            <p:pic>
              <p:nvPicPr>
                <p:cNvPr id="110" name="墨迹 109">
                  <a:extLst>
                    <a:ext uri="{FF2B5EF4-FFF2-40B4-BE49-F238E27FC236}">
                      <a16:creationId xmlns:a16="http://schemas.microsoft.com/office/drawing/2014/main" id="{EDACCB5C-F1E7-A84E-B8E1-3BC1898DB261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8796340" y="4504671"/>
                  <a:ext cx="23940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12" name="墨迹 111">
                  <a:extLst>
                    <a:ext uri="{FF2B5EF4-FFF2-40B4-BE49-F238E27FC236}">
                      <a16:creationId xmlns:a16="http://schemas.microsoft.com/office/drawing/2014/main" id="{17ACCF6D-8B79-C045-B2D4-993EBB9C2B96}"/>
                    </a:ext>
                  </a:extLst>
                </p14:cNvPr>
                <p14:cNvContentPartPr/>
                <p14:nvPr/>
              </p14:nvContentPartPr>
              <p14:xfrm>
                <a:off x="9339220" y="4231791"/>
                <a:ext cx="106200" cy="280440"/>
              </p14:xfrm>
            </p:contentPart>
          </mc:Choice>
          <mc:Fallback>
            <p:pic>
              <p:nvPicPr>
                <p:cNvPr id="112" name="墨迹 111">
                  <a:extLst>
                    <a:ext uri="{FF2B5EF4-FFF2-40B4-BE49-F238E27FC236}">
                      <a16:creationId xmlns:a16="http://schemas.microsoft.com/office/drawing/2014/main" id="{17ACCF6D-8B79-C045-B2D4-993EBB9C2B96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9331660" y="4224231"/>
                  <a:ext cx="12132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13" name="墨迹 112">
                  <a:extLst>
                    <a:ext uri="{FF2B5EF4-FFF2-40B4-BE49-F238E27FC236}">
                      <a16:creationId xmlns:a16="http://schemas.microsoft.com/office/drawing/2014/main" id="{41AAB718-7FF0-8B4D-ACED-095D9A31BDE4}"/>
                    </a:ext>
                  </a:extLst>
                </p14:cNvPr>
                <p14:cNvContentPartPr/>
                <p14:nvPr/>
              </p14:nvContentPartPr>
              <p14:xfrm>
                <a:off x="9719020" y="4294071"/>
                <a:ext cx="111600" cy="31320"/>
              </p14:xfrm>
            </p:contentPart>
          </mc:Choice>
          <mc:Fallback>
            <p:pic>
              <p:nvPicPr>
                <p:cNvPr id="113" name="墨迹 112">
                  <a:extLst>
                    <a:ext uri="{FF2B5EF4-FFF2-40B4-BE49-F238E27FC236}">
                      <a16:creationId xmlns:a16="http://schemas.microsoft.com/office/drawing/2014/main" id="{41AAB718-7FF0-8B4D-ACED-095D9A31BDE4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9711460" y="4286511"/>
                  <a:ext cx="12672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14" name="墨迹 113">
                  <a:extLst>
                    <a:ext uri="{FF2B5EF4-FFF2-40B4-BE49-F238E27FC236}">
                      <a16:creationId xmlns:a16="http://schemas.microsoft.com/office/drawing/2014/main" id="{D015646C-D1B7-9744-93A1-689413D979CA}"/>
                    </a:ext>
                  </a:extLst>
                </p14:cNvPr>
                <p14:cNvContentPartPr/>
                <p14:nvPr/>
              </p14:nvContentPartPr>
              <p14:xfrm>
                <a:off x="9694180" y="4437351"/>
                <a:ext cx="137160" cy="19080"/>
              </p14:xfrm>
            </p:contentPart>
          </mc:Choice>
          <mc:Fallback>
            <p:pic>
              <p:nvPicPr>
                <p:cNvPr id="114" name="墨迹 113">
                  <a:extLst>
                    <a:ext uri="{FF2B5EF4-FFF2-40B4-BE49-F238E27FC236}">
                      <a16:creationId xmlns:a16="http://schemas.microsoft.com/office/drawing/2014/main" id="{D015646C-D1B7-9744-93A1-689413D979CA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9686620" y="4429791"/>
                  <a:ext cx="152280" cy="34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86">
            <p14:nvContentPartPr>
              <p14:cNvPr id="115" name="墨迹 114">
                <a:extLst>
                  <a:ext uri="{FF2B5EF4-FFF2-40B4-BE49-F238E27FC236}">
                    <a16:creationId xmlns:a16="http://schemas.microsoft.com/office/drawing/2014/main" id="{0323597D-E16C-6C41-AA4F-4034AD9BAB49}"/>
                  </a:ext>
                </a:extLst>
              </p14:cNvPr>
              <p14:cNvContentPartPr/>
              <p14:nvPr/>
            </p14:nvContentPartPr>
            <p14:xfrm>
              <a:off x="10248940" y="4194711"/>
              <a:ext cx="242640" cy="254880"/>
            </p14:xfrm>
          </p:contentPart>
        </mc:Choice>
        <mc:Fallback>
          <p:pic>
            <p:nvPicPr>
              <p:cNvPr id="115" name="墨迹 114">
                <a:extLst>
                  <a:ext uri="{FF2B5EF4-FFF2-40B4-BE49-F238E27FC236}">
                    <a16:creationId xmlns:a16="http://schemas.microsoft.com/office/drawing/2014/main" id="{0323597D-E16C-6C41-AA4F-4034AD9BAB49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10241380" y="4187151"/>
                <a:ext cx="257400" cy="270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38" name="组合 137">
            <a:extLst>
              <a:ext uri="{FF2B5EF4-FFF2-40B4-BE49-F238E27FC236}">
                <a16:creationId xmlns:a16="http://schemas.microsoft.com/office/drawing/2014/main" id="{ADC74CD6-995D-B541-85E6-61B3E8250B6F}"/>
              </a:ext>
            </a:extLst>
          </p:cNvPr>
          <p:cNvGrpSpPr/>
          <p:nvPr/>
        </p:nvGrpSpPr>
        <p:grpSpPr>
          <a:xfrm>
            <a:off x="7782940" y="4792311"/>
            <a:ext cx="3517920" cy="610560"/>
            <a:chOff x="7782940" y="4792311"/>
            <a:chExt cx="3517920" cy="610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17" name="墨迹 116">
                  <a:extLst>
                    <a:ext uri="{FF2B5EF4-FFF2-40B4-BE49-F238E27FC236}">
                      <a16:creationId xmlns:a16="http://schemas.microsoft.com/office/drawing/2014/main" id="{F5EC24A7-9A30-624B-9D21-A607D8BAFF35}"/>
                    </a:ext>
                  </a:extLst>
                </p14:cNvPr>
                <p14:cNvContentPartPr/>
                <p14:nvPr/>
              </p14:nvContentPartPr>
              <p14:xfrm>
                <a:off x="7839100" y="4985271"/>
                <a:ext cx="155880" cy="305280"/>
              </p14:xfrm>
            </p:contentPart>
          </mc:Choice>
          <mc:Fallback>
            <p:pic>
              <p:nvPicPr>
                <p:cNvPr id="117" name="墨迹 116">
                  <a:extLst>
                    <a:ext uri="{FF2B5EF4-FFF2-40B4-BE49-F238E27FC236}">
                      <a16:creationId xmlns:a16="http://schemas.microsoft.com/office/drawing/2014/main" id="{F5EC24A7-9A30-624B-9D21-A607D8BAFF35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831540" y="4977711"/>
                  <a:ext cx="17100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18" name="墨迹 117">
                  <a:extLst>
                    <a:ext uri="{FF2B5EF4-FFF2-40B4-BE49-F238E27FC236}">
                      <a16:creationId xmlns:a16="http://schemas.microsoft.com/office/drawing/2014/main" id="{BC2D5D25-E1CB-B84E-98F3-91339AE03BBD}"/>
                    </a:ext>
                  </a:extLst>
                </p14:cNvPr>
                <p14:cNvContentPartPr/>
                <p14:nvPr/>
              </p14:nvContentPartPr>
              <p14:xfrm>
                <a:off x="7782940" y="5028831"/>
                <a:ext cx="305280" cy="261720"/>
              </p14:xfrm>
            </p:contentPart>
          </mc:Choice>
          <mc:Fallback>
            <p:pic>
              <p:nvPicPr>
                <p:cNvPr id="118" name="墨迹 117">
                  <a:extLst>
                    <a:ext uri="{FF2B5EF4-FFF2-40B4-BE49-F238E27FC236}">
                      <a16:creationId xmlns:a16="http://schemas.microsoft.com/office/drawing/2014/main" id="{BC2D5D25-E1CB-B84E-98F3-91339AE03BBD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775380" y="5021271"/>
                  <a:ext cx="32040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19" name="墨迹 118">
                  <a:extLst>
                    <a:ext uri="{FF2B5EF4-FFF2-40B4-BE49-F238E27FC236}">
                      <a16:creationId xmlns:a16="http://schemas.microsoft.com/office/drawing/2014/main" id="{A7007347-CCE3-A64E-9ADB-8C8E192EE1A2}"/>
                    </a:ext>
                  </a:extLst>
                </p14:cNvPr>
                <p14:cNvContentPartPr/>
                <p14:nvPr/>
              </p14:nvContentPartPr>
              <p14:xfrm>
                <a:off x="8274700" y="5010111"/>
                <a:ext cx="62640" cy="255600"/>
              </p14:xfrm>
            </p:contentPart>
          </mc:Choice>
          <mc:Fallback>
            <p:pic>
              <p:nvPicPr>
                <p:cNvPr id="119" name="墨迹 118">
                  <a:extLst>
                    <a:ext uri="{FF2B5EF4-FFF2-40B4-BE49-F238E27FC236}">
                      <a16:creationId xmlns:a16="http://schemas.microsoft.com/office/drawing/2014/main" id="{A7007347-CCE3-A64E-9ADB-8C8E192EE1A2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8267140" y="5002551"/>
                  <a:ext cx="7776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20" name="墨迹 119">
                  <a:extLst>
                    <a:ext uri="{FF2B5EF4-FFF2-40B4-BE49-F238E27FC236}">
                      <a16:creationId xmlns:a16="http://schemas.microsoft.com/office/drawing/2014/main" id="{A1D12E8B-4FB4-0A44-B6AE-0F4FBC13190A}"/>
                    </a:ext>
                  </a:extLst>
                </p14:cNvPr>
                <p14:cNvContentPartPr/>
                <p14:nvPr/>
              </p14:nvContentPartPr>
              <p14:xfrm>
                <a:off x="8629660" y="4891671"/>
                <a:ext cx="124920" cy="31320"/>
              </p14:xfrm>
            </p:contentPart>
          </mc:Choice>
          <mc:Fallback>
            <p:pic>
              <p:nvPicPr>
                <p:cNvPr id="120" name="墨迹 119">
                  <a:extLst>
                    <a:ext uri="{FF2B5EF4-FFF2-40B4-BE49-F238E27FC236}">
                      <a16:creationId xmlns:a16="http://schemas.microsoft.com/office/drawing/2014/main" id="{A1D12E8B-4FB4-0A44-B6AE-0F4FBC13190A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8622100" y="4884111"/>
                  <a:ext cx="14004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21" name="墨迹 120">
                  <a:extLst>
                    <a:ext uri="{FF2B5EF4-FFF2-40B4-BE49-F238E27FC236}">
                      <a16:creationId xmlns:a16="http://schemas.microsoft.com/office/drawing/2014/main" id="{95D137A8-DC7D-0A4E-976E-7A107205D25F}"/>
                    </a:ext>
                  </a:extLst>
                </p14:cNvPr>
                <p14:cNvContentPartPr/>
                <p14:nvPr/>
              </p14:nvContentPartPr>
              <p14:xfrm>
                <a:off x="8641900" y="4848111"/>
                <a:ext cx="248760" cy="187200"/>
              </p14:xfrm>
            </p:contentPart>
          </mc:Choice>
          <mc:Fallback>
            <p:pic>
              <p:nvPicPr>
                <p:cNvPr id="121" name="墨迹 120">
                  <a:extLst>
                    <a:ext uri="{FF2B5EF4-FFF2-40B4-BE49-F238E27FC236}">
                      <a16:creationId xmlns:a16="http://schemas.microsoft.com/office/drawing/2014/main" id="{95D137A8-DC7D-0A4E-976E-7A107205D25F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8634340" y="4840551"/>
                  <a:ext cx="26388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22" name="墨迹 121">
                  <a:extLst>
                    <a:ext uri="{FF2B5EF4-FFF2-40B4-BE49-F238E27FC236}">
                      <a16:creationId xmlns:a16="http://schemas.microsoft.com/office/drawing/2014/main" id="{F8AB22EB-99D0-374B-BF1E-4EA488DF5F62}"/>
                    </a:ext>
                  </a:extLst>
                </p14:cNvPr>
                <p14:cNvContentPartPr/>
                <p14:nvPr/>
              </p14:nvContentPartPr>
              <p14:xfrm>
                <a:off x="8542540" y="5109831"/>
                <a:ext cx="187200" cy="43920"/>
              </p14:xfrm>
            </p:contentPart>
          </mc:Choice>
          <mc:Fallback>
            <p:pic>
              <p:nvPicPr>
                <p:cNvPr id="122" name="墨迹 121">
                  <a:extLst>
                    <a:ext uri="{FF2B5EF4-FFF2-40B4-BE49-F238E27FC236}">
                      <a16:creationId xmlns:a16="http://schemas.microsoft.com/office/drawing/2014/main" id="{F8AB22EB-99D0-374B-BF1E-4EA488DF5F62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8534980" y="5102271"/>
                  <a:ext cx="20232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23" name="墨迹 122">
                  <a:extLst>
                    <a:ext uri="{FF2B5EF4-FFF2-40B4-BE49-F238E27FC236}">
                      <a16:creationId xmlns:a16="http://schemas.microsoft.com/office/drawing/2014/main" id="{A5F2DE2E-C1B4-6843-8322-4B3D00C43A6A}"/>
                    </a:ext>
                  </a:extLst>
                </p14:cNvPr>
                <p14:cNvContentPartPr/>
                <p14:nvPr/>
              </p14:nvContentPartPr>
              <p14:xfrm>
                <a:off x="8561260" y="5178231"/>
                <a:ext cx="75240" cy="100080"/>
              </p14:xfrm>
            </p:contentPart>
          </mc:Choice>
          <mc:Fallback>
            <p:pic>
              <p:nvPicPr>
                <p:cNvPr id="123" name="墨迹 122">
                  <a:extLst>
                    <a:ext uri="{FF2B5EF4-FFF2-40B4-BE49-F238E27FC236}">
                      <a16:creationId xmlns:a16="http://schemas.microsoft.com/office/drawing/2014/main" id="{A5F2DE2E-C1B4-6843-8322-4B3D00C43A6A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8553700" y="5170671"/>
                  <a:ext cx="9000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24" name="墨迹 123">
                  <a:extLst>
                    <a:ext uri="{FF2B5EF4-FFF2-40B4-BE49-F238E27FC236}">
                      <a16:creationId xmlns:a16="http://schemas.microsoft.com/office/drawing/2014/main" id="{97568C8A-E0F3-AA45-818B-A02255880F3E}"/>
                    </a:ext>
                  </a:extLst>
                </p14:cNvPr>
                <p14:cNvContentPartPr/>
                <p14:nvPr/>
              </p14:nvContentPartPr>
              <p14:xfrm>
                <a:off x="8635780" y="5172111"/>
                <a:ext cx="100080" cy="230760"/>
              </p14:xfrm>
            </p:contentPart>
          </mc:Choice>
          <mc:Fallback>
            <p:pic>
              <p:nvPicPr>
                <p:cNvPr id="124" name="墨迹 123">
                  <a:extLst>
                    <a:ext uri="{FF2B5EF4-FFF2-40B4-BE49-F238E27FC236}">
                      <a16:creationId xmlns:a16="http://schemas.microsoft.com/office/drawing/2014/main" id="{97568C8A-E0F3-AA45-818B-A02255880F3E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8628220" y="5164551"/>
                  <a:ext cx="11520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25" name="墨迹 124">
                  <a:extLst>
                    <a:ext uri="{FF2B5EF4-FFF2-40B4-BE49-F238E27FC236}">
                      <a16:creationId xmlns:a16="http://schemas.microsoft.com/office/drawing/2014/main" id="{5F5C5B43-D485-8347-A596-AA5A51DA9359}"/>
                    </a:ext>
                  </a:extLst>
                </p14:cNvPr>
                <p14:cNvContentPartPr/>
                <p14:nvPr/>
              </p14:nvContentPartPr>
              <p14:xfrm>
                <a:off x="9046540" y="5034951"/>
                <a:ext cx="106200" cy="252720"/>
              </p14:xfrm>
            </p:contentPart>
          </mc:Choice>
          <mc:Fallback>
            <p:pic>
              <p:nvPicPr>
                <p:cNvPr id="125" name="墨迹 124">
                  <a:extLst>
                    <a:ext uri="{FF2B5EF4-FFF2-40B4-BE49-F238E27FC236}">
                      <a16:creationId xmlns:a16="http://schemas.microsoft.com/office/drawing/2014/main" id="{5F5C5B43-D485-8347-A596-AA5A51DA9359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9039340" y="5027391"/>
                  <a:ext cx="121320" cy="26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26" name="墨迹 125">
                  <a:extLst>
                    <a:ext uri="{FF2B5EF4-FFF2-40B4-BE49-F238E27FC236}">
                      <a16:creationId xmlns:a16="http://schemas.microsoft.com/office/drawing/2014/main" id="{C620ADB6-EDB4-9443-9F49-B3DC2460D770}"/>
                    </a:ext>
                  </a:extLst>
                </p14:cNvPr>
                <p14:cNvContentPartPr/>
                <p14:nvPr/>
              </p14:nvContentPartPr>
              <p14:xfrm>
                <a:off x="9239860" y="4916871"/>
                <a:ext cx="118800" cy="429840"/>
              </p14:xfrm>
            </p:contentPart>
          </mc:Choice>
          <mc:Fallback>
            <p:pic>
              <p:nvPicPr>
                <p:cNvPr id="126" name="墨迹 125">
                  <a:extLst>
                    <a:ext uri="{FF2B5EF4-FFF2-40B4-BE49-F238E27FC236}">
                      <a16:creationId xmlns:a16="http://schemas.microsoft.com/office/drawing/2014/main" id="{C620ADB6-EDB4-9443-9F49-B3DC2460D770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9232300" y="4909311"/>
                  <a:ext cx="133560" cy="44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27" name="墨迹 126">
                  <a:extLst>
                    <a:ext uri="{FF2B5EF4-FFF2-40B4-BE49-F238E27FC236}">
                      <a16:creationId xmlns:a16="http://schemas.microsoft.com/office/drawing/2014/main" id="{C55A41E8-3A9C-B147-A141-E21AEFCECF02}"/>
                    </a:ext>
                  </a:extLst>
                </p14:cNvPr>
                <p14:cNvContentPartPr/>
                <p14:nvPr/>
              </p14:nvContentPartPr>
              <p14:xfrm>
                <a:off x="9607060" y="5066271"/>
                <a:ext cx="43920" cy="217440"/>
              </p14:xfrm>
            </p:contentPart>
          </mc:Choice>
          <mc:Fallback>
            <p:pic>
              <p:nvPicPr>
                <p:cNvPr id="127" name="墨迹 126">
                  <a:extLst>
                    <a:ext uri="{FF2B5EF4-FFF2-40B4-BE49-F238E27FC236}">
                      <a16:creationId xmlns:a16="http://schemas.microsoft.com/office/drawing/2014/main" id="{C55A41E8-3A9C-B147-A141-E21AEFCECF02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9599500" y="5058711"/>
                  <a:ext cx="5904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28" name="墨迹 127">
                  <a:extLst>
                    <a:ext uri="{FF2B5EF4-FFF2-40B4-BE49-F238E27FC236}">
                      <a16:creationId xmlns:a16="http://schemas.microsoft.com/office/drawing/2014/main" id="{EDE47758-3B90-1A44-A4A8-DC6CAA24CABA}"/>
                    </a:ext>
                  </a:extLst>
                </p14:cNvPr>
                <p14:cNvContentPartPr/>
                <p14:nvPr/>
              </p14:nvContentPartPr>
              <p14:xfrm>
                <a:off x="9837460" y="4792311"/>
                <a:ext cx="230760" cy="579240"/>
              </p14:xfrm>
            </p:contentPart>
          </mc:Choice>
          <mc:Fallback>
            <p:pic>
              <p:nvPicPr>
                <p:cNvPr id="128" name="墨迹 127">
                  <a:extLst>
                    <a:ext uri="{FF2B5EF4-FFF2-40B4-BE49-F238E27FC236}">
                      <a16:creationId xmlns:a16="http://schemas.microsoft.com/office/drawing/2014/main" id="{EDE47758-3B90-1A44-A4A8-DC6CAA24CABA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9829900" y="4784751"/>
                  <a:ext cx="245880" cy="59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29" name="墨迹 128">
                  <a:extLst>
                    <a:ext uri="{FF2B5EF4-FFF2-40B4-BE49-F238E27FC236}">
                      <a16:creationId xmlns:a16="http://schemas.microsoft.com/office/drawing/2014/main" id="{F10F33D7-C4E6-1549-B889-44763283738E}"/>
                    </a:ext>
                  </a:extLst>
                </p14:cNvPr>
                <p14:cNvContentPartPr/>
                <p14:nvPr/>
              </p14:nvContentPartPr>
              <p14:xfrm>
                <a:off x="9750340" y="4922991"/>
                <a:ext cx="168480" cy="274320"/>
              </p14:xfrm>
            </p:contentPart>
          </mc:Choice>
          <mc:Fallback>
            <p:pic>
              <p:nvPicPr>
                <p:cNvPr id="129" name="墨迹 128">
                  <a:extLst>
                    <a:ext uri="{FF2B5EF4-FFF2-40B4-BE49-F238E27FC236}">
                      <a16:creationId xmlns:a16="http://schemas.microsoft.com/office/drawing/2014/main" id="{F10F33D7-C4E6-1549-B889-44763283738E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9742780" y="4915431"/>
                  <a:ext cx="18360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30" name="墨迹 129">
                  <a:extLst>
                    <a:ext uri="{FF2B5EF4-FFF2-40B4-BE49-F238E27FC236}">
                      <a16:creationId xmlns:a16="http://schemas.microsoft.com/office/drawing/2014/main" id="{B29D3479-149A-474E-9FF9-B7F4A8F5DA84}"/>
                    </a:ext>
                  </a:extLst>
                </p14:cNvPr>
                <p14:cNvContentPartPr/>
                <p14:nvPr/>
              </p14:nvContentPartPr>
              <p14:xfrm>
                <a:off x="9849700" y="5128551"/>
                <a:ext cx="50040" cy="43920"/>
              </p14:xfrm>
            </p:contentPart>
          </mc:Choice>
          <mc:Fallback>
            <p:pic>
              <p:nvPicPr>
                <p:cNvPr id="130" name="墨迹 129">
                  <a:extLst>
                    <a:ext uri="{FF2B5EF4-FFF2-40B4-BE49-F238E27FC236}">
                      <a16:creationId xmlns:a16="http://schemas.microsoft.com/office/drawing/2014/main" id="{B29D3479-149A-474E-9FF9-B7F4A8F5DA84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9842140" y="5120991"/>
                  <a:ext cx="6516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31" name="墨迹 130">
                  <a:extLst>
                    <a:ext uri="{FF2B5EF4-FFF2-40B4-BE49-F238E27FC236}">
                      <a16:creationId xmlns:a16="http://schemas.microsoft.com/office/drawing/2014/main" id="{E231D3D2-2146-BD44-80A7-56ED5E28FDA1}"/>
                    </a:ext>
                  </a:extLst>
                </p14:cNvPr>
                <p14:cNvContentPartPr/>
                <p14:nvPr/>
              </p14:nvContentPartPr>
              <p14:xfrm>
                <a:off x="9744580" y="5178231"/>
                <a:ext cx="205200" cy="149760"/>
              </p14:xfrm>
            </p:contentPart>
          </mc:Choice>
          <mc:Fallback>
            <p:pic>
              <p:nvPicPr>
                <p:cNvPr id="131" name="墨迹 130">
                  <a:extLst>
                    <a:ext uri="{FF2B5EF4-FFF2-40B4-BE49-F238E27FC236}">
                      <a16:creationId xmlns:a16="http://schemas.microsoft.com/office/drawing/2014/main" id="{E231D3D2-2146-BD44-80A7-56ED5E28FDA1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9737020" y="5170671"/>
                  <a:ext cx="22032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33" name="墨迹 132">
                  <a:extLst>
                    <a:ext uri="{FF2B5EF4-FFF2-40B4-BE49-F238E27FC236}">
                      <a16:creationId xmlns:a16="http://schemas.microsoft.com/office/drawing/2014/main" id="{AF7BEA49-967C-004A-8AD5-747C2C39CBF1}"/>
                    </a:ext>
                  </a:extLst>
                </p14:cNvPr>
                <p14:cNvContentPartPr/>
                <p14:nvPr/>
              </p14:nvContentPartPr>
              <p14:xfrm>
                <a:off x="9809020" y="5377311"/>
                <a:ext cx="203040" cy="19080"/>
              </p14:xfrm>
            </p:contentPart>
          </mc:Choice>
          <mc:Fallback>
            <p:pic>
              <p:nvPicPr>
                <p:cNvPr id="133" name="墨迹 132">
                  <a:extLst>
                    <a:ext uri="{FF2B5EF4-FFF2-40B4-BE49-F238E27FC236}">
                      <a16:creationId xmlns:a16="http://schemas.microsoft.com/office/drawing/2014/main" id="{AF7BEA49-967C-004A-8AD5-747C2C39CBF1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9801460" y="5369751"/>
                  <a:ext cx="21816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34" name="墨迹 133">
                  <a:extLst>
                    <a:ext uri="{FF2B5EF4-FFF2-40B4-BE49-F238E27FC236}">
                      <a16:creationId xmlns:a16="http://schemas.microsoft.com/office/drawing/2014/main" id="{F0AD8D50-8094-634A-8BFB-DD3B419EE884}"/>
                    </a:ext>
                  </a:extLst>
                </p14:cNvPr>
                <p14:cNvContentPartPr/>
                <p14:nvPr/>
              </p14:nvContentPartPr>
              <p14:xfrm>
                <a:off x="10323100" y="4947831"/>
                <a:ext cx="131040" cy="398880"/>
              </p14:xfrm>
            </p:contentPart>
          </mc:Choice>
          <mc:Fallback>
            <p:pic>
              <p:nvPicPr>
                <p:cNvPr id="134" name="墨迹 133">
                  <a:extLst>
                    <a:ext uri="{FF2B5EF4-FFF2-40B4-BE49-F238E27FC236}">
                      <a16:creationId xmlns:a16="http://schemas.microsoft.com/office/drawing/2014/main" id="{F0AD8D50-8094-634A-8BFB-DD3B419EE884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10315540" y="4940271"/>
                  <a:ext cx="146160" cy="41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35" name="墨迹 134">
                  <a:extLst>
                    <a:ext uri="{FF2B5EF4-FFF2-40B4-BE49-F238E27FC236}">
                      <a16:creationId xmlns:a16="http://schemas.microsoft.com/office/drawing/2014/main" id="{DFFDAC20-C104-2941-9C84-7D668C92DEB7}"/>
                    </a:ext>
                  </a:extLst>
                </p14:cNvPr>
                <p14:cNvContentPartPr/>
                <p14:nvPr/>
              </p14:nvContentPartPr>
              <p14:xfrm>
                <a:off x="10727740" y="5078511"/>
                <a:ext cx="93600" cy="25200"/>
              </p14:xfrm>
            </p:contentPart>
          </mc:Choice>
          <mc:Fallback>
            <p:pic>
              <p:nvPicPr>
                <p:cNvPr id="135" name="墨迹 134">
                  <a:extLst>
                    <a:ext uri="{FF2B5EF4-FFF2-40B4-BE49-F238E27FC236}">
                      <a16:creationId xmlns:a16="http://schemas.microsoft.com/office/drawing/2014/main" id="{DFFDAC20-C104-2941-9C84-7D668C92DEB7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10720180" y="5070951"/>
                  <a:ext cx="10872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36" name="墨迹 135">
                  <a:extLst>
                    <a:ext uri="{FF2B5EF4-FFF2-40B4-BE49-F238E27FC236}">
                      <a16:creationId xmlns:a16="http://schemas.microsoft.com/office/drawing/2014/main" id="{B7A272E3-EFF3-D44B-BA0C-1E8881F7D3A7}"/>
                    </a:ext>
                  </a:extLst>
                </p14:cNvPr>
                <p14:cNvContentPartPr/>
                <p14:nvPr/>
              </p14:nvContentPartPr>
              <p14:xfrm>
                <a:off x="10687420" y="5190471"/>
                <a:ext cx="196200" cy="25200"/>
              </p14:xfrm>
            </p:contentPart>
          </mc:Choice>
          <mc:Fallback>
            <p:pic>
              <p:nvPicPr>
                <p:cNvPr id="136" name="墨迹 135">
                  <a:extLst>
                    <a:ext uri="{FF2B5EF4-FFF2-40B4-BE49-F238E27FC236}">
                      <a16:creationId xmlns:a16="http://schemas.microsoft.com/office/drawing/2014/main" id="{B7A272E3-EFF3-D44B-BA0C-1E8881F7D3A7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10679860" y="5183271"/>
                  <a:ext cx="21132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37" name="墨迹 136">
                  <a:extLst>
                    <a:ext uri="{FF2B5EF4-FFF2-40B4-BE49-F238E27FC236}">
                      <a16:creationId xmlns:a16="http://schemas.microsoft.com/office/drawing/2014/main" id="{1EEDDED0-F1F2-214C-8B7A-5CABC62C5577}"/>
                    </a:ext>
                  </a:extLst>
                </p14:cNvPr>
                <p14:cNvContentPartPr/>
                <p14:nvPr/>
              </p14:nvContentPartPr>
              <p14:xfrm>
                <a:off x="11138500" y="4935231"/>
                <a:ext cx="162360" cy="411120"/>
              </p14:xfrm>
            </p:contentPart>
          </mc:Choice>
          <mc:Fallback>
            <p:pic>
              <p:nvPicPr>
                <p:cNvPr id="137" name="墨迹 136">
                  <a:extLst>
                    <a:ext uri="{FF2B5EF4-FFF2-40B4-BE49-F238E27FC236}">
                      <a16:creationId xmlns:a16="http://schemas.microsoft.com/office/drawing/2014/main" id="{1EEDDED0-F1F2-214C-8B7A-5CABC62C5577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11130940" y="4928031"/>
                  <a:ext cx="177120" cy="426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8" name="组合 157">
            <a:extLst>
              <a:ext uri="{FF2B5EF4-FFF2-40B4-BE49-F238E27FC236}">
                <a16:creationId xmlns:a16="http://schemas.microsoft.com/office/drawing/2014/main" id="{471D060D-9642-B944-A5E3-0A0E27A05CE8}"/>
              </a:ext>
            </a:extLst>
          </p:cNvPr>
          <p:cNvGrpSpPr/>
          <p:nvPr/>
        </p:nvGrpSpPr>
        <p:grpSpPr>
          <a:xfrm>
            <a:off x="7434460" y="6094071"/>
            <a:ext cx="1244880" cy="510120"/>
            <a:chOff x="7434460" y="6094071"/>
            <a:chExt cx="1244880" cy="510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39" name="墨迹 138">
                  <a:extLst>
                    <a:ext uri="{FF2B5EF4-FFF2-40B4-BE49-F238E27FC236}">
                      <a16:creationId xmlns:a16="http://schemas.microsoft.com/office/drawing/2014/main" id="{8CE9802D-7E2B-3E49-B5B4-3D5956716C9A}"/>
                    </a:ext>
                  </a:extLst>
                </p14:cNvPr>
                <p14:cNvContentPartPr/>
                <p14:nvPr/>
              </p14:nvContentPartPr>
              <p14:xfrm>
                <a:off x="7490260" y="6161751"/>
                <a:ext cx="212040" cy="398880"/>
              </p14:xfrm>
            </p:contentPart>
          </mc:Choice>
          <mc:Fallback>
            <p:pic>
              <p:nvPicPr>
                <p:cNvPr id="139" name="墨迹 138">
                  <a:extLst>
                    <a:ext uri="{FF2B5EF4-FFF2-40B4-BE49-F238E27FC236}">
                      <a16:creationId xmlns:a16="http://schemas.microsoft.com/office/drawing/2014/main" id="{8CE9802D-7E2B-3E49-B5B4-3D5956716C9A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7480180" y="6151671"/>
                  <a:ext cx="232200" cy="41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40" name="墨迹 139">
                  <a:extLst>
                    <a:ext uri="{FF2B5EF4-FFF2-40B4-BE49-F238E27FC236}">
                      <a16:creationId xmlns:a16="http://schemas.microsoft.com/office/drawing/2014/main" id="{9E79A914-1EC3-9D4A-AAD8-BAD3F1E80DC4}"/>
                    </a:ext>
                  </a:extLst>
                </p14:cNvPr>
                <p14:cNvContentPartPr/>
                <p14:nvPr/>
              </p14:nvContentPartPr>
              <p14:xfrm>
                <a:off x="7434460" y="6199191"/>
                <a:ext cx="324000" cy="311760"/>
              </p14:xfrm>
            </p:contentPart>
          </mc:Choice>
          <mc:Fallback>
            <p:pic>
              <p:nvPicPr>
                <p:cNvPr id="140" name="墨迹 139">
                  <a:extLst>
                    <a:ext uri="{FF2B5EF4-FFF2-40B4-BE49-F238E27FC236}">
                      <a16:creationId xmlns:a16="http://schemas.microsoft.com/office/drawing/2014/main" id="{9E79A914-1EC3-9D4A-AAD8-BAD3F1E80DC4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7426900" y="6191631"/>
                  <a:ext cx="339120" cy="32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41" name="墨迹 140">
                  <a:extLst>
                    <a:ext uri="{FF2B5EF4-FFF2-40B4-BE49-F238E27FC236}">
                      <a16:creationId xmlns:a16="http://schemas.microsoft.com/office/drawing/2014/main" id="{6050D2CD-C815-F54D-B949-5D56C357BE1F}"/>
                    </a:ext>
                  </a:extLst>
                </p14:cNvPr>
                <p14:cNvContentPartPr/>
                <p14:nvPr/>
              </p14:nvContentPartPr>
              <p14:xfrm>
                <a:off x="7795900" y="6136911"/>
                <a:ext cx="261000" cy="467280"/>
              </p14:xfrm>
            </p:contentPart>
          </mc:Choice>
          <mc:Fallback>
            <p:pic>
              <p:nvPicPr>
                <p:cNvPr id="141" name="墨迹 140">
                  <a:extLst>
                    <a:ext uri="{FF2B5EF4-FFF2-40B4-BE49-F238E27FC236}">
                      <a16:creationId xmlns:a16="http://schemas.microsoft.com/office/drawing/2014/main" id="{6050D2CD-C815-F54D-B949-5D56C357BE1F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7788700" y="6129351"/>
                  <a:ext cx="27612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42" name="墨迹 141">
                  <a:extLst>
                    <a:ext uri="{FF2B5EF4-FFF2-40B4-BE49-F238E27FC236}">
                      <a16:creationId xmlns:a16="http://schemas.microsoft.com/office/drawing/2014/main" id="{487B90EB-F012-2F4D-8277-577C5570DA0E}"/>
                    </a:ext>
                  </a:extLst>
                </p14:cNvPr>
                <p14:cNvContentPartPr/>
                <p14:nvPr/>
              </p14:nvContentPartPr>
              <p14:xfrm>
                <a:off x="8081740" y="6094071"/>
                <a:ext cx="299160" cy="479160"/>
              </p14:xfrm>
            </p:contentPart>
          </mc:Choice>
          <mc:Fallback>
            <p:pic>
              <p:nvPicPr>
                <p:cNvPr id="142" name="墨迹 141">
                  <a:extLst>
                    <a:ext uri="{FF2B5EF4-FFF2-40B4-BE49-F238E27FC236}">
                      <a16:creationId xmlns:a16="http://schemas.microsoft.com/office/drawing/2014/main" id="{487B90EB-F012-2F4D-8277-577C5570DA0E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8074180" y="6086511"/>
                  <a:ext cx="314280" cy="49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43" name="墨迹 142">
                  <a:extLst>
                    <a:ext uri="{FF2B5EF4-FFF2-40B4-BE49-F238E27FC236}">
                      <a16:creationId xmlns:a16="http://schemas.microsoft.com/office/drawing/2014/main" id="{04C6005C-F4B5-044B-B521-FF8A75EB14DC}"/>
                    </a:ext>
                  </a:extLst>
                </p14:cNvPr>
                <p14:cNvContentPartPr/>
                <p14:nvPr/>
              </p14:nvContentPartPr>
              <p14:xfrm>
                <a:off x="8218540" y="6367311"/>
                <a:ext cx="230760" cy="25200"/>
              </p14:xfrm>
            </p:contentPart>
          </mc:Choice>
          <mc:Fallback>
            <p:pic>
              <p:nvPicPr>
                <p:cNvPr id="143" name="墨迹 142">
                  <a:extLst>
                    <a:ext uri="{FF2B5EF4-FFF2-40B4-BE49-F238E27FC236}">
                      <a16:creationId xmlns:a16="http://schemas.microsoft.com/office/drawing/2014/main" id="{04C6005C-F4B5-044B-B521-FF8A75EB14DC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8211340" y="6359751"/>
                  <a:ext cx="24588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44" name="墨迹 143">
                  <a:extLst>
                    <a:ext uri="{FF2B5EF4-FFF2-40B4-BE49-F238E27FC236}">
                      <a16:creationId xmlns:a16="http://schemas.microsoft.com/office/drawing/2014/main" id="{A71CB10D-F07B-F442-A39C-A0B956D556F2}"/>
                    </a:ext>
                  </a:extLst>
                </p14:cNvPr>
                <p14:cNvContentPartPr/>
                <p14:nvPr/>
              </p14:nvContentPartPr>
              <p14:xfrm>
                <a:off x="8623540" y="6242751"/>
                <a:ext cx="55800" cy="324000"/>
              </p14:xfrm>
            </p:contentPart>
          </mc:Choice>
          <mc:Fallback>
            <p:pic>
              <p:nvPicPr>
                <p:cNvPr id="144" name="墨迹 143">
                  <a:extLst>
                    <a:ext uri="{FF2B5EF4-FFF2-40B4-BE49-F238E27FC236}">
                      <a16:creationId xmlns:a16="http://schemas.microsoft.com/office/drawing/2014/main" id="{A71CB10D-F07B-F442-A39C-A0B956D556F2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8615980" y="6235191"/>
                  <a:ext cx="70920" cy="339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7" name="组合 156">
            <a:extLst>
              <a:ext uri="{FF2B5EF4-FFF2-40B4-BE49-F238E27FC236}">
                <a16:creationId xmlns:a16="http://schemas.microsoft.com/office/drawing/2014/main" id="{C5585A66-E9E9-8A41-977A-4B175E12488B}"/>
              </a:ext>
            </a:extLst>
          </p:cNvPr>
          <p:cNvGrpSpPr/>
          <p:nvPr/>
        </p:nvGrpSpPr>
        <p:grpSpPr>
          <a:xfrm>
            <a:off x="9046540" y="6348591"/>
            <a:ext cx="249480" cy="143640"/>
            <a:chOff x="9046540" y="6348591"/>
            <a:chExt cx="249480" cy="143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45" name="墨迹 144">
                  <a:extLst>
                    <a:ext uri="{FF2B5EF4-FFF2-40B4-BE49-F238E27FC236}">
                      <a16:creationId xmlns:a16="http://schemas.microsoft.com/office/drawing/2014/main" id="{C2FFE644-872D-594E-AC63-6E687892B0D8}"/>
                    </a:ext>
                  </a:extLst>
                </p14:cNvPr>
                <p14:cNvContentPartPr/>
                <p14:nvPr/>
              </p14:nvContentPartPr>
              <p14:xfrm>
                <a:off x="9046540" y="6348591"/>
                <a:ext cx="180720" cy="19080"/>
              </p14:xfrm>
            </p:contentPart>
          </mc:Choice>
          <mc:Fallback>
            <p:pic>
              <p:nvPicPr>
                <p:cNvPr id="145" name="墨迹 144">
                  <a:extLst>
                    <a:ext uri="{FF2B5EF4-FFF2-40B4-BE49-F238E27FC236}">
                      <a16:creationId xmlns:a16="http://schemas.microsoft.com/office/drawing/2014/main" id="{C2FFE644-872D-594E-AC63-6E687892B0D8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9039340" y="6341031"/>
                  <a:ext cx="19584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46" name="墨迹 145">
                  <a:extLst>
                    <a:ext uri="{FF2B5EF4-FFF2-40B4-BE49-F238E27FC236}">
                      <a16:creationId xmlns:a16="http://schemas.microsoft.com/office/drawing/2014/main" id="{D11F55FA-178D-7A4A-B6F7-1588E5692E85}"/>
                    </a:ext>
                  </a:extLst>
                </p14:cNvPr>
                <p14:cNvContentPartPr/>
                <p14:nvPr/>
              </p14:nvContentPartPr>
              <p14:xfrm>
                <a:off x="9053020" y="6448311"/>
                <a:ext cx="243000" cy="43920"/>
              </p14:xfrm>
            </p:contentPart>
          </mc:Choice>
          <mc:Fallback>
            <p:pic>
              <p:nvPicPr>
                <p:cNvPr id="146" name="墨迹 145">
                  <a:extLst>
                    <a:ext uri="{FF2B5EF4-FFF2-40B4-BE49-F238E27FC236}">
                      <a16:creationId xmlns:a16="http://schemas.microsoft.com/office/drawing/2014/main" id="{D11F55FA-178D-7A4A-B6F7-1588E5692E85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9045460" y="6440751"/>
                  <a:ext cx="258120" cy="59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6" name="组合 155">
            <a:extLst>
              <a:ext uri="{FF2B5EF4-FFF2-40B4-BE49-F238E27FC236}">
                <a16:creationId xmlns:a16="http://schemas.microsoft.com/office/drawing/2014/main" id="{56D25B15-3189-BA4F-A0B3-BA720BCA6FDA}"/>
              </a:ext>
            </a:extLst>
          </p:cNvPr>
          <p:cNvGrpSpPr/>
          <p:nvPr/>
        </p:nvGrpSpPr>
        <p:grpSpPr>
          <a:xfrm>
            <a:off x="9557020" y="6094071"/>
            <a:ext cx="1189800" cy="373320"/>
            <a:chOff x="9557020" y="6094071"/>
            <a:chExt cx="1189800" cy="373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47" name="墨迹 146">
                  <a:extLst>
                    <a:ext uri="{FF2B5EF4-FFF2-40B4-BE49-F238E27FC236}">
                      <a16:creationId xmlns:a16="http://schemas.microsoft.com/office/drawing/2014/main" id="{B4DB42D3-A325-F743-90A1-896C0829914F}"/>
                    </a:ext>
                  </a:extLst>
                </p14:cNvPr>
                <p14:cNvContentPartPr/>
                <p14:nvPr/>
              </p14:nvContentPartPr>
              <p14:xfrm>
                <a:off x="9557020" y="6230151"/>
                <a:ext cx="255600" cy="205920"/>
              </p14:xfrm>
            </p:contentPart>
          </mc:Choice>
          <mc:Fallback>
            <p:pic>
              <p:nvPicPr>
                <p:cNvPr id="147" name="墨迹 146">
                  <a:extLst>
                    <a:ext uri="{FF2B5EF4-FFF2-40B4-BE49-F238E27FC236}">
                      <a16:creationId xmlns:a16="http://schemas.microsoft.com/office/drawing/2014/main" id="{B4DB42D3-A325-F743-90A1-896C0829914F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9549820" y="6222591"/>
                  <a:ext cx="27072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48" name="墨迹 147">
                  <a:extLst>
                    <a:ext uri="{FF2B5EF4-FFF2-40B4-BE49-F238E27FC236}">
                      <a16:creationId xmlns:a16="http://schemas.microsoft.com/office/drawing/2014/main" id="{ADB932E2-1134-2344-935E-540CD64F203D}"/>
                    </a:ext>
                  </a:extLst>
                </p14:cNvPr>
                <p14:cNvContentPartPr/>
                <p14:nvPr/>
              </p14:nvContentPartPr>
              <p14:xfrm>
                <a:off x="10005580" y="6143031"/>
                <a:ext cx="143640" cy="286560"/>
              </p14:xfrm>
            </p:contentPart>
          </mc:Choice>
          <mc:Fallback>
            <p:pic>
              <p:nvPicPr>
                <p:cNvPr id="148" name="墨迹 147">
                  <a:extLst>
                    <a:ext uri="{FF2B5EF4-FFF2-40B4-BE49-F238E27FC236}">
                      <a16:creationId xmlns:a16="http://schemas.microsoft.com/office/drawing/2014/main" id="{ADB932E2-1134-2344-935E-540CD64F203D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9998020" y="6135471"/>
                  <a:ext cx="15876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49" name="墨迹 148">
                  <a:extLst>
                    <a:ext uri="{FF2B5EF4-FFF2-40B4-BE49-F238E27FC236}">
                      <a16:creationId xmlns:a16="http://schemas.microsoft.com/office/drawing/2014/main" id="{1F90A631-DE07-BE40-981A-D78159A053C3}"/>
                    </a:ext>
                  </a:extLst>
                </p14:cNvPr>
                <p14:cNvContentPartPr/>
                <p14:nvPr/>
              </p14:nvContentPartPr>
              <p14:xfrm>
                <a:off x="10235620" y="6094071"/>
                <a:ext cx="305280" cy="360720"/>
              </p14:xfrm>
            </p:contentPart>
          </mc:Choice>
          <mc:Fallback>
            <p:pic>
              <p:nvPicPr>
                <p:cNvPr id="149" name="墨迹 148">
                  <a:extLst>
                    <a:ext uri="{FF2B5EF4-FFF2-40B4-BE49-F238E27FC236}">
                      <a16:creationId xmlns:a16="http://schemas.microsoft.com/office/drawing/2014/main" id="{1F90A631-DE07-BE40-981A-D78159A053C3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10228060" y="6086511"/>
                  <a:ext cx="320400" cy="37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50" name="墨迹 149">
                  <a:extLst>
                    <a:ext uri="{FF2B5EF4-FFF2-40B4-BE49-F238E27FC236}">
                      <a16:creationId xmlns:a16="http://schemas.microsoft.com/office/drawing/2014/main" id="{44AC5621-AB89-9A40-9B86-BE8AE69F9562}"/>
                    </a:ext>
                  </a:extLst>
                </p14:cNvPr>
                <p14:cNvContentPartPr/>
                <p14:nvPr/>
              </p14:nvContentPartPr>
              <p14:xfrm>
                <a:off x="10366660" y="6311151"/>
                <a:ext cx="212040" cy="360"/>
              </p14:xfrm>
            </p:contentPart>
          </mc:Choice>
          <mc:Fallback>
            <p:pic>
              <p:nvPicPr>
                <p:cNvPr id="150" name="墨迹 149">
                  <a:extLst>
                    <a:ext uri="{FF2B5EF4-FFF2-40B4-BE49-F238E27FC236}">
                      <a16:creationId xmlns:a16="http://schemas.microsoft.com/office/drawing/2014/main" id="{44AC5621-AB89-9A40-9B86-BE8AE69F9562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10359100" y="6303591"/>
                  <a:ext cx="227160" cy="1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51" name="墨迹 150">
                  <a:extLst>
                    <a:ext uri="{FF2B5EF4-FFF2-40B4-BE49-F238E27FC236}">
                      <a16:creationId xmlns:a16="http://schemas.microsoft.com/office/drawing/2014/main" id="{27EAACEE-9B6D-F24C-A8F6-1E7D52A781BC}"/>
                    </a:ext>
                  </a:extLst>
                </p14:cNvPr>
                <p14:cNvContentPartPr/>
                <p14:nvPr/>
              </p14:nvContentPartPr>
              <p14:xfrm>
                <a:off x="10690300" y="6130791"/>
                <a:ext cx="56520" cy="336600"/>
              </p14:xfrm>
            </p:contentPart>
          </mc:Choice>
          <mc:Fallback>
            <p:pic>
              <p:nvPicPr>
                <p:cNvPr id="151" name="墨迹 150">
                  <a:extLst>
                    <a:ext uri="{FF2B5EF4-FFF2-40B4-BE49-F238E27FC236}">
                      <a16:creationId xmlns:a16="http://schemas.microsoft.com/office/drawing/2014/main" id="{27EAACEE-9B6D-F24C-A8F6-1E7D52A781BC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10682740" y="6123231"/>
                  <a:ext cx="71280" cy="351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5" name="组合 154">
            <a:extLst>
              <a:ext uri="{FF2B5EF4-FFF2-40B4-BE49-F238E27FC236}">
                <a16:creationId xmlns:a16="http://schemas.microsoft.com/office/drawing/2014/main" id="{FF57B0D4-F998-A341-A623-8D53AFFB70E9}"/>
              </a:ext>
            </a:extLst>
          </p:cNvPr>
          <p:cNvGrpSpPr/>
          <p:nvPr/>
        </p:nvGrpSpPr>
        <p:grpSpPr>
          <a:xfrm>
            <a:off x="10982980" y="6118191"/>
            <a:ext cx="466920" cy="311760"/>
            <a:chOff x="10982980" y="6118191"/>
            <a:chExt cx="466920" cy="311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52" name="墨迹 151">
                  <a:extLst>
                    <a:ext uri="{FF2B5EF4-FFF2-40B4-BE49-F238E27FC236}">
                      <a16:creationId xmlns:a16="http://schemas.microsoft.com/office/drawing/2014/main" id="{7465EA76-D985-2049-9689-B8E188B6852C}"/>
                    </a:ext>
                  </a:extLst>
                </p14:cNvPr>
                <p14:cNvContentPartPr/>
                <p14:nvPr/>
              </p14:nvContentPartPr>
              <p14:xfrm>
                <a:off x="10982980" y="6255351"/>
                <a:ext cx="261720" cy="43920"/>
              </p14:xfrm>
            </p:contentPart>
          </mc:Choice>
          <mc:Fallback>
            <p:pic>
              <p:nvPicPr>
                <p:cNvPr id="152" name="墨迹 151">
                  <a:extLst>
                    <a:ext uri="{FF2B5EF4-FFF2-40B4-BE49-F238E27FC236}">
                      <a16:creationId xmlns:a16="http://schemas.microsoft.com/office/drawing/2014/main" id="{7465EA76-D985-2049-9689-B8E188B6852C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10975420" y="6247791"/>
                  <a:ext cx="27684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53" name="墨迹 152">
                  <a:extLst>
                    <a:ext uri="{FF2B5EF4-FFF2-40B4-BE49-F238E27FC236}">
                      <a16:creationId xmlns:a16="http://schemas.microsoft.com/office/drawing/2014/main" id="{D6231413-C25B-084E-8250-DC4F7DBF47B4}"/>
                    </a:ext>
                  </a:extLst>
                </p14:cNvPr>
                <p14:cNvContentPartPr/>
                <p14:nvPr/>
              </p14:nvContentPartPr>
              <p14:xfrm>
                <a:off x="11113660" y="6230151"/>
                <a:ext cx="43920" cy="174600"/>
              </p14:xfrm>
            </p:contentPart>
          </mc:Choice>
          <mc:Fallback>
            <p:pic>
              <p:nvPicPr>
                <p:cNvPr id="153" name="墨迹 152">
                  <a:extLst>
                    <a:ext uri="{FF2B5EF4-FFF2-40B4-BE49-F238E27FC236}">
                      <a16:creationId xmlns:a16="http://schemas.microsoft.com/office/drawing/2014/main" id="{D6231413-C25B-084E-8250-DC4F7DBF47B4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11106100" y="6222591"/>
                  <a:ext cx="5904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54" name="墨迹 153">
                  <a:extLst>
                    <a:ext uri="{FF2B5EF4-FFF2-40B4-BE49-F238E27FC236}">
                      <a16:creationId xmlns:a16="http://schemas.microsoft.com/office/drawing/2014/main" id="{3D1F2790-6F76-1847-B20C-56F2D4CFC501}"/>
                    </a:ext>
                  </a:extLst>
                </p14:cNvPr>
                <p14:cNvContentPartPr/>
                <p14:nvPr/>
              </p14:nvContentPartPr>
              <p14:xfrm>
                <a:off x="11443420" y="6118191"/>
                <a:ext cx="6480" cy="311760"/>
              </p14:xfrm>
            </p:contentPart>
          </mc:Choice>
          <mc:Fallback>
            <p:pic>
              <p:nvPicPr>
                <p:cNvPr id="154" name="墨迹 153">
                  <a:extLst>
                    <a:ext uri="{FF2B5EF4-FFF2-40B4-BE49-F238E27FC236}">
                      <a16:creationId xmlns:a16="http://schemas.microsoft.com/office/drawing/2014/main" id="{3D1F2790-6F76-1847-B20C-56F2D4CFC501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11435860" y="6110631"/>
                  <a:ext cx="21600" cy="3268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1647765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FDE11BBD-800F-D846-B69A-0060D0A56B7A}"/>
              </a:ext>
            </a:extLst>
          </p:cNvPr>
          <p:cNvGrpSpPr/>
          <p:nvPr/>
        </p:nvGrpSpPr>
        <p:grpSpPr>
          <a:xfrm>
            <a:off x="648460" y="204111"/>
            <a:ext cx="529560" cy="722160"/>
            <a:chOff x="648460" y="204111"/>
            <a:chExt cx="529560" cy="722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1236C3E7-FBDF-DE43-B6D9-F61109D5503F}"/>
                    </a:ext>
                  </a:extLst>
                </p14:cNvPr>
                <p14:cNvContentPartPr/>
                <p14:nvPr/>
              </p14:nvContentPartPr>
              <p14:xfrm>
                <a:off x="710740" y="272511"/>
                <a:ext cx="31320" cy="37800"/>
              </p14:xfrm>
            </p:contentPart>
          </mc:Choice>
          <mc:Fallback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1236C3E7-FBDF-DE43-B6D9-F61109D5503F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03180" y="264951"/>
                  <a:ext cx="4644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C096152E-759F-F24D-8B64-6C3A14B9E0F6}"/>
                    </a:ext>
                  </a:extLst>
                </p14:cNvPr>
                <p14:cNvContentPartPr/>
                <p14:nvPr/>
              </p14:nvContentPartPr>
              <p14:xfrm>
                <a:off x="760420" y="204111"/>
                <a:ext cx="56520" cy="37800"/>
              </p14:xfrm>
            </p:contentPart>
          </mc:Choice>
          <mc:Fallback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C096152E-759F-F24D-8B64-6C3A14B9E0F6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53220" y="196551"/>
                  <a:ext cx="7128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5" name="墨迹 4">
                  <a:extLst>
                    <a:ext uri="{FF2B5EF4-FFF2-40B4-BE49-F238E27FC236}">
                      <a16:creationId xmlns:a16="http://schemas.microsoft.com/office/drawing/2014/main" id="{DB8CF837-18DE-1F4C-8189-22F122BEC1AF}"/>
                    </a:ext>
                  </a:extLst>
                </p14:cNvPr>
                <p14:cNvContentPartPr/>
                <p14:nvPr/>
              </p14:nvContentPartPr>
              <p14:xfrm>
                <a:off x="648460" y="322191"/>
                <a:ext cx="261720" cy="236880"/>
              </p14:xfrm>
            </p:contentPart>
          </mc:Choice>
          <mc:Fallback>
            <p:pic>
              <p:nvPicPr>
                <p:cNvPr id="5" name="墨迹 4">
                  <a:extLst>
                    <a:ext uri="{FF2B5EF4-FFF2-40B4-BE49-F238E27FC236}">
                      <a16:creationId xmlns:a16="http://schemas.microsoft.com/office/drawing/2014/main" id="{DB8CF837-18DE-1F4C-8189-22F122BEC1AF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40900" y="314631"/>
                  <a:ext cx="27684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A6F19929-97C6-2542-9F40-A8D5F3629B9A}"/>
                    </a:ext>
                  </a:extLst>
                </p14:cNvPr>
                <p14:cNvContentPartPr/>
                <p14:nvPr/>
              </p14:nvContentPartPr>
              <p14:xfrm>
                <a:off x="742060" y="558711"/>
                <a:ext cx="37800" cy="367560"/>
              </p14:xfrm>
            </p:contentPart>
          </mc:Choice>
          <mc:Fallback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A6F19929-97C6-2542-9F40-A8D5F3629B9A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34500" y="551511"/>
                  <a:ext cx="52920" cy="38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6DB57253-FBFD-0A4A-9DA6-E71E28C78BED}"/>
                    </a:ext>
                  </a:extLst>
                </p14:cNvPr>
                <p14:cNvContentPartPr/>
                <p14:nvPr/>
              </p14:nvContentPartPr>
              <p14:xfrm>
                <a:off x="835300" y="571311"/>
                <a:ext cx="62640" cy="199440"/>
              </p14:xfrm>
            </p:contentPart>
          </mc:Choice>
          <mc:Fallback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6DB57253-FBFD-0A4A-9DA6-E71E28C78BED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827740" y="563751"/>
                  <a:ext cx="7776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D6D9940B-C67E-FC4A-9F74-16023853087A}"/>
                    </a:ext>
                  </a:extLst>
                </p14:cNvPr>
                <p14:cNvContentPartPr/>
                <p14:nvPr/>
              </p14:nvContentPartPr>
              <p14:xfrm>
                <a:off x="1028260" y="334791"/>
                <a:ext cx="149760" cy="392400"/>
              </p14:xfrm>
            </p:contentPart>
          </mc:Choice>
          <mc:Fallback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D6D9940B-C67E-FC4A-9F74-16023853087A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020700" y="327231"/>
                  <a:ext cx="164880" cy="407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9" name="墨迹 8">
                <a:extLst>
                  <a:ext uri="{FF2B5EF4-FFF2-40B4-BE49-F238E27FC236}">
                    <a16:creationId xmlns:a16="http://schemas.microsoft.com/office/drawing/2014/main" id="{001A55FB-10ED-404C-8E81-BDADC27330BF}"/>
                  </a:ext>
                </a:extLst>
              </p14:cNvPr>
              <p14:cNvContentPartPr/>
              <p14:nvPr/>
            </p14:nvContentPartPr>
            <p14:xfrm>
              <a:off x="1351900" y="297351"/>
              <a:ext cx="230760" cy="417600"/>
            </p14:xfrm>
          </p:contentPart>
        </mc:Choice>
        <mc:Fallback>
          <p:pic>
            <p:nvPicPr>
              <p:cNvPr id="9" name="墨迹 8">
                <a:extLst>
                  <a:ext uri="{FF2B5EF4-FFF2-40B4-BE49-F238E27FC236}">
                    <a16:creationId xmlns:a16="http://schemas.microsoft.com/office/drawing/2014/main" id="{001A55FB-10ED-404C-8E81-BDADC27330BF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344340" y="289791"/>
                <a:ext cx="245880" cy="432360"/>
              </a:xfrm>
              <a:prstGeom prst="rect">
                <a:avLst/>
              </a:prstGeom>
            </p:spPr>
          </p:pic>
        </mc:Fallback>
      </mc:AlternateContent>
      <p:grpSp>
        <p:nvGrpSpPr>
          <p:cNvPr id="23" name="组合 22">
            <a:extLst>
              <a:ext uri="{FF2B5EF4-FFF2-40B4-BE49-F238E27FC236}">
                <a16:creationId xmlns:a16="http://schemas.microsoft.com/office/drawing/2014/main" id="{8B91556E-7FBF-5649-A352-34B4006C9703}"/>
              </a:ext>
            </a:extLst>
          </p:cNvPr>
          <p:cNvGrpSpPr/>
          <p:nvPr/>
        </p:nvGrpSpPr>
        <p:grpSpPr>
          <a:xfrm>
            <a:off x="1874980" y="259911"/>
            <a:ext cx="137160" cy="597240"/>
            <a:chOff x="1874980" y="259911"/>
            <a:chExt cx="137160" cy="597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9260403B-9664-F74E-A4BE-B4906F64D834}"/>
                    </a:ext>
                  </a:extLst>
                </p14:cNvPr>
                <p14:cNvContentPartPr/>
                <p14:nvPr/>
              </p14:nvContentPartPr>
              <p14:xfrm>
                <a:off x="1874980" y="259911"/>
                <a:ext cx="137160" cy="597240"/>
              </p14:xfrm>
            </p:contentPart>
          </mc:Choice>
          <mc:Fallback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9260403B-9664-F74E-A4BE-B4906F64D834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867420" y="252351"/>
                  <a:ext cx="152280" cy="61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182F0E86-EC5D-2241-8A88-797448BD3CCB}"/>
                    </a:ext>
                  </a:extLst>
                </p14:cNvPr>
                <p14:cNvContentPartPr/>
                <p14:nvPr/>
              </p14:nvContentPartPr>
              <p14:xfrm>
                <a:off x="1931140" y="646191"/>
                <a:ext cx="68760" cy="68760"/>
              </p14:xfrm>
            </p:contentPart>
          </mc:Choice>
          <mc:Fallback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182F0E86-EC5D-2241-8A88-797448BD3CCB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923580" y="638631"/>
                  <a:ext cx="83880" cy="83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AB29CAB0-D36E-844E-9F73-85B58F594E9C}"/>
              </a:ext>
            </a:extLst>
          </p:cNvPr>
          <p:cNvGrpSpPr/>
          <p:nvPr/>
        </p:nvGrpSpPr>
        <p:grpSpPr>
          <a:xfrm>
            <a:off x="2279620" y="291231"/>
            <a:ext cx="398520" cy="361080"/>
            <a:chOff x="2279620" y="291231"/>
            <a:chExt cx="398520" cy="361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5D2909F5-8C04-4144-8B19-D5FC7216A90C}"/>
                    </a:ext>
                  </a:extLst>
                </p14:cNvPr>
                <p14:cNvContentPartPr/>
                <p14:nvPr/>
              </p14:nvContentPartPr>
              <p14:xfrm>
                <a:off x="2279620" y="471591"/>
                <a:ext cx="106200" cy="118800"/>
              </p14:xfrm>
            </p:contentPart>
          </mc:Choice>
          <mc:Fallback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5D2909F5-8C04-4144-8B19-D5FC7216A90C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272060" y="464031"/>
                  <a:ext cx="12132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855809F5-8BB5-CD4A-B3DD-8C1748DD5B46}"/>
                    </a:ext>
                  </a:extLst>
                </p14:cNvPr>
                <p14:cNvContentPartPr/>
                <p14:nvPr/>
              </p14:nvContentPartPr>
              <p14:xfrm>
                <a:off x="2422900" y="291231"/>
                <a:ext cx="124920" cy="87480"/>
              </p14:xfrm>
            </p:contentPart>
          </mc:Choice>
          <mc:Fallback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855809F5-8BB5-CD4A-B3DD-8C1748DD5B46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415340" y="283671"/>
                  <a:ext cx="14004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074398B9-1E17-CD4E-95AC-7335AE5B026E}"/>
                    </a:ext>
                  </a:extLst>
                </p14:cNvPr>
                <p14:cNvContentPartPr/>
                <p14:nvPr/>
              </p14:nvContentPartPr>
              <p14:xfrm>
                <a:off x="2459980" y="409311"/>
                <a:ext cx="218160" cy="243000"/>
              </p14:xfrm>
            </p:contentPart>
          </mc:Choice>
          <mc:Fallback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074398B9-1E17-CD4E-95AC-7335AE5B026E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452420" y="401751"/>
                  <a:ext cx="233280" cy="258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DDA35EB9-8872-A04A-9A42-E94FC03C8615}"/>
              </a:ext>
            </a:extLst>
          </p:cNvPr>
          <p:cNvGrpSpPr/>
          <p:nvPr/>
        </p:nvGrpSpPr>
        <p:grpSpPr>
          <a:xfrm>
            <a:off x="2945620" y="179271"/>
            <a:ext cx="473760" cy="547920"/>
            <a:chOff x="2945620" y="179271"/>
            <a:chExt cx="473760" cy="547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A6125A21-0B00-C94B-ABAC-16D8ED7D15D5}"/>
                    </a:ext>
                  </a:extLst>
                </p14:cNvPr>
                <p14:cNvContentPartPr/>
                <p14:nvPr/>
              </p14:nvContentPartPr>
              <p14:xfrm>
                <a:off x="2945620" y="527751"/>
                <a:ext cx="124920" cy="87480"/>
              </p14:xfrm>
            </p:contentPart>
          </mc:Choice>
          <mc:Fallback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A6125A21-0B00-C94B-ABAC-16D8ED7D15D5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938060" y="520191"/>
                  <a:ext cx="14004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9AF28C0A-98DD-D945-8465-41E10DFA1713}"/>
                    </a:ext>
                  </a:extLst>
                </p14:cNvPr>
                <p14:cNvContentPartPr/>
                <p14:nvPr/>
              </p14:nvContentPartPr>
              <p14:xfrm>
                <a:off x="3064060" y="365751"/>
                <a:ext cx="355320" cy="361440"/>
              </p14:xfrm>
            </p:contentPart>
          </mc:Choice>
          <mc:Fallback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9AF28C0A-98DD-D945-8465-41E10DFA1713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056500" y="358191"/>
                  <a:ext cx="370440" cy="37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2582F079-BFDD-1949-9A8A-863C8F351106}"/>
                    </a:ext>
                  </a:extLst>
                </p14:cNvPr>
                <p14:cNvContentPartPr/>
                <p14:nvPr/>
              </p14:nvContentPartPr>
              <p14:xfrm>
                <a:off x="3338020" y="179271"/>
                <a:ext cx="62640" cy="81360"/>
              </p14:xfrm>
            </p:contentPart>
          </mc:Choice>
          <mc:Fallback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2582F079-BFDD-1949-9A8A-863C8F351106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330460" y="171711"/>
                  <a:ext cx="77760" cy="96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C39B5A4A-14CD-F549-BC61-0A6A2AB7D0F2}"/>
              </a:ext>
            </a:extLst>
          </p:cNvPr>
          <p:cNvGrpSpPr/>
          <p:nvPr/>
        </p:nvGrpSpPr>
        <p:grpSpPr>
          <a:xfrm>
            <a:off x="3680380" y="596151"/>
            <a:ext cx="75240" cy="168480"/>
            <a:chOff x="3680380" y="596151"/>
            <a:chExt cx="75240" cy="168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263B3957-09AA-3942-9DFD-DD56050F2490}"/>
                    </a:ext>
                  </a:extLst>
                </p14:cNvPr>
                <p14:cNvContentPartPr/>
                <p14:nvPr/>
              </p14:nvContentPartPr>
              <p14:xfrm>
                <a:off x="3680380" y="596151"/>
                <a:ext cx="6480" cy="50040"/>
              </p14:xfrm>
            </p:contentPart>
          </mc:Choice>
          <mc:Fallback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263B3957-09AA-3942-9DFD-DD56050F2490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672820" y="588591"/>
                  <a:ext cx="2160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AA38D90B-89FE-8747-9DDD-4855A879CB5B}"/>
                    </a:ext>
                  </a:extLst>
                </p14:cNvPr>
                <p14:cNvContentPartPr/>
                <p14:nvPr/>
              </p14:nvContentPartPr>
              <p14:xfrm>
                <a:off x="3699100" y="701991"/>
                <a:ext cx="56520" cy="62640"/>
              </p14:xfrm>
            </p:contentPart>
          </mc:Choice>
          <mc:Fallback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AA38D90B-89FE-8747-9DDD-4855A879CB5B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691540" y="694431"/>
                  <a:ext cx="71280" cy="77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5DB4827A-C219-6A48-B63A-B08BA14BB255}"/>
              </a:ext>
            </a:extLst>
          </p:cNvPr>
          <p:cNvGrpSpPr/>
          <p:nvPr/>
        </p:nvGrpSpPr>
        <p:grpSpPr>
          <a:xfrm>
            <a:off x="916300" y="1162791"/>
            <a:ext cx="442440" cy="448560"/>
            <a:chOff x="916300" y="1162791"/>
            <a:chExt cx="442440" cy="448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FAFF4883-D108-E148-AFA6-93A1BD9314F0}"/>
                    </a:ext>
                  </a:extLst>
                </p14:cNvPr>
                <p14:cNvContentPartPr/>
                <p14:nvPr/>
              </p14:nvContentPartPr>
              <p14:xfrm>
                <a:off x="916300" y="1237311"/>
                <a:ext cx="106200" cy="374040"/>
              </p14:xfrm>
            </p:contentPart>
          </mc:Choice>
          <mc:Fallback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FAFF4883-D108-E148-AFA6-93A1BD9314F0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908740" y="1229751"/>
                  <a:ext cx="121320" cy="38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FBD00E4D-AD68-8240-8A9A-5994452B204E}"/>
                    </a:ext>
                  </a:extLst>
                </p14:cNvPr>
                <p14:cNvContentPartPr/>
                <p14:nvPr/>
              </p14:nvContentPartPr>
              <p14:xfrm>
                <a:off x="1127980" y="1162791"/>
                <a:ext cx="230760" cy="224640"/>
              </p14:xfrm>
            </p:contentPart>
          </mc:Choice>
          <mc:Fallback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FBD00E4D-AD68-8240-8A9A-5994452B204E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120420" y="1155231"/>
                  <a:ext cx="24588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AE913B27-D2C3-DC48-9277-0F994ED95747}"/>
                    </a:ext>
                  </a:extLst>
                </p14:cNvPr>
                <p14:cNvContentPartPr/>
                <p14:nvPr/>
              </p14:nvContentPartPr>
              <p14:xfrm>
                <a:off x="1190980" y="1448991"/>
                <a:ext cx="123480" cy="155880"/>
              </p14:xfrm>
            </p:contentPart>
          </mc:Choice>
          <mc:Fallback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AE913B27-D2C3-DC48-9277-0F994ED95747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183420" y="1441431"/>
                  <a:ext cx="138600" cy="171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D1E5E80E-395B-9B48-A6AA-1E6E261B5864}"/>
              </a:ext>
            </a:extLst>
          </p:cNvPr>
          <p:cNvGrpSpPr/>
          <p:nvPr/>
        </p:nvGrpSpPr>
        <p:grpSpPr>
          <a:xfrm>
            <a:off x="1582300" y="1131471"/>
            <a:ext cx="286560" cy="454680"/>
            <a:chOff x="1582300" y="1131471"/>
            <a:chExt cx="286560" cy="454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037AF6AD-7FD8-6C49-AE4A-D7D1EC8D1469}"/>
                    </a:ext>
                  </a:extLst>
                </p14:cNvPr>
                <p14:cNvContentPartPr/>
                <p14:nvPr/>
              </p14:nvContentPartPr>
              <p14:xfrm>
                <a:off x="1625860" y="1131471"/>
                <a:ext cx="118800" cy="81360"/>
              </p14:xfrm>
            </p:contentPart>
          </mc:Choice>
          <mc:Fallback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037AF6AD-7FD8-6C49-AE4A-D7D1EC8D1469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618300" y="1123911"/>
                  <a:ext cx="13356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F8C05790-331E-ED4B-B1A1-2D902CC72203}"/>
                    </a:ext>
                  </a:extLst>
                </p14:cNvPr>
                <p14:cNvContentPartPr/>
                <p14:nvPr/>
              </p14:nvContentPartPr>
              <p14:xfrm>
                <a:off x="1582300" y="1237311"/>
                <a:ext cx="286560" cy="348840"/>
              </p14:xfrm>
            </p:contentPart>
          </mc:Choice>
          <mc:Fallback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F8C05790-331E-ED4B-B1A1-2D902CC72203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574740" y="1229751"/>
                  <a:ext cx="301680" cy="363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4C90DE79-7B62-0F41-B8E6-D0105D455AA6}"/>
              </a:ext>
            </a:extLst>
          </p:cNvPr>
          <p:cNvGrpSpPr/>
          <p:nvPr/>
        </p:nvGrpSpPr>
        <p:grpSpPr>
          <a:xfrm>
            <a:off x="2117620" y="1069191"/>
            <a:ext cx="492480" cy="560520"/>
            <a:chOff x="2117620" y="1069191"/>
            <a:chExt cx="492480" cy="560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F706E4F5-247E-D941-9E04-31088CB759EC}"/>
                    </a:ext>
                  </a:extLst>
                </p14:cNvPr>
                <p14:cNvContentPartPr/>
                <p14:nvPr/>
              </p14:nvContentPartPr>
              <p14:xfrm>
                <a:off x="2117620" y="1318311"/>
                <a:ext cx="19080" cy="168480"/>
              </p14:xfrm>
            </p:contentPart>
          </mc:Choice>
          <mc:Fallback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F706E4F5-247E-D941-9E04-31088CB759EC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110060" y="1310751"/>
                  <a:ext cx="3420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9F0DD0FD-498B-1644-BAC0-BD3D33879CAC}"/>
                    </a:ext>
                  </a:extLst>
                </p14:cNvPr>
                <p14:cNvContentPartPr/>
                <p14:nvPr/>
              </p14:nvContentPartPr>
              <p14:xfrm>
                <a:off x="2335780" y="1069191"/>
                <a:ext cx="274320" cy="560520"/>
              </p14:xfrm>
            </p:contentPart>
          </mc:Choice>
          <mc:Fallback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9F0DD0FD-498B-1644-BAC0-BD3D33879CAC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328220" y="1061991"/>
                  <a:ext cx="289440" cy="57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9203A7C1-5820-2942-85A9-379956573815}"/>
                    </a:ext>
                  </a:extLst>
                </p14:cNvPr>
                <p14:cNvContentPartPr/>
                <p14:nvPr/>
              </p14:nvContentPartPr>
              <p14:xfrm>
                <a:off x="2298340" y="1193751"/>
                <a:ext cx="118800" cy="398160"/>
              </p14:xfrm>
            </p:contentPart>
          </mc:Choice>
          <mc:Fallback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9203A7C1-5820-2942-85A9-379956573815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2290780" y="1186191"/>
                  <a:ext cx="133560" cy="413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D300DF9A-95C8-8A49-844F-085AEA74B950}"/>
              </a:ext>
            </a:extLst>
          </p:cNvPr>
          <p:cNvGrpSpPr/>
          <p:nvPr/>
        </p:nvGrpSpPr>
        <p:grpSpPr>
          <a:xfrm>
            <a:off x="2933380" y="1249911"/>
            <a:ext cx="442440" cy="392760"/>
            <a:chOff x="2933380" y="1249911"/>
            <a:chExt cx="442440" cy="392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7841BC9A-DD7F-5249-972F-57D5D94A03E6}"/>
                    </a:ext>
                  </a:extLst>
                </p14:cNvPr>
                <p14:cNvContentPartPr/>
                <p14:nvPr/>
              </p14:nvContentPartPr>
              <p14:xfrm>
                <a:off x="2933380" y="1249911"/>
                <a:ext cx="193320" cy="317160"/>
              </p14:xfrm>
            </p:contentPart>
          </mc:Choice>
          <mc:Fallback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7841BC9A-DD7F-5249-972F-57D5D94A03E6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2925820" y="1242351"/>
                  <a:ext cx="208440" cy="33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78E65426-DEE7-4645-8769-5DF52EB63540}"/>
                    </a:ext>
                  </a:extLst>
                </p14:cNvPr>
                <p14:cNvContentPartPr/>
                <p14:nvPr/>
              </p14:nvContentPartPr>
              <p14:xfrm>
                <a:off x="3032740" y="1436751"/>
                <a:ext cx="205920" cy="50040"/>
              </p14:xfrm>
            </p:contentPart>
          </mc:Choice>
          <mc:Fallback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78E65426-DEE7-4645-8769-5DF52EB63540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025180" y="1429191"/>
                  <a:ext cx="22104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89D1ED58-390C-134A-9251-5F6C115E9223}"/>
                    </a:ext>
                  </a:extLst>
                </p14:cNvPr>
                <p14:cNvContentPartPr/>
                <p14:nvPr/>
              </p14:nvContentPartPr>
              <p14:xfrm>
                <a:off x="3300580" y="1542591"/>
                <a:ext cx="75240" cy="100080"/>
              </p14:xfrm>
            </p:contentPart>
          </mc:Choice>
          <mc:Fallback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89D1ED58-390C-134A-9251-5F6C115E9223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3293020" y="1535031"/>
                  <a:ext cx="90000" cy="115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40" name="墨迹 39">
                <a:extLst>
                  <a:ext uri="{FF2B5EF4-FFF2-40B4-BE49-F238E27FC236}">
                    <a16:creationId xmlns:a16="http://schemas.microsoft.com/office/drawing/2014/main" id="{BC900E5A-6868-CB42-8320-CDAFE7ACB3DE}"/>
                  </a:ext>
                </a:extLst>
              </p14:cNvPr>
              <p14:cNvContentPartPr/>
              <p14:nvPr/>
            </p14:nvContentPartPr>
            <p14:xfrm>
              <a:off x="4103740" y="1131471"/>
              <a:ext cx="280440" cy="429840"/>
            </p14:xfrm>
          </p:contentPart>
        </mc:Choice>
        <mc:Fallback>
          <p:pic>
            <p:nvPicPr>
              <p:cNvPr id="40" name="墨迹 39">
                <a:extLst>
                  <a:ext uri="{FF2B5EF4-FFF2-40B4-BE49-F238E27FC236}">
                    <a16:creationId xmlns:a16="http://schemas.microsoft.com/office/drawing/2014/main" id="{BC900E5A-6868-CB42-8320-CDAFE7ACB3DE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4096180" y="1123911"/>
                <a:ext cx="295560" cy="444960"/>
              </a:xfrm>
              <a:prstGeom prst="rect">
                <a:avLst/>
              </a:prstGeom>
            </p:spPr>
          </p:pic>
        </mc:Fallback>
      </mc:AlternateContent>
      <p:grpSp>
        <p:nvGrpSpPr>
          <p:cNvPr id="54" name="组合 53">
            <a:extLst>
              <a:ext uri="{FF2B5EF4-FFF2-40B4-BE49-F238E27FC236}">
                <a16:creationId xmlns:a16="http://schemas.microsoft.com/office/drawing/2014/main" id="{715F8062-86E2-8847-B54C-5828B167FF06}"/>
              </a:ext>
            </a:extLst>
          </p:cNvPr>
          <p:cNvGrpSpPr/>
          <p:nvPr/>
        </p:nvGrpSpPr>
        <p:grpSpPr>
          <a:xfrm>
            <a:off x="4639060" y="988551"/>
            <a:ext cx="1281960" cy="797400"/>
            <a:chOff x="4639060" y="988551"/>
            <a:chExt cx="1281960" cy="797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269E7AB3-193A-C64A-A325-151A8AAC11DC}"/>
                    </a:ext>
                  </a:extLst>
                </p14:cNvPr>
                <p14:cNvContentPartPr/>
                <p14:nvPr/>
              </p14:nvContentPartPr>
              <p14:xfrm>
                <a:off x="4701340" y="1156671"/>
                <a:ext cx="56520" cy="93600"/>
              </p14:xfrm>
            </p:contentPart>
          </mc:Choice>
          <mc:Fallback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269E7AB3-193A-C64A-A325-151A8AAC11DC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4693780" y="1149111"/>
                  <a:ext cx="7128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B0BA99F4-9BE0-4843-BC60-4F68D2383D87}"/>
                    </a:ext>
                  </a:extLst>
                </p14:cNvPr>
                <p14:cNvContentPartPr/>
                <p14:nvPr/>
              </p14:nvContentPartPr>
              <p14:xfrm>
                <a:off x="4639060" y="1318311"/>
                <a:ext cx="159480" cy="174600"/>
              </p14:xfrm>
            </p:contentPart>
          </mc:Choice>
          <mc:Fallback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B0BA99F4-9BE0-4843-BC60-4F68D2383D87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631500" y="1310751"/>
                  <a:ext cx="17460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158B7AC3-FBEB-604E-A449-DF5D68844012}"/>
                    </a:ext>
                  </a:extLst>
                </p14:cNvPr>
                <p14:cNvContentPartPr/>
                <p14:nvPr/>
              </p14:nvContentPartPr>
              <p14:xfrm>
                <a:off x="4688740" y="1225071"/>
                <a:ext cx="547560" cy="230760"/>
              </p14:xfrm>
            </p:contentPart>
          </mc:Choice>
          <mc:Fallback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158B7AC3-FBEB-604E-A449-DF5D68844012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4681180" y="1217511"/>
                  <a:ext cx="56268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0BF5E0C4-421B-D043-9B34-BF4371F6B61E}"/>
                    </a:ext>
                  </a:extLst>
                </p14:cNvPr>
                <p14:cNvContentPartPr/>
                <p14:nvPr/>
              </p14:nvContentPartPr>
              <p14:xfrm>
                <a:off x="5062420" y="1113111"/>
                <a:ext cx="75240" cy="672840"/>
              </p14:xfrm>
            </p:contentPart>
          </mc:Choice>
          <mc:Fallback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0BF5E0C4-421B-D043-9B34-BF4371F6B61E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054860" y="1105551"/>
                  <a:ext cx="90000" cy="68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5" name="墨迹 44">
                  <a:extLst>
                    <a:ext uri="{FF2B5EF4-FFF2-40B4-BE49-F238E27FC236}">
                      <a16:creationId xmlns:a16="http://schemas.microsoft.com/office/drawing/2014/main" id="{C4EBDF01-F5E4-A141-A574-4FB4948AB594}"/>
                    </a:ext>
                  </a:extLst>
                </p14:cNvPr>
                <p14:cNvContentPartPr/>
                <p14:nvPr/>
              </p14:nvContentPartPr>
              <p14:xfrm>
                <a:off x="5467060" y="988551"/>
                <a:ext cx="87480" cy="68760"/>
              </p14:xfrm>
            </p:contentPart>
          </mc:Choice>
          <mc:Fallback>
            <p:pic>
              <p:nvPicPr>
                <p:cNvPr id="45" name="墨迹 44">
                  <a:extLst>
                    <a:ext uri="{FF2B5EF4-FFF2-40B4-BE49-F238E27FC236}">
                      <a16:creationId xmlns:a16="http://schemas.microsoft.com/office/drawing/2014/main" id="{C4EBDF01-F5E4-A141-A574-4FB4948AB594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459500" y="980991"/>
                  <a:ext cx="10260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6" name="墨迹 45">
                  <a:extLst>
                    <a:ext uri="{FF2B5EF4-FFF2-40B4-BE49-F238E27FC236}">
                      <a16:creationId xmlns:a16="http://schemas.microsoft.com/office/drawing/2014/main" id="{0E2D6AFE-FAA9-984A-8B0F-5A92CCC82103}"/>
                    </a:ext>
                  </a:extLst>
                </p14:cNvPr>
                <p14:cNvContentPartPr/>
                <p14:nvPr/>
              </p14:nvContentPartPr>
              <p14:xfrm>
                <a:off x="5442220" y="1157031"/>
                <a:ext cx="131040" cy="497160"/>
              </p14:xfrm>
            </p:contentPart>
          </mc:Choice>
          <mc:Fallback>
            <p:pic>
              <p:nvPicPr>
                <p:cNvPr id="46" name="墨迹 45">
                  <a:extLst>
                    <a:ext uri="{FF2B5EF4-FFF2-40B4-BE49-F238E27FC236}">
                      <a16:creationId xmlns:a16="http://schemas.microsoft.com/office/drawing/2014/main" id="{0E2D6AFE-FAA9-984A-8B0F-5A92CCC82103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5434660" y="1149831"/>
                  <a:ext cx="146160" cy="51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9" name="墨迹 48">
                  <a:extLst>
                    <a:ext uri="{FF2B5EF4-FFF2-40B4-BE49-F238E27FC236}">
                      <a16:creationId xmlns:a16="http://schemas.microsoft.com/office/drawing/2014/main" id="{2CE3151E-4EC5-EF41-9043-22DE9731D911}"/>
                    </a:ext>
                  </a:extLst>
                </p14:cNvPr>
                <p14:cNvContentPartPr/>
                <p14:nvPr/>
              </p14:nvContentPartPr>
              <p14:xfrm>
                <a:off x="5579020" y="1405431"/>
                <a:ext cx="50040" cy="199440"/>
              </p14:xfrm>
            </p:contentPart>
          </mc:Choice>
          <mc:Fallback>
            <p:pic>
              <p:nvPicPr>
                <p:cNvPr id="49" name="墨迹 48">
                  <a:extLst>
                    <a:ext uri="{FF2B5EF4-FFF2-40B4-BE49-F238E27FC236}">
                      <a16:creationId xmlns:a16="http://schemas.microsoft.com/office/drawing/2014/main" id="{2CE3151E-4EC5-EF41-9043-22DE9731D911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5571460" y="1397871"/>
                  <a:ext cx="6516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50" name="墨迹 49">
                  <a:extLst>
                    <a:ext uri="{FF2B5EF4-FFF2-40B4-BE49-F238E27FC236}">
                      <a16:creationId xmlns:a16="http://schemas.microsoft.com/office/drawing/2014/main" id="{EF16CD02-D999-2A4D-830F-252A5EFAD9DD}"/>
                    </a:ext>
                  </a:extLst>
                </p14:cNvPr>
                <p14:cNvContentPartPr/>
                <p14:nvPr/>
              </p14:nvContentPartPr>
              <p14:xfrm>
                <a:off x="5747140" y="1175031"/>
                <a:ext cx="173880" cy="380160"/>
              </p14:xfrm>
            </p:contentPart>
          </mc:Choice>
          <mc:Fallback>
            <p:pic>
              <p:nvPicPr>
                <p:cNvPr id="50" name="墨迹 49">
                  <a:extLst>
                    <a:ext uri="{FF2B5EF4-FFF2-40B4-BE49-F238E27FC236}">
                      <a16:creationId xmlns:a16="http://schemas.microsoft.com/office/drawing/2014/main" id="{EF16CD02-D999-2A4D-830F-252A5EFAD9DD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5739580" y="1167831"/>
                  <a:ext cx="189000" cy="395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854B8DBE-6572-564B-BC2E-8DFB849211E4}"/>
              </a:ext>
            </a:extLst>
          </p:cNvPr>
          <p:cNvGrpSpPr/>
          <p:nvPr/>
        </p:nvGrpSpPr>
        <p:grpSpPr>
          <a:xfrm>
            <a:off x="6233500" y="1063071"/>
            <a:ext cx="550800" cy="573120"/>
            <a:chOff x="6233500" y="1063071"/>
            <a:chExt cx="550800" cy="573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51" name="墨迹 50">
                  <a:extLst>
                    <a:ext uri="{FF2B5EF4-FFF2-40B4-BE49-F238E27FC236}">
                      <a16:creationId xmlns:a16="http://schemas.microsoft.com/office/drawing/2014/main" id="{EF93180A-F662-5540-A902-883EC6E3ED4A}"/>
                    </a:ext>
                  </a:extLst>
                </p14:cNvPr>
                <p14:cNvContentPartPr/>
                <p14:nvPr/>
              </p14:nvContentPartPr>
              <p14:xfrm>
                <a:off x="6233500" y="1063071"/>
                <a:ext cx="267480" cy="486000"/>
              </p14:xfrm>
            </p:contentPart>
          </mc:Choice>
          <mc:Fallback>
            <p:pic>
              <p:nvPicPr>
                <p:cNvPr id="51" name="墨迹 50">
                  <a:extLst>
                    <a:ext uri="{FF2B5EF4-FFF2-40B4-BE49-F238E27FC236}">
                      <a16:creationId xmlns:a16="http://schemas.microsoft.com/office/drawing/2014/main" id="{EF93180A-F662-5540-A902-883EC6E3ED4A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225940" y="1055511"/>
                  <a:ext cx="282600" cy="50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52" name="墨迹 51">
                  <a:extLst>
                    <a:ext uri="{FF2B5EF4-FFF2-40B4-BE49-F238E27FC236}">
                      <a16:creationId xmlns:a16="http://schemas.microsoft.com/office/drawing/2014/main" id="{EF214EAE-8035-5643-84E8-0E2C6CF38468}"/>
                    </a:ext>
                  </a:extLst>
                </p14:cNvPr>
                <p14:cNvContentPartPr/>
                <p14:nvPr/>
              </p14:nvContentPartPr>
              <p14:xfrm>
                <a:off x="6699700" y="1579671"/>
                <a:ext cx="84600" cy="56520"/>
              </p14:xfrm>
            </p:contentPart>
          </mc:Choice>
          <mc:Fallback>
            <p:pic>
              <p:nvPicPr>
                <p:cNvPr id="52" name="墨迹 51">
                  <a:extLst>
                    <a:ext uri="{FF2B5EF4-FFF2-40B4-BE49-F238E27FC236}">
                      <a16:creationId xmlns:a16="http://schemas.microsoft.com/office/drawing/2014/main" id="{EF214EAE-8035-5643-84E8-0E2C6CF38468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692140" y="1572471"/>
                  <a:ext cx="99720" cy="7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" name="组合 72">
            <a:extLst>
              <a:ext uri="{FF2B5EF4-FFF2-40B4-BE49-F238E27FC236}">
                <a16:creationId xmlns:a16="http://schemas.microsoft.com/office/drawing/2014/main" id="{6301B599-17DC-3640-AF16-9D61CEFBF92E}"/>
              </a:ext>
            </a:extLst>
          </p:cNvPr>
          <p:cNvGrpSpPr/>
          <p:nvPr/>
        </p:nvGrpSpPr>
        <p:grpSpPr>
          <a:xfrm>
            <a:off x="7228900" y="1094391"/>
            <a:ext cx="442440" cy="461160"/>
            <a:chOff x="7228900" y="1094391"/>
            <a:chExt cx="442440" cy="461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55" name="墨迹 54">
                  <a:extLst>
                    <a:ext uri="{FF2B5EF4-FFF2-40B4-BE49-F238E27FC236}">
                      <a16:creationId xmlns:a16="http://schemas.microsoft.com/office/drawing/2014/main" id="{DF4A44A1-6F51-7A4D-9540-7035A990B5D3}"/>
                    </a:ext>
                  </a:extLst>
                </p14:cNvPr>
                <p14:cNvContentPartPr/>
                <p14:nvPr/>
              </p14:nvContentPartPr>
              <p14:xfrm>
                <a:off x="7228900" y="1280871"/>
                <a:ext cx="37800" cy="187200"/>
              </p14:xfrm>
            </p:contentPart>
          </mc:Choice>
          <mc:Fallback>
            <p:pic>
              <p:nvPicPr>
                <p:cNvPr id="55" name="墨迹 54">
                  <a:extLst>
                    <a:ext uri="{FF2B5EF4-FFF2-40B4-BE49-F238E27FC236}">
                      <a16:creationId xmlns:a16="http://schemas.microsoft.com/office/drawing/2014/main" id="{DF4A44A1-6F51-7A4D-9540-7035A990B5D3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221340" y="1273671"/>
                  <a:ext cx="5292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56" name="墨迹 55">
                  <a:extLst>
                    <a:ext uri="{FF2B5EF4-FFF2-40B4-BE49-F238E27FC236}">
                      <a16:creationId xmlns:a16="http://schemas.microsoft.com/office/drawing/2014/main" id="{B9AC2E36-D56F-F84A-BCE9-DF50728C1250}"/>
                    </a:ext>
                  </a:extLst>
                </p14:cNvPr>
                <p14:cNvContentPartPr/>
                <p14:nvPr/>
              </p14:nvContentPartPr>
              <p14:xfrm>
                <a:off x="7434460" y="1094391"/>
                <a:ext cx="236880" cy="461160"/>
              </p14:xfrm>
            </p:contentPart>
          </mc:Choice>
          <mc:Fallback>
            <p:pic>
              <p:nvPicPr>
                <p:cNvPr id="56" name="墨迹 55">
                  <a:extLst>
                    <a:ext uri="{FF2B5EF4-FFF2-40B4-BE49-F238E27FC236}">
                      <a16:creationId xmlns:a16="http://schemas.microsoft.com/office/drawing/2014/main" id="{B9AC2E36-D56F-F84A-BCE9-DF50728C1250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7426900" y="1086831"/>
                  <a:ext cx="252000" cy="47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7" name="墨迹 56">
                  <a:extLst>
                    <a:ext uri="{FF2B5EF4-FFF2-40B4-BE49-F238E27FC236}">
                      <a16:creationId xmlns:a16="http://schemas.microsoft.com/office/drawing/2014/main" id="{98EC1810-F208-774F-BFAD-E753F2EAE2FE}"/>
                    </a:ext>
                  </a:extLst>
                </p14:cNvPr>
                <p14:cNvContentPartPr/>
                <p14:nvPr/>
              </p14:nvContentPartPr>
              <p14:xfrm>
                <a:off x="7378300" y="1256031"/>
                <a:ext cx="180360" cy="174600"/>
              </p14:xfrm>
            </p:contentPart>
          </mc:Choice>
          <mc:Fallback>
            <p:pic>
              <p:nvPicPr>
                <p:cNvPr id="57" name="墨迹 56">
                  <a:extLst>
                    <a:ext uri="{FF2B5EF4-FFF2-40B4-BE49-F238E27FC236}">
                      <a16:creationId xmlns:a16="http://schemas.microsoft.com/office/drawing/2014/main" id="{98EC1810-F208-774F-BFAD-E753F2EAE2FE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7370740" y="1248471"/>
                  <a:ext cx="195120" cy="189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58" name="墨迹 57">
                <a:extLst>
                  <a:ext uri="{FF2B5EF4-FFF2-40B4-BE49-F238E27FC236}">
                    <a16:creationId xmlns:a16="http://schemas.microsoft.com/office/drawing/2014/main" id="{0BED33F5-8F5B-5F49-8D6A-A057B6B39891}"/>
                  </a:ext>
                </a:extLst>
              </p14:cNvPr>
              <p14:cNvContentPartPr/>
              <p14:nvPr/>
            </p14:nvContentPartPr>
            <p14:xfrm>
              <a:off x="8087860" y="1162791"/>
              <a:ext cx="174600" cy="361440"/>
            </p14:xfrm>
          </p:contentPart>
        </mc:Choice>
        <mc:Fallback>
          <p:pic>
            <p:nvPicPr>
              <p:cNvPr id="58" name="墨迹 57">
                <a:extLst>
                  <a:ext uri="{FF2B5EF4-FFF2-40B4-BE49-F238E27FC236}">
                    <a16:creationId xmlns:a16="http://schemas.microsoft.com/office/drawing/2014/main" id="{0BED33F5-8F5B-5F49-8D6A-A057B6B39891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8080300" y="1155231"/>
                <a:ext cx="189720" cy="376560"/>
              </a:xfrm>
              <a:prstGeom prst="rect">
                <a:avLst/>
              </a:prstGeom>
            </p:spPr>
          </p:pic>
        </mc:Fallback>
      </mc:AlternateContent>
      <p:grpSp>
        <p:nvGrpSpPr>
          <p:cNvPr id="71" name="组合 70">
            <a:extLst>
              <a:ext uri="{FF2B5EF4-FFF2-40B4-BE49-F238E27FC236}">
                <a16:creationId xmlns:a16="http://schemas.microsoft.com/office/drawing/2014/main" id="{39297595-A044-E840-87B9-C2BBDBE52D57}"/>
              </a:ext>
            </a:extLst>
          </p:cNvPr>
          <p:cNvGrpSpPr/>
          <p:nvPr/>
        </p:nvGrpSpPr>
        <p:grpSpPr>
          <a:xfrm>
            <a:off x="8480980" y="1063071"/>
            <a:ext cx="2433960" cy="632880"/>
            <a:chOff x="8480980" y="1063071"/>
            <a:chExt cx="2433960" cy="632880"/>
          </a:xfrm>
        </p:grpSpPr>
        <p:grpSp>
          <p:nvGrpSpPr>
            <p:cNvPr id="72" name="组合 71">
              <a:extLst>
                <a:ext uri="{FF2B5EF4-FFF2-40B4-BE49-F238E27FC236}">
                  <a16:creationId xmlns:a16="http://schemas.microsoft.com/office/drawing/2014/main" id="{33AD0F60-929A-7945-BDE2-20700E6D284A}"/>
                </a:ext>
              </a:extLst>
            </p:cNvPr>
            <p:cNvGrpSpPr/>
            <p:nvPr/>
          </p:nvGrpSpPr>
          <p:grpSpPr>
            <a:xfrm>
              <a:off x="8480980" y="1063071"/>
              <a:ext cx="2433960" cy="632880"/>
              <a:chOff x="8480980" y="1063071"/>
              <a:chExt cx="2433960" cy="63288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88">
                <p14:nvContentPartPr>
                  <p14:cNvPr id="59" name="墨迹 58">
                    <a:extLst>
                      <a:ext uri="{FF2B5EF4-FFF2-40B4-BE49-F238E27FC236}">
                        <a16:creationId xmlns:a16="http://schemas.microsoft.com/office/drawing/2014/main" id="{FF884460-700F-ED44-AFB3-5A00B6841456}"/>
                      </a:ext>
                    </a:extLst>
                  </p14:cNvPr>
                  <p14:cNvContentPartPr/>
                  <p14:nvPr/>
                </p14:nvContentPartPr>
                <p14:xfrm>
                  <a:off x="8567380" y="1193751"/>
                  <a:ext cx="61920" cy="68760"/>
                </p14:xfrm>
              </p:contentPart>
            </mc:Choice>
            <mc:Fallback>
              <p:pic>
                <p:nvPicPr>
                  <p:cNvPr id="59" name="墨迹 58">
                    <a:extLst>
                      <a:ext uri="{FF2B5EF4-FFF2-40B4-BE49-F238E27FC236}">
                        <a16:creationId xmlns:a16="http://schemas.microsoft.com/office/drawing/2014/main" id="{FF884460-700F-ED44-AFB3-5A00B6841456}"/>
                      </a:ext>
                    </a:extLst>
                  </p:cNvPr>
                  <p:cNvPicPr/>
                  <p:nvPr/>
                </p:nvPicPr>
                <p:blipFill>
                  <a:blip r:embed="rId89"/>
                  <a:stretch>
                    <a:fillRect/>
                  </a:stretch>
                </p:blipFill>
                <p:spPr>
                  <a:xfrm>
                    <a:off x="8559820" y="1186191"/>
                    <a:ext cx="77040" cy="83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90">
                <p14:nvContentPartPr>
                  <p14:cNvPr id="60" name="墨迹 59">
                    <a:extLst>
                      <a:ext uri="{FF2B5EF4-FFF2-40B4-BE49-F238E27FC236}">
                        <a16:creationId xmlns:a16="http://schemas.microsoft.com/office/drawing/2014/main" id="{A87A7DCC-8FD2-D846-83C6-892C2B69122D}"/>
                      </a:ext>
                    </a:extLst>
                  </p14:cNvPr>
                  <p14:cNvContentPartPr/>
                  <p14:nvPr/>
                </p14:nvContentPartPr>
                <p14:xfrm>
                  <a:off x="8480980" y="1274751"/>
                  <a:ext cx="522720" cy="199440"/>
                </p14:xfrm>
              </p:contentPart>
            </mc:Choice>
            <mc:Fallback>
              <p:pic>
                <p:nvPicPr>
                  <p:cNvPr id="60" name="墨迹 59">
                    <a:extLst>
                      <a:ext uri="{FF2B5EF4-FFF2-40B4-BE49-F238E27FC236}">
                        <a16:creationId xmlns:a16="http://schemas.microsoft.com/office/drawing/2014/main" id="{A87A7DCC-8FD2-D846-83C6-892C2B69122D}"/>
                      </a:ext>
                    </a:extLst>
                  </p:cNvPr>
                  <p:cNvPicPr/>
                  <p:nvPr/>
                </p:nvPicPr>
                <p:blipFill>
                  <a:blip r:embed="rId91"/>
                  <a:stretch>
                    <a:fillRect/>
                  </a:stretch>
                </p:blipFill>
                <p:spPr>
                  <a:xfrm>
                    <a:off x="8473420" y="1267191"/>
                    <a:ext cx="537840" cy="21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92">
                <p14:nvContentPartPr>
                  <p14:cNvPr id="61" name="墨迹 60">
                    <a:extLst>
                      <a:ext uri="{FF2B5EF4-FFF2-40B4-BE49-F238E27FC236}">
                        <a16:creationId xmlns:a16="http://schemas.microsoft.com/office/drawing/2014/main" id="{679ADAEE-880C-6047-9808-A879BAFEE532}"/>
                      </a:ext>
                    </a:extLst>
                  </p14:cNvPr>
                  <p14:cNvContentPartPr/>
                  <p14:nvPr/>
                </p14:nvContentPartPr>
                <p14:xfrm>
                  <a:off x="8847460" y="1156671"/>
                  <a:ext cx="93600" cy="539280"/>
                </p14:xfrm>
              </p:contentPart>
            </mc:Choice>
            <mc:Fallback>
              <p:pic>
                <p:nvPicPr>
                  <p:cNvPr id="61" name="墨迹 60">
                    <a:extLst>
                      <a:ext uri="{FF2B5EF4-FFF2-40B4-BE49-F238E27FC236}">
                        <a16:creationId xmlns:a16="http://schemas.microsoft.com/office/drawing/2014/main" id="{679ADAEE-880C-6047-9808-A879BAFEE532}"/>
                      </a:ext>
                    </a:extLst>
                  </p:cNvPr>
                  <p:cNvPicPr/>
                  <p:nvPr/>
                </p:nvPicPr>
                <p:blipFill>
                  <a:blip r:embed="rId93"/>
                  <a:stretch>
                    <a:fillRect/>
                  </a:stretch>
                </p:blipFill>
                <p:spPr>
                  <a:xfrm>
                    <a:off x="8839900" y="1149111"/>
                    <a:ext cx="108720" cy="554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94">
                <p14:nvContentPartPr>
                  <p14:cNvPr id="62" name="墨迹 61">
                    <a:extLst>
                      <a:ext uri="{FF2B5EF4-FFF2-40B4-BE49-F238E27FC236}">
                        <a16:creationId xmlns:a16="http://schemas.microsoft.com/office/drawing/2014/main" id="{DDB84434-0A53-0F41-BA2E-8DF6E4C35440}"/>
                      </a:ext>
                    </a:extLst>
                  </p14:cNvPr>
                  <p14:cNvContentPartPr/>
                  <p14:nvPr/>
                </p14:nvContentPartPr>
                <p14:xfrm>
                  <a:off x="9308260" y="1069191"/>
                  <a:ext cx="43200" cy="37800"/>
                </p14:xfrm>
              </p:contentPart>
            </mc:Choice>
            <mc:Fallback>
              <p:pic>
                <p:nvPicPr>
                  <p:cNvPr id="62" name="墨迹 61">
                    <a:extLst>
                      <a:ext uri="{FF2B5EF4-FFF2-40B4-BE49-F238E27FC236}">
                        <a16:creationId xmlns:a16="http://schemas.microsoft.com/office/drawing/2014/main" id="{DDB84434-0A53-0F41-BA2E-8DF6E4C35440}"/>
                      </a:ext>
                    </a:extLst>
                  </p:cNvPr>
                  <p:cNvPicPr/>
                  <p:nvPr/>
                </p:nvPicPr>
                <p:blipFill>
                  <a:blip r:embed="rId95"/>
                  <a:stretch>
                    <a:fillRect/>
                  </a:stretch>
                </p:blipFill>
                <p:spPr>
                  <a:xfrm>
                    <a:off x="9300700" y="1061991"/>
                    <a:ext cx="58320" cy="52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96">
                <p14:nvContentPartPr>
                  <p14:cNvPr id="63" name="墨迹 62">
                    <a:extLst>
                      <a:ext uri="{FF2B5EF4-FFF2-40B4-BE49-F238E27FC236}">
                        <a16:creationId xmlns:a16="http://schemas.microsoft.com/office/drawing/2014/main" id="{4BF15500-2C5F-CA48-9A57-5671B738DFD2}"/>
                      </a:ext>
                    </a:extLst>
                  </p14:cNvPr>
                  <p14:cNvContentPartPr/>
                  <p14:nvPr/>
                </p14:nvContentPartPr>
                <p14:xfrm>
                  <a:off x="9127540" y="1193751"/>
                  <a:ext cx="205920" cy="311760"/>
                </p14:xfrm>
              </p:contentPart>
            </mc:Choice>
            <mc:Fallback>
              <p:pic>
                <p:nvPicPr>
                  <p:cNvPr id="63" name="墨迹 62">
                    <a:extLst>
                      <a:ext uri="{FF2B5EF4-FFF2-40B4-BE49-F238E27FC236}">
                        <a16:creationId xmlns:a16="http://schemas.microsoft.com/office/drawing/2014/main" id="{4BF15500-2C5F-CA48-9A57-5671B738DFD2}"/>
                      </a:ext>
                    </a:extLst>
                  </p:cNvPr>
                  <p:cNvPicPr/>
                  <p:nvPr/>
                </p:nvPicPr>
                <p:blipFill>
                  <a:blip r:embed="rId97"/>
                  <a:stretch>
                    <a:fillRect/>
                  </a:stretch>
                </p:blipFill>
                <p:spPr>
                  <a:xfrm>
                    <a:off x="9119980" y="1186191"/>
                    <a:ext cx="221040" cy="326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98">
                <p14:nvContentPartPr>
                  <p14:cNvPr id="64" name="墨迹 63">
                    <a:extLst>
                      <a:ext uri="{FF2B5EF4-FFF2-40B4-BE49-F238E27FC236}">
                        <a16:creationId xmlns:a16="http://schemas.microsoft.com/office/drawing/2014/main" id="{06A41719-2D89-0643-B190-BA4C2CA4FBC8}"/>
                      </a:ext>
                    </a:extLst>
                  </p14:cNvPr>
                  <p14:cNvContentPartPr/>
                  <p14:nvPr/>
                </p14:nvContentPartPr>
                <p14:xfrm>
                  <a:off x="9227260" y="1374471"/>
                  <a:ext cx="62640" cy="218160"/>
                </p14:xfrm>
              </p:contentPart>
            </mc:Choice>
            <mc:Fallback>
              <p:pic>
                <p:nvPicPr>
                  <p:cNvPr id="64" name="墨迹 63">
                    <a:extLst>
                      <a:ext uri="{FF2B5EF4-FFF2-40B4-BE49-F238E27FC236}">
                        <a16:creationId xmlns:a16="http://schemas.microsoft.com/office/drawing/2014/main" id="{06A41719-2D89-0643-B190-BA4C2CA4FBC8}"/>
                      </a:ext>
                    </a:extLst>
                  </p:cNvPr>
                  <p:cNvPicPr/>
                  <p:nvPr/>
                </p:nvPicPr>
                <p:blipFill>
                  <a:blip r:embed="rId99"/>
                  <a:stretch>
                    <a:fillRect/>
                  </a:stretch>
                </p:blipFill>
                <p:spPr>
                  <a:xfrm>
                    <a:off x="9219700" y="1366911"/>
                    <a:ext cx="77760" cy="233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00">
                <p14:nvContentPartPr>
                  <p14:cNvPr id="65" name="墨迹 64">
                    <a:extLst>
                      <a:ext uri="{FF2B5EF4-FFF2-40B4-BE49-F238E27FC236}">
                        <a16:creationId xmlns:a16="http://schemas.microsoft.com/office/drawing/2014/main" id="{55A63E9B-62F2-BC46-9DA0-1DA347D50E2B}"/>
                      </a:ext>
                    </a:extLst>
                  </p14:cNvPr>
                  <p14:cNvContentPartPr/>
                  <p14:nvPr/>
                </p14:nvContentPartPr>
                <p14:xfrm>
                  <a:off x="9308260" y="1430271"/>
                  <a:ext cx="68760" cy="124920"/>
                </p14:xfrm>
              </p:contentPart>
            </mc:Choice>
            <mc:Fallback>
              <p:pic>
                <p:nvPicPr>
                  <p:cNvPr id="65" name="墨迹 64">
                    <a:extLst>
                      <a:ext uri="{FF2B5EF4-FFF2-40B4-BE49-F238E27FC236}">
                        <a16:creationId xmlns:a16="http://schemas.microsoft.com/office/drawing/2014/main" id="{55A63E9B-62F2-BC46-9DA0-1DA347D50E2B}"/>
                      </a:ext>
                    </a:extLst>
                  </p:cNvPr>
                  <p:cNvPicPr/>
                  <p:nvPr/>
                </p:nvPicPr>
                <p:blipFill>
                  <a:blip r:embed="rId101"/>
                  <a:stretch>
                    <a:fillRect/>
                  </a:stretch>
                </p:blipFill>
                <p:spPr>
                  <a:xfrm>
                    <a:off x="9300700" y="1423071"/>
                    <a:ext cx="8388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02">
                <p14:nvContentPartPr>
                  <p14:cNvPr id="66" name="墨迹 65">
                    <a:extLst>
                      <a:ext uri="{FF2B5EF4-FFF2-40B4-BE49-F238E27FC236}">
                        <a16:creationId xmlns:a16="http://schemas.microsoft.com/office/drawing/2014/main" id="{8038100C-F2D6-AB47-AE4E-73F8955AC59A}"/>
                      </a:ext>
                    </a:extLst>
                  </p14:cNvPr>
                  <p14:cNvContentPartPr/>
                  <p14:nvPr/>
                </p14:nvContentPartPr>
                <p14:xfrm>
                  <a:off x="9495100" y="1212471"/>
                  <a:ext cx="143640" cy="342720"/>
                </p14:xfrm>
              </p:contentPart>
            </mc:Choice>
            <mc:Fallback>
              <p:pic>
                <p:nvPicPr>
                  <p:cNvPr id="66" name="墨迹 65">
                    <a:extLst>
                      <a:ext uri="{FF2B5EF4-FFF2-40B4-BE49-F238E27FC236}">
                        <a16:creationId xmlns:a16="http://schemas.microsoft.com/office/drawing/2014/main" id="{8038100C-F2D6-AB47-AE4E-73F8955AC59A}"/>
                      </a:ext>
                    </a:extLst>
                  </p:cNvPr>
                  <p:cNvPicPr/>
                  <p:nvPr/>
                </p:nvPicPr>
                <p:blipFill>
                  <a:blip r:embed="rId103"/>
                  <a:stretch>
                    <a:fillRect/>
                  </a:stretch>
                </p:blipFill>
                <p:spPr>
                  <a:xfrm>
                    <a:off x="9487540" y="1204911"/>
                    <a:ext cx="158760" cy="35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04">
                <p14:nvContentPartPr>
                  <p14:cNvPr id="67" name="墨迹 66">
                    <a:extLst>
                      <a:ext uri="{FF2B5EF4-FFF2-40B4-BE49-F238E27FC236}">
                        <a16:creationId xmlns:a16="http://schemas.microsoft.com/office/drawing/2014/main" id="{3AD67882-9B00-7844-806A-F48A7BC7AB07}"/>
                      </a:ext>
                    </a:extLst>
                  </p14:cNvPr>
                  <p14:cNvContentPartPr/>
                  <p14:nvPr/>
                </p14:nvContentPartPr>
                <p14:xfrm>
                  <a:off x="9818740" y="1063071"/>
                  <a:ext cx="380160" cy="467280"/>
                </p14:xfrm>
              </p:contentPart>
            </mc:Choice>
            <mc:Fallback>
              <p:pic>
                <p:nvPicPr>
                  <p:cNvPr id="67" name="墨迹 66">
                    <a:extLst>
                      <a:ext uri="{FF2B5EF4-FFF2-40B4-BE49-F238E27FC236}">
                        <a16:creationId xmlns:a16="http://schemas.microsoft.com/office/drawing/2014/main" id="{3AD67882-9B00-7844-806A-F48A7BC7AB07}"/>
                      </a:ext>
                    </a:extLst>
                  </p:cNvPr>
                  <p:cNvPicPr/>
                  <p:nvPr/>
                </p:nvPicPr>
                <p:blipFill>
                  <a:blip r:embed="rId105"/>
                  <a:stretch>
                    <a:fillRect/>
                  </a:stretch>
                </p:blipFill>
                <p:spPr>
                  <a:xfrm>
                    <a:off x="9811180" y="1055511"/>
                    <a:ext cx="395280" cy="482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06">
                <p14:nvContentPartPr>
                  <p14:cNvPr id="68" name="墨迹 67">
                    <a:extLst>
                      <a:ext uri="{FF2B5EF4-FFF2-40B4-BE49-F238E27FC236}">
                        <a16:creationId xmlns:a16="http://schemas.microsoft.com/office/drawing/2014/main" id="{BC5DF110-2EF7-B548-9B5D-EAC5787DD99F}"/>
                      </a:ext>
                    </a:extLst>
                  </p14:cNvPr>
                  <p14:cNvContentPartPr/>
                  <p14:nvPr/>
                </p14:nvContentPartPr>
                <p14:xfrm>
                  <a:off x="10416340" y="1193751"/>
                  <a:ext cx="131040" cy="199440"/>
                </p14:xfrm>
              </p:contentPart>
            </mc:Choice>
            <mc:Fallback>
              <p:pic>
                <p:nvPicPr>
                  <p:cNvPr id="68" name="墨迹 67">
                    <a:extLst>
                      <a:ext uri="{FF2B5EF4-FFF2-40B4-BE49-F238E27FC236}">
                        <a16:creationId xmlns:a16="http://schemas.microsoft.com/office/drawing/2014/main" id="{BC5DF110-2EF7-B548-9B5D-EAC5787DD99F}"/>
                      </a:ext>
                    </a:extLst>
                  </p:cNvPr>
                  <p:cNvPicPr/>
                  <p:nvPr/>
                </p:nvPicPr>
                <p:blipFill>
                  <a:blip r:embed="rId107"/>
                  <a:stretch>
                    <a:fillRect/>
                  </a:stretch>
                </p:blipFill>
                <p:spPr>
                  <a:xfrm>
                    <a:off x="10408780" y="1186191"/>
                    <a:ext cx="146160" cy="21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08">
                <p14:nvContentPartPr>
                  <p14:cNvPr id="69" name="墨迹 68">
                    <a:extLst>
                      <a:ext uri="{FF2B5EF4-FFF2-40B4-BE49-F238E27FC236}">
                        <a16:creationId xmlns:a16="http://schemas.microsoft.com/office/drawing/2014/main" id="{24C4EB46-C22B-A941-992C-5FA16099F636}"/>
                      </a:ext>
                    </a:extLst>
                  </p14:cNvPr>
                  <p14:cNvContentPartPr/>
                  <p14:nvPr/>
                </p14:nvContentPartPr>
                <p14:xfrm>
                  <a:off x="10403740" y="1324431"/>
                  <a:ext cx="100080" cy="68760"/>
                </p14:xfrm>
              </p:contentPart>
            </mc:Choice>
            <mc:Fallback>
              <p:pic>
                <p:nvPicPr>
                  <p:cNvPr id="69" name="墨迹 68">
                    <a:extLst>
                      <a:ext uri="{FF2B5EF4-FFF2-40B4-BE49-F238E27FC236}">
                        <a16:creationId xmlns:a16="http://schemas.microsoft.com/office/drawing/2014/main" id="{24C4EB46-C22B-A941-992C-5FA16099F636}"/>
                      </a:ext>
                    </a:extLst>
                  </p:cNvPr>
                  <p:cNvPicPr/>
                  <p:nvPr/>
                </p:nvPicPr>
                <p:blipFill>
                  <a:blip r:embed="rId109"/>
                  <a:stretch>
                    <a:fillRect/>
                  </a:stretch>
                </p:blipFill>
                <p:spPr>
                  <a:xfrm>
                    <a:off x="10396180" y="1317231"/>
                    <a:ext cx="115200" cy="83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10">
                <p14:nvContentPartPr>
                  <p14:cNvPr id="70" name="墨迹 69">
                    <a:extLst>
                      <a:ext uri="{FF2B5EF4-FFF2-40B4-BE49-F238E27FC236}">
                        <a16:creationId xmlns:a16="http://schemas.microsoft.com/office/drawing/2014/main" id="{CF88E3DB-6835-6C42-B04E-37E08C71E05F}"/>
                      </a:ext>
                    </a:extLst>
                  </p14:cNvPr>
                  <p14:cNvContentPartPr/>
                  <p14:nvPr/>
                </p14:nvContentPartPr>
                <p14:xfrm>
                  <a:off x="10578340" y="1075671"/>
                  <a:ext cx="336600" cy="473400"/>
                </p14:xfrm>
              </p:contentPart>
            </mc:Choice>
            <mc:Fallback>
              <p:pic>
                <p:nvPicPr>
                  <p:cNvPr id="70" name="墨迹 69">
                    <a:extLst>
                      <a:ext uri="{FF2B5EF4-FFF2-40B4-BE49-F238E27FC236}">
                        <a16:creationId xmlns:a16="http://schemas.microsoft.com/office/drawing/2014/main" id="{CF88E3DB-6835-6C42-B04E-37E08C71E05F}"/>
                      </a:ext>
                    </a:extLst>
                  </p:cNvPr>
                  <p:cNvPicPr/>
                  <p:nvPr/>
                </p:nvPicPr>
                <p:blipFill>
                  <a:blip r:embed="rId111"/>
                  <a:stretch>
                    <a:fillRect/>
                  </a:stretch>
                </p:blipFill>
                <p:spPr>
                  <a:xfrm>
                    <a:off x="10570780" y="1068111"/>
                    <a:ext cx="351720" cy="48852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76" name="组合 75">
            <a:extLst>
              <a:ext uri="{FF2B5EF4-FFF2-40B4-BE49-F238E27FC236}">
                <a16:creationId xmlns:a16="http://schemas.microsoft.com/office/drawing/2014/main" id="{BEC25B42-0698-6C41-B2C3-056B20DDC97C}"/>
              </a:ext>
            </a:extLst>
          </p:cNvPr>
          <p:cNvGrpSpPr/>
          <p:nvPr/>
        </p:nvGrpSpPr>
        <p:grpSpPr>
          <a:xfrm>
            <a:off x="11150740" y="1150191"/>
            <a:ext cx="380520" cy="324000"/>
            <a:chOff x="11150740" y="1150191"/>
            <a:chExt cx="380520" cy="324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74" name="墨迹 73">
                  <a:extLst>
                    <a:ext uri="{FF2B5EF4-FFF2-40B4-BE49-F238E27FC236}">
                      <a16:creationId xmlns:a16="http://schemas.microsoft.com/office/drawing/2014/main" id="{3487F159-F87F-C845-9A18-B503FA4BA242}"/>
                    </a:ext>
                  </a:extLst>
                </p14:cNvPr>
                <p14:cNvContentPartPr/>
                <p14:nvPr/>
              </p14:nvContentPartPr>
              <p14:xfrm>
                <a:off x="11150740" y="1150191"/>
                <a:ext cx="236880" cy="324000"/>
              </p14:xfrm>
            </p:contentPart>
          </mc:Choice>
          <mc:Fallback>
            <p:pic>
              <p:nvPicPr>
                <p:cNvPr id="74" name="墨迹 73">
                  <a:extLst>
                    <a:ext uri="{FF2B5EF4-FFF2-40B4-BE49-F238E27FC236}">
                      <a16:creationId xmlns:a16="http://schemas.microsoft.com/office/drawing/2014/main" id="{3487F159-F87F-C845-9A18-B503FA4BA242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1143540" y="1142631"/>
                  <a:ext cx="252000" cy="33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75" name="墨迹 74">
                  <a:extLst>
                    <a:ext uri="{FF2B5EF4-FFF2-40B4-BE49-F238E27FC236}">
                      <a16:creationId xmlns:a16="http://schemas.microsoft.com/office/drawing/2014/main" id="{D3B9972B-C210-E34D-BFE3-907427AC00ED}"/>
                    </a:ext>
                  </a:extLst>
                </p14:cNvPr>
                <p14:cNvContentPartPr/>
                <p14:nvPr/>
              </p14:nvContentPartPr>
              <p14:xfrm>
                <a:off x="11325340" y="1306071"/>
                <a:ext cx="205920" cy="31320"/>
              </p14:xfrm>
            </p:contentPart>
          </mc:Choice>
          <mc:Fallback>
            <p:pic>
              <p:nvPicPr>
                <p:cNvPr id="75" name="墨迹 74">
                  <a:extLst>
                    <a:ext uri="{FF2B5EF4-FFF2-40B4-BE49-F238E27FC236}">
                      <a16:creationId xmlns:a16="http://schemas.microsoft.com/office/drawing/2014/main" id="{D3B9972B-C210-E34D-BFE3-907427AC00ED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1317780" y="1298511"/>
                  <a:ext cx="221040" cy="46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0" name="组合 89">
            <a:extLst>
              <a:ext uri="{FF2B5EF4-FFF2-40B4-BE49-F238E27FC236}">
                <a16:creationId xmlns:a16="http://schemas.microsoft.com/office/drawing/2014/main" id="{3F19C4D2-D57A-DC40-98B1-C0FCBCEB80D4}"/>
              </a:ext>
            </a:extLst>
          </p:cNvPr>
          <p:cNvGrpSpPr/>
          <p:nvPr/>
        </p:nvGrpSpPr>
        <p:grpSpPr>
          <a:xfrm>
            <a:off x="548334" y="1968924"/>
            <a:ext cx="348120" cy="677520"/>
            <a:chOff x="548334" y="1968924"/>
            <a:chExt cx="348120" cy="677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80" name="墨迹 79">
                  <a:extLst>
                    <a:ext uri="{FF2B5EF4-FFF2-40B4-BE49-F238E27FC236}">
                      <a16:creationId xmlns:a16="http://schemas.microsoft.com/office/drawing/2014/main" id="{69D76953-4DF3-F74E-9E98-B48F51BD230D}"/>
                    </a:ext>
                  </a:extLst>
                </p14:cNvPr>
                <p14:cNvContentPartPr/>
                <p14:nvPr/>
              </p14:nvContentPartPr>
              <p14:xfrm>
                <a:off x="647694" y="1968924"/>
                <a:ext cx="68760" cy="87480"/>
              </p14:xfrm>
            </p:contentPart>
          </mc:Choice>
          <mc:Fallback>
            <p:pic>
              <p:nvPicPr>
                <p:cNvPr id="80" name="墨迹 79">
                  <a:extLst>
                    <a:ext uri="{FF2B5EF4-FFF2-40B4-BE49-F238E27FC236}">
                      <a16:creationId xmlns:a16="http://schemas.microsoft.com/office/drawing/2014/main" id="{69D76953-4DF3-F74E-9E98-B48F51BD230D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640134" y="1961364"/>
                  <a:ext cx="8388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81" name="墨迹 80">
                  <a:extLst>
                    <a:ext uri="{FF2B5EF4-FFF2-40B4-BE49-F238E27FC236}">
                      <a16:creationId xmlns:a16="http://schemas.microsoft.com/office/drawing/2014/main" id="{32BA2786-D05E-F342-9FDE-BB7C4443A5BF}"/>
                    </a:ext>
                  </a:extLst>
                </p14:cNvPr>
                <p14:cNvContentPartPr/>
                <p14:nvPr/>
              </p14:nvContentPartPr>
              <p14:xfrm>
                <a:off x="548334" y="1981524"/>
                <a:ext cx="348120" cy="664920"/>
              </p14:xfrm>
            </p:contentPart>
          </mc:Choice>
          <mc:Fallback>
            <p:pic>
              <p:nvPicPr>
                <p:cNvPr id="81" name="墨迹 80">
                  <a:extLst>
                    <a:ext uri="{FF2B5EF4-FFF2-40B4-BE49-F238E27FC236}">
                      <a16:creationId xmlns:a16="http://schemas.microsoft.com/office/drawing/2014/main" id="{32BA2786-D05E-F342-9FDE-BB7C4443A5BF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540774" y="1973964"/>
                  <a:ext cx="363240" cy="680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20">
            <p14:nvContentPartPr>
              <p14:cNvPr id="82" name="墨迹 81">
                <a:extLst>
                  <a:ext uri="{FF2B5EF4-FFF2-40B4-BE49-F238E27FC236}">
                    <a16:creationId xmlns:a16="http://schemas.microsoft.com/office/drawing/2014/main" id="{B87AAA91-D1F4-A742-B6D0-1345B16BB532}"/>
                  </a:ext>
                </a:extLst>
              </p14:cNvPr>
              <p14:cNvContentPartPr/>
              <p14:nvPr/>
            </p14:nvContentPartPr>
            <p14:xfrm>
              <a:off x="1120014" y="2056044"/>
              <a:ext cx="311040" cy="453960"/>
            </p14:xfrm>
          </p:contentPart>
        </mc:Choice>
        <mc:Fallback>
          <p:pic>
            <p:nvPicPr>
              <p:cNvPr id="82" name="墨迹 81">
                <a:extLst>
                  <a:ext uri="{FF2B5EF4-FFF2-40B4-BE49-F238E27FC236}">
                    <a16:creationId xmlns:a16="http://schemas.microsoft.com/office/drawing/2014/main" id="{B87AAA91-D1F4-A742-B6D0-1345B16BB532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1112454" y="2048484"/>
                <a:ext cx="326160" cy="46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2">
            <p14:nvContentPartPr>
              <p14:cNvPr id="83" name="墨迹 82">
                <a:extLst>
                  <a:ext uri="{FF2B5EF4-FFF2-40B4-BE49-F238E27FC236}">
                    <a16:creationId xmlns:a16="http://schemas.microsoft.com/office/drawing/2014/main" id="{E95A0CE1-CDAE-5F40-9E05-CA8641D7F5D3}"/>
                  </a:ext>
                </a:extLst>
              </p14:cNvPr>
              <p14:cNvContentPartPr/>
              <p14:nvPr/>
            </p14:nvContentPartPr>
            <p14:xfrm>
              <a:off x="1716174" y="2494164"/>
              <a:ext cx="37800" cy="59040"/>
            </p14:xfrm>
          </p:contentPart>
        </mc:Choice>
        <mc:Fallback>
          <p:pic>
            <p:nvPicPr>
              <p:cNvPr id="83" name="墨迹 82">
                <a:extLst>
                  <a:ext uri="{FF2B5EF4-FFF2-40B4-BE49-F238E27FC236}">
                    <a16:creationId xmlns:a16="http://schemas.microsoft.com/office/drawing/2014/main" id="{E95A0CE1-CDAE-5F40-9E05-CA8641D7F5D3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1708614" y="2486604"/>
                <a:ext cx="52560" cy="74160"/>
              </a:xfrm>
              <a:prstGeom prst="rect">
                <a:avLst/>
              </a:prstGeom>
            </p:spPr>
          </p:pic>
        </mc:Fallback>
      </mc:AlternateContent>
      <p:grpSp>
        <p:nvGrpSpPr>
          <p:cNvPr id="89" name="组合 88">
            <a:extLst>
              <a:ext uri="{FF2B5EF4-FFF2-40B4-BE49-F238E27FC236}">
                <a16:creationId xmlns:a16="http://schemas.microsoft.com/office/drawing/2014/main" id="{A5D5ED98-0AAF-3448-9EF1-E8C96A78D3AA}"/>
              </a:ext>
            </a:extLst>
          </p:cNvPr>
          <p:cNvGrpSpPr/>
          <p:nvPr/>
        </p:nvGrpSpPr>
        <p:grpSpPr>
          <a:xfrm>
            <a:off x="2163654" y="1950204"/>
            <a:ext cx="372960" cy="563040"/>
            <a:chOff x="2163654" y="1950204"/>
            <a:chExt cx="372960" cy="563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84" name="墨迹 83">
                  <a:extLst>
                    <a:ext uri="{FF2B5EF4-FFF2-40B4-BE49-F238E27FC236}">
                      <a16:creationId xmlns:a16="http://schemas.microsoft.com/office/drawing/2014/main" id="{A13D2B7D-423F-4C42-800A-7080F8070C07}"/>
                    </a:ext>
                  </a:extLst>
                </p14:cNvPr>
                <p14:cNvContentPartPr/>
                <p14:nvPr/>
              </p14:nvContentPartPr>
              <p14:xfrm>
                <a:off x="2163654" y="1950204"/>
                <a:ext cx="344880" cy="563040"/>
              </p14:xfrm>
            </p:contentPart>
          </mc:Choice>
          <mc:Fallback>
            <p:pic>
              <p:nvPicPr>
                <p:cNvPr id="84" name="墨迹 83">
                  <a:extLst>
                    <a:ext uri="{FF2B5EF4-FFF2-40B4-BE49-F238E27FC236}">
                      <a16:creationId xmlns:a16="http://schemas.microsoft.com/office/drawing/2014/main" id="{A13D2B7D-423F-4C42-800A-7080F8070C07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2156094" y="1942644"/>
                  <a:ext cx="360000" cy="57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85" name="墨迹 84">
                  <a:extLst>
                    <a:ext uri="{FF2B5EF4-FFF2-40B4-BE49-F238E27FC236}">
                      <a16:creationId xmlns:a16="http://schemas.microsoft.com/office/drawing/2014/main" id="{657E7904-57EB-6845-B55C-B05FEC026324}"/>
                    </a:ext>
                  </a:extLst>
                </p14:cNvPr>
                <p14:cNvContentPartPr/>
                <p14:nvPr/>
              </p14:nvContentPartPr>
              <p14:xfrm>
                <a:off x="2393334" y="2236044"/>
                <a:ext cx="143280" cy="205200"/>
              </p14:xfrm>
            </p:contentPart>
          </mc:Choice>
          <mc:Fallback>
            <p:pic>
              <p:nvPicPr>
                <p:cNvPr id="85" name="墨迹 84">
                  <a:extLst>
                    <a:ext uri="{FF2B5EF4-FFF2-40B4-BE49-F238E27FC236}">
                      <a16:creationId xmlns:a16="http://schemas.microsoft.com/office/drawing/2014/main" id="{657E7904-57EB-6845-B55C-B05FEC026324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2385774" y="2228484"/>
                  <a:ext cx="158400" cy="220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8" name="组合 87">
            <a:extLst>
              <a:ext uri="{FF2B5EF4-FFF2-40B4-BE49-F238E27FC236}">
                <a16:creationId xmlns:a16="http://schemas.microsoft.com/office/drawing/2014/main" id="{8C154863-5C86-C544-B442-6420A322CDA9}"/>
              </a:ext>
            </a:extLst>
          </p:cNvPr>
          <p:cNvGrpSpPr/>
          <p:nvPr/>
        </p:nvGrpSpPr>
        <p:grpSpPr>
          <a:xfrm>
            <a:off x="2828214" y="1925364"/>
            <a:ext cx="174240" cy="584280"/>
            <a:chOff x="2828214" y="1925364"/>
            <a:chExt cx="174240" cy="584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86" name="墨迹 85">
                  <a:extLst>
                    <a:ext uri="{FF2B5EF4-FFF2-40B4-BE49-F238E27FC236}">
                      <a16:creationId xmlns:a16="http://schemas.microsoft.com/office/drawing/2014/main" id="{D76EA77C-E782-7546-9086-AD6C0C886949}"/>
                    </a:ext>
                  </a:extLst>
                </p14:cNvPr>
                <p14:cNvContentPartPr/>
                <p14:nvPr/>
              </p14:nvContentPartPr>
              <p14:xfrm>
                <a:off x="2828214" y="1925364"/>
                <a:ext cx="174240" cy="584280"/>
              </p14:xfrm>
            </p:contentPart>
          </mc:Choice>
          <mc:Fallback>
            <p:pic>
              <p:nvPicPr>
                <p:cNvPr id="86" name="墨迹 85">
                  <a:extLst>
                    <a:ext uri="{FF2B5EF4-FFF2-40B4-BE49-F238E27FC236}">
                      <a16:creationId xmlns:a16="http://schemas.microsoft.com/office/drawing/2014/main" id="{D76EA77C-E782-7546-9086-AD6C0C886949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2820654" y="1917804"/>
                  <a:ext cx="189360" cy="59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87" name="墨迹 86">
                  <a:extLst>
                    <a:ext uri="{FF2B5EF4-FFF2-40B4-BE49-F238E27FC236}">
                      <a16:creationId xmlns:a16="http://schemas.microsoft.com/office/drawing/2014/main" id="{5CD34543-EEAB-464E-94BC-DE65FB46CBDE}"/>
                    </a:ext>
                  </a:extLst>
                </p14:cNvPr>
                <p14:cNvContentPartPr/>
                <p14:nvPr/>
              </p14:nvContentPartPr>
              <p14:xfrm>
                <a:off x="2877894" y="2372844"/>
                <a:ext cx="112320" cy="31320"/>
              </p14:xfrm>
            </p:contentPart>
          </mc:Choice>
          <mc:Fallback>
            <p:pic>
              <p:nvPicPr>
                <p:cNvPr id="87" name="墨迹 86">
                  <a:extLst>
                    <a:ext uri="{FF2B5EF4-FFF2-40B4-BE49-F238E27FC236}">
                      <a16:creationId xmlns:a16="http://schemas.microsoft.com/office/drawing/2014/main" id="{5CD34543-EEAB-464E-94BC-DE65FB46CBDE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2870334" y="2365284"/>
                  <a:ext cx="127080" cy="46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8" name="组合 97">
            <a:extLst>
              <a:ext uri="{FF2B5EF4-FFF2-40B4-BE49-F238E27FC236}">
                <a16:creationId xmlns:a16="http://schemas.microsoft.com/office/drawing/2014/main" id="{81E25CCD-B90E-0B49-8B65-50E17BA9DD2D}"/>
              </a:ext>
            </a:extLst>
          </p:cNvPr>
          <p:cNvGrpSpPr/>
          <p:nvPr/>
        </p:nvGrpSpPr>
        <p:grpSpPr>
          <a:xfrm>
            <a:off x="3269214" y="2043444"/>
            <a:ext cx="354600" cy="447480"/>
            <a:chOff x="3269214" y="2043444"/>
            <a:chExt cx="354600" cy="447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91" name="墨迹 90">
                  <a:extLst>
                    <a:ext uri="{FF2B5EF4-FFF2-40B4-BE49-F238E27FC236}">
                      <a16:creationId xmlns:a16="http://schemas.microsoft.com/office/drawing/2014/main" id="{5B4AB9C1-DED5-834E-BA30-FB2FA33FFDB2}"/>
                    </a:ext>
                  </a:extLst>
                </p14:cNvPr>
                <p14:cNvContentPartPr/>
                <p14:nvPr/>
              </p14:nvContentPartPr>
              <p14:xfrm>
                <a:off x="3269214" y="2043444"/>
                <a:ext cx="162000" cy="447480"/>
              </p14:xfrm>
            </p:contentPart>
          </mc:Choice>
          <mc:Fallback>
            <p:pic>
              <p:nvPicPr>
                <p:cNvPr id="91" name="墨迹 90">
                  <a:extLst>
                    <a:ext uri="{FF2B5EF4-FFF2-40B4-BE49-F238E27FC236}">
                      <a16:creationId xmlns:a16="http://schemas.microsoft.com/office/drawing/2014/main" id="{5B4AB9C1-DED5-834E-BA30-FB2FA33FFDB2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3261654" y="2035884"/>
                  <a:ext cx="177120" cy="46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92" name="墨迹 91">
                  <a:extLst>
                    <a:ext uri="{FF2B5EF4-FFF2-40B4-BE49-F238E27FC236}">
                      <a16:creationId xmlns:a16="http://schemas.microsoft.com/office/drawing/2014/main" id="{9E008399-FCB2-B54D-8917-BC18E5ECEC0E}"/>
                    </a:ext>
                  </a:extLst>
                </p14:cNvPr>
                <p14:cNvContentPartPr/>
                <p14:nvPr/>
              </p14:nvContentPartPr>
              <p14:xfrm>
                <a:off x="3511494" y="2043444"/>
                <a:ext cx="112320" cy="19080"/>
              </p14:xfrm>
            </p:contentPart>
          </mc:Choice>
          <mc:Fallback>
            <p:pic>
              <p:nvPicPr>
                <p:cNvPr id="92" name="墨迹 91">
                  <a:extLst>
                    <a:ext uri="{FF2B5EF4-FFF2-40B4-BE49-F238E27FC236}">
                      <a16:creationId xmlns:a16="http://schemas.microsoft.com/office/drawing/2014/main" id="{9E008399-FCB2-B54D-8917-BC18E5ECEC0E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3503934" y="2035884"/>
                  <a:ext cx="127080" cy="3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7" name="组合 96">
            <a:extLst>
              <a:ext uri="{FF2B5EF4-FFF2-40B4-BE49-F238E27FC236}">
                <a16:creationId xmlns:a16="http://schemas.microsoft.com/office/drawing/2014/main" id="{C08978D1-8BEF-7340-85B0-7BCB61207AA6}"/>
              </a:ext>
            </a:extLst>
          </p:cNvPr>
          <p:cNvGrpSpPr/>
          <p:nvPr/>
        </p:nvGrpSpPr>
        <p:grpSpPr>
          <a:xfrm>
            <a:off x="3915414" y="1968924"/>
            <a:ext cx="366840" cy="363600"/>
            <a:chOff x="3915414" y="1968924"/>
            <a:chExt cx="366840" cy="363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93" name="墨迹 92">
                  <a:extLst>
                    <a:ext uri="{FF2B5EF4-FFF2-40B4-BE49-F238E27FC236}">
                      <a16:creationId xmlns:a16="http://schemas.microsoft.com/office/drawing/2014/main" id="{9B20BF07-8131-014E-9DB3-74B4D0FDEF94}"/>
                    </a:ext>
                  </a:extLst>
                </p14:cNvPr>
                <p14:cNvContentPartPr/>
                <p14:nvPr/>
              </p14:nvContentPartPr>
              <p14:xfrm>
                <a:off x="3915414" y="1968924"/>
                <a:ext cx="168120" cy="363600"/>
              </p14:xfrm>
            </p:contentPart>
          </mc:Choice>
          <mc:Fallback>
            <p:pic>
              <p:nvPicPr>
                <p:cNvPr id="93" name="墨迹 92">
                  <a:extLst>
                    <a:ext uri="{FF2B5EF4-FFF2-40B4-BE49-F238E27FC236}">
                      <a16:creationId xmlns:a16="http://schemas.microsoft.com/office/drawing/2014/main" id="{9B20BF07-8131-014E-9DB3-74B4D0FDEF94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3907854" y="1961364"/>
                  <a:ext cx="183240" cy="37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94" name="墨迹 93">
                  <a:extLst>
                    <a:ext uri="{FF2B5EF4-FFF2-40B4-BE49-F238E27FC236}">
                      <a16:creationId xmlns:a16="http://schemas.microsoft.com/office/drawing/2014/main" id="{4136ACBE-2EE2-864E-AA62-4761A8288541}"/>
                    </a:ext>
                  </a:extLst>
                </p14:cNvPr>
                <p14:cNvContentPartPr/>
                <p14:nvPr/>
              </p14:nvContentPartPr>
              <p14:xfrm>
                <a:off x="3952494" y="2149284"/>
                <a:ext cx="329760" cy="112320"/>
              </p14:xfrm>
            </p:contentPart>
          </mc:Choice>
          <mc:Fallback>
            <p:pic>
              <p:nvPicPr>
                <p:cNvPr id="94" name="墨迹 93">
                  <a:extLst>
                    <a:ext uri="{FF2B5EF4-FFF2-40B4-BE49-F238E27FC236}">
                      <a16:creationId xmlns:a16="http://schemas.microsoft.com/office/drawing/2014/main" id="{4136ACBE-2EE2-864E-AA62-4761A8288541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3944934" y="2141724"/>
                  <a:ext cx="344520" cy="127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1" name="组合 110">
            <a:extLst>
              <a:ext uri="{FF2B5EF4-FFF2-40B4-BE49-F238E27FC236}">
                <a16:creationId xmlns:a16="http://schemas.microsoft.com/office/drawing/2014/main" id="{188071A9-C3D0-D040-BE8D-B72D42A2870F}"/>
              </a:ext>
            </a:extLst>
          </p:cNvPr>
          <p:cNvGrpSpPr/>
          <p:nvPr/>
        </p:nvGrpSpPr>
        <p:grpSpPr>
          <a:xfrm>
            <a:off x="4480614" y="1869564"/>
            <a:ext cx="509760" cy="621720"/>
            <a:chOff x="4480614" y="1869564"/>
            <a:chExt cx="509760" cy="621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99" name="墨迹 98">
                  <a:extLst>
                    <a:ext uri="{FF2B5EF4-FFF2-40B4-BE49-F238E27FC236}">
                      <a16:creationId xmlns:a16="http://schemas.microsoft.com/office/drawing/2014/main" id="{D1C402F2-9520-C74F-81E0-471FE0709B0A}"/>
                    </a:ext>
                  </a:extLst>
                </p14:cNvPr>
                <p14:cNvContentPartPr/>
                <p14:nvPr/>
              </p14:nvContentPartPr>
              <p14:xfrm>
                <a:off x="4480614" y="2056044"/>
                <a:ext cx="31320" cy="254880"/>
              </p14:xfrm>
            </p:contentPart>
          </mc:Choice>
          <mc:Fallback>
            <p:pic>
              <p:nvPicPr>
                <p:cNvPr id="99" name="墨迹 98">
                  <a:extLst>
                    <a:ext uri="{FF2B5EF4-FFF2-40B4-BE49-F238E27FC236}">
                      <a16:creationId xmlns:a16="http://schemas.microsoft.com/office/drawing/2014/main" id="{D1C402F2-9520-C74F-81E0-471FE0709B0A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4473054" y="2048484"/>
                  <a:ext cx="4644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100" name="墨迹 99">
                  <a:extLst>
                    <a:ext uri="{FF2B5EF4-FFF2-40B4-BE49-F238E27FC236}">
                      <a16:creationId xmlns:a16="http://schemas.microsoft.com/office/drawing/2014/main" id="{460DC197-61BA-2E4F-9FA5-9B4C9F1AB6B4}"/>
                    </a:ext>
                  </a:extLst>
                </p14:cNvPr>
                <p14:cNvContentPartPr/>
                <p14:nvPr/>
              </p14:nvContentPartPr>
              <p14:xfrm>
                <a:off x="4598694" y="1869564"/>
                <a:ext cx="391680" cy="621720"/>
              </p14:xfrm>
            </p:contentPart>
          </mc:Choice>
          <mc:Fallback>
            <p:pic>
              <p:nvPicPr>
                <p:cNvPr id="100" name="墨迹 99">
                  <a:extLst>
                    <a:ext uri="{FF2B5EF4-FFF2-40B4-BE49-F238E27FC236}">
                      <a16:creationId xmlns:a16="http://schemas.microsoft.com/office/drawing/2014/main" id="{460DC197-61BA-2E4F-9FA5-9B4C9F1AB6B4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4591134" y="1862004"/>
                  <a:ext cx="406800" cy="63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101" name="墨迹 100">
                  <a:extLst>
                    <a:ext uri="{FF2B5EF4-FFF2-40B4-BE49-F238E27FC236}">
                      <a16:creationId xmlns:a16="http://schemas.microsoft.com/office/drawing/2014/main" id="{E58923C3-E4B9-DB46-8BBF-97EEBA208532}"/>
                    </a:ext>
                  </a:extLst>
                </p14:cNvPr>
                <p14:cNvContentPartPr/>
                <p14:nvPr/>
              </p14:nvContentPartPr>
              <p14:xfrm>
                <a:off x="4654494" y="2117964"/>
                <a:ext cx="236520" cy="248040"/>
              </p14:xfrm>
            </p:contentPart>
          </mc:Choice>
          <mc:Fallback>
            <p:pic>
              <p:nvPicPr>
                <p:cNvPr id="101" name="墨迹 100">
                  <a:extLst>
                    <a:ext uri="{FF2B5EF4-FFF2-40B4-BE49-F238E27FC236}">
                      <a16:creationId xmlns:a16="http://schemas.microsoft.com/office/drawing/2014/main" id="{E58923C3-E4B9-DB46-8BBF-97EEBA208532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4646934" y="2110404"/>
                  <a:ext cx="251640" cy="263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0" name="组合 109">
            <a:extLst>
              <a:ext uri="{FF2B5EF4-FFF2-40B4-BE49-F238E27FC236}">
                <a16:creationId xmlns:a16="http://schemas.microsoft.com/office/drawing/2014/main" id="{E1A723AD-0105-2246-AFD6-F10CAEBF56AC}"/>
              </a:ext>
            </a:extLst>
          </p:cNvPr>
          <p:cNvGrpSpPr/>
          <p:nvPr/>
        </p:nvGrpSpPr>
        <p:grpSpPr>
          <a:xfrm>
            <a:off x="5331654" y="1937964"/>
            <a:ext cx="199440" cy="416520"/>
            <a:chOff x="5331654" y="1937964"/>
            <a:chExt cx="199440" cy="416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102" name="墨迹 101">
                  <a:extLst>
                    <a:ext uri="{FF2B5EF4-FFF2-40B4-BE49-F238E27FC236}">
                      <a16:creationId xmlns:a16="http://schemas.microsoft.com/office/drawing/2014/main" id="{99C78F37-C98F-CF4C-985C-607A06340A41}"/>
                    </a:ext>
                  </a:extLst>
                </p14:cNvPr>
                <p14:cNvContentPartPr/>
                <p14:nvPr/>
              </p14:nvContentPartPr>
              <p14:xfrm>
                <a:off x="5331654" y="1937964"/>
                <a:ext cx="143280" cy="37800"/>
              </p14:xfrm>
            </p:contentPart>
          </mc:Choice>
          <mc:Fallback>
            <p:pic>
              <p:nvPicPr>
                <p:cNvPr id="102" name="墨迹 101">
                  <a:extLst>
                    <a:ext uri="{FF2B5EF4-FFF2-40B4-BE49-F238E27FC236}">
                      <a16:creationId xmlns:a16="http://schemas.microsoft.com/office/drawing/2014/main" id="{99C78F37-C98F-CF4C-985C-607A06340A41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5324094" y="1930404"/>
                  <a:ext cx="15840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103" name="墨迹 102">
                  <a:extLst>
                    <a:ext uri="{FF2B5EF4-FFF2-40B4-BE49-F238E27FC236}">
                      <a16:creationId xmlns:a16="http://schemas.microsoft.com/office/drawing/2014/main" id="{E495C08B-5A1E-CD46-A015-4C054F6CD127}"/>
                    </a:ext>
                  </a:extLst>
                </p14:cNvPr>
                <p14:cNvContentPartPr/>
                <p14:nvPr/>
              </p14:nvContentPartPr>
              <p14:xfrm>
                <a:off x="5344254" y="2093124"/>
                <a:ext cx="162000" cy="25200"/>
              </p14:xfrm>
            </p:contentPart>
          </mc:Choice>
          <mc:Fallback>
            <p:pic>
              <p:nvPicPr>
                <p:cNvPr id="103" name="墨迹 102">
                  <a:extLst>
                    <a:ext uri="{FF2B5EF4-FFF2-40B4-BE49-F238E27FC236}">
                      <a16:creationId xmlns:a16="http://schemas.microsoft.com/office/drawing/2014/main" id="{E495C08B-5A1E-CD46-A015-4C054F6CD127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5336694" y="2085564"/>
                  <a:ext cx="17712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104" name="墨迹 103">
                  <a:extLst>
                    <a:ext uri="{FF2B5EF4-FFF2-40B4-BE49-F238E27FC236}">
                      <a16:creationId xmlns:a16="http://schemas.microsoft.com/office/drawing/2014/main" id="{2AB1CE8E-0670-6F45-8A3F-CA4FCB84CD87}"/>
                    </a:ext>
                  </a:extLst>
                </p14:cNvPr>
                <p14:cNvContentPartPr/>
                <p14:nvPr/>
              </p14:nvContentPartPr>
              <p14:xfrm>
                <a:off x="5437494" y="2142804"/>
                <a:ext cx="93600" cy="211680"/>
              </p14:xfrm>
            </p:contentPart>
          </mc:Choice>
          <mc:Fallback>
            <p:pic>
              <p:nvPicPr>
                <p:cNvPr id="104" name="墨迹 103">
                  <a:extLst>
                    <a:ext uri="{FF2B5EF4-FFF2-40B4-BE49-F238E27FC236}">
                      <a16:creationId xmlns:a16="http://schemas.microsoft.com/office/drawing/2014/main" id="{2AB1CE8E-0670-6F45-8A3F-CA4FCB84CD87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5429934" y="2135244"/>
                  <a:ext cx="10872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105" name="墨迹 104">
                  <a:extLst>
                    <a:ext uri="{FF2B5EF4-FFF2-40B4-BE49-F238E27FC236}">
                      <a16:creationId xmlns:a16="http://schemas.microsoft.com/office/drawing/2014/main" id="{73C5B93E-ED23-1B4A-AB76-409D171FC8E4}"/>
                    </a:ext>
                  </a:extLst>
                </p14:cNvPr>
                <p14:cNvContentPartPr/>
                <p14:nvPr/>
              </p14:nvContentPartPr>
              <p14:xfrm>
                <a:off x="5406174" y="2149284"/>
                <a:ext cx="111600" cy="137160"/>
              </p14:xfrm>
            </p:contentPart>
          </mc:Choice>
          <mc:Fallback>
            <p:pic>
              <p:nvPicPr>
                <p:cNvPr id="105" name="墨迹 104">
                  <a:extLst>
                    <a:ext uri="{FF2B5EF4-FFF2-40B4-BE49-F238E27FC236}">
                      <a16:creationId xmlns:a16="http://schemas.microsoft.com/office/drawing/2014/main" id="{73C5B93E-ED23-1B4A-AB76-409D171FC8E4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5398614" y="2141724"/>
                  <a:ext cx="126720" cy="151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54">
            <p14:nvContentPartPr>
              <p14:cNvPr id="106" name="墨迹 105">
                <a:extLst>
                  <a:ext uri="{FF2B5EF4-FFF2-40B4-BE49-F238E27FC236}">
                    <a16:creationId xmlns:a16="http://schemas.microsoft.com/office/drawing/2014/main" id="{D6935C7F-D139-9340-8910-093AB8CBB87A}"/>
                  </a:ext>
                </a:extLst>
              </p14:cNvPr>
              <p14:cNvContentPartPr/>
              <p14:nvPr/>
            </p14:nvContentPartPr>
            <p14:xfrm>
              <a:off x="5878494" y="1950204"/>
              <a:ext cx="379440" cy="397800"/>
            </p14:xfrm>
          </p:contentPart>
        </mc:Choice>
        <mc:Fallback>
          <p:pic>
            <p:nvPicPr>
              <p:cNvPr id="106" name="墨迹 105">
                <a:extLst>
                  <a:ext uri="{FF2B5EF4-FFF2-40B4-BE49-F238E27FC236}">
                    <a16:creationId xmlns:a16="http://schemas.microsoft.com/office/drawing/2014/main" id="{D6935C7F-D139-9340-8910-093AB8CBB87A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5870934" y="1942644"/>
                <a:ext cx="394200" cy="41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6">
            <p14:nvContentPartPr>
              <p14:cNvPr id="107" name="墨迹 106">
                <a:extLst>
                  <a:ext uri="{FF2B5EF4-FFF2-40B4-BE49-F238E27FC236}">
                    <a16:creationId xmlns:a16="http://schemas.microsoft.com/office/drawing/2014/main" id="{4B2DF29F-7CD0-A345-8C01-4551AEE03A89}"/>
                  </a:ext>
                </a:extLst>
              </p14:cNvPr>
              <p14:cNvContentPartPr/>
              <p14:nvPr/>
            </p14:nvContentPartPr>
            <p14:xfrm>
              <a:off x="6275934" y="1764084"/>
              <a:ext cx="56160" cy="43920"/>
            </p14:xfrm>
          </p:contentPart>
        </mc:Choice>
        <mc:Fallback>
          <p:pic>
            <p:nvPicPr>
              <p:cNvPr id="107" name="墨迹 106">
                <a:extLst>
                  <a:ext uri="{FF2B5EF4-FFF2-40B4-BE49-F238E27FC236}">
                    <a16:creationId xmlns:a16="http://schemas.microsoft.com/office/drawing/2014/main" id="{4B2DF29F-7CD0-A345-8C01-4551AEE03A89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6268374" y="1756524"/>
                <a:ext cx="71280" cy="5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8">
            <p14:nvContentPartPr>
              <p14:cNvPr id="108" name="墨迹 107">
                <a:extLst>
                  <a:ext uri="{FF2B5EF4-FFF2-40B4-BE49-F238E27FC236}">
                    <a16:creationId xmlns:a16="http://schemas.microsoft.com/office/drawing/2014/main" id="{CB4FC905-3483-D746-8DB0-AEB57A58F031}"/>
                  </a:ext>
                </a:extLst>
              </p14:cNvPr>
              <p14:cNvContentPartPr/>
              <p14:nvPr/>
            </p14:nvContentPartPr>
            <p14:xfrm>
              <a:off x="6760494" y="1950204"/>
              <a:ext cx="130680" cy="143280"/>
            </p14:xfrm>
          </p:contentPart>
        </mc:Choice>
        <mc:Fallback>
          <p:pic>
            <p:nvPicPr>
              <p:cNvPr id="108" name="墨迹 107">
                <a:extLst>
                  <a:ext uri="{FF2B5EF4-FFF2-40B4-BE49-F238E27FC236}">
                    <a16:creationId xmlns:a16="http://schemas.microsoft.com/office/drawing/2014/main" id="{CB4FC905-3483-D746-8DB0-AEB57A58F031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6752934" y="1942644"/>
                <a:ext cx="145800" cy="15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0">
            <p14:nvContentPartPr>
              <p14:cNvPr id="109" name="墨迹 108">
                <a:extLst>
                  <a:ext uri="{FF2B5EF4-FFF2-40B4-BE49-F238E27FC236}">
                    <a16:creationId xmlns:a16="http://schemas.microsoft.com/office/drawing/2014/main" id="{BAD0FC96-8C2F-2D48-B128-2C05826973C5}"/>
                  </a:ext>
                </a:extLst>
              </p14:cNvPr>
              <p14:cNvContentPartPr/>
              <p14:nvPr/>
            </p14:nvContentPartPr>
            <p14:xfrm>
              <a:off x="6816294" y="2242164"/>
              <a:ext cx="31320" cy="50040"/>
            </p14:xfrm>
          </p:contentPart>
        </mc:Choice>
        <mc:Fallback>
          <p:pic>
            <p:nvPicPr>
              <p:cNvPr id="109" name="墨迹 108">
                <a:extLst>
                  <a:ext uri="{FF2B5EF4-FFF2-40B4-BE49-F238E27FC236}">
                    <a16:creationId xmlns:a16="http://schemas.microsoft.com/office/drawing/2014/main" id="{BAD0FC96-8C2F-2D48-B128-2C05826973C5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6808734" y="2234604"/>
                <a:ext cx="46440" cy="6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2">
            <p14:nvContentPartPr>
              <p14:cNvPr id="113" name="墨迹 112">
                <a:extLst>
                  <a:ext uri="{FF2B5EF4-FFF2-40B4-BE49-F238E27FC236}">
                    <a16:creationId xmlns:a16="http://schemas.microsoft.com/office/drawing/2014/main" id="{51ED0D9A-EF48-524B-BFF7-E9C6A6DFD835}"/>
                  </a:ext>
                </a:extLst>
              </p14:cNvPr>
              <p14:cNvContentPartPr/>
              <p14:nvPr/>
            </p14:nvContentPartPr>
            <p14:xfrm>
              <a:off x="7437654" y="2291844"/>
              <a:ext cx="848520" cy="12960"/>
            </p14:xfrm>
          </p:contentPart>
        </mc:Choice>
        <mc:Fallback>
          <p:pic>
            <p:nvPicPr>
              <p:cNvPr id="113" name="墨迹 112">
                <a:extLst>
                  <a:ext uri="{FF2B5EF4-FFF2-40B4-BE49-F238E27FC236}">
                    <a16:creationId xmlns:a16="http://schemas.microsoft.com/office/drawing/2014/main" id="{51ED0D9A-EF48-524B-BFF7-E9C6A6DFD835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7430094" y="2284644"/>
                <a:ext cx="863640" cy="27720"/>
              </a:xfrm>
              <a:prstGeom prst="rect">
                <a:avLst/>
              </a:prstGeom>
            </p:spPr>
          </p:pic>
        </mc:Fallback>
      </mc:AlternateContent>
      <p:grpSp>
        <p:nvGrpSpPr>
          <p:cNvPr id="126" name="组合 125">
            <a:extLst>
              <a:ext uri="{FF2B5EF4-FFF2-40B4-BE49-F238E27FC236}">
                <a16:creationId xmlns:a16="http://schemas.microsoft.com/office/drawing/2014/main" id="{FB40918A-225A-AE46-9CAA-5BF430D08C8C}"/>
              </a:ext>
            </a:extLst>
          </p:cNvPr>
          <p:cNvGrpSpPr/>
          <p:nvPr/>
        </p:nvGrpSpPr>
        <p:grpSpPr>
          <a:xfrm>
            <a:off x="8642934" y="1664724"/>
            <a:ext cx="2261160" cy="839160"/>
            <a:chOff x="8642934" y="1664724"/>
            <a:chExt cx="2261160" cy="839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14" name="墨迹 113">
                  <a:extLst>
                    <a:ext uri="{FF2B5EF4-FFF2-40B4-BE49-F238E27FC236}">
                      <a16:creationId xmlns:a16="http://schemas.microsoft.com/office/drawing/2014/main" id="{564FF12C-F603-EE49-ACD3-AC3ED02560F9}"/>
                    </a:ext>
                  </a:extLst>
                </p14:cNvPr>
                <p14:cNvContentPartPr/>
                <p14:nvPr/>
              </p14:nvContentPartPr>
              <p14:xfrm>
                <a:off x="8642934" y="1950204"/>
                <a:ext cx="242640" cy="547200"/>
              </p14:xfrm>
            </p:contentPart>
          </mc:Choice>
          <mc:Fallback>
            <p:pic>
              <p:nvPicPr>
                <p:cNvPr id="114" name="墨迹 113">
                  <a:extLst>
                    <a:ext uri="{FF2B5EF4-FFF2-40B4-BE49-F238E27FC236}">
                      <a16:creationId xmlns:a16="http://schemas.microsoft.com/office/drawing/2014/main" id="{564FF12C-F603-EE49-ACD3-AC3ED02560F9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8635374" y="1942644"/>
                  <a:ext cx="257760" cy="56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15" name="墨迹 114">
                  <a:extLst>
                    <a:ext uri="{FF2B5EF4-FFF2-40B4-BE49-F238E27FC236}">
                      <a16:creationId xmlns:a16="http://schemas.microsoft.com/office/drawing/2014/main" id="{20DE5977-D52A-1A48-AF2D-4895E476F402}"/>
                    </a:ext>
                  </a:extLst>
                </p14:cNvPr>
                <p14:cNvContentPartPr/>
                <p14:nvPr/>
              </p14:nvContentPartPr>
              <p14:xfrm>
                <a:off x="9189414" y="1826004"/>
                <a:ext cx="37800" cy="112320"/>
              </p14:xfrm>
            </p:contentPart>
          </mc:Choice>
          <mc:Fallback>
            <p:pic>
              <p:nvPicPr>
                <p:cNvPr id="115" name="墨迹 114">
                  <a:extLst>
                    <a:ext uri="{FF2B5EF4-FFF2-40B4-BE49-F238E27FC236}">
                      <a16:creationId xmlns:a16="http://schemas.microsoft.com/office/drawing/2014/main" id="{20DE5977-D52A-1A48-AF2D-4895E476F402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9181854" y="1818444"/>
                  <a:ext cx="5256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16" name="墨迹 115">
                  <a:extLst>
                    <a:ext uri="{FF2B5EF4-FFF2-40B4-BE49-F238E27FC236}">
                      <a16:creationId xmlns:a16="http://schemas.microsoft.com/office/drawing/2014/main" id="{CABBD250-0AE8-9546-8074-B589D8E290EE}"/>
                    </a:ext>
                  </a:extLst>
                </p14:cNvPr>
                <p14:cNvContentPartPr/>
                <p14:nvPr/>
              </p14:nvContentPartPr>
              <p14:xfrm>
                <a:off x="9052614" y="2130564"/>
                <a:ext cx="137160" cy="31320"/>
              </p14:xfrm>
            </p:contentPart>
          </mc:Choice>
          <mc:Fallback>
            <p:pic>
              <p:nvPicPr>
                <p:cNvPr id="116" name="墨迹 115">
                  <a:extLst>
                    <a:ext uri="{FF2B5EF4-FFF2-40B4-BE49-F238E27FC236}">
                      <a16:creationId xmlns:a16="http://schemas.microsoft.com/office/drawing/2014/main" id="{CABBD250-0AE8-9546-8074-B589D8E290EE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9045414" y="2123004"/>
                  <a:ext cx="15192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17" name="墨迹 116">
                  <a:extLst>
                    <a:ext uri="{FF2B5EF4-FFF2-40B4-BE49-F238E27FC236}">
                      <a16:creationId xmlns:a16="http://schemas.microsoft.com/office/drawing/2014/main" id="{D7298C93-50F9-B042-A645-028C841CB503}"/>
                    </a:ext>
                  </a:extLst>
                </p14:cNvPr>
                <p14:cNvContentPartPr/>
                <p14:nvPr/>
              </p14:nvContentPartPr>
              <p14:xfrm>
                <a:off x="9078174" y="2242164"/>
                <a:ext cx="304200" cy="211680"/>
              </p14:xfrm>
            </p:contentPart>
          </mc:Choice>
          <mc:Fallback>
            <p:pic>
              <p:nvPicPr>
                <p:cNvPr id="117" name="墨迹 116">
                  <a:extLst>
                    <a:ext uri="{FF2B5EF4-FFF2-40B4-BE49-F238E27FC236}">
                      <a16:creationId xmlns:a16="http://schemas.microsoft.com/office/drawing/2014/main" id="{D7298C93-50F9-B042-A645-028C841CB503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9070614" y="2234604"/>
                  <a:ext cx="31896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18" name="墨迹 117">
                  <a:extLst>
                    <a:ext uri="{FF2B5EF4-FFF2-40B4-BE49-F238E27FC236}">
                      <a16:creationId xmlns:a16="http://schemas.microsoft.com/office/drawing/2014/main" id="{2C725883-CF9F-6F4F-BB71-BB612EE1ED8D}"/>
                    </a:ext>
                  </a:extLst>
                </p14:cNvPr>
                <p14:cNvContentPartPr/>
                <p14:nvPr/>
              </p14:nvContentPartPr>
              <p14:xfrm>
                <a:off x="9767214" y="1889004"/>
                <a:ext cx="50040" cy="61920"/>
              </p14:xfrm>
            </p:contentPart>
          </mc:Choice>
          <mc:Fallback>
            <p:pic>
              <p:nvPicPr>
                <p:cNvPr id="118" name="墨迹 117">
                  <a:extLst>
                    <a:ext uri="{FF2B5EF4-FFF2-40B4-BE49-F238E27FC236}">
                      <a16:creationId xmlns:a16="http://schemas.microsoft.com/office/drawing/2014/main" id="{2C725883-CF9F-6F4F-BB71-BB612EE1ED8D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9759654" y="1881444"/>
                  <a:ext cx="6516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19" name="墨迹 118">
                  <a:extLst>
                    <a:ext uri="{FF2B5EF4-FFF2-40B4-BE49-F238E27FC236}">
                      <a16:creationId xmlns:a16="http://schemas.microsoft.com/office/drawing/2014/main" id="{093AF865-EB63-D648-92D3-91E6167CF6ED}"/>
                    </a:ext>
                  </a:extLst>
                </p14:cNvPr>
                <p14:cNvContentPartPr/>
                <p14:nvPr/>
              </p14:nvContentPartPr>
              <p14:xfrm>
                <a:off x="9611694" y="2062164"/>
                <a:ext cx="217800" cy="397800"/>
              </p14:xfrm>
            </p:contentPart>
          </mc:Choice>
          <mc:Fallback>
            <p:pic>
              <p:nvPicPr>
                <p:cNvPr id="119" name="墨迹 118">
                  <a:extLst>
                    <a:ext uri="{FF2B5EF4-FFF2-40B4-BE49-F238E27FC236}">
                      <a16:creationId xmlns:a16="http://schemas.microsoft.com/office/drawing/2014/main" id="{093AF865-EB63-D648-92D3-91E6167CF6ED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9604494" y="2054604"/>
                  <a:ext cx="232920" cy="41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20" name="墨迹 119">
                  <a:extLst>
                    <a:ext uri="{FF2B5EF4-FFF2-40B4-BE49-F238E27FC236}">
                      <a16:creationId xmlns:a16="http://schemas.microsoft.com/office/drawing/2014/main" id="{60311882-7961-D147-BE5A-69B761F928C4}"/>
                    </a:ext>
                  </a:extLst>
                </p14:cNvPr>
                <p14:cNvContentPartPr/>
                <p14:nvPr/>
              </p14:nvContentPartPr>
              <p14:xfrm>
                <a:off x="9605574" y="2341524"/>
                <a:ext cx="43920" cy="68760"/>
              </p14:xfrm>
            </p:contentPart>
          </mc:Choice>
          <mc:Fallback>
            <p:pic>
              <p:nvPicPr>
                <p:cNvPr id="120" name="墨迹 119">
                  <a:extLst>
                    <a:ext uri="{FF2B5EF4-FFF2-40B4-BE49-F238E27FC236}">
                      <a16:creationId xmlns:a16="http://schemas.microsoft.com/office/drawing/2014/main" id="{60311882-7961-D147-BE5A-69B761F928C4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9598014" y="2334324"/>
                  <a:ext cx="5904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21" name="墨迹 120">
                  <a:extLst>
                    <a:ext uri="{FF2B5EF4-FFF2-40B4-BE49-F238E27FC236}">
                      <a16:creationId xmlns:a16="http://schemas.microsoft.com/office/drawing/2014/main" id="{91FA20BE-8832-C644-9AC9-4AE3A1F6ED7B}"/>
                    </a:ext>
                  </a:extLst>
                </p14:cNvPr>
                <p14:cNvContentPartPr/>
                <p14:nvPr/>
              </p14:nvContentPartPr>
              <p14:xfrm>
                <a:off x="10034334" y="2372844"/>
                <a:ext cx="19080" cy="37800"/>
              </p14:xfrm>
            </p:contentPart>
          </mc:Choice>
          <mc:Fallback>
            <p:pic>
              <p:nvPicPr>
                <p:cNvPr id="121" name="墨迹 120">
                  <a:extLst>
                    <a:ext uri="{FF2B5EF4-FFF2-40B4-BE49-F238E27FC236}">
                      <a16:creationId xmlns:a16="http://schemas.microsoft.com/office/drawing/2014/main" id="{91FA20BE-8832-C644-9AC9-4AE3A1F6ED7B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10026774" y="2365284"/>
                  <a:ext cx="3420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22" name="墨迹 121">
                  <a:extLst>
                    <a:ext uri="{FF2B5EF4-FFF2-40B4-BE49-F238E27FC236}">
                      <a16:creationId xmlns:a16="http://schemas.microsoft.com/office/drawing/2014/main" id="{C800DE0A-A9D0-ED49-BD2A-CAAA530D7701}"/>
                    </a:ext>
                  </a:extLst>
                </p14:cNvPr>
                <p14:cNvContentPartPr/>
                <p14:nvPr/>
              </p14:nvContentPartPr>
              <p14:xfrm>
                <a:off x="10239174" y="2136684"/>
                <a:ext cx="62640" cy="192240"/>
              </p14:xfrm>
            </p:contentPart>
          </mc:Choice>
          <mc:Fallback>
            <p:pic>
              <p:nvPicPr>
                <p:cNvPr id="122" name="墨迹 121">
                  <a:extLst>
                    <a:ext uri="{FF2B5EF4-FFF2-40B4-BE49-F238E27FC236}">
                      <a16:creationId xmlns:a16="http://schemas.microsoft.com/office/drawing/2014/main" id="{C800DE0A-A9D0-ED49-BD2A-CAAA530D7701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10231614" y="2129124"/>
                  <a:ext cx="7740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23" name="墨迹 122">
                  <a:extLst>
                    <a:ext uri="{FF2B5EF4-FFF2-40B4-BE49-F238E27FC236}">
                      <a16:creationId xmlns:a16="http://schemas.microsoft.com/office/drawing/2014/main" id="{6826AB64-A07A-E44D-A9F1-B08251E976A5}"/>
                    </a:ext>
                  </a:extLst>
                </p14:cNvPr>
                <p14:cNvContentPartPr/>
                <p14:nvPr/>
              </p14:nvContentPartPr>
              <p14:xfrm>
                <a:off x="10531134" y="1664724"/>
                <a:ext cx="372960" cy="839160"/>
              </p14:xfrm>
            </p:contentPart>
          </mc:Choice>
          <mc:Fallback>
            <p:pic>
              <p:nvPicPr>
                <p:cNvPr id="123" name="墨迹 122">
                  <a:extLst>
                    <a:ext uri="{FF2B5EF4-FFF2-40B4-BE49-F238E27FC236}">
                      <a16:creationId xmlns:a16="http://schemas.microsoft.com/office/drawing/2014/main" id="{6826AB64-A07A-E44D-A9F1-B08251E976A5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10523574" y="1657164"/>
                  <a:ext cx="388080" cy="85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24" name="墨迹 123">
                  <a:extLst>
                    <a:ext uri="{FF2B5EF4-FFF2-40B4-BE49-F238E27FC236}">
                      <a16:creationId xmlns:a16="http://schemas.microsoft.com/office/drawing/2014/main" id="{8D2873AC-0A2C-D84A-B735-574D661FA5C4}"/>
                    </a:ext>
                  </a:extLst>
                </p14:cNvPr>
                <p14:cNvContentPartPr/>
                <p14:nvPr/>
              </p14:nvContentPartPr>
              <p14:xfrm>
                <a:off x="10543734" y="1850844"/>
                <a:ext cx="304920" cy="553320"/>
              </p14:xfrm>
            </p:contentPart>
          </mc:Choice>
          <mc:Fallback>
            <p:pic>
              <p:nvPicPr>
                <p:cNvPr id="124" name="墨迹 123">
                  <a:extLst>
                    <a:ext uri="{FF2B5EF4-FFF2-40B4-BE49-F238E27FC236}">
                      <a16:creationId xmlns:a16="http://schemas.microsoft.com/office/drawing/2014/main" id="{8D2873AC-0A2C-D84A-B735-574D661FA5C4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10536174" y="1843284"/>
                  <a:ext cx="319680" cy="568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86">
            <p14:nvContentPartPr>
              <p14:cNvPr id="125" name="墨迹 124">
                <a:extLst>
                  <a:ext uri="{FF2B5EF4-FFF2-40B4-BE49-F238E27FC236}">
                    <a16:creationId xmlns:a16="http://schemas.microsoft.com/office/drawing/2014/main" id="{6849116D-A1DF-FE44-AEAB-2B3DC91208CA}"/>
                  </a:ext>
                </a:extLst>
              </p14:cNvPr>
              <p14:cNvContentPartPr/>
              <p14:nvPr/>
            </p14:nvContentPartPr>
            <p14:xfrm>
              <a:off x="11251854" y="2534124"/>
              <a:ext cx="199080" cy="99720"/>
            </p14:xfrm>
          </p:contentPart>
        </mc:Choice>
        <mc:Fallback>
          <p:pic>
            <p:nvPicPr>
              <p:cNvPr id="125" name="墨迹 124">
                <a:extLst>
                  <a:ext uri="{FF2B5EF4-FFF2-40B4-BE49-F238E27FC236}">
                    <a16:creationId xmlns:a16="http://schemas.microsoft.com/office/drawing/2014/main" id="{6849116D-A1DF-FE44-AEAB-2B3DC91208CA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11244294" y="2526924"/>
                <a:ext cx="214200" cy="114840"/>
              </a:xfrm>
              <a:prstGeom prst="rect">
                <a:avLst/>
              </a:prstGeom>
            </p:spPr>
          </p:pic>
        </mc:Fallback>
      </mc:AlternateContent>
      <p:grpSp>
        <p:nvGrpSpPr>
          <p:cNvPr id="137" name="组合 136">
            <a:extLst>
              <a:ext uri="{FF2B5EF4-FFF2-40B4-BE49-F238E27FC236}">
                <a16:creationId xmlns:a16="http://schemas.microsoft.com/office/drawing/2014/main" id="{ADFB9080-86E5-5C4D-8361-DD89ED928D3E}"/>
              </a:ext>
            </a:extLst>
          </p:cNvPr>
          <p:cNvGrpSpPr/>
          <p:nvPr/>
        </p:nvGrpSpPr>
        <p:grpSpPr>
          <a:xfrm>
            <a:off x="709974" y="3087084"/>
            <a:ext cx="1193040" cy="472680"/>
            <a:chOff x="709974" y="3087084"/>
            <a:chExt cx="1193040" cy="472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27" name="墨迹 126">
                  <a:extLst>
                    <a:ext uri="{FF2B5EF4-FFF2-40B4-BE49-F238E27FC236}">
                      <a16:creationId xmlns:a16="http://schemas.microsoft.com/office/drawing/2014/main" id="{C7007A7C-7E66-DB47-8972-D86CD9C7DCA3}"/>
                    </a:ext>
                  </a:extLst>
                </p14:cNvPr>
                <p14:cNvContentPartPr/>
                <p14:nvPr/>
              </p14:nvContentPartPr>
              <p14:xfrm>
                <a:off x="709974" y="3118044"/>
                <a:ext cx="99720" cy="435240"/>
              </p14:xfrm>
            </p:contentPart>
          </mc:Choice>
          <mc:Fallback>
            <p:pic>
              <p:nvPicPr>
                <p:cNvPr id="127" name="墨迹 126">
                  <a:extLst>
                    <a:ext uri="{FF2B5EF4-FFF2-40B4-BE49-F238E27FC236}">
                      <a16:creationId xmlns:a16="http://schemas.microsoft.com/office/drawing/2014/main" id="{C7007A7C-7E66-DB47-8972-D86CD9C7DCA3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02414" y="3110844"/>
                  <a:ext cx="114840" cy="45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28" name="墨迹 127">
                  <a:extLst>
                    <a:ext uri="{FF2B5EF4-FFF2-40B4-BE49-F238E27FC236}">
                      <a16:creationId xmlns:a16="http://schemas.microsoft.com/office/drawing/2014/main" id="{ED6AADD5-2784-744D-864F-8F8D0B3CD0B3}"/>
                    </a:ext>
                  </a:extLst>
                </p14:cNvPr>
                <p14:cNvContentPartPr/>
                <p14:nvPr/>
              </p14:nvContentPartPr>
              <p14:xfrm>
                <a:off x="977094" y="3174204"/>
                <a:ext cx="155520" cy="50040"/>
              </p14:xfrm>
            </p:contentPart>
          </mc:Choice>
          <mc:Fallback>
            <p:pic>
              <p:nvPicPr>
                <p:cNvPr id="128" name="墨迹 127">
                  <a:extLst>
                    <a:ext uri="{FF2B5EF4-FFF2-40B4-BE49-F238E27FC236}">
                      <a16:creationId xmlns:a16="http://schemas.microsoft.com/office/drawing/2014/main" id="{ED6AADD5-2784-744D-864F-8F8D0B3CD0B3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969534" y="3166644"/>
                  <a:ext cx="17064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29" name="墨迹 128">
                  <a:extLst>
                    <a:ext uri="{FF2B5EF4-FFF2-40B4-BE49-F238E27FC236}">
                      <a16:creationId xmlns:a16="http://schemas.microsoft.com/office/drawing/2014/main" id="{FFB720B2-5FC6-C141-8DCA-E13E26C38888}"/>
                    </a:ext>
                  </a:extLst>
                </p14:cNvPr>
                <p14:cNvContentPartPr/>
                <p14:nvPr/>
              </p14:nvContentPartPr>
              <p14:xfrm>
                <a:off x="1057734" y="3130644"/>
                <a:ext cx="162000" cy="429120"/>
              </p14:xfrm>
            </p:contentPart>
          </mc:Choice>
          <mc:Fallback>
            <p:pic>
              <p:nvPicPr>
                <p:cNvPr id="129" name="墨迹 128">
                  <a:extLst>
                    <a:ext uri="{FF2B5EF4-FFF2-40B4-BE49-F238E27FC236}">
                      <a16:creationId xmlns:a16="http://schemas.microsoft.com/office/drawing/2014/main" id="{FFB720B2-5FC6-C141-8DCA-E13E26C38888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1050174" y="3123084"/>
                  <a:ext cx="177120" cy="44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30" name="墨迹 129">
                  <a:extLst>
                    <a:ext uri="{FF2B5EF4-FFF2-40B4-BE49-F238E27FC236}">
                      <a16:creationId xmlns:a16="http://schemas.microsoft.com/office/drawing/2014/main" id="{B5C5B9E2-5A8F-F144-8BE6-2B043960F0A8}"/>
                    </a:ext>
                  </a:extLst>
                </p14:cNvPr>
                <p14:cNvContentPartPr/>
                <p14:nvPr/>
              </p14:nvContentPartPr>
              <p14:xfrm>
                <a:off x="1442934" y="3155484"/>
                <a:ext cx="62640" cy="50040"/>
              </p14:xfrm>
            </p:contentPart>
          </mc:Choice>
          <mc:Fallback>
            <p:pic>
              <p:nvPicPr>
                <p:cNvPr id="130" name="墨迹 129">
                  <a:extLst>
                    <a:ext uri="{FF2B5EF4-FFF2-40B4-BE49-F238E27FC236}">
                      <a16:creationId xmlns:a16="http://schemas.microsoft.com/office/drawing/2014/main" id="{B5C5B9E2-5A8F-F144-8BE6-2B043960F0A8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1435374" y="3147924"/>
                  <a:ext cx="7740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31" name="墨迹 130">
                  <a:extLst>
                    <a:ext uri="{FF2B5EF4-FFF2-40B4-BE49-F238E27FC236}">
                      <a16:creationId xmlns:a16="http://schemas.microsoft.com/office/drawing/2014/main" id="{5976025E-247F-A342-950D-8B64F0F118AA}"/>
                    </a:ext>
                  </a:extLst>
                </p14:cNvPr>
                <p14:cNvContentPartPr/>
                <p14:nvPr/>
              </p14:nvContentPartPr>
              <p14:xfrm>
                <a:off x="1405854" y="3292284"/>
                <a:ext cx="137160" cy="149400"/>
              </p14:xfrm>
            </p:contentPart>
          </mc:Choice>
          <mc:Fallback>
            <p:pic>
              <p:nvPicPr>
                <p:cNvPr id="131" name="墨迹 130">
                  <a:extLst>
                    <a:ext uri="{FF2B5EF4-FFF2-40B4-BE49-F238E27FC236}">
                      <a16:creationId xmlns:a16="http://schemas.microsoft.com/office/drawing/2014/main" id="{5976025E-247F-A342-950D-8B64F0F118AA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1398294" y="3284724"/>
                  <a:ext cx="15192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32" name="墨迹 131">
                  <a:extLst>
                    <a:ext uri="{FF2B5EF4-FFF2-40B4-BE49-F238E27FC236}">
                      <a16:creationId xmlns:a16="http://schemas.microsoft.com/office/drawing/2014/main" id="{6978CA81-B7F0-B149-B00E-88E38E3A0F9A}"/>
                    </a:ext>
                  </a:extLst>
                </p14:cNvPr>
                <p14:cNvContentPartPr/>
                <p14:nvPr/>
              </p14:nvContentPartPr>
              <p14:xfrm>
                <a:off x="1691334" y="3087084"/>
                <a:ext cx="105840" cy="87480"/>
              </p14:xfrm>
            </p:contentPart>
          </mc:Choice>
          <mc:Fallback>
            <p:pic>
              <p:nvPicPr>
                <p:cNvPr id="132" name="墨迹 131">
                  <a:extLst>
                    <a:ext uri="{FF2B5EF4-FFF2-40B4-BE49-F238E27FC236}">
                      <a16:creationId xmlns:a16="http://schemas.microsoft.com/office/drawing/2014/main" id="{6978CA81-B7F0-B149-B00E-88E38E3A0F9A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1683774" y="3079524"/>
                  <a:ext cx="12096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33" name="墨迹 132">
                  <a:extLst>
                    <a:ext uri="{FF2B5EF4-FFF2-40B4-BE49-F238E27FC236}">
                      <a16:creationId xmlns:a16="http://schemas.microsoft.com/office/drawing/2014/main" id="{2EE562E4-FB8F-C04D-A9FF-476588F1960C}"/>
                    </a:ext>
                  </a:extLst>
                </p14:cNvPr>
                <p14:cNvContentPartPr/>
                <p14:nvPr/>
              </p14:nvContentPartPr>
              <p14:xfrm>
                <a:off x="1654254" y="3323244"/>
                <a:ext cx="248760" cy="130680"/>
              </p14:xfrm>
            </p:contentPart>
          </mc:Choice>
          <mc:Fallback>
            <p:pic>
              <p:nvPicPr>
                <p:cNvPr id="133" name="墨迹 132">
                  <a:extLst>
                    <a:ext uri="{FF2B5EF4-FFF2-40B4-BE49-F238E27FC236}">
                      <a16:creationId xmlns:a16="http://schemas.microsoft.com/office/drawing/2014/main" id="{2EE562E4-FB8F-C04D-A9FF-476588F1960C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1646694" y="3315684"/>
                  <a:ext cx="263880" cy="145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6" name="组合 135">
            <a:extLst>
              <a:ext uri="{FF2B5EF4-FFF2-40B4-BE49-F238E27FC236}">
                <a16:creationId xmlns:a16="http://schemas.microsoft.com/office/drawing/2014/main" id="{BEE6F857-7DD8-BC49-B9E7-9106D2E99380}"/>
              </a:ext>
            </a:extLst>
          </p:cNvPr>
          <p:cNvGrpSpPr/>
          <p:nvPr/>
        </p:nvGrpSpPr>
        <p:grpSpPr>
          <a:xfrm>
            <a:off x="2200734" y="3360324"/>
            <a:ext cx="37800" cy="149760"/>
            <a:chOff x="2200734" y="3360324"/>
            <a:chExt cx="37800" cy="149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34" name="墨迹 133">
                  <a:extLst>
                    <a:ext uri="{FF2B5EF4-FFF2-40B4-BE49-F238E27FC236}">
                      <a16:creationId xmlns:a16="http://schemas.microsoft.com/office/drawing/2014/main" id="{6D509FC2-11A4-DD41-91C3-611BB142B2BE}"/>
                    </a:ext>
                  </a:extLst>
                </p14:cNvPr>
                <p14:cNvContentPartPr/>
                <p14:nvPr/>
              </p14:nvContentPartPr>
              <p14:xfrm>
                <a:off x="2200734" y="3360324"/>
                <a:ext cx="6480" cy="19080"/>
              </p14:xfrm>
            </p:contentPart>
          </mc:Choice>
          <mc:Fallback>
            <p:pic>
              <p:nvPicPr>
                <p:cNvPr id="134" name="墨迹 133">
                  <a:extLst>
                    <a:ext uri="{FF2B5EF4-FFF2-40B4-BE49-F238E27FC236}">
                      <a16:creationId xmlns:a16="http://schemas.microsoft.com/office/drawing/2014/main" id="{6D509FC2-11A4-DD41-91C3-611BB142B2BE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2193174" y="3353124"/>
                  <a:ext cx="2160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35" name="墨迹 134">
                  <a:extLst>
                    <a:ext uri="{FF2B5EF4-FFF2-40B4-BE49-F238E27FC236}">
                      <a16:creationId xmlns:a16="http://schemas.microsoft.com/office/drawing/2014/main" id="{0DCF0BFE-DEEC-224A-AE8F-8B07EC663725}"/>
                    </a:ext>
                  </a:extLst>
                </p14:cNvPr>
                <p14:cNvContentPartPr/>
                <p14:nvPr/>
              </p14:nvContentPartPr>
              <p14:xfrm>
                <a:off x="2219454" y="3491004"/>
                <a:ext cx="19080" cy="19080"/>
              </p14:xfrm>
            </p:contentPart>
          </mc:Choice>
          <mc:Fallback>
            <p:pic>
              <p:nvPicPr>
                <p:cNvPr id="135" name="墨迹 134">
                  <a:extLst>
                    <a:ext uri="{FF2B5EF4-FFF2-40B4-BE49-F238E27FC236}">
                      <a16:creationId xmlns:a16="http://schemas.microsoft.com/office/drawing/2014/main" id="{0DCF0BFE-DEEC-224A-AE8F-8B07EC663725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2211894" y="3483444"/>
                  <a:ext cx="34200" cy="3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0" name="组合 139">
            <a:extLst>
              <a:ext uri="{FF2B5EF4-FFF2-40B4-BE49-F238E27FC236}">
                <a16:creationId xmlns:a16="http://schemas.microsoft.com/office/drawing/2014/main" id="{5D611FB8-52C6-D147-AE66-AD181FA906C5}"/>
              </a:ext>
            </a:extLst>
          </p:cNvPr>
          <p:cNvGrpSpPr/>
          <p:nvPr/>
        </p:nvGrpSpPr>
        <p:grpSpPr>
          <a:xfrm>
            <a:off x="2859174" y="3186444"/>
            <a:ext cx="422640" cy="348120"/>
            <a:chOff x="2859174" y="3186444"/>
            <a:chExt cx="422640" cy="348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38" name="墨迹 137">
                  <a:extLst>
                    <a:ext uri="{FF2B5EF4-FFF2-40B4-BE49-F238E27FC236}">
                      <a16:creationId xmlns:a16="http://schemas.microsoft.com/office/drawing/2014/main" id="{3D552DC9-C417-C14E-83FE-63212E3C42A1}"/>
                    </a:ext>
                  </a:extLst>
                </p14:cNvPr>
                <p14:cNvContentPartPr/>
                <p14:nvPr/>
              </p14:nvContentPartPr>
              <p14:xfrm>
                <a:off x="3020814" y="3254844"/>
                <a:ext cx="62640" cy="149400"/>
              </p14:xfrm>
            </p:contentPart>
          </mc:Choice>
          <mc:Fallback>
            <p:pic>
              <p:nvPicPr>
                <p:cNvPr id="138" name="墨迹 137">
                  <a:extLst>
                    <a:ext uri="{FF2B5EF4-FFF2-40B4-BE49-F238E27FC236}">
                      <a16:creationId xmlns:a16="http://schemas.microsoft.com/office/drawing/2014/main" id="{3D552DC9-C417-C14E-83FE-63212E3C42A1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3013254" y="3247284"/>
                  <a:ext cx="7740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39" name="墨迹 138">
                  <a:extLst>
                    <a:ext uri="{FF2B5EF4-FFF2-40B4-BE49-F238E27FC236}">
                      <a16:creationId xmlns:a16="http://schemas.microsoft.com/office/drawing/2014/main" id="{8F44734C-845E-5A44-9C49-626DDE25D00D}"/>
                    </a:ext>
                  </a:extLst>
                </p14:cNvPr>
                <p14:cNvContentPartPr/>
                <p14:nvPr/>
              </p14:nvContentPartPr>
              <p14:xfrm>
                <a:off x="2859174" y="3186444"/>
                <a:ext cx="422640" cy="348120"/>
              </p14:xfrm>
            </p:contentPart>
          </mc:Choice>
          <mc:Fallback>
            <p:pic>
              <p:nvPicPr>
                <p:cNvPr id="139" name="墨迹 138">
                  <a:extLst>
                    <a:ext uri="{FF2B5EF4-FFF2-40B4-BE49-F238E27FC236}">
                      <a16:creationId xmlns:a16="http://schemas.microsoft.com/office/drawing/2014/main" id="{8F44734C-845E-5A44-9C49-626DDE25D00D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2851614" y="3178884"/>
                  <a:ext cx="437760" cy="363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7" name="组合 146">
            <a:extLst>
              <a:ext uri="{FF2B5EF4-FFF2-40B4-BE49-F238E27FC236}">
                <a16:creationId xmlns:a16="http://schemas.microsoft.com/office/drawing/2014/main" id="{8FD2633B-4189-CC42-B3B3-B838BFAA3C18}"/>
              </a:ext>
            </a:extLst>
          </p:cNvPr>
          <p:cNvGrpSpPr/>
          <p:nvPr/>
        </p:nvGrpSpPr>
        <p:grpSpPr>
          <a:xfrm>
            <a:off x="3859614" y="3080964"/>
            <a:ext cx="1329480" cy="392040"/>
            <a:chOff x="3859614" y="3080964"/>
            <a:chExt cx="1329480" cy="392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41" name="墨迹 140">
                  <a:extLst>
                    <a:ext uri="{FF2B5EF4-FFF2-40B4-BE49-F238E27FC236}">
                      <a16:creationId xmlns:a16="http://schemas.microsoft.com/office/drawing/2014/main" id="{D7E9F276-3C3C-DF43-88C9-89BC1885E526}"/>
                    </a:ext>
                  </a:extLst>
                </p14:cNvPr>
                <p14:cNvContentPartPr/>
                <p14:nvPr/>
              </p14:nvContentPartPr>
              <p14:xfrm>
                <a:off x="3859614" y="3130644"/>
                <a:ext cx="236520" cy="298440"/>
              </p14:xfrm>
            </p:contentPart>
          </mc:Choice>
          <mc:Fallback>
            <p:pic>
              <p:nvPicPr>
                <p:cNvPr id="141" name="墨迹 140">
                  <a:extLst>
                    <a:ext uri="{FF2B5EF4-FFF2-40B4-BE49-F238E27FC236}">
                      <a16:creationId xmlns:a16="http://schemas.microsoft.com/office/drawing/2014/main" id="{D7E9F276-3C3C-DF43-88C9-89BC1885E526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3852054" y="3123084"/>
                  <a:ext cx="251640" cy="31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42" name="墨迹 141">
                  <a:extLst>
                    <a:ext uri="{FF2B5EF4-FFF2-40B4-BE49-F238E27FC236}">
                      <a16:creationId xmlns:a16="http://schemas.microsoft.com/office/drawing/2014/main" id="{C703E6E4-A0CA-DE45-BA73-2D97A9DDFD1B}"/>
                    </a:ext>
                  </a:extLst>
                </p14:cNvPr>
                <p14:cNvContentPartPr/>
                <p14:nvPr/>
              </p14:nvContentPartPr>
              <p14:xfrm>
                <a:off x="3934134" y="3105804"/>
                <a:ext cx="223920" cy="323280"/>
              </p14:xfrm>
            </p:contentPart>
          </mc:Choice>
          <mc:Fallback>
            <p:pic>
              <p:nvPicPr>
                <p:cNvPr id="142" name="墨迹 141">
                  <a:extLst>
                    <a:ext uri="{FF2B5EF4-FFF2-40B4-BE49-F238E27FC236}">
                      <a16:creationId xmlns:a16="http://schemas.microsoft.com/office/drawing/2014/main" id="{C703E6E4-A0CA-DE45-BA73-2D97A9DDFD1B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3926574" y="3098244"/>
                  <a:ext cx="239040" cy="33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43" name="墨迹 142">
                  <a:extLst>
                    <a:ext uri="{FF2B5EF4-FFF2-40B4-BE49-F238E27FC236}">
                      <a16:creationId xmlns:a16="http://schemas.microsoft.com/office/drawing/2014/main" id="{EC944F77-39DD-E840-B7D4-F35AA86D574E}"/>
                    </a:ext>
                  </a:extLst>
                </p14:cNvPr>
                <p14:cNvContentPartPr/>
                <p14:nvPr/>
              </p14:nvContentPartPr>
              <p14:xfrm>
                <a:off x="4331574" y="3124524"/>
                <a:ext cx="112320" cy="292320"/>
              </p14:xfrm>
            </p:contentPart>
          </mc:Choice>
          <mc:Fallback>
            <p:pic>
              <p:nvPicPr>
                <p:cNvPr id="143" name="墨迹 142">
                  <a:extLst>
                    <a:ext uri="{FF2B5EF4-FFF2-40B4-BE49-F238E27FC236}">
                      <a16:creationId xmlns:a16="http://schemas.microsoft.com/office/drawing/2014/main" id="{EC944F77-39DD-E840-B7D4-F35AA86D574E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4324014" y="3116964"/>
                  <a:ext cx="127080" cy="3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44" name="墨迹 143">
                  <a:extLst>
                    <a:ext uri="{FF2B5EF4-FFF2-40B4-BE49-F238E27FC236}">
                      <a16:creationId xmlns:a16="http://schemas.microsoft.com/office/drawing/2014/main" id="{0E1FB56C-AB42-2B4D-8EB9-EA320E3BFC64}"/>
                    </a:ext>
                  </a:extLst>
                </p14:cNvPr>
                <p14:cNvContentPartPr/>
                <p14:nvPr/>
              </p14:nvContentPartPr>
              <p14:xfrm>
                <a:off x="4611294" y="3080964"/>
                <a:ext cx="211680" cy="372960"/>
              </p14:xfrm>
            </p:contentPart>
          </mc:Choice>
          <mc:Fallback>
            <p:pic>
              <p:nvPicPr>
                <p:cNvPr id="144" name="墨迹 143">
                  <a:extLst>
                    <a:ext uri="{FF2B5EF4-FFF2-40B4-BE49-F238E27FC236}">
                      <a16:creationId xmlns:a16="http://schemas.microsoft.com/office/drawing/2014/main" id="{0E1FB56C-AB42-2B4D-8EB9-EA320E3BFC64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4603734" y="3073404"/>
                  <a:ext cx="226800" cy="38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45" name="墨迹 144">
                  <a:extLst>
                    <a:ext uri="{FF2B5EF4-FFF2-40B4-BE49-F238E27FC236}">
                      <a16:creationId xmlns:a16="http://schemas.microsoft.com/office/drawing/2014/main" id="{CEE39F3B-36C8-8C4E-821F-548ECBC7F36E}"/>
                    </a:ext>
                  </a:extLst>
                </p14:cNvPr>
                <p14:cNvContentPartPr/>
                <p14:nvPr/>
              </p14:nvContentPartPr>
              <p14:xfrm>
                <a:off x="4710654" y="3285804"/>
                <a:ext cx="180360" cy="50040"/>
              </p14:xfrm>
            </p:contentPart>
          </mc:Choice>
          <mc:Fallback>
            <p:pic>
              <p:nvPicPr>
                <p:cNvPr id="145" name="墨迹 144">
                  <a:extLst>
                    <a:ext uri="{FF2B5EF4-FFF2-40B4-BE49-F238E27FC236}">
                      <a16:creationId xmlns:a16="http://schemas.microsoft.com/office/drawing/2014/main" id="{CEE39F3B-36C8-8C4E-821F-548ECBC7F36E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4703094" y="3278244"/>
                  <a:ext cx="19548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46" name="墨迹 145">
                  <a:extLst>
                    <a:ext uri="{FF2B5EF4-FFF2-40B4-BE49-F238E27FC236}">
                      <a16:creationId xmlns:a16="http://schemas.microsoft.com/office/drawing/2014/main" id="{1F1F54BD-F804-8043-B724-B0AD139A1E47}"/>
                    </a:ext>
                  </a:extLst>
                </p14:cNvPr>
                <p14:cNvContentPartPr/>
                <p14:nvPr/>
              </p14:nvContentPartPr>
              <p14:xfrm>
                <a:off x="5058414" y="3168084"/>
                <a:ext cx="130680" cy="304920"/>
              </p14:xfrm>
            </p:contentPart>
          </mc:Choice>
          <mc:Fallback>
            <p:pic>
              <p:nvPicPr>
                <p:cNvPr id="146" name="墨迹 145">
                  <a:extLst>
                    <a:ext uri="{FF2B5EF4-FFF2-40B4-BE49-F238E27FC236}">
                      <a16:creationId xmlns:a16="http://schemas.microsoft.com/office/drawing/2014/main" id="{1F1F54BD-F804-8043-B724-B0AD139A1E47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5050854" y="3160524"/>
                  <a:ext cx="145800" cy="319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7" name="组合 156">
            <a:extLst>
              <a:ext uri="{FF2B5EF4-FFF2-40B4-BE49-F238E27FC236}">
                <a16:creationId xmlns:a16="http://schemas.microsoft.com/office/drawing/2014/main" id="{FEB07E73-122C-BE4A-B84C-6DBA2AC75B22}"/>
              </a:ext>
            </a:extLst>
          </p:cNvPr>
          <p:cNvGrpSpPr/>
          <p:nvPr/>
        </p:nvGrpSpPr>
        <p:grpSpPr>
          <a:xfrm>
            <a:off x="6897294" y="2391564"/>
            <a:ext cx="1161720" cy="515880"/>
            <a:chOff x="6897294" y="2391564"/>
            <a:chExt cx="1161720" cy="515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48" name="墨迹 147">
                  <a:extLst>
                    <a:ext uri="{FF2B5EF4-FFF2-40B4-BE49-F238E27FC236}">
                      <a16:creationId xmlns:a16="http://schemas.microsoft.com/office/drawing/2014/main" id="{935A6F88-9F2D-0E45-BCB6-0D3EB2088BF1}"/>
                    </a:ext>
                  </a:extLst>
                </p14:cNvPr>
                <p14:cNvContentPartPr/>
                <p14:nvPr/>
              </p14:nvContentPartPr>
              <p14:xfrm>
                <a:off x="6946974" y="2441244"/>
                <a:ext cx="56160" cy="267480"/>
              </p14:xfrm>
            </p:contentPart>
          </mc:Choice>
          <mc:Fallback>
            <p:pic>
              <p:nvPicPr>
                <p:cNvPr id="148" name="墨迹 147">
                  <a:extLst>
                    <a:ext uri="{FF2B5EF4-FFF2-40B4-BE49-F238E27FC236}">
                      <a16:creationId xmlns:a16="http://schemas.microsoft.com/office/drawing/2014/main" id="{935A6F88-9F2D-0E45-BCB6-0D3EB2088BF1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6939414" y="2433684"/>
                  <a:ext cx="71280" cy="28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49" name="墨迹 148">
                  <a:extLst>
                    <a:ext uri="{FF2B5EF4-FFF2-40B4-BE49-F238E27FC236}">
                      <a16:creationId xmlns:a16="http://schemas.microsoft.com/office/drawing/2014/main" id="{779DD0A9-ADAE-B84B-B385-A006AA04BB22}"/>
                    </a:ext>
                  </a:extLst>
                </p14:cNvPr>
                <p14:cNvContentPartPr/>
                <p14:nvPr/>
              </p14:nvContentPartPr>
              <p14:xfrm>
                <a:off x="6897294" y="2391564"/>
                <a:ext cx="242640" cy="174240"/>
              </p14:xfrm>
            </p:contentPart>
          </mc:Choice>
          <mc:Fallback>
            <p:pic>
              <p:nvPicPr>
                <p:cNvPr id="149" name="墨迹 148">
                  <a:extLst>
                    <a:ext uri="{FF2B5EF4-FFF2-40B4-BE49-F238E27FC236}">
                      <a16:creationId xmlns:a16="http://schemas.microsoft.com/office/drawing/2014/main" id="{779DD0A9-ADAE-B84B-B385-A006AA04BB22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6889734" y="2384004"/>
                  <a:ext cx="25776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51" name="墨迹 150">
                  <a:extLst>
                    <a:ext uri="{FF2B5EF4-FFF2-40B4-BE49-F238E27FC236}">
                      <a16:creationId xmlns:a16="http://schemas.microsoft.com/office/drawing/2014/main" id="{74C17B9E-359C-E740-94C2-C9CA066EFA88}"/>
                    </a:ext>
                  </a:extLst>
                </p14:cNvPr>
                <p14:cNvContentPartPr/>
                <p14:nvPr/>
              </p14:nvContentPartPr>
              <p14:xfrm>
                <a:off x="6915654" y="2677044"/>
                <a:ext cx="37800" cy="162000"/>
              </p14:xfrm>
            </p:contentPart>
          </mc:Choice>
          <mc:Fallback>
            <p:pic>
              <p:nvPicPr>
                <p:cNvPr id="151" name="墨迹 150">
                  <a:extLst>
                    <a:ext uri="{FF2B5EF4-FFF2-40B4-BE49-F238E27FC236}">
                      <a16:creationId xmlns:a16="http://schemas.microsoft.com/office/drawing/2014/main" id="{74C17B9E-359C-E740-94C2-C9CA066EFA88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6908454" y="2669484"/>
                  <a:ext cx="5256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52" name="墨迹 151">
                  <a:extLst>
                    <a:ext uri="{FF2B5EF4-FFF2-40B4-BE49-F238E27FC236}">
                      <a16:creationId xmlns:a16="http://schemas.microsoft.com/office/drawing/2014/main" id="{3B2FBE6D-6E51-DA47-A9BD-C916058FDA9D}"/>
                    </a:ext>
                  </a:extLst>
                </p14:cNvPr>
                <p14:cNvContentPartPr/>
                <p14:nvPr/>
              </p14:nvContentPartPr>
              <p14:xfrm>
                <a:off x="7089894" y="2652204"/>
                <a:ext cx="143280" cy="205200"/>
              </p14:xfrm>
            </p:contentPart>
          </mc:Choice>
          <mc:Fallback>
            <p:pic>
              <p:nvPicPr>
                <p:cNvPr id="152" name="墨迹 151">
                  <a:extLst>
                    <a:ext uri="{FF2B5EF4-FFF2-40B4-BE49-F238E27FC236}">
                      <a16:creationId xmlns:a16="http://schemas.microsoft.com/office/drawing/2014/main" id="{3B2FBE6D-6E51-DA47-A9BD-C916058FDA9D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7082334" y="2644644"/>
                  <a:ext cx="15840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53" name="墨迹 152">
                  <a:extLst>
                    <a:ext uri="{FF2B5EF4-FFF2-40B4-BE49-F238E27FC236}">
                      <a16:creationId xmlns:a16="http://schemas.microsoft.com/office/drawing/2014/main" id="{D2B9DAC5-F09C-8743-A9FD-08D675FDD43F}"/>
                    </a:ext>
                  </a:extLst>
                </p14:cNvPr>
                <p14:cNvContentPartPr/>
                <p14:nvPr/>
              </p14:nvContentPartPr>
              <p14:xfrm>
                <a:off x="7164414" y="2739324"/>
                <a:ext cx="130680" cy="25200"/>
              </p14:xfrm>
            </p:contentPart>
          </mc:Choice>
          <mc:Fallback>
            <p:pic>
              <p:nvPicPr>
                <p:cNvPr id="153" name="墨迹 152">
                  <a:extLst>
                    <a:ext uri="{FF2B5EF4-FFF2-40B4-BE49-F238E27FC236}">
                      <a16:creationId xmlns:a16="http://schemas.microsoft.com/office/drawing/2014/main" id="{D2B9DAC5-F09C-8743-A9FD-08D675FDD43F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7156854" y="2731764"/>
                  <a:ext cx="14580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54" name="墨迹 153">
                  <a:extLst>
                    <a:ext uri="{FF2B5EF4-FFF2-40B4-BE49-F238E27FC236}">
                      <a16:creationId xmlns:a16="http://schemas.microsoft.com/office/drawing/2014/main" id="{23A69CAC-DDF7-3B41-89CA-4B27422DA6D4}"/>
                    </a:ext>
                  </a:extLst>
                </p14:cNvPr>
                <p14:cNvContentPartPr/>
                <p14:nvPr/>
              </p14:nvContentPartPr>
              <p14:xfrm>
                <a:off x="7418934" y="2528724"/>
                <a:ext cx="124560" cy="291600"/>
              </p14:xfrm>
            </p:contentPart>
          </mc:Choice>
          <mc:Fallback>
            <p:pic>
              <p:nvPicPr>
                <p:cNvPr id="154" name="墨迹 153">
                  <a:extLst>
                    <a:ext uri="{FF2B5EF4-FFF2-40B4-BE49-F238E27FC236}">
                      <a16:creationId xmlns:a16="http://schemas.microsoft.com/office/drawing/2014/main" id="{23A69CAC-DDF7-3B41-89CA-4B27422DA6D4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7411374" y="2521164"/>
                  <a:ext cx="139680" cy="30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55" name="墨迹 154">
                  <a:extLst>
                    <a:ext uri="{FF2B5EF4-FFF2-40B4-BE49-F238E27FC236}">
                      <a16:creationId xmlns:a16="http://schemas.microsoft.com/office/drawing/2014/main" id="{5C9CE4AB-5C9D-7E46-A31B-8A590C83D2B1}"/>
                    </a:ext>
                  </a:extLst>
                </p14:cNvPr>
                <p14:cNvContentPartPr/>
                <p14:nvPr/>
              </p14:nvContentPartPr>
              <p14:xfrm>
                <a:off x="7636374" y="2478324"/>
                <a:ext cx="180360" cy="311040"/>
              </p14:xfrm>
            </p:contentPart>
          </mc:Choice>
          <mc:Fallback>
            <p:pic>
              <p:nvPicPr>
                <p:cNvPr id="155" name="墨迹 154">
                  <a:extLst>
                    <a:ext uri="{FF2B5EF4-FFF2-40B4-BE49-F238E27FC236}">
                      <a16:creationId xmlns:a16="http://schemas.microsoft.com/office/drawing/2014/main" id="{5C9CE4AB-5C9D-7E46-A31B-8A590C83D2B1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7628814" y="2470764"/>
                  <a:ext cx="195480" cy="32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56" name="墨迹 155">
                  <a:extLst>
                    <a:ext uri="{FF2B5EF4-FFF2-40B4-BE49-F238E27FC236}">
                      <a16:creationId xmlns:a16="http://schemas.microsoft.com/office/drawing/2014/main" id="{95402EB8-4F3A-A348-8093-6FAC4332F54F}"/>
                    </a:ext>
                  </a:extLst>
                </p14:cNvPr>
                <p14:cNvContentPartPr/>
                <p14:nvPr/>
              </p14:nvContentPartPr>
              <p14:xfrm>
                <a:off x="7903494" y="2571564"/>
                <a:ext cx="155520" cy="335880"/>
              </p14:xfrm>
            </p:contentPart>
          </mc:Choice>
          <mc:Fallback>
            <p:pic>
              <p:nvPicPr>
                <p:cNvPr id="156" name="墨迹 155">
                  <a:extLst>
                    <a:ext uri="{FF2B5EF4-FFF2-40B4-BE49-F238E27FC236}">
                      <a16:creationId xmlns:a16="http://schemas.microsoft.com/office/drawing/2014/main" id="{95402EB8-4F3A-A348-8093-6FAC4332F54F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7895934" y="2564004"/>
                  <a:ext cx="170640" cy="351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38">
            <p14:nvContentPartPr>
              <p14:cNvPr id="158" name="墨迹 157">
                <a:extLst>
                  <a:ext uri="{FF2B5EF4-FFF2-40B4-BE49-F238E27FC236}">
                    <a16:creationId xmlns:a16="http://schemas.microsoft.com/office/drawing/2014/main" id="{1CA4B8B0-3F1A-4D4E-BFAF-3F75D45BD410}"/>
                  </a:ext>
                </a:extLst>
              </p14:cNvPr>
              <p14:cNvContentPartPr/>
              <p14:nvPr/>
            </p14:nvContentPartPr>
            <p14:xfrm>
              <a:off x="5561694" y="3168084"/>
              <a:ext cx="304920" cy="360720"/>
            </p14:xfrm>
          </p:contentPart>
        </mc:Choice>
        <mc:Fallback>
          <p:pic>
            <p:nvPicPr>
              <p:cNvPr id="158" name="墨迹 157">
                <a:extLst>
                  <a:ext uri="{FF2B5EF4-FFF2-40B4-BE49-F238E27FC236}">
                    <a16:creationId xmlns:a16="http://schemas.microsoft.com/office/drawing/2014/main" id="{1CA4B8B0-3F1A-4D4E-BFAF-3F75D45BD410}"/>
                  </a:ext>
                </a:extLst>
              </p:cNvPr>
              <p:cNvPicPr/>
              <p:nvPr/>
            </p:nvPicPr>
            <p:blipFill>
              <a:blip r:embed="rId239"/>
              <a:stretch>
                <a:fillRect/>
              </a:stretch>
            </p:blipFill>
            <p:spPr>
              <a:xfrm>
                <a:off x="5554134" y="3160524"/>
                <a:ext cx="319680" cy="375840"/>
              </a:xfrm>
              <a:prstGeom prst="rect">
                <a:avLst/>
              </a:prstGeom>
            </p:spPr>
          </p:pic>
        </mc:Fallback>
      </mc:AlternateContent>
      <p:grpSp>
        <p:nvGrpSpPr>
          <p:cNvPr id="177" name="组合 176">
            <a:extLst>
              <a:ext uri="{FF2B5EF4-FFF2-40B4-BE49-F238E27FC236}">
                <a16:creationId xmlns:a16="http://schemas.microsoft.com/office/drawing/2014/main" id="{8243D50B-B3D4-754E-A84F-DA5ABFCDF350}"/>
              </a:ext>
            </a:extLst>
          </p:cNvPr>
          <p:cNvGrpSpPr/>
          <p:nvPr/>
        </p:nvGrpSpPr>
        <p:grpSpPr>
          <a:xfrm>
            <a:off x="6151734" y="3080964"/>
            <a:ext cx="447480" cy="497160"/>
            <a:chOff x="6151734" y="3080964"/>
            <a:chExt cx="447480" cy="497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59" name="墨迹 158">
                  <a:extLst>
                    <a:ext uri="{FF2B5EF4-FFF2-40B4-BE49-F238E27FC236}">
                      <a16:creationId xmlns:a16="http://schemas.microsoft.com/office/drawing/2014/main" id="{D7D10ECE-3384-D34D-B4C2-BE8C0081713F}"/>
                    </a:ext>
                  </a:extLst>
                </p14:cNvPr>
                <p14:cNvContentPartPr/>
                <p14:nvPr/>
              </p14:nvContentPartPr>
              <p14:xfrm>
                <a:off x="6151734" y="3080964"/>
                <a:ext cx="211680" cy="435240"/>
              </p14:xfrm>
            </p:contentPart>
          </mc:Choice>
          <mc:Fallback>
            <p:pic>
              <p:nvPicPr>
                <p:cNvPr id="159" name="墨迹 158">
                  <a:extLst>
                    <a:ext uri="{FF2B5EF4-FFF2-40B4-BE49-F238E27FC236}">
                      <a16:creationId xmlns:a16="http://schemas.microsoft.com/office/drawing/2014/main" id="{D7D10ECE-3384-D34D-B4C2-BE8C0081713F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6144174" y="3073404"/>
                  <a:ext cx="226800" cy="45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60" name="墨迹 159">
                  <a:extLst>
                    <a:ext uri="{FF2B5EF4-FFF2-40B4-BE49-F238E27FC236}">
                      <a16:creationId xmlns:a16="http://schemas.microsoft.com/office/drawing/2014/main" id="{B37D113B-A017-2240-932C-F1DA5494F041}"/>
                    </a:ext>
                  </a:extLst>
                </p14:cNvPr>
                <p14:cNvContentPartPr/>
                <p14:nvPr/>
              </p14:nvContentPartPr>
              <p14:xfrm>
                <a:off x="6543054" y="3528084"/>
                <a:ext cx="56160" cy="50040"/>
              </p14:xfrm>
            </p:contentPart>
          </mc:Choice>
          <mc:Fallback>
            <p:pic>
              <p:nvPicPr>
                <p:cNvPr id="160" name="墨迹 159">
                  <a:extLst>
                    <a:ext uri="{FF2B5EF4-FFF2-40B4-BE49-F238E27FC236}">
                      <a16:creationId xmlns:a16="http://schemas.microsoft.com/office/drawing/2014/main" id="{B37D113B-A017-2240-932C-F1DA5494F041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6535494" y="3520524"/>
                  <a:ext cx="71280" cy="65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6" name="组合 175">
            <a:extLst>
              <a:ext uri="{FF2B5EF4-FFF2-40B4-BE49-F238E27FC236}">
                <a16:creationId xmlns:a16="http://schemas.microsoft.com/office/drawing/2014/main" id="{F28A003A-1BBF-6446-B4A0-025D5D2F1DA9}"/>
              </a:ext>
            </a:extLst>
          </p:cNvPr>
          <p:cNvGrpSpPr/>
          <p:nvPr/>
        </p:nvGrpSpPr>
        <p:grpSpPr>
          <a:xfrm>
            <a:off x="7319574" y="3212004"/>
            <a:ext cx="497160" cy="279360"/>
            <a:chOff x="7319574" y="3212004"/>
            <a:chExt cx="497160" cy="279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61" name="墨迹 160">
                  <a:extLst>
                    <a:ext uri="{FF2B5EF4-FFF2-40B4-BE49-F238E27FC236}">
                      <a16:creationId xmlns:a16="http://schemas.microsoft.com/office/drawing/2014/main" id="{51BF18A7-9322-1348-B0F3-CE456C551017}"/>
                    </a:ext>
                  </a:extLst>
                </p14:cNvPr>
                <p14:cNvContentPartPr/>
                <p14:nvPr/>
              </p14:nvContentPartPr>
              <p14:xfrm>
                <a:off x="7319574" y="3279684"/>
                <a:ext cx="397800" cy="19080"/>
              </p14:xfrm>
            </p:contentPart>
          </mc:Choice>
          <mc:Fallback>
            <p:pic>
              <p:nvPicPr>
                <p:cNvPr id="161" name="墨迹 160">
                  <a:extLst>
                    <a:ext uri="{FF2B5EF4-FFF2-40B4-BE49-F238E27FC236}">
                      <a16:creationId xmlns:a16="http://schemas.microsoft.com/office/drawing/2014/main" id="{51BF18A7-9322-1348-B0F3-CE456C551017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7312014" y="3272124"/>
                  <a:ext cx="41292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62" name="墨迹 161">
                  <a:extLst>
                    <a:ext uri="{FF2B5EF4-FFF2-40B4-BE49-F238E27FC236}">
                      <a16:creationId xmlns:a16="http://schemas.microsoft.com/office/drawing/2014/main" id="{69A6CB6A-6574-AB4F-997A-9B3C1A7419A2}"/>
                    </a:ext>
                  </a:extLst>
                </p14:cNvPr>
                <p14:cNvContentPartPr/>
                <p14:nvPr/>
              </p14:nvContentPartPr>
              <p14:xfrm>
                <a:off x="7325694" y="3372924"/>
                <a:ext cx="385560" cy="6480"/>
              </p14:xfrm>
            </p:contentPart>
          </mc:Choice>
          <mc:Fallback>
            <p:pic>
              <p:nvPicPr>
                <p:cNvPr id="162" name="墨迹 161">
                  <a:extLst>
                    <a:ext uri="{FF2B5EF4-FFF2-40B4-BE49-F238E27FC236}">
                      <a16:creationId xmlns:a16="http://schemas.microsoft.com/office/drawing/2014/main" id="{69A6CB6A-6574-AB4F-997A-9B3C1A7419A2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7318134" y="3365364"/>
                  <a:ext cx="40068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63" name="墨迹 162">
                  <a:extLst>
                    <a:ext uri="{FF2B5EF4-FFF2-40B4-BE49-F238E27FC236}">
                      <a16:creationId xmlns:a16="http://schemas.microsoft.com/office/drawing/2014/main" id="{A640765C-16BF-CC45-AA00-D5F1FC08D0A8}"/>
                    </a:ext>
                  </a:extLst>
                </p14:cNvPr>
                <p14:cNvContentPartPr/>
                <p14:nvPr/>
              </p14:nvContentPartPr>
              <p14:xfrm>
                <a:off x="7617654" y="3212004"/>
                <a:ext cx="199080" cy="279360"/>
              </p14:xfrm>
            </p:contentPart>
          </mc:Choice>
          <mc:Fallback>
            <p:pic>
              <p:nvPicPr>
                <p:cNvPr id="163" name="墨迹 162">
                  <a:extLst>
                    <a:ext uri="{FF2B5EF4-FFF2-40B4-BE49-F238E27FC236}">
                      <a16:creationId xmlns:a16="http://schemas.microsoft.com/office/drawing/2014/main" id="{A640765C-16BF-CC45-AA00-D5F1FC08D0A8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7610094" y="3204444"/>
                  <a:ext cx="214200" cy="294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5" name="组合 174">
            <a:extLst>
              <a:ext uri="{FF2B5EF4-FFF2-40B4-BE49-F238E27FC236}">
                <a16:creationId xmlns:a16="http://schemas.microsoft.com/office/drawing/2014/main" id="{C6B2B818-A9A8-C540-926C-94D8B334B93E}"/>
              </a:ext>
            </a:extLst>
          </p:cNvPr>
          <p:cNvGrpSpPr/>
          <p:nvPr/>
        </p:nvGrpSpPr>
        <p:grpSpPr>
          <a:xfrm>
            <a:off x="8350974" y="3037404"/>
            <a:ext cx="1205280" cy="491040"/>
            <a:chOff x="8350974" y="3037404"/>
            <a:chExt cx="1205280" cy="491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64" name="墨迹 163">
                  <a:extLst>
                    <a:ext uri="{FF2B5EF4-FFF2-40B4-BE49-F238E27FC236}">
                      <a16:creationId xmlns:a16="http://schemas.microsoft.com/office/drawing/2014/main" id="{C082131A-2890-9B46-BDF0-2A2F1B0DBC4A}"/>
                    </a:ext>
                  </a:extLst>
                </p14:cNvPr>
                <p14:cNvContentPartPr/>
                <p14:nvPr/>
              </p14:nvContentPartPr>
              <p14:xfrm>
                <a:off x="8350974" y="3130644"/>
                <a:ext cx="87480" cy="322560"/>
              </p14:xfrm>
            </p:contentPart>
          </mc:Choice>
          <mc:Fallback>
            <p:pic>
              <p:nvPicPr>
                <p:cNvPr id="164" name="墨迹 163">
                  <a:extLst>
                    <a:ext uri="{FF2B5EF4-FFF2-40B4-BE49-F238E27FC236}">
                      <a16:creationId xmlns:a16="http://schemas.microsoft.com/office/drawing/2014/main" id="{C082131A-2890-9B46-BDF0-2A2F1B0DBC4A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8343414" y="3123084"/>
                  <a:ext cx="102240" cy="33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65" name="墨迹 164">
                  <a:extLst>
                    <a:ext uri="{FF2B5EF4-FFF2-40B4-BE49-F238E27FC236}">
                      <a16:creationId xmlns:a16="http://schemas.microsoft.com/office/drawing/2014/main" id="{C5146E5A-E530-0D41-A0B8-98AAE67FD4D0}"/>
                    </a:ext>
                  </a:extLst>
                </p14:cNvPr>
                <p14:cNvContentPartPr/>
                <p14:nvPr/>
              </p14:nvContentPartPr>
              <p14:xfrm>
                <a:off x="8357094" y="3037404"/>
                <a:ext cx="267480" cy="236520"/>
              </p14:xfrm>
            </p:contentPart>
          </mc:Choice>
          <mc:Fallback>
            <p:pic>
              <p:nvPicPr>
                <p:cNvPr id="165" name="墨迹 164">
                  <a:extLst>
                    <a:ext uri="{FF2B5EF4-FFF2-40B4-BE49-F238E27FC236}">
                      <a16:creationId xmlns:a16="http://schemas.microsoft.com/office/drawing/2014/main" id="{C5146E5A-E530-0D41-A0B8-98AAE67FD4D0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8349534" y="3029844"/>
                  <a:ext cx="28260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66" name="墨迹 165">
                  <a:extLst>
                    <a:ext uri="{FF2B5EF4-FFF2-40B4-BE49-F238E27FC236}">
                      <a16:creationId xmlns:a16="http://schemas.microsoft.com/office/drawing/2014/main" id="{B3B3255E-2B3B-C340-A732-F1A6466AEE9F}"/>
                    </a:ext>
                  </a:extLst>
                </p14:cNvPr>
                <p14:cNvContentPartPr/>
                <p14:nvPr/>
              </p14:nvContentPartPr>
              <p14:xfrm>
                <a:off x="8518374" y="3285804"/>
                <a:ext cx="186840" cy="242640"/>
              </p14:xfrm>
            </p:contentPart>
          </mc:Choice>
          <mc:Fallback>
            <p:pic>
              <p:nvPicPr>
                <p:cNvPr id="166" name="墨迹 165">
                  <a:extLst>
                    <a:ext uri="{FF2B5EF4-FFF2-40B4-BE49-F238E27FC236}">
                      <a16:creationId xmlns:a16="http://schemas.microsoft.com/office/drawing/2014/main" id="{B3B3255E-2B3B-C340-A732-F1A6466AEE9F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8511174" y="3278244"/>
                  <a:ext cx="20196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67" name="墨迹 166">
                  <a:extLst>
                    <a:ext uri="{FF2B5EF4-FFF2-40B4-BE49-F238E27FC236}">
                      <a16:creationId xmlns:a16="http://schemas.microsoft.com/office/drawing/2014/main" id="{F0624F86-5248-D843-81D5-BB5354E8544C}"/>
                    </a:ext>
                  </a:extLst>
                </p14:cNvPr>
                <p14:cNvContentPartPr/>
                <p14:nvPr/>
              </p14:nvContentPartPr>
              <p14:xfrm>
                <a:off x="8611614" y="3403884"/>
                <a:ext cx="149400" cy="19080"/>
              </p14:xfrm>
            </p:contentPart>
          </mc:Choice>
          <mc:Fallback>
            <p:pic>
              <p:nvPicPr>
                <p:cNvPr id="167" name="墨迹 166">
                  <a:extLst>
                    <a:ext uri="{FF2B5EF4-FFF2-40B4-BE49-F238E27FC236}">
                      <a16:creationId xmlns:a16="http://schemas.microsoft.com/office/drawing/2014/main" id="{F0624F86-5248-D843-81D5-BB5354E8544C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8604054" y="3396324"/>
                  <a:ext cx="16452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68" name="墨迹 167">
                  <a:extLst>
                    <a:ext uri="{FF2B5EF4-FFF2-40B4-BE49-F238E27FC236}">
                      <a16:creationId xmlns:a16="http://schemas.microsoft.com/office/drawing/2014/main" id="{93C52D40-976A-DD4F-A5FE-C26D5AC87AC6}"/>
                    </a:ext>
                  </a:extLst>
                </p14:cNvPr>
                <p14:cNvContentPartPr/>
                <p14:nvPr/>
              </p14:nvContentPartPr>
              <p14:xfrm>
                <a:off x="8878734" y="3155484"/>
                <a:ext cx="50040" cy="242640"/>
              </p14:xfrm>
            </p:contentPart>
          </mc:Choice>
          <mc:Fallback>
            <p:pic>
              <p:nvPicPr>
                <p:cNvPr id="168" name="墨迹 167">
                  <a:extLst>
                    <a:ext uri="{FF2B5EF4-FFF2-40B4-BE49-F238E27FC236}">
                      <a16:creationId xmlns:a16="http://schemas.microsoft.com/office/drawing/2014/main" id="{93C52D40-976A-DD4F-A5FE-C26D5AC87AC6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8871174" y="3147924"/>
                  <a:ext cx="6516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69" name="墨迹 168">
                  <a:extLst>
                    <a:ext uri="{FF2B5EF4-FFF2-40B4-BE49-F238E27FC236}">
                      <a16:creationId xmlns:a16="http://schemas.microsoft.com/office/drawing/2014/main" id="{50FBCF0A-2FA8-9A4E-BA2D-F2E8BF58671C}"/>
                    </a:ext>
                  </a:extLst>
                </p14:cNvPr>
                <p14:cNvContentPartPr/>
                <p14:nvPr/>
              </p14:nvContentPartPr>
              <p14:xfrm>
                <a:off x="9108774" y="3056124"/>
                <a:ext cx="180360" cy="354600"/>
              </p14:xfrm>
            </p:contentPart>
          </mc:Choice>
          <mc:Fallback>
            <p:pic>
              <p:nvPicPr>
                <p:cNvPr id="169" name="墨迹 168">
                  <a:extLst>
                    <a:ext uri="{FF2B5EF4-FFF2-40B4-BE49-F238E27FC236}">
                      <a16:creationId xmlns:a16="http://schemas.microsoft.com/office/drawing/2014/main" id="{50FBCF0A-2FA8-9A4E-BA2D-F2E8BF58671C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9101214" y="3048564"/>
                  <a:ext cx="195480" cy="36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70" name="墨迹 169">
                  <a:extLst>
                    <a:ext uri="{FF2B5EF4-FFF2-40B4-BE49-F238E27FC236}">
                      <a16:creationId xmlns:a16="http://schemas.microsoft.com/office/drawing/2014/main" id="{4811252A-E142-3442-B367-EF1941268512}"/>
                    </a:ext>
                  </a:extLst>
                </p14:cNvPr>
                <p14:cNvContentPartPr/>
                <p14:nvPr/>
              </p14:nvContentPartPr>
              <p14:xfrm>
                <a:off x="9487494" y="3168444"/>
                <a:ext cx="68760" cy="285480"/>
              </p14:xfrm>
            </p:contentPart>
          </mc:Choice>
          <mc:Fallback>
            <p:pic>
              <p:nvPicPr>
                <p:cNvPr id="170" name="墨迹 169">
                  <a:extLst>
                    <a:ext uri="{FF2B5EF4-FFF2-40B4-BE49-F238E27FC236}">
                      <a16:creationId xmlns:a16="http://schemas.microsoft.com/office/drawing/2014/main" id="{4811252A-E142-3442-B367-EF1941268512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9479934" y="3161244"/>
                  <a:ext cx="83880" cy="300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4" name="组合 173">
            <a:extLst>
              <a:ext uri="{FF2B5EF4-FFF2-40B4-BE49-F238E27FC236}">
                <a16:creationId xmlns:a16="http://schemas.microsoft.com/office/drawing/2014/main" id="{D45BCA2A-7251-2D4D-B462-1E60D37DE08F}"/>
              </a:ext>
            </a:extLst>
          </p:cNvPr>
          <p:cNvGrpSpPr/>
          <p:nvPr/>
        </p:nvGrpSpPr>
        <p:grpSpPr>
          <a:xfrm>
            <a:off x="9866574" y="3205164"/>
            <a:ext cx="758160" cy="236520"/>
            <a:chOff x="9866574" y="3205164"/>
            <a:chExt cx="758160" cy="236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71" name="墨迹 170">
                  <a:extLst>
                    <a:ext uri="{FF2B5EF4-FFF2-40B4-BE49-F238E27FC236}">
                      <a16:creationId xmlns:a16="http://schemas.microsoft.com/office/drawing/2014/main" id="{003AEEB2-AEBF-B141-B69F-1D822879ACD4}"/>
                    </a:ext>
                  </a:extLst>
                </p14:cNvPr>
                <p14:cNvContentPartPr/>
                <p14:nvPr/>
              </p14:nvContentPartPr>
              <p14:xfrm>
                <a:off x="9922374" y="3230004"/>
                <a:ext cx="124560" cy="31320"/>
              </p14:xfrm>
            </p:contentPart>
          </mc:Choice>
          <mc:Fallback>
            <p:pic>
              <p:nvPicPr>
                <p:cNvPr id="171" name="墨迹 170">
                  <a:extLst>
                    <a:ext uri="{FF2B5EF4-FFF2-40B4-BE49-F238E27FC236}">
                      <a16:creationId xmlns:a16="http://schemas.microsoft.com/office/drawing/2014/main" id="{003AEEB2-AEBF-B141-B69F-1D822879ACD4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9914814" y="3222444"/>
                  <a:ext cx="13968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72" name="墨迹 171">
                  <a:extLst>
                    <a:ext uri="{FF2B5EF4-FFF2-40B4-BE49-F238E27FC236}">
                      <a16:creationId xmlns:a16="http://schemas.microsoft.com/office/drawing/2014/main" id="{B50A9BC1-D86F-4345-AE2F-6721512E6264}"/>
                    </a:ext>
                  </a:extLst>
                </p14:cNvPr>
                <p14:cNvContentPartPr/>
                <p14:nvPr/>
              </p14:nvContentPartPr>
              <p14:xfrm>
                <a:off x="9866574" y="3366804"/>
                <a:ext cx="223920" cy="6480"/>
              </p14:xfrm>
            </p:contentPart>
          </mc:Choice>
          <mc:Fallback>
            <p:pic>
              <p:nvPicPr>
                <p:cNvPr id="172" name="墨迹 171">
                  <a:extLst>
                    <a:ext uri="{FF2B5EF4-FFF2-40B4-BE49-F238E27FC236}">
                      <a16:creationId xmlns:a16="http://schemas.microsoft.com/office/drawing/2014/main" id="{B50A9BC1-D86F-4345-AE2F-6721512E6264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9859014" y="3359244"/>
                  <a:ext cx="23904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73" name="墨迹 172">
                  <a:extLst>
                    <a:ext uri="{FF2B5EF4-FFF2-40B4-BE49-F238E27FC236}">
                      <a16:creationId xmlns:a16="http://schemas.microsoft.com/office/drawing/2014/main" id="{20256BF5-7741-6441-8D9E-747F3169A208}"/>
                    </a:ext>
                  </a:extLst>
                </p14:cNvPr>
                <p14:cNvContentPartPr/>
                <p14:nvPr/>
              </p14:nvContentPartPr>
              <p14:xfrm>
                <a:off x="10282734" y="3205164"/>
                <a:ext cx="342000" cy="236520"/>
              </p14:xfrm>
            </p:contentPart>
          </mc:Choice>
          <mc:Fallback>
            <p:pic>
              <p:nvPicPr>
                <p:cNvPr id="173" name="墨迹 172">
                  <a:extLst>
                    <a:ext uri="{FF2B5EF4-FFF2-40B4-BE49-F238E27FC236}">
                      <a16:creationId xmlns:a16="http://schemas.microsoft.com/office/drawing/2014/main" id="{20256BF5-7741-6441-8D9E-747F3169A208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10275174" y="3197604"/>
                  <a:ext cx="357120" cy="251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0" name="组合 179">
            <a:extLst>
              <a:ext uri="{FF2B5EF4-FFF2-40B4-BE49-F238E27FC236}">
                <a16:creationId xmlns:a16="http://schemas.microsoft.com/office/drawing/2014/main" id="{0204EA02-BD14-7C4C-AD3F-F133ADAED722}"/>
              </a:ext>
            </a:extLst>
          </p:cNvPr>
          <p:cNvGrpSpPr/>
          <p:nvPr/>
        </p:nvGrpSpPr>
        <p:grpSpPr>
          <a:xfrm>
            <a:off x="604494" y="3956844"/>
            <a:ext cx="528480" cy="435240"/>
            <a:chOff x="604494" y="3956844"/>
            <a:chExt cx="528480" cy="435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78" name="墨迹 177">
                  <a:extLst>
                    <a:ext uri="{FF2B5EF4-FFF2-40B4-BE49-F238E27FC236}">
                      <a16:creationId xmlns:a16="http://schemas.microsoft.com/office/drawing/2014/main" id="{7E0F8C77-7401-2F44-B98D-AB6B72D9D64A}"/>
                    </a:ext>
                  </a:extLst>
                </p14:cNvPr>
                <p14:cNvContentPartPr/>
                <p14:nvPr/>
              </p14:nvContentPartPr>
              <p14:xfrm>
                <a:off x="865134" y="4074924"/>
                <a:ext cx="143280" cy="149400"/>
              </p14:xfrm>
            </p:contentPart>
          </mc:Choice>
          <mc:Fallback>
            <p:pic>
              <p:nvPicPr>
                <p:cNvPr id="178" name="墨迹 177">
                  <a:extLst>
                    <a:ext uri="{FF2B5EF4-FFF2-40B4-BE49-F238E27FC236}">
                      <a16:creationId xmlns:a16="http://schemas.microsoft.com/office/drawing/2014/main" id="{7E0F8C77-7401-2F44-B98D-AB6B72D9D64A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857574" y="4067364"/>
                  <a:ext cx="15840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179" name="墨迹 178">
                  <a:extLst>
                    <a:ext uri="{FF2B5EF4-FFF2-40B4-BE49-F238E27FC236}">
                      <a16:creationId xmlns:a16="http://schemas.microsoft.com/office/drawing/2014/main" id="{036D54C6-7CAD-054C-A646-C657B90E1FA5}"/>
                    </a:ext>
                  </a:extLst>
                </p14:cNvPr>
                <p14:cNvContentPartPr/>
                <p14:nvPr/>
              </p14:nvContentPartPr>
              <p14:xfrm>
                <a:off x="604494" y="3956844"/>
                <a:ext cx="528480" cy="435240"/>
              </p14:xfrm>
            </p:contentPart>
          </mc:Choice>
          <mc:Fallback>
            <p:pic>
              <p:nvPicPr>
                <p:cNvPr id="179" name="墨迹 178">
                  <a:extLst>
                    <a:ext uri="{FF2B5EF4-FFF2-40B4-BE49-F238E27FC236}">
                      <a16:creationId xmlns:a16="http://schemas.microsoft.com/office/drawing/2014/main" id="{036D54C6-7CAD-054C-A646-C657B90E1FA5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596934" y="3949284"/>
                  <a:ext cx="543600" cy="450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3" name="组合 192">
            <a:extLst>
              <a:ext uri="{FF2B5EF4-FFF2-40B4-BE49-F238E27FC236}">
                <a16:creationId xmlns:a16="http://schemas.microsoft.com/office/drawing/2014/main" id="{DAB0F5AD-5102-484D-89AA-08FBF4699A60}"/>
              </a:ext>
            </a:extLst>
          </p:cNvPr>
          <p:cNvGrpSpPr/>
          <p:nvPr/>
        </p:nvGrpSpPr>
        <p:grpSpPr>
          <a:xfrm>
            <a:off x="1498734" y="3969444"/>
            <a:ext cx="1348560" cy="515880"/>
            <a:chOff x="1498734" y="3969444"/>
            <a:chExt cx="1348560" cy="515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181" name="墨迹 180">
                  <a:extLst>
                    <a:ext uri="{FF2B5EF4-FFF2-40B4-BE49-F238E27FC236}">
                      <a16:creationId xmlns:a16="http://schemas.microsoft.com/office/drawing/2014/main" id="{888C9D94-51BC-BA47-8E7B-3193454F124D}"/>
                    </a:ext>
                  </a:extLst>
                </p14:cNvPr>
                <p14:cNvContentPartPr/>
                <p14:nvPr/>
              </p14:nvContentPartPr>
              <p14:xfrm>
                <a:off x="1567134" y="4112004"/>
                <a:ext cx="12960" cy="6480"/>
              </p14:xfrm>
            </p:contentPart>
          </mc:Choice>
          <mc:Fallback>
            <p:pic>
              <p:nvPicPr>
                <p:cNvPr id="181" name="墨迹 180">
                  <a:extLst>
                    <a:ext uri="{FF2B5EF4-FFF2-40B4-BE49-F238E27FC236}">
                      <a16:creationId xmlns:a16="http://schemas.microsoft.com/office/drawing/2014/main" id="{888C9D94-51BC-BA47-8E7B-3193454F124D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1559574" y="4104444"/>
                  <a:ext cx="2772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182" name="墨迹 181">
                  <a:extLst>
                    <a:ext uri="{FF2B5EF4-FFF2-40B4-BE49-F238E27FC236}">
                      <a16:creationId xmlns:a16="http://schemas.microsoft.com/office/drawing/2014/main" id="{9A8CB4F3-084D-FB41-89CA-EC71C43B701B}"/>
                    </a:ext>
                  </a:extLst>
                </p14:cNvPr>
                <p14:cNvContentPartPr/>
                <p14:nvPr/>
              </p14:nvContentPartPr>
              <p14:xfrm>
                <a:off x="1523574" y="4056204"/>
                <a:ext cx="68760" cy="354600"/>
              </p14:xfrm>
            </p:contentPart>
          </mc:Choice>
          <mc:Fallback>
            <p:pic>
              <p:nvPicPr>
                <p:cNvPr id="182" name="墨迹 181">
                  <a:extLst>
                    <a:ext uri="{FF2B5EF4-FFF2-40B4-BE49-F238E27FC236}">
                      <a16:creationId xmlns:a16="http://schemas.microsoft.com/office/drawing/2014/main" id="{9A8CB4F3-084D-FB41-89CA-EC71C43B701B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1516014" y="4048644"/>
                  <a:ext cx="83880" cy="36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183" name="墨迹 182">
                  <a:extLst>
                    <a:ext uri="{FF2B5EF4-FFF2-40B4-BE49-F238E27FC236}">
                      <a16:creationId xmlns:a16="http://schemas.microsoft.com/office/drawing/2014/main" id="{C9989617-36DC-1943-8EBC-3D99C6908736}"/>
                    </a:ext>
                  </a:extLst>
                </p14:cNvPr>
                <p14:cNvContentPartPr/>
                <p14:nvPr/>
              </p14:nvContentPartPr>
              <p14:xfrm>
                <a:off x="1498734" y="3969444"/>
                <a:ext cx="260640" cy="236520"/>
              </p14:xfrm>
            </p:contentPart>
          </mc:Choice>
          <mc:Fallback>
            <p:pic>
              <p:nvPicPr>
                <p:cNvPr id="183" name="墨迹 182">
                  <a:extLst>
                    <a:ext uri="{FF2B5EF4-FFF2-40B4-BE49-F238E27FC236}">
                      <a16:creationId xmlns:a16="http://schemas.microsoft.com/office/drawing/2014/main" id="{C9989617-36DC-1943-8EBC-3D99C6908736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1491174" y="3961884"/>
                  <a:ext cx="27576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184" name="墨迹 183">
                  <a:extLst>
                    <a:ext uri="{FF2B5EF4-FFF2-40B4-BE49-F238E27FC236}">
                      <a16:creationId xmlns:a16="http://schemas.microsoft.com/office/drawing/2014/main" id="{B373A25F-27E1-4340-8957-D6EE84BF9340}"/>
                    </a:ext>
                  </a:extLst>
                </p14:cNvPr>
                <p14:cNvContentPartPr/>
                <p14:nvPr/>
              </p14:nvContentPartPr>
              <p14:xfrm>
                <a:off x="1753614" y="4261404"/>
                <a:ext cx="31320" cy="205200"/>
              </p14:xfrm>
            </p:contentPart>
          </mc:Choice>
          <mc:Fallback>
            <p:pic>
              <p:nvPicPr>
                <p:cNvPr id="184" name="墨迹 183">
                  <a:extLst>
                    <a:ext uri="{FF2B5EF4-FFF2-40B4-BE49-F238E27FC236}">
                      <a16:creationId xmlns:a16="http://schemas.microsoft.com/office/drawing/2014/main" id="{B373A25F-27E1-4340-8957-D6EE84BF9340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1746054" y="4253844"/>
                  <a:ext cx="4644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185" name="墨迹 184">
                  <a:extLst>
                    <a:ext uri="{FF2B5EF4-FFF2-40B4-BE49-F238E27FC236}">
                      <a16:creationId xmlns:a16="http://schemas.microsoft.com/office/drawing/2014/main" id="{95F03CD0-F0F6-574A-AF93-061A7A0CB255}"/>
                    </a:ext>
                  </a:extLst>
                </p14:cNvPr>
                <p14:cNvContentPartPr/>
                <p14:nvPr/>
              </p14:nvContentPartPr>
              <p14:xfrm>
                <a:off x="1772334" y="4279764"/>
                <a:ext cx="168120" cy="205200"/>
              </p14:xfrm>
            </p:contentPart>
          </mc:Choice>
          <mc:Fallback>
            <p:pic>
              <p:nvPicPr>
                <p:cNvPr id="185" name="墨迹 184">
                  <a:extLst>
                    <a:ext uri="{FF2B5EF4-FFF2-40B4-BE49-F238E27FC236}">
                      <a16:creationId xmlns:a16="http://schemas.microsoft.com/office/drawing/2014/main" id="{95F03CD0-F0F6-574A-AF93-061A7A0CB255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1764774" y="4272204"/>
                  <a:ext cx="18324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186" name="墨迹 185">
                  <a:extLst>
                    <a:ext uri="{FF2B5EF4-FFF2-40B4-BE49-F238E27FC236}">
                      <a16:creationId xmlns:a16="http://schemas.microsoft.com/office/drawing/2014/main" id="{82F07A2B-5F35-314B-99D1-5815C0475CCE}"/>
                    </a:ext>
                  </a:extLst>
                </p14:cNvPr>
                <p14:cNvContentPartPr/>
                <p14:nvPr/>
              </p14:nvContentPartPr>
              <p14:xfrm>
                <a:off x="1989774" y="4416564"/>
                <a:ext cx="105840" cy="68760"/>
              </p14:xfrm>
            </p:contentPart>
          </mc:Choice>
          <mc:Fallback>
            <p:pic>
              <p:nvPicPr>
                <p:cNvPr id="186" name="墨迹 185">
                  <a:extLst>
                    <a:ext uri="{FF2B5EF4-FFF2-40B4-BE49-F238E27FC236}">
                      <a16:creationId xmlns:a16="http://schemas.microsoft.com/office/drawing/2014/main" id="{82F07A2B-5F35-314B-99D1-5815C0475CCE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1982214" y="4409004"/>
                  <a:ext cx="12096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187" name="墨迹 186">
                  <a:extLst>
                    <a:ext uri="{FF2B5EF4-FFF2-40B4-BE49-F238E27FC236}">
                      <a16:creationId xmlns:a16="http://schemas.microsoft.com/office/drawing/2014/main" id="{26681AAD-4CD1-C349-88AC-94A330E77F8B}"/>
                    </a:ext>
                  </a:extLst>
                </p14:cNvPr>
                <p14:cNvContentPartPr/>
                <p14:nvPr/>
              </p14:nvContentPartPr>
              <p14:xfrm>
                <a:off x="2250414" y="4155564"/>
                <a:ext cx="50040" cy="230040"/>
              </p14:xfrm>
            </p:contentPart>
          </mc:Choice>
          <mc:Fallback>
            <p:pic>
              <p:nvPicPr>
                <p:cNvPr id="187" name="墨迹 186">
                  <a:extLst>
                    <a:ext uri="{FF2B5EF4-FFF2-40B4-BE49-F238E27FC236}">
                      <a16:creationId xmlns:a16="http://schemas.microsoft.com/office/drawing/2014/main" id="{26681AAD-4CD1-C349-88AC-94A330E77F8B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2242854" y="4148004"/>
                  <a:ext cx="6516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188" name="墨迹 187">
                  <a:extLst>
                    <a:ext uri="{FF2B5EF4-FFF2-40B4-BE49-F238E27FC236}">
                      <a16:creationId xmlns:a16="http://schemas.microsoft.com/office/drawing/2014/main" id="{39D9C9F1-A978-2D4D-9D51-DA20C7A7B557}"/>
                    </a:ext>
                  </a:extLst>
                </p14:cNvPr>
                <p14:cNvContentPartPr/>
                <p14:nvPr/>
              </p14:nvContentPartPr>
              <p14:xfrm>
                <a:off x="2480454" y="4043964"/>
                <a:ext cx="155520" cy="329760"/>
              </p14:xfrm>
            </p:contentPart>
          </mc:Choice>
          <mc:Fallback>
            <p:pic>
              <p:nvPicPr>
                <p:cNvPr id="188" name="墨迹 187">
                  <a:extLst>
                    <a:ext uri="{FF2B5EF4-FFF2-40B4-BE49-F238E27FC236}">
                      <a16:creationId xmlns:a16="http://schemas.microsoft.com/office/drawing/2014/main" id="{39D9C9F1-A978-2D4D-9D51-DA20C7A7B557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2472894" y="4036404"/>
                  <a:ext cx="170640" cy="34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189" name="墨迹 188">
                  <a:extLst>
                    <a:ext uri="{FF2B5EF4-FFF2-40B4-BE49-F238E27FC236}">
                      <a16:creationId xmlns:a16="http://schemas.microsoft.com/office/drawing/2014/main" id="{CD5E00C8-07D4-5449-B42C-418DCB2CBE21}"/>
                    </a:ext>
                  </a:extLst>
                </p14:cNvPr>
                <p14:cNvContentPartPr/>
                <p14:nvPr/>
              </p14:nvContentPartPr>
              <p14:xfrm>
                <a:off x="2759814" y="4149444"/>
                <a:ext cx="87480" cy="223920"/>
              </p14:xfrm>
            </p:contentPart>
          </mc:Choice>
          <mc:Fallback>
            <p:pic>
              <p:nvPicPr>
                <p:cNvPr id="189" name="墨迹 188">
                  <a:extLst>
                    <a:ext uri="{FF2B5EF4-FFF2-40B4-BE49-F238E27FC236}">
                      <a16:creationId xmlns:a16="http://schemas.microsoft.com/office/drawing/2014/main" id="{CD5E00C8-07D4-5449-B42C-418DCB2CBE21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2752254" y="4141884"/>
                  <a:ext cx="102240" cy="239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2" name="组合 191">
            <a:extLst>
              <a:ext uri="{FF2B5EF4-FFF2-40B4-BE49-F238E27FC236}">
                <a16:creationId xmlns:a16="http://schemas.microsoft.com/office/drawing/2014/main" id="{921224E7-A9A3-EF49-A10C-9B0B61F5203A}"/>
              </a:ext>
            </a:extLst>
          </p:cNvPr>
          <p:cNvGrpSpPr/>
          <p:nvPr/>
        </p:nvGrpSpPr>
        <p:grpSpPr>
          <a:xfrm>
            <a:off x="3312774" y="4174284"/>
            <a:ext cx="254880" cy="143280"/>
            <a:chOff x="3312774" y="4174284"/>
            <a:chExt cx="254880" cy="143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190" name="墨迹 189">
                  <a:extLst>
                    <a:ext uri="{FF2B5EF4-FFF2-40B4-BE49-F238E27FC236}">
                      <a16:creationId xmlns:a16="http://schemas.microsoft.com/office/drawing/2014/main" id="{B156EF10-0E19-7F4E-96E7-9D12BE8CE21F}"/>
                    </a:ext>
                  </a:extLst>
                </p14:cNvPr>
                <p14:cNvContentPartPr/>
                <p14:nvPr/>
              </p14:nvContentPartPr>
              <p14:xfrm>
                <a:off x="3312774" y="4174284"/>
                <a:ext cx="162000" cy="31320"/>
              </p14:xfrm>
            </p:contentPart>
          </mc:Choice>
          <mc:Fallback>
            <p:pic>
              <p:nvPicPr>
                <p:cNvPr id="190" name="墨迹 189">
                  <a:extLst>
                    <a:ext uri="{FF2B5EF4-FFF2-40B4-BE49-F238E27FC236}">
                      <a16:creationId xmlns:a16="http://schemas.microsoft.com/office/drawing/2014/main" id="{B156EF10-0E19-7F4E-96E7-9D12BE8CE21F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3305214" y="4166724"/>
                  <a:ext cx="17712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191" name="墨迹 190">
                  <a:extLst>
                    <a:ext uri="{FF2B5EF4-FFF2-40B4-BE49-F238E27FC236}">
                      <a16:creationId xmlns:a16="http://schemas.microsoft.com/office/drawing/2014/main" id="{2823C772-4824-6541-8C03-AA94DB73615E}"/>
                    </a:ext>
                  </a:extLst>
                </p14:cNvPr>
                <p14:cNvContentPartPr/>
                <p14:nvPr/>
              </p14:nvContentPartPr>
              <p14:xfrm>
                <a:off x="3337614" y="4286244"/>
                <a:ext cx="230040" cy="31320"/>
              </p14:xfrm>
            </p:contentPart>
          </mc:Choice>
          <mc:Fallback>
            <p:pic>
              <p:nvPicPr>
                <p:cNvPr id="191" name="墨迹 190">
                  <a:extLst>
                    <a:ext uri="{FF2B5EF4-FFF2-40B4-BE49-F238E27FC236}">
                      <a16:creationId xmlns:a16="http://schemas.microsoft.com/office/drawing/2014/main" id="{2823C772-4824-6541-8C03-AA94DB73615E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3330054" y="4278684"/>
                  <a:ext cx="245160" cy="46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96">
            <p14:nvContentPartPr>
              <p14:cNvPr id="194" name="墨迹 193">
                <a:extLst>
                  <a:ext uri="{FF2B5EF4-FFF2-40B4-BE49-F238E27FC236}">
                    <a16:creationId xmlns:a16="http://schemas.microsoft.com/office/drawing/2014/main" id="{9D683E0E-93DA-4D4B-A596-C8601565E8BD}"/>
                  </a:ext>
                </a:extLst>
              </p14:cNvPr>
              <p14:cNvContentPartPr/>
              <p14:nvPr/>
            </p14:nvContentPartPr>
            <p14:xfrm>
              <a:off x="4027014" y="3956844"/>
              <a:ext cx="230040" cy="453960"/>
            </p14:xfrm>
          </p:contentPart>
        </mc:Choice>
        <mc:Fallback>
          <p:pic>
            <p:nvPicPr>
              <p:cNvPr id="194" name="墨迹 193">
                <a:extLst>
                  <a:ext uri="{FF2B5EF4-FFF2-40B4-BE49-F238E27FC236}">
                    <a16:creationId xmlns:a16="http://schemas.microsoft.com/office/drawing/2014/main" id="{9D683E0E-93DA-4D4B-A596-C8601565E8BD}"/>
                  </a:ext>
                </a:extLst>
              </p:cNvPr>
              <p:cNvPicPr/>
              <p:nvPr/>
            </p:nvPicPr>
            <p:blipFill>
              <a:blip r:embed="rId297"/>
              <a:stretch>
                <a:fillRect/>
              </a:stretch>
            </p:blipFill>
            <p:spPr>
              <a:xfrm>
                <a:off x="4016934" y="3946764"/>
                <a:ext cx="250560" cy="474120"/>
              </a:xfrm>
              <a:prstGeom prst="rect">
                <a:avLst/>
              </a:prstGeom>
            </p:spPr>
          </p:pic>
        </mc:Fallback>
      </mc:AlternateContent>
      <p:grpSp>
        <p:nvGrpSpPr>
          <p:cNvPr id="199" name="组合 198">
            <a:extLst>
              <a:ext uri="{FF2B5EF4-FFF2-40B4-BE49-F238E27FC236}">
                <a16:creationId xmlns:a16="http://schemas.microsoft.com/office/drawing/2014/main" id="{98E19B64-D231-1C49-84D3-D4B66E442551}"/>
              </a:ext>
            </a:extLst>
          </p:cNvPr>
          <p:cNvGrpSpPr/>
          <p:nvPr/>
        </p:nvGrpSpPr>
        <p:grpSpPr>
          <a:xfrm>
            <a:off x="4474494" y="3950724"/>
            <a:ext cx="845280" cy="422640"/>
            <a:chOff x="4474494" y="3950724"/>
            <a:chExt cx="845280" cy="422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195" name="墨迹 194">
                  <a:extLst>
                    <a:ext uri="{FF2B5EF4-FFF2-40B4-BE49-F238E27FC236}">
                      <a16:creationId xmlns:a16="http://schemas.microsoft.com/office/drawing/2014/main" id="{51D5F466-327E-594F-9755-87F6F5C26F2B}"/>
                    </a:ext>
                  </a:extLst>
                </p14:cNvPr>
                <p14:cNvContentPartPr/>
                <p14:nvPr/>
              </p14:nvContentPartPr>
              <p14:xfrm>
                <a:off x="4474494" y="4099764"/>
                <a:ext cx="56160" cy="230040"/>
              </p14:xfrm>
            </p:contentPart>
          </mc:Choice>
          <mc:Fallback>
            <p:pic>
              <p:nvPicPr>
                <p:cNvPr id="195" name="墨迹 194">
                  <a:extLst>
                    <a:ext uri="{FF2B5EF4-FFF2-40B4-BE49-F238E27FC236}">
                      <a16:creationId xmlns:a16="http://schemas.microsoft.com/office/drawing/2014/main" id="{51D5F466-327E-594F-9755-87F6F5C26F2B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4466934" y="4092204"/>
                  <a:ext cx="7128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196" name="墨迹 195">
                  <a:extLst>
                    <a:ext uri="{FF2B5EF4-FFF2-40B4-BE49-F238E27FC236}">
                      <a16:creationId xmlns:a16="http://schemas.microsoft.com/office/drawing/2014/main" id="{A9CDDE39-477E-014D-B5BF-42DA9A9C6A8C}"/>
                    </a:ext>
                  </a:extLst>
                </p14:cNvPr>
                <p14:cNvContentPartPr/>
                <p14:nvPr/>
              </p14:nvContentPartPr>
              <p14:xfrm>
                <a:off x="4729014" y="3950724"/>
                <a:ext cx="192960" cy="342000"/>
              </p14:xfrm>
            </p:contentPart>
          </mc:Choice>
          <mc:Fallback>
            <p:pic>
              <p:nvPicPr>
                <p:cNvPr id="196" name="墨迹 195">
                  <a:extLst>
                    <a:ext uri="{FF2B5EF4-FFF2-40B4-BE49-F238E27FC236}">
                      <a16:creationId xmlns:a16="http://schemas.microsoft.com/office/drawing/2014/main" id="{A9CDDE39-477E-014D-B5BF-42DA9A9C6A8C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4721454" y="3943164"/>
                  <a:ext cx="208080" cy="35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197" name="墨迹 196">
                  <a:extLst>
                    <a:ext uri="{FF2B5EF4-FFF2-40B4-BE49-F238E27FC236}">
                      <a16:creationId xmlns:a16="http://schemas.microsoft.com/office/drawing/2014/main" id="{F302E08F-BDEF-3A4E-A011-DACF86CD8337}"/>
                    </a:ext>
                  </a:extLst>
                </p14:cNvPr>
                <p14:cNvContentPartPr/>
                <p14:nvPr/>
              </p14:nvContentPartPr>
              <p14:xfrm>
                <a:off x="5039694" y="4217844"/>
                <a:ext cx="130680" cy="25200"/>
              </p14:xfrm>
            </p:contentPart>
          </mc:Choice>
          <mc:Fallback>
            <p:pic>
              <p:nvPicPr>
                <p:cNvPr id="197" name="墨迹 196">
                  <a:extLst>
                    <a:ext uri="{FF2B5EF4-FFF2-40B4-BE49-F238E27FC236}">
                      <a16:creationId xmlns:a16="http://schemas.microsoft.com/office/drawing/2014/main" id="{F302E08F-BDEF-3A4E-A011-DACF86CD8337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5032134" y="4210284"/>
                  <a:ext cx="14580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198" name="墨迹 197">
                  <a:extLst>
                    <a:ext uri="{FF2B5EF4-FFF2-40B4-BE49-F238E27FC236}">
                      <a16:creationId xmlns:a16="http://schemas.microsoft.com/office/drawing/2014/main" id="{73131D9B-543B-CA48-BE1A-66E793D2710D}"/>
                    </a:ext>
                  </a:extLst>
                </p14:cNvPr>
                <p14:cNvContentPartPr/>
                <p14:nvPr/>
              </p14:nvContentPartPr>
              <p14:xfrm>
                <a:off x="5275854" y="4155564"/>
                <a:ext cx="43920" cy="217800"/>
              </p14:xfrm>
            </p:contentPart>
          </mc:Choice>
          <mc:Fallback>
            <p:pic>
              <p:nvPicPr>
                <p:cNvPr id="198" name="墨迹 197">
                  <a:extLst>
                    <a:ext uri="{FF2B5EF4-FFF2-40B4-BE49-F238E27FC236}">
                      <a16:creationId xmlns:a16="http://schemas.microsoft.com/office/drawing/2014/main" id="{73131D9B-543B-CA48-BE1A-66E793D2710D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5268294" y="4148004"/>
                  <a:ext cx="59040" cy="232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06">
            <p14:nvContentPartPr>
              <p14:cNvPr id="200" name="墨迹 199">
                <a:extLst>
                  <a:ext uri="{FF2B5EF4-FFF2-40B4-BE49-F238E27FC236}">
                    <a16:creationId xmlns:a16="http://schemas.microsoft.com/office/drawing/2014/main" id="{2633CF47-1FF0-8948-B5A3-5898010F5EAD}"/>
                  </a:ext>
                </a:extLst>
              </p14:cNvPr>
              <p14:cNvContentPartPr/>
              <p14:nvPr/>
            </p14:nvContentPartPr>
            <p14:xfrm>
              <a:off x="5561694" y="4074924"/>
              <a:ext cx="68760" cy="329760"/>
            </p14:xfrm>
          </p:contentPart>
        </mc:Choice>
        <mc:Fallback>
          <p:pic>
            <p:nvPicPr>
              <p:cNvPr id="200" name="墨迹 199">
                <a:extLst>
                  <a:ext uri="{FF2B5EF4-FFF2-40B4-BE49-F238E27FC236}">
                    <a16:creationId xmlns:a16="http://schemas.microsoft.com/office/drawing/2014/main" id="{2633CF47-1FF0-8948-B5A3-5898010F5EAD}"/>
                  </a:ext>
                </a:extLst>
              </p:cNvPr>
              <p:cNvPicPr/>
              <p:nvPr/>
            </p:nvPicPr>
            <p:blipFill>
              <a:blip r:embed="rId307"/>
              <a:stretch>
                <a:fillRect/>
              </a:stretch>
            </p:blipFill>
            <p:spPr>
              <a:xfrm>
                <a:off x="5554134" y="4067364"/>
                <a:ext cx="83880" cy="34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8">
            <p14:nvContentPartPr>
              <p14:cNvPr id="201" name="墨迹 200">
                <a:extLst>
                  <a:ext uri="{FF2B5EF4-FFF2-40B4-BE49-F238E27FC236}">
                    <a16:creationId xmlns:a16="http://schemas.microsoft.com/office/drawing/2014/main" id="{31E14B72-09D3-0E49-8461-EB3330BC21C0}"/>
                  </a:ext>
                </a:extLst>
              </p14:cNvPr>
              <p14:cNvContentPartPr/>
              <p14:nvPr/>
            </p14:nvContentPartPr>
            <p14:xfrm>
              <a:off x="5859774" y="4093644"/>
              <a:ext cx="50040" cy="254880"/>
            </p14:xfrm>
          </p:contentPart>
        </mc:Choice>
        <mc:Fallback>
          <p:pic>
            <p:nvPicPr>
              <p:cNvPr id="201" name="墨迹 200">
                <a:extLst>
                  <a:ext uri="{FF2B5EF4-FFF2-40B4-BE49-F238E27FC236}">
                    <a16:creationId xmlns:a16="http://schemas.microsoft.com/office/drawing/2014/main" id="{31E14B72-09D3-0E49-8461-EB3330BC21C0}"/>
                  </a:ext>
                </a:extLst>
              </p:cNvPr>
              <p:cNvPicPr/>
              <p:nvPr/>
            </p:nvPicPr>
            <p:blipFill>
              <a:blip r:embed="rId309"/>
              <a:stretch>
                <a:fillRect/>
              </a:stretch>
            </p:blipFill>
            <p:spPr>
              <a:xfrm>
                <a:off x="5852214" y="4086084"/>
                <a:ext cx="65160" cy="270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10" name="组合 209">
            <a:extLst>
              <a:ext uri="{FF2B5EF4-FFF2-40B4-BE49-F238E27FC236}">
                <a16:creationId xmlns:a16="http://schemas.microsoft.com/office/drawing/2014/main" id="{D508C56A-5695-2C46-99FC-5B5BAED45AF3}"/>
              </a:ext>
            </a:extLst>
          </p:cNvPr>
          <p:cNvGrpSpPr/>
          <p:nvPr/>
        </p:nvGrpSpPr>
        <p:grpSpPr>
          <a:xfrm>
            <a:off x="6126894" y="3938124"/>
            <a:ext cx="801000" cy="416880"/>
            <a:chOff x="6126894" y="3938124"/>
            <a:chExt cx="801000" cy="416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202" name="墨迹 201">
                  <a:extLst>
                    <a:ext uri="{FF2B5EF4-FFF2-40B4-BE49-F238E27FC236}">
                      <a16:creationId xmlns:a16="http://schemas.microsoft.com/office/drawing/2014/main" id="{3211CFE5-0A9A-7641-B7BF-77C07732821F}"/>
                    </a:ext>
                  </a:extLst>
                </p14:cNvPr>
                <p14:cNvContentPartPr/>
                <p14:nvPr/>
              </p14:nvContentPartPr>
              <p14:xfrm>
                <a:off x="6126894" y="3938124"/>
                <a:ext cx="149400" cy="379440"/>
              </p14:xfrm>
            </p:contentPart>
          </mc:Choice>
          <mc:Fallback>
            <p:pic>
              <p:nvPicPr>
                <p:cNvPr id="202" name="墨迹 201">
                  <a:extLst>
                    <a:ext uri="{FF2B5EF4-FFF2-40B4-BE49-F238E27FC236}">
                      <a16:creationId xmlns:a16="http://schemas.microsoft.com/office/drawing/2014/main" id="{3211CFE5-0A9A-7641-B7BF-77C07732821F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6119334" y="3930564"/>
                  <a:ext cx="164520" cy="39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203" name="墨迹 202">
                  <a:extLst>
                    <a:ext uri="{FF2B5EF4-FFF2-40B4-BE49-F238E27FC236}">
                      <a16:creationId xmlns:a16="http://schemas.microsoft.com/office/drawing/2014/main" id="{4EE9BD34-653F-934D-BE6C-AED24C47DD23}"/>
                    </a:ext>
                  </a:extLst>
                </p14:cNvPr>
                <p14:cNvContentPartPr/>
                <p14:nvPr/>
              </p14:nvContentPartPr>
              <p14:xfrm>
                <a:off x="6363054" y="4236564"/>
                <a:ext cx="130680" cy="31320"/>
              </p14:xfrm>
            </p:contentPart>
          </mc:Choice>
          <mc:Fallback>
            <p:pic>
              <p:nvPicPr>
                <p:cNvPr id="203" name="墨迹 202">
                  <a:extLst>
                    <a:ext uri="{FF2B5EF4-FFF2-40B4-BE49-F238E27FC236}">
                      <a16:creationId xmlns:a16="http://schemas.microsoft.com/office/drawing/2014/main" id="{4EE9BD34-653F-934D-BE6C-AED24C47DD23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6355494" y="4229004"/>
                  <a:ext cx="14580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204" name="墨迹 203">
                  <a:extLst>
                    <a:ext uri="{FF2B5EF4-FFF2-40B4-BE49-F238E27FC236}">
                      <a16:creationId xmlns:a16="http://schemas.microsoft.com/office/drawing/2014/main" id="{B3E57EEB-90AF-D14F-8644-0A0AE50A76AC}"/>
                    </a:ext>
                  </a:extLst>
                </p14:cNvPr>
                <p14:cNvContentPartPr/>
                <p14:nvPr/>
              </p14:nvContentPartPr>
              <p14:xfrm>
                <a:off x="6601734" y="4186524"/>
                <a:ext cx="140400" cy="137160"/>
              </p14:xfrm>
            </p:contentPart>
          </mc:Choice>
          <mc:Fallback>
            <p:pic>
              <p:nvPicPr>
                <p:cNvPr id="204" name="墨迹 203">
                  <a:extLst>
                    <a:ext uri="{FF2B5EF4-FFF2-40B4-BE49-F238E27FC236}">
                      <a16:creationId xmlns:a16="http://schemas.microsoft.com/office/drawing/2014/main" id="{B3E57EEB-90AF-D14F-8644-0A0AE50A76AC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6594174" y="4179324"/>
                  <a:ext cx="15552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205" name="墨迹 204">
                  <a:extLst>
                    <a:ext uri="{FF2B5EF4-FFF2-40B4-BE49-F238E27FC236}">
                      <a16:creationId xmlns:a16="http://schemas.microsoft.com/office/drawing/2014/main" id="{58F50F62-27A0-2141-A5B2-1A45723C1F9C}"/>
                    </a:ext>
                  </a:extLst>
                </p14:cNvPr>
                <p14:cNvContentPartPr/>
                <p14:nvPr/>
              </p14:nvContentPartPr>
              <p14:xfrm>
                <a:off x="6835014" y="4093644"/>
                <a:ext cx="92880" cy="261360"/>
              </p14:xfrm>
            </p:contentPart>
          </mc:Choice>
          <mc:Fallback>
            <p:pic>
              <p:nvPicPr>
                <p:cNvPr id="205" name="墨迹 204">
                  <a:extLst>
                    <a:ext uri="{FF2B5EF4-FFF2-40B4-BE49-F238E27FC236}">
                      <a16:creationId xmlns:a16="http://schemas.microsoft.com/office/drawing/2014/main" id="{58F50F62-27A0-2141-A5B2-1A45723C1F9C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6827454" y="4086084"/>
                  <a:ext cx="108000" cy="276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9" name="组合 208">
            <a:extLst>
              <a:ext uri="{FF2B5EF4-FFF2-40B4-BE49-F238E27FC236}">
                <a16:creationId xmlns:a16="http://schemas.microsoft.com/office/drawing/2014/main" id="{5CFBF80F-C5B3-3149-A1C8-35FF54627C8F}"/>
              </a:ext>
            </a:extLst>
          </p:cNvPr>
          <p:cNvGrpSpPr/>
          <p:nvPr/>
        </p:nvGrpSpPr>
        <p:grpSpPr>
          <a:xfrm>
            <a:off x="7226334" y="4161684"/>
            <a:ext cx="522360" cy="62640"/>
            <a:chOff x="7226334" y="4161684"/>
            <a:chExt cx="522360" cy="62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206" name="墨迹 205">
                  <a:extLst>
                    <a:ext uri="{FF2B5EF4-FFF2-40B4-BE49-F238E27FC236}">
                      <a16:creationId xmlns:a16="http://schemas.microsoft.com/office/drawing/2014/main" id="{204028F1-3919-3A4F-9618-BBF2A6F69B2F}"/>
                    </a:ext>
                  </a:extLst>
                </p14:cNvPr>
                <p14:cNvContentPartPr/>
                <p14:nvPr/>
              </p14:nvContentPartPr>
              <p14:xfrm>
                <a:off x="7226334" y="4161684"/>
                <a:ext cx="149400" cy="25200"/>
              </p14:xfrm>
            </p:contentPart>
          </mc:Choice>
          <mc:Fallback>
            <p:pic>
              <p:nvPicPr>
                <p:cNvPr id="206" name="墨迹 205">
                  <a:extLst>
                    <a:ext uri="{FF2B5EF4-FFF2-40B4-BE49-F238E27FC236}">
                      <a16:creationId xmlns:a16="http://schemas.microsoft.com/office/drawing/2014/main" id="{204028F1-3919-3A4F-9618-BBF2A6F69B2F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7218774" y="4154484"/>
                  <a:ext cx="16452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207" name="墨迹 206">
                  <a:extLst>
                    <a:ext uri="{FF2B5EF4-FFF2-40B4-BE49-F238E27FC236}">
                      <a16:creationId xmlns:a16="http://schemas.microsoft.com/office/drawing/2014/main" id="{0AFEC86E-98EC-C149-B514-D02F14220B05}"/>
                    </a:ext>
                  </a:extLst>
                </p14:cNvPr>
                <p14:cNvContentPartPr/>
                <p14:nvPr/>
              </p14:nvContentPartPr>
              <p14:xfrm>
                <a:off x="7456374" y="4193004"/>
                <a:ext cx="112320" cy="6480"/>
              </p14:xfrm>
            </p:contentPart>
          </mc:Choice>
          <mc:Fallback>
            <p:pic>
              <p:nvPicPr>
                <p:cNvPr id="207" name="墨迹 206">
                  <a:extLst>
                    <a:ext uri="{FF2B5EF4-FFF2-40B4-BE49-F238E27FC236}">
                      <a16:creationId xmlns:a16="http://schemas.microsoft.com/office/drawing/2014/main" id="{0AFEC86E-98EC-C149-B514-D02F14220B05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7448814" y="4185444"/>
                  <a:ext cx="12708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208" name="墨迹 207">
                  <a:extLst>
                    <a:ext uri="{FF2B5EF4-FFF2-40B4-BE49-F238E27FC236}">
                      <a16:creationId xmlns:a16="http://schemas.microsoft.com/office/drawing/2014/main" id="{74ECB86C-1099-2049-8066-BCE5BD4B6F8D}"/>
                    </a:ext>
                  </a:extLst>
                </p14:cNvPr>
                <p14:cNvContentPartPr/>
                <p14:nvPr/>
              </p14:nvContentPartPr>
              <p14:xfrm>
                <a:off x="7710894" y="4205244"/>
                <a:ext cx="37800" cy="19080"/>
              </p14:xfrm>
            </p:contentPart>
          </mc:Choice>
          <mc:Fallback>
            <p:pic>
              <p:nvPicPr>
                <p:cNvPr id="208" name="墨迹 207">
                  <a:extLst>
                    <a:ext uri="{FF2B5EF4-FFF2-40B4-BE49-F238E27FC236}">
                      <a16:creationId xmlns:a16="http://schemas.microsoft.com/office/drawing/2014/main" id="{74ECB86C-1099-2049-8066-BCE5BD4B6F8D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7703334" y="4197684"/>
                  <a:ext cx="52560" cy="34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24">
            <p14:nvContentPartPr>
              <p14:cNvPr id="211" name="墨迹 210">
                <a:extLst>
                  <a:ext uri="{FF2B5EF4-FFF2-40B4-BE49-F238E27FC236}">
                    <a16:creationId xmlns:a16="http://schemas.microsoft.com/office/drawing/2014/main" id="{F6CC9013-4F27-724E-8E9B-7F330AE10FD8}"/>
                  </a:ext>
                </a:extLst>
              </p14:cNvPr>
              <p14:cNvContentPartPr/>
              <p14:nvPr/>
            </p14:nvContentPartPr>
            <p14:xfrm>
              <a:off x="7953174" y="4000404"/>
              <a:ext cx="74880" cy="298440"/>
            </p14:xfrm>
          </p:contentPart>
        </mc:Choice>
        <mc:Fallback>
          <p:pic>
            <p:nvPicPr>
              <p:cNvPr id="211" name="墨迹 210">
                <a:extLst>
                  <a:ext uri="{FF2B5EF4-FFF2-40B4-BE49-F238E27FC236}">
                    <a16:creationId xmlns:a16="http://schemas.microsoft.com/office/drawing/2014/main" id="{F6CC9013-4F27-724E-8E9B-7F330AE10FD8}"/>
                  </a:ext>
                </a:extLst>
              </p:cNvPr>
              <p:cNvPicPr/>
              <p:nvPr/>
            </p:nvPicPr>
            <p:blipFill>
              <a:blip r:embed="rId325"/>
              <a:stretch>
                <a:fillRect/>
              </a:stretch>
            </p:blipFill>
            <p:spPr>
              <a:xfrm>
                <a:off x="7945614" y="3992844"/>
                <a:ext cx="90000" cy="313560"/>
              </a:xfrm>
              <a:prstGeom prst="rect">
                <a:avLst/>
              </a:prstGeom>
            </p:spPr>
          </p:pic>
        </mc:Fallback>
      </mc:AlternateContent>
      <p:grpSp>
        <p:nvGrpSpPr>
          <p:cNvPr id="220" name="组合 219">
            <a:extLst>
              <a:ext uri="{FF2B5EF4-FFF2-40B4-BE49-F238E27FC236}">
                <a16:creationId xmlns:a16="http://schemas.microsoft.com/office/drawing/2014/main" id="{47CA93E7-4E4F-054D-8AF3-2DF4A92F7D07}"/>
              </a:ext>
            </a:extLst>
          </p:cNvPr>
          <p:cNvGrpSpPr/>
          <p:nvPr/>
        </p:nvGrpSpPr>
        <p:grpSpPr>
          <a:xfrm>
            <a:off x="8220294" y="3882324"/>
            <a:ext cx="1460520" cy="472320"/>
            <a:chOff x="8220294" y="3882324"/>
            <a:chExt cx="1460520" cy="472320"/>
          </a:xfrm>
        </p:grpSpPr>
        <p:grpSp>
          <p:nvGrpSpPr>
            <p:cNvPr id="221" name="组合 220">
              <a:extLst>
                <a:ext uri="{FF2B5EF4-FFF2-40B4-BE49-F238E27FC236}">
                  <a16:creationId xmlns:a16="http://schemas.microsoft.com/office/drawing/2014/main" id="{7C91FFB0-6EF5-CC42-A654-DBC91EF88316}"/>
                </a:ext>
              </a:extLst>
            </p:cNvPr>
            <p:cNvGrpSpPr/>
            <p:nvPr/>
          </p:nvGrpSpPr>
          <p:grpSpPr>
            <a:xfrm>
              <a:off x="8220294" y="3882324"/>
              <a:ext cx="1460520" cy="472320"/>
              <a:chOff x="8220294" y="3882324"/>
              <a:chExt cx="1460520" cy="47232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326">
                <p14:nvContentPartPr>
                  <p14:cNvPr id="212" name="墨迹 211">
                    <a:extLst>
                      <a:ext uri="{FF2B5EF4-FFF2-40B4-BE49-F238E27FC236}">
                        <a16:creationId xmlns:a16="http://schemas.microsoft.com/office/drawing/2014/main" id="{D5AFE89B-B001-714A-BF6A-DE1713AA0222}"/>
                      </a:ext>
                    </a:extLst>
                  </p14:cNvPr>
                  <p14:cNvContentPartPr/>
                  <p14:nvPr/>
                </p14:nvContentPartPr>
                <p14:xfrm>
                  <a:off x="8220294" y="3882324"/>
                  <a:ext cx="192960" cy="323280"/>
                </p14:xfrm>
              </p:contentPart>
            </mc:Choice>
            <mc:Fallback>
              <p:pic>
                <p:nvPicPr>
                  <p:cNvPr id="212" name="墨迹 211">
                    <a:extLst>
                      <a:ext uri="{FF2B5EF4-FFF2-40B4-BE49-F238E27FC236}">
                        <a16:creationId xmlns:a16="http://schemas.microsoft.com/office/drawing/2014/main" id="{D5AFE89B-B001-714A-BF6A-DE1713AA0222}"/>
                      </a:ext>
                    </a:extLst>
                  </p:cNvPr>
                  <p:cNvPicPr/>
                  <p:nvPr/>
                </p:nvPicPr>
                <p:blipFill>
                  <a:blip r:embed="rId327"/>
                  <a:stretch>
                    <a:fillRect/>
                  </a:stretch>
                </p:blipFill>
                <p:spPr>
                  <a:xfrm>
                    <a:off x="8212734" y="3874764"/>
                    <a:ext cx="208080" cy="338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28">
                <p14:nvContentPartPr>
                  <p14:cNvPr id="213" name="墨迹 212">
                    <a:extLst>
                      <a:ext uri="{FF2B5EF4-FFF2-40B4-BE49-F238E27FC236}">
                        <a16:creationId xmlns:a16="http://schemas.microsoft.com/office/drawing/2014/main" id="{F418DC3E-5F89-2949-98D7-6F0C7651F9E4}"/>
                      </a:ext>
                    </a:extLst>
                  </p14:cNvPr>
                  <p14:cNvContentPartPr/>
                  <p14:nvPr/>
                </p14:nvContentPartPr>
                <p14:xfrm>
                  <a:off x="8506134" y="4124604"/>
                  <a:ext cx="168120" cy="12960"/>
                </p14:xfrm>
              </p:contentPart>
            </mc:Choice>
            <mc:Fallback>
              <p:pic>
                <p:nvPicPr>
                  <p:cNvPr id="213" name="墨迹 212">
                    <a:extLst>
                      <a:ext uri="{FF2B5EF4-FFF2-40B4-BE49-F238E27FC236}">
                        <a16:creationId xmlns:a16="http://schemas.microsoft.com/office/drawing/2014/main" id="{F418DC3E-5F89-2949-98D7-6F0C7651F9E4}"/>
                      </a:ext>
                    </a:extLst>
                  </p:cNvPr>
                  <p:cNvPicPr/>
                  <p:nvPr/>
                </p:nvPicPr>
                <p:blipFill>
                  <a:blip r:embed="rId329"/>
                  <a:stretch>
                    <a:fillRect/>
                  </a:stretch>
                </p:blipFill>
                <p:spPr>
                  <a:xfrm>
                    <a:off x="8498574" y="4117044"/>
                    <a:ext cx="183240" cy="27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30">
                <p14:nvContentPartPr>
                  <p14:cNvPr id="214" name="墨迹 213">
                    <a:extLst>
                      <a:ext uri="{FF2B5EF4-FFF2-40B4-BE49-F238E27FC236}">
                        <a16:creationId xmlns:a16="http://schemas.microsoft.com/office/drawing/2014/main" id="{09AFDB69-A6FF-ED48-A780-BBBD950598BC}"/>
                      </a:ext>
                    </a:extLst>
                  </p14:cNvPr>
                  <p14:cNvContentPartPr/>
                  <p14:nvPr/>
                </p14:nvContentPartPr>
                <p14:xfrm>
                  <a:off x="8760654" y="4012644"/>
                  <a:ext cx="68760" cy="205200"/>
                </p14:xfrm>
              </p:contentPart>
            </mc:Choice>
            <mc:Fallback>
              <p:pic>
                <p:nvPicPr>
                  <p:cNvPr id="214" name="墨迹 213">
                    <a:extLst>
                      <a:ext uri="{FF2B5EF4-FFF2-40B4-BE49-F238E27FC236}">
                        <a16:creationId xmlns:a16="http://schemas.microsoft.com/office/drawing/2014/main" id="{09AFDB69-A6FF-ED48-A780-BBBD950598BC}"/>
                      </a:ext>
                    </a:extLst>
                  </p:cNvPr>
                  <p:cNvPicPr/>
                  <p:nvPr/>
                </p:nvPicPr>
                <p:blipFill>
                  <a:blip r:embed="rId331"/>
                  <a:stretch>
                    <a:fillRect/>
                  </a:stretch>
                </p:blipFill>
                <p:spPr>
                  <a:xfrm>
                    <a:off x="8753454" y="4005084"/>
                    <a:ext cx="83880" cy="220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32">
                <p14:nvContentPartPr>
                  <p14:cNvPr id="215" name="墨迹 214">
                    <a:extLst>
                      <a:ext uri="{FF2B5EF4-FFF2-40B4-BE49-F238E27FC236}">
                        <a16:creationId xmlns:a16="http://schemas.microsoft.com/office/drawing/2014/main" id="{DCF4BC58-F977-E248-9311-A850CF53DDA4}"/>
                      </a:ext>
                    </a:extLst>
                  </p14:cNvPr>
                  <p14:cNvContentPartPr/>
                  <p14:nvPr/>
                </p14:nvContentPartPr>
                <p14:xfrm>
                  <a:off x="8941014" y="4074924"/>
                  <a:ext cx="137160" cy="105840"/>
                </p14:xfrm>
              </p:contentPart>
            </mc:Choice>
            <mc:Fallback>
              <p:pic>
                <p:nvPicPr>
                  <p:cNvPr id="215" name="墨迹 214">
                    <a:extLst>
                      <a:ext uri="{FF2B5EF4-FFF2-40B4-BE49-F238E27FC236}">
                        <a16:creationId xmlns:a16="http://schemas.microsoft.com/office/drawing/2014/main" id="{DCF4BC58-F977-E248-9311-A850CF53DDA4}"/>
                      </a:ext>
                    </a:extLst>
                  </p:cNvPr>
                  <p:cNvPicPr/>
                  <p:nvPr/>
                </p:nvPicPr>
                <p:blipFill>
                  <a:blip r:embed="rId333"/>
                  <a:stretch>
                    <a:fillRect/>
                  </a:stretch>
                </p:blipFill>
                <p:spPr>
                  <a:xfrm>
                    <a:off x="8933454" y="4067364"/>
                    <a:ext cx="151920" cy="120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34">
                <p14:nvContentPartPr>
                  <p14:cNvPr id="216" name="墨迹 215">
                    <a:extLst>
                      <a:ext uri="{FF2B5EF4-FFF2-40B4-BE49-F238E27FC236}">
                        <a16:creationId xmlns:a16="http://schemas.microsoft.com/office/drawing/2014/main" id="{509F240D-E14B-C047-98F4-B4ACDDFCB6CF}"/>
                      </a:ext>
                    </a:extLst>
                  </p14:cNvPr>
                  <p14:cNvContentPartPr/>
                  <p14:nvPr/>
                </p14:nvContentPartPr>
                <p14:xfrm>
                  <a:off x="9177174" y="4130724"/>
                  <a:ext cx="99720" cy="12960"/>
                </p14:xfrm>
              </p:contentPart>
            </mc:Choice>
            <mc:Fallback>
              <p:pic>
                <p:nvPicPr>
                  <p:cNvPr id="216" name="墨迹 215">
                    <a:extLst>
                      <a:ext uri="{FF2B5EF4-FFF2-40B4-BE49-F238E27FC236}">
                        <a16:creationId xmlns:a16="http://schemas.microsoft.com/office/drawing/2014/main" id="{509F240D-E14B-C047-98F4-B4ACDDFCB6CF}"/>
                      </a:ext>
                    </a:extLst>
                  </p:cNvPr>
                  <p:cNvPicPr/>
                  <p:nvPr/>
                </p:nvPicPr>
                <p:blipFill>
                  <a:blip r:embed="rId335"/>
                  <a:stretch>
                    <a:fillRect/>
                  </a:stretch>
                </p:blipFill>
                <p:spPr>
                  <a:xfrm>
                    <a:off x="9169614" y="4123164"/>
                    <a:ext cx="114840" cy="27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36">
                <p14:nvContentPartPr>
                  <p14:cNvPr id="217" name="墨迹 216">
                    <a:extLst>
                      <a:ext uri="{FF2B5EF4-FFF2-40B4-BE49-F238E27FC236}">
                        <a16:creationId xmlns:a16="http://schemas.microsoft.com/office/drawing/2014/main" id="{48820DF7-5C5D-3D4E-80C7-A18FB5C2440F}"/>
                      </a:ext>
                    </a:extLst>
                  </p14:cNvPr>
                  <p14:cNvContentPartPr/>
                  <p14:nvPr/>
                </p14:nvContentPartPr>
                <p14:xfrm>
                  <a:off x="9351054" y="4093644"/>
                  <a:ext cx="43920" cy="99720"/>
                </p14:xfrm>
              </p:contentPart>
            </mc:Choice>
            <mc:Fallback>
              <p:pic>
                <p:nvPicPr>
                  <p:cNvPr id="217" name="墨迹 216">
                    <a:extLst>
                      <a:ext uri="{FF2B5EF4-FFF2-40B4-BE49-F238E27FC236}">
                        <a16:creationId xmlns:a16="http://schemas.microsoft.com/office/drawing/2014/main" id="{48820DF7-5C5D-3D4E-80C7-A18FB5C2440F}"/>
                      </a:ext>
                    </a:extLst>
                  </p:cNvPr>
                  <p:cNvPicPr/>
                  <p:nvPr/>
                </p:nvPicPr>
                <p:blipFill>
                  <a:blip r:embed="rId337"/>
                  <a:stretch>
                    <a:fillRect/>
                  </a:stretch>
                </p:blipFill>
                <p:spPr>
                  <a:xfrm>
                    <a:off x="9343494" y="4086084"/>
                    <a:ext cx="59040" cy="114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38">
                <p14:nvContentPartPr>
                  <p14:cNvPr id="218" name="墨迹 217">
                    <a:extLst>
                      <a:ext uri="{FF2B5EF4-FFF2-40B4-BE49-F238E27FC236}">
                        <a16:creationId xmlns:a16="http://schemas.microsoft.com/office/drawing/2014/main" id="{43695025-3025-634C-94FC-52B15102D671}"/>
                      </a:ext>
                    </a:extLst>
                  </p14:cNvPr>
                  <p14:cNvContentPartPr/>
                  <p14:nvPr/>
                </p14:nvContentPartPr>
                <p14:xfrm>
                  <a:off x="9475254" y="4074924"/>
                  <a:ext cx="56160" cy="124560"/>
                </p14:xfrm>
              </p:contentPart>
            </mc:Choice>
            <mc:Fallback>
              <p:pic>
                <p:nvPicPr>
                  <p:cNvPr id="218" name="墨迹 217">
                    <a:extLst>
                      <a:ext uri="{FF2B5EF4-FFF2-40B4-BE49-F238E27FC236}">
                        <a16:creationId xmlns:a16="http://schemas.microsoft.com/office/drawing/2014/main" id="{43695025-3025-634C-94FC-52B15102D671}"/>
                      </a:ext>
                    </a:extLst>
                  </p:cNvPr>
                  <p:cNvPicPr/>
                  <p:nvPr/>
                </p:nvPicPr>
                <p:blipFill>
                  <a:blip r:embed="rId339"/>
                  <a:stretch>
                    <a:fillRect/>
                  </a:stretch>
                </p:blipFill>
                <p:spPr>
                  <a:xfrm>
                    <a:off x="9467694" y="4067364"/>
                    <a:ext cx="71280" cy="139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40">
                <p14:nvContentPartPr>
                  <p14:cNvPr id="219" name="墨迹 218">
                    <a:extLst>
                      <a:ext uri="{FF2B5EF4-FFF2-40B4-BE49-F238E27FC236}">
                        <a16:creationId xmlns:a16="http://schemas.microsoft.com/office/drawing/2014/main" id="{AE42C9CA-43FF-924F-A415-53407EC8F410}"/>
                      </a:ext>
                    </a:extLst>
                  </p14:cNvPr>
                  <p14:cNvContentPartPr/>
                  <p14:nvPr/>
                </p14:nvContentPartPr>
                <p14:xfrm>
                  <a:off x="9518814" y="3919404"/>
                  <a:ext cx="162000" cy="435240"/>
                </p14:xfrm>
              </p:contentPart>
            </mc:Choice>
            <mc:Fallback>
              <p:pic>
                <p:nvPicPr>
                  <p:cNvPr id="219" name="墨迹 218">
                    <a:extLst>
                      <a:ext uri="{FF2B5EF4-FFF2-40B4-BE49-F238E27FC236}">
                        <a16:creationId xmlns:a16="http://schemas.microsoft.com/office/drawing/2014/main" id="{AE42C9CA-43FF-924F-A415-53407EC8F410}"/>
                      </a:ext>
                    </a:extLst>
                  </p:cNvPr>
                  <p:cNvPicPr/>
                  <p:nvPr/>
                </p:nvPicPr>
                <p:blipFill>
                  <a:blip r:embed="rId341"/>
                  <a:stretch>
                    <a:fillRect/>
                  </a:stretch>
                </p:blipFill>
                <p:spPr>
                  <a:xfrm>
                    <a:off x="9511254" y="3912204"/>
                    <a:ext cx="177120" cy="4503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39" name="组合 238">
            <a:extLst>
              <a:ext uri="{FF2B5EF4-FFF2-40B4-BE49-F238E27FC236}">
                <a16:creationId xmlns:a16="http://schemas.microsoft.com/office/drawing/2014/main" id="{39408FD7-2076-604C-9C8B-9C817CE9003C}"/>
              </a:ext>
            </a:extLst>
          </p:cNvPr>
          <p:cNvGrpSpPr/>
          <p:nvPr/>
        </p:nvGrpSpPr>
        <p:grpSpPr>
          <a:xfrm>
            <a:off x="9959814" y="4236564"/>
            <a:ext cx="1671480" cy="1528200"/>
            <a:chOff x="9959814" y="4236564"/>
            <a:chExt cx="1671480" cy="1528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2">
              <p14:nvContentPartPr>
                <p14:cNvPr id="222" name="墨迹 221">
                  <a:extLst>
                    <a:ext uri="{FF2B5EF4-FFF2-40B4-BE49-F238E27FC236}">
                      <a16:creationId xmlns:a16="http://schemas.microsoft.com/office/drawing/2014/main" id="{E7A82ABC-3657-BB48-9587-18B431B73270}"/>
                    </a:ext>
                  </a:extLst>
                </p14:cNvPr>
                <p14:cNvContentPartPr/>
                <p14:nvPr/>
              </p14:nvContentPartPr>
              <p14:xfrm>
                <a:off x="10667934" y="4236564"/>
                <a:ext cx="105840" cy="81000"/>
              </p14:xfrm>
            </p:contentPart>
          </mc:Choice>
          <mc:Fallback>
            <p:pic>
              <p:nvPicPr>
                <p:cNvPr id="222" name="墨迹 221">
                  <a:extLst>
                    <a:ext uri="{FF2B5EF4-FFF2-40B4-BE49-F238E27FC236}">
                      <a16:creationId xmlns:a16="http://schemas.microsoft.com/office/drawing/2014/main" id="{E7A82ABC-3657-BB48-9587-18B431B73270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10660374" y="4229004"/>
                  <a:ext cx="12096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4">
              <p14:nvContentPartPr>
                <p14:cNvPr id="223" name="墨迹 222">
                  <a:extLst>
                    <a:ext uri="{FF2B5EF4-FFF2-40B4-BE49-F238E27FC236}">
                      <a16:creationId xmlns:a16="http://schemas.microsoft.com/office/drawing/2014/main" id="{BA404FAD-1EAC-E840-9537-E0D80B2311F7}"/>
                    </a:ext>
                  </a:extLst>
                </p14:cNvPr>
                <p14:cNvContentPartPr/>
                <p14:nvPr/>
              </p14:nvContentPartPr>
              <p14:xfrm>
                <a:off x="10077894" y="4329444"/>
                <a:ext cx="615240" cy="559440"/>
              </p14:xfrm>
            </p:contentPart>
          </mc:Choice>
          <mc:Fallback>
            <p:pic>
              <p:nvPicPr>
                <p:cNvPr id="223" name="墨迹 222">
                  <a:extLst>
                    <a:ext uri="{FF2B5EF4-FFF2-40B4-BE49-F238E27FC236}">
                      <a16:creationId xmlns:a16="http://schemas.microsoft.com/office/drawing/2014/main" id="{BA404FAD-1EAC-E840-9537-E0D80B2311F7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10070334" y="4321884"/>
                  <a:ext cx="630360" cy="57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6">
              <p14:nvContentPartPr>
                <p14:cNvPr id="224" name="墨迹 223">
                  <a:extLst>
                    <a:ext uri="{FF2B5EF4-FFF2-40B4-BE49-F238E27FC236}">
                      <a16:creationId xmlns:a16="http://schemas.microsoft.com/office/drawing/2014/main" id="{36CC0FEB-13DE-3448-A1F8-A6E999E964F7}"/>
                    </a:ext>
                  </a:extLst>
                </p14:cNvPr>
                <p14:cNvContentPartPr/>
                <p14:nvPr/>
              </p14:nvContentPartPr>
              <p14:xfrm>
                <a:off x="9959814" y="4882404"/>
                <a:ext cx="130680" cy="143280"/>
              </p14:xfrm>
            </p:contentPart>
          </mc:Choice>
          <mc:Fallback>
            <p:pic>
              <p:nvPicPr>
                <p:cNvPr id="224" name="墨迹 223">
                  <a:extLst>
                    <a:ext uri="{FF2B5EF4-FFF2-40B4-BE49-F238E27FC236}">
                      <a16:creationId xmlns:a16="http://schemas.microsoft.com/office/drawing/2014/main" id="{36CC0FEB-13DE-3448-A1F8-A6E999E964F7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9952254" y="4874844"/>
                  <a:ext cx="14580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8">
              <p14:nvContentPartPr>
                <p14:cNvPr id="225" name="墨迹 224">
                  <a:extLst>
                    <a:ext uri="{FF2B5EF4-FFF2-40B4-BE49-F238E27FC236}">
                      <a16:creationId xmlns:a16="http://schemas.microsoft.com/office/drawing/2014/main" id="{5FF40F9C-CF58-574D-91F7-3F26885A9D17}"/>
                    </a:ext>
                  </a:extLst>
                </p14:cNvPr>
                <p14:cNvContentPartPr/>
                <p14:nvPr/>
              </p14:nvContentPartPr>
              <p14:xfrm>
                <a:off x="10730214" y="4304604"/>
                <a:ext cx="776880" cy="484920"/>
              </p14:xfrm>
            </p:contentPart>
          </mc:Choice>
          <mc:Fallback>
            <p:pic>
              <p:nvPicPr>
                <p:cNvPr id="225" name="墨迹 224">
                  <a:extLst>
                    <a:ext uri="{FF2B5EF4-FFF2-40B4-BE49-F238E27FC236}">
                      <a16:creationId xmlns:a16="http://schemas.microsoft.com/office/drawing/2014/main" id="{5FF40F9C-CF58-574D-91F7-3F26885A9D17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10722654" y="4297044"/>
                  <a:ext cx="792000" cy="50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0">
              <p14:nvContentPartPr>
                <p14:cNvPr id="226" name="墨迹 225">
                  <a:extLst>
                    <a:ext uri="{FF2B5EF4-FFF2-40B4-BE49-F238E27FC236}">
                      <a16:creationId xmlns:a16="http://schemas.microsoft.com/office/drawing/2014/main" id="{AA6CF54F-C3E3-EB4B-AD70-D766338DD86C}"/>
                    </a:ext>
                  </a:extLst>
                </p14:cNvPr>
                <p14:cNvContentPartPr/>
                <p14:nvPr/>
              </p14:nvContentPartPr>
              <p14:xfrm>
                <a:off x="11469294" y="4801764"/>
                <a:ext cx="162000" cy="93600"/>
              </p14:xfrm>
            </p:contentPart>
          </mc:Choice>
          <mc:Fallback>
            <p:pic>
              <p:nvPicPr>
                <p:cNvPr id="226" name="墨迹 225">
                  <a:extLst>
                    <a:ext uri="{FF2B5EF4-FFF2-40B4-BE49-F238E27FC236}">
                      <a16:creationId xmlns:a16="http://schemas.microsoft.com/office/drawing/2014/main" id="{AA6CF54F-C3E3-EB4B-AD70-D766338DD86C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11461734" y="4794204"/>
                  <a:ext cx="17712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2">
              <p14:nvContentPartPr>
                <p14:cNvPr id="228" name="墨迹 227">
                  <a:extLst>
                    <a:ext uri="{FF2B5EF4-FFF2-40B4-BE49-F238E27FC236}">
                      <a16:creationId xmlns:a16="http://schemas.microsoft.com/office/drawing/2014/main" id="{71B73252-A7BD-534F-9D72-E617E52C5F59}"/>
                    </a:ext>
                  </a:extLst>
                </p14:cNvPr>
                <p14:cNvContentPartPr/>
                <p14:nvPr/>
              </p14:nvContentPartPr>
              <p14:xfrm>
                <a:off x="11314134" y="4950804"/>
                <a:ext cx="217800" cy="664920"/>
              </p14:xfrm>
            </p:contentPart>
          </mc:Choice>
          <mc:Fallback>
            <p:pic>
              <p:nvPicPr>
                <p:cNvPr id="228" name="墨迹 227">
                  <a:extLst>
                    <a:ext uri="{FF2B5EF4-FFF2-40B4-BE49-F238E27FC236}">
                      <a16:creationId xmlns:a16="http://schemas.microsoft.com/office/drawing/2014/main" id="{71B73252-A7BD-534F-9D72-E617E52C5F59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11306574" y="4943244"/>
                  <a:ext cx="232920" cy="68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4">
              <p14:nvContentPartPr>
                <p14:cNvPr id="229" name="墨迹 228">
                  <a:extLst>
                    <a:ext uri="{FF2B5EF4-FFF2-40B4-BE49-F238E27FC236}">
                      <a16:creationId xmlns:a16="http://schemas.microsoft.com/office/drawing/2014/main" id="{13182255-0CF2-C249-AC8D-56CA54975167}"/>
                    </a:ext>
                  </a:extLst>
                </p14:cNvPr>
                <p14:cNvContentPartPr/>
                <p14:nvPr/>
              </p14:nvContentPartPr>
              <p14:xfrm>
                <a:off x="11239614" y="5547324"/>
                <a:ext cx="155520" cy="149400"/>
              </p14:xfrm>
            </p:contentPart>
          </mc:Choice>
          <mc:Fallback>
            <p:pic>
              <p:nvPicPr>
                <p:cNvPr id="229" name="墨迹 228">
                  <a:extLst>
                    <a:ext uri="{FF2B5EF4-FFF2-40B4-BE49-F238E27FC236}">
                      <a16:creationId xmlns:a16="http://schemas.microsoft.com/office/drawing/2014/main" id="{13182255-0CF2-C249-AC8D-56CA54975167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11232054" y="5539764"/>
                  <a:ext cx="17064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6">
              <p14:nvContentPartPr>
                <p14:cNvPr id="230" name="墨迹 229">
                  <a:extLst>
                    <a:ext uri="{FF2B5EF4-FFF2-40B4-BE49-F238E27FC236}">
                      <a16:creationId xmlns:a16="http://schemas.microsoft.com/office/drawing/2014/main" id="{8B9C3883-6CD7-5F41-9AF6-80ED5AF17F58}"/>
                    </a:ext>
                  </a:extLst>
                </p14:cNvPr>
                <p14:cNvContentPartPr/>
                <p14:nvPr/>
              </p14:nvContentPartPr>
              <p14:xfrm>
                <a:off x="10090134" y="5068884"/>
                <a:ext cx="25200" cy="25200"/>
              </p14:xfrm>
            </p:contentPart>
          </mc:Choice>
          <mc:Fallback>
            <p:pic>
              <p:nvPicPr>
                <p:cNvPr id="230" name="墨迹 229">
                  <a:extLst>
                    <a:ext uri="{FF2B5EF4-FFF2-40B4-BE49-F238E27FC236}">
                      <a16:creationId xmlns:a16="http://schemas.microsoft.com/office/drawing/2014/main" id="{8B9C3883-6CD7-5F41-9AF6-80ED5AF17F58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10082574" y="5061324"/>
                  <a:ext cx="4032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8">
              <p14:nvContentPartPr>
                <p14:cNvPr id="231" name="墨迹 230">
                  <a:extLst>
                    <a:ext uri="{FF2B5EF4-FFF2-40B4-BE49-F238E27FC236}">
                      <a16:creationId xmlns:a16="http://schemas.microsoft.com/office/drawing/2014/main" id="{F178FB3B-1EEA-D64E-9FD4-1A0AEEE8BAA8}"/>
                    </a:ext>
                  </a:extLst>
                </p14:cNvPr>
                <p14:cNvContentPartPr/>
                <p14:nvPr/>
              </p14:nvContentPartPr>
              <p14:xfrm>
                <a:off x="10059174" y="5050164"/>
                <a:ext cx="254880" cy="603000"/>
              </p14:xfrm>
            </p:contentPart>
          </mc:Choice>
          <mc:Fallback>
            <p:pic>
              <p:nvPicPr>
                <p:cNvPr id="231" name="墨迹 230">
                  <a:extLst>
                    <a:ext uri="{FF2B5EF4-FFF2-40B4-BE49-F238E27FC236}">
                      <a16:creationId xmlns:a16="http://schemas.microsoft.com/office/drawing/2014/main" id="{F178FB3B-1EEA-D64E-9FD4-1A0AEEE8BAA8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10051614" y="5042604"/>
                  <a:ext cx="270000" cy="61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0">
              <p14:nvContentPartPr>
                <p14:cNvPr id="232" name="墨迹 231">
                  <a:extLst>
                    <a:ext uri="{FF2B5EF4-FFF2-40B4-BE49-F238E27FC236}">
                      <a16:creationId xmlns:a16="http://schemas.microsoft.com/office/drawing/2014/main" id="{26DE654E-C3B6-BA43-8350-B92CF7EA0DBA}"/>
                    </a:ext>
                  </a:extLst>
                </p14:cNvPr>
                <p14:cNvContentPartPr/>
                <p14:nvPr/>
              </p14:nvContentPartPr>
              <p14:xfrm>
                <a:off x="10260054" y="5634084"/>
                <a:ext cx="122400" cy="130680"/>
              </p14:xfrm>
            </p:contentPart>
          </mc:Choice>
          <mc:Fallback>
            <p:pic>
              <p:nvPicPr>
                <p:cNvPr id="232" name="墨迹 231">
                  <a:extLst>
                    <a:ext uri="{FF2B5EF4-FFF2-40B4-BE49-F238E27FC236}">
                      <a16:creationId xmlns:a16="http://schemas.microsoft.com/office/drawing/2014/main" id="{26DE654E-C3B6-BA43-8350-B92CF7EA0DBA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10252494" y="5626524"/>
                  <a:ext cx="13752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2">
              <p14:nvContentPartPr>
                <p14:cNvPr id="233" name="墨迹 232">
                  <a:extLst>
                    <a:ext uri="{FF2B5EF4-FFF2-40B4-BE49-F238E27FC236}">
                      <a16:creationId xmlns:a16="http://schemas.microsoft.com/office/drawing/2014/main" id="{A54BE333-2772-BB41-8CF2-016E46D72520}"/>
                    </a:ext>
                  </a:extLst>
                </p14:cNvPr>
                <p14:cNvContentPartPr/>
                <p14:nvPr/>
              </p14:nvContentPartPr>
              <p14:xfrm>
                <a:off x="10431774" y="5689884"/>
                <a:ext cx="807840" cy="31320"/>
              </p14:xfrm>
            </p:contentPart>
          </mc:Choice>
          <mc:Fallback>
            <p:pic>
              <p:nvPicPr>
                <p:cNvPr id="233" name="墨迹 232">
                  <a:extLst>
                    <a:ext uri="{FF2B5EF4-FFF2-40B4-BE49-F238E27FC236}">
                      <a16:creationId xmlns:a16="http://schemas.microsoft.com/office/drawing/2014/main" id="{A54BE333-2772-BB41-8CF2-016E46D72520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10424214" y="5682324"/>
                  <a:ext cx="82296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4">
              <p14:nvContentPartPr>
                <p14:cNvPr id="234" name="墨迹 233">
                  <a:extLst>
                    <a:ext uri="{FF2B5EF4-FFF2-40B4-BE49-F238E27FC236}">
                      <a16:creationId xmlns:a16="http://schemas.microsoft.com/office/drawing/2014/main" id="{AFB1B7AF-8C98-304C-81B0-74D6E667B024}"/>
                    </a:ext>
                  </a:extLst>
                </p14:cNvPr>
                <p14:cNvContentPartPr/>
                <p14:nvPr/>
              </p14:nvContentPartPr>
              <p14:xfrm>
                <a:off x="10332414" y="4826604"/>
                <a:ext cx="1267560" cy="894960"/>
              </p14:xfrm>
            </p:contentPart>
          </mc:Choice>
          <mc:Fallback>
            <p:pic>
              <p:nvPicPr>
                <p:cNvPr id="234" name="墨迹 233">
                  <a:extLst>
                    <a:ext uri="{FF2B5EF4-FFF2-40B4-BE49-F238E27FC236}">
                      <a16:creationId xmlns:a16="http://schemas.microsoft.com/office/drawing/2014/main" id="{AFB1B7AF-8C98-304C-81B0-74D6E667B024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10324854" y="4819044"/>
                  <a:ext cx="1282680" cy="91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6">
              <p14:nvContentPartPr>
                <p14:cNvPr id="235" name="墨迹 234">
                  <a:extLst>
                    <a:ext uri="{FF2B5EF4-FFF2-40B4-BE49-F238E27FC236}">
                      <a16:creationId xmlns:a16="http://schemas.microsoft.com/office/drawing/2014/main" id="{67C2ED31-D002-B242-9456-5B70C2EA6CF4}"/>
                    </a:ext>
                  </a:extLst>
                </p14:cNvPr>
                <p14:cNvContentPartPr/>
                <p14:nvPr/>
              </p14:nvContentPartPr>
              <p14:xfrm>
                <a:off x="10661814" y="4428804"/>
                <a:ext cx="702360" cy="1180800"/>
              </p14:xfrm>
            </p:contentPart>
          </mc:Choice>
          <mc:Fallback>
            <p:pic>
              <p:nvPicPr>
                <p:cNvPr id="235" name="墨迹 234">
                  <a:extLst>
                    <a:ext uri="{FF2B5EF4-FFF2-40B4-BE49-F238E27FC236}">
                      <a16:creationId xmlns:a16="http://schemas.microsoft.com/office/drawing/2014/main" id="{67C2ED31-D002-B242-9456-5B70C2EA6CF4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10654254" y="4421604"/>
                  <a:ext cx="717480" cy="11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8">
              <p14:nvContentPartPr>
                <p14:cNvPr id="236" name="墨迹 235">
                  <a:extLst>
                    <a:ext uri="{FF2B5EF4-FFF2-40B4-BE49-F238E27FC236}">
                      <a16:creationId xmlns:a16="http://schemas.microsoft.com/office/drawing/2014/main" id="{E5157E8A-8510-3849-8F93-3CCBA695D5A5}"/>
                    </a:ext>
                  </a:extLst>
                </p14:cNvPr>
                <p14:cNvContentPartPr/>
                <p14:nvPr/>
              </p14:nvContentPartPr>
              <p14:xfrm>
                <a:off x="10326294" y="4447524"/>
                <a:ext cx="460080" cy="1279440"/>
              </p14:xfrm>
            </p:contentPart>
          </mc:Choice>
          <mc:Fallback>
            <p:pic>
              <p:nvPicPr>
                <p:cNvPr id="236" name="墨迹 235">
                  <a:extLst>
                    <a:ext uri="{FF2B5EF4-FFF2-40B4-BE49-F238E27FC236}">
                      <a16:creationId xmlns:a16="http://schemas.microsoft.com/office/drawing/2014/main" id="{E5157E8A-8510-3849-8F93-3CCBA695D5A5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10318734" y="4439964"/>
                  <a:ext cx="475200" cy="12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0">
              <p14:nvContentPartPr>
                <p14:cNvPr id="237" name="墨迹 236">
                  <a:extLst>
                    <a:ext uri="{FF2B5EF4-FFF2-40B4-BE49-F238E27FC236}">
                      <a16:creationId xmlns:a16="http://schemas.microsoft.com/office/drawing/2014/main" id="{3E9D6959-0D52-354E-8017-5DDCD900F773}"/>
                    </a:ext>
                  </a:extLst>
                </p14:cNvPr>
                <p14:cNvContentPartPr/>
                <p14:nvPr/>
              </p14:nvContentPartPr>
              <p14:xfrm>
                <a:off x="10071414" y="4807884"/>
                <a:ext cx="1447920" cy="174240"/>
              </p14:xfrm>
            </p:contentPart>
          </mc:Choice>
          <mc:Fallback>
            <p:pic>
              <p:nvPicPr>
                <p:cNvPr id="237" name="墨迹 236">
                  <a:extLst>
                    <a:ext uri="{FF2B5EF4-FFF2-40B4-BE49-F238E27FC236}">
                      <a16:creationId xmlns:a16="http://schemas.microsoft.com/office/drawing/2014/main" id="{3E9D6959-0D52-354E-8017-5DDCD900F773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10063854" y="4800324"/>
                  <a:ext cx="146268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2">
              <p14:nvContentPartPr>
                <p14:cNvPr id="238" name="墨迹 237">
                  <a:extLst>
                    <a:ext uri="{FF2B5EF4-FFF2-40B4-BE49-F238E27FC236}">
                      <a16:creationId xmlns:a16="http://schemas.microsoft.com/office/drawing/2014/main" id="{7CDFC298-ADA0-AA4A-A44D-3664B163C4CD}"/>
                    </a:ext>
                  </a:extLst>
                </p14:cNvPr>
                <p14:cNvContentPartPr/>
                <p14:nvPr/>
              </p14:nvContentPartPr>
              <p14:xfrm>
                <a:off x="10071414" y="5044044"/>
                <a:ext cx="1317240" cy="627840"/>
              </p14:xfrm>
            </p:contentPart>
          </mc:Choice>
          <mc:Fallback>
            <p:pic>
              <p:nvPicPr>
                <p:cNvPr id="238" name="墨迹 237">
                  <a:extLst>
                    <a:ext uri="{FF2B5EF4-FFF2-40B4-BE49-F238E27FC236}">
                      <a16:creationId xmlns:a16="http://schemas.microsoft.com/office/drawing/2014/main" id="{7CDFC298-ADA0-AA4A-A44D-3664B163C4CD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10063854" y="5036484"/>
                  <a:ext cx="1332360" cy="642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74">
            <p14:nvContentPartPr>
              <p14:cNvPr id="240" name="墨迹 239">
                <a:extLst>
                  <a:ext uri="{FF2B5EF4-FFF2-40B4-BE49-F238E27FC236}">
                    <a16:creationId xmlns:a16="http://schemas.microsoft.com/office/drawing/2014/main" id="{3B99BE30-F7EF-1144-8FC5-E1CFD62BB7C8}"/>
                  </a:ext>
                </a:extLst>
              </p14:cNvPr>
              <p14:cNvContentPartPr/>
              <p14:nvPr/>
            </p14:nvContentPartPr>
            <p14:xfrm>
              <a:off x="10885374" y="3646164"/>
              <a:ext cx="273600" cy="397800"/>
            </p14:xfrm>
          </p:contentPart>
        </mc:Choice>
        <mc:Fallback>
          <p:pic>
            <p:nvPicPr>
              <p:cNvPr id="240" name="墨迹 239">
                <a:extLst>
                  <a:ext uri="{FF2B5EF4-FFF2-40B4-BE49-F238E27FC236}">
                    <a16:creationId xmlns:a16="http://schemas.microsoft.com/office/drawing/2014/main" id="{3B99BE30-F7EF-1144-8FC5-E1CFD62BB7C8}"/>
                  </a:ext>
                </a:extLst>
              </p:cNvPr>
              <p:cNvPicPr/>
              <p:nvPr/>
            </p:nvPicPr>
            <p:blipFill>
              <a:blip r:embed="rId375"/>
              <a:stretch>
                <a:fillRect/>
              </a:stretch>
            </p:blipFill>
            <p:spPr>
              <a:xfrm>
                <a:off x="10877814" y="3638604"/>
                <a:ext cx="288720" cy="412920"/>
              </a:xfrm>
              <a:prstGeom prst="rect">
                <a:avLst/>
              </a:prstGeom>
            </p:spPr>
          </p:pic>
        </mc:Fallback>
      </mc:AlternateContent>
      <p:grpSp>
        <p:nvGrpSpPr>
          <p:cNvPr id="244" name="组合 243">
            <a:extLst>
              <a:ext uri="{FF2B5EF4-FFF2-40B4-BE49-F238E27FC236}">
                <a16:creationId xmlns:a16="http://schemas.microsoft.com/office/drawing/2014/main" id="{7701DBCC-A346-7C4E-87AB-8539AB361B82}"/>
              </a:ext>
            </a:extLst>
          </p:cNvPr>
          <p:cNvGrpSpPr/>
          <p:nvPr/>
        </p:nvGrpSpPr>
        <p:grpSpPr>
          <a:xfrm>
            <a:off x="11581254" y="4416564"/>
            <a:ext cx="441360" cy="460080"/>
            <a:chOff x="11581254" y="4416564"/>
            <a:chExt cx="441360" cy="460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76">
              <p14:nvContentPartPr>
                <p14:cNvPr id="241" name="墨迹 240">
                  <a:extLst>
                    <a:ext uri="{FF2B5EF4-FFF2-40B4-BE49-F238E27FC236}">
                      <a16:creationId xmlns:a16="http://schemas.microsoft.com/office/drawing/2014/main" id="{FAE6B4A4-2AB3-0748-9FFF-79E1372D9663}"/>
                    </a:ext>
                  </a:extLst>
                </p14:cNvPr>
                <p14:cNvContentPartPr/>
                <p14:nvPr/>
              </p14:nvContentPartPr>
              <p14:xfrm>
                <a:off x="11581254" y="4416564"/>
                <a:ext cx="137160" cy="329760"/>
              </p14:xfrm>
            </p:contentPart>
          </mc:Choice>
          <mc:Fallback>
            <p:pic>
              <p:nvPicPr>
                <p:cNvPr id="241" name="墨迹 240">
                  <a:extLst>
                    <a:ext uri="{FF2B5EF4-FFF2-40B4-BE49-F238E27FC236}">
                      <a16:creationId xmlns:a16="http://schemas.microsoft.com/office/drawing/2014/main" id="{FAE6B4A4-2AB3-0748-9FFF-79E1372D9663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11573694" y="4409004"/>
                  <a:ext cx="151920" cy="34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8">
              <p14:nvContentPartPr>
                <p14:cNvPr id="242" name="墨迹 241">
                  <a:extLst>
                    <a:ext uri="{FF2B5EF4-FFF2-40B4-BE49-F238E27FC236}">
                      <a16:creationId xmlns:a16="http://schemas.microsoft.com/office/drawing/2014/main" id="{FC5D58B1-ACE5-C544-A2ED-90910D658B50}"/>
                    </a:ext>
                  </a:extLst>
                </p14:cNvPr>
                <p14:cNvContentPartPr/>
                <p14:nvPr/>
              </p14:nvContentPartPr>
              <p14:xfrm>
                <a:off x="11841894" y="4702404"/>
                <a:ext cx="74880" cy="6480"/>
              </p14:xfrm>
            </p:contentPart>
          </mc:Choice>
          <mc:Fallback>
            <p:pic>
              <p:nvPicPr>
                <p:cNvPr id="242" name="墨迹 241">
                  <a:extLst>
                    <a:ext uri="{FF2B5EF4-FFF2-40B4-BE49-F238E27FC236}">
                      <a16:creationId xmlns:a16="http://schemas.microsoft.com/office/drawing/2014/main" id="{FC5D58B1-ACE5-C544-A2ED-90910D658B50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11831814" y="4692324"/>
                  <a:ext cx="9504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0">
              <p14:nvContentPartPr>
                <p14:cNvPr id="243" name="墨迹 242">
                  <a:extLst>
                    <a:ext uri="{FF2B5EF4-FFF2-40B4-BE49-F238E27FC236}">
                      <a16:creationId xmlns:a16="http://schemas.microsoft.com/office/drawing/2014/main" id="{B63D2845-298D-6045-ACBB-59908C781BE2}"/>
                    </a:ext>
                  </a:extLst>
                </p14:cNvPr>
                <p14:cNvContentPartPr/>
                <p14:nvPr/>
              </p14:nvContentPartPr>
              <p14:xfrm>
                <a:off x="11972574" y="4640124"/>
                <a:ext cx="50040" cy="236520"/>
              </p14:xfrm>
            </p:contentPart>
          </mc:Choice>
          <mc:Fallback>
            <p:pic>
              <p:nvPicPr>
                <p:cNvPr id="243" name="墨迹 242">
                  <a:extLst>
                    <a:ext uri="{FF2B5EF4-FFF2-40B4-BE49-F238E27FC236}">
                      <a16:creationId xmlns:a16="http://schemas.microsoft.com/office/drawing/2014/main" id="{B63D2845-298D-6045-ACBB-59908C781BE2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11962494" y="4630044"/>
                  <a:ext cx="70200" cy="256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8" name="组合 247">
            <a:extLst>
              <a:ext uri="{FF2B5EF4-FFF2-40B4-BE49-F238E27FC236}">
                <a16:creationId xmlns:a16="http://schemas.microsoft.com/office/drawing/2014/main" id="{22FC8C77-7DC2-E845-B2CD-11422AB32F2D}"/>
              </a:ext>
            </a:extLst>
          </p:cNvPr>
          <p:cNvGrpSpPr/>
          <p:nvPr/>
        </p:nvGrpSpPr>
        <p:grpSpPr>
          <a:xfrm>
            <a:off x="11047014" y="5764404"/>
            <a:ext cx="702360" cy="348120"/>
            <a:chOff x="11047014" y="5764404"/>
            <a:chExt cx="702360" cy="348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82">
              <p14:nvContentPartPr>
                <p14:cNvPr id="245" name="墨迹 244">
                  <a:extLst>
                    <a:ext uri="{FF2B5EF4-FFF2-40B4-BE49-F238E27FC236}">
                      <a16:creationId xmlns:a16="http://schemas.microsoft.com/office/drawing/2014/main" id="{D0C59E0A-394F-2D4B-9F1F-FE58F401518F}"/>
                    </a:ext>
                  </a:extLst>
                </p14:cNvPr>
                <p14:cNvContentPartPr/>
                <p14:nvPr/>
              </p14:nvContentPartPr>
              <p14:xfrm>
                <a:off x="11047014" y="5764404"/>
                <a:ext cx="186840" cy="342000"/>
              </p14:xfrm>
            </p:contentPart>
          </mc:Choice>
          <mc:Fallback>
            <p:pic>
              <p:nvPicPr>
                <p:cNvPr id="245" name="墨迹 244">
                  <a:extLst>
                    <a:ext uri="{FF2B5EF4-FFF2-40B4-BE49-F238E27FC236}">
                      <a16:creationId xmlns:a16="http://schemas.microsoft.com/office/drawing/2014/main" id="{D0C59E0A-394F-2D4B-9F1F-FE58F401518F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11039454" y="5757204"/>
                  <a:ext cx="201960" cy="35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4">
              <p14:nvContentPartPr>
                <p14:cNvPr id="246" name="墨迹 245">
                  <a:extLst>
                    <a:ext uri="{FF2B5EF4-FFF2-40B4-BE49-F238E27FC236}">
                      <a16:creationId xmlns:a16="http://schemas.microsoft.com/office/drawing/2014/main" id="{490A1CD5-0FB9-0648-9C3E-C8ADDCB3AECB}"/>
                    </a:ext>
                  </a:extLst>
                </p14:cNvPr>
                <p14:cNvContentPartPr/>
                <p14:nvPr/>
              </p14:nvContentPartPr>
              <p14:xfrm>
                <a:off x="11338974" y="6013164"/>
                <a:ext cx="99720" cy="12960"/>
              </p14:xfrm>
            </p:contentPart>
          </mc:Choice>
          <mc:Fallback>
            <p:pic>
              <p:nvPicPr>
                <p:cNvPr id="246" name="墨迹 245">
                  <a:extLst>
                    <a:ext uri="{FF2B5EF4-FFF2-40B4-BE49-F238E27FC236}">
                      <a16:creationId xmlns:a16="http://schemas.microsoft.com/office/drawing/2014/main" id="{490A1CD5-0FB9-0648-9C3E-C8ADDCB3AECB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11331414" y="6005604"/>
                  <a:ext cx="11484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6">
              <p14:nvContentPartPr>
                <p14:cNvPr id="247" name="墨迹 246">
                  <a:extLst>
                    <a:ext uri="{FF2B5EF4-FFF2-40B4-BE49-F238E27FC236}">
                      <a16:creationId xmlns:a16="http://schemas.microsoft.com/office/drawing/2014/main" id="{A6EE6A22-48F4-3C44-B93A-7978EE26A3E0}"/>
                    </a:ext>
                  </a:extLst>
                </p14:cNvPr>
                <p14:cNvContentPartPr/>
                <p14:nvPr/>
              </p14:nvContentPartPr>
              <p14:xfrm>
                <a:off x="11563254" y="5932164"/>
                <a:ext cx="186120" cy="180360"/>
              </p14:xfrm>
            </p:contentPart>
          </mc:Choice>
          <mc:Fallback>
            <p:pic>
              <p:nvPicPr>
                <p:cNvPr id="247" name="墨迹 246">
                  <a:extLst>
                    <a:ext uri="{FF2B5EF4-FFF2-40B4-BE49-F238E27FC236}">
                      <a16:creationId xmlns:a16="http://schemas.microsoft.com/office/drawing/2014/main" id="{A6EE6A22-48F4-3C44-B93A-7978EE26A3E0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11555694" y="5924604"/>
                  <a:ext cx="201240" cy="195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1" name="组合 250">
            <a:extLst>
              <a:ext uri="{FF2B5EF4-FFF2-40B4-BE49-F238E27FC236}">
                <a16:creationId xmlns:a16="http://schemas.microsoft.com/office/drawing/2014/main" id="{5C19E6AA-F755-BF48-902A-01B6AFD2E36B}"/>
              </a:ext>
            </a:extLst>
          </p:cNvPr>
          <p:cNvGrpSpPr/>
          <p:nvPr/>
        </p:nvGrpSpPr>
        <p:grpSpPr>
          <a:xfrm>
            <a:off x="529614" y="4907244"/>
            <a:ext cx="590400" cy="572040"/>
            <a:chOff x="529614" y="4907244"/>
            <a:chExt cx="590400" cy="572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88">
              <p14:nvContentPartPr>
                <p14:cNvPr id="249" name="墨迹 248">
                  <a:extLst>
                    <a:ext uri="{FF2B5EF4-FFF2-40B4-BE49-F238E27FC236}">
                      <a16:creationId xmlns:a16="http://schemas.microsoft.com/office/drawing/2014/main" id="{32848F56-EEEF-8C49-BA8C-3CBC7F6A8020}"/>
                    </a:ext>
                  </a:extLst>
                </p14:cNvPr>
                <p14:cNvContentPartPr/>
                <p14:nvPr/>
              </p14:nvContentPartPr>
              <p14:xfrm>
                <a:off x="796734" y="5037924"/>
                <a:ext cx="130680" cy="267480"/>
              </p14:xfrm>
            </p:contentPart>
          </mc:Choice>
          <mc:Fallback>
            <p:pic>
              <p:nvPicPr>
                <p:cNvPr id="249" name="墨迹 248">
                  <a:extLst>
                    <a:ext uri="{FF2B5EF4-FFF2-40B4-BE49-F238E27FC236}">
                      <a16:creationId xmlns:a16="http://schemas.microsoft.com/office/drawing/2014/main" id="{32848F56-EEEF-8C49-BA8C-3CBC7F6A8020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789534" y="5030364"/>
                  <a:ext cx="145800" cy="28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0">
              <p14:nvContentPartPr>
                <p14:cNvPr id="250" name="墨迹 249">
                  <a:extLst>
                    <a:ext uri="{FF2B5EF4-FFF2-40B4-BE49-F238E27FC236}">
                      <a16:creationId xmlns:a16="http://schemas.microsoft.com/office/drawing/2014/main" id="{86249CF0-A0F8-2543-86BD-725E639EEB75}"/>
                    </a:ext>
                  </a:extLst>
                </p14:cNvPr>
                <p14:cNvContentPartPr/>
                <p14:nvPr/>
              </p14:nvContentPartPr>
              <p14:xfrm>
                <a:off x="529614" y="4907244"/>
                <a:ext cx="590400" cy="572040"/>
              </p14:xfrm>
            </p:contentPart>
          </mc:Choice>
          <mc:Fallback>
            <p:pic>
              <p:nvPicPr>
                <p:cNvPr id="250" name="墨迹 249">
                  <a:extLst>
                    <a:ext uri="{FF2B5EF4-FFF2-40B4-BE49-F238E27FC236}">
                      <a16:creationId xmlns:a16="http://schemas.microsoft.com/office/drawing/2014/main" id="{86249CF0-A0F8-2543-86BD-725E639EEB75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522414" y="4899684"/>
                  <a:ext cx="605520" cy="586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9" name="组合 268">
            <a:extLst>
              <a:ext uri="{FF2B5EF4-FFF2-40B4-BE49-F238E27FC236}">
                <a16:creationId xmlns:a16="http://schemas.microsoft.com/office/drawing/2014/main" id="{20C51E4A-F196-BD48-92D8-A66E6D23C351}"/>
              </a:ext>
            </a:extLst>
          </p:cNvPr>
          <p:cNvGrpSpPr/>
          <p:nvPr/>
        </p:nvGrpSpPr>
        <p:grpSpPr>
          <a:xfrm>
            <a:off x="1368414" y="5013084"/>
            <a:ext cx="646200" cy="577800"/>
            <a:chOff x="1368414" y="5013084"/>
            <a:chExt cx="646200" cy="577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92">
              <p14:nvContentPartPr>
                <p14:cNvPr id="252" name="墨迹 251">
                  <a:extLst>
                    <a:ext uri="{FF2B5EF4-FFF2-40B4-BE49-F238E27FC236}">
                      <a16:creationId xmlns:a16="http://schemas.microsoft.com/office/drawing/2014/main" id="{BC86B2B6-0F3C-2643-80E6-A2C7D51BBB0B}"/>
                    </a:ext>
                  </a:extLst>
                </p14:cNvPr>
                <p14:cNvContentPartPr/>
                <p14:nvPr/>
              </p14:nvContentPartPr>
              <p14:xfrm>
                <a:off x="1449054" y="5124684"/>
                <a:ext cx="25200" cy="342000"/>
              </p14:xfrm>
            </p:contentPart>
          </mc:Choice>
          <mc:Fallback>
            <p:pic>
              <p:nvPicPr>
                <p:cNvPr id="252" name="墨迹 251">
                  <a:extLst>
                    <a:ext uri="{FF2B5EF4-FFF2-40B4-BE49-F238E27FC236}">
                      <a16:creationId xmlns:a16="http://schemas.microsoft.com/office/drawing/2014/main" id="{BC86B2B6-0F3C-2643-80E6-A2C7D51BBB0B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1441494" y="5117124"/>
                  <a:ext cx="40320" cy="35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4">
              <p14:nvContentPartPr>
                <p14:cNvPr id="253" name="墨迹 252">
                  <a:extLst>
                    <a:ext uri="{FF2B5EF4-FFF2-40B4-BE49-F238E27FC236}">
                      <a16:creationId xmlns:a16="http://schemas.microsoft.com/office/drawing/2014/main" id="{7689234C-BBDD-004D-8E1C-DDECBC9696E4}"/>
                    </a:ext>
                  </a:extLst>
                </p14:cNvPr>
                <p14:cNvContentPartPr/>
                <p14:nvPr/>
              </p14:nvContentPartPr>
              <p14:xfrm>
                <a:off x="1368414" y="5013084"/>
                <a:ext cx="273600" cy="254880"/>
              </p14:xfrm>
            </p:contentPart>
          </mc:Choice>
          <mc:Fallback>
            <p:pic>
              <p:nvPicPr>
                <p:cNvPr id="253" name="墨迹 252">
                  <a:extLst>
                    <a:ext uri="{FF2B5EF4-FFF2-40B4-BE49-F238E27FC236}">
                      <a16:creationId xmlns:a16="http://schemas.microsoft.com/office/drawing/2014/main" id="{7689234C-BBDD-004D-8E1C-DDECBC9696E4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1360854" y="5005524"/>
                  <a:ext cx="28872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6">
              <p14:nvContentPartPr>
                <p14:cNvPr id="254" name="墨迹 253">
                  <a:extLst>
                    <a:ext uri="{FF2B5EF4-FFF2-40B4-BE49-F238E27FC236}">
                      <a16:creationId xmlns:a16="http://schemas.microsoft.com/office/drawing/2014/main" id="{1DB81C93-8AA1-B048-A2EC-ADF24463B48F}"/>
                    </a:ext>
                  </a:extLst>
                </p14:cNvPr>
                <p14:cNvContentPartPr/>
                <p14:nvPr/>
              </p14:nvContentPartPr>
              <p14:xfrm>
                <a:off x="1629414" y="5329884"/>
                <a:ext cx="62640" cy="199080"/>
              </p14:xfrm>
            </p:contentPart>
          </mc:Choice>
          <mc:Fallback>
            <p:pic>
              <p:nvPicPr>
                <p:cNvPr id="254" name="墨迹 253">
                  <a:extLst>
                    <a:ext uri="{FF2B5EF4-FFF2-40B4-BE49-F238E27FC236}">
                      <a16:creationId xmlns:a16="http://schemas.microsoft.com/office/drawing/2014/main" id="{1DB81C93-8AA1-B048-A2EC-ADF24463B48F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1621854" y="5322324"/>
                  <a:ext cx="7740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8">
              <p14:nvContentPartPr>
                <p14:cNvPr id="255" name="墨迹 254">
                  <a:extLst>
                    <a:ext uri="{FF2B5EF4-FFF2-40B4-BE49-F238E27FC236}">
                      <a16:creationId xmlns:a16="http://schemas.microsoft.com/office/drawing/2014/main" id="{6068D9BB-5717-904A-91B7-A11F7419398D}"/>
                    </a:ext>
                  </a:extLst>
                </p14:cNvPr>
                <p14:cNvContentPartPr/>
                <p14:nvPr/>
              </p14:nvContentPartPr>
              <p14:xfrm>
                <a:off x="1685214" y="5261484"/>
                <a:ext cx="168120" cy="217800"/>
              </p14:xfrm>
            </p:contentPart>
          </mc:Choice>
          <mc:Fallback>
            <p:pic>
              <p:nvPicPr>
                <p:cNvPr id="255" name="墨迹 254">
                  <a:extLst>
                    <a:ext uri="{FF2B5EF4-FFF2-40B4-BE49-F238E27FC236}">
                      <a16:creationId xmlns:a16="http://schemas.microsoft.com/office/drawing/2014/main" id="{6068D9BB-5717-904A-91B7-A11F7419398D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1677654" y="5253924"/>
                  <a:ext cx="18324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0">
              <p14:nvContentPartPr>
                <p14:cNvPr id="258" name="墨迹 257">
                  <a:extLst>
                    <a:ext uri="{FF2B5EF4-FFF2-40B4-BE49-F238E27FC236}">
                      <a16:creationId xmlns:a16="http://schemas.microsoft.com/office/drawing/2014/main" id="{521FD5E2-1C3B-D640-8A51-E8A592EF9BE5}"/>
                    </a:ext>
                  </a:extLst>
                </p14:cNvPr>
                <p14:cNvContentPartPr/>
                <p14:nvPr/>
              </p14:nvContentPartPr>
              <p14:xfrm>
                <a:off x="1865214" y="5460204"/>
                <a:ext cx="149400" cy="130680"/>
              </p14:xfrm>
            </p:contentPart>
          </mc:Choice>
          <mc:Fallback>
            <p:pic>
              <p:nvPicPr>
                <p:cNvPr id="258" name="墨迹 257">
                  <a:extLst>
                    <a:ext uri="{FF2B5EF4-FFF2-40B4-BE49-F238E27FC236}">
                      <a16:creationId xmlns:a16="http://schemas.microsoft.com/office/drawing/2014/main" id="{521FD5E2-1C3B-D640-8A51-E8A592EF9BE5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1858014" y="5452644"/>
                  <a:ext cx="164520" cy="145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8" name="组合 267">
            <a:extLst>
              <a:ext uri="{FF2B5EF4-FFF2-40B4-BE49-F238E27FC236}">
                <a16:creationId xmlns:a16="http://schemas.microsoft.com/office/drawing/2014/main" id="{3B0C6C6F-0BD2-0446-9727-BE670231931B}"/>
              </a:ext>
            </a:extLst>
          </p:cNvPr>
          <p:cNvGrpSpPr/>
          <p:nvPr/>
        </p:nvGrpSpPr>
        <p:grpSpPr>
          <a:xfrm>
            <a:off x="2238174" y="5087604"/>
            <a:ext cx="447480" cy="404280"/>
            <a:chOff x="2238174" y="5087604"/>
            <a:chExt cx="447480" cy="404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02">
              <p14:nvContentPartPr>
                <p14:cNvPr id="259" name="墨迹 258">
                  <a:extLst>
                    <a:ext uri="{FF2B5EF4-FFF2-40B4-BE49-F238E27FC236}">
                      <a16:creationId xmlns:a16="http://schemas.microsoft.com/office/drawing/2014/main" id="{4DD41B8E-58E4-1E42-A2B3-6226AD55F52A}"/>
                    </a:ext>
                  </a:extLst>
                </p14:cNvPr>
                <p14:cNvContentPartPr/>
                <p14:nvPr/>
              </p14:nvContentPartPr>
              <p14:xfrm>
                <a:off x="2238174" y="5211804"/>
                <a:ext cx="56160" cy="242640"/>
              </p14:xfrm>
            </p:contentPart>
          </mc:Choice>
          <mc:Fallback>
            <p:pic>
              <p:nvPicPr>
                <p:cNvPr id="259" name="墨迹 258">
                  <a:extLst>
                    <a:ext uri="{FF2B5EF4-FFF2-40B4-BE49-F238E27FC236}">
                      <a16:creationId xmlns:a16="http://schemas.microsoft.com/office/drawing/2014/main" id="{4DD41B8E-58E4-1E42-A2B3-6226AD55F52A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2230614" y="5204244"/>
                  <a:ext cx="7128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4">
              <p14:nvContentPartPr>
                <p14:cNvPr id="260" name="墨迹 259">
                  <a:extLst>
                    <a:ext uri="{FF2B5EF4-FFF2-40B4-BE49-F238E27FC236}">
                      <a16:creationId xmlns:a16="http://schemas.microsoft.com/office/drawing/2014/main" id="{1A69B7FE-DFB8-E843-AFE2-20472C7223AE}"/>
                    </a:ext>
                  </a:extLst>
                </p14:cNvPr>
                <p14:cNvContentPartPr/>
                <p14:nvPr/>
              </p14:nvContentPartPr>
              <p14:xfrm>
                <a:off x="2455614" y="5087604"/>
                <a:ext cx="230040" cy="404280"/>
              </p14:xfrm>
            </p:contentPart>
          </mc:Choice>
          <mc:Fallback>
            <p:pic>
              <p:nvPicPr>
                <p:cNvPr id="260" name="墨迹 259">
                  <a:extLst>
                    <a:ext uri="{FF2B5EF4-FFF2-40B4-BE49-F238E27FC236}">
                      <a16:creationId xmlns:a16="http://schemas.microsoft.com/office/drawing/2014/main" id="{1A69B7FE-DFB8-E843-AFE2-20472C7223AE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2448054" y="5080044"/>
                  <a:ext cx="245160" cy="419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06">
            <p14:nvContentPartPr>
              <p14:cNvPr id="261" name="墨迹 260">
                <a:extLst>
                  <a:ext uri="{FF2B5EF4-FFF2-40B4-BE49-F238E27FC236}">
                    <a16:creationId xmlns:a16="http://schemas.microsoft.com/office/drawing/2014/main" id="{8C0158CF-698B-BF4B-88C7-F8C7933B23C4}"/>
                  </a:ext>
                </a:extLst>
              </p14:cNvPr>
              <p14:cNvContentPartPr/>
              <p14:nvPr/>
            </p14:nvContentPartPr>
            <p14:xfrm>
              <a:off x="2915334" y="5155644"/>
              <a:ext cx="93600" cy="323280"/>
            </p14:xfrm>
          </p:contentPart>
        </mc:Choice>
        <mc:Fallback>
          <p:pic>
            <p:nvPicPr>
              <p:cNvPr id="261" name="墨迹 260">
                <a:extLst>
                  <a:ext uri="{FF2B5EF4-FFF2-40B4-BE49-F238E27FC236}">
                    <a16:creationId xmlns:a16="http://schemas.microsoft.com/office/drawing/2014/main" id="{8C0158CF-698B-BF4B-88C7-F8C7933B23C4}"/>
                  </a:ext>
                </a:extLst>
              </p:cNvPr>
              <p:cNvPicPr/>
              <p:nvPr/>
            </p:nvPicPr>
            <p:blipFill>
              <a:blip r:embed="rId407"/>
              <a:stretch>
                <a:fillRect/>
              </a:stretch>
            </p:blipFill>
            <p:spPr>
              <a:xfrm>
                <a:off x="2907774" y="5148084"/>
                <a:ext cx="108720" cy="338400"/>
              </a:xfrm>
              <a:prstGeom prst="rect">
                <a:avLst/>
              </a:prstGeom>
            </p:spPr>
          </p:pic>
        </mc:Fallback>
      </mc:AlternateContent>
      <p:grpSp>
        <p:nvGrpSpPr>
          <p:cNvPr id="267" name="组合 266">
            <a:extLst>
              <a:ext uri="{FF2B5EF4-FFF2-40B4-BE49-F238E27FC236}">
                <a16:creationId xmlns:a16="http://schemas.microsoft.com/office/drawing/2014/main" id="{CDC9AD99-0A81-0F4E-B7D1-F00EA4CA9542}"/>
              </a:ext>
            </a:extLst>
          </p:cNvPr>
          <p:cNvGrpSpPr/>
          <p:nvPr/>
        </p:nvGrpSpPr>
        <p:grpSpPr>
          <a:xfrm>
            <a:off x="3499254" y="5242764"/>
            <a:ext cx="217800" cy="168120"/>
            <a:chOff x="3499254" y="5242764"/>
            <a:chExt cx="217800" cy="168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08">
              <p14:nvContentPartPr>
                <p14:cNvPr id="262" name="墨迹 261">
                  <a:extLst>
                    <a:ext uri="{FF2B5EF4-FFF2-40B4-BE49-F238E27FC236}">
                      <a16:creationId xmlns:a16="http://schemas.microsoft.com/office/drawing/2014/main" id="{5FF23C7A-BE6C-394A-B080-4E61DF5391A1}"/>
                    </a:ext>
                  </a:extLst>
                </p14:cNvPr>
                <p14:cNvContentPartPr/>
                <p14:nvPr/>
              </p14:nvContentPartPr>
              <p14:xfrm>
                <a:off x="3499254" y="5242764"/>
                <a:ext cx="143280" cy="19080"/>
              </p14:xfrm>
            </p:contentPart>
          </mc:Choice>
          <mc:Fallback>
            <p:pic>
              <p:nvPicPr>
                <p:cNvPr id="262" name="墨迹 261">
                  <a:extLst>
                    <a:ext uri="{FF2B5EF4-FFF2-40B4-BE49-F238E27FC236}">
                      <a16:creationId xmlns:a16="http://schemas.microsoft.com/office/drawing/2014/main" id="{5FF23C7A-BE6C-394A-B080-4E61DF5391A1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3491694" y="5235204"/>
                  <a:ext cx="15840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0">
              <p14:nvContentPartPr>
                <p14:cNvPr id="263" name="墨迹 262">
                  <a:extLst>
                    <a:ext uri="{FF2B5EF4-FFF2-40B4-BE49-F238E27FC236}">
                      <a16:creationId xmlns:a16="http://schemas.microsoft.com/office/drawing/2014/main" id="{66113284-86C7-254F-8454-20F3F71C0E62}"/>
                    </a:ext>
                  </a:extLst>
                </p14:cNvPr>
                <p14:cNvContentPartPr/>
                <p14:nvPr/>
              </p14:nvContentPartPr>
              <p14:xfrm>
                <a:off x="3499254" y="5373084"/>
                <a:ext cx="217800" cy="37800"/>
              </p14:xfrm>
            </p:contentPart>
          </mc:Choice>
          <mc:Fallback>
            <p:pic>
              <p:nvPicPr>
                <p:cNvPr id="263" name="墨迹 262">
                  <a:extLst>
                    <a:ext uri="{FF2B5EF4-FFF2-40B4-BE49-F238E27FC236}">
                      <a16:creationId xmlns:a16="http://schemas.microsoft.com/office/drawing/2014/main" id="{66113284-86C7-254F-8454-20F3F71C0E62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3491694" y="5365524"/>
                  <a:ext cx="232920" cy="52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6" name="组合 265">
            <a:extLst>
              <a:ext uri="{FF2B5EF4-FFF2-40B4-BE49-F238E27FC236}">
                <a16:creationId xmlns:a16="http://schemas.microsoft.com/office/drawing/2014/main" id="{131D505A-ADA0-A04F-9465-6B04BB02B1EF}"/>
              </a:ext>
            </a:extLst>
          </p:cNvPr>
          <p:cNvGrpSpPr/>
          <p:nvPr/>
        </p:nvGrpSpPr>
        <p:grpSpPr>
          <a:xfrm>
            <a:off x="4021614" y="4702404"/>
            <a:ext cx="534240" cy="801000"/>
            <a:chOff x="4021614" y="4702404"/>
            <a:chExt cx="534240" cy="801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12">
              <p14:nvContentPartPr>
                <p14:cNvPr id="264" name="墨迹 263">
                  <a:extLst>
                    <a:ext uri="{FF2B5EF4-FFF2-40B4-BE49-F238E27FC236}">
                      <a16:creationId xmlns:a16="http://schemas.microsoft.com/office/drawing/2014/main" id="{91C7F9F5-5182-604B-82A3-64F5E138A84F}"/>
                    </a:ext>
                  </a:extLst>
                </p14:cNvPr>
                <p14:cNvContentPartPr/>
                <p14:nvPr/>
              </p14:nvContentPartPr>
              <p14:xfrm>
                <a:off x="4021614" y="4919844"/>
                <a:ext cx="304200" cy="583560"/>
              </p14:xfrm>
            </p:contentPart>
          </mc:Choice>
          <mc:Fallback>
            <p:pic>
              <p:nvPicPr>
                <p:cNvPr id="264" name="墨迹 263">
                  <a:extLst>
                    <a:ext uri="{FF2B5EF4-FFF2-40B4-BE49-F238E27FC236}">
                      <a16:creationId xmlns:a16="http://schemas.microsoft.com/office/drawing/2014/main" id="{91C7F9F5-5182-604B-82A3-64F5E138A84F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4014054" y="4912284"/>
                  <a:ext cx="318960" cy="59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4">
              <p14:nvContentPartPr>
                <p14:cNvPr id="265" name="墨迹 264">
                  <a:extLst>
                    <a:ext uri="{FF2B5EF4-FFF2-40B4-BE49-F238E27FC236}">
                      <a16:creationId xmlns:a16="http://schemas.microsoft.com/office/drawing/2014/main" id="{940E4BAD-F7C8-3040-AED2-26D4F0508192}"/>
                    </a:ext>
                  </a:extLst>
                </p14:cNvPr>
                <p14:cNvContentPartPr/>
                <p14:nvPr/>
              </p14:nvContentPartPr>
              <p14:xfrm>
                <a:off x="4344174" y="4702404"/>
                <a:ext cx="211680" cy="211680"/>
              </p14:xfrm>
            </p:contentPart>
          </mc:Choice>
          <mc:Fallback>
            <p:pic>
              <p:nvPicPr>
                <p:cNvPr id="265" name="墨迹 264">
                  <a:extLst>
                    <a:ext uri="{FF2B5EF4-FFF2-40B4-BE49-F238E27FC236}">
                      <a16:creationId xmlns:a16="http://schemas.microsoft.com/office/drawing/2014/main" id="{940E4BAD-F7C8-3040-AED2-26D4F0508192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4336614" y="4694844"/>
                  <a:ext cx="226800" cy="226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16">
            <p14:nvContentPartPr>
              <p14:cNvPr id="270" name="墨迹 269">
                <a:extLst>
                  <a:ext uri="{FF2B5EF4-FFF2-40B4-BE49-F238E27FC236}">
                    <a16:creationId xmlns:a16="http://schemas.microsoft.com/office/drawing/2014/main" id="{339532F5-88C2-4946-826B-A22A4B26DC49}"/>
                  </a:ext>
                </a:extLst>
              </p14:cNvPr>
              <p14:cNvContentPartPr/>
              <p14:nvPr/>
            </p14:nvContentPartPr>
            <p14:xfrm>
              <a:off x="7300854" y="4895004"/>
              <a:ext cx="93600" cy="92880"/>
            </p14:xfrm>
          </p:contentPart>
        </mc:Choice>
        <mc:Fallback>
          <p:pic>
            <p:nvPicPr>
              <p:cNvPr id="270" name="墨迹 269">
                <a:extLst>
                  <a:ext uri="{FF2B5EF4-FFF2-40B4-BE49-F238E27FC236}">
                    <a16:creationId xmlns:a16="http://schemas.microsoft.com/office/drawing/2014/main" id="{339532F5-88C2-4946-826B-A22A4B26DC49}"/>
                  </a:ext>
                </a:extLst>
              </p:cNvPr>
              <p:cNvPicPr/>
              <p:nvPr/>
            </p:nvPicPr>
            <p:blipFill>
              <a:blip r:embed="rId417"/>
              <a:stretch>
                <a:fillRect/>
              </a:stretch>
            </p:blipFill>
            <p:spPr>
              <a:xfrm>
                <a:off x="7293294" y="4887444"/>
                <a:ext cx="108720" cy="10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8">
            <p14:nvContentPartPr>
              <p14:cNvPr id="271" name="墨迹 270">
                <a:extLst>
                  <a:ext uri="{FF2B5EF4-FFF2-40B4-BE49-F238E27FC236}">
                    <a16:creationId xmlns:a16="http://schemas.microsoft.com/office/drawing/2014/main" id="{BDA90D4D-4D7F-2C41-91E7-93DE69B3AA0F}"/>
                  </a:ext>
                </a:extLst>
              </p14:cNvPr>
              <p14:cNvContentPartPr/>
              <p14:nvPr/>
            </p14:nvContentPartPr>
            <p14:xfrm>
              <a:off x="6505974" y="5522124"/>
              <a:ext cx="68040" cy="105840"/>
            </p14:xfrm>
          </p:contentPart>
        </mc:Choice>
        <mc:Fallback>
          <p:pic>
            <p:nvPicPr>
              <p:cNvPr id="271" name="墨迹 270">
                <a:extLst>
                  <a:ext uri="{FF2B5EF4-FFF2-40B4-BE49-F238E27FC236}">
                    <a16:creationId xmlns:a16="http://schemas.microsoft.com/office/drawing/2014/main" id="{BDA90D4D-4D7F-2C41-91E7-93DE69B3AA0F}"/>
                  </a:ext>
                </a:extLst>
              </p:cNvPr>
              <p:cNvPicPr/>
              <p:nvPr/>
            </p:nvPicPr>
            <p:blipFill>
              <a:blip r:embed="rId419"/>
              <a:stretch>
                <a:fillRect/>
              </a:stretch>
            </p:blipFill>
            <p:spPr>
              <a:xfrm>
                <a:off x="6498414" y="5514924"/>
                <a:ext cx="83160" cy="12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0">
            <p14:nvContentPartPr>
              <p14:cNvPr id="272" name="墨迹 271">
                <a:extLst>
                  <a:ext uri="{FF2B5EF4-FFF2-40B4-BE49-F238E27FC236}">
                    <a16:creationId xmlns:a16="http://schemas.microsoft.com/office/drawing/2014/main" id="{20715B07-F3FC-A04F-AED9-4D73121C67B1}"/>
                  </a:ext>
                </a:extLst>
              </p14:cNvPr>
              <p14:cNvContentPartPr/>
              <p14:nvPr/>
            </p14:nvContentPartPr>
            <p14:xfrm>
              <a:off x="8214174" y="5739564"/>
              <a:ext cx="99720" cy="87480"/>
            </p14:xfrm>
          </p:contentPart>
        </mc:Choice>
        <mc:Fallback>
          <p:pic>
            <p:nvPicPr>
              <p:cNvPr id="272" name="墨迹 271">
                <a:extLst>
                  <a:ext uri="{FF2B5EF4-FFF2-40B4-BE49-F238E27FC236}">
                    <a16:creationId xmlns:a16="http://schemas.microsoft.com/office/drawing/2014/main" id="{20715B07-F3FC-A04F-AED9-4D73121C67B1}"/>
                  </a:ext>
                </a:extLst>
              </p:cNvPr>
              <p:cNvPicPr/>
              <p:nvPr/>
            </p:nvPicPr>
            <p:blipFill>
              <a:blip r:embed="rId421"/>
              <a:stretch>
                <a:fillRect/>
              </a:stretch>
            </p:blipFill>
            <p:spPr>
              <a:xfrm>
                <a:off x="8206614" y="5732364"/>
                <a:ext cx="114840" cy="10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2">
            <p14:nvContentPartPr>
              <p14:cNvPr id="273" name="墨迹 272">
                <a:extLst>
                  <a:ext uri="{FF2B5EF4-FFF2-40B4-BE49-F238E27FC236}">
                    <a16:creationId xmlns:a16="http://schemas.microsoft.com/office/drawing/2014/main" id="{04EC142E-FD23-174E-AB8C-77A1A5C538A5}"/>
                  </a:ext>
                </a:extLst>
              </p14:cNvPr>
              <p14:cNvContentPartPr/>
              <p14:nvPr/>
            </p14:nvContentPartPr>
            <p14:xfrm>
              <a:off x="6487254" y="6534804"/>
              <a:ext cx="143280" cy="99720"/>
            </p14:xfrm>
          </p:contentPart>
        </mc:Choice>
        <mc:Fallback>
          <p:pic>
            <p:nvPicPr>
              <p:cNvPr id="273" name="墨迹 272">
                <a:extLst>
                  <a:ext uri="{FF2B5EF4-FFF2-40B4-BE49-F238E27FC236}">
                    <a16:creationId xmlns:a16="http://schemas.microsoft.com/office/drawing/2014/main" id="{04EC142E-FD23-174E-AB8C-77A1A5C538A5}"/>
                  </a:ext>
                </a:extLst>
              </p:cNvPr>
              <p:cNvPicPr/>
              <p:nvPr/>
            </p:nvPicPr>
            <p:blipFill>
              <a:blip r:embed="rId423"/>
              <a:stretch>
                <a:fillRect/>
              </a:stretch>
            </p:blipFill>
            <p:spPr>
              <a:xfrm>
                <a:off x="6479694" y="6527244"/>
                <a:ext cx="158400" cy="11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4">
            <p14:nvContentPartPr>
              <p14:cNvPr id="274" name="墨迹 273">
                <a:extLst>
                  <a:ext uri="{FF2B5EF4-FFF2-40B4-BE49-F238E27FC236}">
                    <a16:creationId xmlns:a16="http://schemas.microsoft.com/office/drawing/2014/main" id="{7E883371-7A80-C34F-92FF-04991EEEF64D}"/>
                  </a:ext>
                </a:extLst>
              </p14:cNvPr>
              <p14:cNvContentPartPr/>
              <p14:nvPr/>
            </p14:nvContentPartPr>
            <p14:xfrm>
              <a:off x="7332174" y="6528684"/>
              <a:ext cx="118440" cy="118440"/>
            </p14:xfrm>
          </p:contentPart>
        </mc:Choice>
        <mc:Fallback>
          <p:pic>
            <p:nvPicPr>
              <p:cNvPr id="274" name="墨迹 273">
                <a:extLst>
                  <a:ext uri="{FF2B5EF4-FFF2-40B4-BE49-F238E27FC236}">
                    <a16:creationId xmlns:a16="http://schemas.microsoft.com/office/drawing/2014/main" id="{7E883371-7A80-C34F-92FF-04991EEEF64D}"/>
                  </a:ext>
                </a:extLst>
              </p:cNvPr>
              <p:cNvPicPr/>
              <p:nvPr/>
            </p:nvPicPr>
            <p:blipFill>
              <a:blip r:embed="rId425"/>
              <a:stretch>
                <a:fillRect/>
              </a:stretch>
            </p:blipFill>
            <p:spPr>
              <a:xfrm>
                <a:off x="7324614" y="6521124"/>
                <a:ext cx="133560" cy="13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6">
            <p14:nvContentPartPr>
              <p14:cNvPr id="275" name="墨迹 274">
                <a:extLst>
                  <a:ext uri="{FF2B5EF4-FFF2-40B4-BE49-F238E27FC236}">
                    <a16:creationId xmlns:a16="http://schemas.microsoft.com/office/drawing/2014/main" id="{83A845C1-4561-D042-89CE-F3E28926D075}"/>
                  </a:ext>
                </a:extLst>
              </p14:cNvPr>
              <p14:cNvContentPartPr/>
              <p14:nvPr/>
            </p14:nvContentPartPr>
            <p14:xfrm>
              <a:off x="7617654" y="4584324"/>
              <a:ext cx="199080" cy="304920"/>
            </p14:xfrm>
          </p:contentPart>
        </mc:Choice>
        <mc:Fallback>
          <p:pic>
            <p:nvPicPr>
              <p:cNvPr id="275" name="墨迹 274">
                <a:extLst>
                  <a:ext uri="{FF2B5EF4-FFF2-40B4-BE49-F238E27FC236}">
                    <a16:creationId xmlns:a16="http://schemas.microsoft.com/office/drawing/2014/main" id="{83A845C1-4561-D042-89CE-F3E28926D075}"/>
                  </a:ext>
                </a:extLst>
              </p:cNvPr>
              <p:cNvPicPr/>
              <p:nvPr/>
            </p:nvPicPr>
            <p:blipFill>
              <a:blip r:embed="rId427"/>
              <a:stretch>
                <a:fillRect/>
              </a:stretch>
            </p:blipFill>
            <p:spPr>
              <a:xfrm>
                <a:off x="7610094" y="4576764"/>
                <a:ext cx="214200" cy="31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8">
            <p14:nvContentPartPr>
              <p14:cNvPr id="276" name="墨迹 275">
                <a:extLst>
                  <a:ext uri="{FF2B5EF4-FFF2-40B4-BE49-F238E27FC236}">
                    <a16:creationId xmlns:a16="http://schemas.microsoft.com/office/drawing/2014/main" id="{153F2F6D-CE38-5445-945B-B1C8ADE93B90}"/>
                  </a:ext>
                </a:extLst>
              </p14:cNvPr>
              <p14:cNvContentPartPr/>
              <p14:nvPr/>
            </p14:nvContentPartPr>
            <p14:xfrm>
              <a:off x="8537094" y="5652804"/>
              <a:ext cx="248760" cy="385560"/>
            </p14:xfrm>
          </p:contentPart>
        </mc:Choice>
        <mc:Fallback>
          <p:pic>
            <p:nvPicPr>
              <p:cNvPr id="276" name="墨迹 275">
                <a:extLst>
                  <a:ext uri="{FF2B5EF4-FFF2-40B4-BE49-F238E27FC236}">
                    <a16:creationId xmlns:a16="http://schemas.microsoft.com/office/drawing/2014/main" id="{153F2F6D-CE38-5445-945B-B1C8ADE93B90}"/>
                  </a:ext>
                </a:extLst>
              </p:cNvPr>
              <p:cNvPicPr/>
              <p:nvPr/>
            </p:nvPicPr>
            <p:blipFill>
              <a:blip r:embed="rId429"/>
              <a:stretch>
                <a:fillRect/>
              </a:stretch>
            </p:blipFill>
            <p:spPr>
              <a:xfrm>
                <a:off x="8529534" y="5645244"/>
                <a:ext cx="263880" cy="40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0">
            <p14:nvContentPartPr>
              <p14:cNvPr id="277" name="墨迹 276">
                <a:extLst>
                  <a:ext uri="{FF2B5EF4-FFF2-40B4-BE49-F238E27FC236}">
                    <a16:creationId xmlns:a16="http://schemas.microsoft.com/office/drawing/2014/main" id="{6A31F50A-6ADB-C741-905C-49830F8F8CEB}"/>
                  </a:ext>
                </a:extLst>
              </p14:cNvPr>
              <p14:cNvContentPartPr/>
              <p14:nvPr/>
            </p14:nvContentPartPr>
            <p14:xfrm>
              <a:off x="7704774" y="6236724"/>
              <a:ext cx="236520" cy="441360"/>
            </p14:xfrm>
          </p:contentPart>
        </mc:Choice>
        <mc:Fallback>
          <p:pic>
            <p:nvPicPr>
              <p:cNvPr id="277" name="墨迹 276">
                <a:extLst>
                  <a:ext uri="{FF2B5EF4-FFF2-40B4-BE49-F238E27FC236}">
                    <a16:creationId xmlns:a16="http://schemas.microsoft.com/office/drawing/2014/main" id="{6A31F50A-6ADB-C741-905C-49830F8F8CEB}"/>
                  </a:ext>
                </a:extLst>
              </p:cNvPr>
              <p:cNvPicPr/>
              <p:nvPr/>
            </p:nvPicPr>
            <p:blipFill>
              <a:blip r:embed="rId431"/>
              <a:stretch>
                <a:fillRect/>
              </a:stretch>
            </p:blipFill>
            <p:spPr>
              <a:xfrm>
                <a:off x="7697214" y="6229164"/>
                <a:ext cx="251640" cy="456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256079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宽屏</PresentationFormat>
  <Slides>31</Slides>
  <Notes>0</Notes>
  <HiddenSlides>0</HiddenSlide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32" baseType="lpstr"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Li Yongkun</dc:creator>
  <cp:lastModifiedBy>Li Yongkun</cp:lastModifiedBy>
  <cp:revision>2</cp:revision>
  <dcterms:created xsi:type="dcterms:W3CDTF">2020-05-21T01:40:08Z</dcterms:created>
  <dcterms:modified xsi:type="dcterms:W3CDTF">2020-05-21T03:56:32Z</dcterms:modified>
</cp:coreProperties>
</file>